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06" r:id="rId3"/>
    <p:sldMasterId id="214748370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Montserrat"/>
      <p:regular r:id="rId18"/>
      <p:bold r:id="rId19"/>
      <p:italic r:id="rId20"/>
      <p:boldItalic r:id="rId21"/>
    </p:embeddedFont>
    <p:embeddedFont>
      <p:font typeface="Work Sans"/>
      <p:regular r:id="rId22"/>
      <p:bold r:id="rId23"/>
      <p:italic r:id="rId24"/>
      <p:boldItalic r:id="rId25"/>
    </p:embeddedFont>
    <p:embeddedFont>
      <p:font typeface="Oswald"/>
      <p:regular r:id="rId26"/>
      <p:bold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italic.fntdata"/><Relationship Id="rId22" Type="http://schemas.openxmlformats.org/officeDocument/2006/relationships/font" Target="fonts/WorkSans-regular.fntdata"/><Relationship Id="rId21" Type="http://schemas.openxmlformats.org/officeDocument/2006/relationships/font" Target="fonts/Montserrat-boldItalic.fntdata"/><Relationship Id="rId24" Type="http://schemas.openxmlformats.org/officeDocument/2006/relationships/font" Target="fonts/WorkSans-italic.fntdata"/><Relationship Id="rId23" Type="http://schemas.openxmlformats.org/officeDocument/2006/relationships/font" Target="fonts/WorkSans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font" Target="fonts/Oswald-regular.fntdata"/><Relationship Id="rId25" Type="http://schemas.openxmlformats.org/officeDocument/2006/relationships/font" Target="fonts/WorkSans-boldItalic.fntdata"/><Relationship Id="rId27" Type="http://schemas.openxmlformats.org/officeDocument/2006/relationships/font" Target="fonts/Oswa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Montserrat-bold.fntdata"/><Relationship Id="rId18" Type="http://schemas.openxmlformats.org/officeDocument/2006/relationships/font" Target="fonts/Montserra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gb25434dc4c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3" name="Google Shape;633;gb25434dc4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Imaginemos que estás numa apresentação importante. Cada vez que precisas de mudar um slide, tens de largar o público para ir ao computador ou ao comando. Não seria fantástico controlar tudo só com gestos? É por isso que criámos esta solução!" (INICIAR APRESENTAÇÃO)</a:t>
            </a:r>
            <a:br>
              <a:rPr lang="pt-PT"/>
            </a:br>
            <a:r>
              <a:rPr lang="pt-PT"/>
              <a:t>Boa tarde, somos a Mariana e a Sara, e hoje vamos apresentar o nosso projeto de controlo de apresentações PowerPoint através de gestos. Este projeto foi desenvolvido no âmbito do trabalho prático da disciplina de Interação Multimodal.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8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Google Shape;889;ga715632f6c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0" name="Google Shape;890;ga715632f6c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Durante o desenvolvimento, enfrentámos desafios, como o reconhecimento de gestos mais complexos e evitar que movimentos acidentais </a:t>
            </a:r>
            <a:r>
              <a:rPr lang="pt-PT"/>
              <a:t>acionassem</a:t>
            </a:r>
            <a:r>
              <a:rPr lang="pt-PT"/>
              <a:t> comandos. Também foi necessário garantir que o sistema funcionasse com diferentes versões do PowerPoint."</a:t>
            </a:r>
            <a:br>
              <a:rPr lang="pt-PT"/>
            </a:br>
            <a:br>
              <a:rPr lang="pt-PT"/>
            </a:br>
            <a:r>
              <a:rPr lang="pt-PT">
                <a:solidFill>
                  <a:schemeClr val="dk1"/>
                </a:solidFill>
              </a:rPr>
              <a:t>Olhamos para o pulso como se fosse um relógio (gesto para </a:t>
            </a:r>
            <a:r>
              <a:rPr b="1" lang="pt-PT">
                <a:solidFill>
                  <a:schemeClr val="dk1"/>
                </a:solidFill>
              </a:rPr>
              <a:t>dizer o tempo decorrido</a:t>
            </a:r>
            <a:r>
              <a:rPr lang="pt-PT">
                <a:solidFill>
                  <a:schemeClr val="dk1"/>
                </a:solidFill>
              </a:rPr>
              <a:t>). O sistema diz algo como: </a:t>
            </a:r>
            <a:r>
              <a:rPr i="1" lang="pt-PT">
                <a:solidFill>
                  <a:schemeClr val="dk1"/>
                </a:solidFill>
              </a:rPr>
              <a:t>“Já passaram 8 minutos e 35 segundos desde o início da apresentação."</a:t>
            </a:r>
            <a:endParaRPr i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>
                <a:solidFill>
                  <a:schemeClr val="dk1"/>
                </a:solidFill>
              </a:rPr>
              <a:t>Fazemos um sorriso ou comentário leve: </a:t>
            </a:r>
            <a:r>
              <a:rPr i="1" lang="pt-PT">
                <a:solidFill>
                  <a:schemeClr val="dk1"/>
                </a:solidFill>
              </a:rPr>
              <a:t>"Ainda dentro do tempo, vamos continuar."</a:t>
            </a:r>
            <a:endParaRPr i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Google Shape;902;ga715632f6c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3" name="Google Shape;903;ga715632f6c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Concluímos que o nosso sistema oferece uma alternativa prática ao controlo manual de apresentações, tornando-as mais acessíveis e dinâmicas. No futuro, pretendemos explorar novas funcionalidades, como controlo de zoom e vista do apresentador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2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Google Shape;923;g8d3aa2a3e7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4" name="Google Shape;924;g8d3aa2a3e7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Fazer uma v</a:t>
            </a:r>
            <a:r>
              <a:rPr lang="pt-PT"/>
              <a:t>énia e dizer “E é assim que tornamos apresentações mais dinâmicas sem esforço manual. Obrigada!”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g31a2f17663a_0_3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2" name="Google Shape;642;g31a2f17663a_0_3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Sara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2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g31a2f17663a_0_7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4" name="Google Shape;724;g31a2f17663a_0_7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solidFill>
                  <a:schemeClr val="dk1"/>
                </a:solidFill>
              </a:rPr>
              <a:t>As apresentações fazem parte do nosso dia a dia, seja em contexto académico, profissional ou social. Muitas vezes, o controlo manual dos slides pode causar interrupções desnecessárias, dificultando a fluidez da apresentação. Por isso, criámos uma solução que utiliza gestos para tornar as apresentações mais intuitivas, dinâmicas e acessíveis.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9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ga8b45c5ec1_0_9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1" name="Google Shape;731;ga8b45c5ec1_0_9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O nosso objetivo foi desenvolver um sistema que substitui o controlo manual por gestos, permitindo uma experiência mais natural para o apresentador e facilitando a interação com o PowerPoint.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3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g320a09ad8e1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5" name="Google Shape;785;g320a09ad8e1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>
                <a:solidFill>
                  <a:schemeClr val="dk1"/>
                </a:solidFill>
              </a:rPr>
              <a:t>Aqui podem ver a arquitetura do nosso sistema. O Kinect é responsável por capturar os gestos do apresentador, que são processados pelo módulo de lógica. Este módulo reconhece os gestos e envia comandos para o PowerPoint, que responde de acordo. O sistema também fornece feedback ao utilizador, tanto visual como sonoro, para garantir que a interação é clara e eficiente.</a:t>
            </a:r>
            <a:br>
              <a:rPr lang="pt-PT">
                <a:solidFill>
                  <a:schemeClr val="dk1"/>
                </a:solidFill>
              </a:rPr>
            </a:br>
            <a:br>
              <a:rPr lang="pt-PT">
                <a:solidFill>
                  <a:schemeClr val="dk1"/>
                </a:solidFill>
              </a:rPr>
            </a:br>
            <a:r>
              <a:rPr lang="pt-PT">
                <a:solidFill>
                  <a:schemeClr val="dk1"/>
                </a:solidFill>
              </a:rPr>
              <a:t>Faz o gesto de </a:t>
            </a:r>
            <a:r>
              <a:rPr b="1" lang="pt-PT">
                <a:solidFill>
                  <a:schemeClr val="dk1"/>
                </a:solidFill>
              </a:rPr>
              <a:t>abrir para perguntas (mão no ouvido ou dedo indicador para a frente)</a:t>
            </a:r>
            <a:r>
              <a:rPr lang="pt-PT">
                <a:solidFill>
                  <a:schemeClr val="dk1"/>
                </a:solidFill>
              </a:rPr>
              <a:t>.</a:t>
            </a:r>
            <a:br>
              <a:rPr lang="pt-PT">
                <a:solidFill>
                  <a:schemeClr val="dk1"/>
                </a:solidFill>
              </a:rPr>
            </a:br>
            <a:br>
              <a:rPr lang="pt-PT">
                <a:solidFill>
                  <a:schemeClr val="dk1"/>
                </a:solidFill>
              </a:rPr>
            </a:br>
            <a:r>
              <a:rPr lang="pt-PT">
                <a:solidFill>
                  <a:schemeClr val="dk1"/>
                </a:solidFill>
              </a:rPr>
              <a:t>Calma, ainda não é hora para perguntas. Vou avançar. Mas já agora se alguém tiver dúvidas que diga?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0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g8d3aa2a3e7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2" name="Google Shape;792;g8d3aa2a3e7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solidFill>
                  <a:schemeClr val="dk1"/>
                </a:solidFill>
              </a:rPr>
              <a:t>Implementámos um conjunto variado de funcionalidades. Cada gesto foi pensado para ser intuitivo e prático, permitindo ao apresentador concentrar-se no conteúdo sem distrações. 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0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g320a09ad8e1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2" name="Google Shape;822;g320a09ad8e1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solidFill>
                  <a:schemeClr val="dk1"/>
                </a:solidFill>
              </a:rPr>
              <a:t>NÃO</a:t>
            </a:r>
            <a:r>
              <a:rPr lang="pt-PT">
                <a:solidFill>
                  <a:schemeClr val="dk1"/>
                </a:solidFill>
              </a:rPr>
              <a:t> DIZER A PEDIR SILÊNCIO AO PÚBLICO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0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Google Shape;851;g320a09ad8e1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2" name="Google Shape;852;g320a09ad8e1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>
                <a:solidFill>
                  <a:schemeClr val="dk1"/>
                </a:solidFill>
              </a:rPr>
              <a:t>Finge que te esqueceste de um detalhe, faz o gesto de </a:t>
            </a:r>
            <a:r>
              <a:rPr b="1" lang="pt-PT">
                <a:solidFill>
                  <a:schemeClr val="dk1"/>
                </a:solidFill>
              </a:rPr>
              <a:t>voltar (polegar para a esquerda)</a:t>
            </a:r>
            <a:r>
              <a:rPr lang="pt-PT">
                <a:solidFill>
                  <a:schemeClr val="dk1"/>
                </a:solidFill>
              </a:rPr>
              <a:t> para recuar um slide.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>
                <a:solidFill>
                  <a:schemeClr val="dk1"/>
                </a:solidFill>
              </a:rPr>
              <a:t>Diz algo como: </a:t>
            </a:r>
            <a:r>
              <a:rPr i="1" lang="pt-PT">
                <a:solidFill>
                  <a:schemeClr val="dk1"/>
                </a:solidFill>
              </a:rPr>
              <a:t>"Ops, esqueci me de uma intent ."</a:t>
            </a:r>
            <a:endParaRPr i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0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Google Shape;881;g8f342daea5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2" name="Google Shape;882;g8f342daea5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Agora vamos demonstrar o sistema em ação. Mostraremos como os gestos são reconhecidos e as ações correspondentes no PowerPoint.</a:t>
            </a:r>
            <a:br>
              <a:rPr lang="pt-PT"/>
            </a:br>
            <a:br>
              <a:rPr lang="pt-PT"/>
            </a:br>
            <a:r>
              <a:rPr lang="pt-PT"/>
              <a:t>Não é o caso mas imaginem que estamos atrasados e precisamos de acelerar a apresentação? Basta fazer este movimento, e o powerpoint é avançado em 2 slides! Vêm!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5106350" y="1793575"/>
            <a:ext cx="3403200" cy="19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5383500" y="3783475"/>
            <a:ext cx="2848800" cy="58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1"/>
          <p:cNvSpPr txBox="1"/>
          <p:nvPr>
            <p:ph hasCustomPrompt="1" type="title"/>
          </p:nvPr>
        </p:nvSpPr>
        <p:spPr>
          <a:xfrm>
            <a:off x="1808125" y="964525"/>
            <a:ext cx="5527800" cy="84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2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69" name="Google Shape;69;p11"/>
          <p:cNvSpPr txBox="1"/>
          <p:nvPr>
            <p:ph idx="1" type="subTitle"/>
          </p:nvPr>
        </p:nvSpPr>
        <p:spPr>
          <a:xfrm>
            <a:off x="2186650" y="1804825"/>
            <a:ext cx="47706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70" name="Google Shape;70;p11"/>
          <p:cNvSpPr/>
          <p:nvPr/>
        </p:nvSpPr>
        <p:spPr>
          <a:xfrm>
            <a:off x="0" y="1307200"/>
            <a:ext cx="1898944" cy="497618"/>
          </a:xfrm>
          <a:custGeom>
            <a:rect b="b" l="l" r="r" t="t"/>
            <a:pathLst>
              <a:path extrusionOk="0" h="45674" w="174295">
                <a:moveTo>
                  <a:pt x="0" y="1"/>
                </a:moveTo>
                <a:lnTo>
                  <a:pt x="0" y="22817"/>
                </a:lnTo>
                <a:lnTo>
                  <a:pt x="990" y="22817"/>
                </a:lnTo>
                <a:lnTo>
                  <a:pt x="990" y="1"/>
                </a:lnTo>
                <a:close/>
                <a:moveTo>
                  <a:pt x="106993" y="21788"/>
                </a:moveTo>
                <a:lnTo>
                  <a:pt x="106993" y="22817"/>
                </a:lnTo>
                <a:lnTo>
                  <a:pt x="106993" y="23887"/>
                </a:lnTo>
                <a:lnTo>
                  <a:pt x="107983" y="23887"/>
                </a:lnTo>
                <a:lnTo>
                  <a:pt x="107983" y="22817"/>
                </a:lnTo>
                <a:lnTo>
                  <a:pt x="107983" y="21788"/>
                </a:lnTo>
                <a:close/>
                <a:moveTo>
                  <a:pt x="91980" y="21708"/>
                </a:moveTo>
                <a:lnTo>
                  <a:pt x="91980" y="22817"/>
                </a:lnTo>
                <a:lnTo>
                  <a:pt x="91980" y="23966"/>
                </a:lnTo>
                <a:lnTo>
                  <a:pt x="92970" y="23966"/>
                </a:lnTo>
                <a:lnTo>
                  <a:pt x="92970" y="22817"/>
                </a:lnTo>
                <a:lnTo>
                  <a:pt x="92970" y="21708"/>
                </a:lnTo>
                <a:close/>
                <a:moveTo>
                  <a:pt x="136940" y="21708"/>
                </a:moveTo>
                <a:lnTo>
                  <a:pt x="136940" y="22817"/>
                </a:lnTo>
                <a:lnTo>
                  <a:pt x="136940" y="23966"/>
                </a:lnTo>
                <a:lnTo>
                  <a:pt x="137930" y="23966"/>
                </a:lnTo>
                <a:lnTo>
                  <a:pt x="137930" y="22817"/>
                </a:lnTo>
                <a:lnTo>
                  <a:pt x="137930" y="21708"/>
                </a:lnTo>
                <a:close/>
                <a:moveTo>
                  <a:pt x="47099" y="21669"/>
                </a:moveTo>
                <a:lnTo>
                  <a:pt x="47099" y="22817"/>
                </a:lnTo>
                <a:lnTo>
                  <a:pt x="47060" y="22817"/>
                </a:lnTo>
                <a:lnTo>
                  <a:pt x="47060" y="24006"/>
                </a:lnTo>
                <a:lnTo>
                  <a:pt x="48050" y="24006"/>
                </a:lnTo>
                <a:lnTo>
                  <a:pt x="48050" y="22857"/>
                </a:lnTo>
                <a:lnTo>
                  <a:pt x="48089" y="22857"/>
                </a:lnTo>
                <a:lnTo>
                  <a:pt x="48089" y="21669"/>
                </a:lnTo>
                <a:close/>
                <a:moveTo>
                  <a:pt x="143357" y="21629"/>
                </a:moveTo>
                <a:lnTo>
                  <a:pt x="143357" y="22817"/>
                </a:lnTo>
                <a:lnTo>
                  <a:pt x="143357" y="24045"/>
                </a:lnTo>
                <a:lnTo>
                  <a:pt x="144348" y="24045"/>
                </a:lnTo>
                <a:lnTo>
                  <a:pt x="144348" y="22817"/>
                </a:lnTo>
                <a:lnTo>
                  <a:pt x="144348" y="21629"/>
                </a:lnTo>
                <a:close/>
                <a:moveTo>
                  <a:pt x="83424" y="21431"/>
                </a:moveTo>
                <a:lnTo>
                  <a:pt x="83424" y="22817"/>
                </a:lnTo>
                <a:lnTo>
                  <a:pt x="83424" y="24244"/>
                </a:lnTo>
                <a:lnTo>
                  <a:pt x="84414" y="24244"/>
                </a:lnTo>
                <a:lnTo>
                  <a:pt x="84414" y="22817"/>
                </a:lnTo>
                <a:lnTo>
                  <a:pt x="84414" y="21431"/>
                </a:lnTo>
                <a:close/>
                <a:moveTo>
                  <a:pt x="38543" y="21312"/>
                </a:moveTo>
                <a:lnTo>
                  <a:pt x="38543" y="22817"/>
                </a:lnTo>
                <a:lnTo>
                  <a:pt x="38503" y="22817"/>
                </a:lnTo>
                <a:lnTo>
                  <a:pt x="38503" y="24362"/>
                </a:lnTo>
                <a:lnTo>
                  <a:pt x="39494" y="24362"/>
                </a:lnTo>
                <a:lnTo>
                  <a:pt x="39494" y="22857"/>
                </a:lnTo>
                <a:lnTo>
                  <a:pt x="39533" y="22857"/>
                </a:lnTo>
                <a:lnTo>
                  <a:pt x="39533" y="21312"/>
                </a:lnTo>
                <a:close/>
                <a:moveTo>
                  <a:pt x="85563" y="21154"/>
                </a:moveTo>
                <a:lnTo>
                  <a:pt x="85563" y="22817"/>
                </a:lnTo>
                <a:lnTo>
                  <a:pt x="85563" y="24521"/>
                </a:lnTo>
                <a:lnTo>
                  <a:pt x="86553" y="24521"/>
                </a:lnTo>
                <a:lnTo>
                  <a:pt x="86553" y="22817"/>
                </a:lnTo>
                <a:lnTo>
                  <a:pt x="86553" y="21154"/>
                </a:lnTo>
                <a:close/>
                <a:moveTo>
                  <a:pt x="74867" y="21035"/>
                </a:moveTo>
                <a:lnTo>
                  <a:pt x="74867" y="22817"/>
                </a:lnTo>
                <a:lnTo>
                  <a:pt x="74867" y="24640"/>
                </a:lnTo>
                <a:lnTo>
                  <a:pt x="75858" y="24640"/>
                </a:lnTo>
                <a:lnTo>
                  <a:pt x="75858" y="22817"/>
                </a:lnTo>
                <a:lnTo>
                  <a:pt x="75858" y="21035"/>
                </a:lnTo>
                <a:close/>
                <a:moveTo>
                  <a:pt x="8596" y="20916"/>
                </a:moveTo>
                <a:lnTo>
                  <a:pt x="8596" y="22817"/>
                </a:lnTo>
                <a:lnTo>
                  <a:pt x="8556" y="22817"/>
                </a:lnTo>
                <a:lnTo>
                  <a:pt x="8556" y="24759"/>
                </a:lnTo>
                <a:lnTo>
                  <a:pt x="9547" y="24759"/>
                </a:lnTo>
                <a:lnTo>
                  <a:pt x="9547" y="22857"/>
                </a:lnTo>
                <a:lnTo>
                  <a:pt x="9586" y="22857"/>
                </a:lnTo>
                <a:lnTo>
                  <a:pt x="9586" y="20916"/>
                </a:lnTo>
                <a:close/>
                <a:moveTo>
                  <a:pt x="27848" y="20916"/>
                </a:moveTo>
                <a:lnTo>
                  <a:pt x="27848" y="22817"/>
                </a:lnTo>
                <a:lnTo>
                  <a:pt x="27808" y="22817"/>
                </a:lnTo>
                <a:lnTo>
                  <a:pt x="27808" y="24759"/>
                </a:lnTo>
                <a:lnTo>
                  <a:pt x="28798" y="24759"/>
                </a:lnTo>
                <a:lnTo>
                  <a:pt x="28798" y="22857"/>
                </a:lnTo>
                <a:lnTo>
                  <a:pt x="28838" y="22857"/>
                </a:lnTo>
                <a:lnTo>
                  <a:pt x="28838" y="20916"/>
                </a:lnTo>
                <a:close/>
                <a:moveTo>
                  <a:pt x="77006" y="20916"/>
                </a:moveTo>
                <a:lnTo>
                  <a:pt x="77006" y="22817"/>
                </a:lnTo>
                <a:lnTo>
                  <a:pt x="77006" y="24759"/>
                </a:lnTo>
                <a:lnTo>
                  <a:pt x="77997" y="24759"/>
                </a:lnTo>
                <a:lnTo>
                  <a:pt x="77997" y="22817"/>
                </a:lnTo>
                <a:lnTo>
                  <a:pt x="77997" y="20916"/>
                </a:lnTo>
                <a:close/>
                <a:moveTo>
                  <a:pt x="68450" y="20797"/>
                </a:moveTo>
                <a:lnTo>
                  <a:pt x="68450" y="22817"/>
                </a:lnTo>
                <a:lnTo>
                  <a:pt x="68450" y="24877"/>
                </a:lnTo>
                <a:lnTo>
                  <a:pt x="69441" y="24877"/>
                </a:lnTo>
                <a:lnTo>
                  <a:pt x="69441" y="22817"/>
                </a:lnTo>
                <a:lnTo>
                  <a:pt x="69441" y="20797"/>
                </a:lnTo>
                <a:close/>
                <a:moveTo>
                  <a:pt x="162609" y="20718"/>
                </a:moveTo>
                <a:lnTo>
                  <a:pt x="162609" y="22817"/>
                </a:lnTo>
                <a:lnTo>
                  <a:pt x="162609" y="24957"/>
                </a:lnTo>
                <a:lnTo>
                  <a:pt x="163599" y="24957"/>
                </a:lnTo>
                <a:lnTo>
                  <a:pt x="163599" y="22817"/>
                </a:lnTo>
                <a:lnTo>
                  <a:pt x="163599" y="20718"/>
                </a:lnTo>
                <a:close/>
                <a:moveTo>
                  <a:pt x="139079" y="20560"/>
                </a:moveTo>
                <a:lnTo>
                  <a:pt x="139079" y="22817"/>
                </a:lnTo>
                <a:lnTo>
                  <a:pt x="139079" y="25115"/>
                </a:lnTo>
                <a:lnTo>
                  <a:pt x="140069" y="25115"/>
                </a:lnTo>
                <a:lnTo>
                  <a:pt x="140069" y="22817"/>
                </a:lnTo>
                <a:lnTo>
                  <a:pt x="140069" y="20560"/>
                </a:lnTo>
                <a:close/>
                <a:moveTo>
                  <a:pt x="154053" y="20560"/>
                </a:moveTo>
                <a:lnTo>
                  <a:pt x="154053" y="22817"/>
                </a:lnTo>
                <a:lnTo>
                  <a:pt x="154053" y="25115"/>
                </a:lnTo>
                <a:lnTo>
                  <a:pt x="155043" y="25115"/>
                </a:lnTo>
                <a:lnTo>
                  <a:pt x="155043" y="22817"/>
                </a:lnTo>
                <a:lnTo>
                  <a:pt x="155043" y="20560"/>
                </a:lnTo>
                <a:close/>
                <a:moveTo>
                  <a:pt x="59894" y="20480"/>
                </a:moveTo>
                <a:lnTo>
                  <a:pt x="59894" y="22817"/>
                </a:lnTo>
                <a:lnTo>
                  <a:pt x="59894" y="25194"/>
                </a:lnTo>
                <a:lnTo>
                  <a:pt x="60884" y="25194"/>
                </a:lnTo>
                <a:lnTo>
                  <a:pt x="60884" y="22817"/>
                </a:lnTo>
                <a:lnTo>
                  <a:pt x="60884" y="20480"/>
                </a:lnTo>
                <a:close/>
                <a:moveTo>
                  <a:pt x="104854" y="19886"/>
                </a:moveTo>
                <a:lnTo>
                  <a:pt x="104854" y="22817"/>
                </a:lnTo>
                <a:lnTo>
                  <a:pt x="104854" y="25788"/>
                </a:lnTo>
                <a:lnTo>
                  <a:pt x="105844" y="25788"/>
                </a:lnTo>
                <a:lnTo>
                  <a:pt x="105844" y="22817"/>
                </a:lnTo>
                <a:lnTo>
                  <a:pt x="105844" y="19886"/>
                </a:lnTo>
                <a:close/>
                <a:moveTo>
                  <a:pt x="19291" y="19688"/>
                </a:moveTo>
                <a:lnTo>
                  <a:pt x="19291" y="22817"/>
                </a:lnTo>
                <a:lnTo>
                  <a:pt x="19252" y="22817"/>
                </a:lnTo>
                <a:lnTo>
                  <a:pt x="19252" y="25986"/>
                </a:lnTo>
                <a:lnTo>
                  <a:pt x="20242" y="25986"/>
                </a:lnTo>
                <a:lnTo>
                  <a:pt x="20242" y="22857"/>
                </a:lnTo>
                <a:lnTo>
                  <a:pt x="20282" y="22857"/>
                </a:lnTo>
                <a:lnTo>
                  <a:pt x="20282" y="19688"/>
                </a:lnTo>
                <a:close/>
                <a:moveTo>
                  <a:pt x="119827" y="19648"/>
                </a:moveTo>
                <a:lnTo>
                  <a:pt x="119827" y="22817"/>
                </a:lnTo>
                <a:lnTo>
                  <a:pt x="119827" y="26026"/>
                </a:lnTo>
                <a:lnTo>
                  <a:pt x="120818" y="26026"/>
                </a:lnTo>
                <a:lnTo>
                  <a:pt x="120818" y="22817"/>
                </a:lnTo>
                <a:lnTo>
                  <a:pt x="120818" y="19648"/>
                </a:lnTo>
                <a:close/>
                <a:moveTo>
                  <a:pt x="87702" y="19292"/>
                </a:moveTo>
                <a:lnTo>
                  <a:pt x="87702" y="22817"/>
                </a:lnTo>
                <a:lnTo>
                  <a:pt x="87702" y="26343"/>
                </a:lnTo>
                <a:lnTo>
                  <a:pt x="88692" y="26343"/>
                </a:lnTo>
                <a:lnTo>
                  <a:pt x="88692" y="22817"/>
                </a:lnTo>
                <a:lnTo>
                  <a:pt x="88692" y="19292"/>
                </a:lnTo>
                <a:close/>
                <a:moveTo>
                  <a:pt x="128384" y="18896"/>
                </a:moveTo>
                <a:lnTo>
                  <a:pt x="128384" y="22817"/>
                </a:lnTo>
                <a:lnTo>
                  <a:pt x="128384" y="26779"/>
                </a:lnTo>
                <a:lnTo>
                  <a:pt x="129374" y="26779"/>
                </a:lnTo>
                <a:lnTo>
                  <a:pt x="129374" y="22817"/>
                </a:lnTo>
                <a:lnTo>
                  <a:pt x="129374" y="18896"/>
                </a:lnTo>
                <a:close/>
                <a:moveTo>
                  <a:pt x="94119" y="18500"/>
                </a:moveTo>
                <a:lnTo>
                  <a:pt x="94119" y="22817"/>
                </a:lnTo>
                <a:lnTo>
                  <a:pt x="94119" y="27175"/>
                </a:lnTo>
                <a:lnTo>
                  <a:pt x="95109" y="27175"/>
                </a:lnTo>
                <a:lnTo>
                  <a:pt x="95109" y="22817"/>
                </a:lnTo>
                <a:lnTo>
                  <a:pt x="95109" y="18500"/>
                </a:lnTo>
                <a:close/>
                <a:moveTo>
                  <a:pt x="55616" y="18421"/>
                </a:moveTo>
                <a:lnTo>
                  <a:pt x="55616" y="22817"/>
                </a:lnTo>
                <a:lnTo>
                  <a:pt x="55616" y="27254"/>
                </a:lnTo>
                <a:lnTo>
                  <a:pt x="56606" y="27254"/>
                </a:lnTo>
                <a:lnTo>
                  <a:pt x="56606" y="22817"/>
                </a:lnTo>
                <a:lnTo>
                  <a:pt x="56606" y="18421"/>
                </a:lnTo>
                <a:close/>
                <a:moveTo>
                  <a:pt x="81285" y="18302"/>
                </a:moveTo>
                <a:lnTo>
                  <a:pt x="81285" y="22817"/>
                </a:lnTo>
                <a:lnTo>
                  <a:pt x="81285" y="27333"/>
                </a:lnTo>
                <a:lnTo>
                  <a:pt x="82275" y="27333"/>
                </a:lnTo>
                <a:lnTo>
                  <a:pt x="82275" y="22817"/>
                </a:lnTo>
                <a:lnTo>
                  <a:pt x="82275" y="18302"/>
                </a:lnTo>
                <a:close/>
                <a:moveTo>
                  <a:pt x="36404" y="18222"/>
                </a:moveTo>
                <a:lnTo>
                  <a:pt x="36404" y="22817"/>
                </a:lnTo>
                <a:lnTo>
                  <a:pt x="36364" y="22817"/>
                </a:lnTo>
                <a:lnTo>
                  <a:pt x="36364" y="27492"/>
                </a:lnTo>
                <a:lnTo>
                  <a:pt x="37354" y="27492"/>
                </a:lnTo>
                <a:lnTo>
                  <a:pt x="37354" y="22857"/>
                </a:lnTo>
                <a:lnTo>
                  <a:pt x="37394" y="22857"/>
                </a:lnTo>
                <a:lnTo>
                  <a:pt x="37394" y="18222"/>
                </a:lnTo>
                <a:close/>
                <a:moveTo>
                  <a:pt x="151914" y="18143"/>
                </a:moveTo>
                <a:lnTo>
                  <a:pt x="151914" y="22817"/>
                </a:lnTo>
                <a:lnTo>
                  <a:pt x="151914" y="27531"/>
                </a:lnTo>
                <a:lnTo>
                  <a:pt x="152904" y="27531"/>
                </a:lnTo>
                <a:lnTo>
                  <a:pt x="152904" y="22817"/>
                </a:lnTo>
                <a:lnTo>
                  <a:pt x="152904" y="18143"/>
                </a:lnTo>
                <a:close/>
                <a:moveTo>
                  <a:pt x="44960" y="18064"/>
                </a:moveTo>
                <a:lnTo>
                  <a:pt x="44960" y="22817"/>
                </a:lnTo>
                <a:lnTo>
                  <a:pt x="44920" y="22817"/>
                </a:lnTo>
                <a:lnTo>
                  <a:pt x="44920" y="27611"/>
                </a:lnTo>
                <a:lnTo>
                  <a:pt x="45911" y="27611"/>
                </a:lnTo>
                <a:lnTo>
                  <a:pt x="45911" y="22857"/>
                </a:lnTo>
                <a:lnTo>
                  <a:pt x="45950" y="22857"/>
                </a:lnTo>
                <a:lnTo>
                  <a:pt x="45950" y="18064"/>
                </a:lnTo>
                <a:close/>
                <a:moveTo>
                  <a:pt x="57755" y="17985"/>
                </a:moveTo>
                <a:lnTo>
                  <a:pt x="57755" y="22817"/>
                </a:lnTo>
                <a:lnTo>
                  <a:pt x="57755" y="27690"/>
                </a:lnTo>
                <a:lnTo>
                  <a:pt x="58745" y="27690"/>
                </a:lnTo>
                <a:lnTo>
                  <a:pt x="58745" y="22817"/>
                </a:lnTo>
                <a:lnTo>
                  <a:pt x="58745" y="17985"/>
                </a:lnTo>
                <a:close/>
                <a:moveTo>
                  <a:pt x="141218" y="17906"/>
                </a:moveTo>
                <a:lnTo>
                  <a:pt x="141218" y="22817"/>
                </a:lnTo>
                <a:lnTo>
                  <a:pt x="141218" y="27769"/>
                </a:lnTo>
                <a:lnTo>
                  <a:pt x="142208" y="27769"/>
                </a:lnTo>
                <a:lnTo>
                  <a:pt x="142208" y="22817"/>
                </a:lnTo>
                <a:lnTo>
                  <a:pt x="142208" y="17906"/>
                </a:lnTo>
                <a:close/>
                <a:moveTo>
                  <a:pt x="109132" y="17509"/>
                </a:moveTo>
                <a:lnTo>
                  <a:pt x="109132" y="22817"/>
                </a:lnTo>
                <a:lnTo>
                  <a:pt x="109132" y="28205"/>
                </a:lnTo>
                <a:lnTo>
                  <a:pt x="110122" y="28205"/>
                </a:lnTo>
                <a:lnTo>
                  <a:pt x="110122" y="22817"/>
                </a:lnTo>
                <a:lnTo>
                  <a:pt x="110122" y="17509"/>
                </a:lnTo>
                <a:close/>
                <a:moveTo>
                  <a:pt x="115549" y="16915"/>
                </a:moveTo>
                <a:lnTo>
                  <a:pt x="115549" y="22817"/>
                </a:lnTo>
                <a:lnTo>
                  <a:pt x="115549" y="28759"/>
                </a:lnTo>
                <a:lnTo>
                  <a:pt x="116540" y="28759"/>
                </a:lnTo>
                <a:lnTo>
                  <a:pt x="116540" y="22817"/>
                </a:lnTo>
                <a:lnTo>
                  <a:pt x="116540" y="16915"/>
                </a:lnTo>
                <a:close/>
                <a:moveTo>
                  <a:pt x="29987" y="16836"/>
                </a:moveTo>
                <a:lnTo>
                  <a:pt x="29987" y="22817"/>
                </a:lnTo>
                <a:lnTo>
                  <a:pt x="29947" y="22817"/>
                </a:lnTo>
                <a:lnTo>
                  <a:pt x="29947" y="28839"/>
                </a:lnTo>
                <a:lnTo>
                  <a:pt x="30937" y="28839"/>
                </a:lnTo>
                <a:lnTo>
                  <a:pt x="30937" y="22857"/>
                </a:lnTo>
                <a:lnTo>
                  <a:pt x="30977" y="22857"/>
                </a:lnTo>
                <a:lnTo>
                  <a:pt x="30977" y="16836"/>
                </a:lnTo>
                <a:close/>
                <a:moveTo>
                  <a:pt x="25708" y="16480"/>
                </a:moveTo>
                <a:lnTo>
                  <a:pt x="25708" y="22817"/>
                </a:lnTo>
                <a:lnTo>
                  <a:pt x="25669" y="22817"/>
                </a:lnTo>
                <a:lnTo>
                  <a:pt x="25669" y="29195"/>
                </a:lnTo>
                <a:lnTo>
                  <a:pt x="26659" y="29195"/>
                </a:lnTo>
                <a:lnTo>
                  <a:pt x="26659" y="22857"/>
                </a:lnTo>
                <a:lnTo>
                  <a:pt x="26699" y="22857"/>
                </a:lnTo>
                <a:lnTo>
                  <a:pt x="26699" y="16480"/>
                </a:lnTo>
                <a:close/>
                <a:moveTo>
                  <a:pt x="72728" y="16480"/>
                </a:moveTo>
                <a:lnTo>
                  <a:pt x="72728" y="22817"/>
                </a:lnTo>
                <a:lnTo>
                  <a:pt x="72728" y="29195"/>
                </a:lnTo>
                <a:lnTo>
                  <a:pt x="73719" y="29195"/>
                </a:lnTo>
                <a:lnTo>
                  <a:pt x="73719" y="22817"/>
                </a:lnTo>
                <a:lnTo>
                  <a:pt x="73719" y="16480"/>
                </a:lnTo>
                <a:close/>
                <a:moveTo>
                  <a:pt x="134801" y="15925"/>
                </a:moveTo>
                <a:lnTo>
                  <a:pt x="134801" y="22817"/>
                </a:lnTo>
                <a:lnTo>
                  <a:pt x="134801" y="29750"/>
                </a:lnTo>
                <a:lnTo>
                  <a:pt x="135791" y="29750"/>
                </a:lnTo>
                <a:lnTo>
                  <a:pt x="135791" y="22817"/>
                </a:lnTo>
                <a:lnTo>
                  <a:pt x="135791" y="15925"/>
                </a:lnTo>
                <a:close/>
                <a:moveTo>
                  <a:pt x="40682" y="15846"/>
                </a:moveTo>
                <a:lnTo>
                  <a:pt x="40682" y="22817"/>
                </a:lnTo>
                <a:lnTo>
                  <a:pt x="40642" y="22817"/>
                </a:lnTo>
                <a:lnTo>
                  <a:pt x="40642" y="29829"/>
                </a:lnTo>
                <a:lnTo>
                  <a:pt x="41633" y="29829"/>
                </a:lnTo>
                <a:lnTo>
                  <a:pt x="41633" y="22857"/>
                </a:lnTo>
                <a:lnTo>
                  <a:pt x="41672" y="22857"/>
                </a:lnTo>
                <a:lnTo>
                  <a:pt x="41672" y="15846"/>
                </a:lnTo>
                <a:close/>
                <a:moveTo>
                  <a:pt x="96258" y="15846"/>
                </a:moveTo>
                <a:lnTo>
                  <a:pt x="96258" y="22817"/>
                </a:lnTo>
                <a:lnTo>
                  <a:pt x="96258" y="29829"/>
                </a:lnTo>
                <a:lnTo>
                  <a:pt x="97248" y="29829"/>
                </a:lnTo>
                <a:lnTo>
                  <a:pt x="97248" y="22817"/>
                </a:lnTo>
                <a:lnTo>
                  <a:pt x="97248" y="15846"/>
                </a:lnTo>
                <a:close/>
                <a:moveTo>
                  <a:pt x="79146" y="15727"/>
                </a:moveTo>
                <a:lnTo>
                  <a:pt x="79146" y="22817"/>
                </a:lnTo>
                <a:lnTo>
                  <a:pt x="79146" y="29948"/>
                </a:lnTo>
                <a:lnTo>
                  <a:pt x="80136" y="29948"/>
                </a:lnTo>
                <a:lnTo>
                  <a:pt x="80136" y="22817"/>
                </a:lnTo>
                <a:lnTo>
                  <a:pt x="80136" y="15727"/>
                </a:lnTo>
                <a:close/>
                <a:moveTo>
                  <a:pt x="160470" y="15608"/>
                </a:moveTo>
                <a:lnTo>
                  <a:pt x="160470" y="22817"/>
                </a:lnTo>
                <a:lnTo>
                  <a:pt x="160470" y="30067"/>
                </a:lnTo>
                <a:lnTo>
                  <a:pt x="161460" y="30067"/>
                </a:lnTo>
                <a:lnTo>
                  <a:pt x="161460" y="22817"/>
                </a:lnTo>
                <a:lnTo>
                  <a:pt x="161460" y="15608"/>
                </a:lnTo>
                <a:close/>
                <a:moveTo>
                  <a:pt x="66311" y="15489"/>
                </a:moveTo>
                <a:lnTo>
                  <a:pt x="66311" y="22817"/>
                </a:lnTo>
                <a:lnTo>
                  <a:pt x="66311" y="30185"/>
                </a:lnTo>
                <a:lnTo>
                  <a:pt x="67301" y="30185"/>
                </a:lnTo>
                <a:lnTo>
                  <a:pt x="67301" y="22817"/>
                </a:lnTo>
                <a:lnTo>
                  <a:pt x="67301" y="15489"/>
                </a:lnTo>
                <a:close/>
                <a:moveTo>
                  <a:pt x="34265" y="15370"/>
                </a:moveTo>
                <a:lnTo>
                  <a:pt x="34265" y="22817"/>
                </a:lnTo>
                <a:lnTo>
                  <a:pt x="34225" y="22817"/>
                </a:lnTo>
                <a:lnTo>
                  <a:pt x="34225" y="30304"/>
                </a:lnTo>
                <a:lnTo>
                  <a:pt x="35215" y="30304"/>
                </a:lnTo>
                <a:lnTo>
                  <a:pt x="35215" y="22857"/>
                </a:lnTo>
                <a:lnTo>
                  <a:pt x="35255" y="22857"/>
                </a:lnTo>
                <a:lnTo>
                  <a:pt x="35255" y="15370"/>
                </a:lnTo>
                <a:close/>
                <a:moveTo>
                  <a:pt x="117688" y="14776"/>
                </a:moveTo>
                <a:lnTo>
                  <a:pt x="117688" y="22817"/>
                </a:lnTo>
                <a:lnTo>
                  <a:pt x="117688" y="30898"/>
                </a:lnTo>
                <a:lnTo>
                  <a:pt x="118679" y="30898"/>
                </a:lnTo>
                <a:lnTo>
                  <a:pt x="118679" y="22817"/>
                </a:lnTo>
                <a:lnTo>
                  <a:pt x="118679" y="14776"/>
                </a:lnTo>
                <a:close/>
                <a:moveTo>
                  <a:pt x="89841" y="14618"/>
                </a:moveTo>
                <a:lnTo>
                  <a:pt x="89841" y="22817"/>
                </a:lnTo>
                <a:lnTo>
                  <a:pt x="89841" y="31057"/>
                </a:lnTo>
                <a:lnTo>
                  <a:pt x="90831" y="31057"/>
                </a:lnTo>
                <a:lnTo>
                  <a:pt x="90831" y="22817"/>
                </a:lnTo>
                <a:lnTo>
                  <a:pt x="90831" y="14618"/>
                </a:lnTo>
                <a:close/>
                <a:moveTo>
                  <a:pt x="53477" y="14340"/>
                </a:moveTo>
                <a:lnTo>
                  <a:pt x="53477" y="22817"/>
                </a:lnTo>
                <a:lnTo>
                  <a:pt x="53477" y="31295"/>
                </a:lnTo>
                <a:lnTo>
                  <a:pt x="54467" y="31295"/>
                </a:lnTo>
                <a:lnTo>
                  <a:pt x="54467" y="22817"/>
                </a:lnTo>
                <a:lnTo>
                  <a:pt x="54467" y="14340"/>
                </a:lnTo>
                <a:close/>
                <a:moveTo>
                  <a:pt x="102715" y="14182"/>
                </a:moveTo>
                <a:lnTo>
                  <a:pt x="102715" y="22817"/>
                </a:lnTo>
                <a:lnTo>
                  <a:pt x="102715" y="31493"/>
                </a:lnTo>
                <a:lnTo>
                  <a:pt x="103705" y="31493"/>
                </a:lnTo>
                <a:lnTo>
                  <a:pt x="103705" y="22817"/>
                </a:lnTo>
                <a:lnTo>
                  <a:pt x="103705" y="14182"/>
                </a:lnTo>
                <a:close/>
                <a:moveTo>
                  <a:pt x="17152" y="13984"/>
                </a:moveTo>
                <a:lnTo>
                  <a:pt x="17152" y="22817"/>
                </a:lnTo>
                <a:lnTo>
                  <a:pt x="17113" y="22817"/>
                </a:lnTo>
                <a:lnTo>
                  <a:pt x="17113" y="31691"/>
                </a:lnTo>
                <a:lnTo>
                  <a:pt x="18103" y="31691"/>
                </a:lnTo>
                <a:lnTo>
                  <a:pt x="18103" y="22857"/>
                </a:lnTo>
                <a:lnTo>
                  <a:pt x="18142" y="22857"/>
                </a:lnTo>
                <a:lnTo>
                  <a:pt x="18142" y="13984"/>
                </a:lnTo>
                <a:close/>
                <a:moveTo>
                  <a:pt x="23569" y="13746"/>
                </a:moveTo>
                <a:lnTo>
                  <a:pt x="23569" y="22817"/>
                </a:lnTo>
                <a:lnTo>
                  <a:pt x="23530" y="22817"/>
                </a:lnTo>
                <a:lnTo>
                  <a:pt x="23530" y="31928"/>
                </a:lnTo>
                <a:lnTo>
                  <a:pt x="24520" y="31928"/>
                </a:lnTo>
                <a:lnTo>
                  <a:pt x="24520" y="22857"/>
                </a:lnTo>
                <a:lnTo>
                  <a:pt x="24560" y="22857"/>
                </a:lnTo>
                <a:lnTo>
                  <a:pt x="24560" y="13746"/>
                </a:lnTo>
                <a:close/>
                <a:moveTo>
                  <a:pt x="32126" y="13509"/>
                </a:moveTo>
                <a:lnTo>
                  <a:pt x="32126" y="22817"/>
                </a:lnTo>
                <a:lnTo>
                  <a:pt x="32086" y="22817"/>
                </a:lnTo>
                <a:lnTo>
                  <a:pt x="32086" y="32166"/>
                </a:lnTo>
                <a:lnTo>
                  <a:pt x="33076" y="32166"/>
                </a:lnTo>
                <a:lnTo>
                  <a:pt x="33076" y="22857"/>
                </a:lnTo>
                <a:lnTo>
                  <a:pt x="33116" y="22857"/>
                </a:lnTo>
                <a:lnTo>
                  <a:pt x="33116" y="13509"/>
                </a:lnTo>
                <a:close/>
                <a:moveTo>
                  <a:pt x="42821" y="13509"/>
                </a:moveTo>
                <a:lnTo>
                  <a:pt x="42821" y="22817"/>
                </a:lnTo>
                <a:lnTo>
                  <a:pt x="42781" y="22817"/>
                </a:lnTo>
                <a:lnTo>
                  <a:pt x="42781" y="32166"/>
                </a:lnTo>
                <a:lnTo>
                  <a:pt x="43772" y="32166"/>
                </a:lnTo>
                <a:lnTo>
                  <a:pt x="43772" y="22857"/>
                </a:lnTo>
                <a:lnTo>
                  <a:pt x="43811" y="22857"/>
                </a:lnTo>
                <a:lnTo>
                  <a:pt x="43811" y="13509"/>
                </a:lnTo>
                <a:close/>
                <a:moveTo>
                  <a:pt x="64172" y="13350"/>
                </a:moveTo>
                <a:lnTo>
                  <a:pt x="64172" y="22817"/>
                </a:lnTo>
                <a:lnTo>
                  <a:pt x="64172" y="32285"/>
                </a:lnTo>
                <a:lnTo>
                  <a:pt x="65162" y="32285"/>
                </a:lnTo>
                <a:lnTo>
                  <a:pt x="65162" y="22817"/>
                </a:lnTo>
                <a:lnTo>
                  <a:pt x="65162" y="13350"/>
                </a:lnTo>
                <a:close/>
                <a:moveTo>
                  <a:pt x="70589" y="13350"/>
                </a:moveTo>
                <a:lnTo>
                  <a:pt x="70589" y="22817"/>
                </a:lnTo>
                <a:lnTo>
                  <a:pt x="70589" y="32285"/>
                </a:lnTo>
                <a:lnTo>
                  <a:pt x="71580" y="32285"/>
                </a:lnTo>
                <a:lnTo>
                  <a:pt x="71580" y="22817"/>
                </a:lnTo>
                <a:lnTo>
                  <a:pt x="71580" y="13350"/>
                </a:lnTo>
                <a:close/>
                <a:moveTo>
                  <a:pt x="124106" y="13192"/>
                </a:moveTo>
                <a:lnTo>
                  <a:pt x="124106" y="22817"/>
                </a:lnTo>
                <a:lnTo>
                  <a:pt x="124106" y="32483"/>
                </a:lnTo>
                <a:lnTo>
                  <a:pt x="125096" y="32483"/>
                </a:lnTo>
                <a:lnTo>
                  <a:pt x="125096" y="22817"/>
                </a:lnTo>
                <a:lnTo>
                  <a:pt x="125096" y="13192"/>
                </a:lnTo>
                <a:close/>
                <a:moveTo>
                  <a:pt x="51338" y="13033"/>
                </a:moveTo>
                <a:lnTo>
                  <a:pt x="51338" y="22817"/>
                </a:lnTo>
                <a:lnTo>
                  <a:pt x="51338" y="32641"/>
                </a:lnTo>
                <a:lnTo>
                  <a:pt x="52328" y="32641"/>
                </a:lnTo>
                <a:lnTo>
                  <a:pt x="52328" y="22817"/>
                </a:lnTo>
                <a:lnTo>
                  <a:pt x="52328" y="13033"/>
                </a:lnTo>
                <a:close/>
                <a:moveTo>
                  <a:pt x="6457" y="12994"/>
                </a:moveTo>
                <a:lnTo>
                  <a:pt x="6457" y="22857"/>
                </a:lnTo>
                <a:lnTo>
                  <a:pt x="6457" y="32681"/>
                </a:lnTo>
                <a:lnTo>
                  <a:pt x="7447" y="32681"/>
                </a:lnTo>
                <a:lnTo>
                  <a:pt x="7408" y="22857"/>
                </a:lnTo>
                <a:lnTo>
                  <a:pt x="7447" y="22857"/>
                </a:lnTo>
                <a:lnTo>
                  <a:pt x="7447" y="12994"/>
                </a:lnTo>
                <a:close/>
                <a:moveTo>
                  <a:pt x="158331" y="12122"/>
                </a:moveTo>
                <a:lnTo>
                  <a:pt x="158331" y="22817"/>
                </a:lnTo>
                <a:lnTo>
                  <a:pt x="158331" y="33552"/>
                </a:lnTo>
                <a:lnTo>
                  <a:pt x="159321" y="33552"/>
                </a:lnTo>
                <a:lnTo>
                  <a:pt x="159321" y="22817"/>
                </a:lnTo>
                <a:lnTo>
                  <a:pt x="159321" y="12122"/>
                </a:lnTo>
                <a:close/>
                <a:moveTo>
                  <a:pt x="164748" y="11884"/>
                </a:moveTo>
                <a:lnTo>
                  <a:pt x="164748" y="22817"/>
                </a:lnTo>
                <a:lnTo>
                  <a:pt x="164748" y="33790"/>
                </a:lnTo>
                <a:lnTo>
                  <a:pt x="165738" y="33790"/>
                </a:lnTo>
                <a:lnTo>
                  <a:pt x="165738" y="22817"/>
                </a:lnTo>
                <a:lnTo>
                  <a:pt x="165738" y="11884"/>
                </a:lnTo>
                <a:close/>
                <a:moveTo>
                  <a:pt x="62033" y="11647"/>
                </a:moveTo>
                <a:lnTo>
                  <a:pt x="62033" y="22817"/>
                </a:lnTo>
                <a:lnTo>
                  <a:pt x="62033" y="34028"/>
                </a:lnTo>
                <a:lnTo>
                  <a:pt x="63023" y="34028"/>
                </a:lnTo>
                <a:lnTo>
                  <a:pt x="63023" y="22817"/>
                </a:lnTo>
                <a:lnTo>
                  <a:pt x="63023" y="11647"/>
                </a:lnTo>
                <a:close/>
                <a:moveTo>
                  <a:pt x="21430" y="11528"/>
                </a:moveTo>
                <a:lnTo>
                  <a:pt x="21430" y="22817"/>
                </a:lnTo>
                <a:lnTo>
                  <a:pt x="21391" y="22817"/>
                </a:lnTo>
                <a:lnTo>
                  <a:pt x="21391" y="34147"/>
                </a:lnTo>
                <a:lnTo>
                  <a:pt x="22381" y="34147"/>
                </a:lnTo>
                <a:lnTo>
                  <a:pt x="22381" y="22857"/>
                </a:lnTo>
                <a:lnTo>
                  <a:pt x="22421" y="22857"/>
                </a:lnTo>
                <a:lnTo>
                  <a:pt x="22421" y="11528"/>
                </a:lnTo>
                <a:close/>
                <a:moveTo>
                  <a:pt x="100576" y="11568"/>
                </a:moveTo>
                <a:lnTo>
                  <a:pt x="100576" y="22817"/>
                </a:lnTo>
                <a:lnTo>
                  <a:pt x="100576" y="34147"/>
                </a:lnTo>
                <a:lnTo>
                  <a:pt x="101566" y="34147"/>
                </a:lnTo>
                <a:lnTo>
                  <a:pt x="101566" y="22817"/>
                </a:lnTo>
                <a:lnTo>
                  <a:pt x="101566" y="11568"/>
                </a:lnTo>
                <a:close/>
                <a:moveTo>
                  <a:pt x="149774" y="10894"/>
                </a:moveTo>
                <a:lnTo>
                  <a:pt x="149774" y="22817"/>
                </a:lnTo>
                <a:lnTo>
                  <a:pt x="149774" y="34780"/>
                </a:lnTo>
                <a:lnTo>
                  <a:pt x="150765" y="34780"/>
                </a:lnTo>
                <a:lnTo>
                  <a:pt x="150765" y="22817"/>
                </a:lnTo>
                <a:lnTo>
                  <a:pt x="150765" y="10894"/>
                </a:lnTo>
                <a:close/>
                <a:moveTo>
                  <a:pt x="15013" y="10656"/>
                </a:moveTo>
                <a:lnTo>
                  <a:pt x="15013" y="22817"/>
                </a:lnTo>
                <a:lnTo>
                  <a:pt x="14973" y="22817"/>
                </a:lnTo>
                <a:lnTo>
                  <a:pt x="14973" y="35018"/>
                </a:lnTo>
                <a:lnTo>
                  <a:pt x="15964" y="35018"/>
                </a:lnTo>
                <a:lnTo>
                  <a:pt x="15964" y="22857"/>
                </a:lnTo>
                <a:lnTo>
                  <a:pt x="16003" y="22857"/>
                </a:lnTo>
                <a:lnTo>
                  <a:pt x="16003" y="10656"/>
                </a:lnTo>
                <a:close/>
                <a:moveTo>
                  <a:pt x="4278" y="10419"/>
                </a:moveTo>
                <a:lnTo>
                  <a:pt x="4278" y="22857"/>
                </a:lnTo>
                <a:lnTo>
                  <a:pt x="4278" y="35256"/>
                </a:lnTo>
                <a:lnTo>
                  <a:pt x="5268" y="35256"/>
                </a:lnTo>
                <a:lnTo>
                  <a:pt x="5268" y="22857"/>
                </a:lnTo>
                <a:lnTo>
                  <a:pt x="5268" y="10419"/>
                </a:lnTo>
                <a:close/>
                <a:moveTo>
                  <a:pt x="126245" y="10300"/>
                </a:moveTo>
                <a:lnTo>
                  <a:pt x="126245" y="22817"/>
                </a:lnTo>
                <a:lnTo>
                  <a:pt x="126245" y="35375"/>
                </a:lnTo>
                <a:lnTo>
                  <a:pt x="127235" y="35375"/>
                </a:lnTo>
                <a:lnTo>
                  <a:pt x="127235" y="22817"/>
                </a:lnTo>
                <a:lnTo>
                  <a:pt x="127235" y="10300"/>
                </a:lnTo>
                <a:close/>
                <a:moveTo>
                  <a:pt x="111271" y="9904"/>
                </a:moveTo>
                <a:lnTo>
                  <a:pt x="111271" y="22817"/>
                </a:lnTo>
                <a:lnTo>
                  <a:pt x="111271" y="35771"/>
                </a:lnTo>
                <a:lnTo>
                  <a:pt x="112262" y="35771"/>
                </a:lnTo>
                <a:lnTo>
                  <a:pt x="112262" y="22817"/>
                </a:lnTo>
                <a:lnTo>
                  <a:pt x="112262" y="9904"/>
                </a:lnTo>
                <a:close/>
                <a:moveTo>
                  <a:pt x="12874" y="9785"/>
                </a:moveTo>
                <a:lnTo>
                  <a:pt x="12874" y="22817"/>
                </a:lnTo>
                <a:lnTo>
                  <a:pt x="12834" y="22817"/>
                </a:lnTo>
                <a:lnTo>
                  <a:pt x="12834" y="35890"/>
                </a:lnTo>
                <a:lnTo>
                  <a:pt x="13825" y="35890"/>
                </a:lnTo>
                <a:lnTo>
                  <a:pt x="13825" y="22857"/>
                </a:lnTo>
                <a:lnTo>
                  <a:pt x="13864" y="22857"/>
                </a:lnTo>
                <a:lnTo>
                  <a:pt x="13864" y="9785"/>
                </a:lnTo>
                <a:close/>
                <a:moveTo>
                  <a:pt x="113410" y="9666"/>
                </a:moveTo>
                <a:lnTo>
                  <a:pt x="113410" y="22817"/>
                </a:lnTo>
                <a:lnTo>
                  <a:pt x="113410" y="36008"/>
                </a:lnTo>
                <a:lnTo>
                  <a:pt x="114401" y="36008"/>
                </a:lnTo>
                <a:lnTo>
                  <a:pt x="114401" y="22817"/>
                </a:lnTo>
                <a:lnTo>
                  <a:pt x="114401" y="9666"/>
                </a:lnTo>
                <a:close/>
                <a:moveTo>
                  <a:pt x="130523" y="9587"/>
                </a:moveTo>
                <a:lnTo>
                  <a:pt x="130523" y="22817"/>
                </a:lnTo>
                <a:lnTo>
                  <a:pt x="130523" y="36127"/>
                </a:lnTo>
                <a:lnTo>
                  <a:pt x="131513" y="36127"/>
                </a:lnTo>
                <a:lnTo>
                  <a:pt x="131513" y="22817"/>
                </a:lnTo>
                <a:lnTo>
                  <a:pt x="131513" y="9587"/>
                </a:lnTo>
                <a:close/>
                <a:moveTo>
                  <a:pt x="156192" y="8993"/>
                </a:moveTo>
                <a:lnTo>
                  <a:pt x="156192" y="22817"/>
                </a:lnTo>
                <a:lnTo>
                  <a:pt x="156192" y="36682"/>
                </a:lnTo>
                <a:lnTo>
                  <a:pt x="157182" y="36682"/>
                </a:lnTo>
                <a:lnTo>
                  <a:pt x="157182" y="22817"/>
                </a:lnTo>
                <a:lnTo>
                  <a:pt x="157182" y="8993"/>
                </a:lnTo>
                <a:close/>
                <a:moveTo>
                  <a:pt x="166887" y="8834"/>
                </a:moveTo>
                <a:lnTo>
                  <a:pt x="166887" y="22817"/>
                </a:lnTo>
                <a:lnTo>
                  <a:pt x="166887" y="36840"/>
                </a:lnTo>
                <a:lnTo>
                  <a:pt x="167877" y="36840"/>
                </a:lnTo>
                <a:lnTo>
                  <a:pt x="167877" y="22817"/>
                </a:lnTo>
                <a:lnTo>
                  <a:pt x="167877" y="8834"/>
                </a:lnTo>
                <a:close/>
                <a:moveTo>
                  <a:pt x="145496" y="8399"/>
                </a:moveTo>
                <a:lnTo>
                  <a:pt x="145496" y="22817"/>
                </a:lnTo>
                <a:lnTo>
                  <a:pt x="145496" y="37236"/>
                </a:lnTo>
                <a:lnTo>
                  <a:pt x="146487" y="37236"/>
                </a:lnTo>
                <a:lnTo>
                  <a:pt x="146487" y="22817"/>
                </a:lnTo>
                <a:lnTo>
                  <a:pt x="146487" y="8399"/>
                </a:lnTo>
                <a:close/>
                <a:moveTo>
                  <a:pt x="10735" y="7567"/>
                </a:moveTo>
                <a:lnTo>
                  <a:pt x="10735" y="22817"/>
                </a:lnTo>
                <a:lnTo>
                  <a:pt x="10695" y="22817"/>
                </a:lnTo>
                <a:lnTo>
                  <a:pt x="10695" y="38108"/>
                </a:lnTo>
                <a:lnTo>
                  <a:pt x="11686" y="38108"/>
                </a:lnTo>
                <a:lnTo>
                  <a:pt x="11686" y="22857"/>
                </a:lnTo>
                <a:lnTo>
                  <a:pt x="11725" y="22857"/>
                </a:lnTo>
                <a:lnTo>
                  <a:pt x="11725" y="7567"/>
                </a:lnTo>
                <a:close/>
                <a:moveTo>
                  <a:pt x="98437" y="6854"/>
                </a:moveTo>
                <a:lnTo>
                  <a:pt x="98437" y="22817"/>
                </a:lnTo>
                <a:lnTo>
                  <a:pt x="98437" y="38821"/>
                </a:lnTo>
                <a:lnTo>
                  <a:pt x="99427" y="38821"/>
                </a:lnTo>
                <a:lnTo>
                  <a:pt x="99427" y="22817"/>
                </a:lnTo>
                <a:lnTo>
                  <a:pt x="99427" y="6854"/>
                </a:lnTo>
                <a:close/>
                <a:moveTo>
                  <a:pt x="132662" y="6616"/>
                </a:moveTo>
                <a:lnTo>
                  <a:pt x="132662" y="22817"/>
                </a:lnTo>
                <a:lnTo>
                  <a:pt x="132662" y="39098"/>
                </a:lnTo>
                <a:lnTo>
                  <a:pt x="133652" y="39098"/>
                </a:lnTo>
                <a:lnTo>
                  <a:pt x="133652" y="22817"/>
                </a:lnTo>
                <a:lnTo>
                  <a:pt x="133652" y="6616"/>
                </a:lnTo>
                <a:close/>
                <a:moveTo>
                  <a:pt x="121967" y="6537"/>
                </a:moveTo>
                <a:lnTo>
                  <a:pt x="121967" y="22817"/>
                </a:lnTo>
                <a:lnTo>
                  <a:pt x="121967" y="39138"/>
                </a:lnTo>
                <a:lnTo>
                  <a:pt x="122957" y="39138"/>
                </a:lnTo>
                <a:lnTo>
                  <a:pt x="122957" y="22817"/>
                </a:lnTo>
                <a:lnTo>
                  <a:pt x="122957" y="6537"/>
                </a:lnTo>
                <a:close/>
                <a:moveTo>
                  <a:pt x="49238" y="6061"/>
                </a:moveTo>
                <a:lnTo>
                  <a:pt x="49238" y="22817"/>
                </a:lnTo>
                <a:lnTo>
                  <a:pt x="49199" y="22817"/>
                </a:lnTo>
                <a:lnTo>
                  <a:pt x="49199" y="39613"/>
                </a:lnTo>
                <a:lnTo>
                  <a:pt x="50189" y="39613"/>
                </a:lnTo>
                <a:lnTo>
                  <a:pt x="50189" y="22857"/>
                </a:lnTo>
                <a:lnTo>
                  <a:pt x="50229" y="22857"/>
                </a:lnTo>
                <a:lnTo>
                  <a:pt x="50229" y="6061"/>
                </a:lnTo>
                <a:close/>
                <a:moveTo>
                  <a:pt x="2139" y="5705"/>
                </a:moveTo>
                <a:lnTo>
                  <a:pt x="2139" y="22857"/>
                </a:lnTo>
                <a:lnTo>
                  <a:pt x="2139" y="39970"/>
                </a:lnTo>
                <a:lnTo>
                  <a:pt x="3129" y="39970"/>
                </a:lnTo>
                <a:lnTo>
                  <a:pt x="3129" y="22857"/>
                </a:lnTo>
                <a:lnTo>
                  <a:pt x="3129" y="5705"/>
                </a:lnTo>
                <a:close/>
                <a:moveTo>
                  <a:pt x="169026" y="5071"/>
                </a:moveTo>
                <a:lnTo>
                  <a:pt x="169026" y="22817"/>
                </a:lnTo>
                <a:lnTo>
                  <a:pt x="169026" y="40603"/>
                </a:lnTo>
                <a:lnTo>
                  <a:pt x="170016" y="40603"/>
                </a:lnTo>
                <a:lnTo>
                  <a:pt x="170016" y="22817"/>
                </a:lnTo>
                <a:lnTo>
                  <a:pt x="170016" y="5071"/>
                </a:lnTo>
                <a:close/>
                <a:moveTo>
                  <a:pt x="147635" y="3289"/>
                </a:moveTo>
                <a:lnTo>
                  <a:pt x="147635" y="22817"/>
                </a:lnTo>
                <a:lnTo>
                  <a:pt x="147635" y="42386"/>
                </a:lnTo>
                <a:lnTo>
                  <a:pt x="148626" y="42386"/>
                </a:lnTo>
                <a:lnTo>
                  <a:pt x="148626" y="22817"/>
                </a:lnTo>
                <a:lnTo>
                  <a:pt x="148626" y="3289"/>
                </a:lnTo>
                <a:close/>
                <a:moveTo>
                  <a:pt x="173304" y="3011"/>
                </a:moveTo>
                <a:lnTo>
                  <a:pt x="173304" y="22817"/>
                </a:lnTo>
                <a:lnTo>
                  <a:pt x="173304" y="42624"/>
                </a:lnTo>
                <a:lnTo>
                  <a:pt x="174295" y="42624"/>
                </a:lnTo>
                <a:lnTo>
                  <a:pt x="174295" y="22817"/>
                </a:lnTo>
                <a:lnTo>
                  <a:pt x="174295" y="3011"/>
                </a:lnTo>
                <a:close/>
                <a:moveTo>
                  <a:pt x="0" y="22857"/>
                </a:moveTo>
                <a:lnTo>
                  <a:pt x="0" y="45674"/>
                </a:lnTo>
                <a:lnTo>
                  <a:pt x="990" y="45674"/>
                </a:lnTo>
                <a:lnTo>
                  <a:pt x="990" y="22857"/>
                </a:lnTo>
                <a:close/>
                <a:moveTo>
                  <a:pt x="171165" y="1"/>
                </a:moveTo>
                <a:lnTo>
                  <a:pt x="171165" y="22817"/>
                </a:lnTo>
                <a:lnTo>
                  <a:pt x="171165" y="45674"/>
                </a:lnTo>
                <a:lnTo>
                  <a:pt x="172155" y="45674"/>
                </a:lnTo>
                <a:lnTo>
                  <a:pt x="172155" y="22817"/>
                </a:lnTo>
                <a:lnTo>
                  <a:pt x="172155" y="1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1"/>
          <p:cNvSpPr/>
          <p:nvPr/>
        </p:nvSpPr>
        <p:spPr>
          <a:xfrm>
            <a:off x="7200150" y="1291618"/>
            <a:ext cx="2017900" cy="528791"/>
          </a:xfrm>
          <a:custGeom>
            <a:rect b="b" l="l" r="r" t="t"/>
            <a:pathLst>
              <a:path extrusionOk="0" h="45674" w="174295">
                <a:moveTo>
                  <a:pt x="10735" y="21946"/>
                </a:moveTo>
                <a:lnTo>
                  <a:pt x="10735" y="22817"/>
                </a:lnTo>
                <a:lnTo>
                  <a:pt x="10695" y="22817"/>
                </a:lnTo>
                <a:lnTo>
                  <a:pt x="10695" y="23729"/>
                </a:lnTo>
                <a:lnTo>
                  <a:pt x="11686" y="23729"/>
                </a:lnTo>
                <a:lnTo>
                  <a:pt x="11686" y="22817"/>
                </a:lnTo>
                <a:lnTo>
                  <a:pt x="11725" y="22817"/>
                </a:lnTo>
                <a:lnTo>
                  <a:pt x="11725" y="21946"/>
                </a:lnTo>
                <a:close/>
                <a:moveTo>
                  <a:pt x="36364" y="21867"/>
                </a:moveTo>
                <a:lnTo>
                  <a:pt x="36364" y="22857"/>
                </a:lnTo>
                <a:lnTo>
                  <a:pt x="36364" y="23808"/>
                </a:lnTo>
                <a:lnTo>
                  <a:pt x="37354" y="23808"/>
                </a:lnTo>
                <a:lnTo>
                  <a:pt x="37354" y="22857"/>
                </a:lnTo>
                <a:lnTo>
                  <a:pt x="37354" y="21867"/>
                </a:lnTo>
                <a:close/>
                <a:moveTo>
                  <a:pt x="55616" y="21788"/>
                </a:moveTo>
                <a:lnTo>
                  <a:pt x="55616" y="22857"/>
                </a:lnTo>
                <a:lnTo>
                  <a:pt x="55616" y="23887"/>
                </a:lnTo>
                <a:lnTo>
                  <a:pt x="56606" y="23887"/>
                </a:lnTo>
                <a:lnTo>
                  <a:pt x="56606" y="22857"/>
                </a:lnTo>
                <a:lnTo>
                  <a:pt x="56606" y="21788"/>
                </a:lnTo>
                <a:close/>
                <a:moveTo>
                  <a:pt x="68490" y="21431"/>
                </a:moveTo>
                <a:lnTo>
                  <a:pt x="68490" y="22817"/>
                </a:lnTo>
                <a:lnTo>
                  <a:pt x="68450" y="22817"/>
                </a:lnTo>
                <a:lnTo>
                  <a:pt x="68450" y="24204"/>
                </a:lnTo>
                <a:lnTo>
                  <a:pt x="69441" y="24204"/>
                </a:lnTo>
                <a:lnTo>
                  <a:pt x="69441" y="22817"/>
                </a:lnTo>
                <a:lnTo>
                  <a:pt x="69480" y="22817"/>
                </a:lnTo>
                <a:lnTo>
                  <a:pt x="69480" y="21431"/>
                </a:lnTo>
                <a:close/>
                <a:moveTo>
                  <a:pt x="87741" y="21391"/>
                </a:moveTo>
                <a:lnTo>
                  <a:pt x="87741" y="22817"/>
                </a:lnTo>
                <a:lnTo>
                  <a:pt x="87702" y="22817"/>
                </a:lnTo>
                <a:lnTo>
                  <a:pt x="87702" y="24323"/>
                </a:lnTo>
                <a:lnTo>
                  <a:pt x="88692" y="24323"/>
                </a:lnTo>
                <a:lnTo>
                  <a:pt x="88692" y="22857"/>
                </a:lnTo>
                <a:lnTo>
                  <a:pt x="88732" y="22857"/>
                </a:lnTo>
                <a:lnTo>
                  <a:pt x="88732" y="21391"/>
                </a:lnTo>
                <a:close/>
                <a:moveTo>
                  <a:pt x="156192" y="21352"/>
                </a:moveTo>
                <a:lnTo>
                  <a:pt x="156192" y="22817"/>
                </a:lnTo>
                <a:lnTo>
                  <a:pt x="156192" y="24323"/>
                </a:lnTo>
                <a:lnTo>
                  <a:pt x="157182" y="24323"/>
                </a:lnTo>
                <a:lnTo>
                  <a:pt x="157182" y="22817"/>
                </a:lnTo>
                <a:lnTo>
                  <a:pt x="157182" y="21352"/>
                </a:lnTo>
                <a:close/>
                <a:moveTo>
                  <a:pt x="171165" y="21233"/>
                </a:moveTo>
                <a:lnTo>
                  <a:pt x="171165" y="22857"/>
                </a:lnTo>
                <a:lnTo>
                  <a:pt x="171165" y="24442"/>
                </a:lnTo>
                <a:lnTo>
                  <a:pt x="172155" y="24442"/>
                </a:lnTo>
                <a:lnTo>
                  <a:pt x="172155" y="22857"/>
                </a:lnTo>
                <a:lnTo>
                  <a:pt x="172155" y="21233"/>
                </a:lnTo>
                <a:close/>
                <a:moveTo>
                  <a:pt x="145496" y="20480"/>
                </a:moveTo>
                <a:lnTo>
                  <a:pt x="145496" y="22817"/>
                </a:lnTo>
                <a:lnTo>
                  <a:pt x="145496" y="25194"/>
                </a:lnTo>
                <a:lnTo>
                  <a:pt x="146487" y="25194"/>
                </a:lnTo>
                <a:lnTo>
                  <a:pt x="146487" y="22817"/>
                </a:lnTo>
                <a:lnTo>
                  <a:pt x="146487" y="20480"/>
                </a:lnTo>
                <a:close/>
                <a:moveTo>
                  <a:pt x="57755" y="20401"/>
                </a:moveTo>
                <a:lnTo>
                  <a:pt x="57755" y="22857"/>
                </a:lnTo>
                <a:lnTo>
                  <a:pt x="57755" y="25313"/>
                </a:lnTo>
                <a:lnTo>
                  <a:pt x="58745" y="25313"/>
                </a:lnTo>
                <a:lnTo>
                  <a:pt x="58745" y="22857"/>
                </a:lnTo>
                <a:lnTo>
                  <a:pt x="58745" y="20401"/>
                </a:lnTo>
                <a:close/>
                <a:moveTo>
                  <a:pt x="169026" y="20243"/>
                </a:moveTo>
                <a:lnTo>
                  <a:pt x="169026" y="22857"/>
                </a:lnTo>
                <a:lnTo>
                  <a:pt x="169026" y="25432"/>
                </a:lnTo>
                <a:lnTo>
                  <a:pt x="170016" y="25432"/>
                </a:lnTo>
                <a:lnTo>
                  <a:pt x="170016" y="22857"/>
                </a:lnTo>
                <a:lnTo>
                  <a:pt x="170016" y="20243"/>
                </a:lnTo>
                <a:close/>
                <a:moveTo>
                  <a:pt x="19291" y="20045"/>
                </a:moveTo>
                <a:lnTo>
                  <a:pt x="19291" y="22817"/>
                </a:lnTo>
                <a:lnTo>
                  <a:pt x="19252" y="22817"/>
                </a:lnTo>
                <a:lnTo>
                  <a:pt x="19252" y="25630"/>
                </a:lnTo>
                <a:lnTo>
                  <a:pt x="20242" y="25630"/>
                </a:lnTo>
                <a:lnTo>
                  <a:pt x="20242" y="22817"/>
                </a:lnTo>
                <a:lnTo>
                  <a:pt x="20282" y="22817"/>
                </a:lnTo>
                <a:lnTo>
                  <a:pt x="20282" y="20045"/>
                </a:lnTo>
                <a:close/>
                <a:moveTo>
                  <a:pt x="0" y="19569"/>
                </a:moveTo>
                <a:lnTo>
                  <a:pt x="0" y="22817"/>
                </a:lnTo>
                <a:lnTo>
                  <a:pt x="0" y="26105"/>
                </a:lnTo>
                <a:lnTo>
                  <a:pt x="990" y="26105"/>
                </a:lnTo>
                <a:lnTo>
                  <a:pt x="990" y="22817"/>
                </a:lnTo>
                <a:lnTo>
                  <a:pt x="990" y="19569"/>
                </a:lnTo>
                <a:close/>
                <a:moveTo>
                  <a:pt x="173304" y="19094"/>
                </a:moveTo>
                <a:lnTo>
                  <a:pt x="173304" y="22857"/>
                </a:lnTo>
                <a:lnTo>
                  <a:pt x="173304" y="26620"/>
                </a:lnTo>
                <a:lnTo>
                  <a:pt x="174295" y="26620"/>
                </a:lnTo>
                <a:lnTo>
                  <a:pt x="174295" y="22857"/>
                </a:lnTo>
                <a:lnTo>
                  <a:pt x="174295" y="19094"/>
                </a:lnTo>
                <a:close/>
                <a:moveTo>
                  <a:pt x="166887" y="18817"/>
                </a:moveTo>
                <a:lnTo>
                  <a:pt x="166887" y="22857"/>
                </a:lnTo>
                <a:lnTo>
                  <a:pt x="166887" y="26858"/>
                </a:lnTo>
                <a:lnTo>
                  <a:pt x="167877" y="26858"/>
                </a:lnTo>
                <a:lnTo>
                  <a:pt x="167877" y="22857"/>
                </a:lnTo>
                <a:lnTo>
                  <a:pt x="167877" y="18817"/>
                </a:lnTo>
                <a:close/>
                <a:moveTo>
                  <a:pt x="143357" y="18698"/>
                </a:moveTo>
                <a:lnTo>
                  <a:pt x="143357" y="22817"/>
                </a:lnTo>
                <a:lnTo>
                  <a:pt x="143357" y="27016"/>
                </a:lnTo>
                <a:lnTo>
                  <a:pt x="144348" y="27016"/>
                </a:lnTo>
                <a:lnTo>
                  <a:pt x="144348" y="22817"/>
                </a:lnTo>
                <a:lnTo>
                  <a:pt x="144348" y="18698"/>
                </a:lnTo>
                <a:close/>
                <a:moveTo>
                  <a:pt x="25708" y="18460"/>
                </a:moveTo>
                <a:lnTo>
                  <a:pt x="25708" y="22817"/>
                </a:lnTo>
                <a:lnTo>
                  <a:pt x="25669" y="22817"/>
                </a:lnTo>
                <a:lnTo>
                  <a:pt x="25669" y="27175"/>
                </a:lnTo>
                <a:lnTo>
                  <a:pt x="26659" y="27175"/>
                </a:lnTo>
                <a:lnTo>
                  <a:pt x="26659" y="22817"/>
                </a:lnTo>
                <a:lnTo>
                  <a:pt x="26699" y="22817"/>
                </a:lnTo>
                <a:lnTo>
                  <a:pt x="26699" y="18460"/>
                </a:lnTo>
                <a:close/>
                <a:moveTo>
                  <a:pt x="70629" y="18460"/>
                </a:moveTo>
                <a:lnTo>
                  <a:pt x="70629" y="22817"/>
                </a:lnTo>
                <a:lnTo>
                  <a:pt x="70589" y="22817"/>
                </a:lnTo>
                <a:lnTo>
                  <a:pt x="70589" y="27175"/>
                </a:lnTo>
                <a:lnTo>
                  <a:pt x="71580" y="27175"/>
                </a:lnTo>
                <a:lnTo>
                  <a:pt x="71580" y="22817"/>
                </a:lnTo>
                <a:lnTo>
                  <a:pt x="71619" y="22817"/>
                </a:lnTo>
                <a:lnTo>
                  <a:pt x="71619" y="18460"/>
                </a:lnTo>
                <a:close/>
                <a:moveTo>
                  <a:pt x="102715" y="18262"/>
                </a:moveTo>
                <a:lnTo>
                  <a:pt x="102715" y="22857"/>
                </a:lnTo>
                <a:lnTo>
                  <a:pt x="102715" y="27413"/>
                </a:lnTo>
                <a:lnTo>
                  <a:pt x="103705" y="27413"/>
                </a:lnTo>
                <a:lnTo>
                  <a:pt x="103705" y="22857"/>
                </a:lnTo>
                <a:lnTo>
                  <a:pt x="103705" y="18262"/>
                </a:lnTo>
                <a:close/>
                <a:moveTo>
                  <a:pt x="8596" y="17985"/>
                </a:moveTo>
                <a:lnTo>
                  <a:pt x="8596" y="22817"/>
                </a:lnTo>
                <a:lnTo>
                  <a:pt x="8556" y="22817"/>
                </a:lnTo>
                <a:lnTo>
                  <a:pt x="8556" y="27690"/>
                </a:lnTo>
                <a:lnTo>
                  <a:pt x="9547" y="27690"/>
                </a:lnTo>
                <a:lnTo>
                  <a:pt x="9547" y="22817"/>
                </a:lnTo>
                <a:lnTo>
                  <a:pt x="9586" y="22817"/>
                </a:lnTo>
                <a:lnTo>
                  <a:pt x="9586" y="17985"/>
                </a:lnTo>
                <a:close/>
                <a:moveTo>
                  <a:pt x="81324" y="17668"/>
                </a:moveTo>
                <a:lnTo>
                  <a:pt x="81324" y="22817"/>
                </a:lnTo>
                <a:lnTo>
                  <a:pt x="81285" y="22817"/>
                </a:lnTo>
                <a:lnTo>
                  <a:pt x="81285" y="28007"/>
                </a:lnTo>
                <a:lnTo>
                  <a:pt x="82275" y="28007"/>
                </a:lnTo>
                <a:lnTo>
                  <a:pt x="82275" y="22817"/>
                </a:lnTo>
                <a:lnTo>
                  <a:pt x="82315" y="22817"/>
                </a:lnTo>
                <a:lnTo>
                  <a:pt x="82315" y="17668"/>
                </a:lnTo>
                <a:close/>
                <a:moveTo>
                  <a:pt x="147635" y="17192"/>
                </a:moveTo>
                <a:lnTo>
                  <a:pt x="147635" y="22817"/>
                </a:lnTo>
                <a:lnTo>
                  <a:pt x="147635" y="28482"/>
                </a:lnTo>
                <a:lnTo>
                  <a:pt x="148626" y="28482"/>
                </a:lnTo>
                <a:lnTo>
                  <a:pt x="148626" y="22817"/>
                </a:lnTo>
                <a:lnTo>
                  <a:pt x="148626" y="17192"/>
                </a:lnTo>
                <a:close/>
                <a:moveTo>
                  <a:pt x="49199" y="16994"/>
                </a:moveTo>
                <a:lnTo>
                  <a:pt x="49199" y="22857"/>
                </a:lnTo>
                <a:lnTo>
                  <a:pt x="49199" y="28680"/>
                </a:lnTo>
                <a:lnTo>
                  <a:pt x="50189" y="28680"/>
                </a:lnTo>
                <a:lnTo>
                  <a:pt x="50189" y="22857"/>
                </a:lnTo>
                <a:lnTo>
                  <a:pt x="50189" y="16994"/>
                </a:lnTo>
                <a:close/>
                <a:moveTo>
                  <a:pt x="117688" y="16598"/>
                </a:moveTo>
                <a:lnTo>
                  <a:pt x="117688" y="22817"/>
                </a:lnTo>
                <a:lnTo>
                  <a:pt x="117688" y="29076"/>
                </a:lnTo>
                <a:lnTo>
                  <a:pt x="118679" y="29076"/>
                </a:lnTo>
                <a:lnTo>
                  <a:pt x="118679" y="22817"/>
                </a:lnTo>
                <a:lnTo>
                  <a:pt x="118679" y="16598"/>
                </a:lnTo>
                <a:close/>
                <a:moveTo>
                  <a:pt x="164748" y="15766"/>
                </a:moveTo>
                <a:lnTo>
                  <a:pt x="164748" y="22857"/>
                </a:lnTo>
                <a:lnTo>
                  <a:pt x="164748" y="29908"/>
                </a:lnTo>
                <a:lnTo>
                  <a:pt x="165738" y="29908"/>
                </a:lnTo>
                <a:lnTo>
                  <a:pt x="165738" y="22857"/>
                </a:lnTo>
                <a:lnTo>
                  <a:pt x="165738" y="15766"/>
                </a:lnTo>
                <a:close/>
                <a:moveTo>
                  <a:pt x="27848" y="15172"/>
                </a:moveTo>
                <a:lnTo>
                  <a:pt x="27848" y="22817"/>
                </a:lnTo>
                <a:lnTo>
                  <a:pt x="27808" y="22817"/>
                </a:lnTo>
                <a:lnTo>
                  <a:pt x="27808" y="30463"/>
                </a:lnTo>
                <a:lnTo>
                  <a:pt x="28798" y="30463"/>
                </a:lnTo>
                <a:lnTo>
                  <a:pt x="28798" y="22817"/>
                </a:lnTo>
                <a:lnTo>
                  <a:pt x="28838" y="22817"/>
                </a:lnTo>
                <a:lnTo>
                  <a:pt x="28838" y="15172"/>
                </a:lnTo>
                <a:close/>
                <a:moveTo>
                  <a:pt x="17152" y="15093"/>
                </a:moveTo>
                <a:lnTo>
                  <a:pt x="17152" y="22817"/>
                </a:lnTo>
                <a:lnTo>
                  <a:pt x="17113" y="22817"/>
                </a:lnTo>
                <a:lnTo>
                  <a:pt x="17113" y="30582"/>
                </a:lnTo>
                <a:lnTo>
                  <a:pt x="18103" y="30582"/>
                </a:lnTo>
                <a:lnTo>
                  <a:pt x="18103" y="22817"/>
                </a:lnTo>
                <a:lnTo>
                  <a:pt x="18142" y="22817"/>
                </a:lnTo>
                <a:lnTo>
                  <a:pt x="18142" y="15093"/>
                </a:lnTo>
                <a:close/>
                <a:moveTo>
                  <a:pt x="6457" y="14855"/>
                </a:moveTo>
                <a:lnTo>
                  <a:pt x="6457" y="22817"/>
                </a:lnTo>
                <a:lnTo>
                  <a:pt x="6457" y="30819"/>
                </a:lnTo>
                <a:lnTo>
                  <a:pt x="7447" y="30819"/>
                </a:lnTo>
                <a:lnTo>
                  <a:pt x="7408" y="22817"/>
                </a:lnTo>
                <a:lnTo>
                  <a:pt x="7447" y="22817"/>
                </a:lnTo>
                <a:lnTo>
                  <a:pt x="7447" y="14855"/>
                </a:lnTo>
                <a:close/>
                <a:moveTo>
                  <a:pt x="104854" y="14538"/>
                </a:moveTo>
                <a:lnTo>
                  <a:pt x="104854" y="22857"/>
                </a:lnTo>
                <a:lnTo>
                  <a:pt x="104854" y="31136"/>
                </a:lnTo>
                <a:lnTo>
                  <a:pt x="105844" y="31136"/>
                </a:lnTo>
                <a:lnTo>
                  <a:pt x="105844" y="22857"/>
                </a:lnTo>
                <a:lnTo>
                  <a:pt x="105844" y="14538"/>
                </a:lnTo>
                <a:close/>
                <a:moveTo>
                  <a:pt x="115549" y="14301"/>
                </a:moveTo>
                <a:lnTo>
                  <a:pt x="115549" y="22817"/>
                </a:lnTo>
                <a:lnTo>
                  <a:pt x="115549" y="31374"/>
                </a:lnTo>
                <a:lnTo>
                  <a:pt x="116540" y="31374"/>
                </a:lnTo>
                <a:lnTo>
                  <a:pt x="116540" y="22817"/>
                </a:lnTo>
                <a:lnTo>
                  <a:pt x="116540" y="14301"/>
                </a:lnTo>
                <a:close/>
                <a:moveTo>
                  <a:pt x="100576" y="14142"/>
                </a:moveTo>
                <a:lnTo>
                  <a:pt x="100576" y="22857"/>
                </a:lnTo>
                <a:lnTo>
                  <a:pt x="100576" y="31572"/>
                </a:lnTo>
                <a:lnTo>
                  <a:pt x="101566" y="31572"/>
                </a:lnTo>
                <a:lnTo>
                  <a:pt x="101566" y="22857"/>
                </a:lnTo>
                <a:lnTo>
                  <a:pt x="101566" y="14142"/>
                </a:lnTo>
                <a:close/>
                <a:moveTo>
                  <a:pt x="47060" y="14023"/>
                </a:moveTo>
                <a:lnTo>
                  <a:pt x="47060" y="22857"/>
                </a:lnTo>
                <a:lnTo>
                  <a:pt x="47060" y="31651"/>
                </a:lnTo>
                <a:lnTo>
                  <a:pt x="48050" y="31651"/>
                </a:lnTo>
                <a:lnTo>
                  <a:pt x="48050" y="22857"/>
                </a:lnTo>
                <a:lnTo>
                  <a:pt x="48050" y="14023"/>
                </a:lnTo>
                <a:close/>
                <a:moveTo>
                  <a:pt x="34225" y="13231"/>
                </a:moveTo>
                <a:lnTo>
                  <a:pt x="34225" y="22857"/>
                </a:lnTo>
                <a:lnTo>
                  <a:pt x="34225" y="32443"/>
                </a:lnTo>
                <a:lnTo>
                  <a:pt x="35215" y="32443"/>
                </a:lnTo>
                <a:lnTo>
                  <a:pt x="35215" y="22857"/>
                </a:lnTo>
                <a:lnTo>
                  <a:pt x="35215" y="13231"/>
                </a:lnTo>
                <a:close/>
                <a:moveTo>
                  <a:pt x="162609" y="12637"/>
                </a:moveTo>
                <a:lnTo>
                  <a:pt x="162609" y="22857"/>
                </a:lnTo>
                <a:lnTo>
                  <a:pt x="162609" y="33037"/>
                </a:lnTo>
                <a:lnTo>
                  <a:pt x="163599" y="33037"/>
                </a:lnTo>
                <a:lnTo>
                  <a:pt x="163599" y="22857"/>
                </a:lnTo>
                <a:lnTo>
                  <a:pt x="163599" y="12637"/>
                </a:lnTo>
                <a:close/>
                <a:moveTo>
                  <a:pt x="15013" y="12360"/>
                </a:moveTo>
                <a:lnTo>
                  <a:pt x="15013" y="22817"/>
                </a:lnTo>
                <a:lnTo>
                  <a:pt x="14973" y="22817"/>
                </a:lnTo>
                <a:lnTo>
                  <a:pt x="14973" y="33275"/>
                </a:lnTo>
                <a:lnTo>
                  <a:pt x="15964" y="33275"/>
                </a:lnTo>
                <a:lnTo>
                  <a:pt x="15964" y="22817"/>
                </a:lnTo>
                <a:lnTo>
                  <a:pt x="16003" y="22817"/>
                </a:lnTo>
                <a:lnTo>
                  <a:pt x="16003" y="12360"/>
                </a:lnTo>
                <a:close/>
                <a:moveTo>
                  <a:pt x="21430" y="12122"/>
                </a:moveTo>
                <a:lnTo>
                  <a:pt x="21430" y="22817"/>
                </a:lnTo>
                <a:lnTo>
                  <a:pt x="21391" y="22817"/>
                </a:lnTo>
                <a:lnTo>
                  <a:pt x="21391" y="33552"/>
                </a:lnTo>
                <a:lnTo>
                  <a:pt x="22381" y="33552"/>
                </a:lnTo>
                <a:lnTo>
                  <a:pt x="22381" y="22817"/>
                </a:lnTo>
                <a:lnTo>
                  <a:pt x="22421" y="22817"/>
                </a:lnTo>
                <a:lnTo>
                  <a:pt x="22421" y="12122"/>
                </a:lnTo>
                <a:close/>
                <a:moveTo>
                  <a:pt x="154053" y="11686"/>
                </a:moveTo>
                <a:lnTo>
                  <a:pt x="154053" y="22817"/>
                </a:lnTo>
                <a:lnTo>
                  <a:pt x="154053" y="33988"/>
                </a:lnTo>
                <a:lnTo>
                  <a:pt x="155043" y="33988"/>
                </a:lnTo>
                <a:lnTo>
                  <a:pt x="155043" y="22817"/>
                </a:lnTo>
                <a:lnTo>
                  <a:pt x="155043" y="11686"/>
                </a:lnTo>
                <a:close/>
                <a:moveTo>
                  <a:pt x="141218" y="11251"/>
                </a:moveTo>
                <a:lnTo>
                  <a:pt x="141218" y="22817"/>
                </a:lnTo>
                <a:lnTo>
                  <a:pt x="141218" y="34424"/>
                </a:lnTo>
                <a:lnTo>
                  <a:pt x="142208" y="34424"/>
                </a:lnTo>
                <a:lnTo>
                  <a:pt x="142208" y="22817"/>
                </a:lnTo>
                <a:lnTo>
                  <a:pt x="142208" y="11251"/>
                </a:lnTo>
                <a:close/>
                <a:moveTo>
                  <a:pt x="2139" y="10894"/>
                </a:moveTo>
                <a:lnTo>
                  <a:pt x="2139" y="22817"/>
                </a:lnTo>
                <a:lnTo>
                  <a:pt x="2139" y="34780"/>
                </a:lnTo>
                <a:lnTo>
                  <a:pt x="3129" y="34780"/>
                </a:lnTo>
                <a:lnTo>
                  <a:pt x="3129" y="22817"/>
                </a:lnTo>
                <a:lnTo>
                  <a:pt x="3129" y="10894"/>
                </a:lnTo>
                <a:close/>
                <a:moveTo>
                  <a:pt x="113410" y="10458"/>
                </a:moveTo>
                <a:lnTo>
                  <a:pt x="113410" y="22817"/>
                </a:lnTo>
                <a:lnTo>
                  <a:pt x="113410" y="35216"/>
                </a:lnTo>
                <a:lnTo>
                  <a:pt x="114401" y="35216"/>
                </a:lnTo>
                <a:lnTo>
                  <a:pt x="114401" y="22817"/>
                </a:lnTo>
                <a:lnTo>
                  <a:pt x="114401" y="10458"/>
                </a:lnTo>
                <a:close/>
                <a:moveTo>
                  <a:pt x="66351" y="10062"/>
                </a:moveTo>
                <a:lnTo>
                  <a:pt x="66351" y="22817"/>
                </a:lnTo>
                <a:lnTo>
                  <a:pt x="66311" y="22817"/>
                </a:lnTo>
                <a:lnTo>
                  <a:pt x="66311" y="35612"/>
                </a:lnTo>
                <a:lnTo>
                  <a:pt x="67301" y="35612"/>
                </a:lnTo>
                <a:lnTo>
                  <a:pt x="67301" y="22817"/>
                </a:lnTo>
                <a:lnTo>
                  <a:pt x="67341" y="22817"/>
                </a:lnTo>
                <a:lnTo>
                  <a:pt x="67341" y="10062"/>
                </a:lnTo>
                <a:close/>
                <a:moveTo>
                  <a:pt x="4278" y="9983"/>
                </a:moveTo>
                <a:lnTo>
                  <a:pt x="4278" y="22817"/>
                </a:lnTo>
                <a:lnTo>
                  <a:pt x="4278" y="35692"/>
                </a:lnTo>
                <a:lnTo>
                  <a:pt x="5268" y="35692"/>
                </a:lnTo>
                <a:lnTo>
                  <a:pt x="5268" y="22817"/>
                </a:lnTo>
                <a:lnTo>
                  <a:pt x="5268" y="9983"/>
                </a:lnTo>
                <a:close/>
                <a:moveTo>
                  <a:pt x="12874" y="9825"/>
                </a:moveTo>
                <a:lnTo>
                  <a:pt x="12874" y="22817"/>
                </a:lnTo>
                <a:lnTo>
                  <a:pt x="12834" y="22817"/>
                </a:lnTo>
                <a:lnTo>
                  <a:pt x="12834" y="35850"/>
                </a:lnTo>
                <a:lnTo>
                  <a:pt x="13825" y="35850"/>
                </a:lnTo>
                <a:lnTo>
                  <a:pt x="13825" y="22817"/>
                </a:lnTo>
                <a:lnTo>
                  <a:pt x="13864" y="22817"/>
                </a:lnTo>
                <a:lnTo>
                  <a:pt x="13864" y="9825"/>
                </a:lnTo>
                <a:close/>
                <a:moveTo>
                  <a:pt x="23569" y="9745"/>
                </a:moveTo>
                <a:lnTo>
                  <a:pt x="23569" y="22817"/>
                </a:lnTo>
                <a:lnTo>
                  <a:pt x="23530" y="22817"/>
                </a:lnTo>
                <a:lnTo>
                  <a:pt x="23530" y="35929"/>
                </a:lnTo>
                <a:lnTo>
                  <a:pt x="24520" y="35929"/>
                </a:lnTo>
                <a:lnTo>
                  <a:pt x="24520" y="22817"/>
                </a:lnTo>
                <a:lnTo>
                  <a:pt x="24560" y="22817"/>
                </a:lnTo>
                <a:lnTo>
                  <a:pt x="24560" y="9745"/>
                </a:lnTo>
                <a:close/>
                <a:moveTo>
                  <a:pt x="89881" y="9666"/>
                </a:moveTo>
                <a:lnTo>
                  <a:pt x="89881" y="22817"/>
                </a:lnTo>
                <a:lnTo>
                  <a:pt x="89841" y="22817"/>
                </a:lnTo>
                <a:lnTo>
                  <a:pt x="89841" y="36008"/>
                </a:lnTo>
                <a:lnTo>
                  <a:pt x="90831" y="36008"/>
                </a:lnTo>
                <a:lnTo>
                  <a:pt x="90831" y="22857"/>
                </a:lnTo>
                <a:lnTo>
                  <a:pt x="90871" y="22857"/>
                </a:lnTo>
                <a:lnTo>
                  <a:pt x="90871" y="9666"/>
                </a:lnTo>
                <a:close/>
                <a:moveTo>
                  <a:pt x="139079" y="8042"/>
                </a:moveTo>
                <a:lnTo>
                  <a:pt x="139079" y="22817"/>
                </a:lnTo>
                <a:lnTo>
                  <a:pt x="139079" y="37633"/>
                </a:lnTo>
                <a:lnTo>
                  <a:pt x="140069" y="37633"/>
                </a:lnTo>
                <a:lnTo>
                  <a:pt x="140069" y="22817"/>
                </a:lnTo>
                <a:lnTo>
                  <a:pt x="140069" y="8042"/>
                </a:lnTo>
                <a:close/>
                <a:moveTo>
                  <a:pt x="128384" y="7923"/>
                </a:moveTo>
                <a:lnTo>
                  <a:pt x="128384" y="22817"/>
                </a:lnTo>
                <a:lnTo>
                  <a:pt x="128384" y="37751"/>
                </a:lnTo>
                <a:lnTo>
                  <a:pt x="129374" y="37751"/>
                </a:lnTo>
                <a:lnTo>
                  <a:pt x="129374" y="22817"/>
                </a:lnTo>
                <a:lnTo>
                  <a:pt x="129374" y="7923"/>
                </a:lnTo>
                <a:close/>
                <a:moveTo>
                  <a:pt x="158331" y="7923"/>
                </a:moveTo>
                <a:lnTo>
                  <a:pt x="158331" y="22817"/>
                </a:lnTo>
                <a:lnTo>
                  <a:pt x="158331" y="37751"/>
                </a:lnTo>
                <a:lnTo>
                  <a:pt x="159321" y="37751"/>
                </a:lnTo>
                <a:lnTo>
                  <a:pt x="159321" y="22817"/>
                </a:lnTo>
                <a:lnTo>
                  <a:pt x="159321" y="7923"/>
                </a:lnTo>
                <a:close/>
                <a:moveTo>
                  <a:pt x="98437" y="7804"/>
                </a:moveTo>
                <a:lnTo>
                  <a:pt x="98437" y="22857"/>
                </a:lnTo>
                <a:lnTo>
                  <a:pt x="98437" y="37910"/>
                </a:lnTo>
                <a:lnTo>
                  <a:pt x="99427" y="37910"/>
                </a:lnTo>
                <a:lnTo>
                  <a:pt x="99427" y="22857"/>
                </a:lnTo>
                <a:lnTo>
                  <a:pt x="99427" y="7804"/>
                </a:lnTo>
                <a:close/>
                <a:moveTo>
                  <a:pt x="79185" y="7646"/>
                </a:moveTo>
                <a:lnTo>
                  <a:pt x="79185" y="22817"/>
                </a:lnTo>
                <a:lnTo>
                  <a:pt x="79146" y="22817"/>
                </a:lnTo>
                <a:lnTo>
                  <a:pt x="79146" y="37989"/>
                </a:lnTo>
                <a:lnTo>
                  <a:pt x="80136" y="37989"/>
                </a:lnTo>
                <a:lnTo>
                  <a:pt x="80136" y="22817"/>
                </a:lnTo>
                <a:lnTo>
                  <a:pt x="80175" y="22817"/>
                </a:lnTo>
                <a:lnTo>
                  <a:pt x="80175" y="7646"/>
                </a:lnTo>
                <a:close/>
                <a:moveTo>
                  <a:pt x="151914" y="6735"/>
                </a:moveTo>
                <a:lnTo>
                  <a:pt x="151914" y="22817"/>
                </a:lnTo>
                <a:lnTo>
                  <a:pt x="151914" y="38940"/>
                </a:lnTo>
                <a:lnTo>
                  <a:pt x="152904" y="38940"/>
                </a:lnTo>
                <a:lnTo>
                  <a:pt x="152904" y="22817"/>
                </a:lnTo>
                <a:lnTo>
                  <a:pt x="152904" y="6735"/>
                </a:lnTo>
                <a:close/>
                <a:moveTo>
                  <a:pt x="44920" y="6695"/>
                </a:moveTo>
                <a:lnTo>
                  <a:pt x="44920" y="22857"/>
                </a:lnTo>
                <a:lnTo>
                  <a:pt x="44920" y="38979"/>
                </a:lnTo>
                <a:lnTo>
                  <a:pt x="45911" y="38979"/>
                </a:lnTo>
                <a:lnTo>
                  <a:pt x="45911" y="22857"/>
                </a:lnTo>
                <a:lnTo>
                  <a:pt x="45911" y="6695"/>
                </a:lnTo>
                <a:close/>
                <a:moveTo>
                  <a:pt x="126245" y="6299"/>
                </a:moveTo>
                <a:lnTo>
                  <a:pt x="126245" y="22817"/>
                </a:lnTo>
                <a:lnTo>
                  <a:pt x="126245" y="39375"/>
                </a:lnTo>
                <a:lnTo>
                  <a:pt x="127235" y="39375"/>
                </a:lnTo>
                <a:lnTo>
                  <a:pt x="127235" y="22817"/>
                </a:lnTo>
                <a:lnTo>
                  <a:pt x="127235" y="6299"/>
                </a:lnTo>
                <a:close/>
                <a:moveTo>
                  <a:pt x="109132" y="5705"/>
                </a:moveTo>
                <a:lnTo>
                  <a:pt x="109132" y="22857"/>
                </a:lnTo>
                <a:lnTo>
                  <a:pt x="109132" y="39970"/>
                </a:lnTo>
                <a:lnTo>
                  <a:pt x="110122" y="39970"/>
                </a:lnTo>
                <a:lnTo>
                  <a:pt x="110122" y="22857"/>
                </a:lnTo>
                <a:lnTo>
                  <a:pt x="110122" y="5705"/>
                </a:lnTo>
                <a:close/>
                <a:moveTo>
                  <a:pt x="77046" y="5190"/>
                </a:moveTo>
                <a:lnTo>
                  <a:pt x="77046" y="22817"/>
                </a:lnTo>
                <a:lnTo>
                  <a:pt x="77006" y="22817"/>
                </a:lnTo>
                <a:lnTo>
                  <a:pt x="77006" y="40485"/>
                </a:lnTo>
                <a:lnTo>
                  <a:pt x="77997" y="40485"/>
                </a:lnTo>
                <a:lnTo>
                  <a:pt x="77997" y="22817"/>
                </a:lnTo>
                <a:lnTo>
                  <a:pt x="78036" y="22817"/>
                </a:lnTo>
                <a:lnTo>
                  <a:pt x="78036" y="5190"/>
                </a:lnTo>
                <a:close/>
                <a:moveTo>
                  <a:pt x="136940" y="5190"/>
                </a:moveTo>
                <a:lnTo>
                  <a:pt x="136940" y="22817"/>
                </a:lnTo>
                <a:lnTo>
                  <a:pt x="136940" y="40485"/>
                </a:lnTo>
                <a:lnTo>
                  <a:pt x="137930" y="40485"/>
                </a:lnTo>
                <a:lnTo>
                  <a:pt x="137930" y="22817"/>
                </a:lnTo>
                <a:lnTo>
                  <a:pt x="137930" y="5190"/>
                </a:lnTo>
                <a:close/>
                <a:moveTo>
                  <a:pt x="160470" y="5031"/>
                </a:moveTo>
                <a:lnTo>
                  <a:pt x="160470" y="22817"/>
                </a:lnTo>
                <a:lnTo>
                  <a:pt x="160470" y="40643"/>
                </a:lnTo>
                <a:lnTo>
                  <a:pt x="161460" y="40643"/>
                </a:lnTo>
                <a:lnTo>
                  <a:pt x="161460" y="22817"/>
                </a:lnTo>
                <a:lnTo>
                  <a:pt x="161460" y="5031"/>
                </a:lnTo>
                <a:close/>
                <a:moveTo>
                  <a:pt x="38503" y="4556"/>
                </a:moveTo>
                <a:lnTo>
                  <a:pt x="38503" y="22857"/>
                </a:lnTo>
                <a:lnTo>
                  <a:pt x="38503" y="41158"/>
                </a:lnTo>
                <a:lnTo>
                  <a:pt x="39494" y="41158"/>
                </a:lnTo>
                <a:lnTo>
                  <a:pt x="39494" y="22857"/>
                </a:lnTo>
                <a:lnTo>
                  <a:pt x="39494" y="4556"/>
                </a:lnTo>
                <a:close/>
                <a:moveTo>
                  <a:pt x="124106" y="4516"/>
                </a:moveTo>
                <a:lnTo>
                  <a:pt x="124106" y="22817"/>
                </a:lnTo>
                <a:lnTo>
                  <a:pt x="124106" y="41158"/>
                </a:lnTo>
                <a:lnTo>
                  <a:pt x="125096" y="41158"/>
                </a:lnTo>
                <a:lnTo>
                  <a:pt x="125096" y="22817"/>
                </a:lnTo>
                <a:lnTo>
                  <a:pt x="125096" y="4516"/>
                </a:lnTo>
                <a:close/>
                <a:moveTo>
                  <a:pt x="96258" y="4477"/>
                </a:moveTo>
                <a:lnTo>
                  <a:pt x="96258" y="22857"/>
                </a:lnTo>
                <a:lnTo>
                  <a:pt x="96258" y="41198"/>
                </a:lnTo>
                <a:lnTo>
                  <a:pt x="97248" y="41198"/>
                </a:lnTo>
                <a:lnTo>
                  <a:pt x="97248" y="22857"/>
                </a:lnTo>
                <a:lnTo>
                  <a:pt x="97248" y="4477"/>
                </a:lnTo>
                <a:close/>
                <a:moveTo>
                  <a:pt x="111271" y="4398"/>
                </a:moveTo>
                <a:lnTo>
                  <a:pt x="111271" y="22857"/>
                </a:lnTo>
                <a:lnTo>
                  <a:pt x="111271" y="41277"/>
                </a:lnTo>
                <a:lnTo>
                  <a:pt x="112262" y="41277"/>
                </a:lnTo>
                <a:lnTo>
                  <a:pt x="112262" y="22857"/>
                </a:lnTo>
                <a:lnTo>
                  <a:pt x="112262" y="4398"/>
                </a:lnTo>
                <a:close/>
                <a:moveTo>
                  <a:pt x="130523" y="4398"/>
                </a:moveTo>
                <a:lnTo>
                  <a:pt x="130523" y="22817"/>
                </a:lnTo>
                <a:lnTo>
                  <a:pt x="130523" y="41277"/>
                </a:lnTo>
                <a:lnTo>
                  <a:pt x="131513" y="41277"/>
                </a:lnTo>
                <a:lnTo>
                  <a:pt x="131513" y="22817"/>
                </a:lnTo>
                <a:lnTo>
                  <a:pt x="131513" y="4398"/>
                </a:lnTo>
                <a:close/>
                <a:moveTo>
                  <a:pt x="32086" y="4239"/>
                </a:moveTo>
                <a:lnTo>
                  <a:pt x="32086" y="22857"/>
                </a:lnTo>
                <a:lnTo>
                  <a:pt x="32086" y="41475"/>
                </a:lnTo>
                <a:lnTo>
                  <a:pt x="33076" y="41475"/>
                </a:lnTo>
                <a:lnTo>
                  <a:pt x="33076" y="22857"/>
                </a:lnTo>
                <a:lnTo>
                  <a:pt x="33076" y="4239"/>
                </a:lnTo>
                <a:close/>
                <a:moveTo>
                  <a:pt x="64172" y="4041"/>
                </a:moveTo>
                <a:lnTo>
                  <a:pt x="64172" y="22817"/>
                </a:lnTo>
                <a:lnTo>
                  <a:pt x="64172" y="41633"/>
                </a:lnTo>
                <a:lnTo>
                  <a:pt x="65162" y="41633"/>
                </a:lnTo>
                <a:lnTo>
                  <a:pt x="65162" y="22817"/>
                </a:lnTo>
                <a:lnTo>
                  <a:pt x="65162" y="4041"/>
                </a:lnTo>
                <a:close/>
                <a:moveTo>
                  <a:pt x="149774" y="3526"/>
                </a:moveTo>
                <a:lnTo>
                  <a:pt x="149774" y="22817"/>
                </a:lnTo>
                <a:lnTo>
                  <a:pt x="149774" y="42148"/>
                </a:lnTo>
                <a:lnTo>
                  <a:pt x="150765" y="42148"/>
                </a:lnTo>
                <a:lnTo>
                  <a:pt x="150765" y="22817"/>
                </a:lnTo>
                <a:lnTo>
                  <a:pt x="150765" y="3526"/>
                </a:lnTo>
                <a:close/>
                <a:moveTo>
                  <a:pt x="134801" y="3289"/>
                </a:moveTo>
                <a:lnTo>
                  <a:pt x="134801" y="22817"/>
                </a:lnTo>
                <a:lnTo>
                  <a:pt x="134801" y="42386"/>
                </a:lnTo>
                <a:lnTo>
                  <a:pt x="135791" y="42386"/>
                </a:lnTo>
                <a:lnTo>
                  <a:pt x="135791" y="22817"/>
                </a:lnTo>
                <a:lnTo>
                  <a:pt x="135791" y="3289"/>
                </a:lnTo>
                <a:close/>
                <a:moveTo>
                  <a:pt x="83463" y="3249"/>
                </a:moveTo>
                <a:lnTo>
                  <a:pt x="83463" y="22817"/>
                </a:lnTo>
                <a:lnTo>
                  <a:pt x="83424" y="22817"/>
                </a:lnTo>
                <a:lnTo>
                  <a:pt x="83424" y="42465"/>
                </a:lnTo>
                <a:lnTo>
                  <a:pt x="84414" y="42465"/>
                </a:lnTo>
                <a:lnTo>
                  <a:pt x="84414" y="22857"/>
                </a:lnTo>
                <a:lnTo>
                  <a:pt x="84454" y="22857"/>
                </a:lnTo>
                <a:lnTo>
                  <a:pt x="84454" y="3249"/>
                </a:lnTo>
                <a:close/>
                <a:moveTo>
                  <a:pt x="51338" y="2972"/>
                </a:moveTo>
                <a:lnTo>
                  <a:pt x="51338" y="22857"/>
                </a:lnTo>
                <a:lnTo>
                  <a:pt x="51338" y="42703"/>
                </a:lnTo>
                <a:lnTo>
                  <a:pt x="52328" y="42703"/>
                </a:lnTo>
                <a:lnTo>
                  <a:pt x="52328" y="22857"/>
                </a:lnTo>
                <a:lnTo>
                  <a:pt x="52328" y="2972"/>
                </a:lnTo>
                <a:close/>
                <a:moveTo>
                  <a:pt x="59934" y="2892"/>
                </a:moveTo>
                <a:lnTo>
                  <a:pt x="59934" y="22817"/>
                </a:lnTo>
                <a:lnTo>
                  <a:pt x="59894" y="22817"/>
                </a:lnTo>
                <a:lnTo>
                  <a:pt x="59894" y="42782"/>
                </a:lnTo>
                <a:lnTo>
                  <a:pt x="60884" y="42782"/>
                </a:lnTo>
                <a:lnTo>
                  <a:pt x="60884" y="22817"/>
                </a:lnTo>
                <a:lnTo>
                  <a:pt x="60924" y="22817"/>
                </a:lnTo>
                <a:lnTo>
                  <a:pt x="60924" y="2892"/>
                </a:lnTo>
                <a:close/>
                <a:moveTo>
                  <a:pt x="94119" y="2853"/>
                </a:moveTo>
                <a:lnTo>
                  <a:pt x="94119" y="22857"/>
                </a:lnTo>
                <a:lnTo>
                  <a:pt x="94119" y="42861"/>
                </a:lnTo>
                <a:lnTo>
                  <a:pt x="95109" y="42861"/>
                </a:lnTo>
                <a:lnTo>
                  <a:pt x="95109" y="22857"/>
                </a:lnTo>
                <a:lnTo>
                  <a:pt x="95109" y="2853"/>
                </a:lnTo>
                <a:close/>
                <a:moveTo>
                  <a:pt x="121967" y="2575"/>
                </a:moveTo>
                <a:lnTo>
                  <a:pt x="121967" y="22817"/>
                </a:lnTo>
                <a:lnTo>
                  <a:pt x="121967" y="43059"/>
                </a:lnTo>
                <a:lnTo>
                  <a:pt x="122957" y="43059"/>
                </a:lnTo>
                <a:lnTo>
                  <a:pt x="122957" y="22817"/>
                </a:lnTo>
                <a:lnTo>
                  <a:pt x="122957" y="2575"/>
                </a:lnTo>
                <a:close/>
                <a:moveTo>
                  <a:pt x="42781" y="2417"/>
                </a:moveTo>
                <a:lnTo>
                  <a:pt x="42781" y="22857"/>
                </a:lnTo>
                <a:lnTo>
                  <a:pt x="42781" y="43258"/>
                </a:lnTo>
                <a:lnTo>
                  <a:pt x="43772" y="43258"/>
                </a:lnTo>
                <a:lnTo>
                  <a:pt x="43772" y="22857"/>
                </a:lnTo>
                <a:lnTo>
                  <a:pt x="43772" y="2417"/>
                </a:lnTo>
                <a:close/>
                <a:moveTo>
                  <a:pt x="72768" y="2298"/>
                </a:moveTo>
                <a:lnTo>
                  <a:pt x="72768" y="22817"/>
                </a:lnTo>
                <a:lnTo>
                  <a:pt x="72728" y="22817"/>
                </a:lnTo>
                <a:lnTo>
                  <a:pt x="72728" y="43337"/>
                </a:lnTo>
                <a:lnTo>
                  <a:pt x="73719" y="43337"/>
                </a:lnTo>
                <a:lnTo>
                  <a:pt x="73719" y="22817"/>
                </a:lnTo>
                <a:lnTo>
                  <a:pt x="73758" y="22817"/>
                </a:lnTo>
                <a:lnTo>
                  <a:pt x="73758" y="2298"/>
                </a:lnTo>
                <a:close/>
                <a:moveTo>
                  <a:pt x="29987" y="1823"/>
                </a:moveTo>
                <a:lnTo>
                  <a:pt x="29987" y="22817"/>
                </a:lnTo>
                <a:lnTo>
                  <a:pt x="29947" y="22817"/>
                </a:lnTo>
                <a:lnTo>
                  <a:pt x="29947" y="43852"/>
                </a:lnTo>
                <a:lnTo>
                  <a:pt x="30937" y="43852"/>
                </a:lnTo>
                <a:lnTo>
                  <a:pt x="30937" y="22817"/>
                </a:lnTo>
                <a:lnTo>
                  <a:pt x="30977" y="22817"/>
                </a:lnTo>
                <a:lnTo>
                  <a:pt x="30977" y="1823"/>
                </a:lnTo>
                <a:close/>
                <a:moveTo>
                  <a:pt x="106993" y="1664"/>
                </a:moveTo>
                <a:lnTo>
                  <a:pt x="106993" y="22857"/>
                </a:lnTo>
                <a:lnTo>
                  <a:pt x="106993" y="44010"/>
                </a:lnTo>
                <a:lnTo>
                  <a:pt x="107983" y="44010"/>
                </a:lnTo>
                <a:lnTo>
                  <a:pt x="107983" y="22857"/>
                </a:lnTo>
                <a:lnTo>
                  <a:pt x="107983" y="1664"/>
                </a:lnTo>
                <a:close/>
                <a:moveTo>
                  <a:pt x="53477" y="1585"/>
                </a:moveTo>
                <a:lnTo>
                  <a:pt x="53477" y="22857"/>
                </a:lnTo>
                <a:lnTo>
                  <a:pt x="53477" y="44129"/>
                </a:lnTo>
                <a:lnTo>
                  <a:pt x="54467" y="44129"/>
                </a:lnTo>
                <a:lnTo>
                  <a:pt x="54467" y="22857"/>
                </a:lnTo>
                <a:lnTo>
                  <a:pt x="54467" y="1585"/>
                </a:lnTo>
                <a:close/>
                <a:moveTo>
                  <a:pt x="40642" y="1"/>
                </a:moveTo>
                <a:lnTo>
                  <a:pt x="40642" y="22857"/>
                </a:lnTo>
                <a:lnTo>
                  <a:pt x="40642" y="45674"/>
                </a:lnTo>
                <a:lnTo>
                  <a:pt x="41633" y="45674"/>
                </a:lnTo>
                <a:lnTo>
                  <a:pt x="41633" y="22857"/>
                </a:lnTo>
                <a:lnTo>
                  <a:pt x="41633" y="1"/>
                </a:lnTo>
                <a:close/>
                <a:moveTo>
                  <a:pt x="62073" y="1"/>
                </a:moveTo>
                <a:lnTo>
                  <a:pt x="62073" y="22817"/>
                </a:lnTo>
                <a:lnTo>
                  <a:pt x="62033" y="22817"/>
                </a:lnTo>
                <a:lnTo>
                  <a:pt x="62033" y="45674"/>
                </a:lnTo>
                <a:lnTo>
                  <a:pt x="63023" y="45674"/>
                </a:lnTo>
                <a:lnTo>
                  <a:pt x="63023" y="22817"/>
                </a:lnTo>
                <a:lnTo>
                  <a:pt x="63063" y="22817"/>
                </a:lnTo>
                <a:lnTo>
                  <a:pt x="63063" y="1"/>
                </a:lnTo>
                <a:close/>
                <a:moveTo>
                  <a:pt x="74907" y="1"/>
                </a:moveTo>
                <a:lnTo>
                  <a:pt x="74907" y="22817"/>
                </a:lnTo>
                <a:lnTo>
                  <a:pt x="74867" y="22817"/>
                </a:lnTo>
                <a:lnTo>
                  <a:pt x="74867" y="45674"/>
                </a:lnTo>
                <a:lnTo>
                  <a:pt x="75858" y="45674"/>
                </a:lnTo>
                <a:lnTo>
                  <a:pt x="75858" y="22817"/>
                </a:lnTo>
                <a:lnTo>
                  <a:pt x="75897" y="22817"/>
                </a:lnTo>
                <a:lnTo>
                  <a:pt x="75897" y="1"/>
                </a:lnTo>
                <a:close/>
                <a:moveTo>
                  <a:pt x="85602" y="1"/>
                </a:moveTo>
                <a:lnTo>
                  <a:pt x="85602" y="22817"/>
                </a:lnTo>
                <a:lnTo>
                  <a:pt x="85563" y="22817"/>
                </a:lnTo>
                <a:lnTo>
                  <a:pt x="85563" y="45674"/>
                </a:lnTo>
                <a:lnTo>
                  <a:pt x="86553" y="45674"/>
                </a:lnTo>
                <a:lnTo>
                  <a:pt x="86553" y="22857"/>
                </a:lnTo>
                <a:lnTo>
                  <a:pt x="86593" y="22857"/>
                </a:lnTo>
                <a:lnTo>
                  <a:pt x="86593" y="1"/>
                </a:lnTo>
                <a:close/>
                <a:moveTo>
                  <a:pt x="92020" y="1"/>
                </a:moveTo>
                <a:lnTo>
                  <a:pt x="92020" y="22817"/>
                </a:lnTo>
                <a:lnTo>
                  <a:pt x="91980" y="22817"/>
                </a:lnTo>
                <a:lnTo>
                  <a:pt x="91980" y="45674"/>
                </a:lnTo>
                <a:lnTo>
                  <a:pt x="92970" y="45674"/>
                </a:lnTo>
                <a:lnTo>
                  <a:pt x="92970" y="22857"/>
                </a:lnTo>
                <a:lnTo>
                  <a:pt x="93010" y="22857"/>
                </a:lnTo>
                <a:lnTo>
                  <a:pt x="93010" y="1"/>
                </a:lnTo>
                <a:close/>
                <a:moveTo>
                  <a:pt x="119827" y="1"/>
                </a:moveTo>
                <a:lnTo>
                  <a:pt x="119827" y="22817"/>
                </a:lnTo>
                <a:lnTo>
                  <a:pt x="119827" y="45674"/>
                </a:lnTo>
                <a:lnTo>
                  <a:pt x="120818" y="45674"/>
                </a:lnTo>
                <a:lnTo>
                  <a:pt x="120818" y="22817"/>
                </a:lnTo>
                <a:lnTo>
                  <a:pt x="120818" y="1"/>
                </a:lnTo>
                <a:close/>
                <a:moveTo>
                  <a:pt x="132662" y="1"/>
                </a:moveTo>
                <a:lnTo>
                  <a:pt x="132662" y="22817"/>
                </a:lnTo>
                <a:lnTo>
                  <a:pt x="132662" y="45674"/>
                </a:lnTo>
                <a:lnTo>
                  <a:pt x="133652" y="45674"/>
                </a:lnTo>
                <a:lnTo>
                  <a:pt x="133652" y="22817"/>
                </a:lnTo>
                <a:lnTo>
                  <a:pt x="133652" y="1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1"/>
          <p:cNvSpPr/>
          <p:nvPr/>
        </p:nvSpPr>
        <p:spPr>
          <a:xfrm rot="-143873">
            <a:off x="2878121" y="2438739"/>
            <a:ext cx="3058956" cy="692488"/>
          </a:xfrm>
          <a:custGeom>
            <a:rect b="b" l="l" r="r" t="t"/>
            <a:pathLst>
              <a:path extrusionOk="0" h="7665" w="33858">
                <a:moveTo>
                  <a:pt x="15807" y="6697"/>
                </a:moveTo>
                <a:cubicBezTo>
                  <a:pt x="15119" y="6697"/>
                  <a:pt x="14431" y="6744"/>
                  <a:pt x="13747" y="6836"/>
                </a:cubicBezTo>
                <a:lnTo>
                  <a:pt x="14686" y="6876"/>
                </a:lnTo>
                <a:cubicBezTo>
                  <a:pt x="15059" y="6847"/>
                  <a:pt x="15433" y="6832"/>
                  <a:pt x="15809" y="6832"/>
                </a:cubicBezTo>
                <a:cubicBezTo>
                  <a:pt x="16601" y="6832"/>
                  <a:pt x="17396" y="6897"/>
                  <a:pt x="18183" y="7025"/>
                </a:cubicBezTo>
                <a:lnTo>
                  <a:pt x="19112" y="7065"/>
                </a:lnTo>
                <a:cubicBezTo>
                  <a:pt x="18026" y="6819"/>
                  <a:pt x="16917" y="6697"/>
                  <a:pt x="15807" y="6697"/>
                </a:cubicBezTo>
                <a:close/>
                <a:moveTo>
                  <a:pt x="30161" y="7515"/>
                </a:moveTo>
                <a:lnTo>
                  <a:pt x="30661" y="7545"/>
                </a:lnTo>
                <a:lnTo>
                  <a:pt x="30981" y="7555"/>
                </a:lnTo>
                <a:lnTo>
                  <a:pt x="31420" y="7575"/>
                </a:lnTo>
                <a:lnTo>
                  <a:pt x="31690" y="7585"/>
                </a:lnTo>
                <a:lnTo>
                  <a:pt x="31998" y="7593"/>
                </a:lnTo>
                <a:lnTo>
                  <a:pt x="31998" y="7593"/>
                </a:lnTo>
                <a:lnTo>
                  <a:pt x="30161" y="7515"/>
                </a:lnTo>
                <a:close/>
                <a:moveTo>
                  <a:pt x="9487" y="1"/>
                </a:moveTo>
                <a:cubicBezTo>
                  <a:pt x="9061" y="1"/>
                  <a:pt x="8636" y="24"/>
                  <a:pt x="8212" y="72"/>
                </a:cubicBezTo>
                <a:cubicBezTo>
                  <a:pt x="5115" y="432"/>
                  <a:pt x="2348" y="2120"/>
                  <a:pt x="829" y="4598"/>
                </a:cubicBezTo>
                <a:cubicBezTo>
                  <a:pt x="510" y="5137"/>
                  <a:pt x="230" y="5687"/>
                  <a:pt x="0" y="6266"/>
                </a:cubicBezTo>
                <a:lnTo>
                  <a:pt x="140" y="6266"/>
                </a:lnTo>
                <a:cubicBezTo>
                  <a:pt x="370" y="5717"/>
                  <a:pt x="640" y="5177"/>
                  <a:pt x="949" y="4668"/>
                </a:cubicBezTo>
                <a:cubicBezTo>
                  <a:pt x="2448" y="2220"/>
                  <a:pt x="5165" y="542"/>
                  <a:pt x="8232" y="202"/>
                </a:cubicBezTo>
                <a:cubicBezTo>
                  <a:pt x="8652" y="154"/>
                  <a:pt x="9074" y="130"/>
                  <a:pt x="9496" y="130"/>
                </a:cubicBezTo>
                <a:cubicBezTo>
                  <a:pt x="12515" y="130"/>
                  <a:pt x="15587" y="1341"/>
                  <a:pt x="18383" y="3629"/>
                </a:cubicBezTo>
                <a:cubicBezTo>
                  <a:pt x="18445" y="3681"/>
                  <a:pt x="18508" y="3734"/>
                  <a:pt x="18570" y="3788"/>
                </a:cubicBezTo>
                <a:lnTo>
                  <a:pt x="18570" y="3788"/>
                </a:lnTo>
                <a:cubicBezTo>
                  <a:pt x="18508" y="3738"/>
                  <a:pt x="18445" y="3688"/>
                  <a:pt x="18383" y="3639"/>
                </a:cubicBezTo>
                <a:cubicBezTo>
                  <a:pt x="15663" y="1503"/>
                  <a:pt x="12678" y="379"/>
                  <a:pt x="9745" y="379"/>
                </a:cubicBezTo>
                <a:cubicBezTo>
                  <a:pt x="9316" y="379"/>
                  <a:pt x="8888" y="403"/>
                  <a:pt x="8462" y="452"/>
                </a:cubicBezTo>
                <a:cubicBezTo>
                  <a:pt x="6344" y="671"/>
                  <a:pt x="4356" y="1551"/>
                  <a:pt x="2758" y="2949"/>
                </a:cubicBezTo>
                <a:cubicBezTo>
                  <a:pt x="2108" y="3529"/>
                  <a:pt x="1549" y="4188"/>
                  <a:pt x="1089" y="4927"/>
                </a:cubicBezTo>
                <a:cubicBezTo>
                  <a:pt x="809" y="5357"/>
                  <a:pt x="570" y="5807"/>
                  <a:pt x="360" y="6276"/>
                </a:cubicBezTo>
                <a:lnTo>
                  <a:pt x="500" y="6276"/>
                </a:lnTo>
                <a:cubicBezTo>
                  <a:pt x="700" y="5836"/>
                  <a:pt x="939" y="5407"/>
                  <a:pt x="1199" y="4987"/>
                </a:cubicBezTo>
                <a:cubicBezTo>
                  <a:pt x="2738" y="2540"/>
                  <a:pt x="5385" y="931"/>
                  <a:pt x="8472" y="582"/>
                </a:cubicBezTo>
                <a:cubicBezTo>
                  <a:pt x="8900" y="532"/>
                  <a:pt x="9331" y="507"/>
                  <a:pt x="9762" y="507"/>
                </a:cubicBezTo>
                <a:cubicBezTo>
                  <a:pt x="12710" y="507"/>
                  <a:pt x="15704" y="1661"/>
                  <a:pt x="18433" y="3848"/>
                </a:cubicBezTo>
                <a:cubicBezTo>
                  <a:pt x="18491" y="3894"/>
                  <a:pt x="18549" y="3940"/>
                  <a:pt x="18607" y="3987"/>
                </a:cubicBezTo>
                <a:lnTo>
                  <a:pt x="18607" y="3987"/>
                </a:lnTo>
                <a:cubicBezTo>
                  <a:pt x="18552" y="3944"/>
                  <a:pt x="18497" y="3901"/>
                  <a:pt x="18443" y="3858"/>
                </a:cubicBezTo>
                <a:cubicBezTo>
                  <a:pt x="15772" y="1829"/>
                  <a:pt x="12861" y="756"/>
                  <a:pt x="10002" y="756"/>
                </a:cubicBezTo>
                <a:cubicBezTo>
                  <a:pt x="9567" y="756"/>
                  <a:pt x="9133" y="781"/>
                  <a:pt x="8702" y="831"/>
                </a:cubicBezTo>
                <a:cubicBezTo>
                  <a:pt x="6574" y="1061"/>
                  <a:pt x="4566" y="1940"/>
                  <a:pt x="2967" y="3359"/>
                </a:cubicBezTo>
                <a:cubicBezTo>
                  <a:pt x="2338" y="3908"/>
                  <a:pt x="1798" y="4548"/>
                  <a:pt x="1339" y="5247"/>
                </a:cubicBezTo>
                <a:cubicBezTo>
                  <a:pt x="1119" y="5587"/>
                  <a:pt x="919" y="5936"/>
                  <a:pt x="740" y="6296"/>
                </a:cubicBezTo>
                <a:lnTo>
                  <a:pt x="889" y="6306"/>
                </a:lnTo>
                <a:cubicBezTo>
                  <a:pt x="1059" y="5966"/>
                  <a:pt x="1249" y="5637"/>
                  <a:pt x="1449" y="5327"/>
                </a:cubicBezTo>
                <a:cubicBezTo>
                  <a:pt x="3017" y="2909"/>
                  <a:pt x="5665" y="1321"/>
                  <a:pt x="8712" y="961"/>
                </a:cubicBezTo>
                <a:cubicBezTo>
                  <a:pt x="9138" y="912"/>
                  <a:pt x="9567" y="888"/>
                  <a:pt x="9996" y="888"/>
                </a:cubicBezTo>
                <a:cubicBezTo>
                  <a:pt x="12868" y="888"/>
                  <a:pt x="15797" y="1975"/>
                  <a:pt x="18467" y="4047"/>
                </a:cubicBezTo>
                <a:lnTo>
                  <a:pt x="18467" y="4047"/>
                </a:lnTo>
                <a:cubicBezTo>
                  <a:pt x="15869" y="2134"/>
                  <a:pt x="13031" y="1123"/>
                  <a:pt x="10249" y="1123"/>
                </a:cubicBezTo>
                <a:cubicBezTo>
                  <a:pt x="9805" y="1123"/>
                  <a:pt x="9362" y="1149"/>
                  <a:pt x="8922" y="1201"/>
                </a:cubicBezTo>
                <a:cubicBezTo>
                  <a:pt x="6784" y="1441"/>
                  <a:pt x="4776" y="2330"/>
                  <a:pt x="3157" y="3758"/>
                </a:cubicBezTo>
                <a:cubicBezTo>
                  <a:pt x="2558" y="4288"/>
                  <a:pt x="2028" y="4897"/>
                  <a:pt x="1579" y="5567"/>
                </a:cubicBezTo>
                <a:cubicBezTo>
                  <a:pt x="1419" y="5817"/>
                  <a:pt x="1269" y="6066"/>
                  <a:pt x="1129" y="6316"/>
                </a:cubicBezTo>
                <a:lnTo>
                  <a:pt x="1279" y="6316"/>
                </a:lnTo>
                <a:cubicBezTo>
                  <a:pt x="1409" y="6086"/>
                  <a:pt x="1549" y="5866"/>
                  <a:pt x="1689" y="5647"/>
                </a:cubicBezTo>
                <a:cubicBezTo>
                  <a:pt x="3277" y="3259"/>
                  <a:pt x="5925" y="1690"/>
                  <a:pt x="8932" y="1331"/>
                </a:cubicBezTo>
                <a:cubicBezTo>
                  <a:pt x="9363" y="1280"/>
                  <a:pt x="9797" y="1255"/>
                  <a:pt x="10233" y="1255"/>
                </a:cubicBezTo>
                <a:cubicBezTo>
                  <a:pt x="13012" y="1255"/>
                  <a:pt x="15851" y="2274"/>
                  <a:pt x="18446" y="4214"/>
                </a:cubicBezTo>
                <a:lnTo>
                  <a:pt x="18446" y="4214"/>
                </a:lnTo>
                <a:cubicBezTo>
                  <a:pt x="15931" y="2436"/>
                  <a:pt x="13206" y="1497"/>
                  <a:pt x="10527" y="1497"/>
                </a:cubicBezTo>
                <a:cubicBezTo>
                  <a:pt x="10067" y="1497"/>
                  <a:pt x="9608" y="1525"/>
                  <a:pt x="9151" y="1581"/>
                </a:cubicBezTo>
                <a:cubicBezTo>
                  <a:pt x="7003" y="1820"/>
                  <a:pt x="4975" y="2719"/>
                  <a:pt x="3357" y="4158"/>
                </a:cubicBezTo>
                <a:cubicBezTo>
                  <a:pt x="2778" y="4668"/>
                  <a:pt x="2258" y="5247"/>
                  <a:pt x="1828" y="5886"/>
                </a:cubicBezTo>
                <a:cubicBezTo>
                  <a:pt x="1729" y="6036"/>
                  <a:pt x="1629" y="6176"/>
                  <a:pt x="1539" y="6326"/>
                </a:cubicBezTo>
                <a:lnTo>
                  <a:pt x="1699" y="6326"/>
                </a:lnTo>
                <a:cubicBezTo>
                  <a:pt x="1779" y="6206"/>
                  <a:pt x="1848" y="6076"/>
                  <a:pt x="1938" y="5956"/>
                </a:cubicBezTo>
                <a:cubicBezTo>
                  <a:pt x="3547" y="3609"/>
                  <a:pt x="6184" y="2060"/>
                  <a:pt x="9171" y="1700"/>
                </a:cubicBezTo>
                <a:cubicBezTo>
                  <a:pt x="9615" y="1647"/>
                  <a:pt x="10062" y="1621"/>
                  <a:pt x="10510" y="1621"/>
                </a:cubicBezTo>
                <a:cubicBezTo>
                  <a:pt x="13269" y="1621"/>
                  <a:pt x="16083" y="2618"/>
                  <a:pt x="18652" y="4518"/>
                </a:cubicBezTo>
                <a:cubicBezTo>
                  <a:pt x="18669" y="4530"/>
                  <a:pt x="18685" y="4543"/>
                  <a:pt x="18702" y="4555"/>
                </a:cubicBezTo>
                <a:lnTo>
                  <a:pt x="18702" y="4555"/>
                </a:lnTo>
                <a:cubicBezTo>
                  <a:pt x="18689" y="4546"/>
                  <a:pt x="18676" y="4537"/>
                  <a:pt x="18662" y="4528"/>
                </a:cubicBezTo>
                <a:cubicBezTo>
                  <a:pt x="16161" y="2775"/>
                  <a:pt x="13436" y="1856"/>
                  <a:pt x="10763" y="1856"/>
                </a:cubicBezTo>
                <a:cubicBezTo>
                  <a:pt x="10297" y="1856"/>
                  <a:pt x="9833" y="1884"/>
                  <a:pt x="9371" y="1940"/>
                </a:cubicBezTo>
                <a:cubicBezTo>
                  <a:pt x="6394" y="2320"/>
                  <a:pt x="3737" y="3868"/>
                  <a:pt x="2088" y="6206"/>
                </a:cubicBezTo>
                <a:lnTo>
                  <a:pt x="1988" y="6346"/>
                </a:lnTo>
                <a:lnTo>
                  <a:pt x="2148" y="6346"/>
                </a:lnTo>
                <a:cubicBezTo>
                  <a:pt x="2168" y="6316"/>
                  <a:pt x="2178" y="6306"/>
                  <a:pt x="2198" y="6276"/>
                </a:cubicBezTo>
                <a:cubicBezTo>
                  <a:pt x="3817" y="3968"/>
                  <a:pt x="6444" y="2440"/>
                  <a:pt x="9391" y="2070"/>
                </a:cubicBezTo>
                <a:cubicBezTo>
                  <a:pt x="9850" y="2013"/>
                  <a:pt x="10312" y="1985"/>
                  <a:pt x="10776" y="1985"/>
                </a:cubicBezTo>
                <a:cubicBezTo>
                  <a:pt x="13492" y="1985"/>
                  <a:pt x="16268" y="2951"/>
                  <a:pt x="18802" y="4778"/>
                </a:cubicBezTo>
                <a:cubicBezTo>
                  <a:pt x="18872" y="4830"/>
                  <a:pt x="18943" y="4883"/>
                  <a:pt x="19013" y="4937"/>
                </a:cubicBezTo>
                <a:lnTo>
                  <a:pt x="19013" y="4937"/>
                </a:lnTo>
                <a:cubicBezTo>
                  <a:pt x="18940" y="4886"/>
                  <a:pt x="18866" y="4836"/>
                  <a:pt x="18792" y="4787"/>
                </a:cubicBezTo>
                <a:cubicBezTo>
                  <a:pt x="16339" y="3101"/>
                  <a:pt x="13664" y="2219"/>
                  <a:pt x="11046" y="2219"/>
                </a:cubicBezTo>
                <a:cubicBezTo>
                  <a:pt x="10562" y="2219"/>
                  <a:pt x="10080" y="2249"/>
                  <a:pt x="9601" y="2310"/>
                </a:cubicBezTo>
                <a:cubicBezTo>
                  <a:pt x="6714" y="2680"/>
                  <a:pt x="4126" y="4148"/>
                  <a:pt x="2458" y="6356"/>
                </a:cubicBezTo>
                <a:lnTo>
                  <a:pt x="2618" y="6366"/>
                </a:lnTo>
                <a:cubicBezTo>
                  <a:pt x="4266" y="4228"/>
                  <a:pt x="6804" y="2809"/>
                  <a:pt x="9611" y="2450"/>
                </a:cubicBezTo>
                <a:cubicBezTo>
                  <a:pt x="10089" y="2388"/>
                  <a:pt x="10571" y="2357"/>
                  <a:pt x="11056" y="2357"/>
                </a:cubicBezTo>
                <a:cubicBezTo>
                  <a:pt x="13687" y="2357"/>
                  <a:pt x="16378" y="3264"/>
                  <a:pt x="18842" y="4977"/>
                </a:cubicBezTo>
                <a:cubicBezTo>
                  <a:pt x="18994" y="5083"/>
                  <a:pt x="19145" y="5191"/>
                  <a:pt x="19295" y="5303"/>
                </a:cubicBezTo>
                <a:lnTo>
                  <a:pt x="19295" y="5303"/>
                </a:lnTo>
                <a:cubicBezTo>
                  <a:pt x="19142" y="5196"/>
                  <a:pt x="18988" y="5091"/>
                  <a:pt x="18832" y="4987"/>
                </a:cubicBezTo>
                <a:cubicBezTo>
                  <a:pt x="16449" y="3429"/>
                  <a:pt x="13857" y="2600"/>
                  <a:pt x="11323" y="2600"/>
                </a:cubicBezTo>
                <a:cubicBezTo>
                  <a:pt x="10819" y="2600"/>
                  <a:pt x="10318" y="2633"/>
                  <a:pt x="9821" y="2699"/>
                </a:cubicBezTo>
                <a:cubicBezTo>
                  <a:pt x="7113" y="3049"/>
                  <a:pt x="4636" y="4388"/>
                  <a:pt x="2947" y="6396"/>
                </a:cubicBezTo>
                <a:lnTo>
                  <a:pt x="3117" y="6396"/>
                </a:lnTo>
                <a:cubicBezTo>
                  <a:pt x="4846" y="4428"/>
                  <a:pt x="7233" y="3159"/>
                  <a:pt x="9841" y="2829"/>
                </a:cubicBezTo>
                <a:cubicBezTo>
                  <a:pt x="10328" y="2766"/>
                  <a:pt x="10819" y="2735"/>
                  <a:pt x="11312" y="2735"/>
                </a:cubicBezTo>
                <a:cubicBezTo>
                  <a:pt x="13757" y="2735"/>
                  <a:pt x="16258" y="3506"/>
                  <a:pt x="18574" y="4985"/>
                </a:cubicBezTo>
                <a:lnTo>
                  <a:pt x="18574" y="4985"/>
                </a:lnTo>
                <a:cubicBezTo>
                  <a:pt x="16226" y="3568"/>
                  <a:pt x="13859" y="2955"/>
                  <a:pt x="11655" y="2955"/>
                </a:cubicBezTo>
                <a:cubicBezTo>
                  <a:pt x="8369" y="2955"/>
                  <a:pt x="5443" y="4317"/>
                  <a:pt x="3477" y="6406"/>
                </a:cubicBezTo>
                <a:lnTo>
                  <a:pt x="3657" y="6406"/>
                </a:lnTo>
                <a:cubicBezTo>
                  <a:pt x="5594" y="4393"/>
                  <a:pt x="8446" y="3090"/>
                  <a:pt x="11645" y="3090"/>
                </a:cubicBezTo>
                <a:cubicBezTo>
                  <a:pt x="13973" y="3090"/>
                  <a:pt x="16484" y="3780"/>
                  <a:pt x="18962" y="5387"/>
                </a:cubicBezTo>
                <a:cubicBezTo>
                  <a:pt x="19044" y="5440"/>
                  <a:pt x="19126" y="5494"/>
                  <a:pt x="19208" y="5549"/>
                </a:cubicBezTo>
                <a:lnTo>
                  <a:pt x="19208" y="5549"/>
                </a:lnTo>
                <a:cubicBezTo>
                  <a:pt x="19126" y="5497"/>
                  <a:pt x="19044" y="5447"/>
                  <a:pt x="18962" y="5397"/>
                </a:cubicBezTo>
                <a:cubicBezTo>
                  <a:pt x="16717" y="4021"/>
                  <a:pt x="14334" y="3319"/>
                  <a:pt x="11944" y="3319"/>
                </a:cubicBezTo>
                <a:cubicBezTo>
                  <a:pt x="11453" y="3319"/>
                  <a:pt x="10961" y="3349"/>
                  <a:pt x="10470" y="3409"/>
                </a:cubicBezTo>
                <a:cubicBezTo>
                  <a:pt x="8052" y="3689"/>
                  <a:pt x="5795" y="4748"/>
                  <a:pt x="4036" y="6436"/>
                </a:cubicBezTo>
                <a:lnTo>
                  <a:pt x="4226" y="6446"/>
                </a:lnTo>
                <a:cubicBezTo>
                  <a:pt x="5945" y="4827"/>
                  <a:pt x="8142" y="3818"/>
                  <a:pt x="10490" y="3549"/>
                </a:cubicBezTo>
                <a:cubicBezTo>
                  <a:pt x="10975" y="3490"/>
                  <a:pt x="11460" y="3460"/>
                  <a:pt x="11947" y="3460"/>
                </a:cubicBezTo>
                <a:cubicBezTo>
                  <a:pt x="14337" y="3460"/>
                  <a:pt x="16734" y="4172"/>
                  <a:pt x="18992" y="5567"/>
                </a:cubicBezTo>
                <a:cubicBezTo>
                  <a:pt x="16707" y="4251"/>
                  <a:pt x="14408" y="3680"/>
                  <a:pt x="12256" y="3680"/>
                </a:cubicBezTo>
                <a:cubicBezTo>
                  <a:pt x="9308" y="3680"/>
                  <a:pt x="6636" y="4752"/>
                  <a:pt x="4656" y="6456"/>
                </a:cubicBezTo>
                <a:lnTo>
                  <a:pt x="4856" y="6466"/>
                </a:lnTo>
                <a:cubicBezTo>
                  <a:pt x="6799" y="4839"/>
                  <a:pt x="9395" y="3815"/>
                  <a:pt x="12256" y="3815"/>
                </a:cubicBezTo>
                <a:cubicBezTo>
                  <a:pt x="14453" y="3815"/>
                  <a:pt x="16807" y="4419"/>
                  <a:pt x="19142" y="5817"/>
                </a:cubicBezTo>
                <a:cubicBezTo>
                  <a:pt x="17027" y="4640"/>
                  <a:pt x="14792" y="4039"/>
                  <a:pt x="12563" y="4039"/>
                </a:cubicBezTo>
                <a:cubicBezTo>
                  <a:pt x="11991" y="4039"/>
                  <a:pt x="11419" y="4079"/>
                  <a:pt x="10850" y="4158"/>
                </a:cubicBezTo>
                <a:cubicBezTo>
                  <a:pt x="8832" y="4438"/>
                  <a:pt x="6914" y="5237"/>
                  <a:pt x="5305" y="6486"/>
                </a:cubicBezTo>
                <a:lnTo>
                  <a:pt x="5515" y="6496"/>
                </a:lnTo>
                <a:cubicBezTo>
                  <a:pt x="7083" y="5317"/>
                  <a:pt x="8922" y="4558"/>
                  <a:pt x="10860" y="4298"/>
                </a:cubicBezTo>
                <a:cubicBezTo>
                  <a:pt x="11430" y="4217"/>
                  <a:pt x="12004" y="4176"/>
                  <a:pt x="12577" y="4176"/>
                </a:cubicBezTo>
                <a:cubicBezTo>
                  <a:pt x="14825" y="4176"/>
                  <a:pt x="17079" y="4796"/>
                  <a:pt x="19212" y="6006"/>
                </a:cubicBezTo>
                <a:cubicBezTo>
                  <a:pt x="19254" y="6030"/>
                  <a:pt x="19295" y="6053"/>
                  <a:pt x="19337" y="6077"/>
                </a:cubicBezTo>
                <a:lnTo>
                  <a:pt x="19337" y="6077"/>
                </a:lnTo>
                <a:cubicBezTo>
                  <a:pt x="19292" y="6053"/>
                  <a:pt x="19247" y="6030"/>
                  <a:pt x="19202" y="6006"/>
                </a:cubicBezTo>
                <a:cubicBezTo>
                  <a:pt x="17136" y="4927"/>
                  <a:pt x="14955" y="4399"/>
                  <a:pt x="12839" y="4399"/>
                </a:cubicBezTo>
                <a:cubicBezTo>
                  <a:pt x="10371" y="4399"/>
                  <a:pt x="7991" y="5117"/>
                  <a:pt x="5984" y="6516"/>
                </a:cubicBezTo>
                <a:lnTo>
                  <a:pt x="6214" y="6526"/>
                </a:lnTo>
                <a:cubicBezTo>
                  <a:pt x="8162" y="5211"/>
                  <a:pt x="10462" y="4536"/>
                  <a:pt x="12846" y="4536"/>
                </a:cubicBezTo>
                <a:cubicBezTo>
                  <a:pt x="14974" y="4536"/>
                  <a:pt x="17169" y="5074"/>
                  <a:pt x="19242" y="6176"/>
                </a:cubicBezTo>
                <a:cubicBezTo>
                  <a:pt x="17303" y="5226"/>
                  <a:pt x="15269" y="4746"/>
                  <a:pt x="13245" y="4746"/>
                </a:cubicBezTo>
                <a:cubicBezTo>
                  <a:pt x="12567" y="4746"/>
                  <a:pt x="11891" y="4800"/>
                  <a:pt x="11219" y="4907"/>
                </a:cubicBezTo>
                <a:cubicBezTo>
                  <a:pt x="9641" y="5157"/>
                  <a:pt x="8122" y="5717"/>
                  <a:pt x="6764" y="6546"/>
                </a:cubicBezTo>
                <a:lnTo>
                  <a:pt x="7013" y="6556"/>
                </a:lnTo>
                <a:cubicBezTo>
                  <a:pt x="8312" y="5787"/>
                  <a:pt x="9751" y="5277"/>
                  <a:pt x="11239" y="5037"/>
                </a:cubicBezTo>
                <a:cubicBezTo>
                  <a:pt x="11901" y="4932"/>
                  <a:pt x="12568" y="4879"/>
                  <a:pt x="13235" y="4879"/>
                </a:cubicBezTo>
                <a:cubicBezTo>
                  <a:pt x="15288" y="4879"/>
                  <a:pt x="17349" y="5376"/>
                  <a:pt x="19302" y="6356"/>
                </a:cubicBezTo>
                <a:cubicBezTo>
                  <a:pt x="17433" y="5507"/>
                  <a:pt x="15480" y="5092"/>
                  <a:pt x="13572" y="5092"/>
                </a:cubicBezTo>
                <a:cubicBezTo>
                  <a:pt x="11461" y="5092"/>
                  <a:pt x="9404" y="5599"/>
                  <a:pt x="7573" y="6586"/>
                </a:cubicBezTo>
                <a:lnTo>
                  <a:pt x="7843" y="6596"/>
                </a:lnTo>
                <a:cubicBezTo>
                  <a:pt x="9605" y="5694"/>
                  <a:pt x="11564" y="5231"/>
                  <a:pt x="13572" y="5231"/>
                </a:cubicBezTo>
                <a:cubicBezTo>
                  <a:pt x="15480" y="5231"/>
                  <a:pt x="17433" y="5649"/>
                  <a:pt x="19302" y="6506"/>
                </a:cubicBezTo>
                <a:cubicBezTo>
                  <a:pt x="17621" y="5793"/>
                  <a:pt x="15816" y="5431"/>
                  <a:pt x="14002" y="5431"/>
                </a:cubicBezTo>
                <a:cubicBezTo>
                  <a:pt x="13196" y="5431"/>
                  <a:pt x="12388" y="5502"/>
                  <a:pt x="11589" y="5647"/>
                </a:cubicBezTo>
                <a:cubicBezTo>
                  <a:pt x="10520" y="5836"/>
                  <a:pt x="9481" y="6166"/>
                  <a:pt x="8492" y="6616"/>
                </a:cubicBezTo>
                <a:lnTo>
                  <a:pt x="8802" y="6636"/>
                </a:lnTo>
                <a:cubicBezTo>
                  <a:pt x="9701" y="6236"/>
                  <a:pt x="10650" y="5956"/>
                  <a:pt x="11619" y="5777"/>
                </a:cubicBezTo>
                <a:cubicBezTo>
                  <a:pt x="12405" y="5636"/>
                  <a:pt x="13199" y="5566"/>
                  <a:pt x="13992" y="5566"/>
                </a:cubicBezTo>
                <a:cubicBezTo>
                  <a:pt x="15839" y="5566"/>
                  <a:pt x="17679" y="5945"/>
                  <a:pt x="19392" y="6686"/>
                </a:cubicBezTo>
                <a:cubicBezTo>
                  <a:pt x="17750" y="6064"/>
                  <a:pt x="16059" y="5762"/>
                  <a:pt x="14394" y="5762"/>
                </a:cubicBezTo>
                <a:cubicBezTo>
                  <a:pt x="12717" y="5762"/>
                  <a:pt x="11066" y="6069"/>
                  <a:pt x="9521" y="6666"/>
                </a:cubicBezTo>
                <a:lnTo>
                  <a:pt x="9871" y="6676"/>
                </a:lnTo>
                <a:cubicBezTo>
                  <a:pt x="11346" y="6159"/>
                  <a:pt x="12887" y="5901"/>
                  <a:pt x="14427" y="5901"/>
                </a:cubicBezTo>
                <a:cubicBezTo>
                  <a:pt x="16130" y="5901"/>
                  <a:pt x="17831" y="6216"/>
                  <a:pt x="19442" y="6846"/>
                </a:cubicBezTo>
                <a:cubicBezTo>
                  <a:pt x="19474" y="6858"/>
                  <a:pt x="19507" y="6872"/>
                  <a:pt x="19540" y="6885"/>
                </a:cubicBezTo>
                <a:lnTo>
                  <a:pt x="19540" y="6885"/>
                </a:lnTo>
                <a:cubicBezTo>
                  <a:pt x="19507" y="6875"/>
                  <a:pt x="19474" y="6865"/>
                  <a:pt x="19442" y="6856"/>
                </a:cubicBezTo>
                <a:cubicBezTo>
                  <a:pt x="17959" y="6349"/>
                  <a:pt x="16408" y="6095"/>
                  <a:pt x="14851" y="6095"/>
                </a:cubicBezTo>
                <a:cubicBezTo>
                  <a:pt x="13891" y="6095"/>
                  <a:pt x="12928" y="6191"/>
                  <a:pt x="11979" y="6386"/>
                </a:cubicBezTo>
                <a:cubicBezTo>
                  <a:pt x="11549" y="6476"/>
                  <a:pt x="11120" y="6586"/>
                  <a:pt x="10700" y="6716"/>
                </a:cubicBezTo>
                <a:lnTo>
                  <a:pt x="11130" y="6726"/>
                </a:lnTo>
                <a:cubicBezTo>
                  <a:pt x="11419" y="6646"/>
                  <a:pt x="11709" y="6576"/>
                  <a:pt x="11999" y="6516"/>
                </a:cubicBezTo>
                <a:cubicBezTo>
                  <a:pt x="12939" y="6323"/>
                  <a:pt x="13893" y="6228"/>
                  <a:pt x="14845" y="6228"/>
                </a:cubicBezTo>
                <a:cubicBezTo>
                  <a:pt x="16410" y="6228"/>
                  <a:pt x="17971" y="6486"/>
                  <a:pt x="19462" y="6995"/>
                </a:cubicBezTo>
                <a:lnTo>
                  <a:pt x="19472" y="6995"/>
                </a:lnTo>
                <a:lnTo>
                  <a:pt x="19566" y="7032"/>
                </a:lnTo>
                <a:lnTo>
                  <a:pt x="19566" y="7032"/>
                </a:lnTo>
                <a:lnTo>
                  <a:pt x="19472" y="7005"/>
                </a:lnTo>
                <a:lnTo>
                  <a:pt x="19462" y="7005"/>
                </a:lnTo>
                <a:cubicBezTo>
                  <a:pt x="18116" y="6607"/>
                  <a:pt x="16724" y="6408"/>
                  <a:pt x="15331" y="6408"/>
                </a:cubicBezTo>
                <a:cubicBezTo>
                  <a:pt x="14240" y="6408"/>
                  <a:pt x="13149" y="6530"/>
                  <a:pt x="12079" y="6776"/>
                </a:cubicBezTo>
                <a:lnTo>
                  <a:pt x="12638" y="6796"/>
                </a:lnTo>
                <a:cubicBezTo>
                  <a:pt x="13531" y="6628"/>
                  <a:pt x="14434" y="6544"/>
                  <a:pt x="15336" y="6544"/>
                </a:cubicBezTo>
                <a:cubicBezTo>
                  <a:pt x="16634" y="6544"/>
                  <a:pt x="17930" y="6718"/>
                  <a:pt x="19192" y="7065"/>
                </a:cubicBezTo>
                <a:lnTo>
                  <a:pt x="19701" y="7085"/>
                </a:lnTo>
                <a:lnTo>
                  <a:pt x="19741" y="7085"/>
                </a:lnTo>
                <a:lnTo>
                  <a:pt x="20051" y="7095"/>
                </a:lnTo>
                <a:lnTo>
                  <a:pt x="20141" y="7095"/>
                </a:lnTo>
                <a:lnTo>
                  <a:pt x="20317" y="7104"/>
                </a:lnTo>
                <a:lnTo>
                  <a:pt x="20317" y="7104"/>
                </a:lnTo>
                <a:cubicBezTo>
                  <a:pt x="20325" y="7108"/>
                  <a:pt x="20333" y="7112"/>
                  <a:pt x="20341" y="7115"/>
                </a:cubicBezTo>
                <a:lnTo>
                  <a:pt x="20598" y="7115"/>
                </a:lnTo>
                <a:cubicBezTo>
                  <a:pt x="20605" y="7119"/>
                  <a:pt x="20613" y="7122"/>
                  <a:pt x="20620" y="7125"/>
                </a:cubicBezTo>
                <a:lnTo>
                  <a:pt x="20846" y="7125"/>
                </a:lnTo>
                <a:cubicBezTo>
                  <a:pt x="20854" y="7129"/>
                  <a:pt x="20862" y="7132"/>
                  <a:pt x="20870" y="7135"/>
                </a:cubicBezTo>
                <a:lnTo>
                  <a:pt x="21124" y="7135"/>
                </a:lnTo>
                <a:cubicBezTo>
                  <a:pt x="21133" y="7139"/>
                  <a:pt x="21141" y="7142"/>
                  <a:pt x="21150" y="7145"/>
                </a:cubicBezTo>
                <a:lnTo>
                  <a:pt x="21230" y="7145"/>
                </a:lnTo>
                <a:lnTo>
                  <a:pt x="21310" y="7155"/>
                </a:lnTo>
                <a:cubicBezTo>
                  <a:pt x="21300" y="7152"/>
                  <a:pt x="21291" y="7149"/>
                  <a:pt x="21281" y="7145"/>
                </a:cubicBezTo>
                <a:lnTo>
                  <a:pt x="21419" y="7145"/>
                </a:lnTo>
                <a:cubicBezTo>
                  <a:pt x="21429" y="7149"/>
                  <a:pt x="21439" y="7152"/>
                  <a:pt x="21450" y="7155"/>
                </a:cubicBezTo>
                <a:lnTo>
                  <a:pt x="21619" y="7155"/>
                </a:lnTo>
                <a:lnTo>
                  <a:pt x="21724" y="7162"/>
                </a:lnTo>
                <a:lnTo>
                  <a:pt x="21724" y="7162"/>
                </a:lnTo>
                <a:cubicBezTo>
                  <a:pt x="21739" y="7166"/>
                  <a:pt x="21754" y="7171"/>
                  <a:pt x="21769" y="7175"/>
                </a:cubicBezTo>
                <a:lnTo>
                  <a:pt x="21969" y="7175"/>
                </a:lnTo>
                <a:lnTo>
                  <a:pt x="22169" y="7185"/>
                </a:lnTo>
                <a:lnTo>
                  <a:pt x="22419" y="7195"/>
                </a:lnTo>
                <a:lnTo>
                  <a:pt x="22748" y="7215"/>
                </a:lnTo>
                <a:lnTo>
                  <a:pt x="23098" y="7225"/>
                </a:lnTo>
                <a:cubicBezTo>
                  <a:pt x="23071" y="7221"/>
                  <a:pt x="23045" y="7217"/>
                  <a:pt x="23018" y="7213"/>
                </a:cubicBezTo>
                <a:lnTo>
                  <a:pt x="23018" y="7213"/>
                </a:lnTo>
                <a:lnTo>
                  <a:pt x="23088" y="7215"/>
                </a:lnTo>
                <a:lnTo>
                  <a:pt x="27264" y="7395"/>
                </a:lnTo>
                <a:cubicBezTo>
                  <a:pt x="26625" y="7325"/>
                  <a:pt x="25965" y="7305"/>
                  <a:pt x="25306" y="7275"/>
                </a:cubicBezTo>
                <a:lnTo>
                  <a:pt x="25496" y="7275"/>
                </a:lnTo>
                <a:cubicBezTo>
                  <a:pt x="26435" y="7275"/>
                  <a:pt x="27384" y="7285"/>
                  <a:pt x="28303" y="7445"/>
                </a:cubicBezTo>
                <a:lnTo>
                  <a:pt x="29092" y="7475"/>
                </a:lnTo>
                <a:cubicBezTo>
                  <a:pt x="27943" y="7155"/>
                  <a:pt x="26705" y="7155"/>
                  <a:pt x="25496" y="7135"/>
                </a:cubicBezTo>
                <a:lnTo>
                  <a:pt x="25256" y="7135"/>
                </a:lnTo>
                <a:cubicBezTo>
                  <a:pt x="25096" y="7134"/>
                  <a:pt x="24936" y="7133"/>
                  <a:pt x="24775" y="7131"/>
                </a:cubicBezTo>
                <a:lnTo>
                  <a:pt x="24775" y="7131"/>
                </a:lnTo>
                <a:cubicBezTo>
                  <a:pt x="24939" y="7130"/>
                  <a:pt x="25102" y="7128"/>
                  <a:pt x="25266" y="7125"/>
                </a:cubicBezTo>
                <a:lnTo>
                  <a:pt x="25666" y="7125"/>
                </a:lnTo>
                <a:cubicBezTo>
                  <a:pt x="26018" y="7118"/>
                  <a:pt x="26371" y="7110"/>
                  <a:pt x="26723" y="7110"/>
                </a:cubicBezTo>
                <a:cubicBezTo>
                  <a:pt x="27751" y="7110"/>
                  <a:pt x="28770" y="7175"/>
                  <a:pt x="29722" y="7495"/>
                </a:cubicBezTo>
                <a:lnTo>
                  <a:pt x="30161" y="7515"/>
                </a:lnTo>
                <a:cubicBezTo>
                  <a:pt x="29073" y="7064"/>
                  <a:pt x="27881" y="6982"/>
                  <a:pt x="26686" y="6982"/>
                </a:cubicBezTo>
                <a:cubicBezTo>
                  <a:pt x="26346" y="6982"/>
                  <a:pt x="26005" y="6989"/>
                  <a:pt x="25666" y="6995"/>
                </a:cubicBezTo>
                <a:lnTo>
                  <a:pt x="25456" y="6995"/>
                </a:lnTo>
                <a:cubicBezTo>
                  <a:pt x="25319" y="6998"/>
                  <a:pt x="25181" y="7000"/>
                  <a:pt x="25043" y="7001"/>
                </a:cubicBezTo>
                <a:lnTo>
                  <a:pt x="25043" y="7001"/>
                </a:lnTo>
                <a:cubicBezTo>
                  <a:pt x="25181" y="6996"/>
                  <a:pt x="25318" y="6991"/>
                  <a:pt x="25456" y="6985"/>
                </a:cubicBezTo>
                <a:lnTo>
                  <a:pt x="25486" y="6985"/>
                </a:lnTo>
                <a:cubicBezTo>
                  <a:pt x="25616" y="6985"/>
                  <a:pt x="25726" y="6975"/>
                  <a:pt x="25845" y="6965"/>
                </a:cubicBezTo>
                <a:cubicBezTo>
                  <a:pt x="26357" y="6944"/>
                  <a:pt x="26873" y="6921"/>
                  <a:pt x="27384" y="6921"/>
                </a:cubicBezTo>
                <a:cubicBezTo>
                  <a:pt x="28530" y="6921"/>
                  <a:pt x="29655" y="7034"/>
                  <a:pt x="30671" y="7525"/>
                </a:cubicBezTo>
                <a:lnTo>
                  <a:pt x="31000" y="7545"/>
                </a:lnTo>
                <a:cubicBezTo>
                  <a:pt x="29882" y="6936"/>
                  <a:pt x="28644" y="6799"/>
                  <a:pt x="27389" y="6799"/>
                </a:cubicBezTo>
                <a:cubicBezTo>
                  <a:pt x="26871" y="6799"/>
                  <a:pt x="26351" y="6822"/>
                  <a:pt x="25835" y="6846"/>
                </a:cubicBezTo>
                <a:lnTo>
                  <a:pt x="25706" y="6846"/>
                </a:lnTo>
                <a:cubicBezTo>
                  <a:pt x="25695" y="6846"/>
                  <a:pt x="25685" y="6846"/>
                  <a:pt x="25675" y="6847"/>
                </a:cubicBezTo>
                <a:lnTo>
                  <a:pt x="25675" y="6847"/>
                </a:lnTo>
                <a:cubicBezTo>
                  <a:pt x="25682" y="6846"/>
                  <a:pt x="25689" y="6846"/>
                  <a:pt x="25696" y="6846"/>
                </a:cubicBezTo>
                <a:lnTo>
                  <a:pt x="25995" y="6816"/>
                </a:lnTo>
                <a:cubicBezTo>
                  <a:pt x="26633" y="6775"/>
                  <a:pt x="27276" y="6732"/>
                  <a:pt x="27909" y="6732"/>
                </a:cubicBezTo>
                <a:cubicBezTo>
                  <a:pt x="29150" y="6732"/>
                  <a:pt x="30355" y="6897"/>
                  <a:pt x="31420" y="7565"/>
                </a:cubicBezTo>
                <a:lnTo>
                  <a:pt x="31690" y="7575"/>
                </a:lnTo>
                <a:cubicBezTo>
                  <a:pt x="30562" y="6796"/>
                  <a:pt x="29272" y="6604"/>
                  <a:pt x="27947" y="6604"/>
                </a:cubicBezTo>
                <a:cubicBezTo>
                  <a:pt x="27300" y="6604"/>
                  <a:pt x="26644" y="6650"/>
                  <a:pt x="25995" y="6696"/>
                </a:cubicBezTo>
                <a:cubicBezTo>
                  <a:pt x="25965" y="6696"/>
                  <a:pt x="25925" y="6696"/>
                  <a:pt x="25895" y="6706"/>
                </a:cubicBezTo>
                <a:cubicBezTo>
                  <a:pt x="25745" y="6716"/>
                  <a:pt x="25595" y="6726"/>
                  <a:pt x="25446" y="6736"/>
                </a:cubicBezTo>
                <a:lnTo>
                  <a:pt x="25446" y="6736"/>
                </a:lnTo>
                <a:cubicBezTo>
                  <a:pt x="25593" y="6723"/>
                  <a:pt x="25739" y="6710"/>
                  <a:pt x="25885" y="6696"/>
                </a:cubicBezTo>
                <a:lnTo>
                  <a:pt x="26165" y="6676"/>
                </a:lnTo>
                <a:cubicBezTo>
                  <a:pt x="26910" y="6607"/>
                  <a:pt x="27664" y="6538"/>
                  <a:pt x="28404" y="6538"/>
                </a:cubicBezTo>
                <a:cubicBezTo>
                  <a:pt x="29718" y="6538"/>
                  <a:pt x="30986" y="6757"/>
                  <a:pt x="32079" y="7595"/>
                </a:cubicBezTo>
                <a:lnTo>
                  <a:pt x="31998" y="7593"/>
                </a:lnTo>
                <a:lnTo>
                  <a:pt x="31998" y="7593"/>
                </a:lnTo>
                <a:lnTo>
                  <a:pt x="32393" y="7609"/>
                </a:lnTo>
                <a:lnTo>
                  <a:pt x="32393" y="7609"/>
                </a:lnTo>
                <a:lnTo>
                  <a:pt x="32309" y="7605"/>
                </a:lnTo>
                <a:cubicBezTo>
                  <a:pt x="31159" y="6644"/>
                  <a:pt x="29813" y="6398"/>
                  <a:pt x="28418" y="6398"/>
                </a:cubicBezTo>
                <a:cubicBezTo>
                  <a:pt x="27800" y="6398"/>
                  <a:pt x="27172" y="6446"/>
                  <a:pt x="26548" y="6502"/>
                </a:cubicBezTo>
                <a:lnTo>
                  <a:pt x="26548" y="6502"/>
                </a:lnTo>
                <a:cubicBezTo>
                  <a:pt x="27323" y="6413"/>
                  <a:pt x="28102" y="6330"/>
                  <a:pt x="28863" y="6330"/>
                </a:cubicBezTo>
                <a:cubicBezTo>
                  <a:pt x="30246" y="6330"/>
                  <a:pt x="31567" y="6605"/>
                  <a:pt x="32686" y="7622"/>
                </a:cubicBezTo>
                <a:lnTo>
                  <a:pt x="32686" y="7622"/>
                </a:lnTo>
                <a:lnTo>
                  <a:pt x="32393" y="7609"/>
                </a:lnTo>
                <a:lnTo>
                  <a:pt x="32393" y="7609"/>
                </a:lnTo>
                <a:lnTo>
                  <a:pt x="32669" y="7625"/>
                </a:lnTo>
                <a:lnTo>
                  <a:pt x="32879" y="7635"/>
                </a:lnTo>
                <a:lnTo>
                  <a:pt x="33218" y="7645"/>
                </a:lnTo>
                <a:lnTo>
                  <a:pt x="33408" y="7655"/>
                </a:lnTo>
                <a:lnTo>
                  <a:pt x="33698" y="7665"/>
                </a:lnTo>
                <a:lnTo>
                  <a:pt x="32894" y="7631"/>
                </a:lnTo>
                <a:lnTo>
                  <a:pt x="32894" y="7631"/>
                </a:lnTo>
                <a:cubicBezTo>
                  <a:pt x="31708" y="6492"/>
                  <a:pt x="30305" y="6191"/>
                  <a:pt x="28843" y="6191"/>
                </a:cubicBezTo>
                <a:cubicBezTo>
                  <a:pt x="28065" y="6191"/>
                  <a:pt x="27272" y="6276"/>
                  <a:pt x="26485" y="6366"/>
                </a:cubicBezTo>
                <a:lnTo>
                  <a:pt x="26315" y="6386"/>
                </a:lnTo>
                <a:cubicBezTo>
                  <a:pt x="26209" y="6398"/>
                  <a:pt x="26104" y="6411"/>
                  <a:pt x="25999" y="6423"/>
                </a:cubicBezTo>
                <a:lnTo>
                  <a:pt x="25999" y="6423"/>
                </a:lnTo>
                <a:cubicBezTo>
                  <a:pt x="26161" y="6401"/>
                  <a:pt x="26323" y="6378"/>
                  <a:pt x="26485" y="6356"/>
                </a:cubicBezTo>
                <a:cubicBezTo>
                  <a:pt x="27404" y="6230"/>
                  <a:pt x="28335" y="6102"/>
                  <a:pt x="29239" y="6102"/>
                </a:cubicBezTo>
                <a:cubicBezTo>
                  <a:pt x="30695" y="6102"/>
                  <a:pt x="32078" y="6433"/>
                  <a:pt x="33218" y="7635"/>
                </a:cubicBezTo>
                <a:lnTo>
                  <a:pt x="33408" y="7645"/>
                </a:lnTo>
                <a:cubicBezTo>
                  <a:pt x="32216" y="6330"/>
                  <a:pt x="30770" y="5976"/>
                  <a:pt x="29250" y="5976"/>
                </a:cubicBezTo>
                <a:cubicBezTo>
                  <a:pt x="28414" y="5976"/>
                  <a:pt x="27555" y="6083"/>
                  <a:pt x="26705" y="6196"/>
                </a:cubicBezTo>
                <a:lnTo>
                  <a:pt x="26705" y="6206"/>
                </a:lnTo>
                <a:lnTo>
                  <a:pt x="26475" y="6236"/>
                </a:lnTo>
                <a:cubicBezTo>
                  <a:pt x="26381" y="6249"/>
                  <a:pt x="26288" y="6262"/>
                  <a:pt x="26194" y="6275"/>
                </a:cubicBezTo>
                <a:lnTo>
                  <a:pt x="26194" y="6275"/>
                </a:lnTo>
                <a:cubicBezTo>
                  <a:pt x="26341" y="6252"/>
                  <a:pt x="26488" y="6229"/>
                  <a:pt x="26635" y="6206"/>
                </a:cubicBezTo>
                <a:lnTo>
                  <a:pt x="26695" y="6196"/>
                </a:lnTo>
                <a:cubicBezTo>
                  <a:pt x="27672" y="6038"/>
                  <a:pt x="28661" y="5883"/>
                  <a:pt x="29617" y="5883"/>
                </a:cubicBezTo>
                <a:cubicBezTo>
                  <a:pt x="31075" y="5883"/>
                  <a:pt x="32454" y="6244"/>
                  <a:pt x="33588" y="7505"/>
                </a:cubicBezTo>
                <a:cubicBezTo>
                  <a:pt x="33628" y="7555"/>
                  <a:pt x="33668" y="7605"/>
                  <a:pt x="33698" y="7655"/>
                </a:cubicBezTo>
                <a:lnTo>
                  <a:pt x="33858" y="7665"/>
                </a:lnTo>
                <a:cubicBezTo>
                  <a:pt x="33808" y="7575"/>
                  <a:pt x="33758" y="7495"/>
                  <a:pt x="33688" y="7415"/>
                </a:cubicBezTo>
                <a:cubicBezTo>
                  <a:pt x="32531" y="6120"/>
                  <a:pt x="31126" y="5753"/>
                  <a:pt x="29641" y="5753"/>
                </a:cubicBezTo>
                <a:cubicBezTo>
                  <a:pt x="28651" y="5753"/>
                  <a:pt x="27626" y="5916"/>
                  <a:pt x="26615" y="6076"/>
                </a:cubicBezTo>
                <a:cubicBezTo>
                  <a:pt x="25598" y="6239"/>
                  <a:pt x="24605" y="6396"/>
                  <a:pt x="23665" y="6396"/>
                </a:cubicBezTo>
                <a:cubicBezTo>
                  <a:pt x="22350" y="6396"/>
                  <a:pt x="21140" y="6088"/>
                  <a:pt x="20121" y="5057"/>
                </a:cubicBezTo>
                <a:cubicBezTo>
                  <a:pt x="16889" y="1763"/>
                  <a:pt x="13160" y="1"/>
                  <a:pt x="9487" y="1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1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1"/>
          <p:cNvSpPr/>
          <p:nvPr/>
        </p:nvSpPr>
        <p:spPr>
          <a:xfrm>
            <a:off x="1999425" y="3044225"/>
            <a:ext cx="5145000" cy="2099400"/>
          </a:xfrm>
          <a:prstGeom prst="round2SameRect">
            <a:avLst>
              <a:gd fmla="val 9723" name="adj1"/>
              <a:gd fmla="val 9670" name="adj2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 ">
  <p:cSld name="BLANK_2_1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3"/>
          <p:cNvSpPr txBox="1"/>
          <p:nvPr>
            <p:ph type="title"/>
          </p:nvPr>
        </p:nvSpPr>
        <p:spPr>
          <a:xfrm>
            <a:off x="713225" y="539500"/>
            <a:ext cx="7717500" cy="61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79" name="Google Shape;79;p13"/>
          <p:cNvSpPr txBox="1"/>
          <p:nvPr>
            <p:ph hasCustomPrompt="1" idx="2" type="title"/>
          </p:nvPr>
        </p:nvSpPr>
        <p:spPr>
          <a:xfrm>
            <a:off x="713425" y="2353750"/>
            <a:ext cx="1955100" cy="47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0" name="Google Shape;80;p13"/>
          <p:cNvSpPr txBox="1"/>
          <p:nvPr>
            <p:ph idx="1" type="subTitle"/>
          </p:nvPr>
        </p:nvSpPr>
        <p:spPr>
          <a:xfrm>
            <a:off x="713425" y="3276000"/>
            <a:ext cx="1955100" cy="6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1" name="Google Shape;81;p13"/>
          <p:cNvSpPr txBox="1"/>
          <p:nvPr>
            <p:ph idx="3" type="subTitle"/>
          </p:nvPr>
        </p:nvSpPr>
        <p:spPr>
          <a:xfrm>
            <a:off x="713425" y="2828050"/>
            <a:ext cx="1955100" cy="37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24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2" name="Google Shape;82;p13"/>
          <p:cNvSpPr txBox="1"/>
          <p:nvPr>
            <p:ph hasCustomPrompt="1" idx="4" type="title"/>
          </p:nvPr>
        </p:nvSpPr>
        <p:spPr>
          <a:xfrm>
            <a:off x="2634171" y="2353750"/>
            <a:ext cx="1955100" cy="47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3" name="Google Shape;83;p13"/>
          <p:cNvSpPr txBox="1"/>
          <p:nvPr>
            <p:ph idx="5" type="subTitle"/>
          </p:nvPr>
        </p:nvSpPr>
        <p:spPr>
          <a:xfrm>
            <a:off x="2634071" y="3276000"/>
            <a:ext cx="1955100" cy="6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4" name="Google Shape;84;p13"/>
          <p:cNvSpPr txBox="1"/>
          <p:nvPr>
            <p:ph idx="6" type="subTitle"/>
          </p:nvPr>
        </p:nvSpPr>
        <p:spPr>
          <a:xfrm>
            <a:off x="2634071" y="2828050"/>
            <a:ext cx="1955100" cy="37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24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5" name="Google Shape;85;p13"/>
          <p:cNvSpPr txBox="1"/>
          <p:nvPr>
            <p:ph hasCustomPrompt="1" idx="7" type="title"/>
          </p:nvPr>
        </p:nvSpPr>
        <p:spPr>
          <a:xfrm>
            <a:off x="4554917" y="2353750"/>
            <a:ext cx="1955100" cy="47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6" name="Google Shape;86;p13"/>
          <p:cNvSpPr txBox="1"/>
          <p:nvPr>
            <p:ph idx="8" type="subTitle"/>
          </p:nvPr>
        </p:nvSpPr>
        <p:spPr>
          <a:xfrm>
            <a:off x="4554818" y="3276000"/>
            <a:ext cx="1955100" cy="6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7" name="Google Shape;87;p13"/>
          <p:cNvSpPr txBox="1"/>
          <p:nvPr>
            <p:ph idx="9" type="subTitle"/>
          </p:nvPr>
        </p:nvSpPr>
        <p:spPr>
          <a:xfrm>
            <a:off x="4554818" y="2828050"/>
            <a:ext cx="1955100" cy="37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24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8" name="Google Shape;88;p13"/>
          <p:cNvSpPr txBox="1"/>
          <p:nvPr>
            <p:ph hasCustomPrompt="1" idx="13" type="title"/>
          </p:nvPr>
        </p:nvSpPr>
        <p:spPr>
          <a:xfrm>
            <a:off x="6475662" y="2353750"/>
            <a:ext cx="1955100" cy="47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9" name="Google Shape;89;p13"/>
          <p:cNvSpPr txBox="1"/>
          <p:nvPr>
            <p:ph idx="14" type="subTitle"/>
          </p:nvPr>
        </p:nvSpPr>
        <p:spPr>
          <a:xfrm>
            <a:off x="6475664" y="3276000"/>
            <a:ext cx="1955100" cy="6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0" name="Google Shape;90;p13"/>
          <p:cNvSpPr txBox="1"/>
          <p:nvPr>
            <p:ph idx="15" type="subTitle"/>
          </p:nvPr>
        </p:nvSpPr>
        <p:spPr>
          <a:xfrm>
            <a:off x="6475664" y="2828050"/>
            <a:ext cx="1955100" cy="37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24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1" name="Google Shape;91;p13"/>
          <p:cNvSpPr/>
          <p:nvPr/>
        </p:nvSpPr>
        <p:spPr>
          <a:xfrm rot="10800000">
            <a:off x="8241826" y="21"/>
            <a:ext cx="902174" cy="1102884"/>
          </a:xfrm>
          <a:custGeom>
            <a:rect b="b" l="l" r="r" t="t"/>
            <a:pathLst>
              <a:path extrusionOk="0" h="20692" w="17484">
                <a:moveTo>
                  <a:pt x="11" y="18323"/>
                </a:moveTo>
                <a:lnTo>
                  <a:pt x="11" y="18483"/>
                </a:lnTo>
                <a:cubicBezTo>
                  <a:pt x="370" y="18793"/>
                  <a:pt x="660" y="19183"/>
                  <a:pt x="850" y="19622"/>
                </a:cubicBezTo>
                <a:cubicBezTo>
                  <a:pt x="980" y="19962"/>
                  <a:pt x="1090" y="20311"/>
                  <a:pt x="1170" y="20661"/>
                </a:cubicBezTo>
                <a:lnTo>
                  <a:pt x="1289" y="20661"/>
                </a:lnTo>
                <a:cubicBezTo>
                  <a:pt x="1210" y="20301"/>
                  <a:pt x="1090" y="19942"/>
                  <a:pt x="960" y="19592"/>
                </a:cubicBezTo>
                <a:lnTo>
                  <a:pt x="960" y="19572"/>
                </a:lnTo>
                <a:cubicBezTo>
                  <a:pt x="750" y="19093"/>
                  <a:pt x="430" y="18663"/>
                  <a:pt x="11" y="18323"/>
                </a:cubicBezTo>
                <a:close/>
                <a:moveTo>
                  <a:pt x="11" y="17474"/>
                </a:moveTo>
                <a:lnTo>
                  <a:pt x="11" y="17634"/>
                </a:lnTo>
                <a:cubicBezTo>
                  <a:pt x="440" y="17974"/>
                  <a:pt x="780" y="18403"/>
                  <a:pt x="1000" y="18893"/>
                </a:cubicBezTo>
                <a:cubicBezTo>
                  <a:pt x="1240" y="19472"/>
                  <a:pt x="1419" y="20062"/>
                  <a:pt x="1549" y="20661"/>
                </a:cubicBezTo>
                <a:lnTo>
                  <a:pt x="1669" y="20661"/>
                </a:lnTo>
                <a:cubicBezTo>
                  <a:pt x="1539" y="20052"/>
                  <a:pt x="1349" y="19442"/>
                  <a:pt x="1110" y="18863"/>
                </a:cubicBezTo>
                <a:lnTo>
                  <a:pt x="1120" y="18853"/>
                </a:lnTo>
                <a:cubicBezTo>
                  <a:pt x="870" y="18303"/>
                  <a:pt x="490" y="17834"/>
                  <a:pt x="11" y="17474"/>
                </a:cubicBezTo>
                <a:close/>
                <a:moveTo>
                  <a:pt x="11" y="20062"/>
                </a:moveTo>
                <a:lnTo>
                  <a:pt x="11" y="20242"/>
                </a:lnTo>
                <a:cubicBezTo>
                  <a:pt x="131" y="20371"/>
                  <a:pt x="240" y="20511"/>
                  <a:pt x="340" y="20671"/>
                </a:cubicBezTo>
                <a:lnTo>
                  <a:pt x="480" y="20671"/>
                </a:lnTo>
                <a:cubicBezTo>
                  <a:pt x="350" y="20451"/>
                  <a:pt x="191" y="20242"/>
                  <a:pt x="11" y="20062"/>
                </a:cubicBezTo>
                <a:close/>
                <a:moveTo>
                  <a:pt x="11" y="19183"/>
                </a:moveTo>
                <a:lnTo>
                  <a:pt x="11" y="19352"/>
                </a:lnTo>
                <a:cubicBezTo>
                  <a:pt x="310" y="19632"/>
                  <a:pt x="540" y="19972"/>
                  <a:pt x="690" y="20351"/>
                </a:cubicBezTo>
                <a:cubicBezTo>
                  <a:pt x="730" y="20451"/>
                  <a:pt x="760" y="20561"/>
                  <a:pt x="790" y="20671"/>
                </a:cubicBezTo>
                <a:lnTo>
                  <a:pt x="920" y="20671"/>
                </a:lnTo>
                <a:cubicBezTo>
                  <a:pt x="880" y="20561"/>
                  <a:pt x="840" y="20441"/>
                  <a:pt x="800" y="20321"/>
                </a:cubicBezTo>
                <a:lnTo>
                  <a:pt x="810" y="20301"/>
                </a:lnTo>
                <a:cubicBezTo>
                  <a:pt x="630" y="19872"/>
                  <a:pt x="360" y="19492"/>
                  <a:pt x="11" y="19183"/>
                </a:cubicBezTo>
                <a:close/>
                <a:moveTo>
                  <a:pt x="11" y="16645"/>
                </a:moveTo>
                <a:lnTo>
                  <a:pt x="11" y="16795"/>
                </a:lnTo>
                <a:cubicBezTo>
                  <a:pt x="500" y="17154"/>
                  <a:pt x="900" y="17624"/>
                  <a:pt x="1160" y="18174"/>
                </a:cubicBezTo>
                <a:cubicBezTo>
                  <a:pt x="1489" y="18953"/>
                  <a:pt x="1749" y="19762"/>
                  <a:pt x="1929" y="20591"/>
                </a:cubicBezTo>
                <a:cubicBezTo>
                  <a:pt x="1939" y="20611"/>
                  <a:pt x="1949" y="20641"/>
                  <a:pt x="1959" y="20671"/>
                </a:cubicBezTo>
                <a:lnTo>
                  <a:pt x="2089" y="20671"/>
                </a:lnTo>
                <a:lnTo>
                  <a:pt x="2059" y="20551"/>
                </a:lnTo>
                <a:cubicBezTo>
                  <a:pt x="1849" y="19762"/>
                  <a:pt x="1639" y="18943"/>
                  <a:pt x="1279" y="18124"/>
                </a:cubicBezTo>
                <a:cubicBezTo>
                  <a:pt x="990" y="17524"/>
                  <a:pt x="560" y="17015"/>
                  <a:pt x="11" y="16645"/>
                </a:cubicBezTo>
                <a:close/>
                <a:moveTo>
                  <a:pt x="11" y="15816"/>
                </a:moveTo>
                <a:lnTo>
                  <a:pt x="11" y="15956"/>
                </a:lnTo>
                <a:cubicBezTo>
                  <a:pt x="560" y="16285"/>
                  <a:pt x="1090" y="16955"/>
                  <a:pt x="1319" y="17444"/>
                </a:cubicBezTo>
                <a:cubicBezTo>
                  <a:pt x="1709" y="18283"/>
                  <a:pt x="1949" y="19123"/>
                  <a:pt x="2189" y="19942"/>
                </a:cubicBezTo>
                <a:cubicBezTo>
                  <a:pt x="2269" y="20192"/>
                  <a:pt x="2328" y="20431"/>
                  <a:pt x="2408" y="20671"/>
                </a:cubicBezTo>
                <a:lnTo>
                  <a:pt x="2538" y="20671"/>
                </a:lnTo>
                <a:cubicBezTo>
                  <a:pt x="2448" y="20431"/>
                  <a:pt x="2378" y="20182"/>
                  <a:pt x="2308" y="19922"/>
                </a:cubicBezTo>
                <a:lnTo>
                  <a:pt x="2308" y="19912"/>
                </a:lnTo>
                <a:cubicBezTo>
                  <a:pt x="2069" y="19093"/>
                  <a:pt x="1829" y="18233"/>
                  <a:pt x="1429" y="17394"/>
                </a:cubicBezTo>
                <a:cubicBezTo>
                  <a:pt x="1180" y="16855"/>
                  <a:pt x="610" y="16145"/>
                  <a:pt x="11" y="15816"/>
                </a:cubicBezTo>
                <a:close/>
                <a:moveTo>
                  <a:pt x="1" y="14987"/>
                </a:moveTo>
                <a:lnTo>
                  <a:pt x="1" y="15126"/>
                </a:lnTo>
                <a:cubicBezTo>
                  <a:pt x="600" y="15436"/>
                  <a:pt x="1190" y="16165"/>
                  <a:pt x="1469" y="16725"/>
                </a:cubicBezTo>
                <a:cubicBezTo>
                  <a:pt x="1889" y="17584"/>
                  <a:pt x="2169" y="18463"/>
                  <a:pt x="2438" y="19312"/>
                </a:cubicBezTo>
                <a:cubicBezTo>
                  <a:pt x="2588" y="19782"/>
                  <a:pt x="2728" y="20232"/>
                  <a:pt x="2888" y="20671"/>
                </a:cubicBezTo>
                <a:lnTo>
                  <a:pt x="3028" y="20671"/>
                </a:lnTo>
                <a:cubicBezTo>
                  <a:pt x="2858" y="20232"/>
                  <a:pt x="2708" y="19772"/>
                  <a:pt x="2558" y="19282"/>
                </a:cubicBezTo>
                <a:lnTo>
                  <a:pt x="2558" y="19272"/>
                </a:lnTo>
                <a:cubicBezTo>
                  <a:pt x="2289" y="18413"/>
                  <a:pt x="2009" y="17534"/>
                  <a:pt x="1579" y="16665"/>
                </a:cubicBezTo>
                <a:cubicBezTo>
                  <a:pt x="1289" y="16076"/>
                  <a:pt x="650" y="15296"/>
                  <a:pt x="1" y="14987"/>
                </a:cubicBezTo>
                <a:close/>
                <a:moveTo>
                  <a:pt x="1" y="14177"/>
                </a:moveTo>
                <a:lnTo>
                  <a:pt x="1" y="14307"/>
                </a:lnTo>
                <a:cubicBezTo>
                  <a:pt x="650" y="14597"/>
                  <a:pt x="1319" y="15396"/>
                  <a:pt x="1629" y="16006"/>
                </a:cubicBezTo>
                <a:cubicBezTo>
                  <a:pt x="2079" y="16885"/>
                  <a:pt x="2388" y="17794"/>
                  <a:pt x="2688" y="18683"/>
                </a:cubicBezTo>
                <a:cubicBezTo>
                  <a:pt x="2888" y="19252"/>
                  <a:pt x="3068" y="19792"/>
                  <a:pt x="3288" y="20321"/>
                </a:cubicBezTo>
                <a:cubicBezTo>
                  <a:pt x="3338" y="20441"/>
                  <a:pt x="3387" y="20551"/>
                  <a:pt x="3437" y="20671"/>
                </a:cubicBezTo>
                <a:lnTo>
                  <a:pt x="3577" y="20671"/>
                </a:lnTo>
                <a:cubicBezTo>
                  <a:pt x="3517" y="20551"/>
                  <a:pt x="3457" y="20421"/>
                  <a:pt x="3407" y="20282"/>
                </a:cubicBezTo>
                <a:lnTo>
                  <a:pt x="3407" y="20272"/>
                </a:lnTo>
                <a:cubicBezTo>
                  <a:pt x="3188" y="19752"/>
                  <a:pt x="3008" y="19213"/>
                  <a:pt x="2808" y="18643"/>
                </a:cubicBezTo>
                <a:cubicBezTo>
                  <a:pt x="2508" y="17754"/>
                  <a:pt x="2199" y="16835"/>
                  <a:pt x="1739" y="15946"/>
                </a:cubicBezTo>
                <a:cubicBezTo>
                  <a:pt x="1419" y="15326"/>
                  <a:pt x="720" y="14467"/>
                  <a:pt x="1" y="14177"/>
                </a:cubicBezTo>
                <a:close/>
                <a:moveTo>
                  <a:pt x="1" y="13358"/>
                </a:moveTo>
                <a:lnTo>
                  <a:pt x="1" y="13498"/>
                </a:lnTo>
                <a:cubicBezTo>
                  <a:pt x="710" y="13758"/>
                  <a:pt x="1449" y="14647"/>
                  <a:pt x="1789" y="15276"/>
                </a:cubicBezTo>
                <a:cubicBezTo>
                  <a:pt x="2279" y="16185"/>
                  <a:pt x="2618" y="17135"/>
                  <a:pt x="2948" y="18054"/>
                </a:cubicBezTo>
                <a:cubicBezTo>
                  <a:pt x="3168" y="18673"/>
                  <a:pt x="3377" y="19252"/>
                  <a:pt x="3627" y="19822"/>
                </a:cubicBezTo>
                <a:cubicBezTo>
                  <a:pt x="3747" y="20102"/>
                  <a:pt x="3887" y="20381"/>
                  <a:pt x="4037" y="20671"/>
                </a:cubicBezTo>
                <a:lnTo>
                  <a:pt x="4187" y="20671"/>
                </a:lnTo>
                <a:cubicBezTo>
                  <a:pt x="4017" y="20381"/>
                  <a:pt x="3877" y="20082"/>
                  <a:pt x="3747" y="19782"/>
                </a:cubicBezTo>
                <a:lnTo>
                  <a:pt x="3747" y="19772"/>
                </a:lnTo>
                <a:cubicBezTo>
                  <a:pt x="3497" y="19213"/>
                  <a:pt x="3288" y="18623"/>
                  <a:pt x="3058" y="18014"/>
                </a:cubicBezTo>
                <a:cubicBezTo>
                  <a:pt x="2728" y="17085"/>
                  <a:pt x="2388" y="16135"/>
                  <a:pt x="1899" y="15216"/>
                </a:cubicBezTo>
                <a:cubicBezTo>
                  <a:pt x="1539" y="14537"/>
                  <a:pt x="760" y="13618"/>
                  <a:pt x="1" y="13358"/>
                </a:cubicBezTo>
                <a:close/>
                <a:moveTo>
                  <a:pt x="1" y="10970"/>
                </a:moveTo>
                <a:lnTo>
                  <a:pt x="1" y="11100"/>
                </a:lnTo>
                <a:cubicBezTo>
                  <a:pt x="870" y="11220"/>
                  <a:pt x="1809" y="12349"/>
                  <a:pt x="2259" y="13108"/>
                </a:cubicBezTo>
                <a:cubicBezTo>
                  <a:pt x="2848" y="14107"/>
                  <a:pt x="3278" y="15156"/>
                  <a:pt x="3697" y="16185"/>
                </a:cubicBezTo>
                <a:cubicBezTo>
                  <a:pt x="4007" y="16935"/>
                  <a:pt x="4307" y="17644"/>
                  <a:pt x="4646" y="18323"/>
                </a:cubicBezTo>
                <a:cubicBezTo>
                  <a:pt x="5066" y="19153"/>
                  <a:pt x="5555" y="19932"/>
                  <a:pt x="6105" y="20671"/>
                </a:cubicBezTo>
                <a:lnTo>
                  <a:pt x="6265" y="20671"/>
                </a:lnTo>
                <a:cubicBezTo>
                  <a:pt x="5695" y="19922"/>
                  <a:pt x="5196" y="19113"/>
                  <a:pt x="4766" y="18283"/>
                </a:cubicBezTo>
                <a:lnTo>
                  <a:pt x="4756" y="18273"/>
                </a:lnTo>
                <a:cubicBezTo>
                  <a:pt x="4416" y="17594"/>
                  <a:pt x="4127" y="16885"/>
                  <a:pt x="3817" y="16135"/>
                </a:cubicBezTo>
                <a:cubicBezTo>
                  <a:pt x="3397" y="15116"/>
                  <a:pt x="2958" y="14057"/>
                  <a:pt x="2368" y="13048"/>
                </a:cubicBezTo>
                <a:cubicBezTo>
                  <a:pt x="1909" y="12259"/>
                  <a:pt x="920" y="11100"/>
                  <a:pt x="1" y="10970"/>
                </a:cubicBezTo>
                <a:close/>
                <a:moveTo>
                  <a:pt x="1" y="10181"/>
                </a:moveTo>
                <a:lnTo>
                  <a:pt x="1" y="10311"/>
                </a:lnTo>
                <a:cubicBezTo>
                  <a:pt x="910" y="10381"/>
                  <a:pt x="1939" y="11580"/>
                  <a:pt x="2418" y="12379"/>
                </a:cubicBezTo>
                <a:cubicBezTo>
                  <a:pt x="3048" y="13418"/>
                  <a:pt x="3507" y="14507"/>
                  <a:pt x="3957" y="15566"/>
                </a:cubicBezTo>
                <a:cubicBezTo>
                  <a:pt x="4297" y="16355"/>
                  <a:pt x="4606" y="17105"/>
                  <a:pt x="4986" y="17834"/>
                </a:cubicBezTo>
                <a:cubicBezTo>
                  <a:pt x="5525" y="18833"/>
                  <a:pt x="6155" y="19782"/>
                  <a:pt x="6864" y="20671"/>
                </a:cubicBezTo>
                <a:lnTo>
                  <a:pt x="7024" y="20671"/>
                </a:lnTo>
                <a:cubicBezTo>
                  <a:pt x="6295" y="19772"/>
                  <a:pt x="5655" y="18803"/>
                  <a:pt x="5106" y="17774"/>
                </a:cubicBezTo>
                <a:lnTo>
                  <a:pt x="5096" y="17774"/>
                </a:lnTo>
                <a:cubicBezTo>
                  <a:pt x="4726" y="17055"/>
                  <a:pt x="4406" y="16305"/>
                  <a:pt x="4077" y="15516"/>
                </a:cubicBezTo>
                <a:cubicBezTo>
                  <a:pt x="3617" y="14457"/>
                  <a:pt x="3158" y="13358"/>
                  <a:pt x="2528" y="12319"/>
                </a:cubicBezTo>
                <a:cubicBezTo>
                  <a:pt x="2099" y="11600"/>
                  <a:pt x="1030" y="10261"/>
                  <a:pt x="1" y="10181"/>
                </a:cubicBezTo>
                <a:close/>
                <a:moveTo>
                  <a:pt x="1" y="9402"/>
                </a:moveTo>
                <a:lnTo>
                  <a:pt x="1" y="9522"/>
                </a:lnTo>
                <a:cubicBezTo>
                  <a:pt x="1010" y="9542"/>
                  <a:pt x="2129" y="10920"/>
                  <a:pt x="2578" y="11660"/>
                </a:cubicBezTo>
                <a:cubicBezTo>
                  <a:pt x="3228" y="12719"/>
                  <a:pt x="3727" y="13858"/>
                  <a:pt x="4207" y="14947"/>
                </a:cubicBezTo>
                <a:cubicBezTo>
                  <a:pt x="4556" y="15746"/>
                  <a:pt x="4916" y="16565"/>
                  <a:pt x="5336" y="17334"/>
                </a:cubicBezTo>
                <a:cubicBezTo>
                  <a:pt x="5995" y="18523"/>
                  <a:pt x="6764" y="19642"/>
                  <a:pt x="7643" y="20671"/>
                </a:cubicBezTo>
                <a:lnTo>
                  <a:pt x="7803" y="20671"/>
                </a:lnTo>
                <a:cubicBezTo>
                  <a:pt x="6904" y="19622"/>
                  <a:pt x="6115" y="18483"/>
                  <a:pt x="5445" y="17274"/>
                </a:cubicBezTo>
                <a:lnTo>
                  <a:pt x="5435" y="17274"/>
                </a:lnTo>
                <a:cubicBezTo>
                  <a:pt x="5036" y="16515"/>
                  <a:pt x="4686" y="15736"/>
                  <a:pt x="4327" y="14907"/>
                </a:cubicBezTo>
                <a:cubicBezTo>
                  <a:pt x="3847" y="13798"/>
                  <a:pt x="3348" y="12669"/>
                  <a:pt x="2688" y="11600"/>
                </a:cubicBezTo>
                <a:cubicBezTo>
                  <a:pt x="2189" y="10781"/>
                  <a:pt x="1060" y="9412"/>
                  <a:pt x="1" y="9402"/>
                </a:cubicBezTo>
                <a:close/>
                <a:moveTo>
                  <a:pt x="1" y="7833"/>
                </a:moveTo>
                <a:lnTo>
                  <a:pt x="1" y="7963"/>
                </a:lnTo>
                <a:cubicBezTo>
                  <a:pt x="51" y="7953"/>
                  <a:pt x="91" y="7953"/>
                  <a:pt x="131" y="7953"/>
                </a:cubicBezTo>
                <a:cubicBezTo>
                  <a:pt x="1170" y="7953"/>
                  <a:pt x="2358" y="9372"/>
                  <a:pt x="2888" y="10201"/>
                </a:cubicBezTo>
                <a:cubicBezTo>
                  <a:pt x="3617" y="11330"/>
                  <a:pt x="4177" y="12539"/>
                  <a:pt x="4716" y="13718"/>
                </a:cubicBezTo>
                <a:cubicBezTo>
                  <a:pt x="5116" y="14587"/>
                  <a:pt x="5535" y="15486"/>
                  <a:pt x="6005" y="16325"/>
                </a:cubicBezTo>
                <a:cubicBezTo>
                  <a:pt x="6944" y="17994"/>
                  <a:pt x="8143" y="19432"/>
                  <a:pt x="9202" y="20621"/>
                </a:cubicBezTo>
                <a:lnTo>
                  <a:pt x="9242" y="20671"/>
                </a:lnTo>
                <a:lnTo>
                  <a:pt x="9412" y="20671"/>
                </a:lnTo>
                <a:lnTo>
                  <a:pt x="9302" y="20551"/>
                </a:lnTo>
                <a:cubicBezTo>
                  <a:pt x="8253" y="19362"/>
                  <a:pt x="7054" y="17934"/>
                  <a:pt x="6125" y="16275"/>
                </a:cubicBezTo>
                <a:cubicBezTo>
                  <a:pt x="5655" y="15436"/>
                  <a:pt x="5236" y="14537"/>
                  <a:pt x="4836" y="13668"/>
                </a:cubicBezTo>
                <a:cubicBezTo>
                  <a:pt x="4297" y="12499"/>
                  <a:pt x="3727" y="11280"/>
                  <a:pt x="2998" y="10141"/>
                </a:cubicBezTo>
                <a:cubicBezTo>
                  <a:pt x="2848" y="9911"/>
                  <a:pt x="1479" y="7833"/>
                  <a:pt x="131" y="7833"/>
                </a:cubicBezTo>
                <a:close/>
                <a:moveTo>
                  <a:pt x="201" y="7054"/>
                </a:moveTo>
                <a:cubicBezTo>
                  <a:pt x="131" y="7054"/>
                  <a:pt x="71" y="7064"/>
                  <a:pt x="1" y="7074"/>
                </a:cubicBezTo>
                <a:lnTo>
                  <a:pt x="1" y="7194"/>
                </a:lnTo>
                <a:cubicBezTo>
                  <a:pt x="71" y="7184"/>
                  <a:pt x="131" y="7174"/>
                  <a:pt x="201" y="7174"/>
                </a:cubicBezTo>
                <a:cubicBezTo>
                  <a:pt x="1190" y="7174"/>
                  <a:pt x="2348" y="8423"/>
                  <a:pt x="3048" y="9482"/>
                </a:cubicBezTo>
                <a:cubicBezTo>
                  <a:pt x="3807" y="10641"/>
                  <a:pt x="4396" y="11900"/>
                  <a:pt x="4966" y="13108"/>
                </a:cubicBezTo>
                <a:cubicBezTo>
                  <a:pt x="5396" y="14017"/>
                  <a:pt x="5845" y="14957"/>
                  <a:pt x="6345" y="15826"/>
                </a:cubicBezTo>
                <a:cubicBezTo>
                  <a:pt x="7334" y="17544"/>
                  <a:pt x="8612" y="19053"/>
                  <a:pt x="9731" y="20301"/>
                </a:cubicBezTo>
                <a:cubicBezTo>
                  <a:pt x="9841" y="20421"/>
                  <a:pt x="9951" y="20551"/>
                  <a:pt x="10071" y="20671"/>
                </a:cubicBezTo>
                <a:lnTo>
                  <a:pt x="10241" y="20671"/>
                </a:lnTo>
                <a:cubicBezTo>
                  <a:pt x="10101" y="20521"/>
                  <a:pt x="9961" y="20381"/>
                  <a:pt x="9831" y="20222"/>
                </a:cubicBezTo>
                <a:cubicBezTo>
                  <a:pt x="8712" y="18983"/>
                  <a:pt x="7444" y="17484"/>
                  <a:pt x="6455" y="15776"/>
                </a:cubicBezTo>
                <a:cubicBezTo>
                  <a:pt x="5955" y="14897"/>
                  <a:pt x="5515" y="13968"/>
                  <a:pt x="5086" y="13058"/>
                </a:cubicBezTo>
                <a:cubicBezTo>
                  <a:pt x="4506" y="11840"/>
                  <a:pt x="3917" y="10581"/>
                  <a:pt x="3158" y="9422"/>
                </a:cubicBezTo>
                <a:cubicBezTo>
                  <a:pt x="2898" y="9022"/>
                  <a:pt x="1539" y="7054"/>
                  <a:pt x="201" y="7054"/>
                </a:cubicBezTo>
                <a:close/>
                <a:moveTo>
                  <a:pt x="360" y="5486"/>
                </a:moveTo>
                <a:cubicBezTo>
                  <a:pt x="260" y="5486"/>
                  <a:pt x="161" y="5496"/>
                  <a:pt x="61" y="5526"/>
                </a:cubicBezTo>
                <a:lnTo>
                  <a:pt x="21" y="5506"/>
                </a:lnTo>
                <a:lnTo>
                  <a:pt x="21" y="5635"/>
                </a:lnTo>
                <a:lnTo>
                  <a:pt x="41" y="5645"/>
                </a:lnTo>
                <a:lnTo>
                  <a:pt x="71" y="5645"/>
                </a:lnTo>
                <a:cubicBezTo>
                  <a:pt x="171" y="5616"/>
                  <a:pt x="260" y="5606"/>
                  <a:pt x="360" y="5606"/>
                </a:cubicBezTo>
                <a:cubicBezTo>
                  <a:pt x="1379" y="5606"/>
                  <a:pt x="2588" y="6854"/>
                  <a:pt x="3377" y="8033"/>
                </a:cubicBezTo>
                <a:cubicBezTo>
                  <a:pt x="4207" y="9262"/>
                  <a:pt x="4866" y="10591"/>
                  <a:pt x="5505" y="11890"/>
                </a:cubicBezTo>
                <a:cubicBezTo>
                  <a:pt x="5985" y="12869"/>
                  <a:pt x="6484" y="13888"/>
                  <a:pt x="7044" y="14827"/>
                </a:cubicBezTo>
                <a:cubicBezTo>
                  <a:pt x="8143" y="16665"/>
                  <a:pt x="9562" y="18293"/>
                  <a:pt x="10810" y="19652"/>
                </a:cubicBezTo>
                <a:cubicBezTo>
                  <a:pt x="10970" y="19832"/>
                  <a:pt x="11140" y="20002"/>
                  <a:pt x="11310" y="20182"/>
                </a:cubicBezTo>
                <a:cubicBezTo>
                  <a:pt x="11470" y="20341"/>
                  <a:pt x="11620" y="20511"/>
                  <a:pt x="11769" y="20671"/>
                </a:cubicBezTo>
                <a:lnTo>
                  <a:pt x="11949" y="20671"/>
                </a:lnTo>
                <a:cubicBezTo>
                  <a:pt x="11759" y="20481"/>
                  <a:pt x="11570" y="20292"/>
                  <a:pt x="11390" y="20102"/>
                </a:cubicBezTo>
                <a:cubicBezTo>
                  <a:pt x="11220" y="19922"/>
                  <a:pt x="11050" y="19752"/>
                  <a:pt x="10890" y="19572"/>
                </a:cubicBezTo>
                <a:cubicBezTo>
                  <a:pt x="9651" y="18223"/>
                  <a:pt x="8233" y="16595"/>
                  <a:pt x="7144" y="14777"/>
                </a:cubicBezTo>
                <a:cubicBezTo>
                  <a:pt x="6584" y="13828"/>
                  <a:pt x="6085" y="12819"/>
                  <a:pt x="5605" y="11840"/>
                </a:cubicBezTo>
                <a:cubicBezTo>
                  <a:pt x="4976" y="10541"/>
                  <a:pt x="4317" y="9202"/>
                  <a:pt x="3477" y="7963"/>
                </a:cubicBezTo>
                <a:cubicBezTo>
                  <a:pt x="3088" y="7384"/>
                  <a:pt x="1699" y="5486"/>
                  <a:pt x="360" y="5486"/>
                </a:cubicBezTo>
                <a:close/>
                <a:moveTo>
                  <a:pt x="420" y="4706"/>
                </a:moveTo>
                <a:cubicBezTo>
                  <a:pt x="310" y="4706"/>
                  <a:pt x="201" y="4716"/>
                  <a:pt x="91" y="4746"/>
                </a:cubicBezTo>
                <a:cubicBezTo>
                  <a:pt x="61" y="4736"/>
                  <a:pt x="31" y="4736"/>
                  <a:pt x="11" y="4726"/>
                </a:cubicBezTo>
                <a:lnTo>
                  <a:pt x="11" y="4846"/>
                </a:lnTo>
                <a:cubicBezTo>
                  <a:pt x="31" y="4856"/>
                  <a:pt x="61" y="4856"/>
                  <a:pt x="91" y="4866"/>
                </a:cubicBezTo>
                <a:lnTo>
                  <a:pt x="111" y="4866"/>
                </a:lnTo>
                <a:cubicBezTo>
                  <a:pt x="211" y="4836"/>
                  <a:pt x="320" y="4826"/>
                  <a:pt x="420" y="4826"/>
                </a:cubicBezTo>
                <a:cubicBezTo>
                  <a:pt x="1729" y="4826"/>
                  <a:pt x="3128" y="6724"/>
                  <a:pt x="3527" y="7304"/>
                </a:cubicBezTo>
                <a:cubicBezTo>
                  <a:pt x="4396" y="8563"/>
                  <a:pt x="5086" y="9941"/>
                  <a:pt x="5745" y="11280"/>
                </a:cubicBezTo>
                <a:cubicBezTo>
                  <a:pt x="6255" y="12299"/>
                  <a:pt x="6774" y="13348"/>
                  <a:pt x="7364" y="14327"/>
                </a:cubicBezTo>
                <a:cubicBezTo>
                  <a:pt x="8513" y="16215"/>
                  <a:pt x="9941" y="17844"/>
                  <a:pt x="11320" y="19322"/>
                </a:cubicBezTo>
                <a:cubicBezTo>
                  <a:pt x="11490" y="19502"/>
                  <a:pt x="11660" y="19682"/>
                  <a:pt x="11839" y="19872"/>
                </a:cubicBezTo>
                <a:cubicBezTo>
                  <a:pt x="12089" y="20132"/>
                  <a:pt x="12349" y="20401"/>
                  <a:pt x="12599" y="20671"/>
                </a:cubicBezTo>
                <a:lnTo>
                  <a:pt x="12768" y="20671"/>
                </a:lnTo>
                <a:cubicBezTo>
                  <a:pt x="12499" y="20371"/>
                  <a:pt x="12209" y="20082"/>
                  <a:pt x="11929" y="19782"/>
                </a:cubicBezTo>
                <a:cubicBezTo>
                  <a:pt x="11759" y="19602"/>
                  <a:pt x="11580" y="19422"/>
                  <a:pt x="11420" y="19243"/>
                </a:cubicBezTo>
                <a:cubicBezTo>
                  <a:pt x="10041" y="17764"/>
                  <a:pt x="8622" y="16145"/>
                  <a:pt x="7484" y="14267"/>
                </a:cubicBezTo>
                <a:cubicBezTo>
                  <a:pt x="6884" y="13298"/>
                  <a:pt x="6365" y="12239"/>
                  <a:pt x="5855" y="11230"/>
                </a:cubicBezTo>
                <a:cubicBezTo>
                  <a:pt x="5196" y="9891"/>
                  <a:pt x="4506" y="8513"/>
                  <a:pt x="3637" y="7244"/>
                </a:cubicBezTo>
                <a:cubicBezTo>
                  <a:pt x="3228" y="6645"/>
                  <a:pt x="1789" y="4706"/>
                  <a:pt x="420" y="4706"/>
                </a:cubicBezTo>
                <a:close/>
                <a:moveTo>
                  <a:pt x="11" y="3168"/>
                </a:moveTo>
                <a:lnTo>
                  <a:pt x="11" y="3298"/>
                </a:lnTo>
                <a:cubicBezTo>
                  <a:pt x="46" y="3309"/>
                  <a:pt x="81" y="3314"/>
                  <a:pt x="118" y="3314"/>
                </a:cubicBezTo>
                <a:cubicBezTo>
                  <a:pt x="144" y="3314"/>
                  <a:pt x="172" y="3312"/>
                  <a:pt x="201" y="3308"/>
                </a:cubicBezTo>
                <a:cubicBezTo>
                  <a:pt x="260" y="3298"/>
                  <a:pt x="330" y="3298"/>
                  <a:pt x="400" y="3298"/>
                </a:cubicBezTo>
                <a:cubicBezTo>
                  <a:pt x="1959" y="3298"/>
                  <a:pt x="3547" y="5426"/>
                  <a:pt x="3847" y="5855"/>
                </a:cubicBezTo>
                <a:cubicBezTo>
                  <a:pt x="4786" y="7184"/>
                  <a:pt x="5535" y="8643"/>
                  <a:pt x="6255" y="10061"/>
                </a:cubicBezTo>
                <a:cubicBezTo>
                  <a:pt x="6814" y="11150"/>
                  <a:pt x="7394" y="12279"/>
                  <a:pt x="8053" y="13328"/>
                </a:cubicBezTo>
                <a:cubicBezTo>
                  <a:pt x="9302" y="15326"/>
                  <a:pt x="10870" y="17075"/>
                  <a:pt x="12379" y="18673"/>
                </a:cubicBezTo>
                <a:cubicBezTo>
                  <a:pt x="12559" y="18863"/>
                  <a:pt x="12738" y="19053"/>
                  <a:pt x="12928" y="19243"/>
                </a:cubicBezTo>
                <a:cubicBezTo>
                  <a:pt x="13388" y="19692"/>
                  <a:pt x="13827" y="20172"/>
                  <a:pt x="14247" y="20671"/>
                </a:cubicBezTo>
                <a:lnTo>
                  <a:pt x="14397" y="20671"/>
                </a:lnTo>
                <a:cubicBezTo>
                  <a:pt x="13967" y="20142"/>
                  <a:pt x="13508" y="19632"/>
                  <a:pt x="13018" y="19153"/>
                </a:cubicBezTo>
                <a:cubicBezTo>
                  <a:pt x="12828" y="18963"/>
                  <a:pt x="12649" y="18783"/>
                  <a:pt x="12469" y="18593"/>
                </a:cubicBezTo>
                <a:cubicBezTo>
                  <a:pt x="10970" y="17005"/>
                  <a:pt x="9402" y="15256"/>
                  <a:pt x="8163" y="13268"/>
                </a:cubicBezTo>
                <a:cubicBezTo>
                  <a:pt x="7504" y="12219"/>
                  <a:pt x="6924" y="11100"/>
                  <a:pt x="6375" y="10011"/>
                </a:cubicBezTo>
                <a:cubicBezTo>
                  <a:pt x="5645" y="8593"/>
                  <a:pt x="4896" y="7124"/>
                  <a:pt x="3947" y="5785"/>
                </a:cubicBezTo>
                <a:cubicBezTo>
                  <a:pt x="3637" y="5356"/>
                  <a:pt x="2019" y="3178"/>
                  <a:pt x="400" y="3178"/>
                </a:cubicBezTo>
                <a:cubicBezTo>
                  <a:pt x="330" y="3178"/>
                  <a:pt x="250" y="3178"/>
                  <a:pt x="181" y="3188"/>
                </a:cubicBezTo>
                <a:cubicBezTo>
                  <a:pt x="164" y="3191"/>
                  <a:pt x="148" y="3192"/>
                  <a:pt x="133" y="3192"/>
                </a:cubicBezTo>
                <a:cubicBezTo>
                  <a:pt x="89" y="3192"/>
                  <a:pt x="47" y="3182"/>
                  <a:pt x="11" y="3168"/>
                </a:cubicBezTo>
                <a:close/>
                <a:moveTo>
                  <a:pt x="11" y="2389"/>
                </a:moveTo>
                <a:lnTo>
                  <a:pt x="11" y="2518"/>
                </a:lnTo>
                <a:cubicBezTo>
                  <a:pt x="69" y="2533"/>
                  <a:pt x="128" y="2542"/>
                  <a:pt x="190" y="2542"/>
                </a:cubicBezTo>
                <a:cubicBezTo>
                  <a:pt x="213" y="2542"/>
                  <a:pt x="236" y="2541"/>
                  <a:pt x="260" y="2538"/>
                </a:cubicBezTo>
                <a:cubicBezTo>
                  <a:pt x="340" y="2518"/>
                  <a:pt x="430" y="2518"/>
                  <a:pt x="520" y="2508"/>
                </a:cubicBezTo>
                <a:cubicBezTo>
                  <a:pt x="2019" y="2508"/>
                  <a:pt x="3567" y="4517"/>
                  <a:pt x="4017" y="5136"/>
                </a:cubicBezTo>
                <a:cubicBezTo>
                  <a:pt x="4996" y="6505"/>
                  <a:pt x="5775" y="8013"/>
                  <a:pt x="6534" y="9472"/>
                </a:cubicBezTo>
                <a:cubicBezTo>
                  <a:pt x="7114" y="10601"/>
                  <a:pt x="7723" y="11760"/>
                  <a:pt x="8403" y="12839"/>
                </a:cubicBezTo>
                <a:cubicBezTo>
                  <a:pt x="9711" y="14897"/>
                  <a:pt x="11350" y="16705"/>
                  <a:pt x="12918" y="18353"/>
                </a:cubicBezTo>
                <a:cubicBezTo>
                  <a:pt x="13098" y="18543"/>
                  <a:pt x="13298" y="18733"/>
                  <a:pt x="13478" y="18923"/>
                </a:cubicBezTo>
                <a:cubicBezTo>
                  <a:pt x="14047" y="19472"/>
                  <a:pt x="14577" y="20052"/>
                  <a:pt x="15046" y="20671"/>
                </a:cubicBezTo>
                <a:lnTo>
                  <a:pt x="15206" y="20671"/>
                </a:lnTo>
                <a:cubicBezTo>
                  <a:pt x="14727" y="20012"/>
                  <a:pt x="14127" y="19402"/>
                  <a:pt x="13558" y="18833"/>
                </a:cubicBezTo>
                <a:cubicBezTo>
                  <a:pt x="13368" y="18643"/>
                  <a:pt x="13188" y="18453"/>
                  <a:pt x="13008" y="18263"/>
                </a:cubicBezTo>
                <a:cubicBezTo>
                  <a:pt x="11430" y="16625"/>
                  <a:pt x="9801" y="14817"/>
                  <a:pt x="8503" y="12769"/>
                </a:cubicBezTo>
                <a:cubicBezTo>
                  <a:pt x="7823" y="11700"/>
                  <a:pt x="7214" y="10541"/>
                  <a:pt x="6634" y="9422"/>
                </a:cubicBezTo>
                <a:cubicBezTo>
                  <a:pt x="5875" y="7953"/>
                  <a:pt x="5096" y="6445"/>
                  <a:pt x="4107" y="5066"/>
                </a:cubicBezTo>
                <a:cubicBezTo>
                  <a:pt x="3657" y="4437"/>
                  <a:pt x="2069" y="2389"/>
                  <a:pt x="510" y="2389"/>
                </a:cubicBezTo>
                <a:cubicBezTo>
                  <a:pt x="420" y="2389"/>
                  <a:pt x="320" y="2399"/>
                  <a:pt x="230" y="2419"/>
                </a:cubicBezTo>
                <a:cubicBezTo>
                  <a:pt x="211" y="2421"/>
                  <a:pt x="191" y="2422"/>
                  <a:pt x="172" y="2422"/>
                </a:cubicBezTo>
                <a:cubicBezTo>
                  <a:pt x="116" y="2422"/>
                  <a:pt x="63" y="2411"/>
                  <a:pt x="11" y="2389"/>
                </a:cubicBezTo>
                <a:close/>
                <a:moveTo>
                  <a:pt x="564" y="1597"/>
                </a:moveTo>
                <a:cubicBezTo>
                  <a:pt x="467" y="1597"/>
                  <a:pt x="370" y="1613"/>
                  <a:pt x="280" y="1629"/>
                </a:cubicBezTo>
                <a:cubicBezTo>
                  <a:pt x="243" y="1633"/>
                  <a:pt x="206" y="1636"/>
                  <a:pt x="169" y="1636"/>
                </a:cubicBezTo>
                <a:cubicBezTo>
                  <a:pt x="116" y="1636"/>
                  <a:pt x="63" y="1631"/>
                  <a:pt x="11" y="1619"/>
                </a:cubicBezTo>
                <a:lnTo>
                  <a:pt x="11" y="1739"/>
                </a:lnTo>
                <a:cubicBezTo>
                  <a:pt x="66" y="1752"/>
                  <a:pt x="126" y="1760"/>
                  <a:pt x="186" y="1760"/>
                </a:cubicBezTo>
                <a:cubicBezTo>
                  <a:pt x="224" y="1760"/>
                  <a:pt x="262" y="1757"/>
                  <a:pt x="300" y="1749"/>
                </a:cubicBezTo>
                <a:cubicBezTo>
                  <a:pt x="410" y="1729"/>
                  <a:pt x="520" y="1719"/>
                  <a:pt x="630" y="1719"/>
                </a:cubicBezTo>
                <a:cubicBezTo>
                  <a:pt x="2059" y="1719"/>
                  <a:pt x="3577" y="3587"/>
                  <a:pt x="4157" y="4407"/>
                </a:cubicBezTo>
                <a:cubicBezTo>
                  <a:pt x="5176" y="5805"/>
                  <a:pt x="5995" y="7364"/>
                  <a:pt x="6784" y="8862"/>
                </a:cubicBezTo>
                <a:cubicBezTo>
                  <a:pt x="7394" y="10021"/>
                  <a:pt x="8023" y="11220"/>
                  <a:pt x="8732" y="12329"/>
                </a:cubicBezTo>
                <a:cubicBezTo>
                  <a:pt x="10001" y="14297"/>
                  <a:pt x="11530" y="16026"/>
                  <a:pt x="13448" y="18024"/>
                </a:cubicBezTo>
                <a:cubicBezTo>
                  <a:pt x="13628" y="18213"/>
                  <a:pt x="13817" y="18403"/>
                  <a:pt x="14007" y="18593"/>
                </a:cubicBezTo>
                <a:cubicBezTo>
                  <a:pt x="14647" y="19233"/>
                  <a:pt x="15326" y="19912"/>
                  <a:pt x="15826" y="20671"/>
                </a:cubicBezTo>
                <a:lnTo>
                  <a:pt x="15985" y="20671"/>
                </a:lnTo>
                <a:cubicBezTo>
                  <a:pt x="15466" y="19882"/>
                  <a:pt x="14757" y="19173"/>
                  <a:pt x="14087" y="18503"/>
                </a:cubicBezTo>
                <a:cubicBezTo>
                  <a:pt x="13897" y="18313"/>
                  <a:pt x="13718" y="18134"/>
                  <a:pt x="13528" y="17944"/>
                </a:cubicBezTo>
                <a:cubicBezTo>
                  <a:pt x="11620" y="15946"/>
                  <a:pt x="10091" y="14217"/>
                  <a:pt x="8842" y="12269"/>
                </a:cubicBezTo>
                <a:cubicBezTo>
                  <a:pt x="8123" y="11160"/>
                  <a:pt x="7504" y="9961"/>
                  <a:pt x="6894" y="8802"/>
                </a:cubicBezTo>
                <a:cubicBezTo>
                  <a:pt x="6105" y="7304"/>
                  <a:pt x="5286" y="5745"/>
                  <a:pt x="4267" y="4337"/>
                </a:cubicBezTo>
                <a:cubicBezTo>
                  <a:pt x="3667" y="3518"/>
                  <a:pt x="2119" y="1599"/>
                  <a:pt x="630" y="1599"/>
                </a:cubicBezTo>
                <a:cubicBezTo>
                  <a:pt x="608" y="1598"/>
                  <a:pt x="586" y="1597"/>
                  <a:pt x="564" y="1597"/>
                </a:cubicBezTo>
                <a:close/>
                <a:moveTo>
                  <a:pt x="1" y="11770"/>
                </a:moveTo>
                <a:lnTo>
                  <a:pt x="1" y="11900"/>
                </a:lnTo>
                <a:cubicBezTo>
                  <a:pt x="830" y="12079"/>
                  <a:pt x="1709" y="13148"/>
                  <a:pt x="2099" y="13838"/>
                </a:cubicBezTo>
                <a:cubicBezTo>
                  <a:pt x="2658" y="14807"/>
                  <a:pt x="3058" y="15826"/>
                  <a:pt x="3447" y="16805"/>
                </a:cubicBezTo>
                <a:cubicBezTo>
                  <a:pt x="3727" y="17514"/>
                  <a:pt x="3997" y="18184"/>
                  <a:pt x="4307" y="18833"/>
                </a:cubicBezTo>
                <a:cubicBezTo>
                  <a:pt x="4616" y="19472"/>
                  <a:pt x="4976" y="20092"/>
                  <a:pt x="5376" y="20681"/>
                </a:cubicBezTo>
                <a:lnTo>
                  <a:pt x="5535" y="20681"/>
                </a:lnTo>
                <a:cubicBezTo>
                  <a:pt x="5116" y="20072"/>
                  <a:pt x="4746" y="19442"/>
                  <a:pt x="4426" y="18783"/>
                </a:cubicBezTo>
                <a:lnTo>
                  <a:pt x="4416" y="18773"/>
                </a:lnTo>
                <a:cubicBezTo>
                  <a:pt x="4107" y="18134"/>
                  <a:pt x="3847" y="17464"/>
                  <a:pt x="3567" y="16755"/>
                </a:cubicBezTo>
                <a:cubicBezTo>
                  <a:pt x="3178" y="15766"/>
                  <a:pt x="2768" y="14747"/>
                  <a:pt x="2209" y="13768"/>
                </a:cubicBezTo>
                <a:cubicBezTo>
                  <a:pt x="1799" y="13048"/>
                  <a:pt x="880" y="11949"/>
                  <a:pt x="1" y="11770"/>
                </a:cubicBezTo>
                <a:close/>
                <a:moveTo>
                  <a:pt x="11" y="8623"/>
                </a:moveTo>
                <a:lnTo>
                  <a:pt x="11" y="8743"/>
                </a:lnTo>
                <a:lnTo>
                  <a:pt x="61" y="8743"/>
                </a:lnTo>
                <a:cubicBezTo>
                  <a:pt x="1090" y="8743"/>
                  <a:pt x="2229" y="10121"/>
                  <a:pt x="2738" y="10940"/>
                </a:cubicBezTo>
                <a:cubicBezTo>
                  <a:pt x="3427" y="12029"/>
                  <a:pt x="3957" y="13208"/>
                  <a:pt x="4466" y="14337"/>
                </a:cubicBezTo>
                <a:cubicBezTo>
                  <a:pt x="4836" y="15176"/>
                  <a:pt x="5226" y="16036"/>
                  <a:pt x="5665" y="16835"/>
                </a:cubicBezTo>
                <a:cubicBezTo>
                  <a:pt x="6484" y="18313"/>
                  <a:pt x="7504" y="19602"/>
                  <a:pt x="8433" y="20681"/>
                </a:cubicBezTo>
                <a:lnTo>
                  <a:pt x="8602" y="20681"/>
                </a:lnTo>
                <a:cubicBezTo>
                  <a:pt x="7653" y="19592"/>
                  <a:pt x="6614" y="18283"/>
                  <a:pt x="5775" y="16775"/>
                </a:cubicBezTo>
                <a:cubicBezTo>
                  <a:pt x="5346" y="15976"/>
                  <a:pt x="4966" y="15156"/>
                  <a:pt x="4576" y="14287"/>
                </a:cubicBezTo>
                <a:cubicBezTo>
                  <a:pt x="4067" y="13148"/>
                  <a:pt x="3537" y="11969"/>
                  <a:pt x="2848" y="10870"/>
                </a:cubicBezTo>
                <a:cubicBezTo>
                  <a:pt x="2318" y="10031"/>
                  <a:pt x="1140" y="8623"/>
                  <a:pt x="61" y="8623"/>
                </a:cubicBezTo>
                <a:close/>
                <a:moveTo>
                  <a:pt x="280" y="6275"/>
                </a:moveTo>
                <a:cubicBezTo>
                  <a:pt x="191" y="6275"/>
                  <a:pt x="91" y="6285"/>
                  <a:pt x="1" y="6305"/>
                </a:cubicBezTo>
                <a:lnTo>
                  <a:pt x="1" y="6435"/>
                </a:lnTo>
                <a:lnTo>
                  <a:pt x="11" y="6435"/>
                </a:lnTo>
                <a:cubicBezTo>
                  <a:pt x="101" y="6415"/>
                  <a:pt x="191" y="6405"/>
                  <a:pt x="280" y="6405"/>
                </a:cubicBezTo>
                <a:cubicBezTo>
                  <a:pt x="1569" y="6405"/>
                  <a:pt x="2948" y="8373"/>
                  <a:pt x="3208" y="8763"/>
                </a:cubicBezTo>
                <a:cubicBezTo>
                  <a:pt x="4007" y="9961"/>
                  <a:pt x="4626" y="11250"/>
                  <a:pt x="5226" y="12509"/>
                </a:cubicBezTo>
                <a:cubicBezTo>
                  <a:pt x="5685" y="13448"/>
                  <a:pt x="6155" y="14427"/>
                  <a:pt x="6694" y="15336"/>
                </a:cubicBezTo>
                <a:cubicBezTo>
                  <a:pt x="7733" y="17115"/>
                  <a:pt x="9082" y="18683"/>
                  <a:pt x="10261" y="19992"/>
                </a:cubicBezTo>
                <a:cubicBezTo>
                  <a:pt x="10421" y="20162"/>
                  <a:pt x="10581" y="20331"/>
                  <a:pt x="10750" y="20511"/>
                </a:cubicBezTo>
                <a:lnTo>
                  <a:pt x="10920" y="20681"/>
                </a:lnTo>
                <a:lnTo>
                  <a:pt x="11090" y="20681"/>
                </a:lnTo>
                <a:lnTo>
                  <a:pt x="10850" y="20421"/>
                </a:lnTo>
                <a:cubicBezTo>
                  <a:pt x="10670" y="20242"/>
                  <a:pt x="10511" y="20072"/>
                  <a:pt x="10361" y="19902"/>
                </a:cubicBezTo>
                <a:cubicBezTo>
                  <a:pt x="9182" y="18603"/>
                  <a:pt x="7833" y="17035"/>
                  <a:pt x="6794" y="15276"/>
                </a:cubicBezTo>
                <a:cubicBezTo>
                  <a:pt x="6265" y="14367"/>
                  <a:pt x="5795" y="13398"/>
                  <a:pt x="5346" y="12449"/>
                </a:cubicBezTo>
                <a:cubicBezTo>
                  <a:pt x="4736" y="11200"/>
                  <a:pt x="4117" y="9901"/>
                  <a:pt x="3318" y="8693"/>
                </a:cubicBezTo>
                <a:cubicBezTo>
                  <a:pt x="3048" y="8293"/>
                  <a:pt x="1639" y="6275"/>
                  <a:pt x="280" y="6275"/>
                </a:cubicBezTo>
                <a:close/>
                <a:moveTo>
                  <a:pt x="437" y="3925"/>
                </a:moveTo>
                <a:cubicBezTo>
                  <a:pt x="338" y="3925"/>
                  <a:pt x="239" y="3942"/>
                  <a:pt x="141" y="3967"/>
                </a:cubicBezTo>
                <a:cubicBezTo>
                  <a:pt x="91" y="3957"/>
                  <a:pt x="51" y="3947"/>
                  <a:pt x="11" y="3937"/>
                </a:cubicBezTo>
                <a:lnTo>
                  <a:pt x="11" y="4067"/>
                </a:lnTo>
                <a:cubicBezTo>
                  <a:pt x="51" y="4077"/>
                  <a:pt x="91" y="4087"/>
                  <a:pt x="141" y="4097"/>
                </a:cubicBezTo>
                <a:lnTo>
                  <a:pt x="161" y="4097"/>
                </a:lnTo>
                <a:cubicBezTo>
                  <a:pt x="270" y="4067"/>
                  <a:pt x="380" y="4047"/>
                  <a:pt x="500" y="4047"/>
                </a:cubicBezTo>
                <a:cubicBezTo>
                  <a:pt x="1779" y="4047"/>
                  <a:pt x="3158" y="5825"/>
                  <a:pt x="3687" y="6585"/>
                </a:cubicBezTo>
                <a:cubicBezTo>
                  <a:pt x="4596" y="7883"/>
                  <a:pt x="5316" y="9302"/>
                  <a:pt x="6005" y="10681"/>
                </a:cubicBezTo>
                <a:cubicBezTo>
                  <a:pt x="6534" y="11730"/>
                  <a:pt x="7084" y="12819"/>
                  <a:pt x="7713" y="13838"/>
                </a:cubicBezTo>
                <a:cubicBezTo>
                  <a:pt x="8912" y="15776"/>
                  <a:pt x="10411" y="17464"/>
                  <a:pt x="11849" y="19013"/>
                </a:cubicBezTo>
                <a:cubicBezTo>
                  <a:pt x="12019" y="19193"/>
                  <a:pt x="12199" y="19372"/>
                  <a:pt x="12389" y="19562"/>
                </a:cubicBezTo>
                <a:cubicBezTo>
                  <a:pt x="12738" y="19922"/>
                  <a:pt x="13108" y="20292"/>
                  <a:pt x="13428" y="20681"/>
                </a:cubicBezTo>
                <a:lnTo>
                  <a:pt x="13588" y="20681"/>
                </a:lnTo>
                <a:cubicBezTo>
                  <a:pt x="13238" y="20252"/>
                  <a:pt x="12848" y="19852"/>
                  <a:pt x="12479" y="19472"/>
                </a:cubicBezTo>
                <a:cubicBezTo>
                  <a:pt x="12289" y="19282"/>
                  <a:pt x="12119" y="19093"/>
                  <a:pt x="11939" y="18923"/>
                </a:cubicBezTo>
                <a:cubicBezTo>
                  <a:pt x="10511" y="17384"/>
                  <a:pt x="9012" y="15696"/>
                  <a:pt x="7823" y="13768"/>
                </a:cubicBezTo>
                <a:cubicBezTo>
                  <a:pt x="7194" y="12759"/>
                  <a:pt x="6644" y="11670"/>
                  <a:pt x="6115" y="10621"/>
                </a:cubicBezTo>
                <a:cubicBezTo>
                  <a:pt x="5426" y="9242"/>
                  <a:pt x="4706" y="7813"/>
                  <a:pt x="3797" y="6515"/>
                </a:cubicBezTo>
                <a:cubicBezTo>
                  <a:pt x="3248" y="5735"/>
                  <a:pt x="1839" y="3927"/>
                  <a:pt x="500" y="3927"/>
                </a:cubicBezTo>
                <a:cubicBezTo>
                  <a:pt x="479" y="3925"/>
                  <a:pt x="458" y="3925"/>
                  <a:pt x="437" y="3925"/>
                </a:cubicBezTo>
                <a:close/>
                <a:moveTo>
                  <a:pt x="740" y="800"/>
                </a:moveTo>
                <a:cubicBezTo>
                  <a:pt x="600" y="800"/>
                  <a:pt x="460" y="820"/>
                  <a:pt x="320" y="860"/>
                </a:cubicBezTo>
                <a:cubicBezTo>
                  <a:pt x="280" y="865"/>
                  <a:pt x="240" y="868"/>
                  <a:pt x="201" y="868"/>
                </a:cubicBezTo>
                <a:cubicBezTo>
                  <a:pt x="161" y="868"/>
                  <a:pt x="121" y="865"/>
                  <a:pt x="81" y="860"/>
                </a:cubicBezTo>
                <a:lnTo>
                  <a:pt x="1" y="860"/>
                </a:lnTo>
                <a:lnTo>
                  <a:pt x="1" y="980"/>
                </a:lnTo>
                <a:lnTo>
                  <a:pt x="61" y="980"/>
                </a:lnTo>
                <a:cubicBezTo>
                  <a:pt x="99" y="988"/>
                  <a:pt x="137" y="991"/>
                  <a:pt x="175" y="991"/>
                </a:cubicBezTo>
                <a:cubicBezTo>
                  <a:pt x="235" y="991"/>
                  <a:pt x="295" y="982"/>
                  <a:pt x="350" y="970"/>
                </a:cubicBezTo>
                <a:cubicBezTo>
                  <a:pt x="480" y="940"/>
                  <a:pt x="610" y="920"/>
                  <a:pt x="740" y="920"/>
                </a:cubicBezTo>
                <a:cubicBezTo>
                  <a:pt x="2109" y="920"/>
                  <a:pt x="3567" y="2648"/>
                  <a:pt x="4317" y="3677"/>
                </a:cubicBezTo>
                <a:cubicBezTo>
                  <a:pt x="5376" y="5116"/>
                  <a:pt x="6225" y="6714"/>
                  <a:pt x="7044" y="8253"/>
                </a:cubicBezTo>
                <a:cubicBezTo>
                  <a:pt x="7673" y="9452"/>
                  <a:pt x="8323" y="10681"/>
                  <a:pt x="9072" y="11830"/>
                </a:cubicBezTo>
                <a:cubicBezTo>
                  <a:pt x="10471" y="13978"/>
                  <a:pt x="12249" y="15916"/>
                  <a:pt x="13967" y="17704"/>
                </a:cubicBezTo>
                <a:cubicBezTo>
                  <a:pt x="14157" y="17894"/>
                  <a:pt x="14357" y="18094"/>
                  <a:pt x="14547" y="18283"/>
                </a:cubicBezTo>
                <a:cubicBezTo>
                  <a:pt x="15276" y="19013"/>
                  <a:pt x="16065" y="19782"/>
                  <a:pt x="16595" y="20681"/>
                </a:cubicBezTo>
                <a:lnTo>
                  <a:pt x="16745" y="20681"/>
                </a:lnTo>
                <a:cubicBezTo>
                  <a:pt x="16205" y="19752"/>
                  <a:pt x="15396" y="18953"/>
                  <a:pt x="14637" y="18203"/>
                </a:cubicBezTo>
                <a:lnTo>
                  <a:pt x="14637" y="18194"/>
                </a:lnTo>
                <a:cubicBezTo>
                  <a:pt x="14447" y="18004"/>
                  <a:pt x="14247" y="17804"/>
                  <a:pt x="14057" y="17614"/>
                </a:cubicBezTo>
                <a:cubicBezTo>
                  <a:pt x="12349" y="15836"/>
                  <a:pt x="10561" y="13908"/>
                  <a:pt x="9182" y="11770"/>
                </a:cubicBezTo>
                <a:cubicBezTo>
                  <a:pt x="8433" y="10621"/>
                  <a:pt x="7783" y="9392"/>
                  <a:pt x="7154" y="8203"/>
                </a:cubicBezTo>
                <a:cubicBezTo>
                  <a:pt x="6335" y="6655"/>
                  <a:pt x="5485" y="5056"/>
                  <a:pt x="4416" y="3607"/>
                </a:cubicBezTo>
                <a:cubicBezTo>
                  <a:pt x="3657" y="2558"/>
                  <a:pt x="2159" y="800"/>
                  <a:pt x="740" y="800"/>
                </a:cubicBezTo>
                <a:close/>
                <a:moveTo>
                  <a:pt x="850" y="1"/>
                </a:moveTo>
                <a:cubicBezTo>
                  <a:pt x="690" y="1"/>
                  <a:pt x="520" y="31"/>
                  <a:pt x="370" y="81"/>
                </a:cubicBezTo>
                <a:cubicBezTo>
                  <a:pt x="300" y="101"/>
                  <a:pt x="240" y="101"/>
                  <a:pt x="171" y="101"/>
                </a:cubicBezTo>
                <a:lnTo>
                  <a:pt x="11" y="101"/>
                </a:lnTo>
                <a:lnTo>
                  <a:pt x="11" y="231"/>
                </a:lnTo>
                <a:lnTo>
                  <a:pt x="171" y="231"/>
                </a:lnTo>
                <a:cubicBezTo>
                  <a:pt x="250" y="231"/>
                  <a:pt x="330" y="221"/>
                  <a:pt x="400" y="201"/>
                </a:cubicBezTo>
                <a:cubicBezTo>
                  <a:pt x="550" y="151"/>
                  <a:pt x="700" y="131"/>
                  <a:pt x="850" y="131"/>
                </a:cubicBezTo>
                <a:cubicBezTo>
                  <a:pt x="1849" y="131"/>
                  <a:pt x="3108" y="1110"/>
                  <a:pt x="4476" y="2958"/>
                </a:cubicBezTo>
                <a:cubicBezTo>
                  <a:pt x="5565" y="4427"/>
                  <a:pt x="6435" y="6065"/>
                  <a:pt x="7284" y="7644"/>
                </a:cubicBezTo>
                <a:cubicBezTo>
                  <a:pt x="7943" y="8872"/>
                  <a:pt x="8632" y="10151"/>
                  <a:pt x="9412" y="11340"/>
                </a:cubicBezTo>
                <a:cubicBezTo>
                  <a:pt x="10860" y="13548"/>
                  <a:pt x="12709" y="15546"/>
                  <a:pt x="14497" y="17374"/>
                </a:cubicBezTo>
                <a:cubicBezTo>
                  <a:pt x="14687" y="17574"/>
                  <a:pt x="14886" y="17774"/>
                  <a:pt x="15096" y="17974"/>
                </a:cubicBezTo>
                <a:cubicBezTo>
                  <a:pt x="15915" y="18793"/>
                  <a:pt x="16795" y="19662"/>
                  <a:pt x="17344" y="20681"/>
                </a:cubicBezTo>
                <a:lnTo>
                  <a:pt x="17484" y="20681"/>
                </a:lnTo>
                <a:cubicBezTo>
                  <a:pt x="16944" y="19632"/>
                  <a:pt x="16035" y="18723"/>
                  <a:pt x="15186" y="17894"/>
                </a:cubicBezTo>
                <a:cubicBezTo>
                  <a:pt x="14986" y="17684"/>
                  <a:pt x="14787" y="17484"/>
                  <a:pt x="14587" y="17284"/>
                </a:cubicBezTo>
                <a:cubicBezTo>
                  <a:pt x="12808" y="15466"/>
                  <a:pt x="10960" y="13468"/>
                  <a:pt x="9522" y="11270"/>
                </a:cubicBezTo>
                <a:cubicBezTo>
                  <a:pt x="8742" y="10091"/>
                  <a:pt x="8063" y="8812"/>
                  <a:pt x="7404" y="7594"/>
                </a:cubicBezTo>
                <a:cubicBezTo>
                  <a:pt x="6554" y="6005"/>
                  <a:pt x="5675" y="4367"/>
                  <a:pt x="4576" y="2888"/>
                </a:cubicBezTo>
                <a:cubicBezTo>
                  <a:pt x="3168" y="970"/>
                  <a:pt x="1909" y="1"/>
                  <a:pt x="850" y="1"/>
                </a:cubicBezTo>
                <a:close/>
                <a:moveTo>
                  <a:pt x="1" y="12559"/>
                </a:moveTo>
                <a:lnTo>
                  <a:pt x="1" y="12709"/>
                </a:lnTo>
                <a:cubicBezTo>
                  <a:pt x="750" y="12929"/>
                  <a:pt x="1559" y="13878"/>
                  <a:pt x="1949" y="14567"/>
                </a:cubicBezTo>
                <a:cubicBezTo>
                  <a:pt x="2468" y="15506"/>
                  <a:pt x="2838" y="16495"/>
                  <a:pt x="3198" y="17444"/>
                </a:cubicBezTo>
                <a:cubicBezTo>
                  <a:pt x="3447" y="18104"/>
                  <a:pt x="3687" y="18733"/>
                  <a:pt x="3967" y="19342"/>
                </a:cubicBezTo>
                <a:cubicBezTo>
                  <a:pt x="4187" y="19802"/>
                  <a:pt x="4426" y="20252"/>
                  <a:pt x="4686" y="20691"/>
                </a:cubicBezTo>
                <a:lnTo>
                  <a:pt x="4836" y="20691"/>
                </a:lnTo>
                <a:cubicBezTo>
                  <a:pt x="4556" y="20232"/>
                  <a:pt x="4307" y="19762"/>
                  <a:pt x="4087" y="19282"/>
                </a:cubicBezTo>
                <a:lnTo>
                  <a:pt x="4077" y="19272"/>
                </a:lnTo>
                <a:cubicBezTo>
                  <a:pt x="3797" y="18673"/>
                  <a:pt x="3567" y="18044"/>
                  <a:pt x="3318" y="17384"/>
                </a:cubicBezTo>
                <a:cubicBezTo>
                  <a:pt x="2958" y="16425"/>
                  <a:pt x="2578" y="15446"/>
                  <a:pt x="2059" y="14497"/>
                </a:cubicBezTo>
                <a:cubicBezTo>
                  <a:pt x="1679" y="13818"/>
                  <a:pt x="840" y="12779"/>
                  <a:pt x="1" y="12559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3"/>
          <p:cNvSpPr/>
          <p:nvPr/>
        </p:nvSpPr>
        <p:spPr>
          <a:xfrm rot="10800000">
            <a:off x="-2" y="5"/>
            <a:ext cx="773982" cy="985901"/>
          </a:xfrm>
          <a:custGeom>
            <a:rect b="b" l="l" r="r" t="t"/>
            <a:pathLst>
              <a:path extrusionOk="0" h="16455" w="12918">
                <a:moveTo>
                  <a:pt x="9172" y="660"/>
                </a:moveTo>
                <a:cubicBezTo>
                  <a:pt x="5885" y="660"/>
                  <a:pt x="3587" y="1809"/>
                  <a:pt x="2328" y="4087"/>
                </a:cubicBezTo>
                <a:cubicBezTo>
                  <a:pt x="929" y="6604"/>
                  <a:pt x="740" y="8472"/>
                  <a:pt x="1609" y="10960"/>
                </a:cubicBezTo>
                <a:cubicBezTo>
                  <a:pt x="2468" y="13398"/>
                  <a:pt x="2578" y="14886"/>
                  <a:pt x="830" y="16265"/>
                </a:cubicBezTo>
                <a:cubicBezTo>
                  <a:pt x="760" y="16325"/>
                  <a:pt x="680" y="16395"/>
                  <a:pt x="620" y="16445"/>
                </a:cubicBezTo>
                <a:lnTo>
                  <a:pt x="810" y="16445"/>
                </a:lnTo>
                <a:lnTo>
                  <a:pt x="909" y="16365"/>
                </a:lnTo>
                <a:cubicBezTo>
                  <a:pt x="2708" y="14946"/>
                  <a:pt x="2578" y="13358"/>
                  <a:pt x="1729" y="10920"/>
                </a:cubicBezTo>
                <a:cubicBezTo>
                  <a:pt x="860" y="8433"/>
                  <a:pt x="1039" y="6664"/>
                  <a:pt x="2438" y="4147"/>
                </a:cubicBezTo>
                <a:cubicBezTo>
                  <a:pt x="3667" y="1919"/>
                  <a:pt x="5935" y="790"/>
                  <a:pt x="9172" y="790"/>
                </a:cubicBezTo>
                <a:cubicBezTo>
                  <a:pt x="10430" y="800"/>
                  <a:pt x="11679" y="940"/>
                  <a:pt x="12908" y="1209"/>
                </a:cubicBezTo>
                <a:lnTo>
                  <a:pt x="12908" y="1090"/>
                </a:lnTo>
                <a:cubicBezTo>
                  <a:pt x="11679" y="820"/>
                  <a:pt x="10430" y="670"/>
                  <a:pt x="9172" y="660"/>
                </a:cubicBezTo>
                <a:close/>
                <a:moveTo>
                  <a:pt x="9401" y="1319"/>
                </a:moveTo>
                <a:cubicBezTo>
                  <a:pt x="6224" y="1319"/>
                  <a:pt x="4007" y="2428"/>
                  <a:pt x="2788" y="4616"/>
                </a:cubicBezTo>
                <a:cubicBezTo>
                  <a:pt x="1439" y="7064"/>
                  <a:pt x="1249" y="8862"/>
                  <a:pt x="2088" y="11290"/>
                </a:cubicBezTo>
                <a:cubicBezTo>
                  <a:pt x="2898" y="13648"/>
                  <a:pt x="2997" y="15086"/>
                  <a:pt x="1299" y="16405"/>
                </a:cubicBezTo>
                <a:lnTo>
                  <a:pt x="1239" y="16445"/>
                </a:lnTo>
                <a:lnTo>
                  <a:pt x="1449" y="16445"/>
                </a:lnTo>
                <a:cubicBezTo>
                  <a:pt x="3127" y="15106"/>
                  <a:pt x="3007" y="13578"/>
                  <a:pt x="2208" y="11240"/>
                </a:cubicBezTo>
                <a:cubicBezTo>
                  <a:pt x="1379" y="8872"/>
                  <a:pt x="1569" y="7094"/>
                  <a:pt x="2898" y="4676"/>
                </a:cubicBezTo>
                <a:cubicBezTo>
                  <a:pt x="4086" y="2528"/>
                  <a:pt x="6264" y="1439"/>
                  <a:pt x="9401" y="1439"/>
                </a:cubicBezTo>
                <a:cubicBezTo>
                  <a:pt x="10580" y="1449"/>
                  <a:pt x="11749" y="1579"/>
                  <a:pt x="12908" y="1829"/>
                </a:cubicBezTo>
                <a:lnTo>
                  <a:pt x="12908" y="1699"/>
                </a:lnTo>
                <a:cubicBezTo>
                  <a:pt x="11749" y="1459"/>
                  <a:pt x="10580" y="1329"/>
                  <a:pt x="9401" y="1319"/>
                </a:cubicBezTo>
                <a:close/>
                <a:moveTo>
                  <a:pt x="9641" y="1969"/>
                </a:moveTo>
                <a:cubicBezTo>
                  <a:pt x="6574" y="1969"/>
                  <a:pt x="4426" y="3048"/>
                  <a:pt x="3247" y="5156"/>
                </a:cubicBezTo>
                <a:cubicBezTo>
                  <a:pt x="1948" y="7523"/>
                  <a:pt x="1759" y="9272"/>
                  <a:pt x="2568" y="11610"/>
                </a:cubicBezTo>
                <a:cubicBezTo>
                  <a:pt x="3307" y="13787"/>
                  <a:pt x="3417" y="15216"/>
                  <a:pt x="1889" y="16445"/>
                </a:cubicBezTo>
                <a:lnTo>
                  <a:pt x="2088" y="16445"/>
                </a:lnTo>
                <a:cubicBezTo>
                  <a:pt x="3547" y="15196"/>
                  <a:pt x="3427" y="13747"/>
                  <a:pt x="2688" y="11570"/>
                </a:cubicBezTo>
                <a:cubicBezTo>
                  <a:pt x="1889" y="9262"/>
                  <a:pt x="2078" y="7543"/>
                  <a:pt x="3367" y="5216"/>
                </a:cubicBezTo>
                <a:cubicBezTo>
                  <a:pt x="4506" y="3148"/>
                  <a:pt x="6624" y="2099"/>
                  <a:pt x="9641" y="2099"/>
                </a:cubicBezTo>
                <a:cubicBezTo>
                  <a:pt x="10740" y="2109"/>
                  <a:pt x="11829" y="2228"/>
                  <a:pt x="12908" y="2448"/>
                </a:cubicBezTo>
                <a:lnTo>
                  <a:pt x="12908" y="2318"/>
                </a:lnTo>
                <a:cubicBezTo>
                  <a:pt x="11829" y="2099"/>
                  <a:pt x="10740" y="1979"/>
                  <a:pt x="9641" y="1969"/>
                </a:cubicBezTo>
                <a:close/>
                <a:moveTo>
                  <a:pt x="9871" y="2628"/>
                </a:moveTo>
                <a:cubicBezTo>
                  <a:pt x="6914" y="2628"/>
                  <a:pt x="4846" y="3657"/>
                  <a:pt x="3717" y="5695"/>
                </a:cubicBezTo>
                <a:cubicBezTo>
                  <a:pt x="2458" y="7973"/>
                  <a:pt x="2278" y="9661"/>
                  <a:pt x="3047" y="11939"/>
                </a:cubicBezTo>
                <a:cubicBezTo>
                  <a:pt x="3727" y="13947"/>
                  <a:pt x="3847" y="15296"/>
                  <a:pt x="2528" y="16445"/>
                </a:cubicBezTo>
                <a:lnTo>
                  <a:pt x="2718" y="16445"/>
                </a:lnTo>
                <a:cubicBezTo>
                  <a:pt x="3977" y="15276"/>
                  <a:pt x="3847" y="13907"/>
                  <a:pt x="3167" y="11899"/>
                </a:cubicBezTo>
                <a:cubicBezTo>
                  <a:pt x="2408" y="9661"/>
                  <a:pt x="2588" y="7993"/>
                  <a:pt x="3827" y="5755"/>
                </a:cubicBezTo>
                <a:cubicBezTo>
                  <a:pt x="4926" y="3757"/>
                  <a:pt x="6964" y="2758"/>
                  <a:pt x="9871" y="2758"/>
                </a:cubicBezTo>
                <a:cubicBezTo>
                  <a:pt x="10890" y="2758"/>
                  <a:pt x="11909" y="2868"/>
                  <a:pt x="12908" y="3068"/>
                </a:cubicBezTo>
                <a:lnTo>
                  <a:pt x="12908" y="2938"/>
                </a:lnTo>
                <a:cubicBezTo>
                  <a:pt x="11909" y="2738"/>
                  <a:pt x="10890" y="2638"/>
                  <a:pt x="9871" y="2628"/>
                </a:cubicBezTo>
                <a:close/>
                <a:moveTo>
                  <a:pt x="10101" y="3287"/>
                </a:moveTo>
                <a:cubicBezTo>
                  <a:pt x="7253" y="3287"/>
                  <a:pt x="5265" y="4286"/>
                  <a:pt x="4176" y="6235"/>
                </a:cubicBezTo>
                <a:cubicBezTo>
                  <a:pt x="2968" y="8423"/>
                  <a:pt x="2788" y="10061"/>
                  <a:pt x="3527" y="12259"/>
                </a:cubicBezTo>
                <a:cubicBezTo>
                  <a:pt x="4146" y="14117"/>
                  <a:pt x="4276" y="15386"/>
                  <a:pt x="3157" y="16445"/>
                </a:cubicBezTo>
                <a:lnTo>
                  <a:pt x="3337" y="16445"/>
                </a:lnTo>
                <a:cubicBezTo>
                  <a:pt x="4396" y="15356"/>
                  <a:pt x="4256" y="14077"/>
                  <a:pt x="3647" y="12219"/>
                </a:cubicBezTo>
                <a:cubicBezTo>
                  <a:pt x="2918" y="10061"/>
                  <a:pt x="3097" y="8453"/>
                  <a:pt x="4286" y="6295"/>
                </a:cubicBezTo>
                <a:cubicBezTo>
                  <a:pt x="5345" y="4386"/>
                  <a:pt x="7303" y="3407"/>
                  <a:pt x="10101" y="3407"/>
                </a:cubicBezTo>
                <a:cubicBezTo>
                  <a:pt x="11050" y="3417"/>
                  <a:pt x="11979" y="3507"/>
                  <a:pt x="12908" y="3687"/>
                </a:cubicBezTo>
                <a:lnTo>
                  <a:pt x="12908" y="3557"/>
                </a:lnTo>
                <a:cubicBezTo>
                  <a:pt x="11979" y="3387"/>
                  <a:pt x="11050" y="3287"/>
                  <a:pt x="10101" y="3287"/>
                </a:cubicBezTo>
                <a:close/>
                <a:moveTo>
                  <a:pt x="10340" y="3937"/>
                </a:moveTo>
                <a:cubicBezTo>
                  <a:pt x="7603" y="3937"/>
                  <a:pt x="5685" y="4896"/>
                  <a:pt x="4636" y="6774"/>
                </a:cubicBezTo>
                <a:cubicBezTo>
                  <a:pt x="3477" y="8882"/>
                  <a:pt x="3297" y="10451"/>
                  <a:pt x="3997" y="12589"/>
                </a:cubicBezTo>
                <a:cubicBezTo>
                  <a:pt x="4556" y="14277"/>
                  <a:pt x="4686" y="15456"/>
                  <a:pt x="3777" y="16445"/>
                </a:cubicBezTo>
                <a:lnTo>
                  <a:pt x="3937" y="16445"/>
                </a:lnTo>
                <a:cubicBezTo>
                  <a:pt x="4806" y="15436"/>
                  <a:pt x="4666" y="14197"/>
                  <a:pt x="4116" y="12549"/>
                </a:cubicBezTo>
                <a:cubicBezTo>
                  <a:pt x="3437" y="10451"/>
                  <a:pt x="3607" y="8902"/>
                  <a:pt x="4746" y="6834"/>
                </a:cubicBezTo>
                <a:cubicBezTo>
                  <a:pt x="5765" y="4996"/>
                  <a:pt x="7643" y="4067"/>
                  <a:pt x="10330" y="4067"/>
                </a:cubicBezTo>
                <a:cubicBezTo>
                  <a:pt x="11200" y="4077"/>
                  <a:pt x="12059" y="4157"/>
                  <a:pt x="12908" y="4306"/>
                </a:cubicBezTo>
                <a:lnTo>
                  <a:pt x="12908" y="4187"/>
                </a:lnTo>
                <a:cubicBezTo>
                  <a:pt x="12059" y="4027"/>
                  <a:pt x="11200" y="3947"/>
                  <a:pt x="10340" y="3937"/>
                </a:cubicBezTo>
                <a:close/>
                <a:moveTo>
                  <a:pt x="10570" y="4596"/>
                </a:moveTo>
                <a:cubicBezTo>
                  <a:pt x="7943" y="4596"/>
                  <a:pt x="6105" y="5505"/>
                  <a:pt x="5095" y="7314"/>
                </a:cubicBezTo>
                <a:cubicBezTo>
                  <a:pt x="3977" y="9332"/>
                  <a:pt x="3817" y="10850"/>
                  <a:pt x="4476" y="12908"/>
                </a:cubicBezTo>
                <a:cubicBezTo>
                  <a:pt x="4976" y="14447"/>
                  <a:pt x="5095" y="15546"/>
                  <a:pt x="4366" y="16445"/>
                </a:cubicBezTo>
                <a:lnTo>
                  <a:pt x="4526" y="16445"/>
                </a:lnTo>
                <a:cubicBezTo>
                  <a:pt x="5225" y="15516"/>
                  <a:pt x="5085" y="14377"/>
                  <a:pt x="4596" y="12868"/>
                </a:cubicBezTo>
                <a:cubicBezTo>
                  <a:pt x="3947" y="10850"/>
                  <a:pt x="4106" y="9362"/>
                  <a:pt x="5205" y="7374"/>
                </a:cubicBezTo>
                <a:cubicBezTo>
                  <a:pt x="6184" y="5615"/>
                  <a:pt x="7983" y="4716"/>
                  <a:pt x="10570" y="4716"/>
                </a:cubicBezTo>
                <a:cubicBezTo>
                  <a:pt x="11349" y="4726"/>
                  <a:pt x="12129" y="4796"/>
                  <a:pt x="12908" y="4926"/>
                </a:cubicBezTo>
                <a:lnTo>
                  <a:pt x="12908" y="4806"/>
                </a:lnTo>
                <a:cubicBezTo>
                  <a:pt x="12129" y="4666"/>
                  <a:pt x="11349" y="4596"/>
                  <a:pt x="10570" y="4596"/>
                </a:cubicBezTo>
                <a:close/>
                <a:moveTo>
                  <a:pt x="10810" y="5246"/>
                </a:moveTo>
                <a:cubicBezTo>
                  <a:pt x="8282" y="5246"/>
                  <a:pt x="6524" y="6125"/>
                  <a:pt x="5565" y="7853"/>
                </a:cubicBezTo>
                <a:cubicBezTo>
                  <a:pt x="4486" y="9791"/>
                  <a:pt x="4326" y="11250"/>
                  <a:pt x="4956" y="13238"/>
                </a:cubicBezTo>
                <a:cubicBezTo>
                  <a:pt x="5395" y="14607"/>
                  <a:pt x="5525" y="15616"/>
                  <a:pt x="4956" y="16445"/>
                </a:cubicBezTo>
                <a:lnTo>
                  <a:pt x="5105" y="16445"/>
                </a:lnTo>
                <a:cubicBezTo>
                  <a:pt x="5645" y="15586"/>
                  <a:pt x="5505" y="14547"/>
                  <a:pt x="5075" y="13198"/>
                </a:cubicBezTo>
                <a:cubicBezTo>
                  <a:pt x="4456" y="11250"/>
                  <a:pt x="4626" y="9821"/>
                  <a:pt x="5675" y="7923"/>
                </a:cubicBezTo>
                <a:cubicBezTo>
                  <a:pt x="6614" y="6235"/>
                  <a:pt x="8332" y="5385"/>
                  <a:pt x="10810" y="5385"/>
                </a:cubicBezTo>
                <a:cubicBezTo>
                  <a:pt x="11509" y="5385"/>
                  <a:pt x="12219" y="5445"/>
                  <a:pt x="12908" y="5555"/>
                </a:cubicBezTo>
                <a:lnTo>
                  <a:pt x="12908" y="5435"/>
                </a:lnTo>
                <a:cubicBezTo>
                  <a:pt x="12219" y="5316"/>
                  <a:pt x="11509" y="5256"/>
                  <a:pt x="10810" y="5246"/>
                </a:cubicBezTo>
                <a:close/>
                <a:moveTo>
                  <a:pt x="11040" y="5905"/>
                </a:moveTo>
                <a:cubicBezTo>
                  <a:pt x="8632" y="5905"/>
                  <a:pt x="6944" y="6744"/>
                  <a:pt x="6025" y="8393"/>
                </a:cubicBezTo>
                <a:cubicBezTo>
                  <a:pt x="4996" y="10241"/>
                  <a:pt x="4836" y="11639"/>
                  <a:pt x="5435" y="13558"/>
                </a:cubicBezTo>
                <a:cubicBezTo>
                  <a:pt x="5815" y="14756"/>
                  <a:pt x="5935" y="15686"/>
                  <a:pt x="5505" y="16445"/>
                </a:cubicBezTo>
                <a:lnTo>
                  <a:pt x="5655" y="16445"/>
                </a:lnTo>
                <a:cubicBezTo>
                  <a:pt x="6065" y="15666"/>
                  <a:pt x="5925" y="14717"/>
                  <a:pt x="5555" y="13518"/>
                </a:cubicBezTo>
                <a:cubicBezTo>
                  <a:pt x="4976" y="11649"/>
                  <a:pt x="5125" y="10271"/>
                  <a:pt x="6134" y="8453"/>
                </a:cubicBezTo>
                <a:cubicBezTo>
                  <a:pt x="7024" y="6844"/>
                  <a:pt x="8682" y="6035"/>
                  <a:pt x="11040" y="6035"/>
                </a:cubicBezTo>
                <a:cubicBezTo>
                  <a:pt x="11669" y="6035"/>
                  <a:pt x="12289" y="6085"/>
                  <a:pt x="12908" y="6175"/>
                </a:cubicBezTo>
                <a:lnTo>
                  <a:pt x="12908" y="6055"/>
                </a:lnTo>
                <a:cubicBezTo>
                  <a:pt x="12289" y="5955"/>
                  <a:pt x="11669" y="5905"/>
                  <a:pt x="11040" y="5905"/>
                </a:cubicBezTo>
                <a:close/>
                <a:moveTo>
                  <a:pt x="11509" y="7214"/>
                </a:moveTo>
                <a:cubicBezTo>
                  <a:pt x="9311" y="7214"/>
                  <a:pt x="7783" y="7973"/>
                  <a:pt x="6944" y="9472"/>
                </a:cubicBezTo>
                <a:cubicBezTo>
                  <a:pt x="6015" y="11150"/>
                  <a:pt x="5865" y="12439"/>
                  <a:pt x="6394" y="14207"/>
                </a:cubicBezTo>
                <a:cubicBezTo>
                  <a:pt x="6654" y="15106"/>
                  <a:pt x="6774" y="15835"/>
                  <a:pt x="6574" y="16445"/>
                </a:cubicBezTo>
                <a:lnTo>
                  <a:pt x="6694" y="16445"/>
                </a:lnTo>
                <a:cubicBezTo>
                  <a:pt x="6894" y="15805"/>
                  <a:pt x="6774" y="15056"/>
                  <a:pt x="6504" y="14177"/>
                </a:cubicBezTo>
                <a:cubicBezTo>
                  <a:pt x="5995" y="12439"/>
                  <a:pt x="6144" y="11180"/>
                  <a:pt x="7054" y="9531"/>
                </a:cubicBezTo>
                <a:cubicBezTo>
                  <a:pt x="7863" y="8083"/>
                  <a:pt x="9361" y="7344"/>
                  <a:pt x="11499" y="7344"/>
                </a:cubicBezTo>
                <a:cubicBezTo>
                  <a:pt x="11969" y="7344"/>
                  <a:pt x="12438" y="7374"/>
                  <a:pt x="12908" y="7433"/>
                </a:cubicBezTo>
                <a:lnTo>
                  <a:pt x="12908" y="7304"/>
                </a:lnTo>
                <a:cubicBezTo>
                  <a:pt x="12438" y="7254"/>
                  <a:pt x="11969" y="7214"/>
                  <a:pt x="11509" y="7214"/>
                </a:cubicBezTo>
                <a:close/>
                <a:moveTo>
                  <a:pt x="11739" y="7873"/>
                </a:moveTo>
                <a:cubicBezTo>
                  <a:pt x="9661" y="7873"/>
                  <a:pt x="8202" y="8592"/>
                  <a:pt x="7413" y="10011"/>
                </a:cubicBezTo>
                <a:cubicBezTo>
                  <a:pt x="6524" y="11600"/>
                  <a:pt x="6374" y="12828"/>
                  <a:pt x="6874" y="14537"/>
                </a:cubicBezTo>
                <a:cubicBezTo>
                  <a:pt x="7084" y="15286"/>
                  <a:pt x="7193" y="15905"/>
                  <a:pt x="7074" y="16445"/>
                </a:cubicBezTo>
                <a:lnTo>
                  <a:pt x="7203" y="16445"/>
                </a:lnTo>
                <a:cubicBezTo>
                  <a:pt x="7313" y="15895"/>
                  <a:pt x="7203" y="15246"/>
                  <a:pt x="6994" y="14497"/>
                </a:cubicBezTo>
                <a:cubicBezTo>
                  <a:pt x="6514" y="12828"/>
                  <a:pt x="6654" y="11629"/>
                  <a:pt x="7523" y="10071"/>
                </a:cubicBezTo>
                <a:cubicBezTo>
                  <a:pt x="8282" y="8692"/>
                  <a:pt x="9711" y="7993"/>
                  <a:pt x="11739" y="7993"/>
                </a:cubicBezTo>
                <a:cubicBezTo>
                  <a:pt x="12129" y="7993"/>
                  <a:pt x="12518" y="8023"/>
                  <a:pt x="12908" y="8063"/>
                </a:cubicBezTo>
                <a:lnTo>
                  <a:pt x="12908" y="7933"/>
                </a:lnTo>
                <a:cubicBezTo>
                  <a:pt x="12518" y="7893"/>
                  <a:pt x="12129" y="7873"/>
                  <a:pt x="11739" y="7873"/>
                </a:cubicBezTo>
                <a:close/>
                <a:moveTo>
                  <a:pt x="11979" y="8522"/>
                </a:moveTo>
                <a:cubicBezTo>
                  <a:pt x="10001" y="8522"/>
                  <a:pt x="8622" y="9202"/>
                  <a:pt x="7873" y="10551"/>
                </a:cubicBezTo>
                <a:cubicBezTo>
                  <a:pt x="7034" y="12059"/>
                  <a:pt x="6894" y="13228"/>
                  <a:pt x="7343" y="14856"/>
                </a:cubicBezTo>
                <a:cubicBezTo>
                  <a:pt x="7513" y="15456"/>
                  <a:pt x="7603" y="15985"/>
                  <a:pt x="7553" y="16445"/>
                </a:cubicBezTo>
                <a:lnTo>
                  <a:pt x="7673" y="16445"/>
                </a:lnTo>
                <a:cubicBezTo>
                  <a:pt x="7733" y="15975"/>
                  <a:pt x="7633" y="15436"/>
                  <a:pt x="7463" y="14826"/>
                </a:cubicBezTo>
                <a:cubicBezTo>
                  <a:pt x="7014" y="13228"/>
                  <a:pt x="7154" y="12089"/>
                  <a:pt x="7973" y="10610"/>
                </a:cubicBezTo>
                <a:cubicBezTo>
                  <a:pt x="8712" y="9292"/>
                  <a:pt x="10021" y="8652"/>
                  <a:pt x="11969" y="8652"/>
                </a:cubicBezTo>
                <a:cubicBezTo>
                  <a:pt x="12279" y="8652"/>
                  <a:pt x="12598" y="8672"/>
                  <a:pt x="12908" y="8702"/>
                </a:cubicBezTo>
                <a:lnTo>
                  <a:pt x="12908" y="8572"/>
                </a:lnTo>
                <a:cubicBezTo>
                  <a:pt x="12598" y="8542"/>
                  <a:pt x="12289" y="8522"/>
                  <a:pt x="11979" y="8522"/>
                </a:cubicBezTo>
                <a:close/>
                <a:moveTo>
                  <a:pt x="12209" y="9182"/>
                </a:moveTo>
                <a:cubicBezTo>
                  <a:pt x="10320" y="9182"/>
                  <a:pt x="9052" y="9801"/>
                  <a:pt x="8342" y="11090"/>
                </a:cubicBezTo>
                <a:cubicBezTo>
                  <a:pt x="7543" y="12509"/>
                  <a:pt x="7413" y="13618"/>
                  <a:pt x="7833" y="15186"/>
                </a:cubicBezTo>
                <a:cubicBezTo>
                  <a:pt x="7953" y="15596"/>
                  <a:pt x="8023" y="16015"/>
                  <a:pt x="8023" y="16445"/>
                </a:cubicBezTo>
                <a:lnTo>
                  <a:pt x="8153" y="16445"/>
                </a:lnTo>
                <a:cubicBezTo>
                  <a:pt x="8143" y="16005"/>
                  <a:pt x="8083" y="15576"/>
                  <a:pt x="7953" y="15146"/>
                </a:cubicBezTo>
                <a:cubicBezTo>
                  <a:pt x="7543" y="13628"/>
                  <a:pt x="7673" y="12539"/>
                  <a:pt x="8452" y="11150"/>
                </a:cubicBezTo>
                <a:cubicBezTo>
                  <a:pt x="9142" y="9911"/>
                  <a:pt x="10380" y="9312"/>
                  <a:pt x="12219" y="9312"/>
                </a:cubicBezTo>
                <a:cubicBezTo>
                  <a:pt x="12448" y="9312"/>
                  <a:pt x="12688" y="9322"/>
                  <a:pt x="12918" y="9342"/>
                </a:cubicBezTo>
                <a:lnTo>
                  <a:pt x="12918" y="9212"/>
                </a:lnTo>
                <a:cubicBezTo>
                  <a:pt x="12678" y="9192"/>
                  <a:pt x="12438" y="9182"/>
                  <a:pt x="12209" y="9182"/>
                </a:cubicBezTo>
                <a:close/>
                <a:moveTo>
                  <a:pt x="12448" y="9831"/>
                </a:moveTo>
                <a:cubicBezTo>
                  <a:pt x="10660" y="9831"/>
                  <a:pt x="9471" y="10421"/>
                  <a:pt x="8792" y="11629"/>
                </a:cubicBezTo>
                <a:cubicBezTo>
                  <a:pt x="8043" y="12958"/>
                  <a:pt x="7923" y="14017"/>
                  <a:pt x="8302" y="15506"/>
                </a:cubicBezTo>
                <a:cubicBezTo>
                  <a:pt x="8382" y="15815"/>
                  <a:pt x="8442" y="16135"/>
                  <a:pt x="8462" y="16445"/>
                </a:cubicBezTo>
                <a:lnTo>
                  <a:pt x="8592" y="16445"/>
                </a:lnTo>
                <a:cubicBezTo>
                  <a:pt x="8572" y="16115"/>
                  <a:pt x="8512" y="15796"/>
                  <a:pt x="8422" y="15476"/>
                </a:cubicBezTo>
                <a:cubicBezTo>
                  <a:pt x="8053" y="14017"/>
                  <a:pt x="8173" y="12988"/>
                  <a:pt x="8902" y="11689"/>
                </a:cubicBezTo>
                <a:cubicBezTo>
                  <a:pt x="9551" y="10521"/>
                  <a:pt x="10710" y="9961"/>
                  <a:pt x="12448" y="9961"/>
                </a:cubicBezTo>
                <a:cubicBezTo>
                  <a:pt x="12598" y="9961"/>
                  <a:pt x="12758" y="9961"/>
                  <a:pt x="12908" y="9971"/>
                </a:cubicBezTo>
                <a:lnTo>
                  <a:pt x="12908" y="9851"/>
                </a:lnTo>
                <a:cubicBezTo>
                  <a:pt x="12758" y="9841"/>
                  <a:pt x="12598" y="9831"/>
                  <a:pt x="12448" y="9831"/>
                </a:cubicBezTo>
                <a:close/>
                <a:moveTo>
                  <a:pt x="12898" y="10481"/>
                </a:moveTo>
                <a:cubicBezTo>
                  <a:pt x="12828" y="10491"/>
                  <a:pt x="12758" y="10491"/>
                  <a:pt x="12678" y="10491"/>
                </a:cubicBezTo>
                <a:cubicBezTo>
                  <a:pt x="11010" y="10491"/>
                  <a:pt x="9891" y="11040"/>
                  <a:pt x="9261" y="12159"/>
                </a:cubicBezTo>
                <a:cubicBezTo>
                  <a:pt x="8562" y="13408"/>
                  <a:pt x="8432" y="14407"/>
                  <a:pt x="8782" y="15825"/>
                </a:cubicBezTo>
                <a:cubicBezTo>
                  <a:pt x="8832" y="16035"/>
                  <a:pt x="8872" y="16235"/>
                  <a:pt x="8892" y="16445"/>
                </a:cubicBezTo>
                <a:lnTo>
                  <a:pt x="9022" y="16445"/>
                </a:lnTo>
                <a:cubicBezTo>
                  <a:pt x="8992" y="16225"/>
                  <a:pt x="8952" y="16015"/>
                  <a:pt x="8892" y="15796"/>
                </a:cubicBezTo>
                <a:cubicBezTo>
                  <a:pt x="8552" y="14407"/>
                  <a:pt x="8682" y="13438"/>
                  <a:pt x="9361" y="12219"/>
                </a:cubicBezTo>
                <a:cubicBezTo>
                  <a:pt x="9971" y="11140"/>
                  <a:pt x="11050" y="10610"/>
                  <a:pt x="12678" y="10610"/>
                </a:cubicBezTo>
                <a:lnTo>
                  <a:pt x="12898" y="10610"/>
                </a:lnTo>
                <a:lnTo>
                  <a:pt x="12898" y="10481"/>
                </a:lnTo>
                <a:close/>
                <a:moveTo>
                  <a:pt x="12908" y="11140"/>
                </a:moveTo>
                <a:cubicBezTo>
                  <a:pt x="11349" y="11140"/>
                  <a:pt x="10310" y="11649"/>
                  <a:pt x="9721" y="12698"/>
                </a:cubicBezTo>
                <a:cubicBezTo>
                  <a:pt x="9072" y="13867"/>
                  <a:pt x="8942" y="14806"/>
                  <a:pt x="9261" y="16155"/>
                </a:cubicBezTo>
                <a:cubicBezTo>
                  <a:pt x="9281" y="16255"/>
                  <a:pt x="9301" y="16355"/>
                  <a:pt x="9321" y="16445"/>
                </a:cubicBezTo>
                <a:lnTo>
                  <a:pt x="9441" y="16445"/>
                </a:lnTo>
                <a:cubicBezTo>
                  <a:pt x="9431" y="16345"/>
                  <a:pt x="9411" y="16235"/>
                  <a:pt x="9381" y="16125"/>
                </a:cubicBezTo>
                <a:cubicBezTo>
                  <a:pt x="9072" y="14806"/>
                  <a:pt x="9202" y="13897"/>
                  <a:pt x="9831" y="12768"/>
                </a:cubicBezTo>
                <a:cubicBezTo>
                  <a:pt x="10390" y="11759"/>
                  <a:pt x="11399" y="11270"/>
                  <a:pt x="12908" y="11270"/>
                </a:cubicBezTo>
                <a:lnTo>
                  <a:pt x="12908" y="11140"/>
                </a:lnTo>
                <a:close/>
                <a:moveTo>
                  <a:pt x="12908" y="11799"/>
                </a:moveTo>
                <a:cubicBezTo>
                  <a:pt x="11589" y="11849"/>
                  <a:pt x="10700" y="12319"/>
                  <a:pt x="10181" y="13238"/>
                </a:cubicBezTo>
                <a:cubicBezTo>
                  <a:pt x="9581" y="14307"/>
                  <a:pt x="9461" y="15176"/>
                  <a:pt x="9731" y="16445"/>
                </a:cubicBezTo>
                <a:lnTo>
                  <a:pt x="9851" y="16445"/>
                </a:lnTo>
                <a:cubicBezTo>
                  <a:pt x="9591" y="15196"/>
                  <a:pt x="9701" y="14347"/>
                  <a:pt x="10290" y="13298"/>
                </a:cubicBezTo>
                <a:cubicBezTo>
                  <a:pt x="10780" y="12429"/>
                  <a:pt x="11639" y="11979"/>
                  <a:pt x="12908" y="11929"/>
                </a:cubicBezTo>
                <a:lnTo>
                  <a:pt x="12908" y="11799"/>
                </a:lnTo>
                <a:close/>
                <a:moveTo>
                  <a:pt x="12908" y="12469"/>
                </a:moveTo>
                <a:cubicBezTo>
                  <a:pt x="11829" y="12559"/>
                  <a:pt x="11090" y="12998"/>
                  <a:pt x="10640" y="13787"/>
                </a:cubicBezTo>
                <a:lnTo>
                  <a:pt x="10640" y="13777"/>
                </a:lnTo>
                <a:cubicBezTo>
                  <a:pt x="10091" y="14776"/>
                  <a:pt x="10021" y="15566"/>
                  <a:pt x="10151" y="16445"/>
                </a:cubicBezTo>
                <a:lnTo>
                  <a:pt x="10281" y="16445"/>
                </a:lnTo>
                <a:cubicBezTo>
                  <a:pt x="10111" y="15546"/>
                  <a:pt x="10281" y="14627"/>
                  <a:pt x="10760" y="13837"/>
                </a:cubicBezTo>
                <a:cubicBezTo>
                  <a:pt x="11170" y="13098"/>
                  <a:pt x="11879" y="12688"/>
                  <a:pt x="12908" y="12589"/>
                </a:cubicBezTo>
                <a:lnTo>
                  <a:pt x="12908" y="12469"/>
                </a:lnTo>
                <a:close/>
                <a:moveTo>
                  <a:pt x="12908" y="13158"/>
                </a:moveTo>
                <a:cubicBezTo>
                  <a:pt x="12069" y="13288"/>
                  <a:pt x="11469" y="13668"/>
                  <a:pt x="11110" y="14317"/>
                </a:cubicBezTo>
                <a:cubicBezTo>
                  <a:pt x="10720" y="14956"/>
                  <a:pt x="10540" y="15706"/>
                  <a:pt x="10610" y="16445"/>
                </a:cubicBezTo>
                <a:lnTo>
                  <a:pt x="10730" y="16445"/>
                </a:lnTo>
                <a:cubicBezTo>
                  <a:pt x="10670" y="15726"/>
                  <a:pt x="10840" y="14996"/>
                  <a:pt x="11220" y="14377"/>
                </a:cubicBezTo>
                <a:cubicBezTo>
                  <a:pt x="11559" y="13767"/>
                  <a:pt x="12119" y="13408"/>
                  <a:pt x="12908" y="13278"/>
                </a:cubicBezTo>
                <a:lnTo>
                  <a:pt x="12908" y="13158"/>
                </a:lnTo>
                <a:close/>
                <a:moveTo>
                  <a:pt x="12908" y="13867"/>
                </a:moveTo>
                <a:cubicBezTo>
                  <a:pt x="12339" y="13987"/>
                  <a:pt x="11849" y="14347"/>
                  <a:pt x="11569" y="14856"/>
                </a:cubicBezTo>
                <a:cubicBezTo>
                  <a:pt x="11280" y="15336"/>
                  <a:pt x="11120" y="15885"/>
                  <a:pt x="11100" y="16445"/>
                </a:cubicBezTo>
                <a:lnTo>
                  <a:pt x="11220" y="16445"/>
                </a:lnTo>
                <a:cubicBezTo>
                  <a:pt x="11240" y="15905"/>
                  <a:pt x="11399" y="15386"/>
                  <a:pt x="11679" y="14916"/>
                </a:cubicBezTo>
                <a:cubicBezTo>
                  <a:pt x="11939" y="14447"/>
                  <a:pt x="12378" y="14107"/>
                  <a:pt x="12908" y="13987"/>
                </a:cubicBezTo>
                <a:lnTo>
                  <a:pt x="12908" y="13867"/>
                </a:lnTo>
                <a:close/>
                <a:moveTo>
                  <a:pt x="12908" y="14617"/>
                </a:moveTo>
                <a:cubicBezTo>
                  <a:pt x="12538" y="14766"/>
                  <a:pt x="12229" y="15046"/>
                  <a:pt x="12029" y="15396"/>
                </a:cubicBezTo>
                <a:cubicBezTo>
                  <a:pt x="11839" y="15726"/>
                  <a:pt x="11709" y="16075"/>
                  <a:pt x="11639" y="16445"/>
                </a:cubicBezTo>
                <a:lnTo>
                  <a:pt x="11769" y="16445"/>
                </a:lnTo>
                <a:cubicBezTo>
                  <a:pt x="11829" y="16095"/>
                  <a:pt x="11959" y="15766"/>
                  <a:pt x="12139" y="15456"/>
                </a:cubicBezTo>
                <a:cubicBezTo>
                  <a:pt x="12319" y="15146"/>
                  <a:pt x="12588" y="14896"/>
                  <a:pt x="12908" y="14747"/>
                </a:cubicBezTo>
                <a:lnTo>
                  <a:pt x="12908" y="14617"/>
                </a:lnTo>
                <a:close/>
                <a:moveTo>
                  <a:pt x="12908" y="15446"/>
                </a:moveTo>
                <a:cubicBezTo>
                  <a:pt x="12738" y="15576"/>
                  <a:pt x="12598" y="15746"/>
                  <a:pt x="12488" y="15935"/>
                </a:cubicBezTo>
                <a:cubicBezTo>
                  <a:pt x="12398" y="16095"/>
                  <a:pt x="12319" y="16275"/>
                  <a:pt x="12259" y="16445"/>
                </a:cubicBezTo>
                <a:lnTo>
                  <a:pt x="12388" y="16445"/>
                </a:lnTo>
                <a:cubicBezTo>
                  <a:pt x="12448" y="16295"/>
                  <a:pt x="12518" y="16145"/>
                  <a:pt x="12598" y="15995"/>
                </a:cubicBezTo>
                <a:cubicBezTo>
                  <a:pt x="12678" y="15855"/>
                  <a:pt x="12788" y="15726"/>
                  <a:pt x="12908" y="15616"/>
                </a:cubicBezTo>
                <a:lnTo>
                  <a:pt x="12908" y="15446"/>
                </a:lnTo>
                <a:close/>
                <a:moveTo>
                  <a:pt x="8942" y="1"/>
                </a:moveTo>
                <a:cubicBezTo>
                  <a:pt x="5545" y="1"/>
                  <a:pt x="3167" y="1189"/>
                  <a:pt x="1869" y="3547"/>
                </a:cubicBezTo>
                <a:cubicBezTo>
                  <a:pt x="420" y="6155"/>
                  <a:pt x="230" y="8073"/>
                  <a:pt x="1129" y="10640"/>
                </a:cubicBezTo>
                <a:cubicBezTo>
                  <a:pt x="2018" y="13148"/>
                  <a:pt x="2148" y="14687"/>
                  <a:pt x="360" y="16135"/>
                </a:cubicBezTo>
                <a:cubicBezTo>
                  <a:pt x="240" y="16235"/>
                  <a:pt x="120" y="16335"/>
                  <a:pt x="0" y="16455"/>
                </a:cubicBezTo>
                <a:lnTo>
                  <a:pt x="190" y="16455"/>
                </a:lnTo>
                <a:cubicBezTo>
                  <a:pt x="270" y="16375"/>
                  <a:pt x="350" y="16305"/>
                  <a:pt x="440" y="16225"/>
                </a:cubicBezTo>
                <a:cubicBezTo>
                  <a:pt x="2268" y="14747"/>
                  <a:pt x="2138" y="13108"/>
                  <a:pt x="1249" y="10600"/>
                </a:cubicBezTo>
                <a:cubicBezTo>
                  <a:pt x="340" y="8043"/>
                  <a:pt x="530" y="6215"/>
                  <a:pt x="1968" y="3607"/>
                </a:cubicBezTo>
                <a:cubicBezTo>
                  <a:pt x="3247" y="1299"/>
                  <a:pt x="5595" y="130"/>
                  <a:pt x="8932" y="130"/>
                </a:cubicBezTo>
                <a:cubicBezTo>
                  <a:pt x="10271" y="140"/>
                  <a:pt x="11599" y="300"/>
                  <a:pt x="12898" y="600"/>
                </a:cubicBezTo>
                <a:lnTo>
                  <a:pt x="12898" y="470"/>
                </a:lnTo>
                <a:cubicBezTo>
                  <a:pt x="11599" y="170"/>
                  <a:pt x="10271" y="21"/>
                  <a:pt x="8942" y="1"/>
                </a:cubicBezTo>
                <a:close/>
                <a:moveTo>
                  <a:pt x="11270" y="6564"/>
                </a:moveTo>
                <a:cubicBezTo>
                  <a:pt x="8972" y="6564"/>
                  <a:pt x="7363" y="7354"/>
                  <a:pt x="6484" y="8932"/>
                </a:cubicBezTo>
                <a:cubicBezTo>
                  <a:pt x="5505" y="10700"/>
                  <a:pt x="5355" y="12039"/>
                  <a:pt x="5915" y="13887"/>
                </a:cubicBezTo>
                <a:cubicBezTo>
                  <a:pt x="6234" y="14926"/>
                  <a:pt x="6354" y="15756"/>
                  <a:pt x="6055" y="16455"/>
                </a:cubicBezTo>
                <a:lnTo>
                  <a:pt x="6194" y="16455"/>
                </a:lnTo>
                <a:cubicBezTo>
                  <a:pt x="6484" y="15746"/>
                  <a:pt x="6354" y="14896"/>
                  <a:pt x="6035" y="13847"/>
                </a:cubicBezTo>
                <a:cubicBezTo>
                  <a:pt x="5485" y="12039"/>
                  <a:pt x="5635" y="10730"/>
                  <a:pt x="6594" y="8992"/>
                </a:cubicBezTo>
                <a:cubicBezTo>
                  <a:pt x="7443" y="7463"/>
                  <a:pt x="9022" y="6684"/>
                  <a:pt x="11270" y="6684"/>
                </a:cubicBezTo>
                <a:cubicBezTo>
                  <a:pt x="11819" y="6694"/>
                  <a:pt x="12369" y="6734"/>
                  <a:pt x="12908" y="6804"/>
                </a:cubicBezTo>
                <a:lnTo>
                  <a:pt x="12908" y="6684"/>
                </a:lnTo>
                <a:cubicBezTo>
                  <a:pt x="12369" y="6604"/>
                  <a:pt x="11819" y="6564"/>
                  <a:pt x="11270" y="6564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">
  <p:cSld name="CUSTOM_2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/>
          <p:nvPr>
            <p:ph type="title"/>
          </p:nvPr>
        </p:nvSpPr>
        <p:spPr>
          <a:xfrm>
            <a:off x="753000" y="3261686"/>
            <a:ext cx="3467400" cy="51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48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96" name="Google Shape;96;p14"/>
          <p:cNvSpPr txBox="1"/>
          <p:nvPr>
            <p:ph idx="1" type="subTitle"/>
          </p:nvPr>
        </p:nvSpPr>
        <p:spPr>
          <a:xfrm>
            <a:off x="753000" y="1415513"/>
            <a:ext cx="3467400" cy="18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2200"/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  <p:sp>
        <p:nvSpPr>
          <p:cNvPr id="97" name="Google Shape;97;p14"/>
          <p:cNvSpPr/>
          <p:nvPr/>
        </p:nvSpPr>
        <p:spPr>
          <a:xfrm rot="8100000">
            <a:off x="5161911" y="875056"/>
            <a:ext cx="3239876" cy="3441290"/>
          </a:xfrm>
          <a:custGeom>
            <a:rect b="b" l="l" r="r" t="t"/>
            <a:pathLst>
              <a:path extrusionOk="0" h="50830" w="47855">
                <a:moveTo>
                  <a:pt x="27851" y="129"/>
                </a:moveTo>
                <a:cubicBezTo>
                  <a:pt x="29873" y="129"/>
                  <a:pt x="31937" y="784"/>
                  <a:pt x="33698" y="2035"/>
                </a:cubicBezTo>
                <a:cubicBezTo>
                  <a:pt x="36465" y="3991"/>
                  <a:pt x="38281" y="7186"/>
                  <a:pt x="38940" y="11168"/>
                </a:cubicBezTo>
                <a:lnTo>
                  <a:pt x="38940" y="11168"/>
                </a:lnTo>
                <a:cubicBezTo>
                  <a:pt x="38225" y="7343"/>
                  <a:pt x="36411" y="4264"/>
                  <a:pt x="33708" y="2354"/>
                </a:cubicBezTo>
                <a:cubicBezTo>
                  <a:pt x="31902" y="1082"/>
                  <a:pt x="29838" y="418"/>
                  <a:pt x="27789" y="418"/>
                </a:cubicBezTo>
                <a:cubicBezTo>
                  <a:pt x="26925" y="418"/>
                  <a:pt x="26064" y="536"/>
                  <a:pt x="25226" y="776"/>
                </a:cubicBezTo>
                <a:cubicBezTo>
                  <a:pt x="21843" y="1741"/>
                  <a:pt x="19169" y="4295"/>
                  <a:pt x="16638" y="6929"/>
                </a:cubicBezTo>
                <a:lnTo>
                  <a:pt x="16638" y="6929"/>
                </a:lnTo>
                <a:cubicBezTo>
                  <a:pt x="19194" y="4208"/>
                  <a:pt x="21881" y="1520"/>
                  <a:pt x="25296" y="496"/>
                </a:cubicBezTo>
                <a:cubicBezTo>
                  <a:pt x="26122" y="250"/>
                  <a:pt x="26982" y="129"/>
                  <a:pt x="27851" y="129"/>
                </a:cubicBezTo>
                <a:close/>
                <a:moveTo>
                  <a:pt x="27786" y="552"/>
                </a:moveTo>
                <a:cubicBezTo>
                  <a:pt x="29807" y="552"/>
                  <a:pt x="31844" y="1207"/>
                  <a:pt x="33628" y="2464"/>
                </a:cubicBezTo>
                <a:cubicBezTo>
                  <a:pt x="36400" y="4424"/>
                  <a:pt x="38220" y="7621"/>
                  <a:pt x="38880" y="11599"/>
                </a:cubicBezTo>
                <a:lnTo>
                  <a:pt x="38880" y="11599"/>
                </a:lnTo>
                <a:cubicBezTo>
                  <a:pt x="38156" y="7779"/>
                  <a:pt x="36337" y="4699"/>
                  <a:pt x="33628" y="2794"/>
                </a:cubicBezTo>
                <a:cubicBezTo>
                  <a:pt x="31816" y="1517"/>
                  <a:pt x="29730" y="852"/>
                  <a:pt x="27659" y="852"/>
                </a:cubicBezTo>
                <a:cubicBezTo>
                  <a:pt x="26829" y="852"/>
                  <a:pt x="26002" y="958"/>
                  <a:pt x="25196" y="1176"/>
                </a:cubicBezTo>
                <a:cubicBezTo>
                  <a:pt x="21663" y="2145"/>
                  <a:pt x="18886" y="4820"/>
                  <a:pt x="16242" y="7528"/>
                </a:cubicBezTo>
                <a:lnTo>
                  <a:pt x="16242" y="7528"/>
                </a:lnTo>
                <a:cubicBezTo>
                  <a:pt x="18909" y="4739"/>
                  <a:pt x="21695" y="1923"/>
                  <a:pt x="25256" y="906"/>
                </a:cubicBezTo>
                <a:cubicBezTo>
                  <a:pt x="26083" y="669"/>
                  <a:pt x="26934" y="552"/>
                  <a:pt x="27786" y="552"/>
                </a:cubicBezTo>
                <a:close/>
                <a:moveTo>
                  <a:pt x="27678" y="989"/>
                </a:moveTo>
                <a:cubicBezTo>
                  <a:pt x="29715" y="989"/>
                  <a:pt x="31763" y="1645"/>
                  <a:pt x="33548" y="2904"/>
                </a:cubicBezTo>
                <a:cubicBezTo>
                  <a:pt x="36260" y="4818"/>
                  <a:pt x="38080" y="7933"/>
                  <a:pt x="38774" y="11788"/>
                </a:cubicBezTo>
                <a:lnTo>
                  <a:pt x="38774" y="11788"/>
                </a:lnTo>
                <a:cubicBezTo>
                  <a:pt x="38019" y="8085"/>
                  <a:pt x="36206" y="5092"/>
                  <a:pt x="33548" y="3224"/>
                </a:cubicBezTo>
                <a:cubicBezTo>
                  <a:pt x="31733" y="1949"/>
                  <a:pt x="29638" y="1282"/>
                  <a:pt x="27558" y="1282"/>
                </a:cubicBezTo>
                <a:cubicBezTo>
                  <a:pt x="26753" y="1282"/>
                  <a:pt x="25950" y="1382"/>
                  <a:pt x="25166" y="1585"/>
                </a:cubicBezTo>
                <a:cubicBezTo>
                  <a:pt x="21768" y="2468"/>
                  <a:pt x="19065" y="4902"/>
                  <a:pt x="16510" y="7455"/>
                </a:cubicBezTo>
                <a:lnTo>
                  <a:pt x="16510" y="7455"/>
                </a:lnTo>
                <a:cubicBezTo>
                  <a:pt x="19093" y="4818"/>
                  <a:pt x="21806" y="2255"/>
                  <a:pt x="25226" y="1315"/>
                </a:cubicBezTo>
                <a:cubicBezTo>
                  <a:pt x="26030" y="1097"/>
                  <a:pt x="26853" y="989"/>
                  <a:pt x="27678" y="989"/>
                </a:cubicBezTo>
                <a:close/>
                <a:moveTo>
                  <a:pt x="27562" y="1425"/>
                </a:moveTo>
                <a:cubicBezTo>
                  <a:pt x="29617" y="1425"/>
                  <a:pt x="31683" y="2083"/>
                  <a:pt x="33468" y="3344"/>
                </a:cubicBezTo>
                <a:cubicBezTo>
                  <a:pt x="36117" y="5206"/>
                  <a:pt x="37918" y="8202"/>
                  <a:pt x="38659" y="11899"/>
                </a:cubicBezTo>
                <a:lnTo>
                  <a:pt x="38659" y="11899"/>
                </a:lnTo>
                <a:cubicBezTo>
                  <a:pt x="37863" y="8352"/>
                  <a:pt x="36064" y="5473"/>
                  <a:pt x="33478" y="3673"/>
                </a:cubicBezTo>
                <a:cubicBezTo>
                  <a:pt x="31655" y="2397"/>
                  <a:pt x="29543" y="1727"/>
                  <a:pt x="27444" y="1727"/>
                </a:cubicBezTo>
                <a:cubicBezTo>
                  <a:pt x="26668" y="1727"/>
                  <a:pt x="25894" y="1819"/>
                  <a:pt x="25136" y="2005"/>
                </a:cubicBezTo>
                <a:cubicBezTo>
                  <a:pt x="21591" y="2877"/>
                  <a:pt x="18774" y="5429"/>
                  <a:pt x="16105" y="8064"/>
                </a:cubicBezTo>
                <a:lnTo>
                  <a:pt x="16105" y="8064"/>
                </a:lnTo>
                <a:cubicBezTo>
                  <a:pt x="18799" y="5351"/>
                  <a:pt x="21612" y="2666"/>
                  <a:pt x="25196" y="1725"/>
                </a:cubicBezTo>
                <a:cubicBezTo>
                  <a:pt x="25972" y="1524"/>
                  <a:pt x="26766" y="1425"/>
                  <a:pt x="27562" y="1425"/>
                </a:cubicBezTo>
                <a:close/>
                <a:moveTo>
                  <a:pt x="27426" y="1867"/>
                </a:moveTo>
                <a:cubicBezTo>
                  <a:pt x="29502" y="1867"/>
                  <a:pt x="31592" y="2525"/>
                  <a:pt x="33398" y="3783"/>
                </a:cubicBezTo>
                <a:cubicBezTo>
                  <a:pt x="35946" y="5571"/>
                  <a:pt x="37724" y="8414"/>
                  <a:pt x="38517" y="11919"/>
                </a:cubicBezTo>
                <a:lnTo>
                  <a:pt x="38517" y="11919"/>
                </a:lnTo>
                <a:cubicBezTo>
                  <a:pt x="37665" y="8563"/>
                  <a:pt x="35888" y="5836"/>
                  <a:pt x="33388" y="4103"/>
                </a:cubicBezTo>
                <a:cubicBezTo>
                  <a:pt x="31562" y="2831"/>
                  <a:pt x="29434" y="2166"/>
                  <a:pt x="27321" y="2166"/>
                </a:cubicBezTo>
                <a:cubicBezTo>
                  <a:pt x="26580" y="2166"/>
                  <a:pt x="25840" y="2248"/>
                  <a:pt x="25116" y="2414"/>
                </a:cubicBezTo>
                <a:cubicBezTo>
                  <a:pt x="21335" y="3296"/>
                  <a:pt x="18389" y="6038"/>
                  <a:pt x="15564" y="8791"/>
                </a:cubicBezTo>
                <a:lnTo>
                  <a:pt x="15564" y="8791"/>
                </a:lnTo>
                <a:cubicBezTo>
                  <a:pt x="18412" y="5963"/>
                  <a:pt x="21370" y="3076"/>
                  <a:pt x="25166" y="2135"/>
                </a:cubicBezTo>
                <a:cubicBezTo>
                  <a:pt x="25908" y="1955"/>
                  <a:pt x="26666" y="1867"/>
                  <a:pt x="27426" y="1867"/>
                </a:cubicBezTo>
                <a:close/>
                <a:moveTo>
                  <a:pt x="27310" y="2290"/>
                </a:moveTo>
                <a:cubicBezTo>
                  <a:pt x="29394" y="2290"/>
                  <a:pt x="31496" y="2945"/>
                  <a:pt x="33308" y="4203"/>
                </a:cubicBezTo>
                <a:cubicBezTo>
                  <a:pt x="35857" y="5970"/>
                  <a:pt x="37639" y="8784"/>
                  <a:pt x="38452" y="12246"/>
                </a:cubicBezTo>
                <a:lnTo>
                  <a:pt x="38452" y="12246"/>
                </a:lnTo>
                <a:cubicBezTo>
                  <a:pt x="37585" y="8933"/>
                  <a:pt x="35797" y="6228"/>
                  <a:pt x="33308" y="4512"/>
                </a:cubicBezTo>
                <a:cubicBezTo>
                  <a:pt x="31465" y="3246"/>
                  <a:pt x="29317" y="2581"/>
                  <a:pt x="27186" y="2581"/>
                </a:cubicBezTo>
                <a:cubicBezTo>
                  <a:pt x="26477" y="2581"/>
                  <a:pt x="25770" y="2654"/>
                  <a:pt x="25076" y="2804"/>
                </a:cubicBezTo>
                <a:cubicBezTo>
                  <a:pt x="21597" y="3558"/>
                  <a:pt x="18691" y="5988"/>
                  <a:pt x="16119" y="8417"/>
                </a:cubicBezTo>
                <a:lnTo>
                  <a:pt x="16119" y="8417"/>
                </a:lnTo>
                <a:cubicBezTo>
                  <a:pt x="18788" y="5834"/>
                  <a:pt x="21609" y="3358"/>
                  <a:pt x="25136" y="2534"/>
                </a:cubicBezTo>
                <a:cubicBezTo>
                  <a:pt x="25850" y="2371"/>
                  <a:pt x="26579" y="2290"/>
                  <a:pt x="27310" y="2290"/>
                </a:cubicBezTo>
                <a:close/>
                <a:moveTo>
                  <a:pt x="27063" y="3154"/>
                </a:moveTo>
                <a:cubicBezTo>
                  <a:pt x="29180" y="3154"/>
                  <a:pt x="31315" y="3816"/>
                  <a:pt x="33139" y="5062"/>
                </a:cubicBezTo>
                <a:cubicBezTo>
                  <a:pt x="35644" y="6765"/>
                  <a:pt x="37448" y="9488"/>
                  <a:pt x="38304" y="12812"/>
                </a:cubicBezTo>
                <a:lnTo>
                  <a:pt x="38304" y="12812"/>
                </a:lnTo>
                <a:cubicBezTo>
                  <a:pt x="36492" y="6475"/>
                  <a:pt x="31539" y="3446"/>
                  <a:pt x="26923" y="3446"/>
                </a:cubicBezTo>
                <a:cubicBezTo>
                  <a:pt x="26278" y="3446"/>
                  <a:pt x="25639" y="3506"/>
                  <a:pt x="25016" y="3623"/>
                </a:cubicBezTo>
                <a:cubicBezTo>
                  <a:pt x="21693" y="4249"/>
                  <a:pt x="18890" y="6322"/>
                  <a:pt x="16385" y="8552"/>
                </a:cubicBezTo>
                <a:lnTo>
                  <a:pt x="16385" y="8552"/>
                </a:lnTo>
                <a:cubicBezTo>
                  <a:pt x="18901" y="6247"/>
                  <a:pt x="21729" y="4034"/>
                  <a:pt x="25076" y="3354"/>
                </a:cubicBezTo>
                <a:cubicBezTo>
                  <a:pt x="25730" y="3219"/>
                  <a:pt x="26396" y="3154"/>
                  <a:pt x="27063" y="3154"/>
                </a:cubicBezTo>
                <a:close/>
                <a:moveTo>
                  <a:pt x="27204" y="2719"/>
                </a:moveTo>
                <a:cubicBezTo>
                  <a:pt x="29300" y="2719"/>
                  <a:pt x="31412" y="3374"/>
                  <a:pt x="33228" y="4622"/>
                </a:cubicBezTo>
                <a:cubicBezTo>
                  <a:pt x="35827" y="6414"/>
                  <a:pt x="37654" y="9299"/>
                  <a:pt x="38450" y="12837"/>
                </a:cubicBezTo>
                <a:lnTo>
                  <a:pt x="38450" y="12837"/>
                </a:lnTo>
                <a:cubicBezTo>
                  <a:pt x="37587" y="9462"/>
                  <a:pt x="35760" y="6698"/>
                  <a:pt x="33219" y="4962"/>
                </a:cubicBezTo>
                <a:cubicBezTo>
                  <a:pt x="31371" y="3700"/>
                  <a:pt x="29206" y="3034"/>
                  <a:pt x="27057" y="3034"/>
                </a:cubicBezTo>
                <a:cubicBezTo>
                  <a:pt x="26382" y="3034"/>
                  <a:pt x="25708" y="3100"/>
                  <a:pt x="25046" y="3234"/>
                </a:cubicBezTo>
                <a:cubicBezTo>
                  <a:pt x="20910" y="4077"/>
                  <a:pt x="17581" y="7215"/>
                  <a:pt x="14649" y="10017"/>
                </a:cubicBezTo>
                <a:lnTo>
                  <a:pt x="14649" y="10017"/>
                </a:lnTo>
                <a:cubicBezTo>
                  <a:pt x="14751" y="9918"/>
                  <a:pt x="14853" y="9818"/>
                  <a:pt x="14956" y="9717"/>
                </a:cubicBezTo>
                <a:cubicBezTo>
                  <a:pt x="17963" y="6820"/>
                  <a:pt x="21080" y="3813"/>
                  <a:pt x="25106" y="2944"/>
                </a:cubicBezTo>
                <a:cubicBezTo>
                  <a:pt x="25796" y="2793"/>
                  <a:pt x="26499" y="2719"/>
                  <a:pt x="27204" y="2719"/>
                </a:cubicBezTo>
                <a:close/>
                <a:moveTo>
                  <a:pt x="26928" y="3588"/>
                </a:moveTo>
                <a:cubicBezTo>
                  <a:pt x="31525" y="3588"/>
                  <a:pt x="36469" y="6638"/>
                  <a:pt x="38222" y="13015"/>
                </a:cubicBezTo>
                <a:lnTo>
                  <a:pt x="38222" y="13015"/>
                </a:lnTo>
                <a:cubicBezTo>
                  <a:pt x="37294" y="9998"/>
                  <a:pt x="35589" y="7571"/>
                  <a:pt x="33228" y="5921"/>
                </a:cubicBezTo>
                <a:cubicBezTo>
                  <a:pt x="31299" y="4580"/>
                  <a:pt x="29079" y="3873"/>
                  <a:pt x="26832" y="3873"/>
                </a:cubicBezTo>
                <a:cubicBezTo>
                  <a:pt x="26217" y="3873"/>
                  <a:pt x="25600" y="3926"/>
                  <a:pt x="24986" y="4033"/>
                </a:cubicBezTo>
                <a:cubicBezTo>
                  <a:pt x="21522" y="4634"/>
                  <a:pt x="18606" y="6782"/>
                  <a:pt x="16005" y="9085"/>
                </a:cubicBezTo>
                <a:lnTo>
                  <a:pt x="16005" y="9085"/>
                </a:lnTo>
                <a:cubicBezTo>
                  <a:pt x="18617" y="6713"/>
                  <a:pt x="21554" y="4420"/>
                  <a:pt x="25046" y="3763"/>
                </a:cubicBezTo>
                <a:cubicBezTo>
                  <a:pt x="25661" y="3647"/>
                  <a:pt x="26291" y="3588"/>
                  <a:pt x="26928" y="3588"/>
                </a:cubicBezTo>
                <a:close/>
                <a:moveTo>
                  <a:pt x="26842" y="4005"/>
                </a:moveTo>
                <a:cubicBezTo>
                  <a:pt x="29057" y="4005"/>
                  <a:pt x="31244" y="4696"/>
                  <a:pt x="33149" y="6021"/>
                </a:cubicBezTo>
                <a:cubicBezTo>
                  <a:pt x="35483" y="7653"/>
                  <a:pt x="37177" y="10064"/>
                  <a:pt x="38097" y="13057"/>
                </a:cubicBezTo>
                <a:lnTo>
                  <a:pt x="38097" y="13057"/>
                </a:lnTo>
                <a:cubicBezTo>
                  <a:pt x="36077" y="7122"/>
                  <a:pt x="31194" y="4301"/>
                  <a:pt x="26650" y="4301"/>
                </a:cubicBezTo>
                <a:cubicBezTo>
                  <a:pt x="26081" y="4301"/>
                  <a:pt x="25518" y="4345"/>
                  <a:pt x="24966" y="4432"/>
                </a:cubicBezTo>
                <a:cubicBezTo>
                  <a:pt x="21511" y="4979"/>
                  <a:pt x="18587" y="7031"/>
                  <a:pt x="15981" y="9290"/>
                </a:cubicBezTo>
                <a:lnTo>
                  <a:pt x="15981" y="9290"/>
                </a:lnTo>
                <a:cubicBezTo>
                  <a:pt x="18596" y="6959"/>
                  <a:pt x="21534" y="4764"/>
                  <a:pt x="25016" y="4163"/>
                </a:cubicBezTo>
                <a:cubicBezTo>
                  <a:pt x="25623" y="4057"/>
                  <a:pt x="26234" y="4005"/>
                  <a:pt x="26842" y="4005"/>
                </a:cubicBezTo>
                <a:close/>
                <a:moveTo>
                  <a:pt x="26654" y="4439"/>
                </a:moveTo>
                <a:cubicBezTo>
                  <a:pt x="31186" y="4439"/>
                  <a:pt x="36058" y="7288"/>
                  <a:pt x="38018" y="13279"/>
                </a:cubicBezTo>
                <a:lnTo>
                  <a:pt x="38018" y="13279"/>
                </a:lnTo>
                <a:cubicBezTo>
                  <a:pt x="37006" y="10495"/>
                  <a:pt x="35293" y="8239"/>
                  <a:pt x="33009" y="6710"/>
                </a:cubicBezTo>
                <a:cubicBezTo>
                  <a:pt x="31089" y="5406"/>
                  <a:pt x="28827" y="4719"/>
                  <a:pt x="26533" y="4719"/>
                </a:cubicBezTo>
                <a:cubicBezTo>
                  <a:pt x="25998" y="4719"/>
                  <a:pt x="25461" y="4757"/>
                  <a:pt x="24926" y="4832"/>
                </a:cubicBezTo>
                <a:cubicBezTo>
                  <a:pt x="21563" y="5318"/>
                  <a:pt x="18701" y="7179"/>
                  <a:pt x="16145" y="9322"/>
                </a:cubicBezTo>
                <a:lnTo>
                  <a:pt x="16145" y="9322"/>
                </a:lnTo>
                <a:cubicBezTo>
                  <a:pt x="18712" y="7104"/>
                  <a:pt x="21590" y="5105"/>
                  <a:pt x="24976" y="4572"/>
                </a:cubicBezTo>
                <a:cubicBezTo>
                  <a:pt x="25526" y="4484"/>
                  <a:pt x="26087" y="4439"/>
                  <a:pt x="26654" y="4439"/>
                </a:cubicBezTo>
                <a:close/>
                <a:moveTo>
                  <a:pt x="26525" y="4863"/>
                </a:moveTo>
                <a:cubicBezTo>
                  <a:pt x="28796" y="4863"/>
                  <a:pt x="31030" y="5538"/>
                  <a:pt x="32929" y="6820"/>
                </a:cubicBezTo>
                <a:cubicBezTo>
                  <a:pt x="35294" y="8413"/>
                  <a:pt x="37049" y="10785"/>
                  <a:pt x="38029" y="13727"/>
                </a:cubicBezTo>
                <a:lnTo>
                  <a:pt x="38029" y="13727"/>
                </a:lnTo>
                <a:cubicBezTo>
                  <a:pt x="36082" y="8486"/>
                  <a:pt x="31520" y="5144"/>
                  <a:pt x="26413" y="5144"/>
                </a:cubicBezTo>
                <a:cubicBezTo>
                  <a:pt x="25912" y="5144"/>
                  <a:pt x="25406" y="5176"/>
                  <a:pt x="24896" y="5242"/>
                </a:cubicBezTo>
                <a:cubicBezTo>
                  <a:pt x="21429" y="5686"/>
                  <a:pt x="18439" y="7600"/>
                  <a:pt x="15845" y="9758"/>
                </a:cubicBezTo>
                <a:lnTo>
                  <a:pt x="15845" y="9758"/>
                </a:lnTo>
                <a:cubicBezTo>
                  <a:pt x="18484" y="7494"/>
                  <a:pt x="21445" y="5474"/>
                  <a:pt x="24946" y="4972"/>
                </a:cubicBezTo>
                <a:cubicBezTo>
                  <a:pt x="25472" y="4899"/>
                  <a:pt x="25999" y="4863"/>
                  <a:pt x="26525" y="4863"/>
                </a:cubicBezTo>
                <a:close/>
                <a:moveTo>
                  <a:pt x="26412" y="5285"/>
                </a:moveTo>
                <a:cubicBezTo>
                  <a:pt x="31485" y="5285"/>
                  <a:pt x="36018" y="8625"/>
                  <a:pt x="37938" y="13858"/>
                </a:cubicBezTo>
                <a:lnTo>
                  <a:pt x="37938" y="13858"/>
                </a:lnTo>
                <a:cubicBezTo>
                  <a:pt x="36858" y="11182"/>
                  <a:pt x="35091" y="9009"/>
                  <a:pt x="32789" y="7530"/>
                </a:cubicBezTo>
                <a:cubicBezTo>
                  <a:pt x="30811" y="6250"/>
                  <a:pt x="28521" y="5581"/>
                  <a:pt x="26188" y="5581"/>
                </a:cubicBezTo>
                <a:cubicBezTo>
                  <a:pt x="25752" y="5581"/>
                  <a:pt x="25314" y="5604"/>
                  <a:pt x="24876" y="5651"/>
                </a:cubicBezTo>
                <a:cubicBezTo>
                  <a:pt x="21348" y="6057"/>
                  <a:pt x="18314" y="7913"/>
                  <a:pt x="15650" y="10113"/>
                </a:cubicBezTo>
                <a:lnTo>
                  <a:pt x="15650" y="10113"/>
                </a:lnTo>
                <a:cubicBezTo>
                  <a:pt x="18294" y="7870"/>
                  <a:pt x="21360" y="5842"/>
                  <a:pt x="24916" y="5382"/>
                </a:cubicBezTo>
                <a:cubicBezTo>
                  <a:pt x="25419" y="5317"/>
                  <a:pt x="25918" y="5285"/>
                  <a:pt x="26412" y="5285"/>
                </a:cubicBezTo>
                <a:close/>
                <a:moveTo>
                  <a:pt x="26183" y="5710"/>
                </a:moveTo>
                <a:cubicBezTo>
                  <a:pt x="28486" y="5710"/>
                  <a:pt x="30759" y="6377"/>
                  <a:pt x="32719" y="7639"/>
                </a:cubicBezTo>
                <a:cubicBezTo>
                  <a:pt x="34991" y="9090"/>
                  <a:pt x="36738" y="11249"/>
                  <a:pt x="37807" y="13896"/>
                </a:cubicBezTo>
                <a:lnTo>
                  <a:pt x="37807" y="13896"/>
                </a:lnTo>
                <a:cubicBezTo>
                  <a:pt x="35621" y="9023"/>
                  <a:pt x="31074" y="5982"/>
                  <a:pt x="26050" y="5982"/>
                </a:cubicBezTo>
                <a:cubicBezTo>
                  <a:pt x="25648" y="5982"/>
                  <a:pt x="25243" y="6001"/>
                  <a:pt x="24837" y="6041"/>
                </a:cubicBezTo>
                <a:cubicBezTo>
                  <a:pt x="21771" y="6343"/>
                  <a:pt x="19079" y="7703"/>
                  <a:pt x="16705" y="9447"/>
                </a:cubicBezTo>
                <a:lnTo>
                  <a:pt x="16705" y="9447"/>
                </a:lnTo>
                <a:cubicBezTo>
                  <a:pt x="19115" y="7609"/>
                  <a:pt x="21815" y="6141"/>
                  <a:pt x="24886" y="5791"/>
                </a:cubicBezTo>
                <a:lnTo>
                  <a:pt x="24886" y="5781"/>
                </a:lnTo>
                <a:cubicBezTo>
                  <a:pt x="25318" y="5734"/>
                  <a:pt x="25751" y="5710"/>
                  <a:pt x="26183" y="5710"/>
                </a:cubicBezTo>
                <a:close/>
                <a:moveTo>
                  <a:pt x="26064" y="6131"/>
                </a:moveTo>
                <a:cubicBezTo>
                  <a:pt x="31021" y="6131"/>
                  <a:pt x="35516" y="9138"/>
                  <a:pt x="37675" y="13948"/>
                </a:cubicBezTo>
                <a:lnTo>
                  <a:pt x="37675" y="13948"/>
                </a:lnTo>
                <a:cubicBezTo>
                  <a:pt x="36501" y="11587"/>
                  <a:pt x="34749" y="9656"/>
                  <a:pt x="32579" y="8329"/>
                </a:cubicBezTo>
                <a:cubicBezTo>
                  <a:pt x="30547" y="7073"/>
                  <a:pt x="28219" y="6419"/>
                  <a:pt x="25853" y="6419"/>
                </a:cubicBezTo>
                <a:cubicBezTo>
                  <a:pt x="25508" y="6419"/>
                  <a:pt x="25162" y="6433"/>
                  <a:pt x="24817" y="6461"/>
                </a:cubicBezTo>
                <a:cubicBezTo>
                  <a:pt x="21588" y="6726"/>
                  <a:pt x="18495" y="8111"/>
                  <a:pt x="15249" y="10773"/>
                </a:cubicBezTo>
                <a:lnTo>
                  <a:pt x="15249" y="10773"/>
                </a:lnTo>
                <a:cubicBezTo>
                  <a:pt x="17967" y="8488"/>
                  <a:pt x="21133" y="6553"/>
                  <a:pt x="24857" y="6191"/>
                </a:cubicBezTo>
                <a:cubicBezTo>
                  <a:pt x="25261" y="6151"/>
                  <a:pt x="25664" y="6131"/>
                  <a:pt x="26064" y="6131"/>
                </a:cubicBezTo>
                <a:close/>
                <a:moveTo>
                  <a:pt x="25888" y="6555"/>
                </a:moveTo>
                <a:cubicBezTo>
                  <a:pt x="28218" y="6555"/>
                  <a:pt x="30514" y="7207"/>
                  <a:pt x="32509" y="8439"/>
                </a:cubicBezTo>
                <a:cubicBezTo>
                  <a:pt x="34756" y="9815"/>
                  <a:pt x="36538" y="11840"/>
                  <a:pt x="37699" y="14326"/>
                </a:cubicBezTo>
                <a:lnTo>
                  <a:pt x="37699" y="14326"/>
                </a:lnTo>
                <a:cubicBezTo>
                  <a:pt x="35296" y="9704"/>
                  <a:pt x="30693" y="6851"/>
                  <a:pt x="25662" y="6851"/>
                </a:cubicBezTo>
                <a:cubicBezTo>
                  <a:pt x="25369" y="6851"/>
                  <a:pt x="25073" y="6860"/>
                  <a:pt x="24777" y="6880"/>
                </a:cubicBezTo>
                <a:cubicBezTo>
                  <a:pt x="21695" y="7079"/>
                  <a:pt x="18647" y="8328"/>
                  <a:pt x="15675" y="10602"/>
                </a:cubicBezTo>
                <a:lnTo>
                  <a:pt x="15675" y="10602"/>
                </a:lnTo>
                <a:cubicBezTo>
                  <a:pt x="18778" y="8143"/>
                  <a:pt x="21745" y="6849"/>
                  <a:pt x="24827" y="6600"/>
                </a:cubicBezTo>
                <a:cubicBezTo>
                  <a:pt x="25181" y="6570"/>
                  <a:pt x="25535" y="6555"/>
                  <a:pt x="25888" y="6555"/>
                </a:cubicBezTo>
                <a:close/>
                <a:moveTo>
                  <a:pt x="25651" y="6982"/>
                </a:moveTo>
                <a:cubicBezTo>
                  <a:pt x="30654" y="6982"/>
                  <a:pt x="35235" y="9824"/>
                  <a:pt x="37611" y="14439"/>
                </a:cubicBezTo>
                <a:lnTo>
                  <a:pt x="37611" y="14439"/>
                </a:lnTo>
                <a:cubicBezTo>
                  <a:pt x="36363" y="12244"/>
                  <a:pt x="34552" y="10410"/>
                  <a:pt x="32369" y="9138"/>
                </a:cubicBezTo>
                <a:cubicBezTo>
                  <a:pt x="30255" y="7911"/>
                  <a:pt x="27855" y="7263"/>
                  <a:pt x="25424" y="7263"/>
                </a:cubicBezTo>
                <a:cubicBezTo>
                  <a:pt x="25202" y="7263"/>
                  <a:pt x="24979" y="7269"/>
                  <a:pt x="24757" y="7280"/>
                </a:cubicBezTo>
                <a:cubicBezTo>
                  <a:pt x="21150" y="7466"/>
                  <a:pt x="18096" y="8972"/>
                  <a:pt x="15699" y="10753"/>
                </a:cubicBezTo>
                <a:lnTo>
                  <a:pt x="15699" y="10753"/>
                </a:lnTo>
                <a:cubicBezTo>
                  <a:pt x="18668" y="8468"/>
                  <a:pt x="21716" y="7210"/>
                  <a:pt x="24787" y="7010"/>
                </a:cubicBezTo>
                <a:cubicBezTo>
                  <a:pt x="25076" y="6991"/>
                  <a:pt x="25364" y="6982"/>
                  <a:pt x="25651" y="6982"/>
                </a:cubicBezTo>
                <a:close/>
                <a:moveTo>
                  <a:pt x="25160" y="7813"/>
                </a:moveTo>
                <a:cubicBezTo>
                  <a:pt x="30178" y="7813"/>
                  <a:pt x="34843" y="10431"/>
                  <a:pt x="37456" y="14713"/>
                </a:cubicBezTo>
                <a:lnTo>
                  <a:pt x="37456" y="14713"/>
                </a:lnTo>
                <a:cubicBezTo>
                  <a:pt x="34657" y="10566"/>
                  <a:pt x="29980" y="8086"/>
                  <a:pt x="24984" y="8086"/>
                </a:cubicBezTo>
                <a:cubicBezTo>
                  <a:pt x="24888" y="8086"/>
                  <a:pt x="24793" y="8087"/>
                  <a:pt x="24697" y="8089"/>
                </a:cubicBezTo>
                <a:cubicBezTo>
                  <a:pt x="21641" y="8143"/>
                  <a:pt x="18700" y="9080"/>
                  <a:pt x="16117" y="10792"/>
                </a:cubicBezTo>
                <a:lnTo>
                  <a:pt x="16117" y="10792"/>
                </a:lnTo>
                <a:cubicBezTo>
                  <a:pt x="18781" y="8955"/>
                  <a:pt x="21739" y="7923"/>
                  <a:pt x="24727" y="7819"/>
                </a:cubicBezTo>
                <a:cubicBezTo>
                  <a:pt x="24871" y="7815"/>
                  <a:pt x="25016" y="7813"/>
                  <a:pt x="25160" y="7813"/>
                </a:cubicBezTo>
                <a:close/>
                <a:moveTo>
                  <a:pt x="25427" y="7393"/>
                </a:moveTo>
                <a:cubicBezTo>
                  <a:pt x="27837" y="7393"/>
                  <a:pt x="30215" y="8032"/>
                  <a:pt x="32299" y="9248"/>
                </a:cubicBezTo>
                <a:cubicBezTo>
                  <a:pt x="34581" y="10580"/>
                  <a:pt x="36450" y="12517"/>
                  <a:pt x="37690" y="14851"/>
                </a:cubicBezTo>
                <a:lnTo>
                  <a:pt x="37690" y="14851"/>
                </a:lnTo>
                <a:cubicBezTo>
                  <a:pt x="35050" y="10386"/>
                  <a:pt x="30296" y="7672"/>
                  <a:pt x="25176" y="7672"/>
                </a:cubicBezTo>
                <a:cubicBezTo>
                  <a:pt x="25023" y="7672"/>
                  <a:pt x="24870" y="7675"/>
                  <a:pt x="24717" y="7679"/>
                </a:cubicBezTo>
                <a:cubicBezTo>
                  <a:pt x="21690" y="7783"/>
                  <a:pt x="18698" y="8833"/>
                  <a:pt x="16005" y="10698"/>
                </a:cubicBezTo>
                <a:lnTo>
                  <a:pt x="16005" y="10698"/>
                </a:lnTo>
                <a:cubicBezTo>
                  <a:pt x="18350" y="9000"/>
                  <a:pt x="21303" y="7590"/>
                  <a:pt x="24757" y="7410"/>
                </a:cubicBezTo>
                <a:cubicBezTo>
                  <a:pt x="24980" y="7399"/>
                  <a:pt x="25204" y="7393"/>
                  <a:pt x="25427" y="7393"/>
                </a:cubicBezTo>
                <a:close/>
                <a:moveTo>
                  <a:pt x="24983" y="8216"/>
                </a:moveTo>
                <a:cubicBezTo>
                  <a:pt x="30027" y="8216"/>
                  <a:pt x="34739" y="10772"/>
                  <a:pt x="37501" y="15002"/>
                </a:cubicBezTo>
                <a:lnTo>
                  <a:pt x="37501" y="15002"/>
                </a:lnTo>
                <a:cubicBezTo>
                  <a:pt x="35815" y="12698"/>
                  <a:pt x="33505" y="10841"/>
                  <a:pt x="30751" y="9697"/>
                </a:cubicBezTo>
                <a:cubicBezTo>
                  <a:pt x="28784" y="8884"/>
                  <a:pt x="26720" y="8489"/>
                  <a:pt x="24673" y="8489"/>
                </a:cubicBezTo>
                <a:cubicBezTo>
                  <a:pt x="21231" y="8489"/>
                  <a:pt x="17838" y="9607"/>
                  <a:pt x="15040" y="11737"/>
                </a:cubicBezTo>
                <a:lnTo>
                  <a:pt x="15040" y="11737"/>
                </a:lnTo>
                <a:cubicBezTo>
                  <a:pt x="17860" y="9511"/>
                  <a:pt x="21205" y="8281"/>
                  <a:pt x="24697" y="8219"/>
                </a:cubicBezTo>
                <a:cubicBezTo>
                  <a:pt x="24792" y="8217"/>
                  <a:pt x="24888" y="8216"/>
                  <a:pt x="24983" y="8216"/>
                </a:cubicBezTo>
                <a:close/>
                <a:moveTo>
                  <a:pt x="10962" y="12217"/>
                </a:moveTo>
                <a:cubicBezTo>
                  <a:pt x="9272" y="13216"/>
                  <a:pt x="7420" y="13474"/>
                  <a:pt x="5755" y="13704"/>
                </a:cubicBezTo>
                <a:cubicBezTo>
                  <a:pt x="2908" y="14103"/>
                  <a:pt x="440" y="14443"/>
                  <a:pt x="440" y="18549"/>
                </a:cubicBezTo>
                <a:cubicBezTo>
                  <a:pt x="440" y="19809"/>
                  <a:pt x="925" y="20790"/>
                  <a:pt x="1648" y="21657"/>
                </a:cubicBezTo>
                <a:lnTo>
                  <a:pt x="1648" y="21657"/>
                </a:lnTo>
                <a:cubicBezTo>
                  <a:pt x="746" y="20711"/>
                  <a:pt x="140" y="19665"/>
                  <a:pt x="140" y="18239"/>
                </a:cubicBezTo>
                <a:cubicBezTo>
                  <a:pt x="140" y="14213"/>
                  <a:pt x="2488" y="13963"/>
                  <a:pt x="5455" y="13644"/>
                </a:cubicBezTo>
                <a:cubicBezTo>
                  <a:pt x="7219" y="13456"/>
                  <a:pt x="9178" y="13247"/>
                  <a:pt x="10962" y="12217"/>
                </a:cubicBezTo>
                <a:close/>
                <a:moveTo>
                  <a:pt x="11073" y="12309"/>
                </a:moveTo>
                <a:cubicBezTo>
                  <a:pt x="9448" y="13320"/>
                  <a:pt x="7672" y="13630"/>
                  <a:pt x="6065" y="13903"/>
                </a:cubicBezTo>
                <a:cubicBezTo>
                  <a:pt x="3287" y="14393"/>
                  <a:pt x="879" y="14813"/>
                  <a:pt x="879" y="18859"/>
                </a:cubicBezTo>
                <a:cubicBezTo>
                  <a:pt x="879" y="20130"/>
                  <a:pt x="1377" y="21115"/>
                  <a:pt x="2111" y="21989"/>
                </a:cubicBezTo>
                <a:lnTo>
                  <a:pt x="2111" y="21989"/>
                </a:lnTo>
                <a:cubicBezTo>
                  <a:pt x="1194" y="21033"/>
                  <a:pt x="570" y="19986"/>
                  <a:pt x="570" y="18549"/>
                </a:cubicBezTo>
                <a:cubicBezTo>
                  <a:pt x="570" y="14573"/>
                  <a:pt x="2868" y="14253"/>
                  <a:pt x="5775" y="13844"/>
                </a:cubicBezTo>
                <a:cubicBezTo>
                  <a:pt x="7462" y="13604"/>
                  <a:pt x="9348" y="13342"/>
                  <a:pt x="11073" y="12309"/>
                </a:cubicBezTo>
                <a:close/>
                <a:moveTo>
                  <a:pt x="10701" y="12683"/>
                </a:moveTo>
                <a:cubicBezTo>
                  <a:pt x="9270" y="13485"/>
                  <a:pt x="7750" y="13807"/>
                  <a:pt x="6374" y="14093"/>
                </a:cubicBezTo>
                <a:cubicBezTo>
                  <a:pt x="3657" y="14673"/>
                  <a:pt x="1319" y="15172"/>
                  <a:pt x="1319" y="19158"/>
                </a:cubicBezTo>
                <a:cubicBezTo>
                  <a:pt x="1319" y="20395"/>
                  <a:pt x="1787" y="21361"/>
                  <a:pt x="2481" y="22219"/>
                </a:cubicBezTo>
                <a:lnTo>
                  <a:pt x="2481" y="22219"/>
                </a:lnTo>
                <a:cubicBezTo>
                  <a:pt x="1604" y="21280"/>
                  <a:pt x="1009" y="20256"/>
                  <a:pt x="1009" y="18859"/>
                </a:cubicBezTo>
                <a:cubicBezTo>
                  <a:pt x="1009" y="14932"/>
                  <a:pt x="3247" y="14543"/>
                  <a:pt x="6085" y="14043"/>
                </a:cubicBezTo>
                <a:cubicBezTo>
                  <a:pt x="7557" y="13786"/>
                  <a:pt x="9175" y="13505"/>
                  <a:pt x="10701" y="12683"/>
                </a:cubicBezTo>
                <a:close/>
                <a:moveTo>
                  <a:pt x="11672" y="12227"/>
                </a:moveTo>
                <a:lnTo>
                  <a:pt x="11672" y="12227"/>
                </a:lnTo>
                <a:cubicBezTo>
                  <a:pt x="10070" y="13433"/>
                  <a:pt x="8280" y="13889"/>
                  <a:pt x="6694" y="14283"/>
                </a:cubicBezTo>
                <a:cubicBezTo>
                  <a:pt x="4046" y="14962"/>
                  <a:pt x="1759" y="15542"/>
                  <a:pt x="1759" y="19478"/>
                </a:cubicBezTo>
                <a:cubicBezTo>
                  <a:pt x="1759" y="20722"/>
                  <a:pt x="2243" y="21690"/>
                  <a:pt x="2949" y="22557"/>
                </a:cubicBezTo>
                <a:lnTo>
                  <a:pt x="2949" y="22557"/>
                </a:lnTo>
                <a:cubicBezTo>
                  <a:pt x="2062" y="21607"/>
                  <a:pt x="1449" y="20577"/>
                  <a:pt x="1449" y="19168"/>
                </a:cubicBezTo>
                <a:cubicBezTo>
                  <a:pt x="1449" y="15292"/>
                  <a:pt x="3637" y="14823"/>
                  <a:pt x="6404" y="14233"/>
                </a:cubicBezTo>
                <a:cubicBezTo>
                  <a:pt x="8090" y="13877"/>
                  <a:pt x="9978" y="13477"/>
                  <a:pt x="11672" y="12227"/>
                </a:cubicBezTo>
                <a:close/>
                <a:moveTo>
                  <a:pt x="11459" y="12548"/>
                </a:moveTo>
                <a:cubicBezTo>
                  <a:pt x="10002" y="13587"/>
                  <a:pt x="8427" y="14049"/>
                  <a:pt x="7024" y="14473"/>
                </a:cubicBezTo>
                <a:cubicBezTo>
                  <a:pt x="4436" y="15242"/>
                  <a:pt x="2198" y="15902"/>
                  <a:pt x="2198" y="19798"/>
                </a:cubicBezTo>
                <a:cubicBezTo>
                  <a:pt x="2198" y="21010"/>
                  <a:pt x="2662" y="21962"/>
                  <a:pt x="3337" y="22818"/>
                </a:cubicBezTo>
                <a:lnTo>
                  <a:pt x="3337" y="22818"/>
                </a:lnTo>
                <a:cubicBezTo>
                  <a:pt x="2482" y="21876"/>
                  <a:pt x="1889" y="20865"/>
                  <a:pt x="1889" y="19488"/>
                </a:cubicBezTo>
                <a:cubicBezTo>
                  <a:pt x="1889" y="15652"/>
                  <a:pt x="4026" y="15112"/>
                  <a:pt x="6724" y="14423"/>
                </a:cubicBezTo>
                <a:cubicBezTo>
                  <a:pt x="8226" y="14043"/>
                  <a:pt x="9908" y="13616"/>
                  <a:pt x="11459" y="12548"/>
                </a:cubicBezTo>
                <a:close/>
                <a:moveTo>
                  <a:pt x="11042" y="12977"/>
                </a:moveTo>
                <a:cubicBezTo>
                  <a:pt x="9808" y="13770"/>
                  <a:pt x="8512" y="14218"/>
                  <a:pt x="7343" y="14623"/>
                </a:cubicBezTo>
                <a:cubicBezTo>
                  <a:pt x="4816" y="15492"/>
                  <a:pt x="2638" y="16241"/>
                  <a:pt x="2638" y="20088"/>
                </a:cubicBezTo>
                <a:cubicBezTo>
                  <a:pt x="2638" y="21328"/>
                  <a:pt x="3118" y="22290"/>
                  <a:pt x="3807" y="23162"/>
                </a:cubicBezTo>
                <a:lnTo>
                  <a:pt x="3807" y="23162"/>
                </a:lnTo>
                <a:cubicBezTo>
                  <a:pt x="2956" y="22209"/>
                  <a:pt x="2328" y="21168"/>
                  <a:pt x="2328" y="19788"/>
                </a:cubicBezTo>
                <a:cubicBezTo>
                  <a:pt x="2328" y="15991"/>
                  <a:pt x="4416" y="15372"/>
                  <a:pt x="7054" y="14593"/>
                </a:cubicBezTo>
                <a:cubicBezTo>
                  <a:pt x="8318" y="14216"/>
                  <a:pt x="9713" y="13802"/>
                  <a:pt x="11042" y="12977"/>
                </a:cubicBezTo>
                <a:close/>
                <a:moveTo>
                  <a:pt x="12333" y="12166"/>
                </a:moveTo>
                <a:cubicBezTo>
                  <a:pt x="12262" y="12229"/>
                  <a:pt x="12190" y="12292"/>
                  <a:pt x="12119" y="12355"/>
                </a:cubicBezTo>
                <a:cubicBezTo>
                  <a:pt x="10670" y="13604"/>
                  <a:pt x="9082" y="14233"/>
                  <a:pt x="7673" y="14793"/>
                </a:cubicBezTo>
                <a:cubicBezTo>
                  <a:pt x="5095" y="15802"/>
                  <a:pt x="3067" y="16601"/>
                  <a:pt x="3067" y="20407"/>
                </a:cubicBezTo>
                <a:cubicBezTo>
                  <a:pt x="3067" y="21570"/>
                  <a:pt x="3495" y="22491"/>
                  <a:pt x="4114" y="23327"/>
                </a:cubicBezTo>
                <a:lnTo>
                  <a:pt x="4114" y="23327"/>
                </a:lnTo>
                <a:cubicBezTo>
                  <a:pt x="3335" y="22405"/>
                  <a:pt x="2768" y="21401"/>
                  <a:pt x="2768" y="20088"/>
                </a:cubicBezTo>
                <a:cubicBezTo>
                  <a:pt x="2768" y="16341"/>
                  <a:pt x="4806" y="15632"/>
                  <a:pt x="7383" y="14753"/>
                </a:cubicBezTo>
                <a:cubicBezTo>
                  <a:pt x="8902" y="14233"/>
                  <a:pt x="10610" y="13644"/>
                  <a:pt x="12159" y="12315"/>
                </a:cubicBezTo>
                <a:cubicBezTo>
                  <a:pt x="12217" y="12266"/>
                  <a:pt x="12275" y="12216"/>
                  <a:pt x="12333" y="12166"/>
                </a:cubicBezTo>
                <a:close/>
                <a:moveTo>
                  <a:pt x="11202" y="13209"/>
                </a:moveTo>
                <a:cubicBezTo>
                  <a:pt x="10123" y="13964"/>
                  <a:pt x="9010" y="14459"/>
                  <a:pt x="8003" y="14912"/>
                </a:cubicBezTo>
                <a:cubicBezTo>
                  <a:pt x="5495" y="16041"/>
                  <a:pt x="3507" y="16931"/>
                  <a:pt x="3507" y="20707"/>
                </a:cubicBezTo>
                <a:cubicBezTo>
                  <a:pt x="3507" y="21930"/>
                  <a:pt x="3977" y="22887"/>
                  <a:pt x="4640" y="23768"/>
                </a:cubicBezTo>
                <a:lnTo>
                  <a:pt x="4640" y="23768"/>
                </a:lnTo>
                <a:cubicBezTo>
                  <a:pt x="3816" y="22806"/>
                  <a:pt x="3197" y="21773"/>
                  <a:pt x="3197" y="20397"/>
                </a:cubicBezTo>
                <a:cubicBezTo>
                  <a:pt x="3197" y="16681"/>
                  <a:pt x="5195" y="15902"/>
                  <a:pt x="7713" y="14902"/>
                </a:cubicBezTo>
                <a:cubicBezTo>
                  <a:pt x="8813" y="14469"/>
                  <a:pt x="10027" y="13993"/>
                  <a:pt x="11202" y="13209"/>
                </a:cubicBezTo>
                <a:close/>
                <a:moveTo>
                  <a:pt x="11475" y="13189"/>
                </a:moveTo>
                <a:cubicBezTo>
                  <a:pt x="10422" y="13986"/>
                  <a:pt x="9331" y="14539"/>
                  <a:pt x="8352" y="15032"/>
                </a:cubicBezTo>
                <a:cubicBezTo>
                  <a:pt x="5885" y="16281"/>
                  <a:pt x="3947" y="17270"/>
                  <a:pt x="3947" y="21017"/>
                </a:cubicBezTo>
                <a:cubicBezTo>
                  <a:pt x="3947" y="22233"/>
                  <a:pt x="4408" y="23190"/>
                  <a:pt x="5053" y="24075"/>
                </a:cubicBezTo>
                <a:lnTo>
                  <a:pt x="5053" y="24075"/>
                </a:lnTo>
                <a:cubicBezTo>
                  <a:pt x="4248" y="23103"/>
                  <a:pt x="3637" y="22071"/>
                  <a:pt x="3637" y="20707"/>
                </a:cubicBezTo>
                <a:cubicBezTo>
                  <a:pt x="3637" y="17020"/>
                  <a:pt x="5595" y="16141"/>
                  <a:pt x="8063" y="15042"/>
                </a:cubicBezTo>
                <a:cubicBezTo>
                  <a:pt x="9135" y="14555"/>
                  <a:pt x="10326" y="14021"/>
                  <a:pt x="11475" y="13189"/>
                </a:cubicBezTo>
                <a:close/>
                <a:moveTo>
                  <a:pt x="11472" y="13351"/>
                </a:moveTo>
                <a:cubicBezTo>
                  <a:pt x="10540" y="14078"/>
                  <a:pt x="9585" y="14622"/>
                  <a:pt x="8722" y="15112"/>
                </a:cubicBezTo>
                <a:cubicBezTo>
                  <a:pt x="6294" y="16491"/>
                  <a:pt x="4386" y="17580"/>
                  <a:pt x="4386" y="21316"/>
                </a:cubicBezTo>
                <a:cubicBezTo>
                  <a:pt x="4386" y="22617"/>
                  <a:pt x="4912" y="23619"/>
                  <a:pt x="5611" y="24564"/>
                </a:cubicBezTo>
                <a:lnTo>
                  <a:pt x="5611" y="24564"/>
                </a:lnTo>
                <a:cubicBezTo>
                  <a:pt x="4759" y="23532"/>
                  <a:pt x="4076" y="22458"/>
                  <a:pt x="4076" y="21017"/>
                </a:cubicBezTo>
                <a:cubicBezTo>
                  <a:pt x="4076" y="17350"/>
                  <a:pt x="5995" y="16381"/>
                  <a:pt x="8412" y="15152"/>
                </a:cubicBezTo>
                <a:cubicBezTo>
                  <a:pt x="9380" y="14665"/>
                  <a:pt x="10440" y="14121"/>
                  <a:pt x="11472" y="13351"/>
                </a:cubicBezTo>
                <a:close/>
                <a:moveTo>
                  <a:pt x="11413" y="13571"/>
                </a:moveTo>
                <a:lnTo>
                  <a:pt x="11413" y="13571"/>
                </a:lnTo>
                <a:cubicBezTo>
                  <a:pt x="10633" y="14192"/>
                  <a:pt x="9849" y="14690"/>
                  <a:pt x="9082" y="15182"/>
                </a:cubicBezTo>
                <a:cubicBezTo>
                  <a:pt x="6694" y="16701"/>
                  <a:pt x="4816" y="17900"/>
                  <a:pt x="4816" y="21626"/>
                </a:cubicBezTo>
                <a:cubicBezTo>
                  <a:pt x="4816" y="22870"/>
                  <a:pt x="5290" y="23844"/>
                  <a:pt x="5926" y="24766"/>
                </a:cubicBezTo>
                <a:lnTo>
                  <a:pt x="5926" y="24766"/>
                </a:lnTo>
                <a:cubicBezTo>
                  <a:pt x="5136" y="23751"/>
                  <a:pt x="4516" y="22704"/>
                  <a:pt x="4516" y="21316"/>
                </a:cubicBezTo>
                <a:cubicBezTo>
                  <a:pt x="4516" y="17670"/>
                  <a:pt x="6394" y="16591"/>
                  <a:pt x="8782" y="15232"/>
                </a:cubicBezTo>
                <a:cubicBezTo>
                  <a:pt x="9604" y="14766"/>
                  <a:pt x="10513" y="14250"/>
                  <a:pt x="11413" y="13571"/>
                </a:cubicBezTo>
                <a:close/>
                <a:moveTo>
                  <a:pt x="11626" y="13575"/>
                </a:moveTo>
                <a:cubicBezTo>
                  <a:pt x="10906" y="14187"/>
                  <a:pt x="10187" y="14698"/>
                  <a:pt x="9491" y="15192"/>
                </a:cubicBezTo>
                <a:cubicBezTo>
                  <a:pt x="7124" y="16871"/>
                  <a:pt x="5255" y="18189"/>
                  <a:pt x="5255" y="21936"/>
                </a:cubicBezTo>
                <a:cubicBezTo>
                  <a:pt x="5255" y="23229"/>
                  <a:pt x="5759" y="24242"/>
                  <a:pt x="6414" y="25215"/>
                </a:cubicBezTo>
                <a:lnTo>
                  <a:pt x="6414" y="25215"/>
                </a:lnTo>
                <a:cubicBezTo>
                  <a:pt x="5612" y="24149"/>
                  <a:pt x="4956" y="23064"/>
                  <a:pt x="4956" y="21626"/>
                </a:cubicBezTo>
                <a:cubicBezTo>
                  <a:pt x="4956" y="17970"/>
                  <a:pt x="6804" y="16791"/>
                  <a:pt x="9162" y="15292"/>
                </a:cubicBezTo>
                <a:cubicBezTo>
                  <a:pt x="9934" y="14795"/>
                  <a:pt x="10782" y="14251"/>
                  <a:pt x="11626" y="13575"/>
                </a:cubicBezTo>
                <a:close/>
                <a:moveTo>
                  <a:pt x="11735" y="13673"/>
                </a:moveTo>
                <a:lnTo>
                  <a:pt x="11735" y="13673"/>
                </a:lnTo>
                <a:cubicBezTo>
                  <a:pt x="11151" y="14192"/>
                  <a:pt x="10546" y="14685"/>
                  <a:pt x="9921" y="15152"/>
                </a:cubicBezTo>
                <a:cubicBezTo>
                  <a:pt x="7563" y="17000"/>
                  <a:pt x="5705" y="18479"/>
                  <a:pt x="5705" y="22245"/>
                </a:cubicBezTo>
                <a:cubicBezTo>
                  <a:pt x="5705" y="23552"/>
                  <a:pt x="6201" y="24577"/>
                  <a:pt x="6833" y="25576"/>
                </a:cubicBezTo>
                <a:lnTo>
                  <a:pt x="6833" y="25576"/>
                </a:lnTo>
                <a:cubicBezTo>
                  <a:pt x="6052" y="24485"/>
                  <a:pt x="5395" y="23389"/>
                  <a:pt x="5395" y="21946"/>
                </a:cubicBezTo>
                <a:cubicBezTo>
                  <a:pt x="5395" y="18269"/>
                  <a:pt x="7233" y="16961"/>
                  <a:pt x="9571" y="15312"/>
                </a:cubicBezTo>
                <a:cubicBezTo>
                  <a:pt x="10280" y="14807"/>
                  <a:pt x="11005" y="14291"/>
                  <a:pt x="11735" y="13673"/>
                </a:cubicBezTo>
                <a:close/>
                <a:moveTo>
                  <a:pt x="11513" y="14043"/>
                </a:moveTo>
                <a:cubicBezTo>
                  <a:pt x="11138" y="14381"/>
                  <a:pt x="10766" y="14701"/>
                  <a:pt x="10400" y="15012"/>
                </a:cubicBezTo>
                <a:cubicBezTo>
                  <a:pt x="8023" y="17080"/>
                  <a:pt x="6134" y="18699"/>
                  <a:pt x="6134" y="22545"/>
                </a:cubicBezTo>
                <a:cubicBezTo>
                  <a:pt x="6134" y="23930"/>
                  <a:pt x="6677" y="25011"/>
                  <a:pt x="7330" y="26097"/>
                </a:cubicBezTo>
                <a:lnTo>
                  <a:pt x="7330" y="26097"/>
                </a:lnTo>
                <a:cubicBezTo>
                  <a:pt x="6535" y="24921"/>
                  <a:pt x="5825" y="23772"/>
                  <a:pt x="5825" y="22255"/>
                </a:cubicBezTo>
                <a:cubicBezTo>
                  <a:pt x="5825" y="18549"/>
                  <a:pt x="7673" y="17100"/>
                  <a:pt x="10001" y="15272"/>
                </a:cubicBezTo>
                <a:cubicBezTo>
                  <a:pt x="10518" y="14880"/>
                  <a:pt x="11022" y="14469"/>
                  <a:pt x="11513" y="14043"/>
                </a:cubicBezTo>
                <a:close/>
                <a:moveTo>
                  <a:pt x="11953" y="13830"/>
                </a:moveTo>
                <a:lnTo>
                  <a:pt x="11953" y="13830"/>
                </a:lnTo>
                <a:cubicBezTo>
                  <a:pt x="11621" y="14150"/>
                  <a:pt x="11293" y="14459"/>
                  <a:pt x="10970" y="14763"/>
                </a:cubicBezTo>
                <a:cubicBezTo>
                  <a:pt x="8512" y="17070"/>
                  <a:pt x="6574" y="18899"/>
                  <a:pt x="6574" y="22855"/>
                </a:cubicBezTo>
                <a:cubicBezTo>
                  <a:pt x="6574" y="24224"/>
                  <a:pt x="7074" y="25328"/>
                  <a:pt x="7682" y="26428"/>
                </a:cubicBezTo>
                <a:lnTo>
                  <a:pt x="7682" y="26428"/>
                </a:lnTo>
                <a:cubicBezTo>
                  <a:pt x="6929" y="25230"/>
                  <a:pt x="6264" y="24070"/>
                  <a:pt x="6264" y="22555"/>
                </a:cubicBezTo>
                <a:cubicBezTo>
                  <a:pt x="6264" y="18769"/>
                  <a:pt x="8133" y="17160"/>
                  <a:pt x="10490" y="15122"/>
                </a:cubicBezTo>
                <a:cubicBezTo>
                  <a:pt x="10970" y="14714"/>
                  <a:pt x="11460" y="14291"/>
                  <a:pt x="11953" y="13830"/>
                </a:cubicBezTo>
                <a:close/>
                <a:moveTo>
                  <a:pt x="11885" y="14076"/>
                </a:moveTo>
                <a:lnTo>
                  <a:pt x="11885" y="14076"/>
                </a:lnTo>
                <a:cubicBezTo>
                  <a:pt x="11816" y="14146"/>
                  <a:pt x="11747" y="14215"/>
                  <a:pt x="11679" y="14283"/>
                </a:cubicBezTo>
                <a:cubicBezTo>
                  <a:pt x="9172" y="16821"/>
                  <a:pt x="7014" y="19009"/>
                  <a:pt x="7014" y="23165"/>
                </a:cubicBezTo>
                <a:cubicBezTo>
                  <a:pt x="7014" y="24529"/>
                  <a:pt x="7474" y="25649"/>
                  <a:pt x="8028" y="26775"/>
                </a:cubicBezTo>
                <a:lnTo>
                  <a:pt x="8028" y="26775"/>
                </a:lnTo>
                <a:cubicBezTo>
                  <a:pt x="7338" y="25544"/>
                  <a:pt x="6704" y="24358"/>
                  <a:pt x="6704" y="22855"/>
                </a:cubicBezTo>
                <a:cubicBezTo>
                  <a:pt x="6704" y="18959"/>
                  <a:pt x="8622" y="17150"/>
                  <a:pt x="11060" y="14863"/>
                </a:cubicBezTo>
                <a:cubicBezTo>
                  <a:pt x="11332" y="14607"/>
                  <a:pt x="11607" y="14345"/>
                  <a:pt x="11885" y="14076"/>
                </a:cubicBezTo>
                <a:close/>
                <a:moveTo>
                  <a:pt x="11906" y="14246"/>
                </a:moveTo>
                <a:lnTo>
                  <a:pt x="11906" y="14246"/>
                </a:lnTo>
                <a:cubicBezTo>
                  <a:pt x="9450" y="16866"/>
                  <a:pt x="7453" y="19327"/>
                  <a:pt x="7453" y="23474"/>
                </a:cubicBezTo>
                <a:cubicBezTo>
                  <a:pt x="7453" y="24875"/>
                  <a:pt x="7897" y="26055"/>
                  <a:pt x="8415" y="27247"/>
                </a:cubicBezTo>
                <a:lnTo>
                  <a:pt x="8415" y="27247"/>
                </a:lnTo>
                <a:cubicBezTo>
                  <a:pt x="7760" y="25946"/>
                  <a:pt x="7143" y="24714"/>
                  <a:pt x="7143" y="23165"/>
                </a:cubicBezTo>
                <a:cubicBezTo>
                  <a:pt x="7143" y="19059"/>
                  <a:pt x="9182" y="17000"/>
                  <a:pt x="11769" y="14383"/>
                </a:cubicBezTo>
                <a:cubicBezTo>
                  <a:pt x="11815" y="14337"/>
                  <a:pt x="11860" y="14292"/>
                  <a:pt x="11906" y="14246"/>
                </a:cubicBezTo>
                <a:close/>
                <a:moveTo>
                  <a:pt x="11874" y="14484"/>
                </a:moveTo>
                <a:cubicBezTo>
                  <a:pt x="9458" y="17261"/>
                  <a:pt x="7883" y="19999"/>
                  <a:pt x="7883" y="23784"/>
                </a:cubicBezTo>
                <a:cubicBezTo>
                  <a:pt x="7883" y="25198"/>
                  <a:pt x="8271" y="26432"/>
                  <a:pt x="8746" y="27676"/>
                </a:cubicBezTo>
                <a:lnTo>
                  <a:pt x="8746" y="27676"/>
                </a:lnTo>
                <a:cubicBezTo>
                  <a:pt x="8143" y="26325"/>
                  <a:pt x="7583" y="25033"/>
                  <a:pt x="7583" y="23474"/>
                </a:cubicBezTo>
                <a:cubicBezTo>
                  <a:pt x="7583" y="19449"/>
                  <a:pt x="9498" y="17024"/>
                  <a:pt x="11874" y="14484"/>
                </a:cubicBezTo>
                <a:close/>
                <a:moveTo>
                  <a:pt x="11985" y="14574"/>
                </a:moveTo>
                <a:lnTo>
                  <a:pt x="11985" y="14574"/>
                </a:lnTo>
                <a:cubicBezTo>
                  <a:pt x="9492" y="17584"/>
                  <a:pt x="8322" y="20628"/>
                  <a:pt x="8322" y="24084"/>
                </a:cubicBezTo>
                <a:cubicBezTo>
                  <a:pt x="8322" y="25470"/>
                  <a:pt x="8613" y="26746"/>
                  <a:pt x="9009" y="28000"/>
                </a:cubicBezTo>
                <a:lnTo>
                  <a:pt x="9009" y="28000"/>
                </a:lnTo>
                <a:cubicBezTo>
                  <a:pt x="8482" y="26634"/>
                  <a:pt x="8023" y="25318"/>
                  <a:pt x="8023" y="23784"/>
                </a:cubicBezTo>
                <a:cubicBezTo>
                  <a:pt x="8023" y="21008"/>
                  <a:pt x="8717" y="18346"/>
                  <a:pt x="11985" y="14574"/>
                </a:cubicBezTo>
                <a:close/>
                <a:moveTo>
                  <a:pt x="12147" y="14587"/>
                </a:moveTo>
                <a:lnTo>
                  <a:pt x="12147" y="14587"/>
                </a:lnTo>
                <a:cubicBezTo>
                  <a:pt x="9110" y="18458"/>
                  <a:pt x="8044" y="23524"/>
                  <a:pt x="9244" y="28283"/>
                </a:cubicBezTo>
                <a:lnTo>
                  <a:pt x="9244" y="28283"/>
                </a:lnTo>
                <a:cubicBezTo>
                  <a:pt x="8798" y="26935"/>
                  <a:pt x="8462" y="25565"/>
                  <a:pt x="8462" y="24084"/>
                </a:cubicBezTo>
                <a:cubicBezTo>
                  <a:pt x="8462" y="20629"/>
                  <a:pt x="9633" y="17592"/>
                  <a:pt x="12147" y="14587"/>
                </a:cubicBezTo>
                <a:close/>
                <a:moveTo>
                  <a:pt x="39352" y="18287"/>
                </a:moveTo>
                <a:cubicBezTo>
                  <a:pt x="40181" y="20071"/>
                  <a:pt x="40811" y="22124"/>
                  <a:pt x="40811" y="24393"/>
                </a:cubicBezTo>
                <a:cubicBezTo>
                  <a:pt x="40811" y="25710"/>
                  <a:pt x="40440" y="27017"/>
                  <a:pt x="40088" y="28286"/>
                </a:cubicBezTo>
                <a:lnTo>
                  <a:pt x="40088" y="28286"/>
                </a:lnTo>
                <a:cubicBezTo>
                  <a:pt x="40402" y="27041"/>
                  <a:pt x="40570" y="25737"/>
                  <a:pt x="40571" y="24393"/>
                </a:cubicBezTo>
                <a:cubicBezTo>
                  <a:pt x="40571" y="22254"/>
                  <a:pt x="40143" y="20186"/>
                  <a:pt x="39352" y="18287"/>
                </a:cubicBezTo>
                <a:close/>
                <a:moveTo>
                  <a:pt x="39577" y="18191"/>
                </a:moveTo>
                <a:cubicBezTo>
                  <a:pt x="40616" y="20048"/>
                  <a:pt x="41521" y="22020"/>
                  <a:pt x="41521" y="24393"/>
                </a:cubicBezTo>
                <a:cubicBezTo>
                  <a:pt x="41521" y="25353"/>
                  <a:pt x="41141" y="26302"/>
                  <a:pt x="40741" y="27311"/>
                </a:cubicBezTo>
                <a:cubicBezTo>
                  <a:pt x="40588" y="27667"/>
                  <a:pt x="40449" y="28032"/>
                  <a:pt x="40325" y="28401"/>
                </a:cubicBezTo>
                <a:lnTo>
                  <a:pt x="40325" y="28401"/>
                </a:lnTo>
                <a:cubicBezTo>
                  <a:pt x="40405" y="28145"/>
                  <a:pt x="40488" y="27891"/>
                  <a:pt x="40571" y="27640"/>
                </a:cubicBezTo>
                <a:cubicBezTo>
                  <a:pt x="40941" y="26531"/>
                  <a:pt x="41291" y="25482"/>
                  <a:pt x="41291" y="24393"/>
                </a:cubicBezTo>
                <a:cubicBezTo>
                  <a:pt x="41291" y="22072"/>
                  <a:pt x="40540" y="20069"/>
                  <a:pt x="39577" y="18191"/>
                </a:cubicBezTo>
                <a:close/>
                <a:moveTo>
                  <a:pt x="39479" y="18286"/>
                </a:moveTo>
                <a:cubicBezTo>
                  <a:pt x="40426" y="20140"/>
                  <a:pt x="41161" y="22117"/>
                  <a:pt x="41161" y="24393"/>
                </a:cubicBezTo>
                <a:cubicBezTo>
                  <a:pt x="41161" y="25462"/>
                  <a:pt x="40821" y="26501"/>
                  <a:pt x="40452" y="27590"/>
                </a:cubicBezTo>
                <a:cubicBezTo>
                  <a:pt x="40354" y="27884"/>
                  <a:pt x="40256" y="28183"/>
                  <a:pt x="40163" y="28488"/>
                </a:cubicBezTo>
                <a:lnTo>
                  <a:pt x="40163" y="28488"/>
                </a:lnTo>
                <a:cubicBezTo>
                  <a:pt x="40170" y="28465"/>
                  <a:pt x="40176" y="28442"/>
                  <a:pt x="40182" y="28420"/>
                </a:cubicBezTo>
                <a:cubicBezTo>
                  <a:pt x="40561" y="27111"/>
                  <a:pt x="40931" y="25762"/>
                  <a:pt x="40931" y="24393"/>
                </a:cubicBezTo>
                <a:cubicBezTo>
                  <a:pt x="40931" y="22928"/>
                  <a:pt x="40730" y="20989"/>
                  <a:pt x="39479" y="18286"/>
                </a:cubicBezTo>
                <a:close/>
                <a:moveTo>
                  <a:pt x="39908" y="18515"/>
                </a:moveTo>
                <a:cubicBezTo>
                  <a:pt x="40952" y="20259"/>
                  <a:pt x="41890" y="22110"/>
                  <a:pt x="41890" y="24403"/>
                </a:cubicBezTo>
                <a:cubicBezTo>
                  <a:pt x="41890" y="25313"/>
                  <a:pt x="41471" y="26222"/>
                  <a:pt x="41021" y="27181"/>
                </a:cubicBezTo>
                <a:cubicBezTo>
                  <a:pt x="40812" y="27638"/>
                  <a:pt x="40597" y="28101"/>
                  <a:pt x="40416" y="28583"/>
                </a:cubicBezTo>
                <a:lnTo>
                  <a:pt x="40416" y="28583"/>
                </a:lnTo>
                <a:cubicBezTo>
                  <a:pt x="40552" y="28173"/>
                  <a:pt x="40705" y="27769"/>
                  <a:pt x="40871" y="27371"/>
                </a:cubicBezTo>
                <a:cubicBezTo>
                  <a:pt x="41281" y="26352"/>
                  <a:pt x="41660" y="25392"/>
                  <a:pt x="41660" y="24403"/>
                </a:cubicBezTo>
                <a:cubicBezTo>
                  <a:pt x="41660" y="22164"/>
                  <a:pt x="40866" y="20281"/>
                  <a:pt x="39908" y="18515"/>
                </a:cubicBezTo>
                <a:close/>
                <a:moveTo>
                  <a:pt x="39893" y="18234"/>
                </a:moveTo>
                <a:cubicBezTo>
                  <a:pt x="41073" y="20045"/>
                  <a:pt x="42260" y="21920"/>
                  <a:pt x="42260" y="24393"/>
                </a:cubicBezTo>
                <a:cubicBezTo>
                  <a:pt x="42260" y="25273"/>
                  <a:pt x="41790" y="26162"/>
                  <a:pt x="41291" y="27101"/>
                </a:cubicBezTo>
                <a:cubicBezTo>
                  <a:pt x="41029" y="27602"/>
                  <a:pt x="40761" y="28112"/>
                  <a:pt x="40541" y="28651"/>
                </a:cubicBezTo>
                <a:lnTo>
                  <a:pt x="40541" y="28651"/>
                </a:lnTo>
                <a:cubicBezTo>
                  <a:pt x="40720" y="28166"/>
                  <a:pt x="40934" y="27702"/>
                  <a:pt x="41151" y="27251"/>
                </a:cubicBezTo>
                <a:cubicBezTo>
                  <a:pt x="41600" y="26272"/>
                  <a:pt x="42020" y="25353"/>
                  <a:pt x="42020" y="24403"/>
                </a:cubicBezTo>
                <a:cubicBezTo>
                  <a:pt x="42020" y="21984"/>
                  <a:pt x="40991" y="20055"/>
                  <a:pt x="39893" y="18234"/>
                </a:cubicBezTo>
                <a:close/>
                <a:moveTo>
                  <a:pt x="40364" y="18232"/>
                </a:moveTo>
                <a:cubicBezTo>
                  <a:pt x="40456" y="18348"/>
                  <a:pt x="40549" y="18464"/>
                  <a:pt x="40641" y="18579"/>
                </a:cubicBezTo>
                <a:cubicBezTo>
                  <a:pt x="41980" y="20227"/>
                  <a:pt x="43349" y="21936"/>
                  <a:pt x="43349" y="24393"/>
                </a:cubicBezTo>
                <a:cubicBezTo>
                  <a:pt x="43349" y="25233"/>
                  <a:pt x="42769" y="26052"/>
                  <a:pt x="42100" y="27001"/>
                </a:cubicBezTo>
                <a:cubicBezTo>
                  <a:pt x="41696" y="27570"/>
                  <a:pt x="41263" y="28181"/>
                  <a:pt x="40928" y="28855"/>
                </a:cubicBezTo>
                <a:lnTo>
                  <a:pt x="40928" y="28855"/>
                </a:lnTo>
                <a:cubicBezTo>
                  <a:pt x="41225" y="28220"/>
                  <a:pt x="41604" y="27637"/>
                  <a:pt x="41950" y="27101"/>
                </a:cubicBezTo>
                <a:cubicBezTo>
                  <a:pt x="42550" y="26172"/>
                  <a:pt x="43119" y="25293"/>
                  <a:pt x="43119" y="24403"/>
                </a:cubicBezTo>
                <a:cubicBezTo>
                  <a:pt x="43119" y="21886"/>
                  <a:pt x="41780" y="20108"/>
                  <a:pt x="40482" y="18389"/>
                </a:cubicBezTo>
                <a:cubicBezTo>
                  <a:pt x="40442" y="18337"/>
                  <a:pt x="40403" y="18284"/>
                  <a:pt x="40364" y="18232"/>
                </a:cubicBezTo>
                <a:close/>
                <a:moveTo>
                  <a:pt x="40197" y="18462"/>
                </a:moveTo>
                <a:lnTo>
                  <a:pt x="40197" y="18462"/>
                </a:lnTo>
                <a:cubicBezTo>
                  <a:pt x="41408" y="20180"/>
                  <a:pt x="42619" y="21972"/>
                  <a:pt x="42619" y="24393"/>
                </a:cubicBezTo>
                <a:cubicBezTo>
                  <a:pt x="42619" y="25253"/>
                  <a:pt x="42100" y="26132"/>
                  <a:pt x="41561" y="27051"/>
                </a:cubicBezTo>
                <a:cubicBezTo>
                  <a:pt x="41211" y="27644"/>
                  <a:pt x="40832" y="28288"/>
                  <a:pt x="40557" y="28988"/>
                </a:cubicBezTo>
                <a:lnTo>
                  <a:pt x="40557" y="28988"/>
                </a:lnTo>
                <a:cubicBezTo>
                  <a:pt x="40787" y="28350"/>
                  <a:pt x="41101" y="27753"/>
                  <a:pt x="41411" y="27161"/>
                </a:cubicBezTo>
                <a:cubicBezTo>
                  <a:pt x="41920" y="26212"/>
                  <a:pt x="42390" y="25313"/>
                  <a:pt x="42390" y="24393"/>
                </a:cubicBezTo>
                <a:cubicBezTo>
                  <a:pt x="42390" y="22027"/>
                  <a:pt x="41320" y="20195"/>
                  <a:pt x="40197" y="18462"/>
                </a:cubicBezTo>
                <a:close/>
                <a:moveTo>
                  <a:pt x="40697" y="18434"/>
                </a:moveTo>
                <a:cubicBezTo>
                  <a:pt x="40762" y="18509"/>
                  <a:pt x="40827" y="18584"/>
                  <a:pt x="40891" y="18659"/>
                </a:cubicBezTo>
                <a:cubicBezTo>
                  <a:pt x="42280" y="20257"/>
                  <a:pt x="43708" y="21916"/>
                  <a:pt x="43708" y="24383"/>
                </a:cubicBezTo>
                <a:cubicBezTo>
                  <a:pt x="43708" y="25213"/>
                  <a:pt x="43089" y="26032"/>
                  <a:pt x="42370" y="26971"/>
                </a:cubicBezTo>
                <a:cubicBezTo>
                  <a:pt x="41857" y="27644"/>
                  <a:pt x="41304" y="28374"/>
                  <a:pt x="40920" y="29198"/>
                </a:cubicBezTo>
                <a:lnTo>
                  <a:pt x="40920" y="29198"/>
                </a:lnTo>
                <a:cubicBezTo>
                  <a:pt x="41263" y="28417"/>
                  <a:pt x="41760" y="27716"/>
                  <a:pt x="42210" y="27071"/>
                </a:cubicBezTo>
                <a:cubicBezTo>
                  <a:pt x="42869" y="26142"/>
                  <a:pt x="43479" y="25273"/>
                  <a:pt x="43479" y="24393"/>
                </a:cubicBezTo>
                <a:cubicBezTo>
                  <a:pt x="43479" y="21886"/>
                  <a:pt x="42090" y="20157"/>
                  <a:pt x="40741" y="18489"/>
                </a:cubicBezTo>
                <a:cubicBezTo>
                  <a:pt x="40727" y="18471"/>
                  <a:pt x="40712" y="18452"/>
                  <a:pt x="40697" y="18434"/>
                </a:cubicBezTo>
                <a:close/>
                <a:moveTo>
                  <a:pt x="40431" y="18537"/>
                </a:moveTo>
                <a:lnTo>
                  <a:pt x="40431" y="18537"/>
                </a:lnTo>
                <a:cubicBezTo>
                  <a:pt x="41700" y="20221"/>
                  <a:pt x="42979" y="21963"/>
                  <a:pt x="42979" y="24393"/>
                </a:cubicBezTo>
                <a:cubicBezTo>
                  <a:pt x="42979" y="25243"/>
                  <a:pt x="42420" y="26102"/>
                  <a:pt x="41830" y="27021"/>
                </a:cubicBezTo>
                <a:cubicBezTo>
                  <a:pt x="41390" y="27695"/>
                  <a:pt x="40910" y="28435"/>
                  <a:pt x="40597" y="29258"/>
                </a:cubicBezTo>
                <a:lnTo>
                  <a:pt x="40597" y="29258"/>
                </a:lnTo>
                <a:cubicBezTo>
                  <a:pt x="40864" y="28489"/>
                  <a:pt x="41278" y="27789"/>
                  <a:pt x="41680" y="27101"/>
                </a:cubicBezTo>
                <a:cubicBezTo>
                  <a:pt x="42230" y="26162"/>
                  <a:pt x="42759" y="25283"/>
                  <a:pt x="42759" y="24383"/>
                </a:cubicBezTo>
                <a:cubicBezTo>
                  <a:pt x="42759" y="22001"/>
                  <a:pt x="41605" y="20226"/>
                  <a:pt x="40431" y="18537"/>
                </a:cubicBezTo>
                <a:close/>
                <a:moveTo>
                  <a:pt x="41104" y="18689"/>
                </a:moveTo>
                <a:lnTo>
                  <a:pt x="41104" y="18689"/>
                </a:lnTo>
                <a:cubicBezTo>
                  <a:pt x="41113" y="18699"/>
                  <a:pt x="41122" y="18709"/>
                  <a:pt x="41131" y="18719"/>
                </a:cubicBezTo>
                <a:cubicBezTo>
                  <a:pt x="42570" y="20287"/>
                  <a:pt x="44068" y="21916"/>
                  <a:pt x="44068" y="24393"/>
                </a:cubicBezTo>
                <a:cubicBezTo>
                  <a:pt x="44068" y="25223"/>
                  <a:pt x="43409" y="26032"/>
                  <a:pt x="42639" y="26971"/>
                </a:cubicBezTo>
                <a:cubicBezTo>
                  <a:pt x="41984" y="27781"/>
                  <a:pt x="41270" y="28666"/>
                  <a:pt x="40859" y="29703"/>
                </a:cubicBezTo>
                <a:lnTo>
                  <a:pt x="40859" y="29703"/>
                </a:lnTo>
                <a:cubicBezTo>
                  <a:pt x="41224" y="28703"/>
                  <a:pt x="41880" y="27840"/>
                  <a:pt x="42480" y="27051"/>
                </a:cubicBezTo>
                <a:cubicBezTo>
                  <a:pt x="43209" y="26092"/>
                  <a:pt x="43848" y="25263"/>
                  <a:pt x="43848" y="24383"/>
                </a:cubicBezTo>
                <a:cubicBezTo>
                  <a:pt x="43848" y="21933"/>
                  <a:pt x="42476" y="20278"/>
                  <a:pt x="41104" y="18689"/>
                </a:cubicBezTo>
                <a:close/>
                <a:moveTo>
                  <a:pt x="41023" y="18215"/>
                </a:moveTo>
                <a:cubicBezTo>
                  <a:pt x="41218" y="18408"/>
                  <a:pt x="41415" y="18599"/>
                  <a:pt x="41610" y="18789"/>
                </a:cubicBezTo>
                <a:cubicBezTo>
                  <a:pt x="43179" y="20307"/>
                  <a:pt x="44807" y="21866"/>
                  <a:pt x="44807" y="24393"/>
                </a:cubicBezTo>
                <a:cubicBezTo>
                  <a:pt x="44807" y="25213"/>
                  <a:pt x="44058" y="26032"/>
                  <a:pt x="43199" y="26971"/>
                </a:cubicBezTo>
                <a:cubicBezTo>
                  <a:pt x="42460" y="27786"/>
                  <a:pt x="41649" y="28678"/>
                  <a:pt x="41153" y="29735"/>
                </a:cubicBezTo>
                <a:lnTo>
                  <a:pt x="41153" y="29735"/>
                </a:lnTo>
                <a:cubicBezTo>
                  <a:pt x="41601" y="28724"/>
                  <a:pt x="42345" y="27858"/>
                  <a:pt x="43019" y="27071"/>
                </a:cubicBezTo>
                <a:cubicBezTo>
                  <a:pt x="43858" y="26102"/>
                  <a:pt x="44578" y="25283"/>
                  <a:pt x="44578" y="24403"/>
                </a:cubicBezTo>
                <a:cubicBezTo>
                  <a:pt x="44578" y="21846"/>
                  <a:pt x="42999" y="20237"/>
                  <a:pt x="41471" y="18679"/>
                </a:cubicBezTo>
                <a:cubicBezTo>
                  <a:pt x="41321" y="18525"/>
                  <a:pt x="41172" y="18371"/>
                  <a:pt x="41023" y="18215"/>
                </a:cubicBezTo>
                <a:close/>
                <a:moveTo>
                  <a:pt x="41331" y="18170"/>
                </a:moveTo>
                <a:cubicBezTo>
                  <a:pt x="41575" y="18389"/>
                  <a:pt x="41823" y="18604"/>
                  <a:pt x="42070" y="18819"/>
                </a:cubicBezTo>
                <a:cubicBezTo>
                  <a:pt x="43778" y="20287"/>
                  <a:pt x="45537" y="21796"/>
                  <a:pt x="45537" y="24393"/>
                </a:cubicBezTo>
                <a:cubicBezTo>
                  <a:pt x="45537" y="25203"/>
                  <a:pt x="44707" y="26022"/>
                  <a:pt x="43758" y="26971"/>
                </a:cubicBezTo>
                <a:cubicBezTo>
                  <a:pt x="42918" y="27805"/>
                  <a:pt x="42006" y="28714"/>
                  <a:pt x="41432" y="29808"/>
                </a:cubicBezTo>
                <a:lnTo>
                  <a:pt x="41432" y="29808"/>
                </a:lnTo>
                <a:cubicBezTo>
                  <a:pt x="41959" y="28768"/>
                  <a:pt x="42802" y="27891"/>
                  <a:pt x="43579" y="27081"/>
                </a:cubicBezTo>
                <a:cubicBezTo>
                  <a:pt x="44508" y="26112"/>
                  <a:pt x="45307" y="25283"/>
                  <a:pt x="45307" y="24413"/>
                </a:cubicBezTo>
                <a:cubicBezTo>
                  <a:pt x="45307" y="21786"/>
                  <a:pt x="43589" y="20227"/>
                  <a:pt x="41940" y="18729"/>
                </a:cubicBezTo>
                <a:cubicBezTo>
                  <a:pt x="41737" y="18544"/>
                  <a:pt x="41533" y="18359"/>
                  <a:pt x="41331" y="18170"/>
                </a:cubicBezTo>
                <a:close/>
                <a:moveTo>
                  <a:pt x="41206" y="18582"/>
                </a:moveTo>
                <a:cubicBezTo>
                  <a:pt x="41265" y="18641"/>
                  <a:pt x="41323" y="18700"/>
                  <a:pt x="41381" y="18759"/>
                </a:cubicBezTo>
                <a:cubicBezTo>
                  <a:pt x="42889" y="20297"/>
                  <a:pt x="44438" y="21896"/>
                  <a:pt x="44438" y="24393"/>
                </a:cubicBezTo>
                <a:cubicBezTo>
                  <a:pt x="44438" y="25213"/>
                  <a:pt x="43738" y="26032"/>
                  <a:pt x="42919" y="26971"/>
                </a:cubicBezTo>
                <a:cubicBezTo>
                  <a:pt x="42201" y="27807"/>
                  <a:pt x="41412" y="28723"/>
                  <a:pt x="40965" y="29811"/>
                </a:cubicBezTo>
                <a:lnTo>
                  <a:pt x="40965" y="29811"/>
                </a:lnTo>
                <a:cubicBezTo>
                  <a:pt x="41365" y="28763"/>
                  <a:pt x="42096" y="27864"/>
                  <a:pt x="42759" y="27051"/>
                </a:cubicBezTo>
                <a:cubicBezTo>
                  <a:pt x="43539" y="26092"/>
                  <a:pt x="44218" y="25263"/>
                  <a:pt x="44218" y="24393"/>
                </a:cubicBezTo>
                <a:cubicBezTo>
                  <a:pt x="44218" y="21856"/>
                  <a:pt x="42709" y="20207"/>
                  <a:pt x="41241" y="18619"/>
                </a:cubicBezTo>
                <a:cubicBezTo>
                  <a:pt x="41229" y="18606"/>
                  <a:pt x="41218" y="18594"/>
                  <a:pt x="41206" y="18582"/>
                </a:cubicBezTo>
                <a:close/>
                <a:moveTo>
                  <a:pt x="41520" y="18515"/>
                </a:moveTo>
                <a:cubicBezTo>
                  <a:pt x="41627" y="18613"/>
                  <a:pt x="41734" y="18711"/>
                  <a:pt x="41840" y="18809"/>
                </a:cubicBezTo>
                <a:cubicBezTo>
                  <a:pt x="43479" y="20297"/>
                  <a:pt x="45167" y="21836"/>
                  <a:pt x="45167" y="24393"/>
                </a:cubicBezTo>
                <a:cubicBezTo>
                  <a:pt x="45167" y="25213"/>
                  <a:pt x="44388" y="26032"/>
                  <a:pt x="43479" y="26971"/>
                </a:cubicBezTo>
                <a:cubicBezTo>
                  <a:pt x="42570" y="27927"/>
                  <a:pt x="41564" y="28967"/>
                  <a:pt x="41072" y="30266"/>
                </a:cubicBezTo>
                <a:lnTo>
                  <a:pt x="41072" y="30266"/>
                </a:lnTo>
                <a:cubicBezTo>
                  <a:pt x="41513" y="29016"/>
                  <a:pt x="42447" y="27984"/>
                  <a:pt x="43299" y="27061"/>
                </a:cubicBezTo>
                <a:cubicBezTo>
                  <a:pt x="44178" y="26092"/>
                  <a:pt x="44937" y="25263"/>
                  <a:pt x="44937" y="24393"/>
                </a:cubicBezTo>
                <a:cubicBezTo>
                  <a:pt x="44937" y="21806"/>
                  <a:pt x="43289" y="20227"/>
                  <a:pt x="41700" y="18689"/>
                </a:cubicBezTo>
                <a:cubicBezTo>
                  <a:pt x="41640" y="18631"/>
                  <a:pt x="41580" y="18573"/>
                  <a:pt x="41520" y="18515"/>
                </a:cubicBezTo>
                <a:close/>
                <a:moveTo>
                  <a:pt x="42346" y="18693"/>
                </a:moveTo>
                <a:cubicBezTo>
                  <a:pt x="42404" y="18738"/>
                  <a:pt x="42462" y="18784"/>
                  <a:pt x="42520" y="18829"/>
                </a:cubicBezTo>
                <a:cubicBezTo>
                  <a:pt x="44358" y="20257"/>
                  <a:pt x="46266" y="21736"/>
                  <a:pt x="46266" y="24403"/>
                </a:cubicBezTo>
                <a:cubicBezTo>
                  <a:pt x="46266" y="25213"/>
                  <a:pt x="45367" y="26042"/>
                  <a:pt x="44318" y="27001"/>
                </a:cubicBezTo>
                <a:cubicBezTo>
                  <a:pt x="43332" y="27908"/>
                  <a:pt x="42168" y="28973"/>
                  <a:pt x="41519" y="30298"/>
                </a:cubicBezTo>
                <a:lnTo>
                  <a:pt x="41519" y="30298"/>
                </a:lnTo>
                <a:cubicBezTo>
                  <a:pt x="42099" y="29042"/>
                  <a:pt x="43168" y="28024"/>
                  <a:pt x="44138" y="27091"/>
                </a:cubicBezTo>
                <a:cubicBezTo>
                  <a:pt x="45157" y="26122"/>
                  <a:pt x="46036" y="25283"/>
                  <a:pt x="46036" y="24413"/>
                </a:cubicBezTo>
                <a:cubicBezTo>
                  <a:pt x="46036" y="21716"/>
                  <a:pt x="44188" y="20197"/>
                  <a:pt x="42390" y="18729"/>
                </a:cubicBezTo>
                <a:cubicBezTo>
                  <a:pt x="42375" y="18717"/>
                  <a:pt x="42360" y="18705"/>
                  <a:pt x="42346" y="18693"/>
                </a:cubicBezTo>
                <a:close/>
                <a:moveTo>
                  <a:pt x="42285" y="18817"/>
                </a:moveTo>
                <a:cubicBezTo>
                  <a:pt x="42290" y="18821"/>
                  <a:pt x="42295" y="18825"/>
                  <a:pt x="42300" y="18829"/>
                </a:cubicBezTo>
                <a:cubicBezTo>
                  <a:pt x="44068" y="20277"/>
                  <a:pt x="45896" y="21766"/>
                  <a:pt x="45896" y="24393"/>
                </a:cubicBezTo>
                <a:cubicBezTo>
                  <a:pt x="45896" y="25203"/>
                  <a:pt x="45037" y="26032"/>
                  <a:pt x="44038" y="26981"/>
                </a:cubicBezTo>
                <a:cubicBezTo>
                  <a:pt x="43044" y="27936"/>
                  <a:pt x="41854" y="29070"/>
                  <a:pt x="41279" y="30487"/>
                </a:cubicBezTo>
                <a:lnTo>
                  <a:pt x="41279" y="30487"/>
                </a:lnTo>
                <a:cubicBezTo>
                  <a:pt x="41785" y="29132"/>
                  <a:pt x="42874" y="28055"/>
                  <a:pt x="43858" y="27071"/>
                </a:cubicBezTo>
                <a:cubicBezTo>
                  <a:pt x="44827" y="26102"/>
                  <a:pt x="45677" y="25263"/>
                  <a:pt x="45677" y="24393"/>
                </a:cubicBezTo>
                <a:cubicBezTo>
                  <a:pt x="45677" y="21800"/>
                  <a:pt x="43974" y="20273"/>
                  <a:pt x="42285" y="18817"/>
                </a:cubicBezTo>
                <a:close/>
                <a:moveTo>
                  <a:pt x="43151" y="18937"/>
                </a:moveTo>
                <a:cubicBezTo>
                  <a:pt x="45071" y="20287"/>
                  <a:pt x="46995" y="21730"/>
                  <a:pt x="46995" y="24393"/>
                </a:cubicBezTo>
                <a:cubicBezTo>
                  <a:pt x="46995" y="25203"/>
                  <a:pt x="46016" y="26042"/>
                  <a:pt x="44887" y="27001"/>
                </a:cubicBezTo>
                <a:cubicBezTo>
                  <a:pt x="43710" y="28013"/>
                  <a:pt x="42314" y="29205"/>
                  <a:pt x="41619" y="30737"/>
                </a:cubicBezTo>
                <a:lnTo>
                  <a:pt x="41619" y="30737"/>
                </a:lnTo>
                <a:cubicBezTo>
                  <a:pt x="42257" y="29249"/>
                  <a:pt x="43582" y="28076"/>
                  <a:pt x="44697" y="27091"/>
                </a:cubicBezTo>
                <a:cubicBezTo>
                  <a:pt x="45806" y="26112"/>
                  <a:pt x="46766" y="25263"/>
                  <a:pt x="46766" y="24383"/>
                </a:cubicBezTo>
                <a:cubicBezTo>
                  <a:pt x="46766" y="21760"/>
                  <a:pt x="44982" y="20295"/>
                  <a:pt x="43151" y="18937"/>
                </a:cubicBezTo>
                <a:close/>
                <a:moveTo>
                  <a:pt x="42515" y="18645"/>
                </a:moveTo>
                <a:cubicBezTo>
                  <a:pt x="42593" y="18703"/>
                  <a:pt x="42671" y="18761"/>
                  <a:pt x="42749" y="18819"/>
                </a:cubicBezTo>
                <a:cubicBezTo>
                  <a:pt x="44658" y="20227"/>
                  <a:pt x="46626" y="21686"/>
                  <a:pt x="46626" y="24393"/>
                </a:cubicBezTo>
                <a:cubicBezTo>
                  <a:pt x="46626" y="25213"/>
                  <a:pt x="45687" y="26042"/>
                  <a:pt x="44608" y="27001"/>
                </a:cubicBezTo>
                <a:cubicBezTo>
                  <a:pt x="43460" y="28016"/>
                  <a:pt x="42097" y="29224"/>
                  <a:pt x="41459" y="30774"/>
                </a:cubicBezTo>
                <a:lnTo>
                  <a:pt x="41459" y="30774"/>
                </a:lnTo>
                <a:cubicBezTo>
                  <a:pt x="42024" y="29289"/>
                  <a:pt x="43280" y="28134"/>
                  <a:pt x="44418" y="27091"/>
                </a:cubicBezTo>
                <a:cubicBezTo>
                  <a:pt x="45487" y="26112"/>
                  <a:pt x="46406" y="25273"/>
                  <a:pt x="46406" y="24393"/>
                </a:cubicBezTo>
                <a:cubicBezTo>
                  <a:pt x="46406" y="21666"/>
                  <a:pt x="44478" y="20167"/>
                  <a:pt x="42609" y="18719"/>
                </a:cubicBezTo>
                <a:cubicBezTo>
                  <a:pt x="42578" y="18694"/>
                  <a:pt x="42546" y="18670"/>
                  <a:pt x="42515" y="18645"/>
                </a:cubicBezTo>
                <a:close/>
                <a:moveTo>
                  <a:pt x="43220" y="18810"/>
                </a:moveTo>
                <a:cubicBezTo>
                  <a:pt x="45258" y="20182"/>
                  <a:pt x="47355" y="21610"/>
                  <a:pt x="47355" y="24393"/>
                </a:cubicBezTo>
                <a:cubicBezTo>
                  <a:pt x="47355" y="25203"/>
                  <a:pt x="46346" y="26042"/>
                  <a:pt x="45177" y="27011"/>
                </a:cubicBezTo>
                <a:cubicBezTo>
                  <a:pt x="43945" y="28029"/>
                  <a:pt x="42495" y="29232"/>
                  <a:pt x="41753" y="30785"/>
                </a:cubicBezTo>
                <a:lnTo>
                  <a:pt x="41753" y="30785"/>
                </a:lnTo>
                <a:cubicBezTo>
                  <a:pt x="42439" y="29281"/>
                  <a:pt x="43815" y="28098"/>
                  <a:pt x="44977" y="27101"/>
                </a:cubicBezTo>
                <a:cubicBezTo>
                  <a:pt x="46126" y="26112"/>
                  <a:pt x="47125" y="25263"/>
                  <a:pt x="47125" y="24383"/>
                </a:cubicBezTo>
                <a:cubicBezTo>
                  <a:pt x="47125" y="21646"/>
                  <a:pt x="45173" y="20191"/>
                  <a:pt x="43220" y="18810"/>
                </a:cubicBezTo>
                <a:close/>
                <a:moveTo>
                  <a:pt x="43607" y="18907"/>
                </a:moveTo>
                <a:cubicBezTo>
                  <a:pt x="45662" y="20237"/>
                  <a:pt x="47725" y="21645"/>
                  <a:pt x="47725" y="24393"/>
                </a:cubicBezTo>
                <a:cubicBezTo>
                  <a:pt x="47725" y="25203"/>
                  <a:pt x="46676" y="26052"/>
                  <a:pt x="45457" y="27031"/>
                </a:cubicBezTo>
                <a:cubicBezTo>
                  <a:pt x="44154" y="28075"/>
                  <a:pt x="42615" y="29311"/>
                  <a:pt x="41840" y="30925"/>
                </a:cubicBezTo>
                <a:lnTo>
                  <a:pt x="41840" y="30925"/>
                </a:lnTo>
                <a:cubicBezTo>
                  <a:pt x="42558" y="29359"/>
                  <a:pt x="44026" y="28141"/>
                  <a:pt x="45267" y="27111"/>
                </a:cubicBezTo>
                <a:cubicBezTo>
                  <a:pt x="46466" y="26122"/>
                  <a:pt x="47495" y="25263"/>
                  <a:pt x="47495" y="24383"/>
                </a:cubicBezTo>
                <a:cubicBezTo>
                  <a:pt x="47495" y="21681"/>
                  <a:pt x="45574" y="20239"/>
                  <a:pt x="43607" y="18907"/>
                </a:cubicBezTo>
                <a:close/>
                <a:moveTo>
                  <a:pt x="39851" y="29127"/>
                </a:moveTo>
                <a:lnTo>
                  <a:pt x="39851" y="29127"/>
                </a:lnTo>
                <a:cubicBezTo>
                  <a:pt x="39848" y="29137"/>
                  <a:pt x="39845" y="29148"/>
                  <a:pt x="39842" y="29159"/>
                </a:cubicBezTo>
                <a:cubicBezTo>
                  <a:pt x="39143" y="31726"/>
                  <a:pt x="38144" y="34604"/>
                  <a:pt x="36036" y="36542"/>
                </a:cubicBezTo>
                <a:cubicBezTo>
                  <a:pt x="34427" y="38028"/>
                  <a:pt x="32285" y="38760"/>
                  <a:pt x="30094" y="39343"/>
                </a:cubicBezTo>
                <a:lnTo>
                  <a:pt x="30094" y="39343"/>
                </a:lnTo>
                <a:cubicBezTo>
                  <a:pt x="34738" y="37654"/>
                  <a:pt x="38372" y="33866"/>
                  <a:pt x="39851" y="29127"/>
                </a:cubicBezTo>
                <a:close/>
                <a:moveTo>
                  <a:pt x="10427" y="31478"/>
                </a:moveTo>
                <a:cubicBezTo>
                  <a:pt x="12328" y="35296"/>
                  <a:pt x="15652" y="38139"/>
                  <a:pt x="19591" y="39467"/>
                </a:cubicBezTo>
                <a:lnTo>
                  <a:pt x="19591" y="39467"/>
                </a:lnTo>
                <a:cubicBezTo>
                  <a:pt x="17648" y="38965"/>
                  <a:pt x="15658" y="38403"/>
                  <a:pt x="14037" y="37031"/>
                </a:cubicBezTo>
                <a:cubicBezTo>
                  <a:pt x="12379" y="35633"/>
                  <a:pt x="11299" y="33609"/>
                  <a:pt x="10427" y="31478"/>
                </a:cubicBezTo>
                <a:close/>
                <a:moveTo>
                  <a:pt x="39971" y="29167"/>
                </a:moveTo>
                <a:cubicBezTo>
                  <a:pt x="39954" y="29231"/>
                  <a:pt x="39938" y="29295"/>
                  <a:pt x="39922" y="29359"/>
                </a:cubicBezTo>
                <a:cubicBezTo>
                  <a:pt x="39852" y="29628"/>
                  <a:pt x="39782" y="29908"/>
                  <a:pt x="39722" y="30178"/>
                </a:cubicBezTo>
                <a:cubicBezTo>
                  <a:pt x="39053" y="32965"/>
                  <a:pt x="38414" y="35603"/>
                  <a:pt x="36525" y="37281"/>
                </a:cubicBezTo>
                <a:cubicBezTo>
                  <a:pt x="35037" y="38610"/>
                  <a:pt x="32919" y="38980"/>
                  <a:pt x="30871" y="39349"/>
                </a:cubicBezTo>
                <a:cubicBezTo>
                  <a:pt x="30621" y="39393"/>
                  <a:pt x="30369" y="39436"/>
                  <a:pt x="30118" y="39482"/>
                </a:cubicBezTo>
                <a:lnTo>
                  <a:pt x="30118" y="39482"/>
                </a:lnTo>
                <a:cubicBezTo>
                  <a:pt x="32328" y="38889"/>
                  <a:pt x="34489" y="38148"/>
                  <a:pt x="36126" y="36642"/>
                </a:cubicBezTo>
                <a:cubicBezTo>
                  <a:pt x="38254" y="34694"/>
                  <a:pt x="39263" y="31786"/>
                  <a:pt x="39962" y="29199"/>
                </a:cubicBezTo>
                <a:cubicBezTo>
                  <a:pt x="39965" y="29188"/>
                  <a:pt x="39968" y="29178"/>
                  <a:pt x="39971" y="29167"/>
                </a:cubicBezTo>
                <a:close/>
                <a:moveTo>
                  <a:pt x="10254" y="31417"/>
                </a:moveTo>
                <a:cubicBezTo>
                  <a:pt x="11143" y="33606"/>
                  <a:pt x="12241" y="35690"/>
                  <a:pt x="13947" y="37131"/>
                </a:cubicBezTo>
                <a:cubicBezTo>
                  <a:pt x="15527" y="38480"/>
                  <a:pt x="17448" y="39043"/>
                  <a:pt x="19332" y="39539"/>
                </a:cubicBezTo>
                <a:lnTo>
                  <a:pt x="19332" y="39539"/>
                </a:lnTo>
                <a:cubicBezTo>
                  <a:pt x="18947" y="39462"/>
                  <a:pt x="18568" y="39391"/>
                  <a:pt x="18203" y="39319"/>
                </a:cubicBezTo>
                <a:cubicBezTo>
                  <a:pt x="16465" y="38999"/>
                  <a:pt x="14826" y="38700"/>
                  <a:pt x="13497" y="37551"/>
                </a:cubicBezTo>
                <a:cubicBezTo>
                  <a:pt x="11799" y="36101"/>
                  <a:pt x="11009" y="33722"/>
                  <a:pt x="10254" y="31417"/>
                </a:cubicBezTo>
                <a:close/>
                <a:moveTo>
                  <a:pt x="10083" y="31334"/>
                </a:moveTo>
                <a:lnTo>
                  <a:pt x="10083" y="31334"/>
                </a:lnTo>
                <a:cubicBezTo>
                  <a:pt x="10092" y="31361"/>
                  <a:pt x="10101" y="31389"/>
                  <a:pt x="10111" y="31417"/>
                </a:cubicBezTo>
                <a:cubicBezTo>
                  <a:pt x="10870" y="33754"/>
                  <a:pt x="11669" y="36172"/>
                  <a:pt x="13397" y="37661"/>
                </a:cubicBezTo>
                <a:cubicBezTo>
                  <a:pt x="14766" y="38830"/>
                  <a:pt x="16425" y="39129"/>
                  <a:pt x="18173" y="39449"/>
                </a:cubicBezTo>
                <a:cubicBezTo>
                  <a:pt x="18382" y="39490"/>
                  <a:pt x="18596" y="39531"/>
                  <a:pt x="18813" y="39573"/>
                </a:cubicBezTo>
                <a:lnTo>
                  <a:pt x="18813" y="39573"/>
                </a:lnTo>
                <a:cubicBezTo>
                  <a:pt x="18303" y="39505"/>
                  <a:pt x="17806" y="39462"/>
                  <a:pt x="17314" y="39419"/>
                </a:cubicBezTo>
                <a:cubicBezTo>
                  <a:pt x="15635" y="39269"/>
                  <a:pt x="14177" y="39149"/>
                  <a:pt x="12948" y="38070"/>
                </a:cubicBezTo>
                <a:cubicBezTo>
                  <a:pt x="11449" y="36772"/>
                  <a:pt x="10880" y="34494"/>
                  <a:pt x="10330" y="32296"/>
                </a:cubicBezTo>
                <a:cubicBezTo>
                  <a:pt x="10248" y="31969"/>
                  <a:pt x="10166" y="31648"/>
                  <a:pt x="10083" y="31334"/>
                </a:cubicBezTo>
                <a:close/>
                <a:moveTo>
                  <a:pt x="39911" y="29932"/>
                </a:moveTo>
                <a:lnTo>
                  <a:pt x="39911" y="29932"/>
                </a:lnTo>
                <a:cubicBezTo>
                  <a:pt x="39792" y="30517"/>
                  <a:pt x="39680" y="31095"/>
                  <a:pt x="39582" y="31666"/>
                </a:cubicBezTo>
                <a:cubicBezTo>
                  <a:pt x="39123" y="34184"/>
                  <a:pt x="38683" y="36572"/>
                  <a:pt x="37015" y="38020"/>
                </a:cubicBezTo>
                <a:cubicBezTo>
                  <a:pt x="35656" y="39179"/>
                  <a:pt x="33658" y="39329"/>
                  <a:pt x="31730" y="39459"/>
                </a:cubicBezTo>
                <a:cubicBezTo>
                  <a:pt x="31262" y="39495"/>
                  <a:pt x="30790" y="39530"/>
                  <a:pt x="30323" y="39579"/>
                </a:cubicBezTo>
                <a:lnTo>
                  <a:pt x="30323" y="39579"/>
                </a:lnTo>
                <a:cubicBezTo>
                  <a:pt x="30510" y="39545"/>
                  <a:pt x="30696" y="39512"/>
                  <a:pt x="30881" y="39479"/>
                </a:cubicBezTo>
                <a:cubicBezTo>
                  <a:pt x="32959" y="39119"/>
                  <a:pt x="35097" y="38740"/>
                  <a:pt x="36605" y="37381"/>
                </a:cubicBezTo>
                <a:cubicBezTo>
                  <a:pt x="38523" y="35683"/>
                  <a:pt x="39163" y="33025"/>
                  <a:pt x="39842" y="30208"/>
                </a:cubicBezTo>
                <a:cubicBezTo>
                  <a:pt x="39866" y="30116"/>
                  <a:pt x="39889" y="30024"/>
                  <a:pt x="39911" y="29932"/>
                </a:cubicBezTo>
                <a:close/>
                <a:moveTo>
                  <a:pt x="9895" y="31154"/>
                </a:moveTo>
                <a:lnTo>
                  <a:pt x="9895" y="31154"/>
                </a:lnTo>
                <a:cubicBezTo>
                  <a:pt x="9996" y="31535"/>
                  <a:pt x="10093" y="31926"/>
                  <a:pt x="10191" y="32326"/>
                </a:cubicBezTo>
                <a:cubicBezTo>
                  <a:pt x="10750" y="34544"/>
                  <a:pt x="11319" y="36842"/>
                  <a:pt x="12858" y="38180"/>
                </a:cubicBezTo>
                <a:cubicBezTo>
                  <a:pt x="14127" y="39279"/>
                  <a:pt x="15665" y="39409"/>
                  <a:pt x="17304" y="39549"/>
                </a:cubicBezTo>
                <a:cubicBezTo>
                  <a:pt x="17623" y="39577"/>
                  <a:pt x="17951" y="39607"/>
                  <a:pt x="18282" y="39644"/>
                </a:cubicBezTo>
                <a:lnTo>
                  <a:pt x="18282" y="39644"/>
                </a:lnTo>
                <a:cubicBezTo>
                  <a:pt x="17998" y="39626"/>
                  <a:pt x="17714" y="39617"/>
                  <a:pt x="17427" y="39617"/>
                </a:cubicBezTo>
                <a:cubicBezTo>
                  <a:pt x="17360" y="39617"/>
                  <a:pt x="17292" y="39618"/>
                  <a:pt x="17224" y="39619"/>
                </a:cubicBezTo>
                <a:lnTo>
                  <a:pt x="16664" y="39619"/>
                </a:lnTo>
                <a:cubicBezTo>
                  <a:pt x="16504" y="39620"/>
                  <a:pt x="16346" y="39621"/>
                  <a:pt x="16191" y="39621"/>
                </a:cubicBezTo>
                <a:cubicBezTo>
                  <a:pt x="14742" y="39621"/>
                  <a:pt x="13481" y="39537"/>
                  <a:pt x="12398" y="38590"/>
                </a:cubicBezTo>
                <a:cubicBezTo>
                  <a:pt x="10990" y="37351"/>
                  <a:pt x="10590" y="35063"/>
                  <a:pt x="10211" y="32845"/>
                </a:cubicBezTo>
                <a:cubicBezTo>
                  <a:pt x="10109" y="32264"/>
                  <a:pt x="10010" y="31697"/>
                  <a:pt x="9895" y="31154"/>
                </a:cubicBezTo>
                <a:close/>
                <a:moveTo>
                  <a:pt x="39907" y="30657"/>
                </a:moveTo>
                <a:cubicBezTo>
                  <a:pt x="39799" y="31342"/>
                  <a:pt x="39718" y="32026"/>
                  <a:pt x="39642" y="32696"/>
                </a:cubicBezTo>
                <a:cubicBezTo>
                  <a:pt x="39353" y="35143"/>
                  <a:pt x="39083" y="37441"/>
                  <a:pt x="37494" y="38760"/>
                </a:cubicBezTo>
                <a:cubicBezTo>
                  <a:pt x="36492" y="39600"/>
                  <a:pt x="35080" y="39756"/>
                  <a:pt x="33601" y="39756"/>
                </a:cubicBezTo>
                <a:cubicBezTo>
                  <a:pt x="33163" y="39756"/>
                  <a:pt x="32720" y="39742"/>
                  <a:pt x="32279" y="39729"/>
                </a:cubicBezTo>
                <a:cubicBezTo>
                  <a:pt x="31844" y="39716"/>
                  <a:pt x="31405" y="39703"/>
                  <a:pt x="30971" y="39703"/>
                </a:cubicBezTo>
                <a:cubicBezTo>
                  <a:pt x="30807" y="39703"/>
                  <a:pt x="30645" y="39705"/>
                  <a:pt x="30484" y="39709"/>
                </a:cubicBezTo>
                <a:lnTo>
                  <a:pt x="30484" y="39709"/>
                </a:lnTo>
                <a:cubicBezTo>
                  <a:pt x="30902" y="39668"/>
                  <a:pt x="31323" y="39638"/>
                  <a:pt x="31740" y="39609"/>
                </a:cubicBezTo>
                <a:cubicBezTo>
                  <a:pt x="33688" y="39469"/>
                  <a:pt x="35706" y="39319"/>
                  <a:pt x="37095" y="38130"/>
                </a:cubicBezTo>
                <a:cubicBezTo>
                  <a:pt x="38803" y="36652"/>
                  <a:pt x="39243" y="34244"/>
                  <a:pt x="39712" y="31696"/>
                </a:cubicBezTo>
                <a:cubicBezTo>
                  <a:pt x="39777" y="31355"/>
                  <a:pt x="39841" y="31007"/>
                  <a:pt x="39907" y="30657"/>
                </a:cubicBezTo>
                <a:close/>
                <a:moveTo>
                  <a:pt x="9755" y="31137"/>
                </a:moveTo>
                <a:lnTo>
                  <a:pt x="9755" y="31137"/>
                </a:lnTo>
                <a:cubicBezTo>
                  <a:pt x="9874" y="31693"/>
                  <a:pt x="9976" y="32277"/>
                  <a:pt x="10081" y="32875"/>
                </a:cubicBezTo>
                <a:cubicBezTo>
                  <a:pt x="10460" y="35113"/>
                  <a:pt x="10870" y="37421"/>
                  <a:pt x="12309" y="38700"/>
                </a:cubicBezTo>
                <a:cubicBezTo>
                  <a:pt x="13381" y="39642"/>
                  <a:pt x="14674" y="39754"/>
                  <a:pt x="16056" y="39754"/>
                </a:cubicBezTo>
                <a:cubicBezTo>
                  <a:pt x="16257" y="39754"/>
                  <a:pt x="16460" y="39751"/>
                  <a:pt x="16664" y="39749"/>
                </a:cubicBezTo>
                <a:cubicBezTo>
                  <a:pt x="16806" y="39745"/>
                  <a:pt x="16948" y="39744"/>
                  <a:pt x="17090" y="39744"/>
                </a:cubicBezTo>
                <a:cubicBezTo>
                  <a:pt x="17293" y="39744"/>
                  <a:pt x="17498" y="39747"/>
                  <a:pt x="17702" y="39754"/>
                </a:cubicBezTo>
                <a:lnTo>
                  <a:pt x="17702" y="39754"/>
                </a:lnTo>
                <a:cubicBezTo>
                  <a:pt x="17162" y="39771"/>
                  <a:pt x="16630" y="39825"/>
                  <a:pt x="16105" y="39859"/>
                </a:cubicBezTo>
                <a:cubicBezTo>
                  <a:pt x="15523" y="39915"/>
                  <a:pt x="14969" y="39969"/>
                  <a:pt x="14445" y="39969"/>
                </a:cubicBezTo>
                <a:cubicBezTo>
                  <a:pt x="13485" y="39969"/>
                  <a:pt x="12622" y="39788"/>
                  <a:pt x="11859" y="39109"/>
                </a:cubicBezTo>
                <a:cubicBezTo>
                  <a:pt x="10500" y="37901"/>
                  <a:pt x="10251" y="35543"/>
                  <a:pt x="10021" y="33255"/>
                </a:cubicBezTo>
                <a:cubicBezTo>
                  <a:pt x="9940" y="32520"/>
                  <a:pt x="9863" y="31806"/>
                  <a:pt x="9755" y="31137"/>
                </a:cubicBezTo>
                <a:close/>
                <a:moveTo>
                  <a:pt x="24667" y="8628"/>
                </a:moveTo>
                <a:cubicBezTo>
                  <a:pt x="33368" y="8638"/>
                  <a:pt x="40422" y="15692"/>
                  <a:pt x="40432" y="24393"/>
                </a:cubicBezTo>
                <a:cubicBezTo>
                  <a:pt x="40432" y="30767"/>
                  <a:pt x="36595" y="36522"/>
                  <a:pt x="30701" y="38960"/>
                </a:cubicBezTo>
                <a:cubicBezTo>
                  <a:pt x="28750" y="39766"/>
                  <a:pt x="26701" y="40158"/>
                  <a:pt x="24670" y="40158"/>
                </a:cubicBezTo>
                <a:cubicBezTo>
                  <a:pt x="20565" y="40158"/>
                  <a:pt x="16532" y="38557"/>
                  <a:pt x="13517" y="35543"/>
                </a:cubicBezTo>
                <a:cubicBezTo>
                  <a:pt x="9012" y="31037"/>
                  <a:pt x="7663" y="24254"/>
                  <a:pt x="10101" y="18359"/>
                </a:cubicBezTo>
                <a:cubicBezTo>
                  <a:pt x="12538" y="12465"/>
                  <a:pt x="18293" y="8628"/>
                  <a:pt x="24667" y="8628"/>
                </a:cubicBezTo>
                <a:close/>
                <a:moveTo>
                  <a:pt x="39963" y="31251"/>
                </a:moveTo>
                <a:lnTo>
                  <a:pt x="39963" y="31251"/>
                </a:lnTo>
                <a:cubicBezTo>
                  <a:pt x="39881" y="32014"/>
                  <a:pt x="39837" y="32778"/>
                  <a:pt x="39792" y="33525"/>
                </a:cubicBezTo>
                <a:cubicBezTo>
                  <a:pt x="39642" y="36062"/>
                  <a:pt x="39522" y="38250"/>
                  <a:pt x="37984" y="39489"/>
                </a:cubicBezTo>
                <a:cubicBezTo>
                  <a:pt x="37265" y="40074"/>
                  <a:pt x="36308" y="40250"/>
                  <a:pt x="35258" y="40250"/>
                </a:cubicBezTo>
                <a:cubicBezTo>
                  <a:pt x="34442" y="40250"/>
                  <a:pt x="33570" y="40143"/>
                  <a:pt x="32709" y="40039"/>
                </a:cubicBezTo>
                <a:cubicBezTo>
                  <a:pt x="32038" y="39959"/>
                  <a:pt x="31357" y="39878"/>
                  <a:pt x="30699" y="39845"/>
                </a:cubicBezTo>
                <a:lnTo>
                  <a:pt x="30699" y="39845"/>
                </a:lnTo>
                <a:cubicBezTo>
                  <a:pt x="30794" y="39844"/>
                  <a:pt x="30890" y="39843"/>
                  <a:pt x="30985" y="39843"/>
                </a:cubicBezTo>
                <a:cubicBezTo>
                  <a:pt x="31416" y="39843"/>
                  <a:pt x="31851" y="39856"/>
                  <a:pt x="32279" y="39869"/>
                </a:cubicBezTo>
                <a:cubicBezTo>
                  <a:pt x="32721" y="39882"/>
                  <a:pt x="33166" y="39896"/>
                  <a:pt x="33605" y="39896"/>
                </a:cubicBezTo>
                <a:cubicBezTo>
                  <a:pt x="35113" y="39896"/>
                  <a:pt x="36557" y="39736"/>
                  <a:pt x="37594" y="38870"/>
                </a:cubicBezTo>
                <a:cubicBezTo>
                  <a:pt x="39213" y="37521"/>
                  <a:pt x="39492" y="35183"/>
                  <a:pt x="39782" y="32715"/>
                </a:cubicBezTo>
                <a:cubicBezTo>
                  <a:pt x="39837" y="32231"/>
                  <a:pt x="39895" y="31741"/>
                  <a:pt x="39963" y="31251"/>
                </a:cubicBezTo>
                <a:close/>
                <a:moveTo>
                  <a:pt x="9603" y="31046"/>
                </a:moveTo>
                <a:cubicBezTo>
                  <a:pt x="9721" y="31746"/>
                  <a:pt x="9800" y="32499"/>
                  <a:pt x="9881" y="33275"/>
                </a:cubicBezTo>
                <a:cubicBezTo>
                  <a:pt x="10121" y="35583"/>
                  <a:pt x="10370" y="37970"/>
                  <a:pt x="11769" y="39219"/>
                </a:cubicBezTo>
                <a:cubicBezTo>
                  <a:pt x="12558" y="39924"/>
                  <a:pt x="13473" y="40110"/>
                  <a:pt x="14459" y="40110"/>
                </a:cubicBezTo>
                <a:cubicBezTo>
                  <a:pt x="14996" y="40110"/>
                  <a:pt x="15554" y="40055"/>
                  <a:pt x="16125" y="39999"/>
                </a:cubicBezTo>
                <a:cubicBezTo>
                  <a:pt x="16416" y="39970"/>
                  <a:pt x="16710" y="39942"/>
                  <a:pt x="17009" y="39921"/>
                </a:cubicBezTo>
                <a:lnTo>
                  <a:pt x="17009" y="39921"/>
                </a:lnTo>
                <a:cubicBezTo>
                  <a:pt x="16531" y="39981"/>
                  <a:pt x="16062" y="40066"/>
                  <a:pt x="15595" y="40148"/>
                </a:cubicBezTo>
                <a:cubicBezTo>
                  <a:pt x="14842" y="40279"/>
                  <a:pt x="14136" y="40404"/>
                  <a:pt x="13479" y="40404"/>
                </a:cubicBezTo>
                <a:cubicBezTo>
                  <a:pt x="12681" y="40404"/>
                  <a:pt x="11956" y="40220"/>
                  <a:pt x="11310" y="39639"/>
                </a:cubicBezTo>
                <a:cubicBezTo>
                  <a:pt x="9991" y="38440"/>
                  <a:pt x="9881" y="35982"/>
                  <a:pt x="9781" y="33615"/>
                </a:cubicBezTo>
                <a:cubicBezTo>
                  <a:pt x="9740" y="32718"/>
                  <a:pt x="9701" y="31846"/>
                  <a:pt x="9603" y="31046"/>
                </a:cubicBezTo>
                <a:close/>
                <a:moveTo>
                  <a:pt x="21365" y="39952"/>
                </a:moveTo>
                <a:cubicBezTo>
                  <a:pt x="22436" y="40180"/>
                  <a:pt x="23542" y="40298"/>
                  <a:pt x="24667" y="40298"/>
                </a:cubicBezTo>
                <a:cubicBezTo>
                  <a:pt x="25556" y="40297"/>
                  <a:pt x="26428" y="40223"/>
                  <a:pt x="27277" y="40082"/>
                </a:cubicBezTo>
                <a:lnTo>
                  <a:pt x="27277" y="40082"/>
                </a:lnTo>
                <a:cubicBezTo>
                  <a:pt x="26444" y="40315"/>
                  <a:pt x="25635" y="40518"/>
                  <a:pt x="24667" y="40518"/>
                </a:cubicBezTo>
                <a:cubicBezTo>
                  <a:pt x="23571" y="40518"/>
                  <a:pt x="22454" y="40254"/>
                  <a:pt x="21365" y="39952"/>
                </a:cubicBezTo>
                <a:close/>
                <a:moveTo>
                  <a:pt x="40041" y="31831"/>
                </a:moveTo>
                <a:cubicBezTo>
                  <a:pt x="39992" y="32655"/>
                  <a:pt x="39992" y="33476"/>
                  <a:pt x="39992" y="34284"/>
                </a:cubicBezTo>
                <a:cubicBezTo>
                  <a:pt x="39992" y="36842"/>
                  <a:pt x="39992" y="39049"/>
                  <a:pt x="38473" y="40228"/>
                </a:cubicBezTo>
                <a:cubicBezTo>
                  <a:pt x="37897" y="40682"/>
                  <a:pt x="37150" y="40841"/>
                  <a:pt x="36314" y="40841"/>
                </a:cubicBezTo>
                <a:cubicBezTo>
                  <a:pt x="35311" y="40841"/>
                  <a:pt x="34181" y="40612"/>
                  <a:pt x="33069" y="40388"/>
                </a:cubicBezTo>
                <a:cubicBezTo>
                  <a:pt x="32282" y="40227"/>
                  <a:pt x="31482" y="40062"/>
                  <a:pt x="30722" y="39978"/>
                </a:cubicBezTo>
                <a:lnTo>
                  <a:pt x="30722" y="39978"/>
                </a:lnTo>
                <a:cubicBezTo>
                  <a:pt x="31367" y="40012"/>
                  <a:pt x="32034" y="40095"/>
                  <a:pt x="32689" y="40178"/>
                </a:cubicBezTo>
                <a:cubicBezTo>
                  <a:pt x="33553" y="40282"/>
                  <a:pt x="34430" y="40388"/>
                  <a:pt x="35254" y="40388"/>
                </a:cubicBezTo>
                <a:cubicBezTo>
                  <a:pt x="36335" y="40388"/>
                  <a:pt x="37325" y="40206"/>
                  <a:pt x="38074" y="39599"/>
                </a:cubicBezTo>
                <a:cubicBezTo>
                  <a:pt x="39652" y="38320"/>
                  <a:pt x="39792" y="35992"/>
                  <a:pt x="39932" y="33535"/>
                </a:cubicBezTo>
                <a:cubicBezTo>
                  <a:pt x="39961" y="32976"/>
                  <a:pt x="39992" y="32405"/>
                  <a:pt x="40041" y="31831"/>
                </a:cubicBezTo>
                <a:close/>
                <a:moveTo>
                  <a:pt x="9441" y="30815"/>
                </a:moveTo>
                <a:cubicBezTo>
                  <a:pt x="9561" y="31674"/>
                  <a:pt x="9601" y="32628"/>
                  <a:pt x="9641" y="33615"/>
                </a:cubicBezTo>
                <a:cubicBezTo>
                  <a:pt x="9751" y="36022"/>
                  <a:pt x="9851" y="38500"/>
                  <a:pt x="11230" y="39739"/>
                </a:cubicBezTo>
                <a:cubicBezTo>
                  <a:pt x="11901" y="40344"/>
                  <a:pt x="12670" y="40534"/>
                  <a:pt x="13499" y="40534"/>
                </a:cubicBezTo>
                <a:cubicBezTo>
                  <a:pt x="14175" y="40534"/>
                  <a:pt x="14890" y="40408"/>
                  <a:pt x="15625" y="40278"/>
                </a:cubicBezTo>
                <a:cubicBezTo>
                  <a:pt x="15839" y="40241"/>
                  <a:pt x="16054" y="40203"/>
                  <a:pt x="16270" y="40168"/>
                </a:cubicBezTo>
                <a:lnTo>
                  <a:pt x="16270" y="40168"/>
                </a:lnTo>
                <a:cubicBezTo>
                  <a:pt x="15881" y="40252"/>
                  <a:pt x="15497" y="40350"/>
                  <a:pt x="15116" y="40448"/>
                </a:cubicBezTo>
                <a:cubicBezTo>
                  <a:pt x="14241" y="40664"/>
                  <a:pt x="13428" y="40867"/>
                  <a:pt x="12683" y="40867"/>
                </a:cubicBezTo>
                <a:cubicBezTo>
                  <a:pt x="11982" y="40867"/>
                  <a:pt x="11342" y="40687"/>
                  <a:pt x="10770" y="40168"/>
                </a:cubicBezTo>
                <a:cubicBezTo>
                  <a:pt x="9461" y="38980"/>
                  <a:pt x="9491" y="36412"/>
                  <a:pt x="9521" y="33934"/>
                </a:cubicBezTo>
                <a:cubicBezTo>
                  <a:pt x="9527" y="32828"/>
                  <a:pt x="9536" y="31761"/>
                  <a:pt x="9441" y="30815"/>
                </a:cubicBezTo>
                <a:close/>
                <a:moveTo>
                  <a:pt x="21121" y="40027"/>
                </a:moveTo>
                <a:cubicBezTo>
                  <a:pt x="22282" y="40353"/>
                  <a:pt x="23487" y="40658"/>
                  <a:pt x="24667" y="40658"/>
                </a:cubicBezTo>
                <a:cubicBezTo>
                  <a:pt x="25636" y="40658"/>
                  <a:pt x="26434" y="40462"/>
                  <a:pt x="27259" y="40227"/>
                </a:cubicBezTo>
                <a:lnTo>
                  <a:pt x="27259" y="40227"/>
                </a:lnTo>
                <a:cubicBezTo>
                  <a:pt x="27177" y="40260"/>
                  <a:pt x="27096" y="40293"/>
                  <a:pt x="27014" y="40328"/>
                </a:cubicBezTo>
                <a:cubicBezTo>
                  <a:pt x="26295" y="40618"/>
                  <a:pt x="25606" y="40898"/>
                  <a:pt x="24667" y="40898"/>
                </a:cubicBezTo>
                <a:cubicBezTo>
                  <a:pt x="23648" y="40898"/>
                  <a:pt x="22549" y="40518"/>
                  <a:pt x="21500" y="40158"/>
                </a:cubicBezTo>
                <a:cubicBezTo>
                  <a:pt x="21374" y="40113"/>
                  <a:pt x="21248" y="40069"/>
                  <a:pt x="21121" y="40027"/>
                </a:cubicBezTo>
                <a:close/>
                <a:moveTo>
                  <a:pt x="20808" y="40071"/>
                </a:moveTo>
                <a:cubicBezTo>
                  <a:pt x="21023" y="40139"/>
                  <a:pt x="21236" y="40211"/>
                  <a:pt x="21450" y="40288"/>
                </a:cubicBezTo>
                <a:cubicBezTo>
                  <a:pt x="22519" y="40648"/>
                  <a:pt x="23618" y="41028"/>
                  <a:pt x="24667" y="41028"/>
                </a:cubicBezTo>
                <a:cubicBezTo>
                  <a:pt x="25626" y="41028"/>
                  <a:pt x="26325" y="40748"/>
                  <a:pt x="27054" y="40458"/>
                </a:cubicBezTo>
                <a:cubicBezTo>
                  <a:pt x="27094" y="40441"/>
                  <a:pt x="27135" y="40423"/>
                  <a:pt x="27175" y="40406"/>
                </a:cubicBezTo>
                <a:lnTo>
                  <a:pt x="27175" y="40406"/>
                </a:lnTo>
                <a:cubicBezTo>
                  <a:pt x="27074" y="40458"/>
                  <a:pt x="26973" y="40512"/>
                  <a:pt x="26875" y="40568"/>
                </a:cubicBezTo>
                <a:cubicBezTo>
                  <a:pt x="26215" y="40928"/>
                  <a:pt x="25596" y="41257"/>
                  <a:pt x="24667" y="41257"/>
                </a:cubicBezTo>
                <a:cubicBezTo>
                  <a:pt x="23728" y="41257"/>
                  <a:pt x="22699" y="40828"/>
                  <a:pt x="21700" y="40428"/>
                </a:cubicBezTo>
                <a:cubicBezTo>
                  <a:pt x="21404" y="40308"/>
                  <a:pt x="21106" y="40184"/>
                  <a:pt x="20808" y="40071"/>
                </a:cubicBezTo>
                <a:close/>
                <a:moveTo>
                  <a:pt x="9326" y="30886"/>
                </a:moveTo>
                <a:lnTo>
                  <a:pt x="9326" y="30886"/>
                </a:lnTo>
                <a:cubicBezTo>
                  <a:pt x="9414" y="31811"/>
                  <a:pt x="9403" y="32850"/>
                  <a:pt x="9391" y="33924"/>
                </a:cubicBezTo>
                <a:cubicBezTo>
                  <a:pt x="9361" y="36432"/>
                  <a:pt x="9331" y="39029"/>
                  <a:pt x="10680" y="40258"/>
                </a:cubicBezTo>
                <a:cubicBezTo>
                  <a:pt x="11288" y="40812"/>
                  <a:pt x="11958" y="41003"/>
                  <a:pt x="12688" y="41003"/>
                </a:cubicBezTo>
                <a:cubicBezTo>
                  <a:pt x="13447" y="41003"/>
                  <a:pt x="14270" y="40797"/>
                  <a:pt x="15156" y="40578"/>
                </a:cubicBezTo>
                <a:cubicBezTo>
                  <a:pt x="15200" y="40567"/>
                  <a:pt x="15244" y="40555"/>
                  <a:pt x="15288" y="40544"/>
                </a:cubicBezTo>
                <a:lnTo>
                  <a:pt x="15288" y="40544"/>
                </a:lnTo>
                <a:cubicBezTo>
                  <a:pt x="15073" y="40611"/>
                  <a:pt x="14862" y="40680"/>
                  <a:pt x="14656" y="40748"/>
                </a:cubicBezTo>
                <a:cubicBezTo>
                  <a:pt x="13682" y="41056"/>
                  <a:pt x="12782" y="41342"/>
                  <a:pt x="11971" y="41342"/>
                </a:cubicBezTo>
                <a:cubicBezTo>
                  <a:pt x="11335" y="41342"/>
                  <a:pt x="10753" y="41166"/>
                  <a:pt x="10231" y="40688"/>
                </a:cubicBezTo>
                <a:cubicBezTo>
                  <a:pt x="8932" y="39489"/>
                  <a:pt x="9092" y="36812"/>
                  <a:pt x="9251" y="34214"/>
                </a:cubicBezTo>
                <a:cubicBezTo>
                  <a:pt x="9319" y="33036"/>
                  <a:pt x="9384" y="31894"/>
                  <a:pt x="9326" y="30886"/>
                </a:cubicBezTo>
                <a:close/>
                <a:moveTo>
                  <a:pt x="40152" y="32473"/>
                </a:moveTo>
                <a:cubicBezTo>
                  <a:pt x="40144" y="33316"/>
                  <a:pt x="40184" y="34161"/>
                  <a:pt x="40222" y="34993"/>
                </a:cubicBezTo>
                <a:cubicBezTo>
                  <a:pt x="40352" y="37581"/>
                  <a:pt x="40462" y="39819"/>
                  <a:pt x="38963" y="40968"/>
                </a:cubicBezTo>
                <a:cubicBezTo>
                  <a:pt x="38477" y="41336"/>
                  <a:pt x="37861" y="41476"/>
                  <a:pt x="37168" y="41476"/>
                </a:cubicBezTo>
                <a:cubicBezTo>
                  <a:pt x="36039" y="41476"/>
                  <a:pt x="34705" y="41103"/>
                  <a:pt x="33398" y="40738"/>
                </a:cubicBezTo>
                <a:cubicBezTo>
                  <a:pt x="32507" y="40489"/>
                  <a:pt x="31600" y="40237"/>
                  <a:pt x="30752" y="40103"/>
                </a:cubicBezTo>
                <a:lnTo>
                  <a:pt x="30752" y="40103"/>
                </a:lnTo>
                <a:cubicBezTo>
                  <a:pt x="31494" y="40188"/>
                  <a:pt x="32277" y="40349"/>
                  <a:pt x="33049" y="40508"/>
                </a:cubicBezTo>
                <a:cubicBezTo>
                  <a:pt x="34163" y="40735"/>
                  <a:pt x="35297" y="40965"/>
                  <a:pt x="36315" y="40965"/>
                </a:cubicBezTo>
                <a:cubicBezTo>
                  <a:pt x="37176" y="40965"/>
                  <a:pt x="37954" y="40800"/>
                  <a:pt x="38563" y="40328"/>
                </a:cubicBezTo>
                <a:cubicBezTo>
                  <a:pt x="40122" y="39099"/>
                  <a:pt x="40132" y="36862"/>
                  <a:pt x="40132" y="34274"/>
                </a:cubicBezTo>
                <a:cubicBezTo>
                  <a:pt x="40132" y="33679"/>
                  <a:pt x="40132" y="33077"/>
                  <a:pt x="40152" y="32473"/>
                </a:cubicBezTo>
                <a:close/>
                <a:moveTo>
                  <a:pt x="20384" y="40064"/>
                </a:moveTo>
                <a:cubicBezTo>
                  <a:pt x="20804" y="40207"/>
                  <a:pt x="21231" y="40381"/>
                  <a:pt x="21650" y="40548"/>
                </a:cubicBezTo>
                <a:cubicBezTo>
                  <a:pt x="22659" y="40968"/>
                  <a:pt x="23708" y="41387"/>
                  <a:pt x="24667" y="41387"/>
                </a:cubicBezTo>
                <a:cubicBezTo>
                  <a:pt x="25636" y="41387"/>
                  <a:pt x="26265" y="41058"/>
                  <a:pt x="26935" y="40698"/>
                </a:cubicBezTo>
                <a:cubicBezTo>
                  <a:pt x="27013" y="40654"/>
                  <a:pt x="27092" y="40611"/>
                  <a:pt x="27172" y="40569"/>
                </a:cubicBezTo>
                <a:lnTo>
                  <a:pt x="27172" y="40569"/>
                </a:lnTo>
                <a:cubicBezTo>
                  <a:pt x="27046" y="40651"/>
                  <a:pt x="26925" y="40735"/>
                  <a:pt x="26805" y="40818"/>
                </a:cubicBezTo>
                <a:cubicBezTo>
                  <a:pt x="26205" y="41237"/>
                  <a:pt x="25626" y="41627"/>
                  <a:pt x="24667" y="41627"/>
                </a:cubicBezTo>
                <a:cubicBezTo>
                  <a:pt x="23778" y="41627"/>
                  <a:pt x="22759" y="41147"/>
                  <a:pt x="21779" y="40678"/>
                </a:cubicBezTo>
                <a:cubicBezTo>
                  <a:pt x="21318" y="40461"/>
                  <a:pt x="20848" y="40241"/>
                  <a:pt x="20384" y="40064"/>
                </a:cubicBezTo>
                <a:close/>
                <a:moveTo>
                  <a:pt x="9187" y="30979"/>
                </a:moveTo>
                <a:lnTo>
                  <a:pt x="9187" y="30979"/>
                </a:lnTo>
                <a:cubicBezTo>
                  <a:pt x="9237" y="31976"/>
                  <a:pt x="9173" y="33098"/>
                  <a:pt x="9112" y="34194"/>
                </a:cubicBezTo>
                <a:cubicBezTo>
                  <a:pt x="8952" y="36822"/>
                  <a:pt x="8792" y="39539"/>
                  <a:pt x="10131" y="40778"/>
                </a:cubicBezTo>
                <a:cubicBezTo>
                  <a:pt x="10686" y="41289"/>
                  <a:pt x="11298" y="41476"/>
                  <a:pt x="11964" y="41476"/>
                </a:cubicBezTo>
                <a:cubicBezTo>
                  <a:pt x="12750" y="41476"/>
                  <a:pt x="13609" y="41215"/>
                  <a:pt x="14535" y="40919"/>
                </a:cubicBezTo>
                <a:lnTo>
                  <a:pt x="14535" y="40919"/>
                </a:lnTo>
                <a:cubicBezTo>
                  <a:pt x="14421" y="40962"/>
                  <a:pt x="14308" y="41005"/>
                  <a:pt x="14197" y="41048"/>
                </a:cubicBezTo>
                <a:cubicBezTo>
                  <a:pt x="13139" y="41452"/>
                  <a:pt x="12166" y="41824"/>
                  <a:pt x="11299" y="41824"/>
                </a:cubicBezTo>
                <a:cubicBezTo>
                  <a:pt x="10709" y="41824"/>
                  <a:pt x="10167" y="41651"/>
                  <a:pt x="9681" y="41197"/>
                </a:cubicBezTo>
                <a:cubicBezTo>
                  <a:pt x="8392" y="39999"/>
                  <a:pt x="8682" y="37191"/>
                  <a:pt x="8952" y="34474"/>
                </a:cubicBezTo>
                <a:cubicBezTo>
                  <a:pt x="9078" y="33235"/>
                  <a:pt x="9202" y="32033"/>
                  <a:pt x="9187" y="30979"/>
                </a:cubicBezTo>
                <a:close/>
                <a:moveTo>
                  <a:pt x="20386" y="40202"/>
                </a:moveTo>
                <a:cubicBezTo>
                  <a:pt x="20828" y="40374"/>
                  <a:pt x="21278" y="40587"/>
                  <a:pt x="21720" y="40798"/>
                </a:cubicBezTo>
                <a:cubicBezTo>
                  <a:pt x="22719" y="41267"/>
                  <a:pt x="23748" y="41757"/>
                  <a:pt x="24667" y="41757"/>
                </a:cubicBezTo>
                <a:cubicBezTo>
                  <a:pt x="25676" y="41757"/>
                  <a:pt x="26255" y="41347"/>
                  <a:pt x="26885" y="40938"/>
                </a:cubicBezTo>
                <a:cubicBezTo>
                  <a:pt x="26915" y="40917"/>
                  <a:pt x="26946" y="40896"/>
                  <a:pt x="26977" y="40875"/>
                </a:cubicBezTo>
                <a:lnTo>
                  <a:pt x="26977" y="40875"/>
                </a:lnTo>
                <a:cubicBezTo>
                  <a:pt x="26908" y="40932"/>
                  <a:pt x="26841" y="40990"/>
                  <a:pt x="26775" y="41048"/>
                </a:cubicBezTo>
                <a:cubicBezTo>
                  <a:pt x="26205" y="41527"/>
                  <a:pt x="25666" y="41987"/>
                  <a:pt x="24667" y="41987"/>
                </a:cubicBezTo>
                <a:cubicBezTo>
                  <a:pt x="23808" y="41987"/>
                  <a:pt x="22838" y="41467"/>
                  <a:pt x="21809" y="40918"/>
                </a:cubicBezTo>
                <a:cubicBezTo>
                  <a:pt x="21337" y="40664"/>
                  <a:pt x="20858" y="40408"/>
                  <a:pt x="20386" y="40202"/>
                </a:cubicBezTo>
                <a:close/>
                <a:moveTo>
                  <a:pt x="40296" y="33456"/>
                </a:moveTo>
                <a:cubicBezTo>
                  <a:pt x="40336" y="34197"/>
                  <a:pt x="40409" y="34936"/>
                  <a:pt x="40482" y="35663"/>
                </a:cubicBezTo>
                <a:cubicBezTo>
                  <a:pt x="40731" y="38310"/>
                  <a:pt x="40951" y="40588"/>
                  <a:pt x="39453" y="41697"/>
                </a:cubicBezTo>
                <a:cubicBezTo>
                  <a:pt x="39028" y="42010"/>
                  <a:pt x="38497" y="42135"/>
                  <a:pt x="37898" y="42135"/>
                </a:cubicBezTo>
                <a:cubicBezTo>
                  <a:pt x="36678" y="42135"/>
                  <a:pt x="35175" y="41617"/>
                  <a:pt x="33708" y="41107"/>
                </a:cubicBezTo>
                <a:cubicBezTo>
                  <a:pt x="32907" y="40832"/>
                  <a:pt x="32096" y="40552"/>
                  <a:pt x="31325" y="40352"/>
                </a:cubicBezTo>
                <a:lnTo>
                  <a:pt x="31325" y="40352"/>
                </a:lnTo>
                <a:cubicBezTo>
                  <a:pt x="31992" y="40492"/>
                  <a:pt x="32685" y="40685"/>
                  <a:pt x="33368" y="40878"/>
                </a:cubicBezTo>
                <a:cubicBezTo>
                  <a:pt x="34684" y="41247"/>
                  <a:pt x="36026" y="41623"/>
                  <a:pt x="37173" y="41623"/>
                </a:cubicBezTo>
                <a:cubicBezTo>
                  <a:pt x="37890" y="41623"/>
                  <a:pt x="38532" y="41476"/>
                  <a:pt x="39043" y="41087"/>
                </a:cubicBezTo>
                <a:cubicBezTo>
                  <a:pt x="40611" y="39899"/>
                  <a:pt x="40492" y="37621"/>
                  <a:pt x="40362" y="34993"/>
                </a:cubicBezTo>
                <a:cubicBezTo>
                  <a:pt x="40335" y="34484"/>
                  <a:pt x="40310" y="33971"/>
                  <a:pt x="40296" y="33456"/>
                </a:cubicBezTo>
                <a:close/>
                <a:moveTo>
                  <a:pt x="9051" y="31013"/>
                </a:moveTo>
                <a:lnTo>
                  <a:pt x="9051" y="31013"/>
                </a:lnTo>
                <a:cubicBezTo>
                  <a:pt x="9066" y="32074"/>
                  <a:pt x="8944" y="33278"/>
                  <a:pt x="8822" y="34464"/>
                </a:cubicBezTo>
                <a:cubicBezTo>
                  <a:pt x="8542" y="37211"/>
                  <a:pt x="8252" y="40048"/>
                  <a:pt x="9591" y="41297"/>
                </a:cubicBezTo>
                <a:cubicBezTo>
                  <a:pt x="10114" y="41779"/>
                  <a:pt x="10687" y="41962"/>
                  <a:pt x="11308" y="41962"/>
                </a:cubicBezTo>
                <a:cubicBezTo>
                  <a:pt x="12052" y="41962"/>
                  <a:pt x="12864" y="41699"/>
                  <a:pt x="13737" y="41372"/>
                </a:cubicBezTo>
                <a:lnTo>
                  <a:pt x="13737" y="41372"/>
                </a:lnTo>
                <a:cubicBezTo>
                  <a:pt x="12611" y="41867"/>
                  <a:pt x="11581" y="42322"/>
                  <a:pt x="10671" y="42322"/>
                </a:cubicBezTo>
                <a:cubicBezTo>
                  <a:pt x="10115" y="42322"/>
                  <a:pt x="9603" y="42152"/>
                  <a:pt x="9142" y="41717"/>
                </a:cubicBezTo>
                <a:cubicBezTo>
                  <a:pt x="7853" y="40518"/>
                  <a:pt x="8262" y="37571"/>
                  <a:pt x="8662" y="34734"/>
                </a:cubicBezTo>
                <a:cubicBezTo>
                  <a:pt x="8848" y="33414"/>
                  <a:pt x="9028" y="32130"/>
                  <a:pt x="9051" y="31013"/>
                </a:cubicBezTo>
                <a:close/>
                <a:moveTo>
                  <a:pt x="20173" y="40261"/>
                </a:moveTo>
                <a:cubicBezTo>
                  <a:pt x="20693" y="40473"/>
                  <a:pt x="21226" y="40759"/>
                  <a:pt x="21749" y="41038"/>
                </a:cubicBezTo>
                <a:cubicBezTo>
                  <a:pt x="22788" y="41597"/>
                  <a:pt x="23768" y="42117"/>
                  <a:pt x="24667" y="42117"/>
                </a:cubicBezTo>
                <a:cubicBezTo>
                  <a:pt x="25716" y="42117"/>
                  <a:pt x="26275" y="41647"/>
                  <a:pt x="26865" y="41147"/>
                </a:cubicBezTo>
                <a:cubicBezTo>
                  <a:pt x="26915" y="41105"/>
                  <a:pt x="26965" y="41063"/>
                  <a:pt x="27015" y="41021"/>
                </a:cubicBezTo>
                <a:lnTo>
                  <a:pt x="27015" y="41021"/>
                </a:lnTo>
                <a:cubicBezTo>
                  <a:pt x="26929" y="41106"/>
                  <a:pt x="26846" y="41192"/>
                  <a:pt x="26765" y="41277"/>
                </a:cubicBezTo>
                <a:cubicBezTo>
                  <a:pt x="26225" y="41827"/>
                  <a:pt x="25716" y="42346"/>
                  <a:pt x="24667" y="42346"/>
                </a:cubicBezTo>
                <a:cubicBezTo>
                  <a:pt x="23827" y="42346"/>
                  <a:pt x="22848" y="41767"/>
                  <a:pt x="21819" y="41157"/>
                </a:cubicBezTo>
                <a:cubicBezTo>
                  <a:pt x="21273" y="40835"/>
                  <a:pt x="20718" y="40507"/>
                  <a:pt x="20173" y="40261"/>
                </a:cubicBezTo>
                <a:close/>
                <a:moveTo>
                  <a:pt x="20082" y="40366"/>
                </a:moveTo>
                <a:cubicBezTo>
                  <a:pt x="20630" y="40609"/>
                  <a:pt x="21193" y="40941"/>
                  <a:pt x="21749" y="41267"/>
                </a:cubicBezTo>
                <a:cubicBezTo>
                  <a:pt x="22788" y="41897"/>
                  <a:pt x="23788" y="42486"/>
                  <a:pt x="24667" y="42486"/>
                </a:cubicBezTo>
                <a:cubicBezTo>
                  <a:pt x="25766" y="42486"/>
                  <a:pt x="26295" y="41947"/>
                  <a:pt x="26855" y="41357"/>
                </a:cubicBezTo>
                <a:cubicBezTo>
                  <a:pt x="26909" y="41302"/>
                  <a:pt x="26964" y="41247"/>
                  <a:pt x="27020" y="41192"/>
                </a:cubicBezTo>
                <a:lnTo>
                  <a:pt x="27020" y="41192"/>
                </a:lnTo>
                <a:cubicBezTo>
                  <a:pt x="26929" y="41296"/>
                  <a:pt x="26842" y="41402"/>
                  <a:pt x="26755" y="41507"/>
                </a:cubicBezTo>
                <a:cubicBezTo>
                  <a:pt x="26245" y="42127"/>
                  <a:pt x="25756" y="42716"/>
                  <a:pt x="24667" y="42716"/>
                </a:cubicBezTo>
                <a:cubicBezTo>
                  <a:pt x="23837" y="42716"/>
                  <a:pt x="22868" y="42087"/>
                  <a:pt x="21809" y="41397"/>
                </a:cubicBezTo>
                <a:cubicBezTo>
                  <a:pt x="21236" y="41024"/>
                  <a:pt x="20654" y="40645"/>
                  <a:pt x="20082" y="40366"/>
                </a:cubicBezTo>
                <a:close/>
                <a:moveTo>
                  <a:pt x="40507" y="34501"/>
                </a:moveTo>
                <a:lnTo>
                  <a:pt x="40507" y="34501"/>
                </a:lnTo>
                <a:cubicBezTo>
                  <a:pt x="40574" y="35124"/>
                  <a:pt x="40659" y="35735"/>
                  <a:pt x="40741" y="36322"/>
                </a:cubicBezTo>
                <a:cubicBezTo>
                  <a:pt x="41121" y="39029"/>
                  <a:pt x="41441" y="41357"/>
                  <a:pt x="39932" y="42446"/>
                </a:cubicBezTo>
                <a:cubicBezTo>
                  <a:pt x="39558" y="42714"/>
                  <a:pt x="39095" y="42825"/>
                  <a:pt x="38572" y="42825"/>
                </a:cubicBezTo>
                <a:cubicBezTo>
                  <a:pt x="37281" y="42825"/>
                  <a:pt x="35619" y="42148"/>
                  <a:pt x="33998" y="41487"/>
                </a:cubicBezTo>
                <a:cubicBezTo>
                  <a:pt x="33116" y="41127"/>
                  <a:pt x="32219" y="40760"/>
                  <a:pt x="31375" y="40503"/>
                </a:cubicBezTo>
                <a:lnTo>
                  <a:pt x="31375" y="40503"/>
                </a:lnTo>
                <a:cubicBezTo>
                  <a:pt x="32115" y="40699"/>
                  <a:pt x="32892" y="40970"/>
                  <a:pt x="33658" y="41237"/>
                </a:cubicBezTo>
                <a:cubicBezTo>
                  <a:pt x="35140" y="41749"/>
                  <a:pt x="36653" y="42274"/>
                  <a:pt x="37897" y="42274"/>
                </a:cubicBezTo>
                <a:cubicBezTo>
                  <a:pt x="38523" y="42274"/>
                  <a:pt x="39081" y="42141"/>
                  <a:pt x="39532" y="41807"/>
                </a:cubicBezTo>
                <a:cubicBezTo>
                  <a:pt x="41091" y="40658"/>
                  <a:pt x="40871" y="38340"/>
                  <a:pt x="40611" y="35653"/>
                </a:cubicBezTo>
                <a:cubicBezTo>
                  <a:pt x="40575" y="35271"/>
                  <a:pt x="40539" y="34887"/>
                  <a:pt x="40507" y="34501"/>
                </a:cubicBezTo>
                <a:close/>
                <a:moveTo>
                  <a:pt x="8914" y="30966"/>
                </a:moveTo>
                <a:cubicBezTo>
                  <a:pt x="8896" y="32108"/>
                  <a:pt x="8712" y="33423"/>
                  <a:pt x="8532" y="34714"/>
                </a:cubicBezTo>
                <a:cubicBezTo>
                  <a:pt x="8133" y="37591"/>
                  <a:pt x="7713" y="40568"/>
                  <a:pt x="9052" y="41817"/>
                </a:cubicBezTo>
                <a:cubicBezTo>
                  <a:pt x="9548" y="42279"/>
                  <a:pt x="10092" y="42459"/>
                  <a:pt x="10680" y="42459"/>
                </a:cubicBezTo>
                <a:cubicBezTo>
                  <a:pt x="11417" y="42459"/>
                  <a:pt x="12223" y="42175"/>
                  <a:pt x="13090" y="41809"/>
                </a:cubicBezTo>
                <a:lnTo>
                  <a:pt x="13090" y="41809"/>
                </a:lnTo>
                <a:cubicBezTo>
                  <a:pt x="11980" y="42353"/>
                  <a:pt x="10966" y="42827"/>
                  <a:pt x="10071" y="42827"/>
                </a:cubicBezTo>
                <a:cubicBezTo>
                  <a:pt x="9537" y="42827"/>
                  <a:pt x="9046" y="42659"/>
                  <a:pt x="8602" y="42236"/>
                </a:cubicBezTo>
                <a:cubicBezTo>
                  <a:pt x="7313" y="41028"/>
                  <a:pt x="7853" y="37960"/>
                  <a:pt x="8362" y="34983"/>
                </a:cubicBezTo>
                <a:cubicBezTo>
                  <a:pt x="8613" y="33549"/>
                  <a:pt x="8858" y="32159"/>
                  <a:pt x="8914" y="30966"/>
                </a:cubicBezTo>
                <a:close/>
                <a:moveTo>
                  <a:pt x="19973" y="40469"/>
                </a:moveTo>
                <a:lnTo>
                  <a:pt x="19973" y="40469"/>
                </a:lnTo>
                <a:cubicBezTo>
                  <a:pt x="20551" y="40743"/>
                  <a:pt x="21147" y="41127"/>
                  <a:pt x="21740" y="41507"/>
                </a:cubicBezTo>
                <a:cubicBezTo>
                  <a:pt x="22788" y="42196"/>
                  <a:pt x="23798" y="42846"/>
                  <a:pt x="24667" y="42846"/>
                </a:cubicBezTo>
                <a:cubicBezTo>
                  <a:pt x="25752" y="42846"/>
                  <a:pt x="26259" y="42312"/>
                  <a:pt x="26762" y="41727"/>
                </a:cubicBezTo>
                <a:lnTo>
                  <a:pt x="26762" y="41727"/>
                </a:lnTo>
                <a:cubicBezTo>
                  <a:pt x="26759" y="41730"/>
                  <a:pt x="26757" y="41734"/>
                  <a:pt x="26755" y="41737"/>
                </a:cubicBezTo>
                <a:cubicBezTo>
                  <a:pt x="26265" y="42426"/>
                  <a:pt x="25806" y="43076"/>
                  <a:pt x="24667" y="43076"/>
                </a:cubicBezTo>
                <a:cubicBezTo>
                  <a:pt x="23847" y="43076"/>
                  <a:pt x="22848" y="42376"/>
                  <a:pt x="21789" y="41637"/>
                </a:cubicBezTo>
                <a:cubicBezTo>
                  <a:pt x="21188" y="41213"/>
                  <a:pt x="20574" y="40782"/>
                  <a:pt x="19973" y="40469"/>
                </a:cubicBezTo>
                <a:close/>
                <a:moveTo>
                  <a:pt x="8766" y="31022"/>
                </a:moveTo>
                <a:cubicBezTo>
                  <a:pt x="8707" y="32218"/>
                  <a:pt x="8467" y="33603"/>
                  <a:pt x="8232" y="34963"/>
                </a:cubicBezTo>
                <a:cubicBezTo>
                  <a:pt x="7703" y="37960"/>
                  <a:pt x="7163" y="41078"/>
                  <a:pt x="8502" y="42336"/>
                </a:cubicBezTo>
                <a:cubicBezTo>
                  <a:pt x="8978" y="42783"/>
                  <a:pt x="9498" y="42960"/>
                  <a:pt x="10059" y="42960"/>
                </a:cubicBezTo>
                <a:cubicBezTo>
                  <a:pt x="10780" y="42960"/>
                  <a:pt x="11569" y="42667"/>
                  <a:pt x="12417" y="42275"/>
                </a:cubicBezTo>
                <a:lnTo>
                  <a:pt x="12417" y="42275"/>
                </a:lnTo>
                <a:cubicBezTo>
                  <a:pt x="11334" y="42854"/>
                  <a:pt x="10345" y="43331"/>
                  <a:pt x="9472" y="43331"/>
                </a:cubicBezTo>
                <a:cubicBezTo>
                  <a:pt x="8957" y="43331"/>
                  <a:pt x="8482" y="43165"/>
                  <a:pt x="8053" y="42756"/>
                </a:cubicBezTo>
                <a:cubicBezTo>
                  <a:pt x="6764" y="41537"/>
                  <a:pt x="7423" y="38330"/>
                  <a:pt x="8063" y="35233"/>
                </a:cubicBezTo>
                <a:cubicBezTo>
                  <a:pt x="8371" y="33726"/>
                  <a:pt x="8670" y="32267"/>
                  <a:pt x="8766" y="31022"/>
                </a:cubicBezTo>
                <a:close/>
                <a:moveTo>
                  <a:pt x="19556" y="40422"/>
                </a:moveTo>
                <a:lnTo>
                  <a:pt x="19556" y="40422"/>
                </a:lnTo>
                <a:cubicBezTo>
                  <a:pt x="20260" y="40731"/>
                  <a:pt x="20996" y="41245"/>
                  <a:pt x="21720" y="41747"/>
                </a:cubicBezTo>
                <a:cubicBezTo>
                  <a:pt x="22788" y="42506"/>
                  <a:pt x="23808" y="43215"/>
                  <a:pt x="24667" y="43215"/>
                </a:cubicBezTo>
                <a:cubicBezTo>
                  <a:pt x="25814" y="43215"/>
                  <a:pt x="26297" y="42613"/>
                  <a:pt x="26775" y="41943"/>
                </a:cubicBezTo>
                <a:lnTo>
                  <a:pt x="26775" y="41943"/>
                </a:lnTo>
                <a:cubicBezTo>
                  <a:pt x="26768" y="41954"/>
                  <a:pt x="26762" y="41965"/>
                  <a:pt x="26755" y="41977"/>
                </a:cubicBezTo>
                <a:cubicBezTo>
                  <a:pt x="26275" y="42766"/>
                  <a:pt x="25856" y="43445"/>
                  <a:pt x="24657" y="43445"/>
                </a:cubicBezTo>
                <a:cubicBezTo>
                  <a:pt x="23857" y="43445"/>
                  <a:pt x="22838" y="42686"/>
                  <a:pt x="21769" y="41887"/>
                </a:cubicBezTo>
                <a:cubicBezTo>
                  <a:pt x="21036" y="41333"/>
                  <a:pt x="20283" y="40772"/>
                  <a:pt x="19556" y="40422"/>
                </a:cubicBezTo>
                <a:close/>
                <a:moveTo>
                  <a:pt x="40772" y="35516"/>
                </a:moveTo>
                <a:cubicBezTo>
                  <a:pt x="40851" y="36015"/>
                  <a:pt x="40937" y="36506"/>
                  <a:pt x="41021" y="36981"/>
                </a:cubicBezTo>
                <a:cubicBezTo>
                  <a:pt x="41511" y="39739"/>
                  <a:pt x="41940" y="42127"/>
                  <a:pt x="40422" y="43176"/>
                </a:cubicBezTo>
                <a:cubicBezTo>
                  <a:pt x="40081" y="43413"/>
                  <a:pt x="39665" y="43514"/>
                  <a:pt x="39193" y="43514"/>
                </a:cubicBezTo>
                <a:cubicBezTo>
                  <a:pt x="37840" y="43514"/>
                  <a:pt x="36034" y="42682"/>
                  <a:pt x="34277" y="41867"/>
                </a:cubicBezTo>
                <a:cubicBezTo>
                  <a:pt x="33322" y="41423"/>
                  <a:pt x="32352" y="40972"/>
                  <a:pt x="31448" y="40655"/>
                </a:cubicBezTo>
                <a:lnTo>
                  <a:pt x="31448" y="40655"/>
                </a:lnTo>
                <a:cubicBezTo>
                  <a:pt x="32253" y="40907"/>
                  <a:pt x="33106" y="41254"/>
                  <a:pt x="33948" y="41597"/>
                </a:cubicBezTo>
                <a:cubicBezTo>
                  <a:pt x="35585" y="42268"/>
                  <a:pt x="37258" y="42948"/>
                  <a:pt x="38577" y="42948"/>
                </a:cubicBezTo>
                <a:cubicBezTo>
                  <a:pt x="39126" y="42948"/>
                  <a:pt x="39613" y="42831"/>
                  <a:pt x="40012" y="42546"/>
                </a:cubicBezTo>
                <a:cubicBezTo>
                  <a:pt x="41590" y="41407"/>
                  <a:pt x="41251" y="39049"/>
                  <a:pt x="40881" y="36302"/>
                </a:cubicBezTo>
                <a:cubicBezTo>
                  <a:pt x="40845" y="36045"/>
                  <a:pt x="40808" y="35782"/>
                  <a:pt x="40772" y="35516"/>
                </a:cubicBezTo>
                <a:close/>
                <a:moveTo>
                  <a:pt x="19462" y="40530"/>
                </a:moveTo>
                <a:lnTo>
                  <a:pt x="19462" y="40530"/>
                </a:lnTo>
                <a:cubicBezTo>
                  <a:pt x="20186" y="40871"/>
                  <a:pt x="20944" y="41436"/>
                  <a:pt x="21690" y="41997"/>
                </a:cubicBezTo>
                <a:cubicBezTo>
                  <a:pt x="22779" y="42806"/>
                  <a:pt x="23818" y="43575"/>
                  <a:pt x="24667" y="43575"/>
                </a:cubicBezTo>
                <a:cubicBezTo>
                  <a:pt x="25797" y="43575"/>
                  <a:pt x="26285" y="42989"/>
                  <a:pt x="26717" y="42296"/>
                </a:cubicBezTo>
                <a:lnTo>
                  <a:pt x="26717" y="42296"/>
                </a:lnTo>
                <a:cubicBezTo>
                  <a:pt x="26277" y="43116"/>
                  <a:pt x="25872" y="43805"/>
                  <a:pt x="24667" y="43805"/>
                </a:cubicBezTo>
                <a:cubicBezTo>
                  <a:pt x="23867" y="43805"/>
                  <a:pt x="22838" y="42996"/>
                  <a:pt x="21749" y="42127"/>
                </a:cubicBezTo>
                <a:cubicBezTo>
                  <a:pt x="20989" y="41526"/>
                  <a:pt x="20214" y="40913"/>
                  <a:pt x="19462" y="40530"/>
                </a:cubicBezTo>
                <a:close/>
                <a:moveTo>
                  <a:pt x="8647" y="30677"/>
                </a:moveTo>
                <a:cubicBezTo>
                  <a:pt x="8585" y="32009"/>
                  <a:pt x="8255" y="33621"/>
                  <a:pt x="7933" y="35203"/>
                </a:cubicBezTo>
                <a:cubicBezTo>
                  <a:pt x="7283" y="38340"/>
                  <a:pt x="6634" y="41587"/>
                  <a:pt x="7963" y="42856"/>
                </a:cubicBezTo>
                <a:cubicBezTo>
                  <a:pt x="8422" y="43291"/>
                  <a:pt x="8924" y="43467"/>
                  <a:pt x="9466" y="43467"/>
                </a:cubicBezTo>
                <a:cubicBezTo>
                  <a:pt x="10114" y="43467"/>
                  <a:pt x="10819" y="43214"/>
                  <a:pt x="11574" y="42852"/>
                </a:cubicBezTo>
                <a:lnTo>
                  <a:pt x="11574" y="42852"/>
                </a:lnTo>
                <a:cubicBezTo>
                  <a:pt x="10590" y="43412"/>
                  <a:pt x="9686" y="43843"/>
                  <a:pt x="8881" y="43843"/>
                </a:cubicBezTo>
                <a:cubicBezTo>
                  <a:pt x="8382" y="43843"/>
                  <a:pt x="7922" y="43678"/>
                  <a:pt x="7503" y="43275"/>
                </a:cubicBezTo>
                <a:cubicBezTo>
                  <a:pt x="6224" y="42037"/>
                  <a:pt x="7004" y="38700"/>
                  <a:pt x="7753" y="35463"/>
                </a:cubicBezTo>
                <a:cubicBezTo>
                  <a:pt x="8155" y="33730"/>
                  <a:pt x="8546" y="32055"/>
                  <a:pt x="8647" y="30677"/>
                </a:cubicBezTo>
                <a:close/>
                <a:moveTo>
                  <a:pt x="19100" y="40514"/>
                </a:moveTo>
                <a:cubicBezTo>
                  <a:pt x="19927" y="40865"/>
                  <a:pt x="20803" y="41555"/>
                  <a:pt x="21660" y="42236"/>
                </a:cubicBezTo>
                <a:cubicBezTo>
                  <a:pt x="22769" y="43116"/>
                  <a:pt x="23818" y="43945"/>
                  <a:pt x="24667" y="43945"/>
                </a:cubicBezTo>
                <a:cubicBezTo>
                  <a:pt x="25808" y="43945"/>
                  <a:pt x="26286" y="43340"/>
                  <a:pt x="26696" y="42625"/>
                </a:cubicBezTo>
                <a:lnTo>
                  <a:pt x="26696" y="42625"/>
                </a:lnTo>
                <a:cubicBezTo>
                  <a:pt x="26289" y="43480"/>
                  <a:pt x="25877" y="44175"/>
                  <a:pt x="24667" y="44175"/>
                </a:cubicBezTo>
                <a:cubicBezTo>
                  <a:pt x="23877" y="44175"/>
                  <a:pt x="22828" y="43305"/>
                  <a:pt x="21720" y="42386"/>
                </a:cubicBezTo>
                <a:cubicBezTo>
                  <a:pt x="20846" y="41661"/>
                  <a:pt x="19955" y="40917"/>
                  <a:pt x="19100" y="40514"/>
                </a:cubicBezTo>
                <a:close/>
                <a:moveTo>
                  <a:pt x="41121" y="36672"/>
                </a:moveTo>
                <a:lnTo>
                  <a:pt x="41121" y="36672"/>
                </a:lnTo>
                <a:cubicBezTo>
                  <a:pt x="41187" y="36994"/>
                  <a:pt x="41255" y="37310"/>
                  <a:pt x="41321" y="37621"/>
                </a:cubicBezTo>
                <a:cubicBezTo>
                  <a:pt x="41920" y="40438"/>
                  <a:pt x="42440" y="42886"/>
                  <a:pt x="40921" y="43915"/>
                </a:cubicBezTo>
                <a:cubicBezTo>
                  <a:pt x="40610" y="44126"/>
                  <a:pt x="40233" y="44218"/>
                  <a:pt x="39806" y="44218"/>
                </a:cubicBezTo>
                <a:cubicBezTo>
                  <a:pt x="38398" y="44218"/>
                  <a:pt x="36451" y="43220"/>
                  <a:pt x="34557" y="42246"/>
                </a:cubicBezTo>
                <a:cubicBezTo>
                  <a:pt x="33686" y="41797"/>
                  <a:pt x="32834" y="41358"/>
                  <a:pt x="32035" y="41009"/>
                </a:cubicBezTo>
                <a:lnTo>
                  <a:pt x="32035" y="41009"/>
                </a:lnTo>
                <a:cubicBezTo>
                  <a:pt x="32749" y="41293"/>
                  <a:pt x="33493" y="41637"/>
                  <a:pt x="34228" y="41977"/>
                </a:cubicBezTo>
                <a:cubicBezTo>
                  <a:pt x="36003" y="42802"/>
                  <a:pt x="37828" y="43644"/>
                  <a:pt x="39217" y="43644"/>
                </a:cubicBezTo>
                <a:cubicBezTo>
                  <a:pt x="39711" y="43644"/>
                  <a:pt x="40150" y="43537"/>
                  <a:pt x="40512" y="43285"/>
                </a:cubicBezTo>
                <a:cubicBezTo>
                  <a:pt x="42090" y="42176"/>
                  <a:pt x="41670" y="39749"/>
                  <a:pt x="41171" y="36951"/>
                </a:cubicBezTo>
                <a:cubicBezTo>
                  <a:pt x="41155" y="36859"/>
                  <a:pt x="41138" y="36766"/>
                  <a:pt x="41121" y="36672"/>
                </a:cubicBezTo>
                <a:close/>
                <a:moveTo>
                  <a:pt x="8504" y="30775"/>
                </a:moveTo>
                <a:cubicBezTo>
                  <a:pt x="8391" y="32153"/>
                  <a:pt x="8004" y="33817"/>
                  <a:pt x="7623" y="35453"/>
                </a:cubicBezTo>
                <a:cubicBezTo>
                  <a:pt x="6864" y="38720"/>
                  <a:pt x="6055" y="42087"/>
                  <a:pt x="7413" y="43385"/>
                </a:cubicBezTo>
                <a:cubicBezTo>
                  <a:pt x="7860" y="43816"/>
                  <a:pt x="8350" y="43991"/>
                  <a:pt x="8877" y="43991"/>
                </a:cubicBezTo>
                <a:cubicBezTo>
                  <a:pt x="9466" y="43991"/>
                  <a:pt x="10102" y="43773"/>
                  <a:pt x="10780" y="43444"/>
                </a:cubicBezTo>
                <a:lnTo>
                  <a:pt x="10780" y="43444"/>
                </a:lnTo>
                <a:cubicBezTo>
                  <a:pt x="9876" y="43968"/>
                  <a:pt x="9041" y="44347"/>
                  <a:pt x="8299" y="44347"/>
                </a:cubicBezTo>
                <a:cubicBezTo>
                  <a:pt x="7813" y="44347"/>
                  <a:pt x="7366" y="44185"/>
                  <a:pt x="6964" y="43795"/>
                </a:cubicBezTo>
                <a:cubicBezTo>
                  <a:pt x="5675" y="42546"/>
                  <a:pt x="6574" y="39069"/>
                  <a:pt x="7443" y="35703"/>
                </a:cubicBezTo>
                <a:cubicBezTo>
                  <a:pt x="7905" y="33918"/>
                  <a:pt x="8354" y="32196"/>
                  <a:pt x="8504" y="30775"/>
                </a:cubicBezTo>
                <a:close/>
                <a:moveTo>
                  <a:pt x="18978" y="40600"/>
                </a:moveTo>
                <a:cubicBezTo>
                  <a:pt x="19834" y="40987"/>
                  <a:pt x="20742" y="41744"/>
                  <a:pt x="21630" y="42486"/>
                </a:cubicBezTo>
                <a:cubicBezTo>
                  <a:pt x="22759" y="43425"/>
                  <a:pt x="23818" y="44304"/>
                  <a:pt x="24667" y="44304"/>
                </a:cubicBezTo>
                <a:cubicBezTo>
                  <a:pt x="25740" y="44304"/>
                  <a:pt x="26232" y="43772"/>
                  <a:pt x="26605" y="43097"/>
                </a:cubicBezTo>
                <a:lnTo>
                  <a:pt x="26605" y="43097"/>
                </a:lnTo>
                <a:cubicBezTo>
                  <a:pt x="26249" y="43908"/>
                  <a:pt x="25818" y="44534"/>
                  <a:pt x="24667" y="44534"/>
                </a:cubicBezTo>
                <a:cubicBezTo>
                  <a:pt x="23877" y="44534"/>
                  <a:pt x="22808" y="43615"/>
                  <a:pt x="21690" y="42626"/>
                </a:cubicBezTo>
                <a:cubicBezTo>
                  <a:pt x="20782" y="41839"/>
                  <a:pt x="19861" y="41034"/>
                  <a:pt x="18978" y="40600"/>
                </a:cubicBezTo>
                <a:close/>
                <a:moveTo>
                  <a:pt x="8376" y="30669"/>
                </a:moveTo>
                <a:cubicBezTo>
                  <a:pt x="8234" y="32126"/>
                  <a:pt x="7768" y="33911"/>
                  <a:pt x="7313" y="35663"/>
                </a:cubicBezTo>
                <a:cubicBezTo>
                  <a:pt x="6434" y="39069"/>
                  <a:pt x="5525" y="42586"/>
                  <a:pt x="6874" y="43885"/>
                </a:cubicBezTo>
                <a:cubicBezTo>
                  <a:pt x="7310" y="44311"/>
                  <a:pt x="7788" y="44487"/>
                  <a:pt x="8304" y="44487"/>
                </a:cubicBezTo>
                <a:cubicBezTo>
                  <a:pt x="8923" y="44487"/>
                  <a:pt x="9596" y="44234"/>
                  <a:pt x="10315" y="43856"/>
                </a:cubicBezTo>
                <a:lnTo>
                  <a:pt x="10315" y="43856"/>
                </a:lnTo>
                <a:cubicBezTo>
                  <a:pt x="9371" y="44440"/>
                  <a:pt x="8504" y="44865"/>
                  <a:pt x="7732" y="44865"/>
                </a:cubicBezTo>
                <a:cubicBezTo>
                  <a:pt x="7255" y="44865"/>
                  <a:pt x="6814" y="44702"/>
                  <a:pt x="6414" y="44314"/>
                </a:cubicBezTo>
                <a:cubicBezTo>
                  <a:pt x="5125" y="43056"/>
                  <a:pt x="6144" y="39439"/>
                  <a:pt x="7134" y="35942"/>
                </a:cubicBezTo>
                <a:cubicBezTo>
                  <a:pt x="7677" y="34024"/>
                  <a:pt x="8200" y="32170"/>
                  <a:pt x="8376" y="30669"/>
                </a:cubicBezTo>
                <a:close/>
                <a:moveTo>
                  <a:pt x="18822" y="40672"/>
                </a:moveTo>
                <a:lnTo>
                  <a:pt x="18822" y="40672"/>
                </a:lnTo>
                <a:cubicBezTo>
                  <a:pt x="19717" y="41085"/>
                  <a:pt x="20666" y="41918"/>
                  <a:pt x="21600" y="42726"/>
                </a:cubicBezTo>
                <a:cubicBezTo>
                  <a:pt x="22739" y="43725"/>
                  <a:pt x="23827" y="44674"/>
                  <a:pt x="24667" y="44674"/>
                </a:cubicBezTo>
                <a:cubicBezTo>
                  <a:pt x="25810" y="44674"/>
                  <a:pt x="26291" y="44068"/>
                  <a:pt x="26651" y="43318"/>
                </a:cubicBezTo>
                <a:lnTo>
                  <a:pt x="26651" y="43318"/>
                </a:lnTo>
                <a:cubicBezTo>
                  <a:pt x="26305" y="44203"/>
                  <a:pt x="25882" y="44904"/>
                  <a:pt x="24667" y="44904"/>
                </a:cubicBezTo>
                <a:cubicBezTo>
                  <a:pt x="23877" y="44904"/>
                  <a:pt x="22798" y="43915"/>
                  <a:pt x="21650" y="42876"/>
                </a:cubicBezTo>
                <a:cubicBezTo>
                  <a:pt x="20706" y="42013"/>
                  <a:pt x="19745" y="41136"/>
                  <a:pt x="18822" y="40672"/>
                </a:cubicBezTo>
                <a:close/>
                <a:moveTo>
                  <a:pt x="41366" y="37197"/>
                </a:moveTo>
                <a:cubicBezTo>
                  <a:pt x="41450" y="37554"/>
                  <a:pt x="41536" y="37906"/>
                  <a:pt x="41620" y="38250"/>
                </a:cubicBezTo>
                <a:cubicBezTo>
                  <a:pt x="42330" y="41137"/>
                  <a:pt x="42939" y="43635"/>
                  <a:pt x="41401" y="44654"/>
                </a:cubicBezTo>
                <a:cubicBezTo>
                  <a:pt x="41116" y="44844"/>
                  <a:pt x="40773" y="44927"/>
                  <a:pt x="40385" y="44927"/>
                </a:cubicBezTo>
                <a:cubicBezTo>
                  <a:pt x="38934" y="44927"/>
                  <a:pt x="36851" y="43761"/>
                  <a:pt x="34817" y="42626"/>
                </a:cubicBezTo>
                <a:cubicBezTo>
                  <a:pt x="34029" y="42183"/>
                  <a:pt x="33254" y="41748"/>
                  <a:pt x="32520" y="41379"/>
                </a:cubicBezTo>
                <a:lnTo>
                  <a:pt x="32520" y="41379"/>
                </a:lnTo>
                <a:cubicBezTo>
                  <a:pt x="33165" y="41680"/>
                  <a:pt x="33829" y="42024"/>
                  <a:pt x="34487" y="42366"/>
                </a:cubicBezTo>
                <a:cubicBezTo>
                  <a:pt x="36405" y="43345"/>
                  <a:pt x="38364" y="44354"/>
                  <a:pt x="39812" y="44354"/>
                </a:cubicBezTo>
                <a:cubicBezTo>
                  <a:pt x="39831" y="44355"/>
                  <a:pt x="39849" y="44355"/>
                  <a:pt x="39868" y="44355"/>
                </a:cubicBezTo>
                <a:cubicBezTo>
                  <a:pt x="40260" y="44355"/>
                  <a:pt x="40657" y="44254"/>
                  <a:pt x="40991" y="44035"/>
                </a:cubicBezTo>
                <a:cubicBezTo>
                  <a:pt x="42590" y="42956"/>
                  <a:pt x="42060" y="40468"/>
                  <a:pt x="41451" y="37601"/>
                </a:cubicBezTo>
                <a:cubicBezTo>
                  <a:pt x="41423" y="37467"/>
                  <a:pt x="41395" y="37333"/>
                  <a:pt x="41366" y="37197"/>
                </a:cubicBezTo>
                <a:close/>
                <a:moveTo>
                  <a:pt x="18925" y="40896"/>
                </a:moveTo>
                <a:cubicBezTo>
                  <a:pt x="19801" y="41378"/>
                  <a:pt x="20720" y="42213"/>
                  <a:pt x="21570" y="42986"/>
                </a:cubicBezTo>
                <a:cubicBezTo>
                  <a:pt x="22729" y="44035"/>
                  <a:pt x="23827" y="45034"/>
                  <a:pt x="24667" y="45034"/>
                </a:cubicBezTo>
                <a:cubicBezTo>
                  <a:pt x="25766" y="45034"/>
                  <a:pt x="26258" y="44490"/>
                  <a:pt x="26600" y="43775"/>
                </a:cubicBezTo>
                <a:lnTo>
                  <a:pt x="26600" y="43775"/>
                </a:lnTo>
                <a:cubicBezTo>
                  <a:pt x="26277" y="44623"/>
                  <a:pt x="25840" y="45264"/>
                  <a:pt x="24667" y="45264"/>
                </a:cubicBezTo>
                <a:cubicBezTo>
                  <a:pt x="23877" y="45264"/>
                  <a:pt x="22788" y="44225"/>
                  <a:pt x="21620" y="43136"/>
                </a:cubicBezTo>
                <a:cubicBezTo>
                  <a:pt x="20725" y="42284"/>
                  <a:pt x="19809" y="41418"/>
                  <a:pt x="18925" y="40896"/>
                </a:cubicBezTo>
                <a:close/>
                <a:moveTo>
                  <a:pt x="8235" y="30709"/>
                </a:moveTo>
                <a:cubicBezTo>
                  <a:pt x="8050" y="32221"/>
                  <a:pt x="7525" y="34085"/>
                  <a:pt x="7014" y="35912"/>
                </a:cubicBezTo>
                <a:cubicBezTo>
                  <a:pt x="6015" y="39449"/>
                  <a:pt x="4976" y="43106"/>
                  <a:pt x="6334" y="44424"/>
                </a:cubicBezTo>
                <a:cubicBezTo>
                  <a:pt x="6764" y="44845"/>
                  <a:pt x="7233" y="45020"/>
                  <a:pt x="7739" y="45020"/>
                </a:cubicBezTo>
                <a:cubicBezTo>
                  <a:pt x="8289" y="45020"/>
                  <a:pt x="8882" y="44812"/>
                  <a:pt x="9513" y="44487"/>
                </a:cubicBezTo>
                <a:lnTo>
                  <a:pt x="9513" y="44487"/>
                </a:lnTo>
                <a:cubicBezTo>
                  <a:pt x="8658" y="45020"/>
                  <a:pt x="7869" y="45390"/>
                  <a:pt x="7163" y="45390"/>
                </a:cubicBezTo>
                <a:cubicBezTo>
                  <a:pt x="6695" y="45390"/>
                  <a:pt x="6264" y="45228"/>
                  <a:pt x="5875" y="44844"/>
                </a:cubicBezTo>
                <a:cubicBezTo>
                  <a:pt x="4576" y="43565"/>
                  <a:pt x="5715" y="39809"/>
                  <a:pt x="6824" y="36172"/>
                </a:cubicBezTo>
                <a:cubicBezTo>
                  <a:pt x="7427" y="34184"/>
                  <a:pt x="8013" y="32263"/>
                  <a:pt x="8235" y="30709"/>
                </a:cubicBezTo>
                <a:close/>
                <a:moveTo>
                  <a:pt x="18243" y="40706"/>
                </a:moveTo>
                <a:cubicBezTo>
                  <a:pt x="19309" y="41124"/>
                  <a:pt x="20478" y="42228"/>
                  <a:pt x="21530" y="43225"/>
                </a:cubicBezTo>
                <a:cubicBezTo>
                  <a:pt x="22719" y="44344"/>
                  <a:pt x="23827" y="45393"/>
                  <a:pt x="24667" y="45393"/>
                </a:cubicBezTo>
                <a:cubicBezTo>
                  <a:pt x="25771" y="45393"/>
                  <a:pt x="26268" y="44852"/>
                  <a:pt x="26599" y="44128"/>
                </a:cubicBezTo>
                <a:lnTo>
                  <a:pt x="26599" y="44128"/>
                </a:lnTo>
                <a:cubicBezTo>
                  <a:pt x="26293" y="44991"/>
                  <a:pt x="25847" y="45633"/>
                  <a:pt x="24667" y="45633"/>
                </a:cubicBezTo>
                <a:cubicBezTo>
                  <a:pt x="23877" y="45633"/>
                  <a:pt x="22769" y="44544"/>
                  <a:pt x="21590" y="43385"/>
                </a:cubicBezTo>
                <a:cubicBezTo>
                  <a:pt x="20521" y="42339"/>
                  <a:pt x="19345" y="41190"/>
                  <a:pt x="18243" y="40706"/>
                </a:cubicBezTo>
                <a:close/>
                <a:moveTo>
                  <a:pt x="41789" y="38377"/>
                </a:moveTo>
                <a:cubicBezTo>
                  <a:pt x="41836" y="38550"/>
                  <a:pt x="41883" y="38720"/>
                  <a:pt x="41930" y="38890"/>
                </a:cubicBezTo>
                <a:cubicBezTo>
                  <a:pt x="42739" y="41847"/>
                  <a:pt x="43449" y="44394"/>
                  <a:pt x="41890" y="45393"/>
                </a:cubicBezTo>
                <a:cubicBezTo>
                  <a:pt x="41624" y="45565"/>
                  <a:pt x="41307" y="45641"/>
                  <a:pt x="40949" y="45641"/>
                </a:cubicBezTo>
                <a:cubicBezTo>
                  <a:pt x="39451" y="45641"/>
                  <a:pt x="37240" y="44304"/>
                  <a:pt x="35087" y="43006"/>
                </a:cubicBezTo>
                <a:cubicBezTo>
                  <a:pt x="34347" y="42560"/>
                  <a:pt x="33619" y="42122"/>
                  <a:pt x="32924" y="41735"/>
                </a:cubicBezTo>
                <a:lnTo>
                  <a:pt x="32924" y="41735"/>
                </a:lnTo>
                <a:cubicBezTo>
                  <a:pt x="33526" y="42049"/>
                  <a:pt x="34144" y="42394"/>
                  <a:pt x="34757" y="42736"/>
                </a:cubicBezTo>
                <a:cubicBezTo>
                  <a:pt x="36795" y="43885"/>
                  <a:pt x="38893" y="45064"/>
                  <a:pt x="40392" y="45064"/>
                </a:cubicBezTo>
                <a:cubicBezTo>
                  <a:pt x="40408" y="45064"/>
                  <a:pt x="40423" y="45064"/>
                  <a:pt x="40439" y="45064"/>
                </a:cubicBezTo>
                <a:cubicBezTo>
                  <a:pt x="40803" y="45064"/>
                  <a:pt x="41164" y="44955"/>
                  <a:pt x="41471" y="44764"/>
                </a:cubicBezTo>
                <a:cubicBezTo>
                  <a:pt x="43060" y="43714"/>
                  <a:pt x="42491" y="41248"/>
                  <a:pt x="41789" y="38377"/>
                </a:cubicBezTo>
                <a:close/>
                <a:moveTo>
                  <a:pt x="8132" y="30402"/>
                </a:moveTo>
                <a:lnTo>
                  <a:pt x="8132" y="30402"/>
                </a:lnTo>
                <a:cubicBezTo>
                  <a:pt x="7943" y="32023"/>
                  <a:pt x="7312" y="34098"/>
                  <a:pt x="6694" y="36132"/>
                </a:cubicBezTo>
                <a:cubicBezTo>
                  <a:pt x="5575" y="39799"/>
                  <a:pt x="4426" y="43595"/>
                  <a:pt x="5785" y="44934"/>
                </a:cubicBezTo>
                <a:cubicBezTo>
                  <a:pt x="6207" y="45350"/>
                  <a:pt x="6668" y="45525"/>
                  <a:pt x="7166" y="45525"/>
                </a:cubicBezTo>
                <a:cubicBezTo>
                  <a:pt x="7742" y="45525"/>
                  <a:pt x="8366" y="45290"/>
                  <a:pt x="9031" y="44925"/>
                </a:cubicBezTo>
                <a:lnTo>
                  <a:pt x="9031" y="44925"/>
                </a:lnTo>
                <a:cubicBezTo>
                  <a:pt x="8148" y="45503"/>
                  <a:pt x="7334" y="45902"/>
                  <a:pt x="6607" y="45902"/>
                </a:cubicBezTo>
                <a:cubicBezTo>
                  <a:pt x="6142" y="45902"/>
                  <a:pt x="5713" y="45739"/>
                  <a:pt x="5325" y="45353"/>
                </a:cubicBezTo>
                <a:cubicBezTo>
                  <a:pt x="4026" y="44065"/>
                  <a:pt x="5285" y="40168"/>
                  <a:pt x="6504" y="36392"/>
                </a:cubicBezTo>
                <a:cubicBezTo>
                  <a:pt x="7219" y="34190"/>
                  <a:pt x="7907" y="32063"/>
                  <a:pt x="8132" y="30402"/>
                </a:cubicBezTo>
                <a:close/>
                <a:moveTo>
                  <a:pt x="18320" y="40898"/>
                </a:moveTo>
                <a:lnTo>
                  <a:pt x="18320" y="40898"/>
                </a:lnTo>
                <a:cubicBezTo>
                  <a:pt x="19360" y="41398"/>
                  <a:pt x="20478" y="42495"/>
                  <a:pt x="21500" y="43495"/>
                </a:cubicBezTo>
                <a:cubicBezTo>
                  <a:pt x="22699" y="44674"/>
                  <a:pt x="23827" y="45783"/>
                  <a:pt x="24667" y="45783"/>
                </a:cubicBezTo>
                <a:cubicBezTo>
                  <a:pt x="25768" y="45783"/>
                  <a:pt x="26272" y="45247"/>
                  <a:pt x="26593" y="44520"/>
                </a:cubicBezTo>
                <a:lnTo>
                  <a:pt x="26593" y="44520"/>
                </a:lnTo>
                <a:cubicBezTo>
                  <a:pt x="26298" y="45376"/>
                  <a:pt x="25841" y="46003"/>
                  <a:pt x="24667" y="46003"/>
                </a:cubicBezTo>
                <a:cubicBezTo>
                  <a:pt x="23887" y="46003"/>
                  <a:pt x="22749" y="44864"/>
                  <a:pt x="21560" y="43655"/>
                </a:cubicBezTo>
                <a:cubicBezTo>
                  <a:pt x="20521" y="42609"/>
                  <a:pt x="19392" y="41464"/>
                  <a:pt x="18320" y="40898"/>
                </a:cubicBezTo>
                <a:close/>
                <a:moveTo>
                  <a:pt x="18123" y="40943"/>
                </a:moveTo>
                <a:cubicBezTo>
                  <a:pt x="19213" y="41465"/>
                  <a:pt x="20389" y="42650"/>
                  <a:pt x="21460" y="43735"/>
                </a:cubicBezTo>
                <a:cubicBezTo>
                  <a:pt x="22729" y="45024"/>
                  <a:pt x="23827" y="46133"/>
                  <a:pt x="24667" y="46133"/>
                </a:cubicBezTo>
                <a:cubicBezTo>
                  <a:pt x="25773" y="46133"/>
                  <a:pt x="26284" y="45603"/>
                  <a:pt x="26599" y="44874"/>
                </a:cubicBezTo>
                <a:lnTo>
                  <a:pt x="26599" y="44874"/>
                </a:lnTo>
                <a:cubicBezTo>
                  <a:pt x="26312" y="45736"/>
                  <a:pt x="25842" y="46352"/>
                  <a:pt x="24667" y="46352"/>
                </a:cubicBezTo>
                <a:cubicBezTo>
                  <a:pt x="23887" y="46352"/>
                  <a:pt x="22739" y="45164"/>
                  <a:pt x="21520" y="43895"/>
                </a:cubicBezTo>
                <a:cubicBezTo>
                  <a:pt x="20437" y="42763"/>
                  <a:pt x="19246" y="41529"/>
                  <a:pt x="18123" y="40943"/>
                </a:cubicBezTo>
                <a:close/>
                <a:moveTo>
                  <a:pt x="42184" y="39325"/>
                </a:moveTo>
                <a:cubicBezTo>
                  <a:pt x="42203" y="39386"/>
                  <a:pt x="42221" y="39448"/>
                  <a:pt x="42240" y="39509"/>
                </a:cubicBezTo>
                <a:cubicBezTo>
                  <a:pt x="43159" y="42536"/>
                  <a:pt x="43948" y="45154"/>
                  <a:pt x="42380" y="46133"/>
                </a:cubicBezTo>
                <a:cubicBezTo>
                  <a:pt x="42133" y="46286"/>
                  <a:pt x="41840" y="46355"/>
                  <a:pt x="41511" y="46355"/>
                </a:cubicBezTo>
                <a:cubicBezTo>
                  <a:pt x="39972" y="46355"/>
                  <a:pt x="37624" y="44850"/>
                  <a:pt x="35336" y="43385"/>
                </a:cubicBezTo>
                <a:cubicBezTo>
                  <a:pt x="34599" y="42912"/>
                  <a:pt x="33873" y="42446"/>
                  <a:pt x="33178" y="42030"/>
                </a:cubicBezTo>
                <a:lnTo>
                  <a:pt x="33178" y="42030"/>
                </a:lnTo>
                <a:cubicBezTo>
                  <a:pt x="33783" y="42372"/>
                  <a:pt x="34402" y="42746"/>
                  <a:pt x="35017" y="43116"/>
                </a:cubicBezTo>
                <a:cubicBezTo>
                  <a:pt x="37185" y="44424"/>
                  <a:pt x="39413" y="45773"/>
                  <a:pt x="40961" y="45773"/>
                </a:cubicBezTo>
                <a:cubicBezTo>
                  <a:pt x="40980" y="45774"/>
                  <a:pt x="41000" y="45774"/>
                  <a:pt x="41019" y="45774"/>
                </a:cubicBezTo>
                <a:cubicBezTo>
                  <a:pt x="41349" y="45774"/>
                  <a:pt x="41677" y="45693"/>
                  <a:pt x="41960" y="45523"/>
                </a:cubicBezTo>
                <a:cubicBezTo>
                  <a:pt x="43515" y="44518"/>
                  <a:pt x="42946" y="42136"/>
                  <a:pt x="42184" y="39325"/>
                </a:cubicBezTo>
                <a:close/>
                <a:moveTo>
                  <a:pt x="7981" y="30474"/>
                </a:moveTo>
                <a:cubicBezTo>
                  <a:pt x="7740" y="32143"/>
                  <a:pt x="7049" y="34271"/>
                  <a:pt x="6374" y="36352"/>
                </a:cubicBezTo>
                <a:cubicBezTo>
                  <a:pt x="5145" y="40158"/>
                  <a:pt x="3867" y="44105"/>
                  <a:pt x="5235" y="45453"/>
                </a:cubicBezTo>
                <a:cubicBezTo>
                  <a:pt x="5653" y="45865"/>
                  <a:pt x="6110" y="46040"/>
                  <a:pt x="6602" y="46040"/>
                </a:cubicBezTo>
                <a:cubicBezTo>
                  <a:pt x="7149" y="46040"/>
                  <a:pt x="7740" y="45824"/>
                  <a:pt x="8369" y="45479"/>
                </a:cubicBezTo>
                <a:lnTo>
                  <a:pt x="8369" y="45479"/>
                </a:lnTo>
                <a:cubicBezTo>
                  <a:pt x="7523" y="46038"/>
                  <a:pt x="6744" y="46414"/>
                  <a:pt x="6047" y="46414"/>
                </a:cubicBezTo>
                <a:cubicBezTo>
                  <a:pt x="5590" y="46414"/>
                  <a:pt x="5168" y="46252"/>
                  <a:pt x="4786" y="45873"/>
                </a:cubicBezTo>
                <a:cubicBezTo>
                  <a:pt x="3477" y="44564"/>
                  <a:pt x="4856" y="40528"/>
                  <a:pt x="6194" y="36622"/>
                </a:cubicBezTo>
                <a:cubicBezTo>
                  <a:pt x="6964" y="34363"/>
                  <a:pt x="7707" y="32183"/>
                  <a:pt x="7981" y="30474"/>
                </a:cubicBezTo>
                <a:close/>
                <a:moveTo>
                  <a:pt x="17900" y="40986"/>
                </a:moveTo>
                <a:cubicBezTo>
                  <a:pt x="19046" y="41517"/>
                  <a:pt x="20292" y="42813"/>
                  <a:pt x="21430" y="43995"/>
                </a:cubicBezTo>
                <a:cubicBezTo>
                  <a:pt x="22719" y="45333"/>
                  <a:pt x="23827" y="46492"/>
                  <a:pt x="24667" y="46492"/>
                </a:cubicBezTo>
                <a:cubicBezTo>
                  <a:pt x="25800" y="46492"/>
                  <a:pt x="26319" y="45938"/>
                  <a:pt x="26630" y="45173"/>
                </a:cubicBezTo>
                <a:lnTo>
                  <a:pt x="26630" y="45173"/>
                </a:lnTo>
                <a:cubicBezTo>
                  <a:pt x="26352" y="46075"/>
                  <a:pt x="25880" y="46722"/>
                  <a:pt x="24667" y="46722"/>
                </a:cubicBezTo>
                <a:cubicBezTo>
                  <a:pt x="23887" y="46722"/>
                  <a:pt x="22719" y="45473"/>
                  <a:pt x="21490" y="44155"/>
                </a:cubicBezTo>
                <a:cubicBezTo>
                  <a:pt x="20342" y="42929"/>
                  <a:pt x="19083" y="41586"/>
                  <a:pt x="17900" y="40986"/>
                </a:cubicBezTo>
                <a:close/>
                <a:moveTo>
                  <a:pt x="7876" y="30245"/>
                </a:moveTo>
                <a:lnTo>
                  <a:pt x="7876" y="30245"/>
                </a:lnTo>
                <a:cubicBezTo>
                  <a:pt x="7627" y="32002"/>
                  <a:pt x="6837" y="34312"/>
                  <a:pt x="6065" y="36572"/>
                </a:cubicBezTo>
                <a:cubicBezTo>
                  <a:pt x="4716" y="40518"/>
                  <a:pt x="3317" y="44594"/>
                  <a:pt x="4686" y="45963"/>
                </a:cubicBezTo>
                <a:cubicBezTo>
                  <a:pt x="5103" y="46377"/>
                  <a:pt x="5559" y="46554"/>
                  <a:pt x="6049" y="46554"/>
                </a:cubicBezTo>
                <a:cubicBezTo>
                  <a:pt x="6605" y="46554"/>
                  <a:pt x="7205" y="46327"/>
                  <a:pt x="7844" y="45964"/>
                </a:cubicBezTo>
                <a:lnTo>
                  <a:pt x="7844" y="45964"/>
                </a:lnTo>
                <a:cubicBezTo>
                  <a:pt x="6990" y="46548"/>
                  <a:pt x="6202" y="46938"/>
                  <a:pt x="5500" y="46938"/>
                </a:cubicBezTo>
                <a:cubicBezTo>
                  <a:pt x="5045" y="46938"/>
                  <a:pt x="4625" y="46774"/>
                  <a:pt x="4246" y="46392"/>
                </a:cubicBezTo>
                <a:cubicBezTo>
                  <a:pt x="2918" y="45074"/>
                  <a:pt x="4426" y="40888"/>
                  <a:pt x="5875" y="36842"/>
                </a:cubicBezTo>
                <a:cubicBezTo>
                  <a:pt x="6745" y="34397"/>
                  <a:pt x="7591" y="32042"/>
                  <a:pt x="7876" y="30245"/>
                </a:cubicBezTo>
                <a:close/>
                <a:moveTo>
                  <a:pt x="42760" y="40748"/>
                </a:moveTo>
                <a:cubicBezTo>
                  <a:pt x="43684" y="43574"/>
                  <a:pt x="44352" y="45967"/>
                  <a:pt x="42869" y="46872"/>
                </a:cubicBezTo>
                <a:cubicBezTo>
                  <a:pt x="42637" y="47012"/>
                  <a:pt x="42364" y="47076"/>
                  <a:pt x="42056" y="47076"/>
                </a:cubicBezTo>
                <a:cubicBezTo>
                  <a:pt x="40478" y="47076"/>
                  <a:pt x="37995" y="45403"/>
                  <a:pt x="35596" y="43765"/>
                </a:cubicBezTo>
                <a:cubicBezTo>
                  <a:pt x="34938" y="43320"/>
                  <a:pt x="34289" y="42880"/>
                  <a:pt x="33662" y="42475"/>
                </a:cubicBezTo>
                <a:lnTo>
                  <a:pt x="33662" y="42475"/>
                </a:lnTo>
                <a:cubicBezTo>
                  <a:pt x="34193" y="42803"/>
                  <a:pt x="34732" y="43150"/>
                  <a:pt x="35267" y="43495"/>
                </a:cubicBezTo>
                <a:cubicBezTo>
                  <a:pt x="37564" y="44974"/>
                  <a:pt x="39922" y="46492"/>
                  <a:pt x="41511" y="46492"/>
                </a:cubicBezTo>
                <a:lnTo>
                  <a:pt x="41511" y="46482"/>
                </a:lnTo>
                <a:cubicBezTo>
                  <a:pt x="41529" y="46483"/>
                  <a:pt x="41547" y="46483"/>
                  <a:pt x="41565" y="46483"/>
                </a:cubicBezTo>
                <a:cubicBezTo>
                  <a:pt x="41877" y="46483"/>
                  <a:pt x="42186" y="46403"/>
                  <a:pt x="42460" y="46243"/>
                </a:cubicBezTo>
                <a:cubicBezTo>
                  <a:pt x="43875" y="45351"/>
                  <a:pt x="43486" y="43266"/>
                  <a:pt x="42760" y="40748"/>
                </a:cubicBezTo>
                <a:close/>
                <a:moveTo>
                  <a:pt x="17545" y="40967"/>
                </a:moveTo>
                <a:cubicBezTo>
                  <a:pt x="18780" y="41457"/>
                  <a:pt x="20149" y="42918"/>
                  <a:pt x="21390" y="44244"/>
                </a:cubicBezTo>
                <a:cubicBezTo>
                  <a:pt x="22699" y="45643"/>
                  <a:pt x="23827" y="46852"/>
                  <a:pt x="24667" y="46852"/>
                </a:cubicBezTo>
                <a:cubicBezTo>
                  <a:pt x="25788" y="46852"/>
                  <a:pt x="26316" y="46322"/>
                  <a:pt x="26626" y="45574"/>
                </a:cubicBezTo>
                <a:lnTo>
                  <a:pt x="26626" y="45574"/>
                </a:lnTo>
                <a:cubicBezTo>
                  <a:pt x="26351" y="46459"/>
                  <a:pt x="25871" y="47082"/>
                  <a:pt x="24667" y="47082"/>
                </a:cubicBezTo>
                <a:cubicBezTo>
                  <a:pt x="23887" y="47082"/>
                  <a:pt x="22699" y="45793"/>
                  <a:pt x="21450" y="44414"/>
                </a:cubicBezTo>
                <a:cubicBezTo>
                  <a:pt x="20199" y="43043"/>
                  <a:pt x="18823" y="41535"/>
                  <a:pt x="17545" y="40967"/>
                </a:cubicBezTo>
                <a:close/>
                <a:moveTo>
                  <a:pt x="17562" y="41119"/>
                </a:moveTo>
                <a:cubicBezTo>
                  <a:pt x="18787" y="41697"/>
                  <a:pt x="20129" y="43165"/>
                  <a:pt x="21350" y="44504"/>
                </a:cubicBezTo>
                <a:cubicBezTo>
                  <a:pt x="22679" y="45963"/>
                  <a:pt x="23827" y="47212"/>
                  <a:pt x="24667" y="47212"/>
                </a:cubicBezTo>
                <a:cubicBezTo>
                  <a:pt x="25835" y="47212"/>
                  <a:pt x="26369" y="46649"/>
                  <a:pt x="26671" y="45856"/>
                </a:cubicBezTo>
                <a:lnTo>
                  <a:pt x="26671" y="45856"/>
                </a:lnTo>
                <a:cubicBezTo>
                  <a:pt x="26407" y="46791"/>
                  <a:pt x="25920" y="47451"/>
                  <a:pt x="24667" y="47451"/>
                </a:cubicBezTo>
                <a:cubicBezTo>
                  <a:pt x="23887" y="47451"/>
                  <a:pt x="22689" y="46103"/>
                  <a:pt x="21420" y="44684"/>
                </a:cubicBezTo>
                <a:cubicBezTo>
                  <a:pt x="20187" y="43293"/>
                  <a:pt x="18830" y="41772"/>
                  <a:pt x="17562" y="41119"/>
                </a:cubicBezTo>
                <a:close/>
                <a:moveTo>
                  <a:pt x="7697" y="30515"/>
                </a:moveTo>
                <a:cubicBezTo>
                  <a:pt x="7368" y="32293"/>
                  <a:pt x="6554" y="34567"/>
                  <a:pt x="5755" y="36792"/>
                </a:cubicBezTo>
                <a:cubicBezTo>
                  <a:pt x="4286" y="40878"/>
                  <a:pt x="2768" y="45104"/>
                  <a:pt x="4156" y="46482"/>
                </a:cubicBezTo>
                <a:cubicBezTo>
                  <a:pt x="4566" y="46895"/>
                  <a:pt x="5015" y="47071"/>
                  <a:pt x="5500" y="47071"/>
                </a:cubicBezTo>
                <a:cubicBezTo>
                  <a:pt x="6025" y="47071"/>
                  <a:pt x="6590" y="46865"/>
                  <a:pt x="7192" y="46528"/>
                </a:cubicBezTo>
                <a:lnTo>
                  <a:pt x="7192" y="46528"/>
                </a:lnTo>
                <a:cubicBezTo>
                  <a:pt x="6374" y="47089"/>
                  <a:pt x="5619" y="47456"/>
                  <a:pt x="4943" y="47456"/>
                </a:cubicBezTo>
                <a:cubicBezTo>
                  <a:pt x="4491" y="47456"/>
                  <a:pt x="4074" y="47292"/>
                  <a:pt x="3697" y="46912"/>
                </a:cubicBezTo>
                <a:cubicBezTo>
                  <a:pt x="2368" y="45573"/>
                  <a:pt x="3997" y="41247"/>
                  <a:pt x="5555" y="37071"/>
                </a:cubicBezTo>
                <a:cubicBezTo>
                  <a:pt x="6459" y="34664"/>
                  <a:pt x="7333" y="32334"/>
                  <a:pt x="7697" y="30515"/>
                </a:cubicBezTo>
                <a:close/>
                <a:moveTo>
                  <a:pt x="43146" y="41493"/>
                </a:moveTo>
                <a:cubicBezTo>
                  <a:pt x="44134" y="44341"/>
                  <a:pt x="44841" y="46726"/>
                  <a:pt x="43359" y="47601"/>
                </a:cubicBezTo>
                <a:cubicBezTo>
                  <a:pt x="43136" y="47735"/>
                  <a:pt x="42874" y="47796"/>
                  <a:pt x="42581" y="47796"/>
                </a:cubicBezTo>
                <a:cubicBezTo>
                  <a:pt x="40963" y="47796"/>
                  <a:pt x="38365" y="45945"/>
                  <a:pt x="35846" y="44145"/>
                </a:cubicBezTo>
                <a:cubicBezTo>
                  <a:pt x="35347" y="43789"/>
                  <a:pt x="34853" y="43436"/>
                  <a:pt x="34370" y="43100"/>
                </a:cubicBezTo>
                <a:lnTo>
                  <a:pt x="34370" y="43100"/>
                </a:lnTo>
                <a:cubicBezTo>
                  <a:pt x="34751" y="43354"/>
                  <a:pt x="35135" y="43615"/>
                  <a:pt x="35516" y="43875"/>
                </a:cubicBezTo>
                <a:cubicBezTo>
                  <a:pt x="37934" y="45523"/>
                  <a:pt x="40422" y="47212"/>
                  <a:pt x="42060" y="47212"/>
                </a:cubicBezTo>
                <a:lnTo>
                  <a:pt x="42060" y="47202"/>
                </a:lnTo>
                <a:cubicBezTo>
                  <a:pt x="42094" y="47204"/>
                  <a:pt x="42129" y="47205"/>
                  <a:pt x="42163" y="47205"/>
                </a:cubicBezTo>
                <a:cubicBezTo>
                  <a:pt x="42436" y="47205"/>
                  <a:pt x="42701" y="47134"/>
                  <a:pt x="42949" y="46992"/>
                </a:cubicBezTo>
                <a:cubicBezTo>
                  <a:pt x="44375" y="46126"/>
                  <a:pt x="43940" y="44033"/>
                  <a:pt x="43146" y="41493"/>
                </a:cubicBezTo>
                <a:close/>
                <a:moveTo>
                  <a:pt x="43594" y="42387"/>
                </a:moveTo>
                <a:cubicBezTo>
                  <a:pt x="44618" y="45183"/>
                  <a:pt x="45296" y="47501"/>
                  <a:pt x="43848" y="48341"/>
                </a:cubicBezTo>
                <a:cubicBezTo>
                  <a:pt x="43637" y="48464"/>
                  <a:pt x="43390" y="48520"/>
                  <a:pt x="43113" y="48520"/>
                </a:cubicBezTo>
                <a:cubicBezTo>
                  <a:pt x="41459" y="48520"/>
                  <a:pt x="38741" y="46493"/>
                  <a:pt x="36096" y="44524"/>
                </a:cubicBezTo>
                <a:cubicBezTo>
                  <a:pt x="35748" y="44264"/>
                  <a:pt x="35403" y="44006"/>
                  <a:pt x="35062" y="43754"/>
                </a:cubicBezTo>
                <a:lnTo>
                  <a:pt x="35062" y="43754"/>
                </a:lnTo>
                <a:cubicBezTo>
                  <a:pt x="35297" y="43921"/>
                  <a:pt x="35532" y="44088"/>
                  <a:pt x="35766" y="44254"/>
                </a:cubicBezTo>
                <a:cubicBezTo>
                  <a:pt x="38314" y="46073"/>
                  <a:pt x="40921" y="47931"/>
                  <a:pt x="42590" y="47931"/>
                </a:cubicBezTo>
                <a:cubicBezTo>
                  <a:pt x="42608" y="47932"/>
                  <a:pt x="42627" y="47932"/>
                  <a:pt x="42645" y="47932"/>
                </a:cubicBezTo>
                <a:cubicBezTo>
                  <a:pt x="42924" y="47932"/>
                  <a:pt x="43185" y="47862"/>
                  <a:pt x="43429" y="47721"/>
                </a:cubicBezTo>
                <a:cubicBezTo>
                  <a:pt x="44825" y="46892"/>
                  <a:pt x="44412" y="44868"/>
                  <a:pt x="43594" y="42387"/>
                </a:cubicBezTo>
                <a:close/>
                <a:moveTo>
                  <a:pt x="44119" y="43455"/>
                </a:moveTo>
                <a:cubicBezTo>
                  <a:pt x="45162" y="46187"/>
                  <a:pt x="45737" y="48277"/>
                  <a:pt x="44338" y="49070"/>
                </a:cubicBezTo>
                <a:cubicBezTo>
                  <a:pt x="44137" y="49184"/>
                  <a:pt x="43903" y="49237"/>
                  <a:pt x="43641" y="49237"/>
                </a:cubicBezTo>
                <a:cubicBezTo>
                  <a:pt x="41954" y="49237"/>
                  <a:pt x="39105" y="47040"/>
                  <a:pt x="36346" y="44904"/>
                </a:cubicBezTo>
                <a:cubicBezTo>
                  <a:pt x="35965" y="44610"/>
                  <a:pt x="35588" y="44318"/>
                  <a:pt x="35216" y="44033"/>
                </a:cubicBezTo>
                <a:lnTo>
                  <a:pt x="35216" y="44033"/>
                </a:lnTo>
                <a:cubicBezTo>
                  <a:pt x="35482" y="44229"/>
                  <a:pt x="35749" y="44427"/>
                  <a:pt x="36016" y="44624"/>
                </a:cubicBezTo>
                <a:cubicBezTo>
                  <a:pt x="38673" y="46612"/>
                  <a:pt x="41411" y="48650"/>
                  <a:pt x="43119" y="48650"/>
                </a:cubicBezTo>
                <a:cubicBezTo>
                  <a:pt x="43399" y="48650"/>
                  <a:pt x="43668" y="48580"/>
                  <a:pt x="43918" y="48440"/>
                </a:cubicBezTo>
                <a:cubicBezTo>
                  <a:pt x="45250" y="47674"/>
                  <a:pt x="44914" y="45792"/>
                  <a:pt x="44119" y="43455"/>
                </a:cubicBezTo>
                <a:close/>
                <a:moveTo>
                  <a:pt x="44555" y="44255"/>
                </a:moveTo>
                <a:cubicBezTo>
                  <a:pt x="45636" y="46967"/>
                  <a:pt x="46214" y="49040"/>
                  <a:pt x="44817" y="49809"/>
                </a:cubicBezTo>
                <a:cubicBezTo>
                  <a:pt x="44626" y="49915"/>
                  <a:pt x="44406" y="49964"/>
                  <a:pt x="44159" y="49964"/>
                </a:cubicBezTo>
                <a:cubicBezTo>
                  <a:pt x="42444" y="49964"/>
                  <a:pt x="39476" y="47588"/>
                  <a:pt x="36585" y="45274"/>
                </a:cubicBezTo>
                <a:cubicBezTo>
                  <a:pt x="36288" y="45036"/>
                  <a:pt x="35991" y="44799"/>
                  <a:pt x="35698" y="44566"/>
                </a:cubicBezTo>
                <a:lnTo>
                  <a:pt x="35698" y="44566"/>
                </a:lnTo>
                <a:cubicBezTo>
                  <a:pt x="35887" y="44712"/>
                  <a:pt x="36077" y="44858"/>
                  <a:pt x="36266" y="45004"/>
                </a:cubicBezTo>
                <a:cubicBezTo>
                  <a:pt x="39043" y="47162"/>
                  <a:pt x="41900" y="49370"/>
                  <a:pt x="43649" y="49370"/>
                </a:cubicBezTo>
                <a:lnTo>
                  <a:pt x="43649" y="49380"/>
                </a:lnTo>
                <a:cubicBezTo>
                  <a:pt x="43908" y="49380"/>
                  <a:pt x="44168" y="49310"/>
                  <a:pt x="44398" y="49180"/>
                </a:cubicBezTo>
                <a:cubicBezTo>
                  <a:pt x="45727" y="48435"/>
                  <a:pt x="45381" y="46581"/>
                  <a:pt x="44555" y="44255"/>
                </a:cubicBezTo>
                <a:close/>
                <a:moveTo>
                  <a:pt x="36620" y="45475"/>
                </a:moveTo>
                <a:cubicBezTo>
                  <a:pt x="39481" y="47773"/>
                  <a:pt x="42413" y="50099"/>
                  <a:pt x="44168" y="50099"/>
                </a:cubicBezTo>
                <a:cubicBezTo>
                  <a:pt x="44186" y="50100"/>
                  <a:pt x="44204" y="50100"/>
                  <a:pt x="44222" y="50100"/>
                </a:cubicBezTo>
                <a:cubicBezTo>
                  <a:pt x="44453" y="50100"/>
                  <a:pt x="44683" y="50040"/>
                  <a:pt x="44887" y="49919"/>
                </a:cubicBezTo>
                <a:cubicBezTo>
                  <a:pt x="46139" y="49237"/>
                  <a:pt x="45930" y="47633"/>
                  <a:pt x="45178" y="45499"/>
                </a:cubicBezTo>
                <a:lnTo>
                  <a:pt x="45178" y="45499"/>
                </a:lnTo>
                <a:cubicBezTo>
                  <a:pt x="46170" y="47978"/>
                  <a:pt x="46619" y="49842"/>
                  <a:pt x="45307" y="50548"/>
                </a:cubicBezTo>
                <a:cubicBezTo>
                  <a:pt x="45117" y="50648"/>
                  <a:pt x="44897" y="50698"/>
                  <a:pt x="44678" y="50698"/>
                </a:cubicBezTo>
                <a:cubicBezTo>
                  <a:pt x="42929" y="50698"/>
                  <a:pt x="39822" y="48121"/>
                  <a:pt x="36835" y="45653"/>
                </a:cubicBezTo>
                <a:cubicBezTo>
                  <a:pt x="36763" y="45594"/>
                  <a:pt x="36691" y="45534"/>
                  <a:pt x="36620" y="45475"/>
                </a:cubicBezTo>
                <a:close/>
                <a:moveTo>
                  <a:pt x="27844" y="1"/>
                </a:moveTo>
                <a:cubicBezTo>
                  <a:pt x="26963" y="1"/>
                  <a:pt x="26091" y="124"/>
                  <a:pt x="25256" y="376"/>
                </a:cubicBezTo>
                <a:cubicBezTo>
                  <a:pt x="21550" y="1485"/>
                  <a:pt x="18712" y="4512"/>
                  <a:pt x="15965" y="7440"/>
                </a:cubicBezTo>
                <a:cubicBezTo>
                  <a:pt x="14546" y="8958"/>
                  <a:pt x="13198" y="10397"/>
                  <a:pt x="11779" y="11506"/>
                </a:cubicBezTo>
                <a:cubicBezTo>
                  <a:pt x="9801" y="13054"/>
                  <a:pt x="7483" y="13304"/>
                  <a:pt x="5445" y="13514"/>
                </a:cubicBezTo>
                <a:cubicBezTo>
                  <a:pt x="2518" y="13824"/>
                  <a:pt x="0" y="14093"/>
                  <a:pt x="0" y="18249"/>
                </a:cubicBezTo>
                <a:cubicBezTo>
                  <a:pt x="0" y="20647"/>
                  <a:pt x="1739" y="22046"/>
                  <a:pt x="3577" y="23534"/>
                </a:cubicBezTo>
                <a:cubicBezTo>
                  <a:pt x="5046" y="24713"/>
                  <a:pt x="6564" y="25942"/>
                  <a:pt x="7503" y="27800"/>
                </a:cubicBezTo>
                <a:cubicBezTo>
                  <a:pt x="8302" y="29369"/>
                  <a:pt x="6844" y="33265"/>
                  <a:pt x="5425" y="37031"/>
                </a:cubicBezTo>
                <a:cubicBezTo>
                  <a:pt x="3847" y="41247"/>
                  <a:pt x="2218" y="45613"/>
                  <a:pt x="3597" y="47012"/>
                </a:cubicBezTo>
                <a:cubicBezTo>
                  <a:pt x="4009" y="47426"/>
                  <a:pt x="4459" y="47604"/>
                  <a:pt x="4943" y="47604"/>
                </a:cubicBezTo>
                <a:cubicBezTo>
                  <a:pt x="6257" y="47604"/>
                  <a:pt x="7824" y="46294"/>
                  <a:pt x="9561" y="44834"/>
                </a:cubicBezTo>
                <a:cubicBezTo>
                  <a:pt x="9602" y="44800"/>
                  <a:pt x="9642" y="44766"/>
                  <a:pt x="9683" y="44732"/>
                </a:cubicBezTo>
                <a:lnTo>
                  <a:pt x="9683" y="44732"/>
                </a:lnTo>
                <a:cubicBezTo>
                  <a:pt x="9785" y="44650"/>
                  <a:pt x="9888" y="44567"/>
                  <a:pt x="9991" y="44484"/>
                </a:cubicBezTo>
                <a:cubicBezTo>
                  <a:pt x="10279" y="44251"/>
                  <a:pt x="10574" y="44014"/>
                  <a:pt x="10873" y="43778"/>
                </a:cubicBezTo>
                <a:lnTo>
                  <a:pt x="10873" y="43778"/>
                </a:lnTo>
                <a:cubicBezTo>
                  <a:pt x="11080" y="43618"/>
                  <a:pt x="11290" y="43457"/>
                  <a:pt x="11503" y="43298"/>
                </a:cubicBezTo>
                <a:lnTo>
                  <a:pt x="11503" y="43298"/>
                </a:lnTo>
                <a:cubicBezTo>
                  <a:pt x="11644" y="43194"/>
                  <a:pt x="11787" y="43091"/>
                  <a:pt x="11931" y="42988"/>
                </a:cubicBezTo>
                <a:lnTo>
                  <a:pt x="11931" y="42988"/>
                </a:lnTo>
                <a:cubicBezTo>
                  <a:pt x="12160" y="42828"/>
                  <a:pt x="12394" y="42668"/>
                  <a:pt x="12630" y="42511"/>
                </a:cubicBezTo>
                <a:lnTo>
                  <a:pt x="12630" y="42511"/>
                </a:lnTo>
                <a:cubicBezTo>
                  <a:pt x="13224" y="42128"/>
                  <a:pt x="13841" y="41754"/>
                  <a:pt x="14474" y="41440"/>
                </a:cubicBezTo>
                <a:lnTo>
                  <a:pt x="14474" y="41440"/>
                </a:lnTo>
                <a:cubicBezTo>
                  <a:pt x="14529" y="41416"/>
                  <a:pt x="14585" y="41392"/>
                  <a:pt x="14640" y="41368"/>
                </a:cubicBezTo>
                <a:lnTo>
                  <a:pt x="14640" y="41368"/>
                </a:lnTo>
                <a:cubicBezTo>
                  <a:pt x="15139" y="41167"/>
                  <a:pt x="15644" y="41021"/>
                  <a:pt x="16155" y="40948"/>
                </a:cubicBezTo>
                <a:cubicBezTo>
                  <a:pt x="16229" y="40937"/>
                  <a:pt x="16304" y="40932"/>
                  <a:pt x="16380" y="40932"/>
                </a:cubicBezTo>
                <a:cubicBezTo>
                  <a:pt x="17895" y="40932"/>
                  <a:pt x="19702" y="42966"/>
                  <a:pt x="21320" y="44774"/>
                </a:cubicBezTo>
                <a:cubicBezTo>
                  <a:pt x="22669" y="46283"/>
                  <a:pt x="23827" y="47591"/>
                  <a:pt x="24667" y="47591"/>
                </a:cubicBezTo>
                <a:cubicBezTo>
                  <a:pt x="26575" y="47591"/>
                  <a:pt x="26815" y="46103"/>
                  <a:pt x="27064" y="44534"/>
                </a:cubicBezTo>
                <a:cubicBezTo>
                  <a:pt x="27284" y="43146"/>
                  <a:pt x="27514" y="41717"/>
                  <a:pt x="28883" y="41078"/>
                </a:cubicBezTo>
                <a:cubicBezTo>
                  <a:pt x="29025" y="41011"/>
                  <a:pt x="29187" y="40980"/>
                  <a:pt x="29366" y="40980"/>
                </a:cubicBezTo>
                <a:cubicBezTo>
                  <a:pt x="30949" y="40980"/>
                  <a:pt x="33891" y="43412"/>
                  <a:pt x="36745" y="45763"/>
                </a:cubicBezTo>
                <a:cubicBezTo>
                  <a:pt x="39762" y="48261"/>
                  <a:pt x="42879" y="50828"/>
                  <a:pt x="44688" y="50828"/>
                </a:cubicBezTo>
                <a:cubicBezTo>
                  <a:pt x="44707" y="50829"/>
                  <a:pt x="44727" y="50829"/>
                  <a:pt x="44747" y="50829"/>
                </a:cubicBezTo>
                <a:cubicBezTo>
                  <a:pt x="44965" y="50829"/>
                  <a:pt x="45175" y="50779"/>
                  <a:pt x="45367" y="50678"/>
                </a:cubicBezTo>
                <a:cubicBezTo>
                  <a:pt x="47165" y="49709"/>
                  <a:pt x="45916" y="46832"/>
                  <a:pt x="44338" y="43185"/>
                </a:cubicBezTo>
                <a:cubicBezTo>
                  <a:pt x="42909" y="39869"/>
                  <a:pt x="41281" y="36122"/>
                  <a:pt x="41491" y="32785"/>
                </a:cubicBezTo>
                <a:cubicBezTo>
                  <a:pt x="41640" y="30278"/>
                  <a:pt x="43808" y="28539"/>
                  <a:pt x="45537" y="27141"/>
                </a:cubicBezTo>
                <a:cubicBezTo>
                  <a:pt x="46785" y="26142"/>
                  <a:pt x="47854" y="25273"/>
                  <a:pt x="47854" y="24393"/>
                </a:cubicBezTo>
                <a:cubicBezTo>
                  <a:pt x="47854" y="21486"/>
                  <a:pt x="45627" y="20058"/>
                  <a:pt x="43479" y="18669"/>
                </a:cubicBezTo>
                <a:cubicBezTo>
                  <a:pt x="41401" y="17330"/>
                  <a:pt x="39443" y="16061"/>
                  <a:pt x="39323" y="13584"/>
                </a:cubicBezTo>
                <a:cubicBezTo>
                  <a:pt x="39083" y="8439"/>
                  <a:pt x="37115" y="4303"/>
                  <a:pt x="33778" y="1925"/>
                </a:cubicBezTo>
                <a:cubicBezTo>
                  <a:pt x="31989" y="667"/>
                  <a:pt x="29893" y="1"/>
                  <a:pt x="27844" y="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">
  <p:cSld name="CUSTOM_3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hasCustomPrompt="1" type="title"/>
          </p:nvPr>
        </p:nvSpPr>
        <p:spPr>
          <a:xfrm>
            <a:off x="1702650" y="615475"/>
            <a:ext cx="5738700" cy="52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b="1"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101" name="Google Shape;101;p15"/>
          <p:cNvSpPr txBox="1"/>
          <p:nvPr>
            <p:ph idx="1" type="subTitle"/>
          </p:nvPr>
        </p:nvSpPr>
        <p:spPr>
          <a:xfrm>
            <a:off x="2466600" y="1137600"/>
            <a:ext cx="4210800" cy="46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02" name="Google Shape;102;p15"/>
          <p:cNvSpPr txBox="1"/>
          <p:nvPr>
            <p:ph hasCustomPrompt="1" idx="2" type="title"/>
          </p:nvPr>
        </p:nvSpPr>
        <p:spPr>
          <a:xfrm>
            <a:off x="1702650" y="2187525"/>
            <a:ext cx="5738700" cy="52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b="1"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103" name="Google Shape;103;p15"/>
          <p:cNvSpPr txBox="1"/>
          <p:nvPr>
            <p:ph idx="3" type="subTitle"/>
          </p:nvPr>
        </p:nvSpPr>
        <p:spPr>
          <a:xfrm>
            <a:off x="2466600" y="2709525"/>
            <a:ext cx="4210800" cy="46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04" name="Google Shape;104;p15"/>
          <p:cNvSpPr txBox="1"/>
          <p:nvPr>
            <p:ph hasCustomPrompt="1" idx="4" type="title"/>
          </p:nvPr>
        </p:nvSpPr>
        <p:spPr>
          <a:xfrm>
            <a:off x="1702650" y="3699275"/>
            <a:ext cx="5738700" cy="52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b="1"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105" name="Google Shape;105;p15"/>
          <p:cNvSpPr txBox="1"/>
          <p:nvPr>
            <p:ph idx="5" type="subTitle"/>
          </p:nvPr>
        </p:nvSpPr>
        <p:spPr>
          <a:xfrm>
            <a:off x="2119800" y="4221275"/>
            <a:ext cx="4904400" cy="46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06" name="Google Shape;106;p15"/>
          <p:cNvSpPr/>
          <p:nvPr/>
        </p:nvSpPr>
        <p:spPr>
          <a:xfrm flipH="1" rot="-5400000">
            <a:off x="7804758" y="1678413"/>
            <a:ext cx="2090395" cy="588089"/>
          </a:xfrm>
          <a:custGeom>
            <a:rect b="b" l="l" r="r" t="t"/>
            <a:pathLst>
              <a:path extrusionOk="0" h="41226" w="81370">
                <a:moveTo>
                  <a:pt x="7246" y="20979"/>
                </a:moveTo>
                <a:cubicBezTo>
                  <a:pt x="10005" y="20979"/>
                  <a:pt x="14757" y="23807"/>
                  <a:pt x="19756" y="26779"/>
                </a:cubicBezTo>
                <a:cubicBezTo>
                  <a:pt x="25029" y="29899"/>
                  <a:pt x="30710" y="33269"/>
                  <a:pt x="35396" y="34272"/>
                </a:cubicBezTo>
                <a:lnTo>
                  <a:pt x="35396" y="34272"/>
                </a:lnTo>
                <a:cubicBezTo>
                  <a:pt x="30897" y="33432"/>
                  <a:pt x="25297" y="30179"/>
                  <a:pt x="20169" y="27217"/>
                </a:cubicBezTo>
                <a:cubicBezTo>
                  <a:pt x="15057" y="24277"/>
                  <a:pt x="10561" y="21694"/>
                  <a:pt x="7688" y="21694"/>
                </a:cubicBezTo>
                <a:cubicBezTo>
                  <a:pt x="7285" y="21694"/>
                  <a:pt x="6913" y="21745"/>
                  <a:pt x="6577" y="21853"/>
                </a:cubicBezTo>
                <a:cubicBezTo>
                  <a:pt x="2863" y="23014"/>
                  <a:pt x="1677" y="25335"/>
                  <a:pt x="1470" y="28120"/>
                </a:cubicBezTo>
                <a:cubicBezTo>
                  <a:pt x="1419" y="24896"/>
                  <a:pt x="2373" y="22343"/>
                  <a:pt x="6345" y="21105"/>
                </a:cubicBezTo>
                <a:cubicBezTo>
                  <a:pt x="6615" y="21020"/>
                  <a:pt x="6916" y="20979"/>
                  <a:pt x="7246" y="20979"/>
                </a:cubicBezTo>
                <a:close/>
                <a:moveTo>
                  <a:pt x="7671" y="22135"/>
                </a:moveTo>
                <a:cubicBezTo>
                  <a:pt x="10417" y="22135"/>
                  <a:pt x="15055" y="24814"/>
                  <a:pt x="19937" y="27656"/>
                </a:cubicBezTo>
                <a:cubicBezTo>
                  <a:pt x="24955" y="30545"/>
                  <a:pt x="30439" y="33736"/>
                  <a:pt x="34975" y="34670"/>
                </a:cubicBezTo>
                <a:lnTo>
                  <a:pt x="34975" y="34670"/>
                </a:lnTo>
                <a:cubicBezTo>
                  <a:pt x="30628" y="33918"/>
                  <a:pt x="25231" y="30880"/>
                  <a:pt x="20298" y="28120"/>
                </a:cubicBezTo>
                <a:lnTo>
                  <a:pt x="20298" y="28120"/>
                </a:lnTo>
                <a:cubicBezTo>
                  <a:pt x="20298" y="28120"/>
                  <a:pt x="20298" y="28120"/>
                  <a:pt x="20298" y="28120"/>
                </a:cubicBezTo>
                <a:cubicBezTo>
                  <a:pt x="15308" y="25298"/>
                  <a:pt x="10912" y="22832"/>
                  <a:pt x="8077" y="22832"/>
                </a:cubicBezTo>
                <a:cubicBezTo>
                  <a:pt x="7673" y="22832"/>
                  <a:pt x="7301" y="22882"/>
                  <a:pt x="6964" y="22988"/>
                </a:cubicBezTo>
                <a:cubicBezTo>
                  <a:pt x="3276" y="24148"/>
                  <a:pt x="2115" y="26444"/>
                  <a:pt x="1883" y="29203"/>
                </a:cubicBezTo>
                <a:cubicBezTo>
                  <a:pt x="1883" y="29204"/>
                  <a:pt x="1883" y="29205"/>
                  <a:pt x="1883" y="29206"/>
                </a:cubicBezTo>
                <a:lnTo>
                  <a:pt x="1883" y="29206"/>
                </a:lnTo>
                <a:cubicBezTo>
                  <a:pt x="1883" y="29198"/>
                  <a:pt x="1883" y="29190"/>
                  <a:pt x="1883" y="29183"/>
                </a:cubicBezTo>
                <a:lnTo>
                  <a:pt x="1883" y="29183"/>
                </a:lnTo>
                <a:cubicBezTo>
                  <a:pt x="1883" y="29181"/>
                  <a:pt x="1883" y="29179"/>
                  <a:pt x="1883" y="29178"/>
                </a:cubicBezTo>
                <a:cubicBezTo>
                  <a:pt x="1883" y="28316"/>
                  <a:pt x="1950" y="27501"/>
                  <a:pt x="2126" y="26747"/>
                </a:cubicBezTo>
                <a:lnTo>
                  <a:pt x="2126" y="26747"/>
                </a:lnTo>
                <a:cubicBezTo>
                  <a:pt x="2604" y="24742"/>
                  <a:pt x="3880" y="23160"/>
                  <a:pt x="6732" y="22266"/>
                </a:cubicBezTo>
                <a:cubicBezTo>
                  <a:pt x="7013" y="22177"/>
                  <a:pt x="7327" y="22135"/>
                  <a:pt x="7671" y="22135"/>
                </a:cubicBezTo>
                <a:close/>
                <a:moveTo>
                  <a:pt x="8075" y="23341"/>
                </a:moveTo>
                <a:cubicBezTo>
                  <a:pt x="10806" y="23341"/>
                  <a:pt x="15328" y="25869"/>
                  <a:pt x="20091" y="28559"/>
                </a:cubicBezTo>
                <a:cubicBezTo>
                  <a:pt x="24845" y="31229"/>
                  <a:pt x="30063" y="34156"/>
                  <a:pt x="34399" y="35061"/>
                </a:cubicBezTo>
                <a:lnTo>
                  <a:pt x="34399" y="35061"/>
                </a:lnTo>
                <a:cubicBezTo>
                  <a:pt x="30235" y="34338"/>
                  <a:pt x="25128" y="31543"/>
                  <a:pt x="20460" y="29001"/>
                </a:cubicBezTo>
                <a:lnTo>
                  <a:pt x="20460" y="29001"/>
                </a:lnTo>
                <a:cubicBezTo>
                  <a:pt x="20457" y="29000"/>
                  <a:pt x="20455" y="28998"/>
                  <a:pt x="20452" y="28997"/>
                </a:cubicBezTo>
                <a:cubicBezTo>
                  <a:pt x="15609" y="26351"/>
                  <a:pt x="11331" y="24037"/>
                  <a:pt x="8500" y="24037"/>
                </a:cubicBezTo>
                <a:cubicBezTo>
                  <a:pt x="8074" y="24037"/>
                  <a:pt x="7682" y="24089"/>
                  <a:pt x="7325" y="24200"/>
                </a:cubicBezTo>
                <a:cubicBezTo>
                  <a:pt x="3663" y="25360"/>
                  <a:pt x="2528" y="27630"/>
                  <a:pt x="2296" y="30389"/>
                </a:cubicBezTo>
                <a:lnTo>
                  <a:pt x="2296" y="30389"/>
                </a:lnTo>
                <a:cubicBezTo>
                  <a:pt x="2301" y="27229"/>
                  <a:pt x="3209" y="24712"/>
                  <a:pt x="7093" y="23478"/>
                </a:cubicBezTo>
                <a:cubicBezTo>
                  <a:pt x="7387" y="23385"/>
                  <a:pt x="7715" y="23341"/>
                  <a:pt x="8075" y="23341"/>
                </a:cubicBezTo>
                <a:close/>
                <a:moveTo>
                  <a:pt x="8501" y="24496"/>
                </a:moveTo>
                <a:cubicBezTo>
                  <a:pt x="11215" y="24496"/>
                  <a:pt x="15621" y="26893"/>
                  <a:pt x="20246" y="29410"/>
                </a:cubicBezTo>
                <a:cubicBezTo>
                  <a:pt x="25036" y="31997"/>
                  <a:pt x="30285" y="34864"/>
                  <a:pt x="34576" y="35560"/>
                </a:cubicBezTo>
                <a:lnTo>
                  <a:pt x="34576" y="35560"/>
                </a:lnTo>
                <a:cubicBezTo>
                  <a:pt x="30443" y="35034"/>
                  <a:pt x="25310" y="32327"/>
                  <a:pt x="20633" y="29874"/>
                </a:cubicBezTo>
                <a:cubicBezTo>
                  <a:pt x="15909" y="27378"/>
                  <a:pt x="11743" y="25191"/>
                  <a:pt x="8951" y="25191"/>
                </a:cubicBezTo>
                <a:cubicBezTo>
                  <a:pt x="8511" y="25191"/>
                  <a:pt x="8106" y="25245"/>
                  <a:pt x="7738" y="25361"/>
                </a:cubicBezTo>
                <a:cubicBezTo>
                  <a:pt x="6319" y="25813"/>
                  <a:pt x="5286" y="26434"/>
                  <a:pt x="4537" y="27185"/>
                </a:cubicBezTo>
                <a:lnTo>
                  <a:pt x="4537" y="27185"/>
                </a:lnTo>
                <a:cubicBezTo>
                  <a:pt x="3364" y="28356"/>
                  <a:pt x="2882" y="29853"/>
                  <a:pt x="2708" y="31525"/>
                </a:cubicBezTo>
                <a:cubicBezTo>
                  <a:pt x="2734" y="28378"/>
                  <a:pt x="3611" y="25851"/>
                  <a:pt x="7480" y="24638"/>
                </a:cubicBezTo>
                <a:cubicBezTo>
                  <a:pt x="7785" y="24542"/>
                  <a:pt x="8127" y="24496"/>
                  <a:pt x="8501" y="24496"/>
                </a:cubicBezTo>
                <a:close/>
                <a:moveTo>
                  <a:pt x="9363" y="26855"/>
                </a:moveTo>
                <a:cubicBezTo>
                  <a:pt x="12053" y="26855"/>
                  <a:pt x="16198" y="28951"/>
                  <a:pt x="20556" y="31163"/>
                </a:cubicBezTo>
                <a:cubicBezTo>
                  <a:pt x="23776" y="32793"/>
                  <a:pt x="27225" y="34537"/>
                  <a:pt x="30415" y="35568"/>
                </a:cubicBezTo>
                <a:lnTo>
                  <a:pt x="30415" y="35568"/>
                </a:lnTo>
                <a:cubicBezTo>
                  <a:pt x="27373" y="34633"/>
                  <a:pt x="24054" y="33037"/>
                  <a:pt x="20968" y="31550"/>
                </a:cubicBezTo>
                <a:cubicBezTo>
                  <a:pt x="16709" y="29487"/>
                  <a:pt x="12656" y="27517"/>
                  <a:pt x="9858" y="27517"/>
                </a:cubicBezTo>
                <a:cubicBezTo>
                  <a:pt x="9369" y="27517"/>
                  <a:pt x="8918" y="27577"/>
                  <a:pt x="8511" y="27707"/>
                </a:cubicBezTo>
                <a:cubicBezTo>
                  <a:pt x="7242" y="28109"/>
                  <a:pt x="6286" y="28653"/>
                  <a:pt x="5568" y="29309"/>
                </a:cubicBezTo>
                <a:lnTo>
                  <a:pt x="5568" y="29309"/>
                </a:lnTo>
                <a:cubicBezTo>
                  <a:pt x="4281" y="30452"/>
                  <a:pt x="3736" y="31940"/>
                  <a:pt x="3495" y="33587"/>
                </a:cubicBezTo>
                <a:lnTo>
                  <a:pt x="3495" y="33587"/>
                </a:lnTo>
                <a:cubicBezTo>
                  <a:pt x="3642" y="30608"/>
                  <a:pt x="4513" y="28183"/>
                  <a:pt x="8228" y="27011"/>
                </a:cubicBezTo>
                <a:cubicBezTo>
                  <a:pt x="8568" y="26904"/>
                  <a:pt x="8948" y="26855"/>
                  <a:pt x="9363" y="26855"/>
                </a:cubicBezTo>
                <a:close/>
                <a:moveTo>
                  <a:pt x="9787" y="28058"/>
                </a:moveTo>
                <a:cubicBezTo>
                  <a:pt x="12455" y="28058"/>
                  <a:pt x="16478" y="30002"/>
                  <a:pt x="20710" y="32040"/>
                </a:cubicBezTo>
                <a:cubicBezTo>
                  <a:pt x="23359" y="33338"/>
                  <a:pt x="26055" y="34648"/>
                  <a:pt x="28605" y="35589"/>
                </a:cubicBezTo>
                <a:lnTo>
                  <a:pt x="28605" y="35589"/>
                </a:lnTo>
                <a:cubicBezTo>
                  <a:pt x="26133" y="34737"/>
                  <a:pt x="23540" y="33553"/>
                  <a:pt x="21097" y="32427"/>
                </a:cubicBezTo>
                <a:cubicBezTo>
                  <a:pt x="16995" y="30517"/>
                  <a:pt x="13076" y="28717"/>
                  <a:pt x="10307" y="28717"/>
                </a:cubicBezTo>
                <a:cubicBezTo>
                  <a:pt x="9786" y="28717"/>
                  <a:pt x="9306" y="28781"/>
                  <a:pt x="8872" y="28920"/>
                </a:cubicBezTo>
                <a:cubicBezTo>
                  <a:pt x="7396" y="29383"/>
                  <a:pt x="6351" y="30041"/>
                  <a:pt x="5607" y="30840"/>
                </a:cubicBezTo>
                <a:lnTo>
                  <a:pt x="5607" y="30840"/>
                </a:lnTo>
                <a:cubicBezTo>
                  <a:pt x="4515" y="31999"/>
                  <a:pt x="4061" y="33460"/>
                  <a:pt x="3845" y="35068"/>
                </a:cubicBezTo>
                <a:lnTo>
                  <a:pt x="3845" y="35068"/>
                </a:lnTo>
                <a:cubicBezTo>
                  <a:pt x="4004" y="31941"/>
                  <a:pt x="4763" y="29404"/>
                  <a:pt x="8589" y="28198"/>
                </a:cubicBezTo>
                <a:lnTo>
                  <a:pt x="8589" y="28223"/>
                </a:lnTo>
                <a:cubicBezTo>
                  <a:pt x="8948" y="28111"/>
                  <a:pt x="9349" y="28058"/>
                  <a:pt x="9787" y="28058"/>
                </a:cubicBezTo>
                <a:close/>
                <a:moveTo>
                  <a:pt x="8921" y="25676"/>
                </a:moveTo>
                <a:cubicBezTo>
                  <a:pt x="11635" y="25676"/>
                  <a:pt x="15920" y="27922"/>
                  <a:pt x="20401" y="30287"/>
                </a:cubicBezTo>
                <a:cubicBezTo>
                  <a:pt x="24623" y="32516"/>
                  <a:pt x="29216" y="34920"/>
                  <a:pt x="33156" y="35794"/>
                </a:cubicBezTo>
                <a:lnTo>
                  <a:pt x="33156" y="35794"/>
                </a:lnTo>
                <a:cubicBezTo>
                  <a:pt x="29369" y="35061"/>
                  <a:pt x="24907" y="32796"/>
                  <a:pt x="20788" y="30725"/>
                </a:cubicBezTo>
                <a:cubicBezTo>
                  <a:pt x="16386" y="28502"/>
                  <a:pt x="12176" y="26375"/>
                  <a:pt x="9363" y="26375"/>
                </a:cubicBezTo>
                <a:cubicBezTo>
                  <a:pt x="8913" y="26375"/>
                  <a:pt x="8498" y="26429"/>
                  <a:pt x="8124" y="26547"/>
                </a:cubicBezTo>
                <a:cubicBezTo>
                  <a:pt x="7857" y="26633"/>
                  <a:pt x="7603" y="26725"/>
                  <a:pt x="7363" y="26823"/>
                </a:cubicBezTo>
                <a:lnTo>
                  <a:pt x="7363" y="26823"/>
                </a:lnTo>
                <a:cubicBezTo>
                  <a:pt x="4320" y="28021"/>
                  <a:pt x="3361" y="30159"/>
                  <a:pt x="3096" y="32677"/>
                </a:cubicBezTo>
                <a:lnTo>
                  <a:pt x="3096" y="32677"/>
                </a:lnTo>
                <a:cubicBezTo>
                  <a:pt x="3179" y="29572"/>
                  <a:pt x="4012" y="27032"/>
                  <a:pt x="7841" y="25825"/>
                </a:cubicBezTo>
                <a:cubicBezTo>
                  <a:pt x="8165" y="25723"/>
                  <a:pt x="8526" y="25676"/>
                  <a:pt x="8921" y="25676"/>
                </a:cubicBezTo>
                <a:close/>
                <a:moveTo>
                  <a:pt x="10267" y="29227"/>
                </a:moveTo>
                <a:cubicBezTo>
                  <a:pt x="12910" y="29227"/>
                  <a:pt x="16795" y="31031"/>
                  <a:pt x="20865" y="32891"/>
                </a:cubicBezTo>
                <a:cubicBezTo>
                  <a:pt x="24544" y="34599"/>
                  <a:pt x="28312" y="36328"/>
                  <a:pt x="31627" y="37014"/>
                </a:cubicBezTo>
                <a:lnTo>
                  <a:pt x="31627" y="37014"/>
                </a:lnTo>
                <a:cubicBezTo>
                  <a:pt x="28481" y="36468"/>
                  <a:pt x="24850" y="34886"/>
                  <a:pt x="21281" y="33339"/>
                </a:cubicBezTo>
                <a:lnTo>
                  <a:pt x="21281" y="33339"/>
                </a:lnTo>
                <a:cubicBezTo>
                  <a:pt x="21254" y="33327"/>
                  <a:pt x="21227" y="33316"/>
                  <a:pt x="21200" y="33304"/>
                </a:cubicBezTo>
                <a:lnTo>
                  <a:pt x="21200" y="33304"/>
                </a:lnTo>
                <a:cubicBezTo>
                  <a:pt x="21200" y="33304"/>
                  <a:pt x="21200" y="33304"/>
                  <a:pt x="21200" y="33304"/>
                </a:cubicBezTo>
                <a:lnTo>
                  <a:pt x="21200" y="33278"/>
                </a:lnTo>
                <a:cubicBezTo>
                  <a:pt x="17253" y="31562"/>
                  <a:pt x="13466" y="29917"/>
                  <a:pt x="10730" y="29917"/>
                </a:cubicBezTo>
                <a:cubicBezTo>
                  <a:pt x="10177" y="29917"/>
                  <a:pt x="9667" y="29984"/>
                  <a:pt x="9208" y="30132"/>
                </a:cubicBezTo>
                <a:cubicBezTo>
                  <a:pt x="7463" y="30680"/>
                  <a:pt x="6326" y="31512"/>
                  <a:pt x="5568" y="32530"/>
                </a:cubicBezTo>
                <a:lnTo>
                  <a:pt x="5568" y="32530"/>
                </a:lnTo>
                <a:cubicBezTo>
                  <a:pt x="4856" y="33475"/>
                  <a:pt x="4479" y="34581"/>
                  <a:pt x="4251" y="35774"/>
                </a:cubicBezTo>
                <a:lnTo>
                  <a:pt x="4251" y="35774"/>
                </a:lnTo>
                <a:cubicBezTo>
                  <a:pt x="4217" y="35945"/>
                  <a:pt x="4186" y="36119"/>
                  <a:pt x="4157" y="36294"/>
                </a:cubicBezTo>
                <a:lnTo>
                  <a:pt x="4157" y="36294"/>
                </a:lnTo>
                <a:cubicBezTo>
                  <a:pt x="4419" y="33197"/>
                  <a:pt x="5129" y="30615"/>
                  <a:pt x="8975" y="29410"/>
                </a:cubicBezTo>
                <a:cubicBezTo>
                  <a:pt x="9362" y="29285"/>
                  <a:pt x="9795" y="29227"/>
                  <a:pt x="10267" y="29227"/>
                </a:cubicBezTo>
                <a:close/>
                <a:moveTo>
                  <a:pt x="10755" y="30401"/>
                </a:moveTo>
                <a:cubicBezTo>
                  <a:pt x="13379" y="30401"/>
                  <a:pt x="17109" y="32036"/>
                  <a:pt x="21020" y="33743"/>
                </a:cubicBezTo>
                <a:cubicBezTo>
                  <a:pt x="24497" y="35240"/>
                  <a:pt x="28064" y="36804"/>
                  <a:pt x="31214" y="37421"/>
                </a:cubicBezTo>
                <a:lnTo>
                  <a:pt x="31214" y="37421"/>
                </a:lnTo>
                <a:cubicBezTo>
                  <a:pt x="28210" y="36949"/>
                  <a:pt x="24777" y="35547"/>
                  <a:pt x="21429" y="34160"/>
                </a:cubicBezTo>
                <a:lnTo>
                  <a:pt x="21429" y="34160"/>
                </a:lnTo>
                <a:cubicBezTo>
                  <a:pt x="21404" y="34150"/>
                  <a:pt x="21380" y="34140"/>
                  <a:pt x="21355" y="34129"/>
                </a:cubicBezTo>
                <a:cubicBezTo>
                  <a:pt x="17551" y="32565"/>
                  <a:pt x="13920" y="31088"/>
                  <a:pt x="11229" y="31088"/>
                </a:cubicBezTo>
                <a:cubicBezTo>
                  <a:pt x="11096" y="31088"/>
                  <a:pt x="10966" y="31092"/>
                  <a:pt x="10838" y="31099"/>
                </a:cubicBezTo>
                <a:lnTo>
                  <a:pt x="10838" y="31099"/>
                </a:lnTo>
                <a:cubicBezTo>
                  <a:pt x="10384" y="31122"/>
                  <a:pt x="9959" y="31193"/>
                  <a:pt x="9569" y="31318"/>
                </a:cubicBezTo>
                <a:cubicBezTo>
                  <a:pt x="5975" y="32448"/>
                  <a:pt x="4962" y="34778"/>
                  <a:pt x="4469" y="37444"/>
                </a:cubicBezTo>
                <a:lnTo>
                  <a:pt x="4469" y="37444"/>
                </a:lnTo>
                <a:cubicBezTo>
                  <a:pt x="4807" y="34377"/>
                  <a:pt x="5520" y="31800"/>
                  <a:pt x="9362" y="30596"/>
                </a:cubicBezTo>
                <a:cubicBezTo>
                  <a:pt x="9781" y="30462"/>
                  <a:pt x="10247" y="30401"/>
                  <a:pt x="10755" y="30401"/>
                </a:cubicBezTo>
                <a:close/>
                <a:moveTo>
                  <a:pt x="11223" y="31573"/>
                </a:moveTo>
                <a:cubicBezTo>
                  <a:pt x="13813" y="31573"/>
                  <a:pt x="17406" y="33039"/>
                  <a:pt x="21174" y="34594"/>
                </a:cubicBezTo>
                <a:cubicBezTo>
                  <a:pt x="24163" y="35802"/>
                  <a:pt x="27208" y="37049"/>
                  <a:pt x="29990" y="37678"/>
                </a:cubicBezTo>
                <a:lnTo>
                  <a:pt x="29990" y="37678"/>
                </a:lnTo>
                <a:cubicBezTo>
                  <a:pt x="27333" y="37167"/>
                  <a:pt x="24403" y="36042"/>
                  <a:pt x="21510" y="34955"/>
                </a:cubicBezTo>
                <a:lnTo>
                  <a:pt x="21510" y="34955"/>
                </a:lnTo>
                <a:cubicBezTo>
                  <a:pt x="21510" y="34955"/>
                  <a:pt x="21510" y="34955"/>
                  <a:pt x="21510" y="34955"/>
                </a:cubicBezTo>
                <a:cubicBezTo>
                  <a:pt x="17868" y="33560"/>
                  <a:pt x="14394" y="32233"/>
                  <a:pt x="11739" y="32233"/>
                </a:cubicBezTo>
                <a:cubicBezTo>
                  <a:pt x="11103" y="32233"/>
                  <a:pt x="10514" y="32309"/>
                  <a:pt x="9981" y="32479"/>
                </a:cubicBezTo>
                <a:cubicBezTo>
                  <a:pt x="7473" y="33274"/>
                  <a:pt x="6223" y="34638"/>
                  <a:pt x="5502" y="36280"/>
                </a:cubicBezTo>
                <a:lnTo>
                  <a:pt x="5502" y="36280"/>
                </a:lnTo>
                <a:cubicBezTo>
                  <a:pt x="5168" y="37030"/>
                  <a:pt x="4942" y="37839"/>
                  <a:pt x="4756" y="38675"/>
                </a:cubicBezTo>
                <a:lnTo>
                  <a:pt x="4756" y="38675"/>
                </a:lnTo>
                <a:cubicBezTo>
                  <a:pt x="5195" y="35585"/>
                  <a:pt x="5884" y="32985"/>
                  <a:pt x="9723" y="31757"/>
                </a:cubicBezTo>
                <a:lnTo>
                  <a:pt x="9723" y="31782"/>
                </a:lnTo>
                <a:cubicBezTo>
                  <a:pt x="10173" y="31638"/>
                  <a:pt x="10676" y="31573"/>
                  <a:pt x="11223" y="31573"/>
                </a:cubicBezTo>
                <a:close/>
                <a:moveTo>
                  <a:pt x="11727" y="32745"/>
                </a:moveTo>
                <a:cubicBezTo>
                  <a:pt x="14286" y="32745"/>
                  <a:pt x="17723" y="34061"/>
                  <a:pt x="21329" y="35445"/>
                </a:cubicBezTo>
                <a:cubicBezTo>
                  <a:pt x="24027" y="36459"/>
                  <a:pt x="26760" y="37491"/>
                  <a:pt x="29303" y="38058"/>
                </a:cubicBezTo>
                <a:lnTo>
                  <a:pt x="29303" y="38058"/>
                </a:lnTo>
                <a:cubicBezTo>
                  <a:pt x="28563" y="37917"/>
                  <a:pt x="27805" y="37734"/>
                  <a:pt x="27035" y="37521"/>
                </a:cubicBezTo>
                <a:lnTo>
                  <a:pt x="27035" y="37521"/>
                </a:lnTo>
                <a:cubicBezTo>
                  <a:pt x="25282" y="37034"/>
                  <a:pt x="23469" y="36403"/>
                  <a:pt x="21690" y="35780"/>
                </a:cubicBezTo>
                <a:cubicBezTo>
                  <a:pt x="21272" y="35636"/>
                  <a:pt x="20856" y="35492"/>
                  <a:pt x="20443" y="35351"/>
                </a:cubicBezTo>
                <a:lnTo>
                  <a:pt x="20443" y="35351"/>
                </a:lnTo>
                <a:cubicBezTo>
                  <a:pt x="17425" y="34300"/>
                  <a:pt x="14572" y="33399"/>
                  <a:pt x="12267" y="33399"/>
                </a:cubicBezTo>
                <a:cubicBezTo>
                  <a:pt x="11572" y="33399"/>
                  <a:pt x="10927" y="33481"/>
                  <a:pt x="10342" y="33665"/>
                </a:cubicBezTo>
                <a:cubicBezTo>
                  <a:pt x="8316" y="34317"/>
                  <a:pt x="7107" y="35343"/>
                  <a:pt x="6313" y="36580"/>
                </a:cubicBezTo>
                <a:lnTo>
                  <a:pt x="6313" y="36580"/>
                </a:lnTo>
                <a:cubicBezTo>
                  <a:pt x="5719" y="37500"/>
                  <a:pt x="5352" y="38542"/>
                  <a:pt x="5047" y="39637"/>
                </a:cubicBezTo>
                <a:lnTo>
                  <a:pt x="5047" y="39637"/>
                </a:lnTo>
                <a:cubicBezTo>
                  <a:pt x="5602" y="36677"/>
                  <a:pt x="6347" y="34157"/>
                  <a:pt x="10110" y="32969"/>
                </a:cubicBezTo>
                <a:cubicBezTo>
                  <a:pt x="10597" y="32815"/>
                  <a:pt x="11139" y="32745"/>
                  <a:pt x="11727" y="32745"/>
                </a:cubicBezTo>
                <a:close/>
                <a:moveTo>
                  <a:pt x="12266" y="33912"/>
                </a:moveTo>
                <a:cubicBezTo>
                  <a:pt x="14788" y="33916"/>
                  <a:pt x="18067" y="35056"/>
                  <a:pt x="21510" y="36244"/>
                </a:cubicBezTo>
                <a:cubicBezTo>
                  <a:pt x="23297" y="36877"/>
                  <a:pt x="25113" y="37509"/>
                  <a:pt x="26875" y="37999"/>
                </a:cubicBezTo>
                <a:lnTo>
                  <a:pt x="26875" y="37999"/>
                </a:lnTo>
                <a:cubicBezTo>
                  <a:pt x="25238" y="37594"/>
                  <a:pt x="23546" y="37061"/>
                  <a:pt x="21871" y="36528"/>
                </a:cubicBezTo>
                <a:cubicBezTo>
                  <a:pt x="18596" y="35496"/>
                  <a:pt x="15443" y="34510"/>
                  <a:pt x="12883" y="34510"/>
                </a:cubicBezTo>
                <a:cubicBezTo>
                  <a:pt x="12116" y="34510"/>
                  <a:pt x="11403" y="34598"/>
                  <a:pt x="10755" y="34800"/>
                </a:cubicBezTo>
                <a:cubicBezTo>
                  <a:pt x="9321" y="35255"/>
                  <a:pt x="8294" y="35899"/>
                  <a:pt x="7524" y="36673"/>
                </a:cubicBezTo>
                <a:lnTo>
                  <a:pt x="7524" y="36673"/>
                </a:lnTo>
                <a:cubicBezTo>
                  <a:pt x="7515" y="36682"/>
                  <a:pt x="7507" y="36690"/>
                  <a:pt x="7498" y="36699"/>
                </a:cubicBezTo>
                <a:lnTo>
                  <a:pt x="7498" y="36699"/>
                </a:lnTo>
                <a:cubicBezTo>
                  <a:pt x="6561" y="37631"/>
                  <a:pt x="6002" y="38753"/>
                  <a:pt x="5556" y="39958"/>
                </a:cubicBezTo>
                <a:lnTo>
                  <a:pt x="5556" y="39958"/>
                </a:lnTo>
                <a:cubicBezTo>
                  <a:pt x="5484" y="40148"/>
                  <a:pt x="5415" y="40340"/>
                  <a:pt x="5347" y="40534"/>
                </a:cubicBezTo>
                <a:lnTo>
                  <a:pt x="5347" y="40534"/>
                </a:lnTo>
                <a:cubicBezTo>
                  <a:pt x="6052" y="37704"/>
                  <a:pt x="6865" y="35293"/>
                  <a:pt x="10497" y="34155"/>
                </a:cubicBezTo>
                <a:cubicBezTo>
                  <a:pt x="11030" y="33988"/>
                  <a:pt x="11623" y="33913"/>
                  <a:pt x="12266" y="33912"/>
                </a:cubicBezTo>
                <a:close/>
                <a:moveTo>
                  <a:pt x="72269" y="1"/>
                </a:moveTo>
                <a:cubicBezTo>
                  <a:pt x="67202" y="1"/>
                  <a:pt x="62988" y="6598"/>
                  <a:pt x="58236" y="14038"/>
                </a:cubicBezTo>
                <a:lnTo>
                  <a:pt x="58081" y="14296"/>
                </a:lnTo>
                <a:cubicBezTo>
                  <a:pt x="58081" y="14296"/>
                  <a:pt x="58081" y="14296"/>
                  <a:pt x="58081" y="14296"/>
                </a:cubicBezTo>
                <a:lnTo>
                  <a:pt x="58081" y="14296"/>
                </a:lnTo>
                <a:lnTo>
                  <a:pt x="57230" y="15586"/>
                </a:lnTo>
                <a:cubicBezTo>
                  <a:pt x="56663" y="16463"/>
                  <a:pt x="56069" y="17314"/>
                  <a:pt x="55476" y="18191"/>
                </a:cubicBezTo>
                <a:cubicBezTo>
                  <a:pt x="55450" y="18268"/>
                  <a:pt x="55399" y="18320"/>
                  <a:pt x="55347" y="18371"/>
                </a:cubicBezTo>
                <a:cubicBezTo>
                  <a:pt x="55023" y="18843"/>
                  <a:pt x="54691" y="19322"/>
                  <a:pt x="54355" y="19806"/>
                </a:cubicBezTo>
                <a:lnTo>
                  <a:pt x="54355" y="19806"/>
                </a:lnTo>
                <a:lnTo>
                  <a:pt x="53568" y="20899"/>
                </a:lnTo>
                <a:cubicBezTo>
                  <a:pt x="53542" y="20950"/>
                  <a:pt x="53516" y="20976"/>
                  <a:pt x="53490" y="21028"/>
                </a:cubicBezTo>
                <a:cubicBezTo>
                  <a:pt x="52484" y="22395"/>
                  <a:pt x="51427" y="23787"/>
                  <a:pt x="50344" y="25128"/>
                </a:cubicBezTo>
                <a:lnTo>
                  <a:pt x="50189" y="25309"/>
                </a:lnTo>
                <a:cubicBezTo>
                  <a:pt x="49957" y="25593"/>
                  <a:pt x="49725" y="25876"/>
                  <a:pt x="49493" y="26160"/>
                </a:cubicBezTo>
                <a:cubicBezTo>
                  <a:pt x="49467" y="26160"/>
                  <a:pt x="49467" y="26186"/>
                  <a:pt x="49441" y="26212"/>
                </a:cubicBezTo>
                <a:cubicBezTo>
                  <a:pt x="49261" y="26418"/>
                  <a:pt x="49080" y="26650"/>
                  <a:pt x="48899" y="26856"/>
                </a:cubicBezTo>
                <a:cubicBezTo>
                  <a:pt x="48538" y="27295"/>
                  <a:pt x="48152" y="27707"/>
                  <a:pt x="47765" y="28120"/>
                </a:cubicBezTo>
                <a:cubicBezTo>
                  <a:pt x="47584" y="28326"/>
                  <a:pt x="47404" y="28533"/>
                  <a:pt x="47197" y="28713"/>
                </a:cubicBezTo>
                <a:lnTo>
                  <a:pt x="46939" y="28997"/>
                </a:lnTo>
                <a:cubicBezTo>
                  <a:pt x="46748" y="29188"/>
                  <a:pt x="46535" y="29379"/>
                  <a:pt x="46341" y="29591"/>
                </a:cubicBezTo>
                <a:lnTo>
                  <a:pt x="46341" y="29591"/>
                </a:lnTo>
                <a:cubicBezTo>
                  <a:pt x="46320" y="29594"/>
                  <a:pt x="46319" y="29616"/>
                  <a:pt x="46295" y="29616"/>
                </a:cubicBezTo>
                <a:lnTo>
                  <a:pt x="46243" y="29668"/>
                </a:lnTo>
                <a:lnTo>
                  <a:pt x="46166" y="29745"/>
                </a:lnTo>
                <a:cubicBezTo>
                  <a:pt x="46113" y="29792"/>
                  <a:pt x="46062" y="29839"/>
                  <a:pt x="46011" y="29886"/>
                </a:cubicBezTo>
                <a:lnTo>
                  <a:pt x="46011" y="29886"/>
                </a:lnTo>
                <a:cubicBezTo>
                  <a:pt x="46003" y="29890"/>
                  <a:pt x="45994" y="29895"/>
                  <a:pt x="45985" y="29900"/>
                </a:cubicBezTo>
                <a:cubicBezTo>
                  <a:pt x="45985" y="29903"/>
                  <a:pt x="45985" y="29907"/>
                  <a:pt x="45985" y="29910"/>
                </a:cubicBezTo>
                <a:lnTo>
                  <a:pt x="45985" y="29910"/>
                </a:lnTo>
                <a:cubicBezTo>
                  <a:pt x="45974" y="29920"/>
                  <a:pt x="45963" y="29930"/>
                  <a:pt x="45953" y="29939"/>
                </a:cubicBezTo>
                <a:lnTo>
                  <a:pt x="45953" y="29939"/>
                </a:lnTo>
                <a:lnTo>
                  <a:pt x="45908" y="29977"/>
                </a:lnTo>
                <a:cubicBezTo>
                  <a:pt x="45908" y="29977"/>
                  <a:pt x="45908" y="29977"/>
                  <a:pt x="45908" y="29977"/>
                </a:cubicBezTo>
                <a:lnTo>
                  <a:pt x="45908" y="29977"/>
                </a:lnTo>
                <a:cubicBezTo>
                  <a:pt x="45908" y="29977"/>
                  <a:pt x="45882" y="30003"/>
                  <a:pt x="45882" y="30003"/>
                </a:cubicBezTo>
                <a:cubicBezTo>
                  <a:pt x="45882" y="30004"/>
                  <a:pt x="45882" y="30005"/>
                  <a:pt x="45882" y="30006"/>
                </a:cubicBezTo>
                <a:lnTo>
                  <a:pt x="45882" y="30006"/>
                </a:lnTo>
                <a:cubicBezTo>
                  <a:pt x="45874" y="30014"/>
                  <a:pt x="45866" y="30021"/>
                  <a:pt x="45858" y="30029"/>
                </a:cubicBezTo>
                <a:lnTo>
                  <a:pt x="45858" y="30029"/>
                </a:lnTo>
                <a:cubicBezTo>
                  <a:pt x="45857" y="30029"/>
                  <a:pt x="45856" y="30029"/>
                  <a:pt x="45856" y="30029"/>
                </a:cubicBezTo>
                <a:lnTo>
                  <a:pt x="45495" y="30338"/>
                </a:lnTo>
                <a:cubicBezTo>
                  <a:pt x="44051" y="31576"/>
                  <a:pt x="42452" y="32634"/>
                  <a:pt x="40750" y="33459"/>
                </a:cubicBezTo>
                <a:cubicBezTo>
                  <a:pt x="39905" y="33870"/>
                  <a:pt x="38949" y="34054"/>
                  <a:pt x="37906" y="34054"/>
                </a:cubicBezTo>
                <a:cubicBezTo>
                  <a:pt x="32994" y="34054"/>
                  <a:pt x="26162" y="29974"/>
                  <a:pt x="20014" y="26315"/>
                </a:cubicBezTo>
                <a:cubicBezTo>
                  <a:pt x="14765" y="23188"/>
                  <a:pt x="10141" y="20445"/>
                  <a:pt x="7252" y="20445"/>
                </a:cubicBezTo>
                <a:cubicBezTo>
                  <a:pt x="6877" y="20445"/>
                  <a:pt x="6530" y="20491"/>
                  <a:pt x="6216" y="20589"/>
                </a:cubicBezTo>
                <a:cubicBezTo>
                  <a:pt x="0" y="22575"/>
                  <a:pt x="748" y="27630"/>
                  <a:pt x="1548" y="33020"/>
                </a:cubicBezTo>
                <a:cubicBezTo>
                  <a:pt x="1935" y="35728"/>
                  <a:pt x="2347" y="38488"/>
                  <a:pt x="1909" y="41016"/>
                </a:cubicBezTo>
                <a:lnTo>
                  <a:pt x="2102" y="41016"/>
                </a:lnTo>
                <a:cubicBezTo>
                  <a:pt x="2098" y="41041"/>
                  <a:pt x="2094" y="41067"/>
                  <a:pt x="2089" y="41093"/>
                </a:cubicBezTo>
                <a:lnTo>
                  <a:pt x="2554" y="41093"/>
                </a:lnTo>
                <a:cubicBezTo>
                  <a:pt x="2555" y="41084"/>
                  <a:pt x="2556" y="41076"/>
                  <a:pt x="2557" y="41067"/>
                </a:cubicBezTo>
                <a:lnTo>
                  <a:pt x="2966" y="41067"/>
                </a:lnTo>
                <a:cubicBezTo>
                  <a:pt x="2967" y="41059"/>
                  <a:pt x="2968" y="41050"/>
                  <a:pt x="2969" y="41041"/>
                </a:cubicBezTo>
                <a:lnTo>
                  <a:pt x="3178" y="41041"/>
                </a:lnTo>
                <a:cubicBezTo>
                  <a:pt x="3176" y="41058"/>
                  <a:pt x="3174" y="41076"/>
                  <a:pt x="3173" y="41093"/>
                </a:cubicBezTo>
                <a:lnTo>
                  <a:pt x="5674" y="41093"/>
                </a:lnTo>
                <a:cubicBezTo>
                  <a:pt x="5677" y="41084"/>
                  <a:pt x="5680" y="41076"/>
                  <a:pt x="5683" y="41067"/>
                </a:cubicBezTo>
                <a:lnTo>
                  <a:pt x="5700" y="41067"/>
                </a:lnTo>
                <a:cubicBezTo>
                  <a:pt x="5708" y="41041"/>
                  <a:pt x="5717" y="41015"/>
                  <a:pt x="5725" y="40990"/>
                </a:cubicBezTo>
                <a:lnTo>
                  <a:pt x="5726" y="40990"/>
                </a:lnTo>
                <a:cubicBezTo>
                  <a:pt x="5743" y="40936"/>
                  <a:pt x="5761" y="40883"/>
                  <a:pt x="5778" y="40830"/>
                </a:cubicBezTo>
                <a:lnTo>
                  <a:pt x="5778" y="40830"/>
                </a:lnTo>
                <a:cubicBezTo>
                  <a:pt x="6567" y="38475"/>
                  <a:pt x="7615" y="36365"/>
                  <a:pt x="10884" y="35342"/>
                </a:cubicBezTo>
                <a:cubicBezTo>
                  <a:pt x="11176" y="35248"/>
                  <a:pt x="11484" y="35180"/>
                  <a:pt x="11807" y="35135"/>
                </a:cubicBezTo>
                <a:lnTo>
                  <a:pt x="11807" y="35135"/>
                </a:lnTo>
                <a:cubicBezTo>
                  <a:pt x="12126" y="35094"/>
                  <a:pt x="12460" y="35075"/>
                  <a:pt x="12805" y="35075"/>
                </a:cubicBezTo>
                <a:cubicBezTo>
                  <a:pt x="15283" y="35075"/>
                  <a:pt x="18409" y="36049"/>
                  <a:pt x="21690" y="37070"/>
                </a:cubicBezTo>
                <a:cubicBezTo>
                  <a:pt x="23177" y="37541"/>
                  <a:pt x="24680" y="38013"/>
                  <a:pt x="26155" y="38397"/>
                </a:cubicBezTo>
                <a:lnTo>
                  <a:pt x="26155" y="38397"/>
                </a:lnTo>
                <a:cubicBezTo>
                  <a:pt x="24809" y="38088"/>
                  <a:pt x="23436" y="37708"/>
                  <a:pt x="22077" y="37327"/>
                </a:cubicBezTo>
                <a:cubicBezTo>
                  <a:pt x="18966" y="36483"/>
                  <a:pt x="15984" y="35666"/>
                  <a:pt x="13503" y="35666"/>
                </a:cubicBezTo>
                <a:cubicBezTo>
                  <a:pt x="12652" y="35666"/>
                  <a:pt x="11860" y="35762"/>
                  <a:pt x="11142" y="35986"/>
                </a:cubicBezTo>
                <a:cubicBezTo>
                  <a:pt x="9969" y="36355"/>
                  <a:pt x="9063" y="36850"/>
                  <a:pt x="8338" y="37439"/>
                </a:cubicBezTo>
                <a:lnTo>
                  <a:pt x="8338" y="37439"/>
                </a:lnTo>
                <a:cubicBezTo>
                  <a:pt x="7094" y="38426"/>
                  <a:pt x="6384" y="39681"/>
                  <a:pt x="5777" y="41041"/>
                </a:cubicBezTo>
                <a:lnTo>
                  <a:pt x="5789" y="41041"/>
                </a:lnTo>
                <a:cubicBezTo>
                  <a:pt x="5785" y="41050"/>
                  <a:pt x="5781" y="41058"/>
                  <a:pt x="5777" y="41067"/>
                </a:cubicBezTo>
                <a:lnTo>
                  <a:pt x="5789" y="41067"/>
                </a:lnTo>
                <a:cubicBezTo>
                  <a:pt x="5785" y="41076"/>
                  <a:pt x="5781" y="41084"/>
                  <a:pt x="5777" y="41093"/>
                </a:cubicBezTo>
                <a:lnTo>
                  <a:pt x="6293" y="41093"/>
                </a:lnTo>
                <a:cubicBezTo>
                  <a:pt x="6297" y="41084"/>
                  <a:pt x="6301" y="41076"/>
                  <a:pt x="6305" y="41067"/>
                </a:cubicBezTo>
                <a:lnTo>
                  <a:pt x="6345" y="41067"/>
                </a:lnTo>
                <a:cubicBezTo>
                  <a:pt x="7222" y="39133"/>
                  <a:pt x="8408" y="37431"/>
                  <a:pt x="11245" y="36528"/>
                </a:cubicBezTo>
                <a:cubicBezTo>
                  <a:pt x="11756" y="36367"/>
                  <a:pt x="12308" y="36275"/>
                  <a:pt x="12895" y="36238"/>
                </a:cubicBezTo>
                <a:lnTo>
                  <a:pt x="12895" y="36238"/>
                </a:lnTo>
                <a:cubicBezTo>
                  <a:pt x="13076" y="36227"/>
                  <a:pt x="13261" y="36222"/>
                  <a:pt x="13449" y="36222"/>
                </a:cubicBezTo>
                <a:cubicBezTo>
                  <a:pt x="15859" y="36222"/>
                  <a:pt x="18800" y="37039"/>
                  <a:pt x="21871" y="37869"/>
                </a:cubicBezTo>
                <a:cubicBezTo>
                  <a:pt x="23317" y="38258"/>
                  <a:pt x="24773" y="38665"/>
                  <a:pt x="26198" y="38995"/>
                </a:cubicBezTo>
                <a:lnTo>
                  <a:pt x="26198" y="38995"/>
                </a:lnTo>
                <a:cubicBezTo>
                  <a:pt x="24899" y="38748"/>
                  <a:pt x="23574" y="38438"/>
                  <a:pt x="22258" y="38127"/>
                </a:cubicBezTo>
                <a:cubicBezTo>
                  <a:pt x="19388" y="37451"/>
                  <a:pt x="16621" y="36800"/>
                  <a:pt x="14234" y="36800"/>
                </a:cubicBezTo>
                <a:cubicBezTo>
                  <a:pt x="13253" y="36800"/>
                  <a:pt x="12337" y="36910"/>
                  <a:pt x="11503" y="37173"/>
                </a:cubicBezTo>
                <a:cubicBezTo>
                  <a:pt x="10681" y="37412"/>
                  <a:pt x="9905" y="37777"/>
                  <a:pt x="9202" y="38250"/>
                </a:cubicBezTo>
                <a:lnTo>
                  <a:pt x="9202" y="38250"/>
                </a:lnTo>
                <a:cubicBezTo>
                  <a:pt x="8740" y="38557"/>
                  <a:pt x="8309" y="38911"/>
                  <a:pt x="7916" y="39305"/>
                </a:cubicBezTo>
                <a:lnTo>
                  <a:pt x="7916" y="39305"/>
                </a:lnTo>
                <a:cubicBezTo>
                  <a:pt x="7401" y="39818"/>
                  <a:pt x="6951" y="40400"/>
                  <a:pt x="6577" y="41041"/>
                </a:cubicBezTo>
                <a:lnTo>
                  <a:pt x="6592" y="41041"/>
                </a:lnTo>
                <a:cubicBezTo>
                  <a:pt x="6587" y="41050"/>
                  <a:pt x="6582" y="41058"/>
                  <a:pt x="6577" y="41067"/>
                </a:cubicBezTo>
                <a:lnTo>
                  <a:pt x="6592" y="41067"/>
                </a:lnTo>
                <a:cubicBezTo>
                  <a:pt x="6587" y="41076"/>
                  <a:pt x="6582" y="41084"/>
                  <a:pt x="6577" y="41093"/>
                </a:cubicBezTo>
                <a:lnTo>
                  <a:pt x="7119" y="41093"/>
                </a:lnTo>
                <a:cubicBezTo>
                  <a:pt x="7124" y="41084"/>
                  <a:pt x="7129" y="41076"/>
                  <a:pt x="7135" y="41067"/>
                </a:cubicBezTo>
                <a:lnTo>
                  <a:pt x="7170" y="41067"/>
                </a:lnTo>
                <a:cubicBezTo>
                  <a:pt x="8176" y="39442"/>
                  <a:pt x="9775" y="38230"/>
                  <a:pt x="11632" y="37714"/>
                </a:cubicBezTo>
                <a:cubicBezTo>
                  <a:pt x="11947" y="37613"/>
                  <a:pt x="12276" y="37535"/>
                  <a:pt x="12618" y="37478"/>
                </a:cubicBezTo>
                <a:lnTo>
                  <a:pt x="12618" y="37478"/>
                </a:lnTo>
                <a:cubicBezTo>
                  <a:pt x="13106" y="37403"/>
                  <a:pt x="13620" y="37369"/>
                  <a:pt x="14157" y="37369"/>
                </a:cubicBezTo>
                <a:cubicBezTo>
                  <a:pt x="16493" y="37369"/>
                  <a:pt x="19245" y="38012"/>
                  <a:pt x="22103" y="38694"/>
                </a:cubicBezTo>
                <a:cubicBezTo>
                  <a:pt x="24032" y="39171"/>
                  <a:pt x="25983" y="39537"/>
                  <a:pt x="27956" y="39834"/>
                </a:cubicBezTo>
                <a:lnTo>
                  <a:pt x="27956" y="39834"/>
                </a:lnTo>
                <a:cubicBezTo>
                  <a:pt x="26112" y="39649"/>
                  <a:pt x="24290" y="39357"/>
                  <a:pt x="22490" y="38978"/>
                </a:cubicBezTo>
                <a:cubicBezTo>
                  <a:pt x="19858" y="38482"/>
                  <a:pt x="17316" y="38009"/>
                  <a:pt x="15053" y="38009"/>
                </a:cubicBezTo>
                <a:cubicBezTo>
                  <a:pt x="15050" y="38009"/>
                  <a:pt x="15047" y="38009"/>
                  <a:pt x="15044" y="38009"/>
                </a:cubicBezTo>
                <a:lnTo>
                  <a:pt x="15044" y="38009"/>
                </a:lnTo>
                <a:cubicBezTo>
                  <a:pt x="15041" y="38009"/>
                  <a:pt x="15038" y="38009"/>
                  <a:pt x="15035" y="38009"/>
                </a:cubicBezTo>
                <a:cubicBezTo>
                  <a:pt x="13887" y="38009"/>
                  <a:pt x="12813" y="38132"/>
                  <a:pt x="11838" y="38436"/>
                </a:cubicBezTo>
                <a:cubicBezTo>
                  <a:pt x="11406" y="38569"/>
                  <a:pt x="10985" y="38731"/>
                  <a:pt x="10580" y="38922"/>
                </a:cubicBezTo>
                <a:lnTo>
                  <a:pt x="10580" y="38922"/>
                </a:lnTo>
                <a:cubicBezTo>
                  <a:pt x="9481" y="39429"/>
                  <a:pt x="8494" y="40158"/>
                  <a:pt x="7660" y="41067"/>
                </a:cubicBezTo>
                <a:lnTo>
                  <a:pt x="8331" y="41067"/>
                </a:lnTo>
                <a:cubicBezTo>
                  <a:pt x="8859" y="40526"/>
                  <a:pt x="9458" y="40062"/>
                  <a:pt x="10109" y="39685"/>
                </a:cubicBezTo>
                <a:lnTo>
                  <a:pt x="10109" y="39685"/>
                </a:lnTo>
                <a:cubicBezTo>
                  <a:pt x="10696" y="39348"/>
                  <a:pt x="11320" y="39084"/>
                  <a:pt x="11967" y="38901"/>
                </a:cubicBezTo>
                <a:cubicBezTo>
                  <a:pt x="12915" y="38596"/>
                  <a:pt x="13963" y="38474"/>
                  <a:pt x="15087" y="38474"/>
                </a:cubicBezTo>
                <a:cubicBezTo>
                  <a:pt x="17293" y="38474"/>
                  <a:pt x="19789" y="38947"/>
                  <a:pt x="22387" y="39442"/>
                </a:cubicBezTo>
                <a:cubicBezTo>
                  <a:pt x="24152" y="39775"/>
                  <a:pt x="25993" y="40107"/>
                  <a:pt x="27734" y="40289"/>
                </a:cubicBezTo>
                <a:lnTo>
                  <a:pt x="27734" y="40289"/>
                </a:lnTo>
                <a:cubicBezTo>
                  <a:pt x="26130" y="40184"/>
                  <a:pt x="24452" y="39955"/>
                  <a:pt x="22799" y="39726"/>
                </a:cubicBezTo>
                <a:lnTo>
                  <a:pt x="22799" y="39726"/>
                </a:lnTo>
                <a:cubicBezTo>
                  <a:pt x="22799" y="39726"/>
                  <a:pt x="22799" y="39726"/>
                  <a:pt x="22799" y="39726"/>
                </a:cubicBezTo>
                <a:cubicBezTo>
                  <a:pt x="20580" y="39418"/>
                  <a:pt x="18305" y="39109"/>
                  <a:pt x="16195" y="39109"/>
                </a:cubicBezTo>
                <a:cubicBezTo>
                  <a:pt x="16192" y="39109"/>
                  <a:pt x="16189" y="39109"/>
                  <a:pt x="16186" y="39109"/>
                </a:cubicBezTo>
                <a:lnTo>
                  <a:pt x="16186" y="39109"/>
                </a:lnTo>
                <a:cubicBezTo>
                  <a:pt x="16183" y="39109"/>
                  <a:pt x="16180" y="39109"/>
                  <a:pt x="16177" y="39109"/>
                </a:cubicBezTo>
                <a:cubicBezTo>
                  <a:pt x="16176" y="39109"/>
                  <a:pt x="16175" y="39109"/>
                  <a:pt x="16174" y="39109"/>
                </a:cubicBezTo>
                <a:lnTo>
                  <a:pt x="16174" y="39109"/>
                </a:lnTo>
                <a:cubicBezTo>
                  <a:pt x="16173" y="39109"/>
                  <a:pt x="16172" y="39109"/>
                  <a:pt x="16171" y="39109"/>
                </a:cubicBezTo>
                <a:cubicBezTo>
                  <a:pt x="14749" y="39109"/>
                  <a:pt x="13403" y="39249"/>
                  <a:pt x="12199" y="39623"/>
                </a:cubicBezTo>
                <a:cubicBezTo>
                  <a:pt x="11168" y="39958"/>
                  <a:pt x="10162" y="40422"/>
                  <a:pt x="9259" y="41067"/>
                </a:cubicBezTo>
                <a:lnTo>
                  <a:pt x="10136" y="41067"/>
                </a:lnTo>
                <a:cubicBezTo>
                  <a:pt x="10592" y="40797"/>
                  <a:pt x="11071" y="40559"/>
                  <a:pt x="11564" y="40355"/>
                </a:cubicBezTo>
                <a:lnTo>
                  <a:pt x="11564" y="40355"/>
                </a:lnTo>
                <a:cubicBezTo>
                  <a:pt x="11822" y="40255"/>
                  <a:pt x="12085" y="40165"/>
                  <a:pt x="12354" y="40087"/>
                </a:cubicBezTo>
                <a:cubicBezTo>
                  <a:pt x="13516" y="39713"/>
                  <a:pt x="14825" y="39574"/>
                  <a:pt x="16214" y="39574"/>
                </a:cubicBezTo>
                <a:cubicBezTo>
                  <a:pt x="18277" y="39574"/>
                  <a:pt x="20518" y="39882"/>
                  <a:pt x="22722" y="40190"/>
                </a:cubicBezTo>
                <a:cubicBezTo>
                  <a:pt x="22722" y="40190"/>
                  <a:pt x="22722" y="40190"/>
                  <a:pt x="22723" y="40190"/>
                </a:cubicBezTo>
                <a:lnTo>
                  <a:pt x="22723" y="40190"/>
                </a:lnTo>
                <a:cubicBezTo>
                  <a:pt x="24181" y="40395"/>
                  <a:pt x="25639" y="40600"/>
                  <a:pt x="27047" y="40704"/>
                </a:cubicBezTo>
                <a:lnTo>
                  <a:pt x="27047" y="40704"/>
                </a:lnTo>
                <a:cubicBezTo>
                  <a:pt x="25802" y="40651"/>
                  <a:pt x="24534" y="40550"/>
                  <a:pt x="23315" y="40448"/>
                </a:cubicBezTo>
                <a:cubicBezTo>
                  <a:pt x="21483" y="40297"/>
                  <a:pt x="19626" y="40145"/>
                  <a:pt x="17842" y="40145"/>
                </a:cubicBezTo>
                <a:cubicBezTo>
                  <a:pt x="17839" y="40145"/>
                  <a:pt x="17836" y="40145"/>
                  <a:pt x="17834" y="40145"/>
                </a:cubicBezTo>
                <a:lnTo>
                  <a:pt x="17834" y="40145"/>
                </a:lnTo>
                <a:cubicBezTo>
                  <a:pt x="17831" y="40145"/>
                  <a:pt x="17828" y="40145"/>
                  <a:pt x="17826" y="40145"/>
                </a:cubicBezTo>
                <a:cubicBezTo>
                  <a:pt x="15965" y="40145"/>
                  <a:pt x="14178" y="40309"/>
                  <a:pt x="12586" y="40809"/>
                </a:cubicBezTo>
                <a:cubicBezTo>
                  <a:pt x="12586" y="40809"/>
                  <a:pt x="12586" y="40809"/>
                  <a:pt x="12586" y="40809"/>
                </a:cubicBezTo>
                <a:lnTo>
                  <a:pt x="12586" y="40809"/>
                </a:lnTo>
                <a:cubicBezTo>
                  <a:pt x="12352" y="40880"/>
                  <a:pt x="12139" y="40950"/>
                  <a:pt x="11947" y="41039"/>
                </a:cubicBezTo>
                <a:lnTo>
                  <a:pt x="11947" y="41039"/>
                </a:lnTo>
                <a:cubicBezTo>
                  <a:pt x="11919" y="41049"/>
                  <a:pt x="11892" y="41058"/>
                  <a:pt x="11864" y="41067"/>
                </a:cubicBezTo>
                <a:lnTo>
                  <a:pt x="13437" y="41067"/>
                </a:lnTo>
                <a:cubicBezTo>
                  <a:pt x="14789" y="40729"/>
                  <a:pt x="16283" y="40611"/>
                  <a:pt x="17838" y="40611"/>
                </a:cubicBezTo>
                <a:lnTo>
                  <a:pt x="17838" y="40611"/>
                </a:lnTo>
                <a:cubicBezTo>
                  <a:pt x="19598" y="40611"/>
                  <a:pt x="21432" y="40762"/>
                  <a:pt x="23238" y="40912"/>
                </a:cubicBezTo>
                <a:cubicBezTo>
                  <a:pt x="23908" y="40964"/>
                  <a:pt x="24605" y="41016"/>
                  <a:pt x="25275" y="41067"/>
                </a:cubicBezTo>
                <a:cubicBezTo>
                  <a:pt x="25636" y="41093"/>
                  <a:pt x="26023" y="41119"/>
                  <a:pt x="26384" y="41144"/>
                </a:cubicBezTo>
                <a:lnTo>
                  <a:pt x="26410" y="41144"/>
                </a:lnTo>
                <a:cubicBezTo>
                  <a:pt x="27076" y="41198"/>
                  <a:pt x="27747" y="41225"/>
                  <a:pt x="28418" y="41225"/>
                </a:cubicBezTo>
                <a:cubicBezTo>
                  <a:pt x="29308" y="41225"/>
                  <a:pt x="30199" y="41178"/>
                  <a:pt x="31082" y="41084"/>
                </a:cubicBezTo>
                <a:lnTo>
                  <a:pt x="31082" y="41084"/>
                </a:lnTo>
                <a:cubicBezTo>
                  <a:pt x="31141" y="41078"/>
                  <a:pt x="31200" y="41073"/>
                  <a:pt x="31259" y="41067"/>
                </a:cubicBezTo>
                <a:lnTo>
                  <a:pt x="34508" y="41067"/>
                </a:lnTo>
                <a:lnTo>
                  <a:pt x="35798" y="40912"/>
                </a:lnTo>
                <a:cubicBezTo>
                  <a:pt x="38681" y="40555"/>
                  <a:pt x="41493" y="40207"/>
                  <a:pt x="44257" y="40207"/>
                </a:cubicBezTo>
                <a:cubicBezTo>
                  <a:pt x="46486" y="40207"/>
                  <a:pt x="48683" y="40434"/>
                  <a:pt x="50860" y="41067"/>
                </a:cubicBezTo>
                <a:lnTo>
                  <a:pt x="52330" y="41067"/>
                </a:lnTo>
                <a:cubicBezTo>
                  <a:pt x="52307" y="41058"/>
                  <a:pt x="52284" y="41050"/>
                  <a:pt x="52261" y="41041"/>
                </a:cubicBezTo>
                <a:lnTo>
                  <a:pt x="52330" y="41041"/>
                </a:lnTo>
                <a:cubicBezTo>
                  <a:pt x="51139" y="40605"/>
                  <a:pt x="49948" y="40296"/>
                  <a:pt x="48753" y="40089"/>
                </a:cubicBezTo>
                <a:lnTo>
                  <a:pt x="48753" y="40089"/>
                </a:lnTo>
                <a:cubicBezTo>
                  <a:pt x="47274" y="39826"/>
                  <a:pt x="45788" y="39723"/>
                  <a:pt x="44288" y="39723"/>
                </a:cubicBezTo>
                <a:cubicBezTo>
                  <a:pt x="42460" y="39723"/>
                  <a:pt x="40612" y="39877"/>
                  <a:pt x="38735" y="40086"/>
                </a:cubicBezTo>
                <a:lnTo>
                  <a:pt x="38735" y="40086"/>
                </a:lnTo>
                <a:cubicBezTo>
                  <a:pt x="37740" y="40196"/>
                  <a:pt x="36736" y="40321"/>
                  <a:pt x="35720" y="40448"/>
                </a:cubicBezTo>
                <a:cubicBezTo>
                  <a:pt x="35615" y="40460"/>
                  <a:pt x="35509" y="40473"/>
                  <a:pt x="35402" y="40486"/>
                </a:cubicBezTo>
                <a:lnTo>
                  <a:pt x="35402" y="40486"/>
                </a:lnTo>
                <a:cubicBezTo>
                  <a:pt x="34938" y="40538"/>
                  <a:pt x="34473" y="40590"/>
                  <a:pt x="34009" y="40641"/>
                </a:cubicBezTo>
                <a:lnTo>
                  <a:pt x="34009" y="40641"/>
                </a:lnTo>
                <a:cubicBezTo>
                  <a:pt x="35574" y="40348"/>
                  <a:pt x="37076" y="40015"/>
                  <a:pt x="38556" y="39681"/>
                </a:cubicBezTo>
                <a:cubicBezTo>
                  <a:pt x="38565" y="39679"/>
                  <a:pt x="38574" y="39676"/>
                  <a:pt x="38583" y="39674"/>
                </a:cubicBezTo>
                <a:cubicBezTo>
                  <a:pt x="41862" y="38952"/>
                  <a:pt x="44878" y="38274"/>
                  <a:pt x="47840" y="38274"/>
                </a:cubicBezTo>
                <a:cubicBezTo>
                  <a:pt x="49957" y="38274"/>
                  <a:pt x="52047" y="38621"/>
                  <a:pt x="54187" y="39545"/>
                </a:cubicBezTo>
                <a:cubicBezTo>
                  <a:pt x="55141" y="39958"/>
                  <a:pt x="56044" y="40474"/>
                  <a:pt x="56895" y="41067"/>
                </a:cubicBezTo>
                <a:lnTo>
                  <a:pt x="57694" y="41067"/>
                </a:lnTo>
                <a:cubicBezTo>
                  <a:pt x="56663" y="40293"/>
                  <a:pt x="55554" y="39649"/>
                  <a:pt x="54367" y="39133"/>
                </a:cubicBezTo>
                <a:lnTo>
                  <a:pt x="54367" y="39133"/>
                </a:lnTo>
                <a:cubicBezTo>
                  <a:pt x="54367" y="39133"/>
                  <a:pt x="54367" y="39133"/>
                  <a:pt x="54367" y="39133"/>
                </a:cubicBezTo>
                <a:cubicBezTo>
                  <a:pt x="52167" y="38173"/>
                  <a:pt x="49984" y="37817"/>
                  <a:pt x="47789" y="37817"/>
                </a:cubicBezTo>
                <a:cubicBezTo>
                  <a:pt x="44737" y="37817"/>
                  <a:pt x="41661" y="38505"/>
                  <a:pt x="38480" y="39210"/>
                </a:cubicBezTo>
                <a:cubicBezTo>
                  <a:pt x="37448" y="39442"/>
                  <a:pt x="36391" y="39700"/>
                  <a:pt x="35308" y="39907"/>
                </a:cubicBezTo>
                <a:cubicBezTo>
                  <a:pt x="36468" y="39623"/>
                  <a:pt x="37577" y="39288"/>
                  <a:pt x="38661" y="38952"/>
                </a:cubicBezTo>
                <a:lnTo>
                  <a:pt x="40492" y="38359"/>
                </a:lnTo>
                <a:cubicBezTo>
                  <a:pt x="43938" y="37244"/>
                  <a:pt x="47083" y="36214"/>
                  <a:pt x="50219" y="36214"/>
                </a:cubicBezTo>
                <a:cubicBezTo>
                  <a:pt x="51941" y="36214"/>
                  <a:pt x="53660" y="36525"/>
                  <a:pt x="55425" y="37302"/>
                </a:cubicBezTo>
                <a:cubicBezTo>
                  <a:pt x="57333" y="38204"/>
                  <a:pt x="59061" y="39468"/>
                  <a:pt x="60480" y="41067"/>
                </a:cubicBezTo>
                <a:lnTo>
                  <a:pt x="61124" y="41067"/>
                </a:lnTo>
                <a:cubicBezTo>
                  <a:pt x="59603" y="39288"/>
                  <a:pt x="57720" y="37869"/>
                  <a:pt x="55605" y="36863"/>
                </a:cubicBezTo>
                <a:cubicBezTo>
                  <a:pt x="53806" y="36073"/>
                  <a:pt x="52029" y="35759"/>
                  <a:pt x="50254" y="35759"/>
                </a:cubicBezTo>
                <a:cubicBezTo>
                  <a:pt x="49472" y="35759"/>
                  <a:pt x="48691" y="35820"/>
                  <a:pt x="47908" y="35928"/>
                </a:cubicBezTo>
                <a:lnTo>
                  <a:pt x="47908" y="35928"/>
                </a:lnTo>
                <a:cubicBezTo>
                  <a:pt x="45414" y="36264"/>
                  <a:pt x="42910" y="37080"/>
                  <a:pt x="40337" y="37921"/>
                </a:cubicBezTo>
                <a:cubicBezTo>
                  <a:pt x="39321" y="38243"/>
                  <a:pt x="38282" y="38589"/>
                  <a:pt x="37218" y="38890"/>
                </a:cubicBezTo>
                <a:lnTo>
                  <a:pt x="37218" y="38890"/>
                </a:lnTo>
                <a:cubicBezTo>
                  <a:pt x="38882" y="38305"/>
                  <a:pt x="40473" y="37623"/>
                  <a:pt x="42039" y="36966"/>
                </a:cubicBezTo>
                <a:cubicBezTo>
                  <a:pt x="45610" y="35446"/>
                  <a:pt x="48842" y="34071"/>
                  <a:pt x="52101" y="34071"/>
                </a:cubicBezTo>
                <a:cubicBezTo>
                  <a:pt x="53595" y="34071"/>
                  <a:pt x="55096" y="34360"/>
                  <a:pt x="56637" y="35058"/>
                </a:cubicBezTo>
                <a:cubicBezTo>
                  <a:pt x="59216" y="36193"/>
                  <a:pt x="61305" y="38359"/>
                  <a:pt x="63084" y="41067"/>
                </a:cubicBezTo>
                <a:lnTo>
                  <a:pt x="63652" y="41067"/>
                </a:lnTo>
                <a:cubicBezTo>
                  <a:pt x="63646" y="41058"/>
                  <a:pt x="63641" y="41050"/>
                  <a:pt x="63635" y="41041"/>
                </a:cubicBezTo>
                <a:lnTo>
                  <a:pt x="63652" y="41041"/>
                </a:lnTo>
                <a:cubicBezTo>
                  <a:pt x="61795" y="38179"/>
                  <a:pt x="59603" y="35832"/>
                  <a:pt x="56869" y="34594"/>
                </a:cubicBezTo>
                <a:cubicBezTo>
                  <a:pt x="55285" y="33890"/>
                  <a:pt x="53731" y="33600"/>
                  <a:pt x="52189" y="33600"/>
                </a:cubicBezTo>
                <a:cubicBezTo>
                  <a:pt x="50810" y="33600"/>
                  <a:pt x="49439" y="33832"/>
                  <a:pt x="48066" y="34207"/>
                </a:cubicBezTo>
                <a:lnTo>
                  <a:pt x="48066" y="34207"/>
                </a:lnTo>
                <a:cubicBezTo>
                  <a:pt x="47774" y="34286"/>
                  <a:pt x="47481" y="34373"/>
                  <a:pt x="47188" y="34465"/>
                </a:cubicBezTo>
                <a:lnTo>
                  <a:pt x="47188" y="34465"/>
                </a:lnTo>
                <a:cubicBezTo>
                  <a:pt x="45438" y="35014"/>
                  <a:pt x="43679" y="35763"/>
                  <a:pt x="41884" y="36528"/>
                </a:cubicBezTo>
                <a:cubicBezTo>
                  <a:pt x="41008" y="36915"/>
                  <a:pt x="40131" y="37276"/>
                  <a:pt x="39228" y="37637"/>
                </a:cubicBezTo>
                <a:cubicBezTo>
                  <a:pt x="40672" y="36966"/>
                  <a:pt x="42065" y="36244"/>
                  <a:pt x="43432" y="35548"/>
                </a:cubicBezTo>
                <a:cubicBezTo>
                  <a:pt x="46033" y="34189"/>
                  <a:pt x="48448" y="32922"/>
                  <a:pt x="50839" y="32295"/>
                </a:cubicBezTo>
                <a:lnTo>
                  <a:pt x="50839" y="32295"/>
                </a:lnTo>
                <a:cubicBezTo>
                  <a:pt x="51820" y="32041"/>
                  <a:pt x="52796" y="31894"/>
                  <a:pt x="53779" y="31894"/>
                </a:cubicBezTo>
                <a:cubicBezTo>
                  <a:pt x="55124" y="31894"/>
                  <a:pt x="56481" y="32168"/>
                  <a:pt x="57875" y="32814"/>
                </a:cubicBezTo>
                <a:lnTo>
                  <a:pt x="57875" y="32788"/>
                </a:lnTo>
                <a:cubicBezTo>
                  <a:pt x="60995" y="34207"/>
                  <a:pt x="63239" y="37276"/>
                  <a:pt x="65122" y="41067"/>
                </a:cubicBezTo>
                <a:lnTo>
                  <a:pt x="65638" y="41067"/>
                </a:lnTo>
                <a:cubicBezTo>
                  <a:pt x="65633" y="41058"/>
                  <a:pt x="65629" y="41050"/>
                  <a:pt x="65625" y="41041"/>
                </a:cubicBezTo>
                <a:lnTo>
                  <a:pt x="65663" y="41041"/>
                </a:lnTo>
                <a:cubicBezTo>
                  <a:pt x="63729" y="37095"/>
                  <a:pt x="61382" y="33846"/>
                  <a:pt x="58107" y="32350"/>
                </a:cubicBezTo>
                <a:cubicBezTo>
                  <a:pt x="56669" y="31700"/>
                  <a:pt x="55262" y="31426"/>
                  <a:pt x="53871" y="31426"/>
                </a:cubicBezTo>
                <a:cubicBezTo>
                  <a:pt x="53866" y="31426"/>
                  <a:pt x="53862" y="31426"/>
                  <a:pt x="53858" y="31426"/>
                </a:cubicBezTo>
                <a:lnTo>
                  <a:pt x="53858" y="31426"/>
                </a:lnTo>
                <a:cubicBezTo>
                  <a:pt x="53854" y="31426"/>
                  <a:pt x="53849" y="31426"/>
                  <a:pt x="53845" y="31426"/>
                </a:cubicBezTo>
                <a:cubicBezTo>
                  <a:pt x="50270" y="31426"/>
                  <a:pt x="46802" y="33234"/>
                  <a:pt x="43200" y="35109"/>
                </a:cubicBezTo>
                <a:cubicBezTo>
                  <a:pt x="42689" y="35376"/>
                  <a:pt x="42179" y="35642"/>
                  <a:pt x="41668" y="35909"/>
                </a:cubicBezTo>
                <a:lnTo>
                  <a:pt x="41668" y="35909"/>
                </a:lnTo>
                <a:cubicBezTo>
                  <a:pt x="42700" y="35307"/>
                  <a:pt x="43709" y="34704"/>
                  <a:pt x="44696" y="34078"/>
                </a:cubicBezTo>
                <a:cubicBezTo>
                  <a:pt x="48453" y="31770"/>
                  <a:pt x="51829" y="29688"/>
                  <a:pt x="55336" y="29688"/>
                </a:cubicBezTo>
                <a:cubicBezTo>
                  <a:pt x="56571" y="29688"/>
                  <a:pt x="57823" y="29946"/>
                  <a:pt x="59113" y="30544"/>
                </a:cubicBezTo>
                <a:cubicBezTo>
                  <a:pt x="62646" y="32143"/>
                  <a:pt x="64967" y="36218"/>
                  <a:pt x="66824" y="41067"/>
                </a:cubicBezTo>
                <a:lnTo>
                  <a:pt x="67314" y="41067"/>
                </a:lnTo>
                <a:cubicBezTo>
                  <a:pt x="67311" y="41058"/>
                  <a:pt x="67308" y="41050"/>
                  <a:pt x="67304" y="41041"/>
                </a:cubicBezTo>
                <a:lnTo>
                  <a:pt x="67340" y="41041"/>
                </a:lnTo>
                <a:cubicBezTo>
                  <a:pt x="65418" y="36097"/>
                  <a:pt x="63064" y="31890"/>
                  <a:pt x="59393" y="30166"/>
                </a:cubicBezTo>
                <a:lnTo>
                  <a:pt x="59393" y="30166"/>
                </a:lnTo>
                <a:cubicBezTo>
                  <a:pt x="59368" y="30155"/>
                  <a:pt x="59344" y="30143"/>
                  <a:pt x="59319" y="30132"/>
                </a:cubicBezTo>
                <a:cubicBezTo>
                  <a:pt x="57949" y="29498"/>
                  <a:pt x="56628" y="29224"/>
                  <a:pt x="55329" y="29224"/>
                </a:cubicBezTo>
                <a:cubicBezTo>
                  <a:pt x="51713" y="29224"/>
                  <a:pt x="48271" y="31345"/>
                  <a:pt x="44438" y="33717"/>
                </a:cubicBezTo>
                <a:lnTo>
                  <a:pt x="43612" y="34207"/>
                </a:lnTo>
                <a:cubicBezTo>
                  <a:pt x="44386" y="33691"/>
                  <a:pt x="45160" y="33149"/>
                  <a:pt x="45882" y="32634"/>
                </a:cubicBezTo>
                <a:cubicBezTo>
                  <a:pt x="49729" y="29919"/>
                  <a:pt x="53177" y="27485"/>
                  <a:pt x="56809" y="27483"/>
                </a:cubicBezTo>
                <a:lnTo>
                  <a:pt x="56809" y="27483"/>
                </a:lnTo>
                <a:cubicBezTo>
                  <a:pt x="57965" y="27483"/>
                  <a:pt x="59140" y="27733"/>
                  <a:pt x="60351" y="28301"/>
                </a:cubicBezTo>
                <a:lnTo>
                  <a:pt x="60351" y="28289"/>
                </a:lnTo>
                <a:lnTo>
                  <a:pt x="60351" y="28289"/>
                </a:lnTo>
                <a:cubicBezTo>
                  <a:pt x="60359" y="28293"/>
                  <a:pt x="60368" y="28297"/>
                  <a:pt x="60376" y="28301"/>
                </a:cubicBezTo>
                <a:cubicBezTo>
                  <a:pt x="60864" y="28527"/>
                  <a:pt x="61325" y="28804"/>
                  <a:pt x="61764" y="29128"/>
                </a:cubicBezTo>
                <a:lnTo>
                  <a:pt x="61764" y="29128"/>
                </a:lnTo>
                <a:cubicBezTo>
                  <a:pt x="63439" y="30380"/>
                  <a:pt x="64775" y="32302"/>
                  <a:pt x="65891" y="34630"/>
                </a:cubicBezTo>
                <a:lnTo>
                  <a:pt x="65891" y="34630"/>
                </a:lnTo>
                <a:cubicBezTo>
                  <a:pt x="66808" y="36550"/>
                  <a:pt x="67576" y="38746"/>
                  <a:pt x="68268" y="41067"/>
                </a:cubicBezTo>
                <a:lnTo>
                  <a:pt x="68758" y="41067"/>
                </a:lnTo>
                <a:cubicBezTo>
                  <a:pt x="68756" y="41058"/>
                  <a:pt x="68753" y="41050"/>
                  <a:pt x="68751" y="41041"/>
                </a:cubicBezTo>
                <a:lnTo>
                  <a:pt x="68758" y="41041"/>
                </a:lnTo>
                <a:cubicBezTo>
                  <a:pt x="66967" y="35052"/>
                  <a:pt x="64667" y="29851"/>
                  <a:pt x="60650" y="27907"/>
                </a:cubicBezTo>
                <a:lnTo>
                  <a:pt x="60650" y="27907"/>
                </a:lnTo>
                <a:cubicBezTo>
                  <a:pt x="60619" y="27892"/>
                  <a:pt x="60588" y="27877"/>
                  <a:pt x="60557" y="27862"/>
                </a:cubicBezTo>
                <a:cubicBezTo>
                  <a:pt x="59268" y="27257"/>
                  <a:pt x="58025" y="26992"/>
                  <a:pt x="56805" y="26992"/>
                </a:cubicBezTo>
                <a:cubicBezTo>
                  <a:pt x="53216" y="26992"/>
                  <a:pt x="49830" y="29279"/>
                  <a:pt x="46094" y="31900"/>
                </a:cubicBezTo>
                <a:lnTo>
                  <a:pt x="46094" y="31900"/>
                </a:lnTo>
                <a:cubicBezTo>
                  <a:pt x="46419" y="31637"/>
                  <a:pt x="46731" y="31387"/>
                  <a:pt x="47043" y="31138"/>
                </a:cubicBezTo>
                <a:cubicBezTo>
                  <a:pt x="50968" y="28029"/>
                  <a:pt x="54477" y="25244"/>
                  <a:pt x="58214" y="25244"/>
                </a:cubicBezTo>
                <a:cubicBezTo>
                  <a:pt x="59314" y="25244"/>
                  <a:pt x="60433" y="25486"/>
                  <a:pt x="61589" y="26031"/>
                </a:cubicBezTo>
                <a:cubicBezTo>
                  <a:pt x="61589" y="26031"/>
                  <a:pt x="61589" y="26031"/>
                  <a:pt x="61589" y="26031"/>
                </a:cubicBezTo>
                <a:lnTo>
                  <a:pt x="61589" y="26031"/>
                </a:lnTo>
                <a:cubicBezTo>
                  <a:pt x="64232" y="27280"/>
                  <a:pt x="66060" y="30161"/>
                  <a:pt x="67457" y="33847"/>
                </a:cubicBezTo>
                <a:lnTo>
                  <a:pt x="67457" y="33847"/>
                </a:lnTo>
                <a:cubicBezTo>
                  <a:pt x="68281" y="36030"/>
                  <a:pt x="68953" y="38495"/>
                  <a:pt x="69558" y="41067"/>
                </a:cubicBezTo>
                <a:lnTo>
                  <a:pt x="70022" y="41067"/>
                </a:lnTo>
                <a:cubicBezTo>
                  <a:pt x="70020" y="41058"/>
                  <a:pt x="70018" y="41050"/>
                  <a:pt x="70016" y="41041"/>
                </a:cubicBezTo>
                <a:lnTo>
                  <a:pt x="70022" y="41041"/>
                </a:lnTo>
                <a:cubicBezTo>
                  <a:pt x="68371" y="33975"/>
                  <a:pt x="66205" y="27682"/>
                  <a:pt x="61795" y="25593"/>
                </a:cubicBezTo>
                <a:cubicBezTo>
                  <a:pt x="60557" y="25012"/>
                  <a:pt x="59366" y="24756"/>
                  <a:pt x="58201" y="24756"/>
                </a:cubicBezTo>
                <a:cubicBezTo>
                  <a:pt x="54782" y="24756"/>
                  <a:pt x="51595" y="26967"/>
                  <a:pt x="48141" y="29674"/>
                </a:cubicBezTo>
                <a:lnTo>
                  <a:pt x="48141" y="29674"/>
                </a:lnTo>
                <a:lnTo>
                  <a:pt x="48177" y="29642"/>
                </a:lnTo>
                <a:cubicBezTo>
                  <a:pt x="52175" y="26149"/>
                  <a:pt x="55745" y="23020"/>
                  <a:pt x="59582" y="23013"/>
                </a:cubicBezTo>
                <a:lnTo>
                  <a:pt x="59582" y="23013"/>
                </a:lnTo>
                <a:cubicBezTo>
                  <a:pt x="60638" y="23015"/>
                  <a:pt x="61715" y="23254"/>
                  <a:pt x="62826" y="23787"/>
                </a:cubicBezTo>
                <a:cubicBezTo>
                  <a:pt x="67314" y="25928"/>
                  <a:pt x="69248" y="33149"/>
                  <a:pt x="70693" y="41067"/>
                </a:cubicBezTo>
                <a:lnTo>
                  <a:pt x="71183" y="41067"/>
                </a:lnTo>
                <a:cubicBezTo>
                  <a:pt x="71181" y="41058"/>
                  <a:pt x="71180" y="41050"/>
                  <a:pt x="71178" y="41041"/>
                </a:cubicBezTo>
                <a:lnTo>
                  <a:pt x="71183" y="41041"/>
                </a:lnTo>
                <a:cubicBezTo>
                  <a:pt x="71091" y="40548"/>
                  <a:pt x="70997" y="40057"/>
                  <a:pt x="70902" y="39569"/>
                </a:cubicBezTo>
                <a:lnTo>
                  <a:pt x="70902" y="39569"/>
                </a:lnTo>
                <a:cubicBezTo>
                  <a:pt x="70036" y="35096"/>
                  <a:pt x="68964" y="30929"/>
                  <a:pt x="67300" y="27848"/>
                </a:cubicBezTo>
                <a:lnTo>
                  <a:pt x="67300" y="27848"/>
                </a:lnTo>
                <a:cubicBezTo>
                  <a:pt x="66185" y="25776"/>
                  <a:pt x="64804" y="24195"/>
                  <a:pt x="63033" y="23349"/>
                </a:cubicBezTo>
                <a:lnTo>
                  <a:pt x="63033" y="23349"/>
                </a:lnTo>
                <a:cubicBezTo>
                  <a:pt x="63033" y="23349"/>
                  <a:pt x="63033" y="23349"/>
                  <a:pt x="63033" y="23349"/>
                </a:cubicBezTo>
                <a:cubicBezTo>
                  <a:pt x="62050" y="22879"/>
                  <a:pt x="61098" y="22624"/>
                  <a:pt x="60167" y="22549"/>
                </a:cubicBezTo>
                <a:lnTo>
                  <a:pt x="60167" y="22549"/>
                </a:lnTo>
                <a:cubicBezTo>
                  <a:pt x="59965" y="22533"/>
                  <a:pt x="59765" y="22525"/>
                  <a:pt x="59565" y="22525"/>
                </a:cubicBezTo>
                <a:cubicBezTo>
                  <a:pt x="56412" y="22525"/>
                  <a:pt x="53467" y="24521"/>
                  <a:pt x="50356" y="27118"/>
                </a:cubicBezTo>
                <a:lnTo>
                  <a:pt x="50356" y="27118"/>
                </a:lnTo>
                <a:cubicBezTo>
                  <a:pt x="53980" y="23648"/>
                  <a:pt x="57316" y="20763"/>
                  <a:pt x="60919" y="20760"/>
                </a:cubicBezTo>
                <a:lnTo>
                  <a:pt x="60919" y="20760"/>
                </a:lnTo>
                <a:cubicBezTo>
                  <a:pt x="61943" y="20761"/>
                  <a:pt x="62987" y="20996"/>
                  <a:pt x="64064" y="21518"/>
                </a:cubicBezTo>
                <a:cubicBezTo>
                  <a:pt x="68810" y="23813"/>
                  <a:pt x="70486" y="32169"/>
                  <a:pt x="71750" y="41067"/>
                </a:cubicBezTo>
                <a:lnTo>
                  <a:pt x="72240" y="41067"/>
                </a:lnTo>
                <a:cubicBezTo>
                  <a:pt x="70951" y="32040"/>
                  <a:pt x="69248" y="23504"/>
                  <a:pt x="64271" y="21105"/>
                </a:cubicBezTo>
                <a:lnTo>
                  <a:pt x="64271" y="21105"/>
                </a:lnTo>
                <a:cubicBezTo>
                  <a:pt x="64271" y="21105"/>
                  <a:pt x="64271" y="21105"/>
                  <a:pt x="64271" y="21105"/>
                </a:cubicBezTo>
                <a:cubicBezTo>
                  <a:pt x="63109" y="20544"/>
                  <a:pt x="61989" y="20293"/>
                  <a:pt x="60898" y="20293"/>
                </a:cubicBezTo>
                <a:cubicBezTo>
                  <a:pt x="57775" y="20293"/>
                  <a:pt x="54878" y="22351"/>
                  <a:pt x="51840" y="25103"/>
                </a:cubicBezTo>
                <a:cubicBezTo>
                  <a:pt x="55381" y="21480"/>
                  <a:pt x="58656" y="18518"/>
                  <a:pt x="62215" y="18518"/>
                </a:cubicBezTo>
                <a:cubicBezTo>
                  <a:pt x="63218" y="18518"/>
                  <a:pt x="64243" y="18753"/>
                  <a:pt x="65302" y="19274"/>
                </a:cubicBezTo>
                <a:cubicBezTo>
                  <a:pt x="70280" y="21698"/>
                  <a:pt x="71673" y="31215"/>
                  <a:pt x="72730" y="41067"/>
                </a:cubicBezTo>
                <a:lnTo>
                  <a:pt x="73194" y="41067"/>
                </a:lnTo>
                <a:cubicBezTo>
                  <a:pt x="72111" y="31060"/>
                  <a:pt x="70718" y="21389"/>
                  <a:pt x="65509" y="18835"/>
                </a:cubicBezTo>
                <a:cubicBezTo>
                  <a:pt x="64372" y="18281"/>
                  <a:pt x="63278" y="18031"/>
                  <a:pt x="62211" y="18031"/>
                </a:cubicBezTo>
                <a:cubicBezTo>
                  <a:pt x="59214" y="18031"/>
                  <a:pt x="56440" y="20003"/>
                  <a:pt x="53568" y="22704"/>
                </a:cubicBezTo>
                <a:cubicBezTo>
                  <a:pt x="54097" y="22137"/>
                  <a:pt x="54620" y="21590"/>
                  <a:pt x="55140" y="21070"/>
                </a:cubicBezTo>
                <a:lnTo>
                  <a:pt x="55140" y="21070"/>
                </a:lnTo>
                <a:cubicBezTo>
                  <a:pt x="57926" y="18282"/>
                  <a:pt x="60612" y="16275"/>
                  <a:pt x="63485" y="16275"/>
                </a:cubicBezTo>
                <a:cubicBezTo>
                  <a:pt x="64469" y="16275"/>
                  <a:pt x="65475" y="16510"/>
                  <a:pt x="66515" y="17030"/>
                </a:cubicBezTo>
                <a:cubicBezTo>
                  <a:pt x="71724" y="19609"/>
                  <a:pt x="72807" y="30312"/>
                  <a:pt x="73607" y="41067"/>
                </a:cubicBezTo>
                <a:lnTo>
                  <a:pt x="74097" y="41067"/>
                </a:lnTo>
                <a:cubicBezTo>
                  <a:pt x="73246" y="30158"/>
                  <a:pt x="72163" y="19274"/>
                  <a:pt x="66721" y="16592"/>
                </a:cubicBezTo>
                <a:cubicBezTo>
                  <a:pt x="65597" y="16037"/>
                  <a:pt x="64519" y="15786"/>
                  <a:pt x="63470" y="15786"/>
                </a:cubicBezTo>
                <a:cubicBezTo>
                  <a:pt x="62638" y="15786"/>
                  <a:pt x="61825" y="15944"/>
                  <a:pt x="61023" y="16232"/>
                </a:cubicBezTo>
                <a:lnTo>
                  <a:pt x="61023" y="16232"/>
                </a:lnTo>
                <a:cubicBezTo>
                  <a:pt x="59075" y="16929"/>
                  <a:pt x="57197" y="18406"/>
                  <a:pt x="55270" y="20280"/>
                </a:cubicBezTo>
                <a:cubicBezTo>
                  <a:pt x="58480" y="16710"/>
                  <a:pt x="61506" y="14020"/>
                  <a:pt x="64799" y="14020"/>
                </a:cubicBezTo>
                <a:cubicBezTo>
                  <a:pt x="65765" y="14020"/>
                  <a:pt x="66754" y="14252"/>
                  <a:pt x="67778" y="14761"/>
                </a:cubicBezTo>
                <a:cubicBezTo>
                  <a:pt x="73169" y="17443"/>
                  <a:pt x="73891" y="29358"/>
                  <a:pt x="74510" y="41041"/>
                </a:cubicBezTo>
                <a:lnTo>
                  <a:pt x="74974" y="41041"/>
                </a:lnTo>
                <a:cubicBezTo>
                  <a:pt x="74355" y="29229"/>
                  <a:pt x="73633" y="17159"/>
                  <a:pt x="67985" y="14348"/>
                </a:cubicBezTo>
                <a:cubicBezTo>
                  <a:pt x="66876" y="13790"/>
                  <a:pt x="65811" y="13538"/>
                  <a:pt x="64775" y="13538"/>
                </a:cubicBezTo>
                <a:cubicBezTo>
                  <a:pt x="62026" y="13538"/>
                  <a:pt x="59487" y="15315"/>
                  <a:pt x="56920" y="17881"/>
                </a:cubicBezTo>
                <a:cubicBezTo>
                  <a:pt x="59960" y="14345"/>
                  <a:pt x="62877" y="11757"/>
                  <a:pt x="66073" y="11757"/>
                </a:cubicBezTo>
                <a:cubicBezTo>
                  <a:pt x="67026" y="11757"/>
                  <a:pt x="68003" y="11987"/>
                  <a:pt x="69016" y="12491"/>
                </a:cubicBezTo>
                <a:cubicBezTo>
                  <a:pt x="74535" y="15276"/>
                  <a:pt x="74922" y="28120"/>
                  <a:pt x="75309" y="40551"/>
                </a:cubicBezTo>
                <a:cubicBezTo>
                  <a:pt x="75309" y="40732"/>
                  <a:pt x="75309" y="40912"/>
                  <a:pt x="75335" y="41067"/>
                </a:cubicBezTo>
                <a:lnTo>
                  <a:pt x="75773" y="41067"/>
                </a:lnTo>
                <a:lnTo>
                  <a:pt x="75773" y="40525"/>
                </a:lnTo>
                <a:cubicBezTo>
                  <a:pt x="75387" y="27991"/>
                  <a:pt x="75000" y="15018"/>
                  <a:pt x="69223" y="12104"/>
                </a:cubicBezTo>
                <a:lnTo>
                  <a:pt x="69223" y="12104"/>
                </a:lnTo>
                <a:cubicBezTo>
                  <a:pt x="69223" y="12104"/>
                  <a:pt x="69223" y="12104"/>
                  <a:pt x="69223" y="12104"/>
                </a:cubicBezTo>
                <a:cubicBezTo>
                  <a:pt x="68128" y="11553"/>
                  <a:pt x="67073" y="11302"/>
                  <a:pt x="66047" y="11302"/>
                </a:cubicBezTo>
                <a:cubicBezTo>
                  <a:pt x="63474" y="11302"/>
                  <a:pt x="61082" y="12881"/>
                  <a:pt x="58697" y="15275"/>
                </a:cubicBezTo>
                <a:lnTo>
                  <a:pt x="58697" y="15275"/>
                </a:lnTo>
                <a:cubicBezTo>
                  <a:pt x="61537" y="11943"/>
                  <a:pt x="64303" y="9580"/>
                  <a:pt x="67311" y="9580"/>
                </a:cubicBezTo>
                <a:cubicBezTo>
                  <a:pt x="68256" y="9580"/>
                  <a:pt x="69225" y="9814"/>
                  <a:pt x="70228" y="10324"/>
                </a:cubicBezTo>
                <a:cubicBezTo>
                  <a:pt x="75773" y="13161"/>
                  <a:pt x="75928" y="26573"/>
                  <a:pt x="76057" y="39545"/>
                </a:cubicBezTo>
                <a:lnTo>
                  <a:pt x="76083" y="41144"/>
                </a:lnTo>
                <a:lnTo>
                  <a:pt x="76547" y="41144"/>
                </a:lnTo>
                <a:cubicBezTo>
                  <a:pt x="76547" y="41136"/>
                  <a:pt x="76547" y="41127"/>
                  <a:pt x="76547" y="41119"/>
                </a:cubicBezTo>
                <a:lnTo>
                  <a:pt x="76547" y="41119"/>
                </a:lnTo>
                <a:cubicBezTo>
                  <a:pt x="76547" y="41110"/>
                  <a:pt x="76547" y="41101"/>
                  <a:pt x="76547" y="41093"/>
                </a:cubicBezTo>
                <a:lnTo>
                  <a:pt x="76573" y="41093"/>
                </a:lnTo>
                <a:cubicBezTo>
                  <a:pt x="76573" y="41076"/>
                  <a:pt x="76573" y="41058"/>
                  <a:pt x="76573" y="41041"/>
                </a:cubicBezTo>
                <a:lnTo>
                  <a:pt x="76573" y="41041"/>
                </a:lnTo>
                <a:cubicBezTo>
                  <a:pt x="76573" y="40500"/>
                  <a:pt x="76573" y="39958"/>
                  <a:pt x="76547" y="39416"/>
                </a:cubicBezTo>
                <a:cubicBezTo>
                  <a:pt x="76418" y="26315"/>
                  <a:pt x="76263" y="12749"/>
                  <a:pt x="70461" y="9809"/>
                </a:cubicBezTo>
                <a:cubicBezTo>
                  <a:pt x="69372" y="9257"/>
                  <a:pt x="68326" y="9006"/>
                  <a:pt x="67311" y="9006"/>
                </a:cubicBezTo>
                <a:cubicBezTo>
                  <a:pt x="64902" y="9006"/>
                  <a:pt x="62666" y="10423"/>
                  <a:pt x="60442" y="12603"/>
                </a:cubicBezTo>
                <a:lnTo>
                  <a:pt x="60442" y="12603"/>
                </a:lnTo>
                <a:cubicBezTo>
                  <a:pt x="63093" y="9480"/>
                  <a:pt x="65710" y="7332"/>
                  <a:pt x="68555" y="7332"/>
                </a:cubicBezTo>
                <a:cubicBezTo>
                  <a:pt x="69497" y="7332"/>
                  <a:pt x="70464" y="7568"/>
                  <a:pt x="71466" y="8081"/>
                </a:cubicBezTo>
                <a:cubicBezTo>
                  <a:pt x="76785" y="10814"/>
                  <a:pt x="76932" y="23704"/>
                  <a:pt x="76867" y="36626"/>
                </a:cubicBezTo>
                <a:lnTo>
                  <a:pt x="76867" y="36626"/>
                </a:lnTo>
                <a:cubicBezTo>
                  <a:pt x="76864" y="37230"/>
                  <a:pt x="76860" y="37834"/>
                  <a:pt x="76857" y="38436"/>
                </a:cubicBezTo>
                <a:cubicBezTo>
                  <a:pt x="76857" y="38445"/>
                  <a:pt x="76857" y="38454"/>
                  <a:pt x="76857" y="38462"/>
                </a:cubicBezTo>
                <a:cubicBezTo>
                  <a:pt x="76857" y="39365"/>
                  <a:pt x="76857" y="40268"/>
                  <a:pt x="76831" y="41144"/>
                </a:cubicBezTo>
                <a:lnTo>
                  <a:pt x="77295" y="41144"/>
                </a:lnTo>
                <a:lnTo>
                  <a:pt x="77295" y="41093"/>
                </a:lnTo>
                <a:lnTo>
                  <a:pt x="77321" y="41093"/>
                </a:lnTo>
                <a:lnTo>
                  <a:pt x="77321" y="38436"/>
                </a:lnTo>
                <a:cubicBezTo>
                  <a:pt x="77321" y="38402"/>
                  <a:pt x="77321" y="38368"/>
                  <a:pt x="77321" y="38333"/>
                </a:cubicBezTo>
                <a:lnTo>
                  <a:pt x="77321" y="38333"/>
                </a:lnTo>
                <a:cubicBezTo>
                  <a:pt x="77337" y="36334"/>
                  <a:pt x="77351" y="34326"/>
                  <a:pt x="77347" y="32346"/>
                </a:cubicBezTo>
                <a:lnTo>
                  <a:pt x="77347" y="32346"/>
                </a:lnTo>
                <a:cubicBezTo>
                  <a:pt x="77326" y="20774"/>
                  <a:pt x="76668" y="10092"/>
                  <a:pt x="71673" y="7539"/>
                </a:cubicBezTo>
                <a:cubicBezTo>
                  <a:pt x="70593" y="6985"/>
                  <a:pt x="69554" y="6731"/>
                  <a:pt x="68545" y="6731"/>
                </a:cubicBezTo>
                <a:cubicBezTo>
                  <a:pt x="66166" y="6731"/>
                  <a:pt x="63953" y="8140"/>
                  <a:pt x="61771" y="10338"/>
                </a:cubicBezTo>
                <a:lnTo>
                  <a:pt x="61771" y="10338"/>
                </a:lnTo>
                <a:cubicBezTo>
                  <a:pt x="64373" y="7199"/>
                  <a:pt x="66960" y="5069"/>
                  <a:pt x="69763" y="5069"/>
                </a:cubicBezTo>
                <a:cubicBezTo>
                  <a:pt x="70707" y="5069"/>
                  <a:pt x="71676" y="5311"/>
                  <a:pt x="72679" y="5837"/>
                </a:cubicBezTo>
                <a:cubicBezTo>
                  <a:pt x="78210" y="8679"/>
                  <a:pt x="77950" y="22827"/>
                  <a:pt x="77645" y="36741"/>
                </a:cubicBezTo>
                <a:lnTo>
                  <a:pt x="77645" y="36741"/>
                </a:lnTo>
                <a:cubicBezTo>
                  <a:pt x="77640" y="36954"/>
                  <a:pt x="77635" y="37166"/>
                  <a:pt x="77630" y="37379"/>
                </a:cubicBezTo>
                <a:cubicBezTo>
                  <a:pt x="77630" y="37414"/>
                  <a:pt x="77629" y="37448"/>
                  <a:pt x="77628" y="37483"/>
                </a:cubicBezTo>
                <a:lnTo>
                  <a:pt x="77628" y="37483"/>
                </a:lnTo>
                <a:cubicBezTo>
                  <a:pt x="77578" y="38703"/>
                  <a:pt x="77553" y="39924"/>
                  <a:pt x="77527" y="41144"/>
                </a:cubicBezTo>
                <a:lnTo>
                  <a:pt x="77991" y="41144"/>
                </a:lnTo>
                <a:cubicBezTo>
                  <a:pt x="77992" y="41110"/>
                  <a:pt x="77993" y="41076"/>
                  <a:pt x="77994" y="41041"/>
                </a:cubicBezTo>
                <a:lnTo>
                  <a:pt x="78017" y="41041"/>
                </a:lnTo>
                <a:cubicBezTo>
                  <a:pt x="78043" y="39803"/>
                  <a:pt x="78069" y="38565"/>
                  <a:pt x="78120" y="37302"/>
                </a:cubicBezTo>
                <a:cubicBezTo>
                  <a:pt x="78183" y="34421"/>
                  <a:pt x="78248" y="31520"/>
                  <a:pt x="78262" y="28700"/>
                </a:cubicBezTo>
                <a:lnTo>
                  <a:pt x="78262" y="28700"/>
                </a:lnTo>
                <a:cubicBezTo>
                  <a:pt x="78336" y="18736"/>
                  <a:pt x="77761" y="9807"/>
                  <a:pt x="74272" y="6330"/>
                </a:cubicBezTo>
                <a:lnTo>
                  <a:pt x="74272" y="6330"/>
                </a:lnTo>
                <a:cubicBezTo>
                  <a:pt x="73860" y="5915"/>
                  <a:pt x="73408" y="5576"/>
                  <a:pt x="72911" y="5321"/>
                </a:cubicBezTo>
                <a:cubicBezTo>
                  <a:pt x="71819" y="4757"/>
                  <a:pt x="70772" y="4497"/>
                  <a:pt x="69757" y="4497"/>
                </a:cubicBezTo>
                <a:cubicBezTo>
                  <a:pt x="67425" y="4497"/>
                  <a:pt x="65264" y="5865"/>
                  <a:pt x="63134" y="8042"/>
                </a:cubicBezTo>
                <a:lnTo>
                  <a:pt x="63134" y="8042"/>
                </a:lnTo>
                <a:cubicBezTo>
                  <a:pt x="65692" y="4915"/>
                  <a:pt x="68235" y="2828"/>
                  <a:pt x="70993" y="2828"/>
                </a:cubicBezTo>
                <a:cubicBezTo>
                  <a:pt x="71931" y="2828"/>
                  <a:pt x="72894" y="3070"/>
                  <a:pt x="73891" y="3593"/>
                </a:cubicBezTo>
                <a:cubicBezTo>
                  <a:pt x="79565" y="6533"/>
                  <a:pt x="78971" y="21698"/>
                  <a:pt x="78404" y="36373"/>
                </a:cubicBezTo>
                <a:cubicBezTo>
                  <a:pt x="78352" y="37972"/>
                  <a:pt x="78301" y="39597"/>
                  <a:pt x="78249" y="41144"/>
                </a:cubicBezTo>
                <a:lnTo>
                  <a:pt x="78765" y="41144"/>
                </a:lnTo>
                <a:cubicBezTo>
                  <a:pt x="78817" y="39571"/>
                  <a:pt x="78868" y="37972"/>
                  <a:pt x="78920" y="36373"/>
                </a:cubicBezTo>
                <a:cubicBezTo>
                  <a:pt x="79305" y="26712"/>
                  <a:pt x="79679" y="16866"/>
                  <a:pt x="78278" y="10300"/>
                </a:cubicBezTo>
                <a:lnTo>
                  <a:pt x="78278" y="10300"/>
                </a:lnTo>
                <a:cubicBezTo>
                  <a:pt x="77525" y="6741"/>
                  <a:pt x="76252" y="4140"/>
                  <a:pt x="74174" y="3052"/>
                </a:cubicBezTo>
                <a:cubicBezTo>
                  <a:pt x="73086" y="2481"/>
                  <a:pt x="72043" y="2220"/>
                  <a:pt x="71034" y="2220"/>
                </a:cubicBezTo>
                <a:cubicBezTo>
                  <a:pt x="68623" y="2220"/>
                  <a:pt x="66408" y="3709"/>
                  <a:pt x="64245" y="6017"/>
                </a:cubicBezTo>
                <a:cubicBezTo>
                  <a:pt x="66848" y="2696"/>
                  <a:pt x="69450" y="457"/>
                  <a:pt x="72306" y="457"/>
                </a:cubicBezTo>
                <a:cubicBezTo>
                  <a:pt x="73242" y="457"/>
                  <a:pt x="74206" y="698"/>
                  <a:pt x="75206" y="1220"/>
                </a:cubicBezTo>
                <a:cubicBezTo>
                  <a:pt x="80906" y="4212"/>
                  <a:pt x="80080" y="19970"/>
                  <a:pt x="79281" y="35187"/>
                </a:cubicBezTo>
                <a:cubicBezTo>
                  <a:pt x="79178" y="37147"/>
                  <a:pt x="79075" y="39133"/>
                  <a:pt x="78971" y="41041"/>
                </a:cubicBezTo>
                <a:lnTo>
                  <a:pt x="79436" y="41041"/>
                </a:lnTo>
                <a:cubicBezTo>
                  <a:pt x="79539" y="39107"/>
                  <a:pt x="79642" y="37147"/>
                  <a:pt x="79745" y="35213"/>
                </a:cubicBezTo>
                <a:cubicBezTo>
                  <a:pt x="80545" y="19867"/>
                  <a:pt x="81370" y="3954"/>
                  <a:pt x="75412" y="833"/>
                </a:cubicBezTo>
                <a:cubicBezTo>
                  <a:pt x="74323" y="263"/>
                  <a:pt x="73279" y="1"/>
                  <a:pt x="72269" y="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7" name="Google Shape;107;p15"/>
          <p:cNvGrpSpPr/>
          <p:nvPr/>
        </p:nvGrpSpPr>
        <p:grpSpPr>
          <a:xfrm>
            <a:off x="0" y="880216"/>
            <a:ext cx="455217" cy="2184725"/>
            <a:chOff x="8" y="1809250"/>
            <a:chExt cx="455217" cy="1154351"/>
          </a:xfrm>
        </p:grpSpPr>
        <p:sp>
          <p:nvSpPr>
            <p:cNvPr id="108" name="Google Shape;108;p15"/>
            <p:cNvSpPr/>
            <p:nvPr/>
          </p:nvSpPr>
          <p:spPr>
            <a:xfrm rot="5400000">
              <a:off x="-345423" y="2310454"/>
              <a:ext cx="877049" cy="185175"/>
            </a:xfrm>
            <a:custGeom>
              <a:rect b="b" l="l" r="r" t="t"/>
              <a:pathLst>
                <a:path extrusionOk="0" h="3622" w="17155">
                  <a:moveTo>
                    <a:pt x="8595" y="1"/>
                  </a:moveTo>
                  <a:cubicBezTo>
                    <a:pt x="7024" y="1"/>
                    <a:pt x="5443" y="320"/>
                    <a:pt x="3927" y="984"/>
                  </a:cubicBezTo>
                  <a:cubicBezTo>
                    <a:pt x="2478" y="1633"/>
                    <a:pt x="1149" y="2523"/>
                    <a:pt x="0" y="3622"/>
                  </a:cubicBezTo>
                  <a:lnTo>
                    <a:pt x="200" y="3622"/>
                  </a:lnTo>
                  <a:cubicBezTo>
                    <a:pt x="1319" y="2573"/>
                    <a:pt x="2588" y="1733"/>
                    <a:pt x="3977" y="1114"/>
                  </a:cubicBezTo>
                  <a:cubicBezTo>
                    <a:pt x="5475" y="462"/>
                    <a:pt x="7038" y="148"/>
                    <a:pt x="8590" y="148"/>
                  </a:cubicBezTo>
                  <a:cubicBezTo>
                    <a:pt x="11602" y="148"/>
                    <a:pt x="14574" y="1329"/>
                    <a:pt x="16954" y="3512"/>
                  </a:cubicBezTo>
                  <a:lnTo>
                    <a:pt x="17154" y="3512"/>
                  </a:lnTo>
                  <a:cubicBezTo>
                    <a:pt x="14724" y="1234"/>
                    <a:pt x="11680" y="1"/>
                    <a:pt x="8595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5"/>
            <p:cNvSpPr/>
            <p:nvPr/>
          </p:nvSpPr>
          <p:spPr>
            <a:xfrm rot="5400000">
              <a:off x="-292689" y="2364467"/>
              <a:ext cx="681905" cy="93457"/>
            </a:xfrm>
            <a:custGeom>
              <a:rect b="b" l="l" r="r" t="t"/>
              <a:pathLst>
                <a:path extrusionOk="0" h="1828" w="13338">
                  <a:moveTo>
                    <a:pt x="6748" y="0"/>
                  </a:moveTo>
                  <a:cubicBezTo>
                    <a:pt x="5214" y="0"/>
                    <a:pt x="3675" y="265"/>
                    <a:pt x="2198" y="799"/>
                  </a:cubicBezTo>
                  <a:cubicBezTo>
                    <a:pt x="1439" y="1078"/>
                    <a:pt x="700" y="1418"/>
                    <a:pt x="1" y="1828"/>
                  </a:cubicBezTo>
                  <a:lnTo>
                    <a:pt x="270" y="1828"/>
                  </a:lnTo>
                  <a:cubicBezTo>
                    <a:pt x="910" y="1478"/>
                    <a:pt x="1569" y="1178"/>
                    <a:pt x="2248" y="928"/>
                  </a:cubicBezTo>
                  <a:cubicBezTo>
                    <a:pt x="3702" y="400"/>
                    <a:pt x="5221" y="139"/>
                    <a:pt x="6736" y="139"/>
                  </a:cubicBezTo>
                  <a:cubicBezTo>
                    <a:pt x="8918" y="139"/>
                    <a:pt x="11091" y="681"/>
                    <a:pt x="13048" y="1748"/>
                  </a:cubicBezTo>
                  <a:lnTo>
                    <a:pt x="13338" y="1748"/>
                  </a:lnTo>
                  <a:cubicBezTo>
                    <a:pt x="11305" y="588"/>
                    <a:pt x="9033" y="0"/>
                    <a:pt x="6748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5"/>
            <p:cNvSpPr/>
            <p:nvPr/>
          </p:nvSpPr>
          <p:spPr>
            <a:xfrm rot="5400000">
              <a:off x="-312499" y="2350587"/>
              <a:ext cx="743715" cy="116667"/>
            </a:xfrm>
            <a:custGeom>
              <a:rect b="b" l="l" r="r" t="t"/>
              <a:pathLst>
                <a:path extrusionOk="0" h="2282" w="14547">
                  <a:moveTo>
                    <a:pt x="7313" y="0"/>
                  </a:moveTo>
                  <a:cubicBezTo>
                    <a:pt x="5767" y="0"/>
                    <a:pt x="4226" y="282"/>
                    <a:pt x="2767" y="843"/>
                  </a:cubicBezTo>
                  <a:cubicBezTo>
                    <a:pt x="1788" y="1213"/>
                    <a:pt x="869" y="1692"/>
                    <a:pt x="0" y="2282"/>
                  </a:cubicBezTo>
                  <a:lnTo>
                    <a:pt x="250" y="2282"/>
                  </a:lnTo>
                  <a:cubicBezTo>
                    <a:pt x="1059" y="1752"/>
                    <a:pt x="1918" y="1313"/>
                    <a:pt x="2817" y="973"/>
                  </a:cubicBezTo>
                  <a:cubicBezTo>
                    <a:pt x="4266" y="421"/>
                    <a:pt x="5797" y="140"/>
                    <a:pt x="7332" y="140"/>
                  </a:cubicBezTo>
                  <a:cubicBezTo>
                    <a:pt x="8466" y="140"/>
                    <a:pt x="9602" y="293"/>
                    <a:pt x="10710" y="603"/>
                  </a:cubicBezTo>
                  <a:cubicBezTo>
                    <a:pt x="11979" y="943"/>
                    <a:pt x="13187" y="1482"/>
                    <a:pt x="14296" y="2192"/>
                  </a:cubicBezTo>
                  <a:lnTo>
                    <a:pt x="14546" y="2192"/>
                  </a:lnTo>
                  <a:cubicBezTo>
                    <a:pt x="13377" y="1422"/>
                    <a:pt x="12099" y="843"/>
                    <a:pt x="10750" y="473"/>
                  </a:cubicBezTo>
                  <a:cubicBezTo>
                    <a:pt x="9623" y="157"/>
                    <a:pt x="8466" y="0"/>
                    <a:pt x="7313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5"/>
            <p:cNvSpPr/>
            <p:nvPr/>
          </p:nvSpPr>
          <p:spPr>
            <a:xfrm rot="5400000">
              <a:off x="-337576" y="2324590"/>
              <a:ext cx="838706" cy="161504"/>
            </a:xfrm>
            <a:custGeom>
              <a:rect b="b" l="l" r="r" t="t"/>
              <a:pathLst>
                <a:path extrusionOk="0" h="3159" w="16405">
                  <a:moveTo>
                    <a:pt x="8233" y="0"/>
                  </a:moveTo>
                  <a:cubicBezTo>
                    <a:pt x="6652" y="0"/>
                    <a:pt x="5075" y="308"/>
                    <a:pt x="3597" y="921"/>
                  </a:cubicBezTo>
                  <a:cubicBezTo>
                    <a:pt x="2288" y="1480"/>
                    <a:pt x="1079" y="2229"/>
                    <a:pt x="0" y="3159"/>
                  </a:cubicBezTo>
                  <a:lnTo>
                    <a:pt x="210" y="3159"/>
                  </a:lnTo>
                  <a:cubicBezTo>
                    <a:pt x="1249" y="2279"/>
                    <a:pt x="2408" y="1570"/>
                    <a:pt x="3647" y="1041"/>
                  </a:cubicBezTo>
                  <a:cubicBezTo>
                    <a:pt x="5113" y="439"/>
                    <a:pt x="6671" y="137"/>
                    <a:pt x="8233" y="137"/>
                  </a:cubicBezTo>
                  <a:cubicBezTo>
                    <a:pt x="9395" y="137"/>
                    <a:pt x="10559" y="304"/>
                    <a:pt x="11689" y="641"/>
                  </a:cubicBezTo>
                  <a:cubicBezTo>
                    <a:pt x="13337" y="1131"/>
                    <a:pt x="14876" y="1950"/>
                    <a:pt x="16195" y="3049"/>
                  </a:cubicBezTo>
                  <a:lnTo>
                    <a:pt x="16404" y="3049"/>
                  </a:lnTo>
                  <a:cubicBezTo>
                    <a:pt x="15036" y="1890"/>
                    <a:pt x="13447" y="1021"/>
                    <a:pt x="11729" y="511"/>
                  </a:cubicBezTo>
                  <a:cubicBezTo>
                    <a:pt x="10587" y="170"/>
                    <a:pt x="9409" y="0"/>
                    <a:pt x="8233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5"/>
            <p:cNvSpPr/>
            <p:nvPr/>
          </p:nvSpPr>
          <p:spPr>
            <a:xfrm rot="5400000">
              <a:off x="-326201" y="2337192"/>
              <a:ext cx="794278" cy="138804"/>
            </a:xfrm>
            <a:custGeom>
              <a:rect b="b" l="l" r="r" t="t"/>
              <a:pathLst>
                <a:path extrusionOk="0" h="2715" w="15536">
                  <a:moveTo>
                    <a:pt x="7808" y="0"/>
                  </a:moveTo>
                  <a:cubicBezTo>
                    <a:pt x="6267" y="0"/>
                    <a:pt x="4715" y="289"/>
                    <a:pt x="3218" y="886"/>
                  </a:cubicBezTo>
                  <a:cubicBezTo>
                    <a:pt x="2069" y="1346"/>
                    <a:pt x="990" y="1965"/>
                    <a:pt x="1" y="2715"/>
                  </a:cubicBezTo>
                  <a:lnTo>
                    <a:pt x="230" y="2715"/>
                  </a:lnTo>
                  <a:cubicBezTo>
                    <a:pt x="1160" y="2025"/>
                    <a:pt x="2189" y="1446"/>
                    <a:pt x="3268" y="1016"/>
                  </a:cubicBezTo>
                  <a:cubicBezTo>
                    <a:pt x="4749" y="421"/>
                    <a:pt x="6285" y="135"/>
                    <a:pt x="7809" y="135"/>
                  </a:cubicBezTo>
                  <a:cubicBezTo>
                    <a:pt x="10459" y="135"/>
                    <a:pt x="13074" y="1001"/>
                    <a:pt x="15306" y="2625"/>
                  </a:cubicBezTo>
                  <a:lnTo>
                    <a:pt x="15536" y="2625"/>
                  </a:lnTo>
                  <a:cubicBezTo>
                    <a:pt x="13247" y="912"/>
                    <a:pt x="10546" y="0"/>
                    <a:pt x="7808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5"/>
            <p:cNvSpPr/>
            <p:nvPr/>
          </p:nvSpPr>
          <p:spPr>
            <a:xfrm rot="5400000">
              <a:off x="-175384" y="2407029"/>
              <a:ext cx="381086" cy="25205"/>
            </a:xfrm>
            <a:custGeom>
              <a:rect b="b" l="l" r="r" t="t"/>
              <a:pathLst>
                <a:path extrusionOk="0" h="493" w="7454">
                  <a:moveTo>
                    <a:pt x="3813" y="0"/>
                  </a:moveTo>
                  <a:cubicBezTo>
                    <a:pt x="2530" y="0"/>
                    <a:pt x="1248" y="165"/>
                    <a:pt x="1" y="493"/>
                  </a:cubicBezTo>
                  <a:lnTo>
                    <a:pt x="600" y="493"/>
                  </a:lnTo>
                  <a:cubicBezTo>
                    <a:pt x="1658" y="256"/>
                    <a:pt x="2737" y="139"/>
                    <a:pt x="3817" y="139"/>
                  </a:cubicBezTo>
                  <a:cubicBezTo>
                    <a:pt x="4838" y="139"/>
                    <a:pt x="5859" y="244"/>
                    <a:pt x="6864" y="453"/>
                  </a:cubicBezTo>
                  <a:lnTo>
                    <a:pt x="7453" y="453"/>
                  </a:lnTo>
                  <a:cubicBezTo>
                    <a:pt x="6259" y="150"/>
                    <a:pt x="5035" y="0"/>
                    <a:pt x="3813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5"/>
            <p:cNvSpPr/>
            <p:nvPr/>
          </p:nvSpPr>
          <p:spPr>
            <a:xfrm rot="5400000">
              <a:off x="-266513" y="2378118"/>
              <a:ext cx="607365" cy="70246"/>
            </a:xfrm>
            <a:custGeom>
              <a:rect b="b" l="l" r="r" t="t"/>
              <a:pathLst>
                <a:path extrusionOk="0" h="1374" w="11880">
                  <a:moveTo>
                    <a:pt x="6014" y="1"/>
                  </a:moveTo>
                  <a:cubicBezTo>
                    <a:pt x="4719" y="1"/>
                    <a:pt x="3421" y="181"/>
                    <a:pt x="2159" y="544"/>
                  </a:cubicBezTo>
                  <a:cubicBezTo>
                    <a:pt x="1939" y="614"/>
                    <a:pt x="1729" y="674"/>
                    <a:pt x="1519" y="744"/>
                  </a:cubicBezTo>
                  <a:cubicBezTo>
                    <a:pt x="1000" y="924"/>
                    <a:pt x="490" y="1134"/>
                    <a:pt x="1" y="1374"/>
                  </a:cubicBezTo>
                  <a:lnTo>
                    <a:pt x="320" y="1374"/>
                  </a:lnTo>
                  <a:cubicBezTo>
                    <a:pt x="720" y="1194"/>
                    <a:pt x="1130" y="1024"/>
                    <a:pt x="1559" y="874"/>
                  </a:cubicBezTo>
                  <a:cubicBezTo>
                    <a:pt x="2999" y="379"/>
                    <a:pt x="4506" y="129"/>
                    <a:pt x="6014" y="129"/>
                  </a:cubicBezTo>
                  <a:cubicBezTo>
                    <a:pt x="7121" y="129"/>
                    <a:pt x="8229" y="264"/>
                    <a:pt x="9312" y="534"/>
                  </a:cubicBezTo>
                  <a:cubicBezTo>
                    <a:pt x="10081" y="724"/>
                    <a:pt x="10830" y="974"/>
                    <a:pt x="11560" y="1294"/>
                  </a:cubicBezTo>
                  <a:lnTo>
                    <a:pt x="11879" y="1294"/>
                  </a:lnTo>
                  <a:cubicBezTo>
                    <a:pt x="10031" y="436"/>
                    <a:pt x="8027" y="1"/>
                    <a:pt x="6014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5"/>
            <p:cNvSpPr/>
            <p:nvPr/>
          </p:nvSpPr>
          <p:spPr>
            <a:xfrm rot="5400000">
              <a:off x="-229985" y="2392151"/>
              <a:ext cx="512375" cy="47291"/>
            </a:xfrm>
            <a:custGeom>
              <a:rect b="b" l="l" r="r" t="t"/>
              <a:pathLst>
                <a:path extrusionOk="0" h="925" w="10022">
                  <a:moveTo>
                    <a:pt x="5086" y="1"/>
                  </a:moveTo>
                  <a:cubicBezTo>
                    <a:pt x="3580" y="1"/>
                    <a:pt x="2073" y="236"/>
                    <a:pt x="620" y="705"/>
                  </a:cubicBezTo>
                  <a:cubicBezTo>
                    <a:pt x="410" y="775"/>
                    <a:pt x="201" y="855"/>
                    <a:pt x="1" y="925"/>
                  </a:cubicBezTo>
                  <a:lnTo>
                    <a:pt x="400" y="925"/>
                  </a:lnTo>
                  <a:cubicBezTo>
                    <a:pt x="490" y="895"/>
                    <a:pt x="580" y="865"/>
                    <a:pt x="670" y="835"/>
                  </a:cubicBezTo>
                  <a:cubicBezTo>
                    <a:pt x="2105" y="371"/>
                    <a:pt x="3593" y="139"/>
                    <a:pt x="5082" y="139"/>
                  </a:cubicBezTo>
                  <a:cubicBezTo>
                    <a:pt x="6610" y="139"/>
                    <a:pt x="8139" y="384"/>
                    <a:pt x="9612" y="875"/>
                  </a:cubicBezTo>
                  <a:lnTo>
                    <a:pt x="10021" y="875"/>
                  </a:lnTo>
                  <a:cubicBezTo>
                    <a:pt x="8428" y="291"/>
                    <a:pt x="6758" y="1"/>
                    <a:pt x="5086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5"/>
            <p:cNvSpPr/>
            <p:nvPr/>
          </p:nvSpPr>
          <p:spPr>
            <a:xfrm rot="5400000">
              <a:off x="-41360" y="2420602"/>
              <a:ext cx="91514" cy="1636"/>
            </a:xfrm>
            <a:custGeom>
              <a:rect b="b" l="l" r="r" t="t"/>
              <a:pathLst>
                <a:path extrusionOk="0" h="32" w="1790">
                  <a:moveTo>
                    <a:pt x="955" y="0"/>
                  </a:moveTo>
                  <a:cubicBezTo>
                    <a:pt x="635" y="0"/>
                    <a:pt x="317" y="10"/>
                    <a:pt x="1" y="32"/>
                  </a:cubicBezTo>
                  <a:lnTo>
                    <a:pt x="1789" y="22"/>
                  </a:lnTo>
                  <a:cubicBezTo>
                    <a:pt x="1511" y="8"/>
                    <a:pt x="1233" y="0"/>
                    <a:pt x="955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5"/>
            <p:cNvSpPr/>
            <p:nvPr/>
          </p:nvSpPr>
          <p:spPr>
            <a:xfrm rot="5400000">
              <a:off x="-360041" y="2209635"/>
              <a:ext cx="1085946" cy="364828"/>
            </a:xfrm>
            <a:custGeom>
              <a:rect b="b" l="l" r="r" t="t"/>
              <a:pathLst>
                <a:path extrusionOk="0" h="7136" w="21241">
                  <a:moveTo>
                    <a:pt x="10524" y="1"/>
                  </a:moveTo>
                  <a:cubicBezTo>
                    <a:pt x="9553" y="1"/>
                    <a:pt x="8581" y="135"/>
                    <a:pt x="7633" y="402"/>
                  </a:cubicBezTo>
                  <a:cubicBezTo>
                    <a:pt x="6894" y="622"/>
                    <a:pt x="6175" y="922"/>
                    <a:pt x="5515" y="1311"/>
                  </a:cubicBezTo>
                  <a:cubicBezTo>
                    <a:pt x="3168" y="2670"/>
                    <a:pt x="1469" y="4798"/>
                    <a:pt x="1" y="7136"/>
                  </a:cubicBezTo>
                  <a:lnTo>
                    <a:pt x="161" y="7136"/>
                  </a:lnTo>
                  <a:cubicBezTo>
                    <a:pt x="520" y="6566"/>
                    <a:pt x="900" y="6007"/>
                    <a:pt x="1289" y="5467"/>
                  </a:cubicBezTo>
                  <a:cubicBezTo>
                    <a:pt x="2478" y="3849"/>
                    <a:pt x="3857" y="2430"/>
                    <a:pt x="5575" y="1431"/>
                  </a:cubicBezTo>
                  <a:cubicBezTo>
                    <a:pt x="7069" y="576"/>
                    <a:pt x="8769" y="142"/>
                    <a:pt x="10507" y="142"/>
                  </a:cubicBezTo>
                  <a:cubicBezTo>
                    <a:pt x="11653" y="142"/>
                    <a:pt x="12816" y="331"/>
                    <a:pt x="13947" y="712"/>
                  </a:cubicBezTo>
                  <a:cubicBezTo>
                    <a:pt x="16864" y="1711"/>
                    <a:pt x="19352" y="3909"/>
                    <a:pt x="21080" y="7006"/>
                  </a:cubicBezTo>
                  <a:lnTo>
                    <a:pt x="21240" y="7006"/>
                  </a:lnTo>
                  <a:cubicBezTo>
                    <a:pt x="19472" y="3849"/>
                    <a:pt x="16954" y="1601"/>
                    <a:pt x="13977" y="582"/>
                  </a:cubicBezTo>
                  <a:cubicBezTo>
                    <a:pt x="12859" y="194"/>
                    <a:pt x="11692" y="1"/>
                    <a:pt x="10524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5"/>
            <p:cNvSpPr/>
            <p:nvPr/>
          </p:nvSpPr>
          <p:spPr>
            <a:xfrm rot="5400000">
              <a:off x="-361294" y="2221624"/>
              <a:ext cx="1066007" cy="342384"/>
            </a:xfrm>
            <a:custGeom>
              <a:rect b="b" l="l" r="r" t="t"/>
              <a:pathLst>
                <a:path extrusionOk="0" h="6697" w="20851">
                  <a:moveTo>
                    <a:pt x="10329" y="1"/>
                  </a:moveTo>
                  <a:cubicBezTo>
                    <a:pt x="8586" y="1"/>
                    <a:pt x="6880" y="428"/>
                    <a:pt x="5385" y="1262"/>
                  </a:cubicBezTo>
                  <a:cubicBezTo>
                    <a:pt x="3117" y="2531"/>
                    <a:pt x="1439" y="4509"/>
                    <a:pt x="0" y="6697"/>
                  </a:cubicBezTo>
                  <a:lnTo>
                    <a:pt x="160" y="6697"/>
                  </a:lnTo>
                  <a:cubicBezTo>
                    <a:pt x="1579" y="4549"/>
                    <a:pt x="3237" y="2620"/>
                    <a:pt x="5445" y="1382"/>
                  </a:cubicBezTo>
                  <a:cubicBezTo>
                    <a:pt x="6927" y="560"/>
                    <a:pt x="8610" y="142"/>
                    <a:pt x="10328" y="142"/>
                  </a:cubicBezTo>
                  <a:cubicBezTo>
                    <a:pt x="11472" y="142"/>
                    <a:pt x="12631" y="327"/>
                    <a:pt x="13757" y="702"/>
                  </a:cubicBezTo>
                  <a:cubicBezTo>
                    <a:pt x="16565" y="1651"/>
                    <a:pt x="18962" y="3689"/>
                    <a:pt x="20691" y="6577"/>
                  </a:cubicBezTo>
                  <a:lnTo>
                    <a:pt x="20850" y="6577"/>
                  </a:lnTo>
                  <a:cubicBezTo>
                    <a:pt x="19102" y="3630"/>
                    <a:pt x="16654" y="1532"/>
                    <a:pt x="13797" y="572"/>
                  </a:cubicBezTo>
                  <a:cubicBezTo>
                    <a:pt x="12660" y="189"/>
                    <a:pt x="11487" y="1"/>
                    <a:pt x="10329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5"/>
            <p:cNvSpPr/>
            <p:nvPr/>
          </p:nvSpPr>
          <p:spPr>
            <a:xfrm rot="5400000">
              <a:off x="-361959" y="2234559"/>
              <a:ext cx="1044535" cy="319582"/>
            </a:xfrm>
            <a:custGeom>
              <a:rect b="b" l="l" r="r" t="t"/>
              <a:pathLst>
                <a:path extrusionOk="0" h="6251" w="20431">
                  <a:moveTo>
                    <a:pt x="10125" y="0"/>
                  </a:moveTo>
                  <a:cubicBezTo>
                    <a:pt x="8406" y="0"/>
                    <a:pt x="6716" y="410"/>
                    <a:pt x="5225" y="1215"/>
                  </a:cubicBezTo>
                  <a:cubicBezTo>
                    <a:pt x="3077" y="2384"/>
                    <a:pt x="1409" y="4223"/>
                    <a:pt x="0" y="6251"/>
                  </a:cubicBezTo>
                  <a:lnTo>
                    <a:pt x="150" y="6251"/>
                  </a:lnTo>
                  <a:cubicBezTo>
                    <a:pt x="1549" y="4253"/>
                    <a:pt x="3167" y="2484"/>
                    <a:pt x="5295" y="1335"/>
                  </a:cubicBezTo>
                  <a:cubicBezTo>
                    <a:pt x="6766" y="540"/>
                    <a:pt x="8438" y="135"/>
                    <a:pt x="10141" y="135"/>
                  </a:cubicBezTo>
                  <a:cubicBezTo>
                    <a:pt x="11282" y="135"/>
                    <a:pt x="12438" y="317"/>
                    <a:pt x="13557" y="686"/>
                  </a:cubicBezTo>
                  <a:cubicBezTo>
                    <a:pt x="16235" y="1575"/>
                    <a:pt x="18552" y="3473"/>
                    <a:pt x="20271" y="6121"/>
                  </a:cubicBezTo>
                  <a:lnTo>
                    <a:pt x="20431" y="6121"/>
                  </a:lnTo>
                  <a:cubicBezTo>
                    <a:pt x="18692" y="3403"/>
                    <a:pt x="16325" y="1465"/>
                    <a:pt x="13597" y="566"/>
                  </a:cubicBezTo>
                  <a:cubicBezTo>
                    <a:pt x="12461" y="187"/>
                    <a:pt x="11287" y="0"/>
                    <a:pt x="10125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5"/>
            <p:cNvSpPr/>
            <p:nvPr/>
          </p:nvSpPr>
          <p:spPr>
            <a:xfrm rot="5400000">
              <a:off x="-349559" y="2158817"/>
              <a:ext cx="1154351" cy="455217"/>
            </a:xfrm>
            <a:custGeom>
              <a:rect b="b" l="l" r="r" t="t"/>
              <a:pathLst>
                <a:path extrusionOk="0" h="8904" w="22579">
                  <a:moveTo>
                    <a:pt x="11097" y="1"/>
                  </a:moveTo>
                  <a:cubicBezTo>
                    <a:pt x="9248" y="1"/>
                    <a:pt x="7451" y="499"/>
                    <a:pt x="5945" y="1471"/>
                  </a:cubicBezTo>
                  <a:cubicBezTo>
                    <a:pt x="3287" y="3189"/>
                    <a:pt x="1549" y="5986"/>
                    <a:pt x="0" y="8904"/>
                  </a:cubicBezTo>
                  <a:lnTo>
                    <a:pt x="160" y="8904"/>
                  </a:lnTo>
                  <a:cubicBezTo>
                    <a:pt x="1679" y="6016"/>
                    <a:pt x="3407" y="3279"/>
                    <a:pt x="6015" y="1591"/>
                  </a:cubicBezTo>
                  <a:cubicBezTo>
                    <a:pt x="7500" y="629"/>
                    <a:pt x="9279" y="135"/>
                    <a:pt x="11109" y="135"/>
                  </a:cubicBezTo>
                  <a:cubicBezTo>
                    <a:pt x="12245" y="135"/>
                    <a:pt x="13400" y="325"/>
                    <a:pt x="14516" y="711"/>
                  </a:cubicBezTo>
                  <a:cubicBezTo>
                    <a:pt x="17773" y="1840"/>
                    <a:pt x="20441" y="4468"/>
                    <a:pt x="22189" y="8204"/>
                  </a:cubicBezTo>
                  <a:cubicBezTo>
                    <a:pt x="20431" y="4638"/>
                    <a:pt x="17793" y="2120"/>
                    <a:pt x="14606" y="1021"/>
                  </a:cubicBezTo>
                  <a:cubicBezTo>
                    <a:pt x="13498" y="628"/>
                    <a:pt x="12334" y="431"/>
                    <a:pt x="11168" y="431"/>
                  </a:cubicBezTo>
                  <a:cubicBezTo>
                    <a:pt x="10232" y="431"/>
                    <a:pt x="9294" y="558"/>
                    <a:pt x="8382" y="811"/>
                  </a:cubicBezTo>
                  <a:cubicBezTo>
                    <a:pt x="7553" y="1051"/>
                    <a:pt x="6764" y="1411"/>
                    <a:pt x="6025" y="1870"/>
                  </a:cubicBezTo>
                  <a:cubicBezTo>
                    <a:pt x="3447" y="3489"/>
                    <a:pt x="1709" y="6116"/>
                    <a:pt x="180" y="8894"/>
                  </a:cubicBezTo>
                  <a:lnTo>
                    <a:pt x="340" y="8894"/>
                  </a:lnTo>
                  <a:cubicBezTo>
                    <a:pt x="1849" y="6156"/>
                    <a:pt x="3567" y="3579"/>
                    <a:pt x="6105" y="1990"/>
                  </a:cubicBezTo>
                  <a:cubicBezTo>
                    <a:pt x="7600" y="1044"/>
                    <a:pt x="9335" y="564"/>
                    <a:pt x="11125" y="564"/>
                  </a:cubicBezTo>
                  <a:cubicBezTo>
                    <a:pt x="12265" y="564"/>
                    <a:pt x="13428" y="759"/>
                    <a:pt x="14566" y="1151"/>
                  </a:cubicBezTo>
                  <a:cubicBezTo>
                    <a:pt x="17753" y="2250"/>
                    <a:pt x="20381" y="4788"/>
                    <a:pt x="22119" y="8384"/>
                  </a:cubicBezTo>
                  <a:cubicBezTo>
                    <a:pt x="20361" y="4957"/>
                    <a:pt x="17773" y="2540"/>
                    <a:pt x="14656" y="1461"/>
                  </a:cubicBezTo>
                  <a:cubicBezTo>
                    <a:pt x="13547" y="1069"/>
                    <a:pt x="12383" y="872"/>
                    <a:pt x="11217" y="872"/>
                  </a:cubicBezTo>
                  <a:cubicBezTo>
                    <a:pt x="10271" y="872"/>
                    <a:pt x="9324" y="1001"/>
                    <a:pt x="8402" y="1261"/>
                  </a:cubicBezTo>
                  <a:cubicBezTo>
                    <a:pt x="7593" y="1491"/>
                    <a:pt x="6824" y="1830"/>
                    <a:pt x="6115" y="2260"/>
                  </a:cubicBezTo>
                  <a:cubicBezTo>
                    <a:pt x="3607" y="3798"/>
                    <a:pt x="1879" y="6256"/>
                    <a:pt x="370" y="8894"/>
                  </a:cubicBezTo>
                  <a:lnTo>
                    <a:pt x="530" y="8894"/>
                  </a:lnTo>
                  <a:cubicBezTo>
                    <a:pt x="2018" y="6296"/>
                    <a:pt x="3727" y="3888"/>
                    <a:pt x="6184" y="2380"/>
                  </a:cubicBezTo>
                  <a:cubicBezTo>
                    <a:pt x="7675" y="1465"/>
                    <a:pt x="9393" y="1002"/>
                    <a:pt x="11160" y="1002"/>
                  </a:cubicBezTo>
                  <a:cubicBezTo>
                    <a:pt x="12308" y="1002"/>
                    <a:pt x="13476" y="1197"/>
                    <a:pt x="14616" y="1591"/>
                  </a:cubicBezTo>
                  <a:cubicBezTo>
                    <a:pt x="17743" y="2660"/>
                    <a:pt x="20341" y="5117"/>
                    <a:pt x="22079" y="8594"/>
                  </a:cubicBezTo>
                  <a:cubicBezTo>
                    <a:pt x="20321" y="5287"/>
                    <a:pt x="17753" y="2939"/>
                    <a:pt x="14706" y="1900"/>
                  </a:cubicBezTo>
                  <a:cubicBezTo>
                    <a:pt x="13591" y="1510"/>
                    <a:pt x="12424" y="1313"/>
                    <a:pt x="11254" y="1313"/>
                  </a:cubicBezTo>
                  <a:cubicBezTo>
                    <a:pt x="10297" y="1313"/>
                    <a:pt x="9338" y="1445"/>
                    <a:pt x="8402" y="1710"/>
                  </a:cubicBezTo>
                  <a:cubicBezTo>
                    <a:pt x="7633" y="1930"/>
                    <a:pt x="6894" y="2250"/>
                    <a:pt x="6194" y="2660"/>
                  </a:cubicBezTo>
                  <a:cubicBezTo>
                    <a:pt x="3767" y="4108"/>
                    <a:pt x="2058" y="6406"/>
                    <a:pt x="570" y="8894"/>
                  </a:cubicBezTo>
                  <a:lnTo>
                    <a:pt x="730" y="8894"/>
                  </a:lnTo>
                  <a:cubicBezTo>
                    <a:pt x="1149" y="8184"/>
                    <a:pt x="1599" y="7485"/>
                    <a:pt x="2068" y="6826"/>
                  </a:cubicBezTo>
                  <a:cubicBezTo>
                    <a:pt x="3237" y="5207"/>
                    <a:pt x="4576" y="3788"/>
                    <a:pt x="6264" y="2779"/>
                  </a:cubicBezTo>
                  <a:cubicBezTo>
                    <a:pt x="7757" y="1897"/>
                    <a:pt x="9464" y="1446"/>
                    <a:pt x="11217" y="1446"/>
                  </a:cubicBezTo>
                  <a:cubicBezTo>
                    <a:pt x="12363" y="1446"/>
                    <a:pt x="13529" y="1639"/>
                    <a:pt x="14666" y="2030"/>
                  </a:cubicBezTo>
                  <a:cubicBezTo>
                    <a:pt x="17713" y="3069"/>
                    <a:pt x="20271" y="5427"/>
                    <a:pt x="22009" y="8764"/>
                  </a:cubicBezTo>
                  <a:lnTo>
                    <a:pt x="22579" y="8764"/>
                  </a:lnTo>
                  <a:cubicBezTo>
                    <a:pt x="20840" y="4668"/>
                    <a:pt x="18033" y="1790"/>
                    <a:pt x="14566" y="592"/>
                  </a:cubicBezTo>
                  <a:cubicBezTo>
                    <a:pt x="13429" y="196"/>
                    <a:pt x="12253" y="1"/>
                    <a:pt x="11097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5"/>
            <p:cNvSpPr/>
            <p:nvPr/>
          </p:nvSpPr>
          <p:spPr>
            <a:xfrm rot="5400000">
              <a:off x="-351966" y="2298082"/>
              <a:ext cx="912786" cy="206801"/>
            </a:xfrm>
            <a:custGeom>
              <a:rect b="b" l="l" r="r" t="t"/>
              <a:pathLst>
                <a:path extrusionOk="0" h="4045" w="17854">
                  <a:moveTo>
                    <a:pt x="8943" y="0"/>
                  </a:moveTo>
                  <a:cubicBezTo>
                    <a:pt x="7330" y="0"/>
                    <a:pt x="5722" y="341"/>
                    <a:pt x="4227" y="1017"/>
                  </a:cubicBezTo>
                  <a:cubicBezTo>
                    <a:pt x="2598" y="1747"/>
                    <a:pt x="1230" y="2806"/>
                    <a:pt x="1" y="4045"/>
                  </a:cubicBezTo>
                  <a:lnTo>
                    <a:pt x="191" y="4045"/>
                  </a:lnTo>
                  <a:cubicBezTo>
                    <a:pt x="1380" y="2856"/>
                    <a:pt x="2718" y="1847"/>
                    <a:pt x="4277" y="1137"/>
                  </a:cubicBezTo>
                  <a:cubicBezTo>
                    <a:pt x="5759" y="471"/>
                    <a:pt x="7353" y="135"/>
                    <a:pt x="8952" y="135"/>
                  </a:cubicBezTo>
                  <a:cubicBezTo>
                    <a:pt x="10133" y="135"/>
                    <a:pt x="11317" y="318"/>
                    <a:pt x="12459" y="688"/>
                  </a:cubicBezTo>
                  <a:cubicBezTo>
                    <a:pt x="14437" y="1327"/>
                    <a:pt x="16225" y="2446"/>
                    <a:pt x="17674" y="3935"/>
                  </a:cubicBezTo>
                  <a:lnTo>
                    <a:pt x="17854" y="3935"/>
                  </a:lnTo>
                  <a:cubicBezTo>
                    <a:pt x="16385" y="2386"/>
                    <a:pt x="14547" y="1217"/>
                    <a:pt x="12509" y="568"/>
                  </a:cubicBezTo>
                  <a:cubicBezTo>
                    <a:pt x="11346" y="189"/>
                    <a:pt x="10143" y="0"/>
                    <a:pt x="8943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5"/>
            <p:cNvSpPr/>
            <p:nvPr/>
          </p:nvSpPr>
          <p:spPr>
            <a:xfrm rot="5400000">
              <a:off x="-356695" y="2285990"/>
              <a:ext cx="943921" cy="228478"/>
            </a:xfrm>
            <a:custGeom>
              <a:rect b="b" l="l" r="r" t="t"/>
              <a:pathLst>
                <a:path extrusionOk="0" h="4469" w="18463">
                  <a:moveTo>
                    <a:pt x="9209" y="0"/>
                  </a:moveTo>
                  <a:cubicBezTo>
                    <a:pt x="7531" y="0"/>
                    <a:pt x="5905" y="365"/>
                    <a:pt x="4466" y="1042"/>
                  </a:cubicBezTo>
                  <a:cubicBezTo>
                    <a:pt x="2728" y="1861"/>
                    <a:pt x="1269" y="3070"/>
                    <a:pt x="0" y="4469"/>
                  </a:cubicBezTo>
                  <a:lnTo>
                    <a:pt x="180" y="4469"/>
                  </a:lnTo>
                  <a:cubicBezTo>
                    <a:pt x="1419" y="3120"/>
                    <a:pt x="2847" y="1951"/>
                    <a:pt x="4526" y="1162"/>
                  </a:cubicBezTo>
                  <a:cubicBezTo>
                    <a:pt x="5945" y="492"/>
                    <a:pt x="7550" y="131"/>
                    <a:pt x="9207" y="131"/>
                  </a:cubicBezTo>
                  <a:cubicBezTo>
                    <a:pt x="12343" y="131"/>
                    <a:pt x="15668" y="1424"/>
                    <a:pt x="18283" y="4359"/>
                  </a:cubicBezTo>
                  <a:lnTo>
                    <a:pt x="18462" y="4359"/>
                  </a:lnTo>
                  <a:cubicBezTo>
                    <a:pt x="15807" y="1330"/>
                    <a:pt x="12412" y="0"/>
                    <a:pt x="9209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5"/>
            <p:cNvSpPr/>
            <p:nvPr/>
          </p:nvSpPr>
          <p:spPr>
            <a:xfrm rot="5400000">
              <a:off x="-359507" y="2272442"/>
              <a:ext cx="972551" cy="252506"/>
            </a:xfrm>
            <a:custGeom>
              <a:rect b="b" l="l" r="r" t="t"/>
              <a:pathLst>
                <a:path extrusionOk="0" h="4939" w="19023">
                  <a:moveTo>
                    <a:pt x="9455" y="0"/>
                  </a:moveTo>
                  <a:cubicBezTo>
                    <a:pt x="7807" y="0"/>
                    <a:pt x="6186" y="369"/>
                    <a:pt x="4696" y="1102"/>
                  </a:cubicBezTo>
                  <a:cubicBezTo>
                    <a:pt x="2838" y="2001"/>
                    <a:pt x="1319" y="3370"/>
                    <a:pt x="0" y="4939"/>
                  </a:cubicBezTo>
                  <a:lnTo>
                    <a:pt x="180" y="4939"/>
                  </a:lnTo>
                  <a:cubicBezTo>
                    <a:pt x="1469" y="3420"/>
                    <a:pt x="2958" y="2101"/>
                    <a:pt x="4756" y="1222"/>
                  </a:cubicBezTo>
                  <a:cubicBezTo>
                    <a:pt x="6228" y="500"/>
                    <a:pt x="7829" y="137"/>
                    <a:pt x="9456" y="137"/>
                  </a:cubicBezTo>
                  <a:cubicBezTo>
                    <a:pt x="10666" y="137"/>
                    <a:pt x="11890" y="338"/>
                    <a:pt x="13088" y="743"/>
                  </a:cubicBezTo>
                  <a:cubicBezTo>
                    <a:pt x="15316" y="1492"/>
                    <a:pt x="17274" y="2881"/>
                    <a:pt x="18852" y="4819"/>
                  </a:cubicBezTo>
                  <a:lnTo>
                    <a:pt x="19022" y="4819"/>
                  </a:lnTo>
                  <a:cubicBezTo>
                    <a:pt x="17414" y="2811"/>
                    <a:pt x="15416" y="1382"/>
                    <a:pt x="13128" y="613"/>
                  </a:cubicBezTo>
                  <a:cubicBezTo>
                    <a:pt x="11918" y="204"/>
                    <a:pt x="10679" y="0"/>
                    <a:pt x="9455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5"/>
            <p:cNvSpPr/>
            <p:nvPr/>
          </p:nvSpPr>
          <p:spPr>
            <a:xfrm rot="5400000">
              <a:off x="-362241" y="2247059"/>
              <a:ext cx="1022602" cy="297087"/>
            </a:xfrm>
            <a:custGeom>
              <a:rect b="b" l="l" r="r" t="t"/>
              <a:pathLst>
                <a:path extrusionOk="0" h="5811" w="20002">
                  <a:moveTo>
                    <a:pt x="9950" y="0"/>
                  </a:moveTo>
                  <a:cubicBezTo>
                    <a:pt x="8243" y="0"/>
                    <a:pt x="6564" y="399"/>
                    <a:pt x="5076" y="1185"/>
                  </a:cubicBezTo>
                  <a:cubicBezTo>
                    <a:pt x="3018" y="2264"/>
                    <a:pt x="1390" y="3942"/>
                    <a:pt x="1" y="5811"/>
                  </a:cubicBezTo>
                  <a:lnTo>
                    <a:pt x="171" y="5811"/>
                  </a:lnTo>
                  <a:cubicBezTo>
                    <a:pt x="1540" y="3982"/>
                    <a:pt x="3128" y="2354"/>
                    <a:pt x="5136" y="1305"/>
                  </a:cubicBezTo>
                  <a:cubicBezTo>
                    <a:pt x="6605" y="532"/>
                    <a:pt x="8262" y="141"/>
                    <a:pt x="9944" y="141"/>
                  </a:cubicBezTo>
                  <a:cubicBezTo>
                    <a:pt x="11087" y="141"/>
                    <a:pt x="12242" y="322"/>
                    <a:pt x="13358" y="685"/>
                  </a:cubicBezTo>
                  <a:cubicBezTo>
                    <a:pt x="15906" y="1525"/>
                    <a:pt x="18144" y="3263"/>
                    <a:pt x="19832" y="5681"/>
                  </a:cubicBezTo>
                  <a:lnTo>
                    <a:pt x="20002" y="5681"/>
                  </a:lnTo>
                  <a:cubicBezTo>
                    <a:pt x="18283" y="3193"/>
                    <a:pt x="15996" y="1405"/>
                    <a:pt x="13408" y="556"/>
                  </a:cubicBezTo>
                  <a:cubicBezTo>
                    <a:pt x="12277" y="184"/>
                    <a:pt x="11107" y="0"/>
                    <a:pt x="9950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15"/>
            <p:cNvSpPr/>
            <p:nvPr/>
          </p:nvSpPr>
          <p:spPr>
            <a:xfrm rot="5400000">
              <a:off x="-361628" y="2260249"/>
              <a:ext cx="998574" cy="274286"/>
            </a:xfrm>
            <a:custGeom>
              <a:rect b="b" l="l" r="r" t="t"/>
              <a:pathLst>
                <a:path extrusionOk="0" h="5365" w="19532">
                  <a:moveTo>
                    <a:pt x="9703" y="0"/>
                  </a:moveTo>
                  <a:cubicBezTo>
                    <a:pt x="7989" y="0"/>
                    <a:pt x="6333" y="395"/>
                    <a:pt x="4886" y="1129"/>
                  </a:cubicBezTo>
                  <a:cubicBezTo>
                    <a:pt x="2928" y="2118"/>
                    <a:pt x="1349" y="3636"/>
                    <a:pt x="1" y="5365"/>
                  </a:cubicBezTo>
                  <a:lnTo>
                    <a:pt x="171" y="5365"/>
                  </a:lnTo>
                  <a:cubicBezTo>
                    <a:pt x="1499" y="3686"/>
                    <a:pt x="3038" y="2218"/>
                    <a:pt x="4946" y="1249"/>
                  </a:cubicBezTo>
                  <a:cubicBezTo>
                    <a:pt x="6373" y="525"/>
                    <a:pt x="8006" y="136"/>
                    <a:pt x="9698" y="136"/>
                  </a:cubicBezTo>
                  <a:cubicBezTo>
                    <a:pt x="13078" y="136"/>
                    <a:pt x="16693" y="1690"/>
                    <a:pt x="19362" y="5245"/>
                  </a:cubicBezTo>
                  <a:lnTo>
                    <a:pt x="19532" y="5245"/>
                  </a:lnTo>
                  <a:cubicBezTo>
                    <a:pt x="16830" y="1596"/>
                    <a:pt x="13148" y="0"/>
                    <a:pt x="9703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6" name="Google Shape;126;p15"/>
          <p:cNvSpPr/>
          <p:nvPr/>
        </p:nvSpPr>
        <p:spPr>
          <a:xfrm>
            <a:off x="0" y="4167900"/>
            <a:ext cx="2169101" cy="568413"/>
          </a:xfrm>
          <a:custGeom>
            <a:rect b="b" l="l" r="r" t="t"/>
            <a:pathLst>
              <a:path extrusionOk="0" h="45674" w="174295">
                <a:moveTo>
                  <a:pt x="79185" y="21985"/>
                </a:moveTo>
                <a:lnTo>
                  <a:pt x="79185" y="22856"/>
                </a:lnTo>
                <a:lnTo>
                  <a:pt x="79146" y="22856"/>
                </a:lnTo>
                <a:lnTo>
                  <a:pt x="79146" y="23728"/>
                </a:lnTo>
                <a:lnTo>
                  <a:pt x="80136" y="23728"/>
                </a:lnTo>
                <a:lnTo>
                  <a:pt x="80136" y="22856"/>
                </a:lnTo>
                <a:lnTo>
                  <a:pt x="80175" y="22856"/>
                </a:lnTo>
                <a:lnTo>
                  <a:pt x="80175" y="21985"/>
                </a:lnTo>
                <a:close/>
                <a:moveTo>
                  <a:pt x="15013" y="21906"/>
                </a:moveTo>
                <a:lnTo>
                  <a:pt x="15013" y="22856"/>
                </a:lnTo>
                <a:lnTo>
                  <a:pt x="14973" y="22856"/>
                </a:lnTo>
                <a:lnTo>
                  <a:pt x="14973" y="23768"/>
                </a:lnTo>
                <a:lnTo>
                  <a:pt x="15964" y="23768"/>
                </a:lnTo>
                <a:lnTo>
                  <a:pt x="15964" y="22856"/>
                </a:lnTo>
                <a:lnTo>
                  <a:pt x="16003" y="22856"/>
                </a:lnTo>
                <a:lnTo>
                  <a:pt x="16003" y="21906"/>
                </a:lnTo>
                <a:close/>
                <a:moveTo>
                  <a:pt x="113410" y="21945"/>
                </a:moveTo>
                <a:lnTo>
                  <a:pt x="113410" y="22856"/>
                </a:lnTo>
                <a:lnTo>
                  <a:pt x="113410" y="23768"/>
                </a:lnTo>
                <a:lnTo>
                  <a:pt x="114401" y="23768"/>
                </a:lnTo>
                <a:lnTo>
                  <a:pt x="114401" y="22856"/>
                </a:lnTo>
                <a:lnTo>
                  <a:pt x="114401" y="21945"/>
                </a:lnTo>
                <a:close/>
                <a:moveTo>
                  <a:pt x="111271" y="21549"/>
                </a:moveTo>
                <a:lnTo>
                  <a:pt x="111271" y="22856"/>
                </a:lnTo>
                <a:lnTo>
                  <a:pt x="111271" y="24164"/>
                </a:lnTo>
                <a:lnTo>
                  <a:pt x="112262" y="24164"/>
                </a:lnTo>
                <a:lnTo>
                  <a:pt x="112262" y="22856"/>
                </a:lnTo>
                <a:lnTo>
                  <a:pt x="112262" y="21549"/>
                </a:lnTo>
                <a:close/>
                <a:moveTo>
                  <a:pt x="104854" y="21232"/>
                </a:moveTo>
                <a:lnTo>
                  <a:pt x="104854" y="22856"/>
                </a:lnTo>
                <a:lnTo>
                  <a:pt x="104854" y="24481"/>
                </a:lnTo>
                <a:lnTo>
                  <a:pt x="105844" y="24481"/>
                </a:lnTo>
                <a:lnTo>
                  <a:pt x="105844" y="22856"/>
                </a:lnTo>
                <a:lnTo>
                  <a:pt x="105844" y="21232"/>
                </a:lnTo>
                <a:close/>
                <a:moveTo>
                  <a:pt x="66351" y="20915"/>
                </a:moveTo>
                <a:lnTo>
                  <a:pt x="66351" y="22856"/>
                </a:lnTo>
                <a:lnTo>
                  <a:pt x="66311" y="22856"/>
                </a:lnTo>
                <a:lnTo>
                  <a:pt x="66311" y="24837"/>
                </a:lnTo>
                <a:lnTo>
                  <a:pt x="67301" y="24837"/>
                </a:lnTo>
                <a:lnTo>
                  <a:pt x="67301" y="22856"/>
                </a:lnTo>
                <a:lnTo>
                  <a:pt x="67341" y="22856"/>
                </a:lnTo>
                <a:lnTo>
                  <a:pt x="67341" y="20915"/>
                </a:lnTo>
                <a:close/>
                <a:moveTo>
                  <a:pt x="68490" y="20915"/>
                </a:moveTo>
                <a:lnTo>
                  <a:pt x="68490" y="22856"/>
                </a:lnTo>
                <a:lnTo>
                  <a:pt x="68450" y="22856"/>
                </a:lnTo>
                <a:lnTo>
                  <a:pt x="68450" y="24837"/>
                </a:lnTo>
                <a:lnTo>
                  <a:pt x="69441" y="24837"/>
                </a:lnTo>
                <a:lnTo>
                  <a:pt x="69441" y="22856"/>
                </a:lnTo>
                <a:lnTo>
                  <a:pt x="69480" y="22856"/>
                </a:lnTo>
                <a:lnTo>
                  <a:pt x="69480" y="20915"/>
                </a:lnTo>
                <a:close/>
                <a:moveTo>
                  <a:pt x="162609" y="20836"/>
                </a:moveTo>
                <a:lnTo>
                  <a:pt x="162609" y="22856"/>
                </a:lnTo>
                <a:lnTo>
                  <a:pt x="162609" y="24877"/>
                </a:lnTo>
                <a:lnTo>
                  <a:pt x="163599" y="24877"/>
                </a:lnTo>
                <a:lnTo>
                  <a:pt x="163599" y="22856"/>
                </a:lnTo>
                <a:lnTo>
                  <a:pt x="163599" y="20836"/>
                </a:lnTo>
                <a:close/>
                <a:moveTo>
                  <a:pt x="10735" y="20559"/>
                </a:moveTo>
                <a:lnTo>
                  <a:pt x="10735" y="22856"/>
                </a:lnTo>
                <a:lnTo>
                  <a:pt x="10695" y="22856"/>
                </a:lnTo>
                <a:lnTo>
                  <a:pt x="10695" y="25154"/>
                </a:lnTo>
                <a:lnTo>
                  <a:pt x="11686" y="25154"/>
                </a:lnTo>
                <a:lnTo>
                  <a:pt x="11686" y="22856"/>
                </a:lnTo>
                <a:lnTo>
                  <a:pt x="11725" y="22856"/>
                </a:lnTo>
                <a:lnTo>
                  <a:pt x="11725" y="20559"/>
                </a:lnTo>
                <a:close/>
                <a:moveTo>
                  <a:pt x="77046" y="20559"/>
                </a:moveTo>
                <a:lnTo>
                  <a:pt x="77046" y="22856"/>
                </a:lnTo>
                <a:lnTo>
                  <a:pt x="77006" y="22856"/>
                </a:lnTo>
                <a:lnTo>
                  <a:pt x="77006" y="25154"/>
                </a:lnTo>
                <a:lnTo>
                  <a:pt x="77997" y="25154"/>
                </a:lnTo>
                <a:lnTo>
                  <a:pt x="77997" y="22856"/>
                </a:lnTo>
                <a:lnTo>
                  <a:pt x="78036" y="22856"/>
                </a:lnTo>
                <a:lnTo>
                  <a:pt x="78036" y="20559"/>
                </a:lnTo>
                <a:close/>
                <a:moveTo>
                  <a:pt x="173304" y="20440"/>
                </a:moveTo>
                <a:lnTo>
                  <a:pt x="173304" y="22856"/>
                </a:lnTo>
                <a:lnTo>
                  <a:pt x="173304" y="25273"/>
                </a:lnTo>
                <a:lnTo>
                  <a:pt x="174295" y="25273"/>
                </a:lnTo>
                <a:lnTo>
                  <a:pt x="174295" y="22856"/>
                </a:lnTo>
                <a:lnTo>
                  <a:pt x="174295" y="20440"/>
                </a:lnTo>
                <a:close/>
                <a:moveTo>
                  <a:pt x="12874" y="20321"/>
                </a:moveTo>
                <a:lnTo>
                  <a:pt x="12874" y="22856"/>
                </a:lnTo>
                <a:lnTo>
                  <a:pt x="12834" y="22856"/>
                </a:lnTo>
                <a:lnTo>
                  <a:pt x="12834" y="25392"/>
                </a:lnTo>
                <a:lnTo>
                  <a:pt x="13825" y="25392"/>
                </a:lnTo>
                <a:lnTo>
                  <a:pt x="13825" y="22856"/>
                </a:lnTo>
                <a:lnTo>
                  <a:pt x="13864" y="22856"/>
                </a:lnTo>
                <a:lnTo>
                  <a:pt x="13864" y="20321"/>
                </a:lnTo>
                <a:close/>
                <a:moveTo>
                  <a:pt x="109132" y="20242"/>
                </a:moveTo>
                <a:lnTo>
                  <a:pt x="109132" y="22856"/>
                </a:lnTo>
                <a:lnTo>
                  <a:pt x="109132" y="25471"/>
                </a:lnTo>
                <a:lnTo>
                  <a:pt x="110122" y="25471"/>
                </a:lnTo>
                <a:lnTo>
                  <a:pt x="110122" y="22856"/>
                </a:lnTo>
                <a:lnTo>
                  <a:pt x="110122" y="20242"/>
                </a:lnTo>
                <a:close/>
                <a:moveTo>
                  <a:pt x="115549" y="20004"/>
                </a:moveTo>
                <a:lnTo>
                  <a:pt x="115549" y="22856"/>
                </a:lnTo>
                <a:lnTo>
                  <a:pt x="115549" y="25709"/>
                </a:lnTo>
                <a:lnTo>
                  <a:pt x="116540" y="25709"/>
                </a:lnTo>
                <a:lnTo>
                  <a:pt x="116540" y="22856"/>
                </a:lnTo>
                <a:lnTo>
                  <a:pt x="116540" y="20004"/>
                </a:lnTo>
                <a:close/>
                <a:moveTo>
                  <a:pt x="8596" y="19569"/>
                </a:moveTo>
                <a:lnTo>
                  <a:pt x="8596" y="22856"/>
                </a:lnTo>
                <a:lnTo>
                  <a:pt x="8556" y="22856"/>
                </a:lnTo>
                <a:lnTo>
                  <a:pt x="8556" y="26144"/>
                </a:lnTo>
                <a:lnTo>
                  <a:pt x="9547" y="26144"/>
                </a:lnTo>
                <a:lnTo>
                  <a:pt x="9547" y="22856"/>
                </a:lnTo>
                <a:lnTo>
                  <a:pt x="9586" y="22856"/>
                </a:lnTo>
                <a:lnTo>
                  <a:pt x="9586" y="19569"/>
                </a:lnTo>
                <a:close/>
                <a:moveTo>
                  <a:pt x="64172" y="19252"/>
                </a:moveTo>
                <a:lnTo>
                  <a:pt x="64172" y="22856"/>
                </a:lnTo>
                <a:lnTo>
                  <a:pt x="64172" y="26461"/>
                </a:lnTo>
                <a:lnTo>
                  <a:pt x="65162" y="26461"/>
                </a:lnTo>
                <a:lnTo>
                  <a:pt x="65162" y="22856"/>
                </a:lnTo>
                <a:lnTo>
                  <a:pt x="65162" y="19252"/>
                </a:lnTo>
                <a:close/>
                <a:moveTo>
                  <a:pt x="156192" y="18974"/>
                </a:moveTo>
                <a:lnTo>
                  <a:pt x="156192" y="22856"/>
                </a:lnTo>
                <a:lnTo>
                  <a:pt x="156192" y="26738"/>
                </a:lnTo>
                <a:lnTo>
                  <a:pt x="157182" y="26738"/>
                </a:lnTo>
                <a:lnTo>
                  <a:pt x="157182" y="22856"/>
                </a:lnTo>
                <a:lnTo>
                  <a:pt x="157182" y="18974"/>
                </a:lnTo>
                <a:close/>
                <a:moveTo>
                  <a:pt x="160470" y="18895"/>
                </a:moveTo>
                <a:lnTo>
                  <a:pt x="160470" y="22856"/>
                </a:lnTo>
                <a:lnTo>
                  <a:pt x="160470" y="26818"/>
                </a:lnTo>
                <a:lnTo>
                  <a:pt x="161460" y="26818"/>
                </a:lnTo>
                <a:lnTo>
                  <a:pt x="161460" y="22856"/>
                </a:lnTo>
                <a:lnTo>
                  <a:pt x="161460" y="18895"/>
                </a:lnTo>
                <a:close/>
                <a:moveTo>
                  <a:pt x="27808" y="18856"/>
                </a:moveTo>
                <a:lnTo>
                  <a:pt x="27808" y="22856"/>
                </a:lnTo>
                <a:lnTo>
                  <a:pt x="27808" y="26857"/>
                </a:lnTo>
                <a:lnTo>
                  <a:pt x="28798" y="26857"/>
                </a:lnTo>
                <a:lnTo>
                  <a:pt x="28798" y="22856"/>
                </a:lnTo>
                <a:lnTo>
                  <a:pt x="28798" y="18856"/>
                </a:lnTo>
                <a:close/>
                <a:moveTo>
                  <a:pt x="72768" y="18816"/>
                </a:moveTo>
                <a:lnTo>
                  <a:pt x="72768" y="22856"/>
                </a:lnTo>
                <a:lnTo>
                  <a:pt x="72728" y="22856"/>
                </a:lnTo>
                <a:lnTo>
                  <a:pt x="72728" y="26857"/>
                </a:lnTo>
                <a:lnTo>
                  <a:pt x="73719" y="26857"/>
                </a:lnTo>
                <a:lnTo>
                  <a:pt x="73719" y="22856"/>
                </a:lnTo>
                <a:lnTo>
                  <a:pt x="73758" y="22856"/>
                </a:lnTo>
                <a:lnTo>
                  <a:pt x="73758" y="18816"/>
                </a:lnTo>
                <a:close/>
                <a:moveTo>
                  <a:pt x="49199" y="18737"/>
                </a:moveTo>
                <a:lnTo>
                  <a:pt x="49199" y="22856"/>
                </a:lnTo>
                <a:lnTo>
                  <a:pt x="49199" y="27016"/>
                </a:lnTo>
                <a:lnTo>
                  <a:pt x="50189" y="27016"/>
                </a:lnTo>
                <a:lnTo>
                  <a:pt x="50189" y="22856"/>
                </a:lnTo>
                <a:lnTo>
                  <a:pt x="50189" y="18737"/>
                </a:lnTo>
                <a:close/>
                <a:moveTo>
                  <a:pt x="106993" y="18658"/>
                </a:moveTo>
                <a:lnTo>
                  <a:pt x="106993" y="22856"/>
                </a:lnTo>
                <a:lnTo>
                  <a:pt x="106993" y="27055"/>
                </a:lnTo>
                <a:lnTo>
                  <a:pt x="107983" y="27055"/>
                </a:lnTo>
                <a:lnTo>
                  <a:pt x="107983" y="22856"/>
                </a:lnTo>
                <a:lnTo>
                  <a:pt x="107983" y="18658"/>
                </a:lnTo>
                <a:close/>
                <a:moveTo>
                  <a:pt x="132662" y="18261"/>
                </a:moveTo>
                <a:lnTo>
                  <a:pt x="132662" y="22856"/>
                </a:lnTo>
                <a:lnTo>
                  <a:pt x="132662" y="27451"/>
                </a:lnTo>
                <a:lnTo>
                  <a:pt x="133652" y="27451"/>
                </a:lnTo>
                <a:lnTo>
                  <a:pt x="133652" y="22856"/>
                </a:lnTo>
                <a:lnTo>
                  <a:pt x="133652" y="18261"/>
                </a:lnTo>
                <a:close/>
                <a:moveTo>
                  <a:pt x="40642" y="17865"/>
                </a:moveTo>
                <a:lnTo>
                  <a:pt x="40642" y="22856"/>
                </a:lnTo>
                <a:lnTo>
                  <a:pt x="40642" y="27848"/>
                </a:lnTo>
                <a:lnTo>
                  <a:pt x="41633" y="27848"/>
                </a:lnTo>
                <a:lnTo>
                  <a:pt x="41633" y="22856"/>
                </a:lnTo>
                <a:lnTo>
                  <a:pt x="41633" y="17865"/>
                </a:lnTo>
                <a:close/>
                <a:moveTo>
                  <a:pt x="102715" y="17826"/>
                </a:moveTo>
                <a:lnTo>
                  <a:pt x="102715" y="22856"/>
                </a:lnTo>
                <a:lnTo>
                  <a:pt x="102715" y="27848"/>
                </a:lnTo>
                <a:lnTo>
                  <a:pt x="103705" y="27848"/>
                </a:lnTo>
                <a:lnTo>
                  <a:pt x="103705" y="22856"/>
                </a:lnTo>
                <a:lnTo>
                  <a:pt x="103705" y="17826"/>
                </a:lnTo>
                <a:close/>
                <a:moveTo>
                  <a:pt x="70629" y="17667"/>
                </a:moveTo>
                <a:lnTo>
                  <a:pt x="70629" y="22856"/>
                </a:lnTo>
                <a:lnTo>
                  <a:pt x="70589" y="22856"/>
                </a:lnTo>
                <a:lnTo>
                  <a:pt x="70589" y="28046"/>
                </a:lnTo>
                <a:lnTo>
                  <a:pt x="71580" y="28046"/>
                </a:lnTo>
                <a:lnTo>
                  <a:pt x="71580" y="22856"/>
                </a:lnTo>
                <a:lnTo>
                  <a:pt x="71619" y="22856"/>
                </a:lnTo>
                <a:lnTo>
                  <a:pt x="71619" y="17667"/>
                </a:lnTo>
                <a:close/>
                <a:moveTo>
                  <a:pt x="81324" y="17667"/>
                </a:moveTo>
                <a:lnTo>
                  <a:pt x="81324" y="22856"/>
                </a:lnTo>
                <a:lnTo>
                  <a:pt x="81285" y="22856"/>
                </a:lnTo>
                <a:lnTo>
                  <a:pt x="81285" y="28046"/>
                </a:lnTo>
                <a:lnTo>
                  <a:pt x="82275" y="28046"/>
                </a:lnTo>
                <a:lnTo>
                  <a:pt x="82275" y="22856"/>
                </a:lnTo>
                <a:lnTo>
                  <a:pt x="82315" y="22856"/>
                </a:lnTo>
                <a:lnTo>
                  <a:pt x="82315" y="17667"/>
                </a:lnTo>
                <a:close/>
                <a:moveTo>
                  <a:pt x="6457" y="17350"/>
                </a:moveTo>
                <a:lnTo>
                  <a:pt x="6457" y="22856"/>
                </a:lnTo>
                <a:lnTo>
                  <a:pt x="6457" y="28363"/>
                </a:lnTo>
                <a:lnTo>
                  <a:pt x="7447" y="28363"/>
                </a:lnTo>
                <a:lnTo>
                  <a:pt x="7408" y="22856"/>
                </a:lnTo>
                <a:lnTo>
                  <a:pt x="7447" y="22856"/>
                </a:lnTo>
                <a:lnTo>
                  <a:pt x="7447" y="17350"/>
                </a:lnTo>
                <a:close/>
                <a:moveTo>
                  <a:pt x="74907" y="17350"/>
                </a:moveTo>
                <a:lnTo>
                  <a:pt x="74907" y="22856"/>
                </a:lnTo>
                <a:lnTo>
                  <a:pt x="74867" y="22856"/>
                </a:lnTo>
                <a:lnTo>
                  <a:pt x="74867" y="28363"/>
                </a:lnTo>
                <a:lnTo>
                  <a:pt x="75858" y="28363"/>
                </a:lnTo>
                <a:lnTo>
                  <a:pt x="75858" y="22856"/>
                </a:lnTo>
                <a:lnTo>
                  <a:pt x="75897" y="22856"/>
                </a:lnTo>
                <a:lnTo>
                  <a:pt x="75897" y="17350"/>
                </a:lnTo>
                <a:close/>
                <a:moveTo>
                  <a:pt x="130523" y="16756"/>
                </a:moveTo>
                <a:lnTo>
                  <a:pt x="130523" y="22856"/>
                </a:lnTo>
                <a:lnTo>
                  <a:pt x="130523" y="28957"/>
                </a:lnTo>
                <a:lnTo>
                  <a:pt x="131513" y="28957"/>
                </a:lnTo>
                <a:lnTo>
                  <a:pt x="131513" y="22856"/>
                </a:lnTo>
                <a:lnTo>
                  <a:pt x="131513" y="16756"/>
                </a:lnTo>
                <a:close/>
                <a:moveTo>
                  <a:pt x="62033" y="16518"/>
                </a:moveTo>
                <a:lnTo>
                  <a:pt x="62033" y="22856"/>
                </a:lnTo>
                <a:lnTo>
                  <a:pt x="62033" y="29194"/>
                </a:lnTo>
                <a:lnTo>
                  <a:pt x="63023" y="29194"/>
                </a:lnTo>
                <a:lnTo>
                  <a:pt x="63023" y="22856"/>
                </a:lnTo>
                <a:lnTo>
                  <a:pt x="63023" y="16518"/>
                </a:lnTo>
                <a:close/>
                <a:moveTo>
                  <a:pt x="19291" y="16241"/>
                </a:moveTo>
                <a:lnTo>
                  <a:pt x="19291" y="22856"/>
                </a:lnTo>
                <a:lnTo>
                  <a:pt x="19252" y="22856"/>
                </a:lnTo>
                <a:lnTo>
                  <a:pt x="19252" y="29472"/>
                </a:lnTo>
                <a:lnTo>
                  <a:pt x="20242" y="29472"/>
                </a:lnTo>
                <a:lnTo>
                  <a:pt x="20242" y="22856"/>
                </a:lnTo>
                <a:lnTo>
                  <a:pt x="20282" y="22856"/>
                </a:lnTo>
                <a:lnTo>
                  <a:pt x="20282" y="16241"/>
                </a:lnTo>
                <a:close/>
                <a:moveTo>
                  <a:pt x="154053" y="16162"/>
                </a:moveTo>
                <a:lnTo>
                  <a:pt x="154053" y="22856"/>
                </a:lnTo>
                <a:lnTo>
                  <a:pt x="154053" y="29551"/>
                </a:lnTo>
                <a:lnTo>
                  <a:pt x="155043" y="29551"/>
                </a:lnTo>
                <a:lnTo>
                  <a:pt x="155043" y="22856"/>
                </a:lnTo>
                <a:lnTo>
                  <a:pt x="155043" y="16162"/>
                </a:lnTo>
                <a:close/>
                <a:moveTo>
                  <a:pt x="17152" y="16122"/>
                </a:moveTo>
                <a:lnTo>
                  <a:pt x="17152" y="22856"/>
                </a:lnTo>
                <a:lnTo>
                  <a:pt x="17113" y="22856"/>
                </a:lnTo>
                <a:lnTo>
                  <a:pt x="17113" y="29630"/>
                </a:lnTo>
                <a:lnTo>
                  <a:pt x="18103" y="29630"/>
                </a:lnTo>
                <a:lnTo>
                  <a:pt x="18103" y="22856"/>
                </a:lnTo>
                <a:lnTo>
                  <a:pt x="18142" y="22856"/>
                </a:lnTo>
                <a:lnTo>
                  <a:pt x="18142" y="16122"/>
                </a:lnTo>
                <a:close/>
                <a:moveTo>
                  <a:pt x="38503" y="15489"/>
                </a:moveTo>
                <a:lnTo>
                  <a:pt x="38503" y="22856"/>
                </a:lnTo>
                <a:lnTo>
                  <a:pt x="38503" y="30224"/>
                </a:lnTo>
                <a:lnTo>
                  <a:pt x="39494" y="30224"/>
                </a:lnTo>
                <a:lnTo>
                  <a:pt x="39494" y="22856"/>
                </a:lnTo>
                <a:lnTo>
                  <a:pt x="39494" y="15489"/>
                </a:lnTo>
                <a:close/>
                <a:moveTo>
                  <a:pt x="143357" y="15489"/>
                </a:moveTo>
                <a:lnTo>
                  <a:pt x="143357" y="22856"/>
                </a:lnTo>
                <a:lnTo>
                  <a:pt x="143357" y="30224"/>
                </a:lnTo>
                <a:lnTo>
                  <a:pt x="144348" y="30224"/>
                </a:lnTo>
                <a:lnTo>
                  <a:pt x="144348" y="22856"/>
                </a:lnTo>
                <a:lnTo>
                  <a:pt x="144348" y="15489"/>
                </a:lnTo>
                <a:close/>
                <a:moveTo>
                  <a:pt x="158331" y="15172"/>
                </a:moveTo>
                <a:lnTo>
                  <a:pt x="158331" y="22856"/>
                </a:lnTo>
                <a:lnTo>
                  <a:pt x="158331" y="30541"/>
                </a:lnTo>
                <a:lnTo>
                  <a:pt x="159321" y="30541"/>
                </a:lnTo>
                <a:lnTo>
                  <a:pt x="159321" y="22856"/>
                </a:lnTo>
                <a:lnTo>
                  <a:pt x="159321" y="15172"/>
                </a:lnTo>
                <a:close/>
                <a:moveTo>
                  <a:pt x="47060" y="15132"/>
                </a:moveTo>
                <a:lnTo>
                  <a:pt x="47060" y="22856"/>
                </a:lnTo>
                <a:lnTo>
                  <a:pt x="47060" y="30620"/>
                </a:lnTo>
                <a:lnTo>
                  <a:pt x="48050" y="30620"/>
                </a:lnTo>
                <a:lnTo>
                  <a:pt x="48050" y="22856"/>
                </a:lnTo>
                <a:lnTo>
                  <a:pt x="48050" y="15132"/>
                </a:lnTo>
                <a:close/>
                <a:moveTo>
                  <a:pt x="42781" y="15013"/>
                </a:moveTo>
                <a:lnTo>
                  <a:pt x="42781" y="22856"/>
                </a:lnTo>
                <a:lnTo>
                  <a:pt x="42781" y="30700"/>
                </a:lnTo>
                <a:lnTo>
                  <a:pt x="43772" y="30700"/>
                </a:lnTo>
                <a:lnTo>
                  <a:pt x="43772" y="22856"/>
                </a:lnTo>
                <a:lnTo>
                  <a:pt x="43772" y="15013"/>
                </a:lnTo>
                <a:close/>
                <a:moveTo>
                  <a:pt x="51338" y="15013"/>
                </a:moveTo>
                <a:lnTo>
                  <a:pt x="51338" y="22856"/>
                </a:lnTo>
                <a:lnTo>
                  <a:pt x="51338" y="30700"/>
                </a:lnTo>
                <a:lnTo>
                  <a:pt x="52328" y="30700"/>
                </a:lnTo>
                <a:lnTo>
                  <a:pt x="52328" y="22856"/>
                </a:lnTo>
                <a:lnTo>
                  <a:pt x="52328" y="15013"/>
                </a:lnTo>
                <a:close/>
                <a:moveTo>
                  <a:pt x="171165" y="14775"/>
                </a:moveTo>
                <a:lnTo>
                  <a:pt x="171165" y="22856"/>
                </a:lnTo>
                <a:lnTo>
                  <a:pt x="171165" y="30977"/>
                </a:lnTo>
                <a:lnTo>
                  <a:pt x="172155" y="30977"/>
                </a:lnTo>
                <a:lnTo>
                  <a:pt x="172155" y="22856"/>
                </a:lnTo>
                <a:lnTo>
                  <a:pt x="172155" y="14775"/>
                </a:lnTo>
                <a:close/>
                <a:moveTo>
                  <a:pt x="151914" y="14617"/>
                </a:moveTo>
                <a:lnTo>
                  <a:pt x="151914" y="22856"/>
                </a:lnTo>
                <a:lnTo>
                  <a:pt x="151914" y="31096"/>
                </a:lnTo>
                <a:lnTo>
                  <a:pt x="152904" y="31096"/>
                </a:lnTo>
                <a:lnTo>
                  <a:pt x="152904" y="22856"/>
                </a:lnTo>
                <a:lnTo>
                  <a:pt x="152904" y="14617"/>
                </a:lnTo>
                <a:close/>
                <a:moveTo>
                  <a:pt x="94159" y="14142"/>
                </a:moveTo>
                <a:lnTo>
                  <a:pt x="94159" y="22856"/>
                </a:lnTo>
                <a:lnTo>
                  <a:pt x="94119" y="22856"/>
                </a:lnTo>
                <a:lnTo>
                  <a:pt x="94119" y="31611"/>
                </a:lnTo>
                <a:lnTo>
                  <a:pt x="95109" y="31611"/>
                </a:lnTo>
                <a:lnTo>
                  <a:pt x="95109" y="22856"/>
                </a:lnTo>
                <a:lnTo>
                  <a:pt x="95149" y="22856"/>
                </a:lnTo>
                <a:lnTo>
                  <a:pt x="95149" y="14142"/>
                </a:lnTo>
                <a:close/>
                <a:moveTo>
                  <a:pt x="59894" y="13310"/>
                </a:moveTo>
                <a:lnTo>
                  <a:pt x="59894" y="22856"/>
                </a:lnTo>
                <a:lnTo>
                  <a:pt x="59894" y="32403"/>
                </a:lnTo>
                <a:lnTo>
                  <a:pt x="60884" y="32403"/>
                </a:lnTo>
                <a:lnTo>
                  <a:pt x="60884" y="22856"/>
                </a:lnTo>
                <a:lnTo>
                  <a:pt x="60884" y="13310"/>
                </a:lnTo>
                <a:close/>
                <a:moveTo>
                  <a:pt x="92020" y="13231"/>
                </a:moveTo>
                <a:lnTo>
                  <a:pt x="92020" y="22856"/>
                </a:lnTo>
                <a:lnTo>
                  <a:pt x="91980" y="22856"/>
                </a:lnTo>
                <a:lnTo>
                  <a:pt x="91980" y="32482"/>
                </a:lnTo>
                <a:lnTo>
                  <a:pt x="92970" y="32482"/>
                </a:lnTo>
                <a:lnTo>
                  <a:pt x="92970" y="22856"/>
                </a:lnTo>
                <a:lnTo>
                  <a:pt x="93010" y="22856"/>
                </a:lnTo>
                <a:lnTo>
                  <a:pt x="93010" y="13231"/>
                </a:lnTo>
                <a:close/>
                <a:moveTo>
                  <a:pt x="128384" y="12716"/>
                </a:moveTo>
                <a:lnTo>
                  <a:pt x="128384" y="22856"/>
                </a:lnTo>
                <a:lnTo>
                  <a:pt x="128384" y="32997"/>
                </a:lnTo>
                <a:lnTo>
                  <a:pt x="129374" y="32997"/>
                </a:lnTo>
                <a:lnTo>
                  <a:pt x="129374" y="22856"/>
                </a:lnTo>
                <a:lnTo>
                  <a:pt x="129374" y="12716"/>
                </a:lnTo>
                <a:close/>
                <a:moveTo>
                  <a:pt x="141218" y="12280"/>
                </a:moveTo>
                <a:lnTo>
                  <a:pt x="141218" y="22856"/>
                </a:lnTo>
                <a:lnTo>
                  <a:pt x="141218" y="33433"/>
                </a:lnTo>
                <a:lnTo>
                  <a:pt x="142208" y="33433"/>
                </a:lnTo>
                <a:lnTo>
                  <a:pt x="142208" y="22856"/>
                </a:lnTo>
                <a:lnTo>
                  <a:pt x="142208" y="12280"/>
                </a:lnTo>
                <a:close/>
                <a:moveTo>
                  <a:pt x="0" y="12161"/>
                </a:moveTo>
                <a:lnTo>
                  <a:pt x="0" y="22856"/>
                </a:lnTo>
                <a:lnTo>
                  <a:pt x="0" y="33591"/>
                </a:lnTo>
                <a:lnTo>
                  <a:pt x="990" y="33591"/>
                </a:lnTo>
                <a:lnTo>
                  <a:pt x="990" y="22856"/>
                </a:lnTo>
                <a:lnTo>
                  <a:pt x="990" y="12161"/>
                </a:lnTo>
                <a:close/>
                <a:moveTo>
                  <a:pt x="83463" y="11725"/>
                </a:moveTo>
                <a:lnTo>
                  <a:pt x="83463" y="22856"/>
                </a:lnTo>
                <a:lnTo>
                  <a:pt x="83424" y="22856"/>
                </a:lnTo>
                <a:lnTo>
                  <a:pt x="83424" y="33988"/>
                </a:lnTo>
                <a:lnTo>
                  <a:pt x="84414" y="33988"/>
                </a:lnTo>
                <a:lnTo>
                  <a:pt x="84414" y="22856"/>
                </a:lnTo>
                <a:lnTo>
                  <a:pt x="84454" y="22856"/>
                </a:lnTo>
                <a:lnTo>
                  <a:pt x="84454" y="11725"/>
                </a:lnTo>
                <a:close/>
                <a:moveTo>
                  <a:pt x="164748" y="11488"/>
                </a:moveTo>
                <a:lnTo>
                  <a:pt x="164748" y="22856"/>
                </a:lnTo>
                <a:lnTo>
                  <a:pt x="164748" y="34225"/>
                </a:lnTo>
                <a:lnTo>
                  <a:pt x="165738" y="34225"/>
                </a:lnTo>
                <a:lnTo>
                  <a:pt x="165738" y="22856"/>
                </a:lnTo>
                <a:lnTo>
                  <a:pt x="165738" y="11488"/>
                </a:lnTo>
                <a:close/>
                <a:moveTo>
                  <a:pt x="25669" y="11290"/>
                </a:moveTo>
                <a:lnTo>
                  <a:pt x="25669" y="22856"/>
                </a:lnTo>
                <a:lnTo>
                  <a:pt x="25669" y="34423"/>
                </a:lnTo>
                <a:lnTo>
                  <a:pt x="26659" y="34423"/>
                </a:lnTo>
                <a:lnTo>
                  <a:pt x="26659" y="22856"/>
                </a:lnTo>
                <a:lnTo>
                  <a:pt x="26659" y="11290"/>
                </a:lnTo>
                <a:close/>
                <a:moveTo>
                  <a:pt x="149774" y="11290"/>
                </a:moveTo>
                <a:lnTo>
                  <a:pt x="149774" y="22856"/>
                </a:lnTo>
                <a:lnTo>
                  <a:pt x="149774" y="34423"/>
                </a:lnTo>
                <a:lnTo>
                  <a:pt x="150765" y="34423"/>
                </a:lnTo>
                <a:lnTo>
                  <a:pt x="150765" y="22856"/>
                </a:lnTo>
                <a:lnTo>
                  <a:pt x="150765" y="11290"/>
                </a:lnTo>
                <a:close/>
                <a:moveTo>
                  <a:pt x="21430" y="11171"/>
                </a:moveTo>
                <a:lnTo>
                  <a:pt x="21430" y="22856"/>
                </a:lnTo>
                <a:lnTo>
                  <a:pt x="21391" y="22856"/>
                </a:lnTo>
                <a:lnTo>
                  <a:pt x="21391" y="34582"/>
                </a:lnTo>
                <a:lnTo>
                  <a:pt x="22381" y="34582"/>
                </a:lnTo>
                <a:lnTo>
                  <a:pt x="22381" y="22856"/>
                </a:lnTo>
                <a:lnTo>
                  <a:pt x="22421" y="22856"/>
                </a:lnTo>
                <a:lnTo>
                  <a:pt x="22421" y="11171"/>
                </a:lnTo>
                <a:close/>
                <a:moveTo>
                  <a:pt x="145496" y="11092"/>
                </a:moveTo>
                <a:lnTo>
                  <a:pt x="145496" y="22856"/>
                </a:lnTo>
                <a:lnTo>
                  <a:pt x="145496" y="34621"/>
                </a:lnTo>
                <a:lnTo>
                  <a:pt x="146487" y="34621"/>
                </a:lnTo>
                <a:lnTo>
                  <a:pt x="146487" y="22856"/>
                </a:lnTo>
                <a:lnTo>
                  <a:pt x="146487" y="11092"/>
                </a:lnTo>
                <a:close/>
                <a:moveTo>
                  <a:pt x="44920" y="10933"/>
                </a:moveTo>
                <a:lnTo>
                  <a:pt x="44920" y="22856"/>
                </a:lnTo>
                <a:lnTo>
                  <a:pt x="44920" y="34780"/>
                </a:lnTo>
                <a:lnTo>
                  <a:pt x="45911" y="34780"/>
                </a:lnTo>
                <a:lnTo>
                  <a:pt x="45911" y="22856"/>
                </a:lnTo>
                <a:lnTo>
                  <a:pt x="45911" y="10933"/>
                </a:lnTo>
                <a:close/>
                <a:moveTo>
                  <a:pt x="57755" y="10814"/>
                </a:moveTo>
                <a:lnTo>
                  <a:pt x="57755" y="22856"/>
                </a:lnTo>
                <a:lnTo>
                  <a:pt x="57755" y="34899"/>
                </a:lnTo>
                <a:lnTo>
                  <a:pt x="58745" y="34899"/>
                </a:lnTo>
                <a:lnTo>
                  <a:pt x="58745" y="22856"/>
                </a:lnTo>
                <a:lnTo>
                  <a:pt x="58745" y="10814"/>
                </a:lnTo>
                <a:close/>
                <a:moveTo>
                  <a:pt x="36364" y="10656"/>
                </a:moveTo>
                <a:lnTo>
                  <a:pt x="36364" y="22856"/>
                </a:lnTo>
                <a:lnTo>
                  <a:pt x="36364" y="35057"/>
                </a:lnTo>
                <a:lnTo>
                  <a:pt x="37354" y="35057"/>
                </a:lnTo>
                <a:lnTo>
                  <a:pt x="37354" y="22856"/>
                </a:lnTo>
                <a:lnTo>
                  <a:pt x="37354" y="10656"/>
                </a:lnTo>
                <a:close/>
                <a:moveTo>
                  <a:pt x="89881" y="9269"/>
                </a:moveTo>
                <a:lnTo>
                  <a:pt x="89881" y="22856"/>
                </a:lnTo>
                <a:lnTo>
                  <a:pt x="89841" y="22856"/>
                </a:lnTo>
                <a:lnTo>
                  <a:pt x="89841" y="36444"/>
                </a:lnTo>
                <a:lnTo>
                  <a:pt x="90831" y="36444"/>
                </a:lnTo>
                <a:lnTo>
                  <a:pt x="90831" y="22856"/>
                </a:lnTo>
                <a:lnTo>
                  <a:pt x="90871" y="22856"/>
                </a:lnTo>
                <a:lnTo>
                  <a:pt x="90871" y="9269"/>
                </a:lnTo>
                <a:close/>
                <a:moveTo>
                  <a:pt x="100576" y="8913"/>
                </a:moveTo>
                <a:lnTo>
                  <a:pt x="100576" y="22856"/>
                </a:lnTo>
                <a:lnTo>
                  <a:pt x="100576" y="36760"/>
                </a:lnTo>
                <a:lnTo>
                  <a:pt x="101566" y="36760"/>
                </a:lnTo>
                <a:lnTo>
                  <a:pt x="101566" y="22856"/>
                </a:lnTo>
                <a:lnTo>
                  <a:pt x="101566" y="8913"/>
                </a:lnTo>
                <a:close/>
                <a:moveTo>
                  <a:pt x="4278" y="8794"/>
                </a:moveTo>
                <a:lnTo>
                  <a:pt x="4278" y="22856"/>
                </a:lnTo>
                <a:lnTo>
                  <a:pt x="4278" y="36919"/>
                </a:lnTo>
                <a:lnTo>
                  <a:pt x="5268" y="36919"/>
                </a:lnTo>
                <a:lnTo>
                  <a:pt x="5268" y="22856"/>
                </a:lnTo>
                <a:lnTo>
                  <a:pt x="5268" y="8794"/>
                </a:lnTo>
                <a:close/>
                <a:moveTo>
                  <a:pt x="166887" y="8517"/>
                </a:moveTo>
                <a:lnTo>
                  <a:pt x="166887" y="22856"/>
                </a:lnTo>
                <a:lnTo>
                  <a:pt x="166887" y="37196"/>
                </a:lnTo>
                <a:lnTo>
                  <a:pt x="167877" y="37196"/>
                </a:lnTo>
                <a:lnTo>
                  <a:pt x="167877" y="22856"/>
                </a:lnTo>
                <a:lnTo>
                  <a:pt x="167877" y="8517"/>
                </a:lnTo>
                <a:close/>
                <a:moveTo>
                  <a:pt x="23569" y="8437"/>
                </a:moveTo>
                <a:lnTo>
                  <a:pt x="23569" y="22856"/>
                </a:lnTo>
                <a:lnTo>
                  <a:pt x="23530" y="22856"/>
                </a:lnTo>
                <a:lnTo>
                  <a:pt x="23530" y="37275"/>
                </a:lnTo>
                <a:lnTo>
                  <a:pt x="24520" y="37275"/>
                </a:lnTo>
                <a:lnTo>
                  <a:pt x="24520" y="22856"/>
                </a:lnTo>
                <a:lnTo>
                  <a:pt x="24560" y="22856"/>
                </a:lnTo>
                <a:lnTo>
                  <a:pt x="24560" y="8437"/>
                </a:lnTo>
                <a:close/>
                <a:moveTo>
                  <a:pt x="117688" y="7249"/>
                </a:moveTo>
                <a:lnTo>
                  <a:pt x="117688" y="22856"/>
                </a:lnTo>
                <a:lnTo>
                  <a:pt x="117688" y="38464"/>
                </a:lnTo>
                <a:lnTo>
                  <a:pt x="118679" y="38464"/>
                </a:lnTo>
                <a:lnTo>
                  <a:pt x="118679" y="22856"/>
                </a:lnTo>
                <a:lnTo>
                  <a:pt x="118679" y="7249"/>
                </a:lnTo>
                <a:close/>
                <a:moveTo>
                  <a:pt x="87741" y="6932"/>
                </a:moveTo>
                <a:lnTo>
                  <a:pt x="87741" y="22856"/>
                </a:lnTo>
                <a:lnTo>
                  <a:pt x="87702" y="22856"/>
                </a:lnTo>
                <a:lnTo>
                  <a:pt x="87702" y="38741"/>
                </a:lnTo>
                <a:lnTo>
                  <a:pt x="88692" y="38741"/>
                </a:lnTo>
                <a:lnTo>
                  <a:pt x="88692" y="22856"/>
                </a:lnTo>
                <a:lnTo>
                  <a:pt x="88732" y="22856"/>
                </a:lnTo>
                <a:lnTo>
                  <a:pt x="88732" y="6932"/>
                </a:lnTo>
                <a:close/>
                <a:moveTo>
                  <a:pt x="53477" y="6219"/>
                </a:moveTo>
                <a:lnTo>
                  <a:pt x="53477" y="22856"/>
                </a:lnTo>
                <a:lnTo>
                  <a:pt x="53477" y="39533"/>
                </a:lnTo>
                <a:lnTo>
                  <a:pt x="54467" y="39533"/>
                </a:lnTo>
                <a:lnTo>
                  <a:pt x="54467" y="22856"/>
                </a:lnTo>
                <a:lnTo>
                  <a:pt x="54467" y="6219"/>
                </a:lnTo>
                <a:close/>
                <a:moveTo>
                  <a:pt x="136940" y="6021"/>
                </a:moveTo>
                <a:lnTo>
                  <a:pt x="136940" y="22856"/>
                </a:lnTo>
                <a:lnTo>
                  <a:pt x="136940" y="39692"/>
                </a:lnTo>
                <a:lnTo>
                  <a:pt x="137930" y="39692"/>
                </a:lnTo>
                <a:lnTo>
                  <a:pt x="137930" y="22856"/>
                </a:lnTo>
                <a:lnTo>
                  <a:pt x="137930" y="6021"/>
                </a:lnTo>
                <a:close/>
                <a:moveTo>
                  <a:pt x="2139" y="5585"/>
                </a:moveTo>
                <a:lnTo>
                  <a:pt x="2139" y="22856"/>
                </a:lnTo>
                <a:lnTo>
                  <a:pt x="2139" y="40127"/>
                </a:lnTo>
                <a:lnTo>
                  <a:pt x="3129" y="40127"/>
                </a:lnTo>
                <a:lnTo>
                  <a:pt x="3129" y="22856"/>
                </a:lnTo>
                <a:lnTo>
                  <a:pt x="3129" y="5585"/>
                </a:lnTo>
                <a:close/>
                <a:moveTo>
                  <a:pt x="29947" y="5585"/>
                </a:moveTo>
                <a:lnTo>
                  <a:pt x="29947" y="22856"/>
                </a:lnTo>
                <a:lnTo>
                  <a:pt x="29947" y="40127"/>
                </a:lnTo>
                <a:lnTo>
                  <a:pt x="30937" y="40127"/>
                </a:lnTo>
                <a:lnTo>
                  <a:pt x="30937" y="22856"/>
                </a:lnTo>
                <a:lnTo>
                  <a:pt x="30937" y="5585"/>
                </a:lnTo>
                <a:close/>
                <a:moveTo>
                  <a:pt x="98437" y="5387"/>
                </a:moveTo>
                <a:lnTo>
                  <a:pt x="98437" y="22856"/>
                </a:lnTo>
                <a:lnTo>
                  <a:pt x="98437" y="40326"/>
                </a:lnTo>
                <a:lnTo>
                  <a:pt x="99427" y="40326"/>
                </a:lnTo>
                <a:lnTo>
                  <a:pt x="99427" y="22856"/>
                </a:lnTo>
                <a:lnTo>
                  <a:pt x="99427" y="5387"/>
                </a:lnTo>
                <a:close/>
                <a:moveTo>
                  <a:pt x="147635" y="5427"/>
                </a:moveTo>
                <a:lnTo>
                  <a:pt x="147635" y="22856"/>
                </a:lnTo>
                <a:lnTo>
                  <a:pt x="147635" y="40326"/>
                </a:lnTo>
                <a:lnTo>
                  <a:pt x="148626" y="40326"/>
                </a:lnTo>
                <a:lnTo>
                  <a:pt x="148626" y="22856"/>
                </a:lnTo>
                <a:lnTo>
                  <a:pt x="148626" y="5427"/>
                </a:lnTo>
                <a:close/>
                <a:moveTo>
                  <a:pt x="85602" y="4635"/>
                </a:moveTo>
                <a:lnTo>
                  <a:pt x="85602" y="22856"/>
                </a:lnTo>
                <a:lnTo>
                  <a:pt x="85563" y="22856"/>
                </a:lnTo>
                <a:lnTo>
                  <a:pt x="85563" y="41078"/>
                </a:lnTo>
                <a:lnTo>
                  <a:pt x="86553" y="41078"/>
                </a:lnTo>
                <a:lnTo>
                  <a:pt x="86553" y="22856"/>
                </a:lnTo>
                <a:lnTo>
                  <a:pt x="86593" y="22856"/>
                </a:lnTo>
                <a:lnTo>
                  <a:pt x="86593" y="4635"/>
                </a:lnTo>
                <a:close/>
                <a:moveTo>
                  <a:pt x="124106" y="4041"/>
                </a:moveTo>
                <a:lnTo>
                  <a:pt x="124106" y="22856"/>
                </a:lnTo>
                <a:lnTo>
                  <a:pt x="124106" y="41672"/>
                </a:lnTo>
                <a:lnTo>
                  <a:pt x="125096" y="41672"/>
                </a:lnTo>
                <a:lnTo>
                  <a:pt x="125096" y="22856"/>
                </a:lnTo>
                <a:lnTo>
                  <a:pt x="125096" y="4041"/>
                </a:lnTo>
                <a:close/>
                <a:moveTo>
                  <a:pt x="169026" y="4001"/>
                </a:moveTo>
                <a:lnTo>
                  <a:pt x="169026" y="22856"/>
                </a:lnTo>
                <a:lnTo>
                  <a:pt x="169026" y="41712"/>
                </a:lnTo>
                <a:lnTo>
                  <a:pt x="170016" y="41712"/>
                </a:lnTo>
                <a:lnTo>
                  <a:pt x="170016" y="22856"/>
                </a:lnTo>
                <a:lnTo>
                  <a:pt x="170016" y="4001"/>
                </a:lnTo>
                <a:close/>
                <a:moveTo>
                  <a:pt x="55616" y="3882"/>
                </a:moveTo>
                <a:lnTo>
                  <a:pt x="55616" y="22856"/>
                </a:lnTo>
                <a:lnTo>
                  <a:pt x="55616" y="41831"/>
                </a:lnTo>
                <a:lnTo>
                  <a:pt x="56606" y="41831"/>
                </a:lnTo>
                <a:lnTo>
                  <a:pt x="56606" y="22856"/>
                </a:lnTo>
                <a:lnTo>
                  <a:pt x="56606" y="3882"/>
                </a:lnTo>
                <a:close/>
                <a:moveTo>
                  <a:pt x="139079" y="3724"/>
                </a:moveTo>
                <a:lnTo>
                  <a:pt x="139079" y="22856"/>
                </a:lnTo>
                <a:lnTo>
                  <a:pt x="139079" y="41989"/>
                </a:lnTo>
                <a:lnTo>
                  <a:pt x="140069" y="41989"/>
                </a:lnTo>
                <a:lnTo>
                  <a:pt x="140069" y="22856"/>
                </a:lnTo>
                <a:lnTo>
                  <a:pt x="140069" y="3724"/>
                </a:lnTo>
                <a:close/>
                <a:moveTo>
                  <a:pt x="34225" y="3248"/>
                </a:moveTo>
                <a:lnTo>
                  <a:pt x="34225" y="22856"/>
                </a:lnTo>
                <a:lnTo>
                  <a:pt x="34225" y="42504"/>
                </a:lnTo>
                <a:lnTo>
                  <a:pt x="35215" y="42504"/>
                </a:lnTo>
                <a:lnTo>
                  <a:pt x="35215" y="22856"/>
                </a:lnTo>
                <a:lnTo>
                  <a:pt x="35215" y="3248"/>
                </a:lnTo>
                <a:close/>
                <a:moveTo>
                  <a:pt x="96298" y="3129"/>
                </a:moveTo>
                <a:lnTo>
                  <a:pt x="96298" y="22856"/>
                </a:lnTo>
                <a:lnTo>
                  <a:pt x="96258" y="22856"/>
                </a:lnTo>
                <a:lnTo>
                  <a:pt x="96258" y="42583"/>
                </a:lnTo>
                <a:lnTo>
                  <a:pt x="97248" y="42583"/>
                </a:lnTo>
                <a:lnTo>
                  <a:pt x="97248" y="22856"/>
                </a:lnTo>
                <a:lnTo>
                  <a:pt x="97288" y="22856"/>
                </a:lnTo>
                <a:lnTo>
                  <a:pt x="97288" y="3129"/>
                </a:lnTo>
                <a:close/>
                <a:moveTo>
                  <a:pt x="121967" y="3050"/>
                </a:moveTo>
                <a:lnTo>
                  <a:pt x="121967" y="22856"/>
                </a:lnTo>
                <a:lnTo>
                  <a:pt x="121967" y="42663"/>
                </a:lnTo>
                <a:lnTo>
                  <a:pt x="122957" y="42663"/>
                </a:lnTo>
                <a:lnTo>
                  <a:pt x="122957" y="22856"/>
                </a:lnTo>
                <a:lnTo>
                  <a:pt x="122957" y="3050"/>
                </a:lnTo>
                <a:close/>
                <a:moveTo>
                  <a:pt x="119827" y="951"/>
                </a:moveTo>
                <a:lnTo>
                  <a:pt x="119827" y="22856"/>
                </a:lnTo>
                <a:lnTo>
                  <a:pt x="119827" y="44762"/>
                </a:lnTo>
                <a:lnTo>
                  <a:pt x="120818" y="44762"/>
                </a:lnTo>
                <a:lnTo>
                  <a:pt x="120818" y="22856"/>
                </a:lnTo>
                <a:lnTo>
                  <a:pt x="120818" y="951"/>
                </a:lnTo>
                <a:close/>
                <a:moveTo>
                  <a:pt x="126245" y="753"/>
                </a:moveTo>
                <a:lnTo>
                  <a:pt x="126245" y="22856"/>
                </a:lnTo>
                <a:lnTo>
                  <a:pt x="126245" y="44960"/>
                </a:lnTo>
                <a:lnTo>
                  <a:pt x="127235" y="44960"/>
                </a:lnTo>
                <a:lnTo>
                  <a:pt x="127235" y="22856"/>
                </a:lnTo>
                <a:lnTo>
                  <a:pt x="127235" y="753"/>
                </a:lnTo>
                <a:close/>
                <a:moveTo>
                  <a:pt x="32086" y="40"/>
                </a:moveTo>
                <a:lnTo>
                  <a:pt x="32086" y="22856"/>
                </a:lnTo>
                <a:lnTo>
                  <a:pt x="32086" y="45673"/>
                </a:lnTo>
                <a:lnTo>
                  <a:pt x="33076" y="45673"/>
                </a:lnTo>
                <a:lnTo>
                  <a:pt x="33076" y="22856"/>
                </a:lnTo>
                <a:lnTo>
                  <a:pt x="33076" y="40"/>
                </a:lnTo>
                <a:close/>
                <a:moveTo>
                  <a:pt x="134801" y="0"/>
                </a:moveTo>
                <a:lnTo>
                  <a:pt x="134801" y="22856"/>
                </a:lnTo>
                <a:lnTo>
                  <a:pt x="134801" y="45673"/>
                </a:lnTo>
                <a:lnTo>
                  <a:pt x="135791" y="45673"/>
                </a:lnTo>
                <a:lnTo>
                  <a:pt x="135791" y="22856"/>
                </a:lnTo>
                <a:lnTo>
                  <a:pt x="135791" y="0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5"/>
          <p:cNvSpPr/>
          <p:nvPr/>
        </p:nvSpPr>
        <p:spPr>
          <a:xfrm flipH="1">
            <a:off x="6974900" y="4167900"/>
            <a:ext cx="2169101" cy="568413"/>
          </a:xfrm>
          <a:custGeom>
            <a:rect b="b" l="l" r="r" t="t"/>
            <a:pathLst>
              <a:path extrusionOk="0" h="45674" w="174295">
                <a:moveTo>
                  <a:pt x="79185" y="21985"/>
                </a:moveTo>
                <a:lnTo>
                  <a:pt x="79185" y="22856"/>
                </a:lnTo>
                <a:lnTo>
                  <a:pt x="79146" y="22856"/>
                </a:lnTo>
                <a:lnTo>
                  <a:pt x="79146" y="23728"/>
                </a:lnTo>
                <a:lnTo>
                  <a:pt x="80136" y="23728"/>
                </a:lnTo>
                <a:lnTo>
                  <a:pt x="80136" y="22856"/>
                </a:lnTo>
                <a:lnTo>
                  <a:pt x="80175" y="22856"/>
                </a:lnTo>
                <a:lnTo>
                  <a:pt x="80175" y="21985"/>
                </a:lnTo>
                <a:close/>
                <a:moveTo>
                  <a:pt x="15013" y="21906"/>
                </a:moveTo>
                <a:lnTo>
                  <a:pt x="15013" y="22856"/>
                </a:lnTo>
                <a:lnTo>
                  <a:pt x="14973" y="22856"/>
                </a:lnTo>
                <a:lnTo>
                  <a:pt x="14973" y="23768"/>
                </a:lnTo>
                <a:lnTo>
                  <a:pt x="15964" y="23768"/>
                </a:lnTo>
                <a:lnTo>
                  <a:pt x="15964" y="22856"/>
                </a:lnTo>
                <a:lnTo>
                  <a:pt x="16003" y="22856"/>
                </a:lnTo>
                <a:lnTo>
                  <a:pt x="16003" y="21906"/>
                </a:lnTo>
                <a:close/>
                <a:moveTo>
                  <a:pt x="113410" y="21945"/>
                </a:moveTo>
                <a:lnTo>
                  <a:pt x="113410" y="22856"/>
                </a:lnTo>
                <a:lnTo>
                  <a:pt x="113410" y="23768"/>
                </a:lnTo>
                <a:lnTo>
                  <a:pt x="114401" y="23768"/>
                </a:lnTo>
                <a:lnTo>
                  <a:pt x="114401" y="22856"/>
                </a:lnTo>
                <a:lnTo>
                  <a:pt x="114401" y="21945"/>
                </a:lnTo>
                <a:close/>
                <a:moveTo>
                  <a:pt x="111271" y="21549"/>
                </a:moveTo>
                <a:lnTo>
                  <a:pt x="111271" y="22856"/>
                </a:lnTo>
                <a:lnTo>
                  <a:pt x="111271" y="24164"/>
                </a:lnTo>
                <a:lnTo>
                  <a:pt x="112262" y="24164"/>
                </a:lnTo>
                <a:lnTo>
                  <a:pt x="112262" y="22856"/>
                </a:lnTo>
                <a:lnTo>
                  <a:pt x="112262" y="21549"/>
                </a:lnTo>
                <a:close/>
                <a:moveTo>
                  <a:pt x="104854" y="21232"/>
                </a:moveTo>
                <a:lnTo>
                  <a:pt x="104854" y="22856"/>
                </a:lnTo>
                <a:lnTo>
                  <a:pt x="104854" y="24481"/>
                </a:lnTo>
                <a:lnTo>
                  <a:pt x="105844" y="24481"/>
                </a:lnTo>
                <a:lnTo>
                  <a:pt x="105844" y="22856"/>
                </a:lnTo>
                <a:lnTo>
                  <a:pt x="105844" y="21232"/>
                </a:lnTo>
                <a:close/>
                <a:moveTo>
                  <a:pt x="66351" y="20915"/>
                </a:moveTo>
                <a:lnTo>
                  <a:pt x="66351" y="22856"/>
                </a:lnTo>
                <a:lnTo>
                  <a:pt x="66311" y="22856"/>
                </a:lnTo>
                <a:lnTo>
                  <a:pt x="66311" y="24837"/>
                </a:lnTo>
                <a:lnTo>
                  <a:pt x="67301" y="24837"/>
                </a:lnTo>
                <a:lnTo>
                  <a:pt x="67301" y="22856"/>
                </a:lnTo>
                <a:lnTo>
                  <a:pt x="67341" y="22856"/>
                </a:lnTo>
                <a:lnTo>
                  <a:pt x="67341" y="20915"/>
                </a:lnTo>
                <a:close/>
                <a:moveTo>
                  <a:pt x="68490" y="20915"/>
                </a:moveTo>
                <a:lnTo>
                  <a:pt x="68490" y="22856"/>
                </a:lnTo>
                <a:lnTo>
                  <a:pt x="68450" y="22856"/>
                </a:lnTo>
                <a:lnTo>
                  <a:pt x="68450" y="24837"/>
                </a:lnTo>
                <a:lnTo>
                  <a:pt x="69441" y="24837"/>
                </a:lnTo>
                <a:lnTo>
                  <a:pt x="69441" y="22856"/>
                </a:lnTo>
                <a:lnTo>
                  <a:pt x="69480" y="22856"/>
                </a:lnTo>
                <a:lnTo>
                  <a:pt x="69480" y="20915"/>
                </a:lnTo>
                <a:close/>
                <a:moveTo>
                  <a:pt x="162609" y="20836"/>
                </a:moveTo>
                <a:lnTo>
                  <a:pt x="162609" y="22856"/>
                </a:lnTo>
                <a:lnTo>
                  <a:pt x="162609" y="24877"/>
                </a:lnTo>
                <a:lnTo>
                  <a:pt x="163599" y="24877"/>
                </a:lnTo>
                <a:lnTo>
                  <a:pt x="163599" y="22856"/>
                </a:lnTo>
                <a:lnTo>
                  <a:pt x="163599" y="20836"/>
                </a:lnTo>
                <a:close/>
                <a:moveTo>
                  <a:pt x="10735" y="20559"/>
                </a:moveTo>
                <a:lnTo>
                  <a:pt x="10735" y="22856"/>
                </a:lnTo>
                <a:lnTo>
                  <a:pt x="10695" y="22856"/>
                </a:lnTo>
                <a:lnTo>
                  <a:pt x="10695" y="25154"/>
                </a:lnTo>
                <a:lnTo>
                  <a:pt x="11686" y="25154"/>
                </a:lnTo>
                <a:lnTo>
                  <a:pt x="11686" y="22856"/>
                </a:lnTo>
                <a:lnTo>
                  <a:pt x="11725" y="22856"/>
                </a:lnTo>
                <a:lnTo>
                  <a:pt x="11725" y="20559"/>
                </a:lnTo>
                <a:close/>
                <a:moveTo>
                  <a:pt x="77046" y="20559"/>
                </a:moveTo>
                <a:lnTo>
                  <a:pt x="77046" y="22856"/>
                </a:lnTo>
                <a:lnTo>
                  <a:pt x="77006" y="22856"/>
                </a:lnTo>
                <a:lnTo>
                  <a:pt x="77006" y="25154"/>
                </a:lnTo>
                <a:lnTo>
                  <a:pt x="77997" y="25154"/>
                </a:lnTo>
                <a:lnTo>
                  <a:pt x="77997" y="22856"/>
                </a:lnTo>
                <a:lnTo>
                  <a:pt x="78036" y="22856"/>
                </a:lnTo>
                <a:lnTo>
                  <a:pt x="78036" y="20559"/>
                </a:lnTo>
                <a:close/>
                <a:moveTo>
                  <a:pt x="173304" y="20440"/>
                </a:moveTo>
                <a:lnTo>
                  <a:pt x="173304" y="22856"/>
                </a:lnTo>
                <a:lnTo>
                  <a:pt x="173304" y="25273"/>
                </a:lnTo>
                <a:lnTo>
                  <a:pt x="174295" y="25273"/>
                </a:lnTo>
                <a:lnTo>
                  <a:pt x="174295" y="22856"/>
                </a:lnTo>
                <a:lnTo>
                  <a:pt x="174295" y="20440"/>
                </a:lnTo>
                <a:close/>
                <a:moveTo>
                  <a:pt x="12874" y="20321"/>
                </a:moveTo>
                <a:lnTo>
                  <a:pt x="12874" y="22856"/>
                </a:lnTo>
                <a:lnTo>
                  <a:pt x="12834" y="22856"/>
                </a:lnTo>
                <a:lnTo>
                  <a:pt x="12834" y="25392"/>
                </a:lnTo>
                <a:lnTo>
                  <a:pt x="13825" y="25392"/>
                </a:lnTo>
                <a:lnTo>
                  <a:pt x="13825" y="22856"/>
                </a:lnTo>
                <a:lnTo>
                  <a:pt x="13864" y="22856"/>
                </a:lnTo>
                <a:lnTo>
                  <a:pt x="13864" y="20321"/>
                </a:lnTo>
                <a:close/>
                <a:moveTo>
                  <a:pt x="109132" y="20242"/>
                </a:moveTo>
                <a:lnTo>
                  <a:pt x="109132" y="22856"/>
                </a:lnTo>
                <a:lnTo>
                  <a:pt x="109132" y="25471"/>
                </a:lnTo>
                <a:lnTo>
                  <a:pt x="110122" y="25471"/>
                </a:lnTo>
                <a:lnTo>
                  <a:pt x="110122" y="22856"/>
                </a:lnTo>
                <a:lnTo>
                  <a:pt x="110122" y="20242"/>
                </a:lnTo>
                <a:close/>
                <a:moveTo>
                  <a:pt x="115549" y="20004"/>
                </a:moveTo>
                <a:lnTo>
                  <a:pt x="115549" y="22856"/>
                </a:lnTo>
                <a:lnTo>
                  <a:pt x="115549" y="25709"/>
                </a:lnTo>
                <a:lnTo>
                  <a:pt x="116540" y="25709"/>
                </a:lnTo>
                <a:lnTo>
                  <a:pt x="116540" y="22856"/>
                </a:lnTo>
                <a:lnTo>
                  <a:pt x="116540" y="20004"/>
                </a:lnTo>
                <a:close/>
                <a:moveTo>
                  <a:pt x="8596" y="19569"/>
                </a:moveTo>
                <a:lnTo>
                  <a:pt x="8596" y="22856"/>
                </a:lnTo>
                <a:lnTo>
                  <a:pt x="8556" y="22856"/>
                </a:lnTo>
                <a:lnTo>
                  <a:pt x="8556" y="26144"/>
                </a:lnTo>
                <a:lnTo>
                  <a:pt x="9547" y="26144"/>
                </a:lnTo>
                <a:lnTo>
                  <a:pt x="9547" y="22856"/>
                </a:lnTo>
                <a:lnTo>
                  <a:pt x="9586" y="22856"/>
                </a:lnTo>
                <a:lnTo>
                  <a:pt x="9586" y="19569"/>
                </a:lnTo>
                <a:close/>
                <a:moveTo>
                  <a:pt x="64172" y="19252"/>
                </a:moveTo>
                <a:lnTo>
                  <a:pt x="64172" y="22856"/>
                </a:lnTo>
                <a:lnTo>
                  <a:pt x="64172" y="26461"/>
                </a:lnTo>
                <a:lnTo>
                  <a:pt x="65162" y="26461"/>
                </a:lnTo>
                <a:lnTo>
                  <a:pt x="65162" y="22856"/>
                </a:lnTo>
                <a:lnTo>
                  <a:pt x="65162" y="19252"/>
                </a:lnTo>
                <a:close/>
                <a:moveTo>
                  <a:pt x="156192" y="18974"/>
                </a:moveTo>
                <a:lnTo>
                  <a:pt x="156192" y="22856"/>
                </a:lnTo>
                <a:lnTo>
                  <a:pt x="156192" y="26738"/>
                </a:lnTo>
                <a:lnTo>
                  <a:pt x="157182" y="26738"/>
                </a:lnTo>
                <a:lnTo>
                  <a:pt x="157182" y="22856"/>
                </a:lnTo>
                <a:lnTo>
                  <a:pt x="157182" y="18974"/>
                </a:lnTo>
                <a:close/>
                <a:moveTo>
                  <a:pt x="160470" y="18895"/>
                </a:moveTo>
                <a:lnTo>
                  <a:pt x="160470" y="22856"/>
                </a:lnTo>
                <a:lnTo>
                  <a:pt x="160470" y="26818"/>
                </a:lnTo>
                <a:lnTo>
                  <a:pt x="161460" y="26818"/>
                </a:lnTo>
                <a:lnTo>
                  <a:pt x="161460" y="22856"/>
                </a:lnTo>
                <a:lnTo>
                  <a:pt x="161460" y="18895"/>
                </a:lnTo>
                <a:close/>
                <a:moveTo>
                  <a:pt x="27808" y="18856"/>
                </a:moveTo>
                <a:lnTo>
                  <a:pt x="27808" y="22856"/>
                </a:lnTo>
                <a:lnTo>
                  <a:pt x="27808" y="26857"/>
                </a:lnTo>
                <a:lnTo>
                  <a:pt x="28798" y="26857"/>
                </a:lnTo>
                <a:lnTo>
                  <a:pt x="28798" y="22856"/>
                </a:lnTo>
                <a:lnTo>
                  <a:pt x="28798" y="18856"/>
                </a:lnTo>
                <a:close/>
                <a:moveTo>
                  <a:pt x="72768" y="18816"/>
                </a:moveTo>
                <a:lnTo>
                  <a:pt x="72768" y="22856"/>
                </a:lnTo>
                <a:lnTo>
                  <a:pt x="72728" y="22856"/>
                </a:lnTo>
                <a:lnTo>
                  <a:pt x="72728" y="26857"/>
                </a:lnTo>
                <a:lnTo>
                  <a:pt x="73719" y="26857"/>
                </a:lnTo>
                <a:lnTo>
                  <a:pt x="73719" y="22856"/>
                </a:lnTo>
                <a:lnTo>
                  <a:pt x="73758" y="22856"/>
                </a:lnTo>
                <a:lnTo>
                  <a:pt x="73758" y="18816"/>
                </a:lnTo>
                <a:close/>
                <a:moveTo>
                  <a:pt x="49199" y="18737"/>
                </a:moveTo>
                <a:lnTo>
                  <a:pt x="49199" y="22856"/>
                </a:lnTo>
                <a:lnTo>
                  <a:pt x="49199" y="27016"/>
                </a:lnTo>
                <a:lnTo>
                  <a:pt x="50189" y="27016"/>
                </a:lnTo>
                <a:lnTo>
                  <a:pt x="50189" y="22856"/>
                </a:lnTo>
                <a:lnTo>
                  <a:pt x="50189" y="18737"/>
                </a:lnTo>
                <a:close/>
                <a:moveTo>
                  <a:pt x="106993" y="18658"/>
                </a:moveTo>
                <a:lnTo>
                  <a:pt x="106993" y="22856"/>
                </a:lnTo>
                <a:lnTo>
                  <a:pt x="106993" y="27055"/>
                </a:lnTo>
                <a:lnTo>
                  <a:pt x="107983" y="27055"/>
                </a:lnTo>
                <a:lnTo>
                  <a:pt x="107983" y="22856"/>
                </a:lnTo>
                <a:lnTo>
                  <a:pt x="107983" y="18658"/>
                </a:lnTo>
                <a:close/>
                <a:moveTo>
                  <a:pt x="132662" y="18261"/>
                </a:moveTo>
                <a:lnTo>
                  <a:pt x="132662" y="22856"/>
                </a:lnTo>
                <a:lnTo>
                  <a:pt x="132662" y="27451"/>
                </a:lnTo>
                <a:lnTo>
                  <a:pt x="133652" y="27451"/>
                </a:lnTo>
                <a:lnTo>
                  <a:pt x="133652" y="22856"/>
                </a:lnTo>
                <a:lnTo>
                  <a:pt x="133652" y="18261"/>
                </a:lnTo>
                <a:close/>
                <a:moveTo>
                  <a:pt x="40642" y="17865"/>
                </a:moveTo>
                <a:lnTo>
                  <a:pt x="40642" y="22856"/>
                </a:lnTo>
                <a:lnTo>
                  <a:pt x="40642" y="27848"/>
                </a:lnTo>
                <a:lnTo>
                  <a:pt x="41633" y="27848"/>
                </a:lnTo>
                <a:lnTo>
                  <a:pt x="41633" y="22856"/>
                </a:lnTo>
                <a:lnTo>
                  <a:pt x="41633" y="17865"/>
                </a:lnTo>
                <a:close/>
                <a:moveTo>
                  <a:pt x="102715" y="17826"/>
                </a:moveTo>
                <a:lnTo>
                  <a:pt x="102715" y="22856"/>
                </a:lnTo>
                <a:lnTo>
                  <a:pt x="102715" y="27848"/>
                </a:lnTo>
                <a:lnTo>
                  <a:pt x="103705" y="27848"/>
                </a:lnTo>
                <a:lnTo>
                  <a:pt x="103705" y="22856"/>
                </a:lnTo>
                <a:lnTo>
                  <a:pt x="103705" y="17826"/>
                </a:lnTo>
                <a:close/>
                <a:moveTo>
                  <a:pt x="70629" y="17667"/>
                </a:moveTo>
                <a:lnTo>
                  <a:pt x="70629" y="22856"/>
                </a:lnTo>
                <a:lnTo>
                  <a:pt x="70589" y="22856"/>
                </a:lnTo>
                <a:lnTo>
                  <a:pt x="70589" y="28046"/>
                </a:lnTo>
                <a:lnTo>
                  <a:pt x="71580" y="28046"/>
                </a:lnTo>
                <a:lnTo>
                  <a:pt x="71580" y="22856"/>
                </a:lnTo>
                <a:lnTo>
                  <a:pt x="71619" y="22856"/>
                </a:lnTo>
                <a:lnTo>
                  <a:pt x="71619" y="17667"/>
                </a:lnTo>
                <a:close/>
                <a:moveTo>
                  <a:pt x="81324" y="17667"/>
                </a:moveTo>
                <a:lnTo>
                  <a:pt x="81324" y="22856"/>
                </a:lnTo>
                <a:lnTo>
                  <a:pt x="81285" y="22856"/>
                </a:lnTo>
                <a:lnTo>
                  <a:pt x="81285" y="28046"/>
                </a:lnTo>
                <a:lnTo>
                  <a:pt x="82275" y="28046"/>
                </a:lnTo>
                <a:lnTo>
                  <a:pt x="82275" y="22856"/>
                </a:lnTo>
                <a:lnTo>
                  <a:pt x="82315" y="22856"/>
                </a:lnTo>
                <a:lnTo>
                  <a:pt x="82315" y="17667"/>
                </a:lnTo>
                <a:close/>
                <a:moveTo>
                  <a:pt x="6457" y="17350"/>
                </a:moveTo>
                <a:lnTo>
                  <a:pt x="6457" y="22856"/>
                </a:lnTo>
                <a:lnTo>
                  <a:pt x="6457" y="28363"/>
                </a:lnTo>
                <a:lnTo>
                  <a:pt x="7447" y="28363"/>
                </a:lnTo>
                <a:lnTo>
                  <a:pt x="7408" y="22856"/>
                </a:lnTo>
                <a:lnTo>
                  <a:pt x="7447" y="22856"/>
                </a:lnTo>
                <a:lnTo>
                  <a:pt x="7447" y="17350"/>
                </a:lnTo>
                <a:close/>
                <a:moveTo>
                  <a:pt x="74907" y="17350"/>
                </a:moveTo>
                <a:lnTo>
                  <a:pt x="74907" y="22856"/>
                </a:lnTo>
                <a:lnTo>
                  <a:pt x="74867" y="22856"/>
                </a:lnTo>
                <a:lnTo>
                  <a:pt x="74867" y="28363"/>
                </a:lnTo>
                <a:lnTo>
                  <a:pt x="75858" y="28363"/>
                </a:lnTo>
                <a:lnTo>
                  <a:pt x="75858" y="22856"/>
                </a:lnTo>
                <a:lnTo>
                  <a:pt x="75897" y="22856"/>
                </a:lnTo>
                <a:lnTo>
                  <a:pt x="75897" y="17350"/>
                </a:lnTo>
                <a:close/>
                <a:moveTo>
                  <a:pt x="130523" y="16756"/>
                </a:moveTo>
                <a:lnTo>
                  <a:pt x="130523" y="22856"/>
                </a:lnTo>
                <a:lnTo>
                  <a:pt x="130523" y="28957"/>
                </a:lnTo>
                <a:lnTo>
                  <a:pt x="131513" y="28957"/>
                </a:lnTo>
                <a:lnTo>
                  <a:pt x="131513" y="22856"/>
                </a:lnTo>
                <a:lnTo>
                  <a:pt x="131513" y="16756"/>
                </a:lnTo>
                <a:close/>
                <a:moveTo>
                  <a:pt x="62033" y="16518"/>
                </a:moveTo>
                <a:lnTo>
                  <a:pt x="62033" y="22856"/>
                </a:lnTo>
                <a:lnTo>
                  <a:pt x="62033" y="29194"/>
                </a:lnTo>
                <a:lnTo>
                  <a:pt x="63023" y="29194"/>
                </a:lnTo>
                <a:lnTo>
                  <a:pt x="63023" y="22856"/>
                </a:lnTo>
                <a:lnTo>
                  <a:pt x="63023" y="16518"/>
                </a:lnTo>
                <a:close/>
                <a:moveTo>
                  <a:pt x="19291" y="16241"/>
                </a:moveTo>
                <a:lnTo>
                  <a:pt x="19291" y="22856"/>
                </a:lnTo>
                <a:lnTo>
                  <a:pt x="19252" y="22856"/>
                </a:lnTo>
                <a:lnTo>
                  <a:pt x="19252" y="29472"/>
                </a:lnTo>
                <a:lnTo>
                  <a:pt x="20242" y="29472"/>
                </a:lnTo>
                <a:lnTo>
                  <a:pt x="20242" y="22856"/>
                </a:lnTo>
                <a:lnTo>
                  <a:pt x="20282" y="22856"/>
                </a:lnTo>
                <a:lnTo>
                  <a:pt x="20282" y="16241"/>
                </a:lnTo>
                <a:close/>
                <a:moveTo>
                  <a:pt x="154053" y="16162"/>
                </a:moveTo>
                <a:lnTo>
                  <a:pt x="154053" y="22856"/>
                </a:lnTo>
                <a:lnTo>
                  <a:pt x="154053" y="29551"/>
                </a:lnTo>
                <a:lnTo>
                  <a:pt x="155043" y="29551"/>
                </a:lnTo>
                <a:lnTo>
                  <a:pt x="155043" y="22856"/>
                </a:lnTo>
                <a:lnTo>
                  <a:pt x="155043" y="16162"/>
                </a:lnTo>
                <a:close/>
                <a:moveTo>
                  <a:pt x="17152" y="16122"/>
                </a:moveTo>
                <a:lnTo>
                  <a:pt x="17152" y="22856"/>
                </a:lnTo>
                <a:lnTo>
                  <a:pt x="17113" y="22856"/>
                </a:lnTo>
                <a:lnTo>
                  <a:pt x="17113" y="29630"/>
                </a:lnTo>
                <a:lnTo>
                  <a:pt x="18103" y="29630"/>
                </a:lnTo>
                <a:lnTo>
                  <a:pt x="18103" y="22856"/>
                </a:lnTo>
                <a:lnTo>
                  <a:pt x="18142" y="22856"/>
                </a:lnTo>
                <a:lnTo>
                  <a:pt x="18142" y="16122"/>
                </a:lnTo>
                <a:close/>
                <a:moveTo>
                  <a:pt x="38503" y="15489"/>
                </a:moveTo>
                <a:lnTo>
                  <a:pt x="38503" y="22856"/>
                </a:lnTo>
                <a:lnTo>
                  <a:pt x="38503" y="30224"/>
                </a:lnTo>
                <a:lnTo>
                  <a:pt x="39494" y="30224"/>
                </a:lnTo>
                <a:lnTo>
                  <a:pt x="39494" y="22856"/>
                </a:lnTo>
                <a:lnTo>
                  <a:pt x="39494" y="15489"/>
                </a:lnTo>
                <a:close/>
                <a:moveTo>
                  <a:pt x="143357" y="15489"/>
                </a:moveTo>
                <a:lnTo>
                  <a:pt x="143357" y="22856"/>
                </a:lnTo>
                <a:lnTo>
                  <a:pt x="143357" y="30224"/>
                </a:lnTo>
                <a:lnTo>
                  <a:pt x="144348" y="30224"/>
                </a:lnTo>
                <a:lnTo>
                  <a:pt x="144348" y="22856"/>
                </a:lnTo>
                <a:lnTo>
                  <a:pt x="144348" y="15489"/>
                </a:lnTo>
                <a:close/>
                <a:moveTo>
                  <a:pt x="158331" y="15172"/>
                </a:moveTo>
                <a:lnTo>
                  <a:pt x="158331" y="22856"/>
                </a:lnTo>
                <a:lnTo>
                  <a:pt x="158331" y="30541"/>
                </a:lnTo>
                <a:lnTo>
                  <a:pt x="159321" y="30541"/>
                </a:lnTo>
                <a:lnTo>
                  <a:pt x="159321" y="22856"/>
                </a:lnTo>
                <a:lnTo>
                  <a:pt x="159321" y="15172"/>
                </a:lnTo>
                <a:close/>
                <a:moveTo>
                  <a:pt x="47060" y="15132"/>
                </a:moveTo>
                <a:lnTo>
                  <a:pt x="47060" y="22856"/>
                </a:lnTo>
                <a:lnTo>
                  <a:pt x="47060" y="30620"/>
                </a:lnTo>
                <a:lnTo>
                  <a:pt x="48050" y="30620"/>
                </a:lnTo>
                <a:lnTo>
                  <a:pt x="48050" y="22856"/>
                </a:lnTo>
                <a:lnTo>
                  <a:pt x="48050" y="15132"/>
                </a:lnTo>
                <a:close/>
                <a:moveTo>
                  <a:pt x="42781" y="15013"/>
                </a:moveTo>
                <a:lnTo>
                  <a:pt x="42781" y="22856"/>
                </a:lnTo>
                <a:lnTo>
                  <a:pt x="42781" y="30700"/>
                </a:lnTo>
                <a:lnTo>
                  <a:pt x="43772" y="30700"/>
                </a:lnTo>
                <a:lnTo>
                  <a:pt x="43772" y="22856"/>
                </a:lnTo>
                <a:lnTo>
                  <a:pt x="43772" y="15013"/>
                </a:lnTo>
                <a:close/>
                <a:moveTo>
                  <a:pt x="51338" y="15013"/>
                </a:moveTo>
                <a:lnTo>
                  <a:pt x="51338" y="22856"/>
                </a:lnTo>
                <a:lnTo>
                  <a:pt x="51338" y="30700"/>
                </a:lnTo>
                <a:lnTo>
                  <a:pt x="52328" y="30700"/>
                </a:lnTo>
                <a:lnTo>
                  <a:pt x="52328" y="22856"/>
                </a:lnTo>
                <a:lnTo>
                  <a:pt x="52328" y="15013"/>
                </a:lnTo>
                <a:close/>
                <a:moveTo>
                  <a:pt x="171165" y="14775"/>
                </a:moveTo>
                <a:lnTo>
                  <a:pt x="171165" y="22856"/>
                </a:lnTo>
                <a:lnTo>
                  <a:pt x="171165" y="30977"/>
                </a:lnTo>
                <a:lnTo>
                  <a:pt x="172155" y="30977"/>
                </a:lnTo>
                <a:lnTo>
                  <a:pt x="172155" y="22856"/>
                </a:lnTo>
                <a:lnTo>
                  <a:pt x="172155" y="14775"/>
                </a:lnTo>
                <a:close/>
                <a:moveTo>
                  <a:pt x="151914" y="14617"/>
                </a:moveTo>
                <a:lnTo>
                  <a:pt x="151914" y="22856"/>
                </a:lnTo>
                <a:lnTo>
                  <a:pt x="151914" y="31096"/>
                </a:lnTo>
                <a:lnTo>
                  <a:pt x="152904" y="31096"/>
                </a:lnTo>
                <a:lnTo>
                  <a:pt x="152904" y="22856"/>
                </a:lnTo>
                <a:lnTo>
                  <a:pt x="152904" y="14617"/>
                </a:lnTo>
                <a:close/>
                <a:moveTo>
                  <a:pt x="94159" y="14142"/>
                </a:moveTo>
                <a:lnTo>
                  <a:pt x="94159" y="22856"/>
                </a:lnTo>
                <a:lnTo>
                  <a:pt x="94119" y="22856"/>
                </a:lnTo>
                <a:lnTo>
                  <a:pt x="94119" y="31611"/>
                </a:lnTo>
                <a:lnTo>
                  <a:pt x="95109" y="31611"/>
                </a:lnTo>
                <a:lnTo>
                  <a:pt x="95109" y="22856"/>
                </a:lnTo>
                <a:lnTo>
                  <a:pt x="95149" y="22856"/>
                </a:lnTo>
                <a:lnTo>
                  <a:pt x="95149" y="14142"/>
                </a:lnTo>
                <a:close/>
                <a:moveTo>
                  <a:pt x="59894" y="13310"/>
                </a:moveTo>
                <a:lnTo>
                  <a:pt x="59894" y="22856"/>
                </a:lnTo>
                <a:lnTo>
                  <a:pt x="59894" y="32403"/>
                </a:lnTo>
                <a:lnTo>
                  <a:pt x="60884" y="32403"/>
                </a:lnTo>
                <a:lnTo>
                  <a:pt x="60884" y="22856"/>
                </a:lnTo>
                <a:lnTo>
                  <a:pt x="60884" y="13310"/>
                </a:lnTo>
                <a:close/>
                <a:moveTo>
                  <a:pt x="92020" y="13231"/>
                </a:moveTo>
                <a:lnTo>
                  <a:pt x="92020" y="22856"/>
                </a:lnTo>
                <a:lnTo>
                  <a:pt x="91980" y="22856"/>
                </a:lnTo>
                <a:lnTo>
                  <a:pt x="91980" y="32482"/>
                </a:lnTo>
                <a:lnTo>
                  <a:pt x="92970" y="32482"/>
                </a:lnTo>
                <a:lnTo>
                  <a:pt x="92970" y="22856"/>
                </a:lnTo>
                <a:lnTo>
                  <a:pt x="93010" y="22856"/>
                </a:lnTo>
                <a:lnTo>
                  <a:pt x="93010" y="13231"/>
                </a:lnTo>
                <a:close/>
                <a:moveTo>
                  <a:pt x="128384" y="12716"/>
                </a:moveTo>
                <a:lnTo>
                  <a:pt x="128384" y="22856"/>
                </a:lnTo>
                <a:lnTo>
                  <a:pt x="128384" y="32997"/>
                </a:lnTo>
                <a:lnTo>
                  <a:pt x="129374" y="32997"/>
                </a:lnTo>
                <a:lnTo>
                  <a:pt x="129374" y="22856"/>
                </a:lnTo>
                <a:lnTo>
                  <a:pt x="129374" y="12716"/>
                </a:lnTo>
                <a:close/>
                <a:moveTo>
                  <a:pt x="141218" y="12280"/>
                </a:moveTo>
                <a:lnTo>
                  <a:pt x="141218" y="22856"/>
                </a:lnTo>
                <a:lnTo>
                  <a:pt x="141218" y="33433"/>
                </a:lnTo>
                <a:lnTo>
                  <a:pt x="142208" y="33433"/>
                </a:lnTo>
                <a:lnTo>
                  <a:pt x="142208" y="22856"/>
                </a:lnTo>
                <a:lnTo>
                  <a:pt x="142208" y="12280"/>
                </a:lnTo>
                <a:close/>
                <a:moveTo>
                  <a:pt x="0" y="12161"/>
                </a:moveTo>
                <a:lnTo>
                  <a:pt x="0" y="22856"/>
                </a:lnTo>
                <a:lnTo>
                  <a:pt x="0" y="33591"/>
                </a:lnTo>
                <a:lnTo>
                  <a:pt x="990" y="33591"/>
                </a:lnTo>
                <a:lnTo>
                  <a:pt x="990" y="22856"/>
                </a:lnTo>
                <a:lnTo>
                  <a:pt x="990" y="12161"/>
                </a:lnTo>
                <a:close/>
                <a:moveTo>
                  <a:pt x="83463" y="11725"/>
                </a:moveTo>
                <a:lnTo>
                  <a:pt x="83463" y="22856"/>
                </a:lnTo>
                <a:lnTo>
                  <a:pt x="83424" y="22856"/>
                </a:lnTo>
                <a:lnTo>
                  <a:pt x="83424" y="33988"/>
                </a:lnTo>
                <a:lnTo>
                  <a:pt x="84414" y="33988"/>
                </a:lnTo>
                <a:lnTo>
                  <a:pt x="84414" y="22856"/>
                </a:lnTo>
                <a:lnTo>
                  <a:pt x="84454" y="22856"/>
                </a:lnTo>
                <a:lnTo>
                  <a:pt x="84454" y="11725"/>
                </a:lnTo>
                <a:close/>
                <a:moveTo>
                  <a:pt x="164748" y="11488"/>
                </a:moveTo>
                <a:lnTo>
                  <a:pt x="164748" y="22856"/>
                </a:lnTo>
                <a:lnTo>
                  <a:pt x="164748" y="34225"/>
                </a:lnTo>
                <a:lnTo>
                  <a:pt x="165738" y="34225"/>
                </a:lnTo>
                <a:lnTo>
                  <a:pt x="165738" y="22856"/>
                </a:lnTo>
                <a:lnTo>
                  <a:pt x="165738" y="11488"/>
                </a:lnTo>
                <a:close/>
                <a:moveTo>
                  <a:pt x="25669" y="11290"/>
                </a:moveTo>
                <a:lnTo>
                  <a:pt x="25669" y="22856"/>
                </a:lnTo>
                <a:lnTo>
                  <a:pt x="25669" y="34423"/>
                </a:lnTo>
                <a:lnTo>
                  <a:pt x="26659" y="34423"/>
                </a:lnTo>
                <a:lnTo>
                  <a:pt x="26659" y="22856"/>
                </a:lnTo>
                <a:lnTo>
                  <a:pt x="26659" y="11290"/>
                </a:lnTo>
                <a:close/>
                <a:moveTo>
                  <a:pt x="149774" y="11290"/>
                </a:moveTo>
                <a:lnTo>
                  <a:pt x="149774" y="22856"/>
                </a:lnTo>
                <a:lnTo>
                  <a:pt x="149774" y="34423"/>
                </a:lnTo>
                <a:lnTo>
                  <a:pt x="150765" y="34423"/>
                </a:lnTo>
                <a:lnTo>
                  <a:pt x="150765" y="22856"/>
                </a:lnTo>
                <a:lnTo>
                  <a:pt x="150765" y="11290"/>
                </a:lnTo>
                <a:close/>
                <a:moveTo>
                  <a:pt x="21430" y="11171"/>
                </a:moveTo>
                <a:lnTo>
                  <a:pt x="21430" y="22856"/>
                </a:lnTo>
                <a:lnTo>
                  <a:pt x="21391" y="22856"/>
                </a:lnTo>
                <a:lnTo>
                  <a:pt x="21391" y="34582"/>
                </a:lnTo>
                <a:lnTo>
                  <a:pt x="22381" y="34582"/>
                </a:lnTo>
                <a:lnTo>
                  <a:pt x="22381" y="22856"/>
                </a:lnTo>
                <a:lnTo>
                  <a:pt x="22421" y="22856"/>
                </a:lnTo>
                <a:lnTo>
                  <a:pt x="22421" y="11171"/>
                </a:lnTo>
                <a:close/>
                <a:moveTo>
                  <a:pt x="145496" y="11092"/>
                </a:moveTo>
                <a:lnTo>
                  <a:pt x="145496" y="22856"/>
                </a:lnTo>
                <a:lnTo>
                  <a:pt x="145496" y="34621"/>
                </a:lnTo>
                <a:lnTo>
                  <a:pt x="146487" y="34621"/>
                </a:lnTo>
                <a:lnTo>
                  <a:pt x="146487" y="22856"/>
                </a:lnTo>
                <a:lnTo>
                  <a:pt x="146487" y="11092"/>
                </a:lnTo>
                <a:close/>
                <a:moveTo>
                  <a:pt x="44920" y="10933"/>
                </a:moveTo>
                <a:lnTo>
                  <a:pt x="44920" y="22856"/>
                </a:lnTo>
                <a:lnTo>
                  <a:pt x="44920" y="34780"/>
                </a:lnTo>
                <a:lnTo>
                  <a:pt x="45911" y="34780"/>
                </a:lnTo>
                <a:lnTo>
                  <a:pt x="45911" y="22856"/>
                </a:lnTo>
                <a:lnTo>
                  <a:pt x="45911" y="10933"/>
                </a:lnTo>
                <a:close/>
                <a:moveTo>
                  <a:pt x="57755" y="10814"/>
                </a:moveTo>
                <a:lnTo>
                  <a:pt x="57755" y="22856"/>
                </a:lnTo>
                <a:lnTo>
                  <a:pt x="57755" y="34899"/>
                </a:lnTo>
                <a:lnTo>
                  <a:pt x="58745" y="34899"/>
                </a:lnTo>
                <a:lnTo>
                  <a:pt x="58745" y="22856"/>
                </a:lnTo>
                <a:lnTo>
                  <a:pt x="58745" y="10814"/>
                </a:lnTo>
                <a:close/>
                <a:moveTo>
                  <a:pt x="36364" y="10656"/>
                </a:moveTo>
                <a:lnTo>
                  <a:pt x="36364" y="22856"/>
                </a:lnTo>
                <a:lnTo>
                  <a:pt x="36364" y="35057"/>
                </a:lnTo>
                <a:lnTo>
                  <a:pt x="37354" y="35057"/>
                </a:lnTo>
                <a:lnTo>
                  <a:pt x="37354" y="22856"/>
                </a:lnTo>
                <a:lnTo>
                  <a:pt x="37354" y="10656"/>
                </a:lnTo>
                <a:close/>
                <a:moveTo>
                  <a:pt x="89881" y="9269"/>
                </a:moveTo>
                <a:lnTo>
                  <a:pt x="89881" y="22856"/>
                </a:lnTo>
                <a:lnTo>
                  <a:pt x="89841" y="22856"/>
                </a:lnTo>
                <a:lnTo>
                  <a:pt x="89841" y="36444"/>
                </a:lnTo>
                <a:lnTo>
                  <a:pt x="90831" y="36444"/>
                </a:lnTo>
                <a:lnTo>
                  <a:pt x="90831" y="22856"/>
                </a:lnTo>
                <a:lnTo>
                  <a:pt x="90871" y="22856"/>
                </a:lnTo>
                <a:lnTo>
                  <a:pt x="90871" y="9269"/>
                </a:lnTo>
                <a:close/>
                <a:moveTo>
                  <a:pt x="100576" y="8913"/>
                </a:moveTo>
                <a:lnTo>
                  <a:pt x="100576" y="22856"/>
                </a:lnTo>
                <a:lnTo>
                  <a:pt x="100576" y="36760"/>
                </a:lnTo>
                <a:lnTo>
                  <a:pt x="101566" y="36760"/>
                </a:lnTo>
                <a:lnTo>
                  <a:pt x="101566" y="22856"/>
                </a:lnTo>
                <a:lnTo>
                  <a:pt x="101566" y="8913"/>
                </a:lnTo>
                <a:close/>
                <a:moveTo>
                  <a:pt x="4278" y="8794"/>
                </a:moveTo>
                <a:lnTo>
                  <a:pt x="4278" y="22856"/>
                </a:lnTo>
                <a:lnTo>
                  <a:pt x="4278" y="36919"/>
                </a:lnTo>
                <a:lnTo>
                  <a:pt x="5268" y="36919"/>
                </a:lnTo>
                <a:lnTo>
                  <a:pt x="5268" y="22856"/>
                </a:lnTo>
                <a:lnTo>
                  <a:pt x="5268" y="8794"/>
                </a:lnTo>
                <a:close/>
                <a:moveTo>
                  <a:pt x="166887" y="8517"/>
                </a:moveTo>
                <a:lnTo>
                  <a:pt x="166887" y="22856"/>
                </a:lnTo>
                <a:lnTo>
                  <a:pt x="166887" y="37196"/>
                </a:lnTo>
                <a:lnTo>
                  <a:pt x="167877" y="37196"/>
                </a:lnTo>
                <a:lnTo>
                  <a:pt x="167877" y="22856"/>
                </a:lnTo>
                <a:lnTo>
                  <a:pt x="167877" y="8517"/>
                </a:lnTo>
                <a:close/>
                <a:moveTo>
                  <a:pt x="23569" y="8437"/>
                </a:moveTo>
                <a:lnTo>
                  <a:pt x="23569" y="22856"/>
                </a:lnTo>
                <a:lnTo>
                  <a:pt x="23530" y="22856"/>
                </a:lnTo>
                <a:lnTo>
                  <a:pt x="23530" y="37275"/>
                </a:lnTo>
                <a:lnTo>
                  <a:pt x="24520" y="37275"/>
                </a:lnTo>
                <a:lnTo>
                  <a:pt x="24520" y="22856"/>
                </a:lnTo>
                <a:lnTo>
                  <a:pt x="24560" y="22856"/>
                </a:lnTo>
                <a:lnTo>
                  <a:pt x="24560" y="8437"/>
                </a:lnTo>
                <a:close/>
                <a:moveTo>
                  <a:pt x="117688" y="7249"/>
                </a:moveTo>
                <a:lnTo>
                  <a:pt x="117688" y="22856"/>
                </a:lnTo>
                <a:lnTo>
                  <a:pt x="117688" y="38464"/>
                </a:lnTo>
                <a:lnTo>
                  <a:pt x="118679" y="38464"/>
                </a:lnTo>
                <a:lnTo>
                  <a:pt x="118679" y="22856"/>
                </a:lnTo>
                <a:lnTo>
                  <a:pt x="118679" y="7249"/>
                </a:lnTo>
                <a:close/>
                <a:moveTo>
                  <a:pt x="87741" y="6932"/>
                </a:moveTo>
                <a:lnTo>
                  <a:pt x="87741" y="22856"/>
                </a:lnTo>
                <a:lnTo>
                  <a:pt x="87702" y="22856"/>
                </a:lnTo>
                <a:lnTo>
                  <a:pt x="87702" y="38741"/>
                </a:lnTo>
                <a:lnTo>
                  <a:pt x="88692" y="38741"/>
                </a:lnTo>
                <a:lnTo>
                  <a:pt x="88692" y="22856"/>
                </a:lnTo>
                <a:lnTo>
                  <a:pt x="88732" y="22856"/>
                </a:lnTo>
                <a:lnTo>
                  <a:pt x="88732" y="6932"/>
                </a:lnTo>
                <a:close/>
                <a:moveTo>
                  <a:pt x="53477" y="6219"/>
                </a:moveTo>
                <a:lnTo>
                  <a:pt x="53477" y="22856"/>
                </a:lnTo>
                <a:lnTo>
                  <a:pt x="53477" y="39533"/>
                </a:lnTo>
                <a:lnTo>
                  <a:pt x="54467" y="39533"/>
                </a:lnTo>
                <a:lnTo>
                  <a:pt x="54467" y="22856"/>
                </a:lnTo>
                <a:lnTo>
                  <a:pt x="54467" y="6219"/>
                </a:lnTo>
                <a:close/>
                <a:moveTo>
                  <a:pt x="136940" y="6021"/>
                </a:moveTo>
                <a:lnTo>
                  <a:pt x="136940" y="22856"/>
                </a:lnTo>
                <a:lnTo>
                  <a:pt x="136940" y="39692"/>
                </a:lnTo>
                <a:lnTo>
                  <a:pt x="137930" y="39692"/>
                </a:lnTo>
                <a:lnTo>
                  <a:pt x="137930" y="22856"/>
                </a:lnTo>
                <a:lnTo>
                  <a:pt x="137930" y="6021"/>
                </a:lnTo>
                <a:close/>
                <a:moveTo>
                  <a:pt x="2139" y="5585"/>
                </a:moveTo>
                <a:lnTo>
                  <a:pt x="2139" y="22856"/>
                </a:lnTo>
                <a:lnTo>
                  <a:pt x="2139" y="40127"/>
                </a:lnTo>
                <a:lnTo>
                  <a:pt x="3129" y="40127"/>
                </a:lnTo>
                <a:lnTo>
                  <a:pt x="3129" y="22856"/>
                </a:lnTo>
                <a:lnTo>
                  <a:pt x="3129" y="5585"/>
                </a:lnTo>
                <a:close/>
                <a:moveTo>
                  <a:pt x="29947" y="5585"/>
                </a:moveTo>
                <a:lnTo>
                  <a:pt x="29947" y="22856"/>
                </a:lnTo>
                <a:lnTo>
                  <a:pt x="29947" y="40127"/>
                </a:lnTo>
                <a:lnTo>
                  <a:pt x="30937" y="40127"/>
                </a:lnTo>
                <a:lnTo>
                  <a:pt x="30937" y="22856"/>
                </a:lnTo>
                <a:lnTo>
                  <a:pt x="30937" y="5585"/>
                </a:lnTo>
                <a:close/>
                <a:moveTo>
                  <a:pt x="98437" y="5387"/>
                </a:moveTo>
                <a:lnTo>
                  <a:pt x="98437" y="22856"/>
                </a:lnTo>
                <a:lnTo>
                  <a:pt x="98437" y="40326"/>
                </a:lnTo>
                <a:lnTo>
                  <a:pt x="99427" y="40326"/>
                </a:lnTo>
                <a:lnTo>
                  <a:pt x="99427" y="22856"/>
                </a:lnTo>
                <a:lnTo>
                  <a:pt x="99427" y="5387"/>
                </a:lnTo>
                <a:close/>
                <a:moveTo>
                  <a:pt x="147635" y="5427"/>
                </a:moveTo>
                <a:lnTo>
                  <a:pt x="147635" y="22856"/>
                </a:lnTo>
                <a:lnTo>
                  <a:pt x="147635" y="40326"/>
                </a:lnTo>
                <a:lnTo>
                  <a:pt x="148626" y="40326"/>
                </a:lnTo>
                <a:lnTo>
                  <a:pt x="148626" y="22856"/>
                </a:lnTo>
                <a:lnTo>
                  <a:pt x="148626" y="5427"/>
                </a:lnTo>
                <a:close/>
                <a:moveTo>
                  <a:pt x="85602" y="4635"/>
                </a:moveTo>
                <a:lnTo>
                  <a:pt x="85602" y="22856"/>
                </a:lnTo>
                <a:lnTo>
                  <a:pt x="85563" y="22856"/>
                </a:lnTo>
                <a:lnTo>
                  <a:pt x="85563" y="41078"/>
                </a:lnTo>
                <a:lnTo>
                  <a:pt x="86553" y="41078"/>
                </a:lnTo>
                <a:lnTo>
                  <a:pt x="86553" y="22856"/>
                </a:lnTo>
                <a:lnTo>
                  <a:pt x="86593" y="22856"/>
                </a:lnTo>
                <a:lnTo>
                  <a:pt x="86593" y="4635"/>
                </a:lnTo>
                <a:close/>
                <a:moveTo>
                  <a:pt x="124106" y="4041"/>
                </a:moveTo>
                <a:lnTo>
                  <a:pt x="124106" y="22856"/>
                </a:lnTo>
                <a:lnTo>
                  <a:pt x="124106" y="41672"/>
                </a:lnTo>
                <a:lnTo>
                  <a:pt x="125096" y="41672"/>
                </a:lnTo>
                <a:lnTo>
                  <a:pt x="125096" y="22856"/>
                </a:lnTo>
                <a:lnTo>
                  <a:pt x="125096" y="4041"/>
                </a:lnTo>
                <a:close/>
                <a:moveTo>
                  <a:pt x="169026" y="4001"/>
                </a:moveTo>
                <a:lnTo>
                  <a:pt x="169026" y="22856"/>
                </a:lnTo>
                <a:lnTo>
                  <a:pt x="169026" y="41712"/>
                </a:lnTo>
                <a:lnTo>
                  <a:pt x="170016" y="41712"/>
                </a:lnTo>
                <a:lnTo>
                  <a:pt x="170016" y="22856"/>
                </a:lnTo>
                <a:lnTo>
                  <a:pt x="170016" y="4001"/>
                </a:lnTo>
                <a:close/>
                <a:moveTo>
                  <a:pt x="55616" y="3882"/>
                </a:moveTo>
                <a:lnTo>
                  <a:pt x="55616" y="22856"/>
                </a:lnTo>
                <a:lnTo>
                  <a:pt x="55616" y="41831"/>
                </a:lnTo>
                <a:lnTo>
                  <a:pt x="56606" y="41831"/>
                </a:lnTo>
                <a:lnTo>
                  <a:pt x="56606" y="22856"/>
                </a:lnTo>
                <a:lnTo>
                  <a:pt x="56606" y="3882"/>
                </a:lnTo>
                <a:close/>
                <a:moveTo>
                  <a:pt x="139079" y="3724"/>
                </a:moveTo>
                <a:lnTo>
                  <a:pt x="139079" y="22856"/>
                </a:lnTo>
                <a:lnTo>
                  <a:pt x="139079" y="41989"/>
                </a:lnTo>
                <a:lnTo>
                  <a:pt x="140069" y="41989"/>
                </a:lnTo>
                <a:lnTo>
                  <a:pt x="140069" y="22856"/>
                </a:lnTo>
                <a:lnTo>
                  <a:pt x="140069" y="3724"/>
                </a:lnTo>
                <a:close/>
                <a:moveTo>
                  <a:pt x="34225" y="3248"/>
                </a:moveTo>
                <a:lnTo>
                  <a:pt x="34225" y="22856"/>
                </a:lnTo>
                <a:lnTo>
                  <a:pt x="34225" y="42504"/>
                </a:lnTo>
                <a:lnTo>
                  <a:pt x="35215" y="42504"/>
                </a:lnTo>
                <a:lnTo>
                  <a:pt x="35215" y="22856"/>
                </a:lnTo>
                <a:lnTo>
                  <a:pt x="35215" y="3248"/>
                </a:lnTo>
                <a:close/>
                <a:moveTo>
                  <a:pt x="96298" y="3129"/>
                </a:moveTo>
                <a:lnTo>
                  <a:pt x="96298" y="22856"/>
                </a:lnTo>
                <a:lnTo>
                  <a:pt x="96258" y="22856"/>
                </a:lnTo>
                <a:lnTo>
                  <a:pt x="96258" y="42583"/>
                </a:lnTo>
                <a:lnTo>
                  <a:pt x="97248" y="42583"/>
                </a:lnTo>
                <a:lnTo>
                  <a:pt x="97248" y="22856"/>
                </a:lnTo>
                <a:lnTo>
                  <a:pt x="97288" y="22856"/>
                </a:lnTo>
                <a:lnTo>
                  <a:pt x="97288" y="3129"/>
                </a:lnTo>
                <a:close/>
                <a:moveTo>
                  <a:pt x="121967" y="3050"/>
                </a:moveTo>
                <a:lnTo>
                  <a:pt x="121967" y="22856"/>
                </a:lnTo>
                <a:lnTo>
                  <a:pt x="121967" y="42663"/>
                </a:lnTo>
                <a:lnTo>
                  <a:pt x="122957" y="42663"/>
                </a:lnTo>
                <a:lnTo>
                  <a:pt x="122957" y="22856"/>
                </a:lnTo>
                <a:lnTo>
                  <a:pt x="122957" y="3050"/>
                </a:lnTo>
                <a:close/>
                <a:moveTo>
                  <a:pt x="119827" y="951"/>
                </a:moveTo>
                <a:lnTo>
                  <a:pt x="119827" y="22856"/>
                </a:lnTo>
                <a:lnTo>
                  <a:pt x="119827" y="44762"/>
                </a:lnTo>
                <a:lnTo>
                  <a:pt x="120818" y="44762"/>
                </a:lnTo>
                <a:lnTo>
                  <a:pt x="120818" y="22856"/>
                </a:lnTo>
                <a:lnTo>
                  <a:pt x="120818" y="951"/>
                </a:lnTo>
                <a:close/>
                <a:moveTo>
                  <a:pt x="126245" y="753"/>
                </a:moveTo>
                <a:lnTo>
                  <a:pt x="126245" y="22856"/>
                </a:lnTo>
                <a:lnTo>
                  <a:pt x="126245" y="44960"/>
                </a:lnTo>
                <a:lnTo>
                  <a:pt x="127235" y="44960"/>
                </a:lnTo>
                <a:lnTo>
                  <a:pt x="127235" y="22856"/>
                </a:lnTo>
                <a:lnTo>
                  <a:pt x="127235" y="753"/>
                </a:lnTo>
                <a:close/>
                <a:moveTo>
                  <a:pt x="32086" y="40"/>
                </a:moveTo>
                <a:lnTo>
                  <a:pt x="32086" y="22856"/>
                </a:lnTo>
                <a:lnTo>
                  <a:pt x="32086" y="45673"/>
                </a:lnTo>
                <a:lnTo>
                  <a:pt x="33076" y="45673"/>
                </a:lnTo>
                <a:lnTo>
                  <a:pt x="33076" y="22856"/>
                </a:lnTo>
                <a:lnTo>
                  <a:pt x="33076" y="40"/>
                </a:lnTo>
                <a:close/>
                <a:moveTo>
                  <a:pt x="134801" y="0"/>
                </a:moveTo>
                <a:lnTo>
                  <a:pt x="134801" y="22856"/>
                </a:lnTo>
                <a:lnTo>
                  <a:pt x="134801" y="45673"/>
                </a:lnTo>
                <a:lnTo>
                  <a:pt x="135791" y="45673"/>
                </a:lnTo>
                <a:lnTo>
                  <a:pt x="135791" y="22856"/>
                </a:lnTo>
                <a:lnTo>
                  <a:pt x="135791" y="0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8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6"/>
          <p:cNvSpPr txBox="1"/>
          <p:nvPr>
            <p:ph type="title"/>
          </p:nvPr>
        </p:nvSpPr>
        <p:spPr>
          <a:xfrm>
            <a:off x="713225" y="539500"/>
            <a:ext cx="7717500" cy="61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31" name="Google Shape;131;p16"/>
          <p:cNvSpPr/>
          <p:nvPr/>
        </p:nvSpPr>
        <p:spPr>
          <a:xfrm>
            <a:off x="8265599" y="-24874"/>
            <a:ext cx="883577" cy="805213"/>
          </a:xfrm>
          <a:custGeom>
            <a:rect b="b" l="l" r="r" t="t"/>
            <a:pathLst>
              <a:path extrusionOk="0" h="17664" w="19382">
                <a:moveTo>
                  <a:pt x="17853" y="11"/>
                </a:moveTo>
                <a:cubicBezTo>
                  <a:pt x="17843" y="21"/>
                  <a:pt x="17843" y="21"/>
                  <a:pt x="17853" y="21"/>
                </a:cubicBezTo>
                <a:lnTo>
                  <a:pt x="17853" y="11"/>
                </a:lnTo>
                <a:close/>
                <a:moveTo>
                  <a:pt x="9042" y="21"/>
                </a:moveTo>
                <a:cubicBezTo>
                  <a:pt x="9473" y="161"/>
                  <a:pt x="9912" y="232"/>
                  <a:pt x="10361" y="232"/>
                </a:cubicBezTo>
                <a:cubicBezTo>
                  <a:pt x="10390" y="232"/>
                  <a:pt x="10420" y="231"/>
                  <a:pt x="10450" y="231"/>
                </a:cubicBezTo>
                <a:cubicBezTo>
                  <a:pt x="11000" y="231"/>
                  <a:pt x="11549" y="151"/>
                  <a:pt x="12079" y="21"/>
                </a:cubicBezTo>
                <a:lnTo>
                  <a:pt x="11429" y="21"/>
                </a:lnTo>
                <a:cubicBezTo>
                  <a:pt x="11110" y="81"/>
                  <a:pt x="10780" y="101"/>
                  <a:pt x="10440" y="111"/>
                </a:cubicBezTo>
                <a:cubicBezTo>
                  <a:pt x="10141" y="111"/>
                  <a:pt x="9841" y="81"/>
                  <a:pt x="9541" y="21"/>
                </a:cubicBezTo>
                <a:close/>
                <a:moveTo>
                  <a:pt x="17464" y="281"/>
                </a:moveTo>
                <a:cubicBezTo>
                  <a:pt x="17464" y="281"/>
                  <a:pt x="17464" y="281"/>
                  <a:pt x="17464" y="282"/>
                </a:cubicBezTo>
                <a:lnTo>
                  <a:pt x="17464" y="282"/>
                </a:lnTo>
                <a:lnTo>
                  <a:pt x="17456" y="300"/>
                </a:lnTo>
                <a:lnTo>
                  <a:pt x="17456" y="300"/>
                </a:lnTo>
                <a:cubicBezTo>
                  <a:pt x="17456" y="299"/>
                  <a:pt x="17456" y="299"/>
                  <a:pt x="17456" y="298"/>
                </a:cubicBezTo>
                <a:lnTo>
                  <a:pt x="17456" y="298"/>
                </a:lnTo>
                <a:cubicBezTo>
                  <a:pt x="17459" y="292"/>
                  <a:pt x="17461" y="286"/>
                  <a:pt x="17464" y="281"/>
                </a:cubicBezTo>
                <a:close/>
                <a:moveTo>
                  <a:pt x="17745" y="176"/>
                </a:moveTo>
                <a:cubicBezTo>
                  <a:pt x="17748" y="184"/>
                  <a:pt x="17751" y="192"/>
                  <a:pt x="17753" y="201"/>
                </a:cubicBezTo>
                <a:lnTo>
                  <a:pt x="17763" y="221"/>
                </a:lnTo>
                <a:cubicBezTo>
                  <a:pt x="17753" y="261"/>
                  <a:pt x="17733" y="301"/>
                  <a:pt x="17713" y="341"/>
                </a:cubicBezTo>
                <a:cubicBezTo>
                  <a:pt x="17712" y="344"/>
                  <a:pt x="17711" y="348"/>
                  <a:pt x="17710" y="352"/>
                </a:cubicBezTo>
                <a:lnTo>
                  <a:pt x="17710" y="352"/>
                </a:lnTo>
                <a:cubicBezTo>
                  <a:pt x="17708" y="348"/>
                  <a:pt x="17706" y="344"/>
                  <a:pt x="17703" y="341"/>
                </a:cubicBezTo>
                <a:cubicBezTo>
                  <a:pt x="17703" y="331"/>
                  <a:pt x="17693" y="331"/>
                  <a:pt x="17693" y="321"/>
                </a:cubicBezTo>
                <a:cubicBezTo>
                  <a:pt x="17692" y="317"/>
                  <a:pt x="17691" y="314"/>
                  <a:pt x="17689" y="311"/>
                </a:cubicBezTo>
                <a:lnTo>
                  <a:pt x="17689" y="311"/>
                </a:lnTo>
                <a:cubicBezTo>
                  <a:pt x="17691" y="307"/>
                  <a:pt x="17692" y="304"/>
                  <a:pt x="17693" y="301"/>
                </a:cubicBezTo>
                <a:cubicBezTo>
                  <a:pt x="17713" y="251"/>
                  <a:pt x="17733" y="221"/>
                  <a:pt x="17743" y="181"/>
                </a:cubicBezTo>
                <a:lnTo>
                  <a:pt x="17745" y="176"/>
                </a:lnTo>
                <a:close/>
                <a:moveTo>
                  <a:pt x="18413" y="21"/>
                </a:moveTo>
                <a:cubicBezTo>
                  <a:pt x="18702" y="211"/>
                  <a:pt x="19022" y="331"/>
                  <a:pt x="19362" y="370"/>
                </a:cubicBezTo>
                <a:lnTo>
                  <a:pt x="19362" y="241"/>
                </a:lnTo>
                <a:cubicBezTo>
                  <a:pt x="19122" y="211"/>
                  <a:pt x="18882" y="131"/>
                  <a:pt x="18663" y="21"/>
                </a:cubicBezTo>
                <a:close/>
                <a:moveTo>
                  <a:pt x="17813" y="410"/>
                </a:moveTo>
                <a:cubicBezTo>
                  <a:pt x="17813" y="410"/>
                  <a:pt x="17813" y="410"/>
                  <a:pt x="17813" y="420"/>
                </a:cubicBezTo>
                <a:lnTo>
                  <a:pt x="17783" y="510"/>
                </a:lnTo>
                <a:lnTo>
                  <a:pt x="17778" y="522"/>
                </a:lnTo>
                <a:lnTo>
                  <a:pt x="17778" y="522"/>
                </a:lnTo>
                <a:cubicBezTo>
                  <a:pt x="17777" y="518"/>
                  <a:pt x="17775" y="515"/>
                  <a:pt x="17774" y="511"/>
                </a:cubicBezTo>
                <a:lnTo>
                  <a:pt x="17774" y="511"/>
                </a:lnTo>
                <a:lnTo>
                  <a:pt x="17783" y="490"/>
                </a:lnTo>
                <a:lnTo>
                  <a:pt x="17813" y="410"/>
                </a:lnTo>
                <a:close/>
                <a:moveTo>
                  <a:pt x="17863" y="630"/>
                </a:moveTo>
                <a:cubicBezTo>
                  <a:pt x="17864" y="634"/>
                  <a:pt x="17864" y="637"/>
                  <a:pt x="17865" y="641"/>
                </a:cubicBezTo>
                <a:lnTo>
                  <a:pt x="17865" y="641"/>
                </a:lnTo>
                <a:cubicBezTo>
                  <a:pt x="17862" y="650"/>
                  <a:pt x="17859" y="658"/>
                  <a:pt x="17853" y="670"/>
                </a:cubicBezTo>
                <a:cubicBezTo>
                  <a:pt x="17850" y="682"/>
                  <a:pt x="17846" y="693"/>
                  <a:pt x="17842" y="704"/>
                </a:cubicBezTo>
                <a:lnTo>
                  <a:pt x="17842" y="704"/>
                </a:lnTo>
                <a:cubicBezTo>
                  <a:pt x="17841" y="701"/>
                  <a:pt x="17840" y="697"/>
                  <a:pt x="17838" y="694"/>
                </a:cubicBezTo>
                <a:lnTo>
                  <a:pt x="17838" y="694"/>
                </a:lnTo>
                <a:cubicBezTo>
                  <a:pt x="17840" y="690"/>
                  <a:pt x="17842" y="685"/>
                  <a:pt x="17843" y="680"/>
                </a:cubicBezTo>
                <a:lnTo>
                  <a:pt x="17863" y="630"/>
                </a:lnTo>
                <a:close/>
                <a:moveTo>
                  <a:pt x="7543" y="21"/>
                </a:moveTo>
                <a:cubicBezTo>
                  <a:pt x="8235" y="472"/>
                  <a:pt x="9046" y="711"/>
                  <a:pt x="9872" y="711"/>
                </a:cubicBezTo>
                <a:cubicBezTo>
                  <a:pt x="9905" y="711"/>
                  <a:pt x="9938" y="711"/>
                  <a:pt x="9971" y="710"/>
                </a:cubicBezTo>
                <a:cubicBezTo>
                  <a:pt x="10890" y="710"/>
                  <a:pt x="11909" y="490"/>
                  <a:pt x="13168" y="21"/>
                </a:cubicBezTo>
                <a:lnTo>
                  <a:pt x="12798" y="21"/>
                </a:lnTo>
                <a:cubicBezTo>
                  <a:pt x="11699" y="400"/>
                  <a:pt x="10790" y="580"/>
                  <a:pt x="9971" y="580"/>
                </a:cubicBezTo>
                <a:cubicBezTo>
                  <a:pt x="9934" y="581"/>
                  <a:pt x="9898" y="582"/>
                  <a:pt x="9861" y="582"/>
                </a:cubicBezTo>
                <a:cubicBezTo>
                  <a:pt x="9129" y="582"/>
                  <a:pt x="8411" y="392"/>
                  <a:pt x="7783" y="21"/>
                </a:cubicBezTo>
                <a:close/>
                <a:moveTo>
                  <a:pt x="17521" y="721"/>
                </a:moveTo>
                <a:cubicBezTo>
                  <a:pt x="17526" y="731"/>
                  <a:pt x="17532" y="740"/>
                  <a:pt x="17538" y="750"/>
                </a:cubicBezTo>
                <a:lnTo>
                  <a:pt x="17538" y="750"/>
                </a:lnTo>
                <a:lnTo>
                  <a:pt x="17534" y="760"/>
                </a:lnTo>
                <a:lnTo>
                  <a:pt x="17484" y="880"/>
                </a:lnTo>
                <a:cubicBezTo>
                  <a:pt x="17484" y="880"/>
                  <a:pt x="17484" y="870"/>
                  <a:pt x="17484" y="870"/>
                </a:cubicBezTo>
                <a:cubicBezTo>
                  <a:pt x="17482" y="853"/>
                  <a:pt x="17479" y="836"/>
                  <a:pt x="17477" y="820"/>
                </a:cubicBezTo>
                <a:lnTo>
                  <a:pt x="17477" y="820"/>
                </a:lnTo>
                <a:lnTo>
                  <a:pt x="17514" y="740"/>
                </a:lnTo>
                <a:lnTo>
                  <a:pt x="17521" y="721"/>
                </a:lnTo>
                <a:close/>
                <a:moveTo>
                  <a:pt x="17748" y="925"/>
                </a:moveTo>
                <a:lnTo>
                  <a:pt x="17748" y="925"/>
                </a:lnTo>
                <a:cubicBezTo>
                  <a:pt x="17750" y="927"/>
                  <a:pt x="17752" y="929"/>
                  <a:pt x="17753" y="931"/>
                </a:cubicBezTo>
                <a:lnTo>
                  <a:pt x="17753" y="931"/>
                </a:lnTo>
                <a:cubicBezTo>
                  <a:pt x="17753" y="933"/>
                  <a:pt x="17753" y="940"/>
                  <a:pt x="17753" y="940"/>
                </a:cubicBezTo>
                <a:cubicBezTo>
                  <a:pt x="17753" y="940"/>
                  <a:pt x="17751" y="934"/>
                  <a:pt x="17748" y="925"/>
                </a:cubicBezTo>
                <a:close/>
                <a:moveTo>
                  <a:pt x="17604" y="897"/>
                </a:moveTo>
                <a:cubicBezTo>
                  <a:pt x="17606" y="902"/>
                  <a:pt x="17608" y="906"/>
                  <a:pt x="17610" y="910"/>
                </a:cubicBezTo>
                <a:lnTo>
                  <a:pt x="17610" y="910"/>
                </a:lnTo>
                <a:cubicBezTo>
                  <a:pt x="17604" y="923"/>
                  <a:pt x="17599" y="937"/>
                  <a:pt x="17594" y="950"/>
                </a:cubicBezTo>
                <a:lnTo>
                  <a:pt x="17574" y="990"/>
                </a:lnTo>
                <a:lnTo>
                  <a:pt x="17551" y="1050"/>
                </a:lnTo>
                <a:lnTo>
                  <a:pt x="17551" y="1050"/>
                </a:lnTo>
                <a:cubicBezTo>
                  <a:pt x="17549" y="1050"/>
                  <a:pt x="17547" y="1050"/>
                  <a:pt x="17544" y="1050"/>
                </a:cubicBezTo>
                <a:cubicBezTo>
                  <a:pt x="17554" y="1000"/>
                  <a:pt x="17574" y="960"/>
                  <a:pt x="17594" y="920"/>
                </a:cubicBezTo>
                <a:lnTo>
                  <a:pt x="17604" y="897"/>
                </a:lnTo>
                <a:close/>
                <a:moveTo>
                  <a:pt x="6394" y="21"/>
                </a:moveTo>
                <a:cubicBezTo>
                  <a:pt x="7253" y="800"/>
                  <a:pt x="8262" y="1190"/>
                  <a:pt x="9501" y="1190"/>
                </a:cubicBezTo>
                <a:cubicBezTo>
                  <a:pt x="10530" y="1190"/>
                  <a:pt x="11679" y="920"/>
                  <a:pt x="13108" y="341"/>
                </a:cubicBezTo>
                <a:cubicBezTo>
                  <a:pt x="13358" y="251"/>
                  <a:pt x="13637" y="131"/>
                  <a:pt x="13947" y="21"/>
                </a:cubicBezTo>
                <a:lnTo>
                  <a:pt x="13587" y="21"/>
                </a:lnTo>
                <a:cubicBezTo>
                  <a:pt x="13398" y="91"/>
                  <a:pt x="13218" y="161"/>
                  <a:pt x="13058" y="231"/>
                </a:cubicBezTo>
                <a:cubicBezTo>
                  <a:pt x="11649" y="800"/>
                  <a:pt x="10510" y="1060"/>
                  <a:pt x="9501" y="1060"/>
                </a:cubicBezTo>
                <a:cubicBezTo>
                  <a:pt x="8352" y="1060"/>
                  <a:pt x="7393" y="720"/>
                  <a:pt x="6584" y="21"/>
                </a:cubicBezTo>
                <a:close/>
                <a:moveTo>
                  <a:pt x="17396" y="1050"/>
                </a:moveTo>
                <a:cubicBezTo>
                  <a:pt x="17398" y="1056"/>
                  <a:pt x="17400" y="1061"/>
                  <a:pt x="17402" y="1067"/>
                </a:cubicBezTo>
                <a:lnTo>
                  <a:pt x="17402" y="1067"/>
                </a:lnTo>
                <a:cubicBezTo>
                  <a:pt x="17401" y="1070"/>
                  <a:pt x="17398" y="1075"/>
                  <a:pt x="17394" y="1080"/>
                </a:cubicBezTo>
                <a:cubicBezTo>
                  <a:pt x="17384" y="1117"/>
                  <a:pt x="17366" y="1163"/>
                  <a:pt x="17348" y="1201"/>
                </a:cubicBezTo>
                <a:lnTo>
                  <a:pt x="17348" y="1201"/>
                </a:lnTo>
                <a:cubicBezTo>
                  <a:pt x="17359" y="1158"/>
                  <a:pt x="17376" y="1114"/>
                  <a:pt x="17394" y="1070"/>
                </a:cubicBezTo>
                <a:cubicBezTo>
                  <a:pt x="17394" y="1063"/>
                  <a:pt x="17394" y="1057"/>
                  <a:pt x="17396" y="1050"/>
                </a:cubicBezTo>
                <a:close/>
                <a:moveTo>
                  <a:pt x="17670" y="1099"/>
                </a:moveTo>
                <a:lnTo>
                  <a:pt x="17670" y="1099"/>
                </a:lnTo>
                <a:cubicBezTo>
                  <a:pt x="17671" y="1103"/>
                  <a:pt x="17672" y="1106"/>
                  <a:pt x="17673" y="1110"/>
                </a:cubicBezTo>
                <a:lnTo>
                  <a:pt x="17673" y="1120"/>
                </a:lnTo>
                <a:cubicBezTo>
                  <a:pt x="17675" y="1123"/>
                  <a:pt x="17676" y="1127"/>
                  <a:pt x="17677" y="1131"/>
                </a:cubicBezTo>
                <a:lnTo>
                  <a:pt x="17677" y="1131"/>
                </a:lnTo>
                <a:cubicBezTo>
                  <a:pt x="17661" y="1159"/>
                  <a:pt x="17651" y="1193"/>
                  <a:pt x="17634" y="1220"/>
                </a:cubicBezTo>
                <a:cubicBezTo>
                  <a:pt x="17632" y="1224"/>
                  <a:pt x="17631" y="1227"/>
                  <a:pt x="17630" y="1231"/>
                </a:cubicBezTo>
                <a:lnTo>
                  <a:pt x="17630" y="1231"/>
                </a:lnTo>
                <a:cubicBezTo>
                  <a:pt x="17628" y="1227"/>
                  <a:pt x="17626" y="1223"/>
                  <a:pt x="17624" y="1220"/>
                </a:cubicBezTo>
                <a:cubicBezTo>
                  <a:pt x="17624" y="1220"/>
                  <a:pt x="17624" y="1210"/>
                  <a:pt x="17624" y="1210"/>
                </a:cubicBezTo>
                <a:cubicBezTo>
                  <a:pt x="17634" y="1180"/>
                  <a:pt x="17653" y="1140"/>
                  <a:pt x="17663" y="1110"/>
                </a:cubicBezTo>
                <a:cubicBezTo>
                  <a:pt x="17666" y="1106"/>
                  <a:pt x="17668" y="1103"/>
                  <a:pt x="17670" y="1099"/>
                </a:cubicBezTo>
                <a:close/>
                <a:moveTo>
                  <a:pt x="17460" y="1240"/>
                </a:moveTo>
                <a:lnTo>
                  <a:pt x="17460" y="1240"/>
                </a:lnTo>
                <a:cubicBezTo>
                  <a:pt x="17461" y="1241"/>
                  <a:pt x="17461" y="1243"/>
                  <a:pt x="17462" y="1245"/>
                </a:cubicBezTo>
                <a:lnTo>
                  <a:pt x="17462" y="1245"/>
                </a:lnTo>
                <a:cubicBezTo>
                  <a:pt x="17457" y="1256"/>
                  <a:pt x="17454" y="1268"/>
                  <a:pt x="17454" y="1280"/>
                </a:cubicBezTo>
                <a:cubicBezTo>
                  <a:pt x="17434" y="1310"/>
                  <a:pt x="17424" y="1330"/>
                  <a:pt x="17414" y="1360"/>
                </a:cubicBezTo>
                <a:cubicBezTo>
                  <a:pt x="17413" y="1361"/>
                  <a:pt x="17412" y="1363"/>
                  <a:pt x="17412" y="1365"/>
                </a:cubicBezTo>
                <a:lnTo>
                  <a:pt x="17412" y="1365"/>
                </a:lnTo>
                <a:cubicBezTo>
                  <a:pt x="17411" y="1364"/>
                  <a:pt x="17410" y="1363"/>
                  <a:pt x="17410" y="1362"/>
                </a:cubicBezTo>
                <a:lnTo>
                  <a:pt x="17410" y="1362"/>
                </a:lnTo>
                <a:cubicBezTo>
                  <a:pt x="17411" y="1358"/>
                  <a:pt x="17412" y="1354"/>
                  <a:pt x="17414" y="1350"/>
                </a:cubicBezTo>
                <a:lnTo>
                  <a:pt x="17454" y="1260"/>
                </a:lnTo>
                <a:lnTo>
                  <a:pt x="17460" y="1240"/>
                </a:lnTo>
                <a:close/>
                <a:moveTo>
                  <a:pt x="17721" y="1312"/>
                </a:moveTo>
                <a:cubicBezTo>
                  <a:pt x="17721" y="1313"/>
                  <a:pt x="17721" y="1315"/>
                  <a:pt x="17721" y="1316"/>
                </a:cubicBezTo>
                <a:lnTo>
                  <a:pt x="17721" y="1316"/>
                </a:lnTo>
                <a:cubicBezTo>
                  <a:pt x="17712" y="1342"/>
                  <a:pt x="17703" y="1361"/>
                  <a:pt x="17693" y="1380"/>
                </a:cubicBezTo>
                <a:lnTo>
                  <a:pt x="17692" y="1385"/>
                </a:lnTo>
                <a:lnTo>
                  <a:pt x="17692" y="1385"/>
                </a:lnTo>
                <a:cubicBezTo>
                  <a:pt x="17691" y="1382"/>
                  <a:pt x="17690" y="1380"/>
                  <a:pt x="17689" y="1378"/>
                </a:cubicBezTo>
                <a:lnTo>
                  <a:pt x="17689" y="1378"/>
                </a:lnTo>
                <a:cubicBezTo>
                  <a:pt x="17697" y="1362"/>
                  <a:pt x="17705" y="1346"/>
                  <a:pt x="17713" y="1330"/>
                </a:cubicBezTo>
                <a:lnTo>
                  <a:pt x="17721" y="1312"/>
                </a:lnTo>
                <a:close/>
                <a:moveTo>
                  <a:pt x="17536" y="1414"/>
                </a:moveTo>
                <a:lnTo>
                  <a:pt x="17544" y="1429"/>
                </a:lnTo>
                <a:cubicBezTo>
                  <a:pt x="17545" y="1432"/>
                  <a:pt x="17546" y="1434"/>
                  <a:pt x="17548" y="1437"/>
                </a:cubicBezTo>
                <a:lnTo>
                  <a:pt x="17548" y="1437"/>
                </a:lnTo>
                <a:cubicBezTo>
                  <a:pt x="17537" y="1453"/>
                  <a:pt x="17522" y="1483"/>
                  <a:pt x="17514" y="1499"/>
                </a:cubicBezTo>
                <a:lnTo>
                  <a:pt x="17514" y="1509"/>
                </a:lnTo>
                <a:cubicBezTo>
                  <a:pt x="17511" y="1515"/>
                  <a:pt x="17509" y="1521"/>
                  <a:pt x="17507" y="1527"/>
                </a:cubicBezTo>
                <a:lnTo>
                  <a:pt x="17507" y="1527"/>
                </a:lnTo>
                <a:cubicBezTo>
                  <a:pt x="17506" y="1524"/>
                  <a:pt x="17505" y="1522"/>
                  <a:pt x="17504" y="1519"/>
                </a:cubicBezTo>
                <a:lnTo>
                  <a:pt x="17496" y="1511"/>
                </a:lnTo>
                <a:lnTo>
                  <a:pt x="17496" y="1511"/>
                </a:lnTo>
                <a:cubicBezTo>
                  <a:pt x="17498" y="1504"/>
                  <a:pt x="17501" y="1497"/>
                  <a:pt x="17504" y="1489"/>
                </a:cubicBezTo>
                <a:cubicBezTo>
                  <a:pt x="17514" y="1469"/>
                  <a:pt x="17524" y="1439"/>
                  <a:pt x="17534" y="1419"/>
                </a:cubicBezTo>
                <a:cubicBezTo>
                  <a:pt x="17534" y="1418"/>
                  <a:pt x="17535" y="1416"/>
                  <a:pt x="17536" y="1414"/>
                </a:cubicBezTo>
                <a:close/>
                <a:moveTo>
                  <a:pt x="5375" y="21"/>
                </a:moveTo>
                <a:cubicBezTo>
                  <a:pt x="6263" y="1064"/>
                  <a:pt x="7559" y="1660"/>
                  <a:pt x="8922" y="1660"/>
                </a:cubicBezTo>
                <a:cubicBezTo>
                  <a:pt x="8955" y="1660"/>
                  <a:pt x="8988" y="1660"/>
                  <a:pt x="9022" y="1659"/>
                </a:cubicBezTo>
                <a:cubicBezTo>
                  <a:pt x="10101" y="1659"/>
                  <a:pt x="11330" y="1370"/>
                  <a:pt x="12788" y="770"/>
                </a:cubicBezTo>
                <a:cubicBezTo>
                  <a:pt x="13487" y="460"/>
                  <a:pt x="14217" y="211"/>
                  <a:pt x="14956" y="21"/>
                </a:cubicBezTo>
                <a:lnTo>
                  <a:pt x="14457" y="21"/>
                </a:lnTo>
                <a:cubicBezTo>
                  <a:pt x="13877" y="201"/>
                  <a:pt x="13298" y="410"/>
                  <a:pt x="12738" y="650"/>
                </a:cubicBezTo>
                <a:cubicBezTo>
                  <a:pt x="11300" y="1250"/>
                  <a:pt x="10081" y="1539"/>
                  <a:pt x="9022" y="1539"/>
                </a:cubicBezTo>
                <a:cubicBezTo>
                  <a:pt x="7623" y="1539"/>
                  <a:pt x="6484" y="1040"/>
                  <a:pt x="5545" y="21"/>
                </a:cubicBezTo>
                <a:close/>
                <a:moveTo>
                  <a:pt x="17607" y="1589"/>
                </a:moveTo>
                <a:lnTo>
                  <a:pt x="17607" y="1589"/>
                </a:lnTo>
                <a:cubicBezTo>
                  <a:pt x="17608" y="1593"/>
                  <a:pt x="17609" y="1596"/>
                  <a:pt x="17610" y="1599"/>
                </a:cubicBezTo>
                <a:lnTo>
                  <a:pt x="17610" y="1599"/>
                </a:lnTo>
                <a:lnTo>
                  <a:pt x="17584" y="1659"/>
                </a:lnTo>
                <a:lnTo>
                  <a:pt x="17574" y="1684"/>
                </a:lnTo>
                <a:lnTo>
                  <a:pt x="17574" y="1684"/>
                </a:lnTo>
                <a:cubicBezTo>
                  <a:pt x="17574" y="1681"/>
                  <a:pt x="17574" y="1679"/>
                  <a:pt x="17574" y="1679"/>
                </a:cubicBezTo>
                <a:cubicBezTo>
                  <a:pt x="17572" y="1676"/>
                  <a:pt x="17571" y="1672"/>
                  <a:pt x="17570" y="1669"/>
                </a:cubicBezTo>
                <a:lnTo>
                  <a:pt x="17570" y="1669"/>
                </a:lnTo>
                <a:cubicBezTo>
                  <a:pt x="17571" y="1665"/>
                  <a:pt x="17572" y="1662"/>
                  <a:pt x="17574" y="1659"/>
                </a:cubicBezTo>
                <a:cubicBezTo>
                  <a:pt x="17589" y="1636"/>
                  <a:pt x="17599" y="1613"/>
                  <a:pt x="17607" y="1589"/>
                </a:cubicBezTo>
                <a:close/>
                <a:moveTo>
                  <a:pt x="17433" y="1666"/>
                </a:moveTo>
                <a:cubicBezTo>
                  <a:pt x="17433" y="1667"/>
                  <a:pt x="17433" y="1668"/>
                  <a:pt x="17434" y="1669"/>
                </a:cubicBezTo>
                <a:lnTo>
                  <a:pt x="17434" y="1679"/>
                </a:lnTo>
                <a:cubicBezTo>
                  <a:pt x="17436" y="1683"/>
                  <a:pt x="17438" y="1687"/>
                  <a:pt x="17440" y="1691"/>
                </a:cubicBezTo>
                <a:lnTo>
                  <a:pt x="17440" y="1691"/>
                </a:lnTo>
                <a:cubicBezTo>
                  <a:pt x="17438" y="1694"/>
                  <a:pt x="17436" y="1697"/>
                  <a:pt x="17434" y="1699"/>
                </a:cubicBezTo>
                <a:cubicBezTo>
                  <a:pt x="17431" y="1704"/>
                  <a:pt x="17429" y="1709"/>
                  <a:pt x="17427" y="1716"/>
                </a:cubicBezTo>
                <a:lnTo>
                  <a:pt x="17427" y="1716"/>
                </a:lnTo>
                <a:cubicBezTo>
                  <a:pt x="17426" y="1710"/>
                  <a:pt x="17425" y="1705"/>
                  <a:pt x="17424" y="1699"/>
                </a:cubicBezTo>
                <a:lnTo>
                  <a:pt x="17424" y="1689"/>
                </a:lnTo>
                <a:cubicBezTo>
                  <a:pt x="17423" y="1688"/>
                  <a:pt x="17423" y="1687"/>
                  <a:pt x="17423" y="1686"/>
                </a:cubicBezTo>
                <a:lnTo>
                  <a:pt x="17423" y="1686"/>
                </a:lnTo>
                <a:cubicBezTo>
                  <a:pt x="17428" y="1677"/>
                  <a:pt x="17431" y="1672"/>
                  <a:pt x="17433" y="1666"/>
                </a:cubicBezTo>
                <a:close/>
                <a:moveTo>
                  <a:pt x="17657" y="1806"/>
                </a:moveTo>
                <a:lnTo>
                  <a:pt x="17657" y="1806"/>
                </a:lnTo>
                <a:cubicBezTo>
                  <a:pt x="17658" y="1814"/>
                  <a:pt x="17660" y="1822"/>
                  <a:pt x="17661" y="1830"/>
                </a:cubicBezTo>
                <a:lnTo>
                  <a:pt x="17661" y="1830"/>
                </a:lnTo>
                <a:cubicBezTo>
                  <a:pt x="17659" y="1836"/>
                  <a:pt x="17657" y="1842"/>
                  <a:pt x="17653" y="1849"/>
                </a:cubicBezTo>
                <a:cubicBezTo>
                  <a:pt x="17648" y="1859"/>
                  <a:pt x="17643" y="1867"/>
                  <a:pt x="17640" y="1874"/>
                </a:cubicBezTo>
                <a:lnTo>
                  <a:pt x="17640" y="1874"/>
                </a:lnTo>
                <a:cubicBezTo>
                  <a:pt x="17638" y="1870"/>
                  <a:pt x="17636" y="1866"/>
                  <a:pt x="17635" y="1862"/>
                </a:cubicBezTo>
                <a:lnTo>
                  <a:pt x="17635" y="1862"/>
                </a:lnTo>
                <a:cubicBezTo>
                  <a:pt x="17638" y="1851"/>
                  <a:pt x="17646" y="1835"/>
                  <a:pt x="17653" y="1819"/>
                </a:cubicBezTo>
                <a:cubicBezTo>
                  <a:pt x="17653" y="1816"/>
                  <a:pt x="17655" y="1811"/>
                  <a:pt x="17657" y="1806"/>
                </a:cubicBezTo>
                <a:close/>
                <a:moveTo>
                  <a:pt x="17499" y="1835"/>
                </a:moveTo>
                <a:lnTo>
                  <a:pt x="17499" y="1835"/>
                </a:lnTo>
                <a:cubicBezTo>
                  <a:pt x="17500" y="1839"/>
                  <a:pt x="17501" y="1842"/>
                  <a:pt x="17502" y="1845"/>
                </a:cubicBezTo>
                <a:lnTo>
                  <a:pt x="17502" y="1845"/>
                </a:lnTo>
                <a:cubicBezTo>
                  <a:pt x="17497" y="1855"/>
                  <a:pt x="17494" y="1867"/>
                  <a:pt x="17494" y="1879"/>
                </a:cubicBezTo>
                <a:cubicBezTo>
                  <a:pt x="17491" y="1884"/>
                  <a:pt x="17488" y="1889"/>
                  <a:pt x="17486" y="1894"/>
                </a:cubicBezTo>
                <a:lnTo>
                  <a:pt x="17486" y="1894"/>
                </a:lnTo>
                <a:cubicBezTo>
                  <a:pt x="17485" y="1893"/>
                  <a:pt x="17484" y="1891"/>
                  <a:pt x="17484" y="1889"/>
                </a:cubicBezTo>
                <a:lnTo>
                  <a:pt x="17484" y="1879"/>
                </a:lnTo>
                <a:cubicBezTo>
                  <a:pt x="17492" y="1863"/>
                  <a:pt x="17493" y="1846"/>
                  <a:pt x="17499" y="1835"/>
                </a:cubicBezTo>
                <a:close/>
                <a:moveTo>
                  <a:pt x="17560" y="2037"/>
                </a:moveTo>
                <a:cubicBezTo>
                  <a:pt x="17561" y="2041"/>
                  <a:pt x="17562" y="2045"/>
                  <a:pt x="17564" y="2049"/>
                </a:cubicBezTo>
                <a:cubicBezTo>
                  <a:pt x="17564" y="2051"/>
                  <a:pt x="17564" y="2054"/>
                  <a:pt x="17564" y="2056"/>
                </a:cubicBezTo>
                <a:lnTo>
                  <a:pt x="17564" y="2056"/>
                </a:lnTo>
                <a:lnTo>
                  <a:pt x="17557" y="2045"/>
                </a:lnTo>
                <a:lnTo>
                  <a:pt x="17560" y="2037"/>
                </a:lnTo>
                <a:close/>
                <a:moveTo>
                  <a:pt x="17312" y="1973"/>
                </a:moveTo>
                <a:cubicBezTo>
                  <a:pt x="17314" y="1976"/>
                  <a:pt x="17316" y="1980"/>
                  <a:pt x="17317" y="1983"/>
                </a:cubicBezTo>
                <a:lnTo>
                  <a:pt x="17317" y="1983"/>
                </a:lnTo>
                <a:lnTo>
                  <a:pt x="17281" y="2064"/>
                </a:lnTo>
                <a:lnTo>
                  <a:pt x="17281" y="2064"/>
                </a:lnTo>
                <a:cubicBezTo>
                  <a:pt x="17281" y="2063"/>
                  <a:pt x="17280" y="2062"/>
                  <a:pt x="17280" y="2061"/>
                </a:cubicBezTo>
                <a:lnTo>
                  <a:pt x="17280" y="2061"/>
                </a:lnTo>
                <a:cubicBezTo>
                  <a:pt x="17291" y="2034"/>
                  <a:pt x="17299" y="2006"/>
                  <a:pt x="17312" y="1973"/>
                </a:cubicBezTo>
                <a:close/>
                <a:moveTo>
                  <a:pt x="17376" y="2132"/>
                </a:moveTo>
                <a:cubicBezTo>
                  <a:pt x="17378" y="2136"/>
                  <a:pt x="17380" y="2140"/>
                  <a:pt x="17382" y="2144"/>
                </a:cubicBezTo>
                <a:lnTo>
                  <a:pt x="17382" y="2144"/>
                </a:lnTo>
                <a:lnTo>
                  <a:pt x="17354" y="2219"/>
                </a:lnTo>
                <a:lnTo>
                  <a:pt x="17347" y="2233"/>
                </a:lnTo>
                <a:lnTo>
                  <a:pt x="17347" y="2233"/>
                </a:lnTo>
                <a:cubicBezTo>
                  <a:pt x="17346" y="2232"/>
                  <a:pt x="17345" y="2230"/>
                  <a:pt x="17344" y="2229"/>
                </a:cubicBezTo>
                <a:cubicBezTo>
                  <a:pt x="17343" y="2227"/>
                  <a:pt x="17343" y="2226"/>
                  <a:pt x="17342" y="2224"/>
                </a:cubicBezTo>
                <a:lnTo>
                  <a:pt x="17342" y="2224"/>
                </a:lnTo>
                <a:cubicBezTo>
                  <a:pt x="17343" y="2222"/>
                  <a:pt x="17343" y="2220"/>
                  <a:pt x="17344" y="2219"/>
                </a:cubicBezTo>
                <a:cubicBezTo>
                  <a:pt x="17351" y="2198"/>
                  <a:pt x="17363" y="2162"/>
                  <a:pt x="17376" y="2132"/>
                </a:cubicBezTo>
                <a:close/>
                <a:moveTo>
                  <a:pt x="17439" y="2326"/>
                </a:moveTo>
                <a:lnTo>
                  <a:pt x="17439" y="2326"/>
                </a:lnTo>
                <a:cubicBezTo>
                  <a:pt x="17443" y="2335"/>
                  <a:pt x="17446" y="2345"/>
                  <a:pt x="17449" y="2355"/>
                </a:cubicBezTo>
                <a:lnTo>
                  <a:pt x="17449" y="2355"/>
                </a:lnTo>
                <a:cubicBezTo>
                  <a:pt x="17443" y="2368"/>
                  <a:pt x="17438" y="2383"/>
                  <a:pt x="17434" y="2399"/>
                </a:cubicBezTo>
                <a:cubicBezTo>
                  <a:pt x="17433" y="2400"/>
                  <a:pt x="17432" y="2401"/>
                  <a:pt x="17432" y="2402"/>
                </a:cubicBezTo>
                <a:lnTo>
                  <a:pt x="17432" y="2402"/>
                </a:lnTo>
                <a:cubicBezTo>
                  <a:pt x="17429" y="2394"/>
                  <a:pt x="17426" y="2386"/>
                  <a:pt x="17424" y="2379"/>
                </a:cubicBezTo>
                <a:cubicBezTo>
                  <a:pt x="17423" y="2376"/>
                  <a:pt x="17421" y="2374"/>
                  <a:pt x="17420" y="2372"/>
                </a:cubicBezTo>
                <a:lnTo>
                  <a:pt x="17420" y="2372"/>
                </a:lnTo>
                <a:cubicBezTo>
                  <a:pt x="17421" y="2367"/>
                  <a:pt x="17423" y="2363"/>
                  <a:pt x="17424" y="2359"/>
                </a:cubicBezTo>
                <a:cubicBezTo>
                  <a:pt x="17430" y="2347"/>
                  <a:pt x="17435" y="2336"/>
                  <a:pt x="17439" y="2326"/>
                </a:cubicBezTo>
                <a:close/>
                <a:moveTo>
                  <a:pt x="17239" y="2473"/>
                </a:moveTo>
                <a:lnTo>
                  <a:pt x="17239" y="2473"/>
                </a:lnTo>
                <a:cubicBezTo>
                  <a:pt x="17239" y="2473"/>
                  <a:pt x="17239" y="2473"/>
                  <a:pt x="17239" y="2473"/>
                </a:cubicBezTo>
                <a:lnTo>
                  <a:pt x="17239" y="2473"/>
                </a:lnTo>
                <a:lnTo>
                  <a:pt x="17236" y="2483"/>
                </a:lnTo>
                <a:lnTo>
                  <a:pt x="17236" y="2483"/>
                </a:lnTo>
                <a:cubicBezTo>
                  <a:pt x="17237" y="2480"/>
                  <a:pt x="17238" y="2476"/>
                  <a:pt x="17239" y="2473"/>
                </a:cubicBezTo>
                <a:close/>
                <a:moveTo>
                  <a:pt x="17310" y="2669"/>
                </a:moveTo>
                <a:lnTo>
                  <a:pt x="17310" y="2669"/>
                </a:lnTo>
                <a:cubicBezTo>
                  <a:pt x="17311" y="2672"/>
                  <a:pt x="17312" y="2675"/>
                  <a:pt x="17314" y="2678"/>
                </a:cubicBezTo>
                <a:lnTo>
                  <a:pt x="17314" y="2688"/>
                </a:lnTo>
                <a:cubicBezTo>
                  <a:pt x="17311" y="2686"/>
                  <a:pt x="17308" y="2682"/>
                  <a:pt x="17306" y="2678"/>
                </a:cubicBezTo>
                <a:lnTo>
                  <a:pt x="17306" y="2678"/>
                </a:lnTo>
                <a:lnTo>
                  <a:pt x="17310" y="2669"/>
                </a:lnTo>
                <a:close/>
                <a:moveTo>
                  <a:pt x="17165" y="2666"/>
                </a:moveTo>
                <a:cubicBezTo>
                  <a:pt x="17164" y="2670"/>
                  <a:pt x="17164" y="2674"/>
                  <a:pt x="17164" y="2678"/>
                </a:cubicBezTo>
                <a:cubicBezTo>
                  <a:pt x="17162" y="2682"/>
                  <a:pt x="17160" y="2686"/>
                  <a:pt x="17158" y="2690"/>
                </a:cubicBezTo>
                <a:lnTo>
                  <a:pt x="17158" y="2690"/>
                </a:lnTo>
                <a:cubicBezTo>
                  <a:pt x="17158" y="2690"/>
                  <a:pt x="17157" y="2689"/>
                  <a:pt x="17157" y="2688"/>
                </a:cubicBezTo>
                <a:lnTo>
                  <a:pt x="17157" y="2688"/>
                </a:lnTo>
                <a:lnTo>
                  <a:pt x="17160" y="2679"/>
                </a:lnTo>
                <a:lnTo>
                  <a:pt x="17160" y="2679"/>
                </a:lnTo>
                <a:cubicBezTo>
                  <a:pt x="17161" y="2678"/>
                  <a:pt x="17163" y="2678"/>
                  <a:pt x="17164" y="2678"/>
                </a:cubicBezTo>
                <a:cubicBezTo>
                  <a:pt x="17163" y="2677"/>
                  <a:pt x="17163" y="2676"/>
                  <a:pt x="17162" y="2674"/>
                </a:cubicBezTo>
                <a:lnTo>
                  <a:pt x="17162" y="2674"/>
                </a:lnTo>
                <a:lnTo>
                  <a:pt x="17164" y="2668"/>
                </a:lnTo>
                <a:cubicBezTo>
                  <a:pt x="17164" y="2668"/>
                  <a:pt x="17164" y="2667"/>
                  <a:pt x="17165" y="2666"/>
                </a:cubicBezTo>
                <a:close/>
                <a:moveTo>
                  <a:pt x="17248" y="2823"/>
                </a:moveTo>
                <a:cubicBezTo>
                  <a:pt x="17250" y="2828"/>
                  <a:pt x="17252" y="2832"/>
                  <a:pt x="17254" y="2837"/>
                </a:cubicBezTo>
                <a:lnTo>
                  <a:pt x="17254" y="2837"/>
                </a:lnTo>
                <a:cubicBezTo>
                  <a:pt x="17254" y="2837"/>
                  <a:pt x="17254" y="2838"/>
                  <a:pt x="17254" y="2838"/>
                </a:cubicBezTo>
                <a:lnTo>
                  <a:pt x="17214" y="2928"/>
                </a:lnTo>
                <a:cubicBezTo>
                  <a:pt x="17214" y="2938"/>
                  <a:pt x="17214" y="2938"/>
                  <a:pt x="17214" y="2938"/>
                </a:cubicBezTo>
                <a:cubicBezTo>
                  <a:pt x="17214" y="2942"/>
                  <a:pt x="17212" y="2947"/>
                  <a:pt x="17210" y="2951"/>
                </a:cubicBezTo>
                <a:lnTo>
                  <a:pt x="17210" y="2951"/>
                </a:lnTo>
                <a:cubicBezTo>
                  <a:pt x="17209" y="2947"/>
                  <a:pt x="17208" y="2943"/>
                  <a:pt x="17207" y="2939"/>
                </a:cubicBezTo>
                <a:lnTo>
                  <a:pt x="17207" y="2939"/>
                </a:lnTo>
                <a:lnTo>
                  <a:pt x="17214" y="2918"/>
                </a:lnTo>
                <a:cubicBezTo>
                  <a:pt x="17214" y="2908"/>
                  <a:pt x="17214" y="2908"/>
                  <a:pt x="17214" y="2908"/>
                </a:cubicBezTo>
                <a:lnTo>
                  <a:pt x="17248" y="2823"/>
                </a:lnTo>
                <a:close/>
                <a:moveTo>
                  <a:pt x="17465" y="2954"/>
                </a:moveTo>
                <a:lnTo>
                  <a:pt x="17465" y="2954"/>
                </a:lnTo>
                <a:cubicBezTo>
                  <a:pt x="17466" y="2957"/>
                  <a:pt x="17467" y="2959"/>
                  <a:pt x="17469" y="2961"/>
                </a:cubicBezTo>
                <a:lnTo>
                  <a:pt x="17469" y="2961"/>
                </a:lnTo>
                <a:cubicBezTo>
                  <a:pt x="17470" y="2964"/>
                  <a:pt x="17471" y="2968"/>
                  <a:pt x="17472" y="2971"/>
                </a:cubicBezTo>
                <a:lnTo>
                  <a:pt x="17472" y="2971"/>
                </a:lnTo>
                <a:lnTo>
                  <a:pt x="17454" y="3008"/>
                </a:lnTo>
                <a:cubicBezTo>
                  <a:pt x="17451" y="3016"/>
                  <a:pt x="17448" y="3025"/>
                  <a:pt x="17445" y="3033"/>
                </a:cubicBezTo>
                <a:lnTo>
                  <a:pt x="17445" y="3033"/>
                </a:lnTo>
                <a:cubicBezTo>
                  <a:pt x="17445" y="3031"/>
                  <a:pt x="17444" y="3030"/>
                  <a:pt x="17444" y="3028"/>
                </a:cubicBezTo>
                <a:cubicBezTo>
                  <a:pt x="17442" y="3024"/>
                  <a:pt x="17441" y="3020"/>
                  <a:pt x="17440" y="3017"/>
                </a:cubicBezTo>
                <a:lnTo>
                  <a:pt x="17440" y="3017"/>
                </a:lnTo>
                <a:lnTo>
                  <a:pt x="17444" y="3008"/>
                </a:lnTo>
                <a:cubicBezTo>
                  <a:pt x="17444" y="2998"/>
                  <a:pt x="17454" y="2978"/>
                  <a:pt x="17464" y="2968"/>
                </a:cubicBezTo>
                <a:cubicBezTo>
                  <a:pt x="17464" y="2963"/>
                  <a:pt x="17464" y="2959"/>
                  <a:pt x="17465" y="2954"/>
                </a:cubicBezTo>
                <a:close/>
                <a:moveTo>
                  <a:pt x="17130" y="3150"/>
                </a:moveTo>
                <a:lnTo>
                  <a:pt x="17130" y="3150"/>
                </a:lnTo>
                <a:cubicBezTo>
                  <a:pt x="17131" y="3153"/>
                  <a:pt x="17131" y="3155"/>
                  <a:pt x="17132" y="3157"/>
                </a:cubicBezTo>
                <a:lnTo>
                  <a:pt x="17132" y="3157"/>
                </a:lnTo>
                <a:cubicBezTo>
                  <a:pt x="17125" y="3174"/>
                  <a:pt x="17119" y="3190"/>
                  <a:pt x="17112" y="3206"/>
                </a:cubicBezTo>
                <a:lnTo>
                  <a:pt x="17112" y="3206"/>
                </a:lnTo>
                <a:cubicBezTo>
                  <a:pt x="17118" y="3187"/>
                  <a:pt x="17124" y="3168"/>
                  <a:pt x="17130" y="3150"/>
                </a:cubicBezTo>
                <a:close/>
                <a:moveTo>
                  <a:pt x="17373" y="3170"/>
                </a:moveTo>
                <a:cubicBezTo>
                  <a:pt x="17376" y="3183"/>
                  <a:pt x="17379" y="3196"/>
                  <a:pt x="17381" y="3210"/>
                </a:cubicBezTo>
                <a:lnTo>
                  <a:pt x="17381" y="3210"/>
                </a:lnTo>
                <a:cubicBezTo>
                  <a:pt x="17377" y="3220"/>
                  <a:pt x="17371" y="3231"/>
                  <a:pt x="17364" y="3238"/>
                </a:cubicBezTo>
                <a:cubicBezTo>
                  <a:pt x="17354" y="3248"/>
                  <a:pt x="17354" y="3268"/>
                  <a:pt x="17344" y="3278"/>
                </a:cubicBezTo>
                <a:cubicBezTo>
                  <a:pt x="17342" y="3273"/>
                  <a:pt x="17341" y="3269"/>
                  <a:pt x="17339" y="3265"/>
                </a:cubicBezTo>
                <a:lnTo>
                  <a:pt x="17339" y="3265"/>
                </a:lnTo>
                <a:cubicBezTo>
                  <a:pt x="17344" y="3253"/>
                  <a:pt x="17346" y="3243"/>
                  <a:pt x="17354" y="3228"/>
                </a:cubicBezTo>
                <a:cubicBezTo>
                  <a:pt x="17354" y="3218"/>
                  <a:pt x="17364" y="3208"/>
                  <a:pt x="17364" y="3188"/>
                </a:cubicBezTo>
                <a:lnTo>
                  <a:pt x="17373" y="3170"/>
                </a:lnTo>
                <a:close/>
                <a:moveTo>
                  <a:pt x="17170" y="3360"/>
                </a:moveTo>
                <a:lnTo>
                  <a:pt x="17164" y="3378"/>
                </a:lnTo>
                <a:cubicBezTo>
                  <a:pt x="17164" y="3378"/>
                  <a:pt x="17164" y="3378"/>
                  <a:pt x="17164" y="3388"/>
                </a:cubicBezTo>
                <a:lnTo>
                  <a:pt x="17160" y="3391"/>
                </a:lnTo>
                <a:lnTo>
                  <a:pt x="17160" y="3391"/>
                </a:lnTo>
                <a:cubicBezTo>
                  <a:pt x="17159" y="3389"/>
                  <a:pt x="17157" y="3387"/>
                  <a:pt x="17156" y="3384"/>
                </a:cubicBezTo>
                <a:lnTo>
                  <a:pt x="17156" y="3384"/>
                </a:lnTo>
                <a:cubicBezTo>
                  <a:pt x="17161" y="3376"/>
                  <a:pt x="17166" y="3368"/>
                  <a:pt x="17170" y="3360"/>
                </a:cubicBezTo>
                <a:close/>
                <a:moveTo>
                  <a:pt x="17263" y="3461"/>
                </a:moveTo>
                <a:lnTo>
                  <a:pt x="17272" y="3474"/>
                </a:lnTo>
                <a:lnTo>
                  <a:pt x="17272" y="3474"/>
                </a:lnTo>
                <a:cubicBezTo>
                  <a:pt x="17262" y="3502"/>
                  <a:pt x="17253" y="3530"/>
                  <a:pt x="17244" y="3557"/>
                </a:cubicBezTo>
                <a:cubicBezTo>
                  <a:pt x="17242" y="3561"/>
                  <a:pt x="17240" y="3564"/>
                  <a:pt x="17238" y="3568"/>
                </a:cubicBezTo>
                <a:lnTo>
                  <a:pt x="17238" y="3568"/>
                </a:lnTo>
                <a:cubicBezTo>
                  <a:pt x="17236" y="3564"/>
                  <a:pt x="17235" y="3561"/>
                  <a:pt x="17234" y="3557"/>
                </a:cubicBezTo>
                <a:cubicBezTo>
                  <a:pt x="17232" y="3552"/>
                  <a:pt x="17229" y="3546"/>
                  <a:pt x="17227" y="3540"/>
                </a:cubicBezTo>
                <a:lnTo>
                  <a:pt x="17227" y="3540"/>
                </a:lnTo>
                <a:cubicBezTo>
                  <a:pt x="17237" y="3514"/>
                  <a:pt x="17253" y="3487"/>
                  <a:pt x="17263" y="3461"/>
                </a:cubicBezTo>
                <a:close/>
                <a:moveTo>
                  <a:pt x="17156" y="3713"/>
                </a:moveTo>
                <a:lnTo>
                  <a:pt x="17156" y="3713"/>
                </a:lnTo>
                <a:cubicBezTo>
                  <a:pt x="17159" y="3722"/>
                  <a:pt x="17162" y="3730"/>
                  <a:pt x="17164" y="3739"/>
                </a:cubicBezTo>
                <a:lnTo>
                  <a:pt x="17164" y="3739"/>
                </a:lnTo>
                <a:cubicBezTo>
                  <a:pt x="17164" y="3741"/>
                  <a:pt x="17164" y="3744"/>
                  <a:pt x="17164" y="3747"/>
                </a:cubicBezTo>
                <a:cubicBezTo>
                  <a:pt x="17164" y="3754"/>
                  <a:pt x="17159" y="3756"/>
                  <a:pt x="17156" y="3760"/>
                </a:cubicBezTo>
                <a:lnTo>
                  <a:pt x="17156" y="3760"/>
                </a:lnTo>
                <a:cubicBezTo>
                  <a:pt x="17155" y="3756"/>
                  <a:pt x="17155" y="3752"/>
                  <a:pt x="17154" y="3747"/>
                </a:cubicBezTo>
                <a:cubicBezTo>
                  <a:pt x="17152" y="3743"/>
                  <a:pt x="17151" y="3740"/>
                  <a:pt x="17150" y="3736"/>
                </a:cubicBezTo>
                <a:lnTo>
                  <a:pt x="17150" y="3736"/>
                </a:lnTo>
                <a:cubicBezTo>
                  <a:pt x="17154" y="3733"/>
                  <a:pt x="17154" y="3725"/>
                  <a:pt x="17154" y="3717"/>
                </a:cubicBezTo>
                <a:lnTo>
                  <a:pt x="17156" y="3713"/>
                </a:lnTo>
                <a:close/>
                <a:moveTo>
                  <a:pt x="17078" y="3940"/>
                </a:moveTo>
                <a:lnTo>
                  <a:pt x="17078" y="3940"/>
                </a:lnTo>
                <a:cubicBezTo>
                  <a:pt x="17081" y="3946"/>
                  <a:pt x="17083" y="3952"/>
                  <a:pt x="17085" y="3958"/>
                </a:cubicBezTo>
                <a:lnTo>
                  <a:pt x="17085" y="3958"/>
                </a:lnTo>
                <a:cubicBezTo>
                  <a:pt x="17058" y="4021"/>
                  <a:pt x="17031" y="4085"/>
                  <a:pt x="17004" y="4157"/>
                </a:cubicBezTo>
                <a:lnTo>
                  <a:pt x="16996" y="4176"/>
                </a:lnTo>
                <a:lnTo>
                  <a:pt x="16996" y="4176"/>
                </a:lnTo>
                <a:cubicBezTo>
                  <a:pt x="16995" y="4173"/>
                  <a:pt x="16995" y="4170"/>
                  <a:pt x="16994" y="4167"/>
                </a:cubicBezTo>
                <a:cubicBezTo>
                  <a:pt x="16994" y="4162"/>
                  <a:pt x="16994" y="4159"/>
                  <a:pt x="16994" y="4157"/>
                </a:cubicBezTo>
                <a:cubicBezTo>
                  <a:pt x="17022" y="4082"/>
                  <a:pt x="17050" y="4007"/>
                  <a:pt x="17078" y="3940"/>
                </a:cubicBezTo>
                <a:close/>
                <a:moveTo>
                  <a:pt x="17184" y="4680"/>
                </a:moveTo>
                <a:lnTo>
                  <a:pt x="17184" y="4680"/>
                </a:lnTo>
                <a:cubicBezTo>
                  <a:pt x="17180" y="4689"/>
                  <a:pt x="17177" y="4697"/>
                  <a:pt x="17174" y="4706"/>
                </a:cubicBezTo>
                <a:cubicBezTo>
                  <a:pt x="17172" y="4712"/>
                  <a:pt x="17170" y="4718"/>
                  <a:pt x="17168" y="4724"/>
                </a:cubicBezTo>
                <a:lnTo>
                  <a:pt x="17168" y="4724"/>
                </a:lnTo>
                <a:cubicBezTo>
                  <a:pt x="17167" y="4723"/>
                  <a:pt x="17167" y="4722"/>
                  <a:pt x="17166" y="4721"/>
                </a:cubicBezTo>
                <a:lnTo>
                  <a:pt x="17166" y="4721"/>
                </a:lnTo>
                <a:cubicBezTo>
                  <a:pt x="17172" y="4707"/>
                  <a:pt x="17178" y="4693"/>
                  <a:pt x="17184" y="4680"/>
                </a:cubicBezTo>
                <a:close/>
                <a:moveTo>
                  <a:pt x="17101" y="4893"/>
                </a:moveTo>
                <a:lnTo>
                  <a:pt x="17101" y="4893"/>
                </a:lnTo>
                <a:cubicBezTo>
                  <a:pt x="17102" y="4894"/>
                  <a:pt x="17102" y="4895"/>
                  <a:pt x="17102" y="4895"/>
                </a:cubicBezTo>
                <a:lnTo>
                  <a:pt x="17102" y="4895"/>
                </a:lnTo>
                <a:cubicBezTo>
                  <a:pt x="17066" y="4985"/>
                  <a:pt x="17030" y="5076"/>
                  <a:pt x="16994" y="5166"/>
                </a:cubicBezTo>
                <a:lnTo>
                  <a:pt x="16989" y="5179"/>
                </a:lnTo>
                <a:lnTo>
                  <a:pt x="16989" y="5179"/>
                </a:lnTo>
                <a:cubicBezTo>
                  <a:pt x="16989" y="5178"/>
                  <a:pt x="16989" y="5177"/>
                  <a:pt x="16988" y="5176"/>
                </a:cubicBezTo>
                <a:lnTo>
                  <a:pt x="16988" y="5176"/>
                </a:lnTo>
                <a:lnTo>
                  <a:pt x="17101" y="4893"/>
                </a:lnTo>
                <a:close/>
                <a:moveTo>
                  <a:pt x="16928" y="5321"/>
                </a:moveTo>
                <a:lnTo>
                  <a:pt x="16928" y="5321"/>
                </a:lnTo>
                <a:cubicBezTo>
                  <a:pt x="16929" y="5324"/>
                  <a:pt x="16930" y="5326"/>
                  <a:pt x="16931" y="5329"/>
                </a:cubicBezTo>
                <a:lnTo>
                  <a:pt x="16931" y="5329"/>
                </a:lnTo>
                <a:lnTo>
                  <a:pt x="16924" y="5346"/>
                </a:lnTo>
                <a:lnTo>
                  <a:pt x="16874" y="5471"/>
                </a:lnTo>
                <a:lnTo>
                  <a:pt x="16874" y="5471"/>
                </a:lnTo>
                <a:cubicBezTo>
                  <a:pt x="16887" y="5434"/>
                  <a:pt x="16901" y="5396"/>
                  <a:pt x="16914" y="5356"/>
                </a:cubicBezTo>
                <a:lnTo>
                  <a:pt x="16928" y="5321"/>
                </a:lnTo>
                <a:close/>
                <a:moveTo>
                  <a:pt x="16749" y="5804"/>
                </a:moveTo>
                <a:cubicBezTo>
                  <a:pt x="16749" y="5805"/>
                  <a:pt x="16749" y="5806"/>
                  <a:pt x="16749" y="5807"/>
                </a:cubicBezTo>
                <a:lnTo>
                  <a:pt x="16749" y="5807"/>
                </a:lnTo>
                <a:cubicBezTo>
                  <a:pt x="16746" y="5814"/>
                  <a:pt x="16744" y="5820"/>
                  <a:pt x="16741" y="5826"/>
                </a:cubicBezTo>
                <a:lnTo>
                  <a:pt x="16741" y="5826"/>
                </a:lnTo>
                <a:cubicBezTo>
                  <a:pt x="16742" y="5823"/>
                  <a:pt x="16743" y="5819"/>
                  <a:pt x="16744" y="5815"/>
                </a:cubicBezTo>
                <a:lnTo>
                  <a:pt x="16749" y="5804"/>
                </a:lnTo>
                <a:close/>
                <a:moveTo>
                  <a:pt x="17089" y="6512"/>
                </a:moveTo>
                <a:lnTo>
                  <a:pt x="17089" y="6513"/>
                </a:lnTo>
                <a:lnTo>
                  <a:pt x="17089" y="6513"/>
                </a:lnTo>
                <a:cubicBezTo>
                  <a:pt x="17087" y="6520"/>
                  <a:pt x="17086" y="6527"/>
                  <a:pt x="17084" y="6535"/>
                </a:cubicBezTo>
                <a:lnTo>
                  <a:pt x="16958" y="6902"/>
                </a:lnTo>
                <a:lnTo>
                  <a:pt x="16958" y="6902"/>
                </a:lnTo>
                <a:cubicBezTo>
                  <a:pt x="16957" y="6900"/>
                  <a:pt x="16956" y="6897"/>
                  <a:pt x="16954" y="6894"/>
                </a:cubicBezTo>
                <a:cubicBezTo>
                  <a:pt x="16994" y="6774"/>
                  <a:pt x="17044" y="6644"/>
                  <a:pt x="17084" y="6525"/>
                </a:cubicBezTo>
                <a:cubicBezTo>
                  <a:pt x="17086" y="6521"/>
                  <a:pt x="17087" y="6517"/>
                  <a:pt x="17089" y="6512"/>
                </a:cubicBezTo>
                <a:close/>
                <a:moveTo>
                  <a:pt x="16778" y="7012"/>
                </a:moveTo>
                <a:cubicBezTo>
                  <a:pt x="16754" y="7079"/>
                  <a:pt x="16731" y="7147"/>
                  <a:pt x="16704" y="7214"/>
                </a:cubicBezTo>
                <a:lnTo>
                  <a:pt x="16704" y="7204"/>
                </a:lnTo>
                <a:cubicBezTo>
                  <a:pt x="16704" y="7203"/>
                  <a:pt x="16704" y="7202"/>
                  <a:pt x="16703" y="7201"/>
                </a:cubicBezTo>
                <a:lnTo>
                  <a:pt x="16703" y="7201"/>
                </a:lnTo>
                <a:lnTo>
                  <a:pt x="16778" y="7012"/>
                </a:lnTo>
                <a:close/>
                <a:moveTo>
                  <a:pt x="16886" y="7077"/>
                </a:moveTo>
                <a:lnTo>
                  <a:pt x="16886" y="7077"/>
                </a:lnTo>
                <a:cubicBezTo>
                  <a:pt x="16887" y="7080"/>
                  <a:pt x="16889" y="7083"/>
                  <a:pt x="16890" y="7085"/>
                </a:cubicBezTo>
                <a:lnTo>
                  <a:pt x="16890" y="7085"/>
                </a:lnTo>
                <a:cubicBezTo>
                  <a:pt x="16853" y="7189"/>
                  <a:pt x="16815" y="7292"/>
                  <a:pt x="16777" y="7395"/>
                </a:cubicBezTo>
                <a:lnTo>
                  <a:pt x="16777" y="7395"/>
                </a:lnTo>
                <a:cubicBezTo>
                  <a:pt x="16776" y="7391"/>
                  <a:pt x="16775" y="7388"/>
                  <a:pt x="16774" y="7384"/>
                </a:cubicBezTo>
                <a:lnTo>
                  <a:pt x="16767" y="7376"/>
                </a:lnTo>
                <a:lnTo>
                  <a:pt x="16767" y="7376"/>
                </a:lnTo>
                <a:cubicBezTo>
                  <a:pt x="16804" y="7277"/>
                  <a:pt x="16848" y="7177"/>
                  <a:pt x="16886" y="7077"/>
                </a:cubicBezTo>
                <a:close/>
                <a:moveTo>
                  <a:pt x="16600" y="7479"/>
                </a:moveTo>
                <a:cubicBezTo>
                  <a:pt x="16589" y="7513"/>
                  <a:pt x="16575" y="7547"/>
                  <a:pt x="16561" y="7581"/>
                </a:cubicBezTo>
                <a:lnTo>
                  <a:pt x="16561" y="7581"/>
                </a:lnTo>
                <a:cubicBezTo>
                  <a:pt x="16573" y="7548"/>
                  <a:pt x="16586" y="7513"/>
                  <a:pt x="16600" y="7479"/>
                </a:cubicBezTo>
                <a:close/>
                <a:moveTo>
                  <a:pt x="16704" y="7545"/>
                </a:moveTo>
                <a:lnTo>
                  <a:pt x="16704" y="7545"/>
                </a:lnTo>
                <a:cubicBezTo>
                  <a:pt x="16707" y="7549"/>
                  <a:pt x="16710" y="7554"/>
                  <a:pt x="16713" y="7559"/>
                </a:cubicBezTo>
                <a:lnTo>
                  <a:pt x="16713" y="7559"/>
                </a:lnTo>
                <a:cubicBezTo>
                  <a:pt x="16710" y="7564"/>
                  <a:pt x="16707" y="7569"/>
                  <a:pt x="16704" y="7574"/>
                </a:cubicBezTo>
                <a:lnTo>
                  <a:pt x="16608" y="7853"/>
                </a:lnTo>
                <a:lnTo>
                  <a:pt x="16608" y="7853"/>
                </a:lnTo>
                <a:cubicBezTo>
                  <a:pt x="16607" y="7846"/>
                  <a:pt x="16606" y="7840"/>
                  <a:pt x="16604" y="7833"/>
                </a:cubicBezTo>
                <a:lnTo>
                  <a:pt x="16604" y="7823"/>
                </a:lnTo>
                <a:cubicBezTo>
                  <a:pt x="16603" y="7820"/>
                  <a:pt x="16602" y="7816"/>
                  <a:pt x="16601" y="7813"/>
                </a:cubicBezTo>
                <a:lnTo>
                  <a:pt x="16601" y="7813"/>
                </a:lnTo>
                <a:cubicBezTo>
                  <a:pt x="16630" y="7721"/>
                  <a:pt x="16667" y="7637"/>
                  <a:pt x="16704" y="7545"/>
                </a:cubicBezTo>
                <a:close/>
                <a:moveTo>
                  <a:pt x="16531" y="8003"/>
                </a:moveTo>
                <a:lnTo>
                  <a:pt x="16531" y="8003"/>
                </a:lnTo>
                <a:cubicBezTo>
                  <a:pt x="16532" y="8007"/>
                  <a:pt x="16533" y="8010"/>
                  <a:pt x="16535" y="8013"/>
                </a:cubicBezTo>
                <a:lnTo>
                  <a:pt x="16535" y="8033"/>
                </a:lnTo>
                <a:cubicBezTo>
                  <a:pt x="16535" y="8035"/>
                  <a:pt x="16536" y="8036"/>
                  <a:pt x="16536" y="8037"/>
                </a:cubicBezTo>
                <a:lnTo>
                  <a:pt x="16536" y="8037"/>
                </a:lnTo>
                <a:cubicBezTo>
                  <a:pt x="16535" y="8043"/>
                  <a:pt x="16535" y="8048"/>
                  <a:pt x="16535" y="8053"/>
                </a:cubicBezTo>
                <a:cubicBezTo>
                  <a:pt x="16496" y="8131"/>
                  <a:pt x="16466" y="8208"/>
                  <a:pt x="16437" y="8286"/>
                </a:cubicBezTo>
                <a:lnTo>
                  <a:pt x="16437" y="8286"/>
                </a:lnTo>
                <a:cubicBezTo>
                  <a:pt x="16436" y="8281"/>
                  <a:pt x="16435" y="8277"/>
                  <a:pt x="16435" y="8273"/>
                </a:cubicBezTo>
                <a:cubicBezTo>
                  <a:pt x="16465" y="8183"/>
                  <a:pt x="16495" y="8103"/>
                  <a:pt x="16525" y="8023"/>
                </a:cubicBezTo>
                <a:cubicBezTo>
                  <a:pt x="16526" y="8016"/>
                  <a:pt x="16529" y="8010"/>
                  <a:pt x="16531" y="8003"/>
                </a:cubicBezTo>
                <a:close/>
                <a:moveTo>
                  <a:pt x="16359" y="8471"/>
                </a:moveTo>
                <a:cubicBezTo>
                  <a:pt x="16360" y="8472"/>
                  <a:pt x="16362" y="8473"/>
                  <a:pt x="16365" y="8473"/>
                </a:cubicBezTo>
                <a:cubicBezTo>
                  <a:pt x="16365" y="8477"/>
                  <a:pt x="16366" y="8481"/>
                  <a:pt x="16367" y="8485"/>
                </a:cubicBezTo>
                <a:lnTo>
                  <a:pt x="16367" y="8485"/>
                </a:lnTo>
                <a:cubicBezTo>
                  <a:pt x="16366" y="8488"/>
                  <a:pt x="16365" y="8490"/>
                  <a:pt x="16365" y="8493"/>
                </a:cubicBezTo>
                <a:cubicBezTo>
                  <a:pt x="16335" y="8563"/>
                  <a:pt x="16315" y="8623"/>
                  <a:pt x="16295" y="8683"/>
                </a:cubicBezTo>
                <a:lnTo>
                  <a:pt x="16295" y="8654"/>
                </a:lnTo>
                <a:lnTo>
                  <a:pt x="16355" y="8483"/>
                </a:lnTo>
                <a:lnTo>
                  <a:pt x="16359" y="8471"/>
                </a:lnTo>
                <a:close/>
                <a:moveTo>
                  <a:pt x="17534" y="1"/>
                </a:moveTo>
                <a:lnTo>
                  <a:pt x="17524" y="21"/>
                </a:lnTo>
                <a:lnTo>
                  <a:pt x="17404" y="21"/>
                </a:lnTo>
                <a:cubicBezTo>
                  <a:pt x="17401" y="24"/>
                  <a:pt x="17398" y="27"/>
                  <a:pt x="17397" y="31"/>
                </a:cubicBezTo>
                <a:lnTo>
                  <a:pt x="17374" y="31"/>
                </a:lnTo>
                <a:lnTo>
                  <a:pt x="17364" y="21"/>
                </a:lnTo>
                <a:cubicBezTo>
                  <a:pt x="17364" y="31"/>
                  <a:pt x="17364" y="31"/>
                  <a:pt x="17364" y="31"/>
                </a:cubicBezTo>
                <a:cubicBezTo>
                  <a:pt x="17363" y="34"/>
                  <a:pt x="17363" y="37"/>
                  <a:pt x="17362" y="41"/>
                </a:cubicBezTo>
                <a:lnTo>
                  <a:pt x="17354" y="41"/>
                </a:lnTo>
                <a:lnTo>
                  <a:pt x="17361" y="48"/>
                </a:lnTo>
                <a:lnTo>
                  <a:pt x="17361" y="48"/>
                </a:lnTo>
                <a:cubicBezTo>
                  <a:pt x="17353" y="109"/>
                  <a:pt x="17340" y="170"/>
                  <a:pt x="17335" y="230"/>
                </a:cubicBezTo>
                <a:lnTo>
                  <a:pt x="17335" y="230"/>
                </a:lnTo>
                <a:cubicBezTo>
                  <a:pt x="17333" y="239"/>
                  <a:pt x="17331" y="247"/>
                  <a:pt x="17328" y="255"/>
                </a:cubicBezTo>
                <a:lnTo>
                  <a:pt x="17328" y="255"/>
                </a:lnTo>
                <a:cubicBezTo>
                  <a:pt x="17241" y="172"/>
                  <a:pt x="17138" y="97"/>
                  <a:pt x="17034" y="41"/>
                </a:cubicBezTo>
                <a:lnTo>
                  <a:pt x="16744" y="41"/>
                </a:lnTo>
                <a:cubicBezTo>
                  <a:pt x="16951" y="116"/>
                  <a:pt x="17140" y="235"/>
                  <a:pt x="17295" y="399"/>
                </a:cubicBezTo>
                <a:lnTo>
                  <a:pt x="17295" y="399"/>
                </a:lnTo>
                <a:cubicBezTo>
                  <a:pt x="17294" y="403"/>
                  <a:pt x="17294" y="407"/>
                  <a:pt x="17294" y="410"/>
                </a:cubicBezTo>
                <a:cubicBezTo>
                  <a:pt x="17274" y="480"/>
                  <a:pt x="17254" y="560"/>
                  <a:pt x="17244" y="640"/>
                </a:cubicBezTo>
                <a:cubicBezTo>
                  <a:pt x="17244" y="640"/>
                  <a:pt x="17244" y="640"/>
                  <a:pt x="17244" y="640"/>
                </a:cubicBezTo>
                <a:lnTo>
                  <a:pt x="17244" y="640"/>
                </a:lnTo>
                <a:cubicBezTo>
                  <a:pt x="16905" y="307"/>
                  <a:pt x="16429" y="141"/>
                  <a:pt x="15815" y="141"/>
                </a:cubicBezTo>
                <a:cubicBezTo>
                  <a:pt x="14766" y="141"/>
                  <a:pt x="13517" y="630"/>
                  <a:pt x="12429" y="1090"/>
                </a:cubicBezTo>
                <a:cubicBezTo>
                  <a:pt x="10940" y="1719"/>
                  <a:pt x="9681" y="2029"/>
                  <a:pt x="8562" y="2029"/>
                </a:cubicBezTo>
                <a:cubicBezTo>
                  <a:pt x="7024" y="2029"/>
                  <a:pt x="5785" y="1449"/>
                  <a:pt x="4786" y="261"/>
                </a:cubicBezTo>
                <a:cubicBezTo>
                  <a:pt x="4716" y="191"/>
                  <a:pt x="4656" y="111"/>
                  <a:pt x="4606" y="31"/>
                </a:cubicBezTo>
                <a:lnTo>
                  <a:pt x="4446" y="31"/>
                </a:lnTo>
                <a:cubicBezTo>
                  <a:pt x="4526" y="141"/>
                  <a:pt x="4606" y="251"/>
                  <a:pt x="4686" y="350"/>
                </a:cubicBezTo>
                <a:cubicBezTo>
                  <a:pt x="5621" y="1502"/>
                  <a:pt x="7022" y="2159"/>
                  <a:pt x="8496" y="2159"/>
                </a:cubicBezTo>
                <a:cubicBezTo>
                  <a:pt x="8518" y="2159"/>
                  <a:pt x="8540" y="2159"/>
                  <a:pt x="8562" y="2159"/>
                </a:cubicBezTo>
                <a:cubicBezTo>
                  <a:pt x="9691" y="2159"/>
                  <a:pt x="10970" y="1849"/>
                  <a:pt x="12478" y="1210"/>
                </a:cubicBezTo>
                <a:cubicBezTo>
                  <a:pt x="13308" y="860"/>
                  <a:pt x="14706" y="261"/>
                  <a:pt x="15815" y="261"/>
                </a:cubicBezTo>
                <a:cubicBezTo>
                  <a:pt x="16438" y="261"/>
                  <a:pt x="16904" y="446"/>
                  <a:pt x="17224" y="799"/>
                </a:cubicBezTo>
                <a:lnTo>
                  <a:pt x="17224" y="799"/>
                </a:lnTo>
                <a:cubicBezTo>
                  <a:pt x="17224" y="799"/>
                  <a:pt x="17224" y="800"/>
                  <a:pt x="17224" y="800"/>
                </a:cubicBezTo>
                <a:cubicBezTo>
                  <a:pt x="17214" y="850"/>
                  <a:pt x="17214" y="900"/>
                  <a:pt x="17204" y="960"/>
                </a:cubicBezTo>
                <a:lnTo>
                  <a:pt x="17204" y="1050"/>
                </a:lnTo>
                <a:cubicBezTo>
                  <a:pt x="17204" y="1064"/>
                  <a:pt x="17204" y="1077"/>
                  <a:pt x="17204" y="1090"/>
                </a:cubicBezTo>
                <a:cubicBezTo>
                  <a:pt x="17201" y="1087"/>
                  <a:pt x="17199" y="1085"/>
                  <a:pt x="17194" y="1080"/>
                </a:cubicBezTo>
                <a:cubicBezTo>
                  <a:pt x="16844" y="710"/>
                  <a:pt x="16335" y="520"/>
                  <a:pt x="15675" y="520"/>
                </a:cubicBezTo>
                <a:cubicBezTo>
                  <a:pt x="14566" y="520"/>
                  <a:pt x="13248" y="1050"/>
                  <a:pt x="12099" y="1549"/>
                </a:cubicBezTo>
                <a:cubicBezTo>
                  <a:pt x="10560" y="2209"/>
                  <a:pt x="9252" y="2528"/>
                  <a:pt x="8083" y="2528"/>
                </a:cubicBezTo>
                <a:cubicBezTo>
                  <a:pt x="8050" y="2529"/>
                  <a:pt x="8018" y="2529"/>
                  <a:pt x="7986" y="2529"/>
                </a:cubicBezTo>
                <a:cubicBezTo>
                  <a:pt x="6503" y="2529"/>
                  <a:pt x="5095" y="1854"/>
                  <a:pt x="4156" y="700"/>
                </a:cubicBezTo>
                <a:cubicBezTo>
                  <a:pt x="3987" y="500"/>
                  <a:pt x="3847" y="291"/>
                  <a:pt x="3727" y="61"/>
                </a:cubicBezTo>
                <a:lnTo>
                  <a:pt x="3587" y="61"/>
                </a:lnTo>
                <a:cubicBezTo>
                  <a:pt x="3707" y="321"/>
                  <a:pt x="3867" y="560"/>
                  <a:pt x="4057" y="780"/>
                </a:cubicBezTo>
                <a:cubicBezTo>
                  <a:pt x="5116" y="2029"/>
                  <a:pt x="6464" y="2658"/>
                  <a:pt x="8083" y="2658"/>
                </a:cubicBezTo>
                <a:cubicBezTo>
                  <a:pt x="9272" y="2658"/>
                  <a:pt x="10600" y="2329"/>
                  <a:pt x="12149" y="1659"/>
                </a:cubicBezTo>
                <a:cubicBezTo>
                  <a:pt x="13278" y="1160"/>
                  <a:pt x="14586" y="640"/>
                  <a:pt x="15675" y="640"/>
                </a:cubicBezTo>
                <a:cubicBezTo>
                  <a:pt x="16335" y="640"/>
                  <a:pt x="16834" y="830"/>
                  <a:pt x="17164" y="1220"/>
                </a:cubicBezTo>
                <a:cubicBezTo>
                  <a:pt x="17168" y="1227"/>
                  <a:pt x="17173" y="1235"/>
                  <a:pt x="17179" y="1243"/>
                </a:cubicBezTo>
                <a:lnTo>
                  <a:pt x="17179" y="1243"/>
                </a:lnTo>
                <a:cubicBezTo>
                  <a:pt x="17173" y="1277"/>
                  <a:pt x="17166" y="1313"/>
                  <a:pt x="17161" y="1350"/>
                </a:cubicBezTo>
                <a:lnTo>
                  <a:pt x="17161" y="1350"/>
                </a:lnTo>
                <a:cubicBezTo>
                  <a:pt x="17152" y="1379"/>
                  <a:pt x="17143" y="1408"/>
                  <a:pt x="17134" y="1439"/>
                </a:cubicBezTo>
                <a:cubicBezTo>
                  <a:pt x="17132" y="1449"/>
                  <a:pt x="17129" y="1459"/>
                  <a:pt x="17127" y="1469"/>
                </a:cubicBezTo>
                <a:lnTo>
                  <a:pt x="17127" y="1469"/>
                </a:lnTo>
                <a:cubicBezTo>
                  <a:pt x="17123" y="1466"/>
                  <a:pt x="17119" y="1464"/>
                  <a:pt x="17114" y="1459"/>
                </a:cubicBezTo>
                <a:cubicBezTo>
                  <a:pt x="16754" y="1060"/>
                  <a:pt x="16225" y="860"/>
                  <a:pt x="15536" y="860"/>
                </a:cubicBezTo>
                <a:cubicBezTo>
                  <a:pt x="14247" y="860"/>
                  <a:pt x="12628" y="1579"/>
                  <a:pt x="11759" y="1969"/>
                </a:cubicBezTo>
                <a:cubicBezTo>
                  <a:pt x="10181" y="2668"/>
                  <a:pt x="8822" y="2998"/>
                  <a:pt x="7603" y="2998"/>
                </a:cubicBezTo>
                <a:cubicBezTo>
                  <a:pt x="5965" y="2998"/>
                  <a:pt x="4586" y="2359"/>
                  <a:pt x="3527" y="1100"/>
                </a:cubicBezTo>
                <a:cubicBezTo>
                  <a:pt x="3257" y="790"/>
                  <a:pt x="3047" y="440"/>
                  <a:pt x="2918" y="61"/>
                </a:cubicBezTo>
                <a:lnTo>
                  <a:pt x="2788" y="61"/>
                </a:lnTo>
                <a:cubicBezTo>
                  <a:pt x="2918" y="470"/>
                  <a:pt x="3137" y="850"/>
                  <a:pt x="3427" y="1180"/>
                </a:cubicBezTo>
                <a:cubicBezTo>
                  <a:pt x="4516" y="2478"/>
                  <a:pt x="5925" y="3128"/>
                  <a:pt x="7603" y="3128"/>
                </a:cubicBezTo>
                <a:cubicBezTo>
                  <a:pt x="8842" y="3128"/>
                  <a:pt x="10221" y="2788"/>
                  <a:pt x="11809" y="2079"/>
                </a:cubicBezTo>
                <a:cubicBezTo>
                  <a:pt x="12668" y="1699"/>
                  <a:pt x="14277" y="990"/>
                  <a:pt x="15536" y="990"/>
                </a:cubicBezTo>
                <a:cubicBezTo>
                  <a:pt x="16234" y="990"/>
                  <a:pt x="16753" y="1199"/>
                  <a:pt x="17093" y="1628"/>
                </a:cubicBezTo>
                <a:lnTo>
                  <a:pt x="17093" y="1628"/>
                </a:lnTo>
                <a:cubicBezTo>
                  <a:pt x="17080" y="1689"/>
                  <a:pt x="17072" y="1746"/>
                  <a:pt x="17064" y="1809"/>
                </a:cubicBezTo>
                <a:cubicBezTo>
                  <a:pt x="17064" y="1812"/>
                  <a:pt x="17063" y="1814"/>
                  <a:pt x="17063" y="1817"/>
                </a:cubicBezTo>
                <a:lnTo>
                  <a:pt x="17063" y="1817"/>
                </a:lnTo>
                <a:cubicBezTo>
                  <a:pt x="16683" y="1405"/>
                  <a:pt x="16128" y="1200"/>
                  <a:pt x="15426" y="1200"/>
                </a:cubicBezTo>
                <a:cubicBezTo>
                  <a:pt x="14227" y="1200"/>
                  <a:pt x="12808" y="1769"/>
                  <a:pt x="11449" y="2379"/>
                </a:cubicBezTo>
                <a:cubicBezTo>
                  <a:pt x="9851" y="3098"/>
                  <a:pt x="8402" y="3468"/>
                  <a:pt x="7144" y="3468"/>
                </a:cubicBezTo>
                <a:cubicBezTo>
                  <a:pt x="5445" y="3468"/>
                  <a:pt x="4027" y="2798"/>
                  <a:pt x="2918" y="1489"/>
                </a:cubicBezTo>
                <a:cubicBezTo>
                  <a:pt x="2558" y="1080"/>
                  <a:pt x="2308" y="580"/>
                  <a:pt x="2198" y="41"/>
                </a:cubicBezTo>
                <a:lnTo>
                  <a:pt x="2068" y="41"/>
                </a:lnTo>
                <a:cubicBezTo>
                  <a:pt x="2178" y="610"/>
                  <a:pt x="2438" y="1140"/>
                  <a:pt x="2818" y="1569"/>
                </a:cubicBezTo>
                <a:cubicBezTo>
                  <a:pt x="3947" y="2908"/>
                  <a:pt x="5405" y="3587"/>
                  <a:pt x="7144" y="3587"/>
                </a:cubicBezTo>
                <a:cubicBezTo>
                  <a:pt x="8432" y="3587"/>
                  <a:pt x="9861" y="3228"/>
                  <a:pt x="11499" y="2488"/>
                </a:cubicBezTo>
                <a:cubicBezTo>
                  <a:pt x="12838" y="1889"/>
                  <a:pt x="14247" y="1330"/>
                  <a:pt x="15416" y="1330"/>
                </a:cubicBezTo>
                <a:cubicBezTo>
                  <a:pt x="16137" y="1330"/>
                  <a:pt x="16673" y="1545"/>
                  <a:pt x="17033" y="1975"/>
                </a:cubicBezTo>
                <a:lnTo>
                  <a:pt x="17033" y="1975"/>
                </a:lnTo>
                <a:cubicBezTo>
                  <a:pt x="17023" y="2026"/>
                  <a:pt x="17014" y="2112"/>
                  <a:pt x="17014" y="2179"/>
                </a:cubicBezTo>
                <a:cubicBezTo>
                  <a:pt x="17014" y="2189"/>
                  <a:pt x="17014" y="2199"/>
                  <a:pt x="17014" y="2209"/>
                </a:cubicBezTo>
                <a:lnTo>
                  <a:pt x="17014" y="2229"/>
                </a:lnTo>
                <a:cubicBezTo>
                  <a:pt x="17013" y="2234"/>
                  <a:pt x="17012" y="2239"/>
                  <a:pt x="17011" y="2244"/>
                </a:cubicBezTo>
                <a:lnTo>
                  <a:pt x="17011" y="2244"/>
                </a:lnTo>
                <a:cubicBezTo>
                  <a:pt x="16622" y="1804"/>
                  <a:pt x="16047" y="1579"/>
                  <a:pt x="15296" y="1579"/>
                </a:cubicBezTo>
                <a:cubicBezTo>
                  <a:pt x="14027" y="1579"/>
                  <a:pt x="12488" y="2219"/>
                  <a:pt x="11140" y="2828"/>
                </a:cubicBezTo>
                <a:cubicBezTo>
                  <a:pt x="9491" y="3587"/>
                  <a:pt x="7993" y="3967"/>
                  <a:pt x="6684" y="3967"/>
                </a:cubicBezTo>
                <a:cubicBezTo>
                  <a:pt x="4926" y="3967"/>
                  <a:pt x="3457" y="3278"/>
                  <a:pt x="2318" y="1929"/>
                </a:cubicBezTo>
                <a:cubicBezTo>
                  <a:pt x="1849" y="1409"/>
                  <a:pt x="1579" y="760"/>
                  <a:pt x="1529" y="71"/>
                </a:cubicBezTo>
                <a:lnTo>
                  <a:pt x="1399" y="71"/>
                </a:lnTo>
                <a:cubicBezTo>
                  <a:pt x="1429" y="710"/>
                  <a:pt x="1679" y="1370"/>
                  <a:pt x="2218" y="2009"/>
                </a:cubicBezTo>
                <a:cubicBezTo>
                  <a:pt x="3387" y="3398"/>
                  <a:pt x="4896" y="4097"/>
                  <a:pt x="6694" y="4097"/>
                </a:cubicBezTo>
                <a:cubicBezTo>
                  <a:pt x="8023" y="4097"/>
                  <a:pt x="9531" y="3707"/>
                  <a:pt x="11200" y="2948"/>
                </a:cubicBezTo>
                <a:cubicBezTo>
                  <a:pt x="12069" y="2538"/>
                  <a:pt x="13897" y="1709"/>
                  <a:pt x="15306" y="1709"/>
                </a:cubicBezTo>
                <a:cubicBezTo>
                  <a:pt x="16051" y="1709"/>
                  <a:pt x="16613" y="1931"/>
                  <a:pt x="16984" y="2383"/>
                </a:cubicBezTo>
                <a:lnTo>
                  <a:pt x="16984" y="2383"/>
                </a:lnTo>
                <a:cubicBezTo>
                  <a:pt x="16974" y="2446"/>
                  <a:pt x="16957" y="2518"/>
                  <a:pt x="16947" y="2590"/>
                </a:cubicBezTo>
                <a:lnTo>
                  <a:pt x="16947" y="2590"/>
                </a:lnTo>
                <a:cubicBezTo>
                  <a:pt x="16547" y="2126"/>
                  <a:pt x="15950" y="1889"/>
                  <a:pt x="15166" y="1889"/>
                </a:cubicBezTo>
                <a:cubicBezTo>
                  <a:pt x="13827" y="1889"/>
                  <a:pt x="12219" y="2558"/>
                  <a:pt x="10810" y="3218"/>
                </a:cubicBezTo>
                <a:cubicBezTo>
                  <a:pt x="9122" y="4007"/>
                  <a:pt x="7573" y="4407"/>
                  <a:pt x="6214" y="4407"/>
                </a:cubicBezTo>
                <a:cubicBezTo>
                  <a:pt x="4396" y="4407"/>
                  <a:pt x="2878" y="3697"/>
                  <a:pt x="1689" y="2289"/>
                </a:cubicBezTo>
                <a:cubicBezTo>
                  <a:pt x="1059" y="1539"/>
                  <a:pt x="830" y="780"/>
                  <a:pt x="880" y="31"/>
                </a:cubicBezTo>
                <a:lnTo>
                  <a:pt x="750" y="31"/>
                </a:lnTo>
                <a:cubicBezTo>
                  <a:pt x="700" y="800"/>
                  <a:pt x="930" y="1589"/>
                  <a:pt x="1589" y="2369"/>
                </a:cubicBezTo>
                <a:cubicBezTo>
                  <a:pt x="2798" y="3807"/>
                  <a:pt x="4356" y="4527"/>
                  <a:pt x="6214" y="4527"/>
                </a:cubicBezTo>
                <a:cubicBezTo>
                  <a:pt x="7593" y="4527"/>
                  <a:pt x="9162" y="4127"/>
                  <a:pt x="10860" y="3328"/>
                </a:cubicBezTo>
                <a:cubicBezTo>
                  <a:pt x="12259" y="2678"/>
                  <a:pt x="13857" y="2009"/>
                  <a:pt x="15166" y="2009"/>
                </a:cubicBezTo>
                <a:cubicBezTo>
                  <a:pt x="15965" y="2009"/>
                  <a:pt x="16555" y="2259"/>
                  <a:pt x="16934" y="2768"/>
                </a:cubicBezTo>
                <a:cubicBezTo>
                  <a:pt x="16934" y="2768"/>
                  <a:pt x="16934" y="2768"/>
                  <a:pt x="16934" y="2768"/>
                </a:cubicBezTo>
                <a:lnTo>
                  <a:pt x="16934" y="2768"/>
                </a:lnTo>
                <a:cubicBezTo>
                  <a:pt x="16934" y="2772"/>
                  <a:pt x="16934" y="2775"/>
                  <a:pt x="16934" y="2778"/>
                </a:cubicBezTo>
                <a:cubicBezTo>
                  <a:pt x="16924" y="2788"/>
                  <a:pt x="16924" y="2788"/>
                  <a:pt x="16934" y="2798"/>
                </a:cubicBezTo>
                <a:cubicBezTo>
                  <a:pt x="16934" y="2803"/>
                  <a:pt x="16933" y="2809"/>
                  <a:pt x="16932" y="2814"/>
                </a:cubicBezTo>
                <a:lnTo>
                  <a:pt x="16932" y="2814"/>
                </a:lnTo>
                <a:cubicBezTo>
                  <a:pt x="16915" y="2867"/>
                  <a:pt x="16906" y="2928"/>
                  <a:pt x="16897" y="2989"/>
                </a:cubicBezTo>
                <a:lnTo>
                  <a:pt x="16897" y="2989"/>
                </a:lnTo>
                <a:cubicBezTo>
                  <a:pt x="16477" y="2496"/>
                  <a:pt x="15850" y="2249"/>
                  <a:pt x="15036" y="2249"/>
                </a:cubicBezTo>
                <a:cubicBezTo>
                  <a:pt x="13637" y="2249"/>
                  <a:pt x="11959" y="2958"/>
                  <a:pt x="10490" y="3657"/>
                </a:cubicBezTo>
                <a:cubicBezTo>
                  <a:pt x="9691" y="4047"/>
                  <a:pt x="8852" y="4357"/>
                  <a:pt x="7993" y="4586"/>
                </a:cubicBezTo>
                <a:cubicBezTo>
                  <a:pt x="7263" y="4786"/>
                  <a:pt x="6504" y="4886"/>
                  <a:pt x="5745" y="4896"/>
                </a:cubicBezTo>
                <a:cubicBezTo>
                  <a:pt x="3877" y="4896"/>
                  <a:pt x="2298" y="4157"/>
                  <a:pt x="1069" y="2708"/>
                </a:cubicBezTo>
                <a:cubicBezTo>
                  <a:pt x="330" y="1829"/>
                  <a:pt x="140" y="930"/>
                  <a:pt x="290" y="41"/>
                </a:cubicBezTo>
                <a:lnTo>
                  <a:pt x="150" y="41"/>
                </a:lnTo>
                <a:cubicBezTo>
                  <a:pt x="0" y="950"/>
                  <a:pt x="210" y="1879"/>
                  <a:pt x="979" y="2788"/>
                </a:cubicBezTo>
                <a:cubicBezTo>
                  <a:pt x="1549" y="3488"/>
                  <a:pt x="2268" y="4047"/>
                  <a:pt x="3087" y="4447"/>
                </a:cubicBezTo>
                <a:cubicBezTo>
                  <a:pt x="3887" y="4807"/>
                  <a:pt x="4763" y="5006"/>
                  <a:pt x="5650" y="5006"/>
                </a:cubicBezTo>
                <a:cubicBezTo>
                  <a:pt x="5672" y="5006"/>
                  <a:pt x="5693" y="5006"/>
                  <a:pt x="5715" y="5006"/>
                </a:cubicBezTo>
                <a:cubicBezTo>
                  <a:pt x="7154" y="5006"/>
                  <a:pt x="8762" y="4576"/>
                  <a:pt x="10520" y="3757"/>
                </a:cubicBezTo>
                <a:cubicBezTo>
                  <a:pt x="11969" y="3068"/>
                  <a:pt x="13637" y="2359"/>
                  <a:pt x="15016" y="2359"/>
                </a:cubicBezTo>
                <a:cubicBezTo>
                  <a:pt x="15855" y="2359"/>
                  <a:pt x="16465" y="2618"/>
                  <a:pt x="16854" y="3148"/>
                </a:cubicBezTo>
                <a:cubicBezTo>
                  <a:pt x="16858" y="3152"/>
                  <a:pt x="16862" y="3157"/>
                  <a:pt x="16865" y="3163"/>
                </a:cubicBezTo>
                <a:lnTo>
                  <a:pt x="16865" y="3163"/>
                </a:lnTo>
                <a:cubicBezTo>
                  <a:pt x="16865" y="3164"/>
                  <a:pt x="16865" y="3166"/>
                  <a:pt x="16864" y="3168"/>
                </a:cubicBezTo>
                <a:cubicBezTo>
                  <a:pt x="16854" y="3248"/>
                  <a:pt x="16844" y="3328"/>
                  <a:pt x="16834" y="3408"/>
                </a:cubicBezTo>
                <a:cubicBezTo>
                  <a:pt x="16831" y="3439"/>
                  <a:pt x="16829" y="3470"/>
                  <a:pt x="16827" y="3502"/>
                </a:cubicBezTo>
                <a:lnTo>
                  <a:pt x="16827" y="3502"/>
                </a:lnTo>
                <a:cubicBezTo>
                  <a:pt x="16803" y="3610"/>
                  <a:pt x="16783" y="3720"/>
                  <a:pt x="16769" y="3831"/>
                </a:cubicBezTo>
                <a:lnTo>
                  <a:pt x="16769" y="3831"/>
                </a:lnTo>
                <a:cubicBezTo>
                  <a:pt x="16754" y="3887"/>
                  <a:pt x="16739" y="3942"/>
                  <a:pt x="16724" y="3997"/>
                </a:cubicBezTo>
                <a:cubicBezTo>
                  <a:pt x="16684" y="4197"/>
                  <a:pt x="16654" y="4387"/>
                  <a:pt x="16634" y="4586"/>
                </a:cubicBezTo>
                <a:cubicBezTo>
                  <a:pt x="16628" y="4654"/>
                  <a:pt x="16621" y="4717"/>
                  <a:pt x="16617" y="4781"/>
                </a:cubicBezTo>
                <a:lnTo>
                  <a:pt x="16617" y="4781"/>
                </a:lnTo>
                <a:cubicBezTo>
                  <a:pt x="16596" y="4883"/>
                  <a:pt x="16578" y="4984"/>
                  <a:pt x="16567" y="5089"/>
                </a:cubicBezTo>
                <a:lnTo>
                  <a:pt x="16567" y="5089"/>
                </a:lnTo>
                <a:cubicBezTo>
                  <a:pt x="16559" y="5124"/>
                  <a:pt x="16551" y="5160"/>
                  <a:pt x="16545" y="5196"/>
                </a:cubicBezTo>
                <a:cubicBezTo>
                  <a:pt x="16495" y="5406"/>
                  <a:pt x="16465" y="5615"/>
                  <a:pt x="16445" y="5825"/>
                </a:cubicBezTo>
                <a:cubicBezTo>
                  <a:pt x="16440" y="5868"/>
                  <a:pt x="16435" y="5911"/>
                  <a:pt x="16431" y="5954"/>
                </a:cubicBezTo>
                <a:lnTo>
                  <a:pt x="16431" y="5954"/>
                </a:lnTo>
                <a:cubicBezTo>
                  <a:pt x="16405" y="6073"/>
                  <a:pt x="16385" y="6190"/>
                  <a:pt x="16370" y="6308"/>
                </a:cubicBezTo>
                <a:lnTo>
                  <a:pt x="16370" y="6308"/>
                </a:lnTo>
                <a:cubicBezTo>
                  <a:pt x="16361" y="6349"/>
                  <a:pt x="16353" y="6390"/>
                  <a:pt x="16345" y="6435"/>
                </a:cubicBezTo>
                <a:cubicBezTo>
                  <a:pt x="16305" y="6594"/>
                  <a:pt x="16278" y="6759"/>
                  <a:pt x="16258" y="6920"/>
                </a:cubicBezTo>
                <a:lnTo>
                  <a:pt x="16258" y="6920"/>
                </a:lnTo>
                <a:cubicBezTo>
                  <a:pt x="16248" y="6965"/>
                  <a:pt x="16237" y="7008"/>
                  <a:pt x="16225" y="7054"/>
                </a:cubicBezTo>
                <a:cubicBezTo>
                  <a:pt x="16185" y="7254"/>
                  <a:pt x="16155" y="7464"/>
                  <a:pt x="16135" y="7664"/>
                </a:cubicBezTo>
                <a:cubicBezTo>
                  <a:pt x="16128" y="7728"/>
                  <a:pt x="16121" y="7798"/>
                  <a:pt x="16117" y="7865"/>
                </a:cubicBezTo>
                <a:lnTo>
                  <a:pt x="16117" y="7865"/>
                </a:lnTo>
                <a:cubicBezTo>
                  <a:pt x="16110" y="7895"/>
                  <a:pt x="16102" y="7924"/>
                  <a:pt x="16095" y="7953"/>
                </a:cubicBezTo>
                <a:cubicBezTo>
                  <a:pt x="16065" y="8063"/>
                  <a:pt x="16045" y="8173"/>
                  <a:pt x="16015" y="8283"/>
                </a:cubicBezTo>
                <a:cubicBezTo>
                  <a:pt x="15975" y="8483"/>
                  <a:pt x="15945" y="8683"/>
                  <a:pt x="15925" y="8892"/>
                </a:cubicBezTo>
                <a:cubicBezTo>
                  <a:pt x="15921" y="8932"/>
                  <a:pt x="15916" y="8973"/>
                  <a:pt x="15913" y="9014"/>
                </a:cubicBezTo>
                <a:lnTo>
                  <a:pt x="15913" y="9014"/>
                </a:lnTo>
                <a:cubicBezTo>
                  <a:pt x="15889" y="9148"/>
                  <a:pt x="15870" y="9280"/>
                  <a:pt x="15855" y="9414"/>
                </a:cubicBezTo>
                <a:lnTo>
                  <a:pt x="15855" y="9414"/>
                </a:lnTo>
                <a:cubicBezTo>
                  <a:pt x="15848" y="9447"/>
                  <a:pt x="15841" y="9479"/>
                  <a:pt x="15835" y="9512"/>
                </a:cubicBezTo>
                <a:cubicBezTo>
                  <a:pt x="15795" y="9712"/>
                  <a:pt x="15765" y="9911"/>
                  <a:pt x="15745" y="10111"/>
                </a:cubicBezTo>
                <a:cubicBezTo>
                  <a:pt x="15742" y="10144"/>
                  <a:pt x="15738" y="10176"/>
                  <a:pt x="15735" y="10208"/>
                </a:cubicBezTo>
                <a:lnTo>
                  <a:pt x="15735" y="10208"/>
                </a:lnTo>
                <a:cubicBezTo>
                  <a:pt x="15705" y="10375"/>
                  <a:pt x="15682" y="10546"/>
                  <a:pt x="15665" y="10711"/>
                </a:cubicBezTo>
                <a:cubicBezTo>
                  <a:pt x="15658" y="10781"/>
                  <a:pt x="15651" y="10851"/>
                  <a:pt x="15644" y="10920"/>
                </a:cubicBezTo>
                <a:lnTo>
                  <a:pt x="15644" y="10920"/>
                </a:lnTo>
                <a:cubicBezTo>
                  <a:pt x="15635" y="10976"/>
                  <a:pt x="15627" y="11032"/>
                  <a:pt x="15618" y="11088"/>
                </a:cubicBezTo>
                <a:lnTo>
                  <a:pt x="15618" y="11088"/>
                </a:lnTo>
                <a:cubicBezTo>
                  <a:pt x="15598" y="11168"/>
                  <a:pt x="15579" y="11247"/>
                  <a:pt x="15565" y="11330"/>
                </a:cubicBezTo>
                <a:cubicBezTo>
                  <a:pt x="15539" y="11455"/>
                  <a:pt x="15517" y="11575"/>
                  <a:pt x="15500" y="11699"/>
                </a:cubicBezTo>
                <a:lnTo>
                  <a:pt x="15500" y="11699"/>
                </a:lnTo>
                <a:cubicBezTo>
                  <a:pt x="15483" y="11768"/>
                  <a:pt x="15469" y="11831"/>
                  <a:pt x="15456" y="11899"/>
                </a:cubicBezTo>
                <a:cubicBezTo>
                  <a:pt x="15246" y="12988"/>
                  <a:pt x="15246" y="14067"/>
                  <a:pt x="15715" y="15126"/>
                </a:cubicBezTo>
                <a:cubicBezTo>
                  <a:pt x="16265" y="16345"/>
                  <a:pt x="17873" y="17434"/>
                  <a:pt x="19352" y="17664"/>
                </a:cubicBezTo>
                <a:lnTo>
                  <a:pt x="19352" y="17534"/>
                </a:lnTo>
                <a:cubicBezTo>
                  <a:pt x="17923" y="17334"/>
                  <a:pt x="16375" y="16275"/>
                  <a:pt x="15845" y="15096"/>
                </a:cubicBezTo>
                <a:cubicBezTo>
                  <a:pt x="15575" y="14477"/>
                  <a:pt x="15446" y="13808"/>
                  <a:pt x="15466" y="13128"/>
                </a:cubicBezTo>
                <a:cubicBezTo>
                  <a:pt x="15466" y="13122"/>
                  <a:pt x="15466" y="13115"/>
                  <a:pt x="15466" y="13109"/>
                </a:cubicBezTo>
                <a:lnTo>
                  <a:pt x="15466" y="13109"/>
                </a:lnTo>
                <a:cubicBezTo>
                  <a:pt x="15516" y="13568"/>
                  <a:pt x="15635" y="14018"/>
                  <a:pt x="15825" y="14437"/>
                </a:cubicBezTo>
                <a:cubicBezTo>
                  <a:pt x="16365" y="15626"/>
                  <a:pt x="17923" y="16675"/>
                  <a:pt x="19372" y="16905"/>
                </a:cubicBezTo>
                <a:lnTo>
                  <a:pt x="19372" y="16775"/>
                </a:lnTo>
                <a:cubicBezTo>
                  <a:pt x="17963" y="16575"/>
                  <a:pt x="16455" y="15556"/>
                  <a:pt x="15935" y="14407"/>
                </a:cubicBezTo>
                <a:cubicBezTo>
                  <a:pt x="15675" y="13818"/>
                  <a:pt x="15546" y="13168"/>
                  <a:pt x="15565" y="12529"/>
                </a:cubicBezTo>
                <a:cubicBezTo>
                  <a:pt x="15565" y="12511"/>
                  <a:pt x="15566" y="12493"/>
                  <a:pt x="15566" y="12475"/>
                </a:cubicBezTo>
                <a:lnTo>
                  <a:pt x="15566" y="12475"/>
                </a:lnTo>
                <a:cubicBezTo>
                  <a:pt x="15569" y="12504"/>
                  <a:pt x="15572" y="12532"/>
                  <a:pt x="15575" y="12559"/>
                </a:cubicBezTo>
                <a:cubicBezTo>
                  <a:pt x="15625" y="12988"/>
                  <a:pt x="15745" y="13408"/>
                  <a:pt x="15925" y="13808"/>
                </a:cubicBezTo>
                <a:cubicBezTo>
                  <a:pt x="16465" y="14977"/>
                  <a:pt x="17953" y="15976"/>
                  <a:pt x="19372" y="16195"/>
                </a:cubicBezTo>
                <a:lnTo>
                  <a:pt x="19372" y="16075"/>
                </a:lnTo>
                <a:cubicBezTo>
                  <a:pt x="18003" y="15816"/>
                  <a:pt x="16535" y="14827"/>
                  <a:pt x="16035" y="13728"/>
                </a:cubicBezTo>
                <a:lnTo>
                  <a:pt x="16025" y="13728"/>
                </a:lnTo>
                <a:cubicBezTo>
                  <a:pt x="15765" y="13128"/>
                  <a:pt x="15635" y="12489"/>
                  <a:pt x="15655" y="11840"/>
                </a:cubicBezTo>
                <a:lnTo>
                  <a:pt x="15655" y="11840"/>
                </a:lnTo>
                <a:cubicBezTo>
                  <a:pt x="15705" y="12279"/>
                  <a:pt x="15825" y="12699"/>
                  <a:pt x="16005" y="13098"/>
                </a:cubicBezTo>
                <a:cubicBezTo>
                  <a:pt x="16525" y="14227"/>
                  <a:pt x="17973" y="15196"/>
                  <a:pt x="19362" y="15416"/>
                </a:cubicBezTo>
                <a:lnTo>
                  <a:pt x="19362" y="15286"/>
                </a:lnTo>
                <a:cubicBezTo>
                  <a:pt x="18023" y="15066"/>
                  <a:pt x="16624" y="14127"/>
                  <a:pt x="16125" y="13038"/>
                </a:cubicBezTo>
                <a:cubicBezTo>
                  <a:pt x="15872" y="12504"/>
                  <a:pt x="15752" y="11922"/>
                  <a:pt x="15755" y="11330"/>
                </a:cubicBezTo>
                <a:lnTo>
                  <a:pt x="15755" y="11330"/>
                </a:lnTo>
                <a:cubicBezTo>
                  <a:pt x="15809" y="11706"/>
                  <a:pt x="15925" y="12081"/>
                  <a:pt x="16085" y="12429"/>
                </a:cubicBezTo>
                <a:cubicBezTo>
                  <a:pt x="16634" y="13608"/>
                  <a:pt x="18093" y="14457"/>
                  <a:pt x="19342" y="14657"/>
                </a:cubicBezTo>
                <a:lnTo>
                  <a:pt x="19342" y="14537"/>
                </a:lnTo>
                <a:cubicBezTo>
                  <a:pt x="18063" y="14317"/>
                  <a:pt x="16704" y="13408"/>
                  <a:pt x="16215" y="12359"/>
                </a:cubicBezTo>
                <a:cubicBezTo>
                  <a:pt x="16005" y="11909"/>
                  <a:pt x="15885" y="11420"/>
                  <a:pt x="15855" y="10910"/>
                </a:cubicBezTo>
                <a:cubicBezTo>
                  <a:pt x="15866" y="10894"/>
                  <a:pt x="15875" y="10874"/>
                  <a:pt x="15881" y="10852"/>
                </a:cubicBezTo>
                <a:lnTo>
                  <a:pt x="15881" y="10852"/>
                </a:lnTo>
                <a:cubicBezTo>
                  <a:pt x="15942" y="11161"/>
                  <a:pt x="16040" y="11469"/>
                  <a:pt x="16175" y="11750"/>
                </a:cubicBezTo>
                <a:cubicBezTo>
                  <a:pt x="16674" y="12819"/>
                  <a:pt x="18023" y="13708"/>
                  <a:pt x="19342" y="13918"/>
                </a:cubicBezTo>
                <a:lnTo>
                  <a:pt x="19342" y="13788"/>
                </a:lnTo>
                <a:cubicBezTo>
                  <a:pt x="18083" y="13568"/>
                  <a:pt x="16794" y="12709"/>
                  <a:pt x="16305" y="11680"/>
                </a:cubicBezTo>
                <a:cubicBezTo>
                  <a:pt x="16135" y="11320"/>
                  <a:pt x="16025" y="10930"/>
                  <a:pt x="15975" y="10531"/>
                </a:cubicBezTo>
                <a:lnTo>
                  <a:pt x="16021" y="10399"/>
                </a:lnTo>
                <a:lnTo>
                  <a:pt x="16021" y="10399"/>
                </a:lnTo>
                <a:cubicBezTo>
                  <a:pt x="16072" y="10620"/>
                  <a:pt x="16159" y="10850"/>
                  <a:pt x="16265" y="11060"/>
                </a:cubicBezTo>
                <a:cubicBezTo>
                  <a:pt x="16744" y="12089"/>
                  <a:pt x="18053" y="12948"/>
                  <a:pt x="19332" y="13148"/>
                </a:cubicBezTo>
                <a:lnTo>
                  <a:pt x="19332" y="13028"/>
                </a:lnTo>
                <a:cubicBezTo>
                  <a:pt x="18123" y="12809"/>
                  <a:pt x="16864" y="11979"/>
                  <a:pt x="16395" y="10990"/>
                </a:cubicBezTo>
                <a:cubicBezTo>
                  <a:pt x="16265" y="10721"/>
                  <a:pt x="16175" y="10431"/>
                  <a:pt x="16115" y="10131"/>
                </a:cubicBezTo>
                <a:lnTo>
                  <a:pt x="16195" y="9911"/>
                </a:lnTo>
                <a:cubicBezTo>
                  <a:pt x="16196" y="9906"/>
                  <a:pt x="16198" y="9901"/>
                  <a:pt x="16200" y="9896"/>
                </a:cubicBezTo>
                <a:lnTo>
                  <a:pt x="16200" y="9896"/>
                </a:lnTo>
                <a:cubicBezTo>
                  <a:pt x="16201" y="9901"/>
                  <a:pt x="16203" y="9906"/>
                  <a:pt x="16205" y="9911"/>
                </a:cubicBezTo>
                <a:cubicBezTo>
                  <a:pt x="16255" y="10071"/>
                  <a:pt x="16315" y="10221"/>
                  <a:pt x="16385" y="10371"/>
                </a:cubicBezTo>
                <a:cubicBezTo>
                  <a:pt x="16914" y="11480"/>
                  <a:pt x="18213" y="12199"/>
                  <a:pt x="19372" y="12389"/>
                </a:cubicBezTo>
                <a:lnTo>
                  <a:pt x="19372" y="12259"/>
                </a:lnTo>
                <a:cubicBezTo>
                  <a:pt x="18263" y="12059"/>
                  <a:pt x="16994" y="11360"/>
                  <a:pt x="16495" y="10311"/>
                </a:cubicBezTo>
                <a:cubicBezTo>
                  <a:pt x="16395" y="10121"/>
                  <a:pt x="16325" y="9921"/>
                  <a:pt x="16265" y="9712"/>
                </a:cubicBezTo>
                <a:lnTo>
                  <a:pt x="16360" y="9465"/>
                </a:lnTo>
                <a:lnTo>
                  <a:pt x="16360" y="9465"/>
                </a:lnTo>
                <a:cubicBezTo>
                  <a:pt x="16388" y="9540"/>
                  <a:pt x="16417" y="9616"/>
                  <a:pt x="16455" y="9692"/>
                </a:cubicBezTo>
                <a:cubicBezTo>
                  <a:pt x="16974" y="10751"/>
                  <a:pt x="18233" y="11450"/>
                  <a:pt x="19352" y="11630"/>
                </a:cubicBezTo>
                <a:lnTo>
                  <a:pt x="19352" y="11510"/>
                </a:lnTo>
                <a:cubicBezTo>
                  <a:pt x="18283" y="11320"/>
                  <a:pt x="17084" y="10651"/>
                  <a:pt x="16585" y="9632"/>
                </a:cubicBezTo>
                <a:cubicBezTo>
                  <a:pt x="16525" y="9512"/>
                  <a:pt x="16475" y="9392"/>
                  <a:pt x="16435" y="9262"/>
                </a:cubicBezTo>
                <a:lnTo>
                  <a:pt x="16495" y="9092"/>
                </a:lnTo>
                <a:cubicBezTo>
                  <a:pt x="16515" y="9052"/>
                  <a:pt x="16525" y="9002"/>
                  <a:pt x="16545" y="8962"/>
                </a:cubicBezTo>
                <a:lnTo>
                  <a:pt x="16565" y="9002"/>
                </a:lnTo>
                <a:cubicBezTo>
                  <a:pt x="17064" y="10011"/>
                  <a:pt x="18273" y="10691"/>
                  <a:pt x="19352" y="10870"/>
                </a:cubicBezTo>
                <a:lnTo>
                  <a:pt x="19352" y="10751"/>
                </a:lnTo>
                <a:cubicBezTo>
                  <a:pt x="18313" y="10561"/>
                  <a:pt x="17164" y="9921"/>
                  <a:pt x="16674" y="8952"/>
                </a:cubicBezTo>
                <a:lnTo>
                  <a:pt x="16674" y="8942"/>
                </a:lnTo>
                <a:cubicBezTo>
                  <a:pt x="16644" y="8892"/>
                  <a:pt x="16624" y="8852"/>
                  <a:pt x="16604" y="8802"/>
                </a:cubicBezTo>
                <a:cubicBezTo>
                  <a:pt x="16643" y="8686"/>
                  <a:pt x="16691" y="8580"/>
                  <a:pt x="16731" y="8473"/>
                </a:cubicBezTo>
                <a:lnTo>
                  <a:pt x="16731" y="8473"/>
                </a:lnTo>
                <a:cubicBezTo>
                  <a:pt x="17272" y="9396"/>
                  <a:pt x="18377" y="9962"/>
                  <a:pt x="19352" y="10121"/>
                </a:cubicBezTo>
                <a:lnTo>
                  <a:pt x="19352" y="10001"/>
                </a:lnTo>
                <a:cubicBezTo>
                  <a:pt x="18383" y="9821"/>
                  <a:pt x="17284" y="9242"/>
                  <a:pt x="16784" y="8303"/>
                </a:cubicBezTo>
                <a:lnTo>
                  <a:pt x="16794" y="8303"/>
                </a:lnTo>
                <a:cubicBezTo>
                  <a:pt x="16792" y="8301"/>
                  <a:pt x="16790" y="8298"/>
                  <a:pt x="16788" y="8295"/>
                </a:cubicBezTo>
                <a:lnTo>
                  <a:pt x="16788" y="8295"/>
                </a:lnTo>
                <a:cubicBezTo>
                  <a:pt x="16836" y="8177"/>
                  <a:pt x="16875" y="8050"/>
                  <a:pt x="16924" y="7933"/>
                </a:cubicBezTo>
                <a:lnTo>
                  <a:pt x="16928" y="7923"/>
                </a:lnTo>
                <a:lnTo>
                  <a:pt x="16928" y="7923"/>
                </a:lnTo>
                <a:cubicBezTo>
                  <a:pt x="17480" y="8710"/>
                  <a:pt x="18460" y="9193"/>
                  <a:pt x="19352" y="9342"/>
                </a:cubicBezTo>
                <a:lnTo>
                  <a:pt x="19352" y="9212"/>
                </a:lnTo>
                <a:cubicBezTo>
                  <a:pt x="18473" y="9082"/>
                  <a:pt x="17484" y="8583"/>
                  <a:pt x="16974" y="7783"/>
                </a:cubicBezTo>
                <a:cubicBezTo>
                  <a:pt x="17012" y="7651"/>
                  <a:pt x="17059" y="7518"/>
                  <a:pt x="17098" y="7385"/>
                </a:cubicBezTo>
                <a:lnTo>
                  <a:pt x="17098" y="7385"/>
                </a:lnTo>
                <a:cubicBezTo>
                  <a:pt x="17100" y="7388"/>
                  <a:pt x="17102" y="7391"/>
                  <a:pt x="17104" y="7394"/>
                </a:cubicBezTo>
                <a:cubicBezTo>
                  <a:pt x="17644" y="8083"/>
                  <a:pt x="18533" y="8503"/>
                  <a:pt x="19352" y="8633"/>
                </a:cubicBezTo>
                <a:lnTo>
                  <a:pt x="19352" y="8513"/>
                </a:lnTo>
                <a:cubicBezTo>
                  <a:pt x="18544" y="8343"/>
                  <a:pt x="17666" y="7924"/>
                  <a:pt x="17156" y="7217"/>
                </a:cubicBezTo>
                <a:lnTo>
                  <a:pt x="17156" y="7217"/>
                </a:lnTo>
                <a:cubicBezTo>
                  <a:pt x="17195" y="7069"/>
                  <a:pt x="17235" y="6912"/>
                  <a:pt x="17274" y="6764"/>
                </a:cubicBezTo>
                <a:lnTo>
                  <a:pt x="17278" y="6750"/>
                </a:lnTo>
                <a:lnTo>
                  <a:pt x="17278" y="6750"/>
                </a:lnTo>
                <a:cubicBezTo>
                  <a:pt x="17807" y="7340"/>
                  <a:pt x="18609" y="7705"/>
                  <a:pt x="19352" y="7823"/>
                </a:cubicBezTo>
                <a:lnTo>
                  <a:pt x="19352" y="7703"/>
                </a:lnTo>
                <a:cubicBezTo>
                  <a:pt x="18613" y="7604"/>
                  <a:pt x="17813" y="7224"/>
                  <a:pt x="17314" y="6615"/>
                </a:cubicBezTo>
                <a:cubicBezTo>
                  <a:pt x="17354" y="6455"/>
                  <a:pt x="17384" y="6295"/>
                  <a:pt x="17414" y="6125"/>
                </a:cubicBezTo>
                <a:cubicBezTo>
                  <a:pt x="17415" y="6119"/>
                  <a:pt x="17416" y="6114"/>
                  <a:pt x="17417" y="6108"/>
                </a:cubicBezTo>
                <a:lnTo>
                  <a:pt x="17417" y="6108"/>
                </a:lnTo>
                <a:lnTo>
                  <a:pt x="17434" y="6125"/>
                </a:lnTo>
                <a:cubicBezTo>
                  <a:pt x="17953" y="6674"/>
                  <a:pt x="18692" y="6984"/>
                  <a:pt x="19382" y="7094"/>
                </a:cubicBezTo>
                <a:lnTo>
                  <a:pt x="19382" y="6974"/>
                </a:lnTo>
                <a:cubicBezTo>
                  <a:pt x="18673" y="6864"/>
                  <a:pt x="17933" y="6535"/>
                  <a:pt x="17444" y="5975"/>
                </a:cubicBezTo>
                <a:lnTo>
                  <a:pt x="17434" y="5975"/>
                </a:lnTo>
                <a:cubicBezTo>
                  <a:pt x="17453" y="5861"/>
                  <a:pt x="17472" y="5756"/>
                  <a:pt x="17482" y="5643"/>
                </a:cubicBezTo>
                <a:lnTo>
                  <a:pt x="17482" y="5643"/>
                </a:lnTo>
                <a:cubicBezTo>
                  <a:pt x="17483" y="5641"/>
                  <a:pt x="17483" y="5638"/>
                  <a:pt x="17484" y="5635"/>
                </a:cubicBezTo>
                <a:cubicBezTo>
                  <a:pt x="17493" y="5572"/>
                  <a:pt x="17502" y="5509"/>
                  <a:pt x="17511" y="5453"/>
                </a:cubicBezTo>
                <a:lnTo>
                  <a:pt x="17511" y="5453"/>
                </a:lnTo>
                <a:cubicBezTo>
                  <a:pt x="18009" y="5938"/>
                  <a:pt x="18656" y="6265"/>
                  <a:pt x="19352" y="6365"/>
                </a:cubicBezTo>
                <a:lnTo>
                  <a:pt x="19352" y="6235"/>
                </a:lnTo>
                <a:cubicBezTo>
                  <a:pt x="18712" y="6115"/>
                  <a:pt x="18003" y="5805"/>
                  <a:pt x="17534" y="5286"/>
                </a:cubicBezTo>
                <a:cubicBezTo>
                  <a:pt x="17534" y="5240"/>
                  <a:pt x="17542" y="5203"/>
                  <a:pt x="17543" y="5167"/>
                </a:cubicBezTo>
                <a:lnTo>
                  <a:pt x="17543" y="5167"/>
                </a:lnTo>
                <a:cubicBezTo>
                  <a:pt x="17543" y="5167"/>
                  <a:pt x="17544" y="5166"/>
                  <a:pt x="17544" y="5166"/>
                </a:cubicBezTo>
                <a:lnTo>
                  <a:pt x="17544" y="5156"/>
                </a:lnTo>
                <a:cubicBezTo>
                  <a:pt x="17564" y="5026"/>
                  <a:pt x="17584" y="4896"/>
                  <a:pt x="17594" y="4766"/>
                </a:cubicBezTo>
                <a:lnTo>
                  <a:pt x="17594" y="4746"/>
                </a:lnTo>
                <a:cubicBezTo>
                  <a:pt x="18073" y="5206"/>
                  <a:pt x="18692" y="5506"/>
                  <a:pt x="19352" y="5595"/>
                </a:cubicBezTo>
                <a:lnTo>
                  <a:pt x="19352" y="5476"/>
                </a:lnTo>
                <a:cubicBezTo>
                  <a:pt x="18692" y="5376"/>
                  <a:pt x="18083" y="5066"/>
                  <a:pt x="17624" y="4586"/>
                </a:cubicBezTo>
                <a:cubicBezTo>
                  <a:pt x="17644" y="4467"/>
                  <a:pt x="17653" y="4347"/>
                  <a:pt x="17663" y="4237"/>
                </a:cubicBezTo>
                <a:cubicBezTo>
                  <a:pt x="17673" y="4167"/>
                  <a:pt x="17673" y="4107"/>
                  <a:pt x="17683" y="4047"/>
                </a:cubicBezTo>
                <a:lnTo>
                  <a:pt x="17683" y="4046"/>
                </a:lnTo>
                <a:lnTo>
                  <a:pt x="17683" y="4046"/>
                </a:lnTo>
                <a:cubicBezTo>
                  <a:pt x="18142" y="4481"/>
                  <a:pt x="18727" y="4757"/>
                  <a:pt x="19342" y="4836"/>
                </a:cubicBezTo>
                <a:lnTo>
                  <a:pt x="19342" y="4716"/>
                </a:lnTo>
                <a:cubicBezTo>
                  <a:pt x="18722" y="4626"/>
                  <a:pt x="18153" y="4337"/>
                  <a:pt x="17713" y="3897"/>
                </a:cubicBezTo>
                <a:lnTo>
                  <a:pt x="17703" y="3887"/>
                </a:lnTo>
                <a:lnTo>
                  <a:pt x="17699" y="3883"/>
                </a:lnTo>
                <a:lnTo>
                  <a:pt x="17699" y="3883"/>
                </a:lnTo>
                <a:cubicBezTo>
                  <a:pt x="17707" y="3851"/>
                  <a:pt x="17713" y="3821"/>
                  <a:pt x="17713" y="3797"/>
                </a:cubicBezTo>
                <a:cubicBezTo>
                  <a:pt x="17743" y="3657"/>
                  <a:pt x="17763" y="3517"/>
                  <a:pt x="17773" y="3378"/>
                </a:cubicBezTo>
                <a:lnTo>
                  <a:pt x="17773" y="3348"/>
                </a:lnTo>
                <a:lnTo>
                  <a:pt x="17783" y="3358"/>
                </a:lnTo>
                <a:cubicBezTo>
                  <a:pt x="18213" y="3757"/>
                  <a:pt x="18762" y="4027"/>
                  <a:pt x="19362" y="4107"/>
                </a:cubicBezTo>
                <a:lnTo>
                  <a:pt x="19362" y="3977"/>
                </a:lnTo>
                <a:cubicBezTo>
                  <a:pt x="18772" y="3897"/>
                  <a:pt x="18223" y="3627"/>
                  <a:pt x="17803" y="3208"/>
                </a:cubicBezTo>
                <a:lnTo>
                  <a:pt x="17803" y="3198"/>
                </a:lnTo>
                <a:lnTo>
                  <a:pt x="17798" y="3192"/>
                </a:lnTo>
                <a:lnTo>
                  <a:pt x="17798" y="3192"/>
                </a:lnTo>
                <a:cubicBezTo>
                  <a:pt x="17812" y="3110"/>
                  <a:pt x="17820" y="3027"/>
                  <a:pt x="17828" y="2945"/>
                </a:cubicBezTo>
                <a:lnTo>
                  <a:pt x="17828" y="2945"/>
                </a:lnTo>
                <a:cubicBezTo>
                  <a:pt x="17833" y="2923"/>
                  <a:pt x="17838" y="2901"/>
                  <a:pt x="17843" y="2878"/>
                </a:cubicBezTo>
                <a:cubicBezTo>
                  <a:pt x="17853" y="2808"/>
                  <a:pt x="17863" y="2748"/>
                  <a:pt x="17873" y="2678"/>
                </a:cubicBezTo>
                <a:cubicBezTo>
                  <a:pt x="17874" y="2674"/>
                  <a:pt x="17874" y="2671"/>
                  <a:pt x="17875" y="2667"/>
                </a:cubicBezTo>
                <a:lnTo>
                  <a:pt x="17875" y="2667"/>
                </a:lnTo>
                <a:cubicBezTo>
                  <a:pt x="18290" y="3026"/>
                  <a:pt x="18792" y="3249"/>
                  <a:pt x="19342" y="3328"/>
                </a:cubicBezTo>
                <a:lnTo>
                  <a:pt x="19342" y="3198"/>
                </a:lnTo>
                <a:cubicBezTo>
                  <a:pt x="18792" y="3128"/>
                  <a:pt x="18293" y="2888"/>
                  <a:pt x="17903" y="2518"/>
                </a:cubicBezTo>
                <a:cubicBezTo>
                  <a:pt x="17896" y="2512"/>
                  <a:pt x="17894" y="2509"/>
                  <a:pt x="17894" y="2509"/>
                </a:cubicBezTo>
                <a:lnTo>
                  <a:pt x="17894" y="2509"/>
                </a:lnTo>
                <a:cubicBezTo>
                  <a:pt x="17895" y="2484"/>
                  <a:pt x="17901" y="2455"/>
                  <a:pt x="17903" y="2430"/>
                </a:cubicBezTo>
                <a:lnTo>
                  <a:pt x="17903" y="2430"/>
                </a:lnTo>
                <a:cubicBezTo>
                  <a:pt x="17903" y="2429"/>
                  <a:pt x="17903" y="2429"/>
                  <a:pt x="17903" y="2429"/>
                </a:cubicBezTo>
                <a:cubicBezTo>
                  <a:pt x="17923" y="2281"/>
                  <a:pt x="17943" y="2133"/>
                  <a:pt x="17962" y="1986"/>
                </a:cubicBezTo>
                <a:lnTo>
                  <a:pt x="17962" y="1986"/>
                </a:lnTo>
                <a:cubicBezTo>
                  <a:pt x="18349" y="2326"/>
                  <a:pt x="18831" y="2540"/>
                  <a:pt x="19342" y="2608"/>
                </a:cubicBezTo>
                <a:lnTo>
                  <a:pt x="19342" y="2478"/>
                </a:lnTo>
                <a:cubicBezTo>
                  <a:pt x="18832" y="2409"/>
                  <a:pt x="18363" y="2169"/>
                  <a:pt x="17993" y="1819"/>
                </a:cubicBezTo>
                <a:lnTo>
                  <a:pt x="17986" y="1812"/>
                </a:lnTo>
                <a:lnTo>
                  <a:pt x="17986" y="1812"/>
                </a:lnTo>
                <a:cubicBezTo>
                  <a:pt x="18003" y="1726"/>
                  <a:pt x="18012" y="1633"/>
                  <a:pt x="18020" y="1539"/>
                </a:cubicBezTo>
                <a:lnTo>
                  <a:pt x="18020" y="1539"/>
                </a:lnTo>
                <a:cubicBezTo>
                  <a:pt x="18021" y="1533"/>
                  <a:pt x="18022" y="1526"/>
                  <a:pt x="18023" y="1519"/>
                </a:cubicBezTo>
                <a:cubicBezTo>
                  <a:pt x="18043" y="1439"/>
                  <a:pt x="18053" y="1370"/>
                  <a:pt x="18063" y="1300"/>
                </a:cubicBezTo>
                <a:cubicBezTo>
                  <a:pt x="18064" y="1293"/>
                  <a:pt x="18065" y="1287"/>
                  <a:pt x="18066" y="1282"/>
                </a:cubicBezTo>
                <a:lnTo>
                  <a:pt x="18066" y="1282"/>
                </a:lnTo>
                <a:cubicBezTo>
                  <a:pt x="18435" y="1590"/>
                  <a:pt x="18883" y="1789"/>
                  <a:pt x="19362" y="1849"/>
                </a:cubicBezTo>
                <a:lnTo>
                  <a:pt x="19362" y="1729"/>
                </a:lnTo>
                <a:cubicBezTo>
                  <a:pt x="18882" y="1669"/>
                  <a:pt x="18433" y="1459"/>
                  <a:pt x="18083" y="1130"/>
                </a:cubicBezTo>
                <a:cubicBezTo>
                  <a:pt x="18083" y="1106"/>
                  <a:pt x="18083" y="1083"/>
                  <a:pt x="18083" y="1060"/>
                </a:cubicBezTo>
                <a:cubicBezTo>
                  <a:pt x="18084" y="1051"/>
                  <a:pt x="18085" y="1042"/>
                  <a:pt x="18086" y="1033"/>
                </a:cubicBezTo>
                <a:lnTo>
                  <a:pt x="18086" y="1033"/>
                </a:lnTo>
                <a:cubicBezTo>
                  <a:pt x="18110" y="911"/>
                  <a:pt x="18127" y="789"/>
                  <a:pt x="18138" y="666"/>
                </a:cubicBezTo>
                <a:lnTo>
                  <a:pt x="18138" y="666"/>
                </a:lnTo>
                <a:cubicBezTo>
                  <a:pt x="18142" y="645"/>
                  <a:pt x="18147" y="623"/>
                  <a:pt x="18153" y="600"/>
                </a:cubicBezTo>
                <a:cubicBezTo>
                  <a:pt x="18155" y="592"/>
                  <a:pt x="18156" y="583"/>
                  <a:pt x="18158" y="575"/>
                </a:cubicBezTo>
                <a:lnTo>
                  <a:pt x="18158" y="575"/>
                </a:lnTo>
                <a:cubicBezTo>
                  <a:pt x="18497" y="862"/>
                  <a:pt x="18915" y="1050"/>
                  <a:pt x="19362" y="1100"/>
                </a:cubicBezTo>
                <a:lnTo>
                  <a:pt x="19362" y="970"/>
                </a:lnTo>
                <a:cubicBezTo>
                  <a:pt x="18922" y="920"/>
                  <a:pt x="18513" y="740"/>
                  <a:pt x="18183" y="450"/>
                </a:cubicBezTo>
                <a:lnTo>
                  <a:pt x="18183" y="440"/>
                </a:lnTo>
                <a:cubicBezTo>
                  <a:pt x="18181" y="440"/>
                  <a:pt x="18179" y="440"/>
                  <a:pt x="18177" y="439"/>
                </a:cubicBezTo>
                <a:lnTo>
                  <a:pt x="18177" y="439"/>
                </a:lnTo>
                <a:cubicBezTo>
                  <a:pt x="18194" y="338"/>
                  <a:pt x="18204" y="244"/>
                  <a:pt x="18213" y="151"/>
                </a:cubicBezTo>
                <a:cubicBezTo>
                  <a:pt x="18213" y="124"/>
                  <a:pt x="18217" y="98"/>
                  <a:pt x="18220" y="74"/>
                </a:cubicBezTo>
                <a:lnTo>
                  <a:pt x="18220" y="74"/>
                </a:lnTo>
                <a:cubicBezTo>
                  <a:pt x="18224" y="57"/>
                  <a:pt x="18228" y="39"/>
                  <a:pt x="18233" y="21"/>
                </a:cubicBezTo>
                <a:lnTo>
                  <a:pt x="18103" y="21"/>
                </a:lnTo>
                <a:cubicBezTo>
                  <a:pt x="18103" y="24"/>
                  <a:pt x="18103" y="27"/>
                  <a:pt x="18103" y="31"/>
                </a:cubicBezTo>
                <a:lnTo>
                  <a:pt x="18023" y="31"/>
                </a:lnTo>
                <a:lnTo>
                  <a:pt x="18023" y="41"/>
                </a:lnTo>
                <a:lnTo>
                  <a:pt x="17856" y="41"/>
                </a:lnTo>
                <a:cubicBezTo>
                  <a:pt x="17854" y="34"/>
                  <a:pt x="17853" y="28"/>
                  <a:pt x="17853" y="21"/>
                </a:cubicBezTo>
                <a:lnTo>
                  <a:pt x="17683" y="21"/>
                </a:lnTo>
                <a:cubicBezTo>
                  <a:pt x="17676" y="30"/>
                  <a:pt x="17670" y="40"/>
                  <a:pt x="17664" y="51"/>
                </a:cubicBezTo>
                <a:lnTo>
                  <a:pt x="17554" y="51"/>
                </a:lnTo>
                <a:lnTo>
                  <a:pt x="17554" y="31"/>
                </a:lnTo>
                <a:lnTo>
                  <a:pt x="17554" y="21"/>
                </a:lnTo>
                <a:cubicBezTo>
                  <a:pt x="17554" y="21"/>
                  <a:pt x="17554" y="11"/>
                  <a:pt x="17554" y="11"/>
                </a:cubicBezTo>
                <a:lnTo>
                  <a:pt x="17544" y="31"/>
                </a:lnTo>
                <a:lnTo>
                  <a:pt x="17534" y="31"/>
                </a:lnTo>
                <a:cubicBezTo>
                  <a:pt x="17534" y="31"/>
                  <a:pt x="17534" y="21"/>
                  <a:pt x="17534" y="21"/>
                </a:cubicBezTo>
                <a:cubicBezTo>
                  <a:pt x="17534" y="21"/>
                  <a:pt x="17534" y="11"/>
                  <a:pt x="17534" y="11"/>
                </a:cubicBezTo>
                <a:cubicBezTo>
                  <a:pt x="17534" y="11"/>
                  <a:pt x="17534" y="1"/>
                  <a:pt x="17534" y="1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6"/>
          <p:cNvSpPr/>
          <p:nvPr/>
        </p:nvSpPr>
        <p:spPr>
          <a:xfrm>
            <a:off x="2" y="-24876"/>
            <a:ext cx="805235" cy="858764"/>
          </a:xfrm>
          <a:custGeom>
            <a:rect b="b" l="l" r="r" t="t"/>
            <a:pathLst>
              <a:path extrusionOk="0" h="18593" w="17435">
                <a:moveTo>
                  <a:pt x="1" y="11"/>
                </a:moveTo>
                <a:lnTo>
                  <a:pt x="31" y="40"/>
                </a:lnTo>
                <a:lnTo>
                  <a:pt x="71" y="30"/>
                </a:lnTo>
                <a:lnTo>
                  <a:pt x="91" y="21"/>
                </a:lnTo>
                <a:lnTo>
                  <a:pt x="91" y="21"/>
                </a:lnTo>
                <a:cubicBezTo>
                  <a:pt x="81" y="50"/>
                  <a:pt x="91" y="80"/>
                  <a:pt x="111" y="110"/>
                </a:cubicBezTo>
                <a:cubicBezTo>
                  <a:pt x="135" y="135"/>
                  <a:pt x="174" y="153"/>
                  <a:pt x="209" y="153"/>
                </a:cubicBezTo>
                <a:cubicBezTo>
                  <a:pt x="216" y="153"/>
                  <a:pt x="224" y="152"/>
                  <a:pt x="231" y="150"/>
                </a:cubicBezTo>
                <a:cubicBezTo>
                  <a:pt x="400" y="140"/>
                  <a:pt x="570" y="100"/>
                  <a:pt x="730" y="40"/>
                </a:cubicBezTo>
                <a:cubicBezTo>
                  <a:pt x="770" y="30"/>
                  <a:pt x="810" y="21"/>
                  <a:pt x="840" y="11"/>
                </a:cubicBezTo>
                <a:lnTo>
                  <a:pt x="351" y="11"/>
                </a:lnTo>
                <a:cubicBezTo>
                  <a:pt x="311" y="21"/>
                  <a:pt x="281" y="21"/>
                  <a:pt x="241" y="21"/>
                </a:cubicBezTo>
                <a:lnTo>
                  <a:pt x="221" y="21"/>
                </a:lnTo>
                <a:cubicBezTo>
                  <a:pt x="221" y="21"/>
                  <a:pt x="221" y="21"/>
                  <a:pt x="221" y="11"/>
                </a:cubicBezTo>
                <a:close/>
                <a:moveTo>
                  <a:pt x="1799" y="180"/>
                </a:moveTo>
                <a:lnTo>
                  <a:pt x="1849" y="190"/>
                </a:lnTo>
                <a:cubicBezTo>
                  <a:pt x="1859" y="194"/>
                  <a:pt x="1870" y="199"/>
                  <a:pt x="1880" y="203"/>
                </a:cubicBezTo>
                <a:lnTo>
                  <a:pt x="1880" y="203"/>
                </a:lnTo>
                <a:cubicBezTo>
                  <a:pt x="1853" y="195"/>
                  <a:pt x="1826" y="187"/>
                  <a:pt x="1799" y="180"/>
                </a:cubicBezTo>
                <a:close/>
                <a:moveTo>
                  <a:pt x="1130" y="11"/>
                </a:moveTo>
                <a:cubicBezTo>
                  <a:pt x="1360" y="40"/>
                  <a:pt x="1579" y="100"/>
                  <a:pt x="1799" y="180"/>
                </a:cubicBezTo>
                <a:cubicBezTo>
                  <a:pt x="1639" y="140"/>
                  <a:pt x="1479" y="120"/>
                  <a:pt x="1310" y="110"/>
                </a:cubicBezTo>
                <a:cubicBezTo>
                  <a:pt x="1180" y="110"/>
                  <a:pt x="1060" y="140"/>
                  <a:pt x="940" y="180"/>
                </a:cubicBezTo>
                <a:cubicBezTo>
                  <a:pt x="520" y="330"/>
                  <a:pt x="361" y="380"/>
                  <a:pt x="301" y="400"/>
                </a:cubicBezTo>
                <a:cubicBezTo>
                  <a:pt x="241" y="420"/>
                  <a:pt x="241" y="420"/>
                  <a:pt x="221" y="450"/>
                </a:cubicBezTo>
                <a:cubicBezTo>
                  <a:pt x="191" y="480"/>
                  <a:pt x="151" y="510"/>
                  <a:pt x="111" y="540"/>
                </a:cubicBezTo>
                <a:cubicBezTo>
                  <a:pt x="81" y="530"/>
                  <a:pt x="51" y="520"/>
                  <a:pt x="11" y="520"/>
                </a:cubicBezTo>
                <a:lnTo>
                  <a:pt x="11" y="640"/>
                </a:lnTo>
                <a:cubicBezTo>
                  <a:pt x="41" y="640"/>
                  <a:pt x="61" y="650"/>
                  <a:pt x="81" y="660"/>
                </a:cubicBezTo>
                <a:lnTo>
                  <a:pt x="121" y="690"/>
                </a:lnTo>
                <a:lnTo>
                  <a:pt x="151" y="660"/>
                </a:lnTo>
                <a:cubicBezTo>
                  <a:pt x="211" y="630"/>
                  <a:pt x="271" y="580"/>
                  <a:pt x="321" y="530"/>
                </a:cubicBezTo>
                <a:lnTo>
                  <a:pt x="341" y="520"/>
                </a:lnTo>
                <a:cubicBezTo>
                  <a:pt x="400" y="500"/>
                  <a:pt x="560" y="450"/>
                  <a:pt x="980" y="300"/>
                </a:cubicBezTo>
                <a:cubicBezTo>
                  <a:pt x="1090" y="260"/>
                  <a:pt x="1200" y="240"/>
                  <a:pt x="1320" y="240"/>
                </a:cubicBezTo>
                <a:cubicBezTo>
                  <a:pt x="1629" y="260"/>
                  <a:pt x="1939" y="330"/>
                  <a:pt x="2239" y="440"/>
                </a:cubicBezTo>
                <a:cubicBezTo>
                  <a:pt x="2588" y="570"/>
                  <a:pt x="2958" y="650"/>
                  <a:pt x="3338" y="670"/>
                </a:cubicBezTo>
                <a:cubicBezTo>
                  <a:pt x="3478" y="670"/>
                  <a:pt x="3617" y="650"/>
                  <a:pt x="3747" y="620"/>
                </a:cubicBezTo>
                <a:cubicBezTo>
                  <a:pt x="4157" y="500"/>
                  <a:pt x="4447" y="300"/>
                  <a:pt x="4626" y="11"/>
                </a:cubicBezTo>
                <a:lnTo>
                  <a:pt x="4467" y="11"/>
                </a:lnTo>
                <a:cubicBezTo>
                  <a:pt x="4287" y="260"/>
                  <a:pt x="4017" y="430"/>
                  <a:pt x="3707" y="500"/>
                </a:cubicBezTo>
                <a:cubicBezTo>
                  <a:pt x="3587" y="530"/>
                  <a:pt x="3458" y="540"/>
                  <a:pt x="3338" y="540"/>
                </a:cubicBezTo>
                <a:cubicBezTo>
                  <a:pt x="3038" y="530"/>
                  <a:pt x="2738" y="480"/>
                  <a:pt x="2459" y="380"/>
                </a:cubicBezTo>
                <a:lnTo>
                  <a:pt x="2368" y="352"/>
                </a:lnTo>
                <a:lnTo>
                  <a:pt x="2368" y="352"/>
                </a:lnTo>
                <a:cubicBezTo>
                  <a:pt x="2398" y="358"/>
                  <a:pt x="2428" y="364"/>
                  <a:pt x="2459" y="370"/>
                </a:cubicBezTo>
                <a:cubicBezTo>
                  <a:pt x="2598" y="410"/>
                  <a:pt x="2748" y="430"/>
                  <a:pt x="2898" y="430"/>
                </a:cubicBezTo>
                <a:cubicBezTo>
                  <a:pt x="3018" y="430"/>
                  <a:pt x="3138" y="410"/>
                  <a:pt x="3248" y="380"/>
                </a:cubicBezTo>
                <a:cubicBezTo>
                  <a:pt x="3517" y="320"/>
                  <a:pt x="3747" y="190"/>
                  <a:pt x="3937" y="11"/>
                </a:cubicBezTo>
                <a:lnTo>
                  <a:pt x="3757" y="11"/>
                </a:lnTo>
                <a:cubicBezTo>
                  <a:pt x="3597" y="130"/>
                  <a:pt x="3418" y="220"/>
                  <a:pt x="3218" y="260"/>
                </a:cubicBezTo>
                <a:cubicBezTo>
                  <a:pt x="3118" y="290"/>
                  <a:pt x="3008" y="300"/>
                  <a:pt x="2898" y="300"/>
                </a:cubicBezTo>
                <a:cubicBezTo>
                  <a:pt x="2657" y="291"/>
                  <a:pt x="2417" y="247"/>
                  <a:pt x="2184" y="170"/>
                </a:cubicBezTo>
                <a:lnTo>
                  <a:pt x="2184" y="170"/>
                </a:lnTo>
                <a:cubicBezTo>
                  <a:pt x="2276" y="183"/>
                  <a:pt x="2367" y="190"/>
                  <a:pt x="2459" y="190"/>
                </a:cubicBezTo>
                <a:cubicBezTo>
                  <a:pt x="2568" y="190"/>
                  <a:pt x="2668" y="180"/>
                  <a:pt x="2768" y="160"/>
                </a:cubicBezTo>
                <a:cubicBezTo>
                  <a:pt x="2898" y="130"/>
                  <a:pt x="3028" y="80"/>
                  <a:pt x="3158" y="11"/>
                </a:cubicBezTo>
                <a:lnTo>
                  <a:pt x="2828" y="11"/>
                </a:lnTo>
                <a:lnTo>
                  <a:pt x="2728" y="40"/>
                </a:lnTo>
                <a:cubicBezTo>
                  <a:pt x="2648" y="60"/>
                  <a:pt x="2558" y="70"/>
                  <a:pt x="2459" y="70"/>
                </a:cubicBezTo>
                <a:cubicBezTo>
                  <a:pt x="2319" y="70"/>
                  <a:pt x="2179" y="50"/>
                  <a:pt x="2039" y="11"/>
                </a:cubicBezTo>
                <a:close/>
                <a:moveTo>
                  <a:pt x="5226" y="1"/>
                </a:moveTo>
                <a:lnTo>
                  <a:pt x="5096" y="11"/>
                </a:lnTo>
                <a:cubicBezTo>
                  <a:pt x="4946" y="360"/>
                  <a:pt x="4656" y="590"/>
                  <a:pt x="4197" y="720"/>
                </a:cubicBezTo>
                <a:cubicBezTo>
                  <a:pt x="4027" y="770"/>
                  <a:pt x="3847" y="800"/>
                  <a:pt x="3667" y="800"/>
                </a:cubicBezTo>
                <a:cubicBezTo>
                  <a:pt x="3278" y="780"/>
                  <a:pt x="2888" y="710"/>
                  <a:pt x="2518" y="600"/>
                </a:cubicBezTo>
                <a:cubicBezTo>
                  <a:pt x="2169" y="500"/>
                  <a:pt x="1809" y="430"/>
                  <a:pt x="1439" y="420"/>
                </a:cubicBezTo>
                <a:cubicBezTo>
                  <a:pt x="1350" y="420"/>
                  <a:pt x="1260" y="420"/>
                  <a:pt x="1170" y="440"/>
                </a:cubicBezTo>
                <a:cubicBezTo>
                  <a:pt x="381" y="560"/>
                  <a:pt x="321" y="680"/>
                  <a:pt x="291" y="890"/>
                </a:cubicBezTo>
                <a:cubicBezTo>
                  <a:pt x="281" y="1010"/>
                  <a:pt x="231" y="1109"/>
                  <a:pt x="151" y="1189"/>
                </a:cubicBezTo>
                <a:cubicBezTo>
                  <a:pt x="136" y="1186"/>
                  <a:pt x="121" y="1185"/>
                  <a:pt x="107" y="1185"/>
                </a:cubicBezTo>
                <a:cubicBezTo>
                  <a:pt x="72" y="1185"/>
                  <a:pt x="39" y="1192"/>
                  <a:pt x="11" y="1199"/>
                </a:cubicBezTo>
                <a:lnTo>
                  <a:pt x="11" y="1319"/>
                </a:lnTo>
                <a:cubicBezTo>
                  <a:pt x="41" y="1309"/>
                  <a:pt x="81" y="1309"/>
                  <a:pt x="111" y="1309"/>
                </a:cubicBezTo>
                <a:lnTo>
                  <a:pt x="151" y="1309"/>
                </a:lnTo>
                <a:lnTo>
                  <a:pt x="181" y="1319"/>
                </a:lnTo>
                <a:lnTo>
                  <a:pt x="211" y="1289"/>
                </a:lnTo>
                <a:cubicBezTo>
                  <a:pt x="321" y="1189"/>
                  <a:pt x="400" y="1060"/>
                  <a:pt x="410" y="910"/>
                </a:cubicBezTo>
                <a:cubicBezTo>
                  <a:pt x="440" y="760"/>
                  <a:pt x="450" y="670"/>
                  <a:pt x="1190" y="550"/>
                </a:cubicBezTo>
                <a:cubicBezTo>
                  <a:pt x="1270" y="540"/>
                  <a:pt x="1360" y="540"/>
                  <a:pt x="1439" y="540"/>
                </a:cubicBezTo>
                <a:cubicBezTo>
                  <a:pt x="1799" y="550"/>
                  <a:pt x="2149" y="610"/>
                  <a:pt x="2488" y="720"/>
                </a:cubicBezTo>
                <a:cubicBezTo>
                  <a:pt x="2868" y="830"/>
                  <a:pt x="3268" y="900"/>
                  <a:pt x="3667" y="910"/>
                </a:cubicBezTo>
                <a:cubicBezTo>
                  <a:pt x="3692" y="911"/>
                  <a:pt x="3716" y="912"/>
                  <a:pt x="3741" y="912"/>
                </a:cubicBezTo>
                <a:cubicBezTo>
                  <a:pt x="3906" y="912"/>
                  <a:pt x="4070" y="883"/>
                  <a:pt x="4227" y="840"/>
                </a:cubicBezTo>
                <a:cubicBezTo>
                  <a:pt x="4736" y="690"/>
                  <a:pt x="5076" y="410"/>
                  <a:pt x="5226" y="1"/>
                </a:cubicBezTo>
                <a:close/>
                <a:moveTo>
                  <a:pt x="5675" y="11"/>
                </a:moveTo>
                <a:cubicBezTo>
                  <a:pt x="5576" y="480"/>
                  <a:pt x="5246" y="790"/>
                  <a:pt x="4676" y="950"/>
                </a:cubicBezTo>
                <a:cubicBezTo>
                  <a:pt x="4487" y="1010"/>
                  <a:pt x="4297" y="1040"/>
                  <a:pt x="4097" y="1040"/>
                </a:cubicBezTo>
                <a:cubicBezTo>
                  <a:pt x="3697" y="1020"/>
                  <a:pt x="3308" y="960"/>
                  <a:pt x="2928" y="850"/>
                </a:cubicBezTo>
                <a:cubicBezTo>
                  <a:pt x="2558" y="740"/>
                  <a:pt x="2179" y="680"/>
                  <a:pt x="1799" y="670"/>
                </a:cubicBezTo>
                <a:cubicBezTo>
                  <a:pt x="1776" y="668"/>
                  <a:pt x="1753" y="667"/>
                  <a:pt x="1729" y="667"/>
                </a:cubicBezTo>
                <a:cubicBezTo>
                  <a:pt x="1620" y="667"/>
                  <a:pt x="1506" y="685"/>
                  <a:pt x="1400" y="710"/>
                </a:cubicBezTo>
                <a:cubicBezTo>
                  <a:pt x="540" y="890"/>
                  <a:pt x="460" y="1089"/>
                  <a:pt x="390" y="1399"/>
                </a:cubicBezTo>
                <a:cubicBezTo>
                  <a:pt x="371" y="1559"/>
                  <a:pt x="301" y="1719"/>
                  <a:pt x="201" y="1839"/>
                </a:cubicBezTo>
                <a:cubicBezTo>
                  <a:pt x="131" y="1849"/>
                  <a:pt x="71" y="1869"/>
                  <a:pt x="11" y="1899"/>
                </a:cubicBezTo>
                <a:lnTo>
                  <a:pt x="11" y="2029"/>
                </a:lnTo>
                <a:cubicBezTo>
                  <a:pt x="81" y="1999"/>
                  <a:pt x="161" y="1979"/>
                  <a:pt x="231" y="1959"/>
                </a:cubicBezTo>
                <a:lnTo>
                  <a:pt x="261" y="1959"/>
                </a:lnTo>
                <a:lnTo>
                  <a:pt x="281" y="1939"/>
                </a:lnTo>
                <a:cubicBezTo>
                  <a:pt x="400" y="1799"/>
                  <a:pt x="490" y="1619"/>
                  <a:pt x="520" y="1429"/>
                </a:cubicBezTo>
                <a:cubicBezTo>
                  <a:pt x="570" y="1179"/>
                  <a:pt x="600" y="1010"/>
                  <a:pt x="1429" y="830"/>
                </a:cubicBezTo>
                <a:cubicBezTo>
                  <a:pt x="1549" y="800"/>
                  <a:pt x="1679" y="790"/>
                  <a:pt x="1799" y="790"/>
                </a:cubicBezTo>
                <a:cubicBezTo>
                  <a:pt x="2179" y="810"/>
                  <a:pt x="2538" y="870"/>
                  <a:pt x="2898" y="970"/>
                </a:cubicBezTo>
                <a:cubicBezTo>
                  <a:pt x="3298" y="1089"/>
                  <a:pt x="3697" y="1149"/>
                  <a:pt x="4107" y="1169"/>
                </a:cubicBezTo>
                <a:cubicBezTo>
                  <a:pt x="4317" y="1169"/>
                  <a:pt x="4527" y="1139"/>
                  <a:pt x="4736" y="1079"/>
                </a:cubicBezTo>
                <a:cubicBezTo>
                  <a:pt x="5346" y="900"/>
                  <a:pt x="5705" y="540"/>
                  <a:pt x="5825" y="21"/>
                </a:cubicBezTo>
                <a:lnTo>
                  <a:pt x="5675" y="11"/>
                </a:lnTo>
                <a:close/>
                <a:moveTo>
                  <a:pt x="6235" y="11"/>
                </a:moveTo>
                <a:cubicBezTo>
                  <a:pt x="6175" y="590"/>
                  <a:pt x="5825" y="980"/>
                  <a:pt x="5176" y="1179"/>
                </a:cubicBezTo>
                <a:cubicBezTo>
                  <a:pt x="4966" y="1249"/>
                  <a:pt x="4746" y="1279"/>
                  <a:pt x="4527" y="1279"/>
                </a:cubicBezTo>
                <a:cubicBezTo>
                  <a:pt x="4117" y="1259"/>
                  <a:pt x="3707" y="1199"/>
                  <a:pt x="3318" y="1089"/>
                </a:cubicBezTo>
                <a:cubicBezTo>
                  <a:pt x="2928" y="980"/>
                  <a:pt x="2538" y="920"/>
                  <a:pt x="2139" y="900"/>
                </a:cubicBezTo>
                <a:cubicBezTo>
                  <a:pt x="1959" y="900"/>
                  <a:pt x="1789" y="920"/>
                  <a:pt x="1619" y="960"/>
                </a:cubicBezTo>
                <a:cubicBezTo>
                  <a:pt x="640" y="1219"/>
                  <a:pt x="560" y="1539"/>
                  <a:pt x="480" y="1909"/>
                </a:cubicBezTo>
                <a:cubicBezTo>
                  <a:pt x="440" y="2109"/>
                  <a:pt x="361" y="2308"/>
                  <a:pt x="241" y="2488"/>
                </a:cubicBezTo>
                <a:cubicBezTo>
                  <a:pt x="161" y="2518"/>
                  <a:pt x="81" y="2558"/>
                  <a:pt x="11" y="2598"/>
                </a:cubicBezTo>
                <a:lnTo>
                  <a:pt x="11" y="2738"/>
                </a:lnTo>
                <a:cubicBezTo>
                  <a:pt x="101" y="2688"/>
                  <a:pt x="201" y="2638"/>
                  <a:pt x="301" y="2598"/>
                </a:cubicBezTo>
                <a:lnTo>
                  <a:pt x="321" y="2588"/>
                </a:lnTo>
                <a:lnTo>
                  <a:pt x="331" y="2578"/>
                </a:lnTo>
                <a:cubicBezTo>
                  <a:pt x="470" y="2388"/>
                  <a:pt x="560" y="2168"/>
                  <a:pt x="600" y="1929"/>
                </a:cubicBezTo>
                <a:cubicBezTo>
                  <a:pt x="680" y="1579"/>
                  <a:pt x="740" y="1319"/>
                  <a:pt x="1649" y="1089"/>
                </a:cubicBezTo>
                <a:cubicBezTo>
                  <a:pt x="1782" y="1048"/>
                  <a:pt x="1916" y="1027"/>
                  <a:pt x="2055" y="1027"/>
                </a:cubicBezTo>
                <a:cubicBezTo>
                  <a:pt x="2082" y="1027"/>
                  <a:pt x="2111" y="1028"/>
                  <a:pt x="2139" y="1030"/>
                </a:cubicBezTo>
                <a:cubicBezTo>
                  <a:pt x="2528" y="1040"/>
                  <a:pt x="2908" y="1099"/>
                  <a:pt x="3288" y="1209"/>
                </a:cubicBezTo>
                <a:cubicBezTo>
                  <a:pt x="3697" y="1319"/>
                  <a:pt x="4107" y="1389"/>
                  <a:pt x="4537" y="1399"/>
                </a:cubicBezTo>
                <a:cubicBezTo>
                  <a:pt x="4766" y="1399"/>
                  <a:pt x="4996" y="1369"/>
                  <a:pt x="5216" y="1299"/>
                </a:cubicBezTo>
                <a:cubicBezTo>
                  <a:pt x="5925" y="1089"/>
                  <a:pt x="6315" y="650"/>
                  <a:pt x="6365" y="11"/>
                </a:cubicBezTo>
                <a:close/>
                <a:moveTo>
                  <a:pt x="6754" y="11"/>
                </a:moveTo>
                <a:cubicBezTo>
                  <a:pt x="6774" y="700"/>
                  <a:pt x="6405" y="1169"/>
                  <a:pt x="5655" y="1409"/>
                </a:cubicBezTo>
                <a:cubicBezTo>
                  <a:pt x="5458" y="1472"/>
                  <a:pt x="5245" y="1511"/>
                  <a:pt x="5037" y="1511"/>
                </a:cubicBezTo>
                <a:cubicBezTo>
                  <a:pt x="5013" y="1511"/>
                  <a:pt x="4990" y="1510"/>
                  <a:pt x="4966" y="1509"/>
                </a:cubicBezTo>
                <a:cubicBezTo>
                  <a:pt x="4537" y="1499"/>
                  <a:pt x="4117" y="1429"/>
                  <a:pt x="3707" y="1319"/>
                </a:cubicBezTo>
                <a:cubicBezTo>
                  <a:pt x="3308" y="1209"/>
                  <a:pt x="2898" y="1149"/>
                  <a:pt x="2478" y="1129"/>
                </a:cubicBezTo>
                <a:cubicBezTo>
                  <a:pt x="2259" y="1129"/>
                  <a:pt x="2049" y="1159"/>
                  <a:pt x="1839" y="1219"/>
                </a:cubicBezTo>
                <a:cubicBezTo>
                  <a:pt x="780" y="1549"/>
                  <a:pt x="680" y="1949"/>
                  <a:pt x="570" y="2418"/>
                </a:cubicBezTo>
                <a:cubicBezTo>
                  <a:pt x="520" y="2668"/>
                  <a:pt x="430" y="2908"/>
                  <a:pt x="291" y="3138"/>
                </a:cubicBezTo>
                <a:cubicBezTo>
                  <a:pt x="241" y="3168"/>
                  <a:pt x="171" y="3207"/>
                  <a:pt x="101" y="3257"/>
                </a:cubicBezTo>
                <a:lnTo>
                  <a:pt x="11" y="3317"/>
                </a:lnTo>
                <a:lnTo>
                  <a:pt x="11" y="3467"/>
                </a:lnTo>
                <a:lnTo>
                  <a:pt x="161" y="3367"/>
                </a:lnTo>
                <a:cubicBezTo>
                  <a:pt x="241" y="3307"/>
                  <a:pt x="311" y="3267"/>
                  <a:pt x="371" y="3237"/>
                </a:cubicBezTo>
                <a:lnTo>
                  <a:pt x="381" y="3227"/>
                </a:lnTo>
                <a:lnTo>
                  <a:pt x="390" y="3217"/>
                </a:lnTo>
                <a:cubicBezTo>
                  <a:pt x="540" y="2988"/>
                  <a:pt x="640" y="2728"/>
                  <a:pt x="690" y="2448"/>
                </a:cubicBezTo>
                <a:cubicBezTo>
                  <a:pt x="800" y="1999"/>
                  <a:pt x="890" y="1649"/>
                  <a:pt x="1879" y="1349"/>
                </a:cubicBezTo>
                <a:cubicBezTo>
                  <a:pt x="2079" y="1289"/>
                  <a:pt x="2279" y="1259"/>
                  <a:pt x="2478" y="1259"/>
                </a:cubicBezTo>
                <a:cubicBezTo>
                  <a:pt x="2888" y="1279"/>
                  <a:pt x="3288" y="1339"/>
                  <a:pt x="3677" y="1449"/>
                </a:cubicBezTo>
                <a:cubicBezTo>
                  <a:pt x="4097" y="1559"/>
                  <a:pt x="4527" y="1629"/>
                  <a:pt x="4966" y="1649"/>
                </a:cubicBezTo>
                <a:cubicBezTo>
                  <a:pt x="5216" y="1649"/>
                  <a:pt x="5456" y="1609"/>
                  <a:pt x="5695" y="1539"/>
                </a:cubicBezTo>
                <a:cubicBezTo>
                  <a:pt x="6495" y="1289"/>
                  <a:pt x="6904" y="760"/>
                  <a:pt x="6884" y="11"/>
                </a:cubicBezTo>
                <a:close/>
                <a:moveTo>
                  <a:pt x="7264" y="11"/>
                </a:moveTo>
                <a:cubicBezTo>
                  <a:pt x="7274" y="70"/>
                  <a:pt x="7274" y="120"/>
                  <a:pt x="7274" y="180"/>
                </a:cubicBezTo>
                <a:cubicBezTo>
                  <a:pt x="7314" y="880"/>
                  <a:pt x="6924" y="1389"/>
                  <a:pt x="6155" y="1639"/>
                </a:cubicBezTo>
                <a:cubicBezTo>
                  <a:pt x="5915" y="1719"/>
                  <a:pt x="5655" y="1759"/>
                  <a:pt x="5406" y="1759"/>
                </a:cubicBezTo>
                <a:cubicBezTo>
                  <a:pt x="4966" y="1739"/>
                  <a:pt x="4527" y="1669"/>
                  <a:pt x="4107" y="1559"/>
                </a:cubicBezTo>
                <a:cubicBezTo>
                  <a:pt x="3687" y="1449"/>
                  <a:pt x="3258" y="1389"/>
                  <a:pt x="2828" y="1369"/>
                </a:cubicBezTo>
                <a:cubicBezTo>
                  <a:pt x="2568" y="1369"/>
                  <a:pt x="2319" y="1409"/>
                  <a:pt x="2079" y="1489"/>
                </a:cubicBezTo>
                <a:cubicBezTo>
                  <a:pt x="1010" y="1849"/>
                  <a:pt x="900" y="2348"/>
                  <a:pt x="770" y="2868"/>
                </a:cubicBezTo>
                <a:cubicBezTo>
                  <a:pt x="710" y="3207"/>
                  <a:pt x="570" y="3517"/>
                  <a:pt x="351" y="3787"/>
                </a:cubicBezTo>
                <a:cubicBezTo>
                  <a:pt x="251" y="3897"/>
                  <a:pt x="141" y="3997"/>
                  <a:pt x="11" y="4077"/>
                </a:cubicBezTo>
                <a:lnTo>
                  <a:pt x="11" y="4236"/>
                </a:lnTo>
                <a:cubicBezTo>
                  <a:pt x="171" y="4127"/>
                  <a:pt x="321" y="4007"/>
                  <a:pt x="450" y="3867"/>
                </a:cubicBezTo>
                <a:cubicBezTo>
                  <a:pt x="740" y="3537"/>
                  <a:pt x="820" y="3207"/>
                  <a:pt x="890" y="2888"/>
                </a:cubicBezTo>
                <a:cubicBezTo>
                  <a:pt x="1020" y="2378"/>
                  <a:pt x="1120" y="1939"/>
                  <a:pt x="2119" y="1609"/>
                </a:cubicBezTo>
                <a:cubicBezTo>
                  <a:pt x="2349" y="1529"/>
                  <a:pt x="2578" y="1489"/>
                  <a:pt x="2828" y="1489"/>
                </a:cubicBezTo>
                <a:cubicBezTo>
                  <a:pt x="3248" y="1509"/>
                  <a:pt x="3667" y="1569"/>
                  <a:pt x="4077" y="1679"/>
                </a:cubicBezTo>
                <a:cubicBezTo>
                  <a:pt x="4507" y="1799"/>
                  <a:pt x="4946" y="1859"/>
                  <a:pt x="5396" y="1879"/>
                </a:cubicBezTo>
                <a:cubicBezTo>
                  <a:pt x="5665" y="1879"/>
                  <a:pt x="5935" y="1839"/>
                  <a:pt x="6195" y="1749"/>
                </a:cubicBezTo>
                <a:cubicBezTo>
                  <a:pt x="7024" y="1489"/>
                  <a:pt x="7444" y="940"/>
                  <a:pt x="7404" y="170"/>
                </a:cubicBezTo>
                <a:cubicBezTo>
                  <a:pt x="7404" y="120"/>
                  <a:pt x="7394" y="60"/>
                  <a:pt x="7384" y="11"/>
                </a:cubicBezTo>
                <a:close/>
                <a:moveTo>
                  <a:pt x="7753" y="11"/>
                </a:moveTo>
                <a:cubicBezTo>
                  <a:pt x="7773" y="120"/>
                  <a:pt x="7783" y="240"/>
                  <a:pt x="7793" y="350"/>
                </a:cubicBezTo>
                <a:cubicBezTo>
                  <a:pt x="7863" y="1269"/>
                  <a:pt x="7204" y="1689"/>
                  <a:pt x="6635" y="1879"/>
                </a:cubicBezTo>
                <a:cubicBezTo>
                  <a:pt x="6375" y="1959"/>
                  <a:pt x="6105" y="1999"/>
                  <a:pt x="5825" y="1999"/>
                </a:cubicBezTo>
                <a:cubicBezTo>
                  <a:pt x="5376" y="1979"/>
                  <a:pt x="4926" y="1919"/>
                  <a:pt x="4487" y="1809"/>
                </a:cubicBezTo>
                <a:cubicBezTo>
                  <a:pt x="4047" y="1689"/>
                  <a:pt x="3597" y="1619"/>
                  <a:pt x="3148" y="1599"/>
                </a:cubicBezTo>
                <a:cubicBezTo>
                  <a:pt x="2858" y="1599"/>
                  <a:pt x="2568" y="1649"/>
                  <a:pt x="2299" y="1749"/>
                </a:cubicBezTo>
                <a:cubicBezTo>
                  <a:pt x="1150" y="2178"/>
                  <a:pt x="1010" y="2758"/>
                  <a:pt x="850" y="3377"/>
                </a:cubicBezTo>
                <a:cubicBezTo>
                  <a:pt x="780" y="3757"/>
                  <a:pt x="630" y="4117"/>
                  <a:pt x="400" y="4426"/>
                </a:cubicBezTo>
                <a:cubicBezTo>
                  <a:pt x="291" y="4576"/>
                  <a:pt x="161" y="4696"/>
                  <a:pt x="11" y="4816"/>
                </a:cubicBezTo>
                <a:lnTo>
                  <a:pt x="11" y="4976"/>
                </a:lnTo>
                <a:cubicBezTo>
                  <a:pt x="201" y="4836"/>
                  <a:pt x="361" y="4686"/>
                  <a:pt x="510" y="4506"/>
                </a:cubicBezTo>
                <a:cubicBezTo>
                  <a:pt x="740" y="4177"/>
                  <a:pt x="900" y="3807"/>
                  <a:pt x="970" y="3407"/>
                </a:cubicBezTo>
                <a:cubicBezTo>
                  <a:pt x="1130" y="2798"/>
                  <a:pt x="1260" y="2278"/>
                  <a:pt x="2349" y="1869"/>
                </a:cubicBezTo>
                <a:cubicBezTo>
                  <a:pt x="2608" y="1779"/>
                  <a:pt x="2888" y="1729"/>
                  <a:pt x="3158" y="1729"/>
                </a:cubicBezTo>
                <a:cubicBezTo>
                  <a:pt x="3597" y="1749"/>
                  <a:pt x="4037" y="1809"/>
                  <a:pt x="4467" y="1929"/>
                </a:cubicBezTo>
                <a:cubicBezTo>
                  <a:pt x="4916" y="2039"/>
                  <a:pt x="5376" y="2109"/>
                  <a:pt x="5835" y="2128"/>
                </a:cubicBezTo>
                <a:cubicBezTo>
                  <a:pt x="6125" y="2128"/>
                  <a:pt x="6415" y="2079"/>
                  <a:pt x="6684" y="1999"/>
                </a:cubicBezTo>
                <a:cubicBezTo>
                  <a:pt x="7544" y="1699"/>
                  <a:pt x="7983" y="1129"/>
                  <a:pt x="7923" y="330"/>
                </a:cubicBezTo>
                <a:cubicBezTo>
                  <a:pt x="7913" y="230"/>
                  <a:pt x="7893" y="120"/>
                  <a:pt x="7873" y="11"/>
                </a:cubicBezTo>
                <a:close/>
                <a:moveTo>
                  <a:pt x="8213" y="11"/>
                </a:moveTo>
                <a:cubicBezTo>
                  <a:pt x="8263" y="170"/>
                  <a:pt x="8293" y="340"/>
                  <a:pt x="8313" y="510"/>
                </a:cubicBezTo>
                <a:cubicBezTo>
                  <a:pt x="8413" y="1459"/>
                  <a:pt x="7723" y="1899"/>
                  <a:pt x="7124" y="2099"/>
                </a:cubicBezTo>
                <a:cubicBezTo>
                  <a:pt x="6868" y="2181"/>
                  <a:pt x="6603" y="2230"/>
                  <a:pt x="6338" y="2230"/>
                </a:cubicBezTo>
                <a:cubicBezTo>
                  <a:pt x="6314" y="2230"/>
                  <a:pt x="6289" y="2229"/>
                  <a:pt x="6265" y="2228"/>
                </a:cubicBezTo>
                <a:cubicBezTo>
                  <a:pt x="5795" y="2218"/>
                  <a:pt x="5326" y="2148"/>
                  <a:pt x="4866" y="2029"/>
                </a:cubicBezTo>
                <a:cubicBezTo>
                  <a:pt x="4417" y="1919"/>
                  <a:pt x="3957" y="1849"/>
                  <a:pt x="3488" y="1829"/>
                </a:cubicBezTo>
                <a:cubicBezTo>
                  <a:pt x="3158" y="1829"/>
                  <a:pt x="2828" y="1889"/>
                  <a:pt x="2528" y="2009"/>
                </a:cubicBezTo>
                <a:cubicBezTo>
                  <a:pt x="1290" y="2498"/>
                  <a:pt x="1120" y="3177"/>
                  <a:pt x="930" y="3887"/>
                </a:cubicBezTo>
                <a:cubicBezTo>
                  <a:pt x="850" y="4306"/>
                  <a:pt x="690" y="4706"/>
                  <a:pt x="460" y="5066"/>
                </a:cubicBezTo>
                <a:cubicBezTo>
                  <a:pt x="331" y="5246"/>
                  <a:pt x="181" y="5405"/>
                  <a:pt x="11" y="5545"/>
                </a:cubicBezTo>
                <a:lnTo>
                  <a:pt x="11" y="5705"/>
                </a:lnTo>
                <a:cubicBezTo>
                  <a:pt x="221" y="5545"/>
                  <a:pt x="410" y="5355"/>
                  <a:pt x="560" y="5136"/>
                </a:cubicBezTo>
                <a:cubicBezTo>
                  <a:pt x="800" y="4766"/>
                  <a:pt x="970" y="4346"/>
                  <a:pt x="1060" y="3917"/>
                </a:cubicBezTo>
                <a:cubicBezTo>
                  <a:pt x="1240" y="3207"/>
                  <a:pt x="1390" y="2598"/>
                  <a:pt x="2568" y="2128"/>
                </a:cubicBezTo>
                <a:cubicBezTo>
                  <a:pt x="2837" y="2017"/>
                  <a:pt x="3123" y="1958"/>
                  <a:pt x="3419" y="1958"/>
                </a:cubicBezTo>
                <a:cubicBezTo>
                  <a:pt x="3442" y="1958"/>
                  <a:pt x="3465" y="1958"/>
                  <a:pt x="3488" y="1959"/>
                </a:cubicBezTo>
                <a:cubicBezTo>
                  <a:pt x="3947" y="1979"/>
                  <a:pt x="4397" y="2039"/>
                  <a:pt x="4846" y="2148"/>
                </a:cubicBezTo>
                <a:cubicBezTo>
                  <a:pt x="5306" y="2268"/>
                  <a:pt x="5785" y="2338"/>
                  <a:pt x="6265" y="2358"/>
                </a:cubicBezTo>
                <a:cubicBezTo>
                  <a:pt x="6565" y="2358"/>
                  <a:pt x="6874" y="2308"/>
                  <a:pt x="7164" y="2218"/>
                </a:cubicBezTo>
                <a:cubicBezTo>
                  <a:pt x="8063" y="1919"/>
                  <a:pt x="8523" y="1299"/>
                  <a:pt x="8433" y="500"/>
                </a:cubicBezTo>
                <a:lnTo>
                  <a:pt x="8433" y="490"/>
                </a:lnTo>
                <a:cubicBezTo>
                  <a:pt x="8413" y="330"/>
                  <a:pt x="8383" y="160"/>
                  <a:pt x="8343" y="11"/>
                </a:cubicBezTo>
                <a:close/>
                <a:moveTo>
                  <a:pt x="8673" y="11"/>
                </a:moveTo>
                <a:cubicBezTo>
                  <a:pt x="8742" y="220"/>
                  <a:pt x="8802" y="440"/>
                  <a:pt x="8832" y="670"/>
                </a:cubicBezTo>
                <a:cubicBezTo>
                  <a:pt x="8962" y="1649"/>
                  <a:pt x="8243" y="2109"/>
                  <a:pt x="7614" y="2318"/>
                </a:cubicBezTo>
                <a:cubicBezTo>
                  <a:pt x="7339" y="2419"/>
                  <a:pt x="7056" y="2469"/>
                  <a:pt x="6772" y="2469"/>
                </a:cubicBezTo>
                <a:cubicBezTo>
                  <a:pt x="6746" y="2469"/>
                  <a:pt x="6720" y="2469"/>
                  <a:pt x="6694" y="2468"/>
                </a:cubicBezTo>
                <a:cubicBezTo>
                  <a:pt x="6205" y="2448"/>
                  <a:pt x="5725" y="2388"/>
                  <a:pt x="5256" y="2268"/>
                </a:cubicBezTo>
                <a:cubicBezTo>
                  <a:pt x="4786" y="2148"/>
                  <a:pt x="4297" y="2079"/>
                  <a:pt x="3817" y="2059"/>
                </a:cubicBezTo>
                <a:cubicBezTo>
                  <a:pt x="3448" y="2059"/>
                  <a:pt x="3088" y="2128"/>
                  <a:pt x="2748" y="2268"/>
                </a:cubicBezTo>
                <a:cubicBezTo>
                  <a:pt x="1420" y="2828"/>
                  <a:pt x="1230" y="3597"/>
                  <a:pt x="1020" y="4406"/>
                </a:cubicBezTo>
                <a:cubicBezTo>
                  <a:pt x="920" y="4866"/>
                  <a:pt x="750" y="5305"/>
                  <a:pt x="520" y="5715"/>
                </a:cubicBezTo>
                <a:cubicBezTo>
                  <a:pt x="381" y="5925"/>
                  <a:pt x="211" y="6115"/>
                  <a:pt x="21" y="6285"/>
                </a:cubicBezTo>
                <a:lnTo>
                  <a:pt x="21" y="6444"/>
                </a:lnTo>
                <a:cubicBezTo>
                  <a:pt x="251" y="6255"/>
                  <a:pt x="460" y="6035"/>
                  <a:pt x="630" y="5785"/>
                </a:cubicBezTo>
                <a:cubicBezTo>
                  <a:pt x="870" y="5365"/>
                  <a:pt x="1040" y="4906"/>
                  <a:pt x="1140" y="4436"/>
                </a:cubicBezTo>
                <a:cubicBezTo>
                  <a:pt x="1350" y="3627"/>
                  <a:pt x="1539" y="2918"/>
                  <a:pt x="2808" y="2388"/>
                </a:cubicBezTo>
                <a:cubicBezTo>
                  <a:pt x="3108" y="2257"/>
                  <a:pt x="3434" y="2187"/>
                  <a:pt x="3761" y="2187"/>
                </a:cubicBezTo>
                <a:cubicBezTo>
                  <a:pt x="3783" y="2187"/>
                  <a:pt x="3805" y="2188"/>
                  <a:pt x="3827" y="2188"/>
                </a:cubicBezTo>
                <a:cubicBezTo>
                  <a:pt x="4297" y="2208"/>
                  <a:pt x="4766" y="2268"/>
                  <a:pt x="5236" y="2388"/>
                </a:cubicBezTo>
                <a:cubicBezTo>
                  <a:pt x="5705" y="2508"/>
                  <a:pt x="6195" y="2578"/>
                  <a:pt x="6694" y="2598"/>
                </a:cubicBezTo>
                <a:cubicBezTo>
                  <a:pt x="7014" y="2598"/>
                  <a:pt x="7344" y="2548"/>
                  <a:pt x="7654" y="2448"/>
                </a:cubicBezTo>
                <a:cubicBezTo>
                  <a:pt x="8593" y="2128"/>
                  <a:pt x="9052" y="1489"/>
                  <a:pt x="8952" y="660"/>
                </a:cubicBezTo>
                <a:lnTo>
                  <a:pt x="8952" y="650"/>
                </a:lnTo>
                <a:cubicBezTo>
                  <a:pt x="8922" y="430"/>
                  <a:pt x="8872" y="220"/>
                  <a:pt x="8792" y="11"/>
                </a:cubicBezTo>
                <a:close/>
                <a:moveTo>
                  <a:pt x="9102" y="1"/>
                </a:moveTo>
                <a:lnTo>
                  <a:pt x="9142" y="110"/>
                </a:lnTo>
                <a:cubicBezTo>
                  <a:pt x="9232" y="340"/>
                  <a:pt x="9302" y="580"/>
                  <a:pt x="9342" y="830"/>
                </a:cubicBezTo>
                <a:cubicBezTo>
                  <a:pt x="9462" y="1619"/>
                  <a:pt x="9022" y="2228"/>
                  <a:pt x="8093" y="2548"/>
                </a:cubicBezTo>
                <a:cubicBezTo>
                  <a:pt x="7783" y="2658"/>
                  <a:pt x="7454" y="2708"/>
                  <a:pt x="7124" y="2708"/>
                </a:cubicBezTo>
                <a:cubicBezTo>
                  <a:pt x="6615" y="2688"/>
                  <a:pt x="6115" y="2618"/>
                  <a:pt x="5625" y="2498"/>
                </a:cubicBezTo>
                <a:cubicBezTo>
                  <a:pt x="5136" y="2378"/>
                  <a:pt x="4636" y="2308"/>
                  <a:pt x="4137" y="2288"/>
                </a:cubicBezTo>
                <a:cubicBezTo>
                  <a:pt x="3737" y="2288"/>
                  <a:pt x="3338" y="2368"/>
                  <a:pt x="2968" y="2528"/>
                </a:cubicBezTo>
                <a:cubicBezTo>
                  <a:pt x="1549" y="3158"/>
                  <a:pt x="1330" y="4017"/>
                  <a:pt x="1090" y="4926"/>
                </a:cubicBezTo>
                <a:cubicBezTo>
                  <a:pt x="980" y="5425"/>
                  <a:pt x="800" y="5905"/>
                  <a:pt x="560" y="6354"/>
                </a:cubicBezTo>
                <a:cubicBezTo>
                  <a:pt x="410" y="6604"/>
                  <a:pt x="221" y="6834"/>
                  <a:pt x="1" y="7024"/>
                </a:cubicBezTo>
                <a:lnTo>
                  <a:pt x="1" y="7194"/>
                </a:lnTo>
                <a:cubicBezTo>
                  <a:pt x="271" y="6974"/>
                  <a:pt x="490" y="6714"/>
                  <a:pt x="670" y="6414"/>
                </a:cubicBezTo>
                <a:cubicBezTo>
                  <a:pt x="920" y="5965"/>
                  <a:pt x="1100" y="5475"/>
                  <a:pt x="1210" y="4976"/>
                </a:cubicBezTo>
                <a:cubicBezTo>
                  <a:pt x="1449" y="4057"/>
                  <a:pt x="1659" y="3257"/>
                  <a:pt x="3018" y="2648"/>
                </a:cubicBezTo>
                <a:cubicBezTo>
                  <a:pt x="3358" y="2507"/>
                  <a:pt x="3715" y="2427"/>
                  <a:pt x="4082" y="2427"/>
                </a:cubicBezTo>
                <a:cubicBezTo>
                  <a:pt x="4103" y="2427"/>
                  <a:pt x="4125" y="2428"/>
                  <a:pt x="4147" y="2428"/>
                </a:cubicBezTo>
                <a:cubicBezTo>
                  <a:pt x="4636" y="2438"/>
                  <a:pt x="5126" y="2508"/>
                  <a:pt x="5605" y="2628"/>
                </a:cubicBezTo>
                <a:cubicBezTo>
                  <a:pt x="6105" y="2758"/>
                  <a:pt x="6615" y="2828"/>
                  <a:pt x="7124" y="2848"/>
                </a:cubicBezTo>
                <a:cubicBezTo>
                  <a:pt x="7474" y="2848"/>
                  <a:pt x="7813" y="2788"/>
                  <a:pt x="8143" y="2678"/>
                </a:cubicBezTo>
                <a:cubicBezTo>
                  <a:pt x="9122" y="2328"/>
                  <a:pt x="9592" y="1669"/>
                  <a:pt x="9472" y="820"/>
                </a:cubicBezTo>
                <a:lnTo>
                  <a:pt x="9472" y="810"/>
                </a:lnTo>
                <a:cubicBezTo>
                  <a:pt x="9422" y="560"/>
                  <a:pt x="9352" y="310"/>
                  <a:pt x="9262" y="60"/>
                </a:cubicBezTo>
                <a:cubicBezTo>
                  <a:pt x="9252" y="40"/>
                  <a:pt x="9242" y="21"/>
                  <a:pt x="9242" y="1"/>
                </a:cubicBezTo>
                <a:close/>
                <a:moveTo>
                  <a:pt x="9542" y="11"/>
                </a:moveTo>
                <a:cubicBezTo>
                  <a:pt x="9572" y="90"/>
                  <a:pt x="9602" y="170"/>
                  <a:pt x="9642" y="260"/>
                </a:cubicBezTo>
                <a:cubicBezTo>
                  <a:pt x="9742" y="490"/>
                  <a:pt x="9811" y="740"/>
                  <a:pt x="9871" y="990"/>
                </a:cubicBezTo>
                <a:cubicBezTo>
                  <a:pt x="10001" y="1809"/>
                  <a:pt x="9552" y="2438"/>
                  <a:pt x="8583" y="2778"/>
                </a:cubicBezTo>
                <a:cubicBezTo>
                  <a:pt x="8253" y="2898"/>
                  <a:pt x="7913" y="2948"/>
                  <a:pt x="7564" y="2948"/>
                </a:cubicBezTo>
                <a:cubicBezTo>
                  <a:pt x="7034" y="2928"/>
                  <a:pt x="6525" y="2858"/>
                  <a:pt x="6015" y="2738"/>
                </a:cubicBezTo>
                <a:cubicBezTo>
                  <a:pt x="5506" y="2608"/>
                  <a:pt x="4996" y="2538"/>
                  <a:pt x="4467" y="2518"/>
                </a:cubicBezTo>
                <a:cubicBezTo>
                  <a:pt x="4037" y="2518"/>
                  <a:pt x="3597" y="2608"/>
                  <a:pt x="3198" y="2788"/>
                </a:cubicBezTo>
                <a:cubicBezTo>
                  <a:pt x="1689" y="3497"/>
                  <a:pt x="1439" y="4456"/>
                  <a:pt x="1180" y="5475"/>
                </a:cubicBezTo>
                <a:cubicBezTo>
                  <a:pt x="1060" y="6005"/>
                  <a:pt x="870" y="6514"/>
                  <a:pt x="620" y="7004"/>
                </a:cubicBezTo>
                <a:cubicBezTo>
                  <a:pt x="460" y="7294"/>
                  <a:pt x="251" y="7553"/>
                  <a:pt x="11" y="7783"/>
                </a:cubicBezTo>
                <a:lnTo>
                  <a:pt x="11" y="7953"/>
                </a:lnTo>
                <a:cubicBezTo>
                  <a:pt x="301" y="7703"/>
                  <a:pt x="550" y="7403"/>
                  <a:pt x="730" y="7064"/>
                </a:cubicBezTo>
                <a:cubicBezTo>
                  <a:pt x="990" y="6574"/>
                  <a:pt x="1180" y="6045"/>
                  <a:pt x="1300" y="5505"/>
                </a:cubicBezTo>
                <a:cubicBezTo>
                  <a:pt x="1569" y="4476"/>
                  <a:pt x="1799" y="3587"/>
                  <a:pt x="3258" y="2908"/>
                </a:cubicBezTo>
                <a:cubicBezTo>
                  <a:pt x="3618" y="2746"/>
                  <a:pt x="4006" y="2657"/>
                  <a:pt x="4403" y="2657"/>
                </a:cubicBezTo>
                <a:cubicBezTo>
                  <a:pt x="4424" y="2657"/>
                  <a:pt x="4446" y="2657"/>
                  <a:pt x="4467" y="2658"/>
                </a:cubicBezTo>
                <a:cubicBezTo>
                  <a:pt x="4986" y="2678"/>
                  <a:pt x="5486" y="2748"/>
                  <a:pt x="5985" y="2868"/>
                </a:cubicBezTo>
                <a:cubicBezTo>
                  <a:pt x="6505" y="2988"/>
                  <a:pt x="7024" y="3068"/>
                  <a:pt x="7554" y="3088"/>
                </a:cubicBezTo>
                <a:cubicBezTo>
                  <a:pt x="7923" y="3088"/>
                  <a:pt x="8283" y="3028"/>
                  <a:pt x="8623" y="2908"/>
                </a:cubicBezTo>
                <a:cubicBezTo>
                  <a:pt x="9652" y="2538"/>
                  <a:pt x="10131" y="1859"/>
                  <a:pt x="9991" y="980"/>
                </a:cubicBezTo>
                <a:cubicBezTo>
                  <a:pt x="9931" y="710"/>
                  <a:pt x="9851" y="460"/>
                  <a:pt x="9752" y="210"/>
                </a:cubicBezTo>
                <a:cubicBezTo>
                  <a:pt x="9722" y="140"/>
                  <a:pt x="9702" y="70"/>
                  <a:pt x="9672" y="11"/>
                </a:cubicBezTo>
                <a:close/>
                <a:moveTo>
                  <a:pt x="9961" y="11"/>
                </a:moveTo>
                <a:cubicBezTo>
                  <a:pt x="10011" y="150"/>
                  <a:pt x="10061" y="280"/>
                  <a:pt x="10121" y="420"/>
                </a:cubicBezTo>
                <a:cubicBezTo>
                  <a:pt x="10231" y="660"/>
                  <a:pt x="10321" y="910"/>
                  <a:pt x="10381" y="1169"/>
                </a:cubicBezTo>
                <a:cubicBezTo>
                  <a:pt x="10591" y="2288"/>
                  <a:pt x="9652" y="2808"/>
                  <a:pt x="9072" y="3018"/>
                </a:cubicBezTo>
                <a:cubicBezTo>
                  <a:pt x="8747" y="3138"/>
                  <a:pt x="8406" y="3199"/>
                  <a:pt x="8062" y="3199"/>
                </a:cubicBezTo>
                <a:cubicBezTo>
                  <a:pt x="8036" y="3199"/>
                  <a:pt x="8010" y="3198"/>
                  <a:pt x="7983" y="3197"/>
                </a:cubicBezTo>
                <a:cubicBezTo>
                  <a:pt x="7444" y="3177"/>
                  <a:pt x="6914" y="3098"/>
                  <a:pt x="6395" y="2978"/>
                </a:cubicBezTo>
                <a:cubicBezTo>
                  <a:pt x="5865" y="2848"/>
                  <a:pt x="5326" y="2768"/>
                  <a:pt x="4796" y="2758"/>
                </a:cubicBezTo>
                <a:cubicBezTo>
                  <a:pt x="4774" y="2757"/>
                  <a:pt x="4753" y="2757"/>
                  <a:pt x="4731" y="2757"/>
                </a:cubicBezTo>
                <a:cubicBezTo>
                  <a:pt x="4274" y="2757"/>
                  <a:pt x="3828" y="2857"/>
                  <a:pt x="3418" y="3058"/>
                </a:cubicBezTo>
                <a:cubicBezTo>
                  <a:pt x="1819" y="3827"/>
                  <a:pt x="1549" y="4886"/>
                  <a:pt x="1250" y="6005"/>
                </a:cubicBezTo>
                <a:cubicBezTo>
                  <a:pt x="1120" y="6574"/>
                  <a:pt x="930" y="7124"/>
                  <a:pt x="680" y="7653"/>
                </a:cubicBezTo>
                <a:cubicBezTo>
                  <a:pt x="500" y="7983"/>
                  <a:pt x="281" y="8273"/>
                  <a:pt x="1" y="8532"/>
                </a:cubicBezTo>
                <a:lnTo>
                  <a:pt x="1" y="8702"/>
                </a:lnTo>
                <a:cubicBezTo>
                  <a:pt x="331" y="8422"/>
                  <a:pt x="590" y="8083"/>
                  <a:pt x="790" y="7713"/>
                </a:cubicBezTo>
                <a:cubicBezTo>
                  <a:pt x="1050" y="7174"/>
                  <a:pt x="1240" y="6614"/>
                  <a:pt x="1370" y="6035"/>
                </a:cubicBezTo>
                <a:cubicBezTo>
                  <a:pt x="1669" y="4906"/>
                  <a:pt x="1929" y="3917"/>
                  <a:pt x="3478" y="3177"/>
                </a:cubicBezTo>
                <a:cubicBezTo>
                  <a:pt x="3868" y="2987"/>
                  <a:pt x="4296" y="2887"/>
                  <a:pt x="4734" y="2887"/>
                </a:cubicBezTo>
                <a:cubicBezTo>
                  <a:pt x="4754" y="2887"/>
                  <a:pt x="4775" y="2887"/>
                  <a:pt x="4796" y="2888"/>
                </a:cubicBezTo>
                <a:cubicBezTo>
                  <a:pt x="5326" y="2898"/>
                  <a:pt x="5845" y="2978"/>
                  <a:pt x="6365" y="3098"/>
                </a:cubicBezTo>
                <a:cubicBezTo>
                  <a:pt x="6894" y="3227"/>
                  <a:pt x="7444" y="3297"/>
                  <a:pt x="7983" y="3317"/>
                </a:cubicBezTo>
                <a:cubicBezTo>
                  <a:pt x="8008" y="3318"/>
                  <a:pt x="8032" y="3318"/>
                  <a:pt x="8057" y="3318"/>
                </a:cubicBezTo>
                <a:cubicBezTo>
                  <a:pt x="8421" y="3318"/>
                  <a:pt x="8775" y="3249"/>
                  <a:pt x="9112" y="3128"/>
                </a:cubicBezTo>
                <a:cubicBezTo>
                  <a:pt x="10171" y="2758"/>
                  <a:pt x="10671" y="2029"/>
                  <a:pt x="10511" y="1139"/>
                </a:cubicBezTo>
                <a:lnTo>
                  <a:pt x="10501" y="1139"/>
                </a:lnTo>
                <a:cubicBezTo>
                  <a:pt x="10441" y="880"/>
                  <a:pt x="10351" y="620"/>
                  <a:pt x="10241" y="370"/>
                </a:cubicBezTo>
                <a:cubicBezTo>
                  <a:pt x="10191" y="240"/>
                  <a:pt x="10141" y="130"/>
                  <a:pt x="10091" y="11"/>
                </a:cubicBezTo>
                <a:close/>
                <a:moveTo>
                  <a:pt x="10391" y="21"/>
                </a:moveTo>
                <a:cubicBezTo>
                  <a:pt x="10451" y="210"/>
                  <a:pt x="10521" y="400"/>
                  <a:pt x="10611" y="580"/>
                </a:cubicBezTo>
                <a:cubicBezTo>
                  <a:pt x="10741" y="820"/>
                  <a:pt x="10830" y="1070"/>
                  <a:pt x="10900" y="1329"/>
                </a:cubicBezTo>
                <a:cubicBezTo>
                  <a:pt x="11140" y="2488"/>
                  <a:pt x="10161" y="3028"/>
                  <a:pt x="9552" y="3247"/>
                </a:cubicBezTo>
                <a:cubicBezTo>
                  <a:pt x="9192" y="3387"/>
                  <a:pt x="8802" y="3447"/>
                  <a:pt x="8413" y="3447"/>
                </a:cubicBezTo>
                <a:cubicBezTo>
                  <a:pt x="7863" y="3427"/>
                  <a:pt x="7304" y="3347"/>
                  <a:pt x="6764" y="3217"/>
                </a:cubicBezTo>
                <a:cubicBezTo>
                  <a:pt x="6225" y="3088"/>
                  <a:pt x="5675" y="3018"/>
                  <a:pt x="5116" y="2998"/>
                </a:cubicBezTo>
                <a:cubicBezTo>
                  <a:pt x="5095" y="2997"/>
                  <a:pt x="5074" y="2997"/>
                  <a:pt x="5052" y="2997"/>
                </a:cubicBezTo>
                <a:cubicBezTo>
                  <a:pt x="4565" y="2997"/>
                  <a:pt x="4088" y="3107"/>
                  <a:pt x="3647" y="3327"/>
                </a:cubicBezTo>
                <a:cubicBezTo>
                  <a:pt x="1949" y="4167"/>
                  <a:pt x="1649" y="5325"/>
                  <a:pt x="1330" y="6554"/>
                </a:cubicBezTo>
                <a:cubicBezTo>
                  <a:pt x="1190" y="7154"/>
                  <a:pt x="990" y="7743"/>
                  <a:pt x="730" y="8303"/>
                </a:cubicBezTo>
                <a:cubicBezTo>
                  <a:pt x="550" y="8672"/>
                  <a:pt x="301" y="9002"/>
                  <a:pt x="1" y="9292"/>
                </a:cubicBezTo>
                <a:lnTo>
                  <a:pt x="1" y="9461"/>
                </a:lnTo>
                <a:cubicBezTo>
                  <a:pt x="351" y="9152"/>
                  <a:pt x="640" y="8772"/>
                  <a:pt x="840" y="8353"/>
                </a:cubicBezTo>
                <a:cubicBezTo>
                  <a:pt x="1110" y="7793"/>
                  <a:pt x="1310" y="7194"/>
                  <a:pt x="1449" y="6584"/>
                </a:cubicBezTo>
                <a:cubicBezTo>
                  <a:pt x="1779" y="5335"/>
                  <a:pt x="2059" y="4256"/>
                  <a:pt x="3707" y="3437"/>
                </a:cubicBezTo>
                <a:cubicBezTo>
                  <a:pt x="4137" y="3227"/>
                  <a:pt x="4626" y="3118"/>
                  <a:pt x="5116" y="3118"/>
                </a:cubicBezTo>
                <a:cubicBezTo>
                  <a:pt x="5665" y="3138"/>
                  <a:pt x="6205" y="3217"/>
                  <a:pt x="6734" y="3347"/>
                </a:cubicBezTo>
                <a:cubicBezTo>
                  <a:pt x="7284" y="3477"/>
                  <a:pt x="7853" y="3547"/>
                  <a:pt x="8423" y="3567"/>
                </a:cubicBezTo>
                <a:cubicBezTo>
                  <a:pt x="8822" y="3567"/>
                  <a:pt x="9222" y="3497"/>
                  <a:pt x="9602" y="3367"/>
                </a:cubicBezTo>
                <a:cubicBezTo>
                  <a:pt x="10691" y="2968"/>
                  <a:pt x="11210" y="2218"/>
                  <a:pt x="11020" y="1299"/>
                </a:cubicBezTo>
                <a:cubicBezTo>
                  <a:pt x="10950" y="1030"/>
                  <a:pt x="10850" y="770"/>
                  <a:pt x="10731" y="520"/>
                </a:cubicBezTo>
                <a:cubicBezTo>
                  <a:pt x="10651" y="360"/>
                  <a:pt x="10581" y="190"/>
                  <a:pt x="10521" y="21"/>
                </a:cubicBezTo>
                <a:close/>
                <a:moveTo>
                  <a:pt x="10820" y="11"/>
                </a:moveTo>
                <a:cubicBezTo>
                  <a:pt x="10890" y="260"/>
                  <a:pt x="10990" y="500"/>
                  <a:pt x="11110" y="720"/>
                </a:cubicBezTo>
                <a:cubicBezTo>
                  <a:pt x="11240" y="970"/>
                  <a:pt x="11350" y="1229"/>
                  <a:pt x="11420" y="1489"/>
                </a:cubicBezTo>
                <a:cubicBezTo>
                  <a:pt x="11540" y="1999"/>
                  <a:pt x="11510" y="2938"/>
                  <a:pt x="10051" y="3477"/>
                </a:cubicBezTo>
                <a:cubicBezTo>
                  <a:pt x="9686" y="3608"/>
                  <a:pt x="9312" y="3678"/>
                  <a:pt x="8929" y="3678"/>
                </a:cubicBezTo>
                <a:cubicBezTo>
                  <a:pt x="8904" y="3678"/>
                  <a:pt x="8878" y="3678"/>
                  <a:pt x="8852" y="3677"/>
                </a:cubicBezTo>
                <a:cubicBezTo>
                  <a:pt x="8273" y="3657"/>
                  <a:pt x="7703" y="3587"/>
                  <a:pt x="7154" y="3447"/>
                </a:cubicBezTo>
                <a:cubicBezTo>
                  <a:pt x="6585" y="3317"/>
                  <a:pt x="6015" y="3237"/>
                  <a:pt x="5446" y="3227"/>
                </a:cubicBezTo>
                <a:cubicBezTo>
                  <a:pt x="5425" y="3227"/>
                  <a:pt x="5403" y="3227"/>
                  <a:pt x="5382" y="3227"/>
                </a:cubicBezTo>
                <a:cubicBezTo>
                  <a:pt x="4855" y="3227"/>
                  <a:pt x="4338" y="3347"/>
                  <a:pt x="3877" y="3587"/>
                </a:cubicBezTo>
                <a:cubicBezTo>
                  <a:pt x="2089" y="4506"/>
                  <a:pt x="1759" y="5765"/>
                  <a:pt x="1410" y="7094"/>
                </a:cubicBezTo>
                <a:cubicBezTo>
                  <a:pt x="1260" y="7733"/>
                  <a:pt x="1050" y="8343"/>
                  <a:pt x="790" y="8942"/>
                </a:cubicBezTo>
                <a:cubicBezTo>
                  <a:pt x="600" y="9352"/>
                  <a:pt x="331" y="9731"/>
                  <a:pt x="11" y="10041"/>
                </a:cubicBezTo>
                <a:lnTo>
                  <a:pt x="11" y="10221"/>
                </a:lnTo>
                <a:cubicBezTo>
                  <a:pt x="381" y="9871"/>
                  <a:pt x="690" y="9461"/>
                  <a:pt x="900" y="8992"/>
                </a:cubicBezTo>
                <a:cubicBezTo>
                  <a:pt x="1170" y="8393"/>
                  <a:pt x="1380" y="7763"/>
                  <a:pt x="1529" y="7124"/>
                </a:cubicBezTo>
                <a:cubicBezTo>
                  <a:pt x="1889" y="5755"/>
                  <a:pt x="2199" y="4586"/>
                  <a:pt x="3927" y="3697"/>
                </a:cubicBezTo>
                <a:cubicBezTo>
                  <a:pt x="4379" y="3466"/>
                  <a:pt x="4876" y="3347"/>
                  <a:pt x="5385" y="3347"/>
                </a:cubicBezTo>
                <a:cubicBezTo>
                  <a:pt x="5405" y="3347"/>
                  <a:pt x="5425" y="3347"/>
                  <a:pt x="5446" y="3347"/>
                </a:cubicBezTo>
                <a:cubicBezTo>
                  <a:pt x="6005" y="3367"/>
                  <a:pt x="6575" y="3447"/>
                  <a:pt x="7124" y="3577"/>
                </a:cubicBezTo>
                <a:cubicBezTo>
                  <a:pt x="7693" y="3707"/>
                  <a:pt x="8263" y="3787"/>
                  <a:pt x="8852" y="3807"/>
                </a:cubicBezTo>
                <a:cubicBezTo>
                  <a:pt x="8876" y="3807"/>
                  <a:pt x="8899" y="3808"/>
                  <a:pt x="8923" y="3808"/>
                </a:cubicBezTo>
                <a:cubicBezTo>
                  <a:pt x="9319" y="3808"/>
                  <a:pt x="9714" y="3729"/>
                  <a:pt x="10091" y="3597"/>
                </a:cubicBezTo>
                <a:cubicBezTo>
                  <a:pt x="11220" y="3177"/>
                  <a:pt x="11750" y="2398"/>
                  <a:pt x="11540" y="1469"/>
                </a:cubicBezTo>
                <a:cubicBezTo>
                  <a:pt x="11460" y="1189"/>
                  <a:pt x="11360" y="920"/>
                  <a:pt x="11220" y="670"/>
                </a:cubicBezTo>
                <a:cubicBezTo>
                  <a:pt x="11100" y="460"/>
                  <a:pt x="11010" y="240"/>
                  <a:pt x="10940" y="11"/>
                </a:cubicBezTo>
                <a:close/>
                <a:moveTo>
                  <a:pt x="11250" y="11"/>
                </a:moveTo>
                <a:cubicBezTo>
                  <a:pt x="11320" y="320"/>
                  <a:pt x="11440" y="610"/>
                  <a:pt x="11600" y="880"/>
                </a:cubicBezTo>
                <a:cubicBezTo>
                  <a:pt x="11740" y="1119"/>
                  <a:pt x="11859" y="1389"/>
                  <a:pt x="11939" y="1659"/>
                </a:cubicBezTo>
                <a:cubicBezTo>
                  <a:pt x="12159" y="2548"/>
                  <a:pt x="11650" y="3287"/>
                  <a:pt x="10531" y="3707"/>
                </a:cubicBezTo>
                <a:cubicBezTo>
                  <a:pt x="10154" y="3839"/>
                  <a:pt x="9759" y="3918"/>
                  <a:pt x="9354" y="3918"/>
                </a:cubicBezTo>
                <a:cubicBezTo>
                  <a:pt x="9330" y="3918"/>
                  <a:pt x="9306" y="3917"/>
                  <a:pt x="9282" y="3917"/>
                </a:cubicBezTo>
                <a:cubicBezTo>
                  <a:pt x="8693" y="3897"/>
                  <a:pt x="8103" y="3817"/>
                  <a:pt x="7534" y="3687"/>
                </a:cubicBezTo>
                <a:cubicBezTo>
                  <a:pt x="6954" y="3547"/>
                  <a:pt x="6365" y="3467"/>
                  <a:pt x="5765" y="3447"/>
                </a:cubicBezTo>
                <a:cubicBezTo>
                  <a:pt x="5746" y="3447"/>
                  <a:pt x="5727" y="3447"/>
                  <a:pt x="5707" y="3447"/>
                </a:cubicBezTo>
                <a:cubicBezTo>
                  <a:pt x="5148" y="3447"/>
                  <a:pt x="4599" y="3586"/>
                  <a:pt x="4097" y="3847"/>
                </a:cubicBezTo>
                <a:cubicBezTo>
                  <a:pt x="2229" y="4836"/>
                  <a:pt x="1869" y="6195"/>
                  <a:pt x="1489" y="7643"/>
                </a:cubicBezTo>
                <a:cubicBezTo>
                  <a:pt x="1330" y="8303"/>
                  <a:pt x="1120" y="8952"/>
                  <a:pt x="850" y="9581"/>
                </a:cubicBezTo>
                <a:cubicBezTo>
                  <a:pt x="640" y="10041"/>
                  <a:pt x="361" y="10451"/>
                  <a:pt x="11" y="10800"/>
                </a:cubicBezTo>
                <a:lnTo>
                  <a:pt x="11" y="10970"/>
                </a:lnTo>
                <a:cubicBezTo>
                  <a:pt x="410" y="10590"/>
                  <a:pt x="740" y="10131"/>
                  <a:pt x="960" y="9631"/>
                </a:cubicBezTo>
                <a:cubicBezTo>
                  <a:pt x="1230" y="8992"/>
                  <a:pt x="1449" y="8333"/>
                  <a:pt x="1609" y="7663"/>
                </a:cubicBezTo>
                <a:cubicBezTo>
                  <a:pt x="1999" y="6185"/>
                  <a:pt x="2329" y="4916"/>
                  <a:pt x="4157" y="3957"/>
                </a:cubicBezTo>
                <a:cubicBezTo>
                  <a:pt x="4640" y="3706"/>
                  <a:pt x="5169" y="3567"/>
                  <a:pt x="5709" y="3567"/>
                </a:cubicBezTo>
                <a:cubicBezTo>
                  <a:pt x="5728" y="3567"/>
                  <a:pt x="5747" y="3567"/>
                  <a:pt x="5765" y="3567"/>
                </a:cubicBezTo>
                <a:cubicBezTo>
                  <a:pt x="6345" y="3587"/>
                  <a:pt x="6934" y="3667"/>
                  <a:pt x="7504" y="3807"/>
                </a:cubicBezTo>
                <a:cubicBezTo>
                  <a:pt x="8083" y="3937"/>
                  <a:pt x="8683" y="4017"/>
                  <a:pt x="9282" y="4047"/>
                </a:cubicBezTo>
                <a:cubicBezTo>
                  <a:pt x="9722" y="4047"/>
                  <a:pt x="10161" y="3967"/>
                  <a:pt x="10581" y="3817"/>
                </a:cubicBezTo>
                <a:cubicBezTo>
                  <a:pt x="11760" y="3387"/>
                  <a:pt x="12289" y="2588"/>
                  <a:pt x="12059" y="1629"/>
                </a:cubicBezTo>
                <a:cubicBezTo>
                  <a:pt x="11969" y="1349"/>
                  <a:pt x="11859" y="1070"/>
                  <a:pt x="11710" y="820"/>
                </a:cubicBezTo>
                <a:cubicBezTo>
                  <a:pt x="11560" y="570"/>
                  <a:pt x="11450" y="300"/>
                  <a:pt x="11380" y="11"/>
                </a:cubicBezTo>
                <a:close/>
                <a:moveTo>
                  <a:pt x="11700" y="11"/>
                </a:moveTo>
                <a:cubicBezTo>
                  <a:pt x="11730" y="390"/>
                  <a:pt x="11909" y="710"/>
                  <a:pt x="12099" y="1030"/>
                </a:cubicBezTo>
                <a:cubicBezTo>
                  <a:pt x="12249" y="1279"/>
                  <a:pt x="12369" y="1539"/>
                  <a:pt x="12459" y="1819"/>
                </a:cubicBezTo>
                <a:cubicBezTo>
                  <a:pt x="12699" y="2728"/>
                  <a:pt x="12179" y="3497"/>
                  <a:pt x="11030" y="3937"/>
                </a:cubicBezTo>
                <a:cubicBezTo>
                  <a:pt x="10634" y="4078"/>
                  <a:pt x="10211" y="4157"/>
                  <a:pt x="9795" y="4157"/>
                </a:cubicBezTo>
                <a:cubicBezTo>
                  <a:pt x="9771" y="4157"/>
                  <a:pt x="9746" y="4157"/>
                  <a:pt x="9722" y="4157"/>
                </a:cubicBezTo>
                <a:cubicBezTo>
                  <a:pt x="9112" y="4137"/>
                  <a:pt x="8503" y="4057"/>
                  <a:pt x="7913" y="3917"/>
                </a:cubicBezTo>
                <a:cubicBezTo>
                  <a:pt x="7314" y="3777"/>
                  <a:pt x="6704" y="3697"/>
                  <a:pt x="6095" y="3677"/>
                </a:cubicBezTo>
                <a:cubicBezTo>
                  <a:pt x="6076" y="3677"/>
                  <a:pt x="6056" y="3677"/>
                  <a:pt x="6037" y="3677"/>
                </a:cubicBezTo>
                <a:cubicBezTo>
                  <a:pt x="5438" y="3677"/>
                  <a:pt x="4859" y="3826"/>
                  <a:pt x="4337" y="4107"/>
                </a:cubicBezTo>
                <a:cubicBezTo>
                  <a:pt x="2359" y="5166"/>
                  <a:pt x="1979" y="6634"/>
                  <a:pt x="1569" y="8183"/>
                </a:cubicBezTo>
                <a:cubicBezTo>
                  <a:pt x="1410" y="8882"/>
                  <a:pt x="1180" y="9561"/>
                  <a:pt x="910" y="10221"/>
                </a:cubicBezTo>
                <a:cubicBezTo>
                  <a:pt x="700" y="10720"/>
                  <a:pt x="390" y="11170"/>
                  <a:pt x="11" y="11559"/>
                </a:cubicBezTo>
                <a:lnTo>
                  <a:pt x="11" y="11729"/>
                </a:lnTo>
                <a:cubicBezTo>
                  <a:pt x="450" y="11320"/>
                  <a:pt x="790" y="10830"/>
                  <a:pt x="1020" y="10271"/>
                </a:cubicBezTo>
                <a:cubicBezTo>
                  <a:pt x="1300" y="9611"/>
                  <a:pt x="1519" y="8922"/>
                  <a:pt x="1689" y="8223"/>
                </a:cubicBezTo>
                <a:cubicBezTo>
                  <a:pt x="2099" y="6624"/>
                  <a:pt x="2469" y="5256"/>
                  <a:pt x="4387" y="4226"/>
                </a:cubicBezTo>
                <a:cubicBezTo>
                  <a:pt x="4890" y="3956"/>
                  <a:pt x="5459" y="3806"/>
                  <a:pt x="6030" y="3806"/>
                </a:cubicBezTo>
                <a:cubicBezTo>
                  <a:pt x="6048" y="3806"/>
                  <a:pt x="6067" y="3807"/>
                  <a:pt x="6085" y="3807"/>
                </a:cubicBezTo>
                <a:cubicBezTo>
                  <a:pt x="6684" y="3827"/>
                  <a:pt x="7294" y="3907"/>
                  <a:pt x="7873" y="4047"/>
                </a:cubicBezTo>
                <a:cubicBezTo>
                  <a:pt x="8483" y="4187"/>
                  <a:pt x="9092" y="4266"/>
                  <a:pt x="9712" y="4296"/>
                </a:cubicBezTo>
                <a:cubicBezTo>
                  <a:pt x="10171" y="4296"/>
                  <a:pt x="10631" y="4217"/>
                  <a:pt x="11060" y="4057"/>
                </a:cubicBezTo>
                <a:cubicBezTo>
                  <a:pt x="12289" y="3597"/>
                  <a:pt x="12839" y="2768"/>
                  <a:pt x="12579" y="1789"/>
                </a:cubicBezTo>
                <a:cubicBezTo>
                  <a:pt x="12489" y="1499"/>
                  <a:pt x="12359" y="1229"/>
                  <a:pt x="12199" y="970"/>
                </a:cubicBezTo>
                <a:cubicBezTo>
                  <a:pt x="12019" y="650"/>
                  <a:pt x="11850" y="340"/>
                  <a:pt x="11830" y="11"/>
                </a:cubicBezTo>
                <a:close/>
                <a:moveTo>
                  <a:pt x="12149" y="11"/>
                </a:moveTo>
                <a:cubicBezTo>
                  <a:pt x="12139" y="450"/>
                  <a:pt x="12359" y="820"/>
                  <a:pt x="12579" y="1189"/>
                </a:cubicBezTo>
                <a:cubicBezTo>
                  <a:pt x="12749" y="1429"/>
                  <a:pt x="12879" y="1699"/>
                  <a:pt x="12968" y="1989"/>
                </a:cubicBezTo>
                <a:cubicBezTo>
                  <a:pt x="13348" y="3307"/>
                  <a:pt x="12069" y="3947"/>
                  <a:pt x="11510" y="4167"/>
                </a:cubicBezTo>
                <a:cubicBezTo>
                  <a:pt x="11070" y="4326"/>
                  <a:pt x="10611" y="4406"/>
                  <a:pt x="10141" y="4406"/>
                </a:cubicBezTo>
                <a:cubicBezTo>
                  <a:pt x="9522" y="4376"/>
                  <a:pt x="8892" y="4296"/>
                  <a:pt x="8283" y="4157"/>
                </a:cubicBezTo>
                <a:cubicBezTo>
                  <a:pt x="7664" y="4007"/>
                  <a:pt x="7044" y="3927"/>
                  <a:pt x="6405" y="3907"/>
                </a:cubicBezTo>
                <a:cubicBezTo>
                  <a:pt x="6386" y="3907"/>
                  <a:pt x="6367" y="3906"/>
                  <a:pt x="6348" y="3906"/>
                </a:cubicBezTo>
                <a:cubicBezTo>
                  <a:pt x="5728" y="3906"/>
                  <a:pt x="5109" y="4066"/>
                  <a:pt x="4557" y="4366"/>
                </a:cubicBezTo>
                <a:cubicBezTo>
                  <a:pt x="2488" y="5495"/>
                  <a:pt x="2079" y="7064"/>
                  <a:pt x="1639" y="8732"/>
                </a:cubicBezTo>
                <a:cubicBezTo>
                  <a:pt x="1469" y="9461"/>
                  <a:pt x="1240" y="10171"/>
                  <a:pt x="960" y="10870"/>
                </a:cubicBezTo>
                <a:cubicBezTo>
                  <a:pt x="740" y="11410"/>
                  <a:pt x="420" y="11899"/>
                  <a:pt x="11" y="12319"/>
                </a:cubicBezTo>
                <a:lnTo>
                  <a:pt x="11" y="12489"/>
                </a:lnTo>
                <a:cubicBezTo>
                  <a:pt x="470" y="12049"/>
                  <a:pt x="840" y="11510"/>
                  <a:pt x="1080" y="10920"/>
                </a:cubicBezTo>
                <a:cubicBezTo>
                  <a:pt x="1360" y="10221"/>
                  <a:pt x="1589" y="9501"/>
                  <a:pt x="1769" y="8762"/>
                </a:cubicBezTo>
                <a:cubicBezTo>
                  <a:pt x="2209" y="7064"/>
                  <a:pt x="2598" y="5585"/>
                  <a:pt x="4616" y="4476"/>
                </a:cubicBezTo>
                <a:cubicBezTo>
                  <a:pt x="5149" y="4186"/>
                  <a:pt x="5747" y="4036"/>
                  <a:pt x="6347" y="4036"/>
                </a:cubicBezTo>
                <a:cubicBezTo>
                  <a:pt x="6366" y="4036"/>
                  <a:pt x="6385" y="4036"/>
                  <a:pt x="6405" y="4037"/>
                </a:cubicBezTo>
                <a:cubicBezTo>
                  <a:pt x="7034" y="4057"/>
                  <a:pt x="7654" y="4137"/>
                  <a:pt x="8263" y="4286"/>
                </a:cubicBezTo>
                <a:cubicBezTo>
                  <a:pt x="8882" y="4426"/>
                  <a:pt x="9512" y="4516"/>
                  <a:pt x="10151" y="4536"/>
                </a:cubicBezTo>
                <a:cubicBezTo>
                  <a:pt x="10631" y="4536"/>
                  <a:pt x="11100" y="4456"/>
                  <a:pt x="11550" y="4286"/>
                </a:cubicBezTo>
                <a:cubicBezTo>
                  <a:pt x="12819" y="3797"/>
                  <a:pt x="13378" y="2948"/>
                  <a:pt x="13098" y="1949"/>
                </a:cubicBezTo>
                <a:lnTo>
                  <a:pt x="13088" y="1949"/>
                </a:lnTo>
                <a:cubicBezTo>
                  <a:pt x="12988" y="1659"/>
                  <a:pt x="12859" y="1379"/>
                  <a:pt x="12689" y="1119"/>
                </a:cubicBezTo>
                <a:cubicBezTo>
                  <a:pt x="12469" y="760"/>
                  <a:pt x="12259" y="420"/>
                  <a:pt x="12269" y="11"/>
                </a:cubicBezTo>
                <a:close/>
                <a:moveTo>
                  <a:pt x="12609" y="11"/>
                </a:moveTo>
                <a:cubicBezTo>
                  <a:pt x="12549" y="520"/>
                  <a:pt x="12809" y="940"/>
                  <a:pt x="13068" y="1339"/>
                </a:cubicBezTo>
                <a:cubicBezTo>
                  <a:pt x="13248" y="1589"/>
                  <a:pt x="13388" y="1859"/>
                  <a:pt x="13488" y="2148"/>
                </a:cubicBezTo>
                <a:cubicBezTo>
                  <a:pt x="13898" y="3497"/>
                  <a:pt x="12579" y="4167"/>
                  <a:pt x="11989" y="4396"/>
                </a:cubicBezTo>
                <a:cubicBezTo>
                  <a:pt x="11562" y="4558"/>
                  <a:pt x="11099" y="4647"/>
                  <a:pt x="10643" y="4647"/>
                </a:cubicBezTo>
                <a:cubicBezTo>
                  <a:pt x="10619" y="4647"/>
                  <a:pt x="10595" y="4647"/>
                  <a:pt x="10571" y="4646"/>
                </a:cubicBezTo>
                <a:cubicBezTo>
                  <a:pt x="9931" y="4646"/>
                  <a:pt x="9282" y="4526"/>
                  <a:pt x="8653" y="4396"/>
                </a:cubicBezTo>
                <a:cubicBezTo>
                  <a:pt x="8023" y="4276"/>
                  <a:pt x="7374" y="4147"/>
                  <a:pt x="6724" y="4147"/>
                </a:cubicBezTo>
                <a:cubicBezTo>
                  <a:pt x="6706" y="4146"/>
                  <a:pt x="6687" y="4146"/>
                  <a:pt x="6668" y="4146"/>
                </a:cubicBezTo>
                <a:cubicBezTo>
                  <a:pt x="6007" y="4146"/>
                  <a:pt x="5349" y="4316"/>
                  <a:pt x="4776" y="4636"/>
                </a:cubicBezTo>
                <a:cubicBezTo>
                  <a:pt x="2618" y="5855"/>
                  <a:pt x="2179" y="7523"/>
                  <a:pt x="1709" y="9302"/>
                </a:cubicBezTo>
                <a:cubicBezTo>
                  <a:pt x="1529" y="10051"/>
                  <a:pt x="1300" y="10800"/>
                  <a:pt x="1010" y="11520"/>
                </a:cubicBezTo>
                <a:cubicBezTo>
                  <a:pt x="780" y="12109"/>
                  <a:pt x="440" y="12638"/>
                  <a:pt x="1" y="13088"/>
                </a:cubicBezTo>
                <a:lnTo>
                  <a:pt x="1" y="13268"/>
                </a:lnTo>
                <a:cubicBezTo>
                  <a:pt x="450" y="12848"/>
                  <a:pt x="820" y="12299"/>
                  <a:pt x="1120" y="11569"/>
                </a:cubicBezTo>
                <a:cubicBezTo>
                  <a:pt x="1410" y="10840"/>
                  <a:pt x="1649" y="10091"/>
                  <a:pt x="1829" y="9332"/>
                </a:cubicBezTo>
                <a:cubicBezTo>
                  <a:pt x="2309" y="7513"/>
                  <a:pt x="2718" y="5935"/>
                  <a:pt x="4836" y="4756"/>
                </a:cubicBezTo>
                <a:cubicBezTo>
                  <a:pt x="5399" y="4436"/>
                  <a:pt x="6027" y="4276"/>
                  <a:pt x="6666" y="4276"/>
                </a:cubicBezTo>
                <a:cubicBezTo>
                  <a:pt x="6686" y="4276"/>
                  <a:pt x="6705" y="4276"/>
                  <a:pt x="6724" y="4276"/>
                </a:cubicBezTo>
                <a:cubicBezTo>
                  <a:pt x="7364" y="4296"/>
                  <a:pt x="8003" y="4376"/>
                  <a:pt x="8623" y="4526"/>
                </a:cubicBezTo>
                <a:cubicBezTo>
                  <a:pt x="9262" y="4646"/>
                  <a:pt x="9911" y="4776"/>
                  <a:pt x="10571" y="4776"/>
                </a:cubicBezTo>
                <a:cubicBezTo>
                  <a:pt x="11070" y="4776"/>
                  <a:pt x="11570" y="4686"/>
                  <a:pt x="12039" y="4506"/>
                </a:cubicBezTo>
                <a:cubicBezTo>
                  <a:pt x="13328" y="4017"/>
                  <a:pt x="13918" y="3118"/>
                  <a:pt x="13608" y="2109"/>
                </a:cubicBezTo>
                <a:cubicBezTo>
                  <a:pt x="13498" y="1809"/>
                  <a:pt x="13358" y="1529"/>
                  <a:pt x="13178" y="1269"/>
                </a:cubicBezTo>
                <a:cubicBezTo>
                  <a:pt x="12918" y="870"/>
                  <a:pt x="12679" y="490"/>
                  <a:pt x="12739" y="11"/>
                </a:cubicBezTo>
                <a:close/>
                <a:moveTo>
                  <a:pt x="13088" y="11"/>
                </a:moveTo>
                <a:cubicBezTo>
                  <a:pt x="12968" y="600"/>
                  <a:pt x="13268" y="1060"/>
                  <a:pt x="13568" y="1499"/>
                </a:cubicBezTo>
                <a:cubicBezTo>
                  <a:pt x="13748" y="1749"/>
                  <a:pt x="13898" y="2019"/>
                  <a:pt x="14007" y="2318"/>
                </a:cubicBezTo>
                <a:cubicBezTo>
                  <a:pt x="14447" y="3697"/>
                  <a:pt x="13088" y="4386"/>
                  <a:pt x="12489" y="4626"/>
                </a:cubicBezTo>
                <a:cubicBezTo>
                  <a:pt x="12009" y="4806"/>
                  <a:pt x="11510" y="4886"/>
                  <a:pt x="11010" y="4886"/>
                </a:cubicBezTo>
                <a:cubicBezTo>
                  <a:pt x="10351" y="4886"/>
                  <a:pt x="9682" y="4756"/>
                  <a:pt x="9042" y="4626"/>
                </a:cubicBezTo>
                <a:cubicBezTo>
                  <a:pt x="8393" y="4496"/>
                  <a:pt x="7723" y="4366"/>
                  <a:pt x="7054" y="4366"/>
                </a:cubicBezTo>
                <a:cubicBezTo>
                  <a:pt x="7035" y="4366"/>
                  <a:pt x="7016" y="4366"/>
                  <a:pt x="6997" y="4366"/>
                </a:cubicBezTo>
                <a:cubicBezTo>
                  <a:pt x="6298" y="4366"/>
                  <a:pt x="5619" y="4546"/>
                  <a:pt x="5006" y="4896"/>
                </a:cubicBezTo>
                <a:cubicBezTo>
                  <a:pt x="2758" y="6175"/>
                  <a:pt x="2289" y="7953"/>
                  <a:pt x="1799" y="9841"/>
                </a:cubicBezTo>
                <a:cubicBezTo>
                  <a:pt x="1609" y="10630"/>
                  <a:pt x="1370" y="11400"/>
                  <a:pt x="1080" y="12159"/>
                </a:cubicBezTo>
                <a:cubicBezTo>
                  <a:pt x="780" y="12878"/>
                  <a:pt x="440" y="13428"/>
                  <a:pt x="11" y="13847"/>
                </a:cubicBezTo>
                <a:lnTo>
                  <a:pt x="11" y="14007"/>
                </a:lnTo>
                <a:cubicBezTo>
                  <a:pt x="450" y="13608"/>
                  <a:pt x="850" y="13028"/>
                  <a:pt x="1190" y="12199"/>
                </a:cubicBezTo>
                <a:cubicBezTo>
                  <a:pt x="1489" y="11440"/>
                  <a:pt x="1729" y="10660"/>
                  <a:pt x="1919" y="9871"/>
                </a:cubicBezTo>
                <a:cubicBezTo>
                  <a:pt x="2429" y="7933"/>
                  <a:pt x="2868" y="6265"/>
                  <a:pt x="5076" y="5006"/>
                </a:cubicBezTo>
                <a:cubicBezTo>
                  <a:pt x="5659" y="4666"/>
                  <a:pt x="6327" y="4496"/>
                  <a:pt x="6997" y="4496"/>
                </a:cubicBezTo>
                <a:cubicBezTo>
                  <a:pt x="7016" y="4496"/>
                  <a:pt x="7035" y="4496"/>
                  <a:pt x="7054" y="4496"/>
                </a:cubicBezTo>
                <a:cubicBezTo>
                  <a:pt x="7713" y="4496"/>
                  <a:pt x="8373" y="4616"/>
                  <a:pt x="9012" y="4746"/>
                </a:cubicBezTo>
                <a:cubicBezTo>
                  <a:pt x="9662" y="4886"/>
                  <a:pt x="10341" y="5006"/>
                  <a:pt x="11010" y="5006"/>
                </a:cubicBezTo>
                <a:cubicBezTo>
                  <a:pt x="11036" y="5006"/>
                  <a:pt x="11062" y="5006"/>
                  <a:pt x="11088" y="5006"/>
                </a:cubicBezTo>
                <a:cubicBezTo>
                  <a:pt x="11582" y="5006"/>
                  <a:pt x="12074" y="4916"/>
                  <a:pt x="12539" y="4736"/>
                </a:cubicBezTo>
                <a:cubicBezTo>
                  <a:pt x="13858" y="4226"/>
                  <a:pt x="14457" y="3307"/>
                  <a:pt x="14127" y="2278"/>
                </a:cubicBezTo>
                <a:cubicBezTo>
                  <a:pt x="14017" y="1969"/>
                  <a:pt x="13858" y="1689"/>
                  <a:pt x="13668" y="1429"/>
                </a:cubicBezTo>
                <a:cubicBezTo>
                  <a:pt x="13368" y="980"/>
                  <a:pt x="13078" y="560"/>
                  <a:pt x="13218" y="11"/>
                </a:cubicBezTo>
                <a:close/>
                <a:moveTo>
                  <a:pt x="13568" y="11"/>
                </a:moveTo>
                <a:cubicBezTo>
                  <a:pt x="13368" y="690"/>
                  <a:pt x="13708" y="1179"/>
                  <a:pt x="14047" y="1649"/>
                </a:cubicBezTo>
                <a:cubicBezTo>
                  <a:pt x="14247" y="1899"/>
                  <a:pt x="14407" y="2178"/>
                  <a:pt x="14527" y="2478"/>
                </a:cubicBezTo>
                <a:cubicBezTo>
                  <a:pt x="14996" y="3887"/>
                  <a:pt x="13598" y="4606"/>
                  <a:pt x="12968" y="4846"/>
                </a:cubicBezTo>
                <a:cubicBezTo>
                  <a:pt x="12479" y="5036"/>
                  <a:pt x="11959" y="5126"/>
                  <a:pt x="11440" y="5126"/>
                </a:cubicBezTo>
                <a:cubicBezTo>
                  <a:pt x="10761" y="5126"/>
                  <a:pt x="10071" y="4986"/>
                  <a:pt x="9412" y="4866"/>
                </a:cubicBezTo>
                <a:cubicBezTo>
                  <a:pt x="8742" y="4736"/>
                  <a:pt x="8053" y="4596"/>
                  <a:pt x="7374" y="4596"/>
                </a:cubicBezTo>
                <a:cubicBezTo>
                  <a:pt x="7355" y="4596"/>
                  <a:pt x="7336" y="4596"/>
                  <a:pt x="7318" y="4596"/>
                </a:cubicBezTo>
                <a:cubicBezTo>
                  <a:pt x="6588" y="4596"/>
                  <a:pt x="5869" y="4785"/>
                  <a:pt x="5236" y="5156"/>
                </a:cubicBezTo>
                <a:cubicBezTo>
                  <a:pt x="2888" y="6514"/>
                  <a:pt x="2389" y="8403"/>
                  <a:pt x="1869" y="10401"/>
                </a:cubicBezTo>
                <a:cubicBezTo>
                  <a:pt x="1679" y="11220"/>
                  <a:pt x="1429" y="12019"/>
                  <a:pt x="1130" y="12798"/>
                </a:cubicBezTo>
                <a:cubicBezTo>
                  <a:pt x="860" y="13458"/>
                  <a:pt x="540" y="14097"/>
                  <a:pt x="1" y="14607"/>
                </a:cubicBezTo>
                <a:lnTo>
                  <a:pt x="1" y="14786"/>
                </a:lnTo>
                <a:cubicBezTo>
                  <a:pt x="600" y="14247"/>
                  <a:pt x="960" y="13558"/>
                  <a:pt x="1240" y="12848"/>
                </a:cubicBezTo>
                <a:cubicBezTo>
                  <a:pt x="1539" y="12059"/>
                  <a:pt x="1799" y="11250"/>
                  <a:pt x="1989" y="10431"/>
                </a:cubicBezTo>
                <a:cubicBezTo>
                  <a:pt x="2528" y="8373"/>
                  <a:pt x="2988" y="6604"/>
                  <a:pt x="5296" y="5266"/>
                </a:cubicBezTo>
                <a:cubicBezTo>
                  <a:pt x="5909" y="4915"/>
                  <a:pt x="6609" y="4726"/>
                  <a:pt x="7319" y="4726"/>
                </a:cubicBezTo>
                <a:cubicBezTo>
                  <a:pt x="7337" y="4726"/>
                  <a:pt x="7356" y="4726"/>
                  <a:pt x="7374" y="4726"/>
                </a:cubicBezTo>
                <a:cubicBezTo>
                  <a:pt x="8043" y="4726"/>
                  <a:pt x="8723" y="4866"/>
                  <a:pt x="9392" y="4996"/>
                </a:cubicBezTo>
                <a:cubicBezTo>
                  <a:pt x="10051" y="5126"/>
                  <a:pt x="10751" y="5256"/>
                  <a:pt x="11440" y="5256"/>
                </a:cubicBezTo>
                <a:cubicBezTo>
                  <a:pt x="11465" y="5256"/>
                  <a:pt x="11489" y="5256"/>
                  <a:pt x="11514" y="5256"/>
                </a:cubicBezTo>
                <a:cubicBezTo>
                  <a:pt x="12028" y="5256"/>
                  <a:pt x="12532" y="5157"/>
                  <a:pt x="13018" y="4976"/>
                </a:cubicBezTo>
                <a:cubicBezTo>
                  <a:pt x="14387" y="4436"/>
                  <a:pt x="14996" y="3487"/>
                  <a:pt x="14647" y="2438"/>
                </a:cubicBezTo>
                <a:cubicBezTo>
                  <a:pt x="14527" y="2128"/>
                  <a:pt x="14357" y="1839"/>
                  <a:pt x="14147" y="1579"/>
                </a:cubicBezTo>
                <a:cubicBezTo>
                  <a:pt x="13818" y="1099"/>
                  <a:pt x="13488" y="650"/>
                  <a:pt x="13708" y="11"/>
                </a:cubicBezTo>
                <a:close/>
                <a:moveTo>
                  <a:pt x="14067" y="11"/>
                </a:moveTo>
                <a:cubicBezTo>
                  <a:pt x="13768" y="780"/>
                  <a:pt x="14157" y="1299"/>
                  <a:pt x="14537" y="1809"/>
                </a:cubicBezTo>
                <a:cubicBezTo>
                  <a:pt x="14747" y="2059"/>
                  <a:pt x="14917" y="2338"/>
                  <a:pt x="15036" y="2638"/>
                </a:cubicBezTo>
                <a:cubicBezTo>
                  <a:pt x="15386" y="3637"/>
                  <a:pt x="14797" y="4556"/>
                  <a:pt x="13458" y="5076"/>
                </a:cubicBezTo>
                <a:cubicBezTo>
                  <a:pt x="12972" y="5266"/>
                  <a:pt x="12458" y="5366"/>
                  <a:pt x="11935" y="5366"/>
                </a:cubicBezTo>
                <a:cubicBezTo>
                  <a:pt x="11910" y="5366"/>
                  <a:pt x="11885" y="5366"/>
                  <a:pt x="11859" y="5365"/>
                </a:cubicBezTo>
                <a:cubicBezTo>
                  <a:pt x="11170" y="5365"/>
                  <a:pt x="10461" y="5226"/>
                  <a:pt x="9781" y="5096"/>
                </a:cubicBezTo>
                <a:cubicBezTo>
                  <a:pt x="9102" y="4966"/>
                  <a:pt x="8393" y="4826"/>
                  <a:pt x="7684" y="4826"/>
                </a:cubicBezTo>
                <a:cubicBezTo>
                  <a:pt x="7665" y="4826"/>
                  <a:pt x="7646" y="4826"/>
                  <a:pt x="7628" y="4826"/>
                </a:cubicBezTo>
                <a:cubicBezTo>
                  <a:pt x="6868" y="4826"/>
                  <a:pt x="6119" y="5025"/>
                  <a:pt x="5456" y="5415"/>
                </a:cubicBezTo>
                <a:cubicBezTo>
                  <a:pt x="3018" y="6844"/>
                  <a:pt x="2498" y="8842"/>
                  <a:pt x="1949" y="10950"/>
                </a:cubicBezTo>
                <a:cubicBezTo>
                  <a:pt x="1739" y="11789"/>
                  <a:pt x="1489" y="12628"/>
                  <a:pt x="1190" y="13438"/>
                </a:cubicBezTo>
                <a:cubicBezTo>
                  <a:pt x="880" y="14217"/>
                  <a:pt x="530" y="14866"/>
                  <a:pt x="11" y="15366"/>
                </a:cubicBezTo>
                <a:lnTo>
                  <a:pt x="11" y="15546"/>
                </a:lnTo>
                <a:cubicBezTo>
                  <a:pt x="590" y="15026"/>
                  <a:pt x="970" y="14317"/>
                  <a:pt x="1300" y="13488"/>
                </a:cubicBezTo>
                <a:cubicBezTo>
                  <a:pt x="1609" y="12668"/>
                  <a:pt x="1869" y="11829"/>
                  <a:pt x="2069" y="10980"/>
                </a:cubicBezTo>
                <a:cubicBezTo>
                  <a:pt x="2608" y="8902"/>
                  <a:pt x="3128" y="6934"/>
                  <a:pt x="5526" y="5525"/>
                </a:cubicBezTo>
                <a:cubicBezTo>
                  <a:pt x="6145" y="5153"/>
                  <a:pt x="6865" y="4954"/>
                  <a:pt x="7590" y="4954"/>
                </a:cubicBezTo>
                <a:cubicBezTo>
                  <a:pt x="7624" y="4954"/>
                  <a:pt x="7659" y="4955"/>
                  <a:pt x="7693" y="4956"/>
                </a:cubicBezTo>
                <a:cubicBezTo>
                  <a:pt x="8383" y="4956"/>
                  <a:pt x="9082" y="5086"/>
                  <a:pt x="9762" y="5216"/>
                </a:cubicBezTo>
                <a:cubicBezTo>
                  <a:pt x="10441" y="5355"/>
                  <a:pt x="11160" y="5495"/>
                  <a:pt x="11869" y="5495"/>
                </a:cubicBezTo>
                <a:cubicBezTo>
                  <a:pt x="12429" y="5495"/>
                  <a:pt x="12988" y="5395"/>
                  <a:pt x="13508" y="5196"/>
                </a:cubicBezTo>
                <a:cubicBezTo>
                  <a:pt x="14917" y="4636"/>
                  <a:pt x="15536" y="3667"/>
                  <a:pt x="15166" y="2598"/>
                </a:cubicBezTo>
                <a:cubicBezTo>
                  <a:pt x="15036" y="2288"/>
                  <a:pt x="14857" y="1989"/>
                  <a:pt x="14637" y="1729"/>
                </a:cubicBezTo>
                <a:cubicBezTo>
                  <a:pt x="14267" y="1219"/>
                  <a:pt x="13908" y="750"/>
                  <a:pt x="14197" y="40"/>
                </a:cubicBezTo>
                <a:lnTo>
                  <a:pt x="14207" y="11"/>
                </a:lnTo>
                <a:close/>
                <a:moveTo>
                  <a:pt x="14577" y="11"/>
                </a:moveTo>
                <a:cubicBezTo>
                  <a:pt x="14557" y="50"/>
                  <a:pt x="14537" y="90"/>
                  <a:pt x="14517" y="130"/>
                </a:cubicBezTo>
                <a:cubicBezTo>
                  <a:pt x="14217" y="920"/>
                  <a:pt x="14637" y="1449"/>
                  <a:pt x="15036" y="1959"/>
                </a:cubicBezTo>
                <a:cubicBezTo>
                  <a:pt x="15246" y="2218"/>
                  <a:pt x="15426" y="2498"/>
                  <a:pt x="15566" y="2808"/>
                </a:cubicBezTo>
                <a:cubicBezTo>
                  <a:pt x="16115" y="4316"/>
                  <a:pt x="14467" y="5106"/>
                  <a:pt x="13947" y="5305"/>
                </a:cubicBezTo>
                <a:cubicBezTo>
                  <a:pt x="13442" y="5506"/>
                  <a:pt x="12909" y="5606"/>
                  <a:pt x="12375" y="5606"/>
                </a:cubicBezTo>
                <a:cubicBezTo>
                  <a:pt x="12350" y="5606"/>
                  <a:pt x="12325" y="5606"/>
                  <a:pt x="12299" y="5605"/>
                </a:cubicBezTo>
                <a:cubicBezTo>
                  <a:pt x="11590" y="5605"/>
                  <a:pt x="10860" y="5465"/>
                  <a:pt x="10161" y="5335"/>
                </a:cubicBezTo>
                <a:cubicBezTo>
                  <a:pt x="9462" y="5196"/>
                  <a:pt x="8732" y="5056"/>
                  <a:pt x="8013" y="5056"/>
                </a:cubicBezTo>
                <a:cubicBezTo>
                  <a:pt x="7995" y="5055"/>
                  <a:pt x="7978" y="5055"/>
                  <a:pt x="7960" y="5055"/>
                </a:cubicBezTo>
                <a:cubicBezTo>
                  <a:pt x="7159" y="5055"/>
                  <a:pt x="6370" y="5274"/>
                  <a:pt x="5685" y="5675"/>
                </a:cubicBezTo>
                <a:cubicBezTo>
                  <a:pt x="3148" y="7184"/>
                  <a:pt x="2598" y="9292"/>
                  <a:pt x="2019" y="11510"/>
                </a:cubicBezTo>
                <a:cubicBezTo>
                  <a:pt x="1809" y="12389"/>
                  <a:pt x="1549" y="13248"/>
                  <a:pt x="1240" y="14087"/>
                </a:cubicBezTo>
                <a:cubicBezTo>
                  <a:pt x="910" y="14936"/>
                  <a:pt x="550" y="15626"/>
                  <a:pt x="11" y="16135"/>
                </a:cubicBezTo>
                <a:lnTo>
                  <a:pt x="11" y="16305"/>
                </a:lnTo>
                <a:cubicBezTo>
                  <a:pt x="510" y="15835"/>
                  <a:pt x="960" y="15146"/>
                  <a:pt x="1360" y="14137"/>
                </a:cubicBezTo>
                <a:cubicBezTo>
                  <a:pt x="1669" y="13288"/>
                  <a:pt x="1929" y="12419"/>
                  <a:pt x="2149" y="11540"/>
                </a:cubicBezTo>
                <a:cubicBezTo>
                  <a:pt x="2718" y="9352"/>
                  <a:pt x="3258" y="7274"/>
                  <a:pt x="5755" y="5795"/>
                </a:cubicBezTo>
                <a:cubicBezTo>
                  <a:pt x="6405" y="5394"/>
                  <a:pt x="7146" y="5184"/>
                  <a:pt x="7909" y="5184"/>
                </a:cubicBezTo>
                <a:cubicBezTo>
                  <a:pt x="7944" y="5184"/>
                  <a:pt x="7978" y="5185"/>
                  <a:pt x="8013" y="5186"/>
                </a:cubicBezTo>
                <a:cubicBezTo>
                  <a:pt x="8723" y="5186"/>
                  <a:pt x="9442" y="5325"/>
                  <a:pt x="10141" y="5455"/>
                </a:cubicBezTo>
                <a:cubicBezTo>
                  <a:pt x="10840" y="5595"/>
                  <a:pt x="11570" y="5735"/>
                  <a:pt x="12299" y="5735"/>
                </a:cubicBezTo>
                <a:cubicBezTo>
                  <a:pt x="12325" y="5736"/>
                  <a:pt x="12352" y="5736"/>
                  <a:pt x="12378" y="5736"/>
                </a:cubicBezTo>
                <a:cubicBezTo>
                  <a:pt x="12931" y="5736"/>
                  <a:pt x="13482" y="5636"/>
                  <a:pt x="13997" y="5435"/>
                </a:cubicBezTo>
                <a:cubicBezTo>
                  <a:pt x="15456" y="4846"/>
                  <a:pt x="16085" y="3847"/>
                  <a:pt x="15686" y="2758"/>
                </a:cubicBezTo>
                <a:cubicBezTo>
                  <a:pt x="15546" y="2438"/>
                  <a:pt x="15356" y="2148"/>
                  <a:pt x="15136" y="1889"/>
                </a:cubicBezTo>
                <a:cubicBezTo>
                  <a:pt x="14737" y="1379"/>
                  <a:pt x="14367" y="900"/>
                  <a:pt x="14637" y="180"/>
                </a:cubicBezTo>
                <a:cubicBezTo>
                  <a:pt x="14657" y="120"/>
                  <a:pt x="14687" y="70"/>
                  <a:pt x="14717" y="11"/>
                </a:cubicBezTo>
                <a:close/>
                <a:moveTo>
                  <a:pt x="15096" y="11"/>
                </a:moveTo>
                <a:cubicBezTo>
                  <a:pt x="15036" y="90"/>
                  <a:pt x="14996" y="180"/>
                  <a:pt x="14967" y="270"/>
                </a:cubicBezTo>
                <a:cubicBezTo>
                  <a:pt x="14677" y="1079"/>
                  <a:pt x="15106" y="1609"/>
                  <a:pt x="15526" y="2119"/>
                </a:cubicBezTo>
                <a:cubicBezTo>
                  <a:pt x="15756" y="2368"/>
                  <a:pt x="15946" y="2658"/>
                  <a:pt x="16085" y="2968"/>
                </a:cubicBezTo>
                <a:cubicBezTo>
                  <a:pt x="16235" y="3357"/>
                  <a:pt x="16555" y="4696"/>
                  <a:pt x="14437" y="5535"/>
                </a:cubicBezTo>
                <a:cubicBezTo>
                  <a:pt x="13920" y="5736"/>
                  <a:pt x="13366" y="5846"/>
                  <a:pt x="12803" y="5846"/>
                </a:cubicBezTo>
                <a:cubicBezTo>
                  <a:pt x="12778" y="5846"/>
                  <a:pt x="12753" y="5845"/>
                  <a:pt x="12729" y="5845"/>
                </a:cubicBezTo>
                <a:cubicBezTo>
                  <a:pt x="11999" y="5845"/>
                  <a:pt x="11260" y="5705"/>
                  <a:pt x="10541" y="5565"/>
                </a:cubicBezTo>
                <a:cubicBezTo>
                  <a:pt x="9831" y="5425"/>
                  <a:pt x="9072" y="5285"/>
                  <a:pt x="8333" y="5285"/>
                </a:cubicBezTo>
                <a:cubicBezTo>
                  <a:pt x="8299" y="5285"/>
                  <a:pt x="8265" y="5284"/>
                  <a:pt x="8231" y="5284"/>
                </a:cubicBezTo>
                <a:cubicBezTo>
                  <a:pt x="7417" y="5284"/>
                  <a:pt x="6616" y="5513"/>
                  <a:pt x="5925" y="5935"/>
                </a:cubicBezTo>
                <a:cubicBezTo>
                  <a:pt x="3288" y="7523"/>
                  <a:pt x="2708" y="9731"/>
                  <a:pt x="2109" y="12069"/>
                </a:cubicBezTo>
                <a:cubicBezTo>
                  <a:pt x="1889" y="12968"/>
                  <a:pt x="1619" y="13857"/>
                  <a:pt x="1300" y="14726"/>
                </a:cubicBezTo>
                <a:cubicBezTo>
                  <a:pt x="960" y="15626"/>
                  <a:pt x="580" y="16355"/>
                  <a:pt x="11" y="16884"/>
                </a:cubicBezTo>
                <a:lnTo>
                  <a:pt x="11" y="17064"/>
                </a:lnTo>
                <a:cubicBezTo>
                  <a:pt x="630" y="16515"/>
                  <a:pt x="1050" y="15736"/>
                  <a:pt x="1420" y="14766"/>
                </a:cubicBezTo>
                <a:cubicBezTo>
                  <a:pt x="1739" y="13897"/>
                  <a:pt x="2009" y="12998"/>
                  <a:pt x="2229" y="12099"/>
                </a:cubicBezTo>
                <a:cubicBezTo>
                  <a:pt x="2828" y="9791"/>
                  <a:pt x="3388" y="7603"/>
                  <a:pt x="5985" y="6045"/>
                </a:cubicBezTo>
                <a:cubicBezTo>
                  <a:pt x="6669" y="5625"/>
                  <a:pt x="7468" y="5405"/>
                  <a:pt x="8279" y="5405"/>
                </a:cubicBezTo>
                <a:cubicBezTo>
                  <a:pt x="8297" y="5405"/>
                  <a:pt x="8315" y="5405"/>
                  <a:pt x="8333" y="5405"/>
                </a:cubicBezTo>
                <a:cubicBezTo>
                  <a:pt x="9062" y="5405"/>
                  <a:pt x="9801" y="5555"/>
                  <a:pt x="10521" y="5695"/>
                </a:cubicBezTo>
                <a:cubicBezTo>
                  <a:pt x="11240" y="5825"/>
                  <a:pt x="11989" y="5975"/>
                  <a:pt x="12729" y="5975"/>
                </a:cubicBezTo>
                <a:cubicBezTo>
                  <a:pt x="13328" y="5975"/>
                  <a:pt x="13928" y="5865"/>
                  <a:pt x="14477" y="5645"/>
                </a:cubicBezTo>
                <a:cubicBezTo>
                  <a:pt x="15986" y="5056"/>
                  <a:pt x="16625" y="4037"/>
                  <a:pt x="16195" y="2918"/>
                </a:cubicBezTo>
                <a:cubicBezTo>
                  <a:pt x="16055" y="2598"/>
                  <a:pt x="15856" y="2298"/>
                  <a:pt x="15616" y="2039"/>
                </a:cubicBezTo>
                <a:cubicBezTo>
                  <a:pt x="15206" y="1529"/>
                  <a:pt x="14817" y="1050"/>
                  <a:pt x="15086" y="320"/>
                </a:cubicBezTo>
                <a:cubicBezTo>
                  <a:pt x="15126" y="210"/>
                  <a:pt x="15176" y="100"/>
                  <a:pt x="15246" y="11"/>
                </a:cubicBezTo>
                <a:close/>
                <a:moveTo>
                  <a:pt x="15626" y="11"/>
                </a:moveTo>
                <a:cubicBezTo>
                  <a:pt x="15526" y="130"/>
                  <a:pt x="15456" y="270"/>
                  <a:pt x="15406" y="420"/>
                </a:cubicBezTo>
                <a:cubicBezTo>
                  <a:pt x="15126" y="1239"/>
                  <a:pt x="15576" y="1759"/>
                  <a:pt x="16016" y="2268"/>
                </a:cubicBezTo>
                <a:cubicBezTo>
                  <a:pt x="16255" y="2528"/>
                  <a:pt x="16455" y="2818"/>
                  <a:pt x="16595" y="3128"/>
                </a:cubicBezTo>
                <a:cubicBezTo>
                  <a:pt x="17224" y="4706"/>
                  <a:pt x="15476" y="5545"/>
                  <a:pt x="14927" y="5765"/>
                </a:cubicBezTo>
                <a:cubicBezTo>
                  <a:pt x="14389" y="5976"/>
                  <a:pt x="13814" y="6095"/>
                  <a:pt x="13238" y="6095"/>
                </a:cubicBezTo>
                <a:cubicBezTo>
                  <a:pt x="13215" y="6095"/>
                  <a:pt x="13191" y="6095"/>
                  <a:pt x="13168" y="6095"/>
                </a:cubicBezTo>
                <a:cubicBezTo>
                  <a:pt x="12419" y="6095"/>
                  <a:pt x="11650" y="5945"/>
                  <a:pt x="10920" y="5805"/>
                </a:cubicBezTo>
                <a:cubicBezTo>
                  <a:pt x="10181" y="5665"/>
                  <a:pt x="9412" y="5515"/>
                  <a:pt x="8643" y="5515"/>
                </a:cubicBezTo>
                <a:cubicBezTo>
                  <a:pt x="8609" y="5514"/>
                  <a:pt x="8575" y="5514"/>
                  <a:pt x="8541" y="5514"/>
                </a:cubicBezTo>
                <a:cubicBezTo>
                  <a:pt x="7697" y="5514"/>
                  <a:pt x="6865" y="5753"/>
                  <a:pt x="6135" y="6205"/>
                </a:cubicBezTo>
                <a:cubicBezTo>
                  <a:pt x="3408" y="7863"/>
                  <a:pt x="2808" y="10181"/>
                  <a:pt x="2169" y="12638"/>
                </a:cubicBezTo>
                <a:cubicBezTo>
                  <a:pt x="1939" y="13568"/>
                  <a:pt x="1669" y="14477"/>
                  <a:pt x="1350" y="15376"/>
                </a:cubicBezTo>
                <a:cubicBezTo>
                  <a:pt x="990" y="16345"/>
                  <a:pt x="590" y="17114"/>
                  <a:pt x="1" y="17664"/>
                </a:cubicBezTo>
                <a:lnTo>
                  <a:pt x="1" y="17834"/>
                </a:lnTo>
                <a:cubicBezTo>
                  <a:pt x="650" y="17264"/>
                  <a:pt x="1080" y="16455"/>
                  <a:pt x="1469" y="15416"/>
                </a:cubicBezTo>
                <a:cubicBezTo>
                  <a:pt x="1789" y="14507"/>
                  <a:pt x="2069" y="13598"/>
                  <a:pt x="2289" y="12668"/>
                </a:cubicBezTo>
                <a:cubicBezTo>
                  <a:pt x="2918" y="10231"/>
                  <a:pt x="3517" y="7943"/>
                  <a:pt x="6205" y="6305"/>
                </a:cubicBezTo>
                <a:cubicBezTo>
                  <a:pt x="6919" y="5864"/>
                  <a:pt x="7748" y="5635"/>
                  <a:pt x="8589" y="5635"/>
                </a:cubicBezTo>
                <a:cubicBezTo>
                  <a:pt x="8607" y="5635"/>
                  <a:pt x="8625" y="5635"/>
                  <a:pt x="8643" y="5635"/>
                </a:cubicBezTo>
                <a:cubicBezTo>
                  <a:pt x="9392" y="5635"/>
                  <a:pt x="10161" y="5785"/>
                  <a:pt x="10890" y="5925"/>
                </a:cubicBezTo>
                <a:cubicBezTo>
                  <a:pt x="11630" y="6065"/>
                  <a:pt x="12399" y="6225"/>
                  <a:pt x="13168" y="6225"/>
                </a:cubicBezTo>
                <a:cubicBezTo>
                  <a:pt x="13778" y="6225"/>
                  <a:pt x="14397" y="6115"/>
                  <a:pt x="14967" y="5885"/>
                </a:cubicBezTo>
                <a:cubicBezTo>
                  <a:pt x="16515" y="5266"/>
                  <a:pt x="17164" y="4226"/>
                  <a:pt x="16715" y="3088"/>
                </a:cubicBezTo>
                <a:cubicBezTo>
                  <a:pt x="16565" y="2758"/>
                  <a:pt x="16355" y="2448"/>
                  <a:pt x="16105" y="2188"/>
                </a:cubicBezTo>
                <a:cubicBezTo>
                  <a:pt x="15676" y="1679"/>
                  <a:pt x="15276" y="1209"/>
                  <a:pt x="15526" y="460"/>
                </a:cubicBezTo>
                <a:cubicBezTo>
                  <a:pt x="15586" y="290"/>
                  <a:pt x="15676" y="140"/>
                  <a:pt x="15796" y="11"/>
                </a:cubicBezTo>
                <a:close/>
                <a:moveTo>
                  <a:pt x="16175" y="11"/>
                </a:moveTo>
                <a:cubicBezTo>
                  <a:pt x="16026" y="160"/>
                  <a:pt x="15916" y="350"/>
                  <a:pt x="15856" y="560"/>
                </a:cubicBezTo>
                <a:cubicBezTo>
                  <a:pt x="15586" y="1389"/>
                  <a:pt x="16055" y="1919"/>
                  <a:pt x="16505" y="2428"/>
                </a:cubicBezTo>
                <a:cubicBezTo>
                  <a:pt x="16745" y="2698"/>
                  <a:pt x="16995" y="2978"/>
                  <a:pt x="17124" y="3297"/>
                </a:cubicBezTo>
                <a:cubicBezTo>
                  <a:pt x="17304" y="3697"/>
                  <a:pt x="17304" y="4147"/>
                  <a:pt x="17144" y="4556"/>
                </a:cubicBezTo>
                <a:cubicBezTo>
                  <a:pt x="16905" y="5136"/>
                  <a:pt x="16285" y="5645"/>
                  <a:pt x="15416" y="5995"/>
                </a:cubicBezTo>
                <a:cubicBezTo>
                  <a:pt x="14837" y="6225"/>
                  <a:pt x="14217" y="6334"/>
                  <a:pt x="13598" y="6334"/>
                </a:cubicBezTo>
                <a:cubicBezTo>
                  <a:pt x="12829" y="6334"/>
                  <a:pt x="12049" y="6185"/>
                  <a:pt x="11300" y="6035"/>
                </a:cubicBezTo>
                <a:cubicBezTo>
                  <a:pt x="10541" y="5895"/>
                  <a:pt x="9752" y="5745"/>
                  <a:pt x="8972" y="5745"/>
                </a:cubicBezTo>
                <a:cubicBezTo>
                  <a:pt x="8938" y="5744"/>
                  <a:pt x="8904" y="5744"/>
                  <a:pt x="8870" y="5744"/>
                </a:cubicBezTo>
                <a:cubicBezTo>
                  <a:pt x="7987" y="5744"/>
                  <a:pt x="7125" y="5993"/>
                  <a:pt x="6375" y="6464"/>
                </a:cubicBezTo>
                <a:cubicBezTo>
                  <a:pt x="3547" y="8203"/>
                  <a:pt x="2918" y="10620"/>
                  <a:pt x="2249" y="13188"/>
                </a:cubicBezTo>
                <a:cubicBezTo>
                  <a:pt x="2019" y="14147"/>
                  <a:pt x="1739" y="15086"/>
                  <a:pt x="1410" y="16015"/>
                </a:cubicBezTo>
                <a:cubicBezTo>
                  <a:pt x="1020" y="17054"/>
                  <a:pt x="620" y="17873"/>
                  <a:pt x="11" y="18433"/>
                </a:cubicBezTo>
                <a:lnTo>
                  <a:pt x="11" y="18593"/>
                </a:lnTo>
                <a:cubicBezTo>
                  <a:pt x="680" y="18003"/>
                  <a:pt x="1130" y="17154"/>
                  <a:pt x="1529" y="16055"/>
                </a:cubicBezTo>
                <a:cubicBezTo>
                  <a:pt x="1859" y="15126"/>
                  <a:pt x="2139" y="14177"/>
                  <a:pt x="2369" y="13218"/>
                </a:cubicBezTo>
                <a:cubicBezTo>
                  <a:pt x="3028" y="10670"/>
                  <a:pt x="3657" y="8273"/>
                  <a:pt x="6435" y="6564"/>
                </a:cubicBezTo>
                <a:cubicBezTo>
                  <a:pt x="7166" y="6112"/>
                  <a:pt x="8008" y="5864"/>
                  <a:pt x="8872" y="5864"/>
                </a:cubicBezTo>
                <a:cubicBezTo>
                  <a:pt x="8905" y="5864"/>
                  <a:pt x="8939" y="5864"/>
                  <a:pt x="8972" y="5865"/>
                </a:cubicBezTo>
                <a:cubicBezTo>
                  <a:pt x="9742" y="5865"/>
                  <a:pt x="10521" y="6015"/>
                  <a:pt x="11270" y="6155"/>
                </a:cubicBezTo>
                <a:cubicBezTo>
                  <a:pt x="12019" y="6305"/>
                  <a:pt x="12809" y="6454"/>
                  <a:pt x="13598" y="6454"/>
                </a:cubicBezTo>
                <a:cubicBezTo>
                  <a:pt x="13622" y="6455"/>
                  <a:pt x="13646" y="6455"/>
                  <a:pt x="13671" y="6455"/>
                </a:cubicBezTo>
                <a:cubicBezTo>
                  <a:pt x="14276" y="6455"/>
                  <a:pt x="14889" y="6335"/>
                  <a:pt x="15456" y="6105"/>
                </a:cubicBezTo>
                <a:cubicBezTo>
                  <a:pt x="16365" y="5745"/>
                  <a:pt x="17005" y="5206"/>
                  <a:pt x="17254" y="4596"/>
                </a:cubicBezTo>
                <a:cubicBezTo>
                  <a:pt x="17434" y="4157"/>
                  <a:pt x="17424" y="3677"/>
                  <a:pt x="17234" y="3247"/>
                </a:cubicBezTo>
                <a:cubicBezTo>
                  <a:pt x="17094" y="2908"/>
                  <a:pt x="16845" y="2618"/>
                  <a:pt x="16595" y="2348"/>
                </a:cubicBezTo>
                <a:cubicBezTo>
                  <a:pt x="16145" y="1849"/>
                  <a:pt x="15726" y="1359"/>
                  <a:pt x="15976" y="600"/>
                </a:cubicBezTo>
                <a:cubicBezTo>
                  <a:pt x="16045" y="370"/>
                  <a:pt x="16175" y="170"/>
                  <a:pt x="16355" y="11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5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7"/>
          <p:cNvSpPr/>
          <p:nvPr/>
        </p:nvSpPr>
        <p:spPr>
          <a:xfrm>
            <a:off x="804675" y="1902975"/>
            <a:ext cx="2267578" cy="594219"/>
          </a:xfrm>
          <a:custGeom>
            <a:rect b="b" l="l" r="r" t="t"/>
            <a:pathLst>
              <a:path extrusionOk="0" h="45674" w="174295">
                <a:moveTo>
                  <a:pt x="0" y="1"/>
                </a:moveTo>
                <a:lnTo>
                  <a:pt x="0" y="22817"/>
                </a:lnTo>
                <a:lnTo>
                  <a:pt x="990" y="22817"/>
                </a:lnTo>
                <a:lnTo>
                  <a:pt x="990" y="1"/>
                </a:lnTo>
                <a:close/>
                <a:moveTo>
                  <a:pt x="106993" y="21788"/>
                </a:moveTo>
                <a:lnTo>
                  <a:pt x="106993" y="22817"/>
                </a:lnTo>
                <a:lnTo>
                  <a:pt x="106993" y="23887"/>
                </a:lnTo>
                <a:lnTo>
                  <a:pt x="107983" y="23887"/>
                </a:lnTo>
                <a:lnTo>
                  <a:pt x="107983" y="22817"/>
                </a:lnTo>
                <a:lnTo>
                  <a:pt x="107983" y="21788"/>
                </a:lnTo>
                <a:close/>
                <a:moveTo>
                  <a:pt x="91980" y="21708"/>
                </a:moveTo>
                <a:lnTo>
                  <a:pt x="91980" y="22817"/>
                </a:lnTo>
                <a:lnTo>
                  <a:pt x="91980" y="23966"/>
                </a:lnTo>
                <a:lnTo>
                  <a:pt x="92970" y="23966"/>
                </a:lnTo>
                <a:lnTo>
                  <a:pt x="92970" y="22817"/>
                </a:lnTo>
                <a:lnTo>
                  <a:pt x="92970" y="21708"/>
                </a:lnTo>
                <a:close/>
                <a:moveTo>
                  <a:pt x="136940" y="21708"/>
                </a:moveTo>
                <a:lnTo>
                  <a:pt x="136940" y="22817"/>
                </a:lnTo>
                <a:lnTo>
                  <a:pt x="136940" y="23966"/>
                </a:lnTo>
                <a:lnTo>
                  <a:pt x="137930" y="23966"/>
                </a:lnTo>
                <a:lnTo>
                  <a:pt x="137930" y="22817"/>
                </a:lnTo>
                <a:lnTo>
                  <a:pt x="137930" y="21708"/>
                </a:lnTo>
                <a:close/>
                <a:moveTo>
                  <a:pt x="47099" y="21669"/>
                </a:moveTo>
                <a:lnTo>
                  <a:pt x="47099" y="22817"/>
                </a:lnTo>
                <a:lnTo>
                  <a:pt x="47060" y="22817"/>
                </a:lnTo>
                <a:lnTo>
                  <a:pt x="47060" y="24006"/>
                </a:lnTo>
                <a:lnTo>
                  <a:pt x="48050" y="24006"/>
                </a:lnTo>
                <a:lnTo>
                  <a:pt x="48050" y="22857"/>
                </a:lnTo>
                <a:lnTo>
                  <a:pt x="48089" y="22857"/>
                </a:lnTo>
                <a:lnTo>
                  <a:pt x="48089" y="21669"/>
                </a:lnTo>
                <a:close/>
                <a:moveTo>
                  <a:pt x="143357" y="21629"/>
                </a:moveTo>
                <a:lnTo>
                  <a:pt x="143357" y="22817"/>
                </a:lnTo>
                <a:lnTo>
                  <a:pt x="143357" y="24045"/>
                </a:lnTo>
                <a:lnTo>
                  <a:pt x="144348" y="24045"/>
                </a:lnTo>
                <a:lnTo>
                  <a:pt x="144348" y="22817"/>
                </a:lnTo>
                <a:lnTo>
                  <a:pt x="144348" y="21629"/>
                </a:lnTo>
                <a:close/>
                <a:moveTo>
                  <a:pt x="83424" y="21431"/>
                </a:moveTo>
                <a:lnTo>
                  <a:pt x="83424" y="22817"/>
                </a:lnTo>
                <a:lnTo>
                  <a:pt x="83424" y="24244"/>
                </a:lnTo>
                <a:lnTo>
                  <a:pt x="84414" y="24244"/>
                </a:lnTo>
                <a:lnTo>
                  <a:pt x="84414" y="22817"/>
                </a:lnTo>
                <a:lnTo>
                  <a:pt x="84414" y="21431"/>
                </a:lnTo>
                <a:close/>
                <a:moveTo>
                  <a:pt x="38543" y="21312"/>
                </a:moveTo>
                <a:lnTo>
                  <a:pt x="38543" y="22817"/>
                </a:lnTo>
                <a:lnTo>
                  <a:pt x="38503" y="22817"/>
                </a:lnTo>
                <a:lnTo>
                  <a:pt x="38503" y="24362"/>
                </a:lnTo>
                <a:lnTo>
                  <a:pt x="39494" y="24362"/>
                </a:lnTo>
                <a:lnTo>
                  <a:pt x="39494" y="22857"/>
                </a:lnTo>
                <a:lnTo>
                  <a:pt x="39533" y="22857"/>
                </a:lnTo>
                <a:lnTo>
                  <a:pt x="39533" y="21312"/>
                </a:lnTo>
                <a:close/>
                <a:moveTo>
                  <a:pt x="85563" y="21154"/>
                </a:moveTo>
                <a:lnTo>
                  <a:pt x="85563" y="22817"/>
                </a:lnTo>
                <a:lnTo>
                  <a:pt x="85563" y="24521"/>
                </a:lnTo>
                <a:lnTo>
                  <a:pt x="86553" y="24521"/>
                </a:lnTo>
                <a:lnTo>
                  <a:pt x="86553" y="22817"/>
                </a:lnTo>
                <a:lnTo>
                  <a:pt x="86553" y="21154"/>
                </a:lnTo>
                <a:close/>
                <a:moveTo>
                  <a:pt x="74867" y="21035"/>
                </a:moveTo>
                <a:lnTo>
                  <a:pt x="74867" y="22817"/>
                </a:lnTo>
                <a:lnTo>
                  <a:pt x="74867" y="24640"/>
                </a:lnTo>
                <a:lnTo>
                  <a:pt x="75858" y="24640"/>
                </a:lnTo>
                <a:lnTo>
                  <a:pt x="75858" y="22817"/>
                </a:lnTo>
                <a:lnTo>
                  <a:pt x="75858" y="21035"/>
                </a:lnTo>
                <a:close/>
                <a:moveTo>
                  <a:pt x="8596" y="20916"/>
                </a:moveTo>
                <a:lnTo>
                  <a:pt x="8596" y="22817"/>
                </a:lnTo>
                <a:lnTo>
                  <a:pt x="8556" y="22817"/>
                </a:lnTo>
                <a:lnTo>
                  <a:pt x="8556" y="24759"/>
                </a:lnTo>
                <a:lnTo>
                  <a:pt x="9547" y="24759"/>
                </a:lnTo>
                <a:lnTo>
                  <a:pt x="9547" y="22857"/>
                </a:lnTo>
                <a:lnTo>
                  <a:pt x="9586" y="22857"/>
                </a:lnTo>
                <a:lnTo>
                  <a:pt x="9586" y="20916"/>
                </a:lnTo>
                <a:close/>
                <a:moveTo>
                  <a:pt x="27848" y="20916"/>
                </a:moveTo>
                <a:lnTo>
                  <a:pt x="27848" y="22817"/>
                </a:lnTo>
                <a:lnTo>
                  <a:pt x="27808" y="22817"/>
                </a:lnTo>
                <a:lnTo>
                  <a:pt x="27808" y="24759"/>
                </a:lnTo>
                <a:lnTo>
                  <a:pt x="28798" y="24759"/>
                </a:lnTo>
                <a:lnTo>
                  <a:pt x="28798" y="22857"/>
                </a:lnTo>
                <a:lnTo>
                  <a:pt x="28838" y="22857"/>
                </a:lnTo>
                <a:lnTo>
                  <a:pt x="28838" y="20916"/>
                </a:lnTo>
                <a:close/>
                <a:moveTo>
                  <a:pt x="77006" y="20916"/>
                </a:moveTo>
                <a:lnTo>
                  <a:pt x="77006" y="22817"/>
                </a:lnTo>
                <a:lnTo>
                  <a:pt x="77006" y="24759"/>
                </a:lnTo>
                <a:lnTo>
                  <a:pt x="77997" y="24759"/>
                </a:lnTo>
                <a:lnTo>
                  <a:pt x="77997" y="22817"/>
                </a:lnTo>
                <a:lnTo>
                  <a:pt x="77997" y="20916"/>
                </a:lnTo>
                <a:close/>
                <a:moveTo>
                  <a:pt x="68450" y="20797"/>
                </a:moveTo>
                <a:lnTo>
                  <a:pt x="68450" y="22817"/>
                </a:lnTo>
                <a:lnTo>
                  <a:pt x="68450" y="24877"/>
                </a:lnTo>
                <a:lnTo>
                  <a:pt x="69441" y="24877"/>
                </a:lnTo>
                <a:lnTo>
                  <a:pt x="69441" y="22817"/>
                </a:lnTo>
                <a:lnTo>
                  <a:pt x="69441" y="20797"/>
                </a:lnTo>
                <a:close/>
                <a:moveTo>
                  <a:pt x="162609" y="20718"/>
                </a:moveTo>
                <a:lnTo>
                  <a:pt x="162609" y="22817"/>
                </a:lnTo>
                <a:lnTo>
                  <a:pt x="162609" y="24957"/>
                </a:lnTo>
                <a:lnTo>
                  <a:pt x="163599" y="24957"/>
                </a:lnTo>
                <a:lnTo>
                  <a:pt x="163599" y="22817"/>
                </a:lnTo>
                <a:lnTo>
                  <a:pt x="163599" y="20718"/>
                </a:lnTo>
                <a:close/>
                <a:moveTo>
                  <a:pt x="139079" y="20560"/>
                </a:moveTo>
                <a:lnTo>
                  <a:pt x="139079" y="22817"/>
                </a:lnTo>
                <a:lnTo>
                  <a:pt x="139079" y="25115"/>
                </a:lnTo>
                <a:lnTo>
                  <a:pt x="140069" y="25115"/>
                </a:lnTo>
                <a:lnTo>
                  <a:pt x="140069" y="22817"/>
                </a:lnTo>
                <a:lnTo>
                  <a:pt x="140069" y="20560"/>
                </a:lnTo>
                <a:close/>
                <a:moveTo>
                  <a:pt x="154053" y="20560"/>
                </a:moveTo>
                <a:lnTo>
                  <a:pt x="154053" y="22817"/>
                </a:lnTo>
                <a:lnTo>
                  <a:pt x="154053" y="25115"/>
                </a:lnTo>
                <a:lnTo>
                  <a:pt x="155043" y="25115"/>
                </a:lnTo>
                <a:lnTo>
                  <a:pt x="155043" y="22817"/>
                </a:lnTo>
                <a:lnTo>
                  <a:pt x="155043" y="20560"/>
                </a:lnTo>
                <a:close/>
                <a:moveTo>
                  <a:pt x="59894" y="20480"/>
                </a:moveTo>
                <a:lnTo>
                  <a:pt x="59894" y="22817"/>
                </a:lnTo>
                <a:lnTo>
                  <a:pt x="59894" y="25194"/>
                </a:lnTo>
                <a:lnTo>
                  <a:pt x="60884" y="25194"/>
                </a:lnTo>
                <a:lnTo>
                  <a:pt x="60884" y="22817"/>
                </a:lnTo>
                <a:lnTo>
                  <a:pt x="60884" y="20480"/>
                </a:lnTo>
                <a:close/>
                <a:moveTo>
                  <a:pt x="104854" y="19886"/>
                </a:moveTo>
                <a:lnTo>
                  <a:pt x="104854" y="22817"/>
                </a:lnTo>
                <a:lnTo>
                  <a:pt x="104854" y="25788"/>
                </a:lnTo>
                <a:lnTo>
                  <a:pt x="105844" y="25788"/>
                </a:lnTo>
                <a:lnTo>
                  <a:pt x="105844" y="22817"/>
                </a:lnTo>
                <a:lnTo>
                  <a:pt x="105844" y="19886"/>
                </a:lnTo>
                <a:close/>
                <a:moveTo>
                  <a:pt x="19291" y="19688"/>
                </a:moveTo>
                <a:lnTo>
                  <a:pt x="19291" y="22817"/>
                </a:lnTo>
                <a:lnTo>
                  <a:pt x="19252" y="22817"/>
                </a:lnTo>
                <a:lnTo>
                  <a:pt x="19252" y="25986"/>
                </a:lnTo>
                <a:lnTo>
                  <a:pt x="20242" y="25986"/>
                </a:lnTo>
                <a:lnTo>
                  <a:pt x="20242" y="22857"/>
                </a:lnTo>
                <a:lnTo>
                  <a:pt x="20282" y="22857"/>
                </a:lnTo>
                <a:lnTo>
                  <a:pt x="20282" y="19688"/>
                </a:lnTo>
                <a:close/>
                <a:moveTo>
                  <a:pt x="119827" y="19648"/>
                </a:moveTo>
                <a:lnTo>
                  <a:pt x="119827" y="22817"/>
                </a:lnTo>
                <a:lnTo>
                  <a:pt x="119827" y="26026"/>
                </a:lnTo>
                <a:lnTo>
                  <a:pt x="120818" y="26026"/>
                </a:lnTo>
                <a:lnTo>
                  <a:pt x="120818" y="22817"/>
                </a:lnTo>
                <a:lnTo>
                  <a:pt x="120818" y="19648"/>
                </a:lnTo>
                <a:close/>
                <a:moveTo>
                  <a:pt x="87702" y="19292"/>
                </a:moveTo>
                <a:lnTo>
                  <a:pt x="87702" y="22817"/>
                </a:lnTo>
                <a:lnTo>
                  <a:pt x="87702" y="26343"/>
                </a:lnTo>
                <a:lnTo>
                  <a:pt x="88692" y="26343"/>
                </a:lnTo>
                <a:lnTo>
                  <a:pt x="88692" y="22817"/>
                </a:lnTo>
                <a:lnTo>
                  <a:pt x="88692" y="19292"/>
                </a:lnTo>
                <a:close/>
                <a:moveTo>
                  <a:pt x="128384" y="18896"/>
                </a:moveTo>
                <a:lnTo>
                  <a:pt x="128384" y="22817"/>
                </a:lnTo>
                <a:lnTo>
                  <a:pt x="128384" y="26779"/>
                </a:lnTo>
                <a:lnTo>
                  <a:pt x="129374" y="26779"/>
                </a:lnTo>
                <a:lnTo>
                  <a:pt x="129374" y="22817"/>
                </a:lnTo>
                <a:lnTo>
                  <a:pt x="129374" y="18896"/>
                </a:lnTo>
                <a:close/>
                <a:moveTo>
                  <a:pt x="94119" y="18500"/>
                </a:moveTo>
                <a:lnTo>
                  <a:pt x="94119" y="22817"/>
                </a:lnTo>
                <a:lnTo>
                  <a:pt x="94119" y="27175"/>
                </a:lnTo>
                <a:lnTo>
                  <a:pt x="95109" y="27175"/>
                </a:lnTo>
                <a:lnTo>
                  <a:pt x="95109" y="22817"/>
                </a:lnTo>
                <a:lnTo>
                  <a:pt x="95109" y="18500"/>
                </a:lnTo>
                <a:close/>
                <a:moveTo>
                  <a:pt x="55616" y="18421"/>
                </a:moveTo>
                <a:lnTo>
                  <a:pt x="55616" y="22817"/>
                </a:lnTo>
                <a:lnTo>
                  <a:pt x="55616" y="27254"/>
                </a:lnTo>
                <a:lnTo>
                  <a:pt x="56606" y="27254"/>
                </a:lnTo>
                <a:lnTo>
                  <a:pt x="56606" y="22817"/>
                </a:lnTo>
                <a:lnTo>
                  <a:pt x="56606" y="18421"/>
                </a:lnTo>
                <a:close/>
                <a:moveTo>
                  <a:pt x="81285" y="18302"/>
                </a:moveTo>
                <a:lnTo>
                  <a:pt x="81285" y="22817"/>
                </a:lnTo>
                <a:lnTo>
                  <a:pt x="81285" y="27333"/>
                </a:lnTo>
                <a:lnTo>
                  <a:pt x="82275" y="27333"/>
                </a:lnTo>
                <a:lnTo>
                  <a:pt x="82275" y="22817"/>
                </a:lnTo>
                <a:lnTo>
                  <a:pt x="82275" y="18302"/>
                </a:lnTo>
                <a:close/>
                <a:moveTo>
                  <a:pt x="36404" y="18222"/>
                </a:moveTo>
                <a:lnTo>
                  <a:pt x="36404" y="22817"/>
                </a:lnTo>
                <a:lnTo>
                  <a:pt x="36364" y="22817"/>
                </a:lnTo>
                <a:lnTo>
                  <a:pt x="36364" y="27492"/>
                </a:lnTo>
                <a:lnTo>
                  <a:pt x="37354" y="27492"/>
                </a:lnTo>
                <a:lnTo>
                  <a:pt x="37354" y="22857"/>
                </a:lnTo>
                <a:lnTo>
                  <a:pt x="37394" y="22857"/>
                </a:lnTo>
                <a:lnTo>
                  <a:pt x="37394" y="18222"/>
                </a:lnTo>
                <a:close/>
                <a:moveTo>
                  <a:pt x="151914" y="18143"/>
                </a:moveTo>
                <a:lnTo>
                  <a:pt x="151914" y="22817"/>
                </a:lnTo>
                <a:lnTo>
                  <a:pt x="151914" y="27531"/>
                </a:lnTo>
                <a:lnTo>
                  <a:pt x="152904" y="27531"/>
                </a:lnTo>
                <a:lnTo>
                  <a:pt x="152904" y="22817"/>
                </a:lnTo>
                <a:lnTo>
                  <a:pt x="152904" y="18143"/>
                </a:lnTo>
                <a:close/>
                <a:moveTo>
                  <a:pt x="44960" y="18064"/>
                </a:moveTo>
                <a:lnTo>
                  <a:pt x="44960" y="22817"/>
                </a:lnTo>
                <a:lnTo>
                  <a:pt x="44920" y="22817"/>
                </a:lnTo>
                <a:lnTo>
                  <a:pt x="44920" y="27611"/>
                </a:lnTo>
                <a:lnTo>
                  <a:pt x="45911" y="27611"/>
                </a:lnTo>
                <a:lnTo>
                  <a:pt x="45911" y="22857"/>
                </a:lnTo>
                <a:lnTo>
                  <a:pt x="45950" y="22857"/>
                </a:lnTo>
                <a:lnTo>
                  <a:pt x="45950" y="18064"/>
                </a:lnTo>
                <a:close/>
                <a:moveTo>
                  <a:pt x="57755" y="17985"/>
                </a:moveTo>
                <a:lnTo>
                  <a:pt x="57755" y="22817"/>
                </a:lnTo>
                <a:lnTo>
                  <a:pt x="57755" y="27690"/>
                </a:lnTo>
                <a:lnTo>
                  <a:pt x="58745" y="27690"/>
                </a:lnTo>
                <a:lnTo>
                  <a:pt x="58745" y="22817"/>
                </a:lnTo>
                <a:lnTo>
                  <a:pt x="58745" y="17985"/>
                </a:lnTo>
                <a:close/>
                <a:moveTo>
                  <a:pt x="141218" y="17906"/>
                </a:moveTo>
                <a:lnTo>
                  <a:pt x="141218" y="22817"/>
                </a:lnTo>
                <a:lnTo>
                  <a:pt x="141218" y="27769"/>
                </a:lnTo>
                <a:lnTo>
                  <a:pt x="142208" y="27769"/>
                </a:lnTo>
                <a:lnTo>
                  <a:pt x="142208" y="22817"/>
                </a:lnTo>
                <a:lnTo>
                  <a:pt x="142208" y="17906"/>
                </a:lnTo>
                <a:close/>
                <a:moveTo>
                  <a:pt x="109132" y="17509"/>
                </a:moveTo>
                <a:lnTo>
                  <a:pt x="109132" y="22817"/>
                </a:lnTo>
                <a:lnTo>
                  <a:pt x="109132" y="28205"/>
                </a:lnTo>
                <a:lnTo>
                  <a:pt x="110122" y="28205"/>
                </a:lnTo>
                <a:lnTo>
                  <a:pt x="110122" y="22817"/>
                </a:lnTo>
                <a:lnTo>
                  <a:pt x="110122" y="17509"/>
                </a:lnTo>
                <a:close/>
                <a:moveTo>
                  <a:pt x="115549" y="16915"/>
                </a:moveTo>
                <a:lnTo>
                  <a:pt x="115549" y="22817"/>
                </a:lnTo>
                <a:lnTo>
                  <a:pt x="115549" y="28759"/>
                </a:lnTo>
                <a:lnTo>
                  <a:pt x="116540" y="28759"/>
                </a:lnTo>
                <a:lnTo>
                  <a:pt x="116540" y="22817"/>
                </a:lnTo>
                <a:lnTo>
                  <a:pt x="116540" y="16915"/>
                </a:lnTo>
                <a:close/>
                <a:moveTo>
                  <a:pt x="29987" y="16836"/>
                </a:moveTo>
                <a:lnTo>
                  <a:pt x="29987" y="22817"/>
                </a:lnTo>
                <a:lnTo>
                  <a:pt x="29947" y="22817"/>
                </a:lnTo>
                <a:lnTo>
                  <a:pt x="29947" y="28839"/>
                </a:lnTo>
                <a:lnTo>
                  <a:pt x="30937" y="28839"/>
                </a:lnTo>
                <a:lnTo>
                  <a:pt x="30937" y="22857"/>
                </a:lnTo>
                <a:lnTo>
                  <a:pt x="30977" y="22857"/>
                </a:lnTo>
                <a:lnTo>
                  <a:pt x="30977" y="16836"/>
                </a:lnTo>
                <a:close/>
                <a:moveTo>
                  <a:pt x="25708" y="16480"/>
                </a:moveTo>
                <a:lnTo>
                  <a:pt x="25708" y="22817"/>
                </a:lnTo>
                <a:lnTo>
                  <a:pt x="25669" y="22817"/>
                </a:lnTo>
                <a:lnTo>
                  <a:pt x="25669" y="29195"/>
                </a:lnTo>
                <a:lnTo>
                  <a:pt x="26659" y="29195"/>
                </a:lnTo>
                <a:lnTo>
                  <a:pt x="26659" y="22857"/>
                </a:lnTo>
                <a:lnTo>
                  <a:pt x="26699" y="22857"/>
                </a:lnTo>
                <a:lnTo>
                  <a:pt x="26699" y="16480"/>
                </a:lnTo>
                <a:close/>
                <a:moveTo>
                  <a:pt x="72728" y="16480"/>
                </a:moveTo>
                <a:lnTo>
                  <a:pt x="72728" y="22817"/>
                </a:lnTo>
                <a:lnTo>
                  <a:pt x="72728" y="29195"/>
                </a:lnTo>
                <a:lnTo>
                  <a:pt x="73719" y="29195"/>
                </a:lnTo>
                <a:lnTo>
                  <a:pt x="73719" y="22817"/>
                </a:lnTo>
                <a:lnTo>
                  <a:pt x="73719" y="16480"/>
                </a:lnTo>
                <a:close/>
                <a:moveTo>
                  <a:pt x="134801" y="15925"/>
                </a:moveTo>
                <a:lnTo>
                  <a:pt x="134801" y="22817"/>
                </a:lnTo>
                <a:lnTo>
                  <a:pt x="134801" y="29750"/>
                </a:lnTo>
                <a:lnTo>
                  <a:pt x="135791" y="29750"/>
                </a:lnTo>
                <a:lnTo>
                  <a:pt x="135791" y="22817"/>
                </a:lnTo>
                <a:lnTo>
                  <a:pt x="135791" y="15925"/>
                </a:lnTo>
                <a:close/>
                <a:moveTo>
                  <a:pt x="40682" y="15846"/>
                </a:moveTo>
                <a:lnTo>
                  <a:pt x="40682" y="22817"/>
                </a:lnTo>
                <a:lnTo>
                  <a:pt x="40642" y="22817"/>
                </a:lnTo>
                <a:lnTo>
                  <a:pt x="40642" y="29829"/>
                </a:lnTo>
                <a:lnTo>
                  <a:pt x="41633" y="29829"/>
                </a:lnTo>
                <a:lnTo>
                  <a:pt x="41633" y="22857"/>
                </a:lnTo>
                <a:lnTo>
                  <a:pt x="41672" y="22857"/>
                </a:lnTo>
                <a:lnTo>
                  <a:pt x="41672" y="15846"/>
                </a:lnTo>
                <a:close/>
                <a:moveTo>
                  <a:pt x="96258" y="15846"/>
                </a:moveTo>
                <a:lnTo>
                  <a:pt x="96258" y="22817"/>
                </a:lnTo>
                <a:lnTo>
                  <a:pt x="96258" y="29829"/>
                </a:lnTo>
                <a:lnTo>
                  <a:pt x="97248" y="29829"/>
                </a:lnTo>
                <a:lnTo>
                  <a:pt x="97248" y="22817"/>
                </a:lnTo>
                <a:lnTo>
                  <a:pt x="97248" y="15846"/>
                </a:lnTo>
                <a:close/>
                <a:moveTo>
                  <a:pt x="79146" y="15727"/>
                </a:moveTo>
                <a:lnTo>
                  <a:pt x="79146" y="22817"/>
                </a:lnTo>
                <a:lnTo>
                  <a:pt x="79146" y="29948"/>
                </a:lnTo>
                <a:lnTo>
                  <a:pt x="80136" y="29948"/>
                </a:lnTo>
                <a:lnTo>
                  <a:pt x="80136" y="22817"/>
                </a:lnTo>
                <a:lnTo>
                  <a:pt x="80136" y="15727"/>
                </a:lnTo>
                <a:close/>
                <a:moveTo>
                  <a:pt x="160470" y="15608"/>
                </a:moveTo>
                <a:lnTo>
                  <a:pt x="160470" y="22817"/>
                </a:lnTo>
                <a:lnTo>
                  <a:pt x="160470" y="30067"/>
                </a:lnTo>
                <a:lnTo>
                  <a:pt x="161460" y="30067"/>
                </a:lnTo>
                <a:lnTo>
                  <a:pt x="161460" y="22817"/>
                </a:lnTo>
                <a:lnTo>
                  <a:pt x="161460" y="15608"/>
                </a:lnTo>
                <a:close/>
                <a:moveTo>
                  <a:pt x="66311" y="15489"/>
                </a:moveTo>
                <a:lnTo>
                  <a:pt x="66311" y="22817"/>
                </a:lnTo>
                <a:lnTo>
                  <a:pt x="66311" y="30185"/>
                </a:lnTo>
                <a:lnTo>
                  <a:pt x="67301" y="30185"/>
                </a:lnTo>
                <a:lnTo>
                  <a:pt x="67301" y="22817"/>
                </a:lnTo>
                <a:lnTo>
                  <a:pt x="67301" y="15489"/>
                </a:lnTo>
                <a:close/>
                <a:moveTo>
                  <a:pt x="34265" y="15370"/>
                </a:moveTo>
                <a:lnTo>
                  <a:pt x="34265" y="22817"/>
                </a:lnTo>
                <a:lnTo>
                  <a:pt x="34225" y="22817"/>
                </a:lnTo>
                <a:lnTo>
                  <a:pt x="34225" y="30304"/>
                </a:lnTo>
                <a:lnTo>
                  <a:pt x="35215" y="30304"/>
                </a:lnTo>
                <a:lnTo>
                  <a:pt x="35215" y="22857"/>
                </a:lnTo>
                <a:lnTo>
                  <a:pt x="35255" y="22857"/>
                </a:lnTo>
                <a:lnTo>
                  <a:pt x="35255" y="15370"/>
                </a:lnTo>
                <a:close/>
                <a:moveTo>
                  <a:pt x="117688" y="14776"/>
                </a:moveTo>
                <a:lnTo>
                  <a:pt x="117688" y="22817"/>
                </a:lnTo>
                <a:lnTo>
                  <a:pt x="117688" y="30898"/>
                </a:lnTo>
                <a:lnTo>
                  <a:pt x="118679" y="30898"/>
                </a:lnTo>
                <a:lnTo>
                  <a:pt x="118679" y="22817"/>
                </a:lnTo>
                <a:lnTo>
                  <a:pt x="118679" y="14776"/>
                </a:lnTo>
                <a:close/>
                <a:moveTo>
                  <a:pt x="89841" y="14618"/>
                </a:moveTo>
                <a:lnTo>
                  <a:pt x="89841" y="22817"/>
                </a:lnTo>
                <a:lnTo>
                  <a:pt x="89841" y="31057"/>
                </a:lnTo>
                <a:lnTo>
                  <a:pt x="90831" y="31057"/>
                </a:lnTo>
                <a:lnTo>
                  <a:pt x="90831" y="22817"/>
                </a:lnTo>
                <a:lnTo>
                  <a:pt x="90831" y="14618"/>
                </a:lnTo>
                <a:close/>
                <a:moveTo>
                  <a:pt x="53477" y="14340"/>
                </a:moveTo>
                <a:lnTo>
                  <a:pt x="53477" y="22817"/>
                </a:lnTo>
                <a:lnTo>
                  <a:pt x="53477" y="31295"/>
                </a:lnTo>
                <a:lnTo>
                  <a:pt x="54467" y="31295"/>
                </a:lnTo>
                <a:lnTo>
                  <a:pt x="54467" y="22817"/>
                </a:lnTo>
                <a:lnTo>
                  <a:pt x="54467" y="14340"/>
                </a:lnTo>
                <a:close/>
                <a:moveTo>
                  <a:pt x="102715" y="14182"/>
                </a:moveTo>
                <a:lnTo>
                  <a:pt x="102715" y="22817"/>
                </a:lnTo>
                <a:lnTo>
                  <a:pt x="102715" y="31493"/>
                </a:lnTo>
                <a:lnTo>
                  <a:pt x="103705" y="31493"/>
                </a:lnTo>
                <a:lnTo>
                  <a:pt x="103705" y="22817"/>
                </a:lnTo>
                <a:lnTo>
                  <a:pt x="103705" y="14182"/>
                </a:lnTo>
                <a:close/>
                <a:moveTo>
                  <a:pt x="17152" y="13984"/>
                </a:moveTo>
                <a:lnTo>
                  <a:pt x="17152" y="22817"/>
                </a:lnTo>
                <a:lnTo>
                  <a:pt x="17113" y="22817"/>
                </a:lnTo>
                <a:lnTo>
                  <a:pt x="17113" y="31691"/>
                </a:lnTo>
                <a:lnTo>
                  <a:pt x="18103" y="31691"/>
                </a:lnTo>
                <a:lnTo>
                  <a:pt x="18103" y="22857"/>
                </a:lnTo>
                <a:lnTo>
                  <a:pt x="18142" y="22857"/>
                </a:lnTo>
                <a:lnTo>
                  <a:pt x="18142" y="13984"/>
                </a:lnTo>
                <a:close/>
                <a:moveTo>
                  <a:pt x="23569" y="13746"/>
                </a:moveTo>
                <a:lnTo>
                  <a:pt x="23569" y="22817"/>
                </a:lnTo>
                <a:lnTo>
                  <a:pt x="23530" y="22817"/>
                </a:lnTo>
                <a:lnTo>
                  <a:pt x="23530" y="31928"/>
                </a:lnTo>
                <a:lnTo>
                  <a:pt x="24520" y="31928"/>
                </a:lnTo>
                <a:lnTo>
                  <a:pt x="24520" y="22857"/>
                </a:lnTo>
                <a:lnTo>
                  <a:pt x="24560" y="22857"/>
                </a:lnTo>
                <a:lnTo>
                  <a:pt x="24560" y="13746"/>
                </a:lnTo>
                <a:close/>
                <a:moveTo>
                  <a:pt x="32126" y="13509"/>
                </a:moveTo>
                <a:lnTo>
                  <a:pt x="32126" y="22817"/>
                </a:lnTo>
                <a:lnTo>
                  <a:pt x="32086" y="22817"/>
                </a:lnTo>
                <a:lnTo>
                  <a:pt x="32086" y="32166"/>
                </a:lnTo>
                <a:lnTo>
                  <a:pt x="33076" y="32166"/>
                </a:lnTo>
                <a:lnTo>
                  <a:pt x="33076" y="22857"/>
                </a:lnTo>
                <a:lnTo>
                  <a:pt x="33116" y="22857"/>
                </a:lnTo>
                <a:lnTo>
                  <a:pt x="33116" y="13509"/>
                </a:lnTo>
                <a:close/>
                <a:moveTo>
                  <a:pt x="42821" y="13509"/>
                </a:moveTo>
                <a:lnTo>
                  <a:pt x="42821" y="22817"/>
                </a:lnTo>
                <a:lnTo>
                  <a:pt x="42781" y="22817"/>
                </a:lnTo>
                <a:lnTo>
                  <a:pt x="42781" y="32166"/>
                </a:lnTo>
                <a:lnTo>
                  <a:pt x="43772" y="32166"/>
                </a:lnTo>
                <a:lnTo>
                  <a:pt x="43772" y="22857"/>
                </a:lnTo>
                <a:lnTo>
                  <a:pt x="43811" y="22857"/>
                </a:lnTo>
                <a:lnTo>
                  <a:pt x="43811" y="13509"/>
                </a:lnTo>
                <a:close/>
                <a:moveTo>
                  <a:pt x="64172" y="13350"/>
                </a:moveTo>
                <a:lnTo>
                  <a:pt x="64172" y="22817"/>
                </a:lnTo>
                <a:lnTo>
                  <a:pt x="64172" y="32285"/>
                </a:lnTo>
                <a:lnTo>
                  <a:pt x="65162" y="32285"/>
                </a:lnTo>
                <a:lnTo>
                  <a:pt x="65162" y="22817"/>
                </a:lnTo>
                <a:lnTo>
                  <a:pt x="65162" y="13350"/>
                </a:lnTo>
                <a:close/>
                <a:moveTo>
                  <a:pt x="70589" y="13350"/>
                </a:moveTo>
                <a:lnTo>
                  <a:pt x="70589" y="22817"/>
                </a:lnTo>
                <a:lnTo>
                  <a:pt x="70589" y="32285"/>
                </a:lnTo>
                <a:lnTo>
                  <a:pt x="71580" y="32285"/>
                </a:lnTo>
                <a:lnTo>
                  <a:pt x="71580" y="22817"/>
                </a:lnTo>
                <a:lnTo>
                  <a:pt x="71580" y="13350"/>
                </a:lnTo>
                <a:close/>
                <a:moveTo>
                  <a:pt x="124106" y="13192"/>
                </a:moveTo>
                <a:lnTo>
                  <a:pt x="124106" y="22817"/>
                </a:lnTo>
                <a:lnTo>
                  <a:pt x="124106" y="32483"/>
                </a:lnTo>
                <a:lnTo>
                  <a:pt x="125096" y="32483"/>
                </a:lnTo>
                <a:lnTo>
                  <a:pt x="125096" y="22817"/>
                </a:lnTo>
                <a:lnTo>
                  <a:pt x="125096" y="13192"/>
                </a:lnTo>
                <a:close/>
                <a:moveTo>
                  <a:pt x="51338" y="13033"/>
                </a:moveTo>
                <a:lnTo>
                  <a:pt x="51338" y="22817"/>
                </a:lnTo>
                <a:lnTo>
                  <a:pt x="51338" y="32641"/>
                </a:lnTo>
                <a:lnTo>
                  <a:pt x="52328" y="32641"/>
                </a:lnTo>
                <a:lnTo>
                  <a:pt x="52328" y="22817"/>
                </a:lnTo>
                <a:lnTo>
                  <a:pt x="52328" y="13033"/>
                </a:lnTo>
                <a:close/>
                <a:moveTo>
                  <a:pt x="6457" y="12994"/>
                </a:moveTo>
                <a:lnTo>
                  <a:pt x="6457" y="22857"/>
                </a:lnTo>
                <a:lnTo>
                  <a:pt x="6457" y="32681"/>
                </a:lnTo>
                <a:lnTo>
                  <a:pt x="7447" y="32681"/>
                </a:lnTo>
                <a:lnTo>
                  <a:pt x="7408" y="22857"/>
                </a:lnTo>
                <a:lnTo>
                  <a:pt x="7447" y="22857"/>
                </a:lnTo>
                <a:lnTo>
                  <a:pt x="7447" y="12994"/>
                </a:lnTo>
                <a:close/>
                <a:moveTo>
                  <a:pt x="158331" y="12122"/>
                </a:moveTo>
                <a:lnTo>
                  <a:pt x="158331" y="22817"/>
                </a:lnTo>
                <a:lnTo>
                  <a:pt x="158331" y="33552"/>
                </a:lnTo>
                <a:lnTo>
                  <a:pt x="159321" y="33552"/>
                </a:lnTo>
                <a:lnTo>
                  <a:pt x="159321" y="22817"/>
                </a:lnTo>
                <a:lnTo>
                  <a:pt x="159321" y="12122"/>
                </a:lnTo>
                <a:close/>
                <a:moveTo>
                  <a:pt x="164748" y="11884"/>
                </a:moveTo>
                <a:lnTo>
                  <a:pt x="164748" y="22817"/>
                </a:lnTo>
                <a:lnTo>
                  <a:pt x="164748" y="33790"/>
                </a:lnTo>
                <a:lnTo>
                  <a:pt x="165738" y="33790"/>
                </a:lnTo>
                <a:lnTo>
                  <a:pt x="165738" y="22817"/>
                </a:lnTo>
                <a:lnTo>
                  <a:pt x="165738" y="11884"/>
                </a:lnTo>
                <a:close/>
                <a:moveTo>
                  <a:pt x="62033" y="11647"/>
                </a:moveTo>
                <a:lnTo>
                  <a:pt x="62033" y="22817"/>
                </a:lnTo>
                <a:lnTo>
                  <a:pt x="62033" y="34028"/>
                </a:lnTo>
                <a:lnTo>
                  <a:pt x="63023" y="34028"/>
                </a:lnTo>
                <a:lnTo>
                  <a:pt x="63023" y="22817"/>
                </a:lnTo>
                <a:lnTo>
                  <a:pt x="63023" y="11647"/>
                </a:lnTo>
                <a:close/>
                <a:moveTo>
                  <a:pt x="21430" y="11528"/>
                </a:moveTo>
                <a:lnTo>
                  <a:pt x="21430" y="22817"/>
                </a:lnTo>
                <a:lnTo>
                  <a:pt x="21391" y="22817"/>
                </a:lnTo>
                <a:lnTo>
                  <a:pt x="21391" y="34147"/>
                </a:lnTo>
                <a:lnTo>
                  <a:pt x="22381" y="34147"/>
                </a:lnTo>
                <a:lnTo>
                  <a:pt x="22381" y="22857"/>
                </a:lnTo>
                <a:lnTo>
                  <a:pt x="22421" y="22857"/>
                </a:lnTo>
                <a:lnTo>
                  <a:pt x="22421" y="11528"/>
                </a:lnTo>
                <a:close/>
                <a:moveTo>
                  <a:pt x="100576" y="11568"/>
                </a:moveTo>
                <a:lnTo>
                  <a:pt x="100576" y="22817"/>
                </a:lnTo>
                <a:lnTo>
                  <a:pt x="100576" y="34147"/>
                </a:lnTo>
                <a:lnTo>
                  <a:pt x="101566" y="34147"/>
                </a:lnTo>
                <a:lnTo>
                  <a:pt x="101566" y="22817"/>
                </a:lnTo>
                <a:lnTo>
                  <a:pt x="101566" y="11568"/>
                </a:lnTo>
                <a:close/>
                <a:moveTo>
                  <a:pt x="149774" y="10894"/>
                </a:moveTo>
                <a:lnTo>
                  <a:pt x="149774" y="22817"/>
                </a:lnTo>
                <a:lnTo>
                  <a:pt x="149774" y="34780"/>
                </a:lnTo>
                <a:lnTo>
                  <a:pt x="150765" y="34780"/>
                </a:lnTo>
                <a:lnTo>
                  <a:pt x="150765" y="22817"/>
                </a:lnTo>
                <a:lnTo>
                  <a:pt x="150765" y="10894"/>
                </a:lnTo>
                <a:close/>
                <a:moveTo>
                  <a:pt x="15013" y="10656"/>
                </a:moveTo>
                <a:lnTo>
                  <a:pt x="15013" y="22817"/>
                </a:lnTo>
                <a:lnTo>
                  <a:pt x="14973" y="22817"/>
                </a:lnTo>
                <a:lnTo>
                  <a:pt x="14973" y="35018"/>
                </a:lnTo>
                <a:lnTo>
                  <a:pt x="15964" y="35018"/>
                </a:lnTo>
                <a:lnTo>
                  <a:pt x="15964" y="22857"/>
                </a:lnTo>
                <a:lnTo>
                  <a:pt x="16003" y="22857"/>
                </a:lnTo>
                <a:lnTo>
                  <a:pt x="16003" y="10656"/>
                </a:lnTo>
                <a:close/>
                <a:moveTo>
                  <a:pt x="4278" y="10419"/>
                </a:moveTo>
                <a:lnTo>
                  <a:pt x="4278" y="22857"/>
                </a:lnTo>
                <a:lnTo>
                  <a:pt x="4278" y="35256"/>
                </a:lnTo>
                <a:lnTo>
                  <a:pt x="5268" y="35256"/>
                </a:lnTo>
                <a:lnTo>
                  <a:pt x="5268" y="22857"/>
                </a:lnTo>
                <a:lnTo>
                  <a:pt x="5268" y="10419"/>
                </a:lnTo>
                <a:close/>
                <a:moveTo>
                  <a:pt x="126245" y="10300"/>
                </a:moveTo>
                <a:lnTo>
                  <a:pt x="126245" y="22817"/>
                </a:lnTo>
                <a:lnTo>
                  <a:pt x="126245" y="35375"/>
                </a:lnTo>
                <a:lnTo>
                  <a:pt x="127235" y="35375"/>
                </a:lnTo>
                <a:lnTo>
                  <a:pt x="127235" y="22817"/>
                </a:lnTo>
                <a:lnTo>
                  <a:pt x="127235" y="10300"/>
                </a:lnTo>
                <a:close/>
                <a:moveTo>
                  <a:pt x="111271" y="9904"/>
                </a:moveTo>
                <a:lnTo>
                  <a:pt x="111271" y="22817"/>
                </a:lnTo>
                <a:lnTo>
                  <a:pt x="111271" y="35771"/>
                </a:lnTo>
                <a:lnTo>
                  <a:pt x="112262" y="35771"/>
                </a:lnTo>
                <a:lnTo>
                  <a:pt x="112262" y="22817"/>
                </a:lnTo>
                <a:lnTo>
                  <a:pt x="112262" y="9904"/>
                </a:lnTo>
                <a:close/>
                <a:moveTo>
                  <a:pt x="12874" y="9785"/>
                </a:moveTo>
                <a:lnTo>
                  <a:pt x="12874" y="22817"/>
                </a:lnTo>
                <a:lnTo>
                  <a:pt x="12834" y="22817"/>
                </a:lnTo>
                <a:lnTo>
                  <a:pt x="12834" y="35890"/>
                </a:lnTo>
                <a:lnTo>
                  <a:pt x="13825" y="35890"/>
                </a:lnTo>
                <a:lnTo>
                  <a:pt x="13825" y="22857"/>
                </a:lnTo>
                <a:lnTo>
                  <a:pt x="13864" y="22857"/>
                </a:lnTo>
                <a:lnTo>
                  <a:pt x="13864" y="9785"/>
                </a:lnTo>
                <a:close/>
                <a:moveTo>
                  <a:pt x="113410" y="9666"/>
                </a:moveTo>
                <a:lnTo>
                  <a:pt x="113410" y="22817"/>
                </a:lnTo>
                <a:lnTo>
                  <a:pt x="113410" y="36008"/>
                </a:lnTo>
                <a:lnTo>
                  <a:pt x="114401" y="36008"/>
                </a:lnTo>
                <a:lnTo>
                  <a:pt x="114401" y="22817"/>
                </a:lnTo>
                <a:lnTo>
                  <a:pt x="114401" y="9666"/>
                </a:lnTo>
                <a:close/>
                <a:moveTo>
                  <a:pt x="130523" y="9587"/>
                </a:moveTo>
                <a:lnTo>
                  <a:pt x="130523" y="22817"/>
                </a:lnTo>
                <a:lnTo>
                  <a:pt x="130523" y="36127"/>
                </a:lnTo>
                <a:lnTo>
                  <a:pt x="131513" y="36127"/>
                </a:lnTo>
                <a:lnTo>
                  <a:pt x="131513" y="22817"/>
                </a:lnTo>
                <a:lnTo>
                  <a:pt x="131513" y="9587"/>
                </a:lnTo>
                <a:close/>
                <a:moveTo>
                  <a:pt x="156192" y="8993"/>
                </a:moveTo>
                <a:lnTo>
                  <a:pt x="156192" y="22817"/>
                </a:lnTo>
                <a:lnTo>
                  <a:pt x="156192" y="36682"/>
                </a:lnTo>
                <a:lnTo>
                  <a:pt x="157182" y="36682"/>
                </a:lnTo>
                <a:lnTo>
                  <a:pt x="157182" y="22817"/>
                </a:lnTo>
                <a:lnTo>
                  <a:pt x="157182" y="8993"/>
                </a:lnTo>
                <a:close/>
                <a:moveTo>
                  <a:pt x="166887" y="8834"/>
                </a:moveTo>
                <a:lnTo>
                  <a:pt x="166887" y="22817"/>
                </a:lnTo>
                <a:lnTo>
                  <a:pt x="166887" y="36840"/>
                </a:lnTo>
                <a:lnTo>
                  <a:pt x="167877" y="36840"/>
                </a:lnTo>
                <a:lnTo>
                  <a:pt x="167877" y="22817"/>
                </a:lnTo>
                <a:lnTo>
                  <a:pt x="167877" y="8834"/>
                </a:lnTo>
                <a:close/>
                <a:moveTo>
                  <a:pt x="145496" y="8399"/>
                </a:moveTo>
                <a:lnTo>
                  <a:pt x="145496" y="22817"/>
                </a:lnTo>
                <a:lnTo>
                  <a:pt x="145496" y="37236"/>
                </a:lnTo>
                <a:lnTo>
                  <a:pt x="146487" y="37236"/>
                </a:lnTo>
                <a:lnTo>
                  <a:pt x="146487" y="22817"/>
                </a:lnTo>
                <a:lnTo>
                  <a:pt x="146487" y="8399"/>
                </a:lnTo>
                <a:close/>
                <a:moveTo>
                  <a:pt x="10735" y="7567"/>
                </a:moveTo>
                <a:lnTo>
                  <a:pt x="10735" y="22817"/>
                </a:lnTo>
                <a:lnTo>
                  <a:pt x="10695" y="22817"/>
                </a:lnTo>
                <a:lnTo>
                  <a:pt x="10695" y="38108"/>
                </a:lnTo>
                <a:lnTo>
                  <a:pt x="11686" y="38108"/>
                </a:lnTo>
                <a:lnTo>
                  <a:pt x="11686" y="22857"/>
                </a:lnTo>
                <a:lnTo>
                  <a:pt x="11725" y="22857"/>
                </a:lnTo>
                <a:lnTo>
                  <a:pt x="11725" y="7567"/>
                </a:lnTo>
                <a:close/>
                <a:moveTo>
                  <a:pt x="98437" y="6854"/>
                </a:moveTo>
                <a:lnTo>
                  <a:pt x="98437" y="22817"/>
                </a:lnTo>
                <a:lnTo>
                  <a:pt x="98437" y="38821"/>
                </a:lnTo>
                <a:lnTo>
                  <a:pt x="99427" y="38821"/>
                </a:lnTo>
                <a:lnTo>
                  <a:pt x="99427" y="22817"/>
                </a:lnTo>
                <a:lnTo>
                  <a:pt x="99427" y="6854"/>
                </a:lnTo>
                <a:close/>
                <a:moveTo>
                  <a:pt x="132662" y="6616"/>
                </a:moveTo>
                <a:lnTo>
                  <a:pt x="132662" y="22817"/>
                </a:lnTo>
                <a:lnTo>
                  <a:pt x="132662" y="39098"/>
                </a:lnTo>
                <a:lnTo>
                  <a:pt x="133652" y="39098"/>
                </a:lnTo>
                <a:lnTo>
                  <a:pt x="133652" y="22817"/>
                </a:lnTo>
                <a:lnTo>
                  <a:pt x="133652" y="6616"/>
                </a:lnTo>
                <a:close/>
                <a:moveTo>
                  <a:pt x="121967" y="6537"/>
                </a:moveTo>
                <a:lnTo>
                  <a:pt x="121967" y="22817"/>
                </a:lnTo>
                <a:lnTo>
                  <a:pt x="121967" y="39138"/>
                </a:lnTo>
                <a:lnTo>
                  <a:pt x="122957" y="39138"/>
                </a:lnTo>
                <a:lnTo>
                  <a:pt x="122957" y="22817"/>
                </a:lnTo>
                <a:lnTo>
                  <a:pt x="122957" y="6537"/>
                </a:lnTo>
                <a:close/>
                <a:moveTo>
                  <a:pt x="49238" y="6061"/>
                </a:moveTo>
                <a:lnTo>
                  <a:pt x="49238" y="22817"/>
                </a:lnTo>
                <a:lnTo>
                  <a:pt x="49199" y="22817"/>
                </a:lnTo>
                <a:lnTo>
                  <a:pt x="49199" y="39613"/>
                </a:lnTo>
                <a:lnTo>
                  <a:pt x="50189" y="39613"/>
                </a:lnTo>
                <a:lnTo>
                  <a:pt x="50189" y="22857"/>
                </a:lnTo>
                <a:lnTo>
                  <a:pt x="50229" y="22857"/>
                </a:lnTo>
                <a:lnTo>
                  <a:pt x="50229" y="6061"/>
                </a:lnTo>
                <a:close/>
                <a:moveTo>
                  <a:pt x="2139" y="5705"/>
                </a:moveTo>
                <a:lnTo>
                  <a:pt x="2139" y="22857"/>
                </a:lnTo>
                <a:lnTo>
                  <a:pt x="2139" y="39970"/>
                </a:lnTo>
                <a:lnTo>
                  <a:pt x="3129" y="39970"/>
                </a:lnTo>
                <a:lnTo>
                  <a:pt x="3129" y="22857"/>
                </a:lnTo>
                <a:lnTo>
                  <a:pt x="3129" y="5705"/>
                </a:lnTo>
                <a:close/>
                <a:moveTo>
                  <a:pt x="169026" y="5071"/>
                </a:moveTo>
                <a:lnTo>
                  <a:pt x="169026" y="22817"/>
                </a:lnTo>
                <a:lnTo>
                  <a:pt x="169026" y="40603"/>
                </a:lnTo>
                <a:lnTo>
                  <a:pt x="170016" y="40603"/>
                </a:lnTo>
                <a:lnTo>
                  <a:pt x="170016" y="22817"/>
                </a:lnTo>
                <a:lnTo>
                  <a:pt x="170016" y="5071"/>
                </a:lnTo>
                <a:close/>
                <a:moveTo>
                  <a:pt x="147635" y="3289"/>
                </a:moveTo>
                <a:lnTo>
                  <a:pt x="147635" y="22817"/>
                </a:lnTo>
                <a:lnTo>
                  <a:pt x="147635" y="42386"/>
                </a:lnTo>
                <a:lnTo>
                  <a:pt x="148626" y="42386"/>
                </a:lnTo>
                <a:lnTo>
                  <a:pt x="148626" y="22817"/>
                </a:lnTo>
                <a:lnTo>
                  <a:pt x="148626" y="3289"/>
                </a:lnTo>
                <a:close/>
                <a:moveTo>
                  <a:pt x="173304" y="3011"/>
                </a:moveTo>
                <a:lnTo>
                  <a:pt x="173304" y="22817"/>
                </a:lnTo>
                <a:lnTo>
                  <a:pt x="173304" y="42624"/>
                </a:lnTo>
                <a:lnTo>
                  <a:pt x="174295" y="42624"/>
                </a:lnTo>
                <a:lnTo>
                  <a:pt x="174295" y="22817"/>
                </a:lnTo>
                <a:lnTo>
                  <a:pt x="174295" y="3011"/>
                </a:lnTo>
                <a:close/>
                <a:moveTo>
                  <a:pt x="0" y="22857"/>
                </a:moveTo>
                <a:lnTo>
                  <a:pt x="0" y="45674"/>
                </a:lnTo>
                <a:lnTo>
                  <a:pt x="990" y="45674"/>
                </a:lnTo>
                <a:lnTo>
                  <a:pt x="990" y="22857"/>
                </a:lnTo>
                <a:close/>
                <a:moveTo>
                  <a:pt x="171165" y="1"/>
                </a:moveTo>
                <a:lnTo>
                  <a:pt x="171165" y="22817"/>
                </a:lnTo>
                <a:lnTo>
                  <a:pt x="171165" y="45674"/>
                </a:lnTo>
                <a:lnTo>
                  <a:pt x="172155" y="45674"/>
                </a:lnTo>
                <a:lnTo>
                  <a:pt x="172155" y="22817"/>
                </a:lnTo>
                <a:lnTo>
                  <a:pt x="172155" y="1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7"/>
          <p:cNvSpPr/>
          <p:nvPr/>
        </p:nvSpPr>
        <p:spPr>
          <a:xfrm rot="5400000">
            <a:off x="4815622" y="571034"/>
            <a:ext cx="3381362" cy="3822094"/>
          </a:xfrm>
          <a:custGeom>
            <a:rect b="b" l="l" r="r" t="t"/>
            <a:pathLst>
              <a:path extrusionOk="0" h="56317" w="49823">
                <a:moveTo>
                  <a:pt x="45387" y="110"/>
                </a:moveTo>
                <a:cubicBezTo>
                  <a:pt x="45817" y="120"/>
                  <a:pt x="46236" y="190"/>
                  <a:pt x="46656" y="320"/>
                </a:cubicBezTo>
                <a:cubicBezTo>
                  <a:pt x="47685" y="640"/>
                  <a:pt x="48334" y="1249"/>
                  <a:pt x="48584" y="2109"/>
                </a:cubicBezTo>
                <a:cubicBezTo>
                  <a:pt x="49593" y="5555"/>
                  <a:pt x="44018" y="12599"/>
                  <a:pt x="40901" y="16345"/>
                </a:cubicBezTo>
                <a:cubicBezTo>
                  <a:pt x="44088" y="12479"/>
                  <a:pt x="48984" y="6155"/>
                  <a:pt x="48024" y="2858"/>
                </a:cubicBezTo>
                <a:cubicBezTo>
                  <a:pt x="47775" y="1979"/>
                  <a:pt x="47115" y="1369"/>
                  <a:pt x="46076" y="1040"/>
                </a:cubicBezTo>
                <a:cubicBezTo>
                  <a:pt x="45657" y="910"/>
                  <a:pt x="45217" y="830"/>
                  <a:pt x="44778" y="830"/>
                </a:cubicBezTo>
                <a:cubicBezTo>
                  <a:pt x="42680" y="830"/>
                  <a:pt x="41081" y="2588"/>
                  <a:pt x="39672" y="4147"/>
                </a:cubicBezTo>
                <a:cubicBezTo>
                  <a:pt x="39153" y="4746"/>
                  <a:pt x="38604" y="5305"/>
                  <a:pt x="38014" y="5835"/>
                </a:cubicBezTo>
                <a:cubicBezTo>
                  <a:pt x="37325" y="6434"/>
                  <a:pt x="36645" y="7094"/>
                  <a:pt x="35976" y="7733"/>
                </a:cubicBezTo>
                <a:cubicBezTo>
                  <a:pt x="34817" y="8862"/>
                  <a:pt x="33618" y="10031"/>
                  <a:pt x="32280" y="10880"/>
                </a:cubicBezTo>
                <a:cubicBezTo>
                  <a:pt x="28064" y="13568"/>
                  <a:pt x="23448" y="15526"/>
                  <a:pt x="18922" y="16535"/>
                </a:cubicBezTo>
                <a:cubicBezTo>
                  <a:pt x="18573" y="16615"/>
                  <a:pt x="18233" y="16695"/>
                  <a:pt x="17893" y="16775"/>
                </a:cubicBezTo>
                <a:cubicBezTo>
                  <a:pt x="16165" y="17184"/>
                  <a:pt x="14377" y="17604"/>
                  <a:pt x="12588" y="17604"/>
                </a:cubicBezTo>
                <a:cubicBezTo>
                  <a:pt x="12409" y="17604"/>
                  <a:pt x="12229" y="17604"/>
                  <a:pt x="12049" y="17594"/>
                </a:cubicBezTo>
                <a:cubicBezTo>
                  <a:pt x="11280" y="17534"/>
                  <a:pt x="10520" y="17354"/>
                  <a:pt x="9801" y="17064"/>
                </a:cubicBezTo>
                <a:lnTo>
                  <a:pt x="9801" y="17064"/>
                </a:lnTo>
                <a:cubicBezTo>
                  <a:pt x="10401" y="17274"/>
                  <a:pt x="11030" y="17404"/>
                  <a:pt x="11659" y="17444"/>
                </a:cubicBezTo>
                <a:cubicBezTo>
                  <a:pt x="11849" y="17454"/>
                  <a:pt x="12059" y="17464"/>
                  <a:pt x="12259" y="17464"/>
                </a:cubicBezTo>
                <a:cubicBezTo>
                  <a:pt x="14067" y="17464"/>
                  <a:pt x="15865" y="17044"/>
                  <a:pt x="17614" y="16635"/>
                </a:cubicBezTo>
                <a:cubicBezTo>
                  <a:pt x="17983" y="16555"/>
                  <a:pt x="18343" y="16465"/>
                  <a:pt x="18703" y="16385"/>
                </a:cubicBezTo>
                <a:cubicBezTo>
                  <a:pt x="23388" y="15346"/>
                  <a:pt x="28164" y="13338"/>
                  <a:pt x="32509" y="10560"/>
                </a:cubicBezTo>
                <a:cubicBezTo>
                  <a:pt x="33928" y="9661"/>
                  <a:pt x="35197" y="8423"/>
                  <a:pt x="36426" y="7224"/>
                </a:cubicBezTo>
                <a:cubicBezTo>
                  <a:pt x="37065" y="6604"/>
                  <a:pt x="37724" y="5955"/>
                  <a:pt x="38394" y="5375"/>
                </a:cubicBezTo>
                <a:cubicBezTo>
                  <a:pt x="38993" y="4826"/>
                  <a:pt x="39553" y="4236"/>
                  <a:pt x="40082" y="3627"/>
                </a:cubicBezTo>
                <a:cubicBezTo>
                  <a:pt x="41551" y="1979"/>
                  <a:pt x="43219" y="110"/>
                  <a:pt x="45387" y="110"/>
                </a:cubicBezTo>
                <a:close/>
                <a:moveTo>
                  <a:pt x="44788" y="970"/>
                </a:moveTo>
                <a:cubicBezTo>
                  <a:pt x="45207" y="970"/>
                  <a:pt x="45637" y="1040"/>
                  <a:pt x="46036" y="1179"/>
                </a:cubicBezTo>
                <a:cubicBezTo>
                  <a:pt x="47035" y="1489"/>
                  <a:pt x="47655" y="2079"/>
                  <a:pt x="47905" y="2908"/>
                </a:cubicBezTo>
                <a:cubicBezTo>
                  <a:pt x="48874" y="6225"/>
                  <a:pt x="43749" y="12738"/>
                  <a:pt x="40582" y="16555"/>
                </a:cubicBezTo>
                <a:cubicBezTo>
                  <a:pt x="43649" y="12808"/>
                  <a:pt x="48244" y="6804"/>
                  <a:pt x="47335" y="3647"/>
                </a:cubicBezTo>
                <a:lnTo>
                  <a:pt x="47335" y="3647"/>
                </a:lnTo>
                <a:lnTo>
                  <a:pt x="47335" y="3657"/>
                </a:lnTo>
                <a:cubicBezTo>
                  <a:pt x="47085" y="2818"/>
                  <a:pt x="46466" y="2218"/>
                  <a:pt x="45467" y="1899"/>
                </a:cubicBezTo>
                <a:cubicBezTo>
                  <a:pt x="45047" y="1759"/>
                  <a:pt x="44618" y="1689"/>
                  <a:pt x="44188" y="1689"/>
                </a:cubicBezTo>
                <a:cubicBezTo>
                  <a:pt x="42200" y="1689"/>
                  <a:pt x="40761" y="3257"/>
                  <a:pt x="39363" y="4776"/>
                </a:cubicBezTo>
                <a:cubicBezTo>
                  <a:pt x="38853" y="5355"/>
                  <a:pt x="38304" y="5905"/>
                  <a:pt x="37724" y="6414"/>
                </a:cubicBezTo>
                <a:cubicBezTo>
                  <a:pt x="37005" y="7014"/>
                  <a:pt x="36306" y="7693"/>
                  <a:pt x="35626" y="8343"/>
                </a:cubicBezTo>
                <a:cubicBezTo>
                  <a:pt x="34527" y="9412"/>
                  <a:pt x="33389" y="10520"/>
                  <a:pt x="32120" y="11330"/>
                </a:cubicBezTo>
                <a:cubicBezTo>
                  <a:pt x="28074" y="13917"/>
                  <a:pt x="23588" y="15815"/>
                  <a:pt x="19172" y="16824"/>
                </a:cubicBezTo>
                <a:cubicBezTo>
                  <a:pt x="18822" y="16904"/>
                  <a:pt x="18463" y="16984"/>
                  <a:pt x="18113" y="17074"/>
                </a:cubicBezTo>
                <a:cubicBezTo>
                  <a:pt x="16425" y="17474"/>
                  <a:pt x="14676" y="17893"/>
                  <a:pt x="12928" y="17893"/>
                </a:cubicBezTo>
                <a:cubicBezTo>
                  <a:pt x="12768" y="17893"/>
                  <a:pt x="12598" y="17893"/>
                  <a:pt x="12449" y="17883"/>
                </a:cubicBezTo>
                <a:cubicBezTo>
                  <a:pt x="11649" y="17824"/>
                  <a:pt x="10870" y="17634"/>
                  <a:pt x="10141" y="17324"/>
                </a:cubicBezTo>
                <a:lnTo>
                  <a:pt x="10141" y="17324"/>
                </a:lnTo>
                <a:cubicBezTo>
                  <a:pt x="10760" y="17554"/>
                  <a:pt x="11400" y="17684"/>
                  <a:pt x="12049" y="17734"/>
                </a:cubicBezTo>
                <a:cubicBezTo>
                  <a:pt x="12229" y="17734"/>
                  <a:pt x="12419" y="17744"/>
                  <a:pt x="12598" y="17744"/>
                </a:cubicBezTo>
                <a:cubicBezTo>
                  <a:pt x="14397" y="17744"/>
                  <a:pt x="16185" y="17314"/>
                  <a:pt x="17923" y="16904"/>
                </a:cubicBezTo>
                <a:cubicBezTo>
                  <a:pt x="18273" y="16824"/>
                  <a:pt x="18613" y="16745"/>
                  <a:pt x="18952" y="16675"/>
                </a:cubicBezTo>
                <a:cubicBezTo>
                  <a:pt x="23488" y="15656"/>
                  <a:pt x="28124" y="13697"/>
                  <a:pt x="32350" y="11000"/>
                </a:cubicBezTo>
                <a:cubicBezTo>
                  <a:pt x="33698" y="10141"/>
                  <a:pt x="34897" y="8972"/>
                  <a:pt x="36066" y="7843"/>
                </a:cubicBezTo>
                <a:cubicBezTo>
                  <a:pt x="36725" y="7204"/>
                  <a:pt x="37405" y="6534"/>
                  <a:pt x="38104" y="5945"/>
                </a:cubicBezTo>
                <a:cubicBezTo>
                  <a:pt x="38693" y="5415"/>
                  <a:pt x="39253" y="4846"/>
                  <a:pt x="39772" y="4246"/>
                </a:cubicBezTo>
                <a:cubicBezTo>
                  <a:pt x="41231" y="2638"/>
                  <a:pt x="42740" y="970"/>
                  <a:pt x="44788" y="970"/>
                </a:cubicBezTo>
                <a:close/>
                <a:moveTo>
                  <a:pt x="43579" y="2638"/>
                </a:moveTo>
                <a:cubicBezTo>
                  <a:pt x="43998" y="2638"/>
                  <a:pt x="44408" y="2708"/>
                  <a:pt x="44808" y="2838"/>
                </a:cubicBezTo>
                <a:cubicBezTo>
                  <a:pt x="45727" y="3148"/>
                  <a:pt x="46306" y="3687"/>
                  <a:pt x="46536" y="4466"/>
                </a:cubicBezTo>
                <a:cubicBezTo>
                  <a:pt x="47505" y="7833"/>
                  <a:pt x="41770" y="14726"/>
                  <a:pt x="39013" y="18043"/>
                </a:cubicBezTo>
                <a:cubicBezTo>
                  <a:pt x="39009" y="18048"/>
                  <a:pt x="39005" y="18053"/>
                  <a:pt x="39001" y="18057"/>
                </a:cubicBezTo>
                <a:lnTo>
                  <a:pt x="39001" y="18057"/>
                </a:lnTo>
                <a:cubicBezTo>
                  <a:pt x="41746" y="14741"/>
                  <a:pt x="46884" y="8411"/>
                  <a:pt x="45966" y="5226"/>
                </a:cubicBezTo>
                <a:cubicBezTo>
                  <a:pt x="45737" y="4436"/>
                  <a:pt x="45157" y="3887"/>
                  <a:pt x="44228" y="3577"/>
                </a:cubicBezTo>
                <a:cubicBezTo>
                  <a:pt x="43829" y="3437"/>
                  <a:pt x="43399" y="3367"/>
                  <a:pt x="42979" y="3367"/>
                </a:cubicBezTo>
                <a:cubicBezTo>
                  <a:pt x="41221" y="3367"/>
                  <a:pt x="39952" y="4696"/>
                  <a:pt x="38723" y="5995"/>
                </a:cubicBezTo>
                <a:cubicBezTo>
                  <a:pt x="38224" y="6544"/>
                  <a:pt x="37684" y="7054"/>
                  <a:pt x="37125" y="7533"/>
                </a:cubicBezTo>
                <a:cubicBezTo>
                  <a:pt x="36376" y="8123"/>
                  <a:pt x="35646" y="8822"/>
                  <a:pt x="34947" y="9501"/>
                </a:cubicBezTo>
                <a:cubicBezTo>
                  <a:pt x="33958" y="10461"/>
                  <a:pt x="32929" y="11450"/>
                  <a:pt x="31800" y="12179"/>
                </a:cubicBezTo>
                <a:cubicBezTo>
                  <a:pt x="28024" y="14587"/>
                  <a:pt x="23828" y="16385"/>
                  <a:pt x="19662" y="17364"/>
                </a:cubicBezTo>
                <a:cubicBezTo>
                  <a:pt x="19312" y="17444"/>
                  <a:pt x="18952" y="17534"/>
                  <a:pt x="18593" y="17614"/>
                </a:cubicBezTo>
                <a:cubicBezTo>
                  <a:pt x="16974" y="18013"/>
                  <a:pt x="15306" y="18433"/>
                  <a:pt x="13627" y="18433"/>
                </a:cubicBezTo>
                <a:cubicBezTo>
                  <a:pt x="13488" y="18433"/>
                  <a:pt x="13348" y="18433"/>
                  <a:pt x="13218" y="18423"/>
                </a:cubicBezTo>
                <a:cubicBezTo>
                  <a:pt x="12339" y="18383"/>
                  <a:pt x="11529" y="18123"/>
                  <a:pt x="10750" y="17804"/>
                </a:cubicBezTo>
                <a:lnTo>
                  <a:pt x="10750" y="17804"/>
                </a:lnTo>
                <a:cubicBezTo>
                  <a:pt x="11420" y="18063"/>
                  <a:pt x="12109" y="18223"/>
                  <a:pt x="12818" y="18263"/>
                </a:cubicBezTo>
                <a:cubicBezTo>
                  <a:pt x="12978" y="18273"/>
                  <a:pt x="13128" y="18273"/>
                  <a:pt x="13288" y="18273"/>
                </a:cubicBezTo>
                <a:cubicBezTo>
                  <a:pt x="15006" y="18273"/>
                  <a:pt x="16714" y="17853"/>
                  <a:pt x="18373" y="17454"/>
                </a:cubicBezTo>
                <a:cubicBezTo>
                  <a:pt x="18733" y="17364"/>
                  <a:pt x="19082" y="17284"/>
                  <a:pt x="19442" y="17204"/>
                </a:cubicBezTo>
                <a:cubicBezTo>
                  <a:pt x="23748" y="16205"/>
                  <a:pt x="28094" y="14357"/>
                  <a:pt x="32020" y="11849"/>
                </a:cubicBezTo>
                <a:cubicBezTo>
                  <a:pt x="33229" y="11070"/>
                  <a:pt x="34308" y="10021"/>
                  <a:pt x="35367" y="9012"/>
                </a:cubicBezTo>
                <a:cubicBezTo>
                  <a:pt x="36046" y="8343"/>
                  <a:pt x="36765" y="7653"/>
                  <a:pt x="37485" y="7064"/>
                </a:cubicBezTo>
                <a:cubicBezTo>
                  <a:pt x="38064" y="6564"/>
                  <a:pt x="38614" y="6025"/>
                  <a:pt x="39123" y="5455"/>
                </a:cubicBezTo>
                <a:cubicBezTo>
                  <a:pt x="40422" y="4067"/>
                  <a:pt x="41760" y="2638"/>
                  <a:pt x="43579" y="2638"/>
                </a:cubicBezTo>
                <a:close/>
                <a:moveTo>
                  <a:pt x="39143" y="18453"/>
                </a:moveTo>
                <a:lnTo>
                  <a:pt x="39143" y="18453"/>
                </a:lnTo>
                <a:cubicBezTo>
                  <a:pt x="39073" y="18553"/>
                  <a:pt x="39003" y="18643"/>
                  <a:pt x="38943" y="18723"/>
                </a:cubicBezTo>
                <a:cubicBezTo>
                  <a:pt x="38813" y="18883"/>
                  <a:pt x="38693" y="19032"/>
                  <a:pt x="38564" y="19182"/>
                </a:cubicBezTo>
                <a:cubicBezTo>
                  <a:pt x="38594" y="19142"/>
                  <a:pt x="38623" y="19102"/>
                  <a:pt x="38653" y="19072"/>
                </a:cubicBezTo>
                <a:cubicBezTo>
                  <a:pt x="38783" y="18912"/>
                  <a:pt x="38943" y="18703"/>
                  <a:pt x="39143" y="18453"/>
                </a:cubicBezTo>
                <a:close/>
                <a:moveTo>
                  <a:pt x="38963" y="18493"/>
                </a:moveTo>
                <a:cubicBezTo>
                  <a:pt x="38803" y="18693"/>
                  <a:pt x="38663" y="18873"/>
                  <a:pt x="38564" y="19002"/>
                </a:cubicBezTo>
                <a:cubicBezTo>
                  <a:pt x="38427" y="19175"/>
                  <a:pt x="38299" y="19339"/>
                  <a:pt x="38164" y="19496"/>
                </a:cubicBezTo>
                <a:lnTo>
                  <a:pt x="38164" y="19496"/>
                </a:lnTo>
                <a:cubicBezTo>
                  <a:pt x="38201" y="19444"/>
                  <a:pt x="38240" y="19393"/>
                  <a:pt x="38284" y="19342"/>
                </a:cubicBezTo>
                <a:cubicBezTo>
                  <a:pt x="38434" y="19142"/>
                  <a:pt x="38663" y="18843"/>
                  <a:pt x="38963" y="18493"/>
                </a:cubicBezTo>
                <a:close/>
                <a:moveTo>
                  <a:pt x="44178" y="1789"/>
                </a:moveTo>
                <a:cubicBezTo>
                  <a:pt x="44598" y="1789"/>
                  <a:pt x="45017" y="1859"/>
                  <a:pt x="45417" y="1989"/>
                </a:cubicBezTo>
                <a:cubicBezTo>
                  <a:pt x="46376" y="2298"/>
                  <a:pt x="46985" y="2868"/>
                  <a:pt x="47215" y="3677"/>
                </a:cubicBezTo>
                <a:cubicBezTo>
                  <a:pt x="48234" y="7184"/>
                  <a:pt x="42250" y="14357"/>
                  <a:pt x="39383" y="17794"/>
                </a:cubicBezTo>
                <a:cubicBezTo>
                  <a:pt x="38843" y="18433"/>
                  <a:pt x="38414" y="18942"/>
                  <a:pt x="38184" y="19262"/>
                </a:cubicBezTo>
                <a:cubicBezTo>
                  <a:pt x="37994" y="19512"/>
                  <a:pt x="37804" y="19742"/>
                  <a:pt x="37614" y="19961"/>
                </a:cubicBezTo>
                <a:cubicBezTo>
                  <a:pt x="37704" y="19852"/>
                  <a:pt x="37804" y="19732"/>
                  <a:pt x="37894" y="19602"/>
                </a:cubicBezTo>
                <a:cubicBezTo>
                  <a:pt x="38124" y="19282"/>
                  <a:pt x="38554" y="18773"/>
                  <a:pt x="39103" y="18113"/>
                </a:cubicBezTo>
                <a:cubicBezTo>
                  <a:pt x="41870" y="14786"/>
                  <a:pt x="47635" y="7853"/>
                  <a:pt x="46646" y="4436"/>
                </a:cubicBezTo>
                <a:cubicBezTo>
                  <a:pt x="46416" y="3617"/>
                  <a:pt x="45807" y="3048"/>
                  <a:pt x="44838" y="2728"/>
                </a:cubicBezTo>
                <a:cubicBezTo>
                  <a:pt x="44428" y="2588"/>
                  <a:pt x="44008" y="2518"/>
                  <a:pt x="43579" y="2518"/>
                </a:cubicBezTo>
                <a:cubicBezTo>
                  <a:pt x="41711" y="2518"/>
                  <a:pt x="40352" y="3967"/>
                  <a:pt x="39043" y="5375"/>
                </a:cubicBezTo>
                <a:cubicBezTo>
                  <a:pt x="38534" y="5945"/>
                  <a:pt x="37994" y="6474"/>
                  <a:pt x="37415" y="6964"/>
                </a:cubicBezTo>
                <a:cubicBezTo>
                  <a:pt x="36685" y="7563"/>
                  <a:pt x="35966" y="8253"/>
                  <a:pt x="35277" y="8922"/>
                </a:cubicBezTo>
                <a:cubicBezTo>
                  <a:pt x="34238" y="9931"/>
                  <a:pt x="33159" y="10980"/>
                  <a:pt x="31960" y="11739"/>
                </a:cubicBezTo>
                <a:cubicBezTo>
                  <a:pt x="28044" y="14237"/>
                  <a:pt x="23708" y="16085"/>
                  <a:pt x="19412" y="17084"/>
                </a:cubicBezTo>
                <a:cubicBezTo>
                  <a:pt x="19062" y="17164"/>
                  <a:pt x="18703" y="17254"/>
                  <a:pt x="18343" y="17334"/>
                </a:cubicBezTo>
                <a:cubicBezTo>
                  <a:pt x="16695" y="17734"/>
                  <a:pt x="14986" y="18143"/>
                  <a:pt x="13288" y="18143"/>
                </a:cubicBezTo>
                <a:cubicBezTo>
                  <a:pt x="13128" y="18143"/>
                  <a:pt x="12978" y="18143"/>
                  <a:pt x="12828" y="18133"/>
                </a:cubicBezTo>
                <a:cubicBezTo>
                  <a:pt x="11959" y="18093"/>
                  <a:pt x="11160" y="17844"/>
                  <a:pt x="10391" y="17534"/>
                </a:cubicBezTo>
                <a:lnTo>
                  <a:pt x="10391" y="17534"/>
                </a:lnTo>
                <a:cubicBezTo>
                  <a:pt x="11050" y="17784"/>
                  <a:pt x="11729" y="17933"/>
                  <a:pt x="12429" y="17983"/>
                </a:cubicBezTo>
                <a:cubicBezTo>
                  <a:pt x="12598" y="17983"/>
                  <a:pt x="12758" y="17993"/>
                  <a:pt x="12928" y="17993"/>
                </a:cubicBezTo>
                <a:cubicBezTo>
                  <a:pt x="14686" y="17993"/>
                  <a:pt x="16435" y="17574"/>
                  <a:pt x="18133" y="17164"/>
                </a:cubicBezTo>
                <a:cubicBezTo>
                  <a:pt x="18493" y="17084"/>
                  <a:pt x="18842" y="16994"/>
                  <a:pt x="19192" y="16914"/>
                </a:cubicBezTo>
                <a:cubicBezTo>
                  <a:pt x="23628" y="15905"/>
                  <a:pt x="28114" y="14007"/>
                  <a:pt x="32180" y="11410"/>
                </a:cubicBezTo>
                <a:cubicBezTo>
                  <a:pt x="33458" y="10590"/>
                  <a:pt x="34597" y="9481"/>
                  <a:pt x="35706" y="8413"/>
                </a:cubicBezTo>
                <a:cubicBezTo>
                  <a:pt x="36386" y="7753"/>
                  <a:pt x="37075" y="7084"/>
                  <a:pt x="37794" y="6484"/>
                </a:cubicBezTo>
                <a:cubicBezTo>
                  <a:pt x="38374" y="5975"/>
                  <a:pt x="38933" y="5415"/>
                  <a:pt x="39443" y="4836"/>
                </a:cubicBezTo>
                <a:cubicBezTo>
                  <a:pt x="40821" y="3337"/>
                  <a:pt x="42250" y="1789"/>
                  <a:pt x="44178" y="1789"/>
                </a:cubicBezTo>
                <a:close/>
                <a:moveTo>
                  <a:pt x="38127" y="19115"/>
                </a:moveTo>
                <a:lnTo>
                  <a:pt x="38127" y="19115"/>
                </a:lnTo>
                <a:cubicBezTo>
                  <a:pt x="37996" y="19277"/>
                  <a:pt x="37887" y="19417"/>
                  <a:pt x="37804" y="19532"/>
                </a:cubicBezTo>
                <a:cubicBezTo>
                  <a:pt x="37604" y="19802"/>
                  <a:pt x="37395" y="20051"/>
                  <a:pt x="37205" y="20281"/>
                </a:cubicBezTo>
                <a:lnTo>
                  <a:pt x="37176" y="20315"/>
                </a:lnTo>
                <a:lnTo>
                  <a:pt x="37176" y="20315"/>
                </a:lnTo>
                <a:cubicBezTo>
                  <a:pt x="37294" y="20176"/>
                  <a:pt x="37405" y="20028"/>
                  <a:pt x="37525" y="19872"/>
                </a:cubicBezTo>
                <a:cubicBezTo>
                  <a:pt x="37661" y="19688"/>
                  <a:pt x="37868" y="19430"/>
                  <a:pt x="38127" y="19115"/>
                </a:cubicBezTo>
                <a:close/>
                <a:moveTo>
                  <a:pt x="30212" y="20521"/>
                </a:moveTo>
                <a:lnTo>
                  <a:pt x="30271" y="20561"/>
                </a:lnTo>
                <a:cubicBezTo>
                  <a:pt x="30521" y="20571"/>
                  <a:pt x="30681" y="20631"/>
                  <a:pt x="30751" y="20761"/>
                </a:cubicBezTo>
                <a:cubicBezTo>
                  <a:pt x="30781" y="20811"/>
                  <a:pt x="30791" y="20861"/>
                  <a:pt x="30791" y="20911"/>
                </a:cubicBezTo>
                <a:lnTo>
                  <a:pt x="30831" y="20941"/>
                </a:lnTo>
                <a:cubicBezTo>
                  <a:pt x="30831" y="20871"/>
                  <a:pt x="30811" y="20801"/>
                  <a:pt x="30781" y="20741"/>
                </a:cubicBezTo>
                <a:lnTo>
                  <a:pt x="30791" y="20731"/>
                </a:lnTo>
                <a:cubicBezTo>
                  <a:pt x="30711" y="20591"/>
                  <a:pt x="30531" y="20521"/>
                  <a:pt x="30242" y="20521"/>
                </a:cubicBezTo>
                <a:close/>
                <a:moveTo>
                  <a:pt x="30606" y="19950"/>
                </a:moveTo>
                <a:cubicBezTo>
                  <a:pt x="30585" y="19950"/>
                  <a:pt x="30563" y="19951"/>
                  <a:pt x="30541" y="19951"/>
                </a:cubicBezTo>
                <a:cubicBezTo>
                  <a:pt x="30252" y="19971"/>
                  <a:pt x="29972" y="20061"/>
                  <a:pt x="29742" y="20231"/>
                </a:cubicBezTo>
                <a:cubicBezTo>
                  <a:pt x="29752" y="20241"/>
                  <a:pt x="29772" y="20251"/>
                  <a:pt x="29782" y="20261"/>
                </a:cubicBezTo>
                <a:cubicBezTo>
                  <a:pt x="30002" y="20101"/>
                  <a:pt x="30262" y="20011"/>
                  <a:pt x="30541" y="19991"/>
                </a:cubicBezTo>
                <a:cubicBezTo>
                  <a:pt x="30563" y="19991"/>
                  <a:pt x="30584" y="19990"/>
                  <a:pt x="30604" y="19990"/>
                </a:cubicBezTo>
                <a:cubicBezTo>
                  <a:pt x="30866" y="19990"/>
                  <a:pt x="31027" y="20050"/>
                  <a:pt x="31101" y="20161"/>
                </a:cubicBezTo>
                <a:cubicBezTo>
                  <a:pt x="31221" y="20351"/>
                  <a:pt x="31091" y="20681"/>
                  <a:pt x="30931" y="21010"/>
                </a:cubicBezTo>
                <a:cubicBezTo>
                  <a:pt x="30941" y="21010"/>
                  <a:pt x="30951" y="21030"/>
                  <a:pt x="30961" y="21040"/>
                </a:cubicBezTo>
                <a:cubicBezTo>
                  <a:pt x="31141" y="20681"/>
                  <a:pt x="31261" y="20351"/>
                  <a:pt x="31141" y="20141"/>
                </a:cubicBezTo>
                <a:cubicBezTo>
                  <a:pt x="31057" y="20011"/>
                  <a:pt x="30879" y="19950"/>
                  <a:pt x="30606" y="19950"/>
                </a:cubicBezTo>
                <a:close/>
                <a:moveTo>
                  <a:pt x="31017" y="19374"/>
                </a:moveTo>
                <a:cubicBezTo>
                  <a:pt x="30959" y="19374"/>
                  <a:pt x="30898" y="19376"/>
                  <a:pt x="30831" y="19382"/>
                </a:cubicBezTo>
                <a:cubicBezTo>
                  <a:pt x="30341" y="19422"/>
                  <a:pt x="29922" y="19742"/>
                  <a:pt x="29522" y="20111"/>
                </a:cubicBezTo>
                <a:cubicBezTo>
                  <a:pt x="29542" y="20121"/>
                  <a:pt x="29552" y="20131"/>
                  <a:pt x="29572" y="20141"/>
                </a:cubicBezTo>
                <a:cubicBezTo>
                  <a:pt x="29952" y="19772"/>
                  <a:pt x="30361" y="19472"/>
                  <a:pt x="30841" y="19432"/>
                </a:cubicBezTo>
                <a:cubicBezTo>
                  <a:pt x="30913" y="19426"/>
                  <a:pt x="30978" y="19422"/>
                  <a:pt x="31038" y="19422"/>
                </a:cubicBezTo>
                <a:cubicBezTo>
                  <a:pt x="31260" y="19422"/>
                  <a:pt x="31397" y="19467"/>
                  <a:pt x="31460" y="19562"/>
                </a:cubicBezTo>
                <a:cubicBezTo>
                  <a:pt x="31570" y="19732"/>
                  <a:pt x="31460" y="20001"/>
                  <a:pt x="31340" y="20311"/>
                </a:cubicBezTo>
                <a:cubicBezTo>
                  <a:pt x="31211" y="20631"/>
                  <a:pt x="31091" y="20961"/>
                  <a:pt x="31181" y="21210"/>
                </a:cubicBezTo>
                <a:lnTo>
                  <a:pt x="31261" y="21270"/>
                </a:lnTo>
                <a:cubicBezTo>
                  <a:pt x="31111" y="21040"/>
                  <a:pt x="31251" y="20681"/>
                  <a:pt x="31380" y="20331"/>
                </a:cubicBezTo>
                <a:lnTo>
                  <a:pt x="31390" y="20321"/>
                </a:lnTo>
                <a:cubicBezTo>
                  <a:pt x="31510" y="20011"/>
                  <a:pt x="31630" y="19712"/>
                  <a:pt x="31500" y="19542"/>
                </a:cubicBezTo>
                <a:cubicBezTo>
                  <a:pt x="31427" y="19428"/>
                  <a:pt x="31268" y="19374"/>
                  <a:pt x="31017" y="19374"/>
                </a:cubicBezTo>
                <a:close/>
                <a:moveTo>
                  <a:pt x="31271" y="21270"/>
                </a:moveTo>
                <a:cubicBezTo>
                  <a:pt x="31271" y="21280"/>
                  <a:pt x="31271" y="21280"/>
                  <a:pt x="31271" y="21280"/>
                </a:cubicBezTo>
                <a:cubicBezTo>
                  <a:pt x="31281" y="21280"/>
                  <a:pt x="31291" y="21290"/>
                  <a:pt x="31301" y="21300"/>
                </a:cubicBezTo>
                <a:lnTo>
                  <a:pt x="31271" y="21270"/>
                </a:lnTo>
                <a:close/>
                <a:moveTo>
                  <a:pt x="31291" y="21300"/>
                </a:moveTo>
                <a:lnTo>
                  <a:pt x="31291" y="21300"/>
                </a:lnTo>
                <a:cubicBezTo>
                  <a:pt x="31350" y="21340"/>
                  <a:pt x="31400" y="21390"/>
                  <a:pt x="31460" y="21440"/>
                </a:cubicBezTo>
                <a:cubicBezTo>
                  <a:pt x="31410" y="21380"/>
                  <a:pt x="31360" y="21330"/>
                  <a:pt x="31291" y="21300"/>
                </a:cubicBezTo>
                <a:close/>
                <a:moveTo>
                  <a:pt x="31462" y="18795"/>
                </a:moveTo>
                <a:cubicBezTo>
                  <a:pt x="31369" y="18795"/>
                  <a:pt x="31262" y="18804"/>
                  <a:pt x="31141" y="18823"/>
                </a:cubicBezTo>
                <a:cubicBezTo>
                  <a:pt x="30471" y="18912"/>
                  <a:pt x="29932" y="19462"/>
                  <a:pt x="29402" y="19991"/>
                </a:cubicBezTo>
                <a:lnTo>
                  <a:pt x="29362" y="20031"/>
                </a:lnTo>
                <a:lnTo>
                  <a:pt x="29412" y="20051"/>
                </a:lnTo>
                <a:lnTo>
                  <a:pt x="29432" y="20021"/>
                </a:lnTo>
                <a:cubicBezTo>
                  <a:pt x="29952" y="19502"/>
                  <a:pt x="30491" y="18962"/>
                  <a:pt x="31151" y="18873"/>
                </a:cubicBezTo>
                <a:cubicBezTo>
                  <a:pt x="31277" y="18853"/>
                  <a:pt x="31386" y="18843"/>
                  <a:pt x="31478" y="18843"/>
                </a:cubicBezTo>
                <a:cubicBezTo>
                  <a:pt x="31662" y="18843"/>
                  <a:pt x="31780" y="18883"/>
                  <a:pt x="31840" y="18962"/>
                </a:cubicBezTo>
                <a:cubicBezTo>
                  <a:pt x="31930" y="19072"/>
                  <a:pt x="31870" y="19282"/>
                  <a:pt x="31800" y="19512"/>
                </a:cubicBezTo>
                <a:cubicBezTo>
                  <a:pt x="31710" y="19832"/>
                  <a:pt x="31610" y="20201"/>
                  <a:pt x="31860" y="20471"/>
                </a:cubicBezTo>
                <a:lnTo>
                  <a:pt x="31870" y="20471"/>
                </a:lnTo>
                <a:cubicBezTo>
                  <a:pt x="32040" y="20551"/>
                  <a:pt x="32160" y="20701"/>
                  <a:pt x="32210" y="20881"/>
                </a:cubicBezTo>
                <a:cubicBezTo>
                  <a:pt x="32280" y="21160"/>
                  <a:pt x="32180" y="21520"/>
                  <a:pt x="32000" y="21920"/>
                </a:cubicBezTo>
                <a:cubicBezTo>
                  <a:pt x="32010" y="21930"/>
                  <a:pt x="32020" y="21940"/>
                  <a:pt x="32030" y="21960"/>
                </a:cubicBezTo>
                <a:cubicBezTo>
                  <a:pt x="32230" y="21540"/>
                  <a:pt x="32330" y="21170"/>
                  <a:pt x="32260" y="20881"/>
                </a:cubicBezTo>
                <a:cubicBezTo>
                  <a:pt x="32210" y="20681"/>
                  <a:pt x="32070" y="20521"/>
                  <a:pt x="31890" y="20441"/>
                </a:cubicBezTo>
                <a:cubicBezTo>
                  <a:pt x="31660" y="20181"/>
                  <a:pt x="31760" y="19832"/>
                  <a:pt x="31850" y="19522"/>
                </a:cubicBezTo>
                <a:cubicBezTo>
                  <a:pt x="31920" y="19282"/>
                  <a:pt x="31970" y="19062"/>
                  <a:pt x="31880" y="18932"/>
                </a:cubicBezTo>
                <a:cubicBezTo>
                  <a:pt x="31810" y="18842"/>
                  <a:pt x="31673" y="18795"/>
                  <a:pt x="31462" y="18795"/>
                </a:cubicBezTo>
                <a:close/>
                <a:moveTo>
                  <a:pt x="31876" y="18205"/>
                </a:moveTo>
                <a:cubicBezTo>
                  <a:pt x="31760" y="18205"/>
                  <a:pt x="31616" y="18221"/>
                  <a:pt x="31440" y="18253"/>
                </a:cubicBezTo>
                <a:cubicBezTo>
                  <a:pt x="30751" y="18383"/>
                  <a:pt x="30192" y="18942"/>
                  <a:pt x="29642" y="19492"/>
                </a:cubicBezTo>
                <a:cubicBezTo>
                  <a:pt x="29492" y="19642"/>
                  <a:pt x="29342" y="19792"/>
                  <a:pt x="29193" y="19942"/>
                </a:cubicBezTo>
                <a:lnTo>
                  <a:pt x="29232" y="19961"/>
                </a:lnTo>
                <a:cubicBezTo>
                  <a:pt x="29382" y="19822"/>
                  <a:pt x="29532" y="19672"/>
                  <a:pt x="29682" y="19532"/>
                </a:cubicBezTo>
                <a:cubicBezTo>
                  <a:pt x="30222" y="18992"/>
                  <a:pt x="30781" y="18433"/>
                  <a:pt x="31450" y="18303"/>
                </a:cubicBezTo>
                <a:cubicBezTo>
                  <a:pt x="31621" y="18270"/>
                  <a:pt x="31763" y="18254"/>
                  <a:pt x="31876" y="18254"/>
                </a:cubicBezTo>
                <a:cubicBezTo>
                  <a:pt x="32034" y="18254"/>
                  <a:pt x="32137" y="18285"/>
                  <a:pt x="32190" y="18343"/>
                </a:cubicBezTo>
                <a:cubicBezTo>
                  <a:pt x="32270" y="18433"/>
                  <a:pt x="32240" y="18583"/>
                  <a:pt x="32220" y="18763"/>
                </a:cubicBezTo>
                <a:cubicBezTo>
                  <a:pt x="32170" y="19042"/>
                  <a:pt x="32120" y="19392"/>
                  <a:pt x="32479" y="19632"/>
                </a:cubicBezTo>
                <a:cubicBezTo>
                  <a:pt x="32679" y="19762"/>
                  <a:pt x="32809" y="19971"/>
                  <a:pt x="32849" y="20201"/>
                </a:cubicBezTo>
                <a:cubicBezTo>
                  <a:pt x="32939" y="20721"/>
                  <a:pt x="32629" y="21410"/>
                  <a:pt x="32190" y="22119"/>
                </a:cubicBezTo>
                <a:lnTo>
                  <a:pt x="32230" y="22149"/>
                </a:lnTo>
                <a:cubicBezTo>
                  <a:pt x="32669" y="21440"/>
                  <a:pt x="32989" y="20721"/>
                  <a:pt x="32899" y="20191"/>
                </a:cubicBezTo>
                <a:cubicBezTo>
                  <a:pt x="32859" y="19951"/>
                  <a:pt x="32719" y="19732"/>
                  <a:pt x="32509" y="19592"/>
                </a:cubicBezTo>
                <a:cubicBezTo>
                  <a:pt x="32170" y="19372"/>
                  <a:pt x="32220" y="19052"/>
                  <a:pt x="32260" y="18773"/>
                </a:cubicBezTo>
                <a:cubicBezTo>
                  <a:pt x="32290" y="18583"/>
                  <a:pt x="32330" y="18433"/>
                  <a:pt x="32230" y="18313"/>
                </a:cubicBezTo>
                <a:cubicBezTo>
                  <a:pt x="32164" y="18241"/>
                  <a:pt x="32051" y="18205"/>
                  <a:pt x="31876" y="18205"/>
                </a:cubicBezTo>
                <a:close/>
                <a:moveTo>
                  <a:pt x="32340" y="17594"/>
                </a:moveTo>
                <a:cubicBezTo>
                  <a:pt x="32140" y="17604"/>
                  <a:pt x="31940" y="17634"/>
                  <a:pt x="31740" y="17684"/>
                </a:cubicBezTo>
                <a:cubicBezTo>
                  <a:pt x="31041" y="17853"/>
                  <a:pt x="30451" y="18433"/>
                  <a:pt x="29892" y="18992"/>
                </a:cubicBezTo>
                <a:cubicBezTo>
                  <a:pt x="29602" y="19292"/>
                  <a:pt x="29292" y="19572"/>
                  <a:pt x="28973" y="19832"/>
                </a:cubicBezTo>
                <a:cubicBezTo>
                  <a:pt x="28993" y="19842"/>
                  <a:pt x="29003" y="19842"/>
                  <a:pt x="29023" y="19852"/>
                </a:cubicBezTo>
                <a:cubicBezTo>
                  <a:pt x="29342" y="19602"/>
                  <a:pt x="29652" y="19332"/>
                  <a:pt x="29932" y="19032"/>
                </a:cubicBezTo>
                <a:cubicBezTo>
                  <a:pt x="30491" y="18473"/>
                  <a:pt x="31071" y="17903"/>
                  <a:pt x="31750" y="17744"/>
                </a:cubicBezTo>
                <a:cubicBezTo>
                  <a:pt x="31950" y="17694"/>
                  <a:pt x="32140" y="17664"/>
                  <a:pt x="32340" y="17654"/>
                </a:cubicBezTo>
                <a:cubicBezTo>
                  <a:pt x="32649" y="17654"/>
                  <a:pt x="32649" y="17774"/>
                  <a:pt x="32669" y="18003"/>
                </a:cubicBezTo>
                <a:cubicBezTo>
                  <a:pt x="32679" y="18233"/>
                  <a:pt x="32689" y="18543"/>
                  <a:pt x="33099" y="18793"/>
                </a:cubicBezTo>
                <a:cubicBezTo>
                  <a:pt x="33329" y="18922"/>
                  <a:pt x="33488" y="19152"/>
                  <a:pt x="33538" y="19422"/>
                </a:cubicBezTo>
                <a:cubicBezTo>
                  <a:pt x="33678" y="20161"/>
                  <a:pt x="33059" y="21250"/>
                  <a:pt x="32340" y="22269"/>
                </a:cubicBezTo>
                <a:cubicBezTo>
                  <a:pt x="32348" y="22278"/>
                  <a:pt x="32357" y="22294"/>
                  <a:pt x="32372" y="22305"/>
                </a:cubicBezTo>
                <a:lnTo>
                  <a:pt x="32372" y="22305"/>
                </a:lnTo>
                <a:cubicBezTo>
                  <a:pt x="33100" y="21267"/>
                  <a:pt x="33728" y="20170"/>
                  <a:pt x="33588" y="19412"/>
                </a:cubicBezTo>
                <a:cubicBezTo>
                  <a:pt x="33538" y="19132"/>
                  <a:pt x="33369" y="18893"/>
                  <a:pt x="33129" y="18753"/>
                </a:cubicBezTo>
                <a:cubicBezTo>
                  <a:pt x="32739" y="18513"/>
                  <a:pt x="32729" y="18223"/>
                  <a:pt x="32719" y="18003"/>
                </a:cubicBezTo>
                <a:cubicBezTo>
                  <a:pt x="32709" y="17784"/>
                  <a:pt x="32699" y="17594"/>
                  <a:pt x="32340" y="17594"/>
                </a:cubicBezTo>
                <a:close/>
                <a:moveTo>
                  <a:pt x="32372" y="22305"/>
                </a:moveTo>
                <a:cubicBezTo>
                  <a:pt x="32371" y="22306"/>
                  <a:pt x="32370" y="22308"/>
                  <a:pt x="32369" y="22309"/>
                </a:cubicBezTo>
                <a:lnTo>
                  <a:pt x="32379" y="22309"/>
                </a:lnTo>
                <a:cubicBezTo>
                  <a:pt x="32377" y="22308"/>
                  <a:pt x="32375" y="22307"/>
                  <a:pt x="32372" y="22305"/>
                </a:cubicBezTo>
                <a:close/>
                <a:moveTo>
                  <a:pt x="32819" y="16974"/>
                </a:moveTo>
                <a:cubicBezTo>
                  <a:pt x="32559" y="16984"/>
                  <a:pt x="32290" y="17044"/>
                  <a:pt x="32040" y="17124"/>
                </a:cubicBezTo>
                <a:cubicBezTo>
                  <a:pt x="31320" y="17324"/>
                  <a:pt x="30721" y="17913"/>
                  <a:pt x="30142" y="18493"/>
                </a:cubicBezTo>
                <a:cubicBezTo>
                  <a:pt x="29802" y="18853"/>
                  <a:pt x="29442" y="19172"/>
                  <a:pt x="29053" y="19462"/>
                </a:cubicBezTo>
                <a:cubicBezTo>
                  <a:pt x="28933" y="19542"/>
                  <a:pt x="28813" y="19622"/>
                  <a:pt x="28683" y="19702"/>
                </a:cubicBezTo>
                <a:lnTo>
                  <a:pt x="28753" y="19732"/>
                </a:lnTo>
                <a:cubicBezTo>
                  <a:pt x="28863" y="19662"/>
                  <a:pt x="28973" y="19582"/>
                  <a:pt x="29083" y="19512"/>
                </a:cubicBezTo>
                <a:cubicBezTo>
                  <a:pt x="29472" y="19212"/>
                  <a:pt x="29842" y="18893"/>
                  <a:pt x="30182" y="18533"/>
                </a:cubicBezTo>
                <a:cubicBezTo>
                  <a:pt x="30751" y="17963"/>
                  <a:pt x="31350" y="17374"/>
                  <a:pt x="32050" y="17174"/>
                </a:cubicBezTo>
                <a:cubicBezTo>
                  <a:pt x="32300" y="17094"/>
                  <a:pt x="32559" y="17044"/>
                  <a:pt x="32819" y="17024"/>
                </a:cubicBezTo>
                <a:cubicBezTo>
                  <a:pt x="33029" y="17024"/>
                  <a:pt x="33059" y="17124"/>
                  <a:pt x="33119" y="17274"/>
                </a:cubicBezTo>
                <a:cubicBezTo>
                  <a:pt x="33189" y="17464"/>
                  <a:pt x="33279" y="17714"/>
                  <a:pt x="33708" y="17963"/>
                </a:cubicBezTo>
                <a:cubicBezTo>
                  <a:pt x="33968" y="18093"/>
                  <a:pt x="34158" y="18343"/>
                  <a:pt x="34218" y="18633"/>
                </a:cubicBezTo>
                <a:cubicBezTo>
                  <a:pt x="34418" y="19592"/>
                  <a:pt x="33389" y="21130"/>
                  <a:pt x="32449" y="22399"/>
                </a:cubicBezTo>
                <a:cubicBezTo>
                  <a:pt x="32459" y="22409"/>
                  <a:pt x="32479" y="22429"/>
                  <a:pt x="32489" y="22439"/>
                </a:cubicBezTo>
                <a:cubicBezTo>
                  <a:pt x="33438" y="21160"/>
                  <a:pt x="34477" y="19602"/>
                  <a:pt x="34278" y="18613"/>
                </a:cubicBezTo>
                <a:cubicBezTo>
                  <a:pt x="34218" y="18313"/>
                  <a:pt x="34018" y="18053"/>
                  <a:pt x="33738" y="17903"/>
                </a:cubicBezTo>
                <a:cubicBezTo>
                  <a:pt x="33468" y="17774"/>
                  <a:pt x="33269" y="17544"/>
                  <a:pt x="33179" y="17254"/>
                </a:cubicBezTo>
                <a:cubicBezTo>
                  <a:pt x="33119" y="17094"/>
                  <a:pt x="33069" y="16974"/>
                  <a:pt x="32819" y="16974"/>
                </a:cubicBezTo>
                <a:close/>
                <a:moveTo>
                  <a:pt x="33319" y="16315"/>
                </a:moveTo>
                <a:cubicBezTo>
                  <a:pt x="33159" y="16315"/>
                  <a:pt x="32899" y="16375"/>
                  <a:pt x="32340" y="16555"/>
                </a:cubicBezTo>
                <a:cubicBezTo>
                  <a:pt x="31610" y="16795"/>
                  <a:pt x="30981" y="17404"/>
                  <a:pt x="30381" y="17993"/>
                </a:cubicBezTo>
                <a:cubicBezTo>
                  <a:pt x="30022" y="18373"/>
                  <a:pt x="29632" y="18723"/>
                  <a:pt x="29203" y="19032"/>
                </a:cubicBezTo>
                <a:cubicBezTo>
                  <a:pt x="28933" y="19212"/>
                  <a:pt x="28653" y="19392"/>
                  <a:pt x="28363" y="19572"/>
                </a:cubicBezTo>
                <a:lnTo>
                  <a:pt x="28433" y="19602"/>
                </a:lnTo>
                <a:cubicBezTo>
                  <a:pt x="28713" y="19432"/>
                  <a:pt x="28983" y="19262"/>
                  <a:pt x="29242" y="19082"/>
                </a:cubicBezTo>
                <a:cubicBezTo>
                  <a:pt x="29662" y="18773"/>
                  <a:pt x="30062" y="18423"/>
                  <a:pt x="30421" y="18043"/>
                </a:cubicBezTo>
                <a:cubicBezTo>
                  <a:pt x="31021" y="17454"/>
                  <a:pt x="31640" y="16844"/>
                  <a:pt x="32350" y="16615"/>
                </a:cubicBezTo>
                <a:cubicBezTo>
                  <a:pt x="32909" y="16435"/>
                  <a:pt x="33169" y="16375"/>
                  <a:pt x="33319" y="16375"/>
                </a:cubicBezTo>
                <a:cubicBezTo>
                  <a:pt x="33468" y="16375"/>
                  <a:pt x="33518" y="16445"/>
                  <a:pt x="33618" y="16555"/>
                </a:cubicBezTo>
                <a:cubicBezTo>
                  <a:pt x="33808" y="16795"/>
                  <a:pt x="34048" y="16984"/>
                  <a:pt x="34328" y="17114"/>
                </a:cubicBezTo>
                <a:cubicBezTo>
                  <a:pt x="34617" y="17254"/>
                  <a:pt x="34837" y="17524"/>
                  <a:pt x="34907" y="17844"/>
                </a:cubicBezTo>
                <a:cubicBezTo>
                  <a:pt x="35157" y="19032"/>
                  <a:pt x="33688" y="21030"/>
                  <a:pt x="32549" y="22509"/>
                </a:cubicBezTo>
                <a:cubicBezTo>
                  <a:pt x="32569" y="22519"/>
                  <a:pt x="32579" y="22539"/>
                  <a:pt x="32589" y="22549"/>
                </a:cubicBezTo>
                <a:cubicBezTo>
                  <a:pt x="33738" y="21070"/>
                  <a:pt x="35227" y="19042"/>
                  <a:pt x="34957" y="17834"/>
                </a:cubicBezTo>
                <a:cubicBezTo>
                  <a:pt x="34887" y="17494"/>
                  <a:pt x="34667" y="17214"/>
                  <a:pt x="34358" y="17064"/>
                </a:cubicBezTo>
                <a:cubicBezTo>
                  <a:pt x="34088" y="16934"/>
                  <a:pt x="33848" y="16745"/>
                  <a:pt x="33668" y="16515"/>
                </a:cubicBezTo>
                <a:cubicBezTo>
                  <a:pt x="33568" y="16395"/>
                  <a:pt x="33498" y="16315"/>
                  <a:pt x="33319" y="16315"/>
                </a:cubicBezTo>
                <a:close/>
                <a:moveTo>
                  <a:pt x="33838" y="15636"/>
                </a:moveTo>
                <a:cubicBezTo>
                  <a:pt x="33658" y="15636"/>
                  <a:pt x="33408" y="15726"/>
                  <a:pt x="32869" y="15925"/>
                </a:cubicBezTo>
                <a:lnTo>
                  <a:pt x="32629" y="16005"/>
                </a:lnTo>
                <a:cubicBezTo>
                  <a:pt x="31880" y="16275"/>
                  <a:pt x="31251" y="16904"/>
                  <a:pt x="30631" y="17504"/>
                </a:cubicBezTo>
                <a:cubicBezTo>
                  <a:pt x="30242" y="17913"/>
                  <a:pt x="29822" y="18283"/>
                  <a:pt x="29362" y="18613"/>
                </a:cubicBezTo>
                <a:cubicBezTo>
                  <a:pt x="28933" y="18912"/>
                  <a:pt x="28483" y="19192"/>
                  <a:pt x="28014" y="19452"/>
                </a:cubicBezTo>
                <a:lnTo>
                  <a:pt x="28094" y="19482"/>
                </a:lnTo>
                <a:cubicBezTo>
                  <a:pt x="28543" y="19222"/>
                  <a:pt x="28983" y="18952"/>
                  <a:pt x="29402" y="18673"/>
                </a:cubicBezTo>
                <a:cubicBezTo>
                  <a:pt x="29862" y="18333"/>
                  <a:pt x="30281" y="17953"/>
                  <a:pt x="30681" y="17544"/>
                </a:cubicBezTo>
                <a:cubicBezTo>
                  <a:pt x="31291" y="16944"/>
                  <a:pt x="31920" y="16325"/>
                  <a:pt x="32649" y="16065"/>
                </a:cubicBezTo>
                <a:lnTo>
                  <a:pt x="32889" y="15975"/>
                </a:lnTo>
                <a:cubicBezTo>
                  <a:pt x="33418" y="15785"/>
                  <a:pt x="33668" y="15696"/>
                  <a:pt x="33838" y="15696"/>
                </a:cubicBezTo>
                <a:cubicBezTo>
                  <a:pt x="33968" y="15696"/>
                  <a:pt x="34058" y="15756"/>
                  <a:pt x="34228" y="15875"/>
                </a:cubicBezTo>
                <a:cubicBezTo>
                  <a:pt x="34457" y="16025"/>
                  <a:pt x="34697" y="16165"/>
                  <a:pt x="34937" y="16285"/>
                </a:cubicBezTo>
                <a:cubicBezTo>
                  <a:pt x="35267" y="16425"/>
                  <a:pt x="35506" y="16715"/>
                  <a:pt x="35586" y="17064"/>
                </a:cubicBezTo>
                <a:cubicBezTo>
                  <a:pt x="35906" y="18463"/>
                  <a:pt x="33968" y="20931"/>
                  <a:pt x="32679" y="22569"/>
                </a:cubicBezTo>
                <a:cubicBezTo>
                  <a:pt x="32669" y="22589"/>
                  <a:pt x="32659" y="22599"/>
                  <a:pt x="32639" y="22619"/>
                </a:cubicBezTo>
                <a:cubicBezTo>
                  <a:pt x="32659" y="22639"/>
                  <a:pt x="32669" y="22659"/>
                  <a:pt x="32679" y="22669"/>
                </a:cubicBezTo>
                <a:lnTo>
                  <a:pt x="32729" y="22619"/>
                </a:lnTo>
                <a:cubicBezTo>
                  <a:pt x="34018" y="20971"/>
                  <a:pt x="35966" y="18483"/>
                  <a:pt x="35646" y="17054"/>
                </a:cubicBezTo>
                <a:cubicBezTo>
                  <a:pt x="35566" y="16695"/>
                  <a:pt x="35307" y="16385"/>
                  <a:pt x="34967" y="16235"/>
                </a:cubicBezTo>
                <a:cubicBezTo>
                  <a:pt x="34727" y="16115"/>
                  <a:pt x="34487" y="15975"/>
                  <a:pt x="34268" y="15825"/>
                </a:cubicBezTo>
                <a:cubicBezTo>
                  <a:pt x="34088" y="15706"/>
                  <a:pt x="33988" y="15636"/>
                  <a:pt x="33838" y="15636"/>
                </a:cubicBezTo>
                <a:close/>
                <a:moveTo>
                  <a:pt x="34378" y="14896"/>
                </a:moveTo>
                <a:cubicBezTo>
                  <a:pt x="34198" y="14896"/>
                  <a:pt x="34008" y="14976"/>
                  <a:pt x="33628" y="15136"/>
                </a:cubicBezTo>
                <a:cubicBezTo>
                  <a:pt x="33448" y="15216"/>
                  <a:pt x="33219" y="15316"/>
                  <a:pt x="32929" y="15436"/>
                </a:cubicBezTo>
                <a:cubicBezTo>
                  <a:pt x="32170" y="15726"/>
                  <a:pt x="31520" y="16365"/>
                  <a:pt x="30881" y="16984"/>
                </a:cubicBezTo>
                <a:cubicBezTo>
                  <a:pt x="30461" y="17424"/>
                  <a:pt x="30012" y="17824"/>
                  <a:pt x="29522" y="18173"/>
                </a:cubicBezTo>
                <a:cubicBezTo>
                  <a:pt x="28913" y="18593"/>
                  <a:pt x="28273" y="18972"/>
                  <a:pt x="27614" y="19312"/>
                </a:cubicBezTo>
                <a:lnTo>
                  <a:pt x="27704" y="19342"/>
                </a:lnTo>
                <a:cubicBezTo>
                  <a:pt x="28343" y="19002"/>
                  <a:pt x="28963" y="18633"/>
                  <a:pt x="29562" y="18233"/>
                </a:cubicBezTo>
                <a:cubicBezTo>
                  <a:pt x="30052" y="17873"/>
                  <a:pt x="30511" y="17474"/>
                  <a:pt x="30931" y="17034"/>
                </a:cubicBezTo>
                <a:cubicBezTo>
                  <a:pt x="31560" y="16425"/>
                  <a:pt x="32210" y="15785"/>
                  <a:pt x="32949" y="15496"/>
                </a:cubicBezTo>
                <a:cubicBezTo>
                  <a:pt x="33249" y="15376"/>
                  <a:pt x="33478" y="15276"/>
                  <a:pt x="33658" y="15196"/>
                </a:cubicBezTo>
                <a:cubicBezTo>
                  <a:pt x="34028" y="15046"/>
                  <a:pt x="34198" y="14966"/>
                  <a:pt x="34388" y="14966"/>
                </a:cubicBezTo>
                <a:cubicBezTo>
                  <a:pt x="34577" y="14966"/>
                  <a:pt x="34767" y="15056"/>
                  <a:pt x="35137" y="15236"/>
                </a:cubicBezTo>
                <a:cubicBezTo>
                  <a:pt x="35257" y="15296"/>
                  <a:pt x="35397" y="15356"/>
                  <a:pt x="35556" y="15436"/>
                </a:cubicBezTo>
                <a:cubicBezTo>
                  <a:pt x="35916" y="15586"/>
                  <a:pt x="36186" y="15895"/>
                  <a:pt x="36276" y="16265"/>
                </a:cubicBezTo>
                <a:cubicBezTo>
                  <a:pt x="36635" y="17784"/>
                  <a:pt x="34418" y="20591"/>
                  <a:pt x="33099" y="22259"/>
                </a:cubicBezTo>
                <a:lnTo>
                  <a:pt x="32739" y="22719"/>
                </a:lnTo>
                <a:lnTo>
                  <a:pt x="32779" y="22779"/>
                </a:lnTo>
                <a:lnTo>
                  <a:pt x="33139" y="22299"/>
                </a:lnTo>
                <a:cubicBezTo>
                  <a:pt x="34547" y="20511"/>
                  <a:pt x="36685" y="17794"/>
                  <a:pt x="36326" y="16255"/>
                </a:cubicBezTo>
                <a:cubicBezTo>
                  <a:pt x="36226" y="15855"/>
                  <a:pt x="35946" y="15536"/>
                  <a:pt x="35576" y="15376"/>
                </a:cubicBezTo>
                <a:cubicBezTo>
                  <a:pt x="35407" y="15296"/>
                  <a:pt x="35277" y="15236"/>
                  <a:pt x="35157" y="15176"/>
                </a:cubicBezTo>
                <a:cubicBezTo>
                  <a:pt x="34767" y="14986"/>
                  <a:pt x="34567" y="14896"/>
                  <a:pt x="34378" y="14896"/>
                </a:cubicBezTo>
                <a:close/>
                <a:moveTo>
                  <a:pt x="34987" y="14127"/>
                </a:moveTo>
                <a:cubicBezTo>
                  <a:pt x="34727" y="14127"/>
                  <a:pt x="34517" y="14237"/>
                  <a:pt x="34158" y="14417"/>
                </a:cubicBezTo>
                <a:cubicBezTo>
                  <a:pt x="33928" y="14537"/>
                  <a:pt x="33638" y="14687"/>
                  <a:pt x="33239" y="14866"/>
                </a:cubicBezTo>
                <a:cubicBezTo>
                  <a:pt x="32469" y="15196"/>
                  <a:pt x="31800" y="15845"/>
                  <a:pt x="31151" y="16475"/>
                </a:cubicBezTo>
                <a:cubicBezTo>
                  <a:pt x="30691" y="16924"/>
                  <a:pt x="30212" y="17394"/>
                  <a:pt x="29692" y="17744"/>
                </a:cubicBezTo>
                <a:cubicBezTo>
                  <a:pt x="28893" y="18273"/>
                  <a:pt x="28064" y="18763"/>
                  <a:pt x="27194" y="19192"/>
                </a:cubicBezTo>
                <a:lnTo>
                  <a:pt x="27304" y="19212"/>
                </a:lnTo>
                <a:cubicBezTo>
                  <a:pt x="28144" y="18793"/>
                  <a:pt x="28953" y="18323"/>
                  <a:pt x="29732" y="17804"/>
                </a:cubicBezTo>
                <a:cubicBezTo>
                  <a:pt x="30252" y="17454"/>
                  <a:pt x="30731" y="16984"/>
                  <a:pt x="31201" y="16525"/>
                </a:cubicBezTo>
                <a:cubicBezTo>
                  <a:pt x="31840" y="15895"/>
                  <a:pt x="32509" y="15256"/>
                  <a:pt x="33259" y="14926"/>
                </a:cubicBezTo>
                <a:cubicBezTo>
                  <a:pt x="33668" y="14746"/>
                  <a:pt x="33958" y="14607"/>
                  <a:pt x="34188" y="14477"/>
                </a:cubicBezTo>
                <a:cubicBezTo>
                  <a:pt x="34547" y="14297"/>
                  <a:pt x="34747" y="14197"/>
                  <a:pt x="34987" y="14197"/>
                </a:cubicBezTo>
                <a:cubicBezTo>
                  <a:pt x="35247" y="14197"/>
                  <a:pt x="35566" y="14317"/>
                  <a:pt x="36176" y="14597"/>
                </a:cubicBezTo>
                <a:cubicBezTo>
                  <a:pt x="36565" y="14746"/>
                  <a:pt x="36855" y="15076"/>
                  <a:pt x="36955" y="15476"/>
                </a:cubicBezTo>
                <a:cubicBezTo>
                  <a:pt x="37355" y="17114"/>
                  <a:pt x="34947" y="20151"/>
                  <a:pt x="33508" y="21960"/>
                </a:cubicBezTo>
                <a:cubicBezTo>
                  <a:pt x="33249" y="22299"/>
                  <a:pt x="33009" y="22589"/>
                  <a:pt x="32829" y="22829"/>
                </a:cubicBezTo>
                <a:cubicBezTo>
                  <a:pt x="32849" y="22849"/>
                  <a:pt x="32859" y="22869"/>
                  <a:pt x="32879" y="22889"/>
                </a:cubicBezTo>
                <a:cubicBezTo>
                  <a:pt x="33059" y="22649"/>
                  <a:pt x="33289" y="22349"/>
                  <a:pt x="33558" y="22010"/>
                </a:cubicBezTo>
                <a:cubicBezTo>
                  <a:pt x="35007" y="20191"/>
                  <a:pt x="37435" y="17134"/>
                  <a:pt x="37025" y="15466"/>
                </a:cubicBezTo>
                <a:cubicBezTo>
                  <a:pt x="36925" y="15036"/>
                  <a:pt x="36615" y="14687"/>
                  <a:pt x="36206" y="14527"/>
                </a:cubicBezTo>
                <a:cubicBezTo>
                  <a:pt x="35586" y="14247"/>
                  <a:pt x="35247" y="14127"/>
                  <a:pt x="34987" y="14127"/>
                </a:cubicBezTo>
                <a:close/>
                <a:moveTo>
                  <a:pt x="35596" y="13338"/>
                </a:moveTo>
                <a:cubicBezTo>
                  <a:pt x="35237" y="13338"/>
                  <a:pt x="34977" y="13498"/>
                  <a:pt x="34587" y="13727"/>
                </a:cubicBezTo>
                <a:cubicBezTo>
                  <a:pt x="34248" y="13937"/>
                  <a:pt x="33888" y="14127"/>
                  <a:pt x="33528" y="14297"/>
                </a:cubicBezTo>
                <a:cubicBezTo>
                  <a:pt x="32749" y="14667"/>
                  <a:pt x="32070" y="15326"/>
                  <a:pt x="31410" y="15965"/>
                </a:cubicBezTo>
                <a:cubicBezTo>
                  <a:pt x="30911" y="16455"/>
                  <a:pt x="30401" y="16954"/>
                  <a:pt x="29852" y="17314"/>
                </a:cubicBezTo>
                <a:cubicBezTo>
                  <a:pt x="28853" y="17983"/>
                  <a:pt x="27804" y="18573"/>
                  <a:pt x="26715" y="19082"/>
                </a:cubicBezTo>
                <a:lnTo>
                  <a:pt x="26845" y="19102"/>
                </a:lnTo>
                <a:cubicBezTo>
                  <a:pt x="27894" y="18603"/>
                  <a:pt x="28923" y="18023"/>
                  <a:pt x="29892" y="17374"/>
                </a:cubicBezTo>
                <a:cubicBezTo>
                  <a:pt x="30451" y="17004"/>
                  <a:pt x="30971" y="16505"/>
                  <a:pt x="31470" y="16015"/>
                </a:cubicBezTo>
                <a:cubicBezTo>
                  <a:pt x="32120" y="15376"/>
                  <a:pt x="32799" y="14716"/>
                  <a:pt x="33558" y="14367"/>
                </a:cubicBezTo>
                <a:cubicBezTo>
                  <a:pt x="33928" y="14187"/>
                  <a:pt x="34288" y="13997"/>
                  <a:pt x="34627" y="13787"/>
                </a:cubicBezTo>
                <a:cubicBezTo>
                  <a:pt x="35027" y="13558"/>
                  <a:pt x="35267" y="13418"/>
                  <a:pt x="35596" y="13418"/>
                </a:cubicBezTo>
                <a:cubicBezTo>
                  <a:pt x="35876" y="13418"/>
                  <a:pt x="36226" y="13508"/>
                  <a:pt x="36795" y="13757"/>
                </a:cubicBezTo>
                <a:cubicBezTo>
                  <a:pt x="37255" y="13957"/>
                  <a:pt x="37535" y="14277"/>
                  <a:pt x="37644" y="14697"/>
                </a:cubicBezTo>
                <a:cubicBezTo>
                  <a:pt x="38084" y="16445"/>
                  <a:pt x="35467" y="19722"/>
                  <a:pt x="33908" y="21680"/>
                </a:cubicBezTo>
                <a:cubicBezTo>
                  <a:pt x="33468" y="22229"/>
                  <a:pt x="33109" y="22669"/>
                  <a:pt x="32919" y="22959"/>
                </a:cubicBezTo>
                <a:cubicBezTo>
                  <a:pt x="32939" y="22979"/>
                  <a:pt x="32959" y="22999"/>
                  <a:pt x="32969" y="23019"/>
                </a:cubicBezTo>
                <a:lnTo>
                  <a:pt x="32979" y="23019"/>
                </a:lnTo>
                <a:cubicBezTo>
                  <a:pt x="33159" y="22739"/>
                  <a:pt x="33518" y="22279"/>
                  <a:pt x="33958" y="21720"/>
                </a:cubicBezTo>
                <a:cubicBezTo>
                  <a:pt x="35526" y="19752"/>
                  <a:pt x="38154" y="16465"/>
                  <a:pt x="37704" y="14677"/>
                </a:cubicBezTo>
                <a:cubicBezTo>
                  <a:pt x="37594" y="14227"/>
                  <a:pt x="37295" y="13897"/>
                  <a:pt x="36815" y="13687"/>
                </a:cubicBezTo>
                <a:cubicBezTo>
                  <a:pt x="36236" y="13438"/>
                  <a:pt x="35886" y="13338"/>
                  <a:pt x="35596" y="13338"/>
                </a:cubicBezTo>
                <a:close/>
                <a:moveTo>
                  <a:pt x="36226" y="12529"/>
                </a:moveTo>
                <a:cubicBezTo>
                  <a:pt x="35756" y="12529"/>
                  <a:pt x="35437" y="12748"/>
                  <a:pt x="34987" y="13048"/>
                </a:cubicBezTo>
                <a:cubicBezTo>
                  <a:pt x="34617" y="13298"/>
                  <a:pt x="34228" y="13528"/>
                  <a:pt x="33828" y="13737"/>
                </a:cubicBezTo>
                <a:cubicBezTo>
                  <a:pt x="33059" y="14127"/>
                  <a:pt x="32359" y="14796"/>
                  <a:pt x="31680" y="15446"/>
                </a:cubicBezTo>
                <a:cubicBezTo>
                  <a:pt x="31151" y="15965"/>
                  <a:pt x="30601" y="16495"/>
                  <a:pt x="30022" y="16884"/>
                </a:cubicBezTo>
                <a:cubicBezTo>
                  <a:pt x="28803" y="17684"/>
                  <a:pt x="27514" y="18383"/>
                  <a:pt x="26185" y="18972"/>
                </a:cubicBezTo>
                <a:lnTo>
                  <a:pt x="26325" y="18992"/>
                </a:lnTo>
                <a:cubicBezTo>
                  <a:pt x="27624" y="18413"/>
                  <a:pt x="28873" y="17734"/>
                  <a:pt x="30062" y="16944"/>
                </a:cubicBezTo>
                <a:cubicBezTo>
                  <a:pt x="30651" y="16555"/>
                  <a:pt x="31201" y="16025"/>
                  <a:pt x="31740" y="15506"/>
                </a:cubicBezTo>
                <a:cubicBezTo>
                  <a:pt x="32399" y="14856"/>
                  <a:pt x="33089" y="14187"/>
                  <a:pt x="33858" y="13807"/>
                </a:cubicBezTo>
                <a:cubicBezTo>
                  <a:pt x="34258" y="13598"/>
                  <a:pt x="34647" y="13368"/>
                  <a:pt x="35017" y="13108"/>
                </a:cubicBezTo>
                <a:cubicBezTo>
                  <a:pt x="35467" y="12808"/>
                  <a:pt x="35776" y="12609"/>
                  <a:pt x="36216" y="12609"/>
                </a:cubicBezTo>
                <a:cubicBezTo>
                  <a:pt x="36526" y="12609"/>
                  <a:pt x="36915" y="12708"/>
                  <a:pt x="37405" y="12918"/>
                </a:cubicBezTo>
                <a:cubicBezTo>
                  <a:pt x="37894" y="13128"/>
                  <a:pt x="38204" y="13458"/>
                  <a:pt x="38324" y="13907"/>
                </a:cubicBezTo>
                <a:cubicBezTo>
                  <a:pt x="38803" y="15785"/>
                  <a:pt x="35986" y="19292"/>
                  <a:pt x="34308" y="21390"/>
                </a:cubicBezTo>
                <a:cubicBezTo>
                  <a:pt x="33808" y="22010"/>
                  <a:pt x="33418" y="22499"/>
                  <a:pt x="33249" y="22779"/>
                </a:cubicBezTo>
                <a:cubicBezTo>
                  <a:pt x="33179" y="22889"/>
                  <a:pt x="33109" y="22999"/>
                  <a:pt x="33039" y="23098"/>
                </a:cubicBezTo>
                <a:cubicBezTo>
                  <a:pt x="33049" y="23128"/>
                  <a:pt x="33069" y="23148"/>
                  <a:pt x="33089" y="23168"/>
                </a:cubicBezTo>
                <a:cubicBezTo>
                  <a:pt x="33169" y="23059"/>
                  <a:pt x="33239" y="22939"/>
                  <a:pt x="33319" y="22819"/>
                </a:cubicBezTo>
                <a:cubicBezTo>
                  <a:pt x="33488" y="22539"/>
                  <a:pt x="33878" y="22049"/>
                  <a:pt x="34378" y="21430"/>
                </a:cubicBezTo>
                <a:cubicBezTo>
                  <a:pt x="36066" y="19322"/>
                  <a:pt x="38893" y="15795"/>
                  <a:pt x="38404" y="13887"/>
                </a:cubicBezTo>
                <a:cubicBezTo>
                  <a:pt x="38284" y="13408"/>
                  <a:pt x="37964" y="13058"/>
                  <a:pt x="37445" y="12838"/>
                </a:cubicBezTo>
                <a:cubicBezTo>
                  <a:pt x="36915" y="12628"/>
                  <a:pt x="36545" y="12529"/>
                  <a:pt x="36226" y="12529"/>
                </a:cubicBezTo>
                <a:close/>
                <a:moveTo>
                  <a:pt x="36855" y="11719"/>
                </a:moveTo>
                <a:cubicBezTo>
                  <a:pt x="36266" y="11719"/>
                  <a:pt x="35876" y="11999"/>
                  <a:pt x="35357" y="12379"/>
                </a:cubicBezTo>
                <a:cubicBezTo>
                  <a:pt x="34967" y="12678"/>
                  <a:pt x="34557" y="12938"/>
                  <a:pt x="34128" y="13178"/>
                </a:cubicBezTo>
                <a:cubicBezTo>
                  <a:pt x="33339" y="13588"/>
                  <a:pt x="32629" y="14277"/>
                  <a:pt x="31950" y="14936"/>
                </a:cubicBezTo>
                <a:cubicBezTo>
                  <a:pt x="31380" y="15486"/>
                  <a:pt x="30801" y="16045"/>
                  <a:pt x="30172" y="16465"/>
                </a:cubicBezTo>
                <a:cubicBezTo>
                  <a:pt x="28713" y="17414"/>
                  <a:pt x="27174" y="18233"/>
                  <a:pt x="25566" y="18893"/>
                </a:cubicBezTo>
                <a:lnTo>
                  <a:pt x="25726" y="18912"/>
                </a:lnTo>
                <a:cubicBezTo>
                  <a:pt x="27294" y="18253"/>
                  <a:pt x="28803" y="17454"/>
                  <a:pt x="30222" y="16525"/>
                </a:cubicBezTo>
                <a:cubicBezTo>
                  <a:pt x="30851" y="16105"/>
                  <a:pt x="31440" y="15546"/>
                  <a:pt x="32010" y="14996"/>
                </a:cubicBezTo>
                <a:cubicBezTo>
                  <a:pt x="32689" y="14337"/>
                  <a:pt x="33389" y="13658"/>
                  <a:pt x="34168" y="13248"/>
                </a:cubicBezTo>
                <a:cubicBezTo>
                  <a:pt x="34597" y="13008"/>
                  <a:pt x="35017" y="12738"/>
                  <a:pt x="35407" y="12449"/>
                </a:cubicBezTo>
                <a:cubicBezTo>
                  <a:pt x="35916" y="12069"/>
                  <a:pt x="36296" y="11799"/>
                  <a:pt x="36855" y="11799"/>
                </a:cubicBezTo>
                <a:cubicBezTo>
                  <a:pt x="37255" y="11819"/>
                  <a:pt x="37654" y="11909"/>
                  <a:pt x="38024" y="12079"/>
                </a:cubicBezTo>
                <a:cubicBezTo>
                  <a:pt x="38554" y="12289"/>
                  <a:pt x="38883" y="12648"/>
                  <a:pt x="39013" y="13118"/>
                </a:cubicBezTo>
                <a:cubicBezTo>
                  <a:pt x="39533" y="15116"/>
                  <a:pt x="36516" y="18863"/>
                  <a:pt x="34717" y="21100"/>
                </a:cubicBezTo>
                <a:cubicBezTo>
                  <a:pt x="34208" y="21730"/>
                  <a:pt x="33808" y="22219"/>
                  <a:pt x="33628" y="22509"/>
                </a:cubicBezTo>
                <a:cubicBezTo>
                  <a:pt x="33528" y="22669"/>
                  <a:pt x="33418" y="22819"/>
                  <a:pt x="33319" y="22969"/>
                </a:cubicBezTo>
                <a:cubicBezTo>
                  <a:pt x="33259" y="23059"/>
                  <a:pt x="33199" y="23148"/>
                  <a:pt x="33139" y="23228"/>
                </a:cubicBezTo>
                <a:cubicBezTo>
                  <a:pt x="33159" y="23258"/>
                  <a:pt x="33169" y="23278"/>
                  <a:pt x="33189" y="23298"/>
                </a:cubicBezTo>
                <a:cubicBezTo>
                  <a:pt x="33249" y="23208"/>
                  <a:pt x="33319" y="23108"/>
                  <a:pt x="33389" y="23019"/>
                </a:cubicBezTo>
                <a:cubicBezTo>
                  <a:pt x="33488" y="22869"/>
                  <a:pt x="33598" y="22719"/>
                  <a:pt x="33698" y="22549"/>
                </a:cubicBezTo>
                <a:cubicBezTo>
                  <a:pt x="33878" y="22269"/>
                  <a:pt x="34278" y="21780"/>
                  <a:pt x="34777" y="21150"/>
                </a:cubicBezTo>
                <a:cubicBezTo>
                  <a:pt x="36595" y="18902"/>
                  <a:pt x="39623" y="15136"/>
                  <a:pt x="39093" y="13098"/>
                </a:cubicBezTo>
                <a:cubicBezTo>
                  <a:pt x="38963" y="12599"/>
                  <a:pt x="38614" y="12229"/>
                  <a:pt x="38054" y="11999"/>
                </a:cubicBezTo>
                <a:cubicBezTo>
                  <a:pt x="37674" y="11829"/>
                  <a:pt x="37265" y="11729"/>
                  <a:pt x="36855" y="11719"/>
                </a:cubicBezTo>
                <a:close/>
                <a:moveTo>
                  <a:pt x="37475" y="10890"/>
                </a:moveTo>
                <a:cubicBezTo>
                  <a:pt x="36765" y="10890"/>
                  <a:pt x="36296" y="11260"/>
                  <a:pt x="35716" y="11719"/>
                </a:cubicBezTo>
                <a:cubicBezTo>
                  <a:pt x="35307" y="12049"/>
                  <a:pt x="34877" y="12349"/>
                  <a:pt x="34428" y="12609"/>
                </a:cubicBezTo>
                <a:cubicBezTo>
                  <a:pt x="33638" y="13058"/>
                  <a:pt x="32919" y="13747"/>
                  <a:pt x="32220" y="14417"/>
                </a:cubicBezTo>
                <a:cubicBezTo>
                  <a:pt x="31620" y="14996"/>
                  <a:pt x="31001" y="15596"/>
                  <a:pt x="30341" y="16035"/>
                </a:cubicBezTo>
                <a:cubicBezTo>
                  <a:pt x="28603" y="17164"/>
                  <a:pt x="26755" y="18103"/>
                  <a:pt x="24827" y="18843"/>
                </a:cubicBezTo>
                <a:lnTo>
                  <a:pt x="25037" y="18843"/>
                </a:lnTo>
                <a:cubicBezTo>
                  <a:pt x="26905" y="18113"/>
                  <a:pt x="28703" y="17194"/>
                  <a:pt x="30381" y="16095"/>
                </a:cubicBezTo>
                <a:cubicBezTo>
                  <a:pt x="31061" y="15656"/>
                  <a:pt x="31680" y="15056"/>
                  <a:pt x="32290" y="14477"/>
                </a:cubicBezTo>
                <a:cubicBezTo>
                  <a:pt x="32969" y="13807"/>
                  <a:pt x="33688" y="13118"/>
                  <a:pt x="34467" y="12688"/>
                </a:cubicBezTo>
                <a:cubicBezTo>
                  <a:pt x="34927" y="12419"/>
                  <a:pt x="35357" y="12119"/>
                  <a:pt x="35766" y="11789"/>
                </a:cubicBezTo>
                <a:cubicBezTo>
                  <a:pt x="36346" y="11330"/>
                  <a:pt x="36795" y="10980"/>
                  <a:pt x="37475" y="10980"/>
                </a:cubicBezTo>
                <a:cubicBezTo>
                  <a:pt x="37874" y="10990"/>
                  <a:pt x="38274" y="11080"/>
                  <a:pt x="38643" y="11240"/>
                </a:cubicBezTo>
                <a:cubicBezTo>
                  <a:pt x="39203" y="11460"/>
                  <a:pt x="39563" y="11839"/>
                  <a:pt x="39692" y="12339"/>
                </a:cubicBezTo>
                <a:cubicBezTo>
                  <a:pt x="40252" y="14447"/>
                  <a:pt x="36905" y="18593"/>
                  <a:pt x="35107" y="20821"/>
                </a:cubicBezTo>
                <a:cubicBezTo>
                  <a:pt x="34597" y="21450"/>
                  <a:pt x="34198" y="21950"/>
                  <a:pt x="34008" y="22239"/>
                </a:cubicBezTo>
                <a:cubicBezTo>
                  <a:pt x="33898" y="22409"/>
                  <a:pt x="33778" y="22569"/>
                  <a:pt x="33668" y="22729"/>
                </a:cubicBezTo>
                <a:cubicBezTo>
                  <a:pt x="33518" y="22939"/>
                  <a:pt x="33369" y="23148"/>
                  <a:pt x="33239" y="23378"/>
                </a:cubicBezTo>
                <a:cubicBezTo>
                  <a:pt x="33259" y="23398"/>
                  <a:pt x="33279" y="23428"/>
                  <a:pt x="33299" y="23448"/>
                </a:cubicBezTo>
                <a:cubicBezTo>
                  <a:pt x="33428" y="23218"/>
                  <a:pt x="33568" y="22989"/>
                  <a:pt x="33738" y="22779"/>
                </a:cubicBezTo>
                <a:cubicBezTo>
                  <a:pt x="33848" y="22619"/>
                  <a:pt x="33958" y="22459"/>
                  <a:pt x="34078" y="22289"/>
                </a:cubicBezTo>
                <a:cubicBezTo>
                  <a:pt x="34258" y="21990"/>
                  <a:pt x="34667" y="21500"/>
                  <a:pt x="35167" y="20871"/>
                </a:cubicBezTo>
                <a:cubicBezTo>
                  <a:pt x="37105" y="18473"/>
                  <a:pt x="40342" y="14467"/>
                  <a:pt x="39772" y="12319"/>
                </a:cubicBezTo>
                <a:cubicBezTo>
                  <a:pt x="39633" y="11789"/>
                  <a:pt x="39263" y="11390"/>
                  <a:pt x="38663" y="11160"/>
                </a:cubicBezTo>
                <a:cubicBezTo>
                  <a:pt x="38294" y="11000"/>
                  <a:pt x="37884" y="10910"/>
                  <a:pt x="37475" y="10890"/>
                </a:cubicBezTo>
                <a:close/>
                <a:moveTo>
                  <a:pt x="38094" y="10071"/>
                </a:moveTo>
                <a:cubicBezTo>
                  <a:pt x="37275" y="10071"/>
                  <a:pt x="36745" y="10511"/>
                  <a:pt x="36066" y="11070"/>
                </a:cubicBezTo>
                <a:cubicBezTo>
                  <a:pt x="35646" y="11430"/>
                  <a:pt x="35197" y="11759"/>
                  <a:pt x="34727" y="12049"/>
                </a:cubicBezTo>
                <a:cubicBezTo>
                  <a:pt x="33938" y="12519"/>
                  <a:pt x="33209" y="13218"/>
                  <a:pt x="32509" y="13897"/>
                </a:cubicBezTo>
                <a:cubicBezTo>
                  <a:pt x="31880" y="14507"/>
                  <a:pt x="31211" y="15136"/>
                  <a:pt x="30501" y="15606"/>
                </a:cubicBezTo>
                <a:cubicBezTo>
                  <a:pt x="28433" y="16954"/>
                  <a:pt x="26205" y="18043"/>
                  <a:pt x="23868" y="18853"/>
                </a:cubicBezTo>
                <a:cubicBezTo>
                  <a:pt x="23968" y="18843"/>
                  <a:pt x="24057" y="18843"/>
                  <a:pt x="24157" y="18843"/>
                </a:cubicBezTo>
                <a:cubicBezTo>
                  <a:pt x="26405" y="18043"/>
                  <a:pt x="28553" y="16974"/>
                  <a:pt x="30551" y="15676"/>
                </a:cubicBezTo>
                <a:cubicBezTo>
                  <a:pt x="31271" y="15206"/>
                  <a:pt x="31930" y="14567"/>
                  <a:pt x="32569" y="13957"/>
                </a:cubicBezTo>
                <a:cubicBezTo>
                  <a:pt x="33269" y="13288"/>
                  <a:pt x="33988" y="12589"/>
                  <a:pt x="34767" y="12129"/>
                </a:cubicBezTo>
                <a:cubicBezTo>
                  <a:pt x="35247" y="11829"/>
                  <a:pt x="35696" y="11490"/>
                  <a:pt x="36126" y="11130"/>
                </a:cubicBezTo>
                <a:cubicBezTo>
                  <a:pt x="36785" y="10580"/>
                  <a:pt x="37305" y="10151"/>
                  <a:pt x="38094" y="10151"/>
                </a:cubicBezTo>
                <a:cubicBezTo>
                  <a:pt x="38494" y="10161"/>
                  <a:pt x="38893" y="10241"/>
                  <a:pt x="39263" y="10401"/>
                </a:cubicBezTo>
                <a:cubicBezTo>
                  <a:pt x="39862" y="10630"/>
                  <a:pt x="40242" y="11010"/>
                  <a:pt x="40382" y="11550"/>
                </a:cubicBezTo>
                <a:cubicBezTo>
                  <a:pt x="40981" y="13787"/>
                  <a:pt x="37425" y="18173"/>
                  <a:pt x="35516" y="20531"/>
                </a:cubicBezTo>
                <a:cubicBezTo>
                  <a:pt x="34987" y="21170"/>
                  <a:pt x="34587" y="21670"/>
                  <a:pt x="34388" y="21970"/>
                </a:cubicBezTo>
                <a:cubicBezTo>
                  <a:pt x="34278" y="22149"/>
                  <a:pt x="34148" y="22319"/>
                  <a:pt x="34028" y="22479"/>
                </a:cubicBezTo>
                <a:cubicBezTo>
                  <a:pt x="33758" y="22849"/>
                  <a:pt x="33508" y="23188"/>
                  <a:pt x="33379" y="23578"/>
                </a:cubicBezTo>
                <a:cubicBezTo>
                  <a:pt x="33408" y="23608"/>
                  <a:pt x="33418" y="23638"/>
                  <a:pt x="33448" y="23668"/>
                </a:cubicBezTo>
                <a:cubicBezTo>
                  <a:pt x="33548" y="23268"/>
                  <a:pt x="33808" y="22929"/>
                  <a:pt x="34098" y="22529"/>
                </a:cubicBezTo>
                <a:cubicBezTo>
                  <a:pt x="34208" y="22369"/>
                  <a:pt x="34338" y="22199"/>
                  <a:pt x="34457" y="22020"/>
                </a:cubicBezTo>
                <a:cubicBezTo>
                  <a:pt x="34657" y="21720"/>
                  <a:pt x="35057" y="21220"/>
                  <a:pt x="35576" y="20581"/>
                </a:cubicBezTo>
                <a:cubicBezTo>
                  <a:pt x="37495" y="18213"/>
                  <a:pt x="41071" y="13797"/>
                  <a:pt x="40462" y="11520"/>
                </a:cubicBezTo>
                <a:cubicBezTo>
                  <a:pt x="40312" y="10960"/>
                  <a:pt x="39912" y="10560"/>
                  <a:pt x="39293" y="10321"/>
                </a:cubicBezTo>
                <a:cubicBezTo>
                  <a:pt x="38913" y="10161"/>
                  <a:pt x="38504" y="10071"/>
                  <a:pt x="38094" y="10071"/>
                </a:cubicBezTo>
                <a:close/>
                <a:moveTo>
                  <a:pt x="15930" y="22708"/>
                </a:moveTo>
                <a:cubicBezTo>
                  <a:pt x="15707" y="22708"/>
                  <a:pt x="15494" y="22778"/>
                  <a:pt x="15316" y="22919"/>
                </a:cubicBezTo>
                <a:cubicBezTo>
                  <a:pt x="14866" y="23308"/>
                  <a:pt x="14836" y="23878"/>
                  <a:pt x="14956" y="24477"/>
                </a:cubicBezTo>
                <a:cubicBezTo>
                  <a:pt x="14966" y="24457"/>
                  <a:pt x="14986" y="24427"/>
                  <a:pt x="14996" y="24407"/>
                </a:cubicBezTo>
                <a:cubicBezTo>
                  <a:pt x="14886" y="23838"/>
                  <a:pt x="14926" y="23318"/>
                  <a:pt x="15356" y="22959"/>
                </a:cubicBezTo>
                <a:cubicBezTo>
                  <a:pt x="15507" y="22834"/>
                  <a:pt x="15704" y="22765"/>
                  <a:pt x="15901" y="22765"/>
                </a:cubicBezTo>
                <a:cubicBezTo>
                  <a:pt x="15926" y="22765"/>
                  <a:pt x="15950" y="22767"/>
                  <a:pt x="15975" y="22769"/>
                </a:cubicBezTo>
                <a:cubicBezTo>
                  <a:pt x="15992" y="22765"/>
                  <a:pt x="16007" y="22764"/>
                  <a:pt x="16023" y="22764"/>
                </a:cubicBezTo>
                <a:cubicBezTo>
                  <a:pt x="16053" y="22764"/>
                  <a:pt x="16082" y="22769"/>
                  <a:pt x="16115" y="22769"/>
                </a:cubicBezTo>
                <a:cubicBezTo>
                  <a:pt x="16125" y="22749"/>
                  <a:pt x="16145" y="22739"/>
                  <a:pt x="16155" y="22719"/>
                </a:cubicBezTo>
                <a:cubicBezTo>
                  <a:pt x="16095" y="22709"/>
                  <a:pt x="16035" y="22709"/>
                  <a:pt x="15975" y="22709"/>
                </a:cubicBezTo>
                <a:cubicBezTo>
                  <a:pt x="15960" y="22708"/>
                  <a:pt x="15945" y="22708"/>
                  <a:pt x="15930" y="22708"/>
                </a:cubicBezTo>
                <a:close/>
                <a:moveTo>
                  <a:pt x="15334" y="22364"/>
                </a:moveTo>
                <a:cubicBezTo>
                  <a:pt x="15099" y="22364"/>
                  <a:pt x="14870" y="22453"/>
                  <a:pt x="14686" y="22619"/>
                </a:cubicBezTo>
                <a:cubicBezTo>
                  <a:pt x="14017" y="23238"/>
                  <a:pt x="14247" y="24247"/>
                  <a:pt x="14607" y="25187"/>
                </a:cubicBezTo>
                <a:lnTo>
                  <a:pt x="14636" y="25117"/>
                </a:lnTo>
                <a:cubicBezTo>
                  <a:pt x="14297" y="24207"/>
                  <a:pt x="14087" y="23238"/>
                  <a:pt x="14726" y="22659"/>
                </a:cubicBezTo>
                <a:cubicBezTo>
                  <a:pt x="14906" y="22499"/>
                  <a:pt x="15147" y="22418"/>
                  <a:pt x="15384" y="22418"/>
                </a:cubicBezTo>
                <a:cubicBezTo>
                  <a:pt x="15398" y="22418"/>
                  <a:pt x="15412" y="22419"/>
                  <a:pt x="15426" y="22419"/>
                </a:cubicBezTo>
                <a:cubicBezTo>
                  <a:pt x="15695" y="22429"/>
                  <a:pt x="15965" y="22469"/>
                  <a:pt x="16225" y="22519"/>
                </a:cubicBezTo>
                <a:lnTo>
                  <a:pt x="16325" y="22529"/>
                </a:lnTo>
                <a:cubicBezTo>
                  <a:pt x="16335" y="22509"/>
                  <a:pt x="16355" y="22499"/>
                  <a:pt x="16365" y="22479"/>
                </a:cubicBezTo>
                <a:lnTo>
                  <a:pt x="16245" y="22459"/>
                </a:lnTo>
                <a:cubicBezTo>
                  <a:pt x="15975" y="22409"/>
                  <a:pt x="15705" y="22369"/>
                  <a:pt x="15436" y="22369"/>
                </a:cubicBezTo>
                <a:cubicBezTo>
                  <a:pt x="15402" y="22365"/>
                  <a:pt x="15368" y="22364"/>
                  <a:pt x="15334" y="22364"/>
                </a:cubicBezTo>
                <a:close/>
                <a:moveTo>
                  <a:pt x="14876" y="22030"/>
                </a:moveTo>
                <a:cubicBezTo>
                  <a:pt x="14507" y="22030"/>
                  <a:pt x="14247" y="22119"/>
                  <a:pt x="14047" y="22309"/>
                </a:cubicBezTo>
                <a:cubicBezTo>
                  <a:pt x="13278" y="23069"/>
                  <a:pt x="13667" y="24297"/>
                  <a:pt x="14097" y="25286"/>
                </a:cubicBezTo>
                <a:cubicBezTo>
                  <a:pt x="14167" y="25446"/>
                  <a:pt x="14257" y="25606"/>
                  <a:pt x="14357" y="25766"/>
                </a:cubicBezTo>
                <a:cubicBezTo>
                  <a:pt x="14367" y="25736"/>
                  <a:pt x="14377" y="25716"/>
                  <a:pt x="14387" y="25696"/>
                </a:cubicBezTo>
                <a:cubicBezTo>
                  <a:pt x="14297" y="25556"/>
                  <a:pt x="14217" y="25406"/>
                  <a:pt x="14147" y="25256"/>
                </a:cubicBezTo>
                <a:cubicBezTo>
                  <a:pt x="13727" y="24297"/>
                  <a:pt x="13338" y="23089"/>
                  <a:pt x="14087" y="22359"/>
                </a:cubicBezTo>
                <a:cubicBezTo>
                  <a:pt x="14277" y="22169"/>
                  <a:pt x="14527" y="22089"/>
                  <a:pt x="14876" y="22089"/>
                </a:cubicBezTo>
                <a:cubicBezTo>
                  <a:pt x="15156" y="22099"/>
                  <a:pt x="15436" y="22129"/>
                  <a:pt x="15705" y="22179"/>
                </a:cubicBezTo>
                <a:cubicBezTo>
                  <a:pt x="15855" y="22199"/>
                  <a:pt x="16005" y="22229"/>
                  <a:pt x="16145" y="22239"/>
                </a:cubicBezTo>
                <a:cubicBezTo>
                  <a:pt x="16275" y="22259"/>
                  <a:pt x="16385" y="22279"/>
                  <a:pt x="16515" y="22309"/>
                </a:cubicBezTo>
                <a:lnTo>
                  <a:pt x="16565" y="22249"/>
                </a:lnTo>
                <a:cubicBezTo>
                  <a:pt x="16425" y="22229"/>
                  <a:pt x="16305" y="22199"/>
                  <a:pt x="16155" y="22179"/>
                </a:cubicBezTo>
                <a:cubicBezTo>
                  <a:pt x="16005" y="22169"/>
                  <a:pt x="15865" y="22139"/>
                  <a:pt x="15715" y="22119"/>
                </a:cubicBezTo>
                <a:cubicBezTo>
                  <a:pt x="15436" y="22069"/>
                  <a:pt x="15156" y="22030"/>
                  <a:pt x="14876" y="22030"/>
                </a:cubicBezTo>
                <a:close/>
                <a:moveTo>
                  <a:pt x="14327" y="21680"/>
                </a:moveTo>
                <a:cubicBezTo>
                  <a:pt x="13907" y="21680"/>
                  <a:pt x="13617" y="21790"/>
                  <a:pt x="13408" y="22010"/>
                </a:cubicBezTo>
                <a:cubicBezTo>
                  <a:pt x="12578" y="22889"/>
                  <a:pt x="13078" y="24267"/>
                  <a:pt x="13528" y="25236"/>
                </a:cubicBezTo>
                <a:cubicBezTo>
                  <a:pt x="13707" y="25586"/>
                  <a:pt x="13937" y="25926"/>
                  <a:pt x="14187" y="26235"/>
                </a:cubicBezTo>
                <a:lnTo>
                  <a:pt x="14197" y="26226"/>
                </a:lnTo>
                <a:cubicBezTo>
                  <a:pt x="14197" y="26206"/>
                  <a:pt x="14207" y="26176"/>
                  <a:pt x="14207" y="26146"/>
                </a:cubicBezTo>
                <a:cubicBezTo>
                  <a:pt x="13967" y="25856"/>
                  <a:pt x="13757" y="25536"/>
                  <a:pt x="13578" y="25206"/>
                </a:cubicBezTo>
                <a:cubicBezTo>
                  <a:pt x="13138" y="24257"/>
                  <a:pt x="12648" y="22899"/>
                  <a:pt x="13458" y="22049"/>
                </a:cubicBezTo>
                <a:cubicBezTo>
                  <a:pt x="13657" y="21840"/>
                  <a:pt x="13937" y="21740"/>
                  <a:pt x="14327" y="21740"/>
                </a:cubicBezTo>
                <a:cubicBezTo>
                  <a:pt x="14617" y="21750"/>
                  <a:pt x="14916" y="21780"/>
                  <a:pt x="15206" y="21840"/>
                </a:cubicBezTo>
                <a:cubicBezTo>
                  <a:pt x="15326" y="21850"/>
                  <a:pt x="15466" y="21870"/>
                  <a:pt x="15586" y="21890"/>
                </a:cubicBezTo>
                <a:cubicBezTo>
                  <a:pt x="15955" y="21940"/>
                  <a:pt x="16315" y="22030"/>
                  <a:pt x="16675" y="22139"/>
                </a:cubicBezTo>
                <a:cubicBezTo>
                  <a:pt x="16685" y="22119"/>
                  <a:pt x="16705" y="22109"/>
                  <a:pt x="16714" y="22089"/>
                </a:cubicBezTo>
                <a:cubicBezTo>
                  <a:pt x="16355" y="21970"/>
                  <a:pt x="15975" y="21890"/>
                  <a:pt x="15596" y="21830"/>
                </a:cubicBezTo>
                <a:cubicBezTo>
                  <a:pt x="15466" y="21810"/>
                  <a:pt x="15336" y="21790"/>
                  <a:pt x="15206" y="21780"/>
                </a:cubicBezTo>
                <a:cubicBezTo>
                  <a:pt x="14916" y="21720"/>
                  <a:pt x="14617" y="21690"/>
                  <a:pt x="14327" y="21680"/>
                </a:cubicBezTo>
                <a:close/>
                <a:moveTo>
                  <a:pt x="13777" y="21340"/>
                </a:moveTo>
                <a:cubicBezTo>
                  <a:pt x="13318" y="21340"/>
                  <a:pt x="12998" y="21460"/>
                  <a:pt x="12778" y="21710"/>
                </a:cubicBezTo>
                <a:cubicBezTo>
                  <a:pt x="12119" y="22449"/>
                  <a:pt x="12179" y="23618"/>
                  <a:pt x="12958" y="25187"/>
                </a:cubicBezTo>
                <a:cubicBezTo>
                  <a:pt x="13158" y="25556"/>
                  <a:pt x="13408" y="25896"/>
                  <a:pt x="13677" y="26216"/>
                </a:cubicBezTo>
                <a:cubicBezTo>
                  <a:pt x="13807" y="26365"/>
                  <a:pt x="13927" y="26525"/>
                  <a:pt x="14057" y="26685"/>
                </a:cubicBezTo>
                <a:cubicBezTo>
                  <a:pt x="14057" y="26655"/>
                  <a:pt x="14067" y="26625"/>
                  <a:pt x="14077" y="26605"/>
                </a:cubicBezTo>
                <a:cubicBezTo>
                  <a:pt x="13957" y="26445"/>
                  <a:pt x="13847" y="26305"/>
                  <a:pt x="13737" y="26166"/>
                </a:cubicBezTo>
                <a:cubicBezTo>
                  <a:pt x="13458" y="25856"/>
                  <a:pt x="13218" y="25516"/>
                  <a:pt x="13018" y="25147"/>
                </a:cubicBezTo>
                <a:cubicBezTo>
                  <a:pt x="12249" y="23608"/>
                  <a:pt x="12189" y="22459"/>
                  <a:pt x="12828" y="21750"/>
                </a:cubicBezTo>
                <a:cubicBezTo>
                  <a:pt x="13038" y="21510"/>
                  <a:pt x="13348" y="21400"/>
                  <a:pt x="13777" y="21400"/>
                </a:cubicBezTo>
                <a:cubicBezTo>
                  <a:pt x="14087" y="21410"/>
                  <a:pt x="14397" y="21440"/>
                  <a:pt x="14696" y="21500"/>
                </a:cubicBezTo>
                <a:lnTo>
                  <a:pt x="15026" y="21540"/>
                </a:lnTo>
                <a:cubicBezTo>
                  <a:pt x="15536" y="21630"/>
                  <a:pt x="16045" y="21760"/>
                  <a:pt x="16525" y="21930"/>
                </a:cubicBezTo>
                <a:lnTo>
                  <a:pt x="16784" y="22010"/>
                </a:lnTo>
                <a:cubicBezTo>
                  <a:pt x="16804" y="22000"/>
                  <a:pt x="16824" y="21980"/>
                  <a:pt x="16844" y="21960"/>
                </a:cubicBezTo>
                <a:lnTo>
                  <a:pt x="16545" y="21870"/>
                </a:lnTo>
                <a:cubicBezTo>
                  <a:pt x="16055" y="21690"/>
                  <a:pt x="15546" y="21560"/>
                  <a:pt x="15036" y="21480"/>
                </a:cubicBezTo>
                <a:cubicBezTo>
                  <a:pt x="14926" y="21460"/>
                  <a:pt x="14816" y="21450"/>
                  <a:pt x="14706" y="21430"/>
                </a:cubicBezTo>
                <a:cubicBezTo>
                  <a:pt x="14397" y="21380"/>
                  <a:pt x="14087" y="21350"/>
                  <a:pt x="13777" y="21340"/>
                </a:cubicBezTo>
                <a:close/>
                <a:moveTo>
                  <a:pt x="13228" y="20991"/>
                </a:moveTo>
                <a:cubicBezTo>
                  <a:pt x="12728" y="20991"/>
                  <a:pt x="12379" y="21120"/>
                  <a:pt x="12139" y="21400"/>
                </a:cubicBezTo>
                <a:cubicBezTo>
                  <a:pt x="11260" y="22429"/>
                  <a:pt x="11789" y="23998"/>
                  <a:pt x="12389" y="25127"/>
                </a:cubicBezTo>
                <a:cubicBezTo>
                  <a:pt x="12608" y="25496"/>
                  <a:pt x="12858" y="25846"/>
                  <a:pt x="13148" y="26166"/>
                </a:cubicBezTo>
                <a:cubicBezTo>
                  <a:pt x="13428" y="26485"/>
                  <a:pt x="13677" y="26825"/>
                  <a:pt x="13917" y="27175"/>
                </a:cubicBezTo>
                <a:cubicBezTo>
                  <a:pt x="13917" y="27145"/>
                  <a:pt x="13927" y="27115"/>
                  <a:pt x="13937" y="27085"/>
                </a:cubicBezTo>
                <a:cubicBezTo>
                  <a:pt x="13707" y="26745"/>
                  <a:pt x="13468" y="26425"/>
                  <a:pt x="13198" y="26126"/>
                </a:cubicBezTo>
                <a:cubicBezTo>
                  <a:pt x="12918" y="25806"/>
                  <a:pt x="12668" y="25466"/>
                  <a:pt x="12449" y="25097"/>
                </a:cubicBezTo>
                <a:cubicBezTo>
                  <a:pt x="11869" y="23978"/>
                  <a:pt x="11350" y="22439"/>
                  <a:pt x="12199" y="21450"/>
                </a:cubicBezTo>
                <a:cubicBezTo>
                  <a:pt x="12429" y="21190"/>
                  <a:pt x="12758" y="21070"/>
                  <a:pt x="13238" y="21060"/>
                </a:cubicBezTo>
                <a:cubicBezTo>
                  <a:pt x="13568" y="21070"/>
                  <a:pt x="13887" y="21100"/>
                  <a:pt x="14207" y="21150"/>
                </a:cubicBezTo>
                <a:lnTo>
                  <a:pt x="14477" y="21190"/>
                </a:lnTo>
                <a:cubicBezTo>
                  <a:pt x="15016" y="21280"/>
                  <a:pt x="15546" y="21430"/>
                  <a:pt x="16055" y="21620"/>
                </a:cubicBezTo>
                <a:cubicBezTo>
                  <a:pt x="16335" y="21710"/>
                  <a:pt x="16625" y="21810"/>
                  <a:pt x="16914" y="21890"/>
                </a:cubicBezTo>
                <a:lnTo>
                  <a:pt x="16974" y="21830"/>
                </a:lnTo>
                <a:cubicBezTo>
                  <a:pt x="16665" y="21750"/>
                  <a:pt x="16365" y="21650"/>
                  <a:pt x="16075" y="21550"/>
                </a:cubicBezTo>
                <a:cubicBezTo>
                  <a:pt x="15556" y="21360"/>
                  <a:pt x="15016" y="21220"/>
                  <a:pt x="14477" y="21130"/>
                </a:cubicBezTo>
                <a:lnTo>
                  <a:pt x="14207" y="21090"/>
                </a:lnTo>
                <a:cubicBezTo>
                  <a:pt x="13887" y="21030"/>
                  <a:pt x="13558" y="21000"/>
                  <a:pt x="13228" y="20991"/>
                </a:cubicBezTo>
                <a:close/>
                <a:moveTo>
                  <a:pt x="12688" y="20641"/>
                </a:moveTo>
                <a:cubicBezTo>
                  <a:pt x="12129" y="20641"/>
                  <a:pt x="11759" y="20791"/>
                  <a:pt x="11509" y="21100"/>
                </a:cubicBezTo>
                <a:cubicBezTo>
                  <a:pt x="10530" y="22289"/>
                  <a:pt x="11290" y="24108"/>
                  <a:pt x="11829" y="25077"/>
                </a:cubicBezTo>
                <a:cubicBezTo>
                  <a:pt x="12059" y="25456"/>
                  <a:pt x="12329" y="25806"/>
                  <a:pt x="12628" y="26136"/>
                </a:cubicBezTo>
                <a:cubicBezTo>
                  <a:pt x="13068" y="26645"/>
                  <a:pt x="13548" y="27215"/>
                  <a:pt x="13787" y="27844"/>
                </a:cubicBezTo>
                <a:cubicBezTo>
                  <a:pt x="13797" y="27794"/>
                  <a:pt x="13807" y="27744"/>
                  <a:pt x="13797" y="27704"/>
                </a:cubicBezTo>
                <a:cubicBezTo>
                  <a:pt x="13548" y="27105"/>
                  <a:pt x="13088" y="26575"/>
                  <a:pt x="12678" y="26086"/>
                </a:cubicBezTo>
                <a:cubicBezTo>
                  <a:pt x="12379" y="25766"/>
                  <a:pt x="12109" y="25416"/>
                  <a:pt x="11879" y="25037"/>
                </a:cubicBezTo>
                <a:cubicBezTo>
                  <a:pt x="11350" y="24088"/>
                  <a:pt x="10610" y="22309"/>
                  <a:pt x="11559" y="21150"/>
                </a:cubicBezTo>
                <a:cubicBezTo>
                  <a:pt x="11799" y="20861"/>
                  <a:pt x="12159" y="20721"/>
                  <a:pt x="12678" y="20721"/>
                </a:cubicBezTo>
                <a:cubicBezTo>
                  <a:pt x="13028" y="20731"/>
                  <a:pt x="13368" y="20761"/>
                  <a:pt x="13707" y="20821"/>
                </a:cubicBezTo>
                <a:lnTo>
                  <a:pt x="13907" y="20851"/>
                </a:lnTo>
                <a:cubicBezTo>
                  <a:pt x="14477" y="20941"/>
                  <a:pt x="15036" y="21100"/>
                  <a:pt x="15576" y="21300"/>
                </a:cubicBezTo>
                <a:cubicBezTo>
                  <a:pt x="16065" y="21490"/>
                  <a:pt x="16565" y="21630"/>
                  <a:pt x="17074" y="21740"/>
                </a:cubicBezTo>
                <a:lnTo>
                  <a:pt x="17144" y="21670"/>
                </a:lnTo>
                <a:cubicBezTo>
                  <a:pt x="16625" y="21570"/>
                  <a:pt x="16105" y="21420"/>
                  <a:pt x="15606" y="21240"/>
                </a:cubicBezTo>
                <a:cubicBezTo>
                  <a:pt x="15066" y="21020"/>
                  <a:pt x="14497" y="20871"/>
                  <a:pt x="13917" y="20771"/>
                </a:cubicBezTo>
                <a:lnTo>
                  <a:pt x="13717" y="20741"/>
                </a:lnTo>
                <a:cubicBezTo>
                  <a:pt x="13378" y="20691"/>
                  <a:pt x="13038" y="20651"/>
                  <a:pt x="12688" y="20641"/>
                </a:cubicBezTo>
                <a:close/>
                <a:moveTo>
                  <a:pt x="6644" y="16894"/>
                </a:moveTo>
                <a:cubicBezTo>
                  <a:pt x="7024" y="16904"/>
                  <a:pt x="7403" y="16934"/>
                  <a:pt x="7783" y="16994"/>
                </a:cubicBezTo>
                <a:cubicBezTo>
                  <a:pt x="8612" y="17124"/>
                  <a:pt x="9402" y="17454"/>
                  <a:pt x="10161" y="17784"/>
                </a:cubicBezTo>
                <a:cubicBezTo>
                  <a:pt x="9581" y="17534"/>
                  <a:pt x="8972" y="17354"/>
                  <a:pt x="8343" y="17244"/>
                </a:cubicBezTo>
                <a:lnTo>
                  <a:pt x="8353" y="17244"/>
                </a:lnTo>
                <a:cubicBezTo>
                  <a:pt x="7963" y="17174"/>
                  <a:pt x="7583" y="17144"/>
                  <a:pt x="7194" y="17134"/>
                </a:cubicBezTo>
                <a:cubicBezTo>
                  <a:pt x="6235" y="17134"/>
                  <a:pt x="5575" y="17444"/>
                  <a:pt x="5186" y="18073"/>
                </a:cubicBezTo>
                <a:cubicBezTo>
                  <a:pt x="4017" y="19991"/>
                  <a:pt x="4846" y="22709"/>
                  <a:pt x="6185" y="24547"/>
                </a:cubicBezTo>
                <a:cubicBezTo>
                  <a:pt x="6504" y="24977"/>
                  <a:pt x="6944" y="25396"/>
                  <a:pt x="7423" y="25836"/>
                </a:cubicBezTo>
                <a:cubicBezTo>
                  <a:pt x="8323" y="26695"/>
                  <a:pt x="9342" y="27644"/>
                  <a:pt x="9501" y="28863"/>
                </a:cubicBezTo>
                <a:cubicBezTo>
                  <a:pt x="9441" y="28843"/>
                  <a:pt x="9372" y="28833"/>
                  <a:pt x="9312" y="28833"/>
                </a:cubicBezTo>
                <a:cubicBezTo>
                  <a:pt x="9262" y="28833"/>
                  <a:pt x="9212" y="28843"/>
                  <a:pt x="9162" y="28863"/>
                </a:cubicBezTo>
                <a:cubicBezTo>
                  <a:pt x="8982" y="27594"/>
                  <a:pt x="7923" y="26615"/>
                  <a:pt x="6974" y="25736"/>
                </a:cubicBezTo>
                <a:cubicBezTo>
                  <a:pt x="6494" y="25286"/>
                  <a:pt x="6035" y="24867"/>
                  <a:pt x="5715" y="24427"/>
                </a:cubicBezTo>
                <a:cubicBezTo>
                  <a:pt x="4336" y="22569"/>
                  <a:pt x="3477" y="19812"/>
                  <a:pt x="4656" y="17834"/>
                </a:cubicBezTo>
                <a:cubicBezTo>
                  <a:pt x="5036" y="17194"/>
                  <a:pt x="5665" y="16894"/>
                  <a:pt x="6644" y="16894"/>
                </a:cubicBezTo>
                <a:close/>
                <a:moveTo>
                  <a:pt x="7733" y="17594"/>
                </a:moveTo>
                <a:cubicBezTo>
                  <a:pt x="8123" y="17594"/>
                  <a:pt x="8502" y="17634"/>
                  <a:pt x="8872" y="17694"/>
                </a:cubicBezTo>
                <a:cubicBezTo>
                  <a:pt x="9721" y="17814"/>
                  <a:pt x="10520" y="18163"/>
                  <a:pt x="11290" y="18483"/>
                </a:cubicBezTo>
                <a:cubicBezTo>
                  <a:pt x="11343" y="18506"/>
                  <a:pt x="11397" y="18529"/>
                  <a:pt x="11451" y="18552"/>
                </a:cubicBezTo>
                <a:lnTo>
                  <a:pt x="11451" y="18552"/>
                </a:lnTo>
                <a:cubicBezTo>
                  <a:pt x="10812" y="18287"/>
                  <a:pt x="10149" y="18044"/>
                  <a:pt x="9451" y="17943"/>
                </a:cubicBezTo>
                <a:cubicBezTo>
                  <a:pt x="9062" y="17873"/>
                  <a:pt x="8682" y="17844"/>
                  <a:pt x="8293" y="17834"/>
                </a:cubicBezTo>
                <a:cubicBezTo>
                  <a:pt x="7393" y="17834"/>
                  <a:pt x="6804" y="18103"/>
                  <a:pt x="6434" y="18673"/>
                </a:cubicBezTo>
                <a:cubicBezTo>
                  <a:pt x="5265" y="20511"/>
                  <a:pt x="6165" y="23039"/>
                  <a:pt x="7294" y="24647"/>
                </a:cubicBezTo>
                <a:cubicBezTo>
                  <a:pt x="7643" y="25087"/>
                  <a:pt x="8023" y="25506"/>
                  <a:pt x="8442" y="25886"/>
                </a:cubicBezTo>
                <a:cubicBezTo>
                  <a:pt x="9282" y="26705"/>
                  <a:pt x="10231" y="27634"/>
                  <a:pt x="10361" y="28783"/>
                </a:cubicBezTo>
                <a:cubicBezTo>
                  <a:pt x="10301" y="28803"/>
                  <a:pt x="10231" y="28833"/>
                  <a:pt x="10181" y="28873"/>
                </a:cubicBezTo>
                <a:cubicBezTo>
                  <a:pt x="10131" y="28853"/>
                  <a:pt x="10081" y="28833"/>
                  <a:pt x="10021" y="28823"/>
                </a:cubicBezTo>
                <a:cubicBezTo>
                  <a:pt x="9881" y="27594"/>
                  <a:pt x="8882" y="26635"/>
                  <a:pt x="7993" y="25786"/>
                </a:cubicBezTo>
                <a:cubicBezTo>
                  <a:pt x="7533" y="25356"/>
                  <a:pt x="7114" y="24947"/>
                  <a:pt x="6814" y="24537"/>
                </a:cubicBezTo>
                <a:cubicBezTo>
                  <a:pt x="5555" y="22779"/>
                  <a:pt x="4786" y="20211"/>
                  <a:pt x="5895" y="18423"/>
                </a:cubicBezTo>
                <a:cubicBezTo>
                  <a:pt x="6245" y="17853"/>
                  <a:pt x="6834" y="17594"/>
                  <a:pt x="7733" y="17594"/>
                </a:cubicBezTo>
                <a:close/>
                <a:moveTo>
                  <a:pt x="7194" y="17244"/>
                </a:moveTo>
                <a:cubicBezTo>
                  <a:pt x="7573" y="17254"/>
                  <a:pt x="7953" y="17284"/>
                  <a:pt x="8333" y="17344"/>
                </a:cubicBezTo>
                <a:cubicBezTo>
                  <a:pt x="9202" y="17484"/>
                  <a:pt x="10031" y="17834"/>
                  <a:pt x="10830" y="18173"/>
                </a:cubicBezTo>
                <a:lnTo>
                  <a:pt x="10950" y="18233"/>
                </a:lnTo>
                <a:cubicBezTo>
                  <a:pt x="10301" y="17933"/>
                  <a:pt x="9611" y="17724"/>
                  <a:pt x="8912" y="17594"/>
                </a:cubicBezTo>
                <a:cubicBezTo>
                  <a:pt x="8522" y="17534"/>
                  <a:pt x="8143" y="17494"/>
                  <a:pt x="7753" y="17494"/>
                </a:cubicBezTo>
                <a:cubicBezTo>
                  <a:pt x="6824" y="17494"/>
                  <a:pt x="6195" y="17784"/>
                  <a:pt x="5825" y="18373"/>
                </a:cubicBezTo>
                <a:cubicBezTo>
                  <a:pt x="5285" y="19242"/>
                  <a:pt x="5136" y="20351"/>
                  <a:pt x="5395" y="21580"/>
                </a:cubicBezTo>
                <a:cubicBezTo>
                  <a:pt x="5635" y="22669"/>
                  <a:pt x="6095" y="23698"/>
                  <a:pt x="6744" y="24597"/>
                </a:cubicBezTo>
                <a:cubicBezTo>
                  <a:pt x="7054" y="25027"/>
                  <a:pt x="7483" y="25436"/>
                  <a:pt x="7933" y="25866"/>
                </a:cubicBezTo>
                <a:cubicBezTo>
                  <a:pt x="8812" y="26695"/>
                  <a:pt x="9781" y="27634"/>
                  <a:pt x="9931" y="28813"/>
                </a:cubicBezTo>
                <a:lnTo>
                  <a:pt x="9891" y="28813"/>
                </a:lnTo>
                <a:cubicBezTo>
                  <a:pt x="9791" y="28813"/>
                  <a:pt x="9691" y="28843"/>
                  <a:pt x="9611" y="28903"/>
                </a:cubicBezTo>
                <a:cubicBezTo>
                  <a:pt x="9471" y="27624"/>
                  <a:pt x="8422" y="26645"/>
                  <a:pt x="7483" y="25766"/>
                </a:cubicBezTo>
                <a:cubicBezTo>
                  <a:pt x="7014" y="25326"/>
                  <a:pt x="6574" y="24907"/>
                  <a:pt x="6265" y="24487"/>
                </a:cubicBezTo>
                <a:cubicBezTo>
                  <a:pt x="4946" y="22679"/>
                  <a:pt x="4137" y="20011"/>
                  <a:pt x="5275" y="18133"/>
                </a:cubicBezTo>
                <a:cubicBezTo>
                  <a:pt x="5655" y="17524"/>
                  <a:pt x="6255" y="17244"/>
                  <a:pt x="7194" y="17244"/>
                </a:cubicBezTo>
                <a:close/>
                <a:moveTo>
                  <a:pt x="6075" y="16555"/>
                </a:moveTo>
                <a:cubicBezTo>
                  <a:pt x="6454" y="16555"/>
                  <a:pt x="6824" y="16595"/>
                  <a:pt x="7194" y="16655"/>
                </a:cubicBezTo>
                <a:cubicBezTo>
                  <a:pt x="7973" y="16775"/>
                  <a:pt x="8712" y="17064"/>
                  <a:pt x="9431" y="17374"/>
                </a:cubicBezTo>
                <a:cubicBezTo>
                  <a:pt x="8902" y="17154"/>
                  <a:pt x="8353" y="16994"/>
                  <a:pt x="7783" y="16894"/>
                </a:cubicBezTo>
                <a:cubicBezTo>
                  <a:pt x="7403" y="16834"/>
                  <a:pt x="7024" y="16795"/>
                  <a:pt x="6634" y="16795"/>
                </a:cubicBezTo>
                <a:cubicBezTo>
                  <a:pt x="5625" y="16795"/>
                  <a:pt x="4946" y="17114"/>
                  <a:pt x="4546" y="17784"/>
                </a:cubicBezTo>
                <a:cubicBezTo>
                  <a:pt x="3337" y="19802"/>
                  <a:pt x="4206" y="22609"/>
                  <a:pt x="5605" y="24497"/>
                </a:cubicBezTo>
                <a:cubicBezTo>
                  <a:pt x="5935" y="24947"/>
                  <a:pt x="6394" y="25376"/>
                  <a:pt x="6884" y="25826"/>
                </a:cubicBezTo>
                <a:cubicBezTo>
                  <a:pt x="7873" y="26735"/>
                  <a:pt x="8882" y="27674"/>
                  <a:pt x="9042" y="28913"/>
                </a:cubicBezTo>
                <a:cubicBezTo>
                  <a:pt x="9032" y="28923"/>
                  <a:pt x="9022" y="28933"/>
                  <a:pt x="9012" y="28933"/>
                </a:cubicBezTo>
                <a:cubicBezTo>
                  <a:pt x="8922" y="28893"/>
                  <a:pt x="8822" y="28873"/>
                  <a:pt x="8712" y="28873"/>
                </a:cubicBezTo>
                <a:lnTo>
                  <a:pt x="8702" y="28873"/>
                </a:lnTo>
                <a:cubicBezTo>
                  <a:pt x="8492" y="27594"/>
                  <a:pt x="7413" y="26605"/>
                  <a:pt x="6444" y="25716"/>
                </a:cubicBezTo>
                <a:cubicBezTo>
                  <a:pt x="5945" y="25256"/>
                  <a:pt x="5465" y="24827"/>
                  <a:pt x="5136" y="24377"/>
                </a:cubicBezTo>
                <a:cubicBezTo>
                  <a:pt x="3138" y="21730"/>
                  <a:pt x="3138" y="19032"/>
                  <a:pt x="4007" y="17534"/>
                </a:cubicBezTo>
                <a:cubicBezTo>
                  <a:pt x="4396" y="16874"/>
                  <a:pt x="5076" y="16555"/>
                  <a:pt x="6075" y="16555"/>
                </a:cubicBezTo>
                <a:close/>
                <a:moveTo>
                  <a:pt x="12169" y="28793"/>
                </a:moveTo>
                <a:lnTo>
                  <a:pt x="12169" y="28843"/>
                </a:lnTo>
                <a:lnTo>
                  <a:pt x="12169" y="28933"/>
                </a:lnTo>
                <a:cubicBezTo>
                  <a:pt x="12119" y="28903"/>
                  <a:pt x="12079" y="28873"/>
                  <a:pt x="12029" y="28853"/>
                </a:cubicBezTo>
                <a:cubicBezTo>
                  <a:pt x="12069" y="28823"/>
                  <a:pt x="12119" y="28803"/>
                  <a:pt x="12169" y="28793"/>
                </a:cubicBezTo>
                <a:close/>
                <a:moveTo>
                  <a:pt x="4406" y="15506"/>
                </a:moveTo>
                <a:cubicBezTo>
                  <a:pt x="4786" y="15506"/>
                  <a:pt x="5166" y="15536"/>
                  <a:pt x="5535" y="15606"/>
                </a:cubicBezTo>
                <a:cubicBezTo>
                  <a:pt x="6235" y="15726"/>
                  <a:pt x="6914" y="15935"/>
                  <a:pt x="7563" y="16225"/>
                </a:cubicBezTo>
                <a:cubicBezTo>
                  <a:pt x="7094" y="16045"/>
                  <a:pt x="6604" y="15915"/>
                  <a:pt x="6115" y="15835"/>
                </a:cubicBezTo>
                <a:cubicBezTo>
                  <a:pt x="5725" y="15765"/>
                  <a:pt x="5345" y="15736"/>
                  <a:pt x="4956" y="15736"/>
                </a:cubicBezTo>
                <a:cubicBezTo>
                  <a:pt x="3837" y="15736"/>
                  <a:pt x="3088" y="16105"/>
                  <a:pt x="2648" y="16864"/>
                </a:cubicBezTo>
                <a:cubicBezTo>
                  <a:pt x="1339" y="19182"/>
                  <a:pt x="2388" y="22359"/>
                  <a:pt x="3917" y="24337"/>
                </a:cubicBezTo>
                <a:cubicBezTo>
                  <a:pt x="4276" y="24817"/>
                  <a:pt x="4786" y="25266"/>
                  <a:pt x="5325" y="25746"/>
                </a:cubicBezTo>
                <a:cubicBezTo>
                  <a:pt x="6384" y="26695"/>
                  <a:pt x="7463" y="27664"/>
                  <a:pt x="7703" y="28933"/>
                </a:cubicBezTo>
                <a:cubicBezTo>
                  <a:pt x="7653" y="28923"/>
                  <a:pt x="7593" y="28923"/>
                  <a:pt x="7543" y="28923"/>
                </a:cubicBezTo>
                <a:cubicBezTo>
                  <a:pt x="7483" y="28923"/>
                  <a:pt x="7433" y="28933"/>
                  <a:pt x="7373" y="28953"/>
                </a:cubicBezTo>
                <a:cubicBezTo>
                  <a:pt x="7124" y="27594"/>
                  <a:pt x="5945" y="26565"/>
                  <a:pt x="4896" y="25636"/>
                </a:cubicBezTo>
                <a:cubicBezTo>
                  <a:pt x="4346" y="25147"/>
                  <a:pt x="3827" y="24687"/>
                  <a:pt x="3447" y="24207"/>
                </a:cubicBezTo>
                <a:cubicBezTo>
                  <a:pt x="1889" y="22209"/>
                  <a:pt x="810" y="18992"/>
                  <a:pt x="2128" y="16625"/>
                </a:cubicBezTo>
                <a:cubicBezTo>
                  <a:pt x="2558" y="15865"/>
                  <a:pt x="3297" y="15506"/>
                  <a:pt x="4406" y="15506"/>
                </a:cubicBezTo>
                <a:close/>
                <a:moveTo>
                  <a:pt x="5515" y="16205"/>
                </a:moveTo>
                <a:cubicBezTo>
                  <a:pt x="5895" y="16215"/>
                  <a:pt x="6275" y="16245"/>
                  <a:pt x="6654" y="16305"/>
                </a:cubicBezTo>
                <a:cubicBezTo>
                  <a:pt x="7393" y="16445"/>
                  <a:pt x="8123" y="16675"/>
                  <a:pt x="8812" y="16984"/>
                </a:cubicBezTo>
                <a:lnTo>
                  <a:pt x="8812" y="16994"/>
                </a:lnTo>
                <a:cubicBezTo>
                  <a:pt x="8303" y="16785"/>
                  <a:pt x="7763" y="16635"/>
                  <a:pt x="7224" y="16545"/>
                </a:cubicBezTo>
                <a:cubicBezTo>
                  <a:pt x="6844" y="16485"/>
                  <a:pt x="6464" y="16455"/>
                  <a:pt x="6075" y="16445"/>
                </a:cubicBezTo>
                <a:cubicBezTo>
                  <a:pt x="5036" y="16445"/>
                  <a:pt x="4326" y="16785"/>
                  <a:pt x="3917" y="17484"/>
                </a:cubicBezTo>
                <a:cubicBezTo>
                  <a:pt x="3337" y="18473"/>
                  <a:pt x="3187" y="19722"/>
                  <a:pt x="3487" y="21100"/>
                </a:cubicBezTo>
                <a:cubicBezTo>
                  <a:pt x="3757" y="22309"/>
                  <a:pt x="4296" y="23458"/>
                  <a:pt x="5046" y="24447"/>
                </a:cubicBezTo>
                <a:cubicBezTo>
                  <a:pt x="5385" y="24907"/>
                  <a:pt x="5865" y="25346"/>
                  <a:pt x="6364" y="25806"/>
                </a:cubicBezTo>
                <a:cubicBezTo>
                  <a:pt x="7363" y="26715"/>
                  <a:pt x="8392" y="27654"/>
                  <a:pt x="8592" y="28893"/>
                </a:cubicBezTo>
                <a:cubicBezTo>
                  <a:pt x="8532" y="28903"/>
                  <a:pt x="8472" y="28933"/>
                  <a:pt x="8422" y="28963"/>
                </a:cubicBezTo>
                <a:cubicBezTo>
                  <a:pt x="8372" y="28943"/>
                  <a:pt x="8313" y="28923"/>
                  <a:pt x="8253" y="28913"/>
                </a:cubicBezTo>
                <a:cubicBezTo>
                  <a:pt x="8043" y="27604"/>
                  <a:pt x="6924" y="26595"/>
                  <a:pt x="5925" y="25696"/>
                </a:cubicBezTo>
                <a:cubicBezTo>
                  <a:pt x="5405" y="25226"/>
                  <a:pt x="4926" y="24787"/>
                  <a:pt x="4566" y="24327"/>
                </a:cubicBezTo>
                <a:cubicBezTo>
                  <a:pt x="3128" y="22429"/>
                  <a:pt x="2138" y="19402"/>
                  <a:pt x="3387" y="17234"/>
                </a:cubicBezTo>
                <a:cubicBezTo>
                  <a:pt x="3787" y="16545"/>
                  <a:pt x="4486" y="16205"/>
                  <a:pt x="5515" y="16205"/>
                </a:cubicBezTo>
                <a:close/>
                <a:moveTo>
                  <a:pt x="11819" y="28833"/>
                </a:moveTo>
                <a:cubicBezTo>
                  <a:pt x="11839" y="28843"/>
                  <a:pt x="11869" y="28853"/>
                  <a:pt x="11899" y="28873"/>
                </a:cubicBezTo>
                <a:cubicBezTo>
                  <a:pt x="11872" y="28900"/>
                  <a:pt x="11846" y="28934"/>
                  <a:pt x="11819" y="28970"/>
                </a:cubicBezTo>
                <a:lnTo>
                  <a:pt x="11819" y="28970"/>
                </a:lnTo>
                <a:lnTo>
                  <a:pt x="11819" y="28913"/>
                </a:lnTo>
                <a:lnTo>
                  <a:pt x="11819" y="28833"/>
                </a:lnTo>
                <a:close/>
                <a:moveTo>
                  <a:pt x="10391" y="28883"/>
                </a:moveTo>
                <a:cubicBezTo>
                  <a:pt x="10391" y="28911"/>
                  <a:pt x="10391" y="28949"/>
                  <a:pt x="10391" y="28978"/>
                </a:cubicBezTo>
                <a:lnTo>
                  <a:pt x="10391" y="28978"/>
                </a:lnTo>
                <a:cubicBezTo>
                  <a:pt x="10354" y="28960"/>
                  <a:pt x="10318" y="28941"/>
                  <a:pt x="10291" y="28923"/>
                </a:cubicBezTo>
                <a:cubicBezTo>
                  <a:pt x="10321" y="28903"/>
                  <a:pt x="10351" y="28883"/>
                  <a:pt x="10391" y="28883"/>
                </a:cubicBezTo>
                <a:close/>
                <a:moveTo>
                  <a:pt x="13408" y="28713"/>
                </a:moveTo>
                <a:cubicBezTo>
                  <a:pt x="13438" y="28713"/>
                  <a:pt x="13468" y="28723"/>
                  <a:pt x="13498" y="28723"/>
                </a:cubicBezTo>
                <a:cubicBezTo>
                  <a:pt x="13498" y="28813"/>
                  <a:pt x="13488" y="28893"/>
                  <a:pt x="13478" y="28983"/>
                </a:cubicBezTo>
                <a:lnTo>
                  <a:pt x="13418" y="28943"/>
                </a:lnTo>
                <a:cubicBezTo>
                  <a:pt x="13348" y="28893"/>
                  <a:pt x="13268" y="28843"/>
                  <a:pt x="13198" y="28803"/>
                </a:cubicBezTo>
                <a:cubicBezTo>
                  <a:pt x="13258" y="28743"/>
                  <a:pt x="13328" y="28713"/>
                  <a:pt x="13408" y="28713"/>
                </a:cubicBezTo>
                <a:close/>
                <a:moveTo>
                  <a:pt x="4966" y="15865"/>
                </a:moveTo>
                <a:cubicBezTo>
                  <a:pt x="5345" y="15865"/>
                  <a:pt x="5725" y="15905"/>
                  <a:pt x="6095" y="15965"/>
                </a:cubicBezTo>
                <a:cubicBezTo>
                  <a:pt x="6834" y="16095"/>
                  <a:pt x="7543" y="16315"/>
                  <a:pt x="8223" y="16625"/>
                </a:cubicBezTo>
                <a:cubicBezTo>
                  <a:pt x="7723" y="16425"/>
                  <a:pt x="7204" y="16285"/>
                  <a:pt x="6664" y="16195"/>
                </a:cubicBezTo>
                <a:cubicBezTo>
                  <a:pt x="6284" y="16135"/>
                  <a:pt x="5905" y="16095"/>
                  <a:pt x="5515" y="16095"/>
                </a:cubicBezTo>
                <a:cubicBezTo>
                  <a:pt x="4436" y="16095"/>
                  <a:pt x="3707" y="16445"/>
                  <a:pt x="3287" y="17174"/>
                </a:cubicBezTo>
                <a:cubicBezTo>
                  <a:pt x="2688" y="18213"/>
                  <a:pt x="2538" y="19512"/>
                  <a:pt x="2848" y="20931"/>
                </a:cubicBezTo>
                <a:cubicBezTo>
                  <a:pt x="3138" y="22189"/>
                  <a:pt x="3697" y="23368"/>
                  <a:pt x="4476" y="24397"/>
                </a:cubicBezTo>
                <a:cubicBezTo>
                  <a:pt x="4826" y="24867"/>
                  <a:pt x="5325" y="25306"/>
                  <a:pt x="5845" y="25786"/>
                </a:cubicBezTo>
                <a:cubicBezTo>
                  <a:pt x="6874" y="26705"/>
                  <a:pt x="7923" y="27654"/>
                  <a:pt x="8143" y="28903"/>
                </a:cubicBezTo>
                <a:lnTo>
                  <a:pt x="8133" y="28903"/>
                </a:lnTo>
                <a:cubicBezTo>
                  <a:pt x="8023" y="28903"/>
                  <a:pt x="7923" y="28933"/>
                  <a:pt x="7843" y="28993"/>
                </a:cubicBezTo>
                <a:lnTo>
                  <a:pt x="7823" y="28993"/>
                </a:lnTo>
                <a:cubicBezTo>
                  <a:pt x="7603" y="27634"/>
                  <a:pt x="6444" y="26595"/>
                  <a:pt x="5405" y="25676"/>
                </a:cubicBezTo>
                <a:cubicBezTo>
                  <a:pt x="4876" y="25196"/>
                  <a:pt x="4376" y="24747"/>
                  <a:pt x="4007" y="24277"/>
                </a:cubicBezTo>
                <a:cubicBezTo>
                  <a:pt x="2508" y="22339"/>
                  <a:pt x="1479" y="19212"/>
                  <a:pt x="2758" y="16944"/>
                </a:cubicBezTo>
                <a:cubicBezTo>
                  <a:pt x="3177" y="16215"/>
                  <a:pt x="3897" y="15865"/>
                  <a:pt x="4966" y="15865"/>
                </a:cubicBezTo>
                <a:close/>
                <a:moveTo>
                  <a:pt x="3837" y="15146"/>
                </a:moveTo>
                <a:cubicBezTo>
                  <a:pt x="4216" y="15156"/>
                  <a:pt x="4596" y="15186"/>
                  <a:pt x="4976" y="15246"/>
                </a:cubicBezTo>
                <a:cubicBezTo>
                  <a:pt x="5655" y="15376"/>
                  <a:pt x="6324" y="15576"/>
                  <a:pt x="6964" y="15855"/>
                </a:cubicBezTo>
                <a:cubicBezTo>
                  <a:pt x="6504" y="15686"/>
                  <a:pt x="6035" y="15566"/>
                  <a:pt x="5555" y="15486"/>
                </a:cubicBezTo>
                <a:cubicBezTo>
                  <a:pt x="5166" y="15416"/>
                  <a:pt x="4786" y="15386"/>
                  <a:pt x="4396" y="15376"/>
                </a:cubicBezTo>
                <a:cubicBezTo>
                  <a:pt x="3247" y="15376"/>
                  <a:pt x="2468" y="15765"/>
                  <a:pt x="2019" y="16565"/>
                </a:cubicBezTo>
                <a:cubicBezTo>
                  <a:pt x="670" y="18982"/>
                  <a:pt x="1769" y="22259"/>
                  <a:pt x="3347" y="24287"/>
                </a:cubicBezTo>
                <a:cubicBezTo>
                  <a:pt x="3727" y="24777"/>
                  <a:pt x="4256" y="25236"/>
                  <a:pt x="4806" y="25726"/>
                </a:cubicBezTo>
                <a:cubicBezTo>
                  <a:pt x="5905" y="26695"/>
                  <a:pt x="7024" y="27684"/>
                  <a:pt x="7254" y="29003"/>
                </a:cubicBezTo>
                <a:cubicBezTo>
                  <a:pt x="7154" y="28963"/>
                  <a:pt x="7054" y="28943"/>
                  <a:pt x="6954" y="28943"/>
                </a:cubicBezTo>
                <a:lnTo>
                  <a:pt x="6924" y="28943"/>
                </a:lnTo>
                <a:cubicBezTo>
                  <a:pt x="6634" y="27584"/>
                  <a:pt x="5445" y="26545"/>
                  <a:pt x="4376" y="25606"/>
                </a:cubicBezTo>
                <a:cubicBezTo>
                  <a:pt x="3807" y="25107"/>
                  <a:pt x="3267" y="24637"/>
                  <a:pt x="2878" y="24157"/>
                </a:cubicBezTo>
                <a:cubicBezTo>
                  <a:pt x="1259" y="22109"/>
                  <a:pt x="140" y="18783"/>
                  <a:pt x="1499" y="16325"/>
                </a:cubicBezTo>
                <a:cubicBezTo>
                  <a:pt x="1929" y="15536"/>
                  <a:pt x="2698" y="15146"/>
                  <a:pt x="3837" y="15146"/>
                </a:cubicBezTo>
                <a:close/>
                <a:moveTo>
                  <a:pt x="10051" y="28923"/>
                </a:moveTo>
                <a:cubicBezTo>
                  <a:pt x="10081" y="28933"/>
                  <a:pt x="10101" y="28943"/>
                  <a:pt x="10131" y="28953"/>
                </a:cubicBezTo>
                <a:cubicBezTo>
                  <a:pt x="10101" y="28973"/>
                  <a:pt x="10071" y="29003"/>
                  <a:pt x="10051" y="29033"/>
                </a:cubicBezTo>
                <a:lnTo>
                  <a:pt x="10051" y="29023"/>
                </a:lnTo>
                <a:lnTo>
                  <a:pt x="10051" y="28923"/>
                </a:lnTo>
                <a:close/>
                <a:moveTo>
                  <a:pt x="12818" y="28743"/>
                </a:moveTo>
                <a:lnTo>
                  <a:pt x="12818" y="28753"/>
                </a:lnTo>
                <a:cubicBezTo>
                  <a:pt x="12898" y="28753"/>
                  <a:pt x="12978" y="28773"/>
                  <a:pt x="13048" y="28813"/>
                </a:cubicBezTo>
                <a:lnTo>
                  <a:pt x="13048" y="28873"/>
                </a:lnTo>
                <a:cubicBezTo>
                  <a:pt x="13008" y="28923"/>
                  <a:pt x="12968" y="28973"/>
                  <a:pt x="12938" y="29033"/>
                </a:cubicBezTo>
                <a:lnTo>
                  <a:pt x="12898" y="29003"/>
                </a:lnTo>
                <a:cubicBezTo>
                  <a:pt x="12828" y="28963"/>
                  <a:pt x="12758" y="28913"/>
                  <a:pt x="12688" y="28873"/>
                </a:cubicBezTo>
                <a:lnTo>
                  <a:pt x="12688" y="28773"/>
                </a:lnTo>
                <a:cubicBezTo>
                  <a:pt x="12728" y="28753"/>
                  <a:pt x="12778" y="28743"/>
                  <a:pt x="12818" y="28743"/>
                </a:cubicBezTo>
                <a:close/>
                <a:moveTo>
                  <a:pt x="8602" y="28983"/>
                </a:moveTo>
                <a:cubicBezTo>
                  <a:pt x="8612" y="29003"/>
                  <a:pt x="8612" y="29023"/>
                  <a:pt x="8612" y="29043"/>
                </a:cubicBezTo>
                <a:lnTo>
                  <a:pt x="8532" y="29003"/>
                </a:lnTo>
                <a:cubicBezTo>
                  <a:pt x="8562" y="28993"/>
                  <a:pt x="8582" y="28983"/>
                  <a:pt x="8602" y="28983"/>
                </a:cubicBezTo>
                <a:close/>
                <a:moveTo>
                  <a:pt x="11659" y="28803"/>
                </a:moveTo>
                <a:cubicBezTo>
                  <a:pt x="11679" y="28803"/>
                  <a:pt x="11699" y="28813"/>
                  <a:pt x="11729" y="28813"/>
                </a:cubicBezTo>
                <a:cubicBezTo>
                  <a:pt x="11719" y="28853"/>
                  <a:pt x="11719" y="28883"/>
                  <a:pt x="11719" y="28913"/>
                </a:cubicBezTo>
                <a:lnTo>
                  <a:pt x="11729" y="28913"/>
                </a:lnTo>
                <a:lnTo>
                  <a:pt x="11729" y="29043"/>
                </a:lnTo>
                <a:cubicBezTo>
                  <a:pt x="11639" y="28973"/>
                  <a:pt x="11549" y="28923"/>
                  <a:pt x="11460" y="28873"/>
                </a:cubicBezTo>
                <a:cubicBezTo>
                  <a:pt x="11519" y="28833"/>
                  <a:pt x="11579" y="28803"/>
                  <a:pt x="11659" y="28803"/>
                </a:cubicBezTo>
                <a:close/>
                <a:moveTo>
                  <a:pt x="12249" y="28783"/>
                </a:moveTo>
                <a:cubicBezTo>
                  <a:pt x="12329" y="28793"/>
                  <a:pt x="12419" y="28813"/>
                  <a:pt x="12489" y="28853"/>
                </a:cubicBezTo>
                <a:cubicBezTo>
                  <a:pt x="12439" y="28913"/>
                  <a:pt x="12389" y="28983"/>
                  <a:pt x="12349" y="29053"/>
                </a:cubicBezTo>
                <a:lnTo>
                  <a:pt x="12249" y="28983"/>
                </a:lnTo>
                <a:lnTo>
                  <a:pt x="12249" y="28843"/>
                </a:lnTo>
                <a:lnTo>
                  <a:pt x="12249" y="28783"/>
                </a:lnTo>
                <a:close/>
                <a:moveTo>
                  <a:pt x="11070" y="28843"/>
                </a:moveTo>
                <a:cubicBezTo>
                  <a:pt x="11140" y="28843"/>
                  <a:pt x="11220" y="28853"/>
                  <a:pt x="11290" y="28883"/>
                </a:cubicBezTo>
                <a:cubicBezTo>
                  <a:pt x="11280" y="28903"/>
                  <a:pt x="11280" y="28913"/>
                  <a:pt x="11280" y="28933"/>
                </a:cubicBezTo>
                <a:lnTo>
                  <a:pt x="11280" y="28923"/>
                </a:lnTo>
                <a:cubicBezTo>
                  <a:pt x="11240" y="28973"/>
                  <a:pt x="11200" y="29023"/>
                  <a:pt x="11170" y="29083"/>
                </a:cubicBezTo>
                <a:cubicBezTo>
                  <a:pt x="11090" y="29023"/>
                  <a:pt x="11010" y="28973"/>
                  <a:pt x="10940" y="28933"/>
                </a:cubicBezTo>
                <a:lnTo>
                  <a:pt x="10940" y="28863"/>
                </a:lnTo>
                <a:cubicBezTo>
                  <a:pt x="10980" y="28843"/>
                  <a:pt x="11020" y="28843"/>
                  <a:pt x="11070" y="28843"/>
                </a:cubicBezTo>
                <a:close/>
                <a:moveTo>
                  <a:pt x="10490" y="28873"/>
                </a:moveTo>
                <a:cubicBezTo>
                  <a:pt x="10570" y="28873"/>
                  <a:pt x="10640" y="28893"/>
                  <a:pt x="10720" y="28923"/>
                </a:cubicBezTo>
                <a:cubicBezTo>
                  <a:pt x="10664" y="28970"/>
                  <a:pt x="10616" y="29026"/>
                  <a:pt x="10577" y="29091"/>
                </a:cubicBezTo>
                <a:lnTo>
                  <a:pt x="10577" y="29091"/>
                </a:lnTo>
                <a:lnTo>
                  <a:pt x="10500" y="29043"/>
                </a:lnTo>
                <a:cubicBezTo>
                  <a:pt x="10500" y="28983"/>
                  <a:pt x="10500" y="28923"/>
                  <a:pt x="10490" y="28873"/>
                </a:cubicBezTo>
                <a:close/>
                <a:moveTo>
                  <a:pt x="6814" y="29073"/>
                </a:moveTo>
                <a:cubicBezTo>
                  <a:pt x="6814" y="29073"/>
                  <a:pt x="6814" y="29083"/>
                  <a:pt x="6814" y="29093"/>
                </a:cubicBezTo>
                <a:lnTo>
                  <a:pt x="6794" y="29083"/>
                </a:lnTo>
                <a:lnTo>
                  <a:pt x="6814" y="29073"/>
                </a:lnTo>
                <a:close/>
                <a:moveTo>
                  <a:pt x="8273" y="29023"/>
                </a:moveTo>
                <a:cubicBezTo>
                  <a:pt x="8293" y="29023"/>
                  <a:pt x="8313" y="29033"/>
                  <a:pt x="8333" y="29033"/>
                </a:cubicBezTo>
                <a:cubicBezTo>
                  <a:pt x="8313" y="29053"/>
                  <a:pt x="8303" y="29073"/>
                  <a:pt x="8283" y="29083"/>
                </a:cubicBezTo>
                <a:lnTo>
                  <a:pt x="8283" y="29093"/>
                </a:lnTo>
                <a:cubicBezTo>
                  <a:pt x="8283" y="29073"/>
                  <a:pt x="8273" y="29043"/>
                  <a:pt x="8273" y="29023"/>
                </a:cubicBezTo>
                <a:close/>
                <a:moveTo>
                  <a:pt x="9941" y="28903"/>
                </a:moveTo>
                <a:cubicBezTo>
                  <a:pt x="9941" y="28963"/>
                  <a:pt x="9951" y="29033"/>
                  <a:pt x="9951" y="29093"/>
                </a:cubicBezTo>
                <a:cubicBezTo>
                  <a:pt x="9871" y="29043"/>
                  <a:pt x="9791" y="28993"/>
                  <a:pt x="9701" y="28943"/>
                </a:cubicBezTo>
                <a:cubicBezTo>
                  <a:pt x="9761" y="28913"/>
                  <a:pt x="9821" y="28903"/>
                  <a:pt x="9891" y="28903"/>
                </a:cubicBezTo>
                <a:close/>
                <a:moveTo>
                  <a:pt x="13038" y="29003"/>
                </a:moveTo>
                <a:cubicBezTo>
                  <a:pt x="13038" y="29033"/>
                  <a:pt x="13028" y="29063"/>
                  <a:pt x="13028" y="29093"/>
                </a:cubicBezTo>
                <a:lnTo>
                  <a:pt x="12988" y="29073"/>
                </a:lnTo>
                <a:cubicBezTo>
                  <a:pt x="13008" y="29053"/>
                  <a:pt x="13018" y="29023"/>
                  <a:pt x="13038" y="29003"/>
                </a:cubicBezTo>
                <a:close/>
                <a:moveTo>
                  <a:pt x="9312" y="28933"/>
                </a:moveTo>
                <a:cubicBezTo>
                  <a:pt x="9372" y="28933"/>
                  <a:pt x="9441" y="28943"/>
                  <a:pt x="9501" y="28963"/>
                </a:cubicBezTo>
                <a:cubicBezTo>
                  <a:pt x="9501" y="28973"/>
                  <a:pt x="9501" y="28993"/>
                  <a:pt x="9501" y="29003"/>
                </a:cubicBezTo>
                <a:cubicBezTo>
                  <a:pt x="9461" y="29043"/>
                  <a:pt x="9431" y="29083"/>
                  <a:pt x="9402" y="29133"/>
                </a:cubicBezTo>
                <a:cubicBezTo>
                  <a:pt x="9322" y="29083"/>
                  <a:pt x="9242" y="29033"/>
                  <a:pt x="9162" y="28993"/>
                </a:cubicBezTo>
                <a:cubicBezTo>
                  <a:pt x="9162" y="28983"/>
                  <a:pt x="9162" y="28963"/>
                  <a:pt x="9162" y="28953"/>
                </a:cubicBezTo>
                <a:cubicBezTo>
                  <a:pt x="9212" y="28943"/>
                  <a:pt x="9262" y="28933"/>
                  <a:pt x="9312" y="28933"/>
                </a:cubicBezTo>
                <a:close/>
                <a:moveTo>
                  <a:pt x="8153" y="29003"/>
                </a:moveTo>
                <a:cubicBezTo>
                  <a:pt x="8163" y="29043"/>
                  <a:pt x="8173" y="29093"/>
                  <a:pt x="8173" y="29143"/>
                </a:cubicBezTo>
                <a:lnTo>
                  <a:pt x="8173" y="29153"/>
                </a:lnTo>
                <a:cubicBezTo>
                  <a:pt x="8103" y="29113"/>
                  <a:pt x="8033" y="29073"/>
                  <a:pt x="7953" y="29033"/>
                </a:cubicBezTo>
                <a:cubicBezTo>
                  <a:pt x="8013" y="29013"/>
                  <a:pt x="8073" y="29003"/>
                  <a:pt x="8123" y="29003"/>
                </a:cubicBezTo>
                <a:close/>
                <a:moveTo>
                  <a:pt x="8712" y="28963"/>
                </a:moveTo>
                <a:cubicBezTo>
                  <a:pt x="8782" y="28963"/>
                  <a:pt x="8862" y="28983"/>
                  <a:pt x="8932" y="29003"/>
                </a:cubicBezTo>
                <a:cubicBezTo>
                  <a:pt x="8882" y="29053"/>
                  <a:pt x="8842" y="29103"/>
                  <a:pt x="8802" y="29153"/>
                </a:cubicBezTo>
                <a:cubicBezTo>
                  <a:pt x="8782" y="29133"/>
                  <a:pt x="8752" y="29123"/>
                  <a:pt x="8722" y="29103"/>
                </a:cubicBezTo>
                <a:cubicBezTo>
                  <a:pt x="8722" y="29063"/>
                  <a:pt x="8722" y="29013"/>
                  <a:pt x="8712" y="28963"/>
                </a:cubicBezTo>
                <a:close/>
                <a:moveTo>
                  <a:pt x="11280" y="29063"/>
                </a:moveTo>
                <a:cubicBezTo>
                  <a:pt x="11280" y="29091"/>
                  <a:pt x="11271" y="29128"/>
                  <a:pt x="11270" y="29157"/>
                </a:cubicBezTo>
                <a:lnTo>
                  <a:pt x="11270" y="29157"/>
                </a:lnTo>
                <a:lnTo>
                  <a:pt x="11230" y="29133"/>
                </a:lnTo>
                <a:cubicBezTo>
                  <a:pt x="11250" y="29103"/>
                  <a:pt x="11260" y="29083"/>
                  <a:pt x="11280" y="29063"/>
                </a:cubicBezTo>
                <a:close/>
                <a:moveTo>
                  <a:pt x="6954" y="29053"/>
                </a:moveTo>
                <a:cubicBezTo>
                  <a:pt x="7014" y="29053"/>
                  <a:pt x="7084" y="29063"/>
                  <a:pt x="7144" y="29083"/>
                </a:cubicBezTo>
                <a:cubicBezTo>
                  <a:pt x="7104" y="29113"/>
                  <a:pt x="7064" y="29163"/>
                  <a:pt x="7034" y="29203"/>
                </a:cubicBezTo>
                <a:lnTo>
                  <a:pt x="6954" y="29153"/>
                </a:lnTo>
                <a:cubicBezTo>
                  <a:pt x="6954" y="29123"/>
                  <a:pt x="6944" y="29093"/>
                  <a:pt x="6934" y="29063"/>
                </a:cubicBezTo>
                <a:lnTo>
                  <a:pt x="6934" y="29053"/>
                </a:lnTo>
                <a:close/>
                <a:moveTo>
                  <a:pt x="7543" y="29043"/>
                </a:moveTo>
                <a:cubicBezTo>
                  <a:pt x="7603" y="29043"/>
                  <a:pt x="7653" y="29053"/>
                  <a:pt x="7713" y="29063"/>
                </a:cubicBezTo>
                <a:cubicBezTo>
                  <a:pt x="7713" y="29073"/>
                  <a:pt x="7713" y="29073"/>
                  <a:pt x="7713" y="29083"/>
                </a:cubicBezTo>
                <a:lnTo>
                  <a:pt x="7713" y="29093"/>
                </a:lnTo>
                <a:cubicBezTo>
                  <a:pt x="7683" y="29123"/>
                  <a:pt x="7653" y="29163"/>
                  <a:pt x="7623" y="29203"/>
                </a:cubicBezTo>
                <a:cubicBezTo>
                  <a:pt x="7543" y="29153"/>
                  <a:pt x="7473" y="29113"/>
                  <a:pt x="7383" y="29073"/>
                </a:cubicBezTo>
                <a:cubicBezTo>
                  <a:pt x="7383" y="29073"/>
                  <a:pt x="7383" y="29073"/>
                  <a:pt x="7383" y="29063"/>
                </a:cubicBezTo>
                <a:cubicBezTo>
                  <a:pt x="7433" y="29043"/>
                  <a:pt x="7493" y="29043"/>
                  <a:pt x="7543" y="29043"/>
                </a:cubicBezTo>
                <a:close/>
                <a:moveTo>
                  <a:pt x="12558" y="28883"/>
                </a:moveTo>
                <a:lnTo>
                  <a:pt x="12608" y="28913"/>
                </a:lnTo>
                <a:cubicBezTo>
                  <a:pt x="12598" y="29013"/>
                  <a:pt x="12588" y="29113"/>
                  <a:pt x="12568" y="29203"/>
                </a:cubicBezTo>
                <a:cubicBezTo>
                  <a:pt x="12519" y="29173"/>
                  <a:pt x="12459" y="29133"/>
                  <a:pt x="12409" y="29093"/>
                </a:cubicBezTo>
                <a:cubicBezTo>
                  <a:pt x="12449" y="29023"/>
                  <a:pt x="12499" y="28953"/>
                  <a:pt x="12558" y="28883"/>
                </a:cubicBezTo>
                <a:close/>
                <a:moveTo>
                  <a:pt x="9501" y="29143"/>
                </a:moveTo>
                <a:cubicBezTo>
                  <a:pt x="9511" y="29163"/>
                  <a:pt x="9511" y="29183"/>
                  <a:pt x="9511" y="29213"/>
                </a:cubicBezTo>
                <a:lnTo>
                  <a:pt x="9471" y="29193"/>
                </a:lnTo>
                <a:cubicBezTo>
                  <a:pt x="9481" y="29173"/>
                  <a:pt x="9491" y="29153"/>
                  <a:pt x="9501" y="29143"/>
                </a:cubicBezTo>
                <a:close/>
                <a:moveTo>
                  <a:pt x="13148" y="28863"/>
                </a:moveTo>
                <a:cubicBezTo>
                  <a:pt x="13228" y="28903"/>
                  <a:pt x="13298" y="28953"/>
                  <a:pt x="13378" y="29003"/>
                </a:cubicBezTo>
                <a:cubicBezTo>
                  <a:pt x="13408" y="29023"/>
                  <a:pt x="13428" y="29043"/>
                  <a:pt x="13458" y="29063"/>
                </a:cubicBezTo>
                <a:cubicBezTo>
                  <a:pt x="13448" y="29103"/>
                  <a:pt x="13428" y="29153"/>
                  <a:pt x="13398" y="29183"/>
                </a:cubicBezTo>
                <a:cubicBezTo>
                  <a:pt x="13376" y="29208"/>
                  <a:pt x="13348" y="29219"/>
                  <a:pt x="13315" y="29219"/>
                </a:cubicBezTo>
                <a:cubicBezTo>
                  <a:pt x="13256" y="29219"/>
                  <a:pt x="13181" y="29184"/>
                  <a:pt x="13098" y="29133"/>
                </a:cubicBezTo>
                <a:cubicBezTo>
                  <a:pt x="13118" y="29053"/>
                  <a:pt x="13128" y="28973"/>
                  <a:pt x="13128" y="28883"/>
                </a:cubicBezTo>
                <a:cubicBezTo>
                  <a:pt x="13128" y="28873"/>
                  <a:pt x="13138" y="28863"/>
                  <a:pt x="13148" y="28863"/>
                </a:cubicBezTo>
                <a:close/>
                <a:moveTo>
                  <a:pt x="6364" y="29083"/>
                </a:moveTo>
                <a:cubicBezTo>
                  <a:pt x="6434" y="29083"/>
                  <a:pt x="6494" y="29093"/>
                  <a:pt x="6554" y="29103"/>
                </a:cubicBezTo>
                <a:cubicBezTo>
                  <a:pt x="6514" y="29143"/>
                  <a:pt x="6474" y="29183"/>
                  <a:pt x="6444" y="29223"/>
                </a:cubicBezTo>
                <a:cubicBezTo>
                  <a:pt x="6364" y="29183"/>
                  <a:pt x="6294" y="29133"/>
                  <a:pt x="6215" y="29103"/>
                </a:cubicBezTo>
                <a:cubicBezTo>
                  <a:pt x="6265" y="29083"/>
                  <a:pt x="6314" y="29083"/>
                  <a:pt x="6364" y="29083"/>
                </a:cubicBezTo>
                <a:close/>
                <a:moveTo>
                  <a:pt x="5775" y="29113"/>
                </a:moveTo>
                <a:cubicBezTo>
                  <a:pt x="5835" y="29113"/>
                  <a:pt x="5895" y="29123"/>
                  <a:pt x="5955" y="29133"/>
                </a:cubicBezTo>
                <a:cubicBezTo>
                  <a:pt x="5915" y="29163"/>
                  <a:pt x="5885" y="29203"/>
                  <a:pt x="5855" y="29243"/>
                </a:cubicBezTo>
                <a:cubicBezTo>
                  <a:pt x="5785" y="29203"/>
                  <a:pt x="5705" y="29163"/>
                  <a:pt x="5635" y="29133"/>
                </a:cubicBezTo>
                <a:cubicBezTo>
                  <a:pt x="5685" y="29113"/>
                  <a:pt x="5725" y="29113"/>
                  <a:pt x="5775" y="29113"/>
                </a:cubicBezTo>
                <a:close/>
                <a:moveTo>
                  <a:pt x="5196" y="29143"/>
                </a:moveTo>
                <a:cubicBezTo>
                  <a:pt x="5245" y="29143"/>
                  <a:pt x="5305" y="29143"/>
                  <a:pt x="5365" y="29163"/>
                </a:cubicBezTo>
                <a:cubicBezTo>
                  <a:pt x="5325" y="29193"/>
                  <a:pt x="5295" y="29223"/>
                  <a:pt x="5265" y="29263"/>
                </a:cubicBezTo>
                <a:cubicBezTo>
                  <a:pt x="5196" y="29223"/>
                  <a:pt x="5126" y="29183"/>
                  <a:pt x="5056" y="29153"/>
                </a:cubicBezTo>
                <a:cubicBezTo>
                  <a:pt x="5096" y="29143"/>
                  <a:pt x="5146" y="29143"/>
                  <a:pt x="5196" y="29143"/>
                </a:cubicBezTo>
                <a:close/>
                <a:moveTo>
                  <a:pt x="7723" y="29223"/>
                </a:moveTo>
                <a:cubicBezTo>
                  <a:pt x="7733" y="29233"/>
                  <a:pt x="7733" y="29243"/>
                  <a:pt x="7733" y="29263"/>
                </a:cubicBezTo>
                <a:lnTo>
                  <a:pt x="7703" y="29253"/>
                </a:lnTo>
                <a:lnTo>
                  <a:pt x="7723" y="29223"/>
                </a:lnTo>
                <a:close/>
                <a:moveTo>
                  <a:pt x="10490" y="29163"/>
                </a:moveTo>
                <a:lnTo>
                  <a:pt x="10530" y="29183"/>
                </a:lnTo>
                <a:cubicBezTo>
                  <a:pt x="10520" y="29213"/>
                  <a:pt x="10510" y="29233"/>
                  <a:pt x="10490" y="29263"/>
                </a:cubicBezTo>
                <a:lnTo>
                  <a:pt x="10490" y="29163"/>
                </a:lnTo>
                <a:close/>
                <a:moveTo>
                  <a:pt x="8732" y="29233"/>
                </a:moveTo>
                <a:lnTo>
                  <a:pt x="8752" y="29243"/>
                </a:lnTo>
                <a:cubicBezTo>
                  <a:pt x="8742" y="29253"/>
                  <a:pt x="8742" y="29263"/>
                  <a:pt x="8732" y="29273"/>
                </a:cubicBezTo>
                <a:cubicBezTo>
                  <a:pt x="8732" y="29253"/>
                  <a:pt x="8732" y="29243"/>
                  <a:pt x="8732" y="29233"/>
                </a:cubicBezTo>
                <a:close/>
                <a:moveTo>
                  <a:pt x="10800" y="28953"/>
                </a:moveTo>
                <a:lnTo>
                  <a:pt x="10840" y="28983"/>
                </a:lnTo>
                <a:lnTo>
                  <a:pt x="10840" y="29063"/>
                </a:lnTo>
                <a:cubicBezTo>
                  <a:pt x="10840" y="29143"/>
                  <a:pt x="10840" y="29213"/>
                  <a:pt x="10830" y="29273"/>
                </a:cubicBezTo>
                <a:lnTo>
                  <a:pt x="10820" y="29263"/>
                </a:lnTo>
                <a:cubicBezTo>
                  <a:pt x="10760" y="29223"/>
                  <a:pt x="10700" y="29183"/>
                  <a:pt x="10650" y="29143"/>
                </a:cubicBezTo>
                <a:cubicBezTo>
                  <a:pt x="10690" y="29073"/>
                  <a:pt x="10740" y="29013"/>
                  <a:pt x="10800" y="28953"/>
                </a:cubicBezTo>
                <a:close/>
                <a:moveTo>
                  <a:pt x="4611" y="29173"/>
                </a:moveTo>
                <a:cubicBezTo>
                  <a:pt x="4660" y="29173"/>
                  <a:pt x="4718" y="29173"/>
                  <a:pt x="4766" y="29183"/>
                </a:cubicBezTo>
                <a:cubicBezTo>
                  <a:pt x="4736" y="29213"/>
                  <a:pt x="4706" y="29253"/>
                  <a:pt x="4676" y="29283"/>
                </a:cubicBezTo>
                <a:cubicBezTo>
                  <a:pt x="4606" y="29243"/>
                  <a:pt x="4536" y="29213"/>
                  <a:pt x="4476" y="29183"/>
                </a:cubicBezTo>
                <a:cubicBezTo>
                  <a:pt x="4515" y="29173"/>
                  <a:pt x="4563" y="29173"/>
                  <a:pt x="4611" y="29173"/>
                </a:cubicBezTo>
                <a:close/>
                <a:moveTo>
                  <a:pt x="4017" y="29193"/>
                </a:moveTo>
                <a:cubicBezTo>
                  <a:pt x="4067" y="29193"/>
                  <a:pt x="4127" y="29203"/>
                  <a:pt x="4177" y="29213"/>
                </a:cubicBezTo>
                <a:cubicBezTo>
                  <a:pt x="4137" y="29243"/>
                  <a:pt x="4107" y="29273"/>
                  <a:pt x="4087" y="29303"/>
                </a:cubicBezTo>
                <a:cubicBezTo>
                  <a:pt x="4017" y="29273"/>
                  <a:pt x="3957" y="29243"/>
                  <a:pt x="3897" y="29213"/>
                </a:cubicBezTo>
                <a:cubicBezTo>
                  <a:pt x="3937" y="29203"/>
                  <a:pt x="3977" y="29203"/>
                  <a:pt x="4017" y="29203"/>
                </a:cubicBezTo>
                <a:lnTo>
                  <a:pt x="4017" y="29193"/>
                </a:lnTo>
                <a:close/>
                <a:moveTo>
                  <a:pt x="11979" y="28913"/>
                </a:moveTo>
                <a:cubicBezTo>
                  <a:pt x="12039" y="28943"/>
                  <a:pt x="12099" y="28983"/>
                  <a:pt x="12159" y="29023"/>
                </a:cubicBezTo>
                <a:lnTo>
                  <a:pt x="12169" y="29023"/>
                </a:lnTo>
                <a:cubicBezTo>
                  <a:pt x="12159" y="29123"/>
                  <a:pt x="12149" y="29223"/>
                  <a:pt x="12119" y="29313"/>
                </a:cubicBezTo>
                <a:cubicBezTo>
                  <a:pt x="12039" y="29263"/>
                  <a:pt x="11949" y="29203"/>
                  <a:pt x="11859" y="29143"/>
                </a:cubicBezTo>
                <a:lnTo>
                  <a:pt x="11819" y="29113"/>
                </a:lnTo>
                <a:cubicBezTo>
                  <a:pt x="11869" y="29043"/>
                  <a:pt x="11919" y="28973"/>
                  <a:pt x="11979" y="28913"/>
                </a:cubicBezTo>
                <a:close/>
                <a:moveTo>
                  <a:pt x="12688" y="28963"/>
                </a:moveTo>
                <a:lnTo>
                  <a:pt x="12848" y="29073"/>
                </a:lnTo>
                <a:lnTo>
                  <a:pt x="12898" y="29103"/>
                </a:lnTo>
                <a:cubicBezTo>
                  <a:pt x="12858" y="29173"/>
                  <a:pt x="12818" y="29243"/>
                  <a:pt x="12798" y="29313"/>
                </a:cubicBezTo>
                <a:cubicBezTo>
                  <a:pt x="12738" y="29303"/>
                  <a:pt x="12688" y="29273"/>
                  <a:pt x="12648" y="29253"/>
                </a:cubicBezTo>
                <a:cubicBezTo>
                  <a:pt x="12668" y="29153"/>
                  <a:pt x="12678" y="29053"/>
                  <a:pt x="12688" y="28963"/>
                </a:cubicBezTo>
                <a:close/>
                <a:moveTo>
                  <a:pt x="12958" y="29143"/>
                </a:moveTo>
                <a:lnTo>
                  <a:pt x="13008" y="29173"/>
                </a:lnTo>
                <a:cubicBezTo>
                  <a:pt x="12988" y="29213"/>
                  <a:pt x="12968" y="29253"/>
                  <a:pt x="12948" y="29283"/>
                </a:cubicBezTo>
                <a:cubicBezTo>
                  <a:pt x="12918" y="29303"/>
                  <a:pt x="12898" y="29313"/>
                  <a:pt x="12868" y="29323"/>
                </a:cubicBezTo>
                <a:cubicBezTo>
                  <a:pt x="12888" y="29253"/>
                  <a:pt x="12918" y="29193"/>
                  <a:pt x="12958" y="29143"/>
                </a:cubicBezTo>
                <a:close/>
                <a:moveTo>
                  <a:pt x="9022" y="29043"/>
                </a:moveTo>
                <a:lnTo>
                  <a:pt x="9062" y="29063"/>
                </a:lnTo>
                <a:cubicBezTo>
                  <a:pt x="9062" y="29153"/>
                  <a:pt x="9062" y="29243"/>
                  <a:pt x="9062" y="29333"/>
                </a:cubicBezTo>
                <a:lnTo>
                  <a:pt x="8882" y="29213"/>
                </a:lnTo>
                <a:cubicBezTo>
                  <a:pt x="8922" y="29153"/>
                  <a:pt x="8962" y="29093"/>
                  <a:pt x="9022" y="29043"/>
                </a:cubicBezTo>
                <a:close/>
                <a:moveTo>
                  <a:pt x="12239" y="29083"/>
                </a:moveTo>
                <a:lnTo>
                  <a:pt x="12299" y="29123"/>
                </a:lnTo>
                <a:cubicBezTo>
                  <a:pt x="12259" y="29193"/>
                  <a:pt x="12229" y="29273"/>
                  <a:pt x="12199" y="29363"/>
                </a:cubicBezTo>
                <a:lnTo>
                  <a:pt x="12189" y="29363"/>
                </a:lnTo>
                <a:cubicBezTo>
                  <a:pt x="12219" y="29263"/>
                  <a:pt x="12239" y="29173"/>
                  <a:pt x="12239" y="29083"/>
                </a:cubicBezTo>
                <a:close/>
                <a:moveTo>
                  <a:pt x="7274" y="29123"/>
                </a:moveTo>
                <a:cubicBezTo>
                  <a:pt x="7284" y="29213"/>
                  <a:pt x="7294" y="29293"/>
                  <a:pt x="7294" y="29373"/>
                </a:cubicBezTo>
                <a:cubicBezTo>
                  <a:pt x="7234" y="29333"/>
                  <a:pt x="7174" y="29303"/>
                  <a:pt x="7124" y="29263"/>
                </a:cubicBezTo>
                <a:cubicBezTo>
                  <a:pt x="7164" y="29213"/>
                  <a:pt x="7204" y="29163"/>
                  <a:pt x="7264" y="29123"/>
                </a:cubicBezTo>
                <a:close/>
                <a:moveTo>
                  <a:pt x="10211" y="28983"/>
                </a:moveTo>
                <a:cubicBezTo>
                  <a:pt x="10271" y="29023"/>
                  <a:pt x="10331" y="29063"/>
                  <a:pt x="10391" y="29093"/>
                </a:cubicBezTo>
                <a:lnTo>
                  <a:pt x="10401" y="29093"/>
                </a:lnTo>
                <a:lnTo>
                  <a:pt x="10401" y="29143"/>
                </a:lnTo>
                <a:cubicBezTo>
                  <a:pt x="10401" y="29233"/>
                  <a:pt x="10391" y="29323"/>
                  <a:pt x="10381" y="29392"/>
                </a:cubicBezTo>
                <a:lnTo>
                  <a:pt x="10291" y="29333"/>
                </a:lnTo>
                <a:lnTo>
                  <a:pt x="10061" y="29163"/>
                </a:lnTo>
                <a:cubicBezTo>
                  <a:pt x="10101" y="29093"/>
                  <a:pt x="10151" y="29033"/>
                  <a:pt x="10211" y="28983"/>
                </a:cubicBezTo>
                <a:close/>
                <a:moveTo>
                  <a:pt x="11390" y="28933"/>
                </a:moveTo>
                <a:cubicBezTo>
                  <a:pt x="11499" y="28993"/>
                  <a:pt x="11609" y="29063"/>
                  <a:pt x="11719" y="29143"/>
                </a:cubicBezTo>
                <a:cubicBezTo>
                  <a:pt x="11669" y="29223"/>
                  <a:pt x="11639" y="29303"/>
                  <a:pt x="11609" y="29392"/>
                </a:cubicBezTo>
                <a:cubicBezTo>
                  <a:pt x="11529" y="29343"/>
                  <a:pt x="11450" y="29283"/>
                  <a:pt x="11360" y="29223"/>
                </a:cubicBezTo>
                <a:cubicBezTo>
                  <a:pt x="11370" y="29143"/>
                  <a:pt x="11370" y="29073"/>
                  <a:pt x="11370" y="28993"/>
                </a:cubicBezTo>
                <a:lnTo>
                  <a:pt x="11370" y="28953"/>
                </a:lnTo>
                <a:lnTo>
                  <a:pt x="11390" y="28933"/>
                </a:lnTo>
                <a:close/>
                <a:moveTo>
                  <a:pt x="10940" y="29043"/>
                </a:moveTo>
                <a:cubicBezTo>
                  <a:pt x="11000" y="29073"/>
                  <a:pt x="11060" y="29113"/>
                  <a:pt x="11120" y="29163"/>
                </a:cubicBezTo>
                <a:cubicBezTo>
                  <a:pt x="11080" y="29243"/>
                  <a:pt x="11040" y="29323"/>
                  <a:pt x="11010" y="29412"/>
                </a:cubicBezTo>
                <a:cubicBezTo>
                  <a:pt x="10980" y="29392"/>
                  <a:pt x="10950" y="29373"/>
                  <a:pt x="10920" y="29343"/>
                </a:cubicBezTo>
                <a:cubicBezTo>
                  <a:pt x="10920" y="29253"/>
                  <a:pt x="10930" y="29163"/>
                  <a:pt x="10930" y="29073"/>
                </a:cubicBezTo>
                <a:lnTo>
                  <a:pt x="10940" y="29073"/>
                </a:lnTo>
                <a:cubicBezTo>
                  <a:pt x="10930" y="29063"/>
                  <a:pt x="10930" y="29053"/>
                  <a:pt x="10940" y="29043"/>
                </a:cubicBezTo>
                <a:close/>
                <a:moveTo>
                  <a:pt x="12359" y="29163"/>
                </a:moveTo>
                <a:cubicBezTo>
                  <a:pt x="12429" y="29213"/>
                  <a:pt x="12489" y="29253"/>
                  <a:pt x="12548" y="29293"/>
                </a:cubicBezTo>
                <a:cubicBezTo>
                  <a:pt x="12529" y="29323"/>
                  <a:pt x="12509" y="29353"/>
                  <a:pt x="12489" y="29382"/>
                </a:cubicBezTo>
                <a:cubicBezTo>
                  <a:pt x="12462" y="29409"/>
                  <a:pt x="12427" y="29421"/>
                  <a:pt x="12386" y="29421"/>
                </a:cubicBezTo>
                <a:cubicBezTo>
                  <a:pt x="12349" y="29421"/>
                  <a:pt x="12306" y="29411"/>
                  <a:pt x="12259" y="29392"/>
                </a:cubicBezTo>
                <a:cubicBezTo>
                  <a:pt x="12289" y="29313"/>
                  <a:pt x="12319" y="29233"/>
                  <a:pt x="12359" y="29163"/>
                </a:cubicBezTo>
                <a:close/>
                <a:moveTo>
                  <a:pt x="9172" y="29113"/>
                </a:moveTo>
                <a:cubicBezTo>
                  <a:pt x="9232" y="29143"/>
                  <a:pt x="9292" y="29173"/>
                  <a:pt x="9352" y="29213"/>
                </a:cubicBezTo>
                <a:cubicBezTo>
                  <a:pt x="9302" y="29293"/>
                  <a:pt x="9272" y="29373"/>
                  <a:pt x="9242" y="29452"/>
                </a:cubicBezTo>
                <a:lnTo>
                  <a:pt x="9172" y="29402"/>
                </a:lnTo>
                <a:cubicBezTo>
                  <a:pt x="9172" y="29402"/>
                  <a:pt x="9172" y="29392"/>
                  <a:pt x="9172" y="29382"/>
                </a:cubicBezTo>
                <a:lnTo>
                  <a:pt x="9172" y="29373"/>
                </a:lnTo>
                <a:lnTo>
                  <a:pt x="9172" y="29113"/>
                </a:lnTo>
                <a:close/>
                <a:moveTo>
                  <a:pt x="9621" y="29023"/>
                </a:moveTo>
                <a:cubicBezTo>
                  <a:pt x="9731" y="29073"/>
                  <a:pt x="9841" y="29133"/>
                  <a:pt x="9941" y="29203"/>
                </a:cubicBezTo>
                <a:cubicBezTo>
                  <a:pt x="9891" y="29283"/>
                  <a:pt x="9861" y="29363"/>
                  <a:pt x="9831" y="29442"/>
                </a:cubicBezTo>
                <a:lnTo>
                  <a:pt x="9831" y="29452"/>
                </a:lnTo>
                <a:lnTo>
                  <a:pt x="9761" y="29402"/>
                </a:lnTo>
                <a:lnTo>
                  <a:pt x="9611" y="29293"/>
                </a:lnTo>
                <a:cubicBezTo>
                  <a:pt x="9621" y="29203"/>
                  <a:pt x="9621" y="29113"/>
                  <a:pt x="9611" y="29023"/>
                </a:cubicBezTo>
                <a:close/>
                <a:moveTo>
                  <a:pt x="8432" y="29073"/>
                </a:moveTo>
                <a:cubicBezTo>
                  <a:pt x="8502" y="29093"/>
                  <a:pt x="8562" y="29123"/>
                  <a:pt x="8622" y="29163"/>
                </a:cubicBezTo>
                <a:lnTo>
                  <a:pt x="8612" y="29163"/>
                </a:lnTo>
                <a:cubicBezTo>
                  <a:pt x="8622" y="29263"/>
                  <a:pt x="8622" y="29363"/>
                  <a:pt x="8612" y="29462"/>
                </a:cubicBezTo>
                <a:cubicBezTo>
                  <a:pt x="8512" y="29382"/>
                  <a:pt x="8402" y="29303"/>
                  <a:pt x="8293" y="29233"/>
                </a:cubicBezTo>
                <a:cubicBezTo>
                  <a:pt x="8333" y="29173"/>
                  <a:pt x="8382" y="29123"/>
                  <a:pt x="8432" y="29073"/>
                </a:cubicBezTo>
                <a:close/>
                <a:moveTo>
                  <a:pt x="6674" y="29143"/>
                </a:moveTo>
                <a:cubicBezTo>
                  <a:pt x="6724" y="29163"/>
                  <a:pt x="6784" y="29193"/>
                  <a:pt x="6834" y="29213"/>
                </a:cubicBezTo>
                <a:cubicBezTo>
                  <a:pt x="6844" y="29313"/>
                  <a:pt x="6854" y="29402"/>
                  <a:pt x="6854" y="29492"/>
                </a:cubicBezTo>
                <a:cubicBezTo>
                  <a:pt x="6744" y="29422"/>
                  <a:pt x="6644" y="29343"/>
                  <a:pt x="6534" y="29283"/>
                </a:cubicBezTo>
                <a:cubicBezTo>
                  <a:pt x="6574" y="29233"/>
                  <a:pt x="6624" y="29183"/>
                  <a:pt x="6674" y="29153"/>
                </a:cubicBezTo>
                <a:lnTo>
                  <a:pt x="6674" y="29143"/>
                </a:lnTo>
                <a:close/>
                <a:moveTo>
                  <a:pt x="7853" y="29103"/>
                </a:moveTo>
                <a:cubicBezTo>
                  <a:pt x="7953" y="29143"/>
                  <a:pt x="8063" y="29193"/>
                  <a:pt x="8163" y="29263"/>
                </a:cubicBezTo>
                <a:lnTo>
                  <a:pt x="8153" y="29263"/>
                </a:lnTo>
                <a:cubicBezTo>
                  <a:pt x="8113" y="29343"/>
                  <a:pt x="8083" y="29412"/>
                  <a:pt x="8053" y="29492"/>
                </a:cubicBezTo>
                <a:lnTo>
                  <a:pt x="7853" y="29353"/>
                </a:lnTo>
                <a:cubicBezTo>
                  <a:pt x="7853" y="29273"/>
                  <a:pt x="7843" y="29193"/>
                  <a:pt x="7833" y="29113"/>
                </a:cubicBezTo>
                <a:cubicBezTo>
                  <a:pt x="7843" y="29113"/>
                  <a:pt x="7843" y="29103"/>
                  <a:pt x="7853" y="29103"/>
                </a:cubicBezTo>
                <a:close/>
                <a:moveTo>
                  <a:pt x="7403" y="29183"/>
                </a:moveTo>
                <a:lnTo>
                  <a:pt x="7403" y="29183"/>
                </a:lnTo>
                <a:cubicBezTo>
                  <a:pt x="7453" y="29213"/>
                  <a:pt x="7513" y="29243"/>
                  <a:pt x="7563" y="29273"/>
                </a:cubicBezTo>
                <a:cubicBezTo>
                  <a:pt x="7523" y="29343"/>
                  <a:pt x="7493" y="29422"/>
                  <a:pt x="7463" y="29502"/>
                </a:cubicBezTo>
                <a:lnTo>
                  <a:pt x="7413" y="29462"/>
                </a:lnTo>
                <a:cubicBezTo>
                  <a:pt x="7413" y="29373"/>
                  <a:pt x="7413" y="29283"/>
                  <a:pt x="7403" y="29183"/>
                </a:cubicBezTo>
                <a:close/>
                <a:moveTo>
                  <a:pt x="11809" y="29193"/>
                </a:moveTo>
                <a:cubicBezTo>
                  <a:pt x="11909" y="29263"/>
                  <a:pt x="11999" y="29333"/>
                  <a:pt x="12089" y="29382"/>
                </a:cubicBezTo>
                <a:cubicBezTo>
                  <a:pt x="12029" y="29512"/>
                  <a:pt x="11969" y="29512"/>
                  <a:pt x="11929" y="29512"/>
                </a:cubicBezTo>
                <a:cubicBezTo>
                  <a:pt x="11859" y="29502"/>
                  <a:pt x="11799" y="29482"/>
                  <a:pt x="11739" y="29452"/>
                </a:cubicBezTo>
                <a:cubicBezTo>
                  <a:pt x="11769" y="29373"/>
                  <a:pt x="11789" y="29283"/>
                  <a:pt x="11799" y="29203"/>
                </a:cubicBezTo>
                <a:lnTo>
                  <a:pt x="11799" y="29193"/>
                </a:lnTo>
                <a:close/>
                <a:moveTo>
                  <a:pt x="6085" y="29173"/>
                </a:moveTo>
                <a:cubicBezTo>
                  <a:pt x="6185" y="29213"/>
                  <a:pt x="6284" y="29263"/>
                  <a:pt x="6384" y="29313"/>
                </a:cubicBezTo>
                <a:cubicBezTo>
                  <a:pt x="6344" y="29382"/>
                  <a:pt x="6304" y="29452"/>
                  <a:pt x="6284" y="29522"/>
                </a:cubicBezTo>
                <a:cubicBezTo>
                  <a:pt x="6175" y="29442"/>
                  <a:pt x="6055" y="29363"/>
                  <a:pt x="5945" y="29303"/>
                </a:cubicBezTo>
                <a:cubicBezTo>
                  <a:pt x="5985" y="29253"/>
                  <a:pt x="6035" y="29213"/>
                  <a:pt x="6085" y="29183"/>
                </a:cubicBezTo>
                <a:lnTo>
                  <a:pt x="6085" y="29173"/>
                </a:lnTo>
                <a:close/>
                <a:moveTo>
                  <a:pt x="9941" y="29402"/>
                </a:moveTo>
                <a:cubicBezTo>
                  <a:pt x="9931" y="29442"/>
                  <a:pt x="9931" y="29482"/>
                  <a:pt x="9921" y="29512"/>
                </a:cubicBezTo>
                <a:lnTo>
                  <a:pt x="9921" y="29522"/>
                </a:lnTo>
                <a:lnTo>
                  <a:pt x="9901" y="29502"/>
                </a:lnTo>
                <a:cubicBezTo>
                  <a:pt x="9911" y="29472"/>
                  <a:pt x="9921" y="29432"/>
                  <a:pt x="9941" y="29402"/>
                </a:cubicBezTo>
                <a:close/>
                <a:moveTo>
                  <a:pt x="11190" y="29213"/>
                </a:moveTo>
                <a:cubicBezTo>
                  <a:pt x="11220" y="29223"/>
                  <a:pt x="11240" y="29243"/>
                  <a:pt x="11270" y="29263"/>
                </a:cubicBezTo>
                <a:cubicBezTo>
                  <a:pt x="11260" y="29353"/>
                  <a:pt x="11240" y="29442"/>
                  <a:pt x="11210" y="29532"/>
                </a:cubicBezTo>
                <a:cubicBezTo>
                  <a:pt x="11160" y="29512"/>
                  <a:pt x="11120" y="29482"/>
                  <a:pt x="11080" y="29462"/>
                </a:cubicBezTo>
                <a:lnTo>
                  <a:pt x="11090" y="29462"/>
                </a:lnTo>
                <a:cubicBezTo>
                  <a:pt x="11110" y="29373"/>
                  <a:pt x="11150" y="29283"/>
                  <a:pt x="11190" y="29213"/>
                </a:cubicBezTo>
                <a:close/>
                <a:moveTo>
                  <a:pt x="5495" y="29203"/>
                </a:moveTo>
                <a:cubicBezTo>
                  <a:pt x="5595" y="29233"/>
                  <a:pt x="5695" y="29283"/>
                  <a:pt x="5785" y="29333"/>
                </a:cubicBezTo>
                <a:cubicBezTo>
                  <a:pt x="5745" y="29402"/>
                  <a:pt x="5715" y="29472"/>
                  <a:pt x="5695" y="29542"/>
                </a:cubicBezTo>
                <a:cubicBezTo>
                  <a:pt x="5575" y="29462"/>
                  <a:pt x="5475" y="29382"/>
                  <a:pt x="5365" y="29323"/>
                </a:cubicBezTo>
                <a:cubicBezTo>
                  <a:pt x="5405" y="29273"/>
                  <a:pt x="5445" y="29233"/>
                  <a:pt x="5495" y="29203"/>
                </a:cubicBezTo>
                <a:close/>
                <a:moveTo>
                  <a:pt x="4906" y="29223"/>
                </a:moveTo>
                <a:cubicBezTo>
                  <a:pt x="5006" y="29263"/>
                  <a:pt x="5106" y="29303"/>
                  <a:pt x="5196" y="29363"/>
                </a:cubicBezTo>
                <a:cubicBezTo>
                  <a:pt x="5156" y="29422"/>
                  <a:pt x="5126" y="29482"/>
                  <a:pt x="5096" y="29552"/>
                </a:cubicBezTo>
                <a:cubicBezTo>
                  <a:pt x="4996" y="29472"/>
                  <a:pt x="4886" y="29402"/>
                  <a:pt x="4776" y="29343"/>
                </a:cubicBezTo>
                <a:cubicBezTo>
                  <a:pt x="4816" y="29303"/>
                  <a:pt x="4856" y="29263"/>
                  <a:pt x="4906" y="29233"/>
                </a:cubicBezTo>
                <a:lnTo>
                  <a:pt x="4906" y="29223"/>
                </a:lnTo>
                <a:close/>
                <a:moveTo>
                  <a:pt x="4316" y="29253"/>
                </a:moveTo>
                <a:cubicBezTo>
                  <a:pt x="4416" y="29283"/>
                  <a:pt x="4506" y="29333"/>
                  <a:pt x="4596" y="29382"/>
                </a:cubicBezTo>
                <a:cubicBezTo>
                  <a:pt x="4566" y="29432"/>
                  <a:pt x="4536" y="29502"/>
                  <a:pt x="4506" y="29562"/>
                </a:cubicBezTo>
                <a:cubicBezTo>
                  <a:pt x="4396" y="29492"/>
                  <a:pt x="4296" y="29422"/>
                  <a:pt x="4187" y="29363"/>
                </a:cubicBezTo>
                <a:cubicBezTo>
                  <a:pt x="4226" y="29323"/>
                  <a:pt x="4266" y="29283"/>
                  <a:pt x="4316" y="29253"/>
                </a:cubicBezTo>
                <a:close/>
                <a:moveTo>
                  <a:pt x="8183" y="29432"/>
                </a:moveTo>
                <a:lnTo>
                  <a:pt x="8183" y="29442"/>
                </a:lnTo>
                <a:lnTo>
                  <a:pt x="8183" y="29532"/>
                </a:lnTo>
                <a:lnTo>
                  <a:pt x="8183" y="29582"/>
                </a:lnTo>
                <a:lnTo>
                  <a:pt x="8143" y="29552"/>
                </a:lnTo>
                <a:cubicBezTo>
                  <a:pt x="8153" y="29512"/>
                  <a:pt x="8163" y="29472"/>
                  <a:pt x="8183" y="29432"/>
                </a:cubicBezTo>
                <a:close/>
                <a:moveTo>
                  <a:pt x="11358" y="29328"/>
                </a:moveTo>
                <a:lnTo>
                  <a:pt x="11358" y="29328"/>
                </a:lnTo>
                <a:cubicBezTo>
                  <a:pt x="11435" y="29377"/>
                  <a:pt x="11512" y="29434"/>
                  <a:pt x="11579" y="29472"/>
                </a:cubicBezTo>
                <a:cubicBezTo>
                  <a:pt x="11569" y="29512"/>
                  <a:pt x="11559" y="29552"/>
                  <a:pt x="11549" y="29592"/>
                </a:cubicBezTo>
                <a:cubicBezTo>
                  <a:pt x="11529" y="29612"/>
                  <a:pt x="11490" y="29612"/>
                  <a:pt x="11460" y="29612"/>
                </a:cubicBezTo>
                <a:cubicBezTo>
                  <a:pt x="11400" y="29612"/>
                  <a:pt x="11340" y="29602"/>
                  <a:pt x="11290" y="29572"/>
                </a:cubicBezTo>
                <a:cubicBezTo>
                  <a:pt x="11319" y="29494"/>
                  <a:pt x="11339" y="29407"/>
                  <a:pt x="11358" y="29328"/>
                </a:cubicBezTo>
                <a:close/>
                <a:moveTo>
                  <a:pt x="9421" y="29273"/>
                </a:moveTo>
                <a:lnTo>
                  <a:pt x="9511" y="29333"/>
                </a:lnTo>
                <a:cubicBezTo>
                  <a:pt x="9501" y="29432"/>
                  <a:pt x="9491" y="29532"/>
                  <a:pt x="9471" y="29632"/>
                </a:cubicBezTo>
                <a:lnTo>
                  <a:pt x="9322" y="29522"/>
                </a:lnTo>
                <a:cubicBezTo>
                  <a:pt x="9342" y="29432"/>
                  <a:pt x="9382" y="29353"/>
                  <a:pt x="9421" y="29273"/>
                </a:cubicBezTo>
                <a:close/>
                <a:moveTo>
                  <a:pt x="10600" y="29233"/>
                </a:moveTo>
                <a:lnTo>
                  <a:pt x="10760" y="29353"/>
                </a:lnTo>
                <a:lnTo>
                  <a:pt x="10810" y="29382"/>
                </a:lnTo>
                <a:cubicBezTo>
                  <a:pt x="10800" y="29472"/>
                  <a:pt x="10780" y="29562"/>
                  <a:pt x="10750" y="29642"/>
                </a:cubicBezTo>
                <a:cubicBezTo>
                  <a:pt x="10660" y="29592"/>
                  <a:pt x="10570" y="29542"/>
                  <a:pt x="10490" y="29482"/>
                </a:cubicBezTo>
                <a:lnTo>
                  <a:pt x="10500" y="29482"/>
                </a:lnTo>
                <a:cubicBezTo>
                  <a:pt x="10520" y="29392"/>
                  <a:pt x="10560" y="29313"/>
                  <a:pt x="10600" y="29233"/>
                </a:cubicBezTo>
                <a:close/>
                <a:moveTo>
                  <a:pt x="7643" y="29343"/>
                </a:moveTo>
                <a:lnTo>
                  <a:pt x="7733" y="29402"/>
                </a:lnTo>
                <a:lnTo>
                  <a:pt x="7733" y="29612"/>
                </a:lnTo>
                <a:cubicBezTo>
                  <a:pt x="7733" y="29642"/>
                  <a:pt x="7733" y="29672"/>
                  <a:pt x="7723" y="29702"/>
                </a:cubicBezTo>
                <a:lnTo>
                  <a:pt x="7663" y="29662"/>
                </a:lnTo>
                <a:lnTo>
                  <a:pt x="7543" y="29572"/>
                </a:lnTo>
                <a:cubicBezTo>
                  <a:pt x="7563" y="29492"/>
                  <a:pt x="7603" y="29412"/>
                  <a:pt x="7643" y="29343"/>
                </a:cubicBezTo>
                <a:close/>
                <a:moveTo>
                  <a:pt x="10900" y="29442"/>
                </a:moveTo>
                <a:lnTo>
                  <a:pt x="10990" y="29502"/>
                </a:lnTo>
                <a:cubicBezTo>
                  <a:pt x="10970" y="29572"/>
                  <a:pt x="10960" y="29642"/>
                  <a:pt x="10950" y="29712"/>
                </a:cubicBezTo>
                <a:cubicBezTo>
                  <a:pt x="10910" y="29702"/>
                  <a:pt x="10870" y="29692"/>
                  <a:pt x="10840" y="29682"/>
                </a:cubicBezTo>
                <a:cubicBezTo>
                  <a:pt x="10870" y="29602"/>
                  <a:pt x="10890" y="29522"/>
                  <a:pt x="10900" y="29442"/>
                </a:cubicBezTo>
                <a:close/>
                <a:moveTo>
                  <a:pt x="11060" y="29552"/>
                </a:moveTo>
                <a:cubicBezTo>
                  <a:pt x="11100" y="29572"/>
                  <a:pt x="11130" y="29592"/>
                  <a:pt x="11170" y="29612"/>
                </a:cubicBezTo>
                <a:cubicBezTo>
                  <a:pt x="11140" y="29662"/>
                  <a:pt x="11090" y="29702"/>
                  <a:pt x="11030" y="29712"/>
                </a:cubicBezTo>
                <a:cubicBezTo>
                  <a:pt x="11030" y="29662"/>
                  <a:pt x="11040" y="29602"/>
                  <a:pt x="11060" y="29552"/>
                </a:cubicBezTo>
                <a:close/>
                <a:moveTo>
                  <a:pt x="7403" y="29612"/>
                </a:moveTo>
                <a:cubicBezTo>
                  <a:pt x="7413" y="29612"/>
                  <a:pt x="7413" y="29622"/>
                  <a:pt x="7423" y="29622"/>
                </a:cubicBezTo>
                <a:cubicBezTo>
                  <a:pt x="7413" y="29652"/>
                  <a:pt x="7413" y="29692"/>
                  <a:pt x="7413" y="29722"/>
                </a:cubicBezTo>
                <a:lnTo>
                  <a:pt x="7403" y="29732"/>
                </a:lnTo>
                <a:lnTo>
                  <a:pt x="7403" y="29692"/>
                </a:lnTo>
                <a:lnTo>
                  <a:pt x="7403" y="29612"/>
                </a:lnTo>
                <a:close/>
                <a:moveTo>
                  <a:pt x="8832" y="29283"/>
                </a:moveTo>
                <a:cubicBezTo>
                  <a:pt x="8912" y="29333"/>
                  <a:pt x="8982" y="29392"/>
                  <a:pt x="9062" y="29442"/>
                </a:cubicBezTo>
                <a:cubicBezTo>
                  <a:pt x="9052" y="29542"/>
                  <a:pt x="9042" y="29642"/>
                  <a:pt x="9022" y="29742"/>
                </a:cubicBezTo>
                <a:cubicBezTo>
                  <a:pt x="8932" y="29672"/>
                  <a:pt x="8832" y="29602"/>
                  <a:pt x="8732" y="29532"/>
                </a:cubicBezTo>
                <a:cubicBezTo>
                  <a:pt x="8752" y="29442"/>
                  <a:pt x="8792" y="29363"/>
                  <a:pt x="8832" y="29283"/>
                </a:cubicBezTo>
                <a:close/>
                <a:moveTo>
                  <a:pt x="10061" y="29283"/>
                </a:moveTo>
                <a:cubicBezTo>
                  <a:pt x="10121" y="29323"/>
                  <a:pt x="10181" y="29373"/>
                  <a:pt x="10241" y="29402"/>
                </a:cubicBezTo>
                <a:lnTo>
                  <a:pt x="10371" y="29502"/>
                </a:lnTo>
                <a:cubicBezTo>
                  <a:pt x="10351" y="29582"/>
                  <a:pt x="10321" y="29662"/>
                  <a:pt x="10291" y="29742"/>
                </a:cubicBezTo>
                <a:lnTo>
                  <a:pt x="10301" y="29752"/>
                </a:lnTo>
                <a:cubicBezTo>
                  <a:pt x="10201" y="29702"/>
                  <a:pt x="10111" y="29642"/>
                  <a:pt x="10031" y="29582"/>
                </a:cubicBezTo>
                <a:cubicBezTo>
                  <a:pt x="10041" y="29482"/>
                  <a:pt x="10051" y="29382"/>
                  <a:pt x="10061" y="29283"/>
                </a:cubicBezTo>
                <a:close/>
                <a:moveTo>
                  <a:pt x="10470" y="29572"/>
                </a:moveTo>
                <a:lnTo>
                  <a:pt x="10470" y="29582"/>
                </a:lnTo>
                <a:cubicBezTo>
                  <a:pt x="10540" y="29632"/>
                  <a:pt x="10620" y="29682"/>
                  <a:pt x="10700" y="29722"/>
                </a:cubicBezTo>
                <a:cubicBezTo>
                  <a:pt x="10673" y="29776"/>
                  <a:pt x="10614" y="29814"/>
                  <a:pt x="10552" y="29814"/>
                </a:cubicBezTo>
                <a:cubicBezTo>
                  <a:pt x="10545" y="29814"/>
                  <a:pt x="10538" y="29813"/>
                  <a:pt x="10530" y="29812"/>
                </a:cubicBezTo>
                <a:cubicBezTo>
                  <a:pt x="10500" y="29812"/>
                  <a:pt x="10460" y="29812"/>
                  <a:pt x="10431" y="29802"/>
                </a:cubicBezTo>
                <a:cubicBezTo>
                  <a:pt x="10441" y="29722"/>
                  <a:pt x="10450" y="29652"/>
                  <a:pt x="10470" y="29572"/>
                </a:cubicBezTo>
                <a:close/>
                <a:moveTo>
                  <a:pt x="7064" y="29363"/>
                </a:moveTo>
                <a:cubicBezTo>
                  <a:pt x="7144" y="29412"/>
                  <a:pt x="7224" y="29472"/>
                  <a:pt x="7304" y="29522"/>
                </a:cubicBezTo>
                <a:cubicBezTo>
                  <a:pt x="7294" y="29572"/>
                  <a:pt x="7294" y="29622"/>
                  <a:pt x="7294" y="29682"/>
                </a:cubicBezTo>
                <a:cubicBezTo>
                  <a:pt x="7294" y="29732"/>
                  <a:pt x="7284" y="29782"/>
                  <a:pt x="7274" y="29822"/>
                </a:cubicBezTo>
                <a:lnTo>
                  <a:pt x="7154" y="29732"/>
                </a:lnTo>
                <a:lnTo>
                  <a:pt x="6984" y="29602"/>
                </a:lnTo>
                <a:lnTo>
                  <a:pt x="6984" y="29542"/>
                </a:lnTo>
                <a:cubicBezTo>
                  <a:pt x="7004" y="29482"/>
                  <a:pt x="7034" y="29422"/>
                  <a:pt x="7064" y="29363"/>
                </a:cubicBezTo>
                <a:close/>
                <a:moveTo>
                  <a:pt x="9611" y="29409"/>
                </a:moveTo>
                <a:lnTo>
                  <a:pt x="9711" y="29482"/>
                </a:lnTo>
                <a:lnTo>
                  <a:pt x="9801" y="29552"/>
                </a:lnTo>
                <a:cubicBezTo>
                  <a:pt x="9781" y="29642"/>
                  <a:pt x="9771" y="29732"/>
                  <a:pt x="9761" y="29822"/>
                </a:cubicBezTo>
                <a:cubicBezTo>
                  <a:pt x="9701" y="29782"/>
                  <a:pt x="9631" y="29752"/>
                  <a:pt x="9571" y="29702"/>
                </a:cubicBezTo>
                <a:cubicBezTo>
                  <a:pt x="9591" y="29605"/>
                  <a:pt x="9601" y="29507"/>
                  <a:pt x="9611" y="29409"/>
                </a:cubicBezTo>
                <a:close/>
                <a:moveTo>
                  <a:pt x="9162" y="29522"/>
                </a:moveTo>
                <a:lnTo>
                  <a:pt x="9182" y="29542"/>
                </a:lnTo>
                <a:lnTo>
                  <a:pt x="9212" y="29562"/>
                </a:lnTo>
                <a:cubicBezTo>
                  <a:pt x="9192" y="29652"/>
                  <a:pt x="9172" y="29742"/>
                  <a:pt x="9172" y="29832"/>
                </a:cubicBezTo>
                <a:lnTo>
                  <a:pt x="9122" y="29812"/>
                </a:lnTo>
                <a:cubicBezTo>
                  <a:pt x="9142" y="29712"/>
                  <a:pt x="9162" y="29622"/>
                  <a:pt x="9162" y="29522"/>
                </a:cubicBezTo>
                <a:close/>
                <a:moveTo>
                  <a:pt x="9881" y="29602"/>
                </a:moveTo>
                <a:cubicBezTo>
                  <a:pt x="9881" y="29612"/>
                  <a:pt x="9891" y="29612"/>
                  <a:pt x="9901" y="29622"/>
                </a:cubicBezTo>
                <a:cubicBezTo>
                  <a:pt x="9891" y="29692"/>
                  <a:pt x="9871" y="29762"/>
                  <a:pt x="9841" y="29832"/>
                </a:cubicBezTo>
                <a:cubicBezTo>
                  <a:pt x="9851" y="29752"/>
                  <a:pt x="9861" y="29682"/>
                  <a:pt x="9881" y="29602"/>
                </a:cubicBezTo>
                <a:close/>
                <a:moveTo>
                  <a:pt x="8293" y="29353"/>
                </a:moveTo>
                <a:lnTo>
                  <a:pt x="8293" y="29353"/>
                </a:lnTo>
                <a:cubicBezTo>
                  <a:pt x="8402" y="29422"/>
                  <a:pt x="8502" y="29502"/>
                  <a:pt x="8612" y="29582"/>
                </a:cubicBezTo>
                <a:cubicBezTo>
                  <a:pt x="8612" y="29592"/>
                  <a:pt x="8612" y="29612"/>
                  <a:pt x="8612" y="29632"/>
                </a:cubicBezTo>
                <a:lnTo>
                  <a:pt x="8602" y="29642"/>
                </a:lnTo>
                <a:cubicBezTo>
                  <a:pt x="8592" y="29702"/>
                  <a:pt x="8582" y="29772"/>
                  <a:pt x="8572" y="29842"/>
                </a:cubicBezTo>
                <a:lnTo>
                  <a:pt x="8572" y="29862"/>
                </a:lnTo>
                <a:cubicBezTo>
                  <a:pt x="8482" y="29802"/>
                  <a:pt x="8382" y="29732"/>
                  <a:pt x="8293" y="29662"/>
                </a:cubicBezTo>
                <a:cubicBezTo>
                  <a:pt x="8293" y="29622"/>
                  <a:pt x="8293" y="29582"/>
                  <a:pt x="8293" y="29532"/>
                </a:cubicBezTo>
                <a:cubicBezTo>
                  <a:pt x="8303" y="29492"/>
                  <a:pt x="8293" y="29412"/>
                  <a:pt x="8293" y="29353"/>
                </a:cubicBezTo>
                <a:close/>
                <a:moveTo>
                  <a:pt x="7863" y="29472"/>
                </a:moveTo>
                <a:cubicBezTo>
                  <a:pt x="7913" y="29512"/>
                  <a:pt x="7973" y="29552"/>
                  <a:pt x="8033" y="29602"/>
                </a:cubicBezTo>
                <a:cubicBezTo>
                  <a:pt x="8003" y="29692"/>
                  <a:pt x="7993" y="29792"/>
                  <a:pt x="7983" y="29882"/>
                </a:cubicBezTo>
                <a:lnTo>
                  <a:pt x="7833" y="29782"/>
                </a:lnTo>
                <a:cubicBezTo>
                  <a:pt x="7843" y="29722"/>
                  <a:pt x="7853" y="29672"/>
                  <a:pt x="7863" y="29612"/>
                </a:cubicBezTo>
                <a:lnTo>
                  <a:pt x="7863" y="29472"/>
                </a:lnTo>
                <a:close/>
                <a:moveTo>
                  <a:pt x="6474" y="29373"/>
                </a:moveTo>
                <a:cubicBezTo>
                  <a:pt x="6594" y="29452"/>
                  <a:pt x="6713" y="29541"/>
                  <a:pt x="6832" y="29631"/>
                </a:cubicBezTo>
                <a:lnTo>
                  <a:pt x="6832" y="29631"/>
                </a:lnTo>
                <a:cubicBezTo>
                  <a:pt x="6813" y="29727"/>
                  <a:pt x="6794" y="29815"/>
                  <a:pt x="6784" y="29902"/>
                </a:cubicBezTo>
                <a:lnTo>
                  <a:pt x="6624" y="29782"/>
                </a:lnTo>
                <a:cubicBezTo>
                  <a:pt x="6534" y="29722"/>
                  <a:pt x="6454" y="29652"/>
                  <a:pt x="6374" y="29592"/>
                </a:cubicBezTo>
                <a:cubicBezTo>
                  <a:pt x="6394" y="29512"/>
                  <a:pt x="6424" y="29442"/>
                  <a:pt x="6474" y="29373"/>
                </a:cubicBezTo>
                <a:close/>
                <a:moveTo>
                  <a:pt x="5885" y="29392"/>
                </a:moveTo>
                <a:cubicBezTo>
                  <a:pt x="6004" y="29472"/>
                  <a:pt x="6123" y="29561"/>
                  <a:pt x="6243" y="29651"/>
                </a:cubicBezTo>
                <a:lnTo>
                  <a:pt x="6243" y="29651"/>
                </a:lnTo>
                <a:cubicBezTo>
                  <a:pt x="6223" y="29738"/>
                  <a:pt x="6204" y="29825"/>
                  <a:pt x="6195" y="29922"/>
                </a:cubicBezTo>
                <a:lnTo>
                  <a:pt x="6095" y="29842"/>
                </a:lnTo>
                <a:cubicBezTo>
                  <a:pt x="5995" y="29762"/>
                  <a:pt x="5885" y="29682"/>
                  <a:pt x="5785" y="29612"/>
                </a:cubicBezTo>
                <a:cubicBezTo>
                  <a:pt x="5805" y="29532"/>
                  <a:pt x="5845" y="29462"/>
                  <a:pt x="5885" y="29392"/>
                </a:cubicBezTo>
                <a:close/>
                <a:moveTo>
                  <a:pt x="10001" y="29682"/>
                </a:moveTo>
                <a:lnTo>
                  <a:pt x="10001" y="29692"/>
                </a:lnTo>
                <a:cubicBezTo>
                  <a:pt x="10071" y="29742"/>
                  <a:pt x="10151" y="29792"/>
                  <a:pt x="10241" y="29832"/>
                </a:cubicBezTo>
                <a:cubicBezTo>
                  <a:pt x="10201" y="29892"/>
                  <a:pt x="10131" y="29922"/>
                  <a:pt x="10061" y="29922"/>
                </a:cubicBezTo>
                <a:cubicBezTo>
                  <a:pt x="10011" y="29922"/>
                  <a:pt x="9971" y="29912"/>
                  <a:pt x="9931" y="29892"/>
                </a:cubicBezTo>
                <a:cubicBezTo>
                  <a:pt x="9961" y="29822"/>
                  <a:pt x="9981" y="29752"/>
                  <a:pt x="10001" y="29682"/>
                </a:cubicBezTo>
                <a:close/>
                <a:moveTo>
                  <a:pt x="5295" y="29422"/>
                </a:moveTo>
                <a:cubicBezTo>
                  <a:pt x="5405" y="29492"/>
                  <a:pt x="5535" y="29572"/>
                  <a:pt x="5655" y="29662"/>
                </a:cubicBezTo>
                <a:cubicBezTo>
                  <a:pt x="5625" y="29752"/>
                  <a:pt x="5615" y="29842"/>
                  <a:pt x="5605" y="29932"/>
                </a:cubicBezTo>
                <a:lnTo>
                  <a:pt x="5565" y="29902"/>
                </a:lnTo>
                <a:cubicBezTo>
                  <a:pt x="5445" y="29812"/>
                  <a:pt x="5315" y="29712"/>
                  <a:pt x="5196" y="29622"/>
                </a:cubicBezTo>
                <a:cubicBezTo>
                  <a:pt x="5226" y="29552"/>
                  <a:pt x="5255" y="29482"/>
                  <a:pt x="5295" y="29422"/>
                </a:cubicBezTo>
                <a:close/>
                <a:moveTo>
                  <a:pt x="4696" y="29442"/>
                </a:moveTo>
                <a:cubicBezTo>
                  <a:pt x="4816" y="29512"/>
                  <a:pt x="4936" y="29592"/>
                  <a:pt x="5056" y="29682"/>
                </a:cubicBezTo>
                <a:cubicBezTo>
                  <a:pt x="5036" y="29762"/>
                  <a:pt x="5016" y="29852"/>
                  <a:pt x="5006" y="29942"/>
                </a:cubicBezTo>
                <a:cubicBezTo>
                  <a:pt x="4876" y="29842"/>
                  <a:pt x="4736" y="29732"/>
                  <a:pt x="4606" y="29642"/>
                </a:cubicBezTo>
                <a:cubicBezTo>
                  <a:pt x="4626" y="29572"/>
                  <a:pt x="4666" y="29502"/>
                  <a:pt x="4696" y="29442"/>
                </a:cubicBezTo>
                <a:close/>
                <a:moveTo>
                  <a:pt x="9292" y="29622"/>
                </a:moveTo>
                <a:lnTo>
                  <a:pt x="9451" y="29742"/>
                </a:lnTo>
                <a:cubicBezTo>
                  <a:pt x="9441" y="29822"/>
                  <a:pt x="9411" y="29892"/>
                  <a:pt x="9372" y="29962"/>
                </a:cubicBezTo>
                <a:cubicBezTo>
                  <a:pt x="9342" y="29942"/>
                  <a:pt x="9292" y="29922"/>
                  <a:pt x="9252" y="29892"/>
                </a:cubicBezTo>
                <a:cubicBezTo>
                  <a:pt x="9262" y="29802"/>
                  <a:pt x="9272" y="29712"/>
                  <a:pt x="9292" y="29622"/>
                </a:cubicBezTo>
                <a:close/>
                <a:moveTo>
                  <a:pt x="8113" y="29672"/>
                </a:moveTo>
                <a:lnTo>
                  <a:pt x="8133" y="29682"/>
                </a:lnTo>
                <a:lnTo>
                  <a:pt x="8163" y="29702"/>
                </a:lnTo>
                <a:cubicBezTo>
                  <a:pt x="8153" y="29802"/>
                  <a:pt x="8133" y="29892"/>
                  <a:pt x="8113" y="29982"/>
                </a:cubicBezTo>
                <a:lnTo>
                  <a:pt x="8073" y="29952"/>
                </a:lnTo>
                <a:cubicBezTo>
                  <a:pt x="8073" y="29862"/>
                  <a:pt x="8093" y="29762"/>
                  <a:pt x="8113" y="29672"/>
                </a:cubicBezTo>
                <a:close/>
                <a:moveTo>
                  <a:pt x="9551" y="29812"/>
                </a:moveTo>
                <a:cubicBezTo>
                  <a:pt x="9581" y="29832"/>
                  <a:pt x="9621" y="29852"/>
                  <a:pt x="9651" y="29872"/>
                </a:cubicBezTo>
                <a:cubicBezTo>
                  <a:pt x="9691" y="29892"/>
                  <a:pt x="9721" y="29912"/>
                  <a:pt x="9751" y="29922"/>
                </a:cubicBezTo>
                <a:cubicBezTo>
                  <a:pt x="9751" y="29942"/>
                  <a:pt x="9751" y="29952"/>
                  <a:pt x="9751" y="29962"/>
                </a:cubicBezTo>
                <a:cubicBezTo>
                  <a:pt x="9711" y="30002"/>
                  <a:pt x="9651" y="30022"/>
                  <a:pt x="9601" y="30022"/>
                </a:cubicBezTo>
                <a:cubicBezTo>
                  <a:pt x="9551" y="30022"/>
                  <a:pt x="9511" y="30012"/>
                  <a:pt x="9471" y="30002"/>
                </a:cubicBezTo>
                <a:cubicBezTo>
                  <a:pt x="9501" y="29932"/>
                  <a:pt x="9531" y="29872"/>
                  <a:pt x="9551" y="29812"/>
                </a:cubicBezTo>
                <a:close/>
                <a:moveTo>
                  <a:pt x="8722" y="29652"/>
                </a:moveTo>
                <a:cubicBezTo>
                  <a:pt x="8822" y="29732"/>
                  <a:pt x="8912" y="29792"/>
                  <a:pt x="9002" y="29862"/>
                </a:cubicBezTo>
                <a:cubicBezTo>
                  <a:pt x="8992" y="29932"/>
                  <a:pt x="8962" y="30002"/>
                  <a:pt x="8922" y="30062"/>
                </a:cubicBezTo>
                <a:cubicBezTo>
                  <a:pt x="8832" y="30032"/>
                  <a:pt x="8752" y="29982"/>
                  <a:pt x="8672" y="29942"/>
                </a:cubicBezTo>
                <a:cubicBezTo>
                  <a:pt x="8692" y="29842"/>
                  <a:pt x="8712" y="29752"/>
                  <a:pt x="8712" y="29652"/>
                </a:cubicBezTo>
                <a:close/>
                <a:moveTo>
                  <a:pt x="9252" y="30012"/>
                </a:moveTo>
                <a:cubicBezTo>
                  <a:pt x="9272" y="30022"/>
                  <a:pt x="9292" y="30032"/>
                  <a:pt x="9312" y="30042"/>
                </a:cubicBezTo>
                <a:cubicBezTo>
                  <a:pt x="9292" y="30062"/>
                  <a:pt x="9272" y="30082"/>
                  <a:pt x="9252" y="30092"/>
                </a:cubicBezTo>
                <a:lnTo>
                  <a:pt x="9252" y="30012"/>
                </a:lnTo>
                <a:close/>
                <a:moveTo>
                  <a:pt x="7513" y="29682"/>
                </a:moveTo>
                <a:lnTo>
                  <a:pt x="7593" y="29752"/>
                </a:lnTo>
                <a:lnTo>
                  <a:pt x="7703" y="29832"/>
                </a:lnTo>
                <a:cubicBezTo>
                  <a:pt x="7693" y="29922"/>
                  <a:pt x="7683" y="30012"/>
                  <a:pt x="7653" y="30102"/>
                </a:cubicBezTo>
                <a:cubicBezTo>
                  <a:pt x="7593" y="30062"/>
                  <a:pt x="7533" y="30022"/>
                  <a:pt x="7473" y="29972"/>
                </a:cubicBezTo>
                <a:cubicBezTo>
                  <a:pt x="7483" y="29872"/>
                  <a:pt x="7493" y="29782"/>
                  <a:pt x="7513" y="29682"/>
                </a:cubicBezTo>
                <a:close/>
                <a:moveTo>
                  <a:pt x="9102" y="29922"/>
                </a:moveTo>
                <a:lnTo>
                  <a:pt x="9162" y="29962"/>
                </a:lnTo>
                <a:cubicBezTo>
                  <a:pt x="9152" y="30012"/>
                  <a:pt x="9152" y="30062"/>
                  <a:pt x="9152" y="30112"/>
                </a:cubicBezTo>
                <a:lnTo>
                  <a:pt x="9132" y="30112"/>
                </a:lnTo>
                <a:cubicBezTo>
                  <a:pt x="9102" y="30112"/>
                  <a:pt x="9062" y="30112"/>
                  <a:pt x="9022" y="30102"/>
                </a:cubicBezTo>
                <a:cubicBezTo>
                  <a:pt x="9052" y="30042"/>
                  <a:pt x="9082" y="29982"/>
                  <a:pt x="9102" y="29922"/>
                </a:cubicBezTo>
                <a:close/>
                <a:moveTo>
                  <a:pt x="8063" y="30082"/>
                </a:moveTo>
                <a:cubicBezTo>
                  <a:pt x="8073" y="30082"/>
                  <a:pt x="8073" y="30092"/>
                  <a:pt x="8083" y="30092"/>
                </a:cubicBezTo>
                <a:lnTo>
                  <a:pt x="8063" y="30142"/>
                </a:lnTo>
                <a:lnTo>
                  <a:pt x="8063" y="30082"/>
                </a:lnTo>
                <a:close/>
                <a:moveTo>
                  <a:pt x="8273" y="29782"/>
                </a:moveTo>
                <a:cubicBezTo>
                  <a:pt x="8363" y="29852"/>
                  <a:pt x="8452" y="29912"/>
                  <a:pt x="8542" y="29972"/>
                </a:cubicBezTo>
                <a:cubicBezTo>
                  <a:pt x="8522" y="30042"/>
                  <a:pt x="8492" y="30112"/>
                  <a:pt x="8452" y="30172"/>
                </a:cubicBezTo>
                <a:cubicBezTo>
                  <a:pt x="8372" y="30132"/>
                  <a:pt x="8293" y="30092"/>
                  <a:pt x="8223" y="30042"/>
                </a:cubicBezTo>
                <a:cubicBezTo>
                  <a:pt x="8243" y="29952"/>
                  <a:pt x="8253" y="29872"/>
                  <a:pt x="8273" y="29782"/>
                </a:cubicBezTo>
                <a:close/>
                <a:moveTo>
                  <a:pt x="6964" y="29742"/>
                </a:moveTo>
                <a:lnTo>
                  <a:pt x="7074" y="29822"/>
                </a:lnTo>
                <a:cubicBezTo>
                  <a:pt x="7134" y="29862"/>
                  <a:pt x="7194" y="29912"/>
                  <a:pt x="7254" y="29952"/>
                </a:cubicBezTo>
                <a:cubicBezTo>
                  <a:pt x="7244" y="30042"/>
                  <a:pt x="7224" y="30122"/>
                  <a:pt x="7204" y="30202"/>
                </a:cubicBezTo>
                <a:lnTo>
                  <a:pt x="7204" y="30212"/>
                </a:lnTo>
                <a:cubicBezTo>
                  <a:pt x="7114" y="30162"/>
                  <a:pt x="7024" y="30102"/>
                  <a:pt x="6944" y="30032"/>
                </a:cubicBezTo>
                <a:cubicBezTo>
                  <a:pt x="6954" y="29952"/>
                  <a:pt x="6964" y="29862"/>
                  <a:pt x="6964" y="29772"/>
                </a:cubicBezTo>
                <a:cubicBezTo>
                  <a:pt x="6964" y="29762"/>
                  <a:pt x="6964" y="29752"/>
                  <a:pt x="6964" y="29742"/>
                </a:cubicBezTo>
                <a:close/>
                <a:moveTo>
                  <a:pt x="8652" y="30042"/>
                </a:moveTo>
                <a:lnTo>
                  <a:pt x="8662" y="30052"/>
                </a:lnTo>
                <a:cubicBezTo>
                  <a:pt x="8722" y="30082"/>
                  <a:pt x="8782" y="30122"/>
                  <a:pt x="8852" y="30152"/>
                </a:cubicBezTo>
                <a:cubicBezTo>
                  <a:pt x="8802" y="30192"/>
                  <a:pt x="8732" y="30222"/>
                  <a:pt x="8672" y="30222"/>
                </a:cubicBezTo>
                <a:lnTo>
                  <a:pt x="8662" y="30222"/>
                </a:lnTo>
                <a:cubicBezTo>
                  <a:pt x="8652" y="30152"/>
                  <a:pt x="8652" y="30102"/>
                  <a:pt x="8652" y="30042"/>
                </a:cubicBezTo>
                <a:close/>
                <a:moveTo>
                  <a:pt x="7823" y="29902"/>
                </a:moveTo>
                <a:lnTo>
                  <a:pt x="7973" y="30012"/>
                </a:lnTo>
                <a:lnTo>
                  <a:pt x="7973" y="30262"/>
                </a:lnTo>
                <a:cubicBezTo>
                  <a:pt x="7903" y="30232"/>
                  <a:pt x="7833" y="30202"/>
                  <a:pt x="7773" y="30162"/>
                </a:cubicBezTo>
                <a:cubicBezTo>
                  <a:pt x="7793" y="30072"/>
                  <a:pt x="7813" y="29992"/>
                  <a:pt x="7823" y="29902"/>
                </a:cubicBezTo>
                <a:close/>
                <a:moveTo>
                  <a:pt x="6334" y="29712"/>
                </a:moveTo>
                <a:lnTo>
                  <a:pt x="6554" y="29872"/>
                </a:lnTo>
                <a:lnTo>
                  <a:pt x="6774" y="30042"/>
                </a:lnTo>
                <a:lnTo>
                  <a:pt x="6774" y="30222"/>
                </a:lnTo>
                <a:cubicBezTo>
                  <a:pt x="6774" y="30252"/>
                  <a:pt x="6764" y="30282"/>
                  <a:pt x="6754" y="30312"/>
                </a:cubicBezTo>
                <a:cubicBezTo>
                  <a:pt x="6604" y="30222"/>
                  <a:pt x="6454" y="30112"/>
                  <a:pt x="6294" y="29992"/>
                </a:cubicBezTo>
                <a:cubicBezTo>
                  <a:pt x="6304" y="29902"/>
                  <a:pt x="6314" y="29802"/>
                  <a:pt x="6334" y="29712"/>
                </a:cubicBezTo>
                <a:close/>
                <a:moveTo>
                  <a:pt x="7363" y="30032"/>
                </a:moveTo>
                <a:lnTo>
                  <a:pt x="7373" y="30042"/>
                </a:lnTo>
                <a:lnTo>
                  <a:pt x="7373" y="30312"/>
                </a:lnTo>
                <a:lnTo>
                  <a:pt x="7304" y="30272"/>
                </a:lnTo>
                <a:cubicBezTo>
                  <a:pt x="7333" y="30202"/>
                  <a:pt x="7353" y="30122"/>
                  <a:pt x="7363" y="30032"/>
                </a:cubicBezTo>
                <a:close/>
                <a:moveTo>
                  <a:pt x="8183" y="30152"/>
                </a:moveTo>
                <a:cubicBezTo>
                  <a:pt x="8243" y="30192"/>
                  <a:pt x="8313" y="30222"/>
                  <a:pt x="8382" y="30252"/>
                </a:cubicBezTo>
                <a:cubicBezTo>
                  <a:pt x="8341" y="30293"/>
                  <a:pt x="8285" y="30314"/>
                  <a:pt x="8233" y="30314"/>
                </a:cubicBezTo>
                <a:cubicBezTo>
                  <a:pt x="8223" y="30314"/>
                  <a:pt x="8213" y="30313"/>
                  <a:pt x="8203" y="30312"/>
                </a:cubicBezTo>
                <a:cubicBezTo>
                  <a:pt x="8173" y="30312"/>
                  <a:pt x="8143" y="30312"/>
                  <a:pt x="8113" y="30302"/>
                </a:cubicBezTo>
                <a:cubicBezTo>
                  <a:pt x="8143" y="30262"/>
                  <a:pt x="8163" y="30212"/>
                  <a:pt x="8183" y="30152"/>
                </a:cubicBezTo>
                <a:close/>
                <a:moveTo>
                  <a:pt x="5745" y="29732"/>
                </a:moveTo>
                <a:lnTo>
                  <a:pt x="6025" y="29932"/>
                </a:lnTo>
                <a:lnTo>
                  <a:pt x="6185" y="30062"/>
                </a:lnTo>
                <a:cubicBezTo>
                  <a:pt x="6185" y="30162"/>
                  <a:pt x="6185" y="30252"/>
                  <a:pt x="6185" y="30352"/>
                </a:cubicBezTo>
                <a:cubicBezTo>
                  <a:pt x="6035" y="30252"/>
                  <a:pt x="5875" y="30132"/>
                  <a:pt x="5705" y="30012"/>
                </a:cubicBezTo>
                <a:cubicBezTo>
                  <a:pt x="5715" y="29912"/>
                  <a:pt x="5725" y="29822"/>
                  <a:pt x="5745" y="29732"/>
                </a:cubicBezTo>
                <a:close/>
                <a:moveTo>
                  <a:pt x="5156" y="29742"/>
                </a:moveTo>
                <a:cubicBezTo>
                  <a:pt x="5265" y="29832"/>
                  <a:pt x="5385" y="29912"/>
                  <a:pt x="5495" y="30002"/>
                </a:cubicBezTo>
                <a:lnTo>
                  <a:pt x="5585" y="30072"/>
                </a:lnTo>
                <a:cubicBezTo>
                  <a:pt x="5585" y="30172"/>
                  <a:pt x="5585" y="30272"/>
                  <a:pt x="5585" y="30372"/>
                </a:cubicBezTo>
                <a:cubicBezTo>
                  <a:pt x="5435" y="30262"/>
                  <a:pt x="5275" y="30142"/>
                  <a:pt x="5116" y="30022"/>
                </a:cubicBezTo>
                <a:cubicBezTo>
                  <a:pt x="5116" y="29932"/>
                  <a:pt x="5136" y="29842"/>
                  <a:pt x="5156" y="29752"/>
                </a:cubicBezTo>
                <a:lnTo>
                  <a:pt x="5156" y="29742"/>
                </a:lnTo>
                <a:close/>
                <a:moveTo>
                  <a:pt x="7483" y="30102"/>
                </a:moveTo>
                <a:cubicBezTo>
                  <a:pt x="7533" y="30132"/>
                  <a:pt x="7583" y="30172"/>
                  <a:pt x="7633" y="30202"/>
                </a:cubicBezTo>
                <a:cubicBezTo>
                  <a:pt x="7613" y="30262"/>
                  <a:pt x="7583" y="30322"/>
                  <a:pt x="7543" y="30372"/>
                </a:cubicBezTo>
                <a:cubicBezTo>
                  <a:pt x="7523" y="30362"/>
                  <a:pt x="7503" y="30362"/>
                  <a:pt x="7483" y="30352"/>
                </a:cubicBezTo>
                <a:cubicBezTo>
                  <a:pt x="7473" y="30262"/>
                  <a:pt x="7473" y="30182"/>
                  <a:pt x="7473" y="30102"/>
                </a:cubicBezTo>
                <a:close/>
                <a:moveTo>
                  <a:pt x="7733" y="30272"/>
                </a:moveTo>
                <a:cubicBezTo>
                  <a:pt x="7793" y="30302"/>
                  <a:pt x="7853" y="30332"/>
                  <a:pt x="7913" y="30362"/>
                </a:cubicBezTo>
                <a:cubicBezTo>
                  <a:pt x="7863" y="30402"/>
                  <a:pt x="7803" y="30422"/>
                  <a:pt x="7733" y="30422"/>
                </a:cubicBezTo>
                <a:cubicBezTo>
                  <a:pt x="7713" y="30422"/>
                  <a:pt x="7683" y="30422"/>
                  <a:pt x="7663" y="30412"/>
                </a:cubicBezTo>
                <a:cubicBezTo>
                  <a:pt x="7683" y="30372"/>
                  <a:pt x="7713" y="30322"/>
                  <a:pt x="7733" y="30272"/>
                </a:cubicBezTo>
                <a:close/>
                <a:moveTo>
                  <a:pt x="6934" y="30152"/>
                </a:moveTo>
                <a:cubicBezTo>
                  <a:pt x="7014" y="30212"/>
                  <a:pt x="7094" y="30272"/>
                  <a:pt x="7184" y="30312"/>
                </a:cubicBezTo>
                <a:cubicBezTo>
                  <a:pt x="7154" y="30372"/>
                  <a:pt x="7124" y="30422"/>
                  <a:pt x="7094" y="30471"/>
                </a:cubicBezTo>
                <a:cubicBezTo>
                  <a:pt x="7024" y="30451"/>
                  <a:pt x="6964" y="30422"/>
                  <a:pt x="6904" y="30392"/>
                </a:cubicBezTo>
                <a:lnTo>
                  <a:pt x="6904" y="30312"/>
                </a:lnTo>
                <a:cubicBezTo>
                  <a:pt x="6904" y="30262"/>
                  <a:pt x="6914" y="30212"/>
                  <a:pt x="6924" y="30152"/>
                </a:cubicBezTo>
                <a:close/>
                <a:moveTo>
                  <a:pt x="7274" y="30392"/>
                </a:moveTo>
                <a:cubicBezTo>
                  <a:pt x="7314" y="30412"/>
                  <a:pt x="7343" y="30431"/>
                  <a:pt x="7383" y="30451"/>
                </a:cubicBezTo>
                <a:cubicBezTo>
                  <a:pt x="7383" y="30451"/>
                  <a:pt x="7383" y="30471"/>
                  <a:pt x="7393" y="30491"/>
                </a:cubicBezTo>
                <a:lnTo>
                  <a:pt x="7393" y="30501"/>
                </a:lnTo>
                <a:cubicBezTo>
                  <a:pt x="7353" y="30511"/>
                  <a:pt x="7314" y="30521"/>
                  <a:pt x="7274" y="30521"/>
                </a:cubicBezTo>
                <a:lnTo>
                  <a:pt x="7204" y="30521"/>
                </a:lnTo>
                <a:cubicBezTo>
                  <a:pt x="7234" y="30481"/>
                  <a:pt x="7254" y="30441"/>
                  <a:pt x="7274" y="30392"/>
                </a:cubicBezTo>
                <a:close/>
                <a:moveTo>
                  <a:pt x="6284" y="30152"/>
                </a:moveTo>
                <a:lnTo>
                  <a:pt x="6284" y="30152"/>
                </a:lnTo>
                <a:cubicBezTo>
                  <a:pt x="6424" y="30252"/>
                  <a:pt x="6564" y="30342"/>
                  <a:pt x="6714" y="30431"/>
                </a:cubicBezTo>
                <a:cubicBezTo>
                  <a:pt x="6684" y="30491"/>
                  <a:pt x="6654" y="30541"/>
                  <a:pt x="6624" y="30591"/>
                </a:cubicBezTo>
                <a:cubicBezTo>
                  <a:pt x="6504" y="30551"/>
                  <a:pt x="6394" y="30491"/>
                  <a:pt x="6294" y="30431"/>
                </a:cubicBezTo>
                <a:cubicBezTo>
                  <a:pt x="6294" y="30342"/>
                  <a:pt x="6284" y="30242"/>
                  <a:pt x="6284" y="30152"/>
                </a:cubicBezTo>
                <a:close/>
                <a:moveTo>
                  <a:pt x="6904" y="30541"/>
                </a:moveTo>
                <a:cubicBezTo>
                  <a:pt x="6924" y="30551"/>
                  <a:pt x="6954" y="30561"/>
                  <a:pt x="6984" y="30571"/>
                </a:cubicBezTo>
                <a:cubicBezTo>
                  <a:pt x="6954" y="30591"/>
                  <a:pt x="6934" y="30601"/>
                  <a:pt x="6904" y="30611"/>
                </a:cubicBezTo>
                <a:lnTo>
                  <a:pt x="6904" y="30541"/>
                </a:lnTo>
                <a:close/>
                <a:moveTo>
                  <a:pt x="6794" y="30541"/>
                </a:moveTo>
                <a:lnTo>
                  <a:pt x="6794" y="30551"/>
                </a:lnTo>
                <a:cubicBezTo>
                  <a:pt x="6794" y="30571"/>
                  <a:pt x="6794" y="30601"/>
                  <a:pt x="6794" y="30621"/>
                </a:cubicBezTo>
                <a:lnTo>
                  <a:pt x="6754" y="30621"/>
                </a:lnTo>
                <a:cubicBezTo>
                  <a:pt x="6764" y="30591"/>
                  <a:pt x="6784" y="30571"/>
                  <a:pt x="6794" y="30541"/>
                </a:cubicBezTo>
                <a:close/>
                <a:moveTo>
                  <a:pt x="5705" y="30162"/>
                </a:moveTo>
                <a:cubicBezTo>
                  <a:pt x="5875" y="30292"/>
                  <a:pt x="6035" y="30412"/>
                  <a:pt x="6195" y="30511"/>
                </a:cubicBezTo>
                <a:cubicBezTo>
                  <a:pt x="6195" y="30581"/>
                  <a:pt x="6205" y="30641"/>
                  <a:pt x="6215" y="30701"/>
                </a:cubicBezTo>
                <a:cubicBezTo>
                  <a:pt x="6035" y="30651"/>
                  <a:pt x="5855" y="30561"/>
                  <a:pt x="5705" y="30451"/>
                </a:cubicBezTo>
                <a:cubicBezTo>
                  <a:pt x="5705" y="30352"/>
                  <a:pt x="5695" y="30262"/>
                  <a:pt x="5705" y="30162"/>
                </a:cubicBezTo>
                <a:close/>
                <a:moveTo>
                  <a:pt x="6314" y="30571"/>
                </a:moveTo>
                <a:cubicBezTo>
                  <a:pt x="6384" y="30611"/>
                  <a:pt x="6454" y="30641"/>
                  <a:pt x="6524" y="30671"/>
                </a:cubicBezTo>
                <a:cubicBezTo>
                  <a:pt x="6474" y="30701"/>
                  <a:pt x="6414" y="30711"/>
                  <a:pt x="6354" y="30711"/>
                </a:cubicBezTo>
                <a:lnTo>
                  <a:pt x="6334" y="30711"/>
                </a:lnTo>
                <a:cubicBezTo>
                  <a:pt x="6314" y="30661"/>
                  <a:pt x="6314" y="30621"/>
                  <a:pt x="6304" y="30571"/>
                </a:cubicBezTo>
                <a:close/>
                <a:moveTo>
                  <a:pt x="35237" y="29462"/>
                </a:moveTo>
                <a:lnTo>
                  <a:pt x="35237" y="29552"/>
                </a:lnTo>
                <a:cubicBezTo>
                  <a:pt x="35317" y="29632"/>
                  <a:pt x="35397" y="29712"/>
                  <a:pt x="35477" y="29792"/>
                </a:cubicBezTo>
                <a:cubicBezTo>
                  <a:pt x="35646" y="29962"/>
                  <a:pt x="35726" y="30122"/>
                  <a:pt x="35716" y="30272"/>
                </a:cubicBezTo>
                <a:cubicBezTo>
                  <a:pt x="35706" y="30519"/>
                  <a:pt x="35471" y="30756"/>
                  <a:pt x="35156" y="31033"/>
                </a:cubicBezTo>
                <a:lnTo>
                  <a:pt x="35156" y="31033"/>
                </a:lnTo>
                <a:cubicBezTo>
                  <a:pt x="35156" y="31032"/>
                  <a:pt x="35157" y="31032"/>
                  <a:pt x="35157" y="31031"/>
                </a:cubicBezTo>
                <a:lnTo>
                  <a:pt x="35157" y="31031"/>
                </a:lnTo>
                <a:lnTo>
                  <a:pt x="35147" y="31041"/>
                </a:lnTo>
                <a:cubicBezTo>
                  <a:pt x="35150" y="31038"/>
                  <a:pt x="35153" y="31035"/>
                  <a:pt x="35156" y="31033"/>
                </a:cubicBezTo>
                <a:lnTo>
                  <a:pt x="35156" y="31033"/>
                </a:lnTo>
                <a:cubicBezTo>
                  <a:pt x="35147" y="31062"/>
                  <a:pt x="35147" y="31092"/>
                  <a:pt x="35137" y="31131"/>
                </a:cubicBezTo>
                <a:lnTo>
                  <a:pt x="35147" y="31121"/>
                </a:lnTo>
                <a:cubicBezTo>
                  <a:pt x="35496" y="30821"/>
                  <a:pt x="35766" y="30561"/>
                  <a:pt x="35786" y="30272"/>
                </a:cubicBezTo>
                <a:cubicBezTo>
                  <a:pt x="35786" y="30102"/>
                  <a:pt x="35706" y="29932"/>
                  <a:pt x="35526" y="29742"/>
                </a:cubicBezTo>
                <a:cubicBezTo>
                  <a:pt x="35437" y="29652"/>
                  <a:pt x="35337" y="29552"/>
                  <a:pt x="35237" y="29462"/>
                </a:cubicBezTo>
                <a:close/>
                <a:moveTo>
                  <a:pt x="34457" y="33688"/>
                </a:moveTo>
                <a:cubicBezTo>
                  <a:pt x="34447" y="33738"/>
                  <a:pt x="34428" y="33778"/>
                  <a:pt x="34408" y="33818"/>
                </a:cubicBezTo>
                <a:cubicBezTo>
                  <a:pt x="34438" y="34568"/>
                  <a:pt x="34138" y="35157"/>
                  <a:pt x="33478" y="35816"/>
                </a:cubicBezTo>
                <a:lnTo>
                  <a:pt x="33468" y="35806"/>
                </a:lnTo>
                <a:cubicBezTo>
                  <a:pt x="33339" y="35936"/>
                  <a:pt x="33199" y="36066"/>
                  <a:pt x="33049" y="36176"/>
                </a:cubicBezTo>
                <a:cubicBezTo>
                  <a:pt x="33009" y="36226"/>
                  <a:pt x="32969" y="36276"/>
                  <a:pt x="32929" y="36326"/>
                </a:cubicBezTo>
                <a:cubicBezTo>
                  <a:pt x="33139" y="36186"/>
                  <a:pt x="33329" y="36026"/>
                  <a:pt x="33508" y="35846"/>
                </a:cubicBezTo>
                <a:cubicBezTo>
                  <a:pt x="34228" y="35147"/>
                  <a:pt x="34517" y="34508"/>
                  <a:pt x="34457" y="33688"/>
                </a:cubicBezTo>
                <a:close/>
                <a:moveTo>
                  <a:pt x="34737" y="32919"/>
                </a:moveTo>
                <a:cubicBezTo>
                  <a:pt x="34737" y="32939"/>
                  <a:pt x="34727" y="32969"/>
                  <a:pt x="34717" y="32989"/>
                </a:cubicBezTo>
                <a:cubicBezTo>
                  <a:pt x="34787" y="33129"/>
                  <a:pt x="34847" y="33269"/>
                  <a:pt x="34897" y="33419"/>
                </a:cubicBezTo>
                <a:cubicBezTo>
                  <a:pt x="35197" y="34548"/>
                  <a:pt x="34987" y="35297"/>
                  <a:pt x="34148" y="36186"/>
                </a:cubicBezTo>
                <a:lnTo>
                  <a:pt x="34138" y="36186"/>
                </a:lnTo>
                <a:cubicBezTo>
                  <a:pt x="33468" y="36855"/>
                  <a:pt x="32649" y="37335"/>
                  <a:pt x="31740" y="37605"/>
                </a:cubicBezTo>
                <a:cubicBezTo>
                  <a:pt x="31710" y="37635"/>
                  <a:pt x="31680" y="37665"/>
                  <a:pt x="31640" y="37695"/>
                </a:cubicBezTo>
                <a:cubicBezTo>
                  <a:pt x="32629" y="37415"/>
                  <a:pt x="33558" y="36895"/>
                  <a:pt x="34188" y="36226"/>
                </a:cubicBezTo>
                <a:cubicBezTo>
                  <a:pt x="35047" y="35317"/>
                  <a:pt x="35257" y="34558"/>
                  <a:pt x="34947" y="33409"/>
                </a:cubicBezTo>
                <a:cubicBezTo>
                  <a:pt x="34897" y="33239"/>
                  <a:pt x="34827" y="33069"/>
                  <a:pt x="34737" y="32919"/>
                </a:cubicBezTo>
                <a:close/>
                <a:moveTo>
                  <a:pt x="16465" y="36915"/>
                </a:moveTo>
                <a:cubicBezTo>
                  <a:pt x="16645" y="37455"/>
                  <a:pt x="16964" y="37864"/>
                  <a:pt x="17464" y="37884"/>
                </a:cubicBezTo>
                <a:cubicBezTo>
                  <a:pt x="17444" y="37864"/>
                  <a:pt x="17424" y="37844"/>
                  <a:pt x="17404" y="37834"/>
                </a:cubicBezTo>
                <a:cubicBezTo>
                  <a:pt x="16994" y="37794"/>
                  <a:pt x="16714" y="37455"/>
                  <a:pt x="16545" y="37005"/>
                </a:cubicBezTo>
                <a:lnTo>
                  <a:pt x="16465" y="36915"/>
                </a:lnTo>
                <a:close/>
                <a:moveTo>
                  <a:pt x="34857" y="32510"/>
                </a:moveTo>
                <a:cubicBezTo>
                  <a:pt x="34847" y="32529"/>
                  <a:pt x="34837" y="32559"/>
                  <a:pt x="34837" y="32579"/>
                </a:cubicBezTo>
                <a:lnTo>
                  <a:pt x="34877" y="32649"/>
                </a:lnTo>
                <a:cubicBezTo>
                  <a:pt x="35117" y="32989"/>
                  <a:pt x="35337" y="33309"/>
                  <a:pt x="35447" y="33648"/>
                </a:cubicBezTo>
                <a:cubicBezTo>
                  <a:pt x="35826" y="34837"/>
                  <a:pt x="35666" y="35607"/>
                  <a:pt x="34807" y="36566"/>
                </a:cubicBezTo>
                <a:cubicBezTo>
                  <a:pt x="33858" y="37635"/>
                  <a:pt x="32230" y="38374"/>
                  <a:pt x="30701" y="38444"/>
                </a:cubicBezTo>
                <a:lnTo>
                  <a:pt x="30601" y="38504"/>
                </a:lnTo>
                <a:cubicBezTo>
                  <a:pt x="32180" y="38454"/>
                  <a:pt x="33868" y="37705"/>
                  <a:pt x="34847" y="36606"/>
                </a:cubicBezTo>
                <a:cubicBezTo>
                  <a:pt x="35726" y="35617"/>
                  <a:pt x="35896" y="34837"/>
                  <a:pt x="35506" y="33618"/>
                </a:cubicBezTo>
                <a:cubicBezTo>
                  <a:pt x="35397" y="33279"/>
                  <a:pt x="35167" y="32959"/>
                  <a:pt x="34927" y="32609"/>
                </a:cubicBezTo>
                <a:lnTo>
                  <a:pt x="34857" y="32510"/>
                </a:lnTo>
                <a:close/>
                <a:moveTo>
                  <a:pt x="15666" y="35936"/>
                </a:moveTo>
                <a:cubicBezTo>
                  <a:pt x="15666" y="36096"/>
                  <a:pt x="15666" y="36246"/>
                  <a:pt x="15666" y="36406"/>
                </a:cubicBezTo>
                <a:cubicBezTo>
                  <a:pt x="15685" y="36925"/>
                  <a:pt x="15795" y="37435"/>
                  <a:pt x="16005" y="37904"/>
                </a:cubicBezTo>
                <a:cubicBezTo>
                  <a:pt x="16235" y="38384"/>
                  <a:pt x="16565" y="38634"/>
                  <a:pt x="16974" y="38634"/>
                </a:cubicBezTo>
                <a:lnTo>
                  <a:pt x="17054" y="38634"/>
                </a:lnTo>
                <a:cubicBezTo>
                  <a:pt x="17394" y="38604"/>
                  <a:pt x="17734" y="38504"/>
                  <a:pt x="18033" y="38334"/>
                </a:cubicBezTo>
                <a:lnTo>
                  <a:pt x="17983" y="38304"/>
                </a:lnTo>
                <a:cubicBezTo>
                  <a:pt x="17694" y="38464"/>
                  <a:pt x="17374" y="38554"/>
                  <a:pt x="17054" y="38584"/>
                </a:cubicBezTo>
                <a:lnTo>
                  <a:pt x="17044" y="38584"/>
                </a:lnTo>
                <a:cubicBezTo>
                  <a:pt x="17019" y="38586"/>
                  <a:pt x="16995" y="38587"/>
                  <a:pt x="16970" y="38587"/>
                </a:cubicBezTo>
                <a:cubicBezTo>
                  <a:pt x="16124" y="38587"/>
                  <a:pt x="15764" y="37416"/>
                  <a:pt x="15715" y="36406"/>
                </a:cubicBezTo>
                <a:lnTo>
                  <a:pt x="15715" y="35996"/>
                </a:lnTo>
                <a:cubicBezTo>
                  <a:pt x="15705" y="35976"/>
                  <a:pt x="15685" y="35956"/>
                  <a:pt x="15666" y="35936"/>
                </a:cubicBezTo>
                <a:close/>
                <a:moveTo>
                  <a:pt x="34967" y="32080"/>
                </a:moveTo>
                <a:lnTo>
                  <a:pt x="34947" y="32180"/>
                </a:lnTo>
                <a:cubicBezTo>
                  <a:pt x="35097" y="32440"/>
                  <a:pt x="35257" y="32689"/>
                  <a:pt x="35437" y="32929"/>
                </a:cubicBezTo>
                <a:cubicBezTo>
                  <a:pt x="35656" y="33219"/>
                  <a:pt x="35846" y="33539"/>
                  <a:pt x="35996" y="33878"/>
                </a:cubicBezTo>
                <a:cubicBezTo>
                  <a:pt x="36466" y="35127"/>
                  <a:pt x="36326" y="35936"/>
                  <a:pt x="35467" y="36955"/>
                </a:cubicBezTo>
                <a:cubicBezTo>
                  <a:pt x="34438" y="38194"/>
                  <a:pt x="32519" y="39053"/>
                  <a:pt x="30811" y="39053"/>
                </a:cubicBezTo>
                <a:cubicBezTo>
                  <a:pt x="30691" y="39053"/>
                  <a:pt x="30581" y="39053"/>
                  <a:pt x="30461" y="39043"/>
                </a:cubicBezTo>
                <a:cubicBezTo>
                  <a:pt x="30271" y="39033"/>
                  <a:pt x="30072" y="39013"/>
                  <a:pt x="29882" y="38983"/>
                </a:cubicBezTo>
                <a:lnTo>
                  <a:pt x="29792" y="39033"/>
                </a:lnTo>
                <a:cubicBezTo>
                  <a:pt x="30012" y="39063"/>
                  <a:pt x="30232" y="39093"/>
                  <a:pt x="30461" y="39103"/>
                </a:cubicBezTo>
                <a:cubicBezTo>
                  <a:pt x="30571" y="39113"/>
                  <a:pt x="30691" y="39113"/>
                  <a:pt x="30811" y="39113"/>
                </a:cubicBezTo>
                <a:cubicBezTo>
                  <a:pt x="32559" y="39113"/>
                  <a:pt x="34457" y="38264"/>
                  <a:pt x="35516" y="36995"/>
                </a:cubicBezTo>
                <a:cubicBezTo>
                  <a:pt x="36396" y="35956"/>
                  <a:pt x="36535" y="35127"/>
                  <a:pt x="36056" y="33858"/>
                </a:cubicBezTo>
                <a:cubicBezTo>
                  <a:pt x="35906" y="33509"/>
                  <a:pt x="35716" y="33189"/>
                  <a:pt x="35486" y="32889"/>
                </a:cubicBezTo>
                <a:cubicBezTo>
                  <a:pt x="35297" y="32639"/>
                  <a:pt x="35127" y="32370"/>
                  <a:pt x="34977" y="32100"/>
                </a:cubicBezTo>
                <a:lnTo>
                  <a:pt x="34977" y="32090"/>
                </a:lnTo>
                <a:cubicBezTo>
                  <a:pt x="34977" y="32090"/>
                  <a:pt x="34967" y="32080"/>
                  <a:pt x="34967" y="32080"/>
                </a:cubicBezTo>
                <a:close/>
                <a:moveTo>
                  <a:pt x="15206" y="35247"/>
                </a:moveTo>
                <a:cubicBezTo>
                  <a:pt x="15086" y="35846"/>
                  <a:pt x="15046" y="36456"/>
                  <a:pt x="15066" y="37065"/>
                </a:cubicBezTo>
                <a:cubicBezTo>
                  <a:pt x="15176" y="38784"/>
                  <a:pt x="15865" y="39393"/>
                  <a:pt x="16475" y="39393"/>
                </a:cubicBezTo>
                <a:cubicBezTo>
                  <a:pt x="16525" y="39393"/>
                  <a:pt x="16585" y="39393"/>
                  <a:pt x="16635" y="39383"/>
                </a:cubicBezTo>
                <a:cubicBezTo>
                  <a:pt x="17284" y="39293"/>
                  <a:pt x="17773" y="38983"/>
                  <a:pt x="18293" y="38524"/>
                </a:cubicBezTo>
                <a:cubicBezTo>
                  <a:pt x="18283" y="38514"/>
                  <a:pt x="18263" y="38504"/>
                  <a:pt x="18253" y="38494"/>
                </a:cubicBezTo>
                <a:cubicBezTo>
                  <a:pt x="17744" y="38933"/>
                  <a:pt x="17264" y="39243"/>
                  <a:pt x="16625" y="39333"/>
                </a:cubicBezTo>
                <a:lnTo>
                  <a:pt x="16625" y="39323"/>
                </a:lnTo>
                <a:cubicBezTo>
                  <a:pt x="16575" y="39333"/>
                  <a:pt x="16525" y="39333"/>
                  <a:pt x="16475" y="39343"/>
                </a:cubicBezTo>
                <a:cubicBezTo>
                  <a:pt x="15895" y="39343"/>
                  <a:pt x="15226" y="38744"/>
                  <a:pt x="15126" y="37065"/>
                </a:cubicBezTo>
                <a:cubicBezTo>
                  <a:pt x="15096" y="36476"/>
                  <a:pt x="15146" y="35886"/>
                  <a:pt x="15246" y="35317"/>
                </a:cubicBezTo>
                <a:cubicBezTo>
                  <a:pt x="15236" y="35287"/>
                  <a:pt x="15216" y="35267"/>
                  <a:pt x="15206" y="35247"/>
                </a:cubicBezTo>
                <a:close/>
                <a:moveTo>
                  <a:pt x="35227" y="29003"/>
                </a:moveTo>
                <a:lnTo>
                  <a:pt x="35227" y="29093"/>
                </a:lnTo>
                <a:cubicBezTo>
                  <a:pt x="35516" y="29343"/>
                  <a:pt x="35786" y="29582"/>
                  <a:pt x="36036" y="29832"/>
                </a:cubicBezTo>
                <a:cubicBezTo>
                  <a:pt x="36236" y="30022"/>
                  <a:pt x="36316" y="30192"/>
                  <a:pt x="36316" y="30362"/>
                </a:cubicBezTo>
                <a:cubicBezTo>
                  <a:pt x="36306" y="30651"/>
                  <a:pt x="35996" y="30921"/>
                  <a:pt x="35656" y="31201"/>
                </a:cubicBezTo>
                <a:cubicBezTo>
                  <a:pt x="35217" y="31560"/>
                  <a:pt x="35137" y="31740"/>
                  <a:pt x="35417" y="32300"/>
                </a:cubicBezTo>
                <a:cubicBezTo>
                  <a:pt x="35586" y="32609"/>
                  <a:pt x="35776" y="32909"/>
                  <a:pt x="35996" y="33189"/>
                </a:cubicBezTo>
                <a:cubicBezTo>
                  <a:pt x="36216" y="33469"/>
                  <a:pt x="36406" y="33768"/>
                  <a:pt x="36555" y="34088"/>
                </a:cubicBezTo>
                <a:cubicBezTo>
                  <a:pt x="37045" y="35237"/>
                  <a:pt x="37125" y="36096"/>
                  <a:pt x="36146" y="37325"/>
                </a:cubicBezTo>
                <a:cubicBezTo>
                  <a:pt x="35067" y="38684"/>
                  <a:pt x="33019" y="39633"/>
                  <a:pt x="31181" y="39633"/>
                </a:cubicBezTo>
                <a:lnTo>
                  <a:pt x="30891" y="39633"/>
                </a:lnTo>
                <a:cubicBezTo>
                  <a:pt x="30291" y="39593"/>
                  <a:pt x="29702" y="39513"/>
                  <a:pt x="29113" y="39383"/>
                </a:cubicBezTo>
                <a:cubicBezTo>
                  <a:pt x="29093" y="39393"/>
                  <a:pt x="29053" y="39413"/>
                  <a:pt x="29023" y="39433"/>
                </a:cubicBezTo>
                <a:cubicBezTo>
                  <a:pt x="29632" y="39573"/>
                  <a:pt x="30262" y="39663"/>
                  <a:pt x="30891" y="39693"/>
                </a:cubicBezTo>
                <a:cubicBezTo>
                  <a:pt x="30991" y="39703"/>
                  <a:pt x="31091" y="39703"/>
                  <a:pt x="31191" y="39703"/>
                </a:cubicBezTo>
                <a:cubicBezTo>
                  <a:pt x="33049" y="39703"/>
                  <a:pt x="35107" y="38744"/>
                  <a:pt x="36196" y="37365"/>
                </a:cubicBezTo>
                <a:cubicBezTo>
                  <a:pt x="37195" y="36116"/>
                  <a:pt x="37105" y="35207"/>
                  <a:pt x="36625" y="34068"/>
                </a:cubicBezTo>
                <a:cubicBezTo>
                  <a:pt x="36466" y="33738"/>
                  <a:pt x="36276" y="33439"/>
                  <a:pt x="36056" y="33149"/>
                </a:cubicBezTo>
                <a:cubicBezTo>
                  <a:pt x="35846" y="32869"/>
                  <a:pt x="35646" y="32579"/>
                  <a:pt x="35477" y="32270"/>
                </a:cubicBezTo>
                <a:cubicBezTo>
                  <a:pt x="35217" y="31750"/>
                  <a:pt x="35287" y="31590"/>
                  <a:pt x="35706" y="31251"/>
                </a:cubicBezTo>
                <a:cubicBezTo>
                  <a:pt x="36056" y="30961"/>
                  <a:pt x="36376" y="30681"/>
                  <a:pt x="36386" y="30362"/>
                </a:cubicBezTo>
                <a:cubicBezTo>
                  <a:pt x="36396" y="30172"/>
                  <a:pt x="36296" y="29982"/>
                  <a:pt x="36096" y="29782"/>
                </a:cubicBezTo>
                <a:cubicBezTo>
                  <a:pt x="35826" y="29522"/>
                  <a:pt x="35536" y="29263"/>
                  <a:pt x="35227" y="29003"/>
                </a:cubicBezTo>
                <a:close/>
                <a:moveTo>
                  <a:pt x="14826" y="34558"/>
                </a:moveTo>
                <a:lnTo>
                  <a:pt x="14816" y="34598"/>
                </a:lnTo>
                <a:cubicBezTo>
                  <a:pt x="14607" y="35627"/>
                  <a:pt x="14387" y="36706"/>
                  <a:pt x="14467" y="37715"/>
                </a:cubicBezTo>
                <a:cubicBezTo>
                  <a:pt x="14557" y="38893"/>
                  <a:pt x="15006" y="40152"/>
                  <a:pt x="15985" y="40152"/>
                </a:cubicBezTo>
                <a:cubicBezTo>
                  <a:pt x="16065" y="40152"/>
                  <a:pt x="16145" y="40142"/>
                  <a:pt x="16215" y="40132"/>
                </a:cubicBezTo>
                <a:cubicBezTo>
                  <a:pt x="17134" y="39952"/>
                  <a:pt x="17744" y="39383"/>
                  <a:pt x="18473" y="38644"/>
                </a:cubicBezTo>
                <a:lnTo>
                  <a:pt x="18423" y="38604"/>
                </a:lnTo>
                <a:cubicBezTo>
                  <a:pt x="17694" y="39333"/>
                  <a:pt x="17094" y="39902"/>
                  <a:pt x="16205" y="40072"/>
                </a:cubicBezTo>
                <a:cubicBezTo>
                  <a:pt x="16135" y="40082"/>
                  <a:pt x="16055" y="40092"/>
                  <a:pt x="15985" y="40092"/>
                </a:cubicBezTo>
                <a:cubicBezTo>
                  <a:pt x="15046" y="40092"/>
                  <a:pt x="14617" y="38863"/>
                  <a:pt x="14527" y="37715"/>
                </a:cubicBezTo>
                <a:cubicBezTo>
                  <a:pt x="14447" y="36715"/>
                  <a:pt x="14666" y="35657"/>
                  <a:pt x="14866" y="34637"/>
                </a:cubicBezTo>
                <a:cubicBezTo>
                  <a:pt x="14856" y="34608"/>
                  <a:pt x="14846" y="34578"/>
                  <a:pt x="14826" y="34558"/>
                </a:cubicBezTo>
                <a:close/>
                <a:moveTo>
                  <a:pt x="35187" y="28583"/>
                </a:moveTo>
                <a:cubicBezTo>
                  <a:pt x="35197" y="28613"/>
                  <a:pt x="35197" y="28643"/>
                  <a:pt x="35197" y="28673"/>
                </a:cubicBezTo>
                <a:cubicBezTo>
                  <a:pt x="35696" y="29083"/>
                  <a:pt x="36166" y="29472"/>
                  <a:pt x="36595" y="29882"/>
                </a:cubicBezTo>
                <a:cubicBezTo>
                  <a:pt x="36815" y="30082"/>
                  <a:pt x="36915" y="30262"/>
                  <a:pt x="36905" y="30441"/>
                </a:cubicBezTo>
                <a:cubicBezTo>
                  <a:pt x="36885" y="30721"/>
                  <a:pt x="36625" y="30991"/>
                  <a:pt x="36196" y="31321"/>
                </a:cubicBezTo>
                <a:cubicBezTo>
                  <a:pt x="35746" y="31680"/>
                  <a:pt x="35606" y="31860"/>
                  <a:pt x="35906" y="32460"/>
                </a:cubicBezTo>
                <a:cubicBezTo>
                  <a:pt x="36086" y="32809"/>
                  <a:pt x="36306" y="33139"/>
                  <a:pt x="36555" y="33449"/>
                </a:cubicBezTo>
                <a:cubicBezTo>
                  <a:pt x="36765" y="33718"/>
                  <a:pt x="36955" y="34008"/>
                  <a:pt x="37115" y="34308"/>
                </a:cubicBezTo>
                <a:cubicBezTo>
                  <a:pt x="37684" y="35497"/>
                  <a:pt x="37794" y="36396"/>
                  <a:pt x="36805" y="37695"/>
                </a:cubicBezTo>
                <a:cubicBezTo>
                  <a:pt x="35683" y="39182"/>
                  <a:pt x="33528" y="40217"/>
                  <a:pt x="31554" y="40217"/>
                </a:cubicBezTo>
                <a:cubicBezTo>
                  <a:pt x="31472" y="40217"/>
                  <a:pt x="31391" y="40216"/>
                  <a:pt x="31311" y="40212"/>
                </a:cubicBezTo>
                <a:cubicBezTo>
                  <a:pt x="30311" y="40172"/>
                  <a:pt x="29332" y="39992"/>
                  <a:pt x="28373" y="39703"/>
                </a:cubicBezTo>
                <a:cubicBezTo>
                  <a:pt x="28343" y="39713"/>
                  <a:pt x="28303" y="39733"/>
                  <a:pt x="28273" y="39743"/>
                </a:cubicBezTo>
                <a:cubicBezTo>
                  <a:pt x="29252" y="40052"/>
                  <a:pt x="30271" y="40242"/>
                  <a:pt x="31311" y="40282"/>
                </a:cubicBezTo>
                <a:cubicBezTo>
                  <a:pt x="31399" y="40286"/>
                  <a:pt x="31488" y="40289"/>
                  <a:pt x="31577" y="40289"/>
                </a:cubicBezTo>
                <a:cubicBezTo>
                  <a:pt x="33565" y="40289"/>
                  <a:pt x="35737" y="39236"/>
                  <a:pt x="36865" y="37735"/>
                </a:cubicBezTo>
                <a:cubicBezTo>
                  <a:pt x="37874" y="36406"/>
                  <a:pt x="37754" y="35497"/>
                  <a:pt x="37175" y="34278"/>
                </a:cubicBezTo>
                <a:cubicBezTo>
                  <a:pt x="37015" y="33968"/>
                  <a:pt x="36825" y="33678"/>
                  <a:pt x="36615" y="33409"/>
                </a:cubicBezTo>
                <a:cubicBezTo>
                  <a:pt x="36366" y="33099"/>
                  <a:pt x="36156" y="32769"/>
                  <a:pt x="35966" y="32430"/>
                </a:cubicBezTo>
                <a:cubicBezTo>
                  <a:pt x="35706" y="31880"/>
                  <a:pt x="35806" y="31720"/>
                  <a:pt x="36246" y="31381"/>
                </a:cubicBezTo>
                <a:cubicBezTo>
                  <a:pt x="36685" y="31031"/>
                  <a:pt x="36965" y="30761"/>
                  <a:pt x="36975" y="30451"/>
                </a:cubicBezTo>
                <a:cubicBezTo>
                  <a:pt x="36985" y="30252"/>
                  <a:pt x="36875" y="30042"/>
                  <a:pt x="36645" y="29832"/>
                </a:cubicBezTo>
                <a:cubicBezTo>
                  <a:pt x="36196" y="29402"/>
                  <a:pt x="35716" y="29003"/>
                  <a:pt x="35187" y="28583"/>
                </a:cubicBezTo>
                <a:close/>
                <a:moveTo>
                  <a:pt x="35137" y="28174"/>
                </a:moveTo>
                <a:lnTo>
                  <a:pt x="35147" y="28284"/>
                </a:lnTo>
                <a:cubicBezTo>
                  <a:pt x="35866" y="28843"/>
                  <a:pt x="36535" y="29373"/>
                  <a:pt x="37145" y="29922"/>
                </a:cubicBezTo>
                <a:cubicBezTo>
                  <a:pt x="37385" y="30142"/>
                  <a:pt x="37505" y="30342"/>
                  <a:pt x="37495" y="30531"/>
                </a:cubicBezTo>
                <a:cubicBezTo>
                  <a:pt x="37485" y="30831"/>
                  <a:pt x="37185" y="31121"/>
                  <a:pt x="36745" y="31451"/>
                </a:cubicBezTo>
                <a:cubicBezTo>
                  <a:pt x="36246" y="31820"/>
                  <a:pt x="36096" y="32010"/>
                  <a:pt x="36396" y="32629"/>
                </a:cubicBezTo>
                <a:cubicBezTo>
                  <a:pt x="36595" y="33019"/>
                  <a:pt x="36835" y="33379"/>
                  <a:pt x="37115" y="33708"/>
                </a:cubicBezTo>
                <a:cubicBezTo>
                  <a:pt x="37315" y="33968"/>
                  <a:pt x="37505" y="34238"/>
                  <a:pt x="37664" y="34528"/>
                </a:cubicBezTo>
                <a:cubicBezTo>
                  <a:pt x="38314" y="35766"/>
                  <a:pt x="38474" y="36696"/>
                  <a:pt x="37475" y="38074"/>
                </a:cubicBezTo>
                <a:cubicBezTo>
                  <a:pt x="36301" y="39685"/>
                  <a:pt x="34015" y="40815"/>
                  <a:pt x="31917" y="40815"/>
                </a:cubicBezTo>
                <a:cubicBezTo>
                  <a:pt x="31855" y="40815"/>
                  <a:pt x="31792" y="40814"/>
                  <a:pt x="31730" y="40812"/>
                </a:cubicBezTo>
                <a:cubicBezTo>
                  <a:pt x="30341" y="40752"/>
                  <a:pt x="28963" y="40462"/>
                  <a:pt x="27674" y="39942"/>
                </a:cubicBezTo>
                <a:lnTo>
                  <a:pt x="27554" y="39982"/>
                </a:lnTo>
                <a:lnTo>
                  <a:pt x="27564" y="39982"/>
                </a:lnTo>
                <a:cubicBezTo>
                  <a:pt x="28883" y="40522"/>
                  <a:pt x="30291" y="40822"/>
                  <a:pt x="31720" y="40882"/>
                </a:cubicBezTo>
                <a:lnTo>
                  <a:pt x="31920" y="40882"/>
                </a:lnTo>
                <a:cubicBezTo>
                  <a:pt x="34038" y="40882"/>
                  <a:pt x="36346" y="39743"/>
                  <a:pt x="37525" y="38114"/>
                </a:cubicBezTo>
                <a:cubicBezTo>
                  <a:pt x="38544" y="36715"/>
                  <a:pt x="38384" y="35756"/>
                  <a:pt x="37724" y="34488"/>
                </a:cubicBezTo>
                <a:cubicBezTo>
                  <a:pt x="37565" y="34198"/>
                  <a:pt x="37375" y="33928"/>
                  <a:pt x="37165" y="33668"/>
                </a:cubicBezTo>
                <a:cubicBezTo>
                  <a:pt x="36895" y="33339"/>
                  <a:pt x="36655" y="32979"/>
                  <a:pt x="36456" y="32599"/>
                </a:cubicBezTo>
                <a:cubicBezTo>
                  <a:pt x="36176" y="32010"/>
                  <a:pt x="36326" y="31850"/>
                  <a:pt x="36785" y="31510"/>
                </a:cubicBezTo>
                <a:cubicBezTo>
                  <a:pt x="37235" y="31161"/>
                  <a:pt x="37545" y="30871"/>
                  <a:pt x="37565" y="30541"/>
                </a:cubicBezTo>
                <a:cubicBezTo>
                  <a:pt x="37574" y="30322"/>
                  <a:pt x="37455" y="30102"/>
                  <a:pt x="37195" y="29872"/>
                </a:cubicBezTo>
                <a:cubicBezTo>
                  <a:pt x="36565" y="29303"/>
                  <a:pt x="35876" y="28753"/>
                  <a:pt x="35137" y="28174"/>
                </a:cubicBezTo>
                <a:close/>
                <a:moveTo>
                  <a:pt x="14497" y="33858"/>
                </a:moveTo>
                <a:cubicBezTo>
                  <a:pt x="14477" y="33948"/>
                  <a:pt x="14457" y="34038"/>
                  <a:pt x="14437" y="34118"/>
                </a:cubicBezTo>
                <a:cubicBezTo>
                  <a:pt x="14367" y="34378"/>
                  <a:pt x="14297" y="34647"/>
                  <a:pt x="14247" y="34917"/>
                </a:cubicBezTo>
                <a:cubicBezTo>
                  <a:pt x="14027" y="35946"/>
                  <a:pt x="13757" y="37225"/>
                  <a:pt x="13857" y="38374"/>
                </a:cubicBezTo>
                <a:cubicBezTo>
                  <a:pt x="13967" y="39603"/>
                  <a:pt x="14457" y="40921"/>
                  <a:pt x="15486" y="40921"/>
                </a:cubicBezTo>
                <a:cubicBezTo>
                  <a:pt x="15586" y="40911"/>
                  <a:pt x="15685" y="40902"/>
                  <a:pt x="15795" y="40882"/>
                </a:cubicBezTo>
                <a:cubicBezTo>
                  <a:pt x="16814" y="40652"/>
                  <a:pt x="17464" y="39952"/>
                  <a:pt x="18293" y="39073"/>
                </a:cubicBezTo>
                <a:lnTo>
                  <a:pt x="18613" y="38734"/>
                </a:lnTo>
                <a:lnTo>
                  <a:pt x="18553" y="38704"/>
                </a:lnTo>
                <a:cubicBezTo>
                  <a:pt x="18453" y="38813"/>
                  <a:pt x="18343" y="38923"/>
                  <a:pt x="18243" y="39033"/>
                </a:cubicBezTo>
                <a:cubicBezTo>
                  <a:pt x="17434" y="39902"/>
                  <a:pt x="16784" y="40592"/>
                  <a:pt x="15785" y="40822"/>
                </a:cubicBezTo>
                <a:cubicBezTo>
                  <a:pt x="15685" y="40842"/>
                  <a:pt x="15586" y="40852"/>
                  <a:pt x="15486" y="40852"/>
                </a:cubicBezTo>
                <a:cubicBezTo>
                  <a:pt x="14497" y="40852"/>
                  <a:pt x="14027" y="39573"/>
                  <a:pt x="13917" y="38364"/>
                </a:cubicBezTo>
                <a:cubicBezTo>
                  <a:pt x="13817" y="37225"/>
                  <a:pt x="14087" y="35956"/>
                  <a:pt x="14307" y="34927"/>
                </a:cubicBezTo>
                <a:cubicBezTo>
                  <a:pt x="14357" y="34657"/>
                  <a:pt x="14427" y="34398"/>
                  <a:pt x="14497" y="34138"/>
                </a:cubicBezTo>
                <a:cubicBezTo>
                  <a:pt x="14507" y="34078"/>
                  <a:pt x="14527" y="34018"/>
                  <a:pt x="14537" y="33958"/>
                </a:cubicBezTo>
                <a:cubicBezTo>
                  <a:pt x="14527" y="33918"/>
                  <a:pt x="14507" y="33888"/>
                  <a:pt x="14497" y="33858"/>
                </a:cubicBezTo>
                <a:close/>
                <a:moveTo>
                  <a:pt x="35077" y="27774"/>
                </a:moveTo>
                <a:lnTo>
                  <a:pt x="35077" y="27774"/>
                </a:lnTo>
                <a:cubicBezTo>
                  <a:pt x="35087" y="27804"/>
                  <a:pt x="35097" y="27844"/>
                  <a:pt x="35097" y="27884"/>
                </a:cubicBezTo>
                <a:lnTo>
                  <a:pt x="35676" y="28333"/>
                </a:lnTo>
                <a:cubicBezTo>
                  <a:pt x="36396" y="28893"/>
                  <a:pt x="37085" y="29422"/>
                  <a:pt x="37714" y="29972"/>
                </a:cubicBezTo>
                <a:cubicBezTo>
                  <a:pt x="37974" y="30202"/>
                  <a:pt x="38094" y="30422"/>
                  <a:pt x="38084" y="30621"/>
                </a:cubicBezTo>
                <a:cubicBezTo>
                  <a:pt x="38074" y="30961"/>
                  <a:pt x="37694" y="31281"/>
                  <a:pt x="37285" y="31570"/>
                </a:cubicBezTo>
                <a:cubicBezTo>
                  <a:pt x="36765" y="31940"/>
                  <a:pt x="36575" y="32120"/>
                  <a:pt x="36885" y="32799"/>
                </a:cubicBezTo>
                <a:cubicBezTo>
                  <a:pt x="37105" y="33219"/>
                  <a:pt x="37365" y="33608"/>
                  <a:pt x="37674" y="33968"/>
                </a:cubicBezTo>
                <a:cubicBezTo>
                  <a:pt x="37874" y="34218"/>
                  <a:pt x="38054" y="34468"/>
                  <a:pt x="38224" y="34747"/>
                </a:cubicBezTo>
                <a:cubicBezTo>
                  <a:pt x="38963" y="36056"/>
                  <a:pt x="39153" y="36995"/>
                  <a:pt x="38144" y="38444"/>
                </a:cubicBezTo>
                <a:cubicBezTo>
                  <a:pt x="36955" y="40162"/>
                  <a:pt x="34497" y="41401"/>
                  <a:pt x="32300" y="41401"/>
                </a:cubicBezTo>
                <a:lnTo>
                  <a:pt x="32150" y="41401"/>
                </a:lnTo>
                <a:cubicBezTo>
                  <a:pt x="30361" y="41351"/>
                  <a:pt x="28603" y="40921"/>
                  <a:pt x="27005" y="40132"/>
                </a:cubicBezTo>
                <a:lnTo>
                  <a:pt x="26895" y="40162"/>
                </a:lnTo>
                <a:cubicBezTo>
                  <a:pt x="28533" y="40981"/>
                  <a:pt x="30321" y="41431"/>
                  <a:pt x="32150" y="41481"/>
                </a:cubicBezTo>
                <a:cubicBezTo>
                  <a:pt x="32201" y="41482"/>
                  <a:pt x="32252" y="41483"/>
                  <a:pt x="32303" y="41483"/>
                </a:cubicBezTo>
                <a:cubicBezTo>
                  <a:pt x="34523" y="41483"/>
                  <a:pt x="37003" y="40222"/>
                  <a:pt x="38214" y="38494"/>
                </a:cubicBezTo>
                <a:cubicBezTo>
                  <a:pt x="39243" y="37015"/>
                  <a:pt x="39033" y="36016"/>
                  <a:pt x="38294" y="34707"/>
                </a:cubicBezTo>
                <a:cubicBezTo>
                  <a:pt x="38124" y="34428"/>
                  <a:pt x="37944" y="34168"/>
                  <a:pt x="37734" y="33918"/>
                </a:cubicBezTo>
                <a:cubicBezTo>
                  <a:pt x="37435" y="33569"/>
                  <a:pt x="37175" y="33179"/>
                  <a:pt x="36965" y="32769"/>
                </a:cubicBezTo>
                <a:cubicBezTo>
                  <a:pt x="36675" y="32150"/>
                  <a:pt x="36815" y="32010"/>
                  <a:pt x="37335" y="31630"/>
                </a:cubicBezTo>
                <a:cubicBezTo>
                  <a:pt x="37824" y="31281"/>
                  <a:pt x="38154" y="30971"/>
                  <a:pt x="38164" y="30631"/>
                </a:cubicBezTo>
                <a:cubicBezTo>
                  <a:pt x="38174" y="30392"/>
                  <a:pt x="38044" y="30162"/>
                  <a:pt x="37764" y="29912"/>
                </a:cubicBezTo>
                <a:cubicBezTo>
                  <a:pt x="37135" y="29363"/>
                  <a:pt x="36446" y="28833"/>
                  <a:pt x="35726" y="28274"/>
                </a:cubicBezTo>
                <a:cubicBezTo>
                  <a:pt x="35516" y="28104"/>
                  <a:pt x="35297" y="27944"/>
                  <a:pt x="35077" y="27774"/>
                </a:cubicBezTo>
                <a:close/>
                <a:moveTo>
                  <a:pt x="14187" y="33029"/>
                </a:moveTo>
                <a:cubicBezTo>
                  <a:pt x="14117" y="33519"/>
                  <a:pt x="14007" y="34018"/>
                  <a:pt x="13867" y="34498"/>
                </a:cubicBezTo>
                <a:cubicBezTo>
                  <a:pt x="13787" y="34777"/>
                  <a:pt x="13707" y="35077"/>
                  <a:pt x="13647" y="35367"/>
                </a:cubicBezTo>
                <a:cubicBezTo>
                  <a:pt x="13388" y="36576"/>
                  <a:pt x="13138" y="37844"/>
                  <a:pt x="13258" y="39033"/>
                </a:cubicBezTo>
                <a:cubicBezTo>
                  <a:pt x="13388" y="40312"/>
                  <a:pt x="13917" y="41681"/>
                  <a:pt x="14996" y="41681"/>
                </a:cubicBezTo>
                <a:cubicBezTo>
                  <a:pt x="15126" y="41681"/>
                  <a:pt x="15256" y="41671"/>
                  <a:pt x="15376" y="41631"/>
                </a:cubicBezTo>
                <a:cubicBezTo>
                  <a:pt x="16465" y="41351"/>
                  <a:pt x="17174" y="40552"/>
                  <a:pt x="17993" y="39633"/>
                </a:cubicBezTo>
                <a:cubicBezTo>
                  <a:pt x="18223" y="39373"/>
                  <a:pt x="18473" y="39093"/>
                  <a:pt x="18743" y="38823"/>
                </a:cubicBezTo>
                <a:lnTo>
                  <a:pt x="18683" y="38784"/>
                </a:lnTo>
                <a:cubicBezTo>
                  <a:pt x="18423" y="39053"/>
                  <a:pt x="18183" y="39323"/>
                  <a:pt x="17943" y="39603"/>
                </a:cubicBezTo>
                <a:cubicBezTo>
                  <a:pt x="17134" y="40512"/>
                  <a:pt x="16435" y="41291"/>
                  <a:pt x="15366" y="41571"/>
                </a:cubicBezTo>
                <a:cubicBezTo>
                  <a:pt x="15246" y="41611"/>
                  <a:pt x="15126" y="41621"/>
                  <a:pt x="14996" y="41621"/>
                </a:cubicBezTo>
                <a:cubicBezTo>
                  <a:pt x="13957" y="41621"/>
                  <a:pt x="13448" y="40272"/>
                  <a:pt x="13328" y="39023"/>
                </a:cubicBezTo>
                <a:cubicBezTo>
                  <a:pt x="13208" y="37854"/>
                  <a:pt x="13448" y="36586"/>
                  <a:pt x="13707" y="35387"/>
                </a:cubicBezTo>
                <a:cubicBezTo>
                  <a:pt x="13777" y="35087"/>
                  <a:pt x="13847" y="34797"/>
                  <a:pt x="13927" y="34518"/>
                </a:cubicBezTo>
                <a:cubicBezTo>
                  <a:pt x="14057" y="34068"/>
                  <a:pt x="14157" y="33618"/>
                  <a:pt x="14227" y="33159"/>
                </a:cubicBezTo>
                <a:cubicBezTo>
                  <a:pt x="14217" y="33119"/>
                  <a:pt x="14197" y="33069"/>
                  <a:pt x="14187" y="33029"/>
                </a:cubicBezTo>
                <a:close/>
                <a:moveTo>
                  <a:pt x="34997" y="27354"/>
                </a:moveTo>
                <a:lnTo>
                  <a:pt x="34997" y="27354"/>
                </a:lnTo>
                <a:cubicBezTo>
                  <a:pt x="35007" y="27404"/>
                  <a:pt x="35017" y="27444"/>
                  <a:pt x="35027" y="27484"/>
                </a:cubicBezTo>
                <a:cubicBezTo>
                  <a:pt x="35457" y="27824"/>
                  <a:pt x="35886" y="28144"/>
                  <a:pt x="36296" y="28463"/>
                </a:cubicBezTo>
                <a:cubicBezTo>
                  <a:pt x="36985" y="28993"/>
                  <a:pt x="37644" y="29492"/>
                  <a:pt x="38274" y="30032"/>
                </a:cubicBezTo>
                <a:cubicBezTo>
                  <a:pt x="38554" y="30272"/>
                  <a:pt x="38693" y="30501"/>
                  <a:pt x="38683" y="30721"/>
                </a:cubicBezTo>
                <a:cubicBezTo>
                  <a:pt x="38663" y="31081"/>
                  <a:pt x="38264" y="31411"/>
                  <a:pt x="37834" y="31710"/>
                </a:cubicBezTo>
                <a:cubicBezTo>
                  <a:pt x="37255" y="32110"/>
                  <a:pt x="37075" y="32290"/>
                  <a:pt x="37385" y="32979"/>
                </a:cubicBezTo>
                <a:cubicBezTo>
                  <a:pt x="37584" y="33419"/>
                  <a:pt x="37914" y="33828"/>
                  <a:pt x="38234" y="34228"/>
                </a:cubicBezTo>
                <a:cubicBezTo>
                  <a:pt x="38434" y="34468"/>
                  <a:pt x="38623" y="34707"/>
                  <a:pt x="38783" y="34967"/>
                </a:cubicBezTo>
                <a:cubicBezTo>
                  <a:pt x="39613" y="36336"/>
                  <a:pt x="39842" y="37295"/>
                  <a:pt x="38813" y="38833"/>
                </a:cubicBezTo>
                <a:cubicBezTo>
                  <a:pt x="37592" y="40665"/>
                  <a:pt x="35003" y="42001"/>
                  <a:pt x="32681" y="42001"/>
                </a:cubicBezTo>
                <a:cubicBezTo>
                  <a:pt x="32647" y="42001"/>
                  <a:pt x="32613" y="42001"/>
                  <a:pt x="32579" y="42000"/>
                </a:cubicBezTo>
                <a:cubicBezTo>
                  <a:pt x="30361" y="41960"/>
                  <a:pt x="28064" y="41311"/>
                  <a:pt x="26405" y="40262"/>
                </a:cubicBezTo>
                <a:cubicBezTo>
                  <a:pt x="26365" y="40272"/>
                  <a:pt x="26325" y="40272"/>
                  <a:pt x="26295" y="40292"/>
                </a:cubicBezTo>
                <a:cubicBezTo>
                  <a:pt x="27964" y="41371"/>
                  <a:pt x="30311" y="42040"/>
                  <a:pt x="32579" y="42080"/>
                </a:cubicBezTo>
                <a:lnTo>
                  <a:pt x="32689" y="42080"/>
                </a:lnTo>
                <a:cubicBezTo>
                  <a:pt x="35037" y="42080"/>
                  <a:pt x="37634" y="40732"/>
                  <a:pt x="38883" y="38883"/>
                </a:cubicBezTo>
                <a:cubicBezTo>
                  <a:pt x="39922" y="37315"/>
                  <a:pt x="39672" y="36286"/>
                  <a:pt x="38853" y="34927"/>
                </a:cubicBezTo>
                <a:cubicBezTo>
                  <a:pt x="38683" y="34667"/>
                  <a:pt x="38504" y="34418"/>
                  <a:pt x="38304" y="34178"/>
                </a:cubicBezTo>
                <a:cubicBezTo>
                  <a:pt x="37984" y="33788"/>
                  <a:pt x="37654" y="33379"/>
                  <a:pt x="37455" y="32949"/>
                </a:cubicBezTo>
                <a:cubicBezTo>
                  <a:pt x="37165" y="32310"/>
                  <a:pt x="37315" y="32160"/>
                  <a:pt x="37884" y="31770"/>
                </a:cubicBezTo>
                <a:cubicBezTo>
                  <a:pt x="38324" y="31461"/>
                  <a:pt x="38743" y="31121"/>
                  <a:pt x="38763" y="30721"/>
                </a:cubicBezTo>
                <a:cubicBezTo>
                  <a:pt x="38773" y="30481"/>
                  <a:pt x="38633" y="30232"/>
                  <a:pt x="38324" y="29962"/>
                </a:cubicBezTo>
                <a:cubicBezTo>
                  <a:pt x="37694" y="29432"/>
                  <a:pt x="37035" y="28923"/>
                  <a:pt x="36346" y="28393"/>
                </a:cubicBezTo>
                <a:cubicBezTo>
                  <a:pt x="35906" y="28064"/>
                  <a:pt x="35457" y="27724"/>
                  <a:pt x="34997" y="27354"/>
                </a:cubicBezTo>
                <a:close/>
                <a:moveTo>
                  <a:pt x="17354" y="41911"/>
                </a:moveTo>
                <a:cubicBezTo>
                  <a:pt x="17214" y="42100"/>
                  <a:pt x="17084" y="42260"/>
                  <a:pt x="16964" y="42400"/>
                </a:cubicBezTo>
                <a:cubicBezTo>
                  <a:pt x="16908" y="42463"/>
                  <a:pt x="16854" y="42528"/>
                  <a:pt x="16801" y="42594"/>
                </a:cubicBezTo>
                <a:lnTo>
                  <a:pt x="16801" y="42594"/>
                </a:lnTo>
                <a:cubicBezTo>
                  <a:pt x="16946" y="42404"/>
                  <a:pt x="17098" y="42217"/>
                  <a:pt x="17254" y="42030"/>
                </a:cubicBezTo>
                <a:lnTo>
                  <a:pt x="17354" y="41911"/>
                </a:lnTo>
                <a:close/>
                <a:moveTo>
                  <a:pt x="34897" y="26915"/>
                </a:moveTo>
                <a:lnTo>
                  <a:pt x="34897" y="26915"/>
                </a:lnTo>
                <a:cubicBezTo>
                  <a:pt x="34907" y="26955"/>
                  <a:pt x="34917" y="27005"/>
                  <a:pt x="34927" y="27045"/>
                </a:cubicBezTo>
                <a:lnTo>
                  <a:pt x="35037" y="27135"/>
                </a:lnTo>
                <a:cubicBezTo>
                  <a:pt x="35676" y="27644"/>
                  <a:pt x="36286" y="28114"/>
                  <a:pt x="36885" y="28563"/>
                </a:cubicBezTo>
                <a:cubicBezTo>
                  <a:pt x="37565" y="29073"/>
                  <a:pt x="38214" y="29562"/>
                  <a:pt x="38823" y="30072"/>
                </a:cubicBezTo>
                <a:cubicBezTo>
                  <a:pt x="39143" y="30342"/>
                  <a:pt x="39283" y="30581"/>
                  <a:pt x="39273" y="30811"/>
                </a:cubicBezTo>
                <a:cubicBezTo>
                  <a:pt x="39253" y="31191"/>
                  <a:pt x="38813" y="31540"/>
                  <a:pt x="38384" y="31830"/>
                </a:cubicBezTo>
                <a:cubicBezTo>
                  <a:pt x="37794" y="32230"/>
                  <a:pt x="37545" y="32400"/>
                  <a:pt x="37874" y="33149"/>
                </a:cubicBezTo>
                <a:cubicBezTo>
                  <a:pt x="38084" y="33628"/>
                  <a:pt x="38464" y="34088"/>
                  <a:pt x="38803" y="34488"/>
                </a:cubicBezTo>
                <a:cubicBezTo>
                  <a:pt x="38993" y="34717"/>
                  <a:pt x="39173" y="34947"/>
                  <a:pt x="39343" y="35197"/>
                </a:cubicBezTo>
                <a:cubicBezTo>
                  <a:pt x="40252" y="36586"/>
                  <a:pt x="40522" y="37605"/>
                  <a:pt x="39483" y="39213"/>
                </a:cubicBezTo>
                <a:cubicBezTo>
                  <a:pt x="38214" y="41171"/>
                  <a:pt x="35516" y="42590"/>
                  <a:pt x="33069" y="42590"/>
                </a:cubicBezTo>
                <a:lnTo>
                  <a:pt x="32999" y="42590"/>
                </a:lnTo>
                <a:cubicBezTo>
                  <a:pt x="30621" y="42570"/>
                  <a:pt x="28144" y="41871"/>
                  <a:pt x="26395" y="40722"/>
                </a:cubicBezTo>
                <a:cubicBezTo>
                  <a:pt x="26215" y="40602"/>
                  <a:pt x="26046" y="40482"/>
                  <a:pt x="25876" y="40342"/>
                </a:cubicBezTo>
                <a:lnTo>
                  <a:pt x="25756" y="40362"/>
                </a:lnTo>
                <a:cubicBezTo>
                  <a:pt x="25946" y="40522"/>
                  <a:pt x="26145" y="40672"/>
                  <a:pt x="26345" y="40792"/>
                </a:cubicBezTo>
                <a:cubicBezTo>
                  <a:pt x="28114" y="41951"/>
                  <a:pt x="30601" y="42650"/>
                  <a:pt x="32999" y="42680"/>
                </a:cubicBezTo>
                <a:lnTo>
                  <a:pt x="33069" y="42680"/>
                </a:lnTo>
                <a:cubicBezTo>
                  <a:pt x="35546" y="42680"/>
                  <a:pt x="38274" y="41241"/>
                  <a:pt x="39553" y="39253"/>
                </a:cubicBezTo>
                <a:cubicBezTo>
                  <a:pt x="40612" y="37615"/>
                  <a:pt x="40322" y="36546"/>
                  <a:pt x="39413" y="35147"/>
                </a:cubicBezTo>
                <a:cubicBezTo>
                  <a:pt x="39243" y="34897"/>
                  <a:pt x="39063" y="34667"/>
                  <a:pt x="38863" y="34438"/>
                </a:cubicBezTo>
                <a:cubicBezTo>
                  <a:pt x="38514" y="34018"/>
                  <a:pt x="38154" y="33578"/>
                  <a:pt x="37954" y="33119"/>
                </a:cubicBezTo>
                <a:cubicBezTo>
                  <a:pt x="37654" y="32430"/>
                  <a:pt x="37844" y="32300"/>
                  <a:pt x="38424" y="31900"/>
                </a:cubicBezTo>
                <a:cubicBezTo>
                  <a:pt x="38903" y="31580"/>
                  <a:pt x="39343" y="31231"/>
                  <a:pt x="39363" y="30821"/>
                </a:cubicBezTo>
                <a:cubicBezTo>
                  <a:pt x="39373" y="30551"/>
                  <a:pt x="39213" y="30292"/>
                  <a:pt x="38883" y="30012"/>
                </a:cubicBezTo>
                <a:cubicBezTo>
                  <a:pt x="38264" y="29492"/>
                  <a:pt x="37614" y="29013"/>
                  <a:pt x="36935" y="28493"/>
                </a:cubicBezTo>
                <a:cubicBezTo>
                  <a:pt x="36346" y="28044"/>
                  <a:pt x="35726" y="27584"/>
                  <a:pt x="35097" y="27075"/>
                </a:cubicBezTo>
                <a:lnTo>
                  <a:pt x="34897" y="26915"/>
                </a:lnTo>
                <a:close/>
                <a:moveTo>
                  <a:pt x="16994" y="42510"/>
                </a:moveTo>
                <a:cubicBezTo>
                  <a:pt x="16904" y="42630"/>
                  <a:pt x="16824" y="42730"/>
                  <a:pt x="16754" y="42830"/>
                </a:cubicBezTo>
                <a:cubicBezTo>
                  <a:pt x="16695" y="42890"/>
                  <a:pt x="16645" y="42960"/>
                  <a:pt x="16595" y="43029"/>
                </a:cubicBezTo>
                <a:cubicBezTo>
                  <a:pt x="16714" y="42850"/>
                  <a:pt x="16854" y="42680"/>
                  <a:pt x="16984" y="42510"/>
                </a:cubicBezTo>
                <a:close/>
                <a:moveTo>
                  <a:pt x="34757" y="26425"/>
                </a:moveTo>
                <a:lnTo>
                  <a:pt x="34757" y="26425"/>
                </a:lnTo>
                <a:cubicBezTo>
                  <a:pt x="34767" y="26485"/>
                  <a:pt x="34787" y="26535"/>
                  <a:pt x="34797" y="26585"/>
                </a:cubicBezTo>
                <a:cubicBezTo>
                  <a:pt x="34927" y="26685"/>
                  <a:pt x="35047" y="26785"/>
                  <a:pt x="35187" y="26895"/>
                </a:cubicBezTo>
                <a:lnTo>
                  <a:pt x="35377" y="27045"/>
                </a:lnTo>
                <a:cubicBezTo>
                  <a:pt x="36076" y="27624"/>
                  <a:pt x="36775" y="28144"/>
                  <a:pt x="37455" y="28643"/>
                </a:cubicBezTo>
                <a:cubicBezTo>
                  <a:pt x="38134" y="29143"/>
                  <a:pt x="38763" y="29622"/>
                  <a:pt x="39383" y="30122"/>
                </a:cubicBezTo>
                <a:cubicBezTo>
                  <a:pt x="39712" y="30402"/>
                  <a:pt x="39872" y="30651"/>
                  <a:pt x="39862" y="30901"/>
                </a:cubicBezTo>
                <a:cubicBezTo>
                  <a:pt x="39842" y="31221"/>
                  <a:pt x="39563" y="31530"/>
                  <a:pt x="38923" y="31960"/>
                </a:cubicBezTo>
                <a:lnTo>
                  <a:pt x="38903" y="31970"/>
                </a:lnTo>
                <a:cubicBezTo>
                  <a:pt x="38284" y="32370"/>
                  <a:pt x="38034" y="32539"/>
                  <a:pt x="38364" y="33319"/>
                </a:cubicBezTo>
                <a:cubicBezTo>
                  <a:pt x="38574" y="33828"/>
                  <a:pt x="38993" y="34308"/>
                  <a:pt x="39363" y="34737"/>
                </a:cubicBezTo>
                <a:cubicBezTo>
                  <a:pt x="39563" y="34977"/>
                  <a:pt x="39752" y="35197"/>
                  <a:pt x="39892" y="35407"/>
                </a:cubicBezTo>
                <a:cubicBezTo>
                  <a:pt x="40891" y="36855"/>
                  <a:pt x="41201" y="37894"/>
                  <a:pt x="40142" y="39583"/>
                </a:cubicBezTo>
                <a:cubicBezTo>
                  <a:pt x="38839" y="41670"/>
                  <a:pt x="36074" y="43181"/>
                  <a:pt x="33564" y="43181"/>
                </a:cubicBezTo>
                <a:cubicBezTo>
                  <a:pt x="33515" y="43181"/>
                  <a:pt x="33467" y="43180"/>
                  <a:pt x="33418" y="43179"/>
                </a:cubicBezTo>
                <a:cubicBezTo>
                  <a:pt x="30811" y="43129"/>
                  <a:pt x="28283" y="42420"/>
                  <a:pt x="26495" y="41251"/>
                </a:cubicBezTo>
                <a:cubicBezTo>
                  <a:pt x="26105" y="40991"/>
                  <a:pt x="25736" y="40702"/>
                  <a:pt x="25376" y="40402"/>
                </a:cubicBezTo>
                <a:lnTo>
                  <a:pt x="25246" y="40412"/>
                </a:lnTo>
                <a:cubicBezTo>
                  <a:pt x="25636" y="40742"/>
                  <a:pt x="26036" y="41041"/>
                  <a:pt x="26455" y="41321"/>
                </a:cubicBezTo>
                <a:cubicBezTo>
                  <a:pt x="28253" y="42500"/>
                  <a:pt x="30791" y="43209"/>
                  <a:pt x="33418" y="43269"/>
                </a:cubicBezTo>
                <a:cubicBezTo>
                  <a:pt x="33467" y="43270"/>
                  <a:pt x="33515" y="43271"/>
                  <a:pt x="33564" y="43271"/>
                </a:cubicBezTo>
                <a:cubicBezTo>
                  <a:pt x="36103" y="43271"/>
                  <a:pt x="38899" y="41740"/>
                  <a:pt x="40222" y="39633"/>
                </a:cubicBezTo>
                <a:cubicBezTo>
                  <a:pt x="41301" y="37904"/>
                  <a:pt x="40971" y="36805"/>
                  <a:pt x="39972" y="35357"/>
                </a:cubicBezTo>
                <a:cubicBezTo>
                  <a:pt x="39822" y="35147"/>
                  <a:pt x="39633" y="34927"/>
                  <a:pt x="39433" y="34687"/>
                </a:cubicBezTo>
                <a:cubicBezTo>
                  <a:pt x="39073" y="34258"/>
                  <a:pt x="38653" y="33788"/>
                  <a:pt x="38444" y="33289"/>
                </a:cubicBezTo>
                <a:cubicBezTo>
                  <a:pt x="38144" y="32579"/>
                  <a:pt x="38354" y="32440"/>
                  <a:pt x="38953" y="32040"/>
                </a:cubicBezTo>
                <a:lnTo>
                  <a:pt x="38963" y="32030"/>
                </a:lnTo>
                <a:cubicBezTo>
                  <a:pt x="39443" y="31720"/>
                  <a:pt x="39922" y="31341"/>
                  <a:pt x="39952" y="30901"/>
                </a:cubicBezTo>
                <a:cubicBezTo>
                  <a:pt x="39962" y="30621"/>
                  <a:pt x="39792" y="30352"/>
                  <a:pt x="39433" y="30052"/>
                </a:cubicBezTo>
                <a:cubicBezTo>
                  <a:pt x="38813" y="29552"/>
                  <a:pt x="38174" y="29073"/>
                  <a:pt x="37505" y="28573"/>
                </a:cubicBezTo>
                <a:cubicBezTo>
                  <a:pt x="36835" y="28074"/>
                  <a:pt x="36136" y="27554"/>
                  <a:pt x="35427" y="26975"/>
                </a:cubicBezTo>
                <a:lnTo>
                  <a:pt x="35237" y="26825"/>
                </a:lnTo>
                <a:cubicBezTo>
                  <a:pt x="35067" y="26695"/>
                  <a:pt x="34907" y="26565"/>
                  <a:pt x="34757" y="26425"/>
                </a:cubicBezTo>
                <a:close/>
                <a:moveTo>
                  <a:pt x="34547" y="25826"/>
                </a:moveTo>
                <a:cubicBezTo>
                  <a:pt x="34577" y="25896"/>
                  <a:pt x="34597" y="25966"/>
                  <a:pt x="34627" y="26036"/>
                </a:cubicBezTo>
                <a:cubicBezTo>
                  <a:pt x="34917" y="26315"/>
                  <a:pt x="35227" y="26585"/>
                  <a:pt x="35546" y="26835"/>
                </a:cubicBezTo>
                <a:lnTo>
                  <a:pt x="35716" y="26985"/>
                </a:lnTo>
                <a:cubicBezTo>
                  <a:pt x="36496" y="27604"/>
                  <a:pt x="37265" y="28184"/>
                  <a:pt x="38014" y="28733"/>
                </a:cubicBezTo>
                <a:cubicBezTo>
                  <a:pt x="38693" y="29223"/>
                  <a:pt x="39313" y="29682"/>
                  <a:pt x="39942" y="30182"/>
                </a:cubicBezTo>
                <a:cubicBezTo>
                  <a:pt x="40302" y="30471"/>
                  <a:pt x="40472" y="30741"/>
                  <a:pt x="40462" y="31001"/>
                </a:cubicBezTo>
                <a:cubicBezTo>
                  <a:pt x="40442" y="31331"/>
                  <a:pt x="40142" y="31670"/>
                  <a:pt x="39473" y="32100"/>
                </a:cubicBezTo>
                <a:lnTo>
                  <a:pt x="39423" y="32130"/>
                </a:lnTo>
                <a:cubicBezTo>
                  <a:pt x="38793" y="32529"/>
                  <a:pt x="38524" y="32699"/>
                  <a:pt x="38853" y="33499"/>
                </a:cubicBezTo>
                <a:cubicBezTo>
                  <a:pt x="39083" y="34038"/>
                  <a:pt x="39533" y="34548"/>
                  <a:pt x="39932" y="34997"/>
                </a:cubicBezTo>
                <a:cubicBezTo>
                  <a:pt x="40132" y="35227"/>
                  <a:pt x="40312" y="35437"/>
                  <a:pt x="40462" y="35637"/>
                </a:cubicBezTo>
                <a:cubicBezTo>
                  <a:pt x="41541" y="37125"/>
                  <a:pt x="41890" y="38194"/>
                  <a:pt x="40821" y="39962"/>
                </a:cubicBezTo>
                <a:cubicBezTo>
                  <a:pt x="39493" y="42140"/>
                  <a:pt x="36535" y="43779"/>
                  <a:pt x="33938" y="43779"/>
                </a:cubicBezTo>
                <a:lnTo>
                  <a:pt x="33848" y="43779"/>
                </a:lnTo>
                <a:cubicBezTo>
                  <a:pt x="31131" y="43739"/>
                  <a:pt x="28493" y="43019"/>
                  <a:pt x="26615" y="41791"/>
                </a:cubicBezTo>
                <a:cubicBezTo>
                  <a:pt x="26006" y="41381"/>
                  <a:pt x="25426" y="40921"/>
                  <a:pt x="24887" y="40432"/>
                </a:cubicBezTo>
                <a:lnTo>
                  <a:pt x="24757" y="40432"/>
                </a:lnTo>
                <a:cubicBezTo>
                  <a:pt x="25326" y="40951"/>
                  <a:pt x="25926" y="41431"/>
                  <a:pt x="26565" y="41861"/>
                </a:cubicBezTo>
                <a:cubicBezTo>
                  <a:pt x="28463" y="43099"/>
                  <a:pt x="31111" y="43829"/>
                  <a:pt x="33838" y="43869"/>
                </a:cubicBezTo>
                <a:lnTo>
                  <a:pt x="33938" y="43869"/>
                </a:lnTo>
                <a:cubicBezTo>
                  <a:pt x="36605" y="43869"/>
                  <a:pt x="39533" y="42250"/>
                  <a:pt x="40891" y="40012"/>
                </a:cubicBezTo>
                <a:cubicBezTo>
                  <a:pt x="41990" y="38204"/>
                  <a:pt x="41611" y="37065"/>
                  <a:pt x="40532" y="35577"/>
                </a:cubicBezTo>
                <a:cubicBezTo>
                  <a:pt x="40382" y="35377"/>
                  <a:pt x="40192" y="35167"/>
                  <a:pt x="40002" y="34937"/>
                </a:cubicBezTo>
                <a:cubicBezTo>
                  <a:pt x="39603" y="34488"/>
                  <a:pt x="39163" y="33978"/>
                  <a:pt x="38943" y="33459"/>
                </a:cubicBezTo>
                <a:cubicBezTo>
                  <a:pt x="38633" y="32729"/>
                  <a:pt x="38853" y="32589"/>
                  <a:pt x="39473" y="32190"/>
                </a:cubicBezTo>
                <a:lnTo>
                  <a:pt x="39523" y="32160"/>
                </a:lnTo>
                <a:cubicBezTo>
                  <a:pt x="40222" y="31710"/>
                  <a:pt x="40532" y="31361"/>
                  <a:pt x="40552" y="31001"/>
                </a:cubicBezTo>
                <a:cubicBezTo>
                  <a:pt x="40562" y="30701"/>
                  <a:pt x="40382" y="30412"/>
                  <a:pt x="40002" y="30102"/>
                </a:cubicBezTo>
                <a:cubicBezTo>
                  <a:pt x="39373" y="29602"/>
                  <a:pt x="38743" y="29143"/>
                  <a:pt x="38074" y="28643"/>
                </a:cubicBezTo>
                <a:cubicBezTo>
                  <a:pt x="37325" y="28094"/>
                  <a:pt x="36555" y="27524"/>
                  <a:pt x="35776" y="26895"/>
                </a:cubicBezTo>
                <a:lnTo>
                  <a:pt x="35596" y="26755"/>
                </a:lnTo>
                <a:cubicBezTo>
                  <a:pt x="35227" y="26465"/>
                  <a:pt x="34877" y="26156"/>
                  <a:pt x="34547" y="25826"/>
                </a:cubicBezTo>
                <a:close/>
                <a:moveTo>
                  <a:pt x="11240" y="29662"/>
                </a:moveTo>
                <a:cubicBezTo>
                  <a:pt x="11310" y="29692"/>
                  <a:pt x="11380" y="29712"/>
                  <a:pt x="11450" y="29712"/>
                </a:cubicBezTo>
                <a:cubicBezTo>
                  <a:pt x="11480" y="29712"/>
                  <a:pt x="11499" y="29712"/>
                  <a:pt x="11529" y="29702"/>
                </a:cubicBezTo>
                <a:lnTo>
                  <a:pt x="11529" y="29702"/>
                </a:lnTo>
                <a:cubicBezTo>
                  <a:pt x="11490" y="29972"/>
                  <a:pt x="11499" y="30242"/>
                  <a:pt x="11539" y="30511"/>
                </a:cubicBezTo>
                <a:cubicBezTo>
                  <a:pt x="11599" y="30921"/>
                  <a:pt x="11679" y="31311"/>
                  <a:pt x="11789" y="31700"/>
                </a:cubicBezTo>
                <a:cubicBezTo>
                  <a:pt x="11929" y="32250"/>
                  <a:pt x="12069" y="32819"/>
                  <a:pt x="12079" y="33369"/>
                </a:cubicBezTo>
                <a:cubicBezTo>
                  <a:pt x="12089" y="34278"/>
                  <a:pt x="11829" y="35157"/>
                  <a:pt x="11579" y="35996"/>
                </a:cubicBezTo>
                <a:cubicBezTo>
                  <a:pt x="11460" y="36386"/>
                  <a:pt x="11340" y="36775"/>
                  <a:pt x="11250" y="37175"/>
                </a:cubicBezTo>
                <a:cubicBezTo>
                  <a:pt x="10820" y="39013"/>
                  <a:pt x="10690" y="40432"/>
                  <a:pt x="10850" y="41641"/>
                </a:cubicBezTo>
                <a:cubicBezTo>
                  <a:pt x="10960" y="42460"/>
                  <a:pt x="11200" y="43199"/>
                  <a:pt x="11509" y="43729"/>
                </a:cubicBezTo>
                <a:cubicBezTo>
                  <a:pt x="11909" y="44408"/>
                  <a:pt x="12419" y="44748"/>
                  <a:pt x="13028" y="44748"/>
                </a:cubicBezTo>
                <a:cubicBezTo>
                  <a:pt x="13258" y="44748"/>
                  <a:pt x="13488" y="44708"/>
                  <a:pt x="13697" y="44628"/>
                </a:cubicBezTo>
                <a:cubicBezTo>
                  <a:pt x="15076" y="44138"/>
                  <a:pt x="15955" y="43000"/>
                  <a:pt x="16894" y="41791"/>
                </a:cubicBezTo>
                <a:cubicBezTo>
                  <a:pt x="17264" y="41311"/>
                  <a:pt x="17654" y="40812"/>
                  <a:pt x="18093" y="40322"/>
                </a:cubicBezTo>
                <a:cubicBezTo>
                  <a:pt x="18198" y="40207"/>
                  <a:pt x="18314" y="40069"/>
                  <a:pt x="18438" y="39917"/>
                </a:cubicBezTo>
                <a:lnTo>
                  <a:pt x="18438" y="39917"/>
                </a:lnTo>
                <a:cubicBezTo>
                  <a:pt x="18202" y="40220"/>
                  <a:pt x="17984" y="40502"/>
                  <a:pt x="17803" y="40702"/>
                </a:cubicBezTo>
                <a:cubicBezTo>
                  <a:pt x="17354" y="41211"/>
                  <a:pt x="16944" y="41751"/>
                  <a:pt x="16555" y="42270"/>
                </a:cubicBezTo>
                <a:cubicBezTo>
                  <a:pt x="15586" y="43549"/>
                  <a:pt x="14676" y="44768"/>
                  <a:pt x="13238" y="45297"/>
                </a:cubicBezTo>
                <a:cubicBezTo>
                  <a:pt x="13008" y="45387"/>
                  <a:pt x="12768" y="45437"/>
                  <a:pt x="12529" y="45437"/>
                </a:cubicBezTo>
                <a:cubicBezTo>
                  <a:pt x="10900" y="45437"/>
                  <a:pt x="10421" y="43019"/>
                  <a:pt x="10311" y="42280"/>
                </a:cubicBezTo>
                <a:cubicBezTo>
                  <a:pt x="10141" y="41021"/>
                  <a:pt x="10271" y="39503"/>
                  <a:pt x="10720" y="37645"/>
                </a:cubicBezTo>
                <a:cubicBezTo>
                  <a:pt x="10820" y="37225"/>
                  <a:pt x="10940" y="36815"/>
                  <a:pt x="11070" y="36406"/>
                </a:cubicBezTo>
                <a:cubicBezTo>
                  <a:pt x="11350" y="35517"/>
                  <a:pt x="11629" y="34598"/>
                  <a:pt x="11619" y="33638"/>
                </a:cubicBezTo>
                <a:cubicBezTo>
                  <a:pt x="11609" y="33029"/>
                  <a:pt x="11450" y="32410"/>
                  <a:pt x="11300" y="31810"/>
                </a:cubicBezTo>
                <a:cubicBezTo>
                  <a:pt x="11190" y="31421"/>
                  <a:pt x="11110" y="31031"/>
                  <a:pt x="11050" y="30641"/>
                </a:cubicBezTo>
                <a:cubicBezTo>
                  <a:pt x="11000" y="30362"/>
                  <a:pt x="10990" y="30092"/>
                  <a:pt x="11010" y="29812"/>
                </a:cubicBezTo>
                <a:cubicBezTo>
                  <a:pt x="11110" y="29802"/>
                  <a:pt x="11200" y="29752"/>
                  <a:pt x="11240" y="29662"/>
                </a:cubicBezTo>
                <a:close/>
                <a:moveTo>
                  <a:pt x="41760" y="5166"/>
                </a:moveTo>
                <a:cubicBezTo>
                  <a:pt x="42160" y="5166"/>
                  <a:pt x="42560" y="5236"/>
                  <a:pt x="42939" y="5375"/>
                </a:cubicBezTo>
                <a:cubicBezTo>
                  <a:pt x="43759" y="5645"/>
                  <a:pt x="44278" y="6145"/>
                  <a:pt x="44468" y="6834"/>
                </a:cubicBezTo>
                <a:cubicBezTo>
                  <a:pt x="45317" y="9821"/>
                  <a:pt x="40272" y="15935"/>
                  <a:pt x="37844" y="18873"/>
                </a:cubicBezTo>
                <a:cubicBezTo>
                  <a:pt x="37305" y="19532"/>
                  <a:pt x="36875" y="20041"/>
                  <a:pt x="36655" y="20361"/>
                </a:cubicBezTo>
                <a:cubicBezTo>
                  <a:pt x="36486" y="20591"/>
                  <a:pt x="36306" y="20811"/>
                  <a:pt x="36126" y="21030"/>
                </a:cubicBezTo>
                <a:cubicBezTo>
                  <a:pt x="35486" y="21820"/>
                  <a:pt x="34917" y="22509"/>
                  <a:pt x="35207" y="23718"/>
                </a:cubicBezTo>
                <a:cubicBezTo>
                  <a:pt x="35516" y="24997"/>
                  <a:pt x="36356" y="25676"/>
                  <a:pt x="37335" y="26465"/>
                </a:cubicBezTo>
                <a:lnTo>
                  <a:pt x="37425" y="26545"/>
                </a:lnTo>
                <a:cubicBezTo>
                  <a:pt x="38504" y="27424"/>
                  <a:pt x="39623" y="28214"/>
                  <a:pt x="40711" y="28963"/>
                </a:cubicBezTo>
                <a:cubicBezTo>
                  <a:pt x="41381" y="29432"/>
                  <a:pt x="42070" y="29912"/>
                  <a:pt x="42730" y="30412"/>
                </a:cubicBezTo>
                <a:cubicBezTo>
                  <a:pt x="43219" y="30771"/>
                  <a:pt x="43449" y="31111"/>
                  <a:pt x="43429" y="31441"/>
                </a:cubicBezTo>
                <a:cubicBezTo>
                  <a:pt x="43409" y="31840"/>
                  <a:pt x="43019" y="32250"/>
                  <a:pt x="42200" y="32719"/>
                </a:cubicBezTo>
                <a:lnTo>
                  <a:pt x="42030" y="32819"/>
                </a:lnTo>
                <a:cubicBezTo>
                  <a:pt x="41311" y="33229"/>
                  <a:pt x="40981" y="33419"/>
                  <a:pt x="41321" y="34348"/>
                </a:cubicBezTo>
                <a:cubicBezTo>
                  <a:pt x="41571" y="35037"/>
                  <a:pt x="42220" y="35676"/>
                  <a:pt x="42780" y="36246"/>
                </a:cubicBezTo>
                <a:cubicBezTo>
                  <a:pt x="42949" y="36416"/>
                  <a:pt x="43109" y="36576"/>
                  <a:pt x="43249" y="36725"/>
                </a:cubicBezTo>
                <a:cubicBezTo>
                  <a:pt x="44748" y="38374"/>
                  <a:pt x="45327" y="39673"/>
                  <a:pt x="44158" y="41851"/>
                </a:cubicBezTo>
                <a:cubicBezTo>
                  <a:pt x="42710" y="44558"/>
                  <a:pt x="39183" y="46656"/>
                  <a:pt x="35956" y="46746"/>
                </a:cubicBezTo>
                <a:lnTo>
                  <a:pt x="35536" y="46746"/>
                </a:lnTo>
                <a:cubicBezTo>
                  <a:pt x="32519" y="46746"/>
                  <a:pt x="29392" y="45887"/>
                  <a:pt x="27174" y="44448"/>
                </a:cubicBezTo>
                <a:cubicBezTo>
                  <a:pt x="26325" y="43909"/>
                  <a:pt x="25536" y="43229"/>
                  <a:pt x="24777" y="42580"/>
                </a:cubicBezTo>
                <a:cubicBezTo>
                  <a:pt x="24167" y="42050"/>
                  <a:pt x="23528" y="41511"/>
                  <a:pt x="22869" y="41031"/>
                </a:cubicBezTo>
                <a:cubicBezTo>
                  <a:pt x="22385" y="40683"/>
                  <a:pt x="21153" y="39970"/>
                  <a:pt x="20467" y="39970"/>
                </a:cubicBezTo>
                <a:cubicBezTo>
                  <a:pt x="20444" y="39970"/>
                  <a:pt x="20422" y="39971"/>
                  <a:pt x="20401" y="39972"/>
                </a:cubicBezTo>
                <a:cubicBezTo>
                  <a:pt x="19592" y="40042"/>
                  <a:pt x="18703" y="40852"/>
                  <a:pt x="17903" y="41761"/>
                </a:cubicBezTo>
                <a:cubicBezTo>
                  <a:pt x="18723" y="40762"/>
                  <a:pt x="19662" y="39833"/>
                  <a:pt x="20501" y="39743"/>
                </a:cubicBezTo>
                <a:lnTo>
                  <a:pt x="20611" y="39743"/>
                </a:lnTo>
                <a:cubicBezTo>
                  <a:pt x="20541" y="39723"/>
                  <a:pt x="20471" y="39693"/>
                  <a:pt x="20391" y="39663"/>
                </a:cubicBezTo>
                <a:cubicBezTo>
                  <a:pt x="19642" y="39783"/>
                  <a:pt x="18822" y="40532"/>
                  <a:pt x="18093" y="41381"/>
                </a:cubicBezTo>
                <a:cubicBezTo>
                  <a:pt x="18733" y="40602"/>
                  <a:pt x="19452" y="39853"/>
                  <a:pt x="20131" y="39553"/>
                </a:cubicBezTo>
                <a:lnTo>
                  <a:pt x="20011" y="39503"/>
                </a:lnTo>
                <a:cubicBezTo>
                  <a:pt x="19392" y="39803"/>
                  <a:pt x="18763" y="40432"/>
                  <a:pt x="18183" y="41111"/>
                </a:cubicBezTo>
                <a:cubicBezTo>
                  <a:pt x="18713" y="40462"/>
                  <a:pt x="19292" y="39823"/>
                  <a:pt x="19871" y="39433"/>
                </a:cubicBezTo>
                <a:cubicBezTo>
                  <a:pt x="19841" y="39423"/>
                  <a:pt x="19802" y="39403"/>
                  <a:pt x="19772" y="39383"/>
                </a:cubicBezTo>
                <a:cubicBezTo>
                  <a:pt x="19252" y="39753"/>
                  <a:pt x="18723" y="40312"/>
                  <a:pt x="18243" y="40882"/>
                </a:cubicBezTo>
                <a:cubicBezTo>
                  <a:pt x="18673" y="40322"/>
                  <a:pt x="19152" y="39813"/>
                  <a:pt x="19682" y="39343"/>
                </a:cubicBezTo>
                <a:cubicBezTo>
                  <a:pt x="19652" y="39323"/>
                  <a:pt x="19622" y="39313"/>
                  <a:pt x="19582" y="39293"/>
                </a:cubicBezTo>
                <a:cubicBezTo>
                  <a:pt x="19132" y="39693"/>
                  <a:pt x="18723" y="40132"/>
                  <a:pt x="18343" y="40602"/>
                </a:cubicBezTo>
                <a:cubicBezTo>
                  <a:pt x="18713" y="40132"/>
                  <a:pt x="19102" y="39683"/>
                  <a:pt x="19522" y="39263"/>
                </a:cubicBezTo>
                <a:lnTo>
                  <a:pt x="19442" y="39223"/>
                </a:lnTo>
                <a:cubicBezTo>
                  <a:pt x="19102" y="39563"/>
                  <a:pt x="18773" y="39922"/>
                  <a:pt x="18473" y="40302"/>
                </a:cubicBezTo>
                <a:cubicBezTo>
                  <a:pt x="18763" y="39922"/>
                  <a:pt x="19082" y="39543"/>
                  <a:pt x="19402" y="39193"/>
                </a:cubicBezTo>
                <a:cubicBezTo>
                  <a:pt x="19372" y="39183"/>
                  <a:pt x="19352" y="39163"/>
                  <a:pt x="19322" y="39153"/>
                </a:cubicBezTo>
                <a:cubicBezTo>
                  <a:pt x="18972" y="39523"/>
                  <a:pt x="18633" y="39952"/>
                  <a:pt x="18323" y="40352"/>
                </a:cubicBezTo>
                <a:cubicBezTo>
                  <a:pt x="18613" y="39972"/>
                  <a:pt x="18952" y="39543"/>
                  <a:pt x="19292" y="39133"/>
                </a:cubicBezTo>
                <a:lnTo>
                  <a:pt x="19222" y="39093"/>
                </a:lnTo>
                <a:cubicBezTo>
                  <a:pt x="18872" y="39503"/>
                  <a:pt x="18533" y="39942"/>
                  <a:pt x="18233" y="40322"/>
                </a:cubicBezTo>
                <a:cubicBezTo>
                  <a:pt x="17993" y="40642"/>
                  <a:pt x="17783" y="40911"/>
                  <a:pt x="17604" y="41121"/>
                </a:cubicBezTo>
                <a:cubicBezTo>
                  <a:pt x="17134" y="41661"/>
                  <a:pt x="16714" y="42230"/>
                  <a:pt x="16305" y="42780"/>
                </a:cubicBezTo>
                <a:cubicBezTo>
                  <a:pt x="15296" y="44158"/>
                  <a:pt x="14337" y="45447"/>
                  <a:pt x="12828" y="46037"/>
                </a:cubicBezTo>
                <a:cubicBezTo>
                  <a:pt x="12578" y="46137"/>
                  <a:pt x="12319" y="46196"/>
                  <a:pt x="12049" y="46196"/>
                </a:cubicBezTo>
                <a:cubicBezTo>
                  <a:pt x="10351" y="46196"/>
                  <a:pt x="9841" y="43689"/>
                  <a:pt x="9721" y="42920"/>
                </a:cubicBezTo>
                <a:cubicBezTo>
                  <a:pt x="9531" y="41591"/>
                  <a:pt x="9661" y="40012"/>
                  <a:pt x="10131" y="38084"/>
                </a:cubicBezTo>
                <a:cubicBezTo>
                  <a:pt x="10231" y="37645"/>
                  <a:pt x="10381" y="37205"/>
                  <a:pt x="10500" y="36785"/>
                </a:cubicBezTo>
                <a:cubicBezTo>
                  <a:pt x="10800" y="35856"/>
                  <a:pt x="11100" y="34907"/>
                  <a:pt x="11090" y="33908"/>
                </a:cubicBezTo>
                <a:cubicBezTo>
                  <a:pt x="11080" y="33239"/>
                  <a:pt x="10910" y="32569"/>
                  <a:pt x="10740" y="31930"/>
                </a:cubicBezTo>
                <a:cubicBezTo>
                  <a:pt x="10640" y="31520"/>
                  <a:pt x="10540" y="31141"/>
                  <a:pt x="10480" y="30761"/>
                </a:cubicBezTo>
                <a:cubicBezTo>
                  <a:pt x="10431" y="30481"/>
                  <a:pt x="10411" y="30192"/>
                  <a:pt x="10411" y="29902"/>
                </a:cubicBezTo>
                <a:lnTo>
                  <a:pt x="10411" y="29902"/>
                </a:lnTo>
                <a:cubicBezTo>
                  <a:pt x="10450" y="29912"/>
                  <a:pt x="10480" y="29912"/>
                  <a:pt x="10520" y="29912"/>
                </a:cubicBezTo>
                <a:cubicBezTo>
                  <a:pt x="10630" y="29912"/>
                  <a:pt x="10730" y="29862"/>
                  <a:pt x="10780" y="29762"/>
                </a:cubicBezTo>
                <a:cubicBezTo>
                  <a:pt x="10830" y="29782"/>
                  <a:pt x="10880" y="29802"/>
                  <a:pt x="10930" y="29802"/>
                </a:cubicBezTo>
                <a:cubicBezTo>
                  <a:pt x="10910" y="30082"/>
                  <a:pt x="10920" y="30372"/>
                  <a:pt x="10970" y="30641"/>
                </a:cubicBezTo>
                <a:cubicBezTo>
                  <a:pt x="11030" y="31041"/>
                  <a:pt x="11110" y="31441"/>
                  <a:pt x="11220" y="31830"/>
                </a:cubicBezTo>
                <a:cubicBezTo>
                  <a:pt x="11370" y="32420"/>
                  <a:pt x="11529" y="33029"/>
                  <a:pt x="11529" y="33638"/>
                </a:cubicBezTo>
                <a:cubicBezTo>
                  <a:pt x="11549" y="34578"/>
                  <a:pt x="11260" y="35497"/>
                  <a:pt x="10990" y="36376"/>
                </a:cubicBezTo>
                <a:cubicBezTo>
                  <a:pt x="10860" y="36785"/>
                  <a:pt x="10740" y="37205"/>
                  <a:pt x="10630" y="37625"/>
                </a:cubicBezTo>
                <a:cubicBezTo>
                  <a:pt x="10181" y="39503"/>
                  <a:pt x="10051" y="41021"/>
                  <a:pt x="10231" y="42290"/>
                </a:cubicBezTo>
                <a:cubicBezTo>
                  <a:pt x="10341" y="43049"/>
                  <a:pt x="10830" y="45517"/>
                  <a:pt x="12529" y="45517"/>
                </a:cubicBezTo>
                <a:cubicBezTo>
                  <a:pt x="12778" y="45517"/>
                  <a:pt x="13028" y="45467"/>
                  <a:pt x="13268" y="45377"/>
                </a:cubicBezTo>
                <a:cubicBezTo>
                  <a:pt x="14716" y="44828"/>
                  <a:pt x="15636" y="43609"/>
                  <a:pt x="16615" y="42320"/>
                </a:cubicBezTo>
                <a:cubicBezTo>
                  <a:pt x="17004" y="41801"/>
                  <a:pt x="17414" y="41261"/>
                  <a:pt x="17863" y="40752"/>
                </a:cubicBezTo>
                <a:cubicBezTo>
                  <a:pt x="18053" y="40542"/>
                  <a:pt x="18273" y="40252"/>
                  <a:pt x="18533" y="39922"/>
                </a:cubicBezTo>
                <a:cubicBezTo>
                  <a:pt x="18733" y="39663"/>
                  <a:pt x="18952" y="39373"/>
                  <a:pt x="19192" y="39093"/>
                </a:cubicBezTo>
                <a:cubicBezTo>
                  <a:pt x="19162" y="39083"/>
                  <a:pt x="19142" y="39063"/>
                  <a:pt x="19122" y="39053"/>
                </a:cubicBezTo>
                <a:cubicBezTo>
                  <a:pt x="19045" y="39147"/>
                  <a:pt x="18969" y="39241"/>
                  <a:pt x="18894" y="39334"/>
                </a:cubicBezTo>
                <a:lnTo>
                  <a:pt x="18894" y="39334"/>
                </a:lnTo>
                <a:cubicBezTo>
                  <a:pt x="18966" y="39240"/>
                  <a:pt x="19042" y="39144"/>
                  <a:pt x="19122" y="39043"/>
                </a:cubicBezTo>
                <a:lnTo>
                  <a:pt x="19052" y="39003"/>
                </a:lnTo>
                <a:cubicBezTo>
                  <a:pt x="18942" y="39143"/>
                  <a:pt x="18832" y="39283"/>
                  <a:pt x="18723" y="39423"/>
                </a:cubicBezTo>
                <a:cubicBezTo>
                  <a:pt x="18473" y="39753"/>
                  <a:pt x="18223" y="40062"/>
                  <a:pt x="18033" y="40272"/>
                </a:cubicBezTo>
                <a:cubicBezTo>
                  <a:pt x="17594" y="40762"/>
                  <a:pt x="17214" y="41261"/>
                  <a:pt x="16834" y="41741"/>
                </a:cubicBezTo>
                <a:cubicBezTo>
                  <a:pt x="15905" y="42940"/>
                  <a:pt x="15026" y="44068"/>
                  <a:pt x="13677" y="44558"/>
                </a:cubicBezTo>
                <a:cubicBezTo>
                  <a:pt x="13468" y="44628"/>
                  <a:pt x="13248" y="44678"/>
                  <a:pt x="13028" y="44678"/>
                </a:cubicBezTo>
                <a:cubicBezTo>
                  <a:pt x="11470" y="44678"/>
                  <a:pt x="11020" y="42350"/>
                  <a:pt x="10930" y="41631"/>
                </a:cubicBezTo>
                <a:cubicBezTo>
                  <a:pt x="10770" y="40432"/>
                  <a:pt x="10890" y="39023"/>
                  <a:pt x="11320" y="37195"/>
                </a:cubicBezTo>
                <a:cubicBezTo>
                  <a:pt x="11420" y="36805"/>
                  <a:pt x="11539" y="36406"/>
                  <a:pt x="11649" y="36026"/>
                </a:cubicBezTo>
                <a:cubicBezTo>
                  <a:pt x="11909" y="35177"/>
                  <a:pt x="12179" y="34298"/>
                  <a:pt x="12159" y="33379"/>
                </a:cubicBezTo>
                <a:cubicBezTo>
                  <a:pt x="12149" y="32809"/>
                  <a:pt x="12009" y="32240"/>
                  <a:pt x="11869" y="31690"/>
                </a:cubicBezTo>
                <a:cubicBezTo>
                  <a:pt x="11759" y="31301"/>
                  <a:pt x="11679" y="30911"/>
                  <a:pt x="11619" y="30511"/>
                </a:cubicBezTo>
                <a:cubicBezTo>
                  <a:pt x="11579" y="30232"/>
                  <a:pt x="11579" y="29942"/>
                  <a:pt x="11619" y="29662"/>
                </a:cubicBezTo>
                <a:cubicBezTo>
                  <a:pt x="11659" y="29632"/>
                  <a:pt x="11689" y="29602"/>
                  <a:pt x="11709" y="29562"/>
                </a:cubicBezTo>
                <a:cubicBezTo>
                  <a:pt x="11769" y="29592"/>
                  <a:pt x="11849" y="29612"/>
                  <a:pt x="11919" y="29612"/>
                </a:cubicBezTo>
                <a:cubicBezTo>
                  <a:pt x="12029" y="29612"/>
                  <a:pt x="12129" y="29552"/>
                  <a:pt x="12159" y="29452"/>
                </a:cubicBezTo>
                <a:lnTo>
                  <a:pt x="12169" y="29452"/>
                </a:lnTo>
                <a:cubicBezTo>
                  <a:pt x="12089" y="29752"/>
                  <a:pt x="12069" y="30072"/>
                  <a:pt x="12119" y="30382"/>
                </a:cubicBezTo>
                <a:cubicBezTo>
                  <a:pt x="12169" y="30781"/>
                  <a:pt x="12249" y="31171"/>
                  <a:pt x="12359" y="31560"/>
                </a:cubicBezTo>
                <a:cubicBezTo>
                  <a:pt x="12499" y="32050"/>
                  <a:pt x="12588" y="32569"/>
                  <a:pt x="12618" y="33089"/>
                </a:cubicBezTo>
                <a:cubicBezTo>
                  <a:pt x="12638" y="33958"/>
                  <a:pt x="12389" y="34797"/>
                  <a:pt x="12149" y="35607"/>
                </a:cubicBezTo>
                <a:cubicBezTo>
                  <a:pt x="12049" y="35966"/>
                  <a:pt x="11939" y="36336"/>
                  <a:pt x="11849" y="36706"/>
                </a:cubicBezTo>
                <a:cubicBezTo>
                  <a:pt x="11569" y="37924"/>
                  <a:pt x="11270" y="39503"/>
                  <a:pt x="11460" y="40971"/>
                </a:cubicBezTo>
                <a:cubicBezTo>
                  <a:pt x="11529" y="41681"/>
                  <a:pt x="11739" y="42360"/>
                  <a:pt x="12069" y="42990"/>
                </a:cubicBezTo>
                <a:cubicBezTo>
                  <a:pt x="12449" y="43639"/>
                  <a:pt x="12938" y="43969"/>
                  <a:pt x="13528" y="43969"/>
                </a:cubicBezTo>
                <a:cubicBezTo>
                  <a:pt x="13727" y="43969"/>
                  <a:pt x="13927" y="43929"/>
                  <a:pt x="14127" y="43869"/>
                </a:cubicBezTo>
                <a:cubicBezTo>
                  <a:pt x="15426" y="43429"/>
                  <a:pt x="16265" y="42370"/>
                  <a:pt x="17164" y="41251"/>
                </a:cubicBezTo>
                <a:cubicBezTo>
                  <a:pt x="17524" y="40802"/>
                  <a:pt x="17893" y="40342"/>
                  <a:pt x="18303" y="39882"/>
                </a:cubicBezTo>
                <a:cubicBezTo>
                  <a:pt x="18513" y="39663"/>
                  <a:pt x="18763" y="39343"/>
                  <a:pt x="19032" y="39003"/>
                </a:cubicBezTo>
                <a:lnTo>
                  <a:pt x="19042" y="38993"/>
                </a:lnTo>
                <a:lnTo>
                  <a:pt x="18982" y="38953"/>
                </a:lnTo>
                <a:lnTo>
                  <a:pt x="18972" y="38963"/>
                </a:lnTo>
                <a:cubicBezTo>
                  <a:pt x="18713" y="39293"/>
                  <a:pt x="18463" y="39613"/>
                  <a:pt x="18253" y="39833"/>
                </a:cubicBezTo>
                <a:cubicBezTo>
                  <a:pt x="17833" y="40282"/>
                  <a:pt x="17464" y="40752"/>
                  <a:pt x="17104" y="41201"/>
                </a:cubicBezTo>
                <a:cubicBezTo>
                  <a:pt x="16215" y="42310"/>
                  <a:pt x="15376" y="43359"/>
                  <a:pt x="14097" y="43789"/>
                </a:cubicBezTo>
                <a:cubicBezTo>
                  <a:pt x="13917" y="43859"/>
                  <a:pt x="13717" y="43889"/>
                  <a:pt x="13528" y="43889"/>
                </a:cubicBezTo>
                <a:cubicBezTo>
                  <a:pt x="13148" y="43889"/>
                  <a:pt x="11879" y="43679"/>
                  <a:pt x="11529" y="40961"/>
                </a:cubicBezTo>
                <a:cubicBezTo>
                  <a:pt x="11340" y="39503"/>
                  <a:pt x="11639" y="37934"/>
                  <a:pt x="11919" y="36725"/>
                </a:cubicBezTo>
                <a:cubicBezTo>
                  <a:pt x="12009" y="36346"/>
                  <a:pt x="12119" y="35986"/>
                  <a:pt x="12219" y="35627"/>
                </a:cubicBezTo>
                <a:cubicBezTo>
                  <a:pt x="12459" y="34807"/>
                  <a:pt x="12708" y="33958"/>
                  <a:pt x="12688" y="33079"/>
                </a:cubicBezTo>
                <a:cubicBezTo>
                  <a:pt x="12658" y="32559"/>
                  <a:pt x="12568" y="32040"/>
                  <a:pt x="12429" y="31530"/>
                </a:cubicBezTo>
                <a:cubicBezTo>
                  <a:pt x="12319" y="31151"/>
                  <a:pt x="12239" y="30751"/>
                  <a:pt x="12189" y="30362"/>
                </a:cubicBezTo>
                <a:cubicBezTo>
                  <a:pt x="12149" y="30062"/>
                  <a:pt x="12169" y="29752"/>
                  <a:pt x="12239" y="29462"/>
                </a:cubicBezTo>
                <a:cubicBezTo>
                  <a:pt x="12289" y="29482"/>
                  <a:pt x="12339" y="29492"/>
                  <a:pt x="12389" y="29492"/>
                </a:cubicBezTo>
                <a:cubicBezTo>
                  <a:pt x="12449" y="29492"/>
                  <a:pt x="12509" y="29472"/>
                  <a:pt x="12548" y="29422"/>
                </a:cubicBezTo>
                <a:cubicBezTo>
                  <a:pt x="12578" y="29392"/>
                  <a:pt x="12608" y="29353"/>
                  <a:pt x="12618" y="29313"/>
                </a:cubicBezTo>
                <a:cubicBezTo>
                  <a:pt x="12668" y="29343"/>
                  <a:pt x="12718" y="29363"/>
                  <a:pt x="12768" y="29382"/>
                </a:cubicBezTo>
                <a:cubicBezTo>
                  <a:pt x="12688" y="29652"/>
                  <a:pt x="12658" y="29942"/>
                  <a:pt x="12688" y="30232"/>
                </a:cubicBezTo>
                <a:cubicBezTo>
                  <a:pt x="12728" y="30631"/>
                  <a:pt x="12798" y="31021"/>
                  <a:pt x="12908" y="31411"/>
                </a:cubicBezTo>
                <a:cubicBezTo>
                  <a:pt x="13038" y="31870"/>
                  <a:pt x="13128" y="32330"/>
                  <a:pt x="13158" y="32809"/>
                </a:cubicBezTo>
                <a:cubicBezTo>
                  <a:pt x="13178" y="33638"/>
                  <a:pt x="12948" y="34448"/>
                  <a:pt x="12728" y="35227"/>
                </a:cubicBezTo>
                <a:cubicBezTo>
                  <a:pt x="12628" y="35567"/>
                  <a:pt x="12529" y="35906"/>
                  <a:pt x="12459" y="36256"/>
                </a:cubicBezTo>
                <a:cubicBezTo>
                  <a:pt x="12169" y="37505"/>
                  <a:pt x="11899" y="38963"/>
                  <a:pt x="12059" y="40322"/>
                </a:cubicBezTo>
                <a:cubicBezTo>
                  <a:pt x="12129" y="40991"/>
                  <a:pt x="12329" y="41651"/>
                  <a:pt x="12638" y="42250"/>
                </a:cubicBezTo>
                <a:cubicBezTo>
                  <a:pt x="12998" y="42880"/>
                  <a:pt x="13458" y="43199"/>
                  <a:pt x="14017" y="43199"/>
                </a:cubicBezTo>
                <a:cubicBezTo>
                  <a:pt x="14197" y="43199"/>
                  <a:pt x="14377" y="43169"/>
                  <a:pt x="14547" y="43109"/>
                </a:cubicBezTo>
                <a:cubicBezTo>
                  <a:pt x="15775" y="42730"/>
                  <a:pt x="16545" y="41791"/>
                  <a:pt x="17434" y="40712"/>
                </a:cubicBezTo>
                <a:cubicBezTo>
                  <a:pt x="17773" y="40302"/>
                  <a:pt x="18123" y="39872"/>
                  <a:pt x="18523" y="39463"/>
                </a:cubicBezTo>
                <a:cubicBezTo>
                  <a:pt x="18653" y="39323"/>
                  <a:pt x="18802" y="39143"/>
                  <a:pt x="18972" y="38943"/>
                </a:cubicBezTo>
                <a:lnTo>
                  <a:pt x="18902" y="38903"/>
                </a:lnTo>
                <a:cubicBezTo>
                  <a:pt x="18753" y="39103"/>
                  <a:pt x="18603" y="39283"/>
                  <a:pt x="18473" y="39413"/>
                </a:cubicBezTo>
                <a:cubicBezTo>
                  <a:pt x="18073" y="39833"/>
                  <a:pt x="17724" y="40262"/>
                  <a:pt x="17384" y="40672"/>
                </a:cubicBezTo>
                <a:cubicBezTo>
                  <a:pt x="16495" y="41741"/>
                  <a:pt x="15725" y="42670"/>
                  <a:pt x="14527" y="43049"/>
                </a:cubicBezTo>
                <a:cubicBezTo>
                  <a:pt x="14357" y="43099"/>
                  <a:pt x="14197" y="43129"/>
                  <a:pt x="14027" y="43129"/>
                </a:cubicBezTo>
                <a:cubicBezTo>
                  <a:pt x="13657" y="43129"/>
                  <a:pt x="12449" y="42930"/>
                  <a:pt x="12129" y="40312"/>
                </a:cubicBezTo>
                <a:cubicBezTo>
                  <a:pt x="11979" y="38973"/>
                  <a:pt x="12239" y="37515"/>
                  <a:pt x="12529" y="36276"/>
                </a:cubicBezTo>
                <a:cubicBezTo>
                  <a:pt x="12598" y="35936"/>
                  <a:pt x="12698" y="35587"/>
                  <a:pt x="12798" y="35257"/>
                </a:cubicBezTo>
                <a:cubicBezTo>
                  <a:pt x="13018" y="34468"/>
                  <a:pt x="13248" y="33658"/>
                  <a:pt x="13228" y="32809"/>
                </a:cubicBezTo>
                <a:cubicBezTo>
                  <a:pt x="13198" y="32330"/>
                  <a:pt x="13118" y="31860"/>
                  <a:pt x="12978" y="31401"/>
                </a:cubicBezTo>
                <a:cubicBezTo>
                  <a:pt x="12878" y="31011"/>
                  <a:pt x="12798" y="30621"/>
                  <a:pt x="12758" y="30232"/>
                </a:cubicBezTo>
                <a:cubicBezTo>
                  <a:pt x="12728" y="29952"/>
                  <a:pt x="12758" y="29662"/>
                  <a:pt x="12848" y="29392"/>
                </a:cubicBezTo>
                <a:lnTo>
                  <a:pt x="12858" y="29392"/>
                </a:lnTo>
                <a:cubicBezTo>
                  <a:pt x="12918" y="29392"/>
                  <a:pt x="12968" y="29373"/>
                  <a:pt x="13008" y="29333"/>
                </a:cubicBezTo>
                <a:cubicBezTo>
                  <a:pt x="13038" y="29293"/>
                  <a:pt x="13068" y="29253"/>
                  <a:pt x="13078" y="29213"/>
                </a:cubicBezTo>
                <a:cubicBezTo>
                  <a:pt x="13158" y="29253"/>
                  <a:pt x="13238" y="29283"/>
                  <a:pt x="13328" y="29293"/>
                </a:cubicBezTo>
                <a:cubicBezTo>
                  <a:pt x="13348" y="29293"/>
                  <a:pt x="13368" y="29293"/>
                  <a:pt x="13388" y="29283"/>
                </a:cubicBezTo>
                <a:lnTo>
                  <a:pt x="13388" y="29283"/>
                </a:lnTo>
                <a:cubicBezTo>
                  <a:pt x="13288" y="29542"/>
                  <a:pt x="13238" y="29822"/>
                  <a:pt x="13258" y="30102"/>
                </a:cubicBezTo>
                <a:cubicBezTo>
                  <a:pt x="13288" y="30491"/>
                  <a:pt x="13358" y="30881"/>
                  <a:pt x="13468" y="31271"/>
                </a:cubicBezTo>
                <a:cubicBezTo>
                  <a:pt x="13587" y="31680"/>
                  <a:pt x="13657" y="32110"/>
                  <a:pt x="13687" y="32539"/>
                </a:cubicBezTo>
                <a:cubicBezTo>
                  <a:pt x="13717" y="33339"/>
                  <a:pt x="13508" y="34108"/>
                  <a:pt x="13298" y="34857"/>
                </a:cubicBezTo>
                <a:cubicBezTo>
                  <a:pt x="13208" y="35167"/>
                  <a:pt x="13128" y="35477"/>
                  <a:pt x="13048" y="35806"/>
                </a:cubicBezTo>
                <a:cubicBezTo>
                  <a:pt x="12768" y="37085"/>
                  <a:pt x="12519" y="38434"/>
                  <a:pt x="12658" y="39673"/>
                </a:cubicBezTo>
                <a:cubicBezTo>
                  <a:pt x="12808" y="41011"/>
                  <a:pt x="13368" y="42440"/>
                  <a:pt x="14507" y="42440"/>
                </a:cubicBezTo>
                <a:cubicBezTo>
                  <a:pt x="14656" y="42430"/>
                  <a:pt x="14816" y="42410"/>
                  <a:pt x="14956" y="42370"/>
                </a:cubicBezTo>
                <a:cubicBezTo>
                  <a:pt x="16115" y="42030"/>
                  <a:pt x="16854" y="41171"/>
                  <a:pt x="17704" y="40172"/>
                </a:cubicBezTo>
                <a:cubicBezTo>
                  <a:pt x="18023" y="39803"/>
                  <a:pt x="18353" y="39413"/>
                  <a:pt x="18723" y="39033"/>
                </a:cubicBezTo>
                <a:cubicBezTo>
                  <a:pt x="18773" y="38983"/>
                  <a:pt x="18822" y="38933"/>
                  <a:pt x="18862" y="38883"/>
                </a:cubicBezTo>
                <a:cubicBezTo>
                  <a:pt x="18842" y="38873"/>
                  <a:pt x="18822" y="38863"/>
                  <a:pt x="18802" y="38853"/>
                </a:cubicBezTo>
                <a:cubicBezTo>
                  <a:pt x="18763" y="38903"/>
                  <a:pt x="18723" y="38943"/>
                  <a:pt x="18683" y="38983"/>
                </a:cubicBezTo>
                <a:cubicBezTo>
                  <a:pt x="18303" y="39373"/>
                  <a:pt x="17973" y="39753"/>
                  <a:pt x="17654" y="40132"/>
                </a:cubicBezTo>
                <a:cubicBezTo>
                  <a:pt x="16814" y="41121"/>
                  <a:pt x="16075" y="41970"/>
                  <a:pt x="14946" y="42300"/>
                </a:cubicBezTo>
                <a:cubicBezTo>
                  <a:pt x="14806" y="42350"/>
                  <a:pt x="14656" y="42370"/>
                  <a:pt x="14507" y="42370"/>
                </a:cubicBezTo>
                <a:cubicBezTo>
                  <a:pt x="13418" y="42370"/>
                  <a:pt x="12868" y="40971"/>
                  <a:pt x="12728" y="39663"/>
                </a:cubicBezTo>
                <a:cubicBezTo>
                  <a:pt x="12588" y="38434"/>
                  <a:pt x="12828" y="37085"/>
                  <a:pt x="13118" y="35816"/>
                </a:cubicBezTo>
                <a:cubicBezTo>
                  <a:pt x="13188" y="35507"/>
                  <a:pt x="13278" y="35187"/>
                  <a:pt x="13368" y="34877"/>
                </a:cubicBezTo>
                <a:cubicBezTo>
                  <a:pt x="13568" y="34128"/>
                  <a:pt x="13787" y="33339"/>
                  <a:pt x="13757" y="32539"/>
                </a:cubicBezTo>
                <a:cubicBezTo>
                  <a:pt x="13727" y="32100"/>
                  <a:pt x="13657" y="31670"/>
                  <a:pt x="13538" y="31251"/>
                </a:cubicBezTo>
                <a:cubicBezTo>
                  <a:pt x="13428" y="30871"/>
                  <a:pt x="13358" y="30481"/>
                  <a:pt x="13328" y="30092"/>
                </a:cubicBezTo>
                <a:cubicBezTo>
                  <a:pt x="13298" y="29752"/>
                  <a:pt x="13378" y="29402"/>
                  <a:pt x="13558" y="29103"/>
                </a:cubicBezTo>
                <a:cubicBezTo>
                  <a:pt x="13587" y="29123"/>
                  <a:pt x="13627" y="29143"/>
                  <a:pt x="13667" y="29163"/>
                </a:cubicBezTo>
                <a:lnTo>
                  <a:pt x="13667" y="29083"/>
                </a:lnTo>
                <a:cubicBezTo>
                  <a:pt x="13637" y="29073"/>
                  <a:pt x="13617" y="29053"/>
                  <a:pt x="13587" y="29043"/>
                </a:cubicBezTo>
                <a:cubicBezTo>
                  <a:pt x="13617" y="29003"/>
                  <a:pt x="13647" y="28963"/>
                  <a:pt x="13677" y="28913"/>
                </a:cubicBezTo>
                <a:cubicBezTo>
                  <a:pt x="13677" y="28873"/>
                  <a:pt x="13677" y="28833"/>
                  <a:pt x="13677" y="28793"/>
                </a:cubicBezTo>
                <a:cubicBezTo>
                  <a:pt x="13637" y="28843"/>
                  <a:pt x="13597" y="28903"/>
                  <a:pt x="13568" y="28953"/>
                </a:cubicBezTo>
                <a:cubicBezTo>
                  <a:pt x="13578" y="28883"/>
                  <a:pt x="13578" y="28813"/>
                  <a:pt x="13578" y="28733"/>
                </a:cubicBezTo>
                <a:cubicBezTo>
                  <a:pt x="13617" y="28753"/>
                  <a:pt x="13647" y="28763"/>
                  <a:pt x="13677" y="28783"/>
                </a:cubicBezTo>
                <a:lnTo>
                  <a:pt x="13677" y="28713"/>
                </a:lnTo>
                <a:cubicBezTo>
                  <a:pt x="13647" y="28693"/>
                  <a:pt x="13607" y="28673"/>
                  <a:pt x="13578" y="28663"/>
                </a:cubicBezTo>
                <a:lnTo>
                  <a:pt x="13578" y="28603"/>
                </a:lnTo>
                <a:cubicBezTo>
                  <a:pt x="13548" y="27604"/>
                  <a:pt x="12818" y="26765"/>
                  <a:pt x="12169" y="26036"/>
                </a:cubicBezTo>
                <a:cubicBezTo>
                  <a:pt x="11859" y="25706"/>
                  <a:pt x="11579" y="25356"/>
                  <a:pt x="11340" y="24977"/>
                </a:cubicBezTo>
                <a:cubicBezTo>
                  <a:pt x="9991" y="22649"/>
                  <a:pt x="10510" y="21380"/>
                  <a:pt x="10940" y="20841"/>
                </a:cubicBezTo>
                <a:cubicBezTo>
                  <a:pt x="11190" y="20511"/>
                  <a:pt x="11579" y="20361"/>
                  <a:pt x="12149" y="20361"/>
                </a:cubicBezTo>
                <a:cubicBezTo>
                  <a:pt x="12519" y="20371"/>
                  <a:pt x="12878" y="20411"/>
                  <a:pt x="13238" y="20471"/>
                </a:cubicBezTo>
                <a:lnTo>
                  <a:pt x="13358" y="20481"/>
                </a:lnTo>
                <a:cubicBezTo>
                  <a:pt x="13957" y="20591"/>
                  <a:pt x="14547" y="20761"/>
                  <a:pt x="15116" y="20981"/>
                </a:cubicBezTo>
                <a:cubicBezTo>
                  <a:pt x="15815" y="21230"/>
                  <a:pt x="16535" y="21490"/>
                  <a:pt x="17314" y="21520"/>
                </a:cubicBezTo>
                <a:cubicBezTo>
                  <a:pt x="17344" y="21490"/>
                  <a:pt x="17374" y="21470"/>
                  <a:pt x="17404" y="21440"/>
                </a:cubicBezTo>
                <a:cubicBezTo>
                  <a:pt x="16595" y="21430"/>
                  <a:pt x="15855" y="21170"/>
                  <a:pt x="15146" y="20911"/>
                </a:cubicBezTo>
                <a:cubicBezTo>
                  <a:pt x="14567" y="20681"/>
                  <a:pt x="13977" y="20521"/>
                  <a:pt x="13368" y="20411"/>
                </a:cubicBezTo>
                <a:lnTo>
                  <a:pt x="13248" y="20391"/>
                </a:lnTo>
                <a:cubicBezTo>
                  <a:pt x="12878" y="20331"/>
                  <a:pt x="12519" y="20301"/>
                  <a:pt x="12149" y="20291"/>
                </a:cubicBezTo>
                <a:cubicBezTo>
                  <a:pt x="11549" y="20291"/>
                  <a:pt x="11150" y="20451"/>
                  <a:pt x="10880" y="20791"/>
                </a:cubicBezTo>
                <a:cubicBezTo>
                  <a:pt x="10441" y="21350"/>
                  <a:pt x="9901" y="22649"/>
                  <a:pt x="11270" y="25017"/>
                </a:cubicBezTo>
                <a:cubicBezTo>
                  <a:pt x="11509" y="25396"/>
                  <a:pt x="11799" y="25756"/>
                  <a:pt x="12109" y="26086"/>
                </a:cubicBezTo>
                <a:cubicBezTo>
                  <a:pt x="12748" y="26815"/>
                  <a:pt x="13468" y="27634"/>
                  <a:pt x="13498" y="28603"/>
                </a:cubicBezTo>
                <a:lnTo>
                  <a:pt x="13498" y="28643"/>
                </a:lnTo>
                <a:cubicBezTo>
                  <a:pt x="13468" y="28633"/>
                  <a:pt x="13438" y="28633"/>
                  <a:pt x="13408" y="28633"/>
                </a:cubicBezTo>
                <a:cubicBezTo>
                  <a:pt x="13308" y="28633"/>
                  <a:pt x="13208" y="28683"/>
                  <a:pt x="13138" y="28763"/>
                </a:cubicBezTo>
                <a:lnTo>
                  <a:pt x="13138" y="28683"/>
                </a:lnTo>
                <a:cubicBezTo>
                  <a:pt x="13118" y="27624"/>
                  <a:pt x="12339" y="26765"/>
                  <a:pt x="11649" y="26006"/>
                </a:cubicBezTo>
                <a:cubicBezTo>
                  <a:pt x="11330" y="25676"/>
                  <a:pt x="11030" y="25316"/>
                  <a:pt x="10770" y="24927"/>
                </a:cubicBezTo>
                <a:cubicBezTo>
                  <a:pt x="10271" y="24088"/>
                  <a:pt x="9232" y="21980"/>
                  <a:pt x="10321" y="20541"/>
                </a:cubicBezTo>
                <a:cubicBezTo>
                  <a:pt x="10580" y="20191"/>
                  <a:pt x="10990" y="20021"/>
                  <a:pt x="11609" y="20021"/>
                </a:cubicBezTo>
                <a:cubicBezTo>
                  <a:pt x="11989" y="20031"/>
                  <a:pt x="12379" y="20071"/>
                  <a:pt x="12758" y="20131"/>
                </a:cubicBezTo>
                <a:lnTo>
                  <a:pt x="12808" y="20141"/>
                </a:lnTo>
                <a:cubicBezTo>
                  <a:pt x="13448" y="20231"/>
                  <a:pt x="14057" y="20461"/>
                  <a:pt x="14646" y="20681"/>
                </a:cubicBezTo>
                <a:cubicBezTo>
                  <a:pt x="15416" y="20961"/>
                  <a:pt x="16205" y="21250"/>
                  <a:pt x="17084" y="21250"/>
                </a:cubicBezTo>
                <a:lnTo>
                  <a:pt x="17094" y="21250"/>
                </a:lnTo>
                <a:cubicBezTo>
                  <a:pt x="17284" y="21250"/>
                  <a:pt x="17474" y="21250"/>
                  <a:pt x="17664" y="21230"/>
                </a:cubicBezTo>
                <a:lnTo>
                  <a:pt x="17773" y="21140"/>
                </a:lnTo>
                <a:lnTo>
                  <a:pt x="17773" y="21140"/>
                </a:lnTo>
                <a:cubicBezTo>
                  <a:pt x="17554" y="21160"/>
                  <a:pt x="17324" y="21170"/>
                  <a:pt x="17094" y="21170"/>
                </a:cubicBezTo>
                <a:lnTo>
                  <a:pt x="17084" y="21170"/>
                </a:lnTo>
                <a:cubicBezTo>
                  <a:pt x="16225" y="21170"/>
                  <a:pt x="15436" y="20881"/>
                  <a:pt x="14676" y="20601"/>
                </a:cubicBezTo>
                <a:cubicBezTo>
                  <a:pt x="14077" y="20381"/>
                  <a:pt x="13468" y="20151"/>
                  <a:pt x="12818" y="20061"/>
                </a:cubicBezTo>
                <a:lnTo>
                  <a:pt x="12768" y="20061"/>
                </a:lnTo>
                <a:cubicBezTo>
                  <a:pt x="12389" y="20001"/>
                  <a:pt x="11999" y="19961"/>
                  <a:pt x="11609" y="19951"/>
                </a:cubicBezTo>
                <a:cubicBezTo>
                  <a:pt x="10970" y="19951"/>
                  <a:pt x="10540" y="20131"/>
                  <a:pt x="10251" y="20501"/>
                </a:cubicBezTo>
                <a:cubicBezTo>
                  <a:pt x="9132" y="21980"/>
                  <a:pt x="10201" y="24118"/>
                  <a:pt x="10710" y="24977"/>
                </a:cubicBezTo>
                <a:cubicBezTo>
                  <a:pt x="10970" y="25366"/>
                  <a:pt x="11260" y="25736"/>
                  <a:pt x="11589" y="26066"/>
                </a:cubicBezTo>
                <a:cubicBezTo>
                  <a:pt x="12269" y="26815"/>
                  <a:pt x="13038" y="27664"/>
                  <a:pt x="13058" y="28693"/>
                </a:cubicBezTo>
                <a:lnTo>
                  <a:pt x="13058" y="28733"/>
                </a:lnTo>
                <a:cubicBezTo>
                  <a:pt x="12988" y="28693"/>
                  <a:pt x="12908" y="28683"/>
                  <a:pt x="12828" y="28673"/>
                </a:cubicBezTo>
                <a:cubicBezTo>
                  <a:pt x="12788" y="28673"/>
                  <a:pt x="12738" y="28683"/>
                  <a:pt x="12698" y="28703"/>
                </a:cubicBezTo>
                <a:cubicBezTo>
                  <a:pt x="12658" y="27624"/>
                  <a:pt x="11849" y="26755"/>
                  <a:pt x="11130" y="25986"/>
                </a:cubicBezTo>
                <a:cubicBezTo>
                  <a:pt x="10790" y="25646"/>
                  <a:pt x="10490" y="25276"/>
                  <a:pt x="10221" y="24877"/>
                </a:cubicBezTo>
                <a:cubicBezTo>
                  <a:pt x="9801" y="24197"/>
                  <a:pt x="8512" y="21860"/>
                  <a:pt x="9691" y="20251"/>
                </a:cubicBezTo>
                <a:cubicBezTo>
                  <a:pt x="9971" y="19862"/>
                  <a:pt x="10411" y="19682"/>
                  <a:pt x="11070" y="19682"/>
                </a:cubicBezTo>
                <a:cubicBezTo>
                  <a:pt x="11460" y="19702"/>
                  <a:pt x="11859" y="19732"/>
                  <a:pt x="12249" y="19802"/>
                </a:cubicBezTo>
                <a:cubicBezTo>
                  <a:pt x="12918" y="19892"/>
                  <a:pt x="13558" y="20141"/>
                  <a:pt x="14177" y="20371"/>
                </a:cubicBezTo>
                <a:cubicBezTo>
                  <a:pt x="14966" y="20671"/>
                  <a:pt x="15795" y="20981"/>
                  <a:pt x="16705" y="20991"/>
                </a:cubicBezTo>
                <a:lnTo>
                  <a:pt x="16754" y="20991"/>
                </a:lnTo>
                <a:cubicBezTo>
                  <a:pt x="17224" y="20991"/>
                  <a:pt x="17694" y="20951"/>
                  <a:pt x="18153" y="20871"/>
                </a:cubicBezTo>
                <a:cubicBezTo>
                  <a:pt x="18203" y="20831"/>
                  <a:pt x="18253" y="20791"/>
                  <a:pt x="18313" y="20761"/>
                </a:cubicBezTo>
                <a:lnTo>
                  <a:pt x="18313" y="20761"/>
                </a:lnTo>
                <a:cubicBezTo>
                  <a:pt x="17793" y="20851"/>
                  <a:pt x="17274" y="20901"/>
                  <a:pt x="16754" y="20901"/>
                </a:cubicBezTo>
                <a:lnTo>
                  <a:pt x="16705" y="20901"/>
                </a:lnTo>
                <a:cubicBezTo>
                  <a:pt x="15805" y="20901"/>
                  <a:pt x="14996" y="20591"/>
                  <a:pt x="14207" y="20291"/>
                </a:cubicBezTo>
                <a:cubicBezTo>
                  <a:pt x="13578" y="20051"/>
                  <a:pt x="12938" y="19812"/>
                  <a:pt x="12259" y="19712"/>
                </a:cubicBezTo>
                <a:cubicBezTo>
                  <a:pt x="11869" y="19652"/>
                  <a:pt x="11470" y="19612"/>
                  <a:pt x="11070" y="19602"/>
                </a:cubicBezTo>
                <a:cubicBezTo>
                  <a:pt x="10381" y="19602"/>
                  <a:pt x="9921" y="19792"/>
                  <a:pt x="9621" y="20191"/>
                </a:cubicBezTo>
                <a:cubicBezTo>
                  <a:pt x="8412" y="21850"/>
                  <a:pt x="9721" y="24227"/>
                  <a:pt x="10141" y="24917"/>
                </a:cubicBezTo>
                <a:cubicBezTo>
                  <a:pt x="10421" y="25316"/>
                  <a:pt x="10730" y="25696"/>
                  <a:pt x="11070" y="26036"/>
                </a:cubicBezTo>
                <a:cubicBezTo>
                  <a:pt x="11789" y="26805"/>
                  <a:pt x="12598" y="27674"/>
                  <a:pt x="12618" y="28743"/>
                </a:cubicBezTo>
                <a:cubicBezTo>
                  <a:pt x="12598" y="28753"/>
                  <a:pt x="12578" y="28773"/>
                  <a:pt x="12558" y="28793"/>
                </a:cubicBezTo>
                <a:cubicBezTo>
                  <a:pt x="12469" y="28743"/>
                  <a:pt x="12359" y="28713"/>
                  <a:pt x="12259" y="28703"/>
                </a:cubicBezTo>
                <a:cubicBezTo>
                  <a:pt x="12199" y="27604"/>
                  <a:pt x="11350" y="26725"/>
                  <a:pt x="10610" y="25946"/>
                </a:cubicBezTo>
                <a:cubicBezTo>
                  <a:pt x="10261" y="25606"/>
                  <a:pt x="9941" y="25226"/>
                  <a:pt x="9651" y="24827"/>
                </a:cubicBezTo>
                <a:cubicBezTo>
                  <a:pt x="7873" y="22030"/>
                  <a:pt x="8752" y="20381"/>
                  <a:pt x="9062" y="19951"/>
                </a:cubicBezTo>
                <a:cubicBezTo>
                  <a:pt x="9352" y="19542"/>
                  <a:pt x="9811" y="19342"/>
                  <a:pt x="10520" y="19342"/>
                </a:cubicBezTo>
                <a:cubicBezTo>
                  <a:pt x="10910" y="19352"/>
                  <a:pt x="11300" y="19392"/>
                  <a:pt x="11689" y="19462"/>
                </a:cubicBezTo>
                <a:cubicBezTo>
                  <a:pt x="12389" y="19562"/>
                  <a:pt x="13058" y="19812"/>
                  <a:pt x="13697" y="20061"/>
                </a:cubicBezTo>
                <a:cubicBezTo>
                  <a:pt x="14517" y="20381"/>
                  <a:pt x="15366" y="20711"/>
                  <a:pt x="16315" y="20721"/>
                </a:cubicBezTo>
                <a:cubicBezTo>
                  <a:pt x="17174" y="20721"/>
                  <a:pt x="18033" y="20611"/>
                  <a:pt x="18872" y="20401"/>
                </a:cubicBezTo>
                <a:cubicBezTo>
                  <a:pt x="18952" y="20351"/>
                  <a:pt x="19042" y="20301"/>
                  <a:pt x="19132" y="20251"/>
                </a:cubicBezTo>
                <a:lnTo>
                  <a:pt x="19132" y="20251"/>
                </a:lnTo>
                <a:cubicBezTo>
                  <a:pt x="18213" y="20501"/>
                  <a:pt x="17264" y="20631"/>
                  <a:pt x="16315" y="20641"/>
                </a:cubicBezTo>
                <a:cubicBezTo>
                  <a:pt x="15386" y="20621"/>
                  <a:pt x="14547" y="20301"/>
                  <a:pt x="13727" y="19981"/>
                </a:cubicBezTo>
                <a:cubicBezTo>
                  <a:pt x="13078" y="19732"/>
                  <a:pt x="12419" y="19472"/>
                  <a:pt x="11699" y="19372"/>
                </a:cubicBezTo>
                <a:cubicBezTo>
                  <a:pt x="11310" y="19312"/>
                  <a:pt x="10920" y="19272"/>
                  <a:pt x="10520" y="19262"/>
                </a:cubicBezTo>
                <a:cubicBezTo>
                  <a:pt x="9791" y="19262"/>
                  <a:pt x="9302" y="19462"/>
                  <a:pt x="8992" y="19902"/>
                </a:cubicBezTo>
                <a:cubicBezTo>
                  <a:pt x="8512" y="20571"/>
                  <a:pt x="8363" y="21420"/>
                  <a:pt x="8562" y="22419"/>
                </a:cubicBezTo>
                <a:cubicBezTo>
                  <a:pt x="8742" y="23298"/>
                  <a:pt x="9092" y="24128"/>
                  <a:pt x="9581" y="24877"/>
                </a:cubicBezTo>
                <a:cubicBezTo>
                  <a:pt x="9871" y="25286"/>
                  <a:pt x="10191" y="25666"/>
                  <a:pt x="10550" y="26016"/>
                </a:cubicBezTo>
                <a:cubicBezTo>
                  <a:pt x="11280" y="26785"/>
                  <a:pt x="12109" y="27654"/>
                  <a:pt x="12169" y="28723"/>
                </a:cubicBezTo>
                <a:cubicBezTo>
                  <a:pt x="12099" y="28733"/>
                  <a:pt x="12019" y="28773"/>
                  <a:pt x="11969" y="28823"/>
                </a:cubicBezTo>
                <a:cubicBezTo>
                  <a:pt x="11919" y="28803"/>
                  <a:pt x="11869" y="28783"/>
                  <a:pt x="11819" y="28763"/>
                </a:cubicBezTo>
                <a:cubicBezTo>
                  <a:pt x="11749" y="27624"/>
                  <a:pt x="10870" y="26725"/>
                  <a:pt x="10091" y="25926"/>
                </a:cubicBezTo>
                <a:cubicBezTo>
                  <a:pt x="9721" y="25576"/>
                  <a:pt x="9392" y="25187"/>
                  <a:pt x="9092" y="24777"/>
                </a:cubicBezTo>
                <a:cubicBezTo>
                  <a:pt x="8103" y="23268"/>
                  <a:pt x="7413" y="21130"/>
                  <a:pt x="8432" y="19652"/>
                </a:cubicBezTo>
                <a:cubicBezTo>
                  <a:pt x="8742" y="19212"/>
                  <a:pt x="9232" y="19002"/>
                  <a:pt x="9971" y="19002"/>
                </a:cubicBezTo>
                <a:cubicBezTo>
                  <a:pt x="10361" y="19012"/>
                  <a:pt x="10750" y="19052"/>
                  <a:pt x="11130" y="19112"/>
                </a:cubicBezTo>
                <a:cubicBezTo>
                  <a:pt x="11869" y="19212"/>
                  <a:pt x="12558" y="19482"/>
                  <a:pt x="13228" y="19752"/>
                </a:cubicBezTo>
                <a:cubicBezTo>
                  <a:pt x="14077" y="20091"/>
                  <a:pt x="14956" y="20441"/>
                  <a:pt x="15925" y="20451"/>
                </a:cubicBezTo>
                <a:cubicBezTo>
                  <a:pt x="15962" y="20452"/>
                  <a:pt x="15998" y="20452"/>
                  <a:pt x="16035" y="20452"/>
                </a:cubicBezTo>
                <a:cubicBezTo>
                  <a:pt x="17476" y="20452"/>
                  <a:pt x="18907" y="20072"/>
                  <a:pt x="20291" y="19682"/>
                </a:cubicBezTo>
                <a:cubicBezTo>
                  <a:pt x="21090" y="19352"/>
                  <a:pt x="21929" y="19112"/>
                  <a:pt x="22789" y="18982"/>
                </a:cubicBezTo>
                <a:cubicBezTo>
                  <a:pt x="25586" y="18103"/>
                  <a:pt x="28253" y="16854"/>
                  <a:pt x="30711" y="15256"/>
                </a:cubicBezTo>
                <a:cubicBezTo>
                  <a:pt x="31470" y="14756"/>
                  <a:pt x="32180" y="14077"/>
                  <a:pt x="32859" y="13428"/>
                </a:cubicBezTo>
                <a:cubicBezTo>
                  <a:pt x="33558" y="12748"/>
                  <a:pt x="34288" y="12049"/>
                  <a:pt x="35077" y="11560"/>
                </a:cubicBezTo>
                <a:cubicBezTo>
                  <a:pt x="35566" y="11240"/>
                  <a:pt x="36036" y="10880"/>
                  <a:pt x="36476" y="10481"/>
                </a:cubicBezTo>
                <a:cubicBezTo>
                  <a:pt x="37185" y="9861"/>
                  <a:pt x="37804" y="9322"/>
                  <a:pt x="38713" y="9322"/>
                </a:cubicBezTo>
                <a:cubicBezTo>
                  <a:pt x="39113" y="9332"/>
                  <a:pt x="39503" y="9412"/>
                  <a:pt x="39872" y="9561"/>
                </a:cubicBezTo>
                <a:cubicBezTo>
                  <a:pt x="40512" y="9801"/>
                  <a:pt x="40911" y="10201"/>
                  <a:pt x="41061" y="10760"/>
                </a:cubicBezTo>
                <a:cubicBezTo>
                  <a:pt x="41701" y="13118"/>
                  <a:pt x="37924" y="17754"/>
                  <a:pt x="35896" y="20251"/>
                </a:cubicBezTo>
                <a:cubicBezTo>
                  <a:pt x="35377" y="20891"/>
                  <a:pt x="34967" y="21400"/>
                  <a:pt x="34767" y="21700"/>
                </a:cubicBezTo>
                <a:cubicBezTo>
                  <a:pt x="34637" y="21890"/>
                  <a:pt x="34507" y="22069"/>
                  <a:pt x="34378" y="22239"/>
                </a:cubicBezTo>
                <a:cubicBezTo>
                  <a:pt x="33968" y="22779"/>
                  <a:pt x="33608" y="23258"/>
                  <a:pt x="33608" y="23928"/>
                </a:cubicBezTo>
                <a:cubicBezTo>
                  <a:pt x="33638" y="23978"/>
                  <a:pt x="33668" y="24028"/>
                  <a:pt x="33708" y="24078"/>
                </a:cubicBezTo>
                <a:cubicBezTo>
                  <a:pt x="33638" y="23368"/>
                  <a:pt x="34008" y="22879"/>
                  <a:pt x="34457" y="22299"/>
                </a:cubicBezTo>
                <a:cubicBezTo>
                  <a:pt x="34577" y="22119"/>
                  <a:pt x="34717" y="21950"/>
                  <a:pt x="34847" y="21750"/>
                </a:cubicBezTo>
                <a:cubicBezTo>
                  <a:pt x="35047" y="21460"/>
                  <a:pt x="35457" y="20951"/>
                  <a:pt x="35966" y="20311"/>
                </a:cubicBezTo>
                <a:cubicBezTo>
                  <a:pt x="38004" y="17814"/>
                  <a:pt x="41800" y="13138"/>
                  <a:pt x="41151" y="10740"/>
                </a:cubicBezTo>
                <a:cubicBezTo>
                  <a:pt x="40991" y="10151"/>
                  <a:pt x="40572" y="9731"/>
                  <a:pt x="39902" y="9481"/>
                </a:cubicBezTo>
                <a:cubicBezTo>
                  <a:pt x="39523" y="9322"/>
                  <a:pt x="39113" y="9242"/>
                  <a:pt x="38713" y="9232"/>
                </a:cubicBezTo>
                <a:cubicBezTo>
                  <a:pt x="37764" y="9232"/>
                  <a:pt x="37135" y="9771"/>
                  <a:pt x="36406" y="10411"/>
                </a:cubicBezTo>
                <a:cubicBezTo>
                  <a:pt x="35976" y="10800"/>
                  <a:pt x="35506" y="11160"/>
                  <a:pt x="35017" y="11480"/>
                </a:cubicBezTo>
                <a:cubicBezTo>
                  <a:pt x="34228" y="11969"/>
                  <a:pt x="33498" y="12678"/>
                  <a:pt x="32789" y="13348"/>
                </a:cubicBezTo>
                <a:cubicBezTo>
                  <a:pt x="32110" y="13997"/>
                  <a:pt x="31410" y="14677"/>
                  <a:pt x="30661" y="15166"/>
                </a:cubicBezTo>
                <a:cubicBezTo>
                  <a:pt x="27804" y="17014"/>
                  <a:pt x="24667" y="18403"/>
                  <a:pt x="21380" y="19262"/>
                </a:cubicBezTo>
                <a:cubicBezTo>
                  <a:pt x="21050" y="19352"/>
                  <a:pt x="20711" y="19442"/>
                  <a:pt x="20391" y="19542"/>
                </a:cubicBezTo>
                <a:cubicBezTo>
                  <a:pt x="18981" y="19928"/>
                  <a:pt x="17524" y="20343"/>
                  <a:pt x="16065" y="20343"/>
                </a:cubicBezTo>
                <a:cubicBezTo>
                  <a:pt x="16015" y="20343"/>
                  <a:pt x="15965" y="20342"/>
                  <a:pt x="15915" y="20341"/>
                </a:cubicBezTo>
                <a:cubicBezTo>
                  <a:pt x="14956" y="20331"/>
                  <a:pt x="14077" y="19981"/>
                  <a:pt x="13238" y="19652"/>
                </a:cubicBezTo>
                <a:cubicBezTo>
                  <a:pt x="12568" y="19382"/>
                  <a:pt x="11869" y="19112"/>
                  <a:pt x="11130" y="19002"/>
                </a:cubicBezTo>
                <a:cubicBezTo>
                  <a:pt x="10740" y="18932"/>
                  <a:pt x="10351" y="18902"/>
                  <a:pt x="9951" y="18893"/>
                </a:cubicBezTo>
                <a:cubicBezTo>
                  <a:pt x="9182" y="18893"/>
                  <a:pt x="8672" y="19112"/>
                  <a:pt x="8343" y="19582"/>
                </a:cubicBezTo>
                <a:cubicBezTo>
                  <a:pt x="7304" y="21100"/>
                  <a:pt x="7993" y="23278"/>
                  <a:pt x="9002" y="24807"/>
                </a:cubicBezTo>
                <a:cubicBezTo>
                  <a:pt x="9302" y="25226"/>
                  <a:pt x="9641" y="25616"/>
                  <a:pt x="10011" y="25966"/>
                </a:cubicBezTo>
                <a:cubicBezTo>
                  <a:pt x="10770" y="26755"/>
                  <a:pt x="11629" y="27634"/>
                  <a:pt x="11709" y="28723"/>
                </a:cubicBezTo>
                <a:lnTo>
                  <a:pt x="11639" y="28723"/>
                </a:lnTo>
                <a:cubicBezTo>
                  <a:pt x="11539" y="28723"/>
                  <a:pt x="11440" y="28763"/>
                  <a:pt x="11360" y="28833"/>
                </a:cubicBezTo>
                <a:cubicBezTo>
                  <a:pt x="11300" y="27644"/>
                  <a:pt x="10381" y="26705"/>
                  <a:pt x="9551" y="25876"/>
                </a:cubicBezTo>
                <a:cubicBezTo>
                  <a:pt x="9172" y="25516"/>
                  <a:pt x="8822" y="25127"/>
                  <a:pt x="8512" y="24707"/>
                </a:cubicBezTo>
                <a:cubicBezTo>
                  <a:pt x="6914" y="22329"/>
                  <a:pt x="7094" y="20371"/>
                  <a:pt x="7783" y="19332"/>
                </a:cubicBezTo>
                <a:cubicBezTo>
                  <a:pt x="8103" y="18863"/>
                  <a:pt x="8622" y="18643"/>
                  <a:pt x="9402" y="18643"/>
                </a:cubicBezTo>
                <a:cubicBezTo>
                  <a:pt x="9791" y="18643"/>
                  <a:pt x="10171" y="18683"/>
                  <a:pt x="10560" y="18743"/>
                </a:cubicBezTo>
                <a:cubicBezTo>
                  <a:pt x="11320" y="18853"/>
                  <a:pt x="12039" y="19142"/>
                  <a:pt x="12728" y="19422"/>
                </a:cubicBezTo>
                <a:cubicBezTo>
                  <a:pt x="13607" y="19782"/>
                  <a:pt x="14517" y="20141"/>
                  <a:pt x="15526" y="20161"/>
                </a:cubicBezTo>
                <a:cubicBezTo>
                  <a:pt x="15594" y="20163"/>
                  <a:pt x="15662" y="20164"/>
                  <a:pt x="15730" y="20164"/>
                </a:cubicBezTo>
                <a:cubicBezTo>
                  <a:pt x="17229" y="20164"/>
                  <a:pt x="18708" y="19754"/>
                  <a:pt x="20151" y="19362"/>
                </a:cubicBezTo>
                <a:cubicBezTo>
                  <a:pt x="20491" y="19262"/>
                  <a:pt x="20821" y="19172"/>
                  <a:pt x="21150" y="19092"/>
                </a:cubicBezTo>
                <a:cubicBezTo>
                  <a:pt x="24597" y="18193"/>
                  <a:pt x="27884" y="16755"/>
                  <a:pt x="30881" y="14826"/>
                </a:cubicBezTo>
                <a:cubicBezTo>
                  <a:pt x="31690" y="14297"/>
                  <a:pt x="32429" y="13578"/>
                  <a:pt x="33149" y="12888"/>
                </a:cubicBezTo>
                <a:cubicBezTo>
                  <a:pt x="33868" y="12199"/>
                  <a:pt x="34587" y="11500"/>
                  <a:pt x="35377" y="10990"/>
                </a:cubicBezTo>
                <a:cubicBezTo>
                  <a:pt x="35886" y="10650"/>
                  <a:pt x="36366" y="10261"/>
                  <a:pt x="36815" y="9831"/>
                </a:cubicBezTo>
                <a:cubicBezTo>
                  <a:pt x="37614" y="9112"/>
                  <a:pt x="38304" y="8492"/>
                  <a:pt x="39333" y="8492"/>
                </a:cubicBezTo>
                <a:cubicBezTo>
                  <a:pt x="39722" y="8492"/>
                  <a:pt x="40122" y="8572"/>
                  <a:pt x="40492" y="8722"/>
                </a:cubicBezTo>
                <a:cubicBezTo>
                  <a:pt x="41161" y="8972"/>
                  <a:pt x="41591" y="9382"/>
                  <a:pt x="41750" y="9971"/>
                </a:cubicBezTo>
                <a:cubicBezTo>
                  <a:pt x="42430" y="12449"/>
                  <a:pt x="38434" y="17334"/>
                  <a:pt x="36296" y="19961"/>
                </a:cubicBezTo>
                <a:cubicBezTo>
                  <a:pt x="35766" y="20601"/>
                  <a:pt x="35357" y="21110"/>
                  <a:pt x="35147" y="21410"/>
                </a:cubicBezTo>
                <a:cubicBezTo>
                  <a:pt x="35007" y="21620"/>
                  <a:pt x="34867" y="21800"/>
                  <a:pt x="34727" y="21980"/>
                </a:cubicBezTo>
                <a:cubicBezTo>
                  <a:pt x="34188" y="22689"/>
                  <a:pt x="33718" y="23298"/>
                  <a:pt x="33998" y="24347"/>
                </a:cubicBezTo>
                <a:cubicBezTo>
                  <a:pt x="34298" y="25436"/>
                  <a:pt x="35037" y="26036"/>
                  <a:pt x="35896" y="26735"/>
                </a:cubicBezTo>
                <a:lnTo>
                  <a:pt x="36056" y="26865"/>
                </a:lnTo>
                <a:cubicBezTo>
                  <a:pt x="36905" y="27554"/>
                  <a:pt x="37754" y="28174"/>
                  <a:pt x="38574" y="28763"/>
                </a:cubicBezTo>
                <a:cubicBezTo>
                  <a:pt x="39243" y="29253"/>
                  <a:pt x="39872" y="29712"/>
                  <a:pt x="40502" y="30202"/>
                </a:cubicBezTo>
                <a:cubicBezTo>
                  <a:pt x="40881" y="30511"/>
                  <a:pt x="41071" y="30791"/>
                  <a:pt x="41051" y="31071"/>
                </a:cubicBezTo>
                <a:cubicBezTo>
                  <a:pt x="41031" y="31411"/>
                  <a:pt x="40711" y="31760"/>
                  <a:pt x="40012" y="32190"/>
                </a:cubicBezTo>
                <a:lnTo>
                  <a:pt x="39942" y="32240"/>
                </a:lnTo>
                <a:cubicBezTo>
                  <a:pt x="39283" y="32649"/>
                  <a:pt x="39013" y="32819"/>
                  <a:pt x="39353" y="33638"/>
                </a:cubicBezTo>
                <a:cubicBezTo>
                  <a:pt x="39583" y="34208"/>
                  <a:pt x="40062" y="34747"/>
                  <a:pt x="40492" y="35227"/>
                </a:cubicBezTo>
                <a:cubicBezTo>
                  <a:pt x="40692" y="35437"/>
                  <a:pt x="40871" y="35637"/>
                  <a:pt x="41011" y="35826"/>
                </a:cubicBezTo>
                <a:cubicBezTo>
                  <a:pt x="42180" y="37355"/>
                  <a:pt x="42580" y="38464"/>
                  <a:pt x="41491" y="40312"/>
                </a:cubicBezTo>
                <a:cubicBezTo>
                  <a:pt x="40142" y="42590"/>
                  <a:pt x="37035" y="44328"/>
                  <a:pt x="34268" y="44348"/>
                </a:cubicBezTo>
                <a:lnTo>
                  <a:pt x="34158" y="44348"/>
                </a:lnTo>
                <a:cubicBezTo>
                  <a:pt x="31480" y="44348"/>
                  <a:pt x="28703" y="43579"/>
                  <a:pt x="26725" y="42300"/>
                </a:cubicBezTo>
                <a:cubicBezTo>
                  <a:pt x="26056" y="41841"/>
                  <a:pt x="25416" y="41341"/>
                  <a:pt x="24807" y="40792"/>
                </a:cubicBezTo>
                <a:lnTo>
                  <a:pt x="24367" y="40422"/>
                </a:lnTo>
                <a:lnTo>
                  <a:pt x="24227" y="40422"/>
                </a:lnTo>
                <a:cubicBezTo>
                  <a:pt x="24397" y="40572"/>
                  <a:pt x="24577" y="40722"/>
                  <a:pt x="24747" y="40872"/>
                </a:cubicBezTo>
                <a:cubicBezTo>
                  <a:pt x="25356" y="41411"/>
                  <a:pt x="25996" y="41921"/>
                  <a:pt x="26675" y="42380"/>
                </a:cubicBezTo>
                <a:cubicBezTo>
                  <a:pt x="28663" y="43669"/>
                  <a:pt x="31460" y="44448"/>
                  <a:pt x="34158" y="44448"/>
                </a:cubicBezTo>
                <a:lnTo>
                  <a:pt x="34268" y="44448"/>
                </a:lnTo>
                <a:cubicBezTo>
                  <a:pt x="37115" y="44418"/>
                  <a:pt x="40182" y="42710"/>
                  <a:pt x="41571" y="40372"/>
                </a:cubicBezTo>
                <a:cubicBezTo>
                  <a:pt x="42680" y="38484"/>
                  <a:pt x="42260" y="37295"/>
                  <a:pt x="41091" y="35776"/>
                </a:cubicBezTo>
                <a:cubicBezTo>
                  <a:pt x="40941" y="35587"/>
                  <a:pt x="40761" y="35377"/>
                  <a:pt x="40562" y="35167"/>
                </a:cubicBezTo>
                <a:cubicBezTo>
                  <a:pt x="40142" y="34697"/>
                  <a:pt x="39662" y="34168"/>
                  <a:pt x="39433" y="33608"/>
                </a:cubicBezTo>
                <a:cubicBezTo>
                  <a:pt x="39133" y="32859"/>
                  <a:pt x="39353" y="32719"/>
                  <a:pt x="39992" y="32320"/>
                </a:cubicBezTo>
                <a:lnTo>
                  <a:pt x="40062" y="32270"/>
                </a:lnTo>
                <a:cubicBezTo>
                  <a:pt x="40791" y="31820"/>
                  <a:pt x="41131" y="31451"/>
                  <a:pt x="41151" y="31071"/>
                </a:cubicBezTo>
                <a:cubicBezTo>
                  <a:pt x="41161" y="30761"/>
                  <a:pt x="40971" y="30451"/>
                  <a:pt x="40552" y="30122"/>
                </a:cubicBezTo>
                <a:cubicBezTo>
                  <a:pt x="39932" y="29632"/>
                  <a:pt x="39293" y="29173"/>
                  <a:pt x="38623" y="28683"/>
                </a:cubicBezTo>
                <a:cubicBezTo>
                  <a:pt x="37804" y="28094"/>
                  <a:pt x="36965" y="27474"/>
                  <a:pt x="36116" y="26785"/>
                </a:cubicBezTo>
                <a:lnTo>
                  <a:pt x="35956" y="26655"/>
                </a:lnTo>
                <a:cubicBezTo>
                  <a:pt x="35107" y="25976"/>
                  <a:pt x="34378" y="25386"/>
                  <a:pt x="34088" y="24317"/>
                </a:cubicBezTo>
                <a:cubicBezTo>
                  <a:pt x="33818" y="23318"/>
                  <a:pt x="34278" y="22719"/>
                  <a:pt x="34807" y="22040"/>
                </a:cubicBezTo>
                <a:cubicBezTo>
                  <a:pt x="34937" y="21850"/>
                  <a:pt x="35087" y="21670"/>
                  <a:pt x="35227" y="21460"/>
                </a:cubicBezTo>
                <a:cubicBezTo>
                  <a:pt x="35427" y="21160"/>
                  <a:pt x="35846" y="20661"/>
                  <a:pt x="36366" y="20011"/>
                </a:cubicBezTo>
                <a:cubicBezTo>
                  <a:pt x="38524" y="17374"/>
                  <a:pt x="42530" y="12459"/>
                  <a:pt x="41840" y="9931"/>
                </a:cubicBezTo>
                <a:cubicBezTo>
                  <a:pt x="41671" y="9312"/>
                  <a:pt x="41221" y="8872"/>
                  <a:pt x="40522" y="8612"/>
                </a:cubicBezTo>
                <a:cubicBezTo>
                  <a:pt x="40142" y="8462"/>
                  <a:pt x="39732" y="8383"/>
                  <a:pt x="39333" y="8383"/>
                </a:cubicBezTo>
                <a:cubicBezTo>
                  <a:pt x="38274" y="8383"/>
                  <a:pt x="37565" y="9012"/>
                  <a:pt x="36755" y="9751"/>
                </a:cubicBezTo>
                <a:cubicBezTo>
                  <a:pt x="36306" y="10171"/>
                  <a:pt x="35836" y="10560"/>
                  <a:pt x="35327" y="10900"/>
                </a:cubicBezTo>
                <a:cubicBezTo>
                  <a:pt x="34537" y="11420"/>
                  <a:pt x="33798" y="12129"/>
                  <a:pt x="33079" y="12808"/>
                </a:cubicBezTo>
                <a:cubicBezTo>
                  <a:pt x="32359" y="13498"/>
                  <a:pt x="31620" y="14207"/>
                  <a:pt x="30821" y="14736"/>
                </a:cubicBezTo>
                <a:cubicBezTo>
                  <a:pt x="27834" y="16655"/>
                  <a:pt x="24567" y="18093"/>
                  <a:pt x="21130" y="18982"/>
                </a:cubicBezTo>
                <a:cubicBezTo>
                  <a:pt x="20801" y="19072"/>
                  <a:pt x="20461" y="19162"/>
                  <a:pt x="20131" y="19252"/>
                </a:cubicBezTo>
                <a:cubicBezTo>
                  <a:pt x="18683" y="19658"/>
                  <a:pt x="17180" y="20063"/>
                  <a:pt x="15683" y="20063"/>
                </a:cubicBezTo>
                <a:cubicBezTo>
                  <a:pt x="15631" y="20063"/>
                  <a:pt x="15578" y="20062"/>
                  <a:pt x="15526" y="20061"/>
                </a:cubicBezTo>
                <a:cubicBezTo>
                  <a:pt x="14527" y="20041"/>
                  <a:pt x="13637" y="19682"/>
                  <a:pt x="12768" y="19332"/>
                </a:cubicBezTo>
                <a:cubicBezTo>
                  <a:pt x="12069" y="19042"/>
                  <a:pt x="11340" y="18753"/>
                  <a:pt x="10570" y="18643"/>
                </a:cubicBezTo>
                <a:cubicBezTo>
                  <a:pt x="10181" y="18573"/>
                  <a:pt x="9791" y="18543"/>
                  <a:pt x="9402" y="18533"/>
                </a:cubicBezTo>
                <a:cubicBezTo>
                  <a:pt x="8592" y="18533"/>
                  <a:pt x="8053" y="18773"/>
                  <a:pt x="7713" y="19272"/>
                </a:cubicBezTo>
                <a:cubicBezTo>
                  <a:pt x="7214" y="20021"/>
                  <a:pt x="7064" y="20971"/>
                  <a:pt x="7284" y="22069"/>
                </a:cubicBezTo>
                <a:cubicBezTo>
                  <a:pt x="7483" y="23029"/>
                  <a:pt x="7883" y="23938"/>
                  <a:pt x="8432" y="24747"/>
                </a:cubicBezTo>
                <a:cubicBezTo>
                  <a:pt x="8752" y="25177"/>
                  <a:pt x="9102" y="25566"/>
                  <a:pt x="9491" y="25936"/>
                </a:cubicBezTo>
                <a:cubicBezTo>
                  <a:pt x="10291" y="26745"/>
                  <a:pt x="11190" y="27644"/>
                  <a:pt x="11270" y="28783"/>
                </a:cubicBezTo>
                <a:cubicBezTo>
                  <a:pt x="11200" y="28753"/>
                  <a:pt x="11130" y="28743"/>
                  <a:pt x="11060" y="28743"/>
                </a:cubicBezTo>
                <a:cubicBezTo>
                  <a:pt x="11010" y="28743"/>
                  <a:pt x="10960" y="28753"/>
                  <a:pt x="10920" y="28763"/>
                </a:cubicBezTo>
                <a:cubicBezTo>
                  <a:pt x="10810" y="27584"/>
                  <a:pt x="9871" y="26665"/>
                  <a:pt x="9032" y="25836"/>
                </a:cubicBezTo>
                <a:cubicBezTo>
                  <a:pt x="8642" y="25476"/>
                  <a:pt x="8273" y="25067"/>
                  <a:pt x="7953" y="24637"/>
                </a:cubicBezTo>
                <a:cubicBezTo>
                  <a:pt x="6894" y="23108"/>
                  <a:pt x="6055" y="20711"/>
                  <a:pt x="7164" y="19022"/>
                </a:cubicBezTo>
                <a:cubicBezTo>
                  <a:pt x="7493" y="18513"/>
                  <a:pt x="8033" y="18273"/>
                  <a:pt x="8852" y="18273"/>
                </a:cubicBezTo>
                <a:cubicBezTo>
                  <a:pt x="9232" y="18273"/>
                  <a:pt x="9621" y="18313"/>
                  <a:pt x="10001" y="18373"/>
                </a:cubicBezTo>
                <a:cubicBezTo>
                  <a:pt x="10790" y="18493"/>
                  <a:pt x="11539" y="18793"/>
                  <a:pt x="12259" y="19092"/>
                </a:cubicBezTo>
                <a:cubicBezTo>
                  <a:pt x="13158" y="19462"/>
                  <a:pt x="14097" y="19842"/>
                  <a:pt x="15136" y="19872"/>
                </a:cubicBezTo>
                <a:cubicBezTo>
                  <a:pt x="15206" y="19873"/>
                  <a:pt x="15277" y="19874"/>
                  <a:pt x="15347" y="19874"/>
                </a:cubicBezTo>
                <a:cubicBezTo>
                  <a:pt x="16893" y="19874"/>
                  <a:pt x="18420" y="19464"/>
                  <a:pt x="19891" y="19062"/>
                </a:cubicBezTo>
                <a:cubicBezTo>
                  <a:pt x="20231" y="18972"/>
                  <a:pt x="20571" y="18883"/>
                  <a:pt x="20910" y="18793"/>
                </a:cubicBezTo>
                <a:cubicBezTo>
                  <a:pt x="24497" y="17873"/>
                  <a:pt x="27924" y="16385"/>
                  <a:pt x="31041" y="14377"/>
                </a:cubicBezTo>
                <a:cubicBezTo>
                  <a:pt x="31900" y="13817"/>
                  <a:pt x="32679" y="13058"/>
                  <a:pt x="33438" y="12329"/>
                </a:cubicBezTo>
                <a:cubicBezTo>
                  <a:pt x="34158" y="11649"/>
                  <a:pt x="34887" y="10940"/>
                  <a:pt x="35676" y="10411"/>
                </a:cubicBezTo>
                <a:cubicBezTo>
                  <a:pt x="36196" y="10051"/>
                  <a:pt x="36695" y="9641"/>
                  <a:pt x="37155" y="9202"/>
                </a:cubicBezTo>
                <a:cubicBezTo>
                  <a:pt x="38034" y="8373"/>
                  <a:pt x="38803" y="7663"/>
                  <a:pt x="39942" y="7663"/>
                </a:cubicBezTo>
                <a:cubicBezTo>
                  <a:pt x="40342" y="7663"/>
                  <a:pt x="40731" y="7743"/>
                  <a:pt x="41101" y="7883"/>
                </a:cubicBezTo>
                <a:cubicBezTo>
                  <a:pt x="41810" y="8133"/>
                  <a:pt x="42260" y="8572"/>
                  <a:pt x="42430" y="9192"/>
                </a:cubicBezTo>
                <a:cubicBezTo>
                  <a:pt x="43149" y="11799"/>
                  <a:pt x="38943" y="16934"/>
                  <a:pt x="36685" y="19692"/>
                </a:cubicBezTo>
                <a:cubicBezTo>
                  <a:pt x="36156" y="20341"/>
                  <a:pt x="35736" y="20861"/>
                  <a:pt x="35526" y="21160"/>
                </a:cubicBezTo>
                <a:cubicBezTo>
                  <a:pt x="35377" y="21370"/>
                  <a:pt x="35227" y="21570"/>
                  <a:pt x="35077" y="21760"/>
                </a:cubicBezTo>
                <a:cubicBezTo>
                  <a:pt x="34507" y="22489"/>
                  <a:pt x="34018" y="23118"/>
                  <a:pt x="34298" y="24207"/>
                </a:cubicBezTo>
                <a:cubicBezTo>
                  <a:pt x="34597" y="25346"/>
                  <a:pt x="35367" y="25966"/>
                  <a:pt x="36246" y="26675"/>
                </a:cubicBezTo>
                <a:lnTo>
                  <a:pt x="36396" y="26805"/>
                </a:lnTo>
                <a:cubicBezTo>
                  <a:pt x="37295" y="27524"/>
                  <a:pt x="38204" y="28184"/>
                  <a:pt x="39083" y="28813"/>
                </a:cubicBezTo>
                <a:cubicBezTo>
                  <a:pt x="39762" y="29313"/>
                  <a:pt x="40412" y="29762"/>
                  <a:pt x="41051" y="30262"/>
                </a:cubicBezTo>
                <a:cubicBezTo>
                  <a:pt x="41461" y="30581"/>
                  <a:pt x="41661" y="30881"/>
                  <a:pt x="41641" y="31171"/>
                </a:cubicBezTo>
                <a:cubicBezTo>
                  <a:pt x="41621" y="31530"/>
                  <a:pt x="41291" y="31890"/>
                  <a:pt x="40552" y="32340"/>
                </a:cubicBezTo>
                <a:lnTo>
                  <a:pt x="40462" y="32400"/>
                </a:lnTo>
                <a:cubicBezTo>
                  <a:pt x="39802" y="32799"/>
                  <a:pt x="39503" y="32979"/>
                  <a:pt x="39832" y="33828"/>
                </a:cubicBezTo>
                <a:cubicBezTo>
                  <a:pt x="40072" y="34428"/>
                  <a:pt x="40592" y="34997"/>
                  <a:pt x="41061" y="35497"/>
                </a:cubicBezTo>
                <a:cubicBezTo>
                  <a:pt x="41241" y="35696"/>
                  <a:pt x="41421" y="35886"/>
                  <a:pt x="41561" y="36066"/>
                </a:cubicBezTo>
                <a:cubicBezTo>
                  <a:pt x="42789" y="37595"/>
                  <a:pt x="43249" y="38794"/>
                  <a:pt x="42150" y="40712"/>
                </a:cubicBezTo>
                <a:cubicBezTo>
                  <a:pt x="40771" y="43099"/>
                  <a:pt x="37565" y="44918"/>
                  <a:pt x="34677" y="44958"/>
                </a:cubicBezTo>
                <a:lnTo>
                  <a:pt x="34487" y="44958"/>
                </a:lnTo>
                <a:cubicBezTo>
                  <a:pt x="31730" y="44958"/>
                  <a:pt x="28863" y="44168"/>
                  <a:pt x="26825" y="42850"/>
                </a:cubicBezTo>
                <a:cubicBezTo>
                  <a:pt x="26115" y="42360"/>
                  <a:pt x="25436" y="41831"/>
                  <a:pt x="24797" y="41251"/>
                </a:cubicBezTo>
                <a:cubicBezTo>
                  <a:pt x="24477" y="40971"/>
                  <a:pt x="24137" y="40692"/>
                  <a:pt x="23798" y="40412"/>
                </a:cubicBezTo>
                <a:cubicBezTo>
                  <a:pt x="23738" y="40412"/>
                  <a:pt x="23688" y="40412"/>
                  <a:pt x="23628" y="40402"/>
                </a:cubicBezTo>
                <a:lnTo>
                  <a:pt x="23628" y="40402"/>
                </a:lnTo>
                <a:cubicBezTo>
                  <a:pt x="24008" y="40702"/>
                  <a:pt x="24377" y="41021"/>
                  <a:pt x="24737" y="41331"/>
                </a:cubicBezTo>
                <a:cubicBezTo>
                  <a:pt x="25376" y="41911"/>
                  <a:pt x="26056" y="42440"/>
                  <a:pt x="26775" y="42930"/>
                </a:cubicBezTo>
                <a:cubicBezTo>
                  <a:pt x="28823" y="44258"/>
                  <a:pt x="31710" y="45058"/>
                  <a:pt x="34487" y="45058"/>
                </a:cubicBezTo>
                <a:lnTo>
                  <a:pt x="34677" y="45058"/>
                </a:lnTo>
                <a:cubicBezTo>
                  <a:pt x="37594" y="45018"/>
                  <a:pt x="40841" y="43169"/>
                  <a:pt x="42230" y="40752"/>
                </a:cubicBezTo>
                <a:cubicBezTo>
                  <a:pt x="43369" y="38784"/>
                  <a:pt x="42899" y="37565"/>
                  <a:pt x="41641" y="36006"/>
                </a:cubicBezTo>
                <a:cubicBezTo>
                  <a:pt x="41491" y="35816"/>
                  <a:pt x="41321" y="35627"/>
                  <a:pt x="41131" y="35427"/>
                </a:cubicBezTo>
                <a:cubicBezTo>
                  <a:pt x="40672" y="34927"/>
                  <a:pt x="40152" y="34368"/>
                  <a:pt x="39922" y="33788"/>
                </a:cubicBezTo>
                <a:cubicBezTo>
                  <a:pt x="39613" y="33019"/>
                  <a:pt x="39842" y="32879"/>
                  <a:pt x="40502" y="32470"/>
                </a:cubicBezTo>
                <a:lnTo>
                  <a:pt x="40602" y="32420"/>
                </a:lnTo>
                <a:cubicBezTo>
                  <a:pt x="41361" y="31950"/>
                  <a:pt x="41711" y="31560"/>
                  <a:pt x="41741" y="31171"/>
                </a:cubicBezTo>
                <a:cubicBezTo>
                  <a:pt x="41750" y="30841"/>
                  <a:pt x="41551" y="30521"/>
                  <a:pt x="41111" y="30182"/>
                </a:cubicBezTo>
                <a:cubicBezTo>
                  <a:pt x="40472" y="29682"/>
                  <a:pt x="39822" y="29213"/>
                  <a:pt x="39133" y="28723"/>
                </a:cubicBezTo>
                <a:cubicBezTo>
                  <a:pt x="38264" y="28094"/>
                  <a:pt x="37355" y="27444"/>
                  <a:pt x="36456" y="26715"/>
                </a:cubicBezTo>
                <a:lnTo>
                  <a:pt x="36306" y="26585"/>
                </a:lnTo>
                <a:cubicBezTo>
                  <a:pt x="35437" y="25876"/>
                  <a:pt x="34687" y="25266"/>
                  <a:pt x="34388" y="24167"/>
                </a:cubicBezTo>
                <a:cubicBezTo>
                  <a:pt x="34118" y="23118"/>
                  <a:pt x="34597" y="22509"/>
                  <a:pt x="35157" y="21800"/>
                </a:cubicBezTo>
                <a:cubicBezTo>
                  <a:pt x="35307" y="21610"/>
                  <a:pt x="35457" y="21410"/>
                  <a:pt x="35606" y="21200"/>
                </a:cubicBezTo>
                <a:cubicBezTo>
                  <a:pt x="35806" y="20901"/>
                  <a:pt x="36226" y="20391"/>
                  <a:pt x="36755" y="19742"/>
                </a:cubicBezTo>
                <a:cubicBezTo>
                  <a:pt x="39033" y="16964"/>
                  <a:pt x="43249" y="11799"/>
                  <a:pt x="42520" y="9152"/>
                </a:cubicBezTo>
                <a:cubicBezTo>
                  <a:pt x="42340" y="8502"/>
                  <a:pt x="41880" y="8043"/>
                  <a:pt x="41131" y="7773"/>
                </a:cubicBezTo>
                <a:cubicBezTo>
                  <a:pt x="40751" y="7633"/>
                  <a:pt x="40342" y="7553"/>
                  <a:pt x="39942" y="7543"/>
                </a:cubicBezTo>
                <a:cubicBezTo>
                  <a:pt x="38763" y="7543"/>
                  <a:pt x="37944" y="8313"/>
                  <a:pt x="37085" y="9112"/>
                </a:cubicBezTo>
                <a:cubicBezTo>
                  <a:pt x="36635" y="9561"/>
                  <a:pt x="36136" y="9971"/>
                  <a:pt x="35616" y="10341"/>
                </a:cubicBezTo>
                <a:cubicBezTo>
                  <a:pt x="34827" y="10870"/>
                  <a:pt x="34088" y="11579"/>
                  <a:pt x="33369" y="12269"/>
                </a:cubicBezTo>
                <a:cubicBezTo>
                  <a:pt x="32609" y="12998"/>
                  <a:pt x="31830" y="13747"/>
                  <a:pt x="30981" y="14307"/>
                </a:cubicBezTo>
                <a:cubicBezTo>
                  <a:pt x="27874" y="16305"/>
                  <a:pt x="24467" y="17794"/>
                  <a:pt x="20881" y="18713"/>
                </a:cubicBezTo>
                <a:cubicBezTo>
                  <a:pt x="20541" y="18803"/>
                  <a:pt x="20211" y="18893"/>
                  <a:pt x="19871" y="18982"/>
                </a:cubicBezTo>
                <a:cubicBezTo>
                  <a:pt x="18404" y="19371"/>
                  <a:pt x="16901" y="19786"/>
                  <a:pt x="15388" y="19786"/>
                </a:cubicBezTo>
                <a:cubicBezTo>
                  <a:pt x="15304" y="19786"/>
                  <a:pt x="15220" y="19784"/>
                  <a:pt x="15136" y="19782"/>
                </a:cubicBezTo>
                <a:cubicBezTo>
                  <a:pt x="14107" y="19762"/>
                  <a:pt x="13188" y="19382"/>
                  <a:pt x="12289" y="19012"/>
                </a:cubicBezTo>
                <a:cubicBezTo>
                  <a:pt x="11559" y="18713"/>
                  <a:pt x="10810" y="18413"/>
                  <a:pt x="10011" y="18293"/>
                </a:cubicBezTo>
                <a:cubicBezTo>
                  <a:pt x="9621" y="18223"/>
                  <a:pt x="9242" y="18193"/>
                  <a:pt x="8852" y="18183"/>
                </a:cubicBezTo>
                <a:cubicBezTo>
                  <a:pt x="7993" y="18183"/>
                  <a:pt x="7423" y="18433"/>
                  <a:pt x="7074" y="18972"/>
                </a:cubicBezTo>
                <a:cubicBezTo>
                  <a:pt x="5955" y="20701"/>
                  <a:pt x="6794" y="23138"/>
                  <a:pt x="7863" y="24697"/>
                </a:cubicBezTo>
                <a:cubicBezTo>
                  <a:pt x="8193" y="25127"/>
                  <a:pt x="8562" y="25536"/>
                  <a:pt x="8962" y="25906"/>
                </a:cubicBezTo>
                <a:cubicBezTo>
                  <a:pt x="9791" y="26725"/>
                  <a:pt x="10730" y="27654"/>
                  <a:pt x="10820" y="28813"/>
                </a:cubicBezTo>
                <a:cubicBezTo>
                  <a:pt x="10800" y="28823"/>
                  <a:pt x="10790" y="28833"/>
                  <a:pt x="10770" y="28843"/>
                </a:cubicBezTo>
                <a:cubicBezTo>
                  <a:pt x="10680" y="28803"/>
                  <a:pt x="10570" y="28773"/>
                  <a:pt x="10470" y="28773"/>
                </a:cubicBezTo>
                <a:cubicBezTo>
                  <a:pt x="10341" y="27584"/>
                  <a:pt x="9372" y="26645"/>
                  <a:pt x="8512" y="25816"/>
                </a:cubicBezTo>
                <a:cubicBezTo>
                  <a:pt x="8103" y="25436"/>
                  <a:pt x="7723" y="25027"/>
                  <a:pt x="7383" y="24587"/>
                </a:cubicBezTo>
                <a:cubicBezTo>
                  <a:pt x="6275" y="22999"/>
                  <a:pt x="5385" y="20521"/>
                  <a:pt x="6524" y="18723"/>
                </a:cubicBezTo>
                <a:cubicBezTo>
                  <a:pt x="6874" y="18183"/>
                  <a:pt x="7433" y="17933"/>
                  <a:pt x="8293" y="17933"/>
                </a:cubicBezTo>
                <a:cubicBezTo>
                  <a:pt x="8682" y="17933"/>
                  <a:pt x="9062" y="17973"/>
                  <a:pt x="9441" y="18033"/>
                </a:cubicBezTo>
                <a:cubicBezTo>
                  <a:pt x="10261" y="18163"/>
                  <a:pt x="11030" y="18483"/>
                  <a:pt x="11779" y="18783"/>
                </a:cubicBezTo>
                <a:cubicBezTo>
                  <a:pt x="12708" y="19172"/>
                  <a:pt x="13667" y="19572"/>
                  <a:pt x="14746" y="19602"/>
                </a:cubicBezTo>
                <a:cubicBezTo>
                  <a:pt x="14835" y="19605"/>
                  <a:pt x="14924" y="19606"/>
                  <a:pt x="15012" y="19606"/>
                </a:cubicBezTo>
                <a:cubicBezTo>
                  <a:pt x="16580" y="19606"/>
                  <a:pt x="18128" y="19199"/>
                  <a:pt x="19632" y="18793"/>
                </a:cubicBezTo>
                <a:cubicBezTo>
                  <a:pt x="19981" y="18703"/>
                  <a:pt x="20321" y="18613"/>
                  <a:pt x="20661" y="18533"/>
                </a:cubicBezTo>
                <a:cubicBezTo>
                  <a:pt x="24397" y="17594"/>
                  <a:pt x="27954" y="16045"/>
                  <a:pt x="31201" y="13957"/>
                </a:cubicBezTo>
                <a:cubicBezTo>
                  <a:pt x="32110" y="13368"/>
                  <a:pt x="32949" y="12569"/>
                  <a:pt x="33738" y="11789"/>
                </a:cubicBezTo>
                <a:cubicBezTo>
                  <a:pt x="34457" y="11110"/>
                  <a:pt x="35197" y="10401"/>
                  <a:pt x="35976" y="9851"/>
                </a:cubicBezTo>
                <a:cubicBezTo>
                  <a:pt x="36506" y="9462"/>
                  <a:pt x="37015" y="9022"/>
                  <a:pt x="37485" y="8542"/>
                </a:cubicBezTo>
                <a:cubicBezTo>
                  <a:pt x="38414" y="7653"/>
                  <a:pt x="39293" y="6804"/>
                  <a:pt x="40542" y="6804"/>
                </a:cubicBezTo>
                <a:cubicBezTo>
                  <a:pt x="40941" y="6814"/>
                  <a:pt x="41341" y="6884"/>
                  <a:pt x="41721" y="7024"/>
                </a:cubicBezTo>
                <a:cubicBezTo>
                  <a:pt x="42470" y="7284"/>
                  <a:pt x="42929" y="7743"/>
                  <a:pt x="43109" y="8383"/>
                </a:cubicBezTo>
                <a:cubicBezTo>
                  <a:pt x="43868" y="11110"/>
                  <a:pt x="39443" y="16495"/>
                  <a:pt x="37075" y="19392"/>
                </a:cubicBezTo>
                <a:cubicBezTo>
                  <a:pt x="36535" y="20051"/>
                  <a:pt x="36116" y="20561"/>
                  <a:pt x="35896" y="20871"/>
                </a:cubicBezTo>
                <a:cubicBezTo>
                  <a:pt x="35746" y="21090"/>
                  <a:pt x="35586" y="21290"/>
                  <a:pt x="35427" y="21490"/>
                </a:cubicBezTo>
                <a:cubicBezTo>
                  <a:pt x="34827" y="22239"/>
                  <a:pt x="34308" y="22899"/>
                  <a:pt x="34597" y="24028"/>
                </a:cubicBezTo>
                <a:cubicBezTo>
                  <a:pt x="34897" y="25206"/>
                  <a:pt x="35686" y="25846"/>
                  <a:pt x="36595" y="26585"/>
                </a:cubicBezTo>
                <a:lnTo>
                  <a:pt x="36725" y="26695"/>
                </a:lnTo>
                <a:cubicBezTo>
                  <a:pt x="37694" y="27484"/>
                  <a:pt x="38673" y="28174"/>
                  <a:pt x="39613" y="28853"/>
                </a:cubicBezTo>
                <a:cubicBezTo>
                  <a:pt x="40302" y="29343"/>
                  <a:pt x="40961" y="29802"/>
                  <a:pt x="41601" y="30302"/>
                </a:cubicBezTo>
                <a:cubicBezTo>
                  <a:pt x="42040" y="30631"/>
                  <a:pt x="42250" y="30941"/>
                  <a:pt x="42230" y="31251"/>
                </a:cubicBezTo>
                <a:cubicBezTo>
                  <a:pt x="42210" y="31620"/>
                  <a:pt x="41850" y="32000"/>
                  <a:pt x="41091" y="32450"/>
                </a:cubicBezTo>
                <a:lnTo>
                  <a:pt x="40971" y="32529"/>
                </a:lnTo>
                <a:cubicBezTo>
                  <a:pt x="40292" y="32929"/>
                  <a:pt x="39982" y="33119"/>
                  <a:pt x="40322" y="33988"/>
                </a:cubicBezTo>
                <a:cubicBezTo>
                  <a:pt x="40572" y="34617"/>
                  <a:pt x="41131" y="35207"/>
                  <a:pt x="41621" y="35736"/>
                </a:cubicBezTo>
                <a:cubicBezTo>
                  <a:pt x="41800" y="35926"/>
                  <a:pt x="41970" y="36116"/>
                  <a:pt x="42120" y="36276"/>
                </a:cubicBezTo>
                <a:cubicBezTo>
                  <a:pt x="43439" y="37844"/>
                  <a:pt x="43938" y="39073"/>
                  <a:pt x="42809" y="41081"/>
                </a:cubicBezTo>
                <a:cubicBezTo>
                  <a:pt x="41411" y="43569"/>
                  <a:pt x="38094" y="45487"/>
                  <a:pt x="35097" y="45547"/>
                </a:cubicBezTo>
                <a:lnTo>
                  <a:pt x="34837" y="45547"/>
                </a:lnTo>
                <a:cubicBezTo>
                  <a:pt x="31990" y="45547"/>
                  <a:pt x="29033" y="44738"/>
                  <a:pt x="26935" y="43379"/>
                </a:cubicBezTo>
                <a:cubicBezTo>
                  <a:pt x="26185" y="42860"/>
                  <a:pt x="25466" y="42300"/>
                  <a:pt x="24787" y="41691"/>
                </a:cubicBezTo>
                <a:cubicBezTo>
                  <a:pt x="24257" y="41231"/>
                  <a:pt x="23708" y="40762"/>
                  <a:pt x="23148" y="40352"/>
                </a:cubicBezTo>
                <a:cubicBezTo>
                  <a:pt x="23078" y="40342"/>
                  <a:pt x="23008" y="40332"/>
                  <a:pt x="22929" y="40322"/>
                </a:cubicBezTo>
                <a:lnTo>
                  <a:pt x="22929" y="40322"/>
                </a:lnTo>
                <a:cubicBezTo>
                  <a:pt x="23558" y="40752"/>
                  <a:pt x="24147" y="41271"/>
                  <a:pt x="24727" y="41761"/>
                </a:cubicBezTo>
                <a:cubicBezTo>
                  <a:pt x="25406" y="42380"/>
                  <a:pt x="26125" y="42940"/>
                  <a:pt x="26885" y="43459"/>
                </a:cubicBezTo>
                <a:cubicBezTo>
                  <a:pt x="28993" y="44828"/>
                  <a:pt x="31970" y="45647"/>
                  <a:pt x="34837" y="45647"/>
                </a:cubicBezTo>
                <a:lnTo>
                  <a:pt x="35097" y="45647"/>
                </a:lnTo>
                <a:cubicBezTo>
                  <a:pt x="38134" y="45587"/>
                  <a:pt x="41491" y="43649"/>
                  <a:pt x="42899" y="41131"/>
                </a:cubicBezTo>
                <a:cubicBezTo>
                  <a:pt x="44058" y="39073"/>
                  <a:pt x="43549" y="37814"/>
                  <a:pt x="42200" y="36216"/>
                </a:cubicBezTo>
                <a:cubicBezTo>
                  <a:pt x="42050" y="36046"/>
                  <a:pt x="41880" y="35856"/>
                  <a:pt x="41701" y="35666"/>
                </a:cubicBezTo>
                <a:cubicBezTo>
                  <a:pt x="41211" y="35157"/>
                  <a:pt x="40662" y="34568"/>
                  <a:pt x="40422" y="33958"/>
                </a:cubicBezTo>
                <a:cubicBezTo>
                  <a:pt x="40112" y="33159"/>
                  <a:pt x="40342" y="33019"/>
                  <a:pt x="41021" y="32619"/>
                </a:cubicBezTo>
                <a:lnTo>
                  <a:pt x="41151" y="32539"/>
                </a:lnTo>
                <a:cubicBezTo>
                  <a:pt x="41950" y="32070"/>
                  <a:pt x="42310" y="31670"/>
                  <a:pt x="42330" y="31251"/>
                </a:cubicBezTo>
                <a:cubicBezTo>
                  <a:pt x="42350" y="30921"/>
                  <a:pt x="42130" y="30581"/>
                  <a:pt x="41671" y="30222"/>
                </a:cubicBezTo>
                <a:cubicBezTo>
                  <a:pt x="41021" y="29722"/>
                  <a:pt x="40372" y="29263"/>
                  <a:pt x="39672" y="28773"/>
                </a:cubicBezTo>
                <a:cubicBezTo>
                  <a:pt x="38733" y="28104"/>
                  <a:pt x="37754" y="27404"/>
                  <a:pt x="36795" y="26625"/>
                </a:cubicBezTo>
                <a:lnTo>
                  <a:pt x="36665" y="26515"/>
                </a:lnTo>
                <a:cubicBezTo>
                  <a:pt x="35766" y="25786"/>
                  <a:pt x="34987" y="25157"/>
                  <a:pt x="34697" y="24008"/>
                </a:cubicBezTo>
                <a:cubicBezTo>
                  <a:pt x="34418" y="22929"/>
                  <a:pt x="34927" y="22289"/>
                  <a:pt x="35506" y="21560"/>
                </a:cubicBezTo>
                <a:cubicBezTo>
                  <a:pt x="35666" y="21360"/>
                  <a:pt x="35826" y="21160"/>
                  <a:pt x="35986" y="20931"/>
                </a:cubicBezTo>
                <a:cubicBezTo>
                  <a:pt x="36196" y="20631"/>
                  <a:pt x="36615" y="20121"/>
                  <a:pt x="37145" y="19472"/>
                </a:cubicBezTo>
                <a:cubicBezTo>
                  <a:pt x="39533" y="16565"/>
                  <a:pt x="43978" y="11150"/>
                  <a:pt x="43209" y="8363"/>
                </a:cubicBezTo>
                <a:cubicBezTo>
                  <a:pt x="43019" y="7693"/>
                  <a:pt x="42530" y="7214"/>
                  <a:pt x="41750" y="6934"/>
                </a:cubicBezTo>
                <a:cubicBezTo>
                  <a:pt x="41361" y="6794"/>
                  <a:pt x="40961" y="6714"/>
                  <a:pt x="40542" y="6714"/>
                </a:cubicBezTo>
                <a:cubicBezTo>
                  <a:pt x="39253" y="6714"/>
                  <a:pt x="38364" y="7573"/>
                  <a:pt x="37415" y="8482"/>
                </a:cubicBezTo>
                <a:cubicBezTo>
                  <a:pt x="36955" y="8952"/>
                  <a:pt x="36446" y="9392"/>
                  <a:pt x="35916" y="9781"/>
                </a:cubicBezTo>
                <a:cubicBezTo>
                  <a:pt x="35127" y="10331"/>
                  <a:pt x="34388" y="11040"/>
                  <a:pt x="33668" y="11729"/>
                </a:cubicBezTo>
                <a:cubicBezTo>
                  <a:pt x="32869" y="12499"/>
                  <a:pt x="32050" y="13298"/>
                  <a:pt x="31141" y="13877"/>
                </a:cubicBezTo>
                <a:cubicBezTo>
                  <a:pt x="27904" y="15965"/>
                  <a:pt x="24357" y="17504"/>
                  <a:pt x="20631" y="18443"/>
                </a:cubicBezTo>
                <a:cubicBezTo>
                  <a:pt x="20291" y="18523"/>
                  <a:pt x="19951" y="18623"/>
                  <a:pt x="19602" y="18713"/>
                </a:cubicBezTo>
                <a:cubicBezTo>
                  <a:pt x="18108" y="19110"/>
                  <a:pt x="16560" y="19516"/>
                  <a:pt x="15010" y="19516"/>
                </a:cubicBezTo>
                <a:cubicBezTo>
                  <a:pt x="14922" y="19516"/>
                  <a:pt x="14834" y="19515"/>
                  <a:pt x="14746" y="19512"/>
                </a:cubicBezTo>
                <a:cubicBezTo>
                  <a:pt x="13687" y="19482"/>
                  <a:pt x="12728" y="19082"/>
                  <a:pt x="11809" y="18703"/>
                </a:cubicBezTo>
                <a:cubicBezTo>
                  <a:pt x="11783" y="18691"/>
                  <a:pt x="11756" y="18680"/>
                  <a:pt x="11729" y="18669"/>
                </a:cubicBezTo>
                <a:lnTo>
                  <a:pt x="11729" y="18669"/>
                </a:lnTo>
                <a:cubicBezTo>
                  <a:pt x="12555" y="19011"/>
                  <a:pt x="13416" y="19317"/>
                  <a:pt x="14357" y="19342"/>
                </a:cubicBezTo>
                <a:cubicBezTo>
                  <a:pt x="14462" y="19346"/>
                  <a:pt x="14567" y="19348"/>
                  <a:pt x="14672" y="19348"/>
                </a:cubicBezTo>
                <a:cubicBezTo>
                  <a:pt x="16264" y="19348"/>
                  <a:pt x="17844" y="18936"/>
                  <a:pt x="19372" y="18533"/>
                </a:cubicBezTo>
                <a:cubicBezTo>
                  <a:pt x="19722" y="18443"/>
                  <a:pt x="20071" y="18353"/>
                  <a:pt x="20411" y="18273"/>
                </a:cubicBezTo>
                <a:cubicBezTo>
                  <a:pt x="24297" y="17304"/>
                  <a:pt x="27994" y="15706"/>
                  <a:pt x="31350" y="13538"/>
                </a:cubicBezTo>
                <a:cubicBezTo>
                  <a:pt x="32320" y="12918"/>
                  <a:pt x="33199" y="12069"/>
                  <a:pt x="34048" y="11260"/>
                </a:cubicBezTo>
                <a:cubicBezTo>
                  <a:pt x="34757" y="10570"/>
                  <a:pt x="35496" y="9861"/>
                  <a:pt x="36266" y="9302"/>
                </a:cubicBezTo>
                <a:cubicBezTo>
                  <a:pt x="36815" y="8882"/>
                  <a:pt x="37335" y="8423"/>
                  <a:pt x="37814" y="7933"/>
                </a:cubicBezTo>
                <a:cubicBezTo>
                  <a:pt x="38823" y="6934"/>
                  <a:pt x="39782" y="5985"/>
                  <a:pt x="41151" y="5985"/>
                </a:cubicBezTo>
                <a:cubicBezTo>
                  <a:pt x="41551" y="5985"/>
                  <a:pt x="41950" y="6055"/>
                  <a:pt x="42330" y="6195"/>
                </a:cubicBezTo>
                <a:cubicBezTo>
                  <a:pt x="43109" y="6464"/>
                  <a:pt x="43599" y="6944"/>
                  <a:pt x="43789" y="7613"/>
                </a:cubicBezTo>
                <a:cubicBezTo>
                  <a:pt x="44588" y="10471"/>
                  <a:pt x="39772" y="16325"/>
                  <a:pt x="37455" y="19132"/>
                </a:cubicBezTo>
                <a:cubicBezTo>
                  <a:pt x="36915" y="19792"/>
                  <a:pt x="36496" y="20301"/>
                  <a:pt x="36276" y="20611"/>
                </a:cubicBezTo>
                <a:cubicBezTo>
                  <a:pt x="36106" y="20841"/>
                  <a:pt x="35936" y="21050"/>
                  <a:pt x="35776" y="21260"/>
                </a:cubicBezTo>
                <a:cubicBezTo>
                  <a:pt x="35147" y="22030"/>
                  <a:pt x="34607" y="22709"/>
                  <a:pt x="34897" y="23868"/>
                </a:cubicBezTo>
                <a:cubicBezTo>
                  <a:pt x="35197" y="25097"/>
                  <a:pt x="36006" y="25756"/>
                  <a:pt x="36945" y="26525"/>
                </a:cubicBezTo>
                <a:lnTo>
                  <a:pt x="37075" y="26625"/>
                </a:lnTo>
                <a:cubicBezTo>
                  <a:pt x="38094" y="27454"/>
                  <a:pt x="39143" y="28194"/>
                  <a:pt x="40152" y="28913"/>
                </a:cubicBezTo>
                <a:cubicBezTo>
                  <a:pt x="40821" y="29382"/>
                  <a:pt x="41511" y="29862"/>
                  <a:pt x="42160" y="30362"/>
                </a:cubicBezTo>
                <a:cubicBezTo>
                  <a:pt x="42630" y="30701"/>
                  <a:pt x="42839" y="31031"/>
                  <a:pt x="42819" y="31351"/>
                </a:cubicBezTo>
                <a:cubicBezTo>
                  <a:pt x="42799" y="31730"/>
                  <a:pt x="42430" y="32130"/>
                  <a:pt x="41641" y="32599"/>
                </a:cubicBezTo>
                <a:lnTo>
                  <a:pt x="41491" y="32679"/>
                </a:lnTo>
                <a:cubicBezTo>
                  <a:pt x="40791" y="33089"/>
                  <a:pt x="40472" y="33279"/>
                  <a:pt x="40821" y="34178"/>
                </a:cubicBezTo>
                <a:cubicBezTo>
                  <a:pt x="41071" y="34837"/>
                  <a:pt x="41671" y="35457"/>
                  <a:pt x="42190" y="36006"/>
                </a:cubicBezTo>
                <a:cubicBezTo>
                  <a:pt x="42370" y="36186"/>
                  <a:pt x="42540" y="36356"/>
                  <a:pt x="42680" y="36516"/>
                </a:cubicBezTo>
                <a:cubicBezTo>
                  <a:pt x="44078" y="38124"/>
                  <a:pt x="44628" y="39383"/>
                  <a:pt x="43479" y="41471"/>
                </a:cubicBezTo>
                <a:cubicBezTo>
                  <a:pt x="42050" y="44068"/>
                  <a:pt x="38633" y="46087"/>
                  <a:pt x="35516" y="46156"/>
                </a:cubicBezTo>
                <a:lnTo>
                  <a:pt x="35177" y="46156"/>
                </a:lnTo>
                <a:cubicBezTo>
                  <a:pt x="32240" y="46156"/>
                  <a:pt x="29203" y="45317"/>
                  <a:pt x="27045" y="43919"/>
                </a:cubicBezTo>
                <a:cubicBezTo>
                  <a:pt x="26245" y="43399"/>
                  <a:pt x="25496" y="42760"/>
                  <a:pt x="24777" y="42140"/>
                </a:cubicBezTo>
                <a:cubicBezTo>
                  <a:pt x="24167" y="41621"/>
                  <a:pt x="23548" y="41081"/>
                  <a:pt x="22889" y="40622"/>
                </a:cubicBezTo>
                <a:cubicBezTo>
                  <a:pt x="22669" y="40472"/>
                  <a:pt x="22449" y="40332"/>
                  <a:pt x="22209" y="40212"/>
                </a:cubicBezTo>
                <a:cubicBezTo>
                  <a:pt x="22069" y="40182"/>
                  <a:pt x="21929" y="40152"/>
                  <a:pt x="21790" y="40112"/>
                </a:cubicBezTo>
                <a:lnTo>
                  <a:pt x="21790" y="40112"/>
                </a:lnTo>
                <a:cubicBezTo>
                  <a:pt x="22159" y="40282"/>
                  <a:pt x="22499" y="40482"/>
                  <a:pt x="22839" y="40712"/>
                </a:cubicBezTo>
                <a:cubicBezTo>
                  <a:pt x="23478" y="41161"/>
                  <a:pt x="24107" y="41701"/>
                  <a:pt x="24707" y="42220"/>
                </a:cubicBezTo>
                <a:cubicBezTo>
                  <a:pt x="25436" y="42840"/>
                  <a:pt x="26185" y="43489"/>
                  <a:pt x="26985" y="44009"/>
                </a:cubicBezTo>
                <a:cubicBezTo>
                  <a:pt x="29163" y="45417"/>
                  <a:pt x="32220" y="46256"/>
                  <a:pt x="35177" y="46256"/>
                </a:cubicBezTo>
                <a:lnTo>
                  <a:pt x="35516" y="46256"/>
                </a:lnTo>
                <a:cubicBezTo>
                  <a:pt x="38663" y="46186"/>
                  <a:pt x="42130" y="44148"/>
                  <a:pt x="43569" y="41521"/>
                </a:cubicBezTo>
                <a:cubicBezTo>
                  <a:pt x="44748" y="39383"/>
                  <a:pt x="44198" y="38084"/>
                  <a:pt x="42750" y="36446"/>
                </a:cubicBezTo>
                <a:cubicBezTo>
                  <a:pt x="42610" y="36286"/>
                  <a:pt x="42440" y="36116"/>
                  <a:pt x="42270" y="35926"/>
                </a:cubicBezTo>
                <a:cubicBezTo>
                  <a:pt x="41741" y="35397"/>
                  <a:pt x="41151" y="34787"/>
                  <a:pt x="40911" y="34138"/>
                </a:cubicBezTo>
                <a:cubicBezTo>
                  <a:pt x="40602" y="33329"/>
                  <a:pt x="40841" y="33189"/>
                  <a:pt x="41541" y="32779"/>
                </a:cubicBezTo>
                <a:lnTo>
                  <a:pt x="41691" y="32689"/>
                </a:lnTo>
                <a:cubicBezTo>
                  <a:pt x="42520" y="32200"/>
                  <a:pt x="42899" y="31790"/>
                  <a:pt x="42919" y="31361"/>
                </a:cubicBezTo>
                <a:cubicBezTo>
                  <a:pt x="42939" y="31011"/>
                  <a:pt x="42710" y="30651"/>
                  <a:pt x="42220" y="30282"/>
                </a:cubicBezTo>
                <a:cubicBezTo>
                  <a:pt x="41561" y="29782"/>
                  <a:pt x="40871" y="29303"/>
                  <a:pt x="40212" y="28833"/>
                </a:cubicBezTo>
                <a:cubicBezTo>
                  <a:pt x="39193" y="28124"/>
                  <a:pt x="38154" y="27384"/>
                  <a:pt x="37135" y="26555"/>
                </a:cubicBezTo>
                <a:lnTo>
                  <a:pt x="37005" y="26455"/>
                </a:lnTo>
                <a:cubicBezTo>
                  <a:pt x="36086" y="25706"/>
                  <a:pt x="35287" y="25047"/>
                  <a:pt x="34987" y="23858"/>
                </a:cubicBezTo>
                <a:cubicBezTo>
                  <a:pt x="34717" y="22739"/>
                  <a:pt x="35237" y="22089"/>
                  <a:pt x="35856" y="21330"/>
                </a:cubicBezTo>
                <a:cubicBezTo>
                  <a:pt x="36016" y="21130"/>
                  <a:pt x="36186" y="20911"/>
                  <a:pt x="36356" y="20681"/>
                </a:cubicBezTo>
                <a:cubicBezTo>
                  <a:pt x="36565" y="20371"/>
                  <a:pt x="36995" y="19862"/>
                  <a:pt x="37525" y="19212"/>
                </a:cubicBezTo>
                <a:cubicBezTo>
                  <a:pt x="40032" y="16165"/>
                  <a:pt x="44698" y="10501"/>
                  <a:pt x="43878" y="7593"/>
                </a:cubicBezTo>
                <a:cubicBezTo>
                  <a:pt x="43679" y="6894"/>
                  <a:pt x="43169" y="6394"/>
                  <a:pt x="42360" y="6115"/>
                </a:cubicBezTo>
                <a:cubicBezTo>
                  <a:pt x="41970" y="5975"/>
                  <a:pt x="41561" y="5895"/>
                  <a:pt x="41141" y="5895"/>
                </a:cubicBezTo>
                <a:cubicBezTo>
                  <a:pt x="39732" y="5895"/>
                  <a:pt x="38763" y="6854"/>
                  <a:pt x="37734" y="7873"/>
                </a:cubicBezTo>
                <a:cubicBezTo>
                  <a:pt x="37255" y="8363"/>
                  <a:pt x="36745" y="8822"/>
                  <a:pt x="36206" y="9232"/>
                </a:cubicBezTo>
                <a:cubicBezTo>
                  <a:pt x="35427" y="9801"/>
                  <a:pt x="34687" y="10511"/>
                  <a:pt x="33968" y="11200"/>
                </a:cubicBezTo>
                <a:cubicBezTo>
                  <a:pt x="33119" y="12009"/>
                  <a:pt x="32250" y="12848"/>
                  <a:pt x="31291" y="13468"/>
                </a:cubicBezTo>
                <a:cubicBezTo>
                  <a:pt x="27944" y="15636"/>
                  <a:pt x="24247" y="17224"/>
                  <a:pt x="20381" y="18193"/>
                </a:cubicBezTo>
                <a:cubicBezTo>
                  <a:pt x="20031" y="18273"/>
                  <a:pt x="19692" y="18363"/>
                  <a:pt x="19342" y="18453"/>
                </a:cubicBezTo>
                <a:cubicBezTo>
                  <a:pt x="17808" y="18851"/>
                  <a:pt x="16212" y="19266"/>
                  <a:pt x="14621" y="19266"/>
                </a:cubicBezTo>
                <a:cubicBezTo>
                  <a:pt x="14533" y="19266"/>
                  <a:pt x="14445" y="19265"/>
                  <a:pt x="14357" y="19262"/>
                </a:cubicBezTo>
                <a:cubicBezTo>
                  <a:pt x="13328" y="19222"/>
                  <a:pt x="12399" y="18853"/>
                  <a:pt x="11499" y="18483"/>
                </a:cubicBezTo>
                <a:lnTo>
                  <a:pt x="11499" y="18483"/>
                </a:lnTo>
                <a:cubicBezTo>
                  <a:pt x="12279" y="18793"/>
                  <a:pt x="13088" y="19062"/>
                  <a:pt x="13967" y="19092"/>
                </a:cubicBezTo>
                <a:cubicBezTo>
                  <a:pt x="14075" y="19096"/>
                  <a:pt x="14182" y="19098"/>
                  <a:pt x="14290" y="19098"/>
                </a:cubicBezTo>
                <a:cubicBezTo>
                  <a:pt x="15919" y="19098"/>
                  <a:pt x="17538" y="18686"/>
                  <a:pt x="19112" y="18283"/>
                </a:cubicBezTo>
                <a:cubicBezTo>
                  <a:pt x="19462" y="18193"/>
                  <a:pt x="19812" y="18103"/>
                  <a:pt x="20161" y="18023"/>
                </a:cubicBezTo>
                <a:cubicBezTo>
                  <a:pt x="24187" y="17024"/>
                  <a:pt x="28024" y="15376"/>
                  <a:pt x="31510" y="13128"/>
                </a:cubicBezTo>
                <a:cubicBezTo>
                  <a:pt x="32529" y="12469"/>
                  <a:pt x="33458" y="11579"/>
                  <a:pt x="34358" y="10720"/>
                </a:cubicBezTo>
                <a:cubicBezTo>
                  <a:pt x="35067" y="10031"/>
                  <a:pt x="35806" y="9332"/>
                  <a:pt x="36565" y="8762"/>
                </a:cubicBezTo>
                <a:cubicBezTo>
                  <a:pt x="37125" y="8313"/>
                  <a:pt x="37644" y="7833"/>
                  <a:pt x="38134" y="7324"/>
                </a:cubicBezTo>
                <a:cubicBezTo>
                  <a:pt x="39233" y="6215"/>
                  <a:pt x="40272" y="5166"/>
                  <a:pt x="41760" y="5166"/>
                </a:cubicBezTo>
                <a:close/>
                <a:moveTo>
                  <a:pt x="10351" y="29872"/>
                </a:moveTo>
                <a:cubicBezTo>
                  <a:pt x="10331" y="30172"/>
                  <a:pt x="10351" y="30481"/>
                  <a:pt x="10411" y="30781"/>
                </a:cubicBezTo>
                <a:lnTo>
                  <a:pt x="10421" y="30781"/>
                </a:lnTo>
                <a:cubicBezTo>
                  <a:pt x="10480" y="31161"/>
                  <a:pt x="10570" y="31540"/>
                  <a:pt x="10680" y="31950"/>
                </a:cubicBezTo>
                <a:cubicBezTo>
                  <a:pt x="10840" y="32589"/>
                  <a:pt x="11010" y="33249"/>
                  <a:pt x="11020" y="33908"/>
                </a:cubicBezTo>
                <a:cubicBezTo>
                  <a:pt x="11030" y="34897"/>
                  <a:pt x="10730" y="35846"/>
                  <a:pt x="10441" y="36755"/>
                </a:cubicBezTo>
                <a:cubicBezTo>
                  <a:pt x="10301" y="37185"/>
                  <a:pt x="10161" y="37635"/>
                  <a:pt x="10061" y="38074"/>
                </a:cubicBezTo>
                <a:cubicBezTo>
                  <a:pt x="9591" y="40002"/>
                  <a:pt x="9451" y="41601"/>
                  <a:pt x="9651" y="42940"/>
                </a:cubicBezTo>
                <a:cubicBezTo>
                  <a:pt x="9771" y="43729"/>
                  <a:pt x="10291" y="46286"/>
                  <a:pt x="12059" y="46286"/>
                </a:cubicBezTo>
                <a:cubicBezTo>
                  <a:pt x="12339" y="46286"/>
                  <a:pt x="12608" y="46226"/>
                  <a:pt x="12868" y="46127"/>
                </a:cubicBezTo>
                <a:cubicBezTo>
                  <a:pt x="14407" y="45527"/>
                  <a:pt x="15366" y="44218"/>
                  <a:pt x="16385" y="42840"/>
                </a:cubicBezTo>
                <a:cubicBezTo>
                  <a:pt x="16784" y="42290"/>
                  <a:pt x="17214" y="41711"/>
                  <a:pt x="17674" y="41181"/>
                </a:cubicBezTo>
                <a:cubicBezTo>
                  <a:pt x="17783" y="41051"/>
                  <a:pt x="17903" y="40902"/>
                  <a:pt x="18043" y="40732"/>
                </a:cubicBezTo>
                <a:lnTo>
                  <a:pt x="18043" y="40732"/>
                </a:lnTo>
                <a:lnTo>
                  <a:pt x="18003" y="40782"/>
                </a:lnTo>
                <a:cubicBezTo>
                  <a:pt x="17773" y="41091"/>
                  <a:pt x="17574" y="41351"/>
                  <a:pt x="17394" y="41551"/>
                </a:cubicBezTo>
                <a:cubicBezTo>
                  <a:pt x="16914" y="42120"/>
                  <a:pt x="16475" y="42720"/>
                  <a:pt x="16055" y="43309"/>
                </a:cubicBezTo>
                <a:cubicBezTo>
                  <a:pt x="15006" y="44768"/>
                  <a:pt x="14007" y="46147"/>
                  <a:pt x="12419" y="46786"/>
                </a:cubicBezTo>
                <a:cubicBezTo>
                  <a:pt x="12149" y="46906"/>
                  <a:pt x="11859" y="46966"/>
                  <a:pt x="11569" y="46966"/>
                </a:cubicBezTo>
                <a:cubicBezTo>
                  <a:pt x="9801" y="46966"/>
                  <a:pt x="9262" y="44378"/>
                  <a:pt x="9132" y="43579"/>
                </a:cubicBezTo>
                <a:cubicBezTo>
                  <a:pt x="8922" y="42190"/>
                  <a:pt x="9052" y="40542"/>
                  <a:pt x="9541" y="38544"/>
                </a:cubicBezTo>
                <a:cubicBezTo>
                  <a:pt x="9661" y="38094"/>
                  <a:pt x="9801" y="37635"/>
                  <a:pt x="9951" y="37185"/>
                </a:cubicBezTo>
                <a:cubicBezTo>
                  <a:pt x="10261" y="36226"/>
                  <a:pt x="10580" y="35227"/>
                  <a:pt x="10570" y="34188"/>
                </a:cubicBezTo>
                <a:cubicBezTo>
                  <a:pt x="10570" y="33459"/>
                  <a:pt x="10381" y="32739"/>
                  <a:pt x="10201" y="32050"/>
                </a:cubicBezTo>
                <a:cubicBezTo>
                  <a:pt x="10101" y="31650"/>
                  <a:pt x="10001" y="31281"/>
                  <a:pt x="9931" y="30901"/>
                </a:cubicBezTo>
                <a:cubicBezTo>
                  <a:pt x="9871" y="30611"/>
                  <a:pt x="9841" y="30322"/>
                  <a:pt x="9841" y="30032"/>
                </a:cubicBezTo>
                <a:cubicBezTo>
                  <a:pt x="9851" y="30012"/>
                  <a:pt x="9871" y="30002"/>
                  <a:pt x="9881" y="29982"/>
                </a:cubicBezTo>
                <a:cubicBezTo>
                  <a:pt x="9941" y="30002"/>
                  <a:pt x="10001" y="30012"/>
                  <a:pt x="10071" y="30022"/>
                </a:cubicBezTo>
                <a:cubicBezTo>
                  <a:pt x="10181" y="30022"/>
                  <a:pt x="10281" y="29962"/>
                  <a:pt x="10341" y="29872"/>
                </a:cubicBezTo>
                <a:close/>
                <a:moveTo>
                  <a:pt x="42370" y="4316"/>
                </a:moveTo>
                <a:cubicBezTo>
                  <a:pt x="42780" y="4326"/>
                  <a:pt x="43179" y="4396"/>
                  <a:pt x="43569" y="4526"/>
                </a:cubicBezTo>
                <a:cubicBezTo>
                  <a:pt x="44418" y="4816"/>
                  <a:pt x="44957" y="5325"/>
                  <a:pt x="45167" y="6045"/>
                </a:cubicBezTo>
                <a:cubicBezTo>
                  <a:pt x="46046" y="9152"/>
                  <a:pt x="40771" y="15536"/>
                  <a:pt x="38234" y="18593"/>
                </a:cubicBezTo>
                <a:cubicBezTo>
                  <a:pt x="37694" y="19252"/>
                  <a:pt x="37265" y="19762"/>
                  <a:pt x="37045" y="20081"/>
                </a:cubicBezTo>
                <a:cubicBezTo>
                  <a:pt x="36865" y="20331"/>
                  <a:pt x="36675" y="20551"/>
                  <a:pt x="36496" y="20781"/>
                </a:cubicBezTo>
                <a:cubicBezTo>
                  <a:pt x="35816" y="21600"/>
                  <a:pt x="35227" y="22319"/>
                  <a:pt x="35506" y="23558"/>
                </a:cubicBezTo>
                <a:lnTo>
                  <a:pt x="35516" y="23558"/>
                </a:lnTo>
                <a:cubicBezTo>
                  <a:pt x="35826" y="24877"/>
                  <a:pt x="36685" y="25576"/>
                  <a:pt x="37684" y="26395"/>
                </a:cubicBezTo>
                <a:lnTo>
                  <a:pt x="37764" y="26465"/>
                </a:lnTo>
                <a:cubicBezTo>
                  <a:pt x="38903" y="27394"/>
                  <a:pt x="40092" y="28214"/>
                  <a:pt x="41241" y="29013"/>
                </a:cubicBezTo>
                <a:cubicBezTo>
                  <a:pt x="41910" y="29482"/>
                  <a:pt x="42610" y="29962"/>
                  <a:pt x="43289" y="30461"/>
                </a:cubicBezTo>
                <a:cubicBezTo>
                  <a:pt x="43799" y="30831"/>
                  <a:pt x="44038" y="31191"/>
                  <a:pt x="44018" y="31530"/>
                </a:cubicBezTo>
                <a:cubicBezTo>
                  <a:pt x="43998" y="31950"/>
                  <a:pt x="43589" y="32370"/>
                  <a:pt x="42750" y="32849"/>
                </a:cubicBezTo>
                <a:lnTo>
                  <a:pt x="42550" y="32959"/>
                </a:lnTo>
                <a:cubicBezTo>
                  <a:pt x="41810" y="33379"/>
                  <a:pt x="41471" y="33569"/>
                  <a:pt x="41810" y="34518"/>
                </a:cubicBezTo>
                <a:cubicBezTo>
                  <a:pt x="42080" y="35237"/>
                  <a:pt x="42780" y="35936"/>
                  <a:pt x="43349" y="36496"/>
                </a:cubicBezTo>
                <a:cubicBezTo>
                  <a:pt x="43519" y="36656"/>
                  <a:pt x="43669" y="36805"/>
                  <a:pt x="43809" y="36955"/>
                </a:cubicBezTo>
                <a:cubicBezTo>
                  <a:pt x="45387" y="38634"/>
                  <a:pt x="46016" y="39972"/>
                  <a:pt x="44828" y="42220"/>
                </a:cubicBezTo>
                <a:cubicBezTo>
                  <a:pt x="43349" y="45038"/>
                  <a:pt x="39712" y="47235"/>
                  <a:pt x="36376" y="47335"/>
                </a:cubicBezTo>
                <a:cubicBezTo>
                  <a:pt x="36216" y="47335"/>
                  <a:pt x="36056" y="47345"/>
                  <a:pt x="35886" y="47345"/>
                </a:cubicBezTo>
                <a:cubicBezTo>
                  <a:pt x="32779" y="47345"/>
                  <a:pt x="29562" y="46466"/>
                  <a:pt x="27284" y="44988"/>
                </a:cubicBezTo>
                <a:cubicBezTo>
                  <a:pt x="26385" y="44408"/>
                  <a:pt x="25556" y="43699"/>
                  <a:pt x="24757" y="43009"/>
                </a:cubicBezTo>
                <a:cubicBezTo>
                  <a:pt x="24137" y="42480"/>
                  <a:pt x="23498" y="41921"/>
                  <a:pt x="22829" y="41441"/>
                </a:cubicBezTo>
                <a:cubicBezTo>
                  <a:pt x="22420" y="41149"/>
                  <a:pt x="21086" y="40300"/>
                  <a:pt x="20360" y="40300"/>
                </a:cubicBezTo>
                <a:cubicBezTo>
                  <a:pt x="20340" y="40300"/>
                  <a:pt x="20320" y="40301"/>
                  <a:pt x="20301" y="40302"/>
                </a:cubicBezTo>
                <a:cubicBezTo>
                  <a:pt x="19522" y="40352"/>
                  <a:pt x="18683" y="41081"/>
                  <a:pt x="17903" y="41931"/>
                </a:cubicBezTo>
                <a:cubicBezTo>
                  <a:pt x="18703" y="41001"/>
                  <a:pt x="19612" y="40142"/>
                  <a:pt x="20411" y="40082"/>
                </a:cubicBezTo>
                <a:cubicBezTo>
                  <a:pt x="20432" y="40080"/>
                  <a:pt x="20453" y="40080"/>
                  <a:pt x="20476" y="40080"/>
                </a:cubicBezTo>
                <a:cubicBezTo>
                  <a:pt x="21069" y="40080"/>
                  <a:pt x="22222" y="40698"/>
                  <a:pt x="22809" y="41121"/>
                </a:cubicBezTo>
                <a:cubicBezTo>
                  <a:pt x="23468" y="41591"/>
                  <a:pt x="24097" y="42130"/>
                  <a:pt x="24707" y="42660"/>
                </a:cubicBezTo>
                <a:cubicBezTo>
                  <a:pt x="25476" y="43319"/>
                  <a:pt x="26265" y="43989"/>
                  <a:pt x="27115" y="44548"/>
                </a:cubicBezTo>
                <a:cubicBezTo>
                  <a:pt x="29352" y="45997"/>
                  <a:pt x="32499" y="46856"/>
                  <a:pt x="35536" y="46856"/>
                </a:cubicBezTo>
                <a:lnTo>
                  <a:pt x="35956" y="46856"/>
                </a:lnTo>
                <a:cubicBezTo>
                  <a:pt x="39223" y="46766"/>
                  <a:pt x="42789" y="44638"/>
                  <a:pt x="44258" y="41901"/>
                </a:cubicBezTo>
                <a:cubicBezTo>
                  <a:pt x="45457" y="39673"/>
                  <a:pt x="44858" y="38344"/>
                  <a:pt x="43329" y="36656"/>
                </a:cubicBezTo>
                <a:cubicBezTo>
                  <a:pt x="43189" y="36506"/>
                  <a:pt x="43029" y="36346"/>
                  <a:pt x="42859" y="36176"/>
                </a:cubicBezTo>
                <a:cubicBezTo>
                  <a:pt x="42300" y="35617"/>
                  <a:pt x="41671" y="34977"/>
                  <a:pt x="41421" y="34308"/>
                </a:cubicBezTo>
                <a:cubicBezTo>
                  <a:pt x="41111" y="33469"/>
                  <a:pt x="41351" y="33329"/>
                  <a:pt x="42080" y="32919"/>
                </a:cubicBezTo>
                <a:lnTo>
                  <a:pt x="42260" y="32819"/>
                </a:lnTo>
                <a:cubicBezTo>
                  <a:pt x="43109" y="32320"/>
                  <a:pt x="43509" y="31890"/>
                  <a:pt x="43539" y="31451"/>
                </a:cubicBezTo>
                <a:cubicBezTo>
                  <a:pt x="43559" y="31071"/>
                  <a:pt x="43319" y="30711"/>
                  <a:pt x="42799" y="30322"/>
                </a:cubicBezTo>
                <a:cubicBezTo>
                  <a:pt x="42130" y="29822"/>
                  <a:pt x="41441" y="29343"/>
                  <a:pt x="40771" y="28883"/>
                </a:cubicBezTo>
                <a:cubicBezTo>
                  <a:pt x="39682" y="28134"/>
                  <a:pt x="38564" y="27344"/>
                  <a:pt x="37495" y="26465"/>
                </a:cubicBezTo>
                <a:lnTo>
                  <a:pt x="37395" y="26385"/>
                </a:lnTo>
                <a:cubicBezTo>
                  <a:pt x="36446" y="25606"/>
                  <a:pt x="35616" y="24937"/>
                  <a:pt x="35317" y="23688"/>
                </a:cubicBezTo>
                <a:cubicBezTo>
                  <a:pt x="35037" y="22539"/>
                  <a:pt x="35596" y="21860"/>
                  <a:pt x="36226" y="21080"/>
                </a:cubicBezTo>
                <a:cubicBezTo>
                  <a:pt x="36406" y="20871"/>
                  <a:pt x="36585" y="20651"/>
                  <a:pt x="36755" y="20411"/>
                </a:cubicBezTo>
                <a:cubicBezTo>
                  <a:pt x="36975" y="20101"/>
                  <a:pt x="37405" y="19582"/>
                  <a:pt x="37944" y="18932"/>
                </a:cubicBezTo>
                <a:cubicBezTo>
                  <a:pt x="40382" y="15975"/>
                  <a:pt x="45447" y="9831"/>
                  <a:pt x="44588" y="6794"/>
                </a:cubicBezTo>
                <a:cubicBezTo>
                  <a:pt x="44388" y="6065"/>
                  <a:pt x="43838" y="5545"/>
                  <a:pt x="42999" y="5266"/>
                </a:cubicBezTo>
                <a:cubicBezTo>
                  <a:pt x="42600" y="5126"/>
                  <a:pt x="42190" y="5046"/>
                  <a:pt x="41770" y="5046"/>
                </a:cubicBezTo>
                <a:cubicBezTo>
                  <a:pt x="40252" y="5046"/>
                  <a:pt x="39193" y="6105"/>
                  <a:pt x="38084" y="7234"/>
                </a:cubicBezTo>
                <a:cubicBezTo>
                  <a:pt x="37594" y="7743"/>
                  <a:pt x="37075" y="8223"/>
                  <a:pt x="36526" y="8662"/>
                </a:cubicBezTo>
                <a:cubicBezTo>
                  <a:pt x="35756" y="9242"/>
                  <a:pt x="35017" y="9951"/>
                  <a:pt x="34308" y="10630"/>
                </a:cubicBezTo>
                <a:cubicBezTo>
                  <a:pt x="33418" y="11490"/>
                  <a:pt x="32489" y="12379"/>
                  <a:pt x="31480" y="13028"/>
                </a:cubicBezTo>
                <a:cubicBezTo>
                  <a:pt x="28004" y="15266"/>
                  <a:pt x="24177" y="16914"/>
                  <a:pt x="20151" y="17903"/>
                </a:cubicBezTo>
                <a:cubicBezTo>
                  <a:pt x="19812" y="17983"/>
                  <a:pt x="19462" y="18073"/>
                  <a:pt x="19112" y="18163"/>
                </a:cubicBezTo>
                <a:cubicBezTo>
                  <a:pt x="17547" y="18566"/>
                  <a:pt x="15929" y="18978"/>
                  <a:pt x="14308" y="18978"/>
                </a:cubicBezTo>
                <a:cubicBezTo>
                  <a:pt x="14201" y="18978"/>
                  <a:pt x="14094" y="18976"/>
                  <a:pt x="13987" y="18972"/>
                </a:cubicBezTo>
                <a:cubicBezTo>
                  <a:pt x="13109" y="18935"/>
                  <a:pt x="12291" y="18659"/>
                  <a:pt x="11509" y="18341"/>
                </a:cubicBezTo>
                <a:lnTo>
                  <a:pt x="11509" y="18341"/>
                </a:lnTo>
                <a:cubicBezTo>
                  <a:pt x="12175" y="18603"/>
                  <a:pt x="12886" y="18757"/>
                  <a:pt x="13597" y="18803"/>
                </a:cubicBezTo>
                <a:cubicBezTo>
                  <a:pt x="13724" y="18808"/>
                  <a:pt x="13851" y="18810"/>
                  <a:pt x="13977" y="18810"/>
                </a:cubicBezTo>
                <a:cubicBezTo>
                  <a:pt x="15630" y="18810"/>
                  <a:pt x="17286" y="18402"/>
                  <a:pt x="18882" y="17993"/>
                </a:cubicBezTo>
                <a:cubicBezTo>
                  <a:pt x="19232" y="17903"/>
                  <a:pt x="19582" y="17824"/>
                  <a:pt x="19931" y="17734"/>
                </a:cubicBezTo>
                <a:cubicBezTo>
                  <a:pt x="24107" y="16725"/>
                  <a:pt x="28084" y="15016"/>
                  <a:pt x="31690" y="12698"/>
                </a:cubicBezTo>
                <a:cubicBezTo>
                  <a:pt x="32769" y="11999"/>
                  <a:pt x="33748" y="11060"/>
                  <a:pt x="34687" y="10151"/>
                </a:cubicBezTo>
                <a:cubicBezTo>
                  <a:pt x="35387" y="9462"/>
                  <a:pt x="36116" y="8802"/>
                  <a:pt x="36885" y="8193"/>
                </a:cubicBezTo>
                <a:cubicBezTo>
                  <a:pt x="37455" y="7723"/>
                  <a:pt x="37984" y="7224"/>
                  <a:pt x="38474" y="6694"/>
                </a:cubicBezTo>
                <a:cubicBezTo>
                  <a:pt x="39603" y="5525"/>
                  <a:pt x="40781" y="4316"/>
                  <a:pt x="42370" y="4316"/>
                </a:cubicBezTo>
                <a:close/>
                <a:moveTo>
                  <a:pt x="9421" y="30072"/>
                </a:moveTo>
                <a:cubicBezTo>
                  <a:pt x="9481" y="30102"/>
                  <a:pt x="9541" y="30112"/>
                  <a:pt x="9601" y="30112"/>
                </a:cubicBezTo>
                <a:cubicBezTo>
                  <a:pt x="9651" y="30112"/>
                  <a:pt x="9711" y="30102"/>
                  <a:pt x="9751" y="30082"/>
                </a:cubicBezTo>
                <a:cubicBezTo>
                  <a:pt x="9761" y="30352"/>
                  <a:pt x="9791" y="30631"/>
                  <a:pt x="9841" y="30911"/>
                </a:cubicBezTo>
                <a:cubicBezTo>
                  <a:pt x="9911" y="31281"/>
                  <a:pt x="10011" y="31660"/>
                  <a:pt x="10111" y="32050"/>
                </a:cubicBezTo>
                <a:cubicBezTo>
                  <a:pt x="10291" y="32749"/>
                  <a:pt x="10480" y="33459"/>
                  <a:pt x="10490" y="34178"/>
                </a:cubicBezTo>
                <a:cubicBezTo>
                  <a:pt x="10500" y="35197"/>
                  <a:pt x="10181" y="36186"/>
                  <a:pt x="9861" y="37145"/>
                </a:cubicBezTo>
                <a:cubicBezTo>
                  <a:pt x="9721" y="37595"/>
                  <a:pt x="9571" y="38054"/>
                  <a:pt x="9451" y="38524"/>
                </a:cubicBezTo>
                <a:cubicBezTo>
                  <a:pt x="8962" y="40522"/>
                  <a:pt x="8832" y="42180"/>
                  <a:pt x="9052" y="43589"/>
                </a:cubicBezTo>
                <a:cubicBezTo>
                  <a:pt x="9172" y="44398"/>
                  <a:pt x="9731" y="47046"/>
                  <a:pt x="11559" y="47046"/>
                </a:cubicBezTo>
                <a:cubicBezTo>
                  <a:pt x="11869" y="47046"/>
                  <a:pt x="12169" y="46976"/>
                  <a:pt x="12449" y="46866"/>
                </a:cubicBezTo>
                <a:cubicBezTo>
                  <a:pt x="14057" y="46206"/>
                  <a:pt x="15066" y="44818"/>
                  <a:pt x="16125" y="43349"/>
                </a:cubicBezTo>
                <a:cubicBezTo>
                  <a:pt x="16545" y="42770"/>
                  <a:pt x="16984" y="42160"/>
                  <a:pt x="17464" y="41601"/>
                </a:cubicBezTo>
                <a:cubicBezTo>
                  <a:pt x="17524" y="41521"/>
                  <a:pt x="17594" y="41441"/>
                  <a:pt x="17674" y="41351"/>
                </a:cubicBezTo>
                <a:lnTo>
                  <a:pt x="17674" y="41351"/>
                </a:lnTo>
                <a:cubicBezTo>
                  <a:pt x="17474" y="41591"/>
                  <a:pt x="17314" y="41801"/>
                  <a:pt x="17174" y="41970"/>
                </a:cubicBezTo>
                <a:lnTo>
                  <a:pt x="17184" y="41970"/>
                </a:lnTo>
                <a:cubicBezTo>
                  <a:pt x="16685" y="42570"/>
                  <a:pt x="16235" y="43199"/>
                  <a:pt x="15795" y="43819"/>
                </a:cubicBezTo>
                <a:cubicBezTo>
                  <a:pt x="14706" y="45367"/>
                  <a:pt x="13667" y="46836"/>
                  <a:pt x="11989" y="47535"/>
                </a:cubicBezTo>
                <a:cubicBezTo>
                  <a:pt x="11699" y="47655"/>
                  <a:pt x="11390" y="47725"/>
                  <a:pt x="11070" y="47735"/>
                </a:cubicBezTo>
                <a:cubicBezTo>
                  <a:pt x="9242" y="47735"/>
                  <a:pt x="8672" y="45048"/>
                  <a:pt x="8532" y="44228"/>
                </a:cubicBezTo>
                <a:cubicBezTo>
                  <a:pt x="8303" y="42780"/>
                  <a:pt x="8442" y="41021"/>
                  <a:pt x="8942" y="39003"/>
                </a:cubicBezTo>
                <a:cubicBezTo>
                  <a:pt x="9072" y="38514"/>
                  <a:pt x="9222" y="38034"/>
                  <a:pt x="9382" y="37565"/>
                </a:cubicBezTo>
                <a:cubicBezTo>
                  <a:pt x="9711" y="36566"/>
                  <a:pt x="10051" y="35537"/>
                  <a:pt x="10041" y="34458"/>
                </a:cubicBezTo>
                <a:cubicBezTo>
                  <a:pt x="10041" y="33668"/>
                  <a:pt x="9831" y="32899"/>
                  <a:pt x="9631" y="32150"/>
                </a:cubicBezTo>
                <a:cubicBezTo>
                  <a:pt x="9531" y="31760"/>
                  <a:pt x="9441" y="31401"/>
                  <a:pt x="9362" y="31021"/>
                </a:cubicBezTo>
                <a:cubicBezTo>
                  <a:pt x="9312" y="30751"/>
                  <a:pt x="9272" y="30481"/>
                  <a:pt x="9252" y="30202"/>
                </a:cubicBezTo>
                <a:cubicBezTo>
                  <a:pt x="9322" y="30182"/>
                  <a:pt x="9382" y="30132"/>
                  <a:pt x="9421" y="30072"/>
                </a:cubicBezTo>
                <a:close/>
                <a:moveTo>
                  <a:pt x="42999" y="3487"/>
                </a:moveTo>
                <a:cubicBezTo>
                  <a:pt x="43409" y="3487"/>
                  <a:pt x="43819" y="3557"/>
                  <a:pt x="44208" y="3697"/>
                </a:cubicBezTo>
                <a:cubicBezTo>
                  <a:pt x="45097" y="3987"/>
                  <a:pt x="45657" y="4516"/>
                  <a:pt x="45877" y="5266"/>
                </a:cubicBezTo>
                <a:cubicBezTo>
                  <a:pt x="46806" y="8502"/>
                  <a:pt x="41301" y="15136"/>
                  <a:pt x="38653" y="18333"/>
                </a:cubicBezTo>
                <a:cubicBezTo>
                  <a:pt x="38104" y="18982"/>
                  <a:pt x="37674" y="19502"/>
                  <a:pt x="37445" y="19822"/>
                </a:cubicBezTo>
                <a:cubicBezTo>
                  <a:pt x="37255" y="20071"/>
                  <a:pt x="37065" y="20321"/>
                  <a:pt x="36875" y="20541"/>
                </a:cubicBezTo>
                <a:cubicBezTo>
                  <a:pt x="36136" y="21380"/>
                  <a:pt x="35526" y="22109"/>
                  <a:pt x="35816" y="23398"/>
                </a:cubicBezTo>
                <a:cubicBezTo>
                  <a:pt x="36126" y="24757"/>
                  <a:pt x="37005" y="25486"/>
                  <a:pt x="38034" y="26325"/>
                </a:cubicBezTo>
                <a:lnTo>
                  <a:pt x="38104" y="26375"/>
                </a:lnTo>
                <a:cubicBezTo>
                  <a:pt x="39293" y="27354"/>
                  <a:pt x="40552" y="28214"/>
                  <a:pt x="41760" y="29053"/>
                </a:cubicBezTo>
                <a:cubicBezTo>
                  <a:pt x="42450" y="29522"/>
                  <a:pt x="43159" y="30012"/>
                  <a:pt x="43848" y="30511"/>
                </a:cubicBezTo>
                <a:cubicBezTo>
                  <a:pt x="44388" y="30901"/>
                  <a:pt x="44638" y="31271"/>
                  <a:pt x="44618" y="31620"/>
                </a:cubicBezTo>
                <a:cubicBezTo>
                  <a:pt x="44588" y="32060"/>
                  <a:pt x="44168" y="32490"/>
                  <a:pt x="43289" y="32979"/>
                </a:cubicBezTo>
                <a:lnTo>
                  <a:pt x="43069" y="33099"/>
                </a:lnTo>
                <a:cubicBezTo>
                  <a:pt x="42310" y="33519"/>
                  <a:pt x="41960" y="33708"/>
                  <a:pt x="42310" y="34687"/>
                </a:cubicBezTo>
                <a:cubicBezTo>
                  <a:pt x="42570" y="35437"/>
                  <a:pt x="43319" y="36166"/>
                  <a:pt x="43928" y="36745"/>
                </a:cubicBezTo>
                <a:cubicBezTo>
                  <a:pt x="44088" y="36895"/>
                  <a:pt x="44238" y="37035"/>
                  <a:pt x="44368" y="37175"/>
                </a:cubicBezTo>
                <a:cubicBezTo>
                  <a:pt x="46036" y="38883"/>
                  <a:pt x="46716" y="40262"/>
                  <a:pt x="45507" y="42600"/>
                </a:cubicBezTo>
                <a:cubicBezTo>
                  <a:pt x="43998" y="45517"/>
                  <a:pt x="40262" y="47815"/>
                  <a:pt x="36805" y="47935"/>
                </a:cubicBezTo>
                <a:cubicBezTo>
                  <a:pt x="36615" y="47935"/>
                  <a:pt x="36426" y="47945"/>
                  <a:pt x="36236" y="47945"/>
                </a:cubicBezTo>
                <a:cubicBezTo>
                  <a:pt x="33039" y="47945"/>
                  <a:pt x="29742" y="47036"/>
                  <a:pt x="27394" y="45527"/>
                </a:cubicBezTo>
                <a:cubicBezTo>
                  <a:pt x="26455" y="44918"/>
                  <a:pt x="25586" y="44168"/>
                  <a:pt x="24737" y="43439"/>
                </a:cubicBezTo>
                <a:cubicBezTo>
                  <a:pt x="24117" y="42900"/>
                  <a:pt x="23468" y="42350"/>
                  <a:pt x="22799" y="41851"/>
                </a:cubicBezTo>
                <a:cubicBezTo>
                  <a:pt x="22223" y="41431"/>
                  <a:pt x="20952" y="40630"/>
                  <a:pt x="20260" y="40630"/>
                </a:cubicBezTo>
                <a:cubicBezTo>
                  <a:pt x="20243" y="40630"/>
                  <a:pt x="20227" y="40631"/>
                  <a:pt x="20211" y="40632"/>
                </a:cubicBezTo>
                <a:cubicBezTo>
                  <a:pt x="19422" y="40682"/>
                  <a:pt x="18553" y="41381"/>
                  <a:pt x="17773" y="42260"/>
                </a:cubicBezTo>
                <a:cubicBezTo>
                  <a:pt x="18583" y="41311"/>
                  <a:pt x="19502" y="40472"/>
                  <a:pt x="20311" y="40422"/>
                </a:cubicBezTo>
                <a:cubicBezTo>
                  <a:pt x="20326" y="40421"/>
                  <a:pt x="20342" y="40421"/>
                  <a:pt x="20359" y="40421"/>
                </a:cubicBezTo>
                <a:cubicBezTo>
                  <a:pt x="21004" y="40421"/>
                  <a:pt x="22262" y="41180"/>
                  <a:pt x="22769" y="41541"/>
                </a:cubicBezTo>
                <a:cubicBezTo>
                  <a:pt x="23428" y="42020"/>
                  <a:pt x="24067" y="42570"/>
                  <a:pt x="24687" y="43099"/>
                </a:cubicBezTo>
                <a:cubicBezTo>
                  <a:pt x="25496" y="43799"/>
                  <a:pt x="26325" y="44508"/>
                  <a:pt x="27224" y="45088"/>
                </a:cubicBezTo>
                <a:cubicBezTo>
                  <a:pt x="29522" y="46576"/>
                  <a:pt x="32759" y="47465"/>
                  <a:pt x="35886" y="47465"/>
                </a:cubicBezTo>
                <a:cubicBezTo>
                  <a:pt x="36056" y="47465"/>
                  <a:pt x="36226" y="47465"/>
                  <a:pt x="36386" y="47455"/>
                </a:cubicBezTo>
                <a:cubicBezTo>
                  <a:pt x="39762" y="47355"/>
                  <a:pt x="43439" y="45127"/>
                  <a:pt x="44937" y="42290"/>
                </a:cubicBezTo>
                <a:cubicBezTo>
                  <a:pt x="46156" y="39972"/>
                  <a:pt x="45507" y="38604"/>
                  <a:pt x="43888" y="36885"/>
                </a:cubicBezTo>
                <a:cubicBezTo>
                  <a:pt x="43759" y="36745"/>
                  <a:pt x="43599" y="36586"/>
                  <a:pt x="43439" y="36426"/>
                </a:cubicBezTo>
                <a:cubicBezTo>
                  <a:pt x="42849" y="35846"/>
                  <a:pt x="42180" y="35187"/>
                  <a:pt x="41920" y="34488"/>
                </a:cubicBezTo>
                <a:cubicBezTo>
                  <a:pt x="41611" y="33628"/>
                  <a:pt x="41880" y="33479"/>
                  <a:pt x="42610" y="33069"/>
                </a:cubicBezTo>
                <a:lnTo>
                  <a:pt x="42809" y="32959"/>
                </a:lnTo>
                <a:cubicBezTo>
                  <a:pt x="43689" y="32460"/>
                  <a:pt x="44108" y="32010"/>
                  <a:pt x="44138" y="31550"/>
                </a:cubicBezTo>
                <a:cubicBezTo>
                  <a:pt x="44158" y="31161"/>
                  <a:pt x="43908" y="30781"/>
                  <a:pt x="43359" y="30382"/>
                </a:cubicBezTo>
                <a:cubicBezTo>
                  <a:pt x="42690" y="29882"/>
                  <a:pt x="41990" y="29402"/>
                  <a:pt x="41301" y="28933"/>
                </a:cubicBezTo>
                <a:cubicBezTo>
                  <a:pt x="40162" y="28134"/>
                  <a:pt x="38973" y="27314"/>
                  <a:pt x="37844" y="26385"/>
                </a:cubicBezTo>
                <a:lnTo>
                  <a:pt x="37764" y="26315"/>
                </a:lnTo>
                <a:cubicBezTo>
                  <a:pt x="36775" y="25516"/>
                  <a:pt x="35926" y="24817"/>
                  <a:pt x="35636" y="23538"/>
                </a:cubicBezTo>
                <a:cubicBezTo>
                  <a:pt x="35357" y="22349"/>
                  <a:pt x="35936" y="21650"/>
                  <a:pt x="36595" y="20851"/>
                </a:cubicBezTo>
                <a:cubicBezTo>
                  <a:pt x="36775" y="20631"/>
                  <a:pt x="36975" y="20401"/>
                  <a:pt x="37155" y="20151"/>
                </a:cubicBezTo>
                <a:cubicBezTo>
                  <a:pt x="37375" y="19842"/>
                  <a:pt x="37804" y="19322"/>
                  <a:pt x="38344" y="18673"/>
                </a:cubicBezTo>
                <a:cubicBezTo>
                  <a:pt x="40891" y="15596"/>
                  <a:pt x="46196" y="9182"/>
                  <a:pt x="45287" y="6025"/>
                </a:cubicBezTo>
                <a:cubicBezTo>
                  <a:pt x="45077" y="5266"/>
                  <a:pt x="44518" y="4726"/>
                  <a:pt x="43629" y="4426"/>
                </a:cubicBezTo>
                <a:cubicBezTo>
                  <a:pt x="43229" y="4286"/>
                  <a:pt x="42809" y="4217"/>
                  <a:pt x="42390" y="4217"/>
                </a:cubicBezTo>
                <a:cubicBezTo>
                  <a:pt x="40751" y="4217"/>
                  <a:pt x="39563" y="5435"/>
                  <a:pt x="38414" y="6624"/>
                </a:cubicBezTo>
                <a:cubicBezTo>
                  <a:pt x="37924" y="7154"/>
                  <a:pt x="37395" y="7653"/>
                  <a:pt x="36835" y="8113"/>
                </a:cubicBezTo>
                <a:cubicBezTo>
                  <a:pt x="36066" y="8722"/>
                  <a:pt x="35337" y="9382"/>
                  <a:pt x="34637" y="10081"/>
                </a:cubicBezTo>
                <a:cubicBezTo>
                  <a:pt x="33698" y="10990"/>
                  <a:pt x="32719" y="11929"/>
                  <a:pt x="31650" y="12618"/>
                </a:cubicBezTo>
                <a:cubicBezTo>
                  <a:pt x="28044" y="14926"/>
                  <a:pt x="24087" y="16625"/>
                  <a:pt x="19921" y="17644"/>
                </a:cubicBezTo>
                <a:cubicBezTo>
                  <a:pt x="19572" y="17724"/>
                  <a:pt x="19222" y="17814"/>
                  <a:pt x="18862" y="17903"/>
                </a:cubicBezTo>
                <a:cubicBezTo>
                  <a:pt x="17273" y="18303"/>
                  <a:pt x="15632" y="18720"/>
                  <a:pt x="13988" y="18720"/>
                </a:cubicBezTo>
                <a:cubicBezTo>
                  <a:pt x="13864" y="18720"/>
                  <a:pt x="13741" y="18718"/>
                  <a:pt x="13617" y="18713"/>
                </a:cubicBezTo>
                <a:cubicBezTo>
                  <a:pt x="12718" y="18673"/>
                  <a:pt x="11889" y="18393"/>
                  <a:pt x="11090" y="18063"/>
                </a:cubicBezTo>
                <a:lnTo>
                  <a:pt x="11090" y="18063"/>
                </a:lnTo>
                <a:cubicBezTo>
                  <a:pt x="11769" y="18333"/>
                  <a:pt x="12499" y="18503"/>
                  <a:pt x="13228" y="18543"/>
                </a:cubicBezTo>
                <a:cubicBezTo>
                  <a:pt x="13368" y="18543"/>
                  <a:pt x="13508" y="18553"/>
                  <a:pt x="13647" y="18553"/>
                </a:cubicBezTo>
                <a:cubicBezTo>
                  <a:pt x="15336" y="18553"/>
                  <a:pt x="17024" y="18143"/>
                  <a:pt x="18643" y="17734"/>
                </a:cubicBezTo>
                <a:cubicBezTo>
                  <a:pt x="19002" y="17654"/>
                  <a:pt x="19362" y="17564"/>
                  <a:pt x="19712" y="17484"/>
                </a:cubicBezTo>
                <a:cubicBezTo>
                  <a:pt x="23888" y="16505"/>
                  <a:pt x="28094" y="14707"/>
                  <a:pt x="31880" y="12279"/>
                </a:cubicBezTo>
                <a:cubicBezTo>
                  <a:pt x="33019" y="11550"/>
                  <a:pt x="34048" y="10550"/>
                  <a:pt x="35047" y="9591"/>
                </a:cubicBezTo>
                <a:cubicBezTo>
                  <a:pt x="35746" y="8922"/>
                  <a:pt x="36466" y="8223"/>
                  <a:pt x="37215" y="7633"/>
                </a:cubicBezTo>
                <a:cubicBezTo>
                  <a:pt x="37784" y="7154"/>
                  <a:pt x="38324" y="6634"/>
                  <a:pt x="38823" y="6085"/>
                </a:cubicBezTo>
                <a:cubicBezTo>
                  <a:pt x="40042" y="4806"/>
                  <a:pt x="41291" y="3487"/>
                  <a:pt x="42999" y="3487"/>
                </a:cubicBezTo>
                <a:close/>
                <a:moveTo>
                  <a:pt x="8962" y="30192"/>
                </a:moveTo>
                <a:cubicBezTo>
                  <a:pt x="9022" y="30212"/>
                  <a:pt x="9072" y="30222"/>
                  <a:pt x="9132" y="30222"/>
                </a:cubicBezTo>
                <a:lnTo>
                  <a:pt x="9162" y="30222"/>
                </a:lnTo>
                <a:cubicBezTo>
                  <a:pt x="9182" y="30501"/>
                  <a:pt x="9212" y="30781"/>
                  <a:pt x="9272" y="31051"/>
                </a:cubicBezTo>
                <a:cubicBezTo>
                  <a:pt x="9342" y="31431"/>
                  <a:pt x="9441" y="31800"/>
                  <a:pt x="9541" y="32180"/>
                </a:cubicBezTo>
                <a:cubicBezTo>
                  <a:pt x="9741" y="32929"/>
                  <a:pt x="9941" y="33688"/>
                  <a:pt x="9951" y="34468"/>
                </a:cubicBezTo>
                <a:cubicBezTo>
                  <a:pt x="9951" y="35527"/>
                  <a:pt x="9611" y="36556"/>
                  <a:pt x="9292" y="37545"/>
                </a:cubicBezTo>
                <a:cubicBezTo>
                  <a:pt x="9132" y="38014"/>
                  <a:pt x="8972" y="38494"/>
                  <a:pt x="8852" y="38983"/>
                </a:cubicBezTo>
                <a:cubicBezTo>
                  <a:pt x="8353" y="41021"/>
                  <a:pt x="8213" y="42790"/>
                  <a:pt x="8442" y="44248"/>
                </a:cubicBezTo>
                <a:cubicBezTo>
                  <a:pt x="8582" y="45088"/>
                  <a:pt x="9162" y="47835"/>
                  <a:pt x="11060" y="47835"/>
                </a:cubicBezTo>
                <a:cubicBezTo>
                  <a:pt x="11390" y="47825"/>
                  <a:pt x="11719" y="47755"/>
                  <a:pt x="12019" y="47625"/>
                </a:cubicBezTo>
                <a:cubicBezTo>
                  <a:pt x="13538" y="46986"/>
                  <a:pt x="14537" y="45737"/>
                  <a:pt x="15526" y="44358"/>
                </a:cubicBezTo>
                <a:lnTo>
                  <a:pt x="15526" y="44358"/>
                </a:lnTo>
                <a:cubicBezTo>
                  <a:pt x="14387" y="45997"/>
                  <a:pt x="13308" y="47535"/>
                  <a:pt x="11559" y="48284"/>
                </a:cubicBezTo>
                <a:cubicBezTo>
                  <a:pt x="11250" y="48424"/>
                  <a:pt x="10910" y="48504"/>
                  <a:pt x="10570" y="48504"/>
                </a:cubicBezTo>
                <a:cubicBezTo>
                  <a:pt x="8672" y="48504"/>
                  <a:pt x="8073" y="45737"/>
                  <a:pt x="7923" y="44888"/>
                </a:cubicBezTo>
                <a:cubicBezTo>
                  <a:pt x="7673" y="43369"/>
                  <a:pt x="7813" y="41541"/>
                  <a:pt x="8343" y="39453"/>
                </a:cubicBezTo>
                <a:cubicBezTo>
                  <a:pt x="8462" y="38953"/>
                  <a:pt x="8642" y="38444"/>
                  <a:pt x="8802" y="37954"/>
                </a:cubicBezTo>
                <a:cubicBezTo>
                  <a:pt x="9152" y="36925"/>
                  <a:pt x="9501" y="35856"/>
                  <a:pt x="9501" y="34737"/>
                </a:cubicBezTo>
                <a:cubicBezTo>
                  <a:pt x="9501" y="33888"/>
                  <a:pt x="9272" y="33059"/>
                  <a:pt x="9062" y="32260"/>
                </a:cubicBezTo>
                <a:cubicBezTo>
                  <a:pt x="8962" y="31900"/>
                  <a:pt x="8862" y="31530"/>
                  <a:pt x="8792" y="31171"/>
                </a:cubicBezTo>
                <a:cubicBezTo>
                  <a:pt x="8732" y="30891"/>
                  <a:pt x="8692" y="30611"/>
                  <a:pt x="8662" y="30332"/>
                </a:cubicBezTo>
                <a:lnTo>
                  <a:pt x="8672" y="30332"/>
                </a:lnTo>
                <a:cubicBezTo>
                  <a:pt x="8782" y="30332"/>
                  <a:pt x="8892" y="30282"/>
                  <a:pt x="8962" y="30192"/>
                </a:cubicBezTo>
                <a:close/>
                <a:moveTo>
                  <a:pt x="36865" y="20671"/>
                </a:moveTo>
                <a:cubicBezTo>
                  <a:pt x="36286" y="21400"/>
                  <a:pt x="35866" y="22109"/>
                  <a:pt x="36116" y="23238"/>
                </a:cubicBezTo>
                <a:lnTo>
                  <a:pt x="36126" y="23238"/>
                </a:lnTo>
                <a:cubicBezTo>
                  <a:pt x="36426" y="24637"/>
                  <a:pt x="37335" y="25386"/>
                  <a:pt x="38384" y="26245"/>
                </a:cubicBezTo>
                <a:lnTo>
                  <a:pt x="38444" y="26295"/>
                </a:lnTo>
                <a:cubicBezTo>
                  <a:pt x="39692" y="27314"/>
                  <a:pt x="41011" y="28214"/>
                  <a:pt x="42290" y="29083"/>
                </a:cubicBezTo>
                <a:cubicBezTo>
                  <a:pt x="42979" y="29562"/>
                  <a:pt x="43699" y="30062"/>
                  <a:pt x="44398" y="30561"/>
                </a:cubicBezTo>
                <a:cubicBezTo>
                  <a:pt x="44957" y="30961"/>
                  <a:pt x="45227" y="31341"/>
                  <a:pt x="45197" y="31710"/>
                </a:cubicBezTo>
                <a:cubicBezTo>
                  <a:pt x="45177" y="32160"/>
                  <a:pt x="44738" y="32599"/>
                  <a:pt x="43829" y="33109"/>
                </a:cubicBezTo>
                <a:lnTo>
                  <a:pt x="43579" y="33239"/>
                </a:lnTo>
                <a:cubicBezTo>
                  <a:pt x="42789" y="33658"/>
                  <a:pt x="42440" y="33858"/>
                  <a:pt x="42789" y="34857"/>
                </a:cubicBezTo>
                <a:cubicBezTo>
                  <a:pt x="43059" y="35647"/>
                  <a:pt x="43848" y="36396"/>
                  <a:pt x="44488" y="36985"/>
                </a:cubicBezTo>
                <a:cubicBezTo>
                  <a:pt x="44638" y="37125"/>
                  <a:pt x="44788" y="37265"/>
                  <a:pt x="44907" y="37385"/>
                </a:cubicBezTo>
                <a:cubicBezTo>
                  <a:pt x="46666" y="39133"/>
                  <a:pt x="47385" y="40542"/>
                  <a:pt x="46156" y="42980"/>
                </a:cubicBezTo>
                <a:cubicBezTo>
                  <a:pt x="44618" y="46007"/>
                  <a:pt x="40771" y="48394"/>
                  <a:pt x="37215" y="48524"/>
                </a:cubicBezTo>
                <a:cubicBezTo>
                  <a:pt x="36995" y="48524"/>
                  <a:pt x="36765" y="48534"/>
                  <a:pt x="36545" y="48534"/>
                </a:cubicBezTo>
                <a:cubicBezTo>
                  <a:pt x="33279" y="48534"/>
                  <a:pt x="29902" y="47605"/>
                  <a:pt x="27494" y="46057"/>
                </a:cubicBezTo>
                <a:cubicBezTo>
                  <a:pt x="26495" y="45407"/>
                  <a:pt x="25586" y="44628"/>
                  <a:pt x="24697" y="43859"/>
                </a:cubicBezTo>
                <a:cubicBezTo>
                  <a:pt x="24067" y="43319"/>
                  <a:pt x="23418" y="42760"/>
                  <a:pt x="22739" y="42260"/>
                </a:cubicBezTo>
                <a:cubicBezTo>
                  <a:pt x="22081" y="41760"/>
                  <a:pt x="20817" y="40961"/>
                  <a:pt x="20128" y="40961"/>
                </a:cubicBezTo>
                <a:cubicBezTo>
                  <a:pt x="20116" y="40961"/>
                  <a:pt x="20103" y="40961"/>
                  <a:pt x="20091" y="40961"/>
                </a:cubicBezTo>
                <a:cubicBezTo>
                  <a:pt x="19312" y="40991"/>
                  <a:pt x="18463" y="41671"/>
                  <a:pt x="17684" y="42510"/>
                </a:cubicBezTo>
                <a:cubicBezTo>
                  <a:pt x="18483" y="41581"/>
                  <a:pt x="19392" y="40792"/>
                  <a:pt x="20201" y="40742"/>
                </a:cubicBezTo>
                <a:cubicBezTo>
                  <a:pt x="20216" y="40741"/>
                  <a:pt x="20231" y="40740"/>
                  <a:pt x="20246" y="40740"/>
                </a:cubicBezTo>
                <a:cubicBezTo>
                  <a:pt x="20939" y="40740"/>
                  <a:pt x="22259" y="41608"/>
                  <a:pt x="22719" y="41941"/>
                </a:cubicBezTo>
                <a:cubicBezTo>
                  <a:pt x="23378" y="42430"/>
                  <a:pt x="24027" y="42980"/>
                  <a:pt x="24657" y="43519"/>
                </a:cubicBezTo>
                <a:cubicBezTo>
                  <a:pt x="25496" y="44248"/>
                  <a:pt x="26375" y="44998"/>
                  <a:pt x="27324" y="45617"/>
                </a:cubicBezTo>
                <a:cubicBezTo>
                  <a:pt x="29682" y="47136"/>
                  <a:pt x="33009" y="48045"/>
                  <a:pt x="36226" y="48045"/>
                </a:cubicBezTo>
                <a:cubicBezTo>
                  <a:pt x="36416" y="48045"/>
                  <a:pt x="36605" y="48045"/>
                  <a:pt x="36795" y="48035"/>
                </a:cubicBezTo>
                <a:cubicBezTo>
                  <a:pt x="40292" y="47915"/>
                  <a:pt x="44068" y="45597"/>
                  <a:pt x="45587" y="42650"/>
                </a:cubicBezTo>
                <a:cubicBezTo>
                  <a:pt x="46186" y="41501"/>
                  <a:pt x="46346" y="40542"/>
                  <a:pt x="46116" y="39633"/>
                </a:cubicBezTo>
                <a:cubicBezTo>
                  <a:pt x="45907" y="38843"/>
                  <a:pt x="45407" y="38084"/>
                  <a:pt x="44438" y="37085"/>
                </a:cubicBezTo>
                <a:cubicBezTo>
                  <a:pt x="44298" y="36955"/>
                  <a:pt x="44148" y="36805"/>
                  <a:pt x="43998" y="36656"/>
                </a:cubicBezTo>
                <a:cubicBezTo>
                  <a:pt x="43399" y="36086"/>
                  <a:pt x="42660" y="35377"/>
                  <a:pt x="42400" y="34647"/>
                </a:cubicBezTo>
                <a:cubicBezTo>
                  <a:pt x="42090" y="33758"/>
                  <a:pt x="42370" y="33608"/>
                  <a:pt x="43109" y="33199"/>
                </a:cubicBezTo>
                <a:cubicBezTo>
                  <a:pt x="43189" y="33159"/>
                  <a:pt x="43259" y="33119"/>
                  <a:pt x="43339" y="33069"/>
                </a:cubicBezTo>
                <a:cubicBezTo>
                  <a:pt x="44248" y="32559"/>
                  <a:pt x="44688" y="32100"/>
                  <a:pt x="44718" y="31620"/>
                </a:cubicBezTo>
                <a:cubicBezTo>
                  <a:pt x="44738" y="31221"/>
                  <a:pt x="44478" y="30831"/>
                  <a:pt x="43908" y="30412"/>
                </a:cubicBezTo>
                <a:cubicBezTo>
                  <a:pt x="43219" y="29912"/>
                  <a:pt x="42510" y="29422"/>
                  <a:pt x="41820" y="28953"/>
                </a:cubicBezTo>
                <a:cubicBezTo>
                  <a:pt x="40602" y="28124"/>
                  <a:pt x="39353" y="27265"/>
                  <a:pt x="38164" y="26285"/>
                </a:cubicBezTo>
                <a:lnTo>
                  <a:pt x="38094" y="26226"/>
                </a:lnTo>
                <a:cubicBezTo>
                  <a:pt x="37085" y="25406"/>
                  <a:pt x="36226" y="24687"/>
                  <a:pt x="35916" y="23368"/>
                </a:cubicBezTo>
                <a:cubicBezTo>
                  <a:pt x="35656" y="22169"/>
                  <a:pt x="36196" y="21470"/>
                  <a:pt x="36865" y="20671"/>
                </a:cubicBezTo>
                <a:close/>
                <a:moveTo>
                  <a:pt x="37115" y="20541"/>
                </a:moveTo>
                <a:cubicBezTo>
                  <a:pt x="36565" y="21260"/>
                  <a:pt x="36186" y="21970"/>
                  <a:pt x="36416" y="23069"/>
                </a:cubicBezTo>
                <a:cubicBezTo>
                  <a:pt x="36725" y="24517"/>
                  <a:pt x="37654" y="25286"/>
                  <a:pt x="38733" y="26166"/>
                </a:cubicBezTo>
                <a:lnTo>
                  <a:pt x="38773" y="26206"/>
                </a:lnTo>
                <a:cubicBezTo>
                  <a:pt x="40072" y="27275"/>
                  <a:pt x="41461" y="28214"/>
                  <a:pt x="42799" y="29123"/>
                </a:cubicBezTo>
                <a:cubicBezTo>
                  <a:pt x="43509" y="29602"/>
                  <a:pt x="44248" y="30092"/>
                  <a:pt x="44957" y="30601"/>
                </a:cubicBezTo>
                <a:cubicBezTo>
                  <a:pt x="45547" y="31021"/>
                  <a:pt x="45817" y="31411"/>
                  <a:pt x="45797" y="31800"/>
                </a:cubicBezTo>
                <a:cubicBezTo>
                  <a:pt x="45767" y="32260"/>
                  <a:pt x="45297" y="32719"/>
                  <a:pt x="44378" y="33229"/>
                </a:cubicBezTo>
                <a:lnTo>
                  <a:pt x="44098" y="33379"/>
                </a:lnTo>
                <a:cubicBezTo>
                  <a:pt x="43299" y="33798"/>
                  <a:pt x="42929" y="33998"/>
                  <a:pt x="43279" y="35027"/>
                </a:cubicBezTo>
                <a:cubicBezTo>
                  <a:pt x="43559" y="35846"/>
                  <a:pt x="44398" y="36616"/>
                  <a:pt x="45067" y="37235"/>
                </a:cubicBezTo>
                <a:cubicBezTo>
                  <a:pt x="45217" y="37365"/>
                  <a:pt x="45347" y="37485"/>
                  <a:pt x="45467" y="37605"/>
                </a:cubicBezTo>
                <a:cubicBezTo>
                  <a:pt x="47315" y="39393"/>
                  <a:pt x="48084" y="40832"/>
                  <a:pt x="46826" y="43349"/>
                </a:cubicBezTo>
                <a:cubicBezTo>
                  <a:pt x="45267" y="46486"/>
                  <a:pt x="41311" y="48974"/>
                  <a:pt x="37634" y="49114"/>
                </a:cubicBezTo>
                <a:cubicBezTo>
                  <a:pt x="37395" y="49124"/>
                  <a:pt x="37145" y="49124"/>
                  <a:pt x="36905" y="49124"/>
                </a:cubicBezTo>
                <a:cubicBezTo>
                  <a:pt x="33548" y="49124"/>
                  <a:pt x="30072" y="48175"/>
                  <a:pt x="27604" y="46586"/>
                </a:cubicBezTo>
                <a:cubicBezTo>
                  <a:pt x="26565" y="45907"/>
                  <a:pt x="25606" y="45088"/>
                  <a:pt x="24677" y="44288"/>
                </a:cubicBezTo>
                <a:cubicBezTo>
                  <a:pt x="24037" y="43739"/>
                  <a:pt x="23378" y="43179"/>
                  <a:pt x="22709" y="42660"/>
                </a:cubicBezTo>
                <a:cubicBezTo>
                  <a:pt x="22399" y="42430"/>
                  <a:pt x="20831" y="41291"/>
                  <a:pt x="20021" y="41291"/>
                </a:cubicBezTo>
                <a:lnTo>
                  <a:pt x="19991" y="41291"/>
                </a:lnTo>
                <a:cubicBezTo>
                  <a:pt x="19222" y="41311"/>
                  <a:pt x="18363" y="41970"/>
                  <a:pt x="17584" y="42800"/>
                </a:cubicBezTo>
                <a:cubicBezTo>
                  <a:pt x="18393" y="41891"/>
                  <a:pt x="19302" y="41111"/>
                  <a:pt x="20101" y="41071"/>
                </a:cubicBezTo>
                <a:lnTo>
                  <a:pt x="20131" y="41071"/>
                </a:lnTo>
                <a:cubicBezTo>
                  <a:pt x="20791" y="41071"/>
                  <a:pt x="22079" y="41911"/>
                  <a:pt x="22679" y="42350"/>
                </a:cubicBezTo>
                <a:cubicBezTo>
                  <a:pt x="23348" y="42850"/>
                  <a:pt x="23998" y="43409"/>
                  <a:pt x="24627" y="43949"/>
                </a:cubicBezTo>
                <a:cubicBezTo>
                  <a:pt x="25516" y="44718"/>
                  <a:pt x="26435" y="45507"/>
                  <a:pt x="27434" y="46147"/>
                </a:cubicBezTo>
                <a:cubicBezTo>
                  <a:pt x="29852" y="47715"/>
                  <a:pt x="33269" y="48644"/>
                  <a:pt x="36555" y="48644"/>
                </a:cubicBezTo>
                <a:cubicBezTo>
                  <a:pt x="36775" y="48644"/>
                  <a:pt x="37005" y="48644"/>
                  <a:pt x="37225" y="48634"/>
                </a:cubicBezTo>
                <a:cubicBezTo>
                  <a:pt x="40821" y="48514"/>
                  <a:pt x="44718" y="46097"/>
                  <a:pt x="46266" y="43029"/>
                </a:cubicBezTo>
                <a:cubicBezTo>
                  <a:pt x="46876" y="41841"/>
                  <a:pt x="47035" y="40842"/>
                  <a:pt x="46766" y="39902"/>
                </a:cubicBezTo>
                <a:cubicBezTo>
                  <a:pt x="46536" y="39093"/>
                  <a:pt x="46006" y="38314"/>
                  <a:pt x="44987" y="37305"/>
                </a:cubicBezTo>
                <a:cubicBezTo>
                  <a:pt x="44868" y="37175"/>
                  <a:pt x="44718" y="37035"/>
                  <a:pt x="44568" y="36895"/>
                </a:cubicBezTo>
                <a:cubicBezTo>
                  <a:pt x="43938" y="36306"/>
                  <a:pt x="43159" y="35577"/>
                  <a:pt x="42899" y="34817"/>
                </a:cubicBezTo>
                <a:cubicBezTo>
                  <a:pt x="42580" y="33908"/>
                  <a:pt x="42859" y="33748"/>
                  <a:pt x="43629" y="33339"/>
                </a:cubicBezTo>
                <a:lnTo>
                  <a:pt x="43878" y="33199"/>
                </a:lnTo>
                <a:cubicBezTo>
                  <a:pt x="44828" y="32679"/>
                  <a:pt x="45287" y="32200"/>
                  <a:pt x="45317" y="31710"/>
                </a:cubicBezTo>
                <a:cubicBezTo>
                  <a:pt x="45337" y="31301"/>
                  <a:pt x="45067" y="30891"/>
                  <a:pt x="44468" y="30451"/>
                </a:cubicBezTo>
                <a:cubicBezTo>
                  <a:pt x="43769" y="29952"/>
                  <a:pt x="43039" y="29452"/>
                  <a:pt x="42340" y="28983"/>
                </a:cubicBezTo>
                <a:cubicBezTo>
                  <a:pt x="41061" y="28114"/>
                  <a:pt x="39742" y="27215"/>
                  <a:pt x="38504" y="26196"/>
                </a:cubicBezTo>
                <a:lnTo>
                  <a:pt x="38444" y="26146"/>
                </a:lnTo>
                <a:cubicBezTo>
                  <a:pt x="37415" y="25306"/>
                  <a:pt x="36526" y="24567"/>
                  <a:pt x="36226" y="23198"/>
                </a:cubicBezTo>
                <a:cubicBezTo>
                  <a:pt x="35966" y="22030"/>
                  <a:pt x="36476" y="21310"/>
                  <a:pt x="37115" y="20541"/>
                </a:cubicBezTo>
                <a:close/>
                <a:moveTo>
                  <a:pt x="8512" y="30302"/>
                </a:moveTo>
                <a:cubicBezTo>
                  <a:pt x="8522" y="30312"/>
                  <a:pt x="8542" y="30312"/>
                  <a:pt x="8572" y="30312"/>
                </a:cubicBezTo>
                <a:cubicBezTo>
                  <a:pt x="8592" y="30601"/>
                  <a:pt x="8642" y="30891"/>
                  <a:pt x="8702" y="31181"/>
                </a:cubicBezTo>
                <a:cubicBezTo>
                  <a:pt x="8782" y="31540"/>
                  <a:pt x="8882" y="31910"/>
                  <a:pt x="8972" y="32270"/>
                </a:cubicBezTo>
                <a:cubicBezTo>
                  <a:pt x="9192" y="33069"/>
                  <a:pt x="9411" y="33888"/>
                  <a:pt x="9411" y="34727"/>
                </a:cubicBezTo>
                <a:cubicBezTo>
                  <a:pt x="9411" y="35826"/>
                  <a:pt x="9062" y="36885"/>
                  <a:pt x="8722" y="37914"/>
                </a:cubicBezTo>
                <a:cubicBezTo>
                  <a:pt x="8552" y="38404"/>
                  <a:pt x="8382" y="38913"/>
                  <a:pt x="8253" y="39423"/>
                </a:cubicBezTo>
                <a:cubicBezTo>
                  <a:pt x="7733" y="41521"/>
                  <a:pt x="7593" y="43359"/>
                  <a:pt x="7843" y="44888"/>
                </a:cubicBezTo>
                <a:cubicBezTo>
                  <a:pt x="7983" y="45767"/>
                  <a:pt x="8602" y="48594"/>
                  <a:pt x="10580" y="48594"/>
                </a:cubicBezTo>
                <a:cubicBezTo>
                  <a:pt x="10930" y="48584"/>
                  <a:pt x="11280" y="48504"/>
                  <a:pt x="11609" y="48364"/>
                </a:cubicBezTo>
                <a:cubicBezTo>
                  <a:pt x="13068" y="47735"/>
                  <a:pt x="14057" y="46566"/>
                  <a:pt x="15006" y="45257"/>
                </a:cubicBezTo>
                <a:lnTo>
                  <a:pt x="15006" y="45257"/>
                </a:lnTo>
                <a:cubicBezTo>
                  <a:pt x="13917" y="46836"/>
                  <a:pt x="12838" y="48284"/>
                  <a:pt x="11150" y="49024"/>
                </a:cubicBezTo>
                <a:cubicBezTo>
                  <a:pt x="10810" y="49174"/>
                  <a:pt x="10450" y="49264"/>
                  <a:pt x="10091" y="49274"/>
                </a:cubicBezTo>
                <a:cubicBezTo>
                  <a:pt x="8123" y="49274"/>
                  <a:pt x="7483" y="46406"/>
                  <a:pt x="7343" y="45527"/>
                </a:cubicBezTo>
                <a:cubicBezTo>
                  <a:pt x="7074" y="43939"/>
                  <a:pt x="7214" y="42050"/>
                  <a:pt x="7753" y="39902"/>
                </a:cubicBezTo>
                <a:cubicBezTo>
                  <a:pt x="7893" y="39373"/>
                  <a:pt x="8073" y="38843"/>
                  <a:pt x="8243" y="38334"/>
                </a:cubicBezTo>
                <a:cubicBezTo>
                  <a:pt x="8612" y="37265"/>
                  <a:pt x="8982" y="36156"/>
                  <a:pt x="8982" y="35007"/>
                </a:cubicBezTo>
                <a:cubicBezTo>
                  <a:pt x="8982" y="34088"/>
                  <a:pt x="8742" y="33199"/>
                  <a:pt x="8502" y="32340"/>
                </a:cubicBezTo>
                <a:cubicBezTo>
                  <a:pt x="8412" y="32000"/>
                  <a:pt x="8313" y="31640"/>
                  <a:pt x="8243" y="31301"/>
                </a:cubicBezTo>
                <a:cubicBezTo>
                  <a:pt x="8173" y="31001"/>
                  <a:pt x="8123" y="30711"/>
                  <a:pt x="8093" y="30412"/>
                </a:cubicBezTo>
                <a:lnTo>
                  <a:pt x="8093" y="30412"/>
                </a:lnTo>
                <a:cubicBezTo>
                  <a:pt x="8133" y="30422"/>
                  <a:pt x="8173" y="30431"/>
                  <a:pt x="8213" y="30431"/>
                </a:cubicBezTo>
                <a:cubicBezTo>
                  <a:pt x="8323" y="30431"/>
                  <a:pt x="8432" y="30382"/>
                  <a:pt x="8512" y="30302"/>
                </a:cubicBezTo>
                <a:close/>
                <a:moveTo>
                  <a:pt x="37365" y="20461"/>
                </a:moveTo>
                <a:lnTo>
                  <a:pt x="37365" y="20461"/>
                </a:lnTo>
                <a:cubicBezTo>
                  <a:pt x="36835" y="21140"/>
                  <a:pt x="36506" y="21850"/>
                  <a:pt x="36725" y="22909"/>
                </a:cubicBezTo>
                <a:cubicBezTo>
                  <a:pt x="37035" y="24407"/>
                  <a:pt x="37984" y="25196"/>
                  <a:pt x="39093" y="26106"/>
                </a:cubicBezTo>
                <a:lnTo>
                  <a:pt x="39113" y="26126"/>
                </a:lnTo>
                <a:cubicBezTo>
                  <a:pt x="40472" y="27245"/>
                  <a:pt x="41920" y="28214"/>
                  <a:pt x="43329" y="29163"/>
                </a:cubicBezTo>
                <a:cubicBezTo>
                  <a:pt x="44048" y="29642"/>
                  <a:pt x="44788" y="30142"/>
                  <a:pt x="45517" y="30661"/>
                </a:cubicBezTo>
                <a:cubicBezTo>
                  <a:pt x="46116" y="31091"/>
                  <a:pt x="46416" y="31500"/>
                  <a:pt x="46386" y="31900"/>
                </a:cubicBezTo>
                <a:cubicBezTo>
                  <a:pt x="46356" y="32370"/>
                  <a:pt x="45877" y="32849"/>
                  <a:pt x="44917" y="33359"/>
                </a:cubicBezTo>
                <a:lnTo>
                  <a:pt x="44628" y="33519"/>
                </a:lnTo>
                <a:cubicBezTo>
                  <a:pt x="43819" y="33938"/>
                  <a:pt x="43419" y="34148"/>
                  <a:pt x="43779" y="35207"/>
                </a:cubicBezTo>
                <a:cubicBezTo>
                  <a:pt x="44058" y="36056"/>
                  <a:pt x="44937" y="36845"/>
                  <a:pt x="45647" y="37485"/>
                </a:cubicBezTo>
                <a:cubicBezTo>
                  <a:pt x="45787" y="37615"/>
                  <a:pt x="45916" y="37725"/>
                  <a:pt x="46026" y="37834"/>
                </a:cubicBezTo>
                <a:cubicBezTo>
                  <a:pt x="47925" y="39613"/>
                  <a:pt x="48774" y="41151"/>
                  <a:pt x="47495" y="43739"/>
                </a:cubicBezTo>
                <a:cubicBezTo>
                  <a:pt x="45916" y="46986"/>
                  <a:pt x="41860" y="49553"/>
                  <a:pt x="38054" y="49713"/>
                </a:cubicBezTo>
                <a:cubicBezTo>
                  <a:pt x="37794" y="49723"/>
                  <a:pt x="37525" y="49733"/>
                  <a:pt x="37265" y="49733"/>
                </a:cubicBezTo>
                <a:cubicBezTo>
                  <a:pt x="33818" y="49733"/>
                  <a:pt x="30242" y="48764"/>
                  <a:pt x="27724" y="47126"/>
                </a:cubicBezTo>
                <a:cubicBezTo>
                  <a:pt x="26615" y="46416"/>
                  <a:pt x="25616" y="45557"/>
                  <a:pt x="24637" y="44718"/>
                </a:cubicBezTo>
                <a:cubicBezTo>
                  <a:pt x="23998" y="44168"/>
                  <a:pt x="23338" y="43599"/>
                  <a:pt x="22669" y="43079"/>
                </a:cubicBezTo>
                <a:cubicBezTo>
                  <a:pt x="22219" y="42740"/>
                  <a:pt x="20691" y="41631"/>
                  <a:pt x="19921" y="41631"/>
                </a:cubicBezTo>
                <a:lnTo>
                  <a:pt x="19901" y="41631"/>
                </a:lnTo>
                <a:cubicBezTo>
                  <a:pt x="19122" y="41641"/>
                  <a:pt x="18263" y="42280"/>
                  <a:pt x="17474" y="43099"/>
                </a:cubicBezTo>
                <a:cubicBezTo>
                  <a:pt x="18293" y="42200"/>
                  <a:pt x="19192" y="41441"/>
                  <a:pt x="20001" y="41421"/>
                </a:cubicBezTo>
                <a:lnTo>
                  <a:pt x="20021" y="41421"/>
                </a:lnTo>
                <a:cubicBezTo>
                  <a:pt x="20821" y="41421"/>
                  <a:pt x="22449" y="42630"/>
                  <a:pt x="22639" y="42770"/>
                </a:cubicBezTo>
                <a:cubicBezTo>
                  <a:pt x="23308" y="43279"/>
                  <a:pt x="23968" y="43839"/>
                  <a:pt x="24597" y="44388"/>
                </a:cubicBezTo>
                <a:cubicBezTo>
                  <a:pt x="25526" y="45187"/>
                  <a:pt x="26495" y="46017"/>
                  <a:pt x="27544" y="46696"/>
                </a:cubicBezTo>
                <a:cubicBezTo>
                  <a:pt x="30032" y="48304"/>
                  <a:pt x="33528" y="49254"/>
                  <a:pt x="36915" y="49254"/>
                </a:cubicBezTo>
                <a:cubicBezTo>
                  <a:pt x="37165" y="49254"/>
                  <a:pt x="37415" y="49254"/>
                  <a:pt x="37644" y="49244"/>
                </a:cubicBezTo>
                <a:cubicBezTo>
                  <a:pt x="41371" y="49094"/>
                  <a:pt x="45367" y="46586"/>
                  <a:pt x="46946" y="43419"/>
                </a:cubicBezTo>
                <a:cubicBezTo>
                  <a:pt x="48224" y="40842"/>
                  <a:pt x="47405" y="39313"/>
                  <a:pt x="45557" y="37535"/>
                </a:cubicBezTo>
                <a:cubicBezTo>
                  <a:pt x="45437" y="37415"/>
                  <a:pt x="45297" y="37285"/>
                  <a:pt x="45157" y="37155"/>
                </a:cubicBezTo>
                <a:cubicBezTo>
                  <a:pt x="44498" y="36546"/>
                  <a:pt x="43669" y="35786"/>
                  <a:pt x="43409" y="34997"/>
                </a:cubicBezTo>
                <a:cubicBezTo>
                  <a:pt x="43089" y="34068"/>
                  <a:pt x="43379" y="33908"/>
                  <a:pt x="44168" y="33489"/>
                </a:cubicBezTo>
                <a:lnTo>
                  <a:pt x="44448" y="33349"/>
                </a:lnTo>
                <a:cubicBezTo>
                  <a:pt x="45427" y="32809"/>
                  <a:pt x="45897" y="32330"/>
                  <a:pt x="45926" y="31820"/>
                </a:cubicBezTo>
                <a:cubicBezTo>
                  <a:pt x="45956" y="31391"/>
                  <a:pt x="45667" y="30961"/>
                  <a:pt x="45037" y="30521"/>
                </a:cubicBezTo>
                <a:cubicBezTo>
                  <a:pt x="44328" y="30012"/>
                  <a:pt x="43599" y="29522"/>
                  <a:pt x="42879" y="29033"/>
                </a:cubicBezTo>
                <a:cubicBezTo>
                  <a:pt x="41541" y="28124"/>
                  <a:pt x="40162" y="27195"/>
                  <a:pt x="38863" y="26126"/>
                </a:cubicBezTo>
                <a:lnTo>
                  <a:pt x="38823" y="26086"/>
                </a:lnTo>
                <a:cubicBezTo>
                  <a:pt x="37764" y="25216"/>
                  <a:pt x="36845" y="24467"/>
                  <a:pt x="36545" y="23059"/>
                </a:cubicBezTo>
                <a:cubicBezTo>
                  <a:pt x="36306" y="21920"/>
                  <a:pt x="36755" y="21200"/>
                  <a:pt x="37365" y="20461"/>
                </a:cubicBezTo>
                <a:close/>
                <a:moveTo>
                  <a:pt x="7993" y="30451"/>
                </a:moveTo>
                <a:cubicBezTo>
                  <a:pt x="8023" y="30741"/>
                  <a:pt x="8063" y="31031"/>
                  <a:pt x="8133" y="31321"/>
                </a:cubicBezTo>
                <a:cubicBezTo>
                  <a:pt x="8213" y="31670"/>
                  <a:pt x="8313" y="32020"/>
                  <a:pt x="8402" y="32370"/>
                </a:cubicBezTo>
                <a:cubicBezTo>
                  <a:pt x="8632" y="33219"/>
                  <a:pt x="8882" y="34108"/>
                  <a:pt x="8882" y="35007"/>
                </a:cubicBezTo>
                <a:cubicBezTo>
                  <a:pt x="8882" y="36146"/>
                  <a:pt x="8502" y="37245"/>
                  <a:pt x="8143" y="38304"/>
                </a:cubicBezTo>
                <a:cubicBezTo>
                  <a:pt x="7973" y="38823"/>
                  <a:pt x="7793" y="39353"/>
                  <a:pt x="7653" y="39882"/>
                </a:cubicBezTo>
                <a:cubicBezTo>
                  <a:pt x="7104" y="42040"/>
                  <a:pt x="6964" y="43949"/>
                  <a:pt x="7234" y="45547"/>
                </a:cubicBezTo>
                <a:cubicBezTo>
                  <a:pt x="7363" y="46266"/>
                  <a:pt x="7613" y="47295"/>
                  <a:pt x="8133" y="48115"/>
                </a:cubicBezTo>
                <a:cubicBezTo>
                  <a:pt x="8652" y="48944"/>
                  <a:pt x="9312" y="49363"/>
                  <a:pt x="10091" y="49363"/>
                </a:cubicBezTo>
                <a:cubicBezTo>
                  <a:pt x="10460" y="49363"/>
                  <a:pt x="10840" y="49274"/>
                  <a:pt x="11180" y="49114"/>
                </a:cubicBezTo>
                <a:cubicBezTo>
                  <a:pt x="12608" y="48494"/>
                  <a:pt x="13607" y="47385"/>
                  <a:pt x="14527" y="46107"/>
                </a:cubicBezTo>
                <a:lnTo>
                  <a:pt x="14527" y="46107"/>
                </a:lnTo>
                <a:cubicBezTo>
                  <a:pt x="13478" y="47655"/>
                  <a:pt x="12379" y="49044"/>
                  <a:pt x="10720" y="49773"/>
                </a:cubicBezTo>
                <a:cubicBezTo>
                  <a:pt x="10371" y="49943"/>
                  <a:pt x="9991" y="50033"/>
                  <a:pt x="9601" y="50043"/>
                </a:cubicBezTo>
                <a:cubicBezTo>
                  <a:pt x="7573" y="50043"/>
                  <a:pt x="6894" y="47096"/>
                  <a:pt x="6734" y="46186"/>
                </a:cubicBezTo>
                <a:cubicBezTo>
                  <a:pt x="6384" y="44128"/>
                  <a:pt x="6774" y="41881"/>
                  <a:pt x="7154" y="40362"/>
                </a:cubicBezTo>
                <a:cubicBezTo>
                  <a:pt x="7304" y="39813"/>
                  <a:pt x="7493" y="39263"/>
                  <a:pt x="7673" y="38724"/>
                </a:cubicBezTo>
                <a:cubicBezTo>
                  <a:pt x="8053" y="37615"/>
                  <a:pt x="8442" y="36476"/>
                  <a:pt x="8452" y="35287"/>
                </a:cubicBezTo>
                <a:cubicBezTo>
                  <a:pt x="8452" y="34298"/>
                  <a:pt x="8183" y="33349"/>
                  <a:pt x="7933" y="32430"/>
                </a:cubicBezTo>
                <a:cubicBezTo>
                  <a:pt x="7843" y="32100"/>
                  <a:pt x="7753" y="31770"/>
                  <a:pt x="7673" y="31441"/>
                </a:cubicBezTo>
                <a:cubicBezTo>
                  <a:pt x="7603" y="31161"/>
                  <a:pt x="7543" y="30871"/>
                  <a:pt x="7513" y="30581"/>
                </a:cubicBezTo>
                <a:cubicBezTo>
                  <a:pt x="7533" y="30561"/>
                  <a:pt x="7563" y="30531"/>
                  <a:pt x="7583" y="30511"/>
                </a:cubicBezTo>
                <a:cubicBezTo>
                  <a:pt x="7633" y="30521"/>
                  <a:pt x="7683" y="30531"/>
                  <a:pt x="7743" y="30531"/>
                </a:cubicBezTo>
                <a:cubicBezTo>
                  <a:pt x="7823" y="30531"/>
                  <a:pt x="7913" y="30501"/>
                  <a:pt x="7993" y="30451"/>
                </a:cubicBezTo>
                <a:close/>
                <a:moveTo>
                  <a:pt x="37584" y="20361"/>
                </a:moveTo>
                <a:cubicBezTo>
                  <a:pt x="37105" y="21020"/>
                  <a:pt x="36815" y="21730"/>
                  <a:pt x="37025" y="22749"/>
                </a:cubicBezTo>
                <a:cubicBezTo>
                  <a:pt x="37335" y="24287"/>
                  <a:pt x="38304" y="25097"/>
                  <a:pt x="39433" y="26026"/>
                </a:cubicBezTo>
                <a:lnTo>
                  <a:pt x="39453" y="26046"/>
                </a:lnTo>
                <a:cubicBezTo>
                  <a:pt x="40861" y="27205"/>
                  <a:pt x="42380" y="28214"/>
                  <a:pt x="43848" y="29193"/>
                </a:cubicBezTo>
                <a:cubicBezTo>
                  <a:pt x="44578" y="29682"/>
                  <a:pt x="45337" y="30192"/>
                  <a:pt x="46066" y="30701"/>
                </a:cubicBezTo>
                <a:cubicBezTo>
                  <a:pt x="46696" y="31151"/>
                  <a:pt x="47005" y="31580"/>
                  <a:pt x="46975" y="31990"/>
                </a:cubicBezTo>
                <a:cubicBezTo>
                  <a:pt x="46946" y="32470"/>
                  <a:pt x="46456" y="32959"/>
                  <a:pt x="45467" y="33489"/>
                </a:cubicBezTo>
                <a:cubicBezTo>
                  <a:pt x="45347" y="33549"/>
                  <a:pt x="45247" y="33598"/>
                  <a:pt x="45147" y="33648"/>
                </a:cubicBezTo>
                <a:cubicBezTo>
                  <a:pt x="44318" y="34078"/>
                  <a:pt x="43908" y="34288"/>
                  <a:pt x="44268" y="35367"/>
                </a:cubicBezTo>
                <a:cubicBezTo>
                  <a:pt x="44558" y="36246"/>
                  <a:pt x="45477" y="37065"/>
                  <a:pt x="46226" y="37725"/>
                </a:cubicBezTo>
                <a:cubicBezTo>
                  <a:pt x="46346" y="37834"/>
                  <a:pt x="46476" y="37944"/>
                  <a:pt x="46586" y="38054"/>
                </a:cubicBezTo>
                <a:cubicBezTo>
                  <a:pt x="48574" y="39862"/>
                  <a:pt x="49463" y="41431"/>
                  <a:pt x="48164" y="44108"/>
                </a:cubicBezTo>
                <a:lnTo>
                  <a:pt x="48164" y="44118"/>
                </a:lnTo>
                <a:cubicBezTo>
                  <a:pt x="46556" y="47465"/>
                  <a:pt x="42390" y="50123"/>
                  <a:pt x="38484" y="50313"/>
                </a:cubicBezTo>
                <a:cubicBezTo>
                  <a:pt x="38194" y="50323"/>
                  <a:pt x="37904" y="50333"/>
                  <a:pt x="37614" y="50333"/>
                </a:cubicBezTo>
                <a:cubicBezTo>
                  <a:pt x="34078" y="50333"/>
                  <a:pt x="30421" y="49333"/>
                  <a:pt x="27834" y="47665"/>
                </a:cubicBezTo>
                <a:cubicBezTo>
                  <a:pt x="26675" y="46916"/>
                  <a:pt x="25616" y="46007"/>
                  <a:pt x="24597" y="45127"/>
                </a:cubicBezTo>
                <a:cubicBezTo>
                  <a:pt x="23958" y="44578"/>
                  <a:pt x="23298" y="44009"/>
                  <a:pt x="22629" y="43489"/>
                </a:cubicBezTo>
                <a:cubicBezTo>
                  <a:pt x="21880" y="42920"/>
                  <a:pt x="20531" y="41960"/>
                  <a:pt x="19802" y="41960"/>
                </a:cubicBezTo>
                <a:cubicBezTo>
                  <a:pt x="19002" y="41970"/>
                  <a:pt x="18133" y="42600"/>
                  <a:pt x="17334" y="43429"/>
                </a:cubicBezTo>
                <a:cubicBezTo>
                  <a:pt x="18163" y="42520"/>
                  <a:pt x="19082" y="41771"/>
                  <a:pt x="19901" y="41751"/>
                </a:cubicBezTo>
                <a:lnTo>
                  <a:pt x="19911" y="41751"/>
                </a:lnTo>
                <a:cubicBezTo>
                  <a:pt x="20661" y="41751"/>
                  <a:pt x="22149" y="42850"/>
                  <a:pt x="22589" y="43179"/>
                </a:cubicBezTo>
                <a:cubicBezTo>
                  <a:pt x="23268" y="43699"/>
                  <a:pt x="23918" y="44258"/>
                  <a:pt x="24557" y="44808"/>
                </a:cubicBezTo>
                <a:cubicBezTo>
                  <a:pt x="25536" y="45647"/>
                  <a:pt x="26545" y="46516"/>
                  <a:pt x="27654" y="47235"/>
                </a:cubicBezTo>
                <a:cubicBezTo>
                  <a:pt x="30202" y="48874"/>
                  <a:pt x="33788" y="49853"/>
                  <a:pt x="37265" y="49853"/>
                </a:cubicBezTo>
                <a:cubicBezTo>
                  <a:pt x="37535" y="49853"/>
                  <a:pt x="37804" y="49853"/>
                  <a:pt x="38064" y="49833"/>
                </a:cubicBezTo>
                <a:cubicBezTo>
                  <a:pt x="41900" y="49663"/>
                  <a:pt x="46006" y="47066"/>
                  <a:pt x="47605" y="43789"/>
                </a:cubicBezTo>
                <a:cubicBezTo>
                  <a:pt x="48914" y="41131"/>
                  <a:pt x="48054" y="39563"/>
                  <a:pt x="46106" y="37745"/>
                </a:cubicBezTo>
                <a:cubicBezTo>
                  <a:pt x="45996" y="37635"/>
                  <a:pt x="45857" y="37515"/>
                  <a:pt x="45727" y="37395"/>
                </a:cubicBezTo>
                <a:cubicBezTo>
                  <a:pt x="45027" y="36765"/>
                  <a:pt x="44158" y="35986"/>
                  <a:pt x="43888" y="35167"/>
                </a:cubicBezTo>
                <a:cubicBezTo>
                  <a:pt x="43569" y="34208"/>
                  <a:pt x="43868" y="34048"/>
                  <a:pt x="44678" y="33628"/>
                </a:cubicBezTo>
                <a:lnTo>
                  <a:pt x="44977" y="33469"/>
                </a:lnTo>
                <a:cubicBezTo>
                  <a:pt x="45986" y="32929"/>
                  <a:pt x="46476" y="32430"/>
                  <a:pt x="46506" y="31900"/>
                </a:cubicBezTo>
                <a:cubicBezTo>
                  <a:pt x="46536" y="31461"/>
                  <a:pt x="46226" y="31021"/>
                  <a:pt x="45577" y="30551"/>
                </a:cubicBezTo>
                <a:cubicBezTo>
                  <a:pt x="44858" y="30042"/>
                  <a:pt x="44108" y="29542"/>
                  <a:pt x="43389" y="29053"/>
                </a:cubicBezTo>
                <a:cubicBezTo>
                  <a:pt x="41990" y="28114"/>
                  <a:pt x="40542" y="27145"/>
                  <a:pt x="39193" y="26026"/>
                </a:cubicBezTo>
                <a:lnTo>
                  <a:pt x="39173" y="26006"/>
                </a:lnTo>
                <a:cubicBezTo>
                  <a:pt x="38084" y="25117"/>
                  <a:pt x="37145" y="24337"/>
                  <a:pt x="36835" y="22889"/>
                </a:cubicBezTo>
                <a:cubicBezTo>
                  <a:pt x="36615" y="21790"/>
                  <a:pt x="37015" y="21070"/>
                  <a:pt x="37584" y="20361"/>
                </a:cubicBezTo>
                <a:close/>
                <a:moveTo>
                  <a:pt x="7124" y="30611"/>
                </a:moveTo>
                <a:lnTo>
                  <a:pt x="7124" y="30621"/>
                </a:lnTo>
                <a:cubicBezTo>
                  <a:pt x="7174" y="30631"/>
                  <a:pt x="7224" y="30641"/>
                  <a:pt x="7274" y="30641"/>
                </a:cubicBezTo>
                <a:cubicBezTo>
                  <a:pt x="7314" y="30641"/>
                  <a:pt x="7353" y="30631"/>
                  <a:pt x="7393" y="30621"/>
                </a:cubicBezTo>
                <a:cubicBezTo>
                  <a:pt x="7433" y="30901"/>
                  <a:pt x="7493" y="31181"/>
                  <a:pt x="7563" y="31461"/>
                </a:cubicBezTo>
                <a:cubicBezTo>
                  <a:pt x="7633" y="31790"/>
                  <a:pt x="7733" y="32130"/>
                  <a:pt x="7823" y="32460"/>
                </a:cubicBezTo>
                <a:cubicBezTo>
                  <a:pt x="8073" y="33369"/>
                  <a:pt x="8333" y="34318"/>
                  <a:pt x="8333" y="35287"/>
                </a:cubicBezTo>
                <a:cubicBezTo>
                  <a:pt x="8333" y="36466"/>
                  <a:pt x="7943" y="37595"/>
                  <a:pt x="7563" y="38694"/>
                </a:cubicBezTo>
                <a:cubicBezTo>
                  <a:pt x="7383" y="39233"/>
                  <a:pt x="7194" y="39783"/>
                  <a:pt x="7044" y="40342"/>
                </a:cubicBezTo>
                <a:cubicBezTo>
                  <a:pt x="6654" y="41871"/>
                  <a:pt x="6265" y="44128"/>
                  <a:pt x="6624" y="46206"/>
                </a:cubicBezTo>
                <a:cubicBezTo>
                  <a:pt x="6784" y="47136"/>
                  <a:pt x="7473" y="50143"/>
                  <a:pt x="9581" y="50143"/>
                </a:cubicBezTo>
                <a:cubicBezTo>
                  <a:pt x="9991" y="50133"/>
                  <a:pt x="10391" y="50043"/>
                  <a:pt x="10750" y="49863"/>
                </a:cubicBezTo>
                <a:cubicBezTo>
                  <a:pt x="12159" y="49244"/>
                  <a:pt x="13178" y="48125"/>
                  <a:pt x="14087" y="46896"/>
                </a:cubicBezTo>
                <a:lnTo>
                  <a:pt x="14087" y="46896"/>
                </a:lnTo>
                <a:cubicBezTo>
                  <a:pt x="13068" y="48384"/>
                  <a:pt x="11929" y="49783"/>
                  <a:pt x="10291" y="50512"/>
                </a:cubicBezTo>
                <a:cubicBezTo>
                  <a:pt x="9921" y="50702"/>
                  <a:pt x="9511" y="50792"/>
                  <a:pt x="9092" y="50802"/>
                </a:cubicBezTo>
                <a:cubicBezTo>
                  <a:pt x="6994" y="50802"/>
                  <a:pt x="6294" y="47765"/>
                  <a:pt x="6125" y="46836"/>
                </a:cubicBezTo>
                <a:cubicBezTo>
                  <a:pt x="5745" y="44678"/>
                  <a:pt x="6145" y="42370"/>
                  <a:pt x="6544" y="40812"/>
                </a:cubicBezTo>
                <a:cubicBezTo>
                  <a:pt x="6694" y="40232"/>
                  <a:pt x="6894" y="39663"/>
                  <a:pt x="7094" y="39103"/>
                </a:cubicBezTo>
                <a:cubicBezTo>
                  <a:pt x="7483" y="37964"/>
                  <a:pt x="7893" y="36785"/>
                  <a:pt x="7903" y="35557"/>
                </a:cubicBezTo>
                <a:cubicBezTo>
                  <a:pt x="7903" y="34498"/>
                  <a:pt x="7623" y="33479"/>
                  <a:pt x="7343" y="32500"/>
                </a:cubicBezTo>
                <a:cubicBezTo>
                  <a:pt x="7254" y="32200"/>
                  <a:pt x="7174" y="31880"/>
                  <a:pt x="7094" y="31570"/>
                </a:cubicBezTo>
                <a:cubicBezTo>
                  <a:pt x="7024" y="31291"/>
                  <a:pt x="6964" y="31011"/>
                  <a:pt x="6924" y="30731"/>
                </a:cubicBezTo>
                <a:cubicBezTo>
                  <a:pt x="6994" y="30711"/>
                  <a:pt x="7064" y="30671"/>
                  <a:pt x="7124" y="30611"/>
                </a:cubicBezTo>
                <a:close/>
                <a:moveTo>
                  <a:pt x="6644" y="30711"/>
                </a:moveTo>
                <a:cubicBezTo>
                  <a:pt x="6694" y="30731"/>
                  <a:pt x="6754" y="30731"/>
                  <a:pt x="6814" y="30731"/>
                </a:cubicBezTo>
                <a:lnTo>
                  <a:pt x="6804" y="30741"/>
                </a:lnTo>
                <a:lnTo>
                  <a:pt x="6814" y="30741"/>
                </a:lnTo>
                <a:cubicBezTo>
                  <a:pt x="6854" y="31031"/>
                  <a:pt x="6914" y="31311"/>
                  <a:pt x="6994" y="31590"/>
                </a:cubicBezTo>
                <a:cubicBezTo>
                  <a:pt x="7064" y="31910"/>
                  <a:pt x="7154" y="32230"/>
                  <a:pt x="7244" y="32529"/>
                </a:cubicBezTo>
                <a:cubicBezTo>
                  <a:pt x="7513" y="33509"/>
                  <a:pt x="7793" y="34518"/>
                  <a:pt x="7793" y="35557"/>
                </a:cubicBezTo>
                <a:cubicBezTo>
                  <a:pt x="7793" y="36775"/>
                  <a:pt x="7383" y="37944"/>
                  <a:pt x="6984" y="39073"/>
                </a:cubicBezTo>
                <a:cubicBezTo>
                  <a:pt x="6794" y="39633"/>
                  <a:pt x="6594" y="40212"/>
                  <a:pt x="6444" y="40792"/>
                </a:cubicBezTo>
                <a:cubicBezTo>
                  <a:pt x="6035" y="42360"/>
                  <a:pt x="5635" y="44688"/>
                  <a:pt x="6015" y="46856"/>
                </a:cubicBezTo>
                <a:cubicBezTo>
                  <a:pt x="6185" y="47805"/>
                  <a:pt x="6914" y="50912"/>
                  <a:pt x="9092" y="50912"/>
                </a:cubicBezTo>
                <a:cubicBezTo>
                  <a:pt x="9521" y="50902"/>
                  <a:pt x="9941" y="50802"/>
                  <a:pt x="10331" y="50612"/>
                </a:cubicBezTo>
                <a:cubicBezTo>
                  <a:pt x="11729" y="49983"/>
                  <a:pt x="12768" y="48864"/>
                  <a:pt x="13677" y="47645"/>
                </a:cubicBezTo>
                <a:lnTo>
                  <a:pt x="13677" y="47645"/>
                </a:lnTo>
                <a:cubicBezTo>
                  <a:pt x="12648" y="49134"/>
                  <a:pt x="11499" y="50512"/>
                  <a:pt x="9871" y="51262"/>
                </a:cubicBezTo>
                <a:cubicBezTo>
                  <a:pt x="9471" y="51461"/>
                  <a:pt x="9042" y="51561"/>
                  <a:pt x="8602" y="51571"/>
                </a:cubicBezTo>
                <a:cubicBezTo>
                  <a:pt x="8053" y="51571"/>
                  <a:pt x="6215" y="51282"/>
                  <a:pt x="5525" y="47485"/>
                </a:cubicBezTo>
                <a:cubicBezTo>
                  <a:pt x="5116" y="45237"/>
                  <a:pt x="5525" y="42870"/>
                  <a:pt x="5945" y="41261"/>
                </a:cubicBezTo>
                <a:cubicBezTo>
                  <a:pt x="6105" y="40662"/>
                  <a:pt x="6324" y="40062"/>
                  <a:pt x="6514" y="39483"/>
                </a:cubicBezTo>
                <a:cubicBezTo>
                  <a:pt x="6934" y="38314"/>
                  <a:pt x="7363" y="37095"/>
                  <a:pt x="7363" y="35826"/>
                </a:cubicBezTo>
                <a:cubicBezTo>
                  <a:pt x="7363" y="34697"/>
                  <a:pt x="7064" y="33618"/>
                  <a:pt x="6764" y="32569"/>
                </a:cubicBezTo>
                <a:cubicBezTo>
                  <a:pt x="6684" y="32280"/>
                  <a:pt x="6594" y="31990"/>
                  <a:pt x="6514" y="31700"/>
                </a:cubicBezTo>
                <a:cubicBezTo>
                  <a:pt x="6464" y="31500"/>
                  <a:pt x="6384" y="31181"/>
                  <a:pt x="6324" y="30841"/>
                </a:cubicBezTo>
                <a:cubicBezTo>
                  <a:pt x="6444" y="30841"/>
                  <a:pt x="6554" y="30801"/>
                  <a:pt x="6644" y="30711"/>
                </a:cubicBezTo>
                <a:close/>
                <a:moveTo>
                  <a:pt x="5715" y="30611"/>
                </a:moveTo>
                <a:cubicBezTo>
                  <a:pt x="5875" y="30711"/>
                  <a:pt x="6055" y="30791"/>
                  <a:pt x="6235" y="30831"/>
                </a:cubicBezTo>
                <a:cubicBezTo>
                  <a:pt x="6284" y="31131"/>
                  <a:pt x="6344" y="31431"/>
                  <a:pt x="6424" y="31720"/>
                </a:cubicBezTo>
                <a:lnTo>
                  <a:pt x="6424" y="31730"/>
                </a:lnTo>
                <a:cubicBezTo>
                  <a:pt x="6504" y="32020"/>
                  <a:pt x="6594" y="32320"/>
                  <a:pt x="6674" y="32599"/>
                </a:cubicBezTo>
                <a:cubicBezTo>
                  <a:pt x="6974" y="33638"/>
                  <a:pt x="7284" y="34717"/>
                  <a:pt x="7274" y="35826"/>
                </a:cubicBezTo>
                <a:cubicBezTo>
                  <a:pt x="7274" y="37075"/>
                  <a:pt x="6844" y="38284"/>
                  <a:pt x="6434" y="39453"/>
                </a:cubicBezTo>
                <a:cubicBezTo>
                  <a:pt x="6235" y="40032"/>
                  <a:pt x="6015" y="40632"/>
                  <a:pt x="5865" y="41231"/>
                </a:cubicBezTo>
                <a:cubicBezTo>
                  <a:pt x="5445" y="42850"/>
                  <a:pt x="5026" y="45247"/>
                  <a:pt x="5435" y="47505"/>
                </a:cubicBezTo>
                <a:cubicBezTo>
                  <a:pt x="5575" y="48284"/>
                  <a:pt x="5865" y="49413"/>
                  <a:pt x="6444" y="50313"/>
                </a:cubicBezTo>
                <a:cubicBezTo>
                  <a:pt x="7024" y="51212"/>
                  <a:pt x="7763" y="51681"/>
                  <a:pt x="8622" y="51681"/>
                </a:cubicBezTo>
                <a:cubicBezTo>
                  <a:pt x="9072" y="51671"/>
                  <a:pt x="9521" y="51561"/>
                  <a:pt x="9931" y="51362"/>
                </a:cubicBezTo>
                <a:cubicBezTo>
                  <a:pt x="11330" y="50712"/>
                  <a:pt x="12389" y="49613"/>
                  <a:pt x="13298" y="48364"/>
                </a:cubicBezTo>
                <a:lnTo>
                  <a:pt x="13298" y="48364"/>
                </a:lnTo>
                <a:cubicBezTo>
                  <a:pt x="12269" y="49863"/>
                  <a:pt x="11090" y="51242"/>
                  <a:pt x="9461" y="52011"/>
                </a:cubicBezTo>
                <a:cubicBezTo>
                  <a:pt x="9042" y="52211"/>
                  <a:pt x="8592" y="52331"/>
                  <a:pt x="8123" y="52341"/>
                </a:cubicBezTo>
                <a:cubicBezTo>
                  <a:pt x="7553" y="52341"/>
                  <a:pt x="5655" y="52041"/>
                  <a:pt x="4936" y="48135"/>
                </a:cubicBezTo>
                <a:cubicBezTo>
                  <a:pt x="4506" y="45807"/>
                  <a:pt x="4936" y="43359"/>
                  <a:pt x="5365" y="41711"/>
                </a:cubicBezTo>
                <a:cubicBezTo>
                  <a:pt x="5525" y="41091"/>
                  <a:pt x="5745" y="40472"/>
                  <a:pt x="5965" y="39872"/>
                </a:cubicBezTo>
                <a:cubicBezTo>
                  <a:pt x="6394" y="38664"/>
                  <a:pt x="6834" y="37405"/>
                  <a:pt x="6844" y="36096"/>
                </a:cubicBezTo>
                <a:cubicBezTo>
                  <a:pt x="6864" y="34887"/>
                  <a:pt x="6524" y="33748"/>
                  <a:pt x="6205" y="32639"/>
                </a:cubicBezTo>
                <a:cubicBezTo>
                  <a:pt x="6125" y="32370"/>
                  <a:pt x="6045" y="32100"/>
                  <a:pt x="5965" y="31830"/>
                </a:cubicBezTo>
                <a:cubicBezTo>
                  <a:pt x="5855" y="31431"/>
                  <a:pt x="5775" y="31021"/>
                  <a:pt x="5715" y="30611"/>
                </a:cubicBezTo>
                <a:close/>
                <a:moveTo>
                  <a:pt x="5106" y="30182"/>
                </a:moveTo>
                <a:lnTo>
                  <a:pt x="5106" y="30182"/>
                </a:lnTo>
                <a:cubicBezTo>
                  <a:pt x="5275" y="30312"/>
                  <a:pt x="5435" y="30431"/>
                  <a:pt x="5595" y="30531"/>
                </a:cubicBezTo>
                <a:lnTo>
                  <a:pt x="5595" y="30541"/>
                </a:lnTo>
                <a:cubicBezTo>
                  <a:pt x="5645" y="30991"/>
                  <a:pt x="5735" y="31431"/>
                  <a:pt x="5865" y="31860"/>
                </a:cubicBezTo>
                <a:cubicBezTo>
                  <a:pt x="5935" y="32130"/>
                  <a:pt x="6015" y="32400"/>
                  <a:pt x="6095" y="32669"/>
                </a:cubicBezTo>
                <a:cubicBezTo>
                  <a:pt x="6414" y="33778"/>
                  <a:pt x="6744" y="34917"/>
                  <a:pt x="6734" y="36106"/>
                </a:cubicBezTo>
                <a:cubicBezTo>
                  <a:pt x="6734" y="37395"/>
                  <a:pt x="6284" y="38634"/>
                  <a:pt x="5865" y="39843"/>
                </a:cubicBezTo>
                <a:cubicBezTo>
                  <a:pt x="5645" y="40442"/>
                  <a:pt x="5425" y="41071"/>
                  <a:pt x="5255" y="41691"/>
                </a:cubicBezTo>
                <a:cubicBezTo>
                  <a:pt x="4826" y="43349"/>
                  <a:pt x="4396" y="45807"/>
                  <a:pt x="4826" y="48165"/>
                </a:cubicBezTo>
                <a:cubicBezTo>
                  <a:pt x="5016" y="49174"/>
                  <a:pt x="5805" y="52460"/>
                  <a:pt x="8123" y="52460"/>
                </a:cubicBezTo>
                <a:cubicBezTo>
                  <a:pt x="8602" y="52440"/>
                  <a:pt x="9082" y="52321"/>
                  <a:pt x="9511" y="52111"/>
                </a:cubicBezTo>
                <a:cubicBezTo>
                  <a:pt x="10910" y="51451"/>
                  <a:pt x="11969" y="50362"/>
                  <a:pt x="12888" y="49134"/>
                </a:cubicBezTo>
                <a:lnTo>
                  <a:pt x="12888" y="49134"/>
                </a:lnTo>
                <a:cubicBezTo>
                  <a:pt x="11849" y="50622"/>
                  <a:pt x="10670" y="51981"/>
                  <a:pt x="9042" y="52760"/>
                </a:cubicBezTo>
                <a:cubicBezTo>
                  <a:pt x="8602" y="52980"/>
                  <a:pt x="8123" y="53100"/>
                  <a:pt x="7633" y="53120"/>
                </a:cubicBezTo>
                <a:cubicBezTo>
                  <a:pt x="7054" y="53120"/>
                  <a:pt x="5096" y="52800"/>
                  <a:pt x="4336" y="48794"/>
                </a:cubicBezTo>
                <a:cubicBezTo>
                  <a:pt x="3887" y="46376"/>
                  <a:pt x="4326" y="43859"/>
                  <a:pt x="4766" y="42170"/>
                </a:cubicBezTo>
                <a:cubicBezTo>
                  <a:pt x="4936" y="41531"/>
                  <a:pt x="5176" y="40882"/>
                  <a:pt x="5395" y="40262"/>
                </a:cubicBezTo>
                <a:cubicBezTo>
                  <a:pt x="5845" y="39013"/>
                  <a:pt x="6304" y="37725"/>
                  <a:pt x="6314" y="36376"/>
                </a:cubicBezTo>
                <a:cubicBezTo>
                  <a:pt x="6334" y="35087"/>
                  <a:pt x="5965" y="33878"/>
                  <a:pt x="5615" y="32699"/>
                </a:cubicBezTo>
                <a:cubicBezTo>
                  <a:pt x="5545" y="32450"/>
                  <a:pt x="5475" y="32210"/>
                  <a:pt x="5405" y="31970"/>
                </a:cubicBezTo>
                <a:cubicBezTo>
                  <a:pt x="5305" y="31620"/>
                  <a:pt x="5086" y="30841"/>
                  <a:pt x="5106" y="30182"/>
                </a:cubicBezTo>
                <a:close/>
                <a:moveTo>
                  <a:pt x="4566" y="29762"/>
                </a:moveTo>
                <a:cubicBezTo>
                  <a:pt x="4696" y="29862"/>
                  <a:pt x="4836" y="29962"/>
                  <a:pt x="4966" y="30072"/>
                </a:cubicBezTo>
                <a:lnTo>
                  <a:pt x="4996" y="30082"/>
                </a:lnTo>
                <a:cubicBezTo>
                  <a:pt x="4956" y="30791"/>
                  <a:pt x="5186" y="31620"/>
                  <a:pt x="5295" y="31990"/>
                </a:cubicBezTo>
                <a:cubicBezTo>
                  <a:pt x="5365" y="32230"/>
                  <a:pt x="5435" y="32470"/>
                  <a:pt x="5505" y="32719"/>
                </a:cubicBezTo>
                <a:cubicBezTo>
                  <a:pt x="5855" y="33888"/>
                  <a:pt x="6215" y="35087"/>
                  <a:pt x="6205" y="36366"/>
                </a:cubicBezTo>
                <a:cubicBezTo>
                  <a:pt x="6195" y="37695"/>
                  <a:pt x="5735" y="38973"/>
                  <a:pt x="5285" y="40212"/>
                </a:cubicBezTo>
                <a:cubicBezTo>
                  <a:pt x="5056" y="40832"/>
                  <a:pt x="4826" y="41481"/>
                  <a:pt x="4656" y="42130"/>
                </a:cubicBezTo>
                <a:cubicBezTo>
                  <a:pt x="4206" y="43829"/>
                  <a:pt x="3767" y="46366"/>
                  <a:pt x="4226" y="48804"/>
                </a:cubicBezTo>
                <a:cubicBezTo>
                  <a:pt x="4376" y="49633"/>
                  <a:pt x="4696" y="50822"/>
                  <a:pt x="5315" y="51771"/>
                </a:cubicBezTo>
                <a:cubicBezTo>
                  <a:pt x="5935" y="52720"/>
                  <a:pt x="6724" y="53210"/>
                  <a:pt x="7633" y="53210"/>
                </a:cubicBezTo>
                <a:cubicBezTo>
                  <a:pt x="8133" y="53200"/>
                  <a:pt x="8632" y="53080"/>
                  <a:pt x="9082" y="52850"/>
                </a:cubicBezTo>
                <a:cubicBezTo>
                  <a:pt x="10480" y="52181"/>
                  <a:pt x="11559" y="51102"/>
                  <a:pt x="12489" y="49873"/>
                </a:cubicBezTo>
                <a:lnTo>
                  <a:pt x="12489" y="49873"/>
                </a:lnTo>
                <a:cubicBezTo>
                  <a:pt x="11440" y="51362"/>
                  <a:pt x="10241" y="52700"/>
                  <a:pt x="8612" y="53489"/>
                </a:cubicBezTo>
                <a:cubicBezTo>
                  <a:pt x="8153" y="53729"/>
                  <a:pt x="7653" y="53849"/>
                  <a:pt x="7144" y="53869"/>
                </a:cubicBezTo>
                <a:cubicBezTo>
                  <a:pt x="6544" y="53869"/>
                  <a:pt x="4516" y="53549"/>
                  <a:pt x="3737" y="49423"/>
                </a:cubicBezTo>
                <a:cubicBezTo>
                  <a:pt x="3257" y="46926"/>
                  <a:pt x="3707" y="44338"/>
                  <a:pt x="4167" y="42610"/>
                </a:cubicBezTo>
                <a:cubicBezTo>
                  <a:pt x="4346" y="41941"/>
                  <a:pt x="4586" y="41271"/>
                  <a:pt x="4826" y="40632"/>
                </a:cubicBezTo>
                <a:cubicBezTo>
                  <a:pt x="5295" y="39343"/>
                  <a:pt x="5775" y="38024"/>
                  <a:pt x="5785" y="36636"/>
                </a:cubicBezTo>
                <a:cubicBezTo>
                  <a:pt x="5805" y="35257"/>
                  <a:pt x="5405" y="33978"/>
                  <a:pt x="5036" y="32729"/>
                </a:cubicBezTo>
                <a:cubicBezTo>
                  <a:pt x="4966" y="32510"/>
                  <a:pt x="4906" y="32300"/>
                  <a:pt x="4846" y="32080"/>
                </a:cubicBezTo>
                <a:cubicBezTo>
                  <a:pt x="4526" y="31051"/>
                  <a:pt x="4436" y="30272"/>
                  <a:pt x="4566" y="29772"/>
                </a:cubicBezTo>
                <a:lnTo>
                  <a:pt x="4566" y="29762"/>
                </a:lnTo>
                <a:close/>
                <a:moveTo>
                  <a:pt x="4107" y="29472"/>
                </a:moveTo>
                <a:lnTo>
                  <a:pt x="4107" y="29472"/>
                </a:lnTo>
                <a:cubicBezTo>
                  <a:pt x="4226" y="29532"/>
                  <a:pt x="4346" y="29612"/>
                  <a:pt x="4466" y="29692"/>
                </a:cubicBezTo>
                <a:cubicBezTo>
                  <a:pt x="4236" y="30471"/>
                  <a:pt x="4586" y="31660"/>
                  <a:pt x="4726" y="32120"/>
                </a:cubicBezTo>
                <a:cubicBezTo>
                  <a:pt x="4786" y="32340"/>
                  <a:pt x="4846" y="32549"/>
                  <a:pt x="4916" y="32769"/>
                </a:cubicBezTo>
                <a:cubicBezTo>
                  <a:pt x="5285" y="34008"/>
                  <a:pt x="5685" y="35287"/>
                  <a:pt x="5665" y="36636"/>
                </a:cubicBezTo>
                <a:cubicBezTo>
                  <a:pt x="5645" y="37984"/>
                  <a:pt x="5176" y="39323"/>
                  <a:pt x="4716" y="40602"/>
                </a:cubicBezTo>
                <a:cubicBezTo>
                  <a:pt x="4476" y="41241"/>
                  <a:pt x="4236" y="41911"/>
                  <a:pt x="4057" y="42580"/>
                </a:cubicBezTo>
                <a:cubicBezTo>
                  <a:pt x="3587" y="44328"/>
                  <a:pt x="3138" y="46936"/>
                  <a:pt x="3617" y="49453"/>
                </a:cubicBezTo>
                <a:cubicBezTo>
                  <a:pt x="3817" y="50522"/>
                  <a:pt x="4676" y="53989"/>
                  <a:pt x="7134" y="53989"/>
                </a:cubicBezTo>
                <a:cubicBezTo>
                  <a:pt x="7673" y="53979"/>
                  <a:pt x="8193" y="53839"/>
                  <a:pt x="8662" y="53599"/>
                </a:cubicBezTo>
                <a:cubicBezTo>
                  <a:pt x="10071" y="52910"/>
                  <a:pt x="11160" y="51831"/>
                  <a:pt x="12099" y="50602"/>
                </a:cubicBezTo>
                <a:lnTo>
                  <a:pt x="12099" y="50602"/>
                </a:lnTo>
                <a:cubicBezTo>
                  <a:pt x="11040" y="52101"/>
                  <a:pt x="9831" y="53440"/>
                  <a:pt x="8193" y="54239"/>
                </a:cubicBezTo>
                <a:cubicBezTo>
                  <a:pt x="7713" y="54489"/>
                  <a:pt x="7184" y="54628"/>
                  <a:pt x="6644" y="54648"/>
                </a:cubicBezTo>
                <a:cubicBezTo>
                  <a:pt x="6035" y="54648"/>
                  <a:pt x="3957" y="54319"/>
                  <a:pt x="3138" y="50093"/>
                </a:cubicBezTo>
                <a:cubicBezTo>
                  <a:pt x="2738" y="48075"/>
                  <a:pt x="2898" y="45577"/>
                  <a:pt x="3567" y="43069"/>
                </a:cubicBezTo>
                <a:cubicBezTo>
                  <a:pt x="3757" y="42380"/>
                  <a:pt x="4007" y="41701"/>
                  <a:pt x="4256" y="41031"/>
                </a:cubicBezTo>
                <a:cubicBezTo>
                  <a:pt x="4736" y="39713"/>
                  <a:pt x="5235" y="38344"/>
                  <a:pt x="5255" y="36915"/>
                </a:cubicBezTo>
                <a:cubicBezTo>
                  <a:pt x="5265" y="35457"/>
                  <a:pt x="4846" y="34098"/>
                  <a:pt x="4436" y="32769"/>
                </a:cubicBezTo>
                <a:cubicBezTo>
                  <a:pt x="4376" y="32589"/>
                  <a:pt x="4326" y="32410"/>
                  <a:pt x="4266" y="32230"/>
                </a:cubicBezTo>
                <a:cubicBezTo>
                  <a:pt x="3857" y="30851"/>
                  <a:pt x="3807" y="29932"/>
                  <a:pt x="4107" y="29472"/>
                </a:cubicBezTo>
                <a:close/>
                <a:moveTo>
                  <a:pt x="3727" y="29283"/>
                </a:moveTo>
                <a:cubicBezTo>
                  <a:pt x="3827" y="29313"/>
                  <a:pt x="3917" y="29353"/>
                  <a:pt x="4007" y="29402"/>
                </a:cubicBezTo>
                <a:cubicBezTo>
                  <a:pt x="3687" y="29902"/>
                  <a:pt x="3737" y="30861"/>
                  <a:pt x="4157" y="32260"/>
                </a:cubicBezTo>
                <a:cubicBezTo>
                  <a:pt x="4206" y="32440"/>
                  <a:pt x="4266" y="32619"/>
                  <a:pt x="4326" y="32799"/>
                </a:cubicBezTo>
                <a:cubicBezTo>
                  <a:pt x="4726" y="34118"/>
                  <a:pt x="5146" y="35477"/>
                  <a:pt x="5136" y="36915"/>
                </a:cubicBezTo>
                <a:cubicBezTo>
                  <a:pt x="5116" y="38314"/>
                  <a:pt x="4626" y="39673"/>
                  <a:pt x="4137" y="40981"/>
                </a:cubicBezTo>
                <a:cubicBezTo>
                  <a:pt x="3887" y="41651"/>
                  <a:pt x="3637" y="42340"/>
                  <a:pt x="3457" y="43029"/>
                </a:cubicBezTo>
                <a:cubicBezTo>
                  <a:pt x="2778" y="45557"/>
                  <a:pt x="2618" y="48075"/>
                  <a:pt x="3018" y="50113"/>
                </a:cubicBezTo>
                <a:cubicBezTo>
                  <a:pt x="3287" y="51511"/>
                  <a:pt x="4187" y="54758"/>
                  <a:pt x="6644" y="54758"/>
                </a:cubicBezTo>
                <a:cubicBezTo>
                  <a:pt x="7204" y="54748"/>
                  <a:pt x="7753" y="54598"/>
                  <a:pt x="8243" y="54349"/>
                </a:cubicBezTo>
                <a:cubicBezTo>
                  <a:pt x="9651" y="53659"/>
                  <a:pt x="10740" y="52580"/>
                  <a:pt x="11689" y="51352"/>
                </a:cubicBezTo>
                <a:lnTo>
                  <a:pt x="11689" y="51352"/>
                </a:lnTo>
                <a:cubicBezTo>
                  <a:pt x="10630" y="52840"/>
                  <a:pt x="9411" y="54169"/>
                  <a:pt x="7773" y="54978"/>
                </a:cubicBezTo>
                <a:cubicBezTo>
                  <a:pt x="7274" y="55248"/>
                  <a:pt x="6724" y="55388"/>
                  <a:pt x="6155" y="55408"/>
                </a:cubicBezTo>
                <a:cubicBezTo>
                  <a:pt x="5525" y="55408"/>
                  <a:pt x="3387" y="55068"/>
                  <a:pt x="2538" y="50732"/>
                </a:cubicBezTo>
                <a:cubicBezTo>
                  <a:pt x="2128" y="48654"/>
                  <a:pt x="2288" y="46087"/>
                  <a:pt x="2978" y="43519"/>
                </a:cubicBezTo>
                <a:cubicBezTo>
                  <a:pt x="3167" y="42810"/>
                  <a:pt x="3437" y="42090"/>
                  <a:pt x="3687" y="41401"/>
                </a:cubicBezTo>
                <a:cubicBezTo>
                  <a:pt x="4187" y="40052"/>
                  <a:pt x="4706" y="38654"/>
                  <a:pt x="4726" y="37185"/>
                </a:cubicBezTo>
                <a:cubicBezTo>
                  <a:pt x="4746" y="35637"/>
                  <a:pt x="4286" y="34198"/>
                  <a:pt x="3847" y="32799"/>
                </a:cubicBezTo>
                <a:lnTo>
                  <a:pt x="3707" y="32350"/>
                </a:lnTo>
                <a:cubicBezTo>
                  <a:pt x="3048" y="30262"/>
                  <a:pt x="3357" y="29532"/>
                  <a:pt x="3727" y="29283"/>
                </a:cubicBezTo>
                <a:close/>
                <a:moveTo>
                  <a:pt x="3427" y="29223"/>
                </a:moveTo>
                <a:cubicBezTo>
                  <a:pt x="3477" y="29223"/>
                  <a:pt x="3527" y="29233"/>
                  <a:pt x="3577" y="29243"/>
                </a:cubicBezTo>
                <a:cubicBezTo>
                  <a:pt x="3068" y="29672"/>
                  <a:pt x="3068" y="30731"/>
                  <a:pt x="3587" y="32390"/>
                </a:cubicBezTo>
                <a:cubicBezTo>
                  <a:pt x="3637" y="32539"/>
                  <a:pt x="3677" y="32689"/>
                  <a:pt x="3727" y="32839"/>
                </a:cubicBezTo>
                <a:cubicBezTo>
                  <a:pt x="4187" y="34288"/>
                  <a:pt x="4616" y="35657"/>
                  <a:pt x="4596" y="37185"/>
                </a:cubicBezTo>
                <a:cubicBezTo>
                  <a:pt x="4586" y="38634"/>
                  <a:pt x="4067" y="40022"/>
                  <a:pt x="3567" y="41361"/>
                </a:cubicBezTo>
                <a:cubicBezTo>
                  <a:pt x="3317" y="42060"/>
                  <a:pt x="3048" y="42770"/>
                  <a:pt x="2858" y="43489"/>
                </a:cubicBezTo>
                <a:cubicBezTo>
                  <a:pt x="2158" y="46077"/>
                  <a:pt x="1999" y="48664"/>
                  <a:pt x="2418" y="50762"/>
                </a:cubicBezTo>
                <a:cubicBezTo>
                  <a:pt x="2598" y="51661"/>
                  <a:pt x="2948" y="52950"/>
                  <a:pt x="3627" y="53979"/>
                </a:cubicBezTo>
                <a:cubicBezTo>
                  <a:pt x="4316" y="55008"/>
                  <a:pt x="5166" y="55538"/>
                  <a:pt x="6165" y="55538"/>
                </a:cubicBezTo>
                <a:cubicBezTo>
                  <a:pt x="6744" y="55518"/>
                  <a:pt x="7314" y="55368"/>
                  <a:pt x="7823" y="55098"/>
                </a:cubicBezTo>
                <a:cubicBezTo>
                  <a:pt x="9252" y="54389"/>
                  <a:pt x="10361" y="53310"/>
                  <a:pt x="11320" y="52071"/>
                </a:cubicBezTo>
                <a:lnTo>
                  <a:pt x="11320" y="52071"/>
                </a:lnTo>
                <a:cubicBezTo>
                  <a:pt x="10241" y="53569"/>
                  <a:pt x="9002" y="54908"/>
                  <a:pt x="7353" y="55727"/>
                </a:cubicBezTo>
                <a:cubicBezTo>
                  <a:pt x="6834" y="56007"/>
                  <a:pt x="6255" y="56157"/>
                  <a:pt x="5665" y="56177"/>
                </a:cubicBezTo>
                <a:cubicBezTo>
                  <a:pt x="3157" y="56177"/>
                  <a:pt x="2228" y="52830"/>
                  <a:pt x="1939" y="51391"/>
                </a:cubicBezTo>
                <a:cubicBezTo>
                  <a:pt x="1509" y="49244"/>
                  <a:pt x="1669" y="46606"/>
                  <a:pt x="2378" y="43969"/>
                </a:cubicBezTo>
                <a:cubicBezTo>
                  <a:pt x="2578" y="43239"/>
                  <a:pt x="2848" y="42510"/>
                  <a:pt x="3118" y="41791"/>
                </a:cubicBezTo>
                <a:cubicBezTo>
                  <a:pt x="3637" y="40402"/>
                  <a:pt x="4167" y="38963"/>
                  <a:pt x="4187" y="37455"/>
                </a:cubicBezTo>
                <a:cubicBezTo>
                  <a:pt x="4216" y="35826"/>
                  <a:pt x="3747" y="34368"/>
                  <a:pt x="3247" y="32819"/>
                </a:cubicBezTo>
                <a:lnTo>
                  <a:pt x="3138" y="32490"/>
                </a:lnTo>
                <a:cubicBezTo>
                  <a:pt x="2588" y="30781"/>
                  <a:pt x="2598" y="29642"/>
                  <a:pt x="3148" y="29303"/>
                </a:cubicBezTo>
                <a:cubicBezTo>
                  <a:pt x="3227" y="29253"/>
                  <a:pt x="3327" y="29223"/>
                  <a:pt x="3427" y="29223"/>
                </a:cubicBezTo>
                <a:close/>
                <a:moveTo>
                  <a:pt x="45377" y="1"/>
                </a:moveTo>
                <a:cubicBezTo>
                  <a:pt x="43159" y="1"/>
                  <a:pt x="41471" y="1889"/>
                  <a:pt x="39982" y="3547"/>
                </a:cubicBezTo>
                <a:cubicBezTo>
                  <a:pt x="39463" y="4167"/>
                  <a:pt x="38903" y="4746"/>
                  <a:pt x="38314" y="5285"/>
                </a:cubicBezTo>
                <a:cubicBezTo>
                  <a:pt x="37634" y="5875"/>
                  <a:pt x="36975" y="6514"/>
                  <a:pt x="36336" y="7144"/>
                </a:cubicBezTo>
                <a:cubicBezTo>
                  <a:pt x="35107" y="8333"/>
                  <a:pt x="33848" y="9571"/>
                  <a:pt x="32439" y="10471"/>
                </a:cubicBezTo>
                <a:cubicBezTo>
                  <a:pt x="28104" y="13228"/>
                  <a:pt x="23338" y="15236"/>
                  <a:pt x="18673" y="16275"/>
                </a:cubicBezTo>
                <a:cubicBezTo>
                  <a:pt x="18313" y="16355"/>
                  <a:pt x="17953" y="16435"/>
                  <a:pt x="17584" y="16525"/>
                </a:cubicBezTo>
                <a:cubicBezTo>
                  <a:pt x="15845" y="16924"/>
                  <a:pt x="14047" y="17344"/>
                  <a:pt x="12259" y="17344"/>
                </a:cubicBezTo>
                <a:cubicBezTo>
                  <a:pt x="12059" y="17344"/>
                  <a:pt x="11859" y="17344"/>
                  <a:pt x="11659" y="17324"/>
                </a:cubicBezTo>
                <a:cubicBezTo>
                  <a:pt x="10341" y="17254"/>
                  <a:pt x="9162" y="16715"/>
                  <a:pt x="8013" y="16195"/>
                </a:cubicBezTo>
                <a:cubicBezTo>
                  <a:pt x="7054" y="15756"/>
                  <a:pt x="6055" y="15306"/>
                  <a:pt x="4996" y="15136"/>
                </a:cubicBezTo>
                <a:cubicBezTo>
                  <a:pt x="4606" y="15066"/>
                  <a:pt x="4226" y="15036"/>
                  <a:pt x="3837" y="15036"/>
                </a:cubicBezTo>
                <a:cubicBezTo>
                  <a:pt x="2648" y="15036"/>
                  <a:pt x="1839" y="15436"/>
                  <a:pt x="1379" y="16265"/>
                </a:cubicBezTo>
                <a:cubicBezTo>
                  <a:pt x="1" y="18783"/>
                  <a:pt x="1129" y="22169"/>
                  <a:pt x="2778" y="24237"/>
                </a:cubicBezTo>
                <a:cubicBezTo>
                  <a:pt x="3177" y="24737"/>
                  <a:pt x="3717" y="25206"/>
                  <a:pt x="4286" y="25706"/>
                </a:cubicBezTo>
                <a:cubicBezTo>
                  <a:pt x="5395" y="26675"/>
                  <a:pt x="6524" y="27664"/>
                  <a:pt x="6794" y="28973"/>
                </a:cubicBezTo>
                <a:cubicBezTo>
                  <a:pt x="6744" y="28993"/>
                  <a:pt x="6704" y="29003"/>
                  <a:pt x="6654" y="29033"/>
                </a:cubicBezTo>
                <a:cubicBezTo>
                  <a:pt x="6564" y="29003"/>
                  <a:pt x="6464" y="28983"/>
                  <a:pt x="6364" y="28983"/>
                </a:cubicBezTo>
                <a:cubicBezTo>
                  <a:pt x="6352" y="28982"/>
                  <a:pt x="6339" y="28981"/>
                  <a:pt x="6326" y="28981"/>
                </a:cubicBezTo>
                <a:cubicBezTo>
                  <a:pt x="6237" y="28981"/>
                  <a:pt x="6143" y="29010"/>
                  <a:pt x="6065" y="29063"/>
                </a:cubicBezTo>
                <a:cubicBezTo>
                  <a:pt x="5975" y="29023"/>
                  <a:pt x="5875" y="29003"/>
                  <a:pt x="5775" y="29003"/>
                </a:cubicBezTo>
                <a:cubicBezTo>
                  <a:pt x="5675" y="29003"/>
                  <a:pt x="5575" y="29033"/>
                  <a:pt x="5475" y="29083"/>
                </a:cubicBezTo>
                <a:cubicBezTo>
                  <a:pt x="5385" y="29053"/>
                  <a:pt x="5285" y="29033"/>
                  <a:pt x="5186" y="29033"/>
                </a:cubicBezTo>
                <a:cubicBezTo>
                  <a:pt x="5086" y="29033"/>
                  <a:pt x="4986" y="29053"/>
                  <a:pt x="4896" y="29103"/>
                </a:cubicBezTo>
                <a:cubicBezTo>
                  <a:pt x="4796" y="29073"/>
                  <a:pt x="4706" y="29063"/>
                  <a:pt x="4606" y="29053"/>
                </a:cubicBezTo>
                <a:cubicBezTo>
                  <a:pt x="4496" y="29053"/>
                  <a:pt x="4396" y="29083"/>
                  <a:pt x="4306" y="29133"/>
                </a:cubicBezTo>
                <a:cubicBezTo>
                  <a:pt x="4206" y="29103"/>
                  <a:pt x="4117" y="29083"/>
                  <a:pt x="4017" y="29083"/>
                </a:cubicBezTo>
                <a:cubicBezTo>
                  <a:pt x="3917" y="29083"/>
                  <a:pt x="3807" y="29103"/>
                  <a:pt x="3717" y="29153"/>
                </a:cubicBezTo>
                <a:cubicBezTo>
                  <a:pt x="3627" y="29123"/>
                  <a:pt x="3527" y="29113"/>
                  <a:pt x="3427" y="29113"/>
                </a:cubicBezTo>
                <a:cubicBezTo>
                  <a:pt x="3415" y="29112"/>
                  <a:pt x="3402" y="29111"/>
                  <a:pt x="3390" y="29111"/>
                </a:cubicBezTo>
                <a:cubicBezTo>
                  <a:pt x="3283" y="29111"/>
                  <a:pt x="3176" y="29149"/>
                  <a:pt x="3078" y="29203"/>
                </a:cubicBezTo>
                <a:cubicBezTo>
                  <a:pt x="2458" y="29582"/>
                  <a:pt x="2438" y="30741"/>
                  <a:pt x="3018" y="32539"/>
                </a:cubicBezTo>
                <a:lnTo>
                  <a:pt x="3128" y="32869"/>
                </a:lnTo>
                <a:cubicBezTo>
                  <a:pt x="3627" y="34398"/>
                  <a:pt x="4087" y="35846"/>
                  <a:pt x="4057" y="37465"/>
                </a:cubicBezTo>
                <a:cubicBezTo>
                  <a:pt x="4037" y="38953"/>
                  <a:pt x="3507" y="40382"/>
                  <a:pt x="2998" y="41761"/>
                </a:cubicBezTo>
                <a:cubicBezTo>
                  <a:pt x="2728" y="42470"/>
                  <a:pt x="2458" y="43209"/>
                  <a:pt x="2258" y="43949"/>
                </a:cubicBezTo>
                <a:cubicBezTo>
                  <a:pt x="1539" y="46596"/>
                  <a:pt x="1379" y="49254"/>
                  <a:pt x="1809" y="51421"/>
                </a:cubicBezTo>
                <a:cubicBezTo>
                  <a:pt x="2099" y="52890"/>
                  <a:pt x="3068" y="56317"/>
                  <a:pt x="5665" y="56317"/>
                </a:cubicBezTo>
                <a:cubicBezTo>
                  <a:pt x="6275" y="56297"/>
                  <a:pt x="6864" y="56137"/>
                  <a:pt x="7403" y="55847"/>
                </a:cubicBezTo>
                <a:cubicBezTo>
                  <a:pt x="10061" y="54519"/>
                  <a:pt x="11649" y="51911"/>
                  <a:pt x="13198" y="49393"/>
                </a:cubicBezTo>
                <a:cubicBezTo>
                  <a:pt x="13767" y="48454"/>
                  <a:pt x="14317" y="47565"/>
                  <a:pt x="14916" y="46736"/>
                </a:cubicBezTo>
                <a:cubicBezTo>
                  <a:pt x="14996" y="46616"/>
                  <a:pt x="15096" y="46486"/>
                  <a:pt x="15196" y="46326"/>
                </a:cubicBezTo>
                <a:cubicBezTo>
                  <a:pt x="16245" y="44858"/>
                  <a:pt x="18193" y="42100"/>
                  <a:pt x="19802" y="42080"/>
                </a:cubicBezTo>
                <a:cubicBezTo>
                  <a:pt x="20301" y="42080"/>
                  <a:pt x="21300" y="42630"/>
                  <a:pt x="22549" y="43589"/>
                </a:cubicBezTo>
                <a:cubicBezTo>
                  <a:pt x="23218" y="44108"/>
                  <a:pt x="23878" y="44678"/>
                  <a:pt x="24517" y="45227"/>
                </a:cubicBezTo>
                <a:cubicBezTo>
                  <a:pt x="25536" y="46107"/>
                  <a:pt x="26595" y="47016"/>
                  <a:pt x="27764" y="47765"/>
                </a:cubicBezTo>
                <a:cubicBezTo>
                  <a:pt x="30371" y="49453"/>
                  <a:pt x="34058" y="50452"/>
                  <a:pt x="37614" y="50452"/>
                </a:cubicBezTo>
                <a:cubicBezTo>
                  <a:pt x="37904" y="50452"/>
                  <a:pt x="38204" y="50442"/>
                  <a:pt x="38494" y="50432"/>
                </a:cubicBezTo>
                <a:cubicBezTo>
                  <a:pt x="42440" y="50243"/>
                  <a:pt x="46656" y="47555"/>
                  <a:pt x="48284" y="44168"/>
                </a:cubicBezTo>
                <a:cubicBezTo>
                  <a:pt x="49603" y="41421"/>
                  <a:pt x="48694" y="39813"/>
                  <a:pt x="46676" y="37964"/>
                </a:cubicBezTo>
                <a:cubicBezTo>
                  <a:pt x="46556" y="37854"/>
                  <a:pt x="46436" y="37745"/>
                  <a:pt x="46306" y="37635"/>
                </a:cubicBezTo>
                <a:cubicBezTo>
                  <a:pt x="45577" y="36985"/>
                  <a:pt x="44668" y="36186"/>
                  <a:pt x="44388" y="35337"/>
                </a:cubicBezTo>
                <a:cubicBezTo>
                  <a:pt x="44058" y="34358"/>
                  <a:pt x="44378" y="34198"/>
                  <a:pt x="45207" y="33768"/>
                </a:cubicBezTo>
                <a:cubicBezTo>
                  <a:pt x="45307" y="33718"/>
                  <a:pt x="45407" y="33658"/>
                  <a:pt x="45527" y="33598"/>
                </a:cubicBezTo>
                <a:cubicBezTo>
                  <a:pt x="46566" y="33039"/>
                  <a:pt x="47075" y="32529"/>
                  <a:pt x="47105" y="31990"/>
                </a:cubicBezTo>
                <a:cubicBezTo>
                  <a:pt x="47135" y="31530"/>
                  <a:pt x="46816" y="31081"/>
                  <a:pt x="46136" y="30601"/>
                </a:cubicBezTo>
                <a:cubicBezTo>
                  <a:pt x="45407" y="30082"/>
                  <a:pt x="44648" y="29572"/>
                  <a:pt x="43918" y="29093"/>
                </a:cubicBezTo>
                <a:cubicBezTo>
                  <a:pt x="42450" y="28114"/>
                  <a:pt x="40931" y="27095"/>
                  <a:pt x="39533" y="25946"/>
                </a:cubicBezTo>
                <a:lnTo>
                  <a:pt x="39513" y="25926"/>
                </a:lnTo>
                <a:cubicBezTo>
                  <a:pt x="38404" y="25007"/>
                  <a:pt x="37445" y="24217"/>
                  <a:pt x="37145" y="22729"/>
                </a:cubicBezTo>
                <a:cubicBezTo>
                  <a:pt x="36865" y="21330"/>
                  <a:pt x="37555" y="20541"/>
                  <a:pt x="38354" y="19632"/>
                </a:cubicBezTo>
                <a:cubicBezTo>
                  <a:pt x="38584" y="19362"/>
                  <a:pt x="38813" y="19092"/>
                  <a:pt x="39043" y="18803"/>
                </a:cubicBezTo>
                <a:cubicBezTo>
                  <a:pt x="39283" y="18483"/>
                  <a:pt x="39712" y="17973"/>
                  <a:pt x="40252" y="17314"/>
                </a:cubicBezTo>
                <a:cubicBezTo>
                  <a:pt x="43359" y="13608"/>
                  <a:pt x="49823" y="5895"/>
                  <a:pt x="48704" y="2079"/>
                </a:cubicBezTo>
                <a:cubicBezTo>
                  <a:pt x="48444" y="1179"/>
                  <a:pt x="47765" y="550"/>
                  <a:pt x="46686" y="210"/>
                </a:cubicBezTo>
                <a:cubicBezTo>
                  <a:pt x="46266" y="70"/>
                  <a:pt x="45827" y="1"/>
                  <a:pt x="45377" y="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7"/>
          <p:cNvSpPr txBox="1"/>
          <p:nvPr>
            <p:ph idx="1" type="subTitle"/>
          </p:nvPr>
        </p:nvSpPr>
        <p:spPr>
          <a:xfrm>
            <a:off x="713225" y="2683250"/>
            <a:ext cx="2823900" cy="129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38" name="Google Shape;138;p17"/>
          <p:cNvSpPr txBox="1"/>
          <p:nvPr>
            <p:ph type="title"/>
          </p:nvPr>
        </p:nvSpPr>
        <p:spPr>
          <a:xfrm>
            <a:off x="713225" y="992600"/>
            <a:ext cx="3750600" cy="7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39" name="Google Shape;139;p1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5_1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8"/>
          <p:cNvSpPr/>
          <p:nvPr/>
        </p:nvSpPr>
        <p:spPr>
          <a:xfrm flipH="1">
            <a:off x="6092697" y="1902975"/>
            <a:ext cx="2267578" cy="594219"/>
          </a:xfrm>
          <a:custGeom>
            <a:rect b="b" l="l" r="r" t="t"/>
            <a:pathLst>
              <a:path extrusionOk="0" h="45674" w="174295">
                <a:moveTo>
                  <a:pt x="0" y="1"/>
                </a:moveTo>
                <a:lnTo>
                  <a:pt x="0" y="22817"/>
                </a:lnTo>
                <a:lnTo>
                  <a:pt x="990" y="22817"/>
                </a:lnTo>
                <a:lnTo>
                  <a:pt x="990" y="1"/>
                </a:lnTo>
                <a:close/>
                <a:moveTo>
                  <a:pt x="106993" y="21788"/>
                </a:moveTo>
                <a:lnTo>
                  <a:pt x="106993" y="22817"/>
                </a:lnTo>
                <a:lnTo>
                  <a:pt x="106993" y="23887"/>
                </a:lnTo>
                <a:lnTo>
                  <a:pt x="107983" y="23887"/>
                </a:lnTo>
                <a:lnTo>
                  <a:pt x="107983" y="22817"/>
                </a:lnTo>
                <a:lnTo>
                  <a:pt x="107983" y="21788"/>
                </a:lnTo>
                <a:close/>
                <a:moveTo>
                  <a:pt x="91980" y="21708"/>
                </a:moveTo>
                <a:lnTo>
                  <a:pt x="91980" y="22817"/>
                </a:lnTo>
                <a:lnTo>
                  <a:pt x="91980" y="23966"/>
                </a:lnTo>
                <a:lnTo>
                  <a:pt x="92970" y="23966"/>
                </a:lnTo>
                <a:lnTo>
                  <a:pt x="92970" y="22817"/>
                </a:lnTo>
                <a:lnTo>
                  <a:pt x="92970" y="21708"/>
                </a:lnTo>
                <a:close/>
                <a:moveTo>
                  <a:pt x="136940" y="21708"/>
                </a:moveTo>
                <a:lnTo>
                  <a:pt x="136940" y="22817"/>
                </a:lnTo>
                <a:lnTo>
                  <a:pt x="136940" y="23966"/>
                </a:lnTo>
                <a:lnTo>
                  <a:pt x="137930" y="23966"/>
                </a:lnTo>
                <a:lnTo>
                  <a:pt x="137930" y="22817"/>
                </a:lnTo>
                <a:lnTo>
                  <a:pt x="137930" y="21708"/>
                </a:lnTo>
                <a:close/>
                <a:moveTo>
                  <a:pt x="47099" y="21669"/>
                </a:moveTo>
                <a:lnTo>
                  <a:pt x="47099" y="22817"/>
                </a:lnTo>
                <a:lnTo>
                  <a:pt x="47060" y="22817"/>
                </a:lnTo>
                <a:lnTo>
                  <a:pt x="47060" y="24006"/>
                </a:lnTo>
                <a:lnTo>
                  <a:pt x="48050" y="24006"/>
                </a:lnTo>
                <a:lnTo>
                  <a:pt x="48050" y="22857"/>
                </a:lnTo>
                <a:lnTo>
                  <a:pt x="48089" y="22857"/>
                </a:lnTo>
                <a:lnTo>
                  <a:pt x="48089" y="21669"/>
                </a:lnTo>
                <a:close/>
                <a:moveTo>
                  <a:pt x="143357" y="21629"/>
                </a:moveTo>
                <a:lnTo>
                  <a:pt x="143357" y="22817"/>
                </a:lnTo>
                <a:lnTo>
                  <a:pt x="143357" y="24045"/>
                </a:lnTo>
                <a:lnTo>
                  <a:pt x="144348" y="24045"/>
                </a:lnTo>
                <a:lnTo>
                  <a:pt x="144348" y="22817"/>
                </a:lnTo>
                <a:lnTo>
                  <a:pt x="144348" y="21629"/>
                </a:lnTo>
                <a:close/>
                <a:moveTo>
                  <a:pt x="83424" y="21431"/>
                </a:moveTo>
                <a:lnTo>
                  <a:pt x="83424" y="22817"/>
                </a:lnTo>
                <a:lnTo>
                  <a:pt x="83424" y="24244"/>
                </a:lnTo>
                <a:lnTo>
                  <a:pt x="84414" y="24244"/>
                </a:lnTo>
                <a:lnTo>
                  <a:pt x="84414" y="22817"/>
                </a:lnTo>
                <a:lnTo>
                  <a:pt x="84414" y="21431"/>
                </a:lnTo>
                <a:close/>
                <a:moveTo>
                  <a:pt x="38543" y="21312"/>
                </a:moveTo>
                <a:lnTo>
                  <a:pt x="38543" y="22817"/>
                </a:lnTo>
                <a:lnTo>
                  <a:pt x="38503" y="22817"/>
                </a:lnTo>
                <a:lnTo>
                  <a:pt x="38503" y="24362"/>
                </a:lnTo>
                <a:lnTo>
                  <a:pt x="39494" y="24362"/>
                </a:lnTo>
                <a:lnTo>
                  <a:pt x="39494" y="22857"/>
                </a:lnTo>
                <a:lnTo>
                  <a:pt x="39533" y="22857"/>
                </a:lnTo>
                <a:lnTo>
                  <a:pt x="39533" y="21312"/>
                </a:lnTo>
                <a:close/>
                <a:moveTo>
                  <a:pt x="85563" y="21154"/>
                </a:moveTo>
                <a:lnTo>
                  <a:pt x="85563" y="22817"/>
                </a:lnTo>
                <a:lnTo>
                  <a:pt x="85563" y="24521"/>
                </a:lnTo>
                <a:lnTo>
                  <a:pt x="86553" y="24521"/>
                </a:lnTo>
                <a:lnTo>
                  <a:pt x="86553" y="22817"/>
                </a:lnTo>
                <a:lnTo>
                  <a:pt x="86553" y="21154"/>
                </a:lnTo>
                <a:close/>
                <a:moveTo>
                  <a:pt x="74867" y="21035"/>
                </a:moveTo>
                <a:lnTo>
                  <a:pt x="74867" y="22817"/>
                </a:lnTo>
                <a:lnTo>
                  <a:pt x="74867" y="24640"/>
                </a:lnTo>
                <a:lnTo>
                  <a:pt x="75858" y="24640"/>
                </a:lnTo>
                <a:lnTo>
                  <a:pt x="75858" y="22817"/>
                </a:lnTo>
                <a:lnTo>
                  <a:pt x="75858" y="21035"/>
                </a:lnTo>
                <a:close/>
                <a:moveTo>
                  <a:pt x="8596" y="20916"/>
                </a:moveTo>
                <a:lnTo>
                  <a:pt x="8596" y="22817"/>
                </a:lnTo>
                <a:lnTo>
                  <a:pt x="8556" y="22817"/>
                </a:lnTo>
                <a:lnTo>
                  <a:pt x="8556" y="24759"/>
                </a:lnTo>
                <a:lnTo>
                  <a:pt x="9547" y="24759"/>
                </a:lnTo>
                <a:lnTo>
                  <a:pt x="9547" y="22857"/>
                </a:lnTo>
                <a:lnTo>
                  <a:pt x="9586" y="22857"/>
                </a:lnTo>
                <a:lnTo>
                  <a:pt x="9586" y="20916"/>
                </a:lnTo>
                <a:close/>
                <a:moveTo>
                  <a:pt x="27848" y="20916"/>
                </a:moveTo>
                <a:lnTo>
                  <a:pt x="27848" y="22817"/>
                </a:lnTo>
                <a:lnTo>
                  <a:pt x="27808" y="22817"/>
                </a:lnTo>
                <a:lnTo>
                  <a:pt x="27808" y="24759"/>
                </a:lnTo>
                <a:lnTo>
                  <a:pt x="28798" y="24759"/>
                </a:lnTo>
                <a:lnTo>
                  <a:pt x="28798" y="22857"/>
                </a:lnTo>
                <a:lnTo>
                  <a:pt x="28838" y="22857"/>
                </a:lnTo>
                <a:lnTo>
                  <a:pt x="28838" y="20916"/>
                </a:lnTo>
                <a:close/>
                <a:moveTo>
                  <a:pt x="77006" y="20916"/>
                </a:moveTo>
                <a:lnTo>
                  <a:pt x="77006" y="22817"/>
                </a:lnTo>
                <a:lnTo>
                  <a:pt x="77006" y="24759"/>
                </a:lnTo>
                <a:lnTo>
                  <a:pt x="77997" y="24759"/>
                </a:lnTo>
                <a:lnTo>
                  <a:pt x="77997" y="22817"/>
                </a:lnTo>
                <a:lnTo>
                  <a:pt x="77997" y="20916"/>
                </a:lnTo>
                <a:close/>
                <a:moveTo>
                  <a:pt x="68450" y="20797"/>
                </a:moveTo>
                <a:lnTo>
                  <a:pt x="68450" y="22817"/>
                </a:lnTo>
                <a:lnTo>
                  <a:pt x="68450" y="24877"/>
                </a:lnTo>
                <a:lnTo>
                  <a:pt x="69441" y="24877"/>
                </a:lnTo>
                <a:lnTo>
                  <a:pt x="69441" y="22817"/>
                </a:lnTo>
                <a:lnTo>
                  <a:pt x="69441" y="20797"/>
                </a:lnTo>
                <a:close/>
                <a:moveTo>
                  <a:pt x="162609" y="20718"/>
                </a:moveTo>
                <a:lnTo>
                  <a:pt x="162609" y="22817"/>
                </a:lnTo>
                <a:lnTo>
                  <a:pt x="162609" y="24957"/>
                </a:lnTo>
                <a:lnTo>
                  <a:pt x="163599" y="24957"/>
                </a:lnTo>
                <a:lnTo>
                  <a:pt x="163599" y="22817"/>
                </a:lnTo>
                <a:lnTo>
                  <a:pt x="163599" y="20718"/>
                </a:lnTo>
                <a:close/>
                <a:moveTo>
                  <a:pt x="139079" y="20560"/>
                </a:moveTo>
                <a:lnTo>
                  <a:pt x="139079" y="22817"/>
                </a:lnTo>
                <a:lnTo>
                  <a:pt x="139079" y="25115"/>
                </a:lnTo>
                <a:lnTo>
                  <a:pt x="140069" y="25115"/>
                </a:lnTo>
                <a:lnTo>
                  <a:pt x="140069" y="22817"/>
                </a:lnTo>
                <a:lnTo>
                  <a:pt x="140069" y="20560"/>
                </a:lnTo>
                <a:close/>
                <a:moveTo>
                  <a:pt x="154053" y="20560"/>
                </a:moveTo>
                <a:lnTo>
                  <a:pt x="154053" y="22817"/>
                </a:lnTo>
                <a:lnTo>
                  <a:pt x="154053" y="25115"/>
                </a:lnTo>
                <a:lnTo>
                  <a:pt x="155043" y="25115"/>
                </a:lnTo>
                <a:lnTo>
                  <a:pt x="155043" y="22817"/>
                </a:lnTo>
                <a:lnTo>
                  <a:pt x="155043" y="20560"/>
                </a:lnTo>
                <a:close/>
                <a:moveTo>
                  <a:pt x="59894" y="20480"/>
                </a:moveTo>
                <a:lnTo>
                  <a:pt x="59894" y="22817"/>
                </a:lnTo>
                <a:lnTo>
                  <a:pt x="59894" y="25194"/>
                </a:lnTo>
                <a:lnTo>
                  <a:pt x="60884" y="25194"/>
                </a:lnTo>
                <a:lnTo>
                  <a:pt x="60884" y="22817"/>
                </a:lnTo>
                <a:lnTo>
                  <a:pt x="60884" y="20480"/>
                </a:lnTo>
                <a:close/>
                <a:moveTo>
                  <a:pt x="104854" y="19886"/>
                </a:moveTo>
                <a:lnTo>
                  <a:pt x="104854" y="22817"/>
                </a:lnTo>
                <a:lnTo>
                  <a:pt x="104854" y="25788"/>
                </a:lnTo>
                <a:lnTo>
                  <a:pt x="105844" y="25788"/>
                </a:lnTo>
                <a:lnTo>
                  <a:pt x="105844" y="22817"/>
                </a:lnTo>
                <a:lnTo>
                  <a:pt x="105844" y="19886"/>
                </a:lnTo>
                <a:close/>
                <a:moveTo>
                  <a:pt x="19291" y="19688"/>
                </a:moveTo>
                <a:lnTo>
                  <a:pt x="19291" y="22817"/>
                </a:lnTo>
                <a:lnTo>
                  <a:pt x="19252" y="22817"/>
                </a:lnTo>
                <a:lnTo>
                  <a:pt x="19252" y="25986"/>
                </a:lnTo>
                <a:lnTo>
                  <a:pt x="20242" y="25986"/>
                </a:lnTo>
                <a:lnTo>
                  <a:pt x="20242" y="22857"/>
                </a:lnTo>
                <a:lnTo>
                  <a:pt x="20282" y="22857"/>
                </a:lnTo>
                <a:lnTo>
                  <a:pt x="20282" y="19688"/>
                </a:lnTo>
                <a:close/>
                <a:moveTo>
                  <a:pt x="119827" y="19648"/>
                </a:moveTo>
                <a:lnTo>
                  <a:pt x="119827" y="22817"/>
                </a:lnTo>
                <a:lnTo>
                  <a:pt x="119827" y="26026"/>
                </a:lnTo>
                <a:lnTo>
                  <a:pt x="120818" y="26026"/>
                </a:lnTo>
                <a:lnTo>
                  <a:pt x="120818" y="22817"/>
                </a:lnTo>
                <a:lnTo>
                  <a:pt x="120818" y="19648"/>
                </a:lnTo>
                <a:close/>
                <a:moveTo>
                  <a:pt x="87702" y="19292"/>
                </a:moveTo>
                <a:lnTo>
                  <a:pt x="87702" y="22817"/>
                </a:lnTo>
                <a:lnTo>
                  <a:pt x="87702" y="26343"/>
                </a:lnTo>
                <a:lnTo>
                  <a:pt x="88692" y="26343"/>
                </a:lnTo>
                <a:lnTo>
                  <a:pt x="88692" y="22817"/>
                </a:lnTo>
                <a:lnTo>
                  <a:pt x="88692" y="19292"/>
                </a:lnTo>
                <a:close/>
                <a:moveTo>
                  <a:pt x="128384" y="18896"/>
                </a:moveTo>
                <a:lnTo>
                  <a:pt x="128384" y="22817"/>
                </a:lnTo>
                <a:lnTo>
                  <a:pt x="128384" y="26779"/>
                </a:lnTo>
                <a:lnTo>
                  <a:pt x="129374" y="26779"/>
                </a:lnTo>
                <a:lnTo>
                  <a:pt x="129374" y="22817"/>
                </a:lnTo>
                <a:lnTo>
                  <a:pt x="129374" y="18896"/>
                </a:lnTo>
                <a:close/>
                <a:moveTo>
                  <a:pt x="94119" y="18500"/>
                </a:moveTo>
                <a:lnTo>
                  <a:pt x="94119" y="22817"/>
                </a:lnTo>
                <a:lnTo>
                  <a:pt x="94119" y="27175"/>
                </a:lnTo>
                <a:lnTo>
                  <a:pt x="95109" y="27175"/>
                </a:lnTo>
                <a:lnTo>
                  <a:pt x="95109" y="22817"/>
                </a:lnTo>
                <a:lnTo>
                  <a:pt x="95109" y="18500"/>
                </a:lnTo>
                <a:close/>
                <a:moveTo>
                  <a:pt x="55616" y="18421"/>
                </a:moveTo>
                <a:lnTo>
                  <a:pt x="55616" y="22817"/>
                </a:lnTo>
                <a:lnTo>
                  <a:pt x="55616" y="27254"/>
                </a:lnTo>
                <a:lnTo>
                  <a:pt x="56606" y="27254"/>
                </a:lnTo>
                <a:lnTo>
                  <a:pt x="56606" y="22817"/>
                </a:lnTo>
                <a:lnTo>
                  <a:pt x="56606" y="18421"/>
                </a:lnTo>
                <a:close/>
                <a:moveTo>
                  <a:pt x="81285" y="18302"/>
                </a:moveTo>
                <a:lnTo>
                  <a:pt x="81285" y="22817"/>
                </a:lnTo>
                <a:lnTo>
                  <a:pt x="81285" y="27333"/>
                </a:lnTo>
                <a:lnTo>
                  <a:pt x="82275" y="27333"/>
                </a:lnTo>
                <a:lnTo>
                  <a:pt x="82275" y="22817"/>
                </a:lnTo>
                <a:lnTo>
                  <a:pt x="82275" y="18302"/>
                </a:lnTo>
                <a:close/>
                <a:moveTo>
                  <a:pt x="36404" y="18222"/>
                </a:moveTo>
                <a:lnTo>
                  <a:pt x="36404" y="22817"/>
                </a:lnTo>
                <a:lnTo>
                  <a:pt x="36364" y="22817"/>
                </a:lnTo>
                <a:lnTo>
                  <a:pt x="36364" y="27492"/>
                </a:lnTo>
                <a:lnTo>
                  <a:pt x="37354" y="27492"/>
                </a:lnTo>
                <a:lnTo>
                  <a:pt x="37354" y="22857"/>
                </a:lnTo>
                <a:lnTo>
                  <a:pt x="37394" y="22857"/>
                </a:lnTo>
                <a:lnTo>
                  <a:pt x="37394" y="18222"/>
                </a:lnTo>
                <a:close/>
                <a:moveTo>
                  <a:pt x="151914" y="18143"/>
                </a:moveTo>
                <a:lnTo>
                  <a:pt x="151914" y="22817"/>
                </a:lnTo>
                <a:lnTo>
                  <a:pt x="151914" y="27531"/>
                </a:lnTo>
                <a:lnTo>
                  <a:pt x="152904" y="27531"/>
                </a:lnTo>
                <a:lnTo>
                  <a:pt x="152904" y="22817"/>
                </a:lnTo>
                <a:lnTo>
                  <a:pt x="152904" y="18143"/>
                </a:lnTo>
                <a:close/>
                <a:moveTo>
                  <a:pt x="44960" y="18064"/>
                </a:moveTo>
                <a:lnTo>
                  <a:pt x="44960" y="22817"/>
                </a:lnTo>
                <a:lnTo>
                  <a:pt x="44920" y="22817"/>
                </a:lnTo>
                <a:lnTo>
                  <a:pt x="44920" y="27611"/>
                </a:lnTo>
                <a:lnTo>
                  <a:pt x="45911" y="27611"/>
                </a:lnTo>
                <a:lnTo>
                  <a:pt x="45911" y="22857"/>
                </a:lnTo>
                <a:lnTo>
                  <a:pt x="45950" y="22857"/>
                </a:lnTo>
                <a:lnTo>
                  <a:pt x="45950" y="18064"/>
                </a:lnTo>
                <a:close/>
                <a:moveTo>
                  <a:pt x="57755" y="17985"/>
                </a:moveTo>
                <a:lnTo>
                  <a:pt x="57755" y="22817"/>
                </a:lnTo>
                <a:lnTo>
                  <a:pt x="57755" y="27690"/>
                </a:lnTo>
                <a:lnTo>
                  <a:pt x="58745" y="27690"/>
                </a:lnTo>
                <a:lnTo>
                  <a:pt x="58745" y="22817"/>
                </a:lnTo>
                <a:lnTo>
                  <a:pt x="58745" y="17985"/>
                </a:lnTo>
                <a:close/>
                <a:moveTo>
                  <a:pt x="141218" y="17906"/>
                </a:moveTo>
                <a:lnTo>
                  <a:pt x="141218" y="22817"/>
                </a:lnTo>
                <a:lnTo>
                  <a:pt x="141218" y="27769"/>
                </a:lnTo>
                <a:lnTo>
                  <a:pt x="142208" y="27769"/>
                </a:lnTo>
                <a:lnTo>
                  <a:pt x="142208" y="22817"/>
                </a:lnTo>
                <a:lnTo>
                  <a:pt x="142208" y="17906"/>
                </a:lnTo>
                <a:close/>
                <a:moveTo>
                  <a:pt x="109132" y="17509"/>
                </a:moveTo>
                <a:lnTo>
                  <a:pt x="109132" y="22817"/>
                </a:lnTo>
                <a:lnTo>
                  <a:pt x="109132" y="28205"/>
                </a:lnTo>
                <a:lnTo>
                  <a:pt x="110122" y="28205"/>
                </a:lnTo>
                <a:lnTo>
                  <a:pt x="110122" y="22817"/>
                </a:lnTo>
                <a:lnTo>
                  <a:pt x="110122" y="17509"/>
                </a:lnTo>
                <a:close/>
                <a:moveTo>
                  <a:pt x="115549" y="16915"/>
                </a:moveTo>
                <a:lnTo>
                  <a:pt x="115549" y="22817"/>
                </a:lnTo>
                <a:lnTo>
                  <a:pt x="115549" y="28759"/>
                </a:lnTo>
                <a:lnTo>
                  <a:pt x="116540" y="28759"/>
                </a:lnTo>
                <a:lnTo>
                  <a:pt x="116540" y="22817"/>
                </a:lnTo>
                <a:lnTo>
                  <a:pt x="116540" y="16915"/>
                </a:lnTo>
                <a:close/>
                <a:moveTo>
                  <a:pt x="29987" y="16836"/>
                </a:moveTo>
                <a:lnTo>
                  <a:pt x="29987" y="22817"/>
                </a:lnTo>
                <a:lnTo>
                  <a:pt x="29947" y="22817"/>
                </a:lnTo>
                <a:lnTo>
                  <a:pt x="29947" y="28839"/>
                </a:lnTo>
                <a:lnTo>
                  <a:pt x="30937" y="28839"/>
                </a:lnTo>
                <a:lnTo>
                  <a:pt x="30937" y="22857"/>
                </a:lnTo>
                <a:lnTo>
                  <a:pt x="30977" y="22857"/>
                </a:lnTo>
                <a:lnTo>
                  <a:pt x="30977" y="16836"/>
                </a:lnTo>
                <a:close/>
                <a:moveTo>
                  <a:pt x="25708" y="16480"/>
                </a:moveTo>
                <a:lnTo>
                  <a:pt x="25708" y="22817"/>
                </a:lnTo>
                <a:lnTo>
                  <a:pt x="25669" y="22817"/>
                </a:lnTo>
                <a:lnTo>
                  <a:pt x="25669" y="29195"/>
                </a:lnTo>
                <a:lnTo>
                  <a:pt x="26659" y="29195"/>
                </a:lnTo>
                <a:lnTo>
                  <a:pt x="26659" y="22857"/>
                </a:lnTo>
                <a:lnTo>
                  <a:pt x="26699" y="22857"/>
                </a:lnTo>
                <a:lnTo>
                  <a:pt x="26699" y="16480"/>
                </a:lnTo>
                <a:close/>
                <a:moveTo>
                  <a:pt x="72728" y="16480"/>
                </a:moveTo>
                <a:lnTo>
                  <a:pt x="72728" y="22817"/>
                </a:lnTo>
                <a:lnTo>
                  <a:pt x="72728" y="29195"/>
                </a:lnTo>
                <a:lnTo>
                  <a:pt x="73719" y="29195"/>
                </a:lnTo>
                <a:lnTo>
                  <a:pt x="73719" y="22817"/>
                </a:lnTo>
                <a:lnTo>
                  <a:pt x="73719" y="16480"/>
                </a:lnTo>
                <a:close/>
                <a:moveTo>
                  <a:pt x="134801" y="15925"/>
                </a:moveTo>
                <a:lnTo>
                  <a:pt x="134801" y="22817"/>
                </a:lnTo>
                <a:lnTo>
                  <a:pt x="134801" y="29750"/>
                </a:lnTo>
                <a:lnTo>
                  <a:pt x="135791" y="29750"/>
                </a:lnTo>
                <a:lnTo>
                  <a:pt x="135791" y="22817"/>
                </a:lnTo>
                <a:lnTo>
                  <a:pt x="135791" y="15925"/>
                </a:lnTo>
                <a:close/>
                <a:moveTo>
                  <a:pt x="40682" y="15846"/>
                </a:moveTo>
                <a:lnTo>
                  <a:pt x="40682" y="22817"/>
                </a:lnTo>
                <a:lnTo>
                  <a:pt x="40642" y="22817"/>
                </a:lnTo>
                <a:lnTo>
                  <a:pt x="40642" y="29829"/>
                </a:lnTo>
                <a:lnTo>
                  <a:pt x="41633" y="29829"/>
                </a:lnTo>
                <a:lnTo>
                  <a:pt x="41633" y="22857"/>
                </a:lnTo>
                <a:lnTo>
                  <a:pt x="41672" y="22857"/>
                </a:lnTo>
                <a:lnTo>
                  <a:pt x="41672" y="15846"/>
                </a:lnTo>
                <a:close/>
                <a:moveTo>
                  <a:pt x="96258" y="15846"/>
                </a:moveTo>
                <a:lnTo>
                  <a:pt x="96258" y="22817"/>
                </a:lnTo>
                <a:lnTo>
                  <a:pt x="96258" y="29829"/>
                </a:lnTo>
                <a:lnTo>
                  <a:pt x="97248" y="29829"/>
                </a:lnTo>
                <a:lnTo>
                  <a:pt x="97248" y="22817"/>
                </a:lnTo>
                <a:lnTo>
                  <a:pt x="97248" y="15846"/>
                </a:lnTo>
                <a:close/>
                <a:moveTo>
                  <a:pt x="79146" y="15727"/>
                </a:moveTo>
                <a:lnTo>
                  <a:pt x="79146" y="22817"/>
                </a:lnTo>
                <a:lnTo>
                  <a:pt x="79146" y="29948"/>
                </a:lnTo>
                <a:lnTo>
                  <a:pt x="80136" y="29948"/>
                </a:lnTo>
                <a:lnTo>
                  <a:pt x="80136" y="22817"/>
                </a:lnTo>
                <a:lnTo>
                  <a:pt x="80136" y="15727"/>
                </a:lnTo>
                <a:close/>
                <a:moveTo>
                  <a:pt x="160470" y="15608"/>
                </a:moveTo>
                <a:lnTo>
                  <a:pt x="160470" y="22817"/>
                </a:lnTo>
                <a:lnTo>
                  <a:pt x="160470" y="30067"/>
                </a:lnTo>
                <a:lnTo>
                  <a:pt x="161460" y="30067"/>
                </a:lnTo>
                <a:lnTo>
                  <a:pt x="161460" y="22817"/>
                </a:lnTo>
                <a:lnTo>
                  <a:pt x="161460" y="15608"/>
                </a:lnTo>
                <a:close/>
                <a:moveTo>
                  <a:pt x="66311" y="15489"/>
                </a:moveTo>
                <a:lnTo>
                  <a:pt x="66311" y="22817"/>
                </a:lnTo>
                <a:lnTo>
                  <a:pt x="66311" y="30185"/>
                </a:lnTo>
                <a:lnTo>
                  <a:pt x="67301" y="30185"/>
                </a:lnTo>
                <a:lnTo>
                  <a:pt x="67301" y="22817"/>
                </a:lnTo>
                <a:lnTo>
                  <a:pt x="67301" y="15489"/>
                </a:lnTo>
                <a:close/>
                <a:moveTo>
                  <a:pt x="34265" y="15370"/>
                </a:moveTo>
                <a:lnTo>
                  <a:pt x="34265" y="22817"/>
                </a:lnTo>
                <a:lnTo>
                  <a:pt x="34225" y="22817"/>
                </a:lnTo>
                <a:lnTo>
                  <a:pt x="34225" y="30304"/>
                </a:lnTo>
                <a:lnTo>
                  <a:pt x="35215" y="30304"/>
                </a:lnTo>
                <a:lnTo>
                  <a:pt x="35215" y="22857"/>
                </a:lnTo>
                <a:lnTo>
                  <a:pt x="35255" y="22857"/>
                </a:lnTo>
                <a:lnTo>
                  <a:pt x="35255" y="15370"/>
                </a:lnTo>
                <a:close/>
                <a:moveTo>
                  <a:pt x="117688" y="14776"/>
                </a:moveTo>
                <a:lnTo>
                  <a:pt x="117688" y="22817"/>
                </a:lnTo>
                <a:lnTo>
                  <a:pt x="117688" y="30898"/>
                </a:lnTo>
                <a:lnTo>
                  <a:pt x="118679" y="30898"/>
                </a:lnTo>
                <a:lnTo>
                  <a:pt x="118679" y="22817"/>
                </a:lnTo>
                <a:lnTo>
                  <a:pt x="118679" y="14776"/>
                </a:lnTo>
                <a:close/>
                <a:moveTo>
                  <a:pt x="89841" y="14618"/>
                </a:moveTo>
                <a:lnTo>
                  <a:pt x="89841" y="22817"/>
                </a:lnTo>
                <a:lnTo>
                  <a:pt x="89841" y="31057"/>
                </a:lnTo>
                <a:lnTo>
                  <a:pt x="90831" y="31057"/>
                </a:lnTo>
                <a:lnTo>
                  <a:pt x="90831" y="22817"/>
                </a:lnTo>
                <a:lnTo>
                  <a:pt x="90831" y="14618"/>
                </a:lnTo>
                <a:close/>
                <a:moveTo>
                  <a:pt x="53477" y="14340"/>
                </a:moveTo>
                <a:lnTo>
                  <a:pt x="53477" y="22817"/>
                </a:lnTo>
                <a:lnTo>
                  <a:pt x="53477" y="31295"/>
                </a:lnTo>
                <a:lnTo>
                  <a:pt x="54467" y="31295"/>
                </a:lnTo>
                <a:lnTo>
                  <a:pt x="54467" y="22817"/>
                </a:lnTo>
                <a:lnTo>
                  <a:pt x="54467" y="14340"/>
                </a:lnTo>
                <a:close/>
                <a:moveTo>
                  <a:pt x="102715" y="14182"/>
                </a:moveTo>
                <a:lnTo>
                  <a:pt x="102715" y="22817"/>
                </a:lnTo>
                <a:lnTo>
                  <a:pt x="102715" y="31493"/>
                </a:lnTo>
                <a:lnTo>
                  <a:pt x="103705" y="31493"/>
                </a:lnTo>
                <a:lnTo>
                  <a:pt x="103705" y="22817"/>
                </a:lnTo>
                <a:lnTo>
                  <a:pt x="103705" y="14182"/>
                </a:lnTo>
                <a:close/>
                <a:moveTo>
                  <a:pt x="17152" y="13984"/>
                </a:moveTo>
                <a:lnTo>
                  <a:pt x="17152" y="22817"/>
                </a:lnTo>
                <a:lnTo>
                  <a:pt x="17113" y="22817"/>
                </a:lnTo>
                <a:lnTo>
                  <a:pt x="17113" y="31691"/>
                </a:lnTo>
                <a:lnTo>
                  <a:pt x="18103" y="31691"/>
                </a:lnTo>
                <a:lnTo>
                  <a:pt x="18103" y="22857"/>
                </a:lnTo>
                <a:lnTo>
                  <a:pt x="18142" y="22857"/>
                </a:lnTo>
                <a:lnTo>
                  <a:pt x="18142" y="13984"/>
                </a:lnTo>
                <a:close/>
                <a:moveTo>
                  <a:pt x="23569" y="13746"/>
                </a:moveTo>
                <a:lnTo>
                  <a:pt x="23569" y="22817"/>
                </a:lnTo>
                <a:lnTo>
                  <a:pt x="23530" y="22817"/>
                </a:lnTo>
                <a:lnTo>
                  <a:pt x="23530" y="31928"/>
                </a:lnTo>
                <a:lnTo>
                  <a:pt x="24520" y="31928"/>
                </a:lnTo>
                <a:lnTo>
                  <a:pt x="24520" y="22857"/>
                </a:lnTo>
                <a:lnTo>
                  <a:pt x="24560" y="22857"/>
                </a:lnTo>
                <a:lnTo>
                  <a:pt x="24560" y="13746"/>
                </a:lnTo>
                <a:close/>
                <a:moveTo>
                  <a:pt x="32126" y="13509"/>
                </a:moveTo>
                <a:lnTo>
                  <a:pt x="32126" y="22817"/>
                </a:lnTo>
                <a:lnTo>
                  <a:pt x="32086" y="22817"/>
                </a:lnTo>
                <a:lnTo>
                  <a:pt x="32086" y="32166"/>
                </a:lnTo>
                <a:lnTo>
                  <a:pt x="33076" y="32166"/>
                </a:lnTo>
                <a:lnTo>
                  <a:pt x="33076" y="22857"/>
                </a:lnTo>
                <a:lnTo>
                  <a:pt x="33116" y="22857"/>
                </a:lnTo>
                <a:lnTo>
                  <a:pt x="33116" y="13509"/>
                </a:lnTo>
                <a:close/>
                <a:moveTo>
                  <a:pt x="42821" y="13509"/>
                </a:moveTo>
                <a:lnTo>
                  <a:pt x="42821" y="22817"/>
                </a:lnTo>
                <a:lnTo>
                  <a:pt x="42781" y="22817"/>
                </a:lnTo>
                <a:lnTo>
                  <a:pt x="42781" y="32166"/>
                </a:lnTo>
                <a:lnTo>
                  <a:pt x="43772" y="32166"/>
                </a:lnTo>
                <a:lnTo>
                  <a:pt x="43772" y="22857"/>
                </a:lnTo>
                <a:lnTo>
                  <a:pt x="43811" y="22857"/>
                </a:lnTo>
                <a:lnTo>
                  <a:pt x="43811" y="13509"/>
                </a:lnTo>
                <a:close/>
                <a:moveTo>
                  <a:pt x="64172" y="13350"/>
                </a:moveTo>
                <a:lnTo>
                  <a:pt x="64172" y="22817"/>
                </a:lnTo>
                <a:lnTo>
                  <a:pt x="64172" y="32285"/>
                </a:lnTo>
                <a:lnTo>
                  <a:pt x="65162" y="32285"/>
                </a:lnTo>
                <a:lnTo>
                  <a:pt x="65162" y="22817"/>
                </a:lnTo>
                <a:lnTo>
                  <a:pt x="65162" y="13350"/>
                </a:lnTo>
                <a:close/>
                <a:moveTo>
                  <a:pt x="70589" y="13350"/>
                </a:moveTo>
                <a:lnTo>
                  <a:pt x="70589" y="22817"/>
                </a:lnTo>
                <a:lnTo>
                  <a:pt x="70589" y="32285"/>
                </a:lnTo>
                <a:lnTo>
                  <a:pt x="71580" y="32285"/>
                </a:lnTo>
                <a:lnTo>
                  <a:pt x="71580" y="22817"/>
                </a:lnTo>
                <a:lnTo>
                  <a:pt x="71580" y="13350"/>
                </a:lnTo>
                <a:close/>
                <a:moveTo>
                  <a:pt x="124106" y="13192"/>
                </a:moveTo>
                <a:lnTo>
                  <a:pt x="124106" y="22817"/>
                </a:lnTo>
                <a:lnTo>
                  <a:pt x="124106" y="32483"/>
                </a:lnTo>
                <a:lnTo>
                  <a:pt x="125096" y="32483"/>
                </a:lnTo>
                <a:lnTo>
                  <a:pt x="125096" y="22817"/>
                </a:lnTo>
                <a:lnTo>
                  <a:pt x="125096" y="13192"/>
                </a:lnTo>
                <a:close/>
                <a:moveTo>
                  <a:pt x="51338" y="13033"/>
                </a:moveTo>
                <a:lnTo>
                  <a:pt x="51338" y="22817"/>
                </a:lnTo>
                <a:lnTo>
                  <a:pt x="51338" y="32641"/>
                </a:lnTo>
                <a:lnTo>
                  <a:pt x="52328" y="32641"/>
                </a:lnTo>
                <a:lnTo>
                  <a:pt x="52328" y="22817"/>
                </a:lnTo>
                <a:lnTo>
                  <a:pt x="52328" y="13033"/>
                </a:lnTo>
                <a:close/>
                <a:moveTo>
                  <a:pt x="6457" y="12994"/>
                </a:moveTo>
                <a:lnTo>
                  <a:pt x="6457" y="22857"/>
                </a:lnTo>
                <a:lnTo>
                  <a:pt x="6457" y="32681"/>
                </a:lnTo>
                <a:lnTo>
                  <a:pt x="7447" y="32681"/>
                </a:lnTo>
                <a:lnTo>
                  <a:pt x="7408" y="22857"/>
                </a:lnTo>
                <a:lnTo>
                  <a:pt x="7447" y="22857"/>
                </a:lnTo>
                <a:lnTo>
                  <a:pt x="7447" y="12994"/>
                </a:lnTo>
                <a:close/>
                <a:moveTo>
                  <a:pt x="158331" y="12122"/>
                </a:moveTo>
                <a:lnTo>
                  <a:pt x="158331" y="22817"/>
                </a:lnTo>
                <a:lnTo>
                  <a:pt x="158331" y="33552"/>
                </a:lnTo>
                <a:lnTo>
                  <a:pt x="159321" y="33552"/>
                </a:lnTo>
                <a:lnTo>
                  <a:pt x="159321" y="22817"/>
                </a:lnTo>
                <a:lnTo>
                  <a:pt x="159321" y="12122"/>
                </a:lnTo>
                <a:close/>
                <a:moveTo>
                  <a:pt x="164748" y="11884"/>
                </a:moveTo>
                <a:lnTo>
                  <a:pt x="164748" y="22817"/>
                </a:lnTo>
                <a:lnTo>
                  <a:pt x="164748" y="33790"/>
                </a:lnTo>
                <a:lnTo>
                  <a:pt x="165738" y="33790"/>
                </a:lnTo>
                <a:lnTo>
                  <a:pt x="165738" y="22817"/>
                </a:lnTo>
                <a:lnTo>
                  <a:pt x="165738" y="11884"/>
                </a:lnTo>
                <a:close/>
                <a:moveTo>
                  <a:pt x="62033" y="11647"/>
                </a:moveTo>
                <a:lnTo>
                  <a:pt x="62033" y="22817"/>
                </a:lnTo>
                <a:lnTo>
                  <a:pt x="62033" y="34028"/>
                </a:lnTo>
                <a:lnTo>
                  <a:pt x="63023" y="34028"/>
                </a:lnTo>
                <a:lnTo>
                  <a:pt x="63023" y="22817"/>
                </a:lnTo>
                <a:lnTo>
                  <a:pt x="63023" y="11647"/>
                </a:lnTo>
                <a:close/>
                <a:moveTo>
                  <a:pt x="21430" y="11528"/>
                </a:moveTo>
                <a:lnTo>
                  <a:pt x="21430" y="22817"/>
                </a:lnTo>
                <a:lnTo>
                  <a:pt x="21391" y="22817"/>
                </a:lnTo>
                <a:lnTo>
                  <a:pt x="21391" y="34147"/>
                </a:lnTo>
                <a:lnTo>
                  <a:pt x="22381" y="34147"/>
                </a:lnTo>
                <a:lnTo>
                  <a:pt x="22381" y="22857"/>
                </a:lnTo>
                <a:lnTo>
                  <a:pt x="22421" y="22857"/>
                </a:lnTo>
                <a:lnTo>
                  <a:pt x="22421" y="11528"/>
                </a:lnTo>
                <a:close/>
                <a:moveTo>
                  <a:pt x="100576" y="11568"/>
                </a:moveTo>
                <a:lnTo>
                  <a:pt x="100576" y="22817"/>
                </a:lnTo>
                <a:lnTo>
                  <a:pt x="100576" y="34147"/>
                </a:lnTo>
                <a:lnTo>
                  <a:pt x="101566" y="34147"/>
                </a:lnTo>
                <a:lnTo>
                  <a:pt x="101566" y="22817"/>
                </a:lnTo>
                <a:lnTo>
                  <a:pt x="101566" y="11568"/>
                </a:lnTo>
                <a:close/>
                <a:moveTo>
                  <a:pt x="149774" y="10894"/>
                </a:moveTo>
                <a:lnTo>
                  <a:pt x="149774" y="22817"/>
                </a:lnTo>
                <a:lnTo>
                  <a:pt x="149774" y="34780"/>
                </a:lnTo>
                <a:lnTo>
                  <a:pt x="150765" y="34780"/>
                </a:lnTo>
                <a:lnTo>
                  <a:pt x="150765" y="22817"/>
                </a:lnTo>
                <a:lnTo>
                  <a:pt x="150765" y="10894"/>
                </a:lnTo>
                <a:close/>
                <a:moveTo>
                  <a:pt x="15013" y="10656"/>
                </a:moveTo>
                <a:lnTo>
                  <a:pt x="15013" y="22817"/>
                </a:lnTo>
                <a:lnTo>
                  <a:pt x="14973" y="22817"/>
                </a:lnTo>
                <a:lnTo>
                  <a:pt x="14973" y="35018"/>
                </a:lnTo>
                <a:lnTo>
                  <a:pt x="15964" y="35018"/>
                </a:lnTo>
                <a:lnTo>
                  <a:pt x="15964" y="22857"/>
                </a:lnTo>
                <a:lnTo>
                  <a:pt x="16003" y="22857"/>
                </a:lnTo>
                <a:lnTo>
                  <a:pt x="16003" y="10656"/>
                </a:lnTo>
                <a:close/>
                <a:moveTo>
                  <a:pt x="4278" y="10419"/>
                </a:moveTo>
                <a:lnTo>
                  <a:pt x="4278" y="22857"/>
                </a:lnTo>
                <a:lnTo>
                  <a:pt x="4278" y="35256"/>
                </a:lnTo>
                <a:lnTo>
                  <a:pt x="5268" y="35256"/>
                </a:lnTo>
                <a:lnTo>
                  <a:pt x="5268" y="22857"/>
                </a:lnTo>
                <a:lnTo>
                  <a:pt x="5268" y="10419"/>
                </a:lnTo>
                <a:close/>
                <a:moveTo>
                  <a:pt x="126245" y="10300"/>
                </a:moveTo>
                <a:lnTo>
                  <a:pt x="126245" y="22817"/>
                </a:lnTo>
                <a:lnTo>
                  <a:pt x="126245" y="35375"/>
                </a:lnTo>
                <a:lnTo>
                  <a:pt x="127235" y="35375"/>
                </a:lnTo>
                <a:lnTo>
                  <a:pt x="127235" y="22817"/>
                </a:lnTo>
                <a:lnTo>
                  <a:pt x="127235" y="10300"/>
                </a:lnTo>
                <a:close/>
                <a:moveTo>
                  <a:pt x="111271" y="9904"/>
                </a:moveTo>
                <a:lnTo>
                  <a:pt x="111271" y="22817"/>
                </a:lnTo>
                <a:lnTo>
                  <a:pt x="111271" y="35771"/>
                </a:lnTo>
                <a:lnTo>
                  <a:pt x="112262" y="35771"/>
                </a:lnTo>
                <a:lnTo>
                  <a:pt x="112262" y="22817"/>
                </a:lnTo>
                <a:lnTo>
                  <a:pt x="112262" y="9904"/>
                </a:lnTo>
                <a:close/>
                <a:moveTo>
                  <a:pt x="12874" y="9785"/>
                </a:moveTo>
                <a:lnTo>
                  <a:pt x="12874" y="22817"/>
                </a:lnTo>
                <a:lnTo>
                  <a:pt x="12834" y="22817"/>
                </a:lnTo>
                <a:lnTo>
                  <a:pt x="12834" y="35890"/>
                </a:lnTo>
                <a:lnTo>
                  <a:pt x="13825" y="35890"/>
                </a:lnTo>
                <a:lnTo>
                  <a:pt x="13825" y="22857"/>
                </a:lnTo>
                <a:lnTo>
                  <a:pt x="13864" y="22857"/>
                </a:lnTo>
                <a:lnTo>
                  <a:pt x="13864" y="9785"/>
                </a:lnTo>
                <a:close/>
                <a:moveTo>
                  <a:pt x="113410" y="9666"/>
                </a:moveTo>
                <a:lnTo>
                  <a:pt x="113410" y="22817"/>
                </a:lnTo>
                <a:lnTo>
                  <a:pt x="113410" y="36008"/>
                </a:lnTo>
                <a:lnTo>
                  <a:pt x="114401" y="36008"/>
                </a:lnTo>
                <a:lnTo>
                  <a:pt x="114401" y="22817"/>
                </a:lnTo>
                <a:lnTo>
                  <a:pt x="114401" y="9666"/>
                </a:lnTo>
                <a:close/>
                <a:moveTo>
                  <a:pt x="130523" y="9587"/>
                </a:moveTo>
                <a:lnTo>
                  <a:pt x="130523" y="22817"/>
                </a:lnTo>
                <a:lnTo>
                  <a:pt x="130523" y="36127"/>
                </a:lnTo>
                <a:lnTo>
                  <a:pt x="131513" y="36127"/>
                </a:lnTo>
                <a:lnTo>
                  <a:pt x="131513" y="22817"/>
                </a:lnTo>
                <a:lnTo>
                  <a:pt x="131513" y="9587"/>
                </a:lnTo>
                <a:close/>
                <a:moveTo>
                  <a:pt x="156192" y="8993"/>
                </a:moveTo>
                <a:lnTo>
                  <a:pt x="156192" y="22817"/>
                </a:lnTo>
                <a:lnTo>
                  <a:pt x="156192" y="36682"/>
                </a:lnTo>
                <a:lnTo>
                  <a:pt x="157182" y="36682"/>
                </a:lnTo>
                <a:lnTo>
                  <a:pt x="157182" y="22817"/>
                </a:lnTo>
                <a:lnTo>
                  <a:pt x="157182" y="8993"/>
                </a:lnTo>
                <a:close/>
                <a:moveTo>
                  <a:pt x="166887" y="8834"/>
                </a:moveTo>
                <a:lnTo>
                  <a:pt x="166887" y="22817"/>
                </a:lnTo>
                <a:lnTo>
                  <a:pt x="166887" y="36840"/>
                </a:lnTo>
                <a:lnTo>
                  <a:pt x="167877" y="36840"/>
                </a:lnTo>
                <a:lnTo>
                  <a:pt x="167877" y="22817"/>
                </a:lnTo>
                <a:lnTo>
                  <a:pt x="167877" y="8834"/>
                </a:lnTo>
                <a:close/>
                <a:moveTo>
                  <a:pt x="145496" y="8399"/>
                </a:moveTo>
                <a:lnTo>
                  <a:pt x="145496" y="22817"/>
                </a:lnTo>
                <a:lnTo>
                  <a:pt x="145496" y="37236"/>
                </a:lnTo>
                <a:lnTo>
                  <a:pt x="146487" y="37236"/>
                </a:lnTo>
                <a:lnTo>
                  <a:pt x="146487" y="22817"/>
                </a:lnTo>
                <a:lnTo>
                  <a:pt x="146487" y="8399"/>
                </a:lnTo>
                <a:close/>
                <a:moveTo>
                  <a:pt x="10735" y="7567"/>
                </a:moveTo>
                <a:lnTo>
                  <a:pt x="10735" y="22817"/>
                </a:lnTo>
                <a:lnTo>
                  <a:pt x="10695" y="22817"/>
                </a:lnTo>
                <a:lnTo>
                  <a:pt x="10695" y="38108"/>
                </a:lnTo>
                <a:lnTo>
                  <a:pt x="11686" y="38108"/>
                </a:lnTo>
                <a:lnTo>
                  <a:pt x="11686" y="22857"/>
                </a:lnTo>
                <a:lnTo>
                  <a:pt x="11725" y="22857"/>
                </a:lnTo>
                <a:lnTo>
                  <a:pt x="11725" y="7567"/>
                </a:lnTo>
                <a:close/>
                <a:moveTo>
                  <a:pt x="98437" y="6854"/>
                </a:moveTo>
                <a:lnTo>
                  <a:pt x="98437" y="22817"/>
                </a:lnTo>
                <a:lnTo>
                  <a:pt x="98437" y="38821"/>
                </a:lnTo>
                <a:lnTo>
                  <a:pt x="99427" y="38821"/>
                </a:lnTo>
                <a:lnTo>
                  <a:pt x="99427" y="22817"/>
                </a:lnTo>
                <a:lnTo>
                  <a:pt x="99427" y="6854"/>
                </a:lnTo>
                <a:close/>
                <a:moveTo>
                  <a:pt x="132662" y="6616"/>
                </a:moveTo>
                <a:lnTo>
                  <a:pt x="132662" y="22817"/>
                </a:lnTo>
                <a:lnTo>
                  <a:pt x="132662" y="39098"/>
                </a:lnTo>
                <a:lnTo>
                  <a:pt x="133652" y="39098"/>
                </a:lnTo>
                <a:lnTo>
                  <a:pt x="133652" y="22817"/>
                </a:lnTo>
                <a:lnTo>
                  <a:pt x="133652" y="6616"/>
                </a:lnTo>
                <a:close/>
                <a:moveTo>
                  <a:pt x="121967" y="6537"/>
                </a:moveTo>
                <a:lnTo>
                  <a:pt x="121967" y="22817"/>
                </a:lnTo>
                <a:lnTo>
                  <a:pt x="121967" y="39138"/>
                </a:lnTo>
                <a:lnTo>
                  <a:pt x="122957" y="39138"/>
                </a:lnTo>
                <a:lnTo>
                  <a:pt x="122957" y="22817"/>
                </a:lnTo>
                <a:lnTo>
                  <a:pt x="122957" y="6537"/>
                </a:lnTo>
                <a:close/>
                <a:moveTo>
                  <a:pt x="49238" y="6061"/>
                </a:moveTo>
                <a:lnTo>
                  <a:pt x="49238" y="22817"/>
                </a:lnTo>
                <a:lnTo>
                  <a:pt x="49199" y="22817"/>
                </a:lnTo>
                <a:lnTo>
                  <a:pt x="49199" y="39613"/>
                </a:lnTo>
                <a:lnTo>
                  <a:pt x="50189" y="39613"/>
                </a:lnTo>
                <a:lnTo>
                  <a:pt x="50189" y="22857"/>
                </a:lnTo>
                <a:lnTo>
                  <a:pt x="50229" y="22857"/>
                </a:lnTo>
                <a:lnTo>
                  <a:pt x="50229" y="6061"/>
                </a:lnTo>
                <a:close/>
                <a:moveTo>
                  <a:pt x="2139" y="5705"/>
                </a:moveTo>
                <a:lnTo>
                  <a:pt x="2139" y="22857"/>
                </a:lnTo>
                <a:lnTo>
                  <a:pt x="2139" y="39970"/>
                </a:lnTo>
                <a:lnTo>
                  <a:pt x="3129" y="39970"/>
                </a:lnTo>
                <a:lnTo>
                  <a:pt x="3129" y="22857"/>
                </a:lnTo>
                <a:lnTo>
                  <a:pt x="3129" y="5705"/>
                </a:lnTo>
                <a:close/>
                <a:moveTo>
                  <a:pt x="169026" y="5071"/>
                </a:moveTo>
                <a:lnTo>
                  <a:pt x="169026" y="22817"/>
                </a:lnTo>
                <a:lnTo>
                  <a:pt x="169026" y="40603"/>
                </a:lnTo>
                <a:lnTo>
                  <a:pt x="170016" y="40603"/>
                </a:lnTo>
                <a:lnTo>
                  <a:pt x="170016" y="22817"/>
                </a:lnTo>
                <a:lnTo>
                  <a:pt x="170016" y="5071"/>
                </a:lnTo>
                <a:close/>
                <a:moveTo>
                  <a:pt x="147635" y="3289"/>
                </a:moveTo>
                <a:lnTo>
                  <a:pt x="147635" y="22817"/>
                </a:lnTo>
                <a:lnTo>
                  <a:pt x="147635" y="42386"/>
                </a:lnTo>
                <a:lnTo>
                  <a:pt x="148626" y="42386"/>
                </a:lnTo>
                <a:lnTo>
                  <a:pt x="148626" y="22817"/>
                </a:lnTo>
                <a:lnTo>
                  <a:pt x="148626" y="3289"/>
                </a:lnTo>
                <a:close/>
                <a:moveTo>
                  <a:pt x="173304" y="3011"/>
                </a:moveTo>
                <a:lnTo>
                  <a:pt x="173304" y="22817"/>
                </a:lnTo>
                <a:lnTo>
                  <a:pt x="173304" y="42624"/>
                </a:lnTo>
                <a:lnTo>
                  <a:pt x="174295" y="42624"/>
                </a:lnTo>
                <a:lnTo>
                  <a:pt x="174295" y="22817"/>
                </a:lnTo>
                <a:lnTo>
                  <a:pt x="174295" y="3011"/>
                </a:lnTo>
                <a:close/>
                <a:moveTo>
                  <a:pt x="0" y="22857"/>
                </a:moveTo>
                <a:lnTo>
                  <a:pt x="0" y="45674"/>
                </a:lnTo>
                <a:lnTo>
                  <a:pt x="990" y="45674"/>
                </a:lnTo>
                <a:lnTo>
                  <a:pt x="990" y="22857"/>
                </a:lnTo>
                <a:close/>
                <a:moveTo>
                  <a:pt x="171165" y="1"/>
                </a:moveTo>
                <a:lnTo>
                  <a:pt x="171165" y="22817"/>
                </a:lnTo>
                <a:lnTo>
                  <a:pt x="171165" y="45674"/>
                </a:lnTo>
                <a:lnTo>
                  <a:pt x="172155" y="45674"/>
                </a:lnTo>
                <a:lnTo>
                  <a:pt x="172155" y="22817"/>
                </a:lnTo>
                <a:lnTo>
                  <a:pt x="172155" y="1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8"/>
          <p:cNvSpPr txBox="1"/>
          <p:nvPr>
            <p:ph idx="1" type="subTitle"/>
          </p:nvPr>
        </p:nvSpPr>
        <p:spPr>
          <a:xfrm flipH="1">
            <a:off x="5572125" y="2683250"/>
            <a:ext cx="2836200" cy="129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lvl="1" rtl="0" algn="r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lvl="2" rtl="0" algn="r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lvl="3" rtl="0" algn="r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lvl="4" rtl="0" algn="r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lvl="5" rtl="0" algn="r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lvl="6" rtl="0" algn="r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lvl="7" rtl="0" algn="r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lvl="8" rtl="0" algn="r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43" name="Google Shape;143;p18"/>
          <p:cNvSpPr txBox="1"/>
          <p:nvPr>
            <p:ph type="title"/>
          </p:nvPr>
        </p:nvSpPr>
        <p:spPr>
          <a:xfrm flipH="1">
            <a:off x="5572125" y="992600"/>
            <a:ext cx="2836200" cy="105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44" name="Google Shape;144;p18"/>
          <p:cNvSpPr/>
          <p:nvPr/>
        </p:nvSpPr>
        <p:spPr>
          <a:xfrm>
            <a:off x="842300" y="514900"/>
            <a:ext cx="3512148" cy="3969926"/>
          </a:xfrm>
          <a:custGeom>
            <a:rect b="b" l="l" r="r" t="t"/>
            <a:pathLst>
              <a:path extrusionOk="0" h="56317" w="49823">
                <a:moveTo>
                  <a:pt x="45387" y="110"/>
                </a:moveTo>
                <a:cubicBezTo>
                  <a:pt x="45817" y="120"/>
                  <a:pt x="46236" y="190"/>
                  <a:pt x="46656" y="320"/>
                </a:cubicBezTo>
                <a:cubicBezTo>
                  <a:pt x="47685" y="640"/>
                  <a:pt x="48334" y="1249"/>
                  <a:pt x="48584" y="2109"/>
                </a:cubicBezTo>
                <a:cubicBezTo>
                  <a:pt x="49593" y="5555"/>
                  <a:pt x="44018" y="12599"/>
                  <a:pt x="40901" y="16345"/>
                </a:cubicBezTo>
                <a:cubicBezTo>
                  <a:pt x="44088" y="12479"/>
                  <a:pt x="48984" y="6155"/>
                  <a:pt x="48024" y="2858"/>
                </a:cubicBezTo>
                <a:cubicBezTo>
                  <a:pt x="47775" y="1979"/>
                  <a:pt x="47115" y="1369"/>
                  <a:pt x="46076" y="1040"/>
                </a:cubicBezTo>
                <a:cubicBezTo>
                  <a:pt x="45657" y="910"/>
                  <a:pt x="45217" y="830"/>
                  <a:pt x="44778" y="830"/>
                </a:cubicBezTo>
                <a:cubicBezTo>
                  <a:pt x="42680" y="830"/>
                  <a:pt x="41081" y="2588"/>
                  <a:pt x="39672" y="4147"/>
                </a:cubicBezTo>
                <a:cubicBezTo>
                  <a:pt x="39153" y="4746"/>
                  <a:pt x="38604" y="5305"/>
                  <a:pt x="38014" y="5835"/>
                </a:cubicBezTo>
                <a:cubicBezTo>
                  <a:pt x="37325" y="6434"/>
                  <a:pt x="36645" y="7094"/>
                  <a:pt x="35976" y="7733"/>
                </a:cubicBezTo>
                <a:cubicBezTo>
                  <a:pt x="34817" y="8862"/>
                  <a:pt x="33618" y="10031"/>
                  <a:pt x="32280" y="10880"/>
                </a:cubicBezTo>
                <a:cubicBezTo>
                  <a:pt x="28064" y="13568"/>
                  <a:pt x="23448" y="15526"/>
                  <a:pt x="18922" y="16535"/>
                </a:cubicBezTo>
                <a:cubicBezTo>
                  <a:pt x="18573" y="16615"/>
                  <a:pt x="18233" y="16695"/>
                  <a:pt x="17893" y="16775"/>
                </a:cubicBezTo>
                <a:cubicBezTo>
                  <a:pt x="16165" y="17184"/>
                  <a:pt x="14377" y="17604"/>
                  <a:pt x="12588" y="17604"/>
                </a:cubicBezTo>
                <a:cubicBezTo>
                  <a:pt x="12409" y="17604"/>
                  <a:pt x="12229" y="17604"/>
                  <a:pt x="12049" y="17594"/>
                </a:cubicBezTo>
                <a:cubicBezTo>
                  <a:pt x="11280" y="17534"/>
                  <a:pt x="10520" y="17354"/>
                  <a:pt x="9801" y="17064"/>
                </a:cubicBezTo>
                <a:lnTo>
                  <a:pt x="9801" y="17064"/>
                </a:lnTo>
                <a:cubicBezTo>
                  <a:pt x="10401" y="17274"/>
                  <a:pt x="11030" y="17404"/>
                  <a:pt x="11659" y="17444"/>
                </a:cubicBezTo>
                <a:cubicBezTo>
                  <a:pt x="11849" y="17454"/>
                  <a:pt x="12059" y="17464"/>
                  <a:pt x="12259" y="17464"/>
                </a:cubicBezTo>
                <a:cubicBezTo>
                  <a:pt x="14067" y="17464"/>
                  <a:pt x="15865" y="17044"/>
                  <a:pt x="17614" y="16635"/>
                </a:cubicBezTo>
                <a:cubicBezTo>
                  <a:pt x="17983" y="16555"/>
                  <a:pt x="18343" y="16465"/>
                  <a:pt x="18703" y="16385"/>
                </a:cubicBezTo>
                <a:cubicBezTo>
                  <a:pt x="23388" y="15346"/>
                  <a:pt x="28164" y="13338"/>
                  <a:pt x="32509" y="10560"/>
                </a:cubicBezTo>
                <a:cubicBezTo>
                  <a:pt x="33928" y="9661"/>
                  <a:pt x="35197" y="8423"/>
                  <a:pt x="36426" y="7224"/>
                </a:cubicBezTo>
                <a:cubicBezTo>
                  <a:pt x="37065" y="6604"/>
                  <a:pt x="37724" y="5955"/>
                  <a:pt x="38394" y="5375"/>
                </a:cubicBezTo>
                <a:cubicBezTo>
                  <a:pt x="38993" y="4826"/>
                  <a:pt x="39553" y="4236"/>
                  <a:pt x="40082" y="3627"/>
                </a:cubicBezTo>
                <a:cubicBezTo>
                  <a:pt x="41551" y="1979"/>
                  <a:pt x="43219" y="110"/>
                  <a:pt x="45387" y="110"/>
                </a:cubicBezTo>
                <a:close/>
                <a:moveTo>
                  <a:pt x="44788" y="970"/>
                </a:moveTo>
                <a:cubicBezTo>
                  <a:pt x="45207" y="970"/>
                  <a:pt x="45637" y="1040"/>
                  <a:pt x="46036" y="1179"/>
                </a:cubicBezTo>
                <a:cubicBezTo>
                  <a:pt x="47035" y="1489"/>
                  <a:pt x="47655" y="2079"/>
                  <a:pt x="47905" y="2908"/>
                </a:cubicBezTo>
                <a:cubicBezTo>
                  <a:pt x="48874" y="6225"/>
                  <a:pt x="43749" y="12738"/>
                  <a:pt x="40582" y="16555"/>
                </a:cubicBezTo>
                <a:cubicBezTo>
                  <a:pt x="43649" y="12808"/>
                  <a:pt x="48244" y="6804"/>
                  <a:pt x="47335" y="3647"/>
                </a:cubicBezTo>
                <a:lnTo>
                  <a:pt x="47335" y="3647"/>
                </a:lnTo>
                <a:lnTo>
                  <a:pt x="47335" y="3657"/>
                </a:lnTo>
                <a:cubicBezTo>
                  <a:pt x="47085" y="2818"/>
                  <a:pt x="46466" y="2218"/>
                  <a:pt x="45467" y="1899"/>
                </a:cubicBezTo>
                <a:cubicBezTo>
                  <a:pt x="45047" y="1759"/>
                  <a:pt x="44618" y="1689"/>
                  <a:pt x="44188" y="1689"/>
                </a:cubicBezTo>
                <a:cubicBezTo>
                  <a:pt x="42200" y="1689"/>
                  <a:pt x="40761" y="3257"/>
                  <a:pt x="39363" y="4776"/>
                </a:cubicBezTo>
                <a:cubicBezTo>
                  <a:pt x="38853" y="5355"/>
                  <a:pt x="38304" y="5905"/>
                  <a:pt x="37724" y="6414"/>
                </a:cubicBezTo>
                <a:cubicBezTo>
                  <a:pt x="37005" y="7014"/>
                  <a:pt x="36306" y="7693"/>
                  <a:pt x="35626" y="8343"/>
                </a:cubicBezTo>
                <a:cubicBezTo>
                  <a:pt x="34527" y="9412"/>
                  <a:pt x="33389" y="10520"/>
                  <a:pt x="32120" y="11330"/>
                </a:cubicBezTo>
                <a:cubicBezTo>
                  <a:pt x="28074" y="13917"/>
                  <a:pt x="23588" y="15815"/>
                  <a:pt x="19172" y="16824"/>
                </a:cubicBezTo>
                <a:cubicBezTo>
                  <a:pt x="18822" y="16904"/>
                  <a:pt x="18463" y="16984"/>
                  <a:pt x="18113" y="17074"/>
                </a:cubicBezTo>
                <a:cubicBezTo>
                  <a:pt x="16425" y="17474"/>
                  <a:pt x="14676" y="17893"/>
                  <a:pt x="12928" y="17893"/>
                </a:cubicBezTo>
                <a:cubicBezTo>
                  <a:pt x="12768" y="17893"/>
                  <a:pt x="12598" y="17893"/>
                  <a:pt x="12449" y="17883"/>
                </a:cubicBezTo>
                <a:cubicBezTo>
                  <a:pt x="11649" y="17824"/>
                  <a:pt x="10870" y="17634"/>
                  <a:pt x="10141" y="17324"/>
                </a:cubicBezTo>
                <a:lnTo>
                  <a:pt x="10141" y="17324"/>
                </a:lnTo>
                <a:cubicBezTo>
                  <a:pt x="10760" y="17554"/>
                  <a:pt x="11400" y="17684"/>
                  <a:pt x="12049" y="17734"/>
                </a:cubicBezTo>
                <a:cubicBezTo>
                  <a:pt x="12229" y="17734"/>
                  <a:pt x="12419" y="17744"/>
                  <a:pt x="12598" y="17744"/>
                </a:cubicBezTo>
                <a:cubicBezTo>
                  <a:pt x="14397" y="17744"/>
                  <a:pt x="16185" y="17314"/>
                  <a:pt x="17923" y="16904"/>
                </a:cubicBezTo>
                <a:cubicBezTo>
                  <a:pt x="18273" y="16824"/>
                  <a:pt x="18613" y="16745"/>
                  <a:pt x="18952" y="16675"/>
                </a:cubicBezTo>
                <a:cubicBezTo>
                  <a:pt x="23488" y="15656"/>
                  <a:pt x="28124" y="13697"/>
                  <a:pt x="32350" y="11000"/>
                </a:cubicBezTo>
                <a:cubicBezTo>
                  <a:pt x="33698" y="10141"/>
                  <a:pt x="34897" y="8972"/>
                  <a:pt x="36066" y="7843"/>
                </a:cubicBezTo>
                <a:cubicBezTo>
                  <a:pt x="36725" y="7204"/>
                  <a:pt x="37405" y="6534"/>
                  <a:pt x="38104" y="5945"/>
                </a:cubicBezTo>
                <a:cubicBezTo>
                  <a:pt x="38693" y="5415"/>
                  <a:pt x="39253" y="4846"/>
                  <a:pt x="39772" y="4246"/>
                </a:cubicBezTo>
                <a:cubicBezTo>
                  <a:pt x="41231" y="2638"/>
                  <a:pt x="42740" y="970"/>
                  <a:pt x="44788" y="970"/>
                </a:cubicBezTo>
                <a:close/>
                <a:moveTo>
                  <a:pt x="43579" y="2638"/>
                </a:moveTo>
                <a:cubicBezTo>
                  <a:pt x="43998" y="2638"/>
                  <a:pt x="44408" y="2708"/>
                  <a:pt x="44808" y="2838"/>
                </a:cubicBezTo>
                <a:cubicBezTo>
                  <a:pt x="45727" y="3148"/>
                  <a:pt x="46306" y="3687"/>
                  <a:pt x="46536" y="4466"/>
                </a:cubicBezTo>
                <a:cubicBezTo>
                  <a:pt x="47505" y="7833"/>
                  <a:pt x="41770" y="14726"/>
                  <a:pt x="39013" y="18043"/>
                </a:cubicBezTo>
                <a:cubicBezTo>
                  <a:pt x="39009" y="18048"/>
                  <a:pt x="39005" y="18053"/>
                  <a:pt x="39001" y="18057"/>
                </a:cubicBezTo>
                <a:lnTo>
                  <a:pt x="39001" y="18057"/>
                </a:lnTo>
                <a:cubicBezTo>
                  <a:pt x="41746" y="14741"/>
                  <a:pt x="46884" y="8411"/>
                  <a:pt x="45966" y="5226"/>
                </a:cubicBezTo>
                <a:cubicBezTo>
                  <a:pt x="45737" y="4436"/>
                  <a:pt x="45157" y="3887"/>
                  <a:pt x="44228" y="3577"/>
                </a:cubicBezTo>
                <a:cubicBezTo>
                  <a:pt x="43829" y="3437"/>
                  <a:pt x="43399" y="3367"/>
                  <a:pt x="42979" y="3367"/>
                </a:cubicBezTo>
                <a:cubicBezTo>
                  <a:pt x="41221" y="3367"/>
                  <a:pt x="39952" y="4696"/>
                  <a:pt x="38723" y="5995"/>
                </a:cubicBezTo>
                <a:cubicBezTo>
                  <a:pt x="38224" y="6544"/>
                  <a:pt x="37684" y="7054"/>
                  <a:pt x="37125" y="7533"/>
                </a:cubicBezTo>
                <a:cubicBezTo>
                  <a:pt x="36376" y="8123"/>
                  <a:pt x="35646" y="8822"/>
                  <a:pt x="34947" y="9501"/>
                </a:cubicBezTo>
                <a:cubicBezTo>
                  <a:pt x="33958" y="10461"/>
                  <a:pt x="32929" y="11450"/>
                  <a:pt x="31800" y="12179"/>
                </a:cubicBezTo>
                <a:cubicBezTo>
                  <a:pt x="28024" y="14587"/>
                  <a:pt x="23828" y="16385"/>
                  <a:pt x="19662" y="17364"/>
                </a:cubicBezTo>
                <a:cubicBezTo>
                  <a:pt x="19312" y="17444"/>
                  <a:pt x="18952" y="17534"/>
                  <a:pt x="18593" y="17614"/>
                </a:cubicBezTo>
                <a:cubicBezTo>
                  <a:pt x="16974" y="18013"/>
                  <a:pt x="15306" y="18433"/>
                  <a:pt x="13627" y="18433"/>
                </a:cubicBezTo>
                <a:cubicBezTo>
                  <a:pt x="13488" y="18433"/>
                  <a:pt x="13348" y="18433"/>
                  <a:pt x="13218" y="18423"/>
                </a:cubicBezTo>
                <a:cubicBezTo>
                  <a:pt x="12339" y="18383"/>
                  <a:pt x="11529" y="18123"/>
                  <a:pt x="10750" y="17804"/>
                </a:cubicBezTo>
                <a:lnTo>
                  <a:pt x="10750" y="17804"/>
                </a:lnTo>
                <a:cubicBezTo>
                  <a:pt x="11420" y="18063"/>
                  <a:pt x="12109" y="18223"/>
                  <a:pt x="12818" y="18263"/>
                </a:cubicBezTo>
                <a:cubicBezTo>
                  <a:pt x="12978" y="18273"/>
                  <a:pt x="13128" y="18273"/>
                  <a:pt x="13288" y="18273"/>
                </a:cubicBezTo>
                <a:cubicBezTo>
                  <a:pt x="15006" y="18273"/>
                  <a:pt x="16714" y="17853"/>
                  <a:pt x="18373" y="17454"/>
                </a:cubicBezTo>
                <a:cubicBezTo>
                  <a:pt x="18733" y="17364"/>
                  <a:pt x="19082" y="17284"/>
                  <a:pt x="19442" y="17204"/>
                </a:cubicBezTo>
                <a:cubicBezTo>
                  <a:pt x="23748" y="16205"/>
                  <a:pt x="28094" y="14357"/>
                  <a:pt x="32020" y="11849"/>
                </a:cubicBezTo>
                <a:cubicBezTo>
                  <a:pt x="33229" y="11070"/>
                  <a:pt x="34308" y="10021"/>
                  <a:pt x="35367" y="9012"/>
                </a:cubicBezTo>
                <a:cubicBezTo>
                  <a:pt x="36046" y="8343"/>
                  <a:pt x="36765" y="7653"/>
                  <a:pt x="37485" y="7064"/>
                </a:cubicBezTo>
                <a:cubicBezTo>
                  <a:pt x="38064" y="6564"/>
                  <a:pt x="38614" y="6025"/>
                  <a:pt x="39123" y="5455"/>
                </a:cubicBezTo>
                <a:cubicBezTo>
                  <a:pt x="40422" y="4067"/>
                  <a:pt x="41760" y="2638"/>
                  <a:pt x="43579" y="2638"/>
                </a:cubicBezTo>
                <a:close/>
                <a:moveTo>
                  <a:pt x="39143" y="18453"/>
                </a:moveTo>
                <a:lnTo>
                  <a:pt x="39143" y="18453"/>
                </a:lnTo>
                <a:cubicBezTo>
                  <a:pt x="39073" y="18553"/>
                  <a:pt x="39003" y="18643"/>
                  <a:pt x="38943" y="18723"/>
                </a:cubicBezTo>
                <a:cubicBezTo>
                  <a:pt x="38813" y="18883"/>
                  <a:pt x="38693" y="19032"/>
                  <a:pt x="38564" y="19182"/>
                </a:cubicBezTo>
                <a:cubicBezTo>
                  <a:pt x="38594" y="19142"/>
                  <a:pt x="38623" y="19102"/>
                  <a:pt x="38653" y="19072"/>
                </a:cubicBezTo>
                <a:cubicBezTo>
                  <a:pt x="38783" y="18912"/>
                  <a:pt x="38943" y="18703"/>
                  <a:pt x="39143" y="18453"/>
                </a:cubicBezTo>
                <a:close/>
                <a:moveTo>
                  <a:pt x="38963" y="18493"/>
                </a:moveTo>
                <a:cubicBezTo>
                  <a:pt x="38803" y="18693"/>
                  <a:pt x="38663" y="18873"/>
                  <a:pt x="38564" y="19002"/>
                </a:cubicBezTo>
                <a:cubicBezTo>
                  <a:pt x="38427" y="19175"/>
                  <a:pt x="38299" y="19339"/>
                  <a:pt x="38164" y="19496"/>
                </a:cubicBezTo>
                <a:lnTo>
                  <a:pt x="38164" y="19496"/>
                </a:lnTo>
                <a:cubicBezTo>
                  <a:pt x="38201" y="19444"/>
                  <a:pt x="38240" y="19393"/>
                  <a:pt x="38284" y="19342"/>
                </a:cubicBezTo>
                <a:cubicBezTo>
                  <a:pt x="38434" y="19142"/>
                  <a:pt x="38663" y="18843"/>
                  <a:pt x="38963" y="18493"/>
                </a:cubicBezTo>
                <a:close/>
                <a:moveTo>
                  <a:pt x="44178" y="1789"/>
                </a:moveTo>
                <a:cubicBezTo>
                  <a:pt x="44598" y="1789"/>
                  <a:pt x="45017" y="1859"/>
                  <a:pt x="45417" y="1989"/>
                </a:cubicBezTo>
                <a:cubicBezTo>
                  <a:pt x="46376" y="2298"/>
                  <a:pt x="46985" y="2868"/>
                  <a:pt x="47215" y="3677"/>
                </a:cubicBezTo>
                <a:cubicBezTo>
                  <a:pt x="48234" y="7184"/>
                  <a:pt x="42250" y="14357"/>
                  <a:pt x="39383" y="17794"/>
                </a:cubicBezTo>
                <a:cubicBezTo>
                  <a:pt x="38843" y="18433"/>
                  <a:pt x="38414" y="18942"/>
                  <a:pt x="38184" y="19262"/>
                </a:cubicBezTo>
                <a:cubicBezTo>
                  <a:pt x="37994" y="19512"/>
                  <a:pt x="37804" y="19742"/>
                  <a:pt x="37614" y="19961"/>
                </a:cubicBezTo>
                <a:cubicBezTo>
                  <a:pt x="37704" y="19852"/>
                  <a:pt x="37804" y="19732"/>
                  <a:pt x="37894" y="19602"/>
                </a:cubicBezTo>
                <a:cubicBezTo>
                  <a:pt x="38124" y="19282"/>
                  <a:pt x="38554" y="18773"/>
                  <a:pt x="39103" y="18113"/>
                </a:cubicBezTo>
                <a:cubicBezTo>
                  <a:pt x="41870" y="14786"/>
                  <a:pt x="47635" y="7853"/>
                  <a:pt x="46646" y="4436"/>
                </a:cubicBezTo>
                <a:cubicBezTo>
                  <a:pt x="46416" y="3617"/>
                  <a:pt x="45807" y="3048"/>
                  <a:pt x="44838" y="2728"/>
                </a:cubicBezTo>
                <a:cubicBezTo>
                  <a:pt x="44428" y="2588"/>
                  <a:pt x="44008" y="2518"/>
                  <a:pt x="43579" y="2518"/>
                </a:cubicBezTo>
                <a:cubicBezTo>
                  <a:pt x="41711" y="2518"/>
                  <a:pt x="40352" y="3967"/>
                  <a:pt x="39043" y="5375"/>
                </a:cubicBezTo>
                <a:cubicBezTo>
                  <a:pt x="38534" y="5945"/>
                  <a:pt x="37994" y="6474"/>
                  <a:pt x="37415" y="6964"/>
                </a:cubicBezTo>
                <a:cubicBezTo>
                  <a:pt x="36685" y="7563"/>
                  <a:pt x="35966" y="8253"/>
                  <a:pt x="35277" y="8922"/>
                </a:cubicBezTo>
                <a:cubicBezTo>
                  <a:pt x="34238" y="9931"/>
                  <a:pt x="33159" y="10980"/>
                  <a:pt x="31960" y="11739"/>
                </a:cubicBezTo>
                <a:cubicBezTo>
                  <a:pt x="28044" y="14237"/>
                  <a:pt x="23708" y="16085"/>
                  <a:pt x="19412" y="17084"/>
                </a:cubicBezTo>
                <a:cubicBezTo>
                  <a:pt x="19062" y="17164"/>
                  <a:pt x="18703" y="17254"/>
                  <a:pt x="18343" y="17334"/>
                </a:cubicBezTo>
                <a:cubicBezTo>
                  <a:pt x="16695" y="17734"/>
                  <a:pt x="14986" y="18143"/>
                  <a:pt x="13288" y="18143"/>
                </a:cubicBezTo>
                <a:cubicBezTo>
                  <a:pt x="13128" y="18143"/>
                  <a:pt x="12978" y="18143"/>
                  <a:pt x="12828" y="18133"/>
                </a:cubicBezTo>
                <a:cubicBezTo>
                  <a:pt x="11959" y="18093"/>
                  <a:pt x="11160" y="17844"/>
                  <a:pt x="10391" y="17534"/>
                </a:cubicBezTo>
                <a:lnTo>
                  <a:pt x="10391" y="17534"/>
                </a:lnTo>
                <a:cubicBezTo>
                  <a:pt x="11050" y="17784"/>
                  <a:pt x="11729" y="17933"/>
                  <a:pt x="12429" y="17983"/>
                </a:cubicBezTo>
                <a:cubicBezTo>
                  <a:pt x="12598" y="17983"/>
                  <a:pt x="12758" y="17993"/>
                  <a:pt x="12928" y="17993"/>
                </a:cubicBezTo>
                <a:cubicBezTo>
                  <a:pt x="14686" y="17993"/>
                  <a:pt x="16435" y="17574"/>
                  <a:pt x="18133" y="17164"/>
                </a:cubicBezTo>
                <a:cubicBezTo>
                  <a:pt x="18493" y="17084"/>
                  <a:pt x="18842" y="16994"/>
                  <a:pt x="19192" y="16914"/>
                </a:cubicBezTo>
                <a:cubicBezTo>
                  <a:pt x="23628" y="15905"/>
                  <a:pt x="28114" y="14007"/>
                  <a:pt x="32180" y="11410"/>
                </a:cubicBezTo>
                <a:cubicBezTo>
                  <a:pt x="33458" y="10590"/>
                  <a:pt x="34597" y="9481"/>
                  <a:pt x="35706" y="8413"/>
                </a:cubicBezTo>
                <a:cubicBezTo>
                  <a:pt x="36386" y="7753"/>
                  <a:pt x="37075" y="7084"/>
                  <a:pt x="37794" y="6484"/>
                </a:cubicBezTo>
                <a:cubicBezTo>
                  <a:pt x="38374" y="5975"/>
                  <a:pt x="38933" y="5415"/>
                  <a:pt x="39443" y="4836"/>
                </a:cubicBezTo>
                <a:cubicBezTo>
                  <a:pt x="40821" y="3337"/>
                  <a:pt x="42250" y="1789"/>
                  <a:pt x="44178" y="1789"/>
                </a:cubicBezTo>
                <a:close/>
                <a:moveTo>
                  <a:pt x="38127" y="19115"/>
                </a:moveTo>
                <a:lnTo>
                  <a:pt x="38127" y="19115"/>
                </a:lnTo>
                <a:cubicBezTo>
                  <a:pt x="37996" y="19277"/>
                  <a:pt x="37887" y="19417"/>
                  <a:pt x="37804" y="19532"/>
                </a:cubicBezTo>
                <a:cubicBezTo>
                  <a:pt x="37604" y="19802"/>
                  <a:pt x="37395" y="20051"/>
                  <a:pt x="37205" y="20281"/>
                </a:cubicBezTo>
                <a:lnTo>
                  <a:pt x="37176" y="20315"/>
                </a:lnTo>
                <a:lnTo>
                  <a:pt x="37176" y="20315"/>
                </a:lnTo>
                <a:cubicBezTo>
                  <a:pt x="37294" y="20176"/>
                  <a:pt x="37405" y="20028"/>
                  <a:pt x="37525" y="19872"/>
                </a:cubicBezTo>
                <a:cubicBezTo>
                  <a:pt x="37661" y="19688"/>
                  <a:pt x="37868" y="19430"/>
                  <a:pt x="38127" y="19115"/>
                </a:cubicBezTo>
                <a:close/>
                <a:moveTo>
                  <a:pt x="30212" y="20521"/>
                </a:moveTo>
                <a:lnTo>
                  <a:pt x="30271" y="20561"/>
                </a:lnTo>
                <a:cubicBezTo>
                  <a:pt x="30521" y="20571"/>
                  <a:pt x="30681" y="20631"/>
                  <a:pt x="30751" y="20761"/>
                </a:cubicBezTo>
                <a:cubicBezTo>
                  <a:pt x="30781" y="20811"/>
                  <a:pt x="30791" y="20861"/>
                  <a:pt x="30791" y="20911"/>
                </a:cubicBezTo>
                <a:lnTo>
                  <a:pt x="30831" y="20941"/>
                </a:lnTo>
                <a:cubicBezTo>
                  <a:pt x="30831" y="20871"/>
                  <a:pt x="30811" y="20801"/>
                  <a:pt x="30781" y="20741"/>
                </a:cubicBezTo>
                <a:lnTo>
                  <a:pt x="30791" y="20731"/>
                </a:lnTo>
                <a:cubicBezTo>
                  <a:pt x="30711" y="20591"/>
                  <a:pt x="30531" y="20521"/>
                  <a:pt x="30242" y="20521"/>
                </a:cubicBezTo>
                <a:close/>
                <a:moveTo>
                  <a:pt x="30606" y="19950"/>
                </a:moveTo>
                <a:cubicBezTo>
                  <a:pt x="30585" y="19950"/>
                  <a:pt x="30563" y="19951"/>
                  <a:pt x="30541" y="19951"/>
                </a:cubicBezTo>
                <a:cubicBezTo>
                  <a:pt x="30252" y="19971"/>
                  <a:pt x="29972" y="20061"/>
                  <a:pt x="29742" y="20231"/>
                </a:cubicBezTo>
                <a:cubicBezTo>
                  <a:pt x="29752" y="20241"/>
                  <a:pt x="29772" y="20251"/>
                  <a:pt x="29782" y="20261"/>
                </a:cubicBezTo>
                <a:cubicBezTo>
                  <a:pt x="30002" y="20101"/>
                  <a:pt x="30262" y="20011"/>
                  <a:pt x="30541" y="19991"/>
                </a:cubicBezTo>
                <a:cubicBezTo>
                  <a:pt x="30563" y="19991"/>
                  <a:pt x="30584" y="19990"/>
                  <a:pt x="30604" y="19990"/>
                </a:cubicBezTo>
                <a:cubicBezTo>
                  <a:pt x="30866" y="19990"/>
                  <a:pt x="31027" y="20050"/>
                  <a:pt x="31101" y="20161"/>
                </a:cubicBezTo>
                <a:cubicBezTo>
                  <a:pt x="31221" y="20351"/>
                  <a:pt x="31091" y="20681"/>
                  <a:pt x="30931" y="21010"/>
                </a:cubicBezTo>
                <a:cubicBezTo>
                  <a:pt x="30941" y="21010"/>
                  <a:pt x="30951" y="21030"/>
                  <a:pt x="30961" y="21040"/>
                </a:cubicBezTo>
                <a:cubicBezTo>
                  <a:pt x="31141" y="20681"/>
                  <a:pt x="31261" y="20351"/>
                  <a:pt x="31141" y="20141"/>
                </a:cubicBezTo>
                <a:cubicBezTo>
                  <a:pt x="31057" y="20011"/>
                  <a:pt x="30879" y="19950"/>
                  <a:pt x="30606" y="19950"/>
                </a:cubicBezTo>
                <a:close/>
                <a:moveTo>
                  <a:pt x="31017" y="19374"/>
                </a:moveTo>
                <a:cubicBezTo>
                  <a:pt x="30959" y="19374"/>
                  <a:pt x="30898" y="19376"/>
                  <a:pt x="30831" y="19382"/>
                </a:cubicBezTo>
                <a:cubicBezTo>
                  <a:pt x="30341" y="19422"/>
                  <a:pt x="29922" y="19742"/>
                  <a:pt x="29522" y="20111"/>
                </a:cubicBezTo>
                <a:cubicBezTo>
                  <a:pt x="29542" y="20121"/>
                  <a:pt x="29552" y="20131"/>
                  <a:pt x="29572" y="20141"/>
                </a:cubicBezTo>
                <a:cubicBezTo>
                  <a:pt x="29952" y="19772"/>
                  <a:pt x="30361" y="19472"/>
                  <a:pt x="30841" y="19432"/>
                </a:cubicBezTo>
                <a:cubicBezTo>
                  <a:pt x="30913" y="19426"/>
                  <a:pt x="30978" y="19422"/>
                  <a:pt x="31038" y="19422"/>
                </a:cubicBezTo>
                <a:cubicBezTo>
                  <a:pt x="31260" y="19422"/>
                  <a:pt x="31397" y="19467"/>
                  <a:pt x="31460" y="19562"/>
                </a:cubicBezTo>
                <a:cubicBezTo>
                  <a:pt x="31570" y="19732"/>
                  <a:pt x="31460" y="20001"/>
                  <a:pt x="31340" y="20311"/>
                </a:cubicBezTo>
                <a:cubicBezTo>
                  <a:pt x="31211" y="20631"/>
                  <a:pt x="31091" y="20961"/>
                  <a:pt x="31181" y="21210"/>
                </a:cubicBezTo>
                <a:lnTo>
                  <a:pt x="31261" y="21270"/>
                </a:lnTo>
                <a:cubicBezTo>
                  <a:pt x="31111" y="21040"/>
                  <a:pt x="31251" y="20681"/>
                  <a:pt x="31380" y="20331"/>
                </a:cubicBezTo>
                <a:lnTo>
                  <a:pt x="31390" y="20321"/>
                </a:lnTo>
                <a:cubicBezTo>
                  <a:pt x="31510" y="20011"/>
                  <a:pt x="31630" y="19712"/>
                  <a:pt x="31500" y="19542"/>
                </a:cubicBezTo>
                <a:cubicBezTo>
                  <a:pt x="31427" y="19428"/>
                  <a:pt x="31268" y="19374"/>
                  <a:pt x="31017" y="19374"/>
                </a:cubicBezTo>
                <a:close/>
                <a:moveTo>
                  <a:pt x="31271" y="21270"/>
                </a:moveTo>
                <a:cubicBezTo>
                  <a:pt x="31271" y="21280"/>
                  <a:pt x="31271" y="21280"/>
                  <a:pt x="31271" y="21280"/>
                </a:cubicBezTo>
                <a:cubicBezTo>
                  <a:pt x="31281" y="21280"/>
                  <a:pt x="31291" y="21290"/>
                  <a:pt x="31301" y="21300"/>
                </a:cubicBezTo>
                <a:lnTo>
                  <a:pt x="31271" y="21270"/>
                </a:lnTo>
                <a:close/>
                <a:moveTo>
                  <a:pt x="31291" y="21300"/>
                </a:moveTo>
                <a:lnTo>
                  <a:pt x="31291" y="21300"/>
                </a:lnTo>
                <a:cubicBezTo>
                  <a:pt x="31350" y="21340"/>
                  <a:pt x="31400" y="21390"/>
                  <a:pt x="31460" y="21440"/>
                </a:cubicBezTo>
                <a:cubicBezTo>
                  <a:pt x="31410" y="21380"/>
                  <a:pt x="31360" y="21330"/>
                  <a:pt x="31291" y="21300"/>
                </a:cubicBezTo>
                <a:close/>
                <a:moveTo>
                  <a:pt x="31462" y="18795"/>
                </a:moveTo>
                <a:cubicBezTo>
                  <a:pt x="31369" y="18795"/>
                  <a:pt x="31262" y="18804"/>
                  <a:pt x="31141" y="18823"/>
                </a:cubicBezTo>
                <a:cubicBezTo>
                  <a:pt x="30471" y="18912"/>
                  <a:pt x="29932" y="19462"/>
                  <a:pt x="29402" y="19991"/>
                </a:cubicBezTo>
                <a:lnTo>
                  <a:pt x="29362" y="20031"/>
                </a:lnTo>
                <a:lnTo>
                  <a:pt x="29412" y="20051"/>
                </a:lnTo>
                <a:lnTo>
                  <a:pt x="29432" y="20021"/>
                </a:lnTo>
                <a:cubicBezTo>
                  <a:pt x="29952" y="19502"/>
                  <a:pt x="30491" y="18962"/>
                  <a:pt x="31151" y="18873"/>
                </a:cubicBezTo>
                <a:cubicBezTo>
                  <a:pt x="31277" y="18853"/>
                  <a:pt x="31386" y="18843"/>
                  <a:pt x="31478" y="18843"/>
                </a:cubicBezTo>
                <a:cubicBezTo>
                  <a:pt x="31662" y="18843"/>
                  <a:pt x="31780" y="18883"/>
                  <a:pt x="31840" y="18962"/>
                </a:cubicBezTo>
                <a:cubicBezTo>
                  <a:pt x="31930" y="19072"/>
                  <a:pt x="31870" y="19282"/>
                  <a:pt x="31800" y="19512"/>
                </a:cubicBezTo>
                <a:cubicBezTo>
                  <a:pt x="31710" y="19832"/>
                  <a:pt x="31610" y="20201"/>
                  <a:pt x="31860" y="20471"/>
                </a:cubicBezTo>
                <a:lnTo>
                  <a:pt x="31870" y="20471"/>
                </a:lnTo>
                <a:cubicBezTo>
                  <a:pt x="32040" y="20551"/>
                  <a:pt x="32160" y="20701"/>
                  <a:pt x="32210" y="20881"/>
                </a:cubicBezTo>
                <a:cubicBezTo>
                  <a:pt x="32280" y="21160"/>
                  <a:pt x="32180" y="21520"/>
                  <a:pt x="32000" y="21920"/>
                </a:cubicBezTo>
                <a:cubicBezTo>
                  <a:pt x="32010" y="21930"/>
                  <a:pt x="32020" y="21940"/>
                  <a:pt x="32030" y="21960"/>
                </a:cubicBezTo>
                <a:cubicBezTo>
                  <a:pt x="32230" y="21540"/>
                  <a:pt x="32330" y="21170"/>
                  <a:pt x="32260" y="20881"/>
                </a:cubicBezTo>
                <a:cubicBezTo>
                  <a:pt x="32210" y="20681"/>
                  <a:pt x="32070" y="20521"/>
                  <a:pt x="31890" y="20441"/>
                </a:cubicBezTo>
                <a:cubicBezTo>
                  <a:pt x="31660" y="20181"/>
                  <a:pt x="31760" y="19832"/>
                  <a:pt x="31850" y="19522"/>
                </a:cubicBezTo>
                <a:cubicBezTo>
                  <a:pt x="31920" y="19282"/>
                  <a:pt x="31970" y="19062"/>
                  <a:pt x="31880" y="18932"/>
                </a:cubicBezTo>
                <a:cubicBezTo>
                  <a:pt x="31810" y="18842"/>
                  <a:pt x="31673" y="18795"/>
                  <a:pt x="31462" y="18795"/>
                </a:cubicBezTo>
                <a:close/>
                <a:moveTo>
                  <a:pt x="31876" y="18205"/>
                </a:moveTo>
                <a:cubicBezTo>
                  <a:pt x="31760" y="18205"/>
                  <a:pt x="31616" y="18221"/>
                  <a:pt x="31440" y="18253"/>
                </a:cubicBezTo>
                <a:cubicBezTo>
                  <a:pt x="30751" y="18383"/>
                  <a:pt x="30192" y="18942"/>
                  <a:pt x="29642" y="19492"/>
                </a:cubicBezTo>
                <a:cubicBezTo>
                  <a:pt x="29492" y="19642"/>
                  <a:pt x="29342" y="19792"/>
                  <a:pt x="29193" y="19942"/>
                </a:cubicBezTo>
                <a:lnTo>
                  <a:pt x="29232" y="19961"/>
                </a:lnTo>
                <a:cubicBezTo>
                  <a:pt x="29382" y="19822"/>
                  <a:pt x="29532" y="19672"/>
                  <a:pt x="29682" y="19532"/>
                </a:cubicBezTo>
                <a:cubicBezTo>
                  <a:pt x="30222" y="18992"/>
                  <a:pt x="30781" y="18433"/>
                  <a:pt x="31450" y="18303"/>
                </a:cubicBezTo>
                <a:cubicBezTo>
                  <a:pt x="31621" y="18270"/>
                  <a:pt x="31763" y="18254"/>
                  <a:pt x="31876" y="18254"/>
                </a:cubicBezTo>
                <a:cubicBezTo>
                  <a:pt x="32034" y="18254"/>
                  <a:pt x="32137" y="18285"/>
                  <a:pt x="32190" y="18343"/>
                </a:cubicBezTo>
                <a:cubicBezTo>
                  <a:pt x="32270" y="18433"/>
                  <a:pt x="32240" y="18583"/>
                  <a:pt x="32220" y="18763"/>
                </a:cubicBezTo>
                <a:cubicBezTo>
                  <a:pt x="32170" y="19042"/>
                  <a:pt x="32120" y="19392"/>
                  <a:pt x="32479" y="19632"/>
                </a:cubicBezTo>
                <a:cubicBezTo>
                  <a:pt x="32679" y="19762"/>
                  <a:pt x="32809" y="19971"/>
                  <a:pt x="32849" y="20201"/>
                </a:cubicBezTo>
                <a:cubicBezTo>
                  <a:pt x="32939" y="20721"/>
                  <a:pt x="32629" y="21410"/>
                  <a:pt x="32190" y="22119"/>
                </a:cubicBezTo>
                <a:lnTo>
                  <a:pt x="32230" y="22149"/>
                </a:lnTo>
                <a:cubicBezTo>
                  <a:pt x="32669" y="21440"/>
                  <a:pt x="32989" y="20721"/>
                  <a:pt x="32899" y="20191"/>
                </a:cubicBezTo>
                <a:cubicBezTo>
                  <a:pt x="32859" y="19951"/>
                  <a:pt x="32719" y="19732"/>
                  <a:pt x="32509" y="19592"/>
                </a:cubicBezTo>
                <a:cubicBezTo>
                  <a:pt x="32170" y="19372"/>
                  <a:pt x="32220" y="19052"/>
                  <a:pt x="32260" y="18773"/>
                </a:cubicBezTo>
                <a:cubicBezTo>
                  <a:pt x="32290" y="18583"/>
                  <a:pt x="32330" y="18433"/>
                  <a:pt x="32230" y="18313"/>
                </a:cubicBezTo>
                <a:cubicBezTo>
                  <a:pt x="32164" y="18241"/>
                  <a:pt x="32051" y="18205"/>
                  <a:pt x="31876" y="18205"/>
                </a:cubicBezTo>
                <a:close/>
                <a:moveTo>
                  <a:pt x="32340" y="17594"/>
                </a:moveTo>
                <a:cubicBezTo>
                  <a:pt x="32140" y="17604"/>
                  <a:pt x="31940" y="17634"/>
                  <a:pt x="31740" y="17684"/>
                </a:cubicBezTo>
                <a:cubicBezTo>
                  <a:pt x="31041" y="17853"/>
                  <a:pt x="30451" y="18433"/>
                  <a:pt x="29892" y="18992"/>
                </a:cubicBezTo>
                <a:cubicBezTo>
                  <a:pt x="29602" y="19292"/>
                  <a:pt x="29292" y="19572"/>
                  <a:pt x="28973" y="19832"/>
                </a:cubicBezTo>
                <a:cubicBezTo>
                  <a:pt x="28993" y="19842"/>
                  <a:pt x="29003" y="19842"/>
                  <a:pt x="29023" y="19852"/>
                </a:cubicBezTo>
                <a:cubicBezTo>
                  <a:pt x="29342" y="19602"/>
                  <a:pt x="29652" y="19332"/>
                  <a:pt x="29932" y="19032"/>
                </a:cubicBezTo>
                <a:cubicBezTo>
                  <a:pt x="30491" y="18473"/>
                  <a:pt x="31071" y="17903"/>
                  <a:pt x="31750" y="17744"/>
                </a:cubicBezTo>
                <a:cubicBezTo>
                  <a:pt x="31950" y="17694"/>
                  <a:pt x="32140" y="17664"/>
                  <a:pt x="32340" y="17654"/>
                </a:cubicBezTo>
                <a:cubicBezTo>
                  <a:pt x="32649" y="17654"/>
                  <a:pt x="32649" y="17774"/>
                  <a:pt x="32669" y="18003"/>
                </a:cubicBezTo>
                <a:cubicBezTo>
                  <a:pt x="32679" y="18233"/>
                  <a:pt x="32689" y="18543"/>
                  <a:pt x="33099" y="18793"/>
                </a:cubicBezTo>
                <a:cubicBezTo>
                  <a:pt x="33329" y="18922"/>
                  <a:pt x="33488" y="19152"/>
                  <a:pt x="33538" y="19422"/>
                </a:cubicBezTo>
                <a:cubicBezTo>
                  <a:pt x="33678" y="20161"/>
                  <a:pt x="33059" y="21250"/>
                  <a:pt x="32340" y="22269"/>
                </a:cubicBezTo>
                <a:cubicBezTo>
                  <a:pt x="32348" y="22278"/>
                  <a:pt x="32357" y="22294"/>
                  <a:pt x="32372" y="22305"/>
                </a:cubicBezTo>
                <a:lnTo>
                  <a:pt x="32372" y="22305"/>
                </a:lnTo>
                <a:cubicBezTo>
                  <a:pt x="33100" y="21267"/>
                  <a:pt x="33728" y="20170"/>
                  <a:pt x="33588" y="19412"/>
                </a:cubicBezTo>
                <a:cubicBezTo>
                  <a:pt x="33538" y="19132"/>
                  <a:pt x="33369" y="18893"/>
                  <a:pt x="33129" y="18753"/>
                </a:cubicBezTo>
                <a:cubicBezTo>
                  <a:pt x="32739" y="18513"/>
                  <a:pt x="32729" y="18223"/>
                  <a:pt x="32719" y="18003"/>
                </a:cubicBezTo>
                <a:cubicBezTo>
                  <a:pt x="32709" y="17784"/>
                  <a:pt x="32699" y="17594"/>
                  <a:pt x="32340" y="17594"/>
                </a:cubicBezTo>
                <a:close/>
                <a:moveTo>
                  <a:pt x="32372" y="22305"/>
                </a:moveTo>
                <a:cubicBezTo>
                  <a:pt x="32371" y="22306"/>
                  <a:pt x="32370" y="22308"/>
                  <a:pt x="32369" y="22309"/>
                </a:cubicBezTo>
                <a:lnTo>
                  <a:pt x="32379" y="22309"/>
                </a:lnTo>
                <a:cubicBezTo>
                  <a:pt x="32377" y="22308"/>
                  <a:pt x="32375" y="22307"/>
                  <a:pt x="32372" y="22305"/>
                </a:cubicBezTo>
                <a:close/>
                <a:moveTo>
                  <a:pt x="32819" y="16974"/>
                </a:moveTo>
                <a:cubicBezTo>
                  <a:pt x="32559" y="16984"/>
                  <a:pt x="32290" y="17044"/>
                  <a:pt x="32040" y="17124"/>
                </a:cubicBezTo>
                <a:cubicBezTo>
                  <a:pt x="31320" y="17324"/>
                  <a:pt x="30721" y="17913"/>
                  <a:pt x="30142" y="18493"/>
                </a:cubicBezTo>
                <a:cubicBezTo>
                  <a:pt x="29802" y="18853"/>
                  <a:pt x="29442" y="19172"/>
                  <a:pt x="29053" y="19462"/>
                </a:cubicBezTo>
                <a:cubicBezTo>
                  <a:pt x="28933" y="19542"/>
                  <a:pt x="28813" y="19622"/>
                  <a:pt x="28683" y="19702"/>
                </a:cubicBezTo>
                <a:lnTo>
                  <a:pt x="28753" y="19732"/>
                </a:lnTo>
                <a:cubicBezTo>
                  <a:pt x="28863" y="19662"/>
                  <a:pt x="28973" y="19582"/>
                  <a:pt x="29083" y="19512"/>
                </a:cubicBezTo>
                <a:cubicBezTo>
                  <a:pt x="29472" y="19212"/>
                  <a:pt x="29842" y="18893"/>
                  <a:pt x="30182" y="18533"/>
                </a:cubicBezTo>
                <a:cubicBezTo>
                  <a:pt x="30751" y="17963"/>
                  <a:pt x="31350" y="17374"/>
                  <a:pt x="32050" y="17174"/>
                </a:cubicBezTo>
                <a:cubicBezTo>
                  <a:pt x="32300" y="17094"/>
                  <a:pt x="32559" y="17044"/>
                  <a:pt x="32819" y="17024"/>
                </a:cubicBezTo>
                <a:cubicBezTo>
                  <a:pt x="33029" y="17024"/>
                  <a:pt x="33059" y="17124"/>
                  <a:pt x="33119" y="17274"/>
                </a:cubicBezTo>
                <a:cubicBezTo>
                  <a:pt x="33189" y="17464"/>
                  <a:pt x="33279" y="17714"/>
                  <a:pt x="33708" y="17963"/>
                </a:cubicBezTo>
                <a:cubicBezTo>
                  <a:pt x="33968" y="18093"/>
                  <a:pt x="34158" y="18343"/>
                  <a:pt x="34218" y="18633"/>
                </a:cubicBezTo>
                <a:cubicBezTo>
                  <a:pt x="34418" y="19592"/>
                  <a:pt x="33389" y="21130"/>
                  <a:pt x="32449" y="22399"/>
                </a:cubicBezTo>
                <a:cubicBezTo>
                  <a:pt x="32459" y="22409"/>
                  <a:pt x="32479" y="22429"/>
                  <a:pt x="32489" y="22439"/>
                </a:cubicBezTo>
                <a:cubicBezTo>
                  <a:pt x="33438" y="21160"/>
                  <a:pt x="34477" y="19602"/>
                  <a:pt x="34278" y="18613"/>
                </a:cubicBezTo>
                <a:cubicBezTo>
                  <a:pt x="34218" y="18313"/>
                  <a:pt x="34018" y="18053"/>
                  <a:pt x="33738" y="17903"/>
                </a:cubicBezTo>
                <a:cubicBezTo>
                  <a:pt x="33468" y="17774"/>
                  <a:pt x="33269" y="17544"/>
                  <a:pt x="33179" y="17254"/>
                </a:cubicBezTo>
                <a:cubicBezTo>
                  <a:pt x="33119" y="17094"/>
                  <a:pt x="33069" y="16974"/>
                  <a:pt x="32819" y="16974"/>
                </a:cubicBezTo>
                <a:close/>
                <a:moveTo>
                  <a:pt x="33319" y="16315"/>
                </a:moveTo>
                <a:cubicBezTo>
                  <a:pt x="33159" y="16315"/>
                  <a:pt x="32899" y="16375"/>
                  <a:pt x="32340" y="16555"/>
                </a:cubicBezTo>
                <a:cubicBezTo>
                  <a:pt x="31610" y="16795"/>
                  <a:pt x="30981" y="17404"/>
                  <a:pt x="30381" y="17993"/>
                </a:cubicBezTo>
                <a:cubicBezTo>
                  <a:pt x="30022" y="18373"/>
                  <a:pt x="29632" y="18723"/>
                  <a:pt x="29203" y="19032"/>
                </a:cubicBezTo>
                <a:cubicBezTo>
                  <a:pt x="28933" y="19212"/>
                  <a:pt x="28653" y="19392"/>
                  <a:pt x="28363" y="19572"/>
                </a:cubicBezTo>
                <a:lnTo>
                  <a:pt x="28433" y="19602"/>
                </a:lnTo>
                <a:cubicBezTo>
                  <a:pt x="28713" y="19432"/>
                  <a:pt x="28983" y="19262"/>
                  <a:pt x="29242" y="19082"/>
                </a:cubicBezTo>
                <a:cubicBezTo>
                  <a:pt x="29662" y="18773"/>
                  <a:pt x="30062" y="18423"/>
                  <a:pt x="30421" y="18043"/>
                </a:cubicBezTo>
                <a:cubicBezTo>
                  <a:pt x="31021" y="17454"/>
                  <a:pt x="31640" y="16844"/>
                  <a:pt x="32350" y="16615"/>
                </a:cubicBezTo>
                <a:cubicBezTo>
                  <a:pt x="32909" y="16435"/>
                  <a:pt x="33169" y="16375"/>
                  <a:pt x="33319" y="16375"/>
                </a:cubicBezTo>
                <a:cubicBezTo>
                  <a:pt x="33468" y="16375"/>
                  <a:pt x="33518" y="16445"/>
                  <a:pt x="33618" y="16555"/>
                </a:cubicBezTo>
                <a:cubicBezTo>
                  <a:pt x="33808" y="16795"/>
                  <a:pt x="34048" y="16984"/>
                  <a:pt x="34328" y="17114"/>
                </a:cubicBezTo>
                <a:cubicBezTo>
                  <a:pt x="34617" y="17254"/>
                  <a:pt x="34837" y="17524"/>
                  <a:pt x="34907" y="17844"/>
                </a:cubicBezTo>
                <a:cubicBezTo>
                  <a:pt x="35157" y="19032"/>
                  <a:pt x="33688" y="21030"/>
                  <a:pt x="32549" y="22509"/>
                </a:cubicBezTo>
                <a:cubicBezTo>
                  <a:pt x="32569" y="22519"/>
                  <a:pt x="32579" y="22539"/>
                  <a:pt x="32589" y="22549"/>
                </a:cubicBezTo>
                <a:cubicBezTo>
                  <a:pt x="33738" y="21070"/>
                  <a:pt x="35227" y="19042"/>
                  <a:pt x="34957" y="17834"/>
                </a:cubicBezTo>
                <a:cubicBezTo>
                  <a:pt x="34887" y="17494"/>
                  <a:pt x="34667" y="17214"/>
                  <a:pt x="34358" y="17064"/>
                </a:cubicBezTo>
                <a:cubicBezTo>
                  <a:pt x="34088" y="16934"/>
                  <a:pt x="33848" y="16745"/>
                  <a:pt x="33668" y="16515"/>
                </a:cubicBezTo>
                <a:cubicBezTo>
                  <a:pt x="33568" y="16395"/>
                  <a:pt x="33498" y="16315"/>
                  <a:pt x="33319" y="16315"/>
                </a:cubicBezTo>
                <a:close/>
                <a:moveTo>
                  <a:pt x="33838" y="15636"/>
                </a:moveTo>
                <a:cubicBezTo>
                  <a:pt x="33658" y="15636"/>
                  <a:pt x="33408" y="15726"/>
                  <a:pt x="32869" y="15925"/>
                </a:cubicBezTo>
                <a:lnTo>
                  <a:pt x="32629" y="16005"/>
                </a:lnTo>
                <a:cubicBezTo>
                  <a:pt x="31880" y="16275"/>
                  <a:pt x="31251" y="16904"/>
                  <a:pt x="30631" y="17504"/>
                </a:cubicBezTo>
                <a:cubicBezTo>
                  <a:pt x="30242" y="17913"/>
                  <a:pt x="29822" y="18283"/>
                  <a:pt x="29362" y="18613"/>
                </a:cubicBezTo>
                <a:cubicBezTo>
                  <a:pt x="28933" y="18912"/>
                  <a:pt x="28483" y="19192"/>
                  <a:pt x="28014" y="19452"/>
                </a:cubicBezTo>
                <a:lnTo>
                  <a:pt x="28094" y="19482"/>
                </a:lnTo>
                <a:cubicBezTo>
                  <a:pt x="28543" y="19222"/>
                  <a:pt x="28983" y="18952"/>
                  <a:pt x="29402" y="18673"/>
                </a:cubicBezTo>
                <a:cubicBezTo>
                  <a:pt x="29862" y="18333"/>
                  <a:pt x="30281" y="17953"/>
                  <a:pt x="30681" y="17544"/>
                </a:cubicBezTo>
                <a:cubicBezTo>
                  <a:pt x="31291" y="16944"/>
                  <a:pt x="31920" y="16325"/>
                  <a:pt x="32649" y="16065"/>
                </a:cubicBezTo>
                <a:lnTo>
                  <a:pt x="32889" y="15975"/>
                </a:lnTo>
                <a:cubicBezTo>
                  <a:pt x="33418" y="15785"/>
                  <a:pt x="33668" y="15696"/>
                  <a:pt x="33838" y="15696"/>
                </a:cubicBezTo>
                <a:cubicBezTo>
                  <a:pt x="33968" y="15696"/>
                  <a:pt x="34058" y="15756"/>
                  <a:pt x="34228" y="15875"/>
                </a:cubicBezTo>
                <a:cubicBezTo>
                  <a:pt x="34457" y="16025"/>
                  <a:pt x="34697" y="16165"/>
                  <a:pt x="34937" y="16285"/>
                </a:cubicBezTo>
                <a:cubicBezTo>
                  <a:pt x="35267" y="16425"/>
                  <a:pt x="35506" y="16715"/>
                  <a:pt x="35586" y="17064"/>
                </a:cubicBezTo>
                <a:cubicBezTo>
                  <a:pt x="35906" y="18463"/>
                  <a:pt x="33968" y="20931"/>
                  <a:pt x="32679" y="22569"/>
                </a:cubicBezTo>
                <a:cubicBezTo>
                  <a:pt x="32669" y="22589"/>
                  <a:pt x="32659" y="22599"/>
                  <a:pt x="32639" y="22619"/>
                </a:cubicBezTo>
                <a:cubicBezTo>
                  <a:pt x="32659" y="22639"/>
                  <a:pt x="32669" y="22659"/>
                  <a:pt x="32679" y="22669"/>
                </a:cubicBezTo>
                <a:lnTo>
                  <a:pt x="32729" y="22619"/>
                </a:lnTo>
                <a:cubicBezTo>
                  <a:pt x="34018" y="20971"/>
                  <a:pt x="35966" y="18483"/>
                  <a:pt x="35646" y="17054"/>
                </a:cubicBezTo>
                <a:cubicBezTo>
                  <a:pt x="35566" y="16695"/>
                  <a:pt x="35307" y="16385"/>
                  <a:pt x="34967" y="16235"/>
                </a:cubicBezTo>
                <a:cubicBezTo>
                  <a:pt x="34727" y="16115"/>
                  <a:pt x="34487" y="15975"/>
                  <a:pt x="34268" y="15825"/>
                </a:cubicBezTo>
                <a:cubicBezTo>
                  <a:pt x="34088" y="15706"/>
                  <a:pt x="33988" y="15636"/>
                  <a:pt x="33838" y="15636"/>
                </a:cubicBezTo>
                <a:close/>
                <a:moveTo>
                  <a:pt x="34378" y="14896"/>
                </a:moveTo>
                <a:cubicBezTo>
                  <a:pt x="34198" y="14896"/>
                  <a:pt x="34008" y="14976"/>
                  <a:pt x="33628" y="15136"/>
                </a:cubicBezTo>
                <a:cubicBezTo>
                  <a:pt x="33448" y="15216"/>
                  <a:pt x="33219" y="15316"/>
                  <a:pt x="32929" y="15436"/>
                </a:cubicBezTo>
                <a:cubicBezTo>
                  <a:pt x="32170" y="15726"/>
                  <a:pt x="31520" y="16365"/>
                  <a:pt x="30881" y="16984"/>
                </a:cubicBezTo>
                <a:cubicBezTo>
                  <a:pt x="30461" y="17424"/>
                  <a:pt x="30012" y="17824"/>
                  <a:pt x="29522" y="18173"/>
                </a:cubicBezTo>
                <a:cubicBezTo>
                  <a:pt x="28913" y="18593"/>
                  <a:pt x="28273" y="18972"/>
                  <a:pt x="27614" y="19312"/>
                </a:cubicBezTo>
                <a:lnTo>
                  <a:pt x="27704" y="19342"/>
                </a:lnTo>
                <a:cubicBezTo>
                  <a:pt x="28343" y="19002"/>
                  <a:pt x="28963" y="18633"/>
                  <a:pt x="29562" y="18233"/>
                </a:cubicBezTo>
                <a:cubicBezTo>
                  <a:pt x="30052" y="17873"/>
                  <a:pt x="30511" y="17474"/>
                  <a:pt x="30931" y="17034"/>
                </a:cubicBezTo>
                <a:cubicBezTo>
                  <a:pt x="31560" y="16425"/>
                  <a:pt x="32210" y="15785"/>
                  <a:pt x="32949" y="15496"/>
                </a:cubicBezTo>
                <a:cubicBezTo>
                  <a:pt x="33249" y="15376"/>
                  <a:pt x="33478" y="15276"/>
                  <a:pt x="33658" y="15196"/>
                </a:cubicBezTo>
                <a:cubicBezTo>
                  <a:pt x="34028" y="15046"/>
                  <a:pt x="34198" y="14966"/>
                  <a:pt x="34388" y="14966"/>
                </a:cubicBezTo>
                <a:cubicBezTo>
                  <a:pt x="34577" y="14966"/>
                  <a:pt x="34767" y="15056"/>
                  <a:pt x="35137" y="15236"/>
                </a:cubicBezTo>
                <a:cubicBezTo>
                  <a:pt x="35257" y="15296"/>
                  <a:pt x="35397" y="15356"/>
                  <a:pt x="35556" y="15436"/>
                </a:cubicBezTo>
                <a:cubicBezTo>
                  <a:pt x="35916" y="15586"/>
                  <a:pt x="36186" y="15895"/>
                  <a:pt x="36276" y="16265"/>
                </a:cubicBezTo>
                <a:cubicBezTo>
                  <a:pt x="36635" y="17784"/>
                  <a:pt x="34418" y="20591"/>
                  <a:pt x="33099" y="22259"/>
                </a:cubicBezTo>
                <a:lnTo>
                  <a:pt x="32739" y="22719"/>
                </a:lnTo>
                <a:lnTo>
                  <a:pt x="32779" y="22779"/>
                </a:lnTo>
                <a:lnTo>
                  <a:pt x="33139" y="22299"/>
                </a:lnTo>
                <a:cubicBezTo>
                  <a:pt x="34547" y="20511"/>
                  <a:pt x="36685" y="17794"/>
                  <a:pt x="36326" y="16255"/>
                </a:cubicBezTo>
                <a:cubicBezTo>
                  <a:pt x="36226" y="15855"/>
                  <a:pt x="35946" y="15536"/>
                  <a:pt x="35576" y="15376"/>
                </a:cubicBezTo>
                <a:cubicBezTo>
                  <a:pt x="35407" y="15296"/>
                  <a:pt x="35277" y="15236"/>
                  <a:pt x="35157" y="15176"/>
                </a:cubicBezTo>
                <a:cubicBezTo>
                  <a:pt x="34767" y="14986"/>
                  <a:pt x="34567" y="14896"/>
                  <a:pt x="34378" y="14896"/>
                </a:cubicBezTo>
                <a:close/>
                <a:moveTo>
                  <a:pt x="34987" y="14127"/>
                </a:moveTo>
                <a:cubicBezTo>
                  <a:pt x="34727" y="14127"/>
                  <a:pt x="34517" y="14237"/>
                  <a:pt x="34158" y="14417"/>
                </a:cubicBezTo>
                <a:cubicBezTo>
                  <a:pt x="33928" y="14537"/>
                  <a:pt x="33638" y="14687"/>
                  <a:pt x="33239" y="14866"/>
                </a:cubicBezTo>
                <a:cubicBezTo>
                  <a:pt x="32469" y="15196"/>
                  <a:pt x="31800" y="15845"/>
                  <a:pt x="31151" y="16475"/>
                </a:cubicBezTo>
                <a:cubicBezTo>
                  <a:pt x="30691" y="16924"/>
                  <a:pt x="30212" y="17394"/>
                  <a:pt x="29692" y="17744"/>
                </a:cubicBezTo>
                <a:cubicBezTo>
                  <a:pt x="28893" y="18273"/>
                  <a:pt x="28064" y="18763"/>
                  <a:pt x="27194" y="19192"/>
                </a:cubicBezTo>
                <a:lnTo>
                  <a:pt x="27304" y="19212"/>
                </a:lnTo>
                <a:cubicBezTo>
                  <a:pt x="28144" y="18793"/>
                  <a:pt x="28953" y="18323"/>
                  <a:pt x="29732" y="17804"/>
                </a:cubicBezTo>
                <a:cubicBezTo>
                  <a:pt x="30252" y="17454"/>
                  <a:pt x="30731" y="16984"/>
                  <a:pt x="31201" y="16525"/>
                </a:cubicBezTo>
                <a:cubicBezTo>
                  <a:pt x="31840" y="15895"/>
                  <a:pt x="32509" y="15256"/>
                  <a:pt x="33259" y="14926"/>
                </a:cubicBezTo>
                <a:cubicBezTo>
                  <a:pt x="33668" y="14746"/>
                  <a:pt x="33958" y="14607"/>
                  <a:pt x="34188" y="14477"/>
                </a:cubicBezTo>
                <a:cubicBezTo>
                  <a:pt x="34547" y="14297"/>
                  <a:pt x="34747" y="14197"/>
                  <a:pt x="34987" y="14197"/>
                </a:cubicBezTo>
                <a:cubicBezTo>
                  <a:pt x="35247" y="14197"/>
                  <a:pt x="35566" y="14317"/>
                  <a:pt x="36176" y="14597"/>
                </a:cubicBezTo>
                <a:cubicBezTo>
                  <a:pt x="36565" y="14746"/>
                  <a:pt x="36855" y="15076"/>
                  <a:pt x="36955" y="15476"/>
                </a:cubicBezTo>
                <a:cubicBezTo>
                  <a:pt x="37355" y="17114"/>
                  <a:pt x="34947" y="20151"/>
                  <a:pt x="33508" y="21960"/>
                </a:cubicBezTo>
                <a:cubicBezTo>
                  <a:pt x="33249" y="22299"/>
                  <a:pt x="33009" y="22589"/>
                  <a:pt x="32829" y="22829"/>
                </a:cubicBezTo>
                <a:cubicBezTo>
                  <a:pt x="32849" y="22849"/>
                  <a:pt x="32859" y="22869"/>
                  <a:pt x="32879" y="22889"/>
                </a:cubicBezTo>
                <a:cubicBezTo>
                  <a:pt x="33059" y="22649"/>
                  <a:pt x="33289" y="22349"/>
                  <a:pt x="33558" y="22010"/>
                </a:cubicBezTo>
                <a:cubicBezTo>
                  <a:pt x="35007" y="20191"/>
                  <a:pt x="37435" y="17134"/>
                  <a:pt x="37025" y="15466"/>
                </a:cubicBezTo>
                <a:cubicBezTo>
                  <a:pt x="36925" y="15036"/>
                  <a:pt x="36615" y="14687"/>
                  <a:pt x="36206" y="14527"/>
                </a:cubicBezTo>
                <a:cubicBezTo>
                  <a:pt x="35586" y="14247"/>
                  <a:pt x="35247" y="14127"/>
                  <a:pt x="34987" y="14127"/>
                </a:cubicBezTo>
                <a:close/>
                <a:moveTo>
                  <a:pt x="35596" y="13338"/>
                </a:moveTo>
                <a:cubicBezTo>
                  <a:pt x="35237" y="13338"/>
                  <a:pt x="34977" y="13498"/>
                  <a:pt x="34587" y="13727"/>
                </a:cubicBezTo>
                <a:cubicBezTo>
                  <a:pt x="34248" y="13937"/>
                  <a:pt x="33888" y="14127"/>
                  <a:pt x="33528" y="14297"/>
                </a:cubicBezTo>
                <a:cubicBezTo>
                  <a:pt x="32749" y="14667"/>
                  <a:pt x="32070" y="15326"/>
                  <a:pt x="31410" y="15965"/>
                </a:cubicBezTo>
                <a:cubicBezTo>
                  <a:pt x="30911" y="16455"/>
                  <a:pt x="30401" y="16954"/>
                  <a:pt x="29852" y="17314"/>
                </a:cubicBezTo>
                <a:cubicBezTo>
                  <a:pt x="28853" y="17983"/>
                  <a:pt x="27804" y="18573"/>
                  <a:pt x="26715" y="19082"/>
                </a:cubicBezTo>
                <a:lnTo>
                  <a:pt x="26845" y="19102"/>
                </a:lnTo>
                <a:cubicBezTo>
                  <a:pt x="27894" y="18603"/>
                  <a:pt x="28923" y="18023"/>
                  <a:pt x="29892" y="17374"/>
                </a:cubicBezTo>
                <a:cubicBezTo>
                  <a:pt x="30451" y="17004"/>
                  <a:pt x="30971" y="16505"/>
                  <a:pt x="31470" y="16015"/>
                </a:cubicBezTo>
                <a:cubicBezTo>
                  <a:pt x="32120" y="15376"/>
                  <a:pt x="32799" y="14716"/>
                  <a:pt x="33558" y="14367"/>
                </a:cubicBezTo>
                <a:cubicBezTo>
                  <a:pt x="33928" y="14187"/>
                  <a:pt x="34288" y="13997"/>
                  <a:pt x="34627" y="13787"/>
                </a:cubicBezTo>
                <a:cubicBezTo>
                  <a:pt x="35027" y="13558"/>
                  <a:pt x="35267" y="13418"/>
                  <a:pt x="35596" y="13418"/>
                </a:cubicBezTo>
                <a:cubicBezTo>
                  <a:pt x="35876" y="13418"/>
                  <a:pt x="36226" y="13508"/>
                  <a:pt x="36795" y="13757"/>
                </a:cubicBezTo>
                <a:cubicBezTo>
                  <a:pt x="37255" y="13957"/>
                  <a:pt x="37535" y="14277"/>
                  <a:pt x="37644" y="14697"/>
                </a:cubicBezTo>
                <a:cubicBezTo>
                  <a:pt x="38084" y="16445"/>
                  <a:pt x="35467" y="19722"/>
                  <a:pt x="33908" y="21680"/>
                </a:cubicBezTo>
                <a:cubicBezTo>
                  <a:pt x="33468" y="22229"/>
                  <a:pt x="33109" y="22669"/>
                  <a:pt x="32919" y="22959"/>
                </a:cubicBezTo>
                <a:cubicBezTo>
                  <a:pt x="32939" y="22979"/>
                  <a:pt x="32959" y="22999"/>
                  <a:pt x="32969" y="23019"/>
                </a:cubicBezTo>
                <a:lnTo>
                  <a:pt x="32979" y="23019"/>
                </a:lnTo>
                <a:cubicBezTo>
                  <a:pt x="33159" y="22739"/>
                  <a:pt x="33518" y="22279"/>
                  <a:pt x="33958" y="21720"/>
                </a:cubicBezTo>
                <a:cubicBezTo>
                  <a:pt x="35526" y="19752"/>
                  <a:pt x="38154" y="16465"/>
                  <a:pt x="37704" y="14677"/>
                </a:cubicBezTo>
                <a:cubicBezTo>
                  <a:pt x="37594" y="14227"/>
                  <a:pt x="37295" y="13897"/>
                  <a:pt x="36815" y="13687"/>
                </a:cubicBezTo>
                <a:cubicBezTo>
                  <a:pt x="36236" y="13438"/>
                  <a:pt x="35886" y="13338"/>
                  <a:pt x="35596" y="13338"/>
                </a:cubicBezTo>
                <a:close/>
                <a:moveTo>
                  <a:pt x="36226" y="12529"/>
                </a:moveTo>
                <a:cubicBezTo>
                  <a:pt x="35756" y="12529"/>
                  <a:pt x="35437" y="12748"/>
                  <a:pt x="34987" y="13048"/>
                </a:cubicBezTo>
                <a:cubicBezTo>
                  <a:pt x="34617" y="13298"/>
                  <a:pt x="34228" y="13528"/>
                  <a:pt x="33828" y="13737"/>
                </a:cubicBezTo>
                <a:cubicBezTo>
                  <a:pt x="33059" y="14127"/>
                  <a:pt x="32359" y="14796"/>
                  <a:pt x="31680" y="15446"/>
                </a:cubicBezTo>
                <a:cubicBezTo>
                  <a:pt x="31151" y="15965"/>
                  <a:pt x="30601" y="16495"/>
                  <a:pt x="30022" y="16884"/>
                </a:cubicBezTo>
                <a:cubicBezTo>
                  <a:pt x="28803" y="17684"/>
                  <a:pt x="27514" y="18383"/>
                  <a:pt x="26185" y="18972"/>
                </a:cubicBezTo>
                <a:lnTo>
                  <a:pt x="26325" y="18992"/>
                </a:lnTo>
                <a:cubicBezTo>
                  <a:pt x="27624" y="18413"/>
                  <a:pt x="28873" y="17734"/>
                  <a:pt x="30062" y="16944"/>
                </a:cubicBezTo>
                <a:cubicBezTo>
                  <a:pt x="30651" y="16555"/>
                  <a:pt x="31201" y="16025"/>
                  <a:pt x="31740" y="15506"/>
                </a:cubicBezTo>
                <a:cubicBezTo>
                  <a:pt x="32399" y="14856"/>
                  <a:pt x="33089" y="14187"/>
                  <a:pt x="33858" y="13807"/>
                </a:cubicBezTo>
                <a:cubicBezTo>
                  <a:pt x="34258" y="13598"/>
                  <a:pt x="34647" y="13368"/>
                  <a:pt x="35017" y="13108"/>
                </a:cubicBezTo>
                <a:cubicBezTo>
                  <a:pt x="35467" y="12808"/>
                  <a:pt x="35776" y="12609"/>
                  <a:pt x="36216" y="12609"/>
                </a:cubicBezTo>
                <a:cubicBezTo>
                  <a:pt x="36526" y="12609"/>
                  <a:pt x="36915" y="12708"/>
                  <a:pt x="37405" y="12918"/>
                </a:cubicBezTo>
                <a:cubicBezTo>
                  <a:pt x="37894" y="13128"/>
                  <a:pt x="38204" y="13458"/>
                  <a:pt x="38324" y="13907"/>
                </a:cubicBezTo>
                <a:cubicBezTo>
                  <a:pt x="38803" y="15785"/>
                  <a:pt x="35986" y="19292"/>
                  <a:pt x="34308" y="21390"/>
                </a:cubicBezTo>
                <a:cubicBezTo>
                  <a:pt x="33808" y="22010"/>
                  <a:pt x="33418" y="22499"/>
                  <a:pt x="33249" y="22779"/>
                </a:cubicBezTo>
                <a:cubicBezTo>
                  <a:pt x="33179" y="22889"/>
                  <a:pt x="33109" y="22999"/>
                  <a:pt x="33039" y="23098"/>
                </a:cubicBezTo>
                <a:cubicBezTo>
                  <a:pt x="33049" y="23128"/>
                  <a:pt x="33069" y="23148"/>
                  <a:pt x="33089" y="23168"/>
                </a:cubicBezTo>
                <a:cubicBezTo>
                  <a:pt x="33169" y="23059"/>
                  <a:pt x="33239" y="22939"/>
                  <a:pt x="33319" y="22819"/>
                </a:cubicBezTo>
                <a:cubicBezTo>
                  <a:pt x="33488" y="22539"/>
                  <a:pt x="33878" y="22049"/>
                  <a:pt x="34378" y="21430"/>
                </a:cubicBezTo>
                <a:cubicBezTo>
                  <a:pt x="36066" y="19322"/>
                  <a:pt x="38893" y="15795"/>
                  <a:pt x="38404" y="13887"/>
                </a:cubicBezTo>
                <a:cubicBezTo>
                  <a:pt x="38284" y="13408"/>
                  <a:pt x="37964" y="13058"/>
                  <a:pt x="37445" y="12838"/>
                </a:cubicBezTo>
                <a:cubicBezTo>
                  <a:pt x="36915" y="12628"/>
                  <a:pt x="36545" y="12529"/>
                  <a:pt x="36226" y="12529"/>
                </a:cubicBezTo>
                <a:close/>
                <a:moveTo>
                  <a:pt x="36855" y="11719"/>
                </a:moveTo>
                <a:cubicBezTo>
                  <a:pt x="36266" y="11719"/>
                  <a:pt x="35876" y="11999"/>
                  <a:pt x="35357" y="12379"/>
                </a:cubicBezTo>
                <a:cubicBezTo>
                  <a:pt x="34967" y="12678"/>
                  <a:pt x="34557" y="12938"/>
                  <a:pt x="34128" y="13178"/>
                </a:cubicBezTo>
                <a:cubicBezTo>
                  <a:pt x="33339" y="13588"/>
                  <a:pt x="32629" y="14277"/>
                  <a:pt x="31950" y="14936"/>
                </a:cubicBezTo>
                <a:cubicBezTo>
                  <a:pt x="31380" y="15486"/>
                  <a:pt x="30801" y="16045"/>
                  <a:pt x="30172" y="16465"/>
                </a:cubicBezTo>
                <a:cubicBezTo>
                  <a:pt x="28713" y="17414"/>
                  <a:pt x="27174" y="18233"/>
                  <a:pt x="25566" y="18893"/>
                </a:cubicBezTo>
                <a:lnTo>
                  <a:pt x="25726" y="18912"/>
                </a:lnTo>
                <a:cubicBezTo>
                  <a:pt x="27294" y="18253"/>
                  <a:pt x="28803" y="17454"/>
                  <a:pt x="30222" y="16525"/>
                </a:cubicBezTo>
                <a:cubicBezTo>
                  <a:pt x="30851" y="16105"/>
                  <a:pt x="31440" y="15546"/>
                  <a:pt x="32010" y="14996"/>
                </a:cubicBezTo>
                <a:cubicBezTo>
                  <a:pt x="32689" y="14337"/>
                  <a:pt x="33389" y="13658"/>
                  <a:pt x="34168" y="13248"/>
                </a:cubicBezTo>
                <a:cubicBezTo>
                  <a:pt x="34597" y="13008"/>
                  <a:pt x="35017" y="12738"/>
                  <a:pt x="35407" y="12449"/>
                </a:cubicBezTo>
                <a:cubicBezTo>
                  <a:pt x="35916" y="12069"/>
                  <a:pt x="36296" y="11799"/>
                  <a:pt x="36855" y="11799"/>
                </a:cubicBezTo>
                <a:cubicBezTo>
                  <a:pt x="37255" y="11819"/>
                  <a:pt x="37654" y="11909"/>
                  <a:pt x="38024" y="12079"/>
                </a:cubicBezTo>
                <a:cubicBezTo>
                  <a:pt x="38554" y="12289"/>
                  <a:pt x="38883" y="12648"/>
                  <a:pt x="39013" y="13118"/>
                </a:cubicBezTo>
                <a:cubicBezTo>
                  <a:pt x="39533" y="15116"/>
                  <a:pt x="36516" y="18863"/>
                  <a:pt x="34717" y="21100"/>
                </a:cubicBezTo>
                <a:cubicBezTo>
                  <a:pt x="34208" y="21730"/>
                  <a:pt x="33808" y="22219"/>
                  <a:pt x="33628" y="22509"/>
                </a:cubicBezTo>
                <a:cubicBezTo>
                  <a:pt x="33528" y="22669"/>
                  <a:pt x="33418" y="22819"/>
                  <a:pt x="33319" y="22969"/>
                </a:cubicBezTo>
                <a:cubicBezTo>
                  <a:pt x="33259" y="23059"/>
                  <a:pt x="33199" y="23148"/>
                  <a:pt x="33139" y="23228"/>
                </a:cubicBezTo>
                <a:cubicBezTo>
                  <a:pt x="33159" y="23258"/>
                  <a:pt x="33169" y="23278"/>
                  <a:pt x="33189" y="23298"/>
                </a:cubicBezTo>
                <a:cubicBezTo>
                  <a:pt x="33249" y="23208"/>
                  <a:pt x="33319" y="23108"/>
                  <a:pt x="33389" y="23019"/>
                </a:cubicBezTo>
                <a:cubicBezTo>
                  <a:pt x="33488" y="22869"/>
                  <a:pt x="33598" y="22719"/>
                  <a:pt x="33698" y="22549"/>
                </a:cubicBezTo>
                <a:cubicBezTo>
                  <a:pt x="33878" y="22269"/>
                  <a:pt x="34278" y="21780"/>
                  <a:pt x="34777" y="21150"/>
                </a:cubicBezTo>
                <a:cubicBezTo>
                  <a:pt x="36595" y="18902"/>
                  <a:pt x="39623" y="15136"/>
                  <a:pt x="39093" y="13098"/>
                </a:cubicBezTo>
                <a:cubicBezTo>
                  <a:pt x="38963" y="12599"/>
                  <a:pt x="38614" y="12229"/>
                  <a:pt x="38054" y="11999"/>
                </a:cubicBezTo>
                <a:cubicBezTo>
                  <a:pt x="37674" y="11829"/>
                  <a:pt x="37265" y="11729"/>
                  <a:pt x="36855" y="11719"/>
                </a:cubicBezTo>
                <a:close/>
                <a:moveTo>
                  <a:pt x="37475" y="10890"/>
                </a:moveTo>
                <a:cubicBezTo>
                  <a:pt x="36765" y="10890"/>
                  <a:pt x="36296" y="11260"/>
                  <a:pt x="35716" y="11719"/>
                </a:cubicBezTo>
                <a:cubicBezTo>
                  <a:pt x="35307" y="12049"/>
                  <a:pt x="34877" y="12349"/>
                  <a:pt x="34428" y="12609"/>
                </a:cubicBezTo>
                <a:cubicBezTo>
                  <a:pt x="33638" y="13058"/>
                  <a:pt x="32919" y="13747"/>
                  <a:pt x="32220" y="14417"/>
                </a:cubicBezTo>
                <a:cubicBezTo>
                  <a:pt x="31620" y="14996"/>
                  <a:pt x="31001" y="15596"/>
                  <a:pt x="30341" y="16035"/>
                </a:cubicBezTo>
                <a:cubicBezTo>
                  <a:pt x="28603" y="17164"/>
                  <a:pt x="26755" y="18103"/>
                  <a:pt x="24827" y="18843"/>
                </a:cubicBezTo>
                <a:lnTo>
                  <a:pt x="25037" y="18843"/>
                </a:lnTo>
                <a:cubicBezTo>
                  <a:pt x="26905" y="18113"/>
                  <a:pt x="28703" y="17194"/>
                  <a:pt x="30381" y="16095"/>
                </a:cubicBezTo>
                <a:cubicBezTo>
                  <a:pt x="31061" y="15656"/>
                  <a:pt x="31680" y="15056"/>
                  <a:pt x="32290" y="14477"/>
                </a:cubicBezTo>
                <a:cubicBezTo>
                  <a:pt x="32969" y="13807"/>
                  <a:pt x="33688" y="13118"/>
                  <a:pt x="34467" y="12688"/>
                </a:cubicBezTo>
                <a:cubicBezTo>
                  <a:pt x="34927" y="12419"/>
                  <a:pt x="35357" y="12119"/>
                  <a:pt x="35766" y="11789"/>
                </a:cubicBezTo>
                <a:cubicBezTo>
                  <a:pt x="36346" y="11330"/>
                  <a:pt x="36795" y="10980"/>
                  <a:pt x="37475" y="10980"/>
                </a:cubicBezTo>
                <a:cubicBezTo>
                  <a:pt x="37874" y="10990"/>
                  <a:pt x="38274" y="11080"/>
                  <a:pt x="38643" y="11240"/>
                </a:cubicBezTo>
                <a:cubicBezTo>
                  <a:pt x="39203" y="11460"/>
                  <a:pt x="39563" y="11839"/>
                  <a:pt x="39692" y="12339"/>
                </a:cubicBezTo>
                <a:cubicBezTo>
                  <a:pt x="40252" y="14447"/>
                  <a:pt x="36905" y="18593"/>
                  <a:pt x="35107" y="20821"/>
                </a:cubicBezTo>
                <a:cubicBezTo>
                  <a:pt x="34597" y="21450"/>
                  <a:pt x="34198" y="21950"/>
                  <a:pt x="34008" y="22239"/>
                </a:cubicBezTo>
                <a:cubicBezTo>
                  <a:pt x="33898" y="22409"/>
                  <a:pt x="33778" y="22569"/>
                  <a:pt x="33668" y="22729"/>
                </a:cubicBezTo>
                <a:cubicBezTo>
                  <a:pt x="33518" y="22939"/>
                  <a:pt x="33369" y="23148"/>
                  <a:pt x="33239" y="23378"/>
                </a:cubicBezTo>
                <a:cubicBezTo>
                  <a:pt x="33259" y="23398"/>
                  <a:pt x="33279" y="23428"/>
                  <a:pt x="33299" y="23448"/>
                </a:cubicBezTo>
                <a:cubicBezTo>
                  <a:pt x="33428" y="23218"/>
                  <a:pt x="33568" y="22989"/>
                  <a:pt x="33738" y="22779"/>
                </a:cubicBezTo>
                <a:cubicBezTo>
                  <a:pt x="33848" y="22619"/>
                  <a:pt x="33958" y="22459"/>
                  <a:pt x="34078" y="22289"/>
                </a:cubicBezTo>
                <a:cubicBezTo>
                  <a:pt x="34258" y="21990"/>
                  <a:pt x="34667" y="21500"/>
                  <a:pt x="35167" y="20871"/>
                </a:cubicBezTo>
                <a:cubicBezTo>
                  <a:pt x="37105" y="18473"/>
                  <a:pt x="40342" y="14467"/>
                  <a:pt x="39772" y="12319"/>
                </a:cubicBezTo>
                <a:cubicBezTo>
                  <a:pt x="39633" y="11789"/>
                  <a:pt x="39263" y="11390"/>
                  <a:pt x="38663" y="11160"/>
                </a:cubicBezTo>
                <a:cubicBezTo>
                  <a:pt x="38294" y="11000"/>
                  <a:pt x="37884" y="10910"/>
                  <a:pt x="37475" y="10890"/>
                </a:cubicBezTo>
                <a:close/>
                <a:moveTo>
                  <a:pt x="38094" y="10071"/>
                </a:moveTo>
                <a:cubicBezTo>
                  <a:pt x="37275" y="10071"/>
                  <a:pt x="36745" y="10511"/>
                  <a:pt x="36066" y="11070"/>
                </a:cubicBezTo>
                <a:cubicBezTo>
                  <a:pt x="35646" y="11430"/>
                  <a:pt x="35197" y="11759"/>
                  <a:pt x="34727" y="12049"/>
                </a:cubicBezTo>
                <a:cubicBezTo>
                  <a:pt x="33938" y="12519"/>
                  <a:pt x="33209" y="13218"/>
                  <a:pt x="32509" y="13897"/>
                </a:cubicBezTo>
                <a:cubicBezTo>
                  <a:pt x="31880" y="14507"/>
                  <a:pt x="31211" y="15136"/>
                  <a:pt x="30501" y="15606"/>
                </a:cubicBezTo>
                <a:cubicBezTo>
                  <a:pt x="28433" y="16954"/>
                  <a:pt x="26205" y="18043"/>
                  <a:pt x="23868" y="18853"/>
                </a:cubicBezTo>
                <a:cubicBezTo>
                  <a:pt x="23968" y="18843"/>
                  <a:pt x="24057" y="18843"/>
                  <a:pt x="24157" y="18843"/>
                </a:cubicBezTo>
                <a:cubicBezTo>
                  <a:pt x="26405" y="18043"/>
                  <a:pt x="28553" y="16974"/>
                  <a:pt x="30551" y="15676"/>
                </a:cubicBezTo>
                <a:cubicBezTo>
                  <a:pt x="31271" y="15206"/>
                  <a:pt x="31930" y="14567"/>
                  <a:pt x="32569" y="13957"/>
                </a:cubicBezTo>
                <a:cubicBezTo>
                  <a:pt x="33269" y="13288"/>
                  <a:pt x="33988" y="12589"/>
                  <a:pt x="34767" y="12129"/>
                </a:cubicBezTo>
                <a:cubicBezTo>
                  <a:pt x="35247" y="11829"/>
                  <a:pt x="35696" y="11490"/>
                  <a:pt x="36126" y="11130"/>
                </a:cubicBezTo>
                <a:cubicBezTo>
                  <a:pt x="36785" y="10580"/>
                  <a:pt x="37305" y="10151"/>
                  <a:pt x="38094" y="10151"/>
                </a:cubicBezTo>
                <a:cubicBezTo>
                  <a:pt x="38494" y="10161"/>
                  <a:pt x="38893" y="10241"/>
                  <a:pt x="39263" y="10401"/>
                </a:cubicBezTo>
                <a:cubicBezTo>
                  <a:pt x="39862" y="10630"/>
                  <a:pt x="40242" y="11010"/>
                  <a:pt x="40382" y="11550"/>
                </a:cubicBezTo>
                <a:cubicBezTo>
                  <a:pt x="40981" y="13787"/>
                  <a:pt x="37425" y="18173"/>
                  <a:pt x="35516" y="20531"/>
                </a:cubicBezTo>
                <a:cubicBezTo>
                  <a:pt x="34987" y="21170"/>
                  <a:pt x="34587" y="21670"/>
                  <a:pt x="34388" y="21970"/>
                </a:cubicBezTo>
                <a:cubicBezTo>
                  <a:pt x="34278" y="22149"/>
                  <a:pt x="34148" y="22319"/>
                  <a:pt x="34028" y="22479"/>
                </a:cubicBezTo>
                <a:cubicBezTo>
                  <a:pt x="33758" y="22849"/>
                  <a:pt x="33508" y="23188"/>
                  <a:pt x="33379" y="23578"/>
                </a:cubicBezTo>
                <a:cubicBezTo>
                  <a:pt x="33408" y="23608"/>
                  <a:pt x="33418" y="23638"/>
                  <a:pt x="33448" y="23668"/>
                </a:cubicBezTo>
                <a:cubicBezTo>
                  <a:pt x="33548" y="23268"/>
                  <a:pt x="33808" y="22929"/>
                  <a:pt x="34098" y="22529"/>
                </a:cubicBezTo>
                <a:cubicBezTo>
                  <a:pt x="34208" y="22369"/>
                  <a:pt x="34338" y="22199"/>
                  <a:pt x="34457" y="22020"/>
                </a:cubicBezTo>
                <a:cubicBezTo>
                  <a:pt x="34657" y="21720"/>
                  <a:pt x="35057" y="21220"/>
                  <a:pt x="35576" y="20581"/>
                </a:cubicBezTo>
                <a:cubicBezTo>
                  <a:pt x="37495" y="18213"/>
                  <a:pt x="41071" y="13797"/>
                  <a:pt x="40462" y="11520"/>
                </a:cubicBezTo>
                <a:cubicBezTo>
                  <a:pt x="40312" y="10960"/>
                  <a:pt x="39912" y="10560"/>
                  <a:pt x="39293" y="10321"/>
                </a:cubicBezTo>
                <a:cubicBezTo>
                  <a:pt x="38913" y="10161"/>
                  <a:pt x="38504" y="10071"/>
                  <a:pt x="38094" y="10071"/>
                </a:cubicBezTo>
                <a:close/>
                <a:moveTo>
                  <a:pt x="15930" y="22708"/>
                </a:moveTo>
                <a:cubicBezTo>
                  <a:pt x="15707" y="22708"/>
                  <a:pt x="15494" y="22778"/>
                  <a:pt x="15316" y="22919"/>
                </a:cubicBezTo>
                <a:cubicBezTo>
                  <a:pt x="14866" y="23308"/>
                  <a:pt x="14836" y="23878"/>
                  <a:pt x="14956" y="24477"/>
                </a:cubicBezTo>
                <a:cubicBezTo>
                  <a:pt x="14966" y="24457"/>
                  <a:pt x="14986" y="24427"/>
                  <a:pt x="14996" y="24407"/>
                </a:cubicBezTo>
                <a:cubicBezTo>
                  <a:pt x="14886" y="23838"/>
                  <a:pt x="14926" y="23318"/>
                  <a:pt x="15356" y="22959"/>
                </a:cubicBezTo>
                <a:cubicBezTo>
                  <a:pt x="15507" y="22834"/>
                  <a:pt x="15704" y="22765"/>
                  <a:pt x="15901" y="22765"/>
                </a:cubicBezTo>
                <a:cubicBezTo>
                  <a:pt x="15926" y="22765"/>
                  <a:pt x="15950" y="22767"/>
                  <a:pt x="15975" y="22769"/>
                </a:cubicBezTo>
                <a:cubicBezTo>
                  <a:pt x="15992" y="22765"/>
                  <a:pt x="16007" y="22764"/>
                  <a:pt x="16023" y="22764"/>
                </a:cubicBezTo>
                <a:cubicBezTo>
                  <a:pt x="16053" y="22764"/>
                  <a:pt x="16082" y="22769"/>
                  <a:pt x="16115" y="22769"/>
                </a:cubicBezTo>
                <a:cubicBezTo>
                  <a:pt x="16125" y="22749"/>
                  <a:pt x="16145" y="22739"/>
                  <a:pt x="16155" y="22719"/>
                </a:cubicBezTo>
                <a:cubicBezTo>
                  <a:pt x="16095" y="22709"/>
                  <a:pt x="16035" y="22709"/>
                  <a:pt x="15975" y="22709"/>
                </a:cubicBezTo>
                <a:cubicBezTo>
                  <a:pt x="15960" y="22708"/>
                  <a:pt x="15945" y="22708"/>
                  <a:pt x="15930" y="22708"/>
                </a:cubicBezTo>
                <a:close/>
                <a:moveTo>
                  <a:pt x="15334" y="22364"/>
                </a:moveTo>
                <a:cubicBezTo>
                  <a:pt x="15099" y="22364"/>
                  <a:pt x="14870" y="22453"/>
                  <a:pt x="14686" y="22619"/>
                </a:cubicBezTo>
                <a:cubicBezTo>
                  <a:pt x="14017" y="23238"/>
                  <a:pt x="14247" y="24247"/>
                  <a:pt x="14607" y="25187"/>
                </a:cubicBezTo>
                <a:lnTo>
                  <a:pt x="14636" y="25117"/>
                </a:lnTo>
                <a:cubicBezTo>
                  <a:pt x="14297" y="24207"/>
                  <a:pt x="14087" y="23238"/>
                  <a:pt x="14726" y="22659"/>
                </a:cubicBezTo>
                <a:cubicBezTo>
                  <a:pt x="14906" y="22499"/>
                  <a:pt x="15147" y="22418"/>
                  <a:pt x="15384" y="22418"/>
                </a:cubicBezTo>
                <a:cubicBezTo>
                  <a:pt x="15398" y="22418"/>
                  <a:pt x="15412" y="22419"/>
                  <a:pt x="15426" y="22419"/>
                </a:cubicBezTo>
                <a:cubicBezTo>
                  <a:pt x="15695" y="22429"/>
                  <a:pt x="15965" y="22469"/>
                  <a:pt x="16225" y="22519"/>
                </a:cubicBezTo>
                <a:lnTo>
                  <a:pt x="16325" y="22529"/>
                </a:lnTo>
                <a:cubicBezTo>
                  <a:pt x="16335" y="22509"/>
                  <a:pt x="16355" y="22499"/>
                  <a:pt x="16365" y="22479"/>
                </a:cubicBezTo>
                <a:lnTo>
                  <a:pt x="16245" y="22459"/>
                </a:lnTo>
                <a:cubicBezTo>
                  <a:pt x="15975" y="22409"/>
                  <a:pt x="15705" y="22369"/>
                  <a:pt x="15436" y="22369"/>
                </a:cubicBezTo>
                <a:cubicBezTo>
                  <a:pt x="15402" y="22365"/>
                  <a:pt x="15368" y="22364"/>
                  <a:pt x="15334" y="22364"/>
                </a:cubicBezTo>
                <a:close/>
                <a:moveTo>
                  <a:pt x="14876" y="22030"/>
                </a:moveTo>
                <a:cubicBezTo>
                  <a:pt x="14507" y="22030"/>
                  <a:pt x="14247" y="22119"/>
                  <a:pt x="14047" y="22309"/>
                </a:cubicBezTo>
                <a:cubicBezTo>
                  <a:pt x="13278" y="23069"/>
                  <a:pt x="13667" y="24297"/>
                  <a:pt x="14097" y="25286"/>
                </a:cubicBezTo>
                <a:cubicBezTo>
                  <a:pt x="14167" y="25446"/>
                  <a:pt x="14257" y="25606"/>
                  <a:pt x="14357" y="25766"/>
                </a:cubicBezTo>
                <a:cubicBezTo>
                  <a:pt x="14367" y="25736"/>
                  <a:pt x="14377" y="25716"/>
                  <a:pt x="14387" y="25696"/>
                </a:cubicBezTo>
                <a:cubicBezTo>
                  <a:pt x="14297" y="25556"/>
                  <a:pt x="14217" y="25406"/>
                  <a:pt x="14147" y="25256"/>
                </a:cubicBezTo>
                <a:cubicBezTo>
                  <a:pt x="13727" y="24297"/>
                  <a:pt x="13338" y="23089"/>
                  <a:pt x="14087" y="22359"/>
                </a:cubicBezTo>
                <a:cubicBezTo>
                  <a:pt x="14277" y="22169"/>
                  <a:pt x="14527" y="22089"/>
                  <a:pt x="14876" y="22089"/>
                </a:cubicBezTo>
                <a:cubicBezTo>
                  <a:pt x="15156" y="22099"/>
                  <a:pt x="15436" y="22129"/>
                  <a:pt x="15705" y="22179"/>
                </a:cubicBezTo>
                <a:cubicBezTo>
                  <a:pt x="15855" y="22199"/>
                  <a:pt x="16005" y="22229"/>
                  <a:pt x="16145" y="22239"/>
                </a:cubicBezTo>
                <a:cubicBezTo>
                  <a:pt x="16275" y="22259"/>
                  <a:pt x="16385" y="22279"/>
                  <a:pt x="16515" y="22309"/>
                </a:cubicBezTo>
                <a:lnTo>
                  <a:pt x="16565" y="22249"/>
                </a:lnTo>
                <a:cubicBezTo>
                  <a:pt x="16425" y="22229"/>
                  <a:pt x="16305" y="22199"/>
                  <a:pt x="16155" y="22179"/>
                </a:cubicBezTo>
                <a:cubicBezTo>
                  <a:pt x="16005" y="22169"/>
                  <a:pt x="15865" y="22139"/>
                  <a:pt x="15715" y="22119"/>
                </a:cubicBezTo>
                <a:cubicBezTo>
                  <a:pt x="15436" y="22069"/>
                  <a:pt x="15156" y="22030"/>
                  <a:pt x="14876" y="22030"/>
                </a:cubicBezTo>
                <a:close/>
                <a:moveTo>
                  <a:pt x="14327" y="21680"/>
                </a:moveTo>
                <a:cubicBezTo>
                  <a:pt x="13907" y="21680"/>
                  <a:pt x="13617" y="21790"/>
                  <a:pt x="13408" y="22010"/>
                </a:cubicBezTo>
                <a:cubicBezTo>
                  <a:pt x="12578" y="22889"/>
                  <a:pt x="13078" y="24267"/>
                  <a:pt x="13528" y="25236"/>
                </a:cubicBezTo>
                <a:cubicBezTo>
                  <a:pt x="13707" y="25586"/>
                  <a:pt x="13937" y="25926"/>
                  <a:pt x="14187" y="26235"/>
                </a:cubicBezTo>
                <a:lnTo>
                  <a:pt x="14197" y="26226"/>
                </a:lnTo>
                <a:cubicBezTo>
                  <a:pt x="14197" y="26206"/>
                  <a:pt x="14207" y="26176"/>
                  <a:pt x="14207" y="26146"/>
                </a:cubicBezTo>
                <a:cubicBezTo>
                  <a:pt x="13967" y="25856"/>
                  <a:pt x="13757" y="25536"/>
                  <a:pt x="13578" y="25206"/>
                </a:cubicBezTo>
                <a:cubicBezTo>
                  <a:pt x="13138" y="24257"/>
                  <a:pt x="12648" y="22899"/>
                  <a:pt x="13458" y="22049"/>
                </a:cubicBezTo>
                <a:cubicBezTo>
                  <a:pt x="13657" y="21840"/>
                  <a:pt x="13937" y="21740"/>
                  <a:pt x="14327" y="21740"/>
                </a:cubicBezTo>
                <a:cubicBezTo>
                  <a:pt x="14617" y="21750"/>
                  <a:pt x="14916" y="21780"/>
                  <a:pt x="15206" y="21840"/>
                </a:cubicBezTo>
                <a:cubicBezTo>
                  <a:pt x="15326" y="21850"/>
                  <a:pt x="15466" y="21870"/>
                  <a:pt x="15586" y="21890"/>
                </a:cubicBezTo>
                <a:cubicBezTo>
                  <a:pt x="15955" y="21940"/>
                  <a:pt x="16315" y="22030"/>
                  <a:pt x="16675" y="22139"/>
                </a:cubicBezTo>
                <a:cubicBezTo>
                  <a:pt x="16685" y="22119"/>
                  <a:pt x="16705" y="22109"/>
                  <a:pt x="16714" y="22089"/>
                </a:cubicBezTo>
                <a:cubicBezTo>
                  <a:pt x="16355" y="21970"/>
                  <a:pt x="15975" y="21890"/>
                  <a:pt x="15596" y="21830"/>
                </a:cubicBezTo>
                <a:cubicBezTo>
                  <a:pt x="15466" y="21810"/>
                  <a:pt x="15336" y="21790"/>
                  <a:pt x="15206" y="21780"/>
                </a:cubicBezTo>
                <a:cubicBezTo>
                  <a:pt x="14916" y="21720"/>
                  <a:pt x="14617" y="21690"/>
                  <a:pt x="14327" y="21680"/>
                </a:cubicBezTo>
                <a:close/>
                <a:moveTo>
                  <a:pt x="13777" y="21340"/>
                </a:moveTo>
                <a:cubicBezTo>
                  <a:pt x="13318" y="21340"/>
                  <a:pt x="12998" y="21460"/>
                  <a:pt x="12778" y="21710"/>
                </a:cubicBezTo>
                <a:cubicBezTo>
                  <a:pt x="12119" y="22449"/>
                  <a:pt x="12179" y="23618"/>
                  <a:pt x="12958" y="25187"/>
                </a:cubicBezTo>
                <a:cubicBezTo>
                  <a:pt x="13158" y="25556"/>
                  <a:pt x="13408" y="25896"/>
                  <a:pt x="13677" y="26216"/>
                </a:cubicBezTo>
                <a:cubicBezTo>
                  <a:pt x="13807" y="26365"/>
                  <a:pt x="13927" y="26525"/>
                  <a:pt x="14057" y="26685"/>
                </a:cubicBezTo>
                <a:cubicBezTo>
                  <a:pt x="14057" y="26655"/>
                  <a:pt x="14067" y="26625"/>
                  <a:pt x="14077" y="26605"/>
                </a:cubicBezTo>
                <a:cubicBezTo>
                  <a:pt x="13957" y="26445"/>
                  <a:pt x="13847" y="26305"/>
                  <a:pt x="13737" y="26166"/>
                </a:cubicBezTo>
                <a:cubicBezTo>
                  <a:pt x="13458" y="25856"/>
                  <a:pt x="13218" y="25516"/>
                  <a:pt x="13018" y="25147"/>
                </a:cubicBezTo>
                <a:cubicBezTo>
                  <a:pt x="12249" y="23608"/>
                  <a:pt x="12189" y="22459"/>
                  <a:pt x="12828" y="21750"/>
                </a:cubicBezTo>
                <a:cubicBezTo>
                  <a:pt x="13038" y="21510"/>
                  <a:pt x="13348" y="21400"/>
                  <a:pt x="13777" y="21400"/>
                </a:cubicBezTo>
                <a:cubicBezTo>
                  <a:pt x="14087" y="21410"/>
                  <a:pt x="14397" y="21440"/>
                  <a:pt x="14696" y="21500"/>
                </a:cubicBezTo>
                <a:lnTo>
                  <a:pt x="15026" y="21540"/>
                </a:lnTo>
                <a:cubicBezTo>
                  <a:pt x="15536" y="21630"/>
                  <a:pt x="16045" y="21760"/>
                  <a:pt x="16525" y="21930"/>
                </a:cubicBezTo>
                <a:lnTo>
                  <a:pt x="16784" y="22010"/>
                </a:lnTo>
                <a:cubicBezTo>
                  <a:pt x="16804" y="22000"/>
                  <a:pt x="16824" y="21980"/>
                  <a:pt x="16844" y="21960"/>
                </a:cubicBezTo>
                <a:lnTo>
                  <a:pt x="16545" y="21870"/>
                </a:lnTo>
                <a:cubicBezTo>
                  <a:pt x="16055" y="21690"/>
                  <a:pt x="15546" y="21560"/>
                  <a:pt x="15036" y="21480"/>
                </a:cubicBezTo>
                <a:cubicBezTo>
                  <a:pt x="14926" y="21460"/>
                  <a:pt x="14816" y="21450"/>
                  <a:pt x="14706" y="21430"/>
                </a:cubicBezTo>
                <a:cubicBezTo>
                  <a:pt x="14397" y="21380"/>
                  <a:pt x="14087" y="21350"/>
                  <a:pt x="13777" y="21340"/>
                </a:cubicBezTo>
                <a:close/>
                <a:moveTo>
                  <a:pt x="13228" y="20991"/>
                </a:moveTo>
                <a:cubicBezTo>
                  <a:pt x="12728" y="20991"/>
                  <a:pt x="12379" y="21120"/>
                  <a:pt x="12139" y="21400"/>
                </a:cubicBezTo>
                <a:cubicBezTo>
                  <a:pt x="11260" y="22429"/>
                  <a:pt x="11789" y="23998"/>
                  <a:pt x="12389" y="25127"/>
                </a:cubicBezTo>
                <a:cubicBezTo>
                  <a:pt x="12608" y="25496"/>
                  <a:pt x="12858" y="25846"/>
                  <a:pt x="13148" y="26166"/>
                </a:cubicBezTo>
                <a:cubicBezTo>
                  <a:pt x="13428" y="26485"/>
                  <a:pt x="13677" y="26825"/>
                  <a:pt x="13917" y="27175"/>
                </a:cubicBezTo>
                <a:cubicBezTo>
                  <a:pt x="13917" y="27145"/>
                  <a:pt x="13927" y="27115"/>
                  <a:pt x="13937" y="27085"/>
                </a:cubicBezTo>
                <a:cubicBezTo>
                  <a:pt x="13707" y="26745"/>
                  <a:pt x="13468" y="26425"/>
                  <a:pt x="13198" y="26126"/>
                </a:cubicBezTo>
                <a:cubicBezTo>
                  <a:pt x="12918" y="25806"/>
                  <a:pt x="12668" y="25466"/>
                  <a:pt x="12449" y="25097"/>
                </a:cubicBezTo>
                <a:cubicBezTo>
                  <a:pt x="11869" y="23978"/>
                  <a:pt x="11350" y="22439"/>
                  <a:pt x="12199" y="21450"/>
                </a:cubicBezTo>
                <a:cubicBezTo>
                  <a:pt x="12429" y="21190"/>
                  <a:pt x="12758" y="21070"/>
                  <a:pt x="13238" y="21060"/>
                </a:cubicBezTo>
                <a:cubicBezTo>
                  <a:pt x="13568" y="21070"/>
                  <a:pt x="13887" y="21100"/>
                  <a:pt x="14207" y="21150"/>
                </a:cubicBezTo>
                <a:lnTo>
                  <a:pt x="14477" y="21190"/>
                </a:lnTo>
                <a:cubicBezTo>
                  <a:pt x="15016" y="21280"/>
                  <a:pt x="15546" y="21430"/>
                  <a:pt x="16055" y="21620"/>
                </a:cubicBezTo>
                <a:cubicBezTo>
                  <a:pt x="16335" y="21710"/>
                  <a:pt x="16625" y="21810"/>
                  <a:pt x="16914" y="21890"/>
                </a:cubicBezTo>
                <a:lnTo>
                  <a:pt x="16974" y="21830"/>
                </a:lnTo>
                <a:cubicBezTo>
                  <a:pt x="16665" y="21750"/>
                  <a:pt x="16365" y="21650"/>
                  <a:pt x="16075" y="21550"/>
                </a:cubicBezTo>
                <a:cubicBezTo>
                  <a:pt x="15556" y="21360"/>
                  <a:pt x="15016" y="21220"/>
                  <a:pt x="14477" y="21130"/>
                </a:cubicBezTo>
                <a:lnTo>
                  <a:pt x="14207" y="21090"/>
                </a:lnTo>
                <a:cubicBezTo>
                  <a:pt x="13887" y="21030"/>
                  <a:pt x="13558" y="21000"/>
                  <a:pt x="13228" y="20991"/>
                </a:cubicBezTo>
                <a:close/>
                <a:moveTo>
                  <a:pt x="12688" y="20641"/>
                </a:moveTo>
                <a:cubicBezTo>
                  <a:pt x="12129" y="20641"/>
                  <a:pt x="11759" y="20791"/>
                  <a:pt x="11509" y="21100"/>
                </a:cubicBezTo>
                <a:cubicBezTo>
                  <a:pt x="10530" y="22289"/>
                  <a:pt x="11290" y="24108"/>
                  <a:pt x="11829" y="25077"/>
                </a:cubicBezTo>
                <a:cubicBezTo>
                  <a:pt x="12059" y="25456"/>
                  <a:pt x="12329" y="25806"/>
                  <a:pt x="12628" y="26136"/>
                </a:cubicBezTo>
                <a:cubicBezTo>
                  <a:pt x="13068" y="26645"/>
                  <a:pt x="13548" y="27215"/>
                  <a:pt x="13787" y="27844"/>
                </a:cubicBezTo>
                <a:cubicBezTo>
                  <a:pt x="13797" y="27794"/>
                  <a:pt x="13807" y="27744"/>
                  <a:pt x="13797" y="27704"/>
                </a:cubicBezTo>
                <a:cubicBezTo>
                  <a:pt x="13548" y="27105"/>
                  <a:pt x="13088" y="26575"/>
                  <a:pt x="12678" y="26086"/>
                </a:cubicBezTo>
                <a:cubicBezTo>
                  <a:pt x="12379" y="25766"/>
                  <a:pt x="12109" y="25416"/>
                  <a:pt x="11879" y="25037"/>
                </a:cubicBezTo>
                <a:cubicBezTo>
                  <a:pt x="11350" y="24088"/>
                  <a:pt x="10610" y="22309"/>
                  <a:pt x="11559" y="21150"/>
                </a:cubicBezTo>
                <a:cubicBezTo>
                  <a:pt x="11799" y="20861"/>
                  <a:pt x="12159" y="20721"/>
                  <a:pt x="12678" y="20721"/>
                </a:cubicBezTo>
                <a:cubicBezTo>
                  <a:pt x="13028" y="20731"/>
                  <a:pt x="13368" y="20761"/>
                  <a:pt x="13707" y="20821"/>
                </a:cubicBezTo>
                <a:lnTo>
                  <a:pt x="13907" y="20851"/>
                </a:lnTo>
                <a:cubicBezTo>
                  <a:pt x="14477" y="20941"/>
                  <a:pt x="15036" y="21100"/>
                  <a:pt x="15576" y="21300"/>
                </a:cubicBezTo>
                <a:cubicBezTo>
                  <a:pt x="16065" y="21490"/>
                  <a:pt x="16565" y="21630"/>
                  <a:pt x="17074" y="21740"/>
                </a:cubicBezTo>
                <a:lnTo>
                  <a:pt x="17144" y="21670"/>
                </a:lnTo>
                <a:cubicBezTo>
                  <a:pt x="16625" y="21570"/>
                  <a:pt x="16105" y="21420"/>
                  <a:pt x="15606" y="21240"/>
                </a:cubicBezTo>
                <a:cubicBezTo>
                  <a:pt x="15066" y="21020"/>
                  <a:pt x="14497" y="20871"/>
                  <a:pt x="13917" y="20771"/>
                </a:cubicBezTo>
                <a:lnTo>
                  <a:pt x="13717" y="20741"/>
                </a:lnTo>
                <a:cubicBezTo>
                  <a:pt x="13378" y="20691"/>
                  <a:pt x="13038" y="20651"/>
                  <a:pt x="12688" y="20641"/>
                </a:cubicBezTo>
                <a:close/>
                <a:moveTo>
                  <a:pt x="6644" y="16894"/>
                </a:moveTo>
                <a:cubicBezTo>
                  <a:pt x="7024" y="16904"/>
                  <a:pt x="7403" y="16934"/>
                  <a:pt x="7783" y="16994"/>
                </a:cubicBezTo>
                <a:cubicBezTo>
                  <a:pt x="8612" y="17124"/>
                  <a:pt x="9402" y="17454"/>
                  <a:pt x="10161" y="17784"/>
                </a:cubicBezTo>
                <a:cubicBezTo>
                  <a:pt x="9581" y="17534"/>
                  <a:pt x="8972" y="17354"/>
                  <a:pt x="8343" y="17244"/>
                </a:cubicBezTo>
                <a:lnTo>
                  <a:pt x="8353" y="17244"/>
                </a:lnTo>
                <a:cubicBezTo>
                  <a:pt x="7963" y="17174"/>
                  <a:pt x="7583" y="17144"/>
                  <a:pt x="7194" y="17134"/>
                </a:cubicBezTo>
                <a:cubicBezTo>
                  <a:pt x="6235" y="17134"/>
                  <a:pt x="5575" y="17444"/>
                  <a:pt x="5186" y="18073"/>
                </a:cubicBezTo>
                <a:cubicBezTo>
                  <a:pt x="4017" y="19991"/>
                  <a:pt x="4846" y="22709"/>
                  <a:pt x="6185" y="24547"/>
                </a:cubicBezTo>
                <a:cubicBezTo>
                  <a:pt x="6504" y="24977"/>
                  <a:pt x="6944" y="25396"/>
                  <a:pt x="7423" y="25836"/>
                </a:cubicBezTo>
                <a:cubicBezTo>
                  <a:pt x="8323" y="26695"/>
                  <a:pt x="9342" y="27644"/>
                  <a:pt x="9501" y="28863"/>
                </a:cubicBezTo>
                <a:cubicBezTo>
                  <a:pt x="9441" y="28843"/>
                  <a:pt x="9372" y="28833"/>
                  <a:pt x="9312" y="28833"/>
                </a:cubicBezTo>
                <a:cubicBezTo>
                  <a:pt x="9262" y="28833"/>
                  <a:pt x="9212" y="28843"/>
                  <a:pt x="9162" y="28863"/>
                </a:cubicBezTo>
                <a:cubicBezTo>
                  <a:pt x="8982" y="27594"/>
                  <a:pt x="7923" y="26615"/>
                  <a:pt x="6974" y="25736"/>
                </a:cubicBezTo>
                <a:cubicBezTo>
                  <a:pt x="6494" y="25286"/>
                  <a:pt x="6035" y="24867"/>
                  <a:pt x="5715" y="24427"/>
                </a:cubicBezTo>
                <a:cubicBezTo>
                  <a:pt x="4336" y="22569"/>
                  <a:pt x="3477" y="19812"/>
                  <a:pt x="4656" y="17834"/>
                </a:cubicBezTo>
                <a:cubicBezTo>
                  <a:pt x="5036" y="17194"/>
                  <a:pt x="5665" y="16894"/>
                  <a:pt x="6644" y="16894"/>
                </a:cubicBezTo>
                <a:close/>
                <a:moveTo>
                  <a:pt x="7733" y="17594"/>
                </a:moveTo>
                <a:cubicBezTo>
                  <a:pt x="8123" y="17594"/>
                  <a:pt x="8502" y="17634"/>
                  <a:pt x="8872" y="17694"/>
                </a:cubicBezTo>
                <a:cubicBezTo>
                  <a:pt x="9721" y="17814"/>
                  <a:pt x="10520" y="18163"/>
                  <a:pt x="11290" y="18483"/>
                </a:cubicBezTo>
                <a:cubicBezTo>
                  <a:pt x="11343" y="18506"/>
                  <a:pt x="11397" y="18529"/>
                  <a:pt x="11451" y="18552"/>
                </a:cubicBezTo>
                <a:lnTo>
                  <a:pt x="11451" y="18552"/>
                </a:lnTo>
                <a:cubicBezTo>
                  <a:pt x="10812" y="18287"/>
                  <a:pt x="10149" y="18044"/>
                  <a:pt x="9451" y="17943"/>
                </a:cubicBezTo>
                <a:cubicBezTo>
                  <a:pt x="9062" y="17873"/>
                  <a:pt x="8682" y="17844"/>
                  <a:pt x="8293" y="17834"/>
                </a:cubicBezTo>
                <a:cubicBezTo>
                  <a:pt x="7393" y="17834"/>
                  <a:pt x="6804" y="18103"/>
                  <a:pt x="6434" y="18673"/>
                </a:cubicBezTo>
                <a:cubicBezTo>
                  <a:pt x="5265" y="20511"/>
                  <a:pt x="6165" y="23039"/>
                  <a:pt x="7294" y="24647"/>
                </a:cubicBezTo>
                <a:cubicBezTo>
                  <a:pt x="7643" y="25087"/>
                  <a:pt x="8023" y="25506"/>
                  <a:pt x="8442" y="25886"/>
                </a:cubicBezTo>
                <a:cubicBezTo>
                  <a:pt x="9282" y="26705"/>
                  <a:pt x="10231" y="27634"/>
                  <a:pt x="10361" y="28783"/>
                </a:cubicBezTo>
                <a:cubicBezTo>
                  <a:pt x="10301" y="28803"/>
                  <a:pt x="10231" y="28833"/>
                  <a:pt x="10181" y="28873"/>
                </a:cubicBezTo>
                <a:cubicBezTo>
                  <a:pt x="10131" y="28853"/>
                  <a:pt x="10081" y="28833"/>
                  <a:pt x="10021" y="28823"/>
                </a:cubicBezTo>
                <a:cubicBezTo>
                  <a:pt x="9881" y="27594"/>
                  <a:pt x="8882" y="26635"/>
                  <a:pt x="7993" y="25786"/>
                </a:cubicBezTo>
                <a:cubicBezTo>
                  <a:pt x="7533" y="25356"/>
                  <a:pt x="7114" y="24947"/>
                  <a:pt x="6814" y="24537"/>
                </a:cubicBezTo>
                <a:cubicBezTo>
                  <a:pt x="5555" y="22779"/>
                  <a:pt x="4786" y="20211"/>
                  <a:pt x="5895" y="18423"/>
                </a:cubicBezTo>
                <a:cubicBezTo>
                  <a:pt x="6245" y="17853"/>
                  <a:pt x="6834" y="17594"/>
                  <a:pt x="7733" y="17594"/>
                </a:cubicBezTo>
                <a:close/>
                <a:moveTo>
                  <a:pt x="7194" y="17244"/>
                </a:moveTo>
                <a:cubicBezTo>
                  <a:pt x="7573" y="17254"/>
                  <a:pt x="7953" y="17284"/>
                  <a:pt x="8333" y="17344"/>
                </a:cubicBezTo>
                <a:cubicBezTo>
                  <a:pt x="9202" y="17484"/>
                  <a:pt x="10031" y="17834"/>
                  <a:pt x="10830" y="18173"/>
                </a:cubicBezTo>
                <a:lnTo>
                  <a:pt x="10950" y="18233"/>
                </a:lnTo>
                <a:cubicBezTo>
                  <a:pt x="10301" y="17933"/>
                  <a:pt x="9611" y="17724"/>
                  <a:pt x="8912" y="17594"/>
                </a:cubicBezTo>
                <a:cubicBezTo>
                  <a:pt x="8522" y="17534"/>
                  <a:pt x="8143" y="17494"/>
                  <a:pt x="7753" y="17494"/>
                </a:cubicBezTo>
                <a:cubicBezTo>
                  <a:pt x="6824" y="17494"/>
                  <a:pt x="6195" y="17784"/>
                  <a:pt x="5825" y="18373"/>
                </a:cubicBezTo>
                <a:cubicBezTo>
                  <a:pt x="5285" y="19242"/>
                  <a:pt x="5136" y="20351"/>
                  <a:pt x="5395" y="21580"/>
                </a:cubicBezTo>
                <a:cubicBezTo>
                  <a:pt x="5635" y="22669"/>
                  <a:pt x="6095" y="23698"/>
                  <a:pt x="6744" y="24597"/>
                </a:cubicBezTo>
                <a:cubicBezTo>
                  <a:pt x="7054" y="25027"/>
                  <a:pt x="7483" y="25436"/>
                  <a:pt x="7933" y="25866"/>
                </a:cubicBezTo>
                <a:cubicBezTo>
                  <a:pt x="8812" y="26695"/>
                  <a:pt x="9781" y="27634"/>
                  <a:pt x="9931" y="28813"/>
                </a:cubicBezTo>
                <a:lnTo>
                  <a:pt x="9891" y="28813"/>
                </a:lnTo>
                <a:cubicBezTo>
                  <a:pt x="9791" y="28813"/>
                  <a:pt x="9691" y="28843"/>
                  <a:pt x="9611" y="28903"/>
                </a:cubicBezTo>
                <a:cubicBezTo>
                  <a:pt x="9471" y="27624"/>
                  <a:pt x="8422" y="26645"/>
                  <a:pt x="7483" y="25766"/>
                </a:cubicBezTo>
                <a:cubicBezTo>
                  <a:pt x="7014" y="25326"/>
                  <a:pt x="6574" y="24907"/>
                  <a:pt x="6265" y="24487"/>
                </a:cubicBezTo>
                <a:cubicBezTo>
                  <a:pt x="4946" y="22679"/>
                  <a:pt x="4137" y="20011"/>
                  <a:pt x="5275" y="18133"/>
                </a:cubicBezTo>
                <a:cubicBezTo>
                  <a:pt x="5655" y="17524"/>
                  <a:pt x="6255" y="17244"/>
                  <a:pt x="7194" y="17244"/>
                </a:cubicBezTo>
                <a:close/>
                <a:moveTo>
                  <a:pt x="6075" y="16555"/>
                </a:moveTo>
                <a:cubicBezTo>
                  <a:pt x="6454" y="16555"/>
                  <a:pt x="6824" y="16595"/>
                  <a:pt x="7194" y="16655"/>
                </a:cubicBezTo>
                <a:cubicBezTo>
                  <a:pt x="7973" y="16775"/>
                  <a:pt x="8712" y="17064"/>
                  <a:pt x="9431" y="17374"/>
                </a:cubicBezTo>
                <a:cubicBezTo>
                  <a:pt x="8902" y="17154"/>
                  <a:pt x="8353" y="16994"/>
                  <a:pt x="7783" y="16894"/>
                </a:cubicBezTo>
                <a:cubicBezTo>
                  <a:pt x="7403" y="16834"/>
                  <a:pt x="7024" y="16795"/>
                  <a:pt x="6634" y="16795"/>
                </a:cubicBezTo>
                <a:cubicBezTo>
                  <a:pt x="5625" y="16795"/>
                  <a:pt x="4946" y="17114"/>
                  <a:pt x="4546" y="17784"/>
                </a:cubicBezTo>
                <a:cubicBezTo>
                  <a:pt x="3337" y="19802"/>
                  <a:pt x="4206" y="22609"/>
                  <a:pt x="5605" y="24497"/>
                </a:cubicBezTo>
                <a:cubicBezTo>
                  <a:pt x="5935" y="24947"/>
                  <a:pt x="6394" y="25376"/>
                  <a:pt x="6884" y="25826"/>
                </a:cubicBezTo>
                <a:cubicBezTo>
                  <a:pt x="7873" y="26735"/>
                  <a:pt x="8882" y="27674"/>
                  <a:pt x="9042" y="28913"/>
                </a:cubicBezTo>
                <a:cubicBezTo>
                  <a:pt x="9032" y="28923"/>
                  <a:pt x="9022" y="28933"/>
                  <a:pt x="9012" y="28933"/>
                </a:cubicBezTo>
                <a:cubicBezTo>
                  <a:pt x="8922" y="28893"/>
                  <a:pt x="8822" y="28873"/>
                  <a:pt x="8712" y="28873"/>
                </a:cubicBezTo>
                <a:lnTo>
                  <a:pt x="8702" y="28873"/>
                </a:lnTo>
                <a:cubicBezTo>
                  <a:pt x="8492" y="27594"/>
                  <a:pt x="7413" y="26605"/>
                  <a:pt x="6444" y="25716"/>
                </a:cubicBezTo>
                <a:cubicBezTo>
                  <a:pt x="5945" y="25256"/>
                  <a:pt x="5465" y="24827"/>
                  <a:pt x="5136" y="24377"/>
                </a:cubicBezTo>
                <a:cubicBezTo>
                  <a:pt x="3138" y="21730"/>
                  <a:pt x="3138" y="19032"/>
                  <a:pt x="4007" y="17534"/>
                </a:cubicBezTo>
                <a:cubicBezTo>
                  <a:pt x="4396" y="16874"/>
                  <a:pt x="5076" y="16555"/>
                  <a:pt x="6075" y="16555"/>
                </a:cubicBezTo>
                <a:close/>
                <a:moveTo>
                  <a:pt x="12169" y="28793"/>
                </a:moveTo>
                <a:lnTo>
                  <a:pt x="12169" y="28843"/>
                </a:lnTo>
                <a:lnTo>
                  <a:pt x="12169" y="28933"/>
                </a:lnTo>
                <a:cubicBezTo>
                  <a:pt x="12119" y="28903"/>
                  <a:pt x="12079" y="28873"/>
                  <a:pt x="12029" y="28853"/>
                </a:cubicBezTo>
                <a:cubicBezTo>
                  <a:pt x="12069" y="28823"/>
                  <a:pt x="12119" y="28803"/>
                  <a:pt x="12169" y="28793"/>
                </a:cubicBezTo>
                <a:close/>
                <a:moveTo>
                  <a:pt x="4406" y="15506"/>
                </a:moveTo>
                <a:cubicBezTo>
                  <a:pt x="4786" y="15506"/>
                  <a:pt x="5166" y="15536"/>
                  <a:pt x="5535" y="15606"/>
                </a:cubicBezTo>
                <a:cubicBezTo>
                  <a:pt x="6235" y="15726"/>
                  <a:pt x="6914" y="15935"/>
                  <a:pt x="7563" y="16225"/>
                </a:cubicBezTo>
                <a:cubicBezTo>
                  <a:pt x="7094" y="16045"/>
                  <a:pt x="6604" y="15915"/>
                  <a:pt x="6115" y="15835"/>
                </a:cubicBezTo>
                <a:cubicBezTo>
                  <a:pt x="5725" y="15765"/>
                  <a:pt x="5345" y="15736"/>
                  <a:pt x="4956" y="15736"/>
                </a:cubicBezTo>
                <a:cubicBezTo>
                  <a:pt x="3837" y="15736"/>
                  <a:pt x="3088" y="16105"/>
                  <a:pt x="2648" y="16864"/>
                </a:cubicBezTo>
                <a:cubicBezTo>
                  <a:pt x="1339" y="19182"/>
                  <a:pt x="2388" y="22359"/>
                  <a:pt x="3917" y="24337"/>
                </a:cubicBezTo>
                <a:cubicBezTo>
                  <a:pt x="4276" y="24817"/>
                  <a:pt x="4786" y="25266"/>
                  <a:pt x="5325" y="25746"/>
                </a:cubicBezTo>
                <a:cubicBezTo>
                  <a:pt x="6384" y="26695"/>
                  <a:pt x="7463" y="27664"/>
                  <a:pt x="7703" y="28933"/>
                </a:cubicBezTo>
                <a:cubicBezTo>
                  <a:pt x="7653" y="28923"/>
                  <a:pt x="7593" y="28923"/>
                  <a:pt x="7543" y="28923"/>
                </a:cubicBezTo>
                <a:cubicBezTo>
                  <a:pt x="7483" y="28923"/>
                  <a:pt x="7433" y="28933"/>
                  <a:pt x="7373" y="28953"/>
                </a:cubicBezTo>
                <a:cubicBezTo>
                  <a:pt x="7124" y="27594"/>
                  <a:pt x="5945" y="26565"/>
                  <a:pt x="4896" y="25636"/>
                </a:cubicBezTo>
                <a:cubicBezTo>
                  <a:pt x="4346" y="25147"/>
                  <a:pt x="3827" y="24687"/>
                  <a:pt x="3447" y="24207"/>
                </a:cubicBezTo>
                <a:cubicBezTo>
                  <a:pt x="1889" y="22209"/>
                  <a:pt x="810" y="18992"/>
                  <a:pt x="2128" y="16625"/>
                </a:cubicBezTo>
                <a:cubicBezTo>
                  <a:pt x="2558" y="15865"/>
                  <a:pt x="3297" y="15506"/>
                  <a:pt x="4406" y="15506"/>
                </a:cubicBezTo>
                <a:close/>
                <a:moveTo>
                  <a:pt x="5515" y="16205"/>
                </a:moveTo>
                <a:cubicBezTo>
                  <a:pt x="5895" y="16215"/>
                  <a:pt x="6275" y="16245"/>
                  <a:pt x="6654" y="16305"/>
                </a:cubicBezTo>
                <a:cubicBezTo>
                  <a:pt x="7393" y="16445"/>
                  <a:pt x="8123" y="16675"/>
                  <a:pt x="8812" y="16984"/>
                </a:cubicBezTo>
                <a:lnTo>
                  <a:pt x="8812" y="16994"/>
                </a:lnTo>
                <a:cubicBezTo>
                  <a:pt x="8303" y="16785"/>
                  <a:pt x="7763" y="16635"/>
                  <a:pt x="7224" y="16545"/>
                </a:cubicBezTo>
                <a:cubicBezTo>
                  <a:pt x="6844" y="16485"/>
                  <a:pt x="6464" y="16455"/>
                  <a:pt x="6075" y="16445"/>
                </a:cubicBezTo>
                <a:cubicBezTo>
                  <a:pt x="5036" y="16445"/>
                  <a:pt x="4326" y="16785"/>
                  <a:pt x="3917" y="17484"/>
                </a:cubicBezTo>
                <a:cubicBezTo>
                  <a:pt x="3337" y="18473"/>
                  <a:pt x="3187" y="19722"/>
                  <a:pt x="3487" y="21100"/>
                </a:cubicBezTo>
                <a:cubicBezTo>
                  <a:pt x="3757" y="22309"/>
                  <a:pt x="4296" y="23458"/>
                  <a:pt x="5046" y="24447"/>
                </a:cubicBezTo>
                <a:cubicBezTo>
                  <a:pt x="5385" y="24907"/>
                  <a:pt x="5865" y="25346"/>
                  <a:pt x="6364" y="25806"/>
                </a:cubicBezTo>
                <a:cubicBezTo>
                  <a:pt x="7363" y="26715"/>
                  <a:pt x="8392" y="27654"/>
                  <a:pt x="8592" y="28893"/>
                </a:cubicBezTo>
                <a:cubicBezTo>
                  <a:pt x="8532" y="28903"/>
                  <a:pt x="8472" y="28933"/>
                  <a:pt x="8422" y="28963"/>
                </a:cubicBezTo>
                <a:cubicBezTo>
                  <a:pt x="8372" y="28943"/>
                  <a:pt x="8313" y="28923"/>
                  <a:pt x="8253" y="28913"/>
                </a:cubicBezTo>
                <a:cubicBezTo>
                  <a:pt x="8043" y="27604"/>
                  <a:pt x="6924" y="26595"/>
                  <a:pt x="5925" y="25696"/>
                </a:cubicBezTo>
                <a:cubicBezTo>
                  <a:pt x="5405" y="25226"/>
                  <a:pt x="4926" y="24787"/>
                  <a:pt x="4566" y="24327"/>
                </a:cubicBezTo>
                <a:cubicBezTo>
                  <a:pt x="3128" y="22429"/>
                  <a:pt x="2138" y="19402"/>
                  <a:pt x="3387" y="17234"/>
                </a:cubicBezTo>
                <a:cubicBezTo>
                  <a:pt x="3787" y="16545"/>
                  <a:pt x="4486" y="16205"/>
                  <a:pt x="5515" y="16205"/>
                </a:cubicBezTo>
                <a:close/>
                <a:moveTo>
                  <a:pt x="11819" y="28833"/>
                </a:moveTo>
                <a:cubicBezTo>
                  <a:pt x="11839" y="28843"/>
                  <a:pt x="11869" y="28853"/>
                  <a:pt x="11899" y="28873"/>
                </a:cubicBezTo>
                <a:cubicBezTo>
                  <a:pt x="11872" y="28900"/>
                  <a:pt x="11846" y="28934"/>
                  <a:pt x="11819" y="28970"/>
                </a:cubicBezTo>
                <a:lnTo>
                  <a:pt x="11819" y="28970"/>
                </a:lnTo>
                <a:lnTo>
                  <a:pt x="11819" y="28913"/>
                </a:lnTo>
                <a:lnTo>
                  <a:pt x="11819" y="28833"/>
                </a:lnTo>
                <a:close/>
                <a:moveTo>
                  <a:pt x="10391" y="28883"/>
                </a:moveTo>
                <a:cubicBezTo>
                  <a:pt x="10391" y="28911"/>
                  <a:pt x="10391" y="28949"/>
                  <a:pt x="10391" y="28978"/>
                </a:cubicBezTo>
                <a:lnTo>
                  <a:pt x="10391" y="28978"/>
                </a:lnTo>
                <a:cubicBezTo>
                  <a:pt x="10354" y="28960"/>
                  <a:pt x="10318" y="28941"/>
                  <a:pt x="10291" y="28923"/>
                </a:cubicBezTo>
                <a:cubicBezTo>
                  <a:pt x="10321" y="28903"/>
                  <a:pt x="10351" y="28883"/>
                  <a:pt x="10391" y="28883"/>
                </a:cubicBezTo>
                <a:close/>
                <a:moveTo>
                  <a:pt x="13408" y="28713"/>
                </a:moveTo>
                <a:cubicBezTo>
                  <a:pt x="13438" y="28713"/>
                  <a:pt x="13468" y="28723"/>
                  <a:pt x="13498" y="28723"/>
                </a:cubicBezTo>
                <a:cubicBezTo>
                  <a:pt x="13498" y="28813"/>
                  <a:pt x="13488" y="28893"/>
                  <a:pt x="13478" y="28983"/>
                </a:cubicBezTo>
                <a:lnTo>
                  <a:pt x="13418" y="28943"/>
                </a:lnTo>
                <a:cubicBezTo>
                  <a:pt x="13348" y="28893"/>
                  <a:pt x="13268" y="28843"/>
                  <a:pt x="13198" y="28803"/>
                </a:cubicBezTo>
                <a:cubicBezTo>
                  <a:pt x="13258" y="28743"/>
                  <a:pt x="13328" y="28713"/>
                  <a:pt x="13408" y="28713"/>
                </a:cubicBezTo>
                <a:close/>
                <a:moveTo>
                  <a:pt x="4966" y="15865"/>
                </a:moveTo>
                <a:cubicBezTo>
                  <a:pt x="5345" y="15865"/>
                  <a:pt x="5725" y="15905"/>
                  <a:pt x="6095" y="15965"/>
                </a:cubicBezTo>
                <a:cubicBezTo>
                  <a:pt x="6834" y="16095"/>
                  <a:pt x="7543" y="16315"/>
                  <a:pt x="8223" y="16625"/>
                </a:cubicBezTo>
                <a:cubicBezTo>
                  <a:pt x="7723" y="16425"/>
                  <a:pt x="7204" y="16285"/>
                  <a:pt x="6664" y="16195"/>
                </a:cubicBezTo>
                <a:cubicBezTo>
                  <a:pt x="6284" y="16135"/>
                  <a:pt x="5905" y="16095"/>
                  <a:pt x="5515" y="16095"/>
                </a:cubicBezTo>
                <a:cubicBezTo>
                  <a:pt x="4436" y="16095"/>
                  <a:pt x="3707" y="16445"/>
                  <a:pt x="3287" y="17174"/>
                </a:cubicBezTo>
                <a:cubicBezTo>
                  <a:pt x="2688" y="18213"/>
                  <a:pt x="2538" y="19512"/>
                  <a:pt x="2848" y="20931"/>
                </a:cubicBezTo>
                <a:cubicBezTo>
                  <a:pt x="3138" y="22189"/>
                  <a:pt x="3697" y="23368"/>
                  <a:pt x="4476" y="24397"/>
                </a:cubicBezTo>
                <a:cubicBezTo>
                  <a:pt x="4826" y="24867"/>
                  <a:pt x="5325" y="25306"/>
                  <a:pt x="5845" y="25786"/>
                </a:cubicBezTo>
                <a:cubicBezTo>
                  <a:pt x="6874" y="26705"/>
                  <a:pt x="7923" y="27654"/>
                  <a:pt x="8143" y="28903"/>
                </a:cubicBezTo>
                <a:lnTo>
                  <a:pt x="8133" y="28903"/>
                </a:lnTo>
                <a:cubicBezTo>
                  <a:pt x="8023" y="28903"/>
                  <a:pt x="7923" y="28933"/>
                  <a:pt x="7843" y="28993"/>
                </a:cubicBezTo>
                <a:lnTo>
                  <a:pt x="7823" y="28993"/>
                </a:lnTo>
                <a:cubicBezTo>
                  <a:pt x="7603" y="27634"/>
                  <a:pt x="6444" y="26595"/>
                  <a:pt x="5405" y="25676"/>
                </a:cubicBezTo>
                <a:cubicBezTo>
                  <a:pt x="4876" y="25196"/>
                  <a:pt x="4376" y="24747"/>
                  <a:pt x="4007" y="24277"/>
                </a:cubicBezTo>
                <a:cubicBezTo>
                  <a:pt x="2508" y="22339"/>
                  <a:pt x="1479" y="19212"/>
                  <a:pt x="2758" y="16944"/>
                </a:cubicBezTo>
                <a:cubicBezTo>
                  <a:pt x="3177" y="16215"/>
                  <a:pt x="3897" y="15865"/>
                  <a:pt x="4966" y="15865"/>
                </a:cubicBezTo>
                <a:close/>
                <a:moveTo>
                  <a:pt x="3837" y="15146"/>
                </a:moveTo>
                <a:cubicBezTo>
                  <a:pt x="4216" y="15156"/>
                  <a:pt x="4596" y="15186"/>
                  <a:pt x="4976" y="15246"/>
                </a:cubicBezTo>
                <a:cubicBezTo>
                  <a:pt x="5655" y="15376"/>
                  <a:pt x="6324" y="15576"/>
                  <a:pt x="6964" y="15855"/>
                </a:cubicBezTo>
                <a:cubicBezTo>
                  <a:pt x="6504" y="15686"/>
                  <a:pt x="6035" y="15566"/>
                  <a:pt x="5555" y="15486"/>
                </a:cubicBezTo>
                <a:cubicBezTo>
                  <a:pt x="5166" y="15416"/>
                  <a:pt x="4786" y="15386"/>
                  <a:pt x="4396" y="15376"/>
                </a:cubicBezTo>
                <a:cubicBezTo>
                  <a:pt x="3247" y="15376"/>
                  <a:pt x="2468" y="15765"/>
                  <a:pt x="2019" y="16565"/>
                </a:cubicBezTo>
                <a:cubicBezTo>
                  <a:pt x="670" y="18982"/>
                  <a:pt x="1769" y="22259"/>
                  <a:pt x="3347" y="24287"/>
                </a:cubicBezTo>
                <a:cubicBezTo>
                  <a:pt x="3727" y="24777"/>
                  <a:pt x="4256" y="25236"/>
                  <a:pt x="4806" y="25726"/>
                </a:cubicBezTo>
                <a:cubicBezTo>
                  <a:pt x="5905" y="26695"/>
                  <a:pt x="7024" y="27684"/>
                  <a:pt x="7254" y="29003"/>
                </a:cubicBezTo>
                <a:cubicBezTo>
                  <a:pt x="7154" y="28963"/>
                  <a:pt x="7054" y="28943"/>
                  <a:pt x="6954" y="28943"/>
                </a:cubicBezTo>
                <a:lnTo>
                  <a:pt x="6924" y="28943"/>
                </a:lnTo>
                <a:cubicBezTo>
                  <a:pt x="6634" y="27584"/>
                  <a:pt x="5445" y="26545"/>
                  <a:pt x="4376" y="25606"/>
                </a:cubicBezTo>
                <a:cubicBezTo>
                  <a:pt x="3807" y="25107"/>
                  <a:pt x="3267" y="24637"/>
                  <a:pt x="2878" y="24157"/>
                </a:cubicBezTo>
                <a:cubicBezTo>
                  <a:pt x="1259" y="22109"/>
                  <a:pt x="140" y="18783"/>
                  <a:pt x="1499" y="16325"/>
                </a:cubicBezTo>
                <a:cubicBezTo>
                  <a:pt x="1929" y="15536"/>
                  <a:pt x="2698" y="15146"/>
                  <a:pt x="3837" y="15146"/>
                </a:cubicBezTo>
                <a:close/>
                <a:moveTo>
                  <a:pt x="10051" y="28923"/>
                </a:moveTo>
                <a:cubicBezTo>
                  <a:pt x="10081" y="28933"/>
                  <a:pt x="10101" y="28943"/>
                  <a:pt x="10131" y="28953"/>
                </a:cubicBezTo>
                <a:cubicBezTo>
                  <a:pt x="10101" y="28973"/>
                  <a:pt x="10071" y="29003"/>
                  <a:pt x="10051" y="29033"/>
                </a:cubicBezTo>
                <a:lnTo>
                  <a:pt x="10051" y="29023"/>
                </a:lnTo>
                <a:lnTo>
                  <a:pt x="10051" y="28923"/>
                </a:lnTo>
                <a:close/>
                <a:moveTo>
                  <a:pt x="12818" y="28743"/>
                </a:moveTo>
                <a:lnTo>
                  <a:pt x="12818" y="28753"/>
                </a:lnTo>
                <a:cubicBezTo>
                  <a:pt x="12898" y="28753"/>
                  <a:pt x="12978" y="28773"/>
                  <a:pt x="13048" y="28813"/>
                </a:cubicBezTo>
                <a:lnTo>
                  <a:pt x="13048" y="28873"/>
                </a:lnTo>
                <a:cubicBezTo>
                  <a:pt x="13008" y="28923"/>
                  <a:pt x="12968" y="28973"/>
                  <a:pt x="12938" y="29033"/>
                </a:cubicBezTo>
                <a:lnTo>
                  <a:pt x="12898" y="29003"/>
                </a:lnTo>
                <a:cubicBezTo>
                  <a:pt x="12828" y="28963"/>
                  <a:pt x="12758" y="28913"/>
                  <a:pt x="12688" y="28873"/>
                </a:cubicBezTo>
                <a:lnTo>
                  <a:pt x="12688" y="28773"/>
                </a:lnTo>
                <a:cubicBezTo>
                  <a:pt x="12728" y="28753"/>
                  <a:pt x="12778" y="28743"/>
                  <a:pt x="12818" y="28743"/>
                </a:cubicBezTo>
                <a:close/>
                <a:moveTo>
                  <a:pt x="8602" y="28983"/>
                </a:moveTo>
                <a:cubicBezTo>
                  <a:pt x="8612" y="29003"/>
                  <a:pt x="8612" y="29023"/>
                  <a:pt x="8612" y="29043"/>
                </a:cubicBezTo>
                <a:lnTo>
                  <a:pt x="8532" y="29003"/>
                </a:lnTo>
                <a:cubicBezTo>
                  <a:pt x="8562" y="28993"/>
                  <a:pt x="8582" y="28983"/>
                  <a:pt x="8602" y="28983"/>
                </a:cubicBezTo>
                <a:close/>
                <a:moveTo>
                  <a:pt x="11659" y="28803"/>
                </a:moveTo>
                <a:cubicBezTo>
                  <a:pt x="11679" y="28803"/>
                  <a:pt x="11699" y="28813"/>
                  <a:pt x="11729" y="28813"/>
                </a:cubicBezTo>
                <a:cubicBezTo>
                  <a:pt x="11719" y="28853"/>
                  <a:pt x="11719" y="28883"/>
                  <a:pt x="11719" y="28913"/>
                </a:cubicBezTo>
                <a:lnTo>
                  <a:pt x="11729" y="28913"/>
                </a:lnTo>
                <a:lnTo>
                  <a:pt x="11729" y="29043"/>
                </a:lnTo>
                <a:cubicBezTo>
                  <a:pt x="11639" y="28973"/>
                  <a:pt x="11549" y="28923"/>
                  <a:pt x="11460" y="28873"/>
                </a:cubicBezTo>
                <a:cubicBezTo>
                  <a:pt x="11519" y="28833"/>
                  <a:pt x="11579" y="28803"/>
                  <a:pt x="11659" y="28803"/>
                </a:cubicBezTo>
                <a:close/>
                <a:moveTo>
                  <a:pt x="12249" y="28783"/>
                </a:moveTo>
                <a:cubicBezTo>
                  <a:pt x="12329" y="28793"/>
                  <a:pt x="12419" y="28813"/>
                  <a:pt x="12489" y="28853"/>
                </a:cubicBezTo>
                <a:cubicBezTo>
                  <a:pt x="12439" y="28913"/>
                  <a:pt x="12389" y="28983"/>
                  <a:pt x="12349" y="29053"/>
                </a:cubicBezTo>
                <a:lnTo>
                  <a:pt x="12249" y="28983"/>
                </a:lnTo>
                <a:lnTo>
                  <a:pt x="12249" y="28843"/>
                </a:lnTo>
                <a:lnTo>
                  <a:pt x="12249" y="28783"/>
                </a:lnTo>
                <a:close/>
                <a:moveTo>
                  <a:pt x="11070" y="28843"/>
                </a:moveTo>
                <a:cubicBezTo>
                  <a:pt x="11140" y="28843"/>
                  <a:pt x="11220" y="28853"/>
                  <a:pt x="11290" y="28883"/>
                </a:cubicBezTo>
                <a:cubicBezTo>
                  <a:pt x="11280" y="28903"/>
                  <a:pt x="11280" y="28913"/>
                  <a:pt x="11280" y="28933"/>
                </a:cubicBezTo>
                <a:lnTo>
                  <a:pt x="11280" y="28923"/>
                </a:lnTo>
                <a:cubicBezTo>
                  <a:pt x="11240" y="28973"/>
                  <a:pt x="11200" y="29023"/>
                  <a:pt x="11170" y="29083"/>
                </a:cubicBezTo>
                <a:cubicBezTo>
                  <a:pt x="11090" y="29023"/>
                  <a:pt x="11010" y="28973"/>
                  <a:pt x="10940" y="28933"/>
                </a:cubicBezTo>
                <a:lnTo>
                  <a:pt x="10940" y="28863"/>
                </a:lnTo>
                <a:cubicBezTo>
                  <a:pt x="10980" y="28843"/>
                  <a:pt x="11020" y="28843"/>
                  <a:pt x="11070" y="28843"/>
                </a:cubicBezTo>
                <a:close/>
                <a:moveTo>
                  <a:pt x="10490" y="28873"/>
                </a:moveTo>
                <a:cubicBezTo>
                  <a:pt x="10570" y="28873"/>
                  <a:pt x="10640" y="28893"/>
                  <a:pt x="10720" y="28923"/>
                </a:cubicBezTo>
                <a:cubicBezTo>
                  <a:pt x="10664" y="28970"/>
                  <a:pt x="10616" y="29026"/>
                  <a:pt x="10577" y="29091"/>
                </a:cubicBezTo>
                <a:lnTo>
                  <a:pt x="10577" y="29091"/>
                </a:lnTo>
                <a:lnTo>
                  <a:pt x="10500" y="29043"/>
                </a:lnTo>
                <a:cubicBezTo>
                  <a:pt x="10500" y="28983"/>
                  <a:pt x="10500" y="28923"/>
                  <a:pt x="10490" y="28873"/>
                </a:cubicBezTo>
                <a:close/>
                <a:moveTo>
                  <a:pt x="6814" y="29073"/>
                </a:moveTo>
                <a:cubicBezTo>
                  <a:pt x="6814" y="29073"/>
                  <a:pt x="6814" y="29083"/>
                  <a:pt x="6814" y="29093"/>
                </a:cubicBezTo>
                <a:lnTo>
                  <a:pt x="6794" y="29083"/>
                </a:lnTo>
                <a:lnTo>
                  <a:pt x="6814" y="29073"/>
                </a:lnTo>
                <a:close/>
                <a:moveTo>
                  <a:pt x="8273" y="29023"/>
                </a:moveTo>
                <a:cubicBezTo>
                  <a:pt x="8293" y="29023"/>
                  <a:pt x="8313" y="29033"/>
                  <a:pt x="8333" y="29033"/>
                </a:cubicBezTo>
                <a:cubicBezTo>
                  <a:pt x="8313" y="29053"/>
                  <a:pt x="8303" y="29073"/>
                  <a:pt x="8283" y="29083"/>
                </a:cubicBezTo>
                <a:lnTo>
                  <a:pt x="8283" y="29093"/>
                </a:lnTo>
                <a:cubicBezTo>
                  <a:pt x="8283" y="29073"/>
                  <a:pt x="8273" y="29043"/>
                  <a:pt x="8273" y="29023"/>
                </a:cubicBezTo>
                <a:close/>
                <a:moveTo>
                  <a:pt x="9941" y="28903"/>
                </a:moveTo>
                <a:cubicBezTo>
                  <a:pt x="9941" y="28963"/>
                  <a:pt x="9951" y="29033"/>
                  <a:pt x="9951" y="29093"/>
                </a:cubicBezTo>
                <a:cubicBezTo>
                  <a:pt x="9871" y="29043"/>
                  <a:pt x="9791" y="28993"/>
                  <a:pt x="9701" y="28943"/>
                </a:cubicBezTo>
                <a:cubicBezTo>
                  <a:pt x="9761" y="28913"/>
                  <a:pt x="9821" y="28903"/>
                  <a:pt x="9891" y="28903"/>
                </a:cubicBezTo>
                <a:close/>
                <a:moveTo>
                  <a:pt x="13038" y="29003"/>
                </a:moveTo>
                <a:cubicBezTo>
                  <a:pt x="13038" y="29033"/>
                  <a:pt x="13028" y="29063"/>
                  <a:pt x="13028" y="29093"/>
                </a:cubicBezTo>
                <a:lnTo>
                  <a:pt x="12988" y="29073"/>
                </a:lnTo>
                <a:cubicBezTo>
                  <a:pt x="13008" y="29053"/>
                  <a:pt x="13018" y="29023"/>
                  <a:pt x="13038" y="29003"/>
                </a:cubicBezTo>
                <a:close/>
                <a:moveTo>
                  <a:pt x="9312" y="28933"/>
                </a:moveTo>
                <a:cubicBezTo>
                  <a:pt x="9372" y="28933"/>
                  <a:pt x="9441" y="28943"/>
                  <a:pt x="9501" y="28963"/>
                </a:cubicBezTo>
                <a:cubicBezTo>
                  <a:pt x="9501" y="28973"/>
                  <a:pt x="9501" y="28993"/>
                  <a:pt x="9501" y="29003"/>
                </a:cubicBezTo>
                <a:cubicBezTo>
                  <a:pt x="9461" y="29043"/>
                  <a:pt x="9431" y="29083"/>
                  <a:pt x="9402" y="29133"/>
                </a:cubicBezTo>
                <a:cubicBezTo>
                  <a:pt x="9322" y="29083"/>
                  <a:pt x="9242" y="29033"/>
                  <a:pt x="9162" y="28993"/>
                </a:cubicBezTo>
                <a:cubicBezTo>
                  <a:pt x="9162" y="28983"/>
                  <a:pt x="9162" y="28963"/>
                  <a:pt x="9162" y="28953"/>
                </a:cubicBezTo>
                <a:cubicBezTo>
                  <a:pt x="9212" y="28943"/>
                  <a:pt x="9262" y="28933"/>
                  <a:pt x="9312" y="28933"/>
                </a:cubicBezTo>
                <a:close/>
                <a:moveTo>
                  <a:pt x="8153" y="29003"/>
                </a:moveTo>
                <a:cubicBezTo>
                  <a:pt x="8163" y="29043"/>
                  <a:pt x="8173" y="29093"/>
                  <a:pt x="8173" y="29143"/>
                </a:cubicBezTo>
                <a:lnTo>
                  <a:pt x="8173" y="29153"/>
                </a:lnTo>
                <a:cubicBezTo>
                  <a:pt x="8103" y="29113"/>
                  <a:pt x="8033" y="29073"/>
                  <a:pt x="7953" y="29033"/>
                </a:cubicBezTo>
                <a:cubicBezTo>
                  <a:pt x="8013" y="29013"/>
                  <a:pt x="8073" y="29003"/>
                  <a:pt x="8123" y="29003"/>
                </a:cubicBezTo>
                <a:close/>
                <a:moveTo>
                  <a:pt x="8712" y="28963"/>
                </a:moveTo>
                <a:cubicBezTo>
                  <a:pt x="8782" y="28963"/>
                  <a:pt x="8862" y="28983"/>
                  <a:pt x="8932" y="29003"/>
                </a:cubicBezTo>
                <a:cubicBezTo>
                  <a:pt x="8882" y="29053"/>
                  <a:pt x="8842" y="29103"/>
                  <a:pt x="8802" y="29153"/>
                </a:cubicBezTo>
                <a:cubicBezTo>
                  <a:pt x="8782" y="29133"/>
                  <a:pt x="8752" y="29123"/>
                  <a:pt x="8722" y="29103"/>
                </a:cubicBezTo>
                <a:cubicBezTo>
                  <a:pt x="8722" y="29063"/>
                  <a:pt x="8722" y="29013"/>
                  <a:pt x="8712" y="28963"/>
                </a:cubicBezTo>
                <a:close/>
                <a:moveTo>
                  <a:pt x="11280" y="29063"/>
                </a:moveTo>
                <a:cubicBezTo>
                  <a:pt x="11280" y="29091"/>
                  <a:pt x="11271" y="29128"/>
                  <a:pt x="11270" y="29157"/>
                </a:cubicBezTo>
                <a:lnTo>
                  <a:pt x="11270" y="29157"/>
                </a:lnTo>
                <a:lnTo>
                  <a:pt x="11230" y="29133"/>
                </a:lnTo>
                <a:cubicBezTo>
                  <a:pt x="11250" y="29103"/>
                  <a:pt x="11260" y="29083"/>
                  <a:pt x="11280" y="29063"/>
                </a:cubicBezTo>
                <a:close/>
                <a:moveTo>
                  <a:pt x="6954" y="29053"/>
                </a:moveTo>
                <a:cubicBezTo>
                  <a:pt x="7014" y="29053"/>
                  <a:pt x="7084" y="29063"/>
                  <a:pt x="7144" y="29083"/>
                </a:cubicBezTo>
                <a:cubicBezTo>
                  <a:pt x="7104" y="29113"/>
                  <a:pt x="7064" y="29163"/>
                  <a:pt x="7034" y="29203"/>
                </a:cubicBezTo>
                <a:lnTo>
                  <a:pt x="6954" y="29153"/>
                </a:lnTo>
                <a:cubicBezTo>
                  <a:pt x="6954" y="29123"/>
                  <a:pt x="6944" y="29093"/>
                  <a:pt x="6934" y="29063"/>
                </a:cubicBezTo>
                <a:lnTo>
                  <a:pt x="6934" y="29053"/>
                </a:lnTo>
                <a:close/>
                <a:moveTo>
                  <a:pt x="7543" y="29043"/>
                </a:moveTo>
                <a:cubicBezTo>
                  <a:pt x="7603" y="29043"/>
                  <a:pt x="7653" y="29053"/>
                  <a:pt x="7713" y="29063"/>
                </a:cubicBezTo>
                <a:cubicBezTo>
                  <a:pt x="7713" y="29073"/>
                  <a:pt x="7713" y="29073"/>
                  <a:pt x="7713" y="29083"/>
                </a:cubicBezTo>
                <a:lnTo>
                  <a:pt x="7713" y="29093"/>
                </a:lnTo>
                <a:cubicBezTo>
                  <a:pt x="7683" y="29123"/>
                  <a:pt x="7653" y="29163"/>
                  <a:pt x="7623" y="29203"/>
                </a:cubicBezTo>
                <a:cubicBezTo>
                  <a:pt x="7543" y="29153"/>
                  <a:pt x="7473" y="29113"/>
                  <a:pt x="7383" y="29073"/>
                </a:cubicBezTo>
                <a:cubicBezTo>
                  <a:pt x="7383" y="29073"/>
                  <a:pt x="7383" y="29073"/>
                  <a:pt x="7383" y="29063"/>
                </a:cubicBezTo>
                <a:cubicBezTo>
                  <a:pt x="7433" y="29043"/>
                  <a:pt x="7493" y="29043"/>
                  <a:pt x="7543" y="29043"/>
                </a:cubicBezTo>
                <a:close/>
                <a:moveTo>
                  <a:pt x="12558" y="28883"/>
                </a:moveTo>
                <a:lnTo>
                  <a:pt x="12608" y="28913"/>
                </a:lnTo>
                <a:cubicBezTo>
                  <a:pt x="12598" y="29013"/>
                  <a:pt x="12588" y="29113"/>
                  <a:pt x="12568" y="29203"/>
                </a:cubicBezTo>
                <a:cubicBezTo>
                  <a:pt x="12519" y="29173"/>
                  <a:pt x="12459" y="29133"/>
                  <a:pt x="12409" y="29093"/>
                </a:cubicBezTo>
                <a:cubicBezTo>
                  <a:pt x="12449" y="29023"/>
                  <a:pt x="12499" y="28953"/>
                  <a:pt x="12558" y="28883"/>
                </a:cubicBezTo>
                <a:close/>
                <a:moveTo>
                  <a:pt x="9501" y="29143"/>
                </a:moveTo>
                <a:cubicBezTo>
                  <a:pt x="9511" y="29163"/>
                  <a:pt x="9511" y="29183"/>
                  <a:pt x="9511" y="29213"/>
                </a:cubicBezTo>
                <a:lnTo>
                  <a:pt x="9471" y="29193"/>
                </a:lnTo>
                <a:cubicBezTo>
                  <a:pt x="9481" y="29173"/>
                  <a:pt x="9491" y="29153"/>
                  <a:pt x="9501" y="29143"/>
                </a:cubicBezTo>
                <a:close/>
                <a:moveTo>
                  <a:pt x="13148" y="28863"/>
                </a:moveTo>
                <a:cubicBezTo>
                  <a:pt x="13228" y="28903"/>
                  <a:pt x="13298" y="28953"/>
                  <a:pt x="13378" y="29003"/>
                </a:cubicBezTo>
                <a:cubicBezTo>
                  <a:pt x="13408" y="29023"/>
                  <a:pt x="13428" y="29043"/>
                  <a:pt x="13458" y="29063"/>
                </a:cubicBezTo>
                <a:cubicBezTo>
                  <a:pt x="13448" y="29103"/>
                  <a:pt x="13428" y="29153"/>
                  <a:pt x="13398" y="29183"/>
                </a:cubicBezTo>
                <a:cubicBezTo>
                  <a:pt x="13376" y="29208"/>
                  <a:pt x="13348" y="29219"/>
                  <a:pt x="13315" y="29219"/>
                </a:cubicBezTo>
                <a:cubicBezTo>
                  <a:pt x="13256" y="29219"/>
                  <a:pt x="13181" y="29184"/>
                  <a:pt x="13098" y="29133"/>
                </a:cubicBezTo>
                <a:cubicBezTo>
                  <a:pt x="13118" y="29053"/>
                  <a:pt x="13128" y="28973"/>
                  <a:pt x="13128" y="28883"/>
                </a:cubicBezTo>
                <a:cubicBezTo>
                  <a:pt x="13128" y="28873"/>
                  <a:pt x="13138" y="28863"/>
                  <a:pt x="13148" y="28863"/>
                </a:cubicBezTo>
                <a:close/>
                <a:moveTo>
                  <a:pt x="6364" y="29083"/>
                </a:moveTo>
                <a:cubicBezTo>
                  <a:pt x="6434" y="29083"/>
                  <a:pt x="6494" y="29093"/>
                  <a:pt x="6554" y="29103"/>
                </a:cubicBezTo>
                <a:cubicBezTo>
                  <a:pt x="6514" y="29143"/>
                  <a:pt x="6474" y="29183"/>
                  <a:pt x="6444" y="29223"/>
                </a:cubicBezTo>
                <a:cubicBezTo>
                  <a:pt x="6364" y="29183"/>
                  <a:pt x="6294" y="29133"/>
                  <a:pt x="6215" y="29103"/>
                </a:cubicBezTo>
                <a:cubicBezTo>
                  <a:pt x="6265" y="29083"/>
                  <a:pt x="6314" y="29083"/>
                  <a:pt x="6364" y="29083"/>
                </a:cubicBezTo>
                <a:close/>
                <a:moveTo>
                  <a:pt x="5775" y="29113"/>
                </a:moveTo>
                <a:cubicBezTo>
                  <a:pt x="5835" y="29113"/>
                  <a:pt x="5895" y="29123"/>
                  <a:pt x="5955" y="29133"/>
                </a:cubicBezTo>
                <a:cubicBezTo>
                  <a:pt x="5915" y="29163"/>
                  <a:pt x="5885" y="29203"/>
                  <a:pt x="5855" y="29243"/>
                </a:cubicBezTo>
                <a:cubicBezTo>
                  <a:pt x="5785" y="29203"/>
                  <a:pt x="5705" y="29163"/>
                  <a:pt x="5635" y="29133"/>
                </a:cubicBezTo>
                <a:cubicBezTo>
                  <a:pt x="5685" y="29113"/>
                  <a:pt x="5725" y="29113"/>
                  <a:pt x="5775" y="29113"/>
                </a:cubicBezTo>
                <a:close/>
                <a:moveTo>
                  <a:pt x="5196" y="29143"/>
                </a:moveTo>
                <a:cubicBezTo>
                  <a:pt x="5245" y="29143"/>
                  <a:pt x="5305" y="29143"/>
                  <a:pt x="5365" y="29163"/>
                </a:cubicBezTo>
                <a:cubicBezTo>
                  <a:pt x="5325" y="29193"/>
                  <a:pt x="5295" y="29223"/>
                  <a:pt x="5265" y="29263"/>
                </a:cubicBezTo>
                <a:cubicBezTo>
                  <a:pt x="5196" y="29223"/>
                  <a:pt x="5126" y="29183"/>
                  <a:pt x="5056" y="29153"/>
                </a:cubicBezTo>
                <a:cubicBezTo>
                  <a:pt x="5096" y="29143"/>
                  <a:pt x="5146" y="29143"/>
                  <a:pt x="5196" y="29143"/>
                </a:cubicBezTo>
                <a:close/>
                <a:moveTo>
                  <a:pt x="7723" y="29223"/>
                </a:moveTo>
                <a:cubicBezTo>
                  <a:pt x="7733" y="29233"/>
                  <a:pt x="7733" y="29243"/>
                  <a:pt x="7733" y="29263"/>
                </a:cubicBezTo>
                <a:lnTo>
                  <a:pt x="7703" y="29253"/>
                </a:lnTo>
                <a:lnTo>
                  <a:pt x="7723" y="29223"/>
                </a:lnTo>
                <a:close/>
                <a:moveTo>
                  <a:pt x="10490" y="29163"/>
                </a:moveTo>
                <a:lnTo>
                  <a:pt x="10530" y="29183"/>
                </a:lnTo>
                <a:cubicBezTo>
                  <a:pt x="10520" y="29213"/>
                  <a:pt x="10510" y="29233"/>
                  <a:pt x="10490" y="29263"/>
                </a:cubicBezTo>
                <a:lnTo>
                  <a:pt x="10490" y="29163"/>
                </a:lnTo>
                <a:close/>
                <a:moveTo>
                  <a:pt x="8732" y="29233"/>
                </a:moveTo>
                <a:lnTo>
                  <a:pt x="8752" y="29243"/>
                </a:lnTo>
                <a:cubicBezTo>
                  <a:pt x="8742" y="29253"/>
                  <a:pt x="8742" y="29263"/>
                  <a:pt x="8732" y="29273"/>
                </a:cubicBezTo>
                <a:cubicBezTo>
                  <a:pt x="8732" y="29253"/>
                  <a:pt x="8732" y="29243"/>
                  <a:pt x="8732" y="29233"/>
                </a:cubicBezTo>
                <a:close/>
                <a:moveTo>
                  <a:pt x="10800" y="28953"/>
                </a:moveTo>
                <a:lnTo>
                  <a:pt x="10840" y="28983"/>
                </a:lnTo>
                <a:lnTo>
                  <a:pt x="10840" y="29063"/>
                </a:lnTo>
                <a:cubicBezTo>
                  <a:pt x="10840" y="29143"/>
                  <a:pt x="10840" y="29213"/>
                  <a:pt x="10830" y="29273"/>
                </a:cubicBezTo>
                <a:lnTo>
                  <a:pt x="10820" y="29263"/>
                </a:lnTo>
                <a:cubicBezTo>
                  <a:pt x="10760" y="29223"/>
                  <a:pt x="10700" y="29183"/>
                  <a:pt x="10650" y="29143"/>
                </a:cubicBezTo>
                <a:cubicBezTo>
                  <a:pt x="10690" y="29073"/>
                  <a:pt x="10740" y="29013"/>
                  <a:pt x="10800" y="28953"/>
                </a:cubicBezTo>
                <a:close/>
                <a:moveTo>
                  <a:pt x="4611" y="29173"/>
                </a:moveTo>
                <a:cubicBezTo>
                  <a:pt x="4660" y="29173"/>
                  <a:pt x="4718" y="29173"/>
                  <a:pt x="4766" y="29183"/>
                </a:cubicBezTo>
                <a:cubicBezTo>
                  <a:pt x="4736" y="29213"/>
                  <a:pt x="4706" y="29253"/>
                  <a:pt x="4676" y="29283"/>
                </a:cubicBezTo>
                <a:cubicBezTo>
                  <a:pt x="4606" y="29243"/>
                  <a:pt x="4536" y="29213"/>
                  <a:pt x="4476" y="29183"/>
                </a:cubicBezTo>
                <a:cubicBezTo>
                  <a:pt x="4515" y="29173"/>
                  <a:pt x="4563" y="29173"/>
                  <a:pt x="4611" y="29173"/>
                </a:cubicBezTo>
                <a:close/>
                <a:moveTo>
                  <a:pt x="4017" y="29193"/>
                </a:moveTo>
                <a:cubicBezTo>
                  <a:pt x="4067" y="29193"/>
                  <a:pt x="4127" y="29203"/>
                  <a:pt x="4177" y="29213"/>
                </a:cubicBezTo>
                <a:cubicBezTo>
                  <a:pt x="4137" y="29243"/>
                  <a:pt x="4107" y="29273"/>
                  <a:pt x="4087" y="29303"/>
                </a:cubicBezTo>
                <a:cubicBezTo>
                  <a:pt x="4017" y="29273"/>
                  <a:pt x="3957" y="29243"/>
                  <a:pt x="3897" y="29213"/>
                </a:cubicBezTo>
                <a:cubicBezTo>
                  <a:pt x="3937" y="29203"/>
                  <a:pt x="3977" y="29203"/>
                  <a:pt x="4017" y="29203"/>
                </a:cubicBezTo>
                <a:lnTo>
                  <a:pt x="4017" y="29193"/>
                </a:lnTo>
                <a:close/>
                <a:moveTo>
                  <a:pt x="11979" y="28913"/>
                </a:moveTo>
                <a:cubicBezTo>
                  <a:pt x="12039" y="28943"/>
                  <a:pt x="12099" y="28983"/>
                  <a:pt x="12159" y="29023"/>
                </a:cubicBezTo>
                <a:lnTo>
                  <a:pt x="12169" y="29023"/>
                </a:lnTo>
                <a:cubicBezTo>
                  <a:pt x="12159" y="29123"/>
                  <a:pt x="12149" y="29223"/>
                  <a:pt x="12119" y="29313"/>
                </a:cubicBezTo>
                <a:cubicBezTo>
                  <a:pt x="12039" y="29263"/>
                  <a:pt x="11949" y="29203"/>
                  <a:pt x="11859" y="29143"/>
                </a:cubicBezTo>
                <a:lnTo>
                  <a:pt x="11819" y="29113"/>
                </a:lnTo>
                <a:cubicBezTo>
                  <a:pt x="11869" y="29043"/>
                  <a:pt x="11919" y="28973"/>
                  <a:pt x="11979" y="28913"/>
                </a:cubicBezTo>
                <a:close/>
                <a:moveTo>
                  <a:pt x="12688" y="28963"/>
                </a:moveTo>
                <a:lnTo>
                  <a:pt x="12848" y="29073"/>
                </a:lnTo>
                <a:lnTo>
                  <a:pt x="12898" y="29103"/>
                </a:lnTo>
                <a:cubicBezTo>
                  <a:pt x="12858" y="29173"/>
                  <a:pt x="12818" y="29243"/>
                  <a:pt x="12798" y="29313"/>
                </a:cubicBezTo>
                <a:cubicBezTo>
                  <a:pt x="12738" y="29303"/>
                  <a:pt x="12688" y="29273"/>
                  <a:pt x="12648" y="29253"/>
                </a:cubicBezTo>
                <a:cubicBezTo>
                  <a:pt x="12668" y="29153"/>
                  <a:pt x="12678" y="29053"/>
                  <a:pt x="12688" y="28963"/>
                </a:cubicBezTo>
                <a:close/>
                <a:moveTo>
                  <a:pt x="12958" y="29143"/>
                </a:moveTo>
                <a:lnTo>
                  <a:pt x="13008" y="29173"/>
                </a:lnTo>
                <a:cubicBezTo>
                  <a:pt x="12988" y="29213"/>
                  <a:pt x="12968" y="29253"/>
                  <a:pt x="12948" y="29283"/>
                </a:cubicBezTo>
                <a:cubicBezTo>
                  <a:pt x="12918" y="29303"/>
                  <a:pt x="12898" y="29313"/>
                  <a:pt x="12868" y="29323"/>
                </a:cubicBezTo>
                <a:cubicBezTo>
                  <a:pt x="12888" y="29253"/>
                  <a:pt x="12918" y="29193"/>
                  <a:pt x="12958" y="29143"/>
                </a:cubicBezTo>
                <a:close/>
                <a:moveTo>
                  <a:pt x="9022" y="29043"/>
                </a:moveTo>
                <a:lnTo>
                  <a:pt x="9062" y="29063"/>
                </a:lnTo>
                <a:cubicBezTo>
                  <a:pt x="9062" y="29153"/>
                  <a:pt x="9062" y="29243"/>
                  <a:pt x="9062" y="29333"/>
                </a:cubicBezTo>
                <a:lnTo>
                  <a:pt x="8882" y="29213"/>
                </a:lnTo>
                <a:cubicBezTo>
                  <a:pt x="8922" y="29153"/>
                  <a:pt x="8962" y="29093"/>
                  <a:pt x="9022" y="29043"/>
                </a:cubicBezTo>
                <a:close/>
                <a:moveTo>
                  <a:pt x="12239" y="29083"/>
                </a:moveTo>
                <a:lnTo>
                  <a:pt x="12299" y="29123"/>
                </a:lnTo>
                <a:cubicBezTo>
                  <a:pt x="12259" y="29193"/>
                  <a:pt x="12229" y="29273"/>
                  <a:pt x="12199" y="29363"/>
                </a:cubicBezTo>
                <a:lnTo>
                  <a:pt x="12189" y="29363"/>
                </a:lnTo>
                <a:cubicBezTo>
                  <a:pt x="12219" y="29263"/>
                  <a:pt x="12239" y="29173"/>
                  <a:pt x="12239" y="29083"/>
                </a:cubicBezTo>
                <a:close/>
                <a:moveTo>
                  <a:pt x="7274" y="29123"/>
                </a:moveTo>
                <a:cubicBezTo>
                  <a:pt x="7284" y="29213"/>
                  <a:pt x="7294" y="29293"/>
                  <a:pt x="7294" y="29373"/>
                </a:cubicBezTo>
                <a:cubicBezTo>
                  <a:pt x="7234" y="29333"/>
                  <a:pt x="7174" y="29303"/>
                  <a:pt x="7124" y="29263"/>
                </a:cubicBezTo>
                <a:cubicBezTo>
                  <a:pt x="7164" y="29213"/>
                  <a:pt x="7204" y="29163"/>
                  <a:pt x="7264" y="29123"/>
                </a:cubicBezTo>
                <a:close/>
                <a:moveTo>
                  <a:pt x="10211" y="28983"/>
                </a:moveTo>
                <a:cubicBezTo>
                  <a:pt x="10271" y="29023"/>
                  <a:pt x="10331" y="29063"/>
                  <a:pt x="10391" y="29093"/>
                </a:cubicBezTo>
                <a:lnTo>
                  <a:pt x="10401" y="29093"/>
                </a:lnTo>
                <a:lnTo>
                  <a:pt x="10401" y="29143"/>
                </a:lnTo>
                <a:cubicBezTo>
                  <a:pt x="10401" y="29233"/>
                  <a:pt x="10391" y="29323"/>
                  <a:pt x="10381" y="29392"/>
                </a:cubicBezTo>
                <a:lnTo>
                  <a:pt x="10291" y="29333"/>
                </a:lnTo>
                <a:lnTo>
                  <a:pt x="10061" y="29163"/>
                </a:lnTo>
                <a:cubicBezTo>
                  <a:pt x="10101" y="29093"/>
                  <a:pt x="10151" y="29033"/>
                  <a:pt x="10211" y="28983"/>
                </a:cubicBezTo>
                <a:close/>
                <a:moveTo>
                  <a:pt x="11390" y="28933"/>
                </a:moveTo>
                <a:cubicBezTo>
                  <a:pt x="11499" y="28993"/>
                  <a:pt x="11609" y="29063"/>
                  <a:pt x="11719" y="29143"/>
                </a:cubicBezTo>
                <a:cubicBezTo>
                  <a:pt x="11669" y="29223"/>
                  <a:pt x="11639" y="29303"/>
                  <a:pt x="11609" y="29392"/>
                </a:cubicBezTo>
                <a:cubicBezTo>
                  <a:pt x="11529" y="29343"/>
                  <a:pt x="11450" y="29283"/>
                  <a:pt x="11360" y="29223"/>
                </a:cubicBezTo>
                <a:cubicBezTo>
                  <a:pt x="11370" y="29143"/>
                  <a:pt x="11370" y="29073"/>
                  <a:pt x="11370" y="28993"/>
                </a:cubicBezTo>
                <a:lnTo>
                  <a:pt x="11370" y="28953"/>
                </a:lnTo>
                <a:lnTo>
                  <a:pt x="11390" y="28933"/>
                </a:lnTo>
                <a:close/>
                <a:moveTo>
                  <a:pt x="10940" y="29043"/>
                </a:moveTo>
                <a:cubicBezTo>
                  <a:pt x="11000" y="29073"/>
                  <a:pt x="11060" y="29113"/>
                  <a:pt x="11120" y="29163"/>
                </a:cubicBezTo>
                <a:cubicBezTo>
                  <a:pt x="11080" y="29243"/>
                  <a:pt x="11040" y="29323"/>
                  <a:pt x="11010" y="29412"/>
                </a:cubicBezTo>
                <a:cubicBezTo>
                  <a:pt x="10980" y="29392"/>
                  <a:pt x="10950" y="29373"/>
                  <a:pt x="10920" y="29343"/>
                </a:cubicBezTo>
                <a:cubicBezTo>
                  <a:pt x="10920" y="29253"/>
                  <a:pt x="10930" y="29163"/>
                  <a:pt x="10930" y="29073"/>
                </a:cubicBezTo>
                <a:lnTo>
                  <a:pt x="10940" y="29073"/>
                </a:lnTo>
                <a:cubicBezTo>
                  <a:pt x="10930" y="29063"/>
                  <a:pt x="10930" y="29053"/>
                  <a:pt x="10940" y="29043"/>
                </a:cubicBezTo>
                <a:close/>
                <a:moveTo>
                  <a:pt x="12359" y="29163"/>
                </a:moveTo>
                <a:cubicBezTo>
                  <a:pt x="12429" y="29213"/>
                  <a:pt x="12489" y="29253"/>
                  <a:pt x="12548" y="29293"/>
                </a:cubicBezTo>
                <a:cubicBezTo>
                  <a:pt x="12529" y="29323"/>
                  <a:pt x="12509" y="29353"/>
                  <a:pt x="12489" y="29382"/>
                </a:cubicBezTo>
                <a:cubicBezTo>
                  <a:pt x="12462" y="29409"/>
                  <a:pt x="12427" y="29421"/>
                  <a:pt x="12386" y="29421"/>
                </a:cubicBezTo>
                <a:cubicBezTo>
                  <a:pt x="12349" y="29421"/>
                  <a:pt x="12306" y="29411"/>
                  <a:pt x="12259" y="29392"/>
                </a:cubicBezTo>
                <a:cubicBezTo>
                  <a:pt x="12289" y="29313"/>
                  <a:pt x="12319" y="29233"/>
                  <a:pt x="12359" y="29163"/>
                </a:cubicBezTo>
                <a:close/>
                <a:moveTo>
                  <a:pt x="9172" y="29113"/>
                </a:moveTo>
                <a:cubicBezTo>
                  <a:pt x="9232" y="29143"/>
                  <a:pt x="9292" y="29173"/>
                  <a:pt x="9352" y="29213"/>
                </a:cubicBezTo>
                <a:cubicBezTo>
                  <a:pt x="9302" y="29293"/>
                  <a:pt x="9272" y="29373"/>
                  <a:pt x="9242" y="29452"/>
                </a:cubicBezTo>
                <a:lnTo>
                  <a:pt x="9172" y="29402"/>
                </a:lnTo>
                <a:cubicBezTo>
                  <a:pt x="9172" y="29402"/>
                  <a:pt x="9172" y="29392"/>
                  <a:pt x="9172" y="29382"/>
                </a:cubicBezTo>
                <a:lnTo>
                  <a:pt x="9172" y="29373"/>
                </a:lnTo>
                <a:lnTo>
                  <a:pt x="9172" y="29113"/>
                </a:lnTo>
                <a:close/>
                <a:moveTo>
                  <a:pt x="9621" y="29023"/>
                </a:moveTo>
                <a:cubicBezTo>
                  <a:pt x="9731" y="29073"/>
                  <a:pt x="9841" y="29133"/>
                  <a:pt x="9941" y="29203"/>
                </a:cubicBezTo>
                <a:cubicBezTo>
                  <a:pt x="9891" y="29283"/>
                  <a:pt x="9861" y="29363"/>
                  <a:pt x="9831" y="29442"/>
                </a:cubicBezTo>
                <a:lnTo>
                  <a:pt x="9831" y="29452"/>
                </a:lnTo>
                <a:lnTo>
                  <a:pt x="9761" y="29402"/>
                </a:lnTo>
                <a:lnTo>
                  <a:pt x="9611" y="29293"/>
                </a:lnTo>
                <a:cubicBezTo>
                  <a:pt x="9621" y="29203"/>
                  <a:pt x="9621" y="29113"/>
                  <a:pt x="9611" y="29023"/>
                </a:cubicBezTo>
                <a:close/>
                <a:moveTo>
                  <a:pt x="8432" y="29073"/>
                </a:moveTo>
                <a:cubicBezTo>
                  <a:pt x="8502" y="29093"/>
                  <a:pt x="8562" y="29123"/>
                  <a:pt x="8622" y="29163"/>
                </a:cubicBezTo>
                <a:lnTo>
                  <a:pt x="8612" y="29163"/>
                </a:lnTo>
                <a:cubicBezTo>
                  <a:pt x="8622" y="29263"/>
                  <a:pt x="8622" y="29363"/>
                  <a:pt x="8612" y="29462"/>
                </a:cubicBezTo>
                <a:cubicBezTo>
                  <a:pt x="8512" y="29382"/>
                  <a:pt x="8402" y="29303"/>
                  <a:pt x="8293" y="29233"/>
                </a:cubicBezTo>
                <a:cubicBezTo>
                  <a:pt x="8333" y="29173"/>
                  <a:pt x="8382" y="29123"/>
                  <a:pt x="8432" y="29073"/>
                </a:cubicBezTo>
                <a:close/>
                <a:moveTo>
                  <a:pt x="6674" y="29143"/>
                </a:moveTo>
                <a:cubicBezTo>
                  <a:pt x="6724" y="29163"/>
                  <a:pt x="6784" y="29193"/>
                  <a:pt x="6834" y="29213"/>
                </a:cubicBezTo>
                <a:cubicBezTo>
                  <a:pt x="6844" y="29313"/>
                  <a:pt x="6854" y="29402"/>
                  <a:pt x="6854" y="29492"/>
                </a:cubicBezTo>
                <a:cubicBezTo>
                  <a:pt x="6744" y="29422"/>
                  <a:pt x="6644" y="29343"/>
                  <a:pt x="6534" y="29283"/>
                </a:cubicBezTo>
                <a:cubicBezTo>
                  <a:pt x="6574" y="29233"/>
                  <a:pt x="6624" y="29183"/>
                  <a:pt x="6674" y="29153"/>
                </a:cubicBezTo>
                <a:lnTo>
                  <a:pt x="6674" y="29143"/>
                </a:lnTo>
                <a:close/>
                <a:moveTo>
                  <a:pt x="7853" y="29103"/>
                </a:moveTo>
                <a:cubicBezTo>
                  <a:pt x="7953" y="29143"/>
                  <a:pt x="8063" y="29193"/>
                  <a:pt x="8163" y="29263"/>
                </a:cubicBezTo>
                <a:lnTo>
                  <a:pt x="8153" y="29263"/>
                </a:lnTo>
                <a:cubicBezTo>
                  <a:pt x="8113" y="29343"/>
                  <a:pt x="8083" y="29412"/>
                  <a:pt x="8053" y="29492"/>
                </a:cubicBezTo>
                <a:lnTo>
                  <a:pt x="7853" y="29353"/>
                </a:lnTo>
                <a:cubicBezTo>
                  <a:pt x="7853" y="29273"/>
                  <a:pt x="7843" y="29193"/>
                  <a:pt x="7833" y="29113"/>
                </a:cubicBezTo>
                <a:cubicBezTo>
                  <a:pt x="7843" y="29113"/>
                  <a:pt x="7843" y="29103"/>
                  <a:pt x="7853" y="29103"/>
                </a:cubicBezTo>
                <a:close/>
                <a:moveTo>
                  <a:pt x="7403" y="29183"/>
                </a:moveTo>
                <a:lnTo>
                  <a:pt x="7403" y="29183"/>
                </a:lnTo>
                <a:cubicBezTo>
                  <a:pt x="7453" y="29213"/>
                  <a:pt x="7513" y="29243"/>
                  <a:pt x="7563" y="29273"/>
                </a:cubicBezTo>
                <a:cubicBezTo>
                  <a:pt x="7523" y="29343"/>
                  <a:pt x="7493" y="29422"/>
                  <a:pt x="7463" y="29502"/>
                </a:cubicBezTo>
                <a:lnTo>
                  <a:pt x="7413" y="29462"/>
                </a:lnTo>
                <a:cubicBezTo>
                  <a:pt x="7413" y="29373"/>
                  <a:pt x="7413" y="29283"/>
                  <a:pt x="7403" y="29183"/>
                </a:cubicBezTo>
                <a:close/>
                <a:moveTo>
                  <a:pt x="11809" y="29193"/>
                </a:moveTo>
                <a:cubicBezTo>
                  <a:pt x="11909" y="29263"/>
                  <a:pt x="11999" y="29333"/>
                  <a:pt x="12089" y="29382"/>
                </a:cubicBezTo>
                <a:cubicBezTo>
                  <a:pt x="12029" y="29512"/>
                  <a:pt x="11969" y="29512"/>
                  <a:pt x="11929" y="29512"/>
                </a:cubicBezTo>
                <a:cubicBezTo>
                  <a:pt x="11859" y="29502"/>
                  <a:pt x="11799" y="29482"/>
                  <a:pt x="11739" y="29452"/>
                </a:cubicBezTo>
                <a:cubicBezTo>
                  <a:pt x="11769" y="29373"/>
                  <a:pt x="11789" y="29283"/>
                  <a:pt x="11799" y="29203"/>
                </a:cubicBezTo>
                <a:lnTo>
                  <a:pt x="11799" y="29193"/>
                </a:lnTo>
                <a:close/>
                <a:moveTo>
                  <a:pt x="6085" y="29173"/>
                </a:moveTo>
                <a:cubicBezTo>
                  <a:pt x="6185" y="29213"/>
                  <a:pt x="6284" y="29263"/>
                  <a:pt x="6384" y="29313"/>
                </a:cubicBezTo>
                <a:cubicBezTo>
                  <a:pt x="6344" y="29382"/>
                  <a:pt x="6304" y="29452"/>
                  <a:pt x="6284" y="29522"/>
                </a:cubicBezTo>
                <a:cubicBezTo>
                  <a:pt x="6175" y="29442"/>
                  <a:pt x="6055" y="29363"/>
                  <a:pt x="5945" y="29303"/>
                </a:cubicBezTo>
                <a:cubicBezTo>
                  <a:pt x="5985" y="29253"/>
                  <a:pt x="6035" y="29213"/>
                  <a:pt x="6085" y="29183"/>
                </a:cubicBezTo>
                <a:lnTo>
                  <a:pt x="6085" y="29173"/>
                </a:lnTo>
                <a:close/>
                <a:moveTo>
                  <a:pt x="9941" y="29402"/>
                </a:moveTo>
                <a:cubicBezTo>
                  <a:pt x="9931" y="29442"/>
                  <a:pt x="9931" y="29482"/>
                  <a:pt x="9921" y="29512"/>
                </a:cubicBezTo>
                <a:lnTo>
                  <a:pt x="9921" y="29522"/>
                </a:lnTo>
                <a:lnTo>
                  <a:pt x="9901" y="29502"/>
                </a:lnTo>
                <a:cubicBezTo>
                  <a:pt x="9911" y="29472"/>
                  <a:pt x="9921" y="29432"/>
                  <a:pt x="9941" y="29402"/>
                </a:cubicBezTo>
                <a:close/>
                <a:moveTo>
                  <a:pt x="11190" y="29213"/>
                </a:moveTo>
                <a:cubicBezTo>
                  <a:pt x="11220" y="29223"/>
                  <a:pt x="11240" y="29243"/>
                  <a:pt x="11270" y="29263"/>
                </a:cubicBezTo>
                <a:cubicBezTo>
                  <a:pt x="11260" y="29353"/>
                  <a:pt x="11240" y="29442"/>
                  <a:pt x="11210" y="29532"/>
                </a:cubicBezTo>
                <a:cubicBezTo>
                  <a:pt x="11160" y="29512"/>
                  <a:pt x="11120" y="29482"/>
                  <a:pt x="11080" y="29462"/>
                </a:cubicBezTo>
                <a:lnTo>
                  <a:pt x="11090" y="29462"/>
                </a:lnTo>
                <a:cubicBezTo>
                  <a:pt x="11110" y="29373"/>
                  <a:pt x="11150" y="29283"/>
                  <a:pt x="11190" y="29213"/>
                </a:cubicBezTo>
                <a:close/>
                <a:moveTo>
                  <a:pt x="5495" y="29203"/>
                </a:moveTo>
                <a:cubicBezTo>
                  <a:pt x="5595" y="29233"/>
                  <a:pt x="5695" y="29283"/>
                  <a:pt x="5785" y="29333"/>
                </a:cubicBezTo>
                <a:cubicBezTo>
                  <a:pt x="5745" y="29402"/>
                  <a:pt x="5715" y="29472"/>
                  <a:pt x="5695" y="29542"/>
                </a:cubicBezTo>
                <a:cubicBezTo>
                  <a:pt x="5575" y="29462"/>
                  <a:pt x="5475" y="29382"/>
                  <a:pt x="5365" y="29323"/>
                </a:cubicBezTo>
                <a:cubicBezTo>
                  <a:pt x="5405" y="29273"/>
                  <a:pt x="5445" y="29233"/>
                  <a:pt x="5495" y="29203"/>
                </a:cubicBezTo>
                <a:close/>
                <a:moveTo>
                  <a:pt x="4906" y="29223"/>
                </a:moveTo>
                <a:cubicBezTo>
                  <a:pt x="5006" y="29263"/>
                  <a:pt x="5106" y="29303"/>
                  <a:pt x="5196" y="29363"/>
                </a:cubicBezTo>
                <a:cubicBezTo>
                  <a:pt x="5156" y="29422"/>
                  <a:pt x="5126" y="29482"/>
                  <a:pt x="5096" y="29552"/>
                </a:cubicBezTo>
                <a:cubicBezTo>
                  <a:pt x="4996" y="29472"/>
                  <a:pt x="4886" y="29402"/>
                  <a:pt x="4776" y="29343"/>
                </a:cubicBezTo>
                <a:cubicBezTo>
                  <a:pt x="4816" y="29303"/>
                  <a:pt x="4856" y="29263"/>
                  <a:pt x="4906" y="29233"/>
                </a:cubicBezTo>
                <a:lnTo>
                  <a:pt x="4906" y="29223"/>
                </a:lnTo>
                <a:close/>
                <a:moveTo>
                  <a:pt x="4316" y="29253"/>
                </a:moveTo>
                <a:cubicBezTo>
                  <a:pt x="4416" y="29283"/>
                  <a:pt x="4506" y="29333"/>
                  <a:pt x="4596" y="29382"/>
                </a:cubicBezTo>
                <a:cubicBezTo>
                  <a:pt x="4566" y="29432"/>
                  <a:pt x="4536" y="29502"/>
                  <a:pt x="4506" y="29562"/>
                </a:cubicBezTo>
                <a:cubicBezTo>
                  <a:pt x="4396" y="29492"/>
                  <a:pt x="4296" y="29422"/>
                  <a:pt x="4187" y="29363"/>
                </a:cubicBezTo>
                <a:cubicBezTo>
                  <a:pt x="4226" y="29323"/>
                  <a:pt x="4266" y="29283"/>
                  <a:pt x="4316" y="29253"/>
                </a:cubicBezTo>
                <a:close/>
                <a:moveTo>
                  <a:pt x="8183" y="29432"/>
                </a:moveTo>
                <a:lnTo>
                  <a:pt x="8183" y="29442"/>
                </a:lnTo>
                <a:lnTo>
                  <a:pt x="8183" y="29532"/>
                </a:lnTo>
                <a:lnTo>
                  <a:pt x="8183" y="29582"/>
                </a:lnTo>
                <a:lnTo>
                  <a:pt x="8143" y="29552"/>
                </a:lnTo>
                <a:cubicBezTo>
                  <a:pt x="8153" y="29512"/>
                  <a:pt x="8163" y="29472"/>
                  <a:pt x="8183" y="29432"/>
                </a:cubicBezTo>
                <a:close/>
                <a:moveTo>
                  <a:pt x="11358" y="29328"/>
                </a:moveTo>
                <a:lnTo>
                  <a:pt x="11358" y="29328"/>
                </a:lnTo>
                <a:cubicBezTo>
                  <a:pt x="11435" y="29377"/>
                  <a:pt x="11512" y="29434"/>
                  <a:pt x="11579" y="29472"/>
                </a:cubicBezTo>
                <a:cubicBezTo>
                  <a:pt x="11569" y="29512"/>
                  <a:pt x="11559" y="29552"/>
                  <a:pt x="11549" y="29592"/>
                </a:cubicBezTo>
                <a:cubicBezTo>
                  <a:pt x="11529" y="29612"/>
                  <a:pt x="11490" y="29612"/>
                  <a:pt x="11460" y="29612"/>
                </a:cubicBezTo>
                <a:cubicBezTo>
                  <a:pt x="11400" y="29612"/>
                  <a:pt x="11340" y="29602"/>
                  <a:pt x="11290" y="29572"/>
                </a:cubicBezTo>
                <a:cubicBezTo>
                  <a:pt x="11319" y="29494"/>
                  <a:pt x="11339" y="29407"/>
                  <a:pt x="11358" y="29328"/>
                </a:cubicBezTo>
                <a:close/>
                <a:moveTo>
                  <a:pt x="9421" y="29273"/>
                </a:moveTo>
                <a:lnTo>
                  <a:pt x="9511" y="29333"/>
                </a:lnTo>
                <a:cubicBezTo>
                  <a:pt x="9501" y="29432"/>
                  <a:pt x="9491" y="29532"/>
                  <a:pt x="9471" y="29632"/>
                </a:cubicBezTo>
                <a:lnTo>
                  <a:pt x="9322" y="29522"/>
                </a:lnTo>
                <a:cubicBezTo>
                  <a:pt x="9342" y="29432"/>
                  <a:pt x="9382" y="29353"/>
                  <a:pt x="9421" y="29273"/>
                </a:cubicBezTo>
                <a:close/>
                <a:moveTo>
                  <a:pt x="10600" y="29233"/>
                </a:moveTo>
                <a:lnTo>
                  <a:pt x="10760" y="29353"/>
                </a:lnTo>
                <a:lnTo>
                  <a:pt x="10810" y="29382"/>
                </a:lnTo>
                <a:cubicBezTo>
                  <a:pt x="10800" y="29472"/>
                  <a:pt x="10780" y="29562"/>
                  <a:pt x="10750" y="29642"/>
                </a:cubicBezTo>
                <a:cubicBezTo>
                  <a:pt x="10660" y="29592"/>
                  <a:pt x="10570" y="29542"/>
                  <a:pt x="10490" y="29482"/>
                </a:cubicBezTo>
                <a:lnTo>
                  <a:pt x="10500" y="29482"/>
                </a:lnTo>
                <a:cubicBezTo>
                  <a:pt x="10520" y="29392"/>
                  <a:pt x="10560" y="29313"/>
                  <a:pt x="10600" y="29233"/>
                </a:cubicBezTo>
                <a:close/>
                <a:moveTo>
                  <a:pt x="7643" y="29343"/>
                </a:moveTo>
                <a:lnTo>
                  <a:pt x="7733" y="29402"/>
                </a:lnTo>
                <a:lnTo>
                  <a:pt x="7733" y="29612"/>
                </a:lnTo>
                <a:cubicBezTo>
                  <a:pt x="7733" y="29642"/>
                  <a:pt x="7733" y="29672"/>
                  <a:pt x="7723" y="29702"/>
                </a:cubicBezTo>
                <a:lnTo>
                  <a:pt x="7663" y="29662"/>
                </a:lnTo>
                <a:lnTo>
                  <a:pt x="7543" y="29572"/>
                </a:lnTo>
                <a:cubicBezTo>
                  <a:pt x="7563" y="29492"/>
                  <a:pt x="7603" y="29412"/>
                  <a:pt x="7643" y="29343"/>
                </a:cubicBezTo>
                <a:close/>
                <a:moveTo>
                  <a:pt x="10900" y="29442"/>
                </a:moveTo>
                <a:lnTo>
                  <a:pt x="10990" y="29502"/>
                </a:lnTo>
                <a:cubicBezTo>
                  <a:pt x="10970" y="29572"/>
                  <a:pt x="10960" y="29642"/>
                  <a:pt x="10950" y="29712"/>
                </a:cubicBezTo>
                <a:cubicBezTo>
                  <a:pt x="10910" y="29702"/>
                  <a:pt x="10870" y="29692"/>
                  <a:pt x="10840" y="29682"/>
                </a:cubicBezTo>
                <a:cubicBezTo>
                  <a:pt x="10870" y="29602"/>
                  <a:pt x="10890" y="29522"/>
                  <a:pt x="10900" y="29442"/>
                </a:cubicBezTo>
                <a:close/>
                <a:moveTo>
                  <a:pt x="11060" y="29552"/>
                </a:moveTo>
                <a:cubicBezTo>
                  <a:pt x="11100" y="29572"/>
                  <a:pt x="11130" y="29592"/>
                  <a:pt x="11170" y="29612"/>
                </a:cubicBezTo>
                <a:cubicBezTo>
                  <a:pt x="11140" y="29662"/>
                  <a:pt x="11090" y="29702"/>
                  <a:pt x="11030" y="29712"/>
                </a:cubicBezTo>
                <a:cubicBezTo>
                  <a:pt x="11030" y="29662"/>
                  <a:pt x="11040" y="29602"/>
                  <a:pt x="11060" y="29552"/>
                </a:cubicBezTo>
                <a:close/>
                <a:moveTo>
                  <a:pt x="7403" y="29612"/>
                </a:moveTo>
                <a:cubicBezTo>
                  <a:pt x="7413" y="29612"/>
                  <a:pt x="7413" y="29622"/>
                  <a:pt x="7423" y="29622"/>
                </a:cubicBezTo>
                <a:cubicBezTo>
                  <a:pt x="7413" y="29652"/>
                  <a:pt x="7413" y="29692"/>
                  <a:pt x="7413" y="29722"/>
                </a:cubicBezTo>
                <a:lnTo>
                  <a:pt x="7403" y="29732"/>
                </a:lnTo>
                <a:lnTo>
                  <a:pt x="7403" y="29692"/>
                </a:lnTo>
                <a:lnTo>
                  <a:pt x="7403" y="29612"/>
                </a:lnTo>
                <a:close/>
                <a:moveTo>
                  <a:pt x="8832" y="29283"/>
                </a:moveTo>
                <a:cubicBezTo>
                  <a:pt x="8912" y="29333"/>
                  <a:pt x="8982" y="29392"/>
                  <a:pt x="9062" y="29442"/>
                </a:cubicBezTo>
                <a:cubicBezTo>
                  <a:pt x="9052" y="29542"/>
                  <a:pt x="9042" y="29642"/>
                  <a:pt x="9022" y="29742"/>
                </a:cubicBezTo>
                <a:cubicBezTo>
                  <a:pt x="8932" y="29672"/>
                  <a:pt x="8832" y="29602"/>
                  <a:pt x="8732" y="29532"/>
                </a:cubicBezTo>
                <a:cubicBezTo>
                  <a:pt x="8752" y="29442"/>
                  <a:pt x="8792" y="29363"/>
                  <a:pt x="8832" y="29283"/>
                </a:cubicBezTo>
                <a:close/>
                <a:moveTo>
                  <a:pt x="10061" y="29283"/>
                </a:moveTo>
                <a:cubicBezTo>
                  <a:pt x="10121" y="29323"/>
                  <a:pt x="10181" y="29373"/>
                  <a:pt x="10241" y="29402"/>
                </a:cubicBezTo>
                <a:lnTo>
                  <a:pt x="10371" y="29502"/>
                </a:lnTo>
                <a:cubicBezTo>
                  <a:pt x="10351" y="29582"/>
                  <a:pt x="10321" y="29662"/>
                  <a:pt x="10291" y="29742"/>
                </a:cubicBezTo>
                <a:lnTo>
                  <a:pt x="10301" y="29752"/>
                </a:lnTo>
                <a:cubicBezTo>
                  <a:pt x="10201" y="29702"/>
                  <a:pt x="10111" y="29642"/>
                  <a:pt x="10031" y="29582"/>
                </a:cubicBezTo>
                <a:cubicBezTo>
                  <a:pt x="10041" y="29482"/>
                  <a:pt x="10051" y="29382"/>
                  <a:pt x="10061" y="29283"/>
                </a:cubicBezTo>
                <a:close/>
                <a:moveTo>
                  <a:pt x="10470" y="29572"/>
                </a:moveTo>
                <a:lnTo>
                  <a:pt x="10470" y="29582"/>
                </a:lnTo>
                <a:cubicBezTo>
                  <a:pt x="10540" y="29632"/>
                  <a:pt x="10620" y="29682"/>
                  <a:pt x="10700" y="29722"/>
                </a:cubicBezTo>
                <a:cubicBezTo>
                  <a:pt x="10673" y="29776"/>
                  <a:pt x="10614" y="29814"/>
                  <a:pt x="10552" y="29814"/>
                </a:cubicBezTo>
                <a:cubicBezTo>
                  <a:pt x="10545" y="29814"/>
                  <a:pt x="10538" y="29813"/>
                  <a:pt x="10530" y="29812"/>
                </a:cubicBezTo>
                <a:cubicBezTo>
                  <a:pt x="10500" y="29812"/>
                  <a:pt x="10460" y="29812"/>
                  <a:pt x="10431" y="29802"/>
                </a:cubicBezTo>
                <a:cubicBezTo>
                  <a:pt x="10441" y="29722"/>
                  <a:pt x="10450" y="29652"/>
                  <a:pt x="10470" y="29572"/>
                </a:cubicBezTo>
                <a:close/>
                <a:moveTo>
                  <a:pt x="7064" y="29363"/>
                </a:moveTo>
                <a:cubicBezTo>
                  <a:pt x="7144" y="29412"/>
                  <a:pt x="7224" y="29472"/>
                  <a:pt x="7304" y="29522"/>
                </a:cubicBezTo>
                <a:cubicBezTo>
                  <a:pt x="7294" y="29572"/>
                  <a:pt x="7294" y="29622"/>
                  <a:pt x="7294" y="29682"/>
                </a:cubicBezTo>
                <a:cubicBezTo>
                  <a:pt x="7294" y="29732"/>
                  <a:pt x="7284" y="29782"/>
                  <a:pt x="7274" y="29822"/>
                </a:cubicBezTo>
                <a:lnTo>
                  <a:pt x="7154" y="29732"/>
                </a:lnTo>
                <a:lnTo>
                  <a:pt x="6984" y="29602"/>
                </a:lnTo>
                <a:lnTo>
                  <a:pt x="6984" y="29542"/>
                </a:lnTo>
                <a:cubicBezTo>
                  <a:pt x="7004" y="29482"/>
                  <a:pt x="7034" y="29422"/>
                  <a:pt x="7064" y="29363"/>
                </a:cubicBezTo>
                <a:close/>
                <a:moveTo>
                  <a:pt x="9611" y="29409"/>
                </a:moveTo>
                <a:lnTo>
                  <a:pt x="9711" y="29482"/>
                </a:lnTo>
                <a:lnTo>
                  <a:pt x="9801" y="29552"/>
                </a:lnTo>
                <a:cubicBezTo>
                  <a:pt x="9781" y="29642"/>
                  <a:pt x="9771" y="29732"/>
                  <a:pt x="9761" y="29822"/>
                </a:cubicBezTo>
                <a:cubicBezTo>
                  <a:pt x="9701" y="29782"/>
                  <a:pt x="9631" y="29752"/>
                  <a:pt x="9571" y="29702"/>
                </a:cubicBezTo>
                <a:cubicBezTo>
                  <a:pt x="9591" y="29605"/>
                  <a:pt x="9601" y="29507"/>
                  <a:pt x="9611" y="29409"/>
                </a:cubicBezTo>
                <a:close/>
                <a:moveTo>
                  <a:pt x="9162" y="29522"/>
                </a:moveTo>
                <a:lnTo>
                  <a:pt x="9182" y="29542"/>
                </a:lnTo>
                <a:lnTo>
                  <a:pt x="9212" y="29562"/>
                </a:lnTo>
                <a:cubicBezTo>
                  <a:pt x="9192" y="29652"/>
                  <a:pt x="9172" y="29742"/>
                  <a:pt x="9172" y="29832"/>
                </a:cubicBezTo>
                <a:lnTo>
                  <a:pt x="9122" y="29812"/>
                </a:lnTo>
                <a:cubicBezTo>
                  <a:pt x="9142" y="29712"/>
                  <a:pt x="9162" y="29622"/>
                  <a:pt x="9162" y="29522"/>
                </a:cubicBezTo>
                <a:close/>
                <a:moveTo>
                  <a:pt x="9881" y="29602"/>
                </a:moveTo>
                <a:cubicBezTo>
                  <a:pt x="9881" y="29612"/>
                  <a:pt x="9891" y="29612"/>
                  <a:pt x="9901" y="29622"/>
                </a:cubicBezTo>
                <a:cubicBezTo>
                  <a:pt x="9891" y="29692"/>
                  <a:pt x="9871" y="29762"/>
                  <a:pt x="9841" y="29832"/>
                </a:cubicBezTo>
                <a:cubicBezTo>
                  <a:pt x="9851" y="29752"/>
                  <a:pt x="9861" y="29682"/>
                  <a:pt x="9881" y="29602"/>
                </a:cubicBezTo>
                <a:close/>
                <a:moveTo>
                  <a:pt x="8293" y="29353"/>
                </a:moveTo>
                <a:lnTo>
                  <a:pt x="8293" y="29353"/>
                </a:lnTo>
                <a:cubicBezTo>
                  <a:pt x="8402" y="29422"/>
                  <a:pt x="8502" y="29502"/>
                  <a:pt x="8612" y="29582"/>
                </a:cubicBezTo>
                <a:cubicBezTo>
                  <a:pt x="8612" y="29592"/>
                  <a:pt x="8612" y="29612"/>
                  <a:pt x="8612" y="29632"/>
                </a:cubicBezTo>
                <a:lnTo>
                  <a:pt x="8602" y="29642"/>
                </a:lnTo>
                <a:cubicBezTo>
                  <a:pt x="8592" y="29702"/>
                  <a:pt x="8582" y="29772"/>
                  <a:pt x="8572" y="29842"/>
                </a:cubicBezTo>
                <a:lnTo>
                  <a:pt x="8572" y="29862"/>
                </a:lnTo>
                <a:cubicBezTo>
                  <a:pt x="8482" y="29802"/>
                  <a:pt x="8382" y="29732"/>
                  <a:pt x="8293" y="29662"/>
                </a:cubicBezTo>
                <a:cubicBezTo>
                  <a:pt x="8293" y="29622"/>
                  <a:pt x="8293" y="29582"/>
                  <a:pt x="8293" y="29532"/>
                </a:cubicBezTo>
                <a:cubicBezTo>
                  <a:pt x="8303" y="29492"/>
                  <a:pt x="8293" y="29412"/>
                  <a:pt x="8293" y="29353"/>
                </a:cubicBezTo>
                <a:close/>
                <a:moveTo>
                  <a:pt x="7863" y="29472"/>
                </a:moveTo>
                <a:cubicBezTo>
                  <a:pt x="7913" y="29512"/>
                  <a:pt x="7973" y="29552"/>
                  <a:pt x="8033" y="29602"/>
                </a:cubicBezTo>
                <a:cubicBezTo>
                  <a:pt x="8003" y="29692"/>
                  <a:pt x="7993" y="29792"/>
                  <a:pt x="7983" y="29882"/>
                </a:cubicBezTo>
                <a:lnTo>
                  <a:pt x="7833" y="29782"/>
                </a:lnTo>
                <a:cubicBezTo>
                  <a:pt x="7843" y="29722"/>
                  <a:pt x="7853" y="29672"/>
                  <a:pt x="7863" y="29612"/>
                </a:cubicBezTo>
                <a:lnTo>
                  <a:pt x="7863" y="29472"/>
                </a:lnTo>
                <a:close/>
                <a:moveTo>
                  <a:pt x="6474" y="29373"/>
                </a:moveTo>
                <a:cubicBezTo>
                  <a:pt x="6594" y="29452"/>
                  <a:pt x="6713" y="29541"/>
                  <a:pt x="6832" y="29631"/>
                </a:cubicBezTo>
                <a:lnTo>
                  <a:pt x="6832" y="29631"/>
                </a:lnTo>
                <a:cubicBezTo>
                  <a:pt x="6813" y="29727"/>
                  <a:pt x="6794" y="29815"/>
                  <a:pt x="6784" y="29902"/>
                </a:cubicBezTo>
                <a:lnTo>
                  <a:pt x="6624" y="29782"/>
                </a:lnTo>
                <a:cubicBezTo>
                  <a:pt x="6534" y="29722"/>
                  <a:pt x="6454" y="29652"/>
                  <a:pt x="6374" y="29592"/>
                </a:cubicBezTo>
                <a:cubicBezTo>
                  <a:pt x="6394" y="29512"/>
                  <a:pt x="6424" y="29442"/>
                  <a:pt x="6474" y="29373"/>
                </a:cubicBezTo>
                <a:close/>
                <a:moveTo>
                  <a:pt x="5885" y="29392"/>
                </a:moveTo>
                <a:cubicBezTo>
                  <a:pt x="6004" y="29472"/>
                  <a:pt x="6123" y="29561"/>
                  <a:pt x="6243" y="29651"/>
                </a:cubicBezTo>
                <a:lnTo>
                  <a:pt x="6243" y="29651"/>
                </a:lnTo>
                <a:cubicBezTo>
                  <a:pt x="6223" y="29738"/>
                  <a:pt x="6204" y="29825"/>
                  <a:pt x="6195" y="29922"/>
                </a:cubicBezTo>
                <a:lnTo>
                  <a:pt x="6095" y="29842"/>
                </a:lnTo>
                <a:cubicBezTo>
                  <a:pt x="5995" y="29762"/>
                  <a:pt x="5885" y="29682"/>
                  <a:pt x="5785" y="29612"/>
                </a:cubicBezTo>
                <a:cubicBezTo>
                  <a:pt x="5805" y="29532"/>
                  <a:pt x="5845" y="29462"/>
                  <a:pt x="5885" y="29392"/>
                </a:cubicBezTo>
                <a:close/>
                <a:moveTo>
                  <a:pt x="10001" y="29682"/>
                </a:moveTo>
                <a:lnTo>
                  <a:pt x="10001" y="29692"/>
                </a:lnTo>
                <a:cubicBezTo>
                  <a:pt x="10071" y="29742"/>
                  <a:pt x="10151" y="29792"/>
                  <a:pt x="10241" y="29832"/>
                </a:cubicBezTo>
                <a:cubicBezTo>
                  <a:pt x="10201" y="29892"/>
                  <a:pt x="10131" y="29922"/>
                  <a:pt x="10061" y="29922"/>
                </a:cubicBezTo>
                <a:cubicBezTo>
                  <a:pt x="10011" y="29922"/>
                  <a:pt x="9971" y="29912"/>
                  <a:pt x="9931" y="29892"/>
                </a:cubicBezTo>
                <a:cubicBezTo>
                  <a:pt x="9961" y="29822"/>
                  <a:pt x="9981" y="29752"/>
                  <a:pt x="10001" y="29682"/>
                </a:cubicBezTo>
                <a:close/>
                <a:moveTo>
                  <a:pt x="5295" y="29422"/>
                </a:moveTo>
                <a:cubicBezTo>
                  <a:pt x="5405" y="29492"/>
                  <a:pt x="5535" y="29572"/>
                  <a:pt x="5655" y="29662"/>
                </a:cubicBezTo>
                <a:cubicBezTo>
                  <a:pt x="5625" y="29752"/>
                  <a:pt x="5615" y="29842"/>
                  <a:pt x="5605" y="29932"/>
                </a:cubicBezTo>
                <a:lnTo>
                  <a:pt x="5565" y="29902"/>
                </a:lnTo>
                <a:cubicBezTo>
                  <a:pt x="5445" y="29812"/>
                  <a:pt x="5315" y="29712"/>
                  <a:pt x="5196" y="29622"/>
                </a:cubicBezTo>
                <a:cubicBezTo>
                  <a:pt x="5226" y="29552"/>
                  <a:pt x="5255" y="29482"/>
                  <a:pt x="5295" y="29422"/>
                </a:cubicBezTo>
                <a:close/>
                <a:moveTo>
                  <a:pt x="4696" y="29442"/>
                </a:moveTo>
                <a:cubicBezTo>
                  <a:pt x="4816" y="29512"/>
                  <a:pt x="4936" y="29592"/>
                  <a:pt x="5056" y="29682"/>
                </a:cubicBezTo>
                <a:cubicBezTo>
                  <a:pt x="5036" y="29762"/>
                  <a:pt x="5016" y="29852"/>
                  <a:pt x="5006" y="29942"/>
                </a:cubicBezTo>
                <a:cubicBezTo>
                  <a:pt x="4876" y="29842"/>
                  <a:pt x="4736" y="29732"/>
                  <a:pt x="4606" y="29642"/>
                </a:cubicBezTo>
                <a:cubicBezTo>
                  <a:pt x="4626" y="29572"/>
                  <a:pt x="4666" y="29502"/>
                  <a:pt x="4696" y="29442"/>
                </a:cubicBezTo>
                <a:close/>
                <a:moveTo>
                  <a:pt x="9292" y="29622"/>
                </a:moveTo>
                <a:lnTo>
                  <a:pt x="9451" y="29742"/>
                </a:lnTo>
                <a:cubicBezTo>
                  <a:pt x="9441" y="29822"/>
                  <a:pt x="9411" y="29892"/>
                  <a:pt x="9372" y="29962"/>
                </a:cubicBezTo>
                <a:cubicBezTo>
                  <a:pt x="9342" y="29942"/>
                  <a:pt x="9292" y="29922"/>
                  <a:pt x="9252" y="29892"/>
                </a:cubicBezTo>
                <a:cubicBezTo>
                  <a:pt x="9262" y="29802"/>
                  <a:pt x="9272" y="29712"/>
                  <a:pt x="9292" y="29622"/>
                </a:cubicBezTo>
                <a:close/>
                <a:moveTo>
                  <a:pt x="8113" y="29672"/>
                </a:moveTo>
                <a:lnTo>
                  <a:pt x="8133" y="29682"/>
                </a:lnTo>
                <a:lnTo>
                  <a:pt x="8163" y="29702"/>
                </a:lnTo>
                <a:cubicBezTo>
                  <a:pt x="8153" y="29802"/>
                  <a:pt x="8133" y="29892"/>
                  <a:pt x="8113" y="29982"/>
                </a:cubicBezTo>
                <a:lnTo>
                  <a:pt x="8073" y="29952"/>
                </a:lnTo>
                <a:cubicBezTo>
                  <a:pt x="8073" y="29862"/>
                  <a:pt x="8093" y="29762"/>
                  <a:pt x="8113" y="29672"/>
                </a:cubicBezTo>
                <a:close/>
                <a:moveTo>
                  <a:pt x="9551" y="29812"/>
                </a:moveTo>
                <a:cubicBezTo>
                  <a:pt x="9581" y="29832"/>
                  <a:pt x="9621" y="29852"/>
                  <a:pt x="9651" y="29872"/>
                </a:cubicBezTo>
                <a:cubicBezTo>
                  <a:pt x="9691" y="29892"/>
                  <a:pt x="9721" y="29912"/>
                  <a:pt x="9751" y="29922"/>
                </a:cubicBezTo>
                <a:cubicBezTo>
                  <a:pt x="9751" y="29942"/>
                  <a:pt x="9751" y="29952"/>
                  <a:pt x="9751" y="29962"/>
                </a:cubicBezTo>
                <a:cubicBezTo>
                  <a:pt x="9711" y="30002"/>
                  <a:pt x="9651" y="30022"/>
                  <a:pt x="9601" y="30022"/>
                </a:cubicBezTo>
                <a:cubicBezTo>
                  <a:pt x="9551" y="30022"/>
                  <a:pt x="9511" y="30012"/>
                  <a:pt x="9471" y="30002"/>
                </a:cubicBezTo>
                <a:cubicBezTo>
                  <a:pt x="9501" y="29932"/>
                  <a:pt x="9531" y="29872"/>
                  <a:pt x="9551" y="29812"/>
                </a:cubicBezTo>
                <a:close/>
                <a:moveTo>
                  <a:pt x="8722" y="29652"/>
                </a:moveTo>
                <a:cubicBezTo>
                  <a:pt x="8822" y="29732"/>
                  <a:pt x="8912" y="29792"/>
                  <a:pt x="9002" y="29862"/>
                </a:cubicBezTo>
                <a:cubicBezTo>
                  <a:pt x="8992" y="29932"/>
                  <a:pt x="8962" y="30002"/>
                  <a:pt x="8922" y="30062"/>
                </a:cubicBezTo>
                <a:cubicBezTo>
                  <a:pt x="8832" y="30032"/>
                  <a:pt x="8752" y="29982"/>
                  <a:pt x="8672" y="29942"/>
                </a:cubicBezTo>
                <a:cubicBezTo>
                  <a:pt x="8692" y="29842"/>
                  <a:pt x="8712" y="29752"/>
                  <a:pt x="8712" y="29652"/>
                </a:cubicBezTo>
                <a:close/>
                <a:moveTo>
                  <a:pt x="9252" y="30012"/>
                </a:moveTo>
                <a:cubicBezTo>
                  <a:pt x="9272" y="30022"/>
                  <a:pt x="9292" y="30032"/>
                  <a:pt x="9312" y="30042"/>
                </a:cubicBezTo>
                <a:cubicBezTo>
                  <a:pt x="9292" y="30062"/>
                  <a:pt x="9272" y="30082"/>
                  <a:pt x="9252" y="30092"/>
                </a:cubicBezTo>
                <a:lnTo>
                  <a:pt x="9252" y="30012"/>
                </a:lnTo>
                <a:close/>
                <a:moveTo>
                  <a:pt x="7513" y="29682"/>
                </a:moveTo>
                <a:lnTo>
                  <a:pt x="7593" y="29752"/>
                </a:lnTo>
                <a:lnTo>
                  <a:pt x="7703" y="29832"/>
                </a:lnTo>
                <a:cubicBezTo>
                  <a:pt x="7693" y="29922"/>
                  <a:pt x="7683" y="30012"/>
                  <a:pt x="7653" y="30102"/>
                </a:cubicBezTo>
                <a:cubicBezTo>
                  <a:pt x="7593" y="30062"/>
                  <a:pt x="7533" y="30022"/>
                  <a:pt x="7473" y="29972"/>
                </a:cubicBezTo>
                <a:cubicBezTo>
                  <a:pt x="7483" y="29872"/>
                  <a:pt x="7493" y="29782"/>
                  <a:pt x="7513" y="29682"/>
                </a:cubicBezTo>
                <a:close/>
                <a:moveTo>
                  <a:pt x="9102" y="29922"/>
                </a:moveTo>
                <a:lnTo>
                  <a:pt x="9162" y="29962"/>
                </a:lnTo>
                <a:cubicBezTo>
                  <a:pt x="9152" y="30012"/>
                  <a:pt x="9152" y="30062"/>
                  <a:pt x="9152" y="30112"/>
                </a:cubicBezTo>
                <a:lnTo>
                  <a:pt x="9132" y="30112"/>
                </a:lnTo>
                <a:cubicBezTo>
                  <a:pt x="9102" y="30112"/>
                  <a:pt x="9062" y="30112"/>
                  <a:pt x="9022" y="30102"/>
                </a:cubicBezTo>
                <a:cubicBezTo>
                  <a:pt x="9052" y="30042"/>
                  <a:pt x="9082" y="29982"/>
                  <a:pt x="9102" y="29922"/>
                </a:cubicBezTo>
                <a:close/>
                <a:moveTo>
                  <a:pt x="8063" y="30082"/>
                </a:moveTo>
                <a:cubicBezTo>
                  <a:pt x="8073" y="30082"/>
                  <a:pt x="8073" y="30092"/>
                  <a:pt x="8083" y="30092"/>
                </a:cubicBezTo>
                <a:lnTo>
                  <a:pt x="8063" y="30142"/>
                </a:lnTo>
                <a:lnTo>
                  <a:pt x="8063" y="30082"/>
                </a:lnTo>
                <a:close/>
                <a:moveTo>
                  <a:pt x="8273" y="29782"/>
                </a:moveTo>
                <a:cubicBezTo>
                  <a:pt x="8363" y="29852"/>
                  <a:pt x="8452" y="29912"/>
                  <a:pt x="8542" y="29972"/>
                </a:cubicBezTo>
                <a:cubicBezTo>
                  <a:pt x="8522" y="30042"/>
                  <a:pt x="8492" y="30112"/>
                  <a:pt x="8452" y="30172"/>
                </a:cubicBezTo>
                <a:cubicBezTo>
                  <a:pt x="8372" y="30132"/>
                  <a:pt x="8293" y="30092"/>
                  <a:pt x="8223" y="30042"/>
                </a:cubicBezTo>
                <a:cubicBezTo>
                  <a:pt x="8243" y="29952"/>
                  <a:pt x="8253" y="29872"/>
                  <a:pt x="8273" y="29782"/>
                </a:cubicBezTo>
                <a:close/>
                <a:moveTo>
                  <a:pt x="6964" y="29742"/>
                </a:moveTo>
                <a:lnTo>
                  <a:pt x="7074" y="29822"/>
                </a:lnTo>
                <a:cubicBezTo>
                  <a:pt x="7134" y="29862"/>
                  <a:pt x="7194" y="29912"/>
                  <a:pt x="7254" y="29952"/>
                </a:cubicBezTo>
                <a:cubicBezTo>
                  <a:pt x="7244" y="30042"/>
                  <a:pt x="7224" y="30122"/>
                  <a:pt x="7204" y="30202"/>
                </a:cubicBezTo>
                <a:lnTo>
                  <a:pt x="7204" y="30212"/>
                </a:lnTo>
                <a:cubicBezTo>
                  <a:pt x="7114" y="30162"/>
                  <a:pt x="7024" y="30102"/>
                  <a:pt x="6944" y="30032"/>
                </a:cubicBezTo>
                <a:cubicBezTo>
                  <a:pt x="6954" y="29952"/>
                  <a:pt x="6964" y="29862"/>
                  <a:pt x="6964" y="29772"/>
                </a:cubicBezTo>
                <a:cubicBezTo>
                  <a:pt x="6964" y="29762"/>
                  <a:pt x="6964" y="29752"/>
                  <a:pt x="6964" y="29742"/>
                </a:cubicBezTo>
                <a:close/>
                <a:moveTo>
                  <a:pt x="8652" y="30042"/>
                </a:moveTo>
                <a:lnTo>
                  <a:pt x="8662" y="30052"/>
                </a:lnTo>
                <a:cubicBezTo>
                  <a:pt x="8722" y="30082"/>
                  <a:pt x="8782" y="30122"/>
                  <a:pt x="8852" y="30152"/>
                </a:cubicBezTo>
                <a:cubicBezTo>
                  <a:pt x="8802" y="30192"/>
                  <a:pt x="8732" y="30222"/>
                  <a:pt x="8672" y="30222"/>
                </a:cubicBezTo>
                <a:lnTo>
                  <a:pt x="8662" y="30222"/>
                </a:lnTo>
                <a:cubicBezTo>
                  <a:pt x="8652" y="30152"/>
                  <a:pt x="8652" y="30102"/>
                  <a:pt x="8652" y="30042"/>
                </a:cubicBezTo>
                <a:close/>
                <a:moveTo>
                  <a:pt x="7823" y="29902"/>
                </a:moveTo>
                <a:lnTo>
                  <a:pt x="7973" y="30012"/>
                </a:lnTo>
                <a:lnTo>
                  <a:pt x="7973" y="30262"/>
                </a:lnTo>
                <a:cubicBezTo>
                  <a:pt x="7903" y="30232"/>
                  <a:pt x="7833" y="30202"/>
                  <a:pt x="7773" y="30162"/>
                </a:cubicBezTo>
                <a:cubicBezTo>
                  <a:pt x="7793" y="30072"/>
                  <a:pt x="7813" y="29992"/>
                  <a:pt x="7823" y="29902"/>
                </a:cubicBezTo>
                <a:close/>
                <a:moveTo>
                  <a:pt x="6334" y="29712"/>
                </a:moveTo>
                <a:lnTo>
                  <a:pt x="6554" y="29872"/>
                </a:lnTo>
                <a:lnTo>
                  <a:pt x="6774" y="30042"/>
                </a:lnTo>
                <a:lnTo>
                  <a:pt x="6774" y="30222"/>
                </a:lnTo>
                <a:cubicBezTo>
                  <a:pt x="6774" y="30252"/>
                  <a:pt x="6764" y="30282"/>
                  <a:pt x="6754" y="30312"/>
                </a:cubicBezTo>
                <a:cubicBezTo>
                  <a:pt x="6604" y="30222"/>
                  <a:pt x="6454" y="30112"/>
                  <a:pt x="6294" y="29992"/>
                </a:cubicBezTo>
                <a:cubicBezTo>
                  <a:pt x="6304" y="29902"/>
                  <a:pt x="6314" y="29802"/>
                  <a:pt x="6334" y="29712"/>
                </a:cubicBezTo>
                <a:close/>
                <a:moveTo>
                  <a:pt x="7363" y="30032"/>
                </a:moveTo>
                <a:lnTo>
                  <a:pt x="7373" y="30042"/>
                </a:lnTo>
                <a:lnTo>
                  <a:pt x="7373" y="30312"/>
                </a:lnTo>
                <a:lnTo>
                  <a:pt x="7304" y="30272"/>
                </a:lnTo>
                <a:cubicBezTo>
                  <a:pt x="7333" y="30202"/>
                  <a:pt x="7353" y="30122"/>
                  <a:pt x="7363" y="30032"/>
                </a:cubicBezTo>
                <a:close/>
                <a:moveTo>
                  <a:pt x="8183" y="30152"/>
                </a:moveTo>
                <a:cubicBezTo>
                  <a:pt x="8243" y="30192"/>
                  <a:pt x="8313" y="30222"/>
                  <a:pt x="8382" y="30252"/>
                </a:cubicBezTo>
                <a:cubicBezTo>
                  <a:pt x="8341" y="30293"/>
                  <a:pt x="8285" y="30314"/>
                  <a:pt x="8233" y="30314"/>
                </a:cubicBezTo>
                <a:cubicBezTo>
                  <a:pt x="8223" y="30314"/>
                  <a:pt x="8213" y="30313"/>
                  <a:pt x="8203" y="30312"/>
                </a:cubicBezTo>
                <a:cubicBezTo>
                  <a:pt x="8173" y="30312"/>
                  <a:pt x="8143" y="30312"/>
                  <a:pt x="8113" y="30302"/>
                </a:cubicBezTo>
                <a:cubicBezTo>
                  <a:pt x="8143" y="30262"/>
                  <a:pt x="8163" y="30212"/>
                  <a:pt x="8183" y="30152"/>
                </a:cubicBezTo>
                <a:close/>
                <a:moveTo>
                  <a:pt x="5745" y="29732"/>
                </a:moveTo>
                <a:lnTo>
                  <a:pt x="6025" y="29932"/>
                </a:lnTo>
                <a:lnTo>
                  <a:pt x="6185" y="30062"/>
                </a:lnTo>
                <a:cubicBezTo>
                  <a:pt x="6185" y="30162"/>
                  <a:pt x="6185" y="30252"/>
                  <a:pt x="6185" y="30352"/>
                </a:cubicBezTo>
                <a:cubicBezTo>
                  <a:pt x="6035" y="30252"/>
                  <a:pt x="5875" y="30132"/>
                  <a:pt x="5705" y="30012"/>
                </a:cubicBezTo>
                <a:cubicBezTo>
                  <a:pt x="5715" y="29912"/>
                  <a:pt x="5725" y="29822"/>
                  <a:pt x="5745" y="29732"/>
                </a:cubicBezTo>
                <a:close/>
                <a:moveTo>
                  <a:pt x="5156" y="29742"/>
                </a:moveTo>
                <a:cubicBezTo>
                  <a:pt x="5265" y="29832"/>
                  <a:pt x="5385" y="29912"/>
                  <a:pt x="5495" y="30002"/>
                </a:cubicBezTo>
                <a:lnTo>
                  <a:pt x="5585" y="30072"/>
                </a:lnTo>
                <a:cubicBezTo>
                  <a:pt x="5585" y="30172"/>
                  <a:pt x="5585" y="30272"/>
                  <a:pt x="5585" y="30372"/>
                </a:cubicBezTo>
                <a:cubicBezTo>
                  <a:pt x="5435" y="30262"/>
                  <a:pt x="5275" y="30142"/>
                  <a:pt x="5116" y="30022"/>
                </a:cubicBezTo>
                <a:cubicBezTo>
                  <a:pt x="5116" y="29932"/>
                  <a:pt x="5136" y="29842"/>
                  <a:pt x="5156" y="29752"/>
                </a:cubicBezTo>
                <a:lnTo>
                  <a:pt x="5156" y="29742"/>
                </a:lnTo>
                <a:close/>
                <a:moveTo>
                  <a:pt x="7483" y="30102"/>
                </a:moveTo>
                <a:cubicBezTo>
                  <a:pt x="7533" y="30132"/>
                  <a:pt x="7583" y="30172"/>
                  <a:pt x="7633" y="30202"/>
                </a:cubicBezTo>
                <a:cubicBezTo>
                  <a:pt x="7613" y="30262"/>
                  <a:pt x="7583" y="30322"/>
                  <a:pt x="7543" y="30372"/>
                </a:cubicBezTo>
                <a:cubicBezTo>
                  <a:pt x="7523" y="30362"/>
                  <a:pt x="7503" y="30362"/>
                  <a:pt x="7483" y="30352"/>
                </a:cubicBezTo>
                <a:cubicBezTo>
                  <a:pt x="7473" y="30262"/>
                  <a:pt x="7473" y="30182"/>
                  <a:pt x="7473" y="30102"/>
                </a:cubicBezTo>
                <a:close/>
                <a:moveTo>
                  <a:pt x="7733" y="30272"/>
                </a:moveTo>
                <a:cubicBezTo>
                  <a:pt x="7793" y="30302"/>
                  <a:pt x="7853" y="30332"/>
                  <a:pt x="7913" y="30362"/>
                </a:cubicBezTo>
                <a:cubicBezTo>
                  <a:pt x="7863" y="30402"/>
                  <a:pt x="7803" y="30422"/>
                  <a:pt x="7733" y="30422"/>
                </a:cubicBezTo>
                <a:cubicBezTo>
                  <a:pt x="7713" y="30422"/>
                  <a:pt x="7683" y="30422"/>
                  <a:pt x="7663" y="30412"/>
                </a:cubicBezTo>
                <a:cubicBezTo>
                  <a:pt x="7683" y="30372"/>
                  <a:pt x="7713" y="30322"/>
                  <a:pt x="7733" y="30272"/>
                </a:cubicBezTo>
                <a:close/>
                <a:moveTo>
                  <a:pt x="6934" y="30152"/>
                </a:moveTo>
                <a:cubicBezTo>
                  <a:pt x="7014" y="30212"/>
                  <a:pt x="7094" y="30272"/>
                  <a:pt x="7184" y="30312"/>
                </a:cubicBezTo>
                <a:cubicBezTo>
                  <a:pt x="7154" y="30372"/>
                  <a:pt x="7124" y="30422"/>
                  <a:pt x="7094" y="30471"/>
                </a:cubicBezTo>
                <a:cubicBezTo>
                  <a:pt x="7024" y="30451"/>
                  <a:pt x="6964" y="30422"/>
                  <a:pt x="6904" y="30392"/>
                </a:cubicBezTo>
                <a:lnTo>
                  <a:pt x="6904" y="30312"/>
                </a:lnTo>
                <a:cubicBezTo>
                  <a:pt x="6904" y="30262"/>
                  <a:pt x="6914" y="30212"/>
                  <a:pt x="6924" y="30152"/>
                </a:cubicBezTo>
                <a:close/>
                <a:moveTo>
                  <a:pt x="7274" y="30392"/>
                </a:moveTo>
                <a:cubicBezTo>
                  <a:pt x="7314" y="30412"/>
                  <a:pt x="7343" y="30431"/>
                  <a:pt x="7383" y="30451"/>
                </a:cubicBezTo>
                <a:cubicBezTo>
                  <a:pt x="7383" y="30451"/>
                  <a:pt x="7383" y="30471"/>
                  <a:pt x="7393" y="30491"/>
                </a:cubicBezTo>
                <a:lnTo>
                  <a:pt x="7393" y="30501"/>
                </a:lnTo>
                <a:cubicBezTo>
                  <a:pt x="7353" y="30511"/>
                  <a:pt x="7314" y="30521"/>
                  <a:pt x="7274" y="30521"/>
                </a:cubicBezTo>
                <a:lnTo>
                  <a:pt x="7204" y="30521"/>
                </a:lnTo>
                <a:cubicBezTo>
                  <a:pt x="7234" y="30481"/>
                  <a:pt x="7254" y="30441"/>
                  <a:pt x="7274" y="30392"/>
                </a:cubicBezTo>
                <a:close/>
                <a:moveTo>
                  <a:pt x="6284" y="30152"/>
                </a:moveTo>
                <a:lnTo>
                  <a:pt x="6284" y="30152"/>
                </a:lnTo>
                <a:cubicBezTo>
                  <a:pt x="6424" y="30252"/>
                  <a:pt x="6564" y="30342"/>
                  <a:pt x="6714" y="30431"/>
                </a:cubicBezTo>
                <a:cubicBezTo>
                  <a:pt x="6684" y="30491"/>
                  <a:pt x="6654" y="30541"/>
                  <a:pt x="6624" y="30591"/>
                </a:cubicBezTo>
                <a:cubicBezTo>
                  <a:pt x="6504" y="30551"/>
                  <a:pt x="6394" y="30491"/>
                  <a:pt x="6294" y="30431"/>
                </a:cubicBezTo>
                <a:cubicBezTo>
                  <a:pt x="6294" y="30342"/>
                  <a:pt x="6284" y="30242"/>
                  <a:pt x="6284" y="30152"/>
                </a:cubicBezTo>
                <a:close/>
                <a:moveTo>
                  <a:pt x="6904" y="30541"/>
                </a:moveTo>
                <a:cubicBezTo>
                  <a:pt x="6924" y="30551"/>
                  <a:pt x="6954" y="30561"/>
                  <a:pt x="6984" y="30571"/>
                </a:cubicBezTo>
                <a:cubicBezTo>
                  <a:pt x="6954" y="30591"/>
                  <a:pt x="6934" y="30601"/>
                  <a:pt x="6904" y="30611"/>
                </a:cubicBezTo>
                <a:lnTo>
                  <a:pt x="6904" y="30541"/>
                </a:lnTo>
                <a:close/>
                <a:moveTo>
                  <a:pt x="6794" y="30541"/>
                </a:moveTo>
                <a:lnTo>
                  <a:pt x="6794" y="30551"/>
                </a:lnTo>
                <a:cubicBezTo>
                  <a:pt x="6794" y="30571"/>
                  <a:pt x="6794" y="30601"/>
                  <a:pt x="6794" y="30621"/>
                </a:cubicBezTo>
                <a:lnTo>
                  <a:pt x="6754" y="30621"/>
                </a:lnTo>
                <a:cubicBezTo>
                  <a:pt x="6764" y="30591"/>
                  <a:pt x="6784" y="30571"/>
                  <a:pt x="6794" y="30541"/>
                </a:cubicBezTo>
                <a:close/>
                <a:moveTo>
                  <a:pt x="5705" y="30162"/>
                </a:moveTo>
                <a:cubicBezTo>
                  <a:pt x="5875" y="30292"/>
                  <a:pt x="6035" y="30412"/>
                  <a:pt x="6195" y="30511"/>
                </a:cubicBezTo>
                <a:cubicBezTo>
                  <a:pt x="6195" y="30581"/>
                  <a:pt x="6205" y="30641"/>
                  <a:pt x="6215" y="30701"/>
                </a:cubicBezTo>
                <a:cubicBezTo>
                  <a:pt x="6035" y="30651"/>
                  <a:pt x="5855" y="30561"/>
                  <a:pt x="5705" y="30451"/>
                </a:cubicBezTo>
                <a:cubicBezTo>
                  <a:pt x="5705" y="30352"/>
                  <a:pt x="5695" y="30262"/>
                  <a:pt x="5705" y="30162"/>
                </a:cubicBezTo>
                <a:close/>
                <a:moveTo>
                  <a:pt x="6314" y="30571"/>
                </a:moveTo>
                <a:cubicBezTo>
                  <a:pt x="6384" y="30611"/>
                  <a:pt x="6454" y="30641"/>
                  <a:pt x="6524" y="30671"/>
                </a:cubicBezTo>
                <a:cubicBezTo>
                  <a:pt x="6474" y="30701"/>
                  <a:pt x="6414" y="30711"/>
                  <a:pt x="6354" y="30711"/>
                </a:cubicBezTo>
                <a:lnTo>
                  <a:pt x="6334" y="30711"/>
                </a:lnTo>
                <a:cubicBezTo>
                  <a:pt x="6314" y="30661"/>
                  <a:pt x="6314" y="30621"/>
                  <a:pt x="6304" y="30571"/>
                </a:cubicBezTo>
                <a:close/>
                <a:moveTo>
                  <a:pt x="35237" y="29462"/>
                </a:moveTo>
                <a:lnTo>
                  <a:pt x="35237" y="29552"/>
                </a:lnTo>
                <a:cubicBezTo>
                  <a:pt x="35317" y="29632"/>
                  <a:pt x="35397" y="29712"/>
                  <a:pt x="35477" y="29792"/>
                </a:cubicBezTo>
                <a:cubicBezTo>
                  <a:pt x="35646" y="29962"/>
                  <a:pt x="35726" y="30122"/>
                  <a:pt x="35716" y="30272"/>
                </a:cubicBezTo>
                <a:cubicBezTo>
                  <a:pt x="35706" y="30519"/>
                  <a:pt x="35471" y="30756"/>
                  <a:pt x="35156" y="31033"/>
                </a:cubicBezTo>
                <a:lnTo>
                  <a:pt x="35156" y="31033"/>
                </a:lnTo>
                <a:cubicBezTo>
                  <a:pt x="35156" y="31032"/>
                  <a:pt x="35157" y="31032"/>
                  <a:pt x="35157" y="31031"/>
                </a:cubicBezTo>
                <a:lnTo>
                  <a:pt x="35157" y="31031"/>
                </a:lnTo>
                <a:lnTo>
                  <a:pt x="35147" y="31041"/>
                </a:lnTo>
                <a:cubicBezTo>
                  <a:pt x="35150" y="31038"/>
                  <a:pt x="35153" y="31035"/>
                  <a:pt x="35156" y="31033"/>
                </a:cubicBezTo>
                <a:lnTo>
                  <a:pt x="35156" y="31033"/>
                </a:lnTo>
                <a:cubicBezTo>
                  <a:pt x="35147" y="31062"/>
                  <a:pt x="35147" y="31092"/>
                  <a:pt x="35137" y="31131"/>
                </a:cubicBezTo>
                <a:lnTo>
                  <a:pt x="35147" y="31121"/>
                </a:lnTo>
                <a:cubicBezTo>
                  <a:pt x="35496" y="30821"/>
                  <a:pt x="35766" y="30561"/>
                  <a:pt x="35786" y="30272"/>
                </a:cubicBezTo>
                <a:cubicBezTo>
                  <a:pt x="35786" y="30102"/>
                  <a:pt x="35706" y="29932"/>
                  <a:pt x="35526" y="29742"/>
                </a:cubicBezTo>
                <a:cubicBezTo>
                  <a:pt x="35437" y="29652"/>
                  <a:pt x="35337" y="29552"/>
                  <a:pt x="35237" y="29462"/>
                </a:cubicBezTo>
                <a:close/>
                <a:moveTo>
                  <a:pt x="34457" y="33688"/>
                </a:moveTo>
                <a:cubicBezTo>
                  <a:pt x="34447" y="33738"/>
                  <a:pt x="34428" y="33778"/>
                  <a:pt x="34408" y="33818"/>
                </a:cubicBezTo>
                <a:cubicBezTo>
                  <a:pt x="34438" y="34568"/>
                  <a:pt x="34138" y="35157"/>
                  <a:pt x="33478" y="35816"/>
                </a:cubicBezTo>
                <a:lnTo>
                  <a:pt x="33468" y="35806"/>
                </a:lnTo>
                <a:cubicBezTo>
                  <a:pt x="33339" y="35936"/>
                  <a:pt x="33199" y="36066"/>
                  <a:pt x="33049" y="36176"/>
                </a:cubicBezTo>
                <a:cubicBezTo>
                  <a:pt x="33009" y="36226"/>
                  <a:pt x="32969" y="36276"/>
                  <a:pt x="32929" y="36326"/>
                </a:cubicBezTo>
                <a:cubicBezTo>
                  <a:pt x="33139" y="36186"/>
                  <a:pt x="33329" y="36026"/>
                  <a:pt x="33508" y="35846"/>
                </a:cubicBezTo>
                <a:cubicBezTo>
                  <a:pt x="34228" y="35147"/>
                  <a:pt x="34517" y="34508"/>
                  <a:pt x="34457" y="33688"/>
                </a:cubicBezTo>
                <a:close/>
                <a:moveTo>
                  <a:pt x="34737" y="32919"/>
                </a:moveTo>
                <a:cubicBezTo>
                  <a:pt x="34737" y="32939"/>
                  <a:pt x="34727" y="32969"/>
                  <a:pt x="34717" y="32989"/>
                </a:cubicBezTo>
                <a:cubicBezTo>
                  <a:pt x="34787" y="33129"/>
                  <a:pt x="34847" y="33269"/>
                  <a:pt x="34897" y="33419"/>
                </a:cubicBezTo>
                <a:cubicBezTo>
                  <a:pt x="35197" y="34548"/>
                  <a:pt x="34987" y="35297"/>
                  <a:pt x="34148" y="36186"/>
                </a:cubicBezTo>
                <a:lnTo>
                  <a:pt x="34138" y="36186"/>
                </a:lnTo>
                <a:cubicBezTo>
                  <a:pt x="33468" y="36855"/>
                  <a:pt x="32649" y="37335"/>
                  <a:pt x="31740" y="37605"/>
                </a:cubicBezTo>
                <a:cubicBezTo>
                  <a:pt x="31710" y="37635"/>
                  <a:pt x="31680" y="37665"/>
                  <a:pt x="31640" y="37695"/>
                </a:cubicBezTo>
                <a:cubicBezTo>
                  <a:pt x="32629" y="37415"/>
                  <a:pt x="33558" y="36895"/>
                  <a:pt x="34188" y="36226"/>
                </a:cubicBezTo>
                <a:cubicBezTo>
                  <a:pt x="35047" y="35317"/>
                  <a:pt x="35257" y="34558"/>
                  <a:pt x="34947" y="33409"/>
                </a:cubicBezTo>
                <a:cubicBezTo>
                  <a:pt x="34897" y="33239"/>
                  <a:pt x="34827" y="33069"/>
                  <a:pt x="34737" y="32919"/>
                </a:cubicBezTo>
                <a:close/>
                <a:moveTo>
                  <a:pt x="16465" y="36915"/>
                </a:moveTo>
                <a:cubicBezTo>
                  <a:pt x="16645" y="37455"/>
                  <a:pt x="16964" y="37864"/>
                  <a:pt x="17464" y="37884"/>
                </a:cubicBezTo>
                <a:cubicBezTo>
                  <a:pt x="17444" y="37864"/>
                  <a:pt x="17424" y="37844"/>
                  <a:pt x="17404" y="37834"/>
                </a:cubicBezTo>
                <a:cubicBezTo>
                  <a:pt x="16994" y="37794"/>
                  <a:pt x="16714" y="37455"/>
                  <a:pt x="16545" y="37005"/>
                </a:cubicBezTo>
                <a:lnTo>
                  <a:pt x="16465" y="36915"/>
                </a:lnTo>
                <a:close/>
                <a:moveTo>
                  <a:pt x="34857" y="32510"/>
                </a:moveTo>
                <a:cubicBezTo>
                  <a:pt x="34847" y="32529"/>
                  <a:pt x="34837" y="32559"/>
                  <a:pt x="34837" y="32579"/>
                </a:cubicBezTo>
                <a:lnTo>
                  <a:pt x="34877" y="32649"/>
                </a:lnTo>
                <a:cubicBezTo>
                  <a:pt x="35117" y="32989"/>
                  <a:pt x="35337" y="33309"/>
                  <a:pt x="35447" y="33648"/>
                </a:cubicBezTo>
                <a:cubicBezTo>
                  <a:pt x="35826" y="34837"/>
                  <a:pt x="35666" y="35607"/>
                  <a:pt x="34807" y="36566"/>
                </a:cubicBezTo>
                <a:cubicBezTo>
                  <a:pt x="33858" y="37635"/>
                  <a:pt x="32230" y="38374"/>
                  <a:pt x="30701" y="38444"/>
                </a:cubicBezTo>
                <a:lnTo>
                  <a:pt x="30601" y="38504"/>
                </a:lnTo>
                <a:cubicBezTo>
                  <a:pt x="32180" y="38454"/>
                  <a:pt x="33868" y="37705"/>
                  <a:pt x="34847" y="36606"/>
                </a:cubicBezTo>
                <a:cubicBezTo>
                  <a:pt x="35726" y="35617"/>
                  <a:pt x="35896" y="34837"/>
                  <a:pt x="35506" y="33618"/>
                </a:cubicBezTo>
                <a:cubicBezTo>
                  <a:pt x="35397" y="33279"/>
                  <a:pt x="35167" y="32959"/>
                  <a:pt x="34927" y="32609"/>
                </a:cubicBezTo>
                <a:lnTo>
                  <a:pt x="34857" y="32510"/>
                </a:lnTo>
                <a:close/>
                <a:moveTo>
                  <a:pt x="15666" y="35936"/>
                </a:moveTo>
                <a:cubicBezTo>
                  <a:pt x="15666" y="36096"/>
                  <a:pt x="15666" y="36246"/>
                  <a:pt x="15666" y="36406"/>
                </a:cubicBezTo>
                <a:cubicBezTo>
                  <a:pt x="15685" y="36925"/>
                  <a:pt x="15795" y="37435"/>
                  <a:pt x="16005" y="37904"/>
                </a:cubicBezTo>
                <a:cubicBezTo>
                  <a:pt x="16235" y="38384"/>
                  <a:pt x="16565" y="38634"/>
                  <a:pt x="16974" y="38634"/>
                </a:cubicBezTo>
                <a:lnTo>
                  <a:pt x="17054" y="38634"/>
                </a:lnTo>
                <a:cubicBezTo>
                  <a:pt x="17394" y="38604"/>
                  <a:pt x="17734" y="38504"/>
                  <a:pt x="18033" y="38334"/>
                </a:cubicBezTo>
                <a:lnTo>
                  <a:pt x="17983" y="38304"/>
                </a:lnTo>
                <a:cubicBezTo>
                  <a:pt x="17694" y="38464"/>
                  <a:pt x="17374" y="38554"/>
                  <a:pt x="17054" y="38584"/>
                </a:cubicBezTo>
                <a:lnTo>
                  <a:pt x="17044" y="38584"/>
                </a:lnTo>
                <a:cubicBezTo>
                  <a:pt x="17019" y="38586"/>
                  <a:pt x="16995" y="38587"/>
                  <a:pt x="16970" y="38587"/>
                </a:cubicBezTo>
                <a:cubicBezTo>
                  <a:pt x="16124" y="38587"/>
                  <a:pt x="15764" y="37416"/>
                  <a:pt x="15715" y="36406"/>
                </a:cubicBezTo>
                <a:lnTo>
                  <a:pt x="15715" y="35996"/>
                </a:lnTo>
                <a:cubicBezTo>
                  <a:pt x="15705" y="35976"/>
                  <a:pt x="15685" y="35956"/>
                  <a:pt x="15666" y="35936"/>
                </a:cubicBezTo>
                <a:close/>
                <a:moveTo>
                  <a:pt x="34967" y="32080"/>
                </a:moveTo>
                <a:lnTo>
                  <a:pt x="34947" y="32180"/>
                </a:lnTo>
                <a:cubicBezTo>
                  <a:pt x="35097" y="32440"/>
                  <a:pt x="35257" y="32689"/>
                  <a:pt x="35437" y="32929"/>
                </a:cubicBezTo>
                <a:cubicBezTo>
                  <a:pt x="35656" y="33219"/>
                  <a:pt x="35846" y="33539"/>
                  <a:pt x="35996" y="33878"/>
                </a:cubicBezTo>
                <a:cubicBezTo>
                  <a:pt x="36466" y="35127"/>
                  <a:pt x="36326" y="35936"/>
                  <a:pt x="35467" y="36955"/>
                </a:cubicBezTo>
                <a:cubicBezTo>
                  <a:pt x="34438" y="38194"/>
                  <a:pt x="32519" y="39053"/>
                  <a:pt x="30811" y="39053"/>
                </a:cubicBezTo>
                <a:cubicBezTo>
                  <a:pt x="30691" y="39053"/>
                  <a:pt x="30581" y="39053"/>
                  <a:pt x="30461" y="39043"/>
                </a:cubicBezTo>
                <a:cubicBezTo>
                  <a:pt x="30271" y="39033"/>
                  <a:pt x="30072" y="39013"/>
                  <a:pt x="29882" y="38983"/>
                </a:cubicBezTo>
                <a:lnTo>
                  <a:pt x="29792" y="39033"/>
                </a:lnTo>
                <a:cubicBezTo>
                  <a:pt x="30012" y="39063"/>
                  <a:pt x="30232" y="39093"/>
                  <a:pt x="30461" y="39103"/>
                </a:cubicBezTo>
                <a:cubicBezTo>
                  <a:pt x="30571" y="39113"/>
                  <a:pt x="30691" y="39113"/>
                  <a:pt x="30811" y="39113"/>
                </a:cubicBezTo>
                <a:cubicBezTo>
                  <a:pt x="32559" y="39113"/>
                  <a:pt x="34457" y="38264"/>
                  <a:pt x="35516" y="36995"/>
                </a:cubicBezTo>
                <a:cubicBezTo>
                  <a:pt x="36396" y="35956"/>
                  <a:pt x="36535" y="35127"/>
                  <a:pt x="36056" y="33858"/>
                </a:cubicBezTo>
                <a:cubicBezTo>
                  <a:pt x="35906" y="33509"/>
                  <a:pt x="35716" y="33189"/>
                  <a:pt x="35486" y="32889"/>
                </a:cubicBezTo>
                <a:cubicBezTo>
                  <a:pt x="35297" y="32639"/>
                  <a:pt x="35127" y="32370"/>
                  <a:pt x="34977" y="32100"/>
                </a:cubicBezTo>
                <a:lnTo>
                  <a:pt x="34977" y="32090"/>
                </a:lnTo>
                <a:cubicBezTo>
                  <a:pt x="34977" y="32090"/>
                  <a:pt x="34967" y="32080"/>
                  <a:pt x="34967" y="32080"/>
                </a:cubicBezTo>
                <a:close/>
                <a:moveTo>
                  <a:pt x="15206" y="35247"/>
                </a:moveTo>
                <a:cubicBezTo>
                  <a:pt x="15086" y="35846"/>
                  <a:pt x="15046" y="36456"/>
                  <a:pt x="15066" y="37065"/>
                </a:cubicBezTo>
                <a:cubicBezTo>
                  <a:pt x="15176" y="38784"/>
                  <a:pt x="15865" y="39393"/>
                  <a:pt x="16475" y="39393"/>
                </a:cubicBezTo>
                <a:cubicBezTo>
                  <a:pt x="16525" y="39393"/>
                  <a:pt x="16585" y="39393"/>
                  <a:pt x="16635" y="39383"/>
                </a:cubicBezTo>
                <a:cubicBezTo>
                  <a:pt x="17284" y="39293"/>
                  <a:pt x="17773" y="38983"/>
                  <a:pt x="18293" y="38524"/>
                </a:cubicBezTo>
                <a:cubicBezTo>
                  <a:pt x="18283" y="38514"/>
                  <a:pt x="18263" y="38504"/>
                  <a:pt x="18253" y="38494"/>
                </a:cubicBezTo>
                <a:cubicBezTo>
                  <a:pt x="17744" y="38933"/>
                  <a:pt x="17264" y="39243"/>
                  <a:pt x="16625" y="39333"/>
                </a:cubicBezTo>
                <a:lnTo>
                  <a:pt x="16625" y="39323"/>
                </a:lnTo>
                <a:cubicBezTo>
                  <a:pt x="16575" y="39333"/>
                  <a:pt x="16525" y="39333"/>
                  <a:pt x="16475" y="39343"/>
                </a:cubicBezTo>
                <a:cubicBezTo>
                  <a:pt x="15895" y="39343"/>
                  <a:pt x="15226" y="38744"/>
                  <a:pt x="15126" y="37065"/>
                </a:cubicBezTo>
                <a:cubicBezTo>
                  <a:pt x="15096" y="36476"/>
                  <a:pt x="15146" y="35886"/>
                  <a:pt x="15246" y="35317"/>
                </a:cubicBezTo>
                <a:cubicBezTo>
                  <a:pt x="15236" y="35287"/>
                  <a:pt x="15216" y="35267"/>
                  <a:pt x="15206" y="35247"/>
                </a:cubicBezTo>
                <a:close/>
                <a:moveTo>
                  <a:pt x="35227" y="29003"/>
                </a:moveTo>
                <a:lnTo>
                  <a:pt x="35227" y="29093"/>
                </a:lnTo>
                <a:cubicBezTo>
                  <a:pt x="35516" y="29343"/>
                  <a:pt x="35786" y="29582"/>
                  <a:pt x="36036" y="29832"/>
                </a:cubicBezTo>
                <a:cubicBezTo>
                  <a:pt x="36236" y="30022"/>
                  <a:pt x="36316" y="30192"/>
                  <a:pt x="36316" y="30362"/>
                </a:cubicBezTo>
                <a:cubicBezTo>
                  <a:pt x="36306" y="30651"/>
                  <a:pt x="35996" y="30921"/>
                  <a:pt x="35656" y="31201"/>
                </a:cubicBezTo>
                <a:cubicBezTo>
                  <a:pt x="35217" y="31560"/>
                  <a:pt x="35137" y="31740"/>
                  <a:pt x="35417" y="32300"/>
                </a:cubicBezTo>
                <a:cubicBezTo>
                  <a:pt x="35586" y="32609"/>
                  <a:pt x="35776" y="32909"/>
                  <a:pt x="35996" y="33189"/>
                </a:cubicBezTo>
                <a:cubicBezTo>
                  <a:pt x="36216" y="33469"/>
                  <a:pt x="36406" y="33768"/>
                  <a:pt x="36555" y="34088"/>
                </a:cubicBezTo>
                <a:cubicBezTo>
                  <a:pt x="37045" y="35237"/>
                  <a:pt x="37125" y="36096"/>
                  <a:pt x="36146" y="37325"/>
                </a:cubicBezTo>
                <a:cubicBezTo>
                  <a:pt x="35067" y="38684"/>
                  <a:pt x="33019" y="39633"/>
                  <a:pt x="31181" y="39633"/>
                </a:cubicBezTo>
                <a:lnTo>
                  <a:pt x="30891" y="39633"/>
                </a:lnTo>
                <a:cubicBezTo>
                  <a:pt x="30291" y="39593"/>
                  <a:pt x="29702" y="39513"/>
                  <a:pt x="29113" y="39383"/>
                </a:cubicBezTo>
                <a:cubicBezTo>
                  <a:pt x="29093" y="39393"/>
                  <a:pt x="29053" y="39413"/>
                  <a:pt x="29023" y="39433"/>
                </a:cubicBezTo>
                <a:cubicBezTo>
                  <a:pt x="29632" y="39573"/>
                  <a:pt x="30262" y="39663"/>
                  <a:pt x="30891" y="39693"/>
                </a:cubicBezTo>
                <a:cubicBezTo>
                  <a:pt x="30991" y="39703"/>
                  <a:pt x="31091" y="39703"/>
                  <a:pt x="31191" y="39703"/>
                </a:cubicBezTo>
                <a:cubicBezTo>
                  <a:pt x="33049" y="39703"/>
                  <a:pt x="35107" y="38744"/>
                  <a:pt x="36196" y="37365"/>
                </a:cubicBezTo>
                <a:cubicBezTo>
                  <a:pt x="37195" y="36116"/>
                  <a:pt x="37105" y="35207"/>
                  <a:pt x="36625" y="34068"/>
                </a:cubicBezTo>
                <a:cubicBezTo>
                  <a:pt x="36466" y="33738"/>
                  <a:pt x="36276" y="33439"/>
                  <a:pt x="36056" y="33149"/>
                </a:cubicBezTo>
                <a:cubicBezTo>
                  <a:pt x="35846" y="32869"/>
                  <a:pt x="35646" y="32579"/>
                  <a:pt x="35477" y="32270"/>
                </a:cubicBezTo>
                <a:cubicBezTo>
                  <a:pt x="35217" y="31750"/>
                  <a:pt x="35287" y="31590"/>
                  <a:pt x="35706" y="31251"/>
                </a:cubicBezTo>
                <a:cubicBezTo>
                  <a:pt x="36056" y="30961"/>
                  <a:pt x="36376" y="30681"/>
                  <a:pt x="36386" y="30362"/>
                </a:cubicBezTo>
                <a:cubicBezTo>
                  <a:pt x="36396" y="30172"/>
                  <a:pt x="36296" y="29982"/>
                  <a:pt x="36096" y="29782"/>
                </a:cubicBezTo>
                <a:cubicBezTo>
                  <a:pt x="35826" y="29522"/>
                  <a:pt x="35536" y="29263"/>
                  <a:pt x="35227" y="29003"/>
                </a:cubicBezTo>
                <a:close/>
                <a:moveTo>
                  <a:pt x="14826" y="34558"/>
                </a:moveTo>
                <a:lnTo>
                  <a:pt x="14816" y="34598"/>
                </a:lnTo>
                <a:cubicBezTo>
                  <a:pt x="14607" y="35627"/>
                  <a:pt x="14387" y="36706"/>
                  <a:pt x="14467" y="37715"/>
                </a:cubicBezTo>
                <a:cubicBezTo>
                  <a:pt x="14557" y="38893"/>
                  <a:pt x="15006" y="40152"/>
                  <a:pt x="15985" y="40152"/>
                </a:cubicBezTo>
                <a:cubicBezTo>
                  <a:pt x="16065" y="40152"/>
                  <a:pt x="16145" y="40142"/>
                  <a:pt x="16215" y="40132"/>
                </a:cubicBezTo>
                <a:cubicBezTo>
                  <a:pt x="17134" y="39952"/>
                  <a:pt x="17744" y="39383"/>
                  <a:pt x="18473" y="38644"/>
                </a:cubicBezTo>
                <a:lnTo>
                  <a:pt x="18423" y="38604"/>
                </a:lnTo>
                <a:cubicBezTo>
                  <a:pt x="17694" y="39333"/>
                  <a:pt x="17094" y="39902"/>
                  <a:pt x="16205" y="40072"/>
                </a:cubicBezTo>
                <a:cubicBezTo>
                  <a:pt x="16135" y="40082"/>
                  <a:pt x="16055" y="40092"/>
                  <a:pt x="15985" y="40092"/>
                </a:cubicBezTo>
                <a:cubicBezTo>
                  <a:pt x="15046" y="40092"/>
                  <a:pt x="14617" y="38863"/>
                  <a:pt x="14527" y="37715"/>
                </a:cubicBezTo>
                <a:cubicBezTo>
                  <a:pt x="14447" y="36715"/>
                  <a:pt x="14666" y="35657"/>
                  <a:pt x="14866" y="34637"/>
                </a:cubicBezTo>
                <a:cubicBezTo>
                  <a:pt x="14856" y="34608"/>
                  <a:pt x="14846" y="34578"/>
                  <a:pt x="14826" y="34558"/>
                </a:cubicBezTo>
                <a:close/>
                <a:moveTo>
                  <a:pt x="35187" y="28583"/>
                </a:moveTo>
                <a:cubicBezTo>
                  <a:pt x="35197" y="28613"/>
                  <a:pt x="35197" y="28643"/>
                  <a:pt x="35197" y="28673"/>
                </a:cubicBezTo>
                <a:cubicBezTo>
                  <a:pt x="35696" y="29083"/>
                  <a:pt x="36166" y="29472"/>
                  <a:pt x="36595" y="29882"/>
                </a:cubicBezTo>
                <a:cubicBezTo>
                  <a:pt x="36815" y="30082"/>
                  <a:pt x="36915" y="30262"/>
                  <a:pt x="36905" y="30441"/>
                </a:cubicBezTo>
                <a:cubicBezTo>
                  <a:pt x="36885" y="30721"/>
                  <a:pt x="36625" y="30991"/>
                  <a:pt x="36196" y="31321"/>
                </a:cubicBezTo>
                <a:cubicBezTo>
                  <a:pt x="35746" y="31680"/>
                  <a:pt x="35606" y="31860"/>
                  <a:pt x="35906" y="32460"/>
                </a:cubicBezTo>
                <a:cubicBezTo>
                  <a:pt x="36086" y="32809"/>
                  <a:pt x="36306" y="33139"/>
                  <a:pt x="36555" y="33449"/>
                </a:cubicBezTo>
                <a:cubicBezTo>
                  <a:pt x="36765" y="33718"/>
                  <a:pt x="36955" y="34008"/>
                  <a:pt x="37115" y="34308"/>
                </a:cubicBezTo>
                <a:cubicBezTo>
                  <a:pt x="37684" y="35497"/>
                  <a:pt x="37794" y="36396"/>
                  <a:pt x="36805" y="37695"/>
                </a:cubicBezTo>
                <a:cubicBezTo>
                  <a:pt x="35683" y="39182"/>
                  <a:pt x="33528" y="40217"/>
                  <a:pt x="31554" y="40217"/>
                </a:cubicBezTo>
                <a:cubicBezTo>
                  <a:pt x="31472" y="40217"/>
                  <a:pt x="31391" y="40216"/>
                  <a:pt x="31311" y="40212"/>
                </a:cubicBezTo>
                <a:cubicBezTo>
                  <a:pt x="30311" y="40172"/>
                  <a:pt x="29332" y="39992"/>
                  <a:pt x="28373" y="39703"/>
                </a:cubicBezTo>
                <a:cubicBezTo>
                  <a:pt x="28343" y="39713"/>
                  <a:pt x="28303" y="39733"/>
                  <a:pt x="28273" y="39743"/>
                </a:cubicBezTo>
                <a:cubicBezTo>
                  <a:pt x="29252" y="40052"/>
                  <a:pt x="30271" y="40242"/>
                  <a:pt x="31311" y="40282"/>
                </a:cubicBezTo>
                <a:cubicBezTo>
                  <a:pt x="31399" y="40286"/>
                  <a:pt x="31488" y="40289"/>
                  <a:pt x="31577" y="40289"/>
                </a:cubicBezTo>
                <a:cubicBezTo>
                  <a:pt x="33565" y="40289"/>
                  <a:pt x="35737" y="39236"/>
                  <a:pt x="36865" y="37735"/>
                </a:cubicBezTo>
                <a:cubicBezTo>
                  <a:pt x="37874" y="36406"/>
                  <a:pt x="37754" y="35497"/>
                  <a:pt x="37175" y="34278"/>
                </a:cubicBezTo>
                <a:cubicBezTo>
                  <a:pt x="37015" y="33968"/>
                  <a:pt x="36825" y="33678"/>
                  <a:pt x="36615" y="33409"/>
                </a:cubicBezTo>
                <a:cubicBezTo>
                  <a:pt x="36366" y="33099"/>
                  <a:pt x="36156" y="32769"/>
                  <a:pt x="35966" y="32430"/>
                </a:cubicBezTo>
                <a:cubicBezTo>
                  <a:pt x="35706" y="31880"/>
                  <a:pt x="35806" y="31720"/>
                  <a:pt x="36246" y="31381"/>
                </a:cubicBezTo>
                <a:cubicBezTo>
                  <a:pt x="36685" y="31031"/>
                  <a:pt x="36965" y="30761"/>
                  <a:pt x="36975" y="30451"/>
                </a:cubicBezTo>
                <a:cubicBezTo>
                  <a:pt x="36985" y="30252"/>
                  <a:pt x="36875" y="30042"/>
                  <a:pt x="36645" y="29832"/>
                </a:cubicBezTo>
                <a:cubicBezTo>
                  <a:pt x="36196" y="29402"/>
                  <a:pt x="35716" y="29003"/>
                  <a:pt x="35187" y="28583"/>
                </a:cubicBezTo>
                <a:close/>
                <a:moveTo>
                  <a:pt x="35137" y="28174"/>
                </a:moveTo>
                <a:lnTo>
                  <a:pt x="35147" y="28284"/>
                </a:lnTo>
                <a:cubicBezTo>
                  <a:pt x="35866" y="28843"/>
                  <a:pt x="36535" y="29373"/>
                  <a:pt x="37145" y="29922"/>
                </a:cubicBezTo>
                <a:cubicBezTo>
                  <a:pt x="37385" y="30142"/>
                  <a:pt x="37505" y="30342"/>
                  <a:pt x="37495" y="30531"/>
                </a:cubicBezTo>
                <a:cubicBezTo>
                  <a:pt x="37485" y="30831"/>
                  <a:pt x="37185" y="31121"/>
                  <a:pt x="36745" y="31451"/>
                </a:cubicBezTo>
                <a:cubicBezTo>
                  <a:pt x="36246" y="31820"/>
                  <a:pt x="36096" y="32010"/>
                  <a:pt x="36396" y="32629"/>
                </a:cubicBezTo>
                <a:cubicBezTo>
                  <a:pt x="36595" y="33019"/>
                  <a:pt x="36835" y="33379"/>
                  <a:pt x="37115" y="33708"/>
                </a:cubicBezTo>
                <a:cubicBezTo>
                  <a:pt x="37315" y="33968"/>
                  <a:pt x="37505" y="34238"/>
                  <a:pt x="37664" y="34528"/>
                </a:cubicBezTo>
                <a:cubicBezTo>
                  <a:pt x="38314" y="35766"/>
                  <a:pt x="38474" y="36696"/>
                  <a:pt x="37475" y="38074"/>
                </a:cubicBezTo>
                <a:cubicBezTo>
                  <a:pt x="36301" y="39685"/>
                  <a:pt x="34015" y="40815"/>
                  <a:pt x="31917" y="40815"/>
                </a:cubicBezTo>
                <a:cubicBezTo>
                  <a:pt x="31855" y="40815"/>
                  <a:pt x="31792" y="40814"/>
                  <a:pt x="31730" y="40812"/>
                </a:cubicBezTo>
                <a:cubicBezTo>
                  <a:pt x="30341" y="40752"/>
                  <a:pt x="28963" y="40462"/>
                  <a:pt x="27674" y="39942"/>
                </a:cubicBezTo>
                <a:lnTo>
                  <a:pt x="27554" y="39982"/>
                </a:lnTo>
                <a:lnTo>
                  <a:pt x="27564" y="39982"/>
                </a:lnTo>
                <a:cubicBezTo>
                  <a:pt x="28883" y="40522"/>
                  <a:pt x="30291" y="40822"/>
                  <a:pt x="31720" y="40882"/>
                </a:cubicBezTo>
                <a:lnTo>
                  <a:pt x="31920" y="40882"/>
                </a:lnTo>
                <a:cubicBezTo>
                  <a:pt x="34038" y="40882"/>
                  <a:pt x="36346" y="39743"/>
                  <a:pt x="37525" y="38114"/>
                </a:cubicBezTo>
                <a:cubicBezTo>
                  <a:pt x="38544" y="36715"/>
                  <a:pt x="38384" y="35756"/>
                  <a:pt x="37724" y="34488"/>
                </a:cubicBezTo>
                <a:cubicBezTo>
                  <a:pt x="37565" y="34198"/>
                  <a:pt x="37375" y="33928"/>
                  <a:pt x="37165" y="33668"/>
                </a:cubicBezTo>
                <a:cubicBezTo>
                  <a:pt x="36895" y="33339"/>
                  <a:pt x="36655" y="32979"/>
                  <a:pt x="36456" y="32599"/>
                </a:cubicBezTo>
                <a:cubicBezTo>
                  <a:pt x="36176" y="32010"/>
                  <a:pt x="36326" y="31850"/>
                  <a:pt x="36785" y="31510"/>
                </a:cubicBezTo>
                <a:cubicBezTo>
                  <a:pt x="37235" y="31161"/>
                  <a:pt x="37545" y="30871"/>
                  <a:pt x="37565" y="30541"/>
                </a:cubicBezTo>
                <a:cubicBezTo>
                  <a:pt x="37574" y="30322"/>
                  <a:pt x="37455" y="30102"/>
                  <a:pt x="37195" y="29872"/>
                </a:cubicBezTo>
                <a:cubicBezTo>
                  <a:pt x="36565" y="29303"/>
                  <a:pt x="35876" y="28753"/>
                  <a:pt x="35137" y="28174"/>
                </a:cubicBezTo>
                <a:close/>
                <a:moveTo>
                  <a:pt x="14497" y="33858"/>
                </a:moveTo>
                <a:cubicBezTo>
                  <a:pt x="14477" y="33948"/>
                  <a:pt x="14457" y="34038"/>
                  <a:pt x="14437" y="34118"/>
                </a:cubicBezTo>
                <a:cubicBezTo>
                  <a:pt x="14367" y="34378"/>
                  <a:pt x="14297" y="34647"/>
                  <a:pt x="14247" y="34917"/>
                </a:cubicBezTo>
                <a:cubicBezTo>
                  <a:pt x="14027" y="35946"/>
                  <a:pt x="13757" y="37225"/>
                  <a:pt x="13857" y="38374"/>
                </a:cubicBezTo>
                <a:cubicBezTo>
                  <a:pt x="13967" y="39603"/>
                  <a:pt x="14457" y="40921"/>
                  <a:pt x="15486" y="40921"/>
                </a:cubicBezTo>
                <a:cubicBezTo>
                  <a:pt x="15586" y="40911"/>
                  <a:pt x="15685" y="40902"/>
                  <a:pt x="15795" y="40882"/>
                </a:cubicBezTo>
                <a:cubicBezTo>
                  <a:pt x="16814" y="40652"/>
                  <a:pt x="17464" y="39952"/>
                  <a:pt x="18293" y="39073"/>
                </a:cubicBezTo>
                <a:lnTo>
                  <a:pt x="18613" y="38734"/>
                </a:lnTo>
                <a:lnTo>
                  <a:pt x="18553" y="38704"/>
                </a:lnTo>
                <a:cubicBezTo>
                  <a:pt x="18453" y="38813"/>
                  <a:pt x="18343" y="38923"/>
                  <a:pt x="18243" y="39033"/>
                </a:cubicBezTo>
                <a:cubicBezTo>
                  <a:pt x="17434" y="39902"/>
                  <a:pt x="16784" y="40592"/>
                  <a:pt x="15785" y="40822"/>
                </a:cubicBezTo>
                <a:cubicBezTo>
                  <a:pt x="15685" y="40842"/>
                  <a:pt x="15586" y="40852"/>
                  <a:pt x="15486" y="40852"/>
                </a:cubicBezTo>
                <a:cubicBezTo>
                  <a:pt x="14497" y="40852"/>
                  <a:pt x="14027" y="39573"/>
                  <a:pt x="13917" y="38364"/>
                </a:cubicBezTo>
                <a:cubicBezTo>
                  <a:pt x="13817" y="37225"/>
                  <a:pt x="14087" y="35956"/>
                  <a:pt x="14307" y="34927"/>
                </a:cubicBezTo>
                <a:cubicBezTo>
                  <a:pt x="14357" y="34657"/>
                  <a:pt x="14427" y="34398"/>
                  <a:pt x="14497" y="34138"/>
                </a:cubicBezTo>
                <a:cubicBezTo>
                  <a:pt x="14507" y="34078"/>
                  <a:pt x="14527" y="34018"/>
                  <a:pt x="14537" y="33958"/>
                </a:cubicBezTo>
                <a:cubicBezTo>
                  <a:pt x="14527" y="33918"/>
                  <a:pt x="14507" y="33888"/>
                  <a:pt x="14497" y="33858"/>
                </a:cubicBezTo>
                <a:close/>
                <a:moveTo>
                  <a:pt x="35077" y="27774"/>
                </a:moveTo>
                <a:lnTo>
                  <a:pt x="35077" y="27774"/>
                </a:lnTo>
                <a:cubicBezTo>
                  <a:pt x="35087" y="27804"/>
                  <a:pt x="35097" y="27844"/>
                  <a:pt x="35097" y="27884"/>
                </a:cubicBezTo>
                <a:lnTo>
                  <a:pt x="35676" y="28333"/>
                </a:lnTo>
                <a:cubicBezTo>
                  <a:pt x="36396" y="28893"/>
                  <a:pt x="37085" y="29422"/>
                  <a:pt x="37714" y="29972"/>
                </a:cubicBezTo>
                <a:cubicBezTo>
                  <a:pt x="37974" y="30202"/>
                  <a:pt x="38094" y="30422"/>
                  <a:pt x="38084" y="30621"/>
                </a:cubicBezTo>
                <a:cubicBezTo>
                  <a:pt x="38074" y="30961"/>
                  <a:pt x="37694" y="31281"/>
                  <a:pt x="37285" y="31570"/>
                </a:cubicBezTo>
                <a:cubicBezTo>
                  <a:pt x="36765" y="31940"/>
                  <a:pt x="36575" y="32120"/>
                  <a:pt x="36885" y="32799"/>
                </a:cubicBezTo>
                <a:cubicBezTo>
                  <a:pt x="37105" y="33219"/>
                  <a:pt x="37365" y="33608"/>
                  <a:pt x="37674" y="33968"/>
                </a:cubicBezTo>
                <a:cubicBezTo>
                  <a:pt x="37874" y="34218"/>
                  <a:pt x="38054" y="34468"/>
                  <a:pt x="38224" y="34747"/>
                </a:cubicBezTo>
                <a:cubicBezTo>
                  <a:pt x="38963" y="36056"/>
                  <a:pt x="39153" y="36995"/>
                  <a:pt x="38144" y="38444"/>
                </a:cubicBezTo>
                <a:cubicBezTo>
                  <a:pt x="36955" y="40162"/>
                  <a:pt x="34497" y="41401"/>
                  <a:pt x="32300" y="41401"/>
                </a:cubicBezTo>
                <a:lnTo>
                  <a:pt x="32150" y="41401"/>
                </a:lnTo>
                <a:cubicBezTo>
                  <a:pt x="30361" y="41351"/>
                  <a:pt x="28603" y="40921"/>
                  <a:pt x="27005" y="40132"/>
                </a:cubicBezTo>
                <a:lnTo>
                  <a:pt x="26895" y="40162"/>
                </a:lnTo>
                <a:cubicBezTo>
                  <a:pt x="28533" y="40981"/>
                  <a:pt x="30321" y="41431"/>
                  <a:pt x="32150" y="41481"/>
                </a:cubicBezTo>
                <a:cubicBezTo>
                  <a:pt x="32201" y="41482"/>
                  <a:pt x="32252" y="41483"/>
                  <a:pt x="32303" y="41483"/>
                </a:cubicBezTo>
                <a:cubicBezTo>
                  <a:pt x="34523" y="41483"/>
                  <a:pt x="37003" y="40222"/>
                  <a:pt x="38214" y="38494"/>
                </a:cubicBezTo>
                <a:cubicBezTo>
                  <a:pt x="39243" y="37015"/>
                  <a:pt x="39033" y="36016"/>
                  <a:pt x="38294" y="34707"/>
                </a:cubicBezTo>
                <a:cubicBezTo>
                  <a:pt x="38124" y="34428"/>
                  <a:pt x="37944" y="34168"/>
                  <a:pt x="37734" y="33918"/>
                </a:cubicBezTo>
                <a:cubicBezTo>
                  <a:pt x="37435" y="33569"/>
                  <a:pt x="37175" y="33179"/>
                  <a:pt x="36965" y="32769"/>
                </a:cubicBezTo>
                <a:cubicBezTo>
                  <a:pt x="36675" y="32150"/>
                  <a:pt x="36815" y="32010"/>
                  <a:pt x="37335" y="31630"/>
                </a:cubicBezTo>
                <a:cubicBezTo>
                  <a:pt x="37824" y="31281"/>
                  <a:pt x="38154" y="30971"/>
                  <a:pt x="38164" y="30631"/>
                </a:cubicBezTo>
                <a:cubicBezTo>
                  <a:pt x="38174" y="30392"/>
                  <a:pt x="38044" y="30162"/>
                  <a:pt x="37764" y="29912"/>
                </a:cubicBezTo>
                <a:cubicBezTo>
                  <a:pt x="37135" y="29363"/>
                  <a:pt x="36446" y="28833"/>
                  <a:pt x="35726" y="28274"/>
                </a:cubicBezTo>
                <a:cubicBezTo>
                  <a:pt x="35516" y="28104"/>
                  <a:pt x="35297" y="27944"/>
                  <a:pt x="35077" y="27774"/>
                </a:cubicBezTo>
                <a:close/>
                <a:moveTo>
                  <a:pt x="14187" y="33029"/>
                </a:moveTo>
                <a:cubicBezTo>
                  <a:pt x="14117" y="33519"/>
                  <a:pt x="14007" y="34018"/>
                  <a:pt x="13867" y="34498"/>
                </a:cubicBezTo>
                <a:cubicBezTo>
                  <a:pt x="13787" y="34777"/>
                  <a:pt x="13707" y="35077"/>
                  <a:pt x="13647" y="35367"/>
                </a:cubicBezTo>
                <a:cubicBezTo>
                  <a:pt x="13388" y="36576"/>
                  <a:pt x="13138" y="37844"/>
                  <a:pt x="13258" y="39033"/>
                </a:cubicBezTo>
                <a:cubicBezTo>
                  <a:pt x="13388" y="40312"/>
                  <a:pt x="13917" y="41681"/>
                  <a:pt x="14996" y="41681"/>
                </a:cubicBezTo>
                <a:cubicBezTo>
                  <a:pt x="15126" y="41681"/>
                  <a:pt x="15256" y="41671"/>
                  <a:pt x="15376" y="41631"/>
                </a:cubicBezTo>
                <a:cubicBezTo>
                  <a:pt x="16465" y="41351"/>
                  <a:pt x="17174" y="40552"/>
                  <a:pt x="17993" y="39633"/>
                </a:cubicBezTo>
                <a:cubicBezTo>
                  <a:pt x="18223" y="39373"/>
                  <a:pt x="18473" y="39093"/>
                  <a:pt x="18743" y="38823"/>
                </a:cubicBezTo>
                <a:lnTo>
                  <a:pt x="18683" y="38784"/>
                </a:lnTo>
                <a:cubicBezTo>
                  <a:pt x="18423" y="39053"/>
                  <a:pt x="18183" y="39323"/>
                  <a:pt x="17943" y="39603"/>
                </a:cubicBezTo>
                <a:cubicBezTo>
                  <a:pt x="17134" y="40512"/>
                  <a:pt x="16435" y="41291"/>
                  <a:pt x="15366" y="41571"/>
                </a:cubicBezTo>
                <a:cubicBezTo>
                  <a:pt x="15246" y="41611"/>
                  <a:pt x="15126" y="41621"/>
                  <a:pt x="14996" y="41621"/>
                </a:cubicBezTo>
                <a:cubicBezTo>
                  <a:pt x="13957" y="41621"/>
                  <a:pt x="13448" y="40272"/>
                  <a:pt x="13328" y="39023"/>
                </a:cubicBezTo>
                <a:cubicBezTo>
                  <a:pt x="13208" y="37854"/>
                  <a:pt x="13448" y="36586"/>
                  <a:pt x="13707" y="35387"/>
                </a:cubicBezTo>
                <a:cubicBezTo>
                  <a:pt x="13777" y="35087"/>
                  <a:pt x="13847" y="34797"/>
                  <a:pt x="13927" y="34518"/>
                </a:cubicBezTo>
                <a:cubicBezTo>
                  <a:pt x="14057" y="34068"/>
                  <a:pt x="14157" y="33618"/>
                  <a:pt x="14227" y="33159"/>
                </a:cubicBezTo>
                <a:cubicBezTo>
                  <a:pt x="14217" y="33119"/>
                  <a:pt x="14197" y="33069"/>
                  <a:pt x="14187" y="33029"/>
                </a:cubicBezTo>
                <a:close/>
                <a:moveTo>
                  <a:pt x="34997" y="27354"/>
                </a:moveTo>
                <a:lnTo>
                  <a:pt x="34997" y="27354"/>
                </a:lnTo>
                <a:cubicBezTo>
                  <a:pt x="35007" y="27404"/>
                  <a:pt x="35017" y="27444"/>
                  <a:pt x="35027" y="27484"/>
                </a:cubicBezTo>
                <a:cubicBezTo>
                  <a:pt x="35457" y="27824"/>
                  <a:pt x="35886" y="28144"/>
                  <a:pt x="36296" y="28463"/>
                </a:cubicBezTo>
                <a:cubicBezTo>
                  <a:pt x="36985" y="28993"/>
                  <a:pt x="37644" y="29492"/>
                  <a:pt x="38274" y="30032"/>
                </a:cubicBezTo>
                <a:cubicBezTo>
                  <a:pt x="38554" y="30272"/>
                  <a:pt x="38693" y="30501"/>
                  <a:pt x="38683" y="30721"/>
                </a:cubicBezTo>
                <a:cubicBezTo>
                  <a:pt x="38663" y="31081"/>
                  <a:pt x="38264" y="31411"/>
                  <a:pt x="37834" y="31710"/>
                </a:cubicBezTo>
                <a:cubicBezTo>
                  <a:pt x="37255" y="32110"/>
                  <a:pt x="37075" y="32290"/>
                  <a:pt x="37385" y="32979"/>
                </a:cubicBezTo>
                <a:cubicBezTo>
                  <a:pt x="37584" y="33419"/>
                  <a:pt x="37914" y="33828"/>
                  <a:pt x="38234" y="34228"/>
                </a:cubicBezTo>
                <a:cubicBezTo>
                  <a:pt x="38434" y="34468"/>
                  <a:pt x="38623" y="34707"/>
                  <a:pt x="38783" y="34967"/>
                </a:cubicBezTo>
                <a:cubicBezTo>
                  <a:pt x="39613" y="36336"/>
                  <a:pt x="39842" y="37295"/>
                  <a:pt x="38813" y="38833"/>
                </a:cubicBezTo>
                <a:cubicBezTo>
                  <a:pt x="37592" y="40665"/>
                  <a:pt x="35003" y="42001"/>
                  <a:pt x="32681" y="42001"/>
                </a:cubicBezTo>
                <a:cubicBezTo>
                  <a:pt x="32647" y="42001"/>
                  <a:pt x="32613" y="42001"/>
                  <a:pt x="32579" y="42000"/>
                </a:cubicBezTo>
                <a:cubicBezTo>
                  <a:pt x="30361" y="41960"/>
                  <a:pt x="28064" y="41311"/>
                  <a:pt x="26405" y="40262"/>
                </a:cubicBezTo>
                <a:cubicBezTo>
                  <a:pt x="26365" y="40272"/>
                  <a:pt x="26325" y="40272"/>
                  <a:pt x="26295" y="40292"/>
                </a:cubicBezTo>
                <a:cubicBezTo>
                  <a:pt x="27964" y="41371"/>
                  <a:pt x="30311" y="42040"/>
                  <a:pt x="32579" y="42080"/>
                </a:cubicBezTo>
                <a:lnTo>
                  <a:pt x="32689" y="42080"/>
                </a:lnTo>
                <a:cubicBezTo>
                  <a:pt x="35037" y="42080"/>
                  <a:pt x="37634" y="40732"/>
                  <a:pt x="38883" y="38883"/>
                </a:cubicBezTo>
                <a:cubicBezTo>
                  <a:pt x="39922" y="37315"/>
                  <a:pt x="39672" y="36286"/>
                  <a:pt x="38853" y="34927"/>
                </a:cubicBezTo>
                <a:cubicBezTo>
                  <a:pt x="38683" y="34667"/>
                  <a:pt x="38504" y="34418"/>
                  <a:pt x="38304" y="34178"/>
                </a:cubicBezTo>
                <a:cubicBezTo>
                  <a:pt x="37984" y="33788"/>
                  <a:pt x="37654" y="33379"/>
                  <a:pt x="37455" y="32949"/>
                </a:cubicBezTo>
                <a:cubicBezTo>
                  <a:pt x="37165" y="32310"/>
                  <a:pt x="37315" y="32160"/>
                  <a:pt x="37884" y="31770"/>
                </a:cubicBezTo>
                <a:cubicBezTo>
                  <a:pt x="38324" y="31461"/>
                  <a:pt x="38743" y="31121"/>
                  <a:pt x="38763" y="30721"/>
                </a:cubicBezTo>
                <a:cubicBezTo>
                  <a:pt x="38773" y="30481"/>
                  <a:pt x="38633" y="30232"/>
                  <a:pt x="38324" y="29962"/>
                </a:cubicBezTo>
                <a:cubicBezTo>
                  <a:pt x="37694" y="29432"/>
                  <a:pt x="37035" y="28923"/>
                  <a:pt x="36346" y="28393"/>
                </a:cubicBezTo>
                <a:cubicBezTo>
                  <a:pt x="35906" y="28064"/>
                  <a:pt x="35457" y="27724"/>
                  <a:pt x="34997" y="27354"/>
                </a:cubicBezTo>
                <a:close/>
                <a:moveTo>
                  <a:pt x="17354" y="41911"/>
                </a:moveTo>
                <a:cubicBezTo>
                  <a:pt x="17214" y="42100"/>
                  <a:pt x="17084" y="42260"/>
                  <a:pt x="16964" y="42400"/>
                </a:cubicBezTo>
                <a:cubicBezTo>
                  <a:pt x="16908" y="42463"/>
                  <a:pt x="16854" y="42528"/>
                  <a:pt x="16801" y="42594"/>
                </a:cubicBezTo>
                <a:lnTo>
                  <a:pt x="16801" y="42594"/>
                </a:lnTo>
                <a:cubicBezTo>
                  <a:pt x="16946" y="42404"/>
                  <a:pt x="17098" y="42217"/>
                  <a:pt x="17254" y="42030"/>
                </a:cubicBezTo>
                <a:lnTo>
                  <a:pt x="17354" y="41911"/>
                </a:lnTo>
                <a:close/>
                <a:moveTo>
                  <a:pt x="34897" y="26915"/>
                </a:moveTo>
                <a:lnTo>
                  <a:pt x="34897" y="26915"/>
                </a:lnTo>
                <a:cubicBezTo>
                  <a:pt x="34907" y="26955"/>
                  <a:pt x="34917" y="27005"/>
                  <a:pt x="34927" y="27045"/>
                </a:cubicBezTo>
                <a:lnTo>
                  <a:pt x="35037" y="27135"/>
                </a:lnTo>
                <a:cubicBezTo>
                  <a:pt x="35676" y="27644"/>
                  <a:pt x="36286" y="28114"/>
                  <a:pt x="36885" y="28563"/>
                </a:cubicBezTo>
                <a:cubicBezTo>
                  <a:pt x="37565" y="29073"/>
                  <a:pt x="38214" y="29562"/>
                  <a:pt x="38823" y="30072"/>
                </a:cubicBezTo>
                <a:cubicBezTo>
                  <a:pt x="39143" y="30342"/>
                  <a:pt x="39283" y="30581"/>
                  <a:pt x="39273" y="30811"/>
                </a:cubicBezTo>
                <a:cubicBezTo>
                  <a:pt x="39253" y="31191"/>
                  <a:pt x="38813" y="31540"/>
                  <a:pt x="38384" y="31830"/>
                </a:cubicBezTo>
                <a:cubicBezTo>
                  <a:pt x="37794" y="32230"/>
                  <a:pt x="37545" y="32400"/>
                  <a:pt x="37874" y="33149"/>
                </a:cubicBezTo>
                <a:cubicBezTo>
                  <a:pt x="38084" y="33628"/>
                  <a:pt x="38464" y="34088"/>
                  <a:pt x="38803" y="34488"/>
                </a:cubicBezTo>
                <a:cubicBezTo>
                  <a:pt x="38993" y="34717"/>
                  <a:pt x="39173" y="34947"/>
                  <a:pt x="39343" y="35197"/>
                </a:cubicBezTo>
                <a:cubicBezTo>
                  <a:pt x="40252" y="36586"/>
                  <a:pt x="40522" y="37605"/>
                  <a:pt x="39483" y="39213"/>
                </a:cubicBezTo>
                <a:cubicBezTo>
                  <a:pt x="38214" y="41171"/>
                  <a:pt x="35516" y="42590"/>
                  <a:pt x="33069" y="42590"/>
                </a:cubicBezTo>
                <a:lnTo>
                  <a:pt x="32999" y="42590"/>
                </a:lnTo>
                <a:cubicBezTo>
                  <a:pt x="30621" y="42570"/>
                  <a:pt x="28144" y="41871"/>
                  <a:pt x="26395" y="40722"/>
                </a:cubicBezTo>
                <a:cubicBezTo>
                  <a:pt x="26215" y="40602"/>
                  <a:pt x="26046" y="40482"/>
                  <a:pt x="25876" y="40342"/>
                </a:cubicBezTo>
                <a:lnTo>
                  <a:pt x="25756" y="40362"/>
                </a:lnTo>
                <a:cubicBezTo>
                  <a:pt x="25946" y="40522"/>
                  <a:pt x="26145" y="40672"/>
                  <a:pt x="26345" y="40792"/>
                </a:cubicBezTo>
                <a:cubicBezTo>
                  <a:pt x="28114" y="41951"/>
                  <a:pt x="30601" y="42650"/>
                  <a:pt x="32999" y="42680"/>
                </a:cubicBezTo>
                <a:lnTo>
                  <a:pt x="33069" y="42680"/>
                </a:lnTo>
                <a:cubicBezTo>
                  <a:pt x="35546" y="42680"/>
                  <a:pt x="38274" y="41241"/>
                  <a:pt x="39553" y="39253"/>
                </a:cubicBezTo>
                <a:cubicBezTo>
                  <a:pt x="40612" y="37615"/>
                  <a:pt x="40322" y="36546"/>
                  <a:pt x="39413" y="35147"/>
                </a:cubicBezTo>
                <a:cubicBezTo>
                  <a:pt x="39243" y="34897"/>
                  <a:pt x="39063" y="34667"/>
                  <a:pt x="38863" y="34438"/>
                </a:cubicBezTo>
                <a:cubicBezTo>
                  <a:pt x="38514" y="34018"/>
                  <a:pt x="38154" y="33578"/>
                  <a:pt x="37954" y="33119"/>
                </a:cubicBezTo>
                <a:cubicBezTo>
                  <a:pt x="37654" y="32430"/>
                  <a:pt x="37844" y="32300"/>
                  <a:pt x="38424" y="31900"/>
                </a:cubicBezTo>
                <a:cubicBezTo>
                  <a:pt x="38903" y="31580"/>
                  <a:pt x="39343" y="31231"/>
                  <a:pt x="39363" y="30821"/>
                </a:cubicBezTo>
                <a:cubicBezTo>
                  <a:pt x="39373" y="30551"/>
                  <a:pt x="39213" y="30292"/>
                  <a:pt x="38883" y="30012"/>
                </a:cubicBezTo>
                <a:cubicBezTo>
                  <a:pt x="38264" y="29492"/>
                  <a:pt x="37614" y="29013"/>
                  <a:pt x="36935" y="28493"/>
                </a:cubicBezTo>
                <a:cubicBezTo>
                  <a:pt x="36346" y="28044"/>
                  <a:pt x="35726" y="27584"/>
                  <a:pt x="35097" y="27075"/>
                </a:cubicBezTo>
                <a:lnTo>
                  <a:pt x="34897" y="26915"/>
                </a:lnTo>
                <a:close/>
                <a:moveTo>
                  <a:pt x="16994" y="42510"/>
                </a:moveTo>
                <a:cubicBezTo>
                  <a:pt x="16904" y="42630"/>
                  <a:pt x="16824" y="42730"/>
                  <a:pt x="16754" y="42830"/>
                </a:cubicBezTo>
                <a:cubicBezTo>
                  <a:pt x="16695" y="42890"/>
                  <a:pt x="16645" y="42960"/>
                  <a:pt x="16595" y="43029"/>
                </a:cubicBezTo>
                <a:cubicBezTo>
                  <a:pt x="16714" y="42850"/>
                  <a:pt x="16854" y="42680"/>
                  <a:pt x="16984" y="42510"/>
                </a:cubicBezTo>
                <a:close/>
                <a:moveTo>
                  <a:pt x="34757" y="26425"/>
                </a:moveTo>
                <a:lnTo>
                  <a:pt x="34757" y="26425"/>
                </a:lnTo>
                <a:cubicBezTo>
                  <a:pt x="34767" y="26485"/>
                  <a:pt x="34787" y="26535"/>
                  <a:pt x="34797" y="26585"/>
                </a:cubicBezTo>
                <a:cubicBezTo>
                  <a:pt x="34927" y="26685"/>
                  <a:pt x="35047" y="26785"/>
                  <a:pt x="35187" y="26895"/>
                </a:cubicBezTo>
                <a:lnTo>
                  <a:pt x="35377" y="27045"/>
                </a:lnTo>
                <a:cubicBezTo>
                  <a:pt x="36076" y="27624"/>
                  <a:pt x="36775" y="28144"/>
                  <a:pt x="37455" y="28643"/>
                </a:cubicBezTo>
                <a:cubicBezTo>
                  <a:pt x="38134" y="29143"/>
                  <a:pt x="38763" y="29622"/>
                  <a:pt x="39383" y="30122"/>
                </a:cubicBezTo>
                <a:cubicBezTo>
                  <a:pt x="39712" y="30402"/>
                  <a:pt x="39872" y="30651"/>
                  <a:pt x="39862" y="30901"/>
                </a:cubicBezTo>
                <a:cubicBezTo>
                  <a:pt x="39842" y="31221"/>
                  <a:pt x="39563" y="31530"/>
                  <a:pt x="38923" y="31960"/>
                </a:cubicBezTo>
                <a:lnTo>
                  <a:pt x="38903" y="31970"/>
                </a:lnTo>
                <a:cubicBezTo>
                  <a:pt x="38284" y="32370"/>
                  <a:pt x="38034" y="32539"/>
                  <a:pt x="38364" y="33319"/>
                </a:cubicBezTo>
                <a:cubicBezTo>
                  <a:pt x="38574" y="33828"/>
                  <a:pt x="38993" y="34308"/>
                  <a:pt x="39363" y="34737"/>
                </a:cubicBezTo>
                <a:cubicBezTo>
                  <a:pt x="39563" y="34977"/>
                  <a:pt x="39752" y="35197"/>
                  <a:pt x="39892" y="35407"/>
                </a:cubicBezTo>
                <a:cubicBezTo>
                  <a:pt x="40891" y="36855"/>
                  <a:pt x="41201" y="37894"/>
                  <a:pt x="40142" y="39583"/>
                </a:cubicBezTo>
                <a:cubicBezTo>
                  <a:pt x="38839" y="41670"/>
                  <a:pt x="36074" y="43181"/>
                  <a:pt x="33564" y="43181"/>
                </a:cubicBezTo>
                <a:cubicBezTo>
                  <a:pt x="33515" y="43181"/>
                  <a:pt x="33467" y="43180"/>
                  <a:pt x="33418" y="43179"/>
                </a:cubicBezTo>
                <a:cubicBezTo>
                  <a:pt x="30811" y="43129"/>
                  <a:pt x="28283" y="42420"/>
                  <a:pt x="26495" y="41251"/>
                </a:cubicBezTo>
                <a:cubicBezTo>
                  <a:pt x="26105" y="40991"/>
                  <a:pt x="25736" y="40702"/>
                  <a:pt x="25376" y="40402"/>
                </a:cubicBezTo>
                <a:lnTo>
                  <a:pt x="25246" y="40412"/>
                </a:lnTo>
                <a:cubicBezTo>
                  <a:pt x="25636" y="40742"/>
                  <a:pt x="26036" y="41041"/>
                  <a:pt x="26455" y="41321"/>
                </a:cubicBezTo>
                <a:cubicBezTo>
                  <a:pt x="28253" y="42500"/>
                  <a:pt x="30791" y="43209"/>
                  <a:pt x="33418" y="43269"/>
                </a:cubicBezTo>
                <a:cubicBezTo>
                  <a:pt x="33467" y="43270"/>
                  <a:pt x="33515" y="43271"/>
                  <a:pt x="33564" y="43271"/>
                </a:cubicBezTo>
                <a:cubicBezTo>
                  <a:pt x="36103" y="43271"/>
                  <a:pt x="38899" y="41740"/>
                  <a:pt x="40222" y="39633"/>
                </a:cubicBezTo>
                <a:cubicBezTo>
                  <a:pt x="41301" y="37904"/>
                  <a:pt x="40971" y="36805"/>
                  <a:pt x="39972" y="35357"/>
                </a:cubicBezTo>
                <a:cubicBezTo>
                  <a:pt x="39822" y="35147"/>
                  <a:pt x="39633" y="34927"/>
                  <a:pt x="39433" y="34687"/>
                </a:cubicBezTo>
                <a:cubicBezTo>
                  <a:pt x="39073" y="34258"/>
                  <a:pt x="38653" y="33788"/>
                  <a:pt x="38444" y="33289"/>
                </a:cubicBezTo>
                <a:cubicBezTo>
                  <a:pt x="38144" y="32579"/>
                  <a:pt x="38354" y="32440"/>
                  <a:pt x="38953" y="32040"/>
                </a:cubicBezTo>
                <a:lnTo>
                  <a:pt x="38963" y="32030"/>
                </a:lnTo>
                <a:cubicBezTo>
                  <a:pt x="39443" y="31720"/>
                  <a:pt x="39922" y="31341"/>
                  <a:pt x="39952" y="30901"/>
                </a:cubicBezTo>
                <a:cubicBezTo>
                  <a:pt x="39962" y="30621"/>
                  <a:pt x="39792" y="30352"/>
                  <a:pt x="39433" y="30052"/>
                </a:cubicBezTo>
                <a:cubicBezTo>
                  <a:pt x="38813" y="29552"/>
                  <a:pt x="38174" y="29073"/>
                  <a:pt x="37505" y="28573"/>
                </a:cubicBezTo>
                <a:cubicBezTo>
                  <a:pt x="36835" y="28074"/>
                  <a:pt x="36136" y="27554"/>
                  <a:pt x="35427" y="26975"/>
                </a:cubicBezTo>
                <a:lnTo>
                  <a:pt x="35237" y="26825"/>
                </a:lnTo>
                <a:cubicBezTo>
                  <a:pt x="35067" y="26695"/>
                  <a:pt x="34907" y="26565"/>
                  <a:pt x="34757" y="26425"/>
                </a:cubicBezTo>
                <a:close/>
                <a:moveTo>
                  <a:pt x="34547" y="25826"/>
                </a:moveTo>
                <a:cubicBezTo>
                  <a:pt x="34577" y="25896"/>
                  <a:pt x="34597" y="25966"/>
                  <a:pt x="34627" y="26036"/>
                </a:cubicBezTo>
                <a:cubicBezTo>
                  <a:pt x="34917" y="26315"/>
                  <a:pt x="35227" y="26585"/>
                  <a:pt x="35546" y="26835"/>
                </a:cubicBezTo>
                <a:lnTo>
                  <a:pt x="35716" y="26985"/>
                </a:lnTo>
                <a:cubicBezTo>
                  <a:pt x="36496" y="27604"/>
                  <a:pt x="37265" y="28184"/>
                  <a:pt x="38014" y="28733"/>
                </a:cubicBezTo>
                <a:cubicBezTo>
                  <a:pt x="38693" y="29223"/>
                  <a:pt x="39313" y="29682"/>
                  <a:pt x="39942" y="30182"/>
                </a:cubicBezTo>
                <a:cubicBezTo>
                  <a:pt x="40302" y="30471"/>
                  <a:pt x="40472" y="30741"/>
                  <a:pt x="40462" y="31001"/>
                </a:cubicBezTo>
                <a:cubicBezTo>
                  <a:pt x="40442" y="31331"/>
                  <a:pt x="40142" y="31670"/>
                  <a:pt x="39473" y="32100"/>
                </a:cubicBezTo>
                <a:lnTo>
                  <a:pt x="39423" y="32130"/>
                </a:lnTo>
                <a:cubicBezTo>
                  <a:pt x="38793" y="32529"/>
                  <a:pt x="38524" y="32699"/>
                  <a:pt x="38853" y="33499"/>
                </a:cubicBezTo>
                <a:cubicBezTo>
                  <a:pt x="39083" y="34038"/>
                  <a:pt x="39533" y="34548"/>
                  <a:pt x="39932" y="34997"/>
                </a:cubicBezTo>
                <a:cubicBezTo>
                  <a:pt x="40132" y="35227"/>
                  <a:pt x="40312" y="35437"/>
                  <a:pt x="40462" y="35637"/>
                </a:cubicBezTo>
                <a:cubicBezTo>
                  <a:pt x="41541" y="37125"/>
                  <a:pt x="41890" y="38194"/>
                  <a:pt x="40821" y="39962"/>
                </a:cubicBezTo>
                <a:cubicBezTo>
                  <a:pt x="39493" y="42140"/>
                  <a:pt x="36535" y="43779"/>
                  <a:pt x="33938" y="43779"/>
                </a:cubicBezTo>
                <a:lnTo>
                  <a:pt x="33848" y="43779"/>
                </a:lnTo>
                <a:cubicBezTo>
                  <a:pt x="31131" y="43739"/>
                  <a:pt x="28493" y="43019"/>
                  <a:pt x="26615" y="41791"/>
                </a:cubicBezTo>
                <a:cubicBezTo>
                  <a:pt x="26006" y="41381"/>
                  <a:pt x="25426" y="40921"/>
                  <a:pt x="24887" y="40432"/>
                </a:cubicBezTo>
                <a:lnTo>
                  <a:pt x="24757" y="40432"/>
                </a:lnTo>
                <a:cubicBezTo>
                  <a:pt x="25326" y="40951"/>
                  <a:pt x="25926" y="41431"/>
                  <a:pt x="26565" y="41861"/>
                </a:cubicBezTo>
                <a:cubicBezTo>
                  <a:pt x="28463" y="43099"/>
                  <a:pt x="31111" y="43829"/>
                  <a:pt x="33838" y="43869"/>
                </a:cubicBezTo>
                <a:lnTo>
                  <a:pt x="33938" y="43869"/>
                </a:lnTo>
                <a:cubicBezTo>
                  <a:pt x="36605" y="43869"/>
                  <a:pt x="39533" y="42250"/>
                  <a:pt x="40891" y="40012"/>
                </a:cubicBezTo>
                <a:cubicBezTo>
                  <a:pt x="41990" y="38204"/>
                  <a:pt x="41611" y="37065"/>
                  <a:pt x="40532" y="35577"/>
                </a:cubicBezTo>
                <a:cubicBezTo>
                  <a:pt x="40382" y="35377"/>
                  <a:pt x="40192" y="35167"/>
                  <a:pt x="40002" y="34937"/>
                </a:cubicBezTo>
                <a:cubicBezTo>
                  <a:pt x="39603" y="34488"/>
                  <a:pt x="39163" y="33978"/>
                  <a:pt x="38943" y="33459"/>
                </a:cubicBezTo>
                <a:cubicBezTo>
                  <a:pt x="38633" y="32729"/>
                  <a:pt x="38853" y="32589"/>
                  <a:pt x="39473" y="32190"/>
                </a:cubicBezTo>
                <a:lnTo>
                  <a:pt x="39523" y="32160"/>
                </a:lnTo>
                <a:cubicBezTo>
                  <a:pt x="40222" y="31710"/>
                  <a:pt x="40532" y="31361"/>
                  <a:pt x="40552" y="31001"/>
                </a:cubicBezTo>
                <a:cubicBezTo>
                  <a:pt x="40562" y="30701"/>
                  <a:pt x="40382" y="30412"/>
                  <a:pt x="40002" y="30102"/>
                </a:cubicBezTo>
                <a:cubicBezTo>
                  <a:pt x="39373" y="29602"/>
                  <a:pt x="38743" y="29143"/>
                  <a:pt x="38074" y="28643"/>
                </a:cubicBezTo>
                <a:cubicBezTo>
                  <a:pt x="37325" y="28094"/>
                  <a:pt x="36555" y="27524"/>
                  <a:pt x="35776" y="26895"/>
                </a:cubicBezTo>
                <a:lnTo>
                  <a:pt x="35596" y="26755"/>
                </a:lnTo>
                <a:cubicBezTo>
                  <a:pt x="35227" y="26465"/>
                  <a:pt x="34877" y="26156"/>
                  <a:pt x="34547" y="25826"/>
                </a:cubicBezTo>
                <a:close/>
                <a:moveTo>
                  <a:pt x="11240" y="29662"/>
                </a:moveTo>
                <a:cubicBezTo>
                  <a:pt x="11310" y="29692"/>
                  <a:pt x="11380" y="29712"/>
                  <a:pt x="11450" y="29712"/>
                </a:cubicBezTo>
                <a:cubicBezTo>
                  <a:pt x="11480" y="29712"/>
                  <a:pt x="11499" y="29712"/>
                  <a:pt x="11529" y="29702"/>
                </a:cubicBezTo>
                <a:lnTo>
                  <a:pt x="11529" y="29702"/>
                </a:lnTo>
                <a:cubicBezTo>
                  <a:pt x="11490" y="29972"/>
                  <a:pt x="11499" y="30242"/>
                  <a:pt x="11539" y="30511"/>
                </a:cubicBezTo>
                <a:cubicBezTo>
                  <a:pt x="11599" y="30921"/>
                  <a:pt x="11679" y="31311"/>
                  <a:pt x="11789" y="31700"/>
                </a:cubicBezTo>
                <a:cubicBezTo>
                  <a:pt x="11929" y="32250"/>
                  <a:pt x="12069" y="32819"/>
                  <a:pt x="12079" y="33369"/>
                </a:cubicBezTo>
                <a:cubicBezTo>
                  <a:pt x="12089" y="34278"/>
                  <a:pt x="11829" y="35157"/>
                  <a:pt x="11579" y="35996"/>
                </a:cubicBezTo>
                <a:cubicBezTo>
                  <a:pt x="11460" y="36386"/>
                  <a:pt x="11340" y="36775"/>
                  <a:pt x="11250" y="37175"/>
                </a:cubicBezTo>
                <a:cubicBezTo>
                  <a:pt x="10820" y="39013"/>
                  <a:pt x="10690" y="40432"/>
                  <a:pt x="10850" y="41641"/>
                </a:cubicBezTo>
                <a:cubicBezTo>
                  <a:pt x="10960" y="42460"/>
                  <a:pt x="11200" y="43199"/>
                  <a:pt x="11509" y="43729"/>
                </a:cubicBezTo>
                <a:cubicBezTo>
                  <a:pt x="11909" y="44408"/>
                  <a:pt x="12419" y="44748"/>
                  <a:pt x="13028" y="44748"/>
                </a:cubicBezTo>
                <a:cubicBezTo>
                  <a:pt x="13258" y="44748"/>
                  <a:pt x="13488" y="44708"/>
                  <a:pt x="13697" y="44628"/>
                </a:cubicBezTo>
                <a:cubicBezTo>
                  <a:pt x="15076" y="44138"/>
                  <a:pt x="15955" y="43000"/>
                  <a:pt x="16894" y="41791"/>
                </a:cubicBezTo>
                <a:cubicBezTo>
                  <a:pt x="17264" y="41311"/>
                  <a:pt x="17654" y="40812"/>
                  <a:pt x="18093" y="40322"/>
                </a:cubicBezTo>
                <a:cubicBezTo>
                  <a:pt x="18198" y="40207"/>
                  <a:pt x="18314" y="40069"/>
                  <a:pt x="18438" y="39917"/>
                </a:cubicBezTo>
                <a:lnTo>
                  <a:pt x="18438" y="39917"/>
                </a:lnTo>
                <a:cubicBezTo>
                  <a:pt x="18202" y="40220"/>
                  <a:pt x="17984" y="40502"/>
                  <a:pt x="17803" y="40702"/>
                </a:cubicBezTo>
                <a:cubicBezTo>
                  <a:pt x="17354" y="41211"/>
                  <a:pt x="16944" y="41751"/>
                  <a:pt x="16555" y="42270"/>
                </a:cubicBezTo>
                <a:cubicBezTo>
                  <a:pt x="15586" y="43549"/>
                  <a:pt x="14676" y="44768"/>
                  <a:pt x="13238" y="45297"/>
                </a:cubicBezTo>
                <a:cubicBezTo>
                  <a:pt x="13008" y="45387"/>
                  <a:pt x="12768" y="45437"/>
                  <a:pt x="12529" y="45437"/>
                </a:cubicBezTo>
                <a:cubicBezTo>
                  <a:pt x="10900" y="45437"/>
                  <a:pt x="10421" y="43019"/>
                  <a:pt x="10311" y="42280"/>
                </a:cubicBezTo>
                <a:cubicBezTo>
                  <a:pt x="10141" y="41021"/>
                  <a:pt x="10271" y="39503"/>
                  <a:pt x="10720" y="37645"/>
                </a:cubicBezTo>
                <a:cubicBezTo>
                  <a:pt x="10820" y="37225"/>
                  <a:pt x="10940" y="36815"/>
                  <a:pt x="11070" y="36406"/>
                </a:cubicBezTo>
                <a:cubicBezTo>
                  <a:pt x="11350" y="35517"/>
                  <a:pt x="11629" y="34598"/>
                  <a:pt x="11619" y="33638"/>
                </a:cubicBezTo>
                <a:cubicBezTo>
                  <a:pt x="11609" y="33029"/>
                  <a:pt x="11450" y="32410"/>
                  <a:pt x="11300" y="31810"/>
                </a:cubicBezTo>
                <a:cubicBezTo>
                  <a:pt x="11190" y="31421"/>
                  <a:pt x="11110" y="31031"/>
                  <a:pt x="11050" y="30641"/>
                </a:cubicBezTo>
                <a:cubicBezTo>
                  <a:pt x="11000" y="30362"/>
                  <a:pt x="10990" y="30092"/>
                  <a:pt x="11010" y="29812"/>
                </a:cubicBezTo>
                <a:cubicBezTo>
                  <a:pt x="11110" y="29802"/>
                  <a:pt x="11200" y="29752"/>
                  <a:pt x="11240" y="29662"/>
                </a:cubicBezTo>
                <a:close/>
                <a:moveTo>
                  <a:pt x="41760" y="5166"/>
                </a:moveTo>
                <a:cubicBezTo>
                  <a:pt x="42160" y="5166"/>
                  <a:pt x="42560" y="5236"/>
                  <a:pt x="42939" y="5375"/>
                </a:cubicBezTo>
                <a:cubicBezTo>
                  <a:pt x="43759" y="5645"/>
                  <a:pt x="44278" y="6145"/>
                  <a:pt x="44468" y="6834"/>
                </a:cubicBezTo>
                <a:cubicBezTo>
                  <a:pt x="45317" y="9821"/>
                  <a:pt x="40272" y="15935"/>
                  <a:pt x="37844" y="18873"/>
                </a:cubicBezTo>
                <a:cubicBezTo>
                  <a:pt x="37305" y="19532"/>
                  <a:pt x="36875" y="20041"/>
                  <a:pt x="36655" y="20361"/>
                </a:cubicBezTo>
                <a:cubicBezTo>
                  <a:pt x="36486" y="20591"/>
                  <a:pt x="36306" y="20811"/>
                  <a:pt x="36126" y="21030"/>
                </a:cubicBezTo>
                <a:cubicBezTo>
                  <a:pt x="35486" y="21820"/>
                  <a:pt x="34917" y="22509"/>
                  <a:pt x="35207" y="23718"/>
                </a:cubicBezTo>
                <a:cubicBezTo>
                  <a:pt x="35516" y="24997"/>
                  <a:pt x="36356" y="25676"/>
                  <a:pt x="37335" y="26465"/>
                </a:cubicBezTo>
                <a:lnTo>
                  <a:pt x="37425" y="26545"/>
                </a:lnTo>
                <a:cubicBezTo>
                  <a:pt x="38504" y="27424"/>
                  <a:pt x="39623" y="28214"/>
                  <a:pt x="40711" y="28963"/>
                </a:cubicBezTo>
                <a:cubicBezTo>
                  <a:pt x="41381" y="29432"/>
                  <a:pt x="42070" y="29912"/>
                  <a:pt x="42730" y="30412"/>
                </a:cubicBezTo>
                <a:cubicBezTo>
                  <a:pt x="43219" y="30771"/>
                  <a:pt x="43449" y="31111"/>
                  <a:pt x="43429" y="31441"/>
                </a:cubicBezTo>
                <a:cubicBezTo>
                  <a:pt x="43409" y="31840"/>
                  <a:pt x="43019" y="32250"/>
                  <a:pt x="42200" y="32719"/>
                </a:cubicBezTo>
                <a:lnTo>
                  <a:pt x="42030" y="32819"/>
                </a:lnTo>
                <a:cubicBezTo>
                  <a:pt x="41311" y="33229"/>
                  <a:pt x="40981" y="33419"/>
                  <a:pt x="41321" y="34348"/>
                </a:cubicBezTo>
                <a:cubicBezTo>
                  <a:pt x="41571" y="35037"/>
                  <a:pt x="42220" y="35676"/>
                  <a:pt x="42780" y="36246"/>
                </a:cubicBezTo>
                <a:cubicBezTo>
                  <a:pt x="42949" y="36416"/>
                  <a:pt x="43109" y="36576"/>
                  <a:pt x="43249" y="36725"/>
                </a:cubicBezTo>
                <a:cubicBezTo>
                  <a:pt x="44748" y="38374"/>
                  <a:pt x="45327" y="39673"/>
                  <a:pt x="44158" y="41851"/>
                </a:cubicBezTo>
                <a:cubicBezTo>
                  <a:pt x="42710" y="44558"/>
                  <a:pt x="39183" y="46656"/>
                  <a:pt x="35956" y="46746"/>
                </a:cubicBezTo>
                <a:lnTo>
                  <a:pt x="35536" y="46746"/>
                </a:lnTo>
                <a:cubicBezTo>
                  <a:pt x="32519" y="46746"/>
                  <a:pt x="29392" y="45887"/>
                  <a:pt x="27174" y="44448"/>
                </a:cubicBezTo>
                <a:cubicBezTo>
                  <a:pt x="26325" y="43909"/>
                  <a:pt x="25536" y="43229"/>
                  <a:pt x="24777" y="42580"/>
                </a:cubicBezTo>
                <a:cubicBezTo>
                  <a:pt x="24167" y="42050"/>
                  <a:pt x="23528" y="41511"/>
                  <a:pt x="22869" y="41031"/>
                </a:cubicBezTo>
                <a:cubicBezTo>
                  <a:pt x="22385" y="40683"/>
                  <a:pt x="21153" y="39970"/>
                  <a:pt x="20467" y="39970"/>
                </a:cubicBezTo>
                <a:cubicBezTo>
                  <a:pt x="20444" y="39970"/>
                  <a:pt x="20422" y="39971"/>
                  <a:pt x="20401" y="39972"/>
                </a:cubicBezTo>
                <a:cubicBezTo>
                  <a:pt x="19592" y="40042"/>
                  <a:pt x="18703" y="40852"/>
                  <a:pt x="17903" y="41761"/>
                </a:cubicBezTo>
                <a:cubicBezTo>
                  <a:pt x="18723" y="40762"/>
                  <a:pt x="19662" y="39833"/>
                  <a:pt x="20501" y="39743"/>
                </a:cubicBezTo>
                <a:lnTo>
                  <a:pt x="20611" y="39743"/>
                </a:lnTo>
                <a:cubicBezTo>
                  <a:pt x="20541" y="39723"/>
                  <a:pt x="20471" y="39693"/>
                  <a:pt x="20391" y="39663"/>
                </a:cubicBezTo>
                <a:cubicBezTo>
                  <a:pt x="19642" y="39783"/>
                  <a:pt x="18822" y="40532"/>
                  <a:pt x="18093" y="41381"/>
                </a:cubicBezTo>
                <a:cubicBezTo>
                  <a:pt x="18733" y="40602"/>
                  <a:pt x="19452" y="39853"/>
                  <a:pt x="20131" y="39553"/>
                </a:cubicBezTo>
                <a:lnTo>
                  <a:pt x="20011" y="39503"/>
                </a:lnTo>
                <a:cubicBezTo>
                  <a:pt x="19392" y="39803"/>
                  <a:pt x="18763" y="40432"/>
                  <a:pt x="18183" y="41111"/>
                </a:cubicBezTo>
                <a:cubicBezTo>
                  <a:pt x="18713" y="40462"/>
                  <a:pt x="19292" y="39823"/>
                  <a:pt x="19871" y="39433"/>
                </a:cubicBezTo>
                <a:cubicBezTo>
                  <a:pt x="19841" y="39423"/>
                  <a:pt x="19802" y="39403"/>
                  <a:pt x="19772" y="39383"/>
                </a:cubicBezTo>
                <a:cubicBezTo>
                  <a:pt x="19252" y="39753"/>
                  <a:pt x="18723" y="40312"/>
                  <a:pt x="18243" y="40882"/>
                </a:cubicBezTo>
                <a:cubicBezTo>
                  <a:pt x="18673" y="40322"/>
                  <a:pt x="19152" y="39813"/>
                  <a:pt x="19682" y="39343"/>
                </a:cubicBezTo>
                <a:cubicBezTo>
                  <a:pt x="19652" y="39323"/>
                  <a:pt x="19622" y="39313"/>
                  <a:pt x="19582" y="39293"/>
                </a:cubicBezTo>
                <a:cubicBezTo>
                  <a:pt x="19132" y="39693"/>
                  <a:pt x="18723" y="40132"/>
                  <a:pt x="18343" y="40602"/>
                </a:cubicBezTo>
                <a:cubicBezTo>
                  <a:pt x="18713" y="40132"/>
                  <a:pt x="19102" y="39683"/>
                  <a:pt x="19522" y="39263"/>
                </a:cubicBezTo>
                <a:lnTo>
                  <a:pt x="19442" y="39223"/>
                </a:lnTo>
                <a:cubicBezTo>
                  <a:pt x="19102" y="39563"/>
                  <a:pt x="18773" y="39922"/>
                  <a:pt x="18473" y="40302"/>
                </a:cubicBezTo>
                <a:cubicBezTo>
                  <a:pt x="18763" y="39922"/>
                  <a:pt x="19082" y="39543"/>
                  <a:pt x="19402" y="39193"/>
                </a:cubicBezTo>
                <a:cubicBezTo>
                  <a:pt x="19372" y="39183"/>
                  <a:pt x="19352" y="39163"/>
                  <a:pt x="19322" y="39153"/>
                </a:cubicBezTo>
                <a:cubicBezTo>
                  <a:pt x="18972" y="39523"/>
                  <a:pt x="18633" y="39952"/>
                  <a:pt x="18323" y="40352"/>
                </a:cubicBezTo>
                <a:cubicBezTo>
                  <a:pt x="18613" y="39972"/>
                  <a:pt x="18952" y="39543"/>
                  <a:pt x="19292" y="39133"/>
                </a:cubicBezTo>
                <a:lnTo>
                  <a:pt x="19222" y="39093"/>
                </a:lnTo>
                <a:cubicBezTo>
                  <a:pt x="18872" y="39503"/>
                  <a:pt x="18533" y="39942"/>
                  <a:pt x="18233" y="40322"/>
                </a:cubicBezTo>
                <a:cubicBezTo>
                  <a:pt x="17993" y="40642"/>
                  <a:pt x="17783" y="40911"/>
                  <a:pt x="17604" y="41121"/>
                </a:cubicBezTo>
                <a:cubicBezTo>
                  <a:pt x="17134" y="41661"/>
                  <a:pt x="16714" y="42230"/>
                  <a:pt x="16305" y="42780"/>
                </a:cubicBezTo>
                <a:cubicBezTo>
                  <a:pt x="15296" y="44158"/>
                  <a:pt x="14337" y="45447"/>
                  <a:pt x="12828" y="46037"/>
                </a:cubicBezTo>
                <a:cubicBezTo>
                  <a:pt x="12578" y="46137"/>
                  <a:pt x="12319" y="46196"/>
                  <a:pt x="12049" y="46196"/>
                </a:cubicBezTo>
                <a:cubicBezTo>
                  <a:pt x="10351" y="46196"/>
                  <a:pt x="9841" y="43689"/>
                  <a:pt x="9721" y="42920"/>
                </a:cubicBezTo>
                <a:cubicBezTo>
                  <a:pt x="9531" y="41591"/>
                  <a:pt x="9661" y="40012"/>
                  <a:pt x="10131" y="38084"/>
                </a:cubicBezTo>
                <a:cubicBezTo>
                  <a:pt x="10231" y="37645"/>
                  <a:pt x="10381" y="37205"/>
                  <a:pt x="10500" y="36785"/>
                </a:cubicBezTo>
                <a:cubicBezTo>
                  <a:pt x="10800" y="35856"/>
                  <a:pt x="11100" y="34907"/>
                  <a:pt x="11090" y="33908"/>
                </a:cubicBezTo>
                <a:cubicBezTo>
                  <a:pt x="11080" y="33239"/>
                  <a:pt x="10910" y="32569"/>
                  <a:pt x="10740" y="31930"/>
                </a:cubicBezTo>
                <a:cubicBezTo>
                  <a:pt x="10640" y="31520"/>
                  <a:pt x="10540" y="31141"/>
                  <a:pt x="10480" y="30761"/>
                </a:cubicBezTo>
                <a:cubicBezTo>
                  <a:pt x="10431" y="30481"/>
                  <a:pt x="10411" y="30192"/>
                  <a:pt x="10411" y="29902"/>
                </a:cubicBezTo>
                <a:lnTo>
                  <a:pt x="10411" y="29902"/>
                </a:lnTo>
                <a:cubicBezTo>
                  <a:pt x="10450" y="29912"/>
                  <a:pt x="10480" y="29912"/>
                  <a:pt x="10520" y="29912"/>
                </a:cubicBezTo>
                <a:cubicBezTo>
                  <a:pt x="10630" y="29912"/>
                  <a:pt x="10730" y="29862"/>
                  <a:pt x="10780" y="29762"/>
                </a:cubicBezTo>
                <a:cubicBezTo>
                  <a:pt x="10830" y="29782"/>
                  <a:pt x="10880" y="29802"/>
                  <a:pt x="10930" y="29802"/>
                </a:cubicBezTo>
                <a:cubicBezTo>
                  <a:pt x="10910" y="30082"/>
                  <a:pt x="10920" y="30372"/>
                  <a:pt x="10970" y="30641"/>
                </a:cubicBezTo>
                <a:cubicBezTo>
                  <a:pt x="11030" y="31041"/>
                  <a:pt x="11110" y="31441"/>
                  <a:pt x="11220" y="31830"/>
                </a:cubicBezTo>
                <a:cubicBezTo>
                  <a:pt x="11370" y="32420"/>
                  <a:pt x="11529" y="33029"/>
                  <a:pt x="11529" y="33638"/>
                </a:cubicBezTo>
                <a:cubicBezTo>
                  <a:pt x="11549" y="34578"/>
                  <a:pt x="11260" y="35497"/>
                  <a:pt x="10990" y="36376"/>
                </a:cubicBezTo>
                <a:cubicBezTo>
                  <a:pt x="10860" y="36785"/>
                  <a:pt x="10740" y="37205"/>
                  <a:pt x="10630" y="37625"/>
                </a:cubicBezTo>
                <a:cubicBezTo>
                  <a:pt x="10181" y="39503"/>
                  <a:pt x="10051" y="41021"/>
                  <a:pt x="10231" y="42290"/>
                </a:cubicBezTo>
                <a:cubicBezTo>
                  <a:pt x="10341" y="43049"/>
                  <a:pt x="10830" y="45517"/>
                  <a:pt x="12529" y="45517"/>
                </a:cubicBezTo>
                <a:cubicBezTo>
                  <a:pt x="12778" y="45517"/>
                  <a:pt x="13028" y="45467"/>
                  <a:pt x="13268" y="45377"/>
                </a:cubicBezTo>
                <a:cubicBezTo>
                  <a:pt x="14716" y="44828"/>
                  <a:pt x="15636" y="43609"/>
                  <a:pt x="16615" y="42320"/>
                </a:cubicBezTo>
                <a:cubicBezTo>
                  <a:pt x="17004" y="41801"/>
                  <a:pt x="17414" y="41261"/>
                  <a:pt x="17863" y="40752"/>
                </a:cubicBezTo>
                <a:cubicBezTo>
                  <a:pt x="18053" y="40542"/>
                  <a:pt x="18273" y="40252"/>
                  <a:pt x="18533" y="39922"/>
                </a:cubicBezTo>
                <a:cubicBezTo>
                  <a:pt x="18733" y="39663"/>
                  <a:pt x="18952" y="39373"/>
                  <a:pt x="19192" y="39093"/>
                </a:cubicBezTo>
                <a:cubicBezTo>
                  <a:pt x="19162" y="39083"/>
                  <a:pt x="19142" y="39063"/>
                  <a:pt x="19122" y="39053"/>
                </a:cubicBezTo>
                <a:cubicBezTo>
                  <a:pt x="19045" y="39147"/>
                  <a:pt x="18969" y="39241"/>
                  <a:pt x="18894" y="39334"/>
                </a:cubicBezTo>
                <a:lnTo>
                  <a:pt x="18894" y="39334"/>
                </a:lnTo>
                <a:cubicBezTo>
                  <a:pt x="18966" y="39240"/>
                  <a:pt x="19042" y="39144"/>
                  <a:pt x="19122" y="39043"/>
                </a:cubicBezTo>
                <a:lnTo>
                  <a:pt x="19052" y="39003"/>
                </a:lnTo>
                <a:cubicBezTo>
                  <a:pt x="18942" y="39143"/>
                  <a:pt x="18832" y="39283"/>
                  <a:pt x="18723" y="39423"/>
                </a:cubicBezTo>
                <a:cubicBezTo>
                  <a:pt x="18473" y="39753"/>
                  <a:pt x="18223" y="40062"/>
                  <a:pt x="18033" y="40272"/>
                </a:cubicBezTo>
                <a:cubicBezTo>
                  <a:pt x="17594" y="40762"/>
                  <a:pt x="17214" y="41261"/>
                  <a:pt x="16834" y="41741"/>
                </a:cubicBezTo>
                <a:cubicBezTo>
                  <a:pt x="15905" y="42940"/>
                  <a:pt x="15026" y="44068"/>
                  <a:pt x="13677" y="44558"/>
                </a:cubicBezTo>
                <a:cubicBezTo>
                  <a:pt x="13468" y="44628"/>
                  <a:pt x="13248" y="44678"/>
                  <a:pt x="13028" y="44678"/>
                </a:cubicBezTo>
                <a:cubicBezTo>
                  <a:pt x="11470" y="44678"/>
                  <a:pt x="11020" y="42350"/>
                  <a:pt x="10930" y="41631"/>
                </a:cubicBezTo>
                <a:cubicBezTo>
                  <a:pt x="10770" y="40432"/>
                  <a:pt x="10890" y="39023"/>
                  <a:pt x="11320" y="37195"/>
                </a:cubicBezTo>
                <a:cubicBezTo>
                  <a:pt x="11420" y="36805"/>
                  <a:pt x="11539" y="36406"/>
                  <a:pt x="11649" y="36026"/>
                </a:cubicBezTo>
                <a:cubicBezTo>
                  <a:pt x="11909" y="35177"/>
                  <a:pt x="12179" y="34298"/>
                  <a:pt x="12159" y="33379"/>
                </a:cubicBezTo>
                <a:cubicBezTo>
                  <a:pt x="12149" y="32809"/>
                  <a:pt x="12009" y="32240"/>
                  <a:pt x="11869" y="31690"/>
                </a:cubicBezTo>
                <a:cubicBezTo>
                  <a:pt x="11759" y="31301"/>
                  <a:pt x="11679" y="30911"/>
                  <a:pt x="11619" y="30511"/>
                </a:cubicBezTo>
                <a:cubicBezTo>
                  <a:pt x="11579" y="30232"/>
                  <a:pt x="11579" y="29942"/>
                  <a:pt x="11619" y="29662"/>
                </a:cubicBezTo>
                <a:cubicBezTo>
                  <a:pt x="11659" y="29632"/>
                  <a:pt x="11689" y="29602"/>
                  <a:pt x="11709" y="29562"/>
                </a:cubicBezTo>
                <a:cubicBezTo>
                  <a:pt x="11769" y="29592"/>
                  <a:pt x="11849" y="29612"/>
                  <a:pt x="11919" y="29612"/>
                </a:cubicBezTo>
                <a:cubicBezTo>
                  <a:pt x="12029" y="29612"/>
                  <a:pt x="12129" y="29552"/>
                  <a:pt x="12159" y="29452"/>
                </a:cubicBezTo>
                <a:lnTo>
                  <a:pt x="12169" y="29452"/>
                </a:lnTo>
                <a:cubicBezTo>
                  <a:pt x="12089" y="29752"/>
                  <a:pt x="12069" y="30072"/>
                  <a:pt x="12119" y="30382"/>
                </a:cubicBezTo>
                <a:cubicBezTo>
                  <a:pt x="12169" y="30781"/>
                  <a:pt x="12249" y="31171"/>
                  <a:pt x="12359" y="31560"/>
                </a:cubicBezTo>
                <a:cubicBezTo>
                  <a:pt x="12499" y="32050"/>
                  <a:pt x="12588" y="32569"/>
                  <a:pt x="12618" y="33089"/>
                </a:cubicBezTo>
                <a:cubicBezTo>
                  <a:pt x="12638" y="33958"/>
                  <a:pt x="12389" y="34797"/>
                  <a:pt x="12149" y="35607"/>
                </a:cubicBezTo>
                <a:cubicBezTo>
                  <a:pt x="12049" y="35966"/>
                  <a:pt x="11939" y="36336"/>
                  <a:pt x="11849" y="36706"/>
                </a:cubicBezTo>
                <a:cubicBezTo>
                  <a:pt x="11569" y="37924"/>
                  <a:pt x="11270" y="39503"/>
                  <a:pt x="11460" y="40971"/>
                </a:cubicBezTo>
                <a:cubicBezTo>
                  <a:pt x="11529" y="41681"/>
                  <a:pt x="11739" y="42360"/>
                  <a:pt x="12069" y="42990"/>
                </a:cubicBezTo>
                <a:cubicBezTo>
                  <a:pt x="12449" y="43639"/>
                  <a:pt x="12938" y="43969"/>
                  <a:pt x="13528" y="43969"/>
                </a:cubicBezTo>
                <a:cubicBezTo>
                  <a:pt x="13727" y="43969"/>
                  <a:pt x="13927" y="43929"/>
                  <a:pt x="14127" y="43869"/>
                </a:cubicBezTo>
                <a:cubicBezTo>
                  <a:pt x="15426" y="43429"/>
                  <a:pt x="16265" y="42370"/>
                  <a:pt x="17164" y="41251"/>
                </a:cubicBezTo>
                <a:cubicBezTo>
                  <a:pt x="17524" y="40802"/>
                  <a:pt x="17893" y="40342"/>
                  <a:pt x="18303" y="39882"/>
                </a:cubicBezTo>
                <a:cubicBezTo>
                  <a:pt x="18513" y="39663"/>
                  <a:pt x="18763" y="39343"/>
                  <a:pt x="19032" y="39003"/>
                </a:cubicBezTo>
                <a:lnTo>
                  <a:pt x="19042" y="38993"/>
                </a:lnTo>
                <a:lnTo>
                  <a:pt x="18982" y="38953"/>
                </a:lnTo>
                <a:lnTo>
                  <a:pt x="18972" y="38963"/>
                </a:lnTo>
                <a:cubicBezTo>
                  <a:pt x="18713" y="39293"/>
                  <a:pt x="18463" y="39613"/>
                  <a:pt x="18253" y="39833"/>
                </a:cubicBezTo>
                <a:cubicBezTo>
                  <a:pt x="17833" y="40282"/>
                  <a:pt x="17464" y="40752"/>
                  <a:pt x="17104" y="41201"/>
                </a:cubicBezTo>
                <a:cubicBezTo>
                  <a:pt x="16215" y="42310"/>
                  <a:pt x="15376" y="43359"/>
                  <a:pt x="14097" y="43789"/>
                </a:cubicBezTo>
                <a:cubicBezTo>
                  <a:pt x="13917" y="43859"/>
                  <a:pt x="13717" y="43889"/>
                  <a:pt x="13528" y="43889"/>
                </a:cubicBezTo>
                <a:cubicBezTo>
                  <a:pt x="13148" y="43889"/>
                  <a:pt x="11879" y="43679"/>
                  <a:pt x="11529" y="40961"/>
                </a:cubicBezTo>
                <a:cubicBezTo>
                  <a:pt x="11340" y="39503"/>
                  <a:pt x="11639" y="37934"/>
                  <a:pt x="11919" y="36725"/>
                </a:cubicBezTo>
                <a:cubicBezTo>
                  <a:pt x="12009" y="36346"/>
                  <a:pt x="12119" y="35986"/>
                  <a:pt x="12219" y="35627"/>
                </a:cubicBezTo>
                <a:cubicBezTo>
                  <a:pt x="12459" y="34807"/>
                  <a:pt x="12708" y="33958"/>
                  <a:pt x="12688" y="33079"/>
                </a:cubicBezTo>
                <a:cubicBezTo>
                  <a:pt x="12658" y="32559"/>
                  <a:pt x="12568" y="32040"/>
                  <a:pt x="12429" y="31530"/>
                </a:cubicBezTo>
                <a:cubicBezTo>
                  <a:pt x="12319" y="31151"/>
                  <a:pt x="12239" y="30751"/>
                  <a:pt x="12189" y="30362"/>
                </a:cubicBezTo>
                <a:cubicBezTo>
                  <a:pt x="12149" y="30062"/>
                  <a:pt x="12169" y="29752"/>
                  <a:pt x="12239" y="29462"/>
                </a:cubicBezTo>
                <a:cubicBezTo>
                  <a:pt x="12289" y="29482"/>
                  <a:pt x="12339" y="29492"/>
                  <a:pt x="12389" y="29492"/>
                </a:cubicBezTo>
                <a:cubicBezTo>
                  <a:pt x="12449" y="29492"/>
                  <a:pt x="12509" y="29472"/>
                  <a:pt x="12548" y="29422"/>
                </a:cubicBezTo>
                <a:cubicBezTo>
                  <a:pt x="12578" y="29392"/>
                  <a:pt x="12608" y="29353"/>
                  <a:pt x="12618" y="29313"/>
                </a:cubicBezTo>
                <a:cubicBezTo>
                  <a:pt x="12668" y="29343"/>
                  <a:pt x="12718" y="29363"/>
                  <a:pt x="12768" y="29382"/>
                </a:cubicBezTo>
                <a:cubicBezTo>
                  <a:pt x="12688" y="29652"/>
                  <a:pt x="12658" y="29942"/>
                  <a:pt x="12688" y="30232"/>
                </a:cubicBezTo>
                <a:cubicBezTo>
                  <a:pt x="12728" y="30631"/>
                  <a:pt x="12798" y="31021"/>
                  <a:pt x="12908" y="31411"/>
                </a:cubicBezTo>
                <a:cubicBezTo>
                  <a:pt x="13038" y="31870"/>
                  <a:pt x="13128" y="32330"/>
                  <a:pt x="13158" y="32809"/>
                </a:cubicBezTo>
                <a:cubicBezTo>
                  <a:pt x="13178" y="33638"/>
                  <a:pt x="12948" y="34448"/>
                  <a:pt x="12728" y="35227"/>
                </a:cubicBezTo>
                <a:cubicBezTo>
                  <a:pt x="12628" y="35567"/>
                  <a:pt x="12529" y="35906"/>
                  <a:pt x="12459" y="36256"/>
                </a:cubicBezTo>
                <a:cubicBezTo>
                  <a:pt x="12169" y="37505"/>
                  <a:pt x="11899" y="38963"/>
                  <a:pt x="12059" y="40322"/>
                </a:cubicBezTo>
                <a:cubicBezTo>
                  <a:pt x="12129" y="40991"/>
                  <a:pt x="12329" y="41651"/>
                  <a:pt x="12638" y="42250"/>
                </a:cubicBezTo>
                <a:cubicBezTo>
                  <a:pt x="12998" y="42880"/>
                  <a:pt x="13458" y="43199"/>
                  <a:pt x="14017" y="43199"/>
                </a:cubicBezTo>
                <a:cubicBezTo>
                  <a:pt x="14197" y="43199"/>
                  <a:pt x="14377" y="43169"/>
                  <a:pt x="14547" y="43109"/>
                </a:cubicBezTo>
                <a:cubicBezTo>
                  <a:pt x="15775" y="42730"/>
                  <a:pt x="16545" y="41791"/>
                  <a:pt x="17434" y="40712"/>
                </a:cubicBezTo>
                <a:cubicBezTo>
                  <a:pt x="17773" y="40302"/>
                  <a:pt x="18123" y="39872"/>
                  <a:pt x="18523" y="39463"/>
                </a:cubicBezTo>
                <a:cubicBezTo>
                  <a:pt x="18653" y="39323"/>
                  <a:pt x="18802" y="39143"/>
                  <a:pt x="18972" y="38943"/>
                </a:cubicBezTo>
                <a:lnTo>
                  <a:pt x="18902" y="38903"/>
                </a:lnTo>
                <a:cubicBezTo>
                  <a:pt x="18753" y="39103"/>
                  <a:pt x="18603" y="39283"/>
                  <a:pt x="18473" y="39413"/>
                </a:cubicBezTo>
                <a:cubicBezTo>
                  <a:pt x="18073" y="39833"/>
                  <a:pt x="17724" y="40262"/>
                  <a:pt x="17384" y="40672"/>
                </a:cubicBezTo>
                <a:cubicBezTo>
                  <a:pt x="16495" y="41741"/>
                  <a:pt x="15725" y="42670"/>
                  <a:pt x="14527" y="43049"/>
                </a:cubicBezTo>
                <a:cubicBezTo>
                  <a:pt x="14357" y="43099"/>
                  <a:pt x="14197" y="43129"/>
                  <a:pt x="14027" y="43129"/>
                </a:cubicBezTo>
                <a:cubicBezTo>
                  <a:pt x="13657" y="43129"/>
                  <a:pt x="12449" y="42930"/>
                  <a:pt x="12129" y="40312"/>
                </a:cubicBezTo>
                <a:cubicBezTo>
                  <a:pt x="11979" y="38973"/>
                  <a:pt x="12239" y="37515"/>
                  <a:pt x="12529" y="36276"/>
                </a:cubicBezTo>
                <a:cubicBezTo>
                  <a:pt x="12598" y="35936"/>
                  <a:pt x="12698" y="35587"/>
                  <a:pt x="12798" y="35257"/>
                </a:cubicBezTo>
                <a:cubicBezTo>
                  <a:pt x="13018" y="34468"/>
                  <a:pt x="13248" y="33658"/>
                  <a:pt x="13228" y="32809"/>
                </a:cubicBezTo>
                <a:cubicBezTo>
                  <a:pt x="13198" y="32330"/>
                  <a:pt x="13118" y="31860"/>
                  <a:pt x="12978" y="31401"/>
                </a:cubicBezTo>
                <a:cubicBezTo>
                  <a:pt x="12878" y="31011"/>
                  <a:pt x="12798" y="30621"/>
                  <a:pt x="12758" y="30232"/>
                </a:cubicBezTo>
                <a:cubicBezTo>
                  <a:pt x="12728" y="29952"/>
                  <a:pt x="12758" y="29662"/>
                  <a:pt x="12848" y="29392"/>
                </a:cubicBezTo>
                <a:lnTo>
                  <a:pt x="12858" y="29392"/>
                </a:lnTo>
                <a:cubicBezTo>
                  <a:pt x="12918" y="29392"/>
                  <a:pt x="12968" y="29373"/>
                  <a:pt x="13008" y="29333"/>
                </a:cubicBezTo>
                <a:cubicBezTo>
                  <a:pt x="13038" y="29293"/>
                  <a:pt x="13068" y="29253"/>
                  <a:pt x="13078" y="29213"/>
                </a:cubicBezTo>
                <a:cubicBezTo>
                  <a:pt x="13158" y="29253"/>
                  <a:pt x="13238" y="29283"/>
                  <a:pt x="13328" y="29293"/>
                </a:cubicBezTo>
                <a:cubicBezTo>
                  <a:pt x="13348" y="29293"/>
                  <a:pt x="13368" y="29293"/>
                  <a:pt x="13388" y="29283"/>
                </a:cubicBezTo>
                <a:lnTo>
                  <a:pt x="13388" y="29283"/>
                </a:lnTo>
                <a:cubicBezTo>
                  <a:pt x="13288" y="29542"/>
                  <a:pt x="13238" y="29822"/>
                  <a:pt x="13258" y="30102"/>
                </a:cubicBezTo>
                <a:cubicBezTo>
                  <a:pt x="13288" y="30491"/>
                  <a:pt x="13358" y="30881"/>
                  <a:pt x="13468" y="31271"/>
                </a:cubicBezTo>
                <a:cubicBezTo>
                  <a:pt x="13587" y="31680"/>
                  <a:pt x="13657" y="32110"/>
                  <a:pt x="13687" y="32539"/>
                </a:cubicBezTo>
                <a:cubicBezTo>
                  <a:pt x="13717" y="33339"/>
                  <a:pt x="13508" y="34108"/>
                  <a:pt x="13298" y="34857"/>
                </a:cubicBezTo>
                <a:cubicBezTo>
                  <a:pt x="13208" y="35167"/>
                  <a:pt x="13128" y="35477"/>
                  <a:pt x="13048" y="35806"/>
                </a:cubicBezTo>
                <a:cubicBezTo>
                  <a:pt x="12768" y="37085"/>
                  <a:pt x="12519" y="38434"/>
                  <a:pt x="12658" y="39673"/>
                </a:cubicBezTo>
                <a:cubicBezTo>
                  <a:pt x="12808" y="41011"/>
                  <a:pt x="13368" y="42440"/>
                  <a:pt x="14507" y="42440"/>
                </a:cubicBezTo>
                <a:cubicBezTo>
                  <a:pt x="14656" y="42430"/>
                  <a:pt x="14816" y="42410"/>
                  <a:pt x="14956" y="42370"/>
                </a:cubicBezTo>
                <a:cubicBezTo>
                  <a:pt x="16115" y="42030"/>
                  <a:pt x="16854" y="41171"/>
                  <a:pt x="17704" y="40172"/>
                </a:cubicBezTo>
                <a:cubicBezTo>
                  <a:pt x="18023" y="39803"/>
                  <a:pt x="18353" y="39413"/>
                  <a:pt x="18723" y="39033"/>
                </a:cubicBezTo>
                <a:cubicBezTo>
                  <a:pt x="18773" y="38983"/>
                  <a:pt x="18822" y="38933"/>
                  <a:pt x="18862" y="38883"/>
                </a:cubicBezTo>
                <a:cubicBezTo>
                  <a:pt x="18842" y="38873"/>
                  <a:pt x="18822" y="38863"/>
                  <a:pt x="18802" y="38853"/>
                </a:cubicBezTo>
                <a:cubicBezTo>
                  <a:pt x="18763" y="38903"/>
                  <a:pt x="18723" y="38943"/>
                  <a:pt x="18683" y="38983"/>
                </a:cubicBezTo>
                <a:cubicBezTo>
                  <a:pt x="18303" y="39373"/>
                  <a:pt x="17973" y="39753"/>
                  <a:pt x="17654" y="40132"/>
                </a:cubicBezTo>
                <a:cubicBezTo>
                  <a:pt x="16814" y="41121"/>
                  <a:pt x="16075" y="41970"/>
                  <a:pt x="14946" y="42300"/>
                </a:cubicBezTo>
                <a:cubicBezTo>
                  <a:pt x="14806" y="42350"/>
                  <a:pt x="14656" y="42370"/>
                  <a:pt x="14507" y="42370"/>
                </a:cubicBezTo>
                <a:cubicBezTo>
                  <a:pt x="13418" y="42370"/>
                  <a:pt x="12868" y="40971"/>
                  <a:pt x="12728" y="39663"/>
                </a:cubicBezTo>
                <a:cubicBezTo>
                  <a:pt x="12588" y="38434"/>
                  <a:pt x="12828" y="37085"/>
                  <a:pt x="13118" y="35816"/>
                </a:cubicBezTo>
                <a:cubicBezTo>
                  <a:pt x="13188" y="35507"/>
                  <a:pt x="13278" y="35187"/>
                  <a:pt x="13368" y="34877"/>
                </a:cubicBezTo>
                <a:cubicBezTo>
                  <a:pt x="13568" y="34128"/>
                  <a:pt x="13787" y="33339"/>
                  <a:pt x="13757" y="32539"/>
                </a:cubicBezTo>
                <a:cubicBezTo>
                  <a:pt x="13727" y="32100"/>
                  <a:pt x="13657" y="31670"/>
                  <a:pt x="13538" y="31251"/>
                </a:cubicBezTo>
                <a:cubicBezTo>
                  <a:pt x="13428" y="30871"/>
                  <a:pt x="13358" y="30481"/>
                  <a:pt x="13328" y="30092"/>
                </a:cubicBezTo>
                <a:cubicBezTo>
                  <a:pt x="13298" y="29752"/>
                  <a:pt x="13378" y="29402"/>
                  <a:pt x="13558" y="29103"/>
                </a:cubicBezTo>
                <a:cubicBezTo>
                  <a:pt x="13587" y="29123"/>
                  <a:pt x="13627" y="29143"/>
                  <a:pt x="13667" y="29163"/>
                </a:cubicBezTo>
                <a:lnTo>
                  <a:pt x="13667" y="29083"/>
                </a:lnTo>
                <a:cubicBezTo>
                  <a:pt x="13637" y="29073"/>
                  <a:pt x="13617" y="29053"/>
                  <a:pt x="13587" y="29043"/>
                </a:cubicBezTo>
                <a:cubicBezTo>
                  <a:pt x="13617" y="29003"/>
                  <a:pt x="13647" y="28963"/>
                  <a:pt x="13677" y="28913"/>
                </a:cubicBezTo>
                <a:cubicBezTo>
                  <a:pt x="13677" y="28873"/>
                  <a:pt x="13677" y="28833"/>
                  <a:pt x="13677" y="28793"/>
                </a:cubicBezTo>
                <a:cubicBezTo>
                  <a:pt x="13637" y="28843"/>
                  <a:pt x="13597" y="28903"/>
                  <a:pt x="13568" y="28953"/>
                </a:cubicBezTo>
                <a:cubicBezTo>
                  <a:pt x="13578" y="28883"/>
                  <a:pt x="13578" y="28813"/>
                  <a:pt x="13578" y="28733"/>
                </a:cubicBezTo>
                <a:cubicBezTo>
                  <a:pt x="13617" y="28753"/>
                  <a:pt x="13647" y="28763"/>
                  <a:pt x="13677" y="28783"/>
                </a:cubicBezTo>
                <a:lnTo>
                  <a:pt x="13677" y="28713"/>
                </a:lnTo>
                <a:cubicBezTo>
                  <a:pt x="13647" y="28693"/>
                  <a:pt x="13607" y="28673"/>
                  <a:pt x="13578" y="28663"/>
                </a:cubicBezTo>
                <a:lnTo>
                  <a:pt x="13578" y="28603"/>
                </a:lnTo>
                <a:cubicBezTo>
                  <a:pt x="13548" y="27604"/>
                  <a:pt x="12818" y="26765"/>
                  <a:pt x="12169" y="26036"/>
                </a:cubicBezTo>
                <a:cubicBezTo>
                  <a:pt x="11859" y="25706"/>
                  <a:pt x="11579" y="25356"/>
                  <a:pt x="11340" y="24977"/>
                </a:cubicBezTo>
                <a:cubicBezTo>
                  <a:pt x="9991" y="22649"/>
                  <a:pt x="10510" y="21380"/>
                  <a:pt x="10940" y="20841"/>
                </a:cubicBezTo>
                <a:cubicBezTo>
                  <a:pt x="11190" y="20511"/>
                  <a:pt x="11579" y="20361"/>
                  <a:pt x="12149" y="20361"/>
                </a:cubicBezTo>
                <a:cubicBezTo>
                  <a:pt x="12519" y="20371"/>
                  <a:pt x="12878" y="20411"/>
                  <a:pt x="13238" y="20471"/>
                </a:cubicBezTo>
                <a:lnTo>
                  <a:pt x="13358" y="20481"/>
                </a:lnTo>
                <a:cubicBezTo>
                  <a:pt x="13957" y="20591"/>
                  <a:pt x="14547" y="20761"/>
                  <a:pt x="15116" y="20981"/>
                </a:cubicBezTo>
                <a:cubicBezTo>
                  <a:pt x="15815" y="21230"/>
                  <a:pt x="16535" y="21490"/>
                  <a:pt x="17314" y="21520"/>
                </a:cubicBezTo>
                <a:cubicBezTo>
                  <a:pt x="17344" y="21490"/>
                  <a:pt x="17374" y="21470"/>
                  <a:pt x="17404" y="21440"/>
                </a:cubicBezTo>
                <a:cubicBezTo>
                  <a:pt x="16595" y="21430"/>
                  <a:pt x="15855" y="21170"/>
                  <a:pt x="15146" y="20911"/>
                </a:cubicBezTo>
                <a:cubicBezTo>
                  <a:pt x="14567" y="20681"/>
                  <a:pt x="13977" y="20521"/>
                  <a:pt x="13368" y="20411"/>
                </a:cubicBezTo>
                <a:lnTo>
                  <a:pt x="13248" y="20391"/>
                </a:lnTo>
                <a:cubicBezTo>
                  <a:pt x="12878" y="20331"/>
                  <a:pt x="12519" y="20301"/>
                  <a:pt x="12149" y="20291"/>
                </a:cubicBezTo>
                <a:cubicBezTo>
                  <a:pt x="11549" y="20291"/>
                  <a:pt x="11150" y="20451"/>
                  <a:pt x="10880" y="20791"/>
                </a:cubicBezTo>
                <a:cubicBezTo>
                  <a:pt x="10441" y="21350"/>
                  <a:pt x="9901" y="22649"/>
                  <a:pt x="11270" y="25017"/>
                </a:cubicBezTo>
                <a:cubicBezTo>
                  <a:pt x="11509" y="25396"/>
                  <a:pt x="11799" y="25756"/>
                  <a:pt x="12109" y="26086"/>
                </a:cubicBezTo>
                <a:cubicBezTo>
                  <a:pt x="12748" y="26815"/>
                  <a:pt x="13468" y="27634"/>
                  <a:pt x="13498" y="28603"/>
                </a:cubicBezTo>
                <a:lnTo>
                  <a:pt x="13498" y="28643"/>
                </a:lnTo>
                <a:cubicBezTo>
                  <a:pt x="13468" y="28633"/>
                  <a:pt x="13438" y="28633"/>
                  <a:pt x="13408" y="28633"/>
                </a:cubicBezTo>
                <a:cubicBezTo>
                  <a:pt x="13308" y="28633"/>
                  <a:pt x="13208" y="28683"/>
                  <a:pt x="13138" y="28763"/>
                </a:cubicBezTo>
                <a:lnTo>
                  <a:pt x="13138" y="28683"/>
                </a:lnTo>
                <a:cubicBezTo>
                  <a:pt x="13118" y="27624"/>
                  <a:pt x="12339" y="26765"/>
                  <a:pt x="11649" y="26006"/>
                </a:cubicBezTo>
                <a:cubicBezTo>
                  <a:pt x="11330" y="25676"/>
                  <a:pt x="11030" y="25316"/>
                  <a:pt x="10770" y="24927"/>
                </a:cubicBezTo>
                <a:cubicBezTo>
                  <a:pt x="10271" y="24088"/>
                  <a:pt x="9232" y="21980"/>
                  <a:pt x="10321" y="20541"/>
                </a:cubicBezTo>
                <a:cubicBezTo>
                  <a:pt x="10580" y="20191"/>
                  <a:pt x="10990" y="20021"/>
                  <a:pt x="11609" y="20021"/>
                </a:cubicBezTo>
                <a:cubicBezTo>
                  <a:pt x="11989" y="20031"/>
                  <a:pt x="12379" y="20071"/>
                  <a:pt x="12758" y="20131"/>
                </a:cubicBezTo>
                <a:lnTo>
                  <a:pt x="12808" y="20141"/>
                </a:lnTo>
                <a:cubicBezTo>
                  <a:pt x="13448" y="20231"/>
                  <a:pt x="14057" y="20461"/>
                  <a:pt x="14646" y="20681"/>
                </a:cubicBezTo>
                <a:cubicBezTo>
                  <a:pt x="15416" y="20961"/>
                  <a:pt x="16205" y="21250"/>
                  <a:pt x="17084" y="21250"/>
                </a:cubicBezTo>
                <a:lnTo>
                  <a:pt x="17094" y="21250"/>
                </a:lnTo>
                <a:cubicBezTo>
                  <a:pt x="17284" y="21250"/>
                  <a:pt x="17474" y="21250"/>
                  <a:pt x="17664" y="21230"/>
                </a:cubicBezTo>
                <a:lnTo>
                  <a:pt x="17773" y="21140"/>
                </a:lnTo>
                <a:lnTo>
                  <a:pt x="17773" y="21140"/>
                </a:lnTo>
                <a:cubicBezTo>
                  <a:pt x="17554" y="21160"/>
                  <a:pt x="17324" y="21170"/>
                  <a:pt x="17094" y="21170"/>
                </a:cubicBezTo>
                <a:lnTo>
                  <a:pt x="17084" y="21170"/>
                </a:lnTo>
                <a:cubicBezTo>
                  <a:pt x="16225" y="21170"/>
                  <a:pt x="15436" y="20881"/>
                  <a:pt x="14676" y="20601"/>
                </a:cubicBezTo>
                <a:cubicBezTo>
                  <a:pt x="14077" y="20381"/>
                  <a:pt x="13468" y="20151"/>
                  <a:pt x="12818" y="20061"/>
                </a:cubicBezTo>
                <a:lnTo>
                  <a:pt x="12768" y="20061"/>
                </a:lnTo>
                <a:cubicBezTo>
                  <a:pt x="12389" y="20001"/>
                  <a:pt x="11999" y="19961"/>
                  <a:pt x="11609" y="19951"/>
                </a:cubicBezTo>
                <a:cubicBezTo>
                  <a:pt x="10970" y="19951"/>
                  <a:pt x="10540" y="20131"/>
                  <a:pt x="10251" y="20501"/>
                </a:cubicBezTo>
                <a:cubicBezTo>
                  <a:pt x="9132" y="21980"/>
                  <a:pt x="10201" y="24118"/>
                  <a:pt x="10710" y="24977"/>
                </a:cubicBezTo>
                <a:cubicBezTo>
                  <a:pt x="10970" y="25366"/>
                  <a:pt x="11260" y="25736"/>
                  <a:pt x="11589" y="26066"/>
                </a:cubicBezTo>
                <a:cubicBezTo>
                  <a:pt x="12269" y="26815"/>
                  <a:pt x="13038" y="27664"/>
                  <a:pt x="13058" y="28693"/>
                </a:cubicBezTo>
                <a:lnTo>
                  <a:pt x="13058" y="28733"/>
                </a:lnTo>
                <a:cubicBezTo>
                  <a:pt x="12988" y="28693"/>
                  <a:pt x="12908" y="28683"/>
                  <a:pt x="12828" y="28673"/>
                </a:cubicBezTo>
                <a:cubicBezTo>
                  <a:pt x="12788" y="28673"/>
                  <a:pt x="12738" y="28683"/>
                  <a:pt x="12698" y="28703"/>
                </a:cubicBezTo>
                <a:cubicBezTo>
                  <a:pt x="12658" y="27624"/>
                  <a:pt x="11849" y="26755"/>
                  <a:pt x="11130" y="25986"/>
                </a:cubicBezTo>
                <a:cubicBezTo>
                  <a:pt x="10790" y="25646"/>
                  <a:pt x="10490" y="25276"/>
                  <a:pt x="10221" y="24877"/>
                </a:cubicBezTo>
                <a:cubicBezTo>
                  <a:pt x="9801" y="24197"/>
                  <a:pt x="8512" y="21860"/>
                  <a:pt x="9691" y="20251"/>
                </a:cubicBezTo>
                <a:cubicBezTo>
                  <a:pt x="9971" y="19862"/>
                  <a:pt x="10411" y="19682"/>
                  <a:pt x="11070" y="19682"/>
                </a:cubicBezTo>
                <a:cubicBezTo>
                  <a:pt x="11460" y="19702"/>
                  <a:pt x="11859" y="19732"/>
                  <a:pt x="12249" y="19802"/>
                </a:cubicBezTo>
                <a:cubicBezTo>
                  <a:pt x="12918" y="19892"/>
                  <a:pt x="13558" y="20141"/>
                  <a:pt x="14177" y="20371"/>
                </a:cubicBezTo>
                <a:cubicBezTo>
                  <a:pt x="14966" y="20671"/>
                  <a:pt x="15795" y="20981"/>
                  <a:pt x="16705" y="20991"/>
                </a:cubicBezTo>
                <a:lnTo>
                  <a:pt x="16754" y="20991"/>
                </a:lnTo>
                <a:cubicBezTo>
                  <a:pt x="17224" y="20991"/>
                  <a:pt x="17694" y="20951"/>
                  <a:pt x="18153" y="20871"/>
                </a:cubicBezTo>
                <a:cubicBezTo>
                  <a:pt x="18203" y="20831"/>
                  <a:pt x="18253" y="20791"/>
                  <a:pt x="18313" y="20761"/>
                </a:cubicBezTo>
                <a:lnTo>
                  <a:pt x="18313" y="20761"/>
                </a:lnTo>
                <a:cubicBezTo>
                  <a:pt x="17793" y="20851"/>
                  <a:pt x="17274" y="20901"/>
                  <a:pt x="16754" y="20901"/>
                </a:cubicBezTo>
                <a:lnTo>
                  <a:pt x="16705" y="20901"/>
                </a:lnTo>
                <a:cubicBezTo>
                  <a:pt x="15805" y="20901"/>
                  <a:pt x="14996" y="20591"/>
                  <a:pt x="14207" y="20291"/>
                </a:cubicBezTo>
                <a:cubicBezTo>
                  <a:pt x="13578" y="20051"/>
                  <a:pt x="12938" y="19812"/>
                  <a:pt x="12259" y="19712"/>
                </a:cubicBezTo>
                <a:cubicBezTo>
                  <a:pt x="11869" y="19652"/>
                  <a:pt x="11470" y="19612"/>
                  <a:pt x="11070" y="19602"/>
                </a:cubicBezTo>
                <a:cubicBezTo>
                  <a:pt x="10381" y="19602"/>
                  <a:pt x="9921" y="19792"/>
                  <a:pt x="9621" y="20191"/>
                </a:cubicBezTo>
                <a:cubicBezTo>
                  <a:pt x="8412" y="21850"/>
                  <a:pt x="9721" y="24227"/>
                  <a:pt x="10141" y="24917"/>
                </a:cubicBezTo>
                <a:cubicBezTo>
                  <a:pt x="10421" y="25316"/>
                  <a:pt x="10730" y="25696"/>
                  <a:pt x="11070" y="26036"/>
                </a:cubicBezTo>
                <a:cubicBezTo>
                  <a:pt x="11789" y="26805"/>
                  <a:pt x="12598" y="27674"/>
                  <a:pt x="12618" y="28743"/>
                </a:cubicBezTo>
                <a:cubicBezTo>
                  <a:pt x="12598" y="28753"/>
                  <a:pt x="12578" y="28773"/>
                  <a:pt x="12558" y="28793"/>
                </a:cubicBezTo>
                <a:cubicBezTo>
                  <a:pt x="12469" y="28743"/>
                  <a:pt x="12359" y="28713"/>
                  <a:pt x="12259" y="28703"/>
                </a:cubicBezTo>
                <a:cubicBezTo>
                  <a:pt x="12199" y="27604"/>
                  <a:pt x="11350" y="26725"/>
                  <a:pt x="10610" y="25946"/>
                </a:cubicBezTo>
                <a:cubicBezTo>
                  <a:pt x="10261" y="25606"/>
                  <a:pt x="9941" y="25226"/>
                  <a:pt x="9651" y="24827"/>
                </a:cubicBezTo>
                <a:cubicBezTo>
                  <a:pt x="7873" y="22030"/>
                  <a:pt x="8752" y="20381"/>
                  <a:pt x="9062" y="19951"/>
                </a:cubicBezTo>
                <a:cubicBezTo>
                  <a:pt x="9352" y="19542"/>
                  <a:pt x="9811" y="19342"/>
                  <a:pt x="10520" y="19342"/>
                </a:cubicBezTo>
                <a:cubicBezTo>
                  <a:pt x="10910" y="19352"/>
                  <a:pt x="11300" y="19392"/>
                  <a:pt x="11689" y="19462"/>
                </a:cubicBezTo>
                <a:cubicBezTo>
                  <a:pt x="12389" y="19562"/>
                  <a:pt x="13058" y="19812"/>
                  <a:pt x="13697" y="20061"/>
                </a:cubicBezTo>
                <a:cubicBezTo>
                  <a:pt x="14517" y="20381"/>
                  <a:pt x="15366" y="20711"/>
                  <a:pt x="16315" y="20721"/>
                </a:cubicBezTo>
                <a:cubicBezTo>
                  <a:pt x="17174" y="20721"/>
                  <a:pt x="18033" y="20611"/>
                  <a:pt x="18872" y="20401"/>
                </a:cubicBezTo>
                <a:cubicBezTo>
                  <a:pt x="18952" y="20351"/>
                  <a:pt x="19042" y="20301"/>
                  <a:pt x="19132" y="20251"/>
                </a:cubicBezTo>
                <a:lnTo>
                  <a:pt x="19132" y="20251"/>
                </a:lnTo>
                <a:cubicBezTo>
                  <a:pt x="18213" y="20501"/>
                  <a:pt x="17264" y="20631"/>
                  <a:pt x="16315" y="20641"/>
                </a:cubicBezTo>
                <a:cubicBezTo>
                  <a:pt x="15386" y="20621"/>
                  <a:pt x="14547" y="20301"/>
                  <a:pt x="13727" y="19981"/>
                </a:cubicBezTo>
                <a:cubicBezTo>
                  <a:pt x="13078" y="19732"/>
                  <a:pt x="12419" y="19472"/>
                  <a:pt x="11699" y="19372"/>
                </a:cubicBezTo>
                <a:cubicBezTo>
                  <a:pt x="11310" y="19312"/>
                  <a:pt x="10920" y="19272"/>
                  <a:pt x="10520" y="19262"/>
                </a:cubicBezTo>
                <a:cubicBezTo>
                  <a:pt x="9791" y="19262"/>
                  <a:pt x="9302" y="19462"/>
                  <a:pt x="8992" y="19902"/>
                </a:cubicBezTo>
                <a:cubicBezTo>
                  <a:pt x="8512" y="20571"/>
                  <a:pt x="8363" y="21420"/>
                  <a:pt x="8562" y="22419"/>
                </a:cubicBezTo>
                <a:cubicBezTo>
                  <a:pt x="8742" y="23298"/>
                  <a:pt x="9092" y="24128"/>
                  <a:pt x="9581" y="24877"/>
                </a:cubicBezTo>
                <a:cubicBezTo>
                  <a:pt x="9871" y="25286"/>
                  <a:pt x="10191" y="25666"/>
                  <a:pt x="10550" y="26016"/>
                </a:cubicBezTo>
                <a:cubicBezTo>
                  <a:pt x="11280" y="26785"/>
                  <a:pt x="12109" y="27654"/>
                  <a:pt x="12169" y="28723"/>
                </a:cubicBezTo>
                <a:cubicBezTo>
                  <a:pt x="12099" y="28733"/>
                  <a:pt x="12019" y="28773"/>
                  <a:pt x="11969" y="28823"/>
                </a:cubicBezTo>
                <a:cubicBezTo>
                  <a:pt x="11919" y="28803"/>
                  <a:pt x="11869" y="28783"/>
                  <a:pt x="11819" y="28763"/>
                </a:cubicBezTo>
                <a:cubicBezTo>
                  <a:pt x="11749" y="27624"/>
                  <a:pt x="10870" y="26725"/>
                  <a:pt x="10091" y="25926"/>
                </a:cubicBezTo>
                <a:cubicBezTo>
                  <a:pt x="9721" y="25576"/>
                  <a:pt x="9392" y="25187"/>
                  <a:pt x="9092" y="24777"/>
                </a:cubicBezTo>
                <a:cubicBezTo>
                  <a:pt x="8103" y="23268"/>
                  <a:pt x="7413" y="21130"/>
                  <a:pt x="8432" y="19652"/>
                </a:cubicBezTo>
                <a:cubicBezTo>
                  <a:pt x="8742" y="19212"/>
                  <a:pt x="9232" y="19002"/>
                  <a:pt x="9971" y="19002"/>
                </a:cubicBezTo>
                <a:cubicBezTo>
                  <a:pt x="10361" y="19012"/>
                  <a:pt x="10750" y="19052"/>
                  <a:pt x="11130" y="19112"/>
                </a:cubicBezTo>
                <a:cubicBezTo>
                  <a:pt x="11869" y="19212"/>
                  <a:pt x="12558" y="19482"/>
                  <a:pt x="13228" y="19752"/>
                </a:cubicBezTo>
                <a:cubicBezTo>
                  <a:pt x="14077" y="20091"/>
                  <a:pt x="14956" y="20441"/>
                  <a:pt x="15925" y="20451"/>
                </a:cubicBezTo>
                <a:cubicBezTo>
                  <a:pt x="15962" y="20452"/>
                  <a:pt x="15998" y="20452"/>
                  <a:pt x="16035" y="20452"/>
                </a:cubicBezTo>
                <a:cubicBezTo>
                  <a:pt x="17476" y="20452"/>
                  <a:pt x="18907" y="20072"/>
                  <a:pt x="20291" y="19682"/>
                </a:cubicBezTo>
                <a:cubicBezTo>
                  <a:pt x="21090" y="19352"/>
                  <a:pt x="21929" y="19112"/>
                  <a:pt x="22789" y="18982"/>
                </a:cubicBezTo>
                <a:cubicBezTo>
                  <a:pt x="25586" y="18103"/>
                  <a:pt x="28253" y="16854"/>
                  <a:pt x="30711" y="15256"/>
                </a:cubicBezTo>
                <a:cubicBezTo>
                  <a:pt x="31470" y="14756"/>
                  <a:pt x="32180" y="14077"/>
                  <a:pt x="32859" y="13428"/>
                </a:cubicBezTo>
                <a:cubicBezTo>
                  <a:pt x="33558" y="12748"/>
                  <a:pt x="34288" y="12049"/>
                  <a:pt x="35077" y="11560"/>
                </a:cubicBezTo>
                <a:cubicBezTo>
                  <a:pt x="35566" y="11240"/>
                  <a:pt x="36036" y="10880"/>
                  <a:pt x="36476" y="10481"/>
                </a:cubicBezTo>
                <a:cubicBezTo>
                  <a:pt x="37185" y="9861"/>
                  <a:pt x="37804" y="9322"/>
                  <a:pt x="38713" y="9322"/>
                </a:cubicBezTo>
                <a:cubicBezTo>
                  <a:pt x="39113" y="9332"/>
                  <a:pt x="39503" y="9412"/>
                  <a:pt x="39872" y="9561"/>
                </a:cubicBezTo>
                <a:cubicBezTo>
                  <a:pt x="40512" y="9801"/>
                  <a:pt x="40911" y="10201"/>
                  <a:pt x="41061" y="10760"/>
                </a:cubicBezTo>
                <a:cubicBezTo>
                  <a:pt x="41701" y="13118"/>
                  <a:pt x="37924" y="17754"/>
                  <a:pt x="35896" y="20251"/>
                </a:cubicBezTo>
                <a:cubicBezTo>
                  <a:pt x="35377" y="20891"/>
                  <a:pt x="34967" y="21400"/>
                  <a:pt x="34767" y="21700"/>
                </a:cubicBezTo>
                <a:cubicBezTo>
                  <a:pt x="34637" y="21890"/>
                  <a:pt x="34507" y="22069"/>
                  <a:pt x="34378" y="22239"/>
                </a:cubicBezTo>
                <a:cubicBezTo>
                  <a:pt x="33968" y="22779"/>
                  <a:pt x="33608" y="23258"/>
                  <a:pt x="33608" y="23928"/>
                </a:cubicBezTo>
                <a:cubicBezTo>
                  <a:pt x="33638" y="23978"/>
                  <a:pt x="33668" y="24028"/>
                  <a:pt x="33708" y="24078"/>
                </a:cubicBezTo>
                <a:cubicBezTo>
                  <a:pt x="33638" y="23368"/>
                  <a:pt x="34008" y="22879"/>
                  <a:pt x="34457" y="22299"/>
                </a:cubicBezTo>
                <a:cubicBezTo>
                  <a:pt x="34577" y="22119"/>
                  <a:pt x="34717" y="21950"/>
                  <a:pt x="34847" y="21750"/>
                </a:cubicBezTo>
                <a:cubicBezTo>
                  <a:pt x="35047" y="21460"/>
                  <a:pt x="35457" y="20951"/>
                  <a:pt x="35966" y="20311"/>
                </a:cubicBezTo>
                <a:cubicBezTo>
                  <a:pt x="38004" y="17814"/>
                  <a:pt x="41800" y="13138"/>
                  <a:pt x="41151" y="10740"/>
                </a:cubicBezTo>
                <a:cubicBezTo>
                  <a:pt x="40991" y="10151"/>
                  <a:pt x="40572" y="9731"/>
                  <a:pt x="39902" y="9481"/>
                </a:cubicBezTo>
                <a:cubicBezTo>
                  <a:pt x="39523" y="9322"/>
                  <a:pt x="39113" y="9242"/>
                  <a:pt x="38713" y="9232"/>
                </a:cubicBezTo>
                <a:cubicBezTo>
                  <a:pt x="37764" y="9232"/>
                  <a:pt x="37135" y="9771"/>
                  <a:pt x="36406" y="10411"/>
                </a:cubicBezTo>
                <a:cubicBezTo>
                  <a:pt x="35976" y="10800"/>
                  <a:pt x="35506" y="11160"/>
                  <a:pt x="35017" y="11480"/>
                </a:cubicBezTo>
                <a:cubicBezTo>
                  <a:pt x="34228" y="11969"/>
                  <a:pt x="33498" y="12678"/>
                  <a:pt x="32789" y="13348"/>
                </a:cubicBezTo>
                <a:cubicBezTo>
                  <a:pt x="32110" y="13997"/>
                  <a:pt x="31410" y="14677"/>
                  <a:pt x="30661" y="15166"/>
                </a:cubicBezTo>
                <a:cubicBezTo>
                  <a:pt x="27804" y="17014"/>
                  <a:pt x="24667" y="18403"/>
                  <a:pt x="21380" y="19262"/>
                </a:cubicBezTo>
                <a:cubicBezTo>
                  <a:pt x="21050" y="19352"/>
                  <a:pt x="20711" y="19442"/>
                  <a:pt x="20391" y="19542"/>
                </a:cubicBezTo>
                <a:cubicBezTo>
                  <a:pt x="18981" y="19928"/>
                  <a:pt x="17524" y="20343"/>
                  <a:pt x="16065" y="20343"/>
                </a:cubicBezTo>
                <a:cubicBezTo>
                  <a:pt x="16015" y="20343"/>
                  <a:pt x="15965" y="20342"/>
                  <a:pt x="15915" y="20341"/>
                </a:cubicBezTo>
                <a:cubicBezTo>
                  <a:pt x="14956" y="20331"/>
                  <a:pt x="14077" y="19981"/>
                  <a:pt x="13238" y="19652"/>
                </a:cubicBezTo>
                <a:cubicBezTo>
                  <a:pt x="12568" y="19382"/>
                  <a:pt x="11869" y="19112"/>
                  <a:pt x="11130" y="19002"/>
                </a:cubicBezTo>
                <a:cubicBezTo>
                  <a:pt x="10740" y="18932"/>
                  <a:pt x="10351" y="18902"/>
                  <a:pt x="9951" y="18893"/>
                </a:cubicBezTo>
                <a:cubicBezTo>
                  <a:pt x="9182" y="18893"/>
                  <a:pt x="8672" y="19112"/>
                  <a:pt x="8343" y="19582"/>
                </a:cubicBezTo>
                <a:cubicBezTo>
                  <a:pt x="7304" y="21100"/>
                  <a:pt x="7993" y="23278"/>
                  <a:pt x="9002" y="24807"/>
                </a:cubicBezTo>
                <a:cubicBezTo>
                  <a:pt x="9302" y="25226"/>
                  <a:pt x="9641" y="25616"/>
                  <a:pt x="10011" y="25966"/>
                </a:cubicBezTo>
                <a:cubicBezTo>
                  <a:pt x="10770" y="26755"/>
                  <a:pt x="11629" y="27634"/>
                  <a:pt x="11709" y="28723"/>
                </a:cubicBezTo>
                <a:lnTo>
                  <a:pt x="11639" y="28723"/>
                </a:lnTo>
                <a:cubicBezTo>
                  <a:pt x="11539" y="28723"/>
                  <a:pt x="11440" y="28763"/>
                  <a:pt x="11360" y="28833"/>
                </a:cubicBezTo>
                <a:cubicBezTo>
                  <a:pt x="11300" y="27644"/>
                  <a:pt x="10381" y="26705"/>
                  <a:pt x="9551" y="25876"/>
                </a:cubicBezTo>
                <a:cubicBezTo>
                  <a:pt x="9172" y="25516"/>
                  <a:pt x="8822" y="25127"/>
                  <a:pt x="8512" y="24707"/>
                </a:cubicBezTo>
                <a:cubicBezTo>
                  <a:pt x="6914" y="22329"/>
                  <a:pt x="7094" y="20371"/>
                  <a:pt x="7783" y="19332"/>
                </a:cubicBezTo>
                <a:cubicBezTo>
                  <a:pt x="8103" y="18863"/>
                  <a:pt x="8622" y="18643"/>
                  <a:pt x="9402" y="18643"/>
                </a:cubicBezTo>
                <a:cubicBezTo>
                  <a:pt x="9791" y="18643"/>
                  <a:pt x="10171" y="18683"/>
                  <a:pt x="10560" y="18743"/>
                </a:cubicBezTo>
                <a:cubicBezTo>
                  <a:pt x="11320" y="18853"/>
                  <a:pt x="12039" y="19142"/>
                  <a:pt x="12728" y="19422"/>
                </a:cubicBezTo>
                <a:cubicBezTo>
                  <a:pt x="13607" y="19782"/>
                  <a:pt x="14517" y="20141"/>
                  <a:pt x="15526" y="20161"/>
                </a:cubicBezTo>
                <a:cubicBezTo>
                  <a:pt x="15594" y="20163"/>
                  <a:pt x="15662" y="20164"/>
                  <a:pt x="15730" y="20164"/>
                </a:cubicBezTo>
                <a:cubicBezTo>
                  <a:pt x="17229" y="20164"/>
                  <a:pt x="18708" y="19754"/>
                  <a:pt x="20151" y="19362"/>
                </a:cubicBezTo>
                <a:cubicBezTo>
                  <a:pt x="20491" y="19262"/>
                  <a:pt x="20821" y="19172"/>
                  <a:pt x="21150" y="19092"/>
                </a:cubicBezTo>
                <a:cubicBezTo>
                  <a:pt x="24597" y="18193"/>
                  <a:pt x="27884" y="16755"/>
                  <a:pt x="30881" y="14826"/>
                </a:cubicBezTo>
                <a:cubicBezTo>
                  <a:pt x="31690" y="14297"/>
                  <a:pt x="32429" y="13578"/>
                  <a:pt x="33149" y="12888"/>
                </a:cubicBezTo>
                <a:cubicBezTo>
                  <a:pt x="33868" y="12199"/>
                  <a:pt x="34587" y="11500"/>
                  <a:pt x="35377" y="10990"/>
                </a:cubicBezTo>
                <a:cubicBezTo>
                  <a:pt x="35886" y="10650"/>
                  <a:pt x="36366" y="10261"/>
                  <a:pt x="36815" y="9831"/>
                </a:cubicBezTo>
                <a:cubicBezTo>
                  <a:pt x="37614" y="9112"/>
                  <a:pt x="38304" y="8492"/>
                  <a:pt x="39333" y="8492"/>
                </a:cubicBezTo>
                <a:cubicBezTo>
                  <a:pt x="39722" y="8492"/>
                  <a:pt x="40122" y="8572"/>
                  <a:pt x="40492" y="8722"/>
                </a:cubicBezTo>
                <a:cubicBezTo>
                  <a:pt x="41161" y="8972"/>
                  <a:pt x="41591" y="9382"/>
                  <a:pt x="41750" y="9971"/>
                </a:cubicBezTo>
                <a:cubicBezTo>
                  <a:pt x="42430" y="12449"/>
                  <a:pt x="38434" y="17334"/>
                  <a:pt x="36296" y="19961"/>
                </a:cubicBezTo>
                <a:cubicBezTo>
                  <a:pt x="35766" y="20601"/>
                  <a:pt x="35357" y="21110"/>
                  <a:pt x="35147" y="21410"/>
                </a:cubicBezTo>
                <a:cubicBezTo>
                  <a:pt x="35007" y="21620"/>
                  <a:pt x="34867" y="21800"/>
                  <a:pt x="34727" y="21980"/>
                </a:cubicBezTo>
                <a:cubicBezTo>
                  <a:pt x="34188" y="22689"/>
                  <a:pt x="33718" y="23298"/>
                  <a:pt x="33998" y="24347"/>
                </a:cubicBezTo>
                <a:cubicBezTo>
                  <a:pt x="34298" y="25436"/>
                  <a:pt x="35037" y="26036"/>
                  <a:pt x="35896" y="26735"/>
                </a:cubicBezTo>
                <a:lnTo>
                  <a:pt x="36056" y="26865"/>
                </a:lnTo>
                <a:cubicBezTo>
                  <a:pt x="36905" y="27554"/>
                  <a:pt x="37754" y="28174"/>
                  <a:pt x="38574" y="28763"/>
                </a:cubicBezTo>
                <a:cubicBezTo>
                  <a:pt x="39243" y="29253"/>
                  <a:pt x="39872" y="29712"/>
                  <a:pt x="40502" y="30202"/>
                </a:cubicBezTo>
                <a:cubicBezTo>
                  <a:pt x="40881" y="30511"/>
                  <a:pt x="41071" y="30791"/>
                  <a:pt x="41051" y="31071"/>
                </a:cubicBezTo>
                <a:cubicBezTo>
                  <a:pt x="41031" y="31411"/>
                  <a:pt x="40711" y="31760"/>
                  <a:pt x="40012" y="32190"/>
                </a:cubicBezTo>
                <a:lnTo>
                  <a:pt x="39942" y="32240"/>
                </a:lnTo>
                <a:cubicBezTo>
                  <a:pt x="39283" y="32649"/>
                  <a:pt x="39013" y="32819"/>
                  <a:pt x="39353" y="33638"/>
                </a:cubicBezTo>
                <a:cubicBezTo>
                  <a:pt x="39583" y="34208"/>
                  <a:pt x="40062" y="34747"/>
                  <a:pt x="40492" y="35227"/>
                </a:cubicBezTo>
                <a:cubicBezTo>
                  <a:pt x="40692" y="35437"/>
                  <a:pt x="40871" y="35637"/>
                  <a:pt x="41011" y="35826"/>
                </a:cubicBezTo>
                <a:cubicBezTo>
                  <a:pt x="42180" y="37355"/>
                  <a:pt x="42580" y="38464"/>
                  <a:pt x="41491" y="40312"/>
                </a:cubicBezTo>
                <a:cubicBezTo>
                  <a:pt x="40142" y="42590"/>
                  <a:pt x="37035" y="44328"/>
                  <a:pt x="34268" y="44348"/>
                </a:cubicBezTo>
                <a:lnTo>
                  <a:pt x="34158" y="44348"/>
                </a:lnTo>
                <a:cubicBezTo>
                  <a:pt x="31480" y="44348"/>
                  <a:pt x="28703" y="43579"/>
                  <a:pt x="26725" y="42300"/>
                </a:cubicBezTo>
                <a:cubicBezTo>
                  <a:pt x="26056" y="41841"/>
                  <a:pt x="25416" y="41341"/>
                  <a:pt x="24807" y="40792"/>
                </a:cubicBezTo>
                <a:lnTo>
                  <a:pt x="24367" y="40422"/>
                </a:lnTo>
                <a:lnTo>
                  <a:pt x="24227" y="40422"/>
                </a:lnTo>
                <a:cubicBezTo>
                  <a:pt x="24397" y="40572"/>
                  <a:pt x="24577" y="40722"/>
                  <a:pt x="24747" y="40872"/>
                </a:cubicBezTo>
                <a:cubicBezTo>
                  <a:pt x="25356" y="41411"/>
                  <a:pt x="25996" y="41921"/>
                  <a:pt x="26675" y="42380"/>
                </a:cubicBezTo>
                <a:cubicBezTo>
                  <a:pt x="28663" y="43669"/>
                  <a:pt x="31460" y="44448"/>
                  <a:pt x="34158" y="44448"/>
                </a:cubicBezTo>
                <a:lnTo>
                  <a:pt x="34268" y="44448"/>
                </a:lnTo>
                <a:cubicBezTo>
                  <a:pt x="37115" y="44418"/>
                  <a:pt x="40182" y="42710"/>
                  <a:pt x="41571" y="40372"/>
                </a:cubicBezTo>
                <a:cubicBezTo>
                  <a:pt x="42680" y="38484"/>
                  <a:pt x="42260" y="37295"/>
                  <a:pt x="41091" y="35776"/>
                </a:cubicBezTo>
                <a:cubicBezTo>
                  <a:pt x="40941" y="35587"/>
                  <a:pt x="40761" y="35377"/>
                  <a:pt x="40562" y="35167"/>
                </a:cubicBezTo>
                <a:cubicBezTo>
                  <a:pt x="40142" y="34697"/>
                  <a:pt x="39662" y="34168"/>
                  <a:pt x="39433" y="33608"/>
                </a:cubicBezTo>
                <a:cubicBezTo>
                  <a:pt x="39133" y="32859"/>
                  <a:pt x="39353" y="32719"/>
                  <a:pt x="39992" y="32320"/>
                </a:cubicBezTo>
                <a:lnTo>
                  <a:pt x="40062" y="32270"/>
                </a:lnTo>
                <a:cubicBezTo>
                  <a:pt x="40791" y="31820"/>
                  <a:pt x="41131" y="31451"/>
                  <a:pt x="41151" y="31071"/>
                </a:cubicBezTo>
                <a:cubicBezTo>
                  <a:pt x="41161" y="30761"/>
                  <a:pt x="40971" y="30451"/>
                  <a:pt x="40552" y="30122"/>
                </a:cubicBezTo>
                <a:cubicBezTo>
                  <a:pt x="39932" y="29632"/>
                  <a:pt x="39293" y="29173"/>
                  <a:pt x="38623" y="28683"/>
                </a:cubicBezTo>
                <a:cubicBezTo>
                  <a:pt x="37804" y="28094"/>
                  <a:pt x="36965" y="27474"/>
                  <a:pt x="36116" y="26785"/>
                </a:cubicBezTo>
                <a:lnTo>
                  <a:pt x="35956" y="26655"/>
                </a:lnTo>
                <a:cubicBezTo>
                  <a:pt x="35107" y="25976"/>
                  <a:pt x="34378" y="25386"/>
                  <a:pt x="34088" y="24317"/>
                </a:cubicBezTo>
                <a:cubicBezTo>
                  <a:pt x="33818" y="23318"/>
                  <a:pt x="34278" y="22719"/>
                  <a:pt x="34807" y="22040"/>
                </a:cubicBezTo>
                <a:cubicBezTo>
                  <a:pt x="34937" y="21850"/>
                  <a:pt x="35087" y="21670"/>
                  <a:pt x="35227" y="21460"/>
                </a:cubicBezTo>
                <a:cubicBezTo>
                  <a:pt x="35427" y="21160"/>
                  <a:pt x="35846" y="20661"/>
                  <a:pt x="36366" y="20011"/>
                </a:cubicBezTo>
                <a:cubicBezTo>
                  <a:pt x="38524" y="17374"/>
                  <a:pt x="42530" y="12459"/>
                  <a:pt x="41840" y="9931"/>
                </a:cubicBezTo>
                <a:cubicBezTo>
                  <a:pt x="41671" y="9312"/>
                  <a:pt x="41221" y="8872"/>
                  <a:pt x="40522" y="8612"/>
                </a:cubicBezTo>
                <a:cubicBezTo>
                  <a:pt x="40142" y="8462"/>
                  <a:pt x="39732" y="8383"/>
                  <a:pt x="39333" y="8383"/>
                </a:cubicBezTo>
                <a:cubicBezTo>
                  <a:pt x="38274" y="8383"/>
                  <a:pt x="37565" y="9012"/>
                  <a:pt x="36755" y="9751"/>
                </a:cubicBezTo>
                <a:cubicBezTo>
                  <a:pt x="36306" y="10171"/>
                  <a:pt x="35836" y="10560"/>
                  <a:pt x="35327" y="10900"/>
                </a:cubicBezTo>
                <a:cubicBezTo>
                  <a:pt x="34537" y="11420"/>
                  <a:pt x="33798" y="12129"/>
                  <a:pt x="33079" y="12808"/>
                </a:cubicBezTo>
                <a:cubicBezTo>
                  <a:pt x="32359" y="13498"/>
                  <a:pt x="31620" y="14207"/>
                  <a:pt x="30821" y="14736"/>
                </a:cubicBezTo>
                <a:cubicBezTo>
                  <a:pt x="27834" y="16655"/>
                  <a:pt x="24567" y="18093"/>
                  <a:pt x="21130" y="18982"/>
                </a:cubicBezTo>
                <a:cubicBezTo>
                  <a:pt x="20801" y="19072"/>
                  <a:pt x="20461" y="19162"/>
                  <a:pt x="20131" y="19252"/>
                </a:cubicBezTo>
                <a:cubicBezTo>
                  <a:pt x="18683" y="19658"/>
                  <a:pt x="17180" y="20063"/>
                  <a:pt x="15683" y="20063"/>
                </a:cubicBezTo>
                <a:cubicBezTo>
                  <a:pt x="15631" y="20063"/>
                  <a:pt x="15578" y="20062"/>
                  <a:pt x="15526" y="20061"/>
                </a:cubicBezTo>
                <a:cubicBezTo>
                  <a:pt x="14527" y="20041"/>
                  <a:pt x="13637" y="19682"/>
                  <a:pt x="12768" y="19332"/>
                </a:cubicBezTo>
                <a:cubicBezTo>
                  <a:pt x="12069" y="19042"/>
                  <a:pt x="11340" y="18753"/>
                  <a:pt x="10570" y="18643"/>
                </a:cubicBezTo>
                <a:cubicBezTo>
                  <a:pt x="10181" y="18573"/>
                  <a:pt x="9791" y="18543"/>
                  <a:pt x="9402" y="18533"/>
                </a:cubicBezTo>
                <a:cubicBezTo>
                  <a:pt x="8592" y="18533"/>
                  <a:pt x="8053" y="18773"/>
                  <a:pt x="7713" y="19272"/>
                </a:cubicBezTo>
                <a:cubicBezTo>
                  <a:pt x="7214" y="20021"/>
                  <a:pt x="7064" y="20971"/>
                  <a:pt x="7284" y="22069"/>
                </a:cubicBezTo>
                <a:cubicBezTo>
                  <a:pt x="7483" y="23029"/>
                  <a:pt x="7883" y="23938"/>
                  <a:pt x="8432" y="24747"/>
                </a:cubicBezTo>
                <a:cubicBezTo>
                  <a:pt x="8752" y="25177"/>
                  <a:pt x="9102" y="25566"/>
                  <a:pt x="9491" y="25936"/>
                </a:cubicBezTo>
                <a:cubicBezTo>
                  <a:pt x="10291" y="26745"/>
                  <a:pt x="11190" y="27644"/>
                  <a:pt x="11270" y="28783"/>
                </a:cubicBezTo>
                <a:cubicBezTo>
                  <a:pt x="11200" y="28753"/>
                  <a:pt x="11130" y="28743"/>
                  <a:pt x="11060" y="28743"/>
                </a:cubicBezTo>
                <a:cubicBezTo>
                  <a:pt x="11010" y="28743"/>
                  <a:pt x="10960" y="28753"/>
                  <a:pt x="10920" y="28763"/>
                </a:cubicBezTo>
                <a:cubicBezTo>
                  <a:pt x="10810" y="27584"/>
                  <a:pt x="9871" y="26665"/>
                  <a:pt x="9032" y="25836"/>
                </a:cubicBezTo>
                <a:cubicBezTo>
                  <a:pt x="8642" y="25476"/>
                  <a:pt x="8273" y="25067"/>
                  <a:pt x="7953" y="24637"/>
                </a:cubicBezTo>
                <a:cubicBezTo>
                  <a:pt x="6894" y="23108"/>
                  <a:pt x="6055" y="20711"/>
                  <a:pt x="7164" y="19022"/>
                </a:cubicBezTo>
                <a:cubicBezTo>
                  <a:pt x="7493" y="18513"/>
                  <a:pt x="8033" y="18273"/>
                  <a:pt x="8852" y="18273"/>
                </a:cubicBezTo>
                <a:cubicBezTo>
                  <a:pt x="9232" y="18273"/>
                  <a:pt x="9621" y="18313"/>
                  <a:pt x="10001" y="18373"/>
                </a:cubicBezTo>
                <a:cubicBezTo>
                  <a:pt x="10790" y="18493"/>
                  <a:pt x="11539" y="18793"/>
                  <a:pt x="12259" y="19092"/>
                </a:cubicBezTo>
                <a:cubicBezTo>
                  <a:pt x="13158" y="19462"/>
                  <a:pt x="14097" y="19842"/>
                  <a:pt x="15136" y="19872"/>
                </a:cubicBezTo>
                <a:cubicBezTo>
                  <a:pt x="15206" y="19873"/>
                  <a:pt x="15277" y="19874"/>
                  <a:pt x="15347" y="19874"/>
                </a:cubicBezTo>
                <a:cubicBezTo>
                  <a:pt x="16893" y="19874"/>
                  <a:pt x="18420" y="19464"/>
                  <a:pt x="19891" y="19062"/>
                </a:cubicBezTo>
                <a:cubicBezTo>
                  <a:pt x="20231" y="18972"/>
                  <a:pt x="20571" y="18883"/>
                  <a:pt x="20910" y="18793"/>
                </a:cubicBezTo>
                <a:cubicBezTo>
                  <a:pt x="24497" y="17873"/>
                  <a:pt x="27924" y="16385"/>
                  <a:pt x="31041" y="14377"/>
                </a:cubicBezTo>
                <a:cubicBezTo>
                  <a:pt x="31900" y="13817"/>
                  <a:pt x="32679" y="13058"/>
                  <a:pt x="33438" y="12329"/>
                </a:cubicBezTo>
                <a:cubicBezTo>
                  <a:pt x="34158" y="11649"/>
                  <a:pt x="34887" y="10940"/>
                  <a:pt x="35676" y="10411"/>
                </a:cubicBezTo>
                <a:cubicBezTo>
                  <a:pt x="36196" y="10051"/>
                  <a:pt x="36695" y="9641"/>
                  <a:pt x="37155" y="9202"/>
                </a:cubicBezTo>
                <a:cubicBezTo>
                  <a:pt x="38034" y="8373"/>
                  <a:pt x="38803" y="7663"/>
                  <a:pt x="39942" y="7663"/>
                </a:cubicBezTo>
                <a:cubicBezTo>
                  <a:pt x="40342" y="7663"/>
                  <a:pt x="40731" y="7743"/>
                  <a:pt x="41101" y="7883"/>
                </a:cubicBezTo>
                <a:cubicBezTo>
                  <a:pt x="41810" y="8133"/>
                  <a:pt x="42260" y="8572"/>
                  <a:pt x="42430" y="9192"/>
                </a:cubicBezTo>
                <a:cubicBezTo>
                  <a:pt x="43149" y="11799"/>
                  <a:pt x="38943" y="16934"/>
                  <a:pt x="36685" y="19692"/>
                </a:cubicBezTo>
                <a:cubicBezTo>
                  <a:pt x="36156" y="20341"/>
                  <a:pt x="35736" y="20861"/>
                  <a:pt x="35526" y="21160"/>
                </a:cubicBezTo>
                <a:cubicBezTo>
                  <a:pt x="35377" y="21370"/>
                  <a:pt x="35227" y="21570"/>
                  <a:pt x="35077" y="21760"/>
                </a:cubicBezTo>
                <a:cubicBezTo>
                  <a:pt x="34507" y="22489"/>
                  <a:pt x="34018" y="23118"/>
                  <a:pt x="34298" y="24207"/>
                </a:cubicBezTo>
                <a:cubicBezTo>
                  <a:pt x="34597" y="25346"/>
                  <a:pt x="35367" y="25966"/>
                  <a:pt x="36246" y="26675"/>
                </a:cubicBezTo>
                <a:lnTo>
                  <a:pt x="36396" y="26805"/>
                </a:lnTo>
                <a:cubicBezTo>
                  <a:pt x="37295" y="27524"/>
                  <a:pt x="38204" y="28184"/>
                  <a:pt x="39083" y="28813"/>
                </a:cubicBezTo>
                <a:cubicBezTo>
                  <a:pt x="39762" y="29313"/>
                  <a:pt x="40412" y="29762"/>
                  <a:pt x="41051" y="30262"/>
                </a:cubicBezTo>
                <a:cubicBezTo>
                  <a:pt x="41461" y="30581"/>
                  <a:pt x="41661" y="30881"/>
                  <a:pt x="41641" y="31171"/>
                </a:cubicBezTo>
                <a:cubicBezTo>
                  <a:pt x="41621" y="31530"/>
                  <a:pt x="41291" y="31890"/>
                  <a:pt x="40552" y="32340"/>
                </a:cubicBezTo>
                <a:lnTo>
                  <a:pt x="40462" y="32400"/>
                </a:lnTo>
                <a:cubicBezTo>
                  <a:pt x="39802" y="32799"/>
                  <a:pt x="39503" y="32979"/>
                  <a:pt x="39832" y="33828"/>
                </a:cubicBezTo>
                <a:cubicBezTo>
                  <a:pt x="40072" y="34428"/>
                  <a:pt x="40592" y="34997"/>
                  <a:pt x="41061" y="35497"/>
                </a:cubicBezTo>
                <a:cubicBezTo>
                  <a:pt x="41241" y="35696"/>
                  <a:pt x="41421" y="35886"/>
                  <a:pt x="41561" y="36066"/>
                </a:cubicBezTo>
                <a:cubicBezTo>
                  <a:pt x="42789" y="37595"/>
                  <a:pt x="43249" y="38794"/>
                  <a:pt x="42150" y="40712"/>
                </a:cubicBezTo>
                <a:cubicBezTo>
                  <a:pt x="40771" y="43099"/>
                  <a:pt x="37565" y="44918"/>
                  <a:pt x="34677" y="44958"/>
                </a:cubicBezTo>
                <a:lnTo>
                  <a:pt x="34487" y="44958"/>
                </a:lnTo>
                <a:cubicBezTo>
                  <a:pt x="31730" y="44958"/>
                  <a:pt x="28863" y="44168"/>
                  <a:pt x="26825" y="42850"/>
                </a:cubicBezTo>
                <a:cubicBezTo>
                  <a:pt x="26115" y="42360"/>
                  <a:pt x="25436" y="41831"/>
                  <a:pt x="24797" y="41251"/>
                </a:cubicBezTo>
                <a:cubicBezTo>
                  <a:pt x="24477" y="40971"/>
                  <a:pt x="24137" y="40692"/>
                  <a:pt x="23798" y="40412"/>
                </a:cubicBezTo>
                <a:cubicBezTo>
                  <a:pt x="23738" y="40412"/>
                  <a:pt x="23688" y="40412"/>
                  <a:pt x="23628" y="40402"/>
                </a:cubicBezTo>
                <a:lnTo>
                  <a:pt x="23628" y="40402"/>
                </a:lnTo>
                <a:cubicBezTo>
                  <a:pt x="24008" y="40702"/>
                  <a:pt x="24377" y="41021"/>
                  <a:pt x="24737" y="41331"/>
                </a:cubicBezTo>
                <a:cubicBezTo>
                  <a:pt x="25376" y="41911"/>
                  <a:pt x="26056" y="42440"/>
                  <a:pt x="26775" y="42930"/>
                </a:cubicBezTo>
                <a:cubicBezTo>
                  <a:pt x="28823" y="44258"/>
                  <a:pt x="31710" y="45058"/>
                  <a:pt x="34487" y="45058"/>
                </a:cubicBezTo>
                <a:lnTo>
                  <a:pt x="34677" y="45058"/>
                </a:lnTo>
                <a:cubicBezTo>
                  <a:pt x="37594" y="45018"/>
                  <a:pt x="40841" y="43169"/>
                  <a:pt x="42230" y="40752"/>
                </a:cubicBezTo>
                <a:cubicBezTo>
                  <a:pt x="43369" y="38784"/>
                  <a:pt x="42899" y="37565"/>
                  <a:pt x="41641" y="36006"/>
                </a:cubicBezTo>
                <a:cubicBezTo>
                  <a:pt x="41491" y="35816"/>
                  <a:pt x="41321" y="35627"/>
                  <a:pt x="41131" y="35427"/>
                </a:cubicBezTo>
                <a:cubicBezTo>
                  <a:pt x="40672" y="34927"/>
                  <a:pt x="40152" y="34368"/>
                  <a:pt x="39922" y="33788"/>
                </a:cubicBezTo>
                <a:cubicBezTo>
                  <a:pt x="39613" y="33019"/>
                  <a:pt x="39842" y="32879"/>
                  <a:pt x="40502" y="32470"/>
                </a:cubicBezTo>
                <a:lnTo>
                  <a:pt x="40602" y="32420"/>
                </a:lnTo>
                <a:cubicBezTo>
                  <a:pt x="41361" y="31950"/>
                  <a:pt x="41711" y="31560"/>
                  <a:pt x="41741" y="31171"/>
                </a:cubicBezTo>
                <a:cubicBezTo>
                  <a:pt x="41750" y="30841"/>
                  <a:pt x="41551" y="30521"/>
                  <a:pt x="41111" y="30182"/>
                </a:cubicBezTo>
                <a:cubicBezTo>
                  <a:pt x="40472" y="29682"/>
                  <a:pt x="39822" y="29213"/>
                  <a:pt x="39133" y="28723"/>
                </a:cubicBezTo>
                <a:cubicBezTo>
                  <a:pt x="38264" y="28094"/>
                  <a:pt x="37355" y="27444"/>
                  <a:pt x="36456" y="26715"/>
                </a:cubicBezTo>
                <a:lnTo>
                  <a:pt x="36306" y="26585"/>
                </a:lnTo>
                <a:cubicBezTo>
                  <a:pt x="35437" y="25876"/>
                  <a:pt x="34687" y="25266"/>
                  <a:pt x="34388" y="24167"/>
                </a:cubicBezTo>
                <a:cubicBezTo>
                  <a:pt x="34118" y="23118"/>
                  <a:pt x="34597" y="22509"/>
                  <a:pt x="35157" y="21800"/>
                </a:cubicBezTo>
                <a:cubicBezTo>
                  <a:pt x="35307" y="21610"/>
                  <a:pt x="35457" y="21410"/>
                  <a:pt x="35606" y="21200"/>
                </a:cubicBezTo>
                <a:cubicBezTo>
                  <a:pt x="35806" y="20901"/>
                  <a:pt x="36226" y="20391"/>
                  <a:pt x="36755" y="19742"/>
                </a:cubicBezTo>
                <a:cubicBezTo>
                  <a:pt x="39033" y="16964"/>
                  <a:pt x="43249" y="11799"/>
                  <a:pt x="42520" y="9152"/>
                </a:cubicBezTo>
                <a:cubicBezTo>
                  <a:pt x="42340" y="8502"/>
                  <a:pt x="41880" y="8043"/>
                  <a:pt x="41131" y="7773"/>
                </a:cubicBezTo>
                <a:cubicBezTo>
                  <a:pt x="40751" y="7633"/>
                  <a:pt x="40342" y="7553"/>
                  <a:pt x="39942" y="7543"/>
                </a:cubicBezTo>
                <a:cubicBezTo>
                  <a:pt x="38763" y="7543"/>
                  <a:pt x="37944" y="8313"/>
                  <a:pt x="37085" y="9112"/>
                </a:cubicBezTo>
                <a:cubicBezTo>
                  <a:pt x="36635" y="9561"/>
                  <a:pt x="36136" y="9971"/>
                  <a:pt x="35616" y="10341"/>
                </a:cubicBezTo>
                <a:cubicBezTo>
                  <a:pt x="34827" y="10870"/>
                  <a:pt x="34088" y="11579"/>
                  <a:pt x="33369" y="12269"/>
                </a:cubicBezTo>
                <a:cubicBezTo>
                  <a:pt x="32609" y="12998"/>
                  <a:pt x="31830" y="13747"/>
                  <a:pt x="30981" y="14307"/>
                </a:cubicBezTo>
                <a:cubicBezTo>
                  <a:pt x="27874" y="16305"/>
                  <a:pt x="24467" y="17794"/>
                  <a:pt x="20881" y="18713"/>
                </a:cubicBezTo>
                <a:cubicBezTo>
                  <a:pt x="20541" y="18803"/>
                  <a:pt x="20211" y="18893"/>
                  <a:pt x="19871" y="18982"/>
                </a:cubicBezTo>
                <a:cubicBezTo>
                  <a:pt x="18404" y="19371"/>
                  <a:pt x="16901" y="19786"/>
                  <a:pt x="15388" y="19786"/>
                </a:cubicBezTo>
                <a:cubicBezTo>
                  <a:pt x="15304" y="19786"/>
                  <a:pt x="15220" y="19784"/>
                  <a:pt x="15136" y="19782"/>
                </a:cubicBezTo>
                <a:cubicBezTo>
                  <a:pt x="14107" y="19762"/>
                  <a:pt x="13188" y="19382"/>
                  <a:pt x="12289" y="19012"/>
                </a:cubicBezTo>
                <a:cubicBezTo>
                  <a:pt x="11559" y="18713"/>
                  <a:pt x="10810" y="18413"/>
                  <a:pt x="10011" y="18293"/>
                </a:cubicBezTo>
                <a:cubicBezTo>
                  <a:pt x="9621" y="18223"/>
                  <a:pt x="9242" y="18193"/>
                  <a:pt x="8852" y="18183"/>
                </a:cubicBezTo>
                <a:cubicBezTo>
                  <a:pt x="7993" y="18183"/>
                  <a:pt x="7423" y="18433"/>
                  <a:pt x="7074" y="18972"/>
                </a:cubicBezTo>
                <a:cubicBezTo>
                  <a:pt x="5955" y="20701"/>
                  <a:pt x="6794" y="23138"/>
                  <a:pt x="7863" y="24697"/>
                </a:cubicBezTo>
                <a:cubicBezTo>
                  <a:pt x="8193" y="25127"/>
                  <a:pt x="8562" y="25536"/>
                  <a:pt x="8962" y="25906"/>
                </a:cubicBezTo>
                <a:cubicBezTo>
                  <a:pt x="9791" y="26725"/>
                  <a:pt x="10730" y="27654"/>
                  <a:pt x="10820" y="28813"/>
                </a:cubicBezTo>
                <a:cubicBezTo>
                  <a:pt x="10800" y="28823"/>
                  <a:pt x="10790" y="28833"/>
                  <a:pt x="10770" y="28843"/>
                </a:cubicBezTo>
                <a:cubicBezTo>
                  <a:pt x="10680" y="28803"/>
                  <a:pt x="10570" y="28773"/>
                  <a:pt x="10470" y="28773"/>
                </a:cubicBezTo>
                <a:cubicBezTo>
                  <a:pt x="10341" y="27584"/>
                  <a:pt x="9372" y="26645"/>
                  <a:pt x="8512" y="25816"/>
                </a:cubicBezTo>
                <a:cubicBezTo>
                  <a:pt x="8103" y="25436"/>
                  <a:pt x="7723" y="25027"/>
                  <a:pt x="7383" y="24587"/>
                </a:cubicBezTo>
                <a:cubicBezTo>
                  <a:pt x="6275" y="22999"/>
                  <a:pt x="5385" y="20521"/>
                  <a:pt x="6524" y="18723"/>
                </a:cubicBezTo>
                <a:cubicBezTo>
                  <a:pt x="6874" y="18183"/>
                  <a:pt x="7433" y="17933"/>
                  <a:pt x="8293" y="17933"/>
                </a:cubicBezTo>
                <a:cubicBezTo>
                  <a:pt x="8682" y="17933"/>
                  <a:pt x="9062" y="17973"/>
                  <a:pt x="9441" y="18033"/>
                </a:cubicBezTo>
                <a:cubicBezTo>
                  <a:pt x="10261" y="18163"/>
                  <a:pt x="11030" y="18483"/>
                  <a:pt x="11779" y="18783"/>
                </a:cubicBezTo>
                <a:cubicBezTo>
                  <a:pt x="12708" y="19172"/>
                  <a:pt x="13667" y="19572"/>
                  <a:pt x="14746" y="19602"/>
                </a:cubicBezTo>
                <a:cubicBezTo>
                  <a:pt x="14835" y="19605"/>
                  <a:pt x="14924" y="19606"/>
                  <a:pt x="15012" y="19606"/>
                </a:cubicBezTo>
                <a:cubicBezTo>
                  <a:pt x="16580" y="19606"/>
                  <a:pt x="18128" y="19199"/>
                  <a:pt x="19632" y="18793"/>
                </a:cubicBezTo>
                <a:cubicBezTo>
                  <a:pt x="19981" y="18703"/>
                  <a:pt x="20321" y="18613"/>
                  <a:pt x="20661" y="18533"/>
                </a:cubicBezTo>
                <a:cubicBezTo>
                  <a:pt x="24397" y="17594"/>
                  <a:pt x="27954" y="16045"/>
                  <a:pt x="31201" y="13957"/>
                </a:cubicBezTo>
                <a:cubicBezTo>
                  <a:pt x="32110" y="13368"/>
                  <a:pt x="32949" y="12569"/>
                  <a:pt x="33738" y="11789"/>
                </a:cubicBezTo>
                <a:cubicBezTo>
                  <a:pt x="34457" y="11110"/>
                  <a:pt x="35197" y="10401"/>
                  <a:pt x="35976" y="9851"/>
                </a:cubicBezTo>
                <a:cubicBezTo>
                  <a:pt x="36506" y="9462"/>
                  <a:pt x="37015" y="9022"/>
                  <a:pt x="37485" y="8542"/>
                </a:cubicBezTo>
                <a:cubicBezTo>
                  <a:pt x="38414" y="7653"/>
                  <a:pt x="39293" y="6804"/>
                  <a:pt x="40542" y="6804"/>
                </a:cubicBezTo>
                <a:cubicBezTo>
                  <a:pt x="40941" y="6814"/>
                  <a:pt x="41341" y="6884"/>
                  <a:pt x="41721" y="7024"/>
                </a:cubicBezTo>
                <a:cubicBezTo>
                  <a:pt x="42470" y="7284"/>
                  <a:pt x="42929" y="7743"/>
                  <a:pt x="43109" y="8383"/>
                </a:cubicBezTo>
                <a:cubicBezTo>
                  <a:pt x="43868" y="11110"/>
                  <a:pt x="39443" y="16495"/>
                  <a:pt x="37075" y="19392"/>
                </a:cubicBezTo>
                <a:cubicBezTo>
                  <a:pt x="36535" y="20051"/>
                  <a:pt x="36116" y="20561"/>
                  <a:pt x="35896" y="20871"/>
                </a:cubicBezTo>
                <a:cubicBezTo>
                  <a:pt x="35746" y="21090"/>
                  <a:pt x="35586" y="21290"/>
                  <a:pt x="35427" y="21490"/>
                </a:cubicBezTo>
                <a:cubicBezTo>
                  <a:pt x="34827" y="22239"/>
                  <a:pt x="34308" y="22899"/>
                  <a:pt x="34597" y="24028"/>
                </a:cubicBezTo>
                <a:cubicBezTo>
                  <a:pt x="34897" y="25206"/>
                  <a:pt x="35686" y="25846"/>
                  <a:pt x="36595" y="26585"/>
                </a:cubicBezTo>
                <a:lnTo>
                  <a:pt x="36725" y="26695"/>
                </a:lnTo>
                <a:cubicBezTo>
                  <a:pt x="37694" y="27484"/>
                  <a:pt x="38673" y="28174"/>
                  <a:pt x="39613" y="28853"/>
                </a:cubicBezTo>
                <a:cubicBezTo>
                  <a:pt x="40302" y="29343"/>
                  <a:pt x="40961" y="29802"/>
                  <a:pt x="41601" y="30302"/>
                </a:cubicBezTo>
                <a:cubicBezTo>
                  <a:pt x="42040" y="30631"/>
                  <a:pt x="42250" y="30941"/>
                  <a:pt x="42230" y="31251"/>
                </a:cubicBezTo>
                <a:cubicBezTo>
                  <a:pt x="42210" y="31620"/>
                  <a:pt x="41850" y="32000"/>
                  <a:pt x="41091" y="32450"/>
                </a:cubicBezTo>
                <a:lnTo>
                  <a:pt x="40971" y="32529"/>
                </a:lnTo>
                <a:cubicBezTo>
                  <a:pt x="40292" y="32929"/>
                  <a:pt x="39982" y="33119"/>
                  <a:pt x="40322" y="33988"/>
                </a:cubicBezTo>
                <a:cubicBezTo>
                  <a:pt x="40572" y="34617"/>
                  <a:pt x="41131" y="35207"/>
                  <a:pt x="41621" y="35736"/>
                </a:cubicBezTo>
                <a:cubicBezTo>
                  <a:pt x="41800" y="35926"/>
                  <a:pt x="41970" y="36116"/>
                  <a:pt x="42120" y="36276"/>
                </a:cubicBezTo>
                <a:cubicBezTo>
                  <a:pt x="43439" y="37844"/>
                  <a:pt x="43938" y="39073"/>
                  <a:pt x="42809" y="41081"/>
                </a:cubicBezTo>
                <a:cubicBezTo>
                  <a:pt x="41411" y="43569"/>
                  <a:pt x="38094" y="45487"/>
                  <a:pt x="35097" y="45547"/>
                </a:cubicBezTo>
                <a:lnTo>
                  <a:pt x="34837" y="45547"/>
                </a:lnTo>
                <a:cubicBezTo>
                  <a:pt x="31990" y="45547"/>
                  <a:pt x="29033" y="44738"/>
                  <a:pt x="26935" y="43379"/>
                </a:cubicBezTo>
                <a:cubicBezTo>
                  <a:pt x="26185" y="42860"/>
                  <a:pt x="25466" y="42300"/>
                  <a:pt x="24787" y="41691"/>
                </a:cubicBezTo>
                <a:cubicBezTo>
                  <a:pt x="24257" y="41231"/>
                  <a:pt x="23708" y="40762"/>
                  <a:pt x="23148" y="40352"/>
                </a:cubicBezTo>
                <a:cubicBezTo>
                  <a:pt x="23078" y="40342"/>
                  <a:pt x="23008" y="40332"/>
                  <a:pt x="22929" y="40322"/>
                </a:cubicBezTo>
                <a:lnTo>
                  <a:pt x="22929" y="40322"/>
                </a:lnTo>
                <a:cubicBezTo>
                  <a:pt x="23558" y="40752"/>
                  <a:pt x="24147" y="41271"/>
                  <a:pt x="24727" y="41761"/>
                </a:cubicBezTo>
                <a:cubicBezTo>
                  <a:pt x="25406" y="42380"/>
                  <a:pt x="26125" y="42940"/>
                  <a:pt x="26885" y="43459"/>
                </a:cubicBezTo>
                <a:cubicBezTo>
                  <a:pt x="28993" y="44828"/>
                  <a:pt x="31970" y="45647"/>
                  <a:pt x="34837" y="45647"/>
                </a:cubicBezTo>
                <a:lnTo>
                  <a:pt x="35097" y="45647"/>
                </a:lnTo>
                <a:cubicBezTo>
                  <a:pt x="38134" y="45587"/>
                  <a:pt x="41491" y="43649"/>
                  <a:pt x="42899" y="41131"/>
                </a:cubicBezTo>
                <a:cubicBezTo>
                  <a:pt x="44058" y="39073"/>
                  <a:pt x="43549" y="37814"/>
                  <a:pt x="42200" y="36216"/>
                </a:cubicBezTo>
                <a:cubicBezTo>
                  <a:pt x="42050" y="36046"/>
                  <a:pt x="41880" y="35856"/>
                  <a:pt x="41701" y="35666"/>
                </a:cubicBezTo>
                <a:cubicBezTo>
                  <a:pt x="41211" y="35157"/>
                  <a:pt x="40662" y="34568"/>
                  <a:pt x="40422" y="33958"/>
                </a:cubicBezTo>
                <a:cubicBezTo>
                  <a:pt x="40112" y="33159"/>
                  <a:pt x="40342" y="33019"/>
                  <a:pt x="41021" y="32619"/>
                </a:cubicBezTo>
                <a:lnTo>
                  <a:pt x="41151" y="32539"/>
                </a:lnTo>
                <a:cubicBezTo>
                  <a:pt x="41950" y="32070"/>
                  <a:pt x="42310" y="31670"/>
                  <a:pt x="42330" y="31251"/>
                </a:cubicBezTo>
                <a:cubicBezTo>
                  <a:pt x="42350" y="30921"/>
                  <a:pt x="42130" y="30581"/>
                  <a:pt x="41671" y="30222"/>
                </a:cubicBezTo>
                <a:cubicBezTo>
                  <a:pt x="41021" y="29722"/>
                  <a:pt x="40372" y="29263"/>
                  <a:pt x="39672" y="28773"/>
                </a:cubicBezTo>
                <a:cubicBezTo>
                  <a:pt x="38733" y="28104"/>
                  <a:pt x="37754" y="27404"/>
                  <a:pt x="36795" y="26625"/>
                </a:cubicBezTo>
                <a:lnTo>
                  <a:pt x="36665" y="26515"/>
                </a:lnTo>
                <a:cubicBezTo>
                  <a:pt x="35766" y="25786"/>
                  <a:pt x="34987" y="25157"/>
                  <a:pt x="34697" y="24008"/>
                </a:cubicBezTo>
                <a:cubicBezTo>
                  <a:pt x="34418" y="22929"/>
                  <a:pt x="34927" y="22289"/>
                  <a:pt x="35506" y="21560"/>
                </a:cubicBezTo>
                <a:cubicBezTo>
                  <a:pt x="35666" y="21360"/>
                  <a:pt x="35826" y="21160"/>
                  <a:pt x="35986" y="20931"/>
                </a:cubicBezTo>
                <a:cubicBezTo>
                  <a:pt x="36196" y="20631"/>
                  <a:pt x="36615" y="20121"/>
                  <a:pt x="37145" y="19472"/>
                </a:cubicBezTo>
                <a:cubicBezTo>
                  <a:pt x="39533" y="16565"/>
                  <a:pt x="43978" y="11150"/>
                  <a:pt x="43209" y="8363"/>
                </a:cubicBezTo>
                <a:cubicBezTo>
                  <a:pt x="43019" y="7693"/>
                  <a:pt x="42530" y="7214"/>
                  <a:pt x="41750" y="6934"/>
                </a:cubicBezTo>
                <a:cubicBezTo>
                  <a:pt x="41361" y="6794"/>
                  <a:pt x="40961" y="6714"/>
                  <a:pt x="40542" y="6714"/>
                </a:cubicBezTo>
                <a:cubicBezTo>
                  <a:pt x="39253" y="6714"/>
                  <a:pt x="38364" y="7573"/>
                  <a:pt x="37415" y="8482"/>
                </a:cubicBezTo>
                <a:cubicBezTo>
                  <a:pt x="36955" y="8952"/>
                  <a:pt x="36446" y="9392"/>
                  <a:pt x="35916" y="9781"/>
                </a:cubicBezTo>
                <a:cubicBezTo>
                  <a:pt x="35127" y="10331"/>
                  <a:pt x="34388" y="11040"/>
                  <a:pt x="33668" y="11729"/>
                </a:cubicBezTo>
                <a:cubicBezTo>
                  <a:pt x="32869" y="12499"/>
                  <a:pt x="32050" y="13298"/>
                  <a:pt x="31141" y="13877"/>
                </a:cubicBezTo>
                <a:cubicBezTo>
                  <a:pt x="27904" y="15965"/>
                  <a:pt x="24357" y="17504"/>
                  <a:pt x="20631" y="18443"/>
                </a:cubicBezTo>
                <a:cubicBezTo>
                  <a:pt x="20291" y="18523"/>
                  <a:pt x="19951" y="18623"/>
                  <a:pt x="19602" y="18713"/>
                </a:cubicBezTo>
                <a:cubicBezTo>
                  <a:pt x="18108" y="19110"/>
                  <a:pt x="16560" y="19516"/>
                  <a:pt x="15010" y="19516"/>
                </a:cubicBezTo>
                <a:cubicBezTo>
                  <a:pt x="14922" y="19516"/>
                  <a:pt x="14834" y="19515"/>
                  <a:pt x="14746" y="19512"/>
                </a:cubicBezTo>
                <a:cubicBezTo>
                  <a:pt x="13687" y="19482"/>
                  <a:pt x="12728" y="19082"/>
                  <a:pt x="11809" y="18703"/>
                </a:cubicBezTo>
                <a:cubicBezTo>
                  <a:pt x="11783" y="18691"/>
                  <a:pt x="11756" y="18680"/>
                  <a:pt x="11729" y="18669"/>
                </a:cubicBezTo>
                <a:lnTo>
                  <a:pt x="11729" y="18669"/>
                </a:lnTo>
                <a:cubicBezTo>
                  <a:pt x="12555" y="19011"/>
                  <a:pt x="13416" y="19317"/>
                  <a:pt x="14357" y="19342"/>
                </a:cubicBezTo>
                <a:cubicBezTo>
                  <a:pt x="14462" y="19346"/>
                  <a:pt x="14567" y="19348"/>
                  <a:pt x="14672" y="19348"/>
                </a:cubicBezTo>
                <a:cubicBezTo>
                  <a:pt x="16264" y="19348"/>
                  <a:pt x="17844" y="18936"/>
                  <a:pt x="19372" y="18533"/>
                </a:cubicBezTo>
                <a:cubicBezTo>
                  <a:pt x="19722" y="18443"/>
                  <a:pt x="20071" y="18353"/>
                  <a:pt x="20411" y="18273"/>
                </a:cubicBezTo>
                <a:cubicBezTo>
                  <a:pt x="24297" y="17304"/>
                  <a:pt x="27994" y="15706"/>
                  <a:pt x="31350" y="13538"/>
                </a:cubicBezTo>
                <a:cubicBezTo>
                  <a:pt x="32320" y="12918"/>
                  <a:pt x="33199" y="12069"/>
                  <a:pt x="34048" y="11260"/>
                </a:cubicBezTo>
                <a:cubicBezTo>
                  <a:pt x="34757" y="10570"/>
                  <a:pt x="35496" y="9861"/>
                  <a:pt x="36266" y="9302"/>
                </a:cubicBezTo>
                <a:cubicBezTo>
                  <a:pt x="36815" y="8882"/>
                  <a:pt x="37335" y="8423"/>
                  <a:pt x="37814" y="7933"/>
                </a:cubicBezTo>
                <a:cubicBezTo>
                  <a:pt x="38823" y="6934"/>
                  <a:pt x="39782" y="5985"/>
                  <a:pt x="41151" y="5985"/>
                </a:cubicBezTo>
                <a:cubicBezTo>
                  <a:pt x="41551" y="5985"/>
                  <a:pt x="41950" y="6055"/>
                  <a:pt x="42330" y="6195"/>
                </a:cubicBezTo>
                <a:cubicBezTo>
                  <a:pt x="43109" y="6464"/>
                  <a:pt x="43599" y="6944"/>
                  <a:pt x="43789" y="7613"/>
                </a:cubicBezTo>
                <a:cubicBezTo>
                  <a:pt x="44588" y="10471"/>
                  <a:pt x="39772" y="16325"/>
                  <a:pt x="37455" y="19132"/>
                </a:cubicBezTo>
                <a:cubicBezTo>
                  <a:pt x="36915" y="19792"/>
                  <a:pt x="36496" y="20301"/>
                  <a:pt x="36276" y="20611"/>
                </a:cubicBezTo>
                <a:cubicBezTo>
                  <a:pt x="36106" y="20841"/>
                  <a:pt x="35936" y="21050"/>
                  <a:pt x="35776" y="21260"/>
                </a:cubicBezTo>
                <a:cubicBezTo>
                  <a:pt x="35147" y="22030"/>
                  <a:pt x="34607" y="22709"/>
                  <a:pt x="34897" y="23868"/>
                </a:cubicBezTo>
                <a:cubicBezTo>
                  <a:pt x="35197" y="25097"/>
                  <a:pt x="36006" y="25756"/>
                  <a:pt x="36945" y="26525"/>
                </a:cubicBezTo>
                <a:lnTo>
                  <a:pt x="37075" y="26625"/>
                </a:lnTo>
                <a:cubicBezTo>
                  <a:pt x="38094" y="27454"/>
                  <a:pt x="39143" y="28194"/>
                  <a:pt x="40152" y="28913"/>
                </a:cubicBezTo>
                <a:cubicBezTo>
                  <a:pt x="40821" y="29382"/>
                  <a:pt x="41511" y="29862"/>
                  <a:pt x="42160" y="30362"/>
                </a:cubicBezTo>
                <a:cubicBezTo>
                  <a:pt x="42630" y="30701"/>
                  <a:pt x="42839" y="31031"/>
                  <a:pt x="42819" y="31351"/>
                </a:cubicBezTo>
                <a:cubicBezTo>
                  <a:pt x="42799" y="31730"/>
                  <a:pt x="42430" y="32130"/>
                  <a:pt x="41641" y="32599"/>
                </a:cubicBezTo>
                <a:lnTo>
                  <a:pt x="41491" y="32679"/>
                </a:lnTo>
                <a:cubicBezTo>
                  <a:pt x="40791" y="33089"/>
                  <a:pt x="40472" y="33279"/>
                  <a:pt x="40821" y="34178"/>
                </a:cubicBezTo>
                <a:cubicBezTo>
                  <a:pt x="41071" y="34837"/>
                  <a:pt x="41671" y="35457"/>
                  <a:pt x="42190" y="36006"/>
                </a:cubicBezTo>
                <a:cubicBezTo>
                  <a:pt x="42370" y="36186"/>
                  <a:pt x="42540" y="36356"/>
                  <a:pt x="42680" y="36516"/>
                </a:cubicBezTo>
                <a:cubicBezTo>
                  <a:pt x="44078" y="38124"/>
                  <a:pt x="44628" y="39383"/>
                  <a:pt x="43479" y="41471"/>
                </a:cubicBezTo>
                <a:cubicBezTo>
                  <a:pt x="42050" y="44068"/>
                  <a:pt x="38633" y="46087"/>
                  <a:pt x="35516" y="46156"/>
                </a:cubicBezTo>
                <a:lnTo>
                  <a:pt x="35177" y="46156"/>
                </a:lnTo>
                <a:cubicBezTo>
                  <a:pt x="32240" y="46156"/>
                  <a:pt x="29203" y="45317"/>
                  <a:pt x="27045" y="43919"/>
                </a:cubicBezTo>
                <a:cubicBezTo>
                  <a:pt x="26245" y="43399"/>
                  <a:pt x="25496" y="42760"/>
                  <a:pt x="24777" y="42140"/>
                </a:cubicBezTo>
                <a:cubicBezTo>
                  <a:pt x="24167" y="41621"/>
                  <a:pt x="23548" y="41081"/>
                  <a:pt x="22889" y="40622"/>
                </a:cubicBezTo>
                <a:cubicBezTo>
                  <a:pt x="22669" y="40472"/>
                  <a:pt x="22449" y="40332"/>
                  <a:pt x="22209" y="40212"/>
                </a:cubicBezTo>
                <a:cubicBezTo>
                  <a:pt x="22069" y="40182"/>
                  <a:pt x="21929" y="40152"/>
                  <a:pt x="21790" y="40112"/>
                </a:cubicBezTo>
                <a:lnTo>
                  <a:pt x="21790" y="40112"/>
                </a:lnTo>
                <a:cubicBezTo>
                  <a:pt x="22159" y="40282"/>
                  <a:pt x="22499" y="40482"/>
                  <a:pt x="22839" y="40712"/>
                </a:cubicBezTo>
                <a:cubicBezTo>
                  <a:pt x="23478" y="41161"/>
                  <a:pt x="24107" y="41701"/>
                  <a:pt x="24707" y="42220"/>
                </a:cubicBezTo>
                <a:cubicBezTo>
                  <a:pt x="25436" y="42840"/>
                  <a:pt x="26185" y="43489"/>
                  <a:pt x="26985" y="44009"/>
                </a:cubicBezTo>
                <a:cubicBezTo>
                  <a:pt x="29163" y="45417"/>
                  <a:pt x="32220" y="46256"/>
                  <a:pt x="35177" y="46256"/>
                </a:cubicBezTo>
                <a:lnTo>
                  <a:pt x="35516" y="46256"/>
                </a:lnTo>
                <a:cubicBezTo>
                  <a:pt x="38663" y="46186"/>
                  <a:pt x="42130" y="44148"/>
                  <a:pt x="43569" y="41521"/>
                </a:cubicBezTo>
                <a:cubicBezTo>
                  <a:pt x="44748" y="39383"/>
                  <a:pt x="44198" y="38084"/>
                  <a:pt x="42750" y="36446"/>
                </a:cubicBezTo>
                <a:cubicBezTo>
                  <a:pt x="42610" y="36286"/>
                  <a:pt x="42440" y="36116"/>
                  <a:pt x="42270" y="35926"/>
                </a:cubicBezTo>
                <a:cubicBezTo>
                  <a:pt x="41741" y="35397"/>
                  <a:pt x="41151" y="34787"/>
                  <a:pt x="40911" y="34138"/>
                </a:cubicBezTo>
                <a:cubicBezTo>
                  <a:pt x="40602" y="33329"/>
                  <a:pt x="40841" y="33189"/>
                  <a:pt x="41541" y="32779"/>
                </a:cubicBezTo>
                <a:lnTo>
                  <a:pt x="41691" y="32689"/>
                </a:lnTo>
                <a:cubicBezTo>
                  <a:pt x="42520" y="32200"/>
                  <a:pt x="42899" y="31790"/>
                  <a:pt x="42919" y="31361"/>
                </a:cubicBezTo>
                <a:cubicBezTo>
                  <a:pt x="42939" y="31011"/>
                  <a:pt x="42710" y="30651"/>
                  <a:pt x="42220" y="30282"/>
                </a:cubicBezTo>
                <a:cubicBezTo>
                  <a:pt x="41561" y="29782"/>
                  <a:pt x="40871" y="29303"/>
                  <a:pt x="40212" y="28833"/>
                </a:cubicBezTo>
                <a:cubicBezTo>
                  <a:pt x="39193" y="28124"/>
                  <a:pt x="38154" y="27384"/>
                  <a:pt x="37135" y="26555"/>
                </a:cubicBezTo>
                <a:lnTo>
                  <a:pt x="37005" y="26455"/>
                </a:lnTo>
                <a:cubicBezTo>
                  <a:pt x="36086" y="25706"/>
                  <a:pt x="35287" y="25047"/>
                  <a:pt x="34987" y="23858"/>
                </a:cubicBezTo>
                <a:cubicBezTo>
                  <a:pt x="34717" y="22739"/>
                  <a:pt x="35237" y="22089"/>
                  <a:pt x="35856" y="21330"/>
                </a:cubicBezTo>
                <a:cubicBezTo>
                  <a:pt x="36016" y="21130"/>
                  <a:pt x="36186" y="20911"/>
                  <a:pt x="36356" y="20681"/>
                </a:cubicBezTo>
                <a:cubicBezTo>
                  <a:pt x="36565" y="20371"/>
                  <a:pt x="36995" y="19862"/>
                  <a:pt x="37525" y="19212"/>
                </a:cubicBezTo>
                <a:cubicBezTo>
                  <a:pt x="40032" y="16165"/>
                  <a:pt x="44698" y="10501"/>
                  <a:pt x="43878" y="7593"/>
                </a:cubicBezTo>
                <a:cubicBezTo>
                  <a:pt x="43679" y="6894"/>
                  <a:pt x="43169" y="6394"/>
                  <a:pt x="42360" y="6115"/>
                </a:cubicBezTo>
                <a:cubicBezTo>
                  <a:pt x="41970" y="5975"/>
                  <a:pt x="41561" y="5895"/>
                  <a:pt x="41141" y="5895"/>
                </a:cubicBezTo>
                <a:cubicBezTo>
                  <a:pt x="39732" y="5895"/>
                  <a:pt x="38763" y="6854"/>
                  <a:pt x="37734" y="7873"/>
                </a:cubicBezTo>
                <a:cubicBezTo>
                  <a:pt x="37255" y="8363"/>
                  <a:pt x="36745" y="8822"/>
                  <a:pt x="36206" y="9232"/>
                </a:cubicBezTo>
                <a:cubicBezTo>
                  <a:pt x="35427" y="9801"/>
                  <a:pt x="34687" y="10511"/>
                  <a:pt x="33968" y="11200"/>
                </a:cubicBezTo>
                <a:cubicBezTo>
                  <a:pt x="33119" y="12009"/>
                  <a:pt x="32250" y="12848"/>
                  <a:pt x="31291" y="13468"/>
                </a:cubicBezTo>
                <a:cubicBezTo>
                  <a:pt x="27944" y="15636"/>
                  <a:pt x="24247" y="17224"/>
                  <a:pt x="20381" y="18193"/>
                </a:cubicBezTo>
                <a:cubicBezTo>
                  <a:pt x="20031" y="18273"/>
                  <a:pt x="19692" y="18363"/>
                  <a:pt x="19342" y="18453"/>
                </a:cubicBezTo>
                <a:cubicBezTo>
                  <a:pt x="17808" y="18851"/>
                  <a:pt x="16212" y="19266"/>
                  <a:pt x="14621" y="19266"/>
                </a:cubicBezTo>
                <a:cubicBezTo>
                  <a:pt x="14533" y="19266"/>
                  <a:pt x="14445" y="19265"/>
                  <a:pt x="14357" y="19262"/>
                </a:cubicBezTo>
                <a:cubicBezTo>
                  <a:pt x="13328" y="19222"/>
                  <a:pt x="12399" y="18853"/>
                  <a:pt x="11499" y="18483"/>
                </a:cubicBezTo>
                <a:lnTo>
                  <a:pt x="11499" y="18483"/>
                </a:lnTo>
                <a:cubicBezTo>
                  <a:pt x="12279" y="18793"/>
                  <a:pt x="13088" y="19062"/>
                  <a:pt x="13967" y="19092"/>
                </a:cubicBezTo>
                <a:cubicBezTo>
                  <a:pt x="14075" y="19096"/>
                  <a:pt x="14182" y="19098"/>
                  <a:pt x="14290" y="19098"/>
                </a:cubicBezTo>
                <a:cubicBezTo>
                  <a:pt x="15919" y="19098"/>
                  <a:pt x="17538" y="18686"/>
                  <a:pt x="19112" y="18283"/>
                </a:cubicBezTo>
                <a:cubicBezTo>
                  <a:pt x="19462" y="18193"/>
                  <a:pt x="19812" y="18103"/>
                  <a:pt x="20161" y="18023"/>
                </a:cubicBezTo>
                <a:cubicBezTo>
                  <a:pt x="24187" y="17024"/>
                  <a:pt x="28024" y="15376"/>
                  <a:pt x="31510" y="13128"/>
                </a:cubicBezTo>
                <a:cubicBezTo>
                  <a:pt x="32529" y="12469"/>
                  <a:pt x="33458" y="11579"/>
                  <a:pt x="34358" y="10720"/>
                </a:cubicBezTo>
                <a:cubicBezTo>
                  <a:pt x="35067" y="10031"/>
                  <a:pt x="35806" y="9332"/>
                  <a:pt x="36565" y="8762"/>
                </a:cubicBezTo>
                <a:cubicBezTo>
                  <a:pt x="37125" y="8313"/>
                  <a:pt x="37644" y="7833"/>
                  <a:pt x="38134" y="7324"/>
                </a:cubicBezTo>
                <a:cubicBezTo>
                  <a:pt x="39233" y="6215"/>
                  <a:pt x="40272" y="5166"/>
                  <a:pt x="41760" y="5166"/>
                </a:cubicBezTo>
                <a:close/>
                <a:moveTo>
                  <a:pt x="10351" y="29872"/>
                </a:moveTo>
                <a:cubicBezTo>
                  <a:pt x="10331" y="30172"/>
                  <a:pt x="10351" y="30481"/>
                  <a:pt x="10411" y="30781"/>
                </a:cubicBezTo>
                <a:lnTo>
                  <a:pt x="10421" y="30781"/>
                </a:lnTo>
                <a:cubicBezTo>
                  <a:pt x="10480" y="31161"/>
                  <a:pt x="10570" y="31540"/>
                  <a:pt x="10680" y="31950"/>
                </a:cubicBezTo>
                <a:cubicBezTo>
                  <a:pt x="10840" y="32589"/>
                  <a:pt x="11010" y="33249"/>
                  <a:pt x="11020" y="33908"/>
                </a:cubicBezTo>
                <a:cubicBezTo>
                  <a:pt x="11030" y="34897"/>
                  <a:pt x="10730" y="35846"/>
                  <a:pt x="10441" y="36755"/>
                </a:cubicBezTo>
                <a:cubicBezTo>
                  <a:pt x="10301" y="37185"/>
                  <a:pt x="10161" y="37635"/>
                  <a:pt x="10061" y="38074"/>
                </a:cubicBezTo>
                <a:cubicBezTo>
                  <a:pt x="9591" y="40002"/>
                  <a:pt x="9451" y="41601"/>
                  <a:pt x="9651" y="42940"/>
                </a:cubicBezTo>
                <a:cubicBezTo>
                  <a:pt x="9771" y="43729"/>
                  <a:pt x="10291" y="46286"/>
                  <a:pt x="12059" y="46286"/>
                </a:cubicBezTo>
                <a:cubicBezTo>
                  <a:pt x="12339" y="46286"/>
                  <a:pt x="12608" y="46226"/>
                  <a:pt x="12868" y="46127"/>
                </a:cubicBezTo>
                <a:cubicBezTo>
                  <a:pt x="14407" y="45527"/>
                  <a:pt x="15366" y="44218"/>
                  <a:pt x="16385" y="42840"/>
                </a:cubicBezTo>
                <a:cubicBezTo>
                  <a:pt x="16784" y="42290"/>
                  <a:pt x="17214" y="41711"/>
                  <a:pt x="17674" y="41181"/>
                </a:cubicBezTo>
                <a:cubicBezTo>
                  <a:pt x="17783" y="41051"/>
                  <a:pt x="17903" y="40902"/>
                  <a:pt x="18043" y="40732"/>
                </a:cubicBezTo>
                <a:lnTo>
                  <a:pt x="18043" y="40732"/>
                </a:lnTo>
                <a:lnTo>
                  <a:pt x="18003" y="40782"/>
                </a:lnTo>
                <a:cubicBezTo>
                  <a:pt x="17773" y="41091"/>
                  <a:pt x="17574" y="41351"/>
                  <a:pt x="17394" y="41551"/>
                </a:cubicBezTo>
                <a:cubicBezTo>
                  <a:pt x="16914" y="42120"/>
                  <a:pt x="16475" y="42720"/>
                  <a:pt x="16055" y="43309"/>
                </a:cubicBezTo>
                <a:cubicBezTo>
                  <a:pt x="15006" y="44768"/>
                  <a:pt x="14007" y="46147"/>
                  <a:pt x="12419" y="46786"/>
                </a:cubicBezTo>
                <a:cubicBezTo>
                  <a:pt x="12149" y="46906"/>
                  <a:pt x="11859" y="46966"/>
                  <a:pt x="11569" y="46966"/>
                </a:cubicBezTo>
                <a:cubicBezTo>
                  <a:pt x="9801" y="46966"/>
                  <a:pt x="9262" y="44378"/>
                  <a:pt x="9132" y="43579"/>
                </a:cubicBezTo>
                <a:cubicBezTo>
                  <a:pt x="8922" y="42190"/>
                  <a:pt x="9052" y="40542"/>
                  <a:pt x="9541" y="38544"/>
                </a:cubicBezTo>
                <a:cubicBezTo>
                  <a:pt x="9661" y="38094"/>
                  <a:pt x="9801" y="37635"/>
                  <a:pt x="9951" y="37185"/>
                </a:cubicBezTo>
                <a:cubicBezTo>
                  <a:pt x="10261" y="36226"/>
                  <a:pt x="10580" y="35227"/>
                  <a:pt x="10570" y="34188"/>
                </a:cubicBezTo>
                <a:cubicBezTo>
                  <a:pt x="10570" y="33459"/>
                  <a:pt x="10381" y="32739"/>
                  <a:pt x="10201" y="32050"/>
                </a:cubicBezTo>
                <a:cubicBezTo>
                  <a:pt x="10101" y="31650"/>
                  <a:pt x="10001" y="31281"/>
                  <a:pt x="9931" y="30901"/>
                </a:cubicBezTo>
                <a:cubicBezTo>
                  <a:pt x="9871" y="30611"/>
                  <a:pt x="9841" y="30322"/>
                  <a:pt x="9841" y="30032"/>
                </a:cubicBezTo>
                <a:cubicBezTo>
                  <a:pt x="9851" y="30012"/>
                  <a:pt x="9871" y="30002"/>
                  <a:pt x="9881" y="29982"/>
                </a:cubicBezTo>
                <a:cubicBezTo>
                  <a:pt x="9941" y="30002"/>
                  <a:pt x="10001" y="30012"/>
                  <a:pt x="10071" y="30022"/>
                </a:cubicBezTo>
                <a:cubicBezTo>
                  <a:pt x="10181" y="30022"/>
                  <a:pt x="10281" y="29962"/>
                  <a:pt x="10341" y="29872"/>
                </a:cubicBezTo>
                <a:close/>
                <a:moveTo>
                  <a:pt x="42370" y="4316"/>
                </a:moveTo>
                <a:cubicBezTo>
                  <a:pt x="42780" y="4326"/>
                  <a:pt x="43179" y="4396"/>
                  <a:pt x="43569" y="4526"/>
                </a:cubicBezTo>
                <a:cubicBezTo>
                  <a:pt x="44418" y="4816"/>
                  <a:pt x="44957" y="5325"/>
                  <a:pt x="45167" y="6045"/>
                </a:cubicBezTo>
                <a:cubicBezTo>
                  <a:pt x="46046" y="9152"/>
                  <a:pt x="40771" y="15536"/>
                  <a:pt x="38234" y="18593"/>
                </a:cubicBezTo>
                <a:cubicBezTo>
                  <a:pt x="37694" y="19252"/>
                  <a:pt x="37265" y="19762"/>
                  <a:pt x="37045" y="20081"/>
                </a:cubicBezTo>
                <a:cubicBezTo>
                  <a:pt x="36865" y="20331"/>
                  <a:pt x="36675" y="20551"/>
                  <a:pt x="36496" y="20781"/>
                </a:cubicBezTo>
                <a:cubicBezTo>
                  <a:pt x="35816" y="21600"/>
                  <a:pt x="35227" y="22319"/>
                  <a:pt x="35506" y="23558"/>
                </a:cubicBezTo>
                <a:lnTo>
                  <a:pt x="35516" y="23558"/>
                </a:lnTo>
                <a:cubicBezTo>
                  <a:pt x="35826" y="24877"/>
                  <a:pt x="36685" y="25576"/>
                  <a:pt x="37684" y="26395"/>
                </a:cubicBezTo>
                <a:lnTo>
                  <a:pt x="37764" y="26465"/>
                </a:lnTo>
                <a:cubicBezTo>
                  <a:pt x="38903" y="27394"/>
                  <a:pt x="40092" y="28214"/>
                  <a:pt x="41241" y="29013"/>
                </a:cubicBezTo>
                <a:cubicBezTo>
                  <a:pt x="41910" y="29482"/>
                  <a:pt x="42610" y="29962"/>
                  <a:pt x="43289" y="30461"/>
                </a:cubicBezTo>
                <a:cubicBezTo>
                  <a:pt x="43799" y="30831"/>
                  <a:pt x="44038" y="31191"/>
                  <a:pt x="44018" y="31530"/>
                </a:cubicBezTo>
                <a:cubicBezTo>
                  <a:pt x="43998" y="31950"/>
                  <a:pt x="43589" y="32370"/>
                  <a:pt x="42750" y="32849"/>
                </a:cubicBezTo>
                <a:lnTo>
                  <a:pt x="42550" y="32959"/>
                </a:lnTo>
                <a:cubicBezTo>
                  <a:pt x="41810" y="33379"/>
                  <a:pt x="41471" y="33569"/>
                  <a:pt x="41810" y="34518"/>
                </a:cubicBezTo>
                <a:cubicBezTo>
                  <a:pt x="42080" y="35237"/>
                  <a:pt x="42780" y="35936"/>
                  <a:pt x="43349" y="36496"/>
                </a:cubicBezTo>
                <a:cubicBezTo>
                  <a:pt x="43519" y="36656"/>
                  <a:pt x="43669" y="36805"/>
                  <a:pt x="43809" y="36955"/>
                </a:cubicBezTo>
                <a:cubicBezTo>
                  <a:pt x="45387" y="38634"/>
                  <a:pt x="46016" y="39972"/>
                  <a:pt x="44828" y="42220"/>
                </a:cubicBezTo>
                <a:cubicBezTo>
                  <a:pt x="43349" y="45038"/>
                  <a:pt x="39712" y="47235"/>
                  <a:pt x="36376" y="47335"/>
                </a:cubicBezTo>
                <a:cubicBezTo>
                  <a:pt x="36216" y="47335"/>
                  <a:pt x="36056" y="47345"/>
                  <a:pt x="35886" y="47345"/>
                </a:cubicBezTo>
                <a:cubicBezTo>
                  <a:pt x="32779" y="47345"/>
                  <a:pt x="29562" y="46466"/>
                  <a:pt x="27284" y="44988"/>
                </a:cubicBezTo>
                <a:cubicBezTo>
                  <a:pt x="26385" y="44408"/>
                  <a:pt x="25556" y="43699"/>
                  <a:pt x="24757" y="43009"/>
                </a:cubicBezTo>
                <a:cubicBezTo>
                  <a:pt x="24137" y="42480"/>
                  <a:pt x="23498" y="41921"/>
                  <a:pt x="22829" y="41441"/>
                </a:cubicBezTo>
                <a:cubicBezTo>
                  <a:pt x="22420" y="41149"/>
                  <a:pt x="21086" y="40300"/>
                  <a:pt x="20360" y="40300"/>
                </a:cubicBezTo>
                <a:cubicBezTo>
                  <a:pt x="20340" y="40300"/>
                  <a:pt x="20320" y="40301"/>
                  <a:pt x="20301" y="40302"/>
                </a:cubicBezTo>
                <a:cubicBezTo>
                  <a:pt x="19522" y="40352"/>
                  <a:pt x="18683" y="41081"/>
                  <a:pt x="17903" y="41931"/>
                </a:cubicBezTo>
                <a:cubicBezTo>
                  <a:pt x="18703" y="41001"/>
                  <a:pt x="19612" y="40142"/>
                  <a:pt x="20411" y="40082"/>
                </a:cubicBezTo>
                <a:cubicBezTo>
                  <a:pt x="20432" y="40080"/>
                  <a:pt x="20453" y="40080"/>
                  <a:pt x="20476" y="40080"/>
                </a:cubicBezTo>
                <a:cubicBezTo>
                  <a:pt x="21069" y="40080"/>
                  <a:pt x="22222" y="40698"/>
                  <a:pt x="22809" y="41121"/>
                </a:cubicBezTo>
                <a:cubicBezTo>
                  <a:pt x="23468" y="41591"/>
                  <a:pt x="24097" y="42130"/>
                  <a:pt x="24707" y="42660"/>
                </a:cubicBezTo>
                <a:cubicBezTo>
                  <a:pt x="25476" y="43319"/>
                  <a:pt x="26265" y="43989"/>
                  <a:pt x="27115" y="44548"/>
                </a:cubicBezTo>
                <a:cubicBezTo>
                  <a:pt x="29352" y="45997"/>
                  <a:pt x="32499" y="46856"/>
                  <a:pt x="35536" y="46856"/>
                </a:cubicBezTo>
                <a:lnTo>
                  <a:pt x="35956" y="46856"/>
                </a:lnTo>
                <a:cubicBezTo>
                  <a:pt x="39223" y="46766"/>
                  <a:pt x="42789" y="44638"/>
                  <a:pt x="44258" y="41901"/>
                </a:cubicBezTo>
                <a:cubicBezTo>
                  <a:pt x="45457" y="39673"/>
                  <a:pt x="44858" y="38344"/>
                  <a:pt x="43329" y="36656"/>
                </a:cubicBezTo>
                <a:cubicBezTo>
                  <a:pt x="43189" y="36506"/>
                  <a:pt x="43029" y="36346"/>
                  <a:pt x="42859" y="36176"/>
                </a:cubicBezTo>
                <a:cubicBezTo>
                  <a:pt x="42300" y="35617"/>
                  <a:pt x="41671" y="34977"/>
                  <a:pt x="41421" y="34308"/>
                </a:cubicBezTo>
                <a:cubicBezTo>
                  <a:pt x="41111" y="33469"/>
                  <a:pt x="41351" y="33329"/>
                  <a:pt x="42080" y="32919"/>
                </a:cubicBezTo>
                <a:lnTo>
                  <a:pt x="42260" y="32819"/>
                </a:lnTo>
                <a:cubicBezTo>
                  <a:pt x="43109" y="32320"/>
                  <a:pt x="43509" y="31890"/>
                  <a:pt x="43539" y="31451"/>
                </a:cubicBezTo>
                <a:cubicBezTo>
                  <a:pt x="43559" y="31071"/>
                  <a:pt x="43319" y="30711"/>
                  <a:pt x="42799" y="30322"/>
                </a:cubicBezTo>
                <a:cubicBezTo>
                  <a:pt x="42130" y="29822"/>
                  <a:pt x="41441" y="29343"/>
                  <a:pt x="40771" y="28883"/>
                </a:cubicBezTo>
                <a:cubicBezTo>
                  <a:pt x="39682" y="28134"/>
                  <a:pt x="38564" y="27344"/>
                  <a:pt x="37495" y="26465"/>
                </a:cubicBezTo>
                <a:lnTo>
                  <a:pt x="37395" y="26385"/>
                </a:lnTo>
                <a:cubicBezTo>
                  <a:pt x="36446" y="25606"/>
                  <a:pt x="35616" y="24937"/>
                  <a:pt x="35317" y="23688"/>
                </a:cubicBezTo>
                <a:cubicBezTo>
                  <a:pt x="35037" y="22539"/>
                  <a:pt x="35596" y="21860"/>
                  <a:pt x="36226" y="21080"/>
                </a:cubicBezTo>
                <a:cubicBezTo>
                  <a:pt x="36406" y="20871"/>
                  <a:pt x="36585" y="20651"/>
                  <a:pt x="36755" y="20411"/>
                </a:cubicBezTo>
                <a:cubicBezTo>
                  <a:pt x="36975" y="20101"/>
                  <a:pt x="37405" y="19582"/>
                  <a:pt x="37944" y="18932"/>
                </a:cubicBezTo>
                <a:cubicBezTo>
                  <a:pt x="40382" y="15975"/>
                  <a:pt x="45447" y="9831"/>
                  <a:pt x="44588" y="6794"/>
                </a:cubicBezTo>
                <a:cubicBezTo>
                  <a:pt x="44388" y="6065"/>
                  <a:pt x="43838" y="5545"/>
                  <a:pt x="42999" y="5266"/>
                </a:cubicBezTo>
                <a:cubicBezTo>
                  <a:pt x="42600" y="5126"/>
                  <a:pt x="42190" y="5046"/>
                  <a:pt x="41770" y="5046"/>
                </a:cubicBezTo>
                <a:cubicBezTo>
                  <a:pt x="40252" y="5046"/>
                  <a:pt x="39193" y="6105"/>
                  <a:pt x="38084" y="7234"/>
                </a:cubicBezTo>
                <a:cubicBezTo>
                  <a:pt x="37594" y="7743"/>
                  <a:pt x="37075" y="8223"/>
                  <a:pt x="36526" y="8662"/>
                </a:cubicBezTo>
                <a:cubicBezTo>
                  <a:pt x="35756" y="9242"/>
                  <a:pt x="35017" y="9951"/>
                  <a:pt x="34308" y="10630"/>
                </a:cubicBezTo>
                <a:cubicBezTo>
                  <a:pt x="33418" y="11490"/>
                  <a:pt x="32489" y="12379"/>
                  <a:pt x="31480" y="13028"/>
                </a:cubicBezTo>
                <a:cubicBezTo>
                  <a:pt x="28004" y="15266"/>
                  <a:pt x="24177" y="16914"/>
                  <a:pt x="20151" y="17903"/>
                </a:cubicBezTo>
                <a:cubicBezTo>
                  <a:pt x="19812" y="17983"/>
                  <a:pt x="19462" y="18073"/>
                  <a:pt x="19112" y="18163"/>
                </a:cubicBezTo>
                <a:cubicBezTo>
                  <a:pt x="17547" y="18566"/>
                  <a:pt x="15929" y="18978"/>
                  <a:pt x="14308" y="18978"/>
                </a:cubicBezTo>
                <a:cubicBezTo>
                  <a:pt x="14201" y="18978"/>
                  <a:pt x="14094" y="18976"/>
                  <a:pt x="13987" y="18972"/>
                </a:cubicBezTo>
                <a:cubicBezTo>
                  <a:pt x="13109" y="18935"/>
                  <a:pt x="12291" y="18659"/>
                  <a:pt x="11509" y="18341"/>
                </a:cubicBezTo>
                <a:lnTo>
                  <a:pt x="11509" y="18341"/>
                </a:lnTo>
                <a:cubicBezTo>
                  <a:pt x="12175" y="18603"/>
                  <a:pt x="12886" y="18757"/>
                  <a:pt x="13597" y="18803"/>
                </a:cubicBezTo>
                <a:cubicBezTo>
                  <a:pt x="13724" y="18808"/>
                  <a:pt x="13851" y="18810"/>
                  <a:pt x="13977" y="18810"/>
                </a:cubicBezTo>
                <a:cubicBezTo>
                  <a:pt x="15630" y="18810"/>
                  <a:pt x="17286" y="18402"/>
                  <a:pt x="18882" y="17993"/>
                </a:cubicBezTo>
                <a:cubicBezTo>
                  <a:pt x="19232" y="17903"/>
                  <a:pt x="19582" y="17824"/>
                  <a:pt x="19931" y="17734"/>
                </a:cubicBezTo>
                <a:cubicBezTo>
                  <a:pt x="24107" y="16725"/>
                  <a:pt x="28084" y="15016"/>
                  <a:pt x="31690" y="12698"/>
                </a:cubicBezTo>
                <a:cubicBezTo>
                  <a:pt x="32769" y="11999"/>
                  <a:pt x="33748" y="11060"/>
                  <a:pt x="34687" y="10151"/>
                </a:cubicBezTo>
                <a:cubicBezTo>
                  <a:pt x="35387" y="9462"/>
                  <a:pt x="36116" y="8802"/>
                  <a:pt x="36885" y="8193"/>
                </a:cubicBezTo>
                <a:cubicBezTo>
                  <a:pt x="37455" y="7723"/>
                  <a:pt x="37984" y="7224"/>
                  <a:pt x="38474" y="6694"/>
                </a:cubicBezTo>
                <a:cubicBezTo>
                  <a:pt x="39603" y="5525"/>
                  <a:pt x="40781" y="4316"/>
                  <a:pt x="42370" y="4316"/>
                </a:cubicBezTo>
                <a:close/>
                <a:moveTo>
                  <a:pt x="9421" y="30072"/>
                </a:moveTo>
                <a:cubicBezTo>
                  <a:pt x="9481" y="30102"/>
                  <a:pt x="9541" y="30112"/>
                  <a:pt x="9601" y="30112"/>
                </a:cubicBezTo>
                <a:cubicBezTo>
                  <a:pt x="9651" y="30112"/>
                  <a:pt x="9711" y="30102"/>
                  <a:pt x="9751" y="30082"/>
                </a:cubicBezTo>
                <a:cubicBezTo>
                  <a:pt x="9761" y="30352"/>
                  <a:pt x="9791" y="30631"/>
                  <a:pt x="9841" y="30911"/>
                </a:cubicBezTo>
                <a:cubicBezTo>
                  <a:pt x="9911" y="31281"/>
                  <a:pt x="10011" y="31660"/>
                  <a:pt x="10111" y="32050"/>
                </a:cubicBezTo>
                <a:cubicBezTo>
                  <a:pt x="10291" y="32749"/>
                  <a:pt x="10480" y="33459"/>
                  <a:pt x="10490" y="34178"/>
                </a:cubicBezTo>
                <a:cubicBezTo>
                  <a:pt x="10500" y="35197"/>
                  <a:pt x="10181" y="36186"/>
                  <a:pt x="9861" y="37145"/>
                </a:cubicBezTo>
                <a:cubicBezTo>
                  <a:pt x="9721" y="37595"/>
                  <a:pt x="9571" y="38054"/>
                  <a:pt x="9451" y="38524"/>
                </a:cubicBezTo>
                <a:cubicBezTo>
                  <a:pt x="8962" y="40522"/>
                  <a:pt x="8832" y="42180"/>
                  <a:pt x="9052" y="43589"/>
                </a:cubicBezTo>
                <a:cubicBezTo>
                  <a:pt x="9172" y="44398"/>
                  <a:pt x="9731" y="47046"/>
                  <a:pt x="11559" y="47046"/>
                </a:cubicBezTo>
                <a:cubicBezTo>
                  <a:pt x="11869" y="47046"/>
                  <a:pt x="12169" y="46976"/>
                  <a:pt x="12449" y="46866"/>
                </a:cubicBezTo>
                <a:cubicBezTo>
                  <a:pt x="14057" y="46206"/>
                  <a:pt x="15066" y="44818"/>
                  <a:pt x="16125" y="43349"/>
                </a:cubicBezTo>
                <a:cubicBezTo>
                  <a:pt x="16545" y="42770"/>
                  <a:pt x="16984" y="42160"/>
                  <a:pt x="17464" y="41601"/>
                </a:cubicBezTo>
                <a:cubicBezTo>
                  <a:pt x="17524" y="41521"/>
                  <a:pt x="17594" y="41441"/>
                  <a:pt x="17674" y="41351"/>
                </a:cubicBezTo>
                <a:lnTo>
                  <a:pt x="17674" y="41351"/>
                </a:lnTo>
                <a:cubicBezTo>
                  <a:pt x="17474" y="41591"/>
                  <a:pt x="17314" y="41801"/>
                  <a:pt x="17174" y="41970"/>
                </a:cubicBezTo>
                <a:lnTo>
                  <a:pt x="17184" y="41970"/>
                </a:lnTo>
                <a:cubicBezTo>
                  <a:pt x="16685" y="42570"/>
                  <a:pt x="16235" y="43199"/>
                  <a:pt x="15795" y="43819"/>
                </a:cubicBezTo>
                <a:cubicBezTo>
                  <a:pt x="14706" y="45367"/>
                  <a:pt x="13667" y="46836"/>
                  <a:pt x="11989" y="47535"/>
                </a:cubicBezTo>
                <a:cubicBezTo>
                  <a:pt x="11699" y="47655"/>
                  <a:pt x="11390" y="47725"/>
                  <a:pt x="11070" y="47735"/>
                </a:cubicBezTo>
                <a:cubicBezTo>
                  <a:pt x="9242" y="47735"/>
                  <a:pt x="8672" y="45048"/>
                  <a:pt x="8532" y="44228"/>
                </a:cubicBezTo>
                <a:cubicBezTo>
                  <a:pt x="8303" y="42780"/>
                  <a:pt x="8442" y="41021"/>
                  <a:pt x="8942" y="39003"/>
                </a:cubicBezTo>
                <a:cubicBezTo>
                  <a:pt x="9072" y="38514"/>
                  <a:pt x="9222" y="38034"/>
                  <a:pt x="9382" y="37565"/>
                </a:cubicBezTo>
                <a:cubicBezTo>
                  <a:pt x="9711" y="36566"/>
                  <a:pt x="10051" y="35537"/>
                  <a:pt x="10041" y="34458"/>
                </a:cubicBezTo>
                <a:cubicBezTo>
                  <a:pt x="10041" y="33668"/>
                  <a:pt x="9831" y="32899"/>
                  <a:pt x="9631" y="32150"/>
                </a:cubicBezTo>
                <a:cubicBezTo>
                  <a:pt x="9531" y="31760"/>
                  <a:pt x="9441" y="31401"/>
                  <a:pt x="9362" y="31021"/>
                </a:cubicBezTo>
                <a:cubicBezTo>
                  <a:pt x="9312" y="30751"/>
                  <a:pt x="9272" y="30481"/>
                  <a:pt x="9252" y="30202"/>
                </a:cubicBezTo>
                <a:cubicBezTo>
                  <a:pt x="9322" y="30182"/>
                  <a:pt x="9382" y="30132"/>
                  <a:pt x="9421" y="30072"/>
                </a:cubicBezTo>
                <a:close/>
                <a:moveTo>
                  <a:pt x="42999" y="3487"/>
                </a:moveTo>
                <a:cubicBezTo>
                  <a:pt x="43409" y="3487"/>
                  <a:pt x="43819" y="3557"/>
                  <a:pt x="44208" y="3697"/>
                </a:cubicBezTo>
                <a:cubicBezTo>
                  <a:pt x="45097" y="3987"/>
                  <a:pt x="45657" y="4516"/>
                  <a:pt x="45877" y="5266"/>
                </a:cubicBezTo>
                <a:cubicBezTo>
                  <a:pt x="46806" y="8502"/>
                  <a:pt x="41301" y="15136"/>
                  <a:pt x="38653" y="18333"/>
                </a:cubicBezTo>
                <a:cubicBezTo>
                  <a:pt x="38104" y="18982"/>
                  <a:pt x="37674" y="19502"/>
                  <a:pt x="37445" y="19822"/>
                </a:cubicBezTo>
                <a:cubicBezTo>
                  <a:pt x="37255" y="20071"/>
                  <a:pt x="37065" y="20321"/>
                  <a:pt x="36875" y="20541"/>
                </a:cubicBezTo>
                <a:cubicBezTo>
                  <a:pt x="36136" y="21380"/>
                  <a:pt x="35526" y="22109"/>
                  <a:pt x="35816" y="23398"/>
                </a:cubicBezTo>
                <a:cubicBezTo>
                  <a:pt x="36126" y="24757"/>
                  <a:pt x="37005" y="25486"/>
                  <a:pt x="38034" y="26325"/>
                </a:cubicBezTo>
                <a:lnTo>
                  <a:pt x="38104" y="26375"/>
                </a:lnTo>
                <a:cubicBezTo>
                  <a:pt x="39293" y="27354"/>
                  <a:pt x="40552" y="28214"/>
                  <a:pt x="41760" y="29053"/>
                </a:cubicBezTo>
                <a:cubicBezTo>
                  <a:pt x="42450" y="29522"/>
                  <a:pt x="43159" y="30012"/>
                  <a:pt x="43848" y="30511"/>
                </a:cubicBezTo>
                <a:cubicBezTo>
                  <a:pt x="44388" y="30901"/>
                  <a:pt x="44638" y="31271"/>
                  <a:pt x="44618" y="31620"/>
                </a:cubicBezTo>
                <a:cubicBezTo>
                  <a:pt x="44588" y="32060"/>
                  <a:pt x="44168" y="32490"/>
                  <a:pt x="43289" y="32979"/>
                </a:cubicBezTo>
                <a:lnTo>
                  <a:pt x="43069" y="33099"/>
                </a:lnTo>
                <a:cubicBezTo>
                  <a:pt x="42310" y="33519"/>
                  <a:pt x="41960" y="33708"/>
                  <a:pt x="42310" y="34687"/>
                </a:cubicBezTo>
                <a:cubicBezTo>
                  <a:pt x="42570" y="35437"/>
                  <a:pt x="43319" y="36166"/>
                  <a:pt x="43928" y="36745"/>
                </a:cubicBezTo>
                <a:cubicBezTo>
                  <a:pt x="44088" y="36895"/>
                  <a:pt x="44238" y="37035"/>
                  <a:pt x="44368" y="37175"/>
                </a:cubicBezTo>
                <a:cubicBezTo>
                  <a:pt x="46036" y="38883"/>
                  <a:pt x="46716" y="40262"/>
                  <a:pt x="45507" y="42600"/>
                </a:cubicBezTo>
                <a:cubicBezTo>
                  <a:pt x="43998" y="45517"/>
                  <a:pt x="40262" y="47815"/>
                  <a:pt x="36805" y="47935"/>
                </a:cubicBezTo>
                <a:cubicBezTo>
                  <a:pt x="36615" y="47935"/>
                  <a:pt x="36426" y="47945"/>
                  <a:pt x="36236" y="47945"/>
                </a:cubicBezTo>
                <a:cubicBezTo>
                  <a:pt x="33039" y="47945"/>
                  <a:pt x="29742" y="47036"/>
                  <a:pt x="27394" y="45527"/>
                </a:cubicBezTo>
                <a:cubicBezTo>
                  <a:pt x="26455" y="44918"/>
                  <a:pt x="25586" y="44168"/>
                  <a:pt x="24737" y="43439"/>
                </a:cubicBezTo>
                <a:cubicBezTo>
                  <a:pt x="24117" y="42900"/>
                  <a:pt x="23468" y="42350"/>
                  <a:pt x="22799" y="41851"/>
                </a:cubicBezTo>
                <a:cubicBezTo>
                  <a:pt x="22223" y="41431"/>
                  <a:pt x="20952" y="40630"/>
                  <a:pt x="20260" y="40630"/>
                </a:cubicBezTo>
                <a:cubicBezTo>
                  <a:pt x="20243" y="40630"/>
                  <a:pt x="20227" y="40631"/>
                  <a:pt x="20211" y="40632"/>
                </a:cubicBezTo>
                <a:cubicBezTo>
                  <a:pt x="19422" y="40682"/>
                  <a:pt x="18553" y="41381"/>
                  <a:pt x="17773" y="42260"/>
                </a:cubicBezTo>
                <a:cubicBezTo>
                  <a:pt x="18583" y="41311"/>
                  <a:pt x="19502" y="40472"/>
                  <a:pt x="20311" y="40422"/>
                </a:cubicBezTo>
                <a:cubicBezTo>
                  <a:pt x="20326" y="40421"/>
                  <a:pt x="20342" y="40421"/>
                  <a:pt x="20359" y="40421"/>
                </a:cubicBezTo>
                <a:cubicBezTo>
                  <a:pt x="21004" y="40421"/>
                  <a:pt x="22262" y="41180"/>
                  <a:pt x="22769" y="41541"/>
                </a:cubicBezTo>
                <a:cubicBezTo>
                  <a:pt x="23428" y="42020"/>
                  <a:pt x="24067" y="42570"/>
                  <a:pt x="24687" y="43099"/>
                </a:cubicBezTo>
                <a:cubicBezTo>
                  <a:pt x="25496" y="43799"/>
                  <a:pt x="26325" y="44508"/>
                  <a:pt x="27224" y="45088"/>
                </a:cubicBezTo>
                <a:cubicBezTo>
                  <a:pt x="29522" y="46576"/>
                  <a:pt x="32759" y="47465"/>
                  <a:pt x="35886" y="47465"/>
                </a:cubicBezTo>
                <a:cubicBezTo>
                  <a:pt x="36056" y="47465"/>
                  <a:pt x="36226" y="47465"/>
                  <a:pt x="36386" y="47455"/>
                </a:cubicBezTo>
                <a:cubicBezTo>
                  <a:pt x="39762" y="47355"/>
                  <a:pt x="43439" y="45127"/>
                  <a:pt x="44937" y="42290"/>
                </a:cubicBezTo>
                <a:cubicBezTo>
                  <a:pt x="46156" y="39972"/>
                  <a:pt x="45507" y="38604"/>
                  <a:pt x="43888" y="36885"/>
                </a:cubicBezTo>
                <a:cubicBezTo>
                  <a:pt x="43759" y="36745"/>
                  <a:pt x="43599" y="36586"/>
                  <a:pt x="43439" y="36426"/>
                </a:cubicBezTo>
                <a:cubicBezTo>
                  <a:pt x="42849" y="35846"/>
                  <a:pt x="42180" y="35187"/>
                  <a:pt x="41920" y="34488"/>
                </a:cubicBezTo>
                <a:cubicBezTo>
                  <a:pt x="41611" y="33628"/>
                  <a:pt x="41880" y="33479"/>
                  <a:pt x="42610" y="33069"/>
                </a:cubicBezTo>
                <a:lnTo>
                  <a:pt x="42809" y="32959"/>
                </a:lnTo>
                <a:cubicBezTo>
                  <a:pt x="43689" y="32460"/>
                  <a:pt x="44108" y="32010"/>
                  <a:pt x="44138" y="31550"/>
                </a:cubicBezTo>
                <a:cubicBezTo>
                  <a:pt x="44158" y="31161"/>
                  <a:pt x="43908" y="30781"/>
                  <a:pt x="43359" y="30382"/>
                </a:cubicBezTo>
                <a:cubicBezTo>
                  <a:pt x="42690" y="29882"/>
                  <a:pt x="41990" y="29402"/>
                  <a:pt x="41301" y="28933"/>
                </a:cubicBezTo>
                <a:cubicBezTo>
                  <a:pt x="40162" y="28134"/>
                  <a:pt x="38973" y="27314"/>
                  <a:pt x="37844" y="26385"/>
                </a:cubicBezTo>
                <a:lnTo>
                  <a:pt x="37764" y="26315"/>
                </a:lnTo>
                <a:cubicBezTo>
                  <a:pt x="36775" y="25516"/>
                  <a:pt x="35926" y="24817"/>
                  <a:pt x="35636" y="23538"/>
                </a:cubicBezTo>
                <a:cubicBezTo>
                  <a:pt x="35357" y="22349"/>
                  <a:pt x="35936" y="21650"/>
                  <a:pt x="36595" y="20851"/>
                </a:cubicBezTo>
                <a:cubicBezTo>
                  <a:pt x="36775" y="20631"/>
                  <a:pt x="36975" y="20401"/>
                  <a:pt x="37155" y="20151"/>
                </a:cubicBezTo>
                <a:cubicBezTo>
                  <a:pt x="37375" y="19842"/>
                  <a:pt x="37804" y="19322"/>
                  <a:pt x="38344" y="18673"/>
                </a:cubicBezTo>
                <a:cubicBezTo>
                  <a:pt x="40891" y="15596"/>
                  <a:pt x="46196" y="9182"/>
                  <a:pt x="45287" y="6025"/>
                </a:cubicBezTo>
                <a:cubicBezTo>
                  <a:pt x="45077" y="5266"/>
                  <a:pt x="44518" y="4726"/>
                  <a:pt x="43629" y="4426"/>
                </a:cubicBezTo>
                <a:cubicBezTo>
                  <a:pt x="43229" y="4286"/>
                  <a:pt x="42809" y="4217"/>
                  <a:pt x="42390" y="4217"/>
                </a:cubicBezTo>
                <a:cubicBezTo>
                  <a:pt x="40751" y="4217"/>
                  <a:pt x="39563" y="5435"/>
                  <a:pt x="38414" y="6624"/>
                </a:cubicBezTo>
                <a:cubicBezTo>
                  <a:pt x="37924" y="7154"/>
                  <a:pt x="37395" y="7653"/>
                  <a:pt x="36835" y="8113"/>
                </a:cubicBezTo>
                <a:cubicBezTo>
                  <a:pt x="36066" y="8722"/>
                  <a:pt x="35337" y="9382"/>
                  <a:pt x="34637" y="10081"/>
                </a:cubicBezTo>
                <a:cubicBezTo>
                  <a:pt x="33698" y="10990"/>
                  <a:pt x="32719" y="11929"/>
                  <a:pt x="31650" y="12618"/>
                </a:cubicBezTo>
                <a:cubicBezTo>
                  <a:pt x="28044" y="14926"/>
                  <a:pt x="24087" y="16625"/>
                  <a:pt x="19921" y="17644"/>
                </a:cubicBezTo>
                <a:cubicBezTo>
                  <a:pt x="19572" y="17724"/>
                  <a:pt x="19222" y="17814"/>
                  <a:pt x="18862" y="17903"/>
                </a:cubicBezTo>
                <a:cubicBezTo>
                  <a:pt x="17273" y="18303"/>
                  <a:pt x="15632" y="18720"/>
                  <a:pt x="13988" y="18720"/>
                </a:cubicBezTo>
                <a:cubicBezTo>
                  <a:pt x="13864" y="18720"/>
                  <a:pt x="13741" y="18718"/>
                  <a:pt x="13617" y="18713"/>
                </a:cubicBezTo>
                <a:cubicBezTo>
                  <a:pt x="12718" y="18673"/>
                  <a:pt x="11889" y="18393"/>
                  <a:pt x="11090" y="18063"/>
                </a:cubicBezTo>
                <a:lnTo>
                  <a:pt x="11090" y="18063"/>
                </a:lnTo>
                <a:cubicBezTo>
                  <a:pt x="11769" y="18333"/>
                  <a:pt x="12499" y="18503"/>
                  <a:pt x="13228" y="18543"/>
                </a:cubicBezTo>
                <a:cubicBezTo>
                  <a:pt x="13368" y="18543"/>
                  <a:pt x="13508" y="18553"/>
                  <a:pt x="13647" y="18553"/>
                </a:cubicBezTo>
                <a:cubicBezTo>
                  <a:pt x="15336" y="18553"/>
                  <a:pt x="17024" y="18143"/>
                  <a:pt x="18643" y="17734"/>
                </a:cubicBezTo>
                <a:cubicBezTo>
                  <a:pt x="19002" y="17654"/>
                  <a:pt x="19362" y="17564"/>
                  <a:pt x="19712" y="17484"/>
                </a:cubicBezTo>
                <a:cubicBezTo>
                  <a:pt x="23888" y="16505"/>
                  <a:pt x="28094" y="14707"/>
                  <a:pt x="31880" y="12279"/>
                </a:cubicBezTo>
                <a:cubicBezTo>
                  <a:pt x="33019" y="11550"/>
                  <a:pt x="34048" y="10550"/>
                  <a:pt x="35047" y="9591"/>
                </a:cubicBezTo>
                <a:cubicBezTo>
                  <a:pt x="35746" y="8922"/>
                  <a:pt x="36466" y="8223"/>
                  <a:pt x="37215" y="7633"/>
                </a:cubicBezTo>
                <a:cubicBezTo>
                  <a:pt x="37784" y="7154"/>
                  <a:pt x="38324" y="6634"/>
                  <a:pt x="38823" y="6085"/>
                </a:cubicBezTo>
                <a:cubicBezTo>
                  <a:pt x="40042" y="4806"/>
                  <a:pt x="41291" y="3487"/>
                  <a:pt x="42999" y="3487"/>
                </a:cubicBezTo>
                <a:close/>
                <a:moveTo>
                  <a:pt x="8962" y="30192"/>
                </a:moveTo>
                <a:cubicBezTo>
                  <a:pt x="9022" y="30212"/>
                  <a:pt x="9072" y="30222"/>
                  <a:pt x="9132" y="30222"/>
                </a:cubicBezTo>
                <a:lnTo>
                  <a:pt x="9162" y="30222"/>
                </a:lnTo>
                <a:cubicBezTo>
                  <a:pt x="9182" y="30501"/>
                  <a:pt x="9212" y="30781"/>
                  <a:pt x="9272" y="31051"/>
                </a:cubicBezTo>
                <a:cubicBezTo>
                  <a:pt x="9342" y="31431"/>
                  <a:pt x="9441" y="31800"/>
                  <a:pt x="9541" y="32180"/>
                </a:cubicBezTo>
                <a:cubicBezTo>
                  <a:pt x="9741" y="32929"/>
                  <a:pt x="9941" y="33688"/>
                  <a:pt x="9951" y="34468"/>
                </a:cubicBezTo>
                <a:cubicBezTo>
                  <a:pt x="9951" y="35527"/>
                  <a:pt x="9611" y="36556"/>
                  <a:pt x="9292" y="37545"/>
                </a:cubicBezTo>
                <a:cubicBezTo>
                  <a:pt x="9132" y="38014"/>
                  <a:pt x="8972" y="38494"/>
                  <a:pt x="8852" y="38983"/>
                </a:cubicBezTo>
                <a:cubicBezTo>
                  <a:pt x="8353" y="41021"/>
                  <a:pt x="8213" y="42790"/>
                  <a:pt x="8442" y="44248"/>
                </a:cubicBezTo>
                <a:cubicBezTo>
                  <a:pt x="8582" y="45088"/>
                  <a:pt x="9162" y="47835"/>
                  <a:pt x="11060" y="47835"/>
                </a:cubicBezTo>
                <a:cubicBezTo>
                  <a:pt x="11390" y="47825"/>
                  <a:pt x="11719" y="47755"/>
                  <a:pt x="12019" y="47625"/>
                </a:cubicBezTo>
                <a:cubicBezTo>
                  <a:pt x="13538" y="46986"/>
                  <a:pt x="14537" y="45737"/>
                  <a:pt x="15526" y="44358"/>
                </a:cubicBezTo>
                <a:lnTo>
                  <a:pt x="15526" y="44358"/>
                </a:lnTo>
                <a:cubicBezTo>
                  <a:pt x="14387" y="45997"/>
                  <a:pt x="13308" y="47535"/>
                  <a:pt x="11559" y="48284"/>
                </a:cubicBezTo>
                <a:cubicBezTo>
                  <a:pt x="11250" y="48424"/>
                  <a:pt x="10910" y="48504"/>
                  <a:pt x="10570" y="48504"/>
                </a:cubicBezTo>
                <a:cubicBezTo>
                  <a:pt x="8672" y="48504"/>
                  <a:pt x="8073" y="45737"/>
                  <a:pt x="7923" y="44888"/>
                </a:cubicBezTo>
                <a:cubicBezTo>
                  <a:pt x="7673" y="43369"/>
                  <a:pt x="7813" y="41541"/>
                  <a:pt x="8343" y="39453"/>
                </a:cubicBezTo>
                <a:cubicBezTo>
                  <a:pt x="8462" y="38953"/>
                  <a:pt x="8642" y="38444"/>
                  <a:pt x="8802" y="37954"/>
                </a:cubicBezTo>
                <a:cubicBezTo>
                  <a:pt x="9152" y="36925"/>
                  <a:pt x="9501" y="35856"/>
                  <a:pt x="9501" y="34737"/>
                </a:cubicBezTo>
                <a:cubicBezTo>
                  <a:pt x="9501" y="33888"/>
                  <a:pt x="9272" y="33059"/>
                  <a:pt x="9062" y="32260"/>
                </a:cubicBezTo>
                <a:cubicBezTo>
                  <a:pt x="8962" y="31900"/>
                  <a:pt x="8862" y="31530"/>
                  <a:pt x="8792" y="31171"/>
                </a:cubicBezTo>
                <a:cubicBezTo>
                  <a:pt x="8732" y="30891"/>
                  <a:pt x="8692" y="30611"/>
                  <a:pt x="8662" y="30332"/>
                </a:cubicBezTo>
                <a:lnTo>
                  <a:pt x="8672" y="30332"/>
                </a:lnTo>
                <a:cubicBezTo>
                  <a:pt x="8782" y="30332"/>
                  <a:pt x="8892" y="30282"/>
                  <a:pt x="8962" y="30192"/>
                </a:cubicBezTo>
                <a:close/>
                <a:moveTo>
                  <a:pt x="36865" y="20671"/>
                </a:moveTo>
                <a:cubicBezTo>
                  <a:pt x="36286" y="21400"/>
                  <a:pt x="35866" y="22109"/>
                  <a:pt x="36116" y="23238"/>
                </a:cubicBezTo>
                <a:lnTo>
                  <a:pt x="36126" y="23238"/>
                </a:lnTo>
                <a:cubicBezTo>
                  <a:pt x="36426" y="24637"/>
                  <a:pt x="37335" y="25386"/>
                  <a:pt x="38384" y="26245"/>
                </a:cubicBezTo>
                <a:lnTo>
                  <a:pt x="38444" y="26295"/>
                </a:lnTo>
                <a:cubicBezTo>
                  <a:pt x="39692" y="27314"/>
                  <a:pt x="41011" y="28214"/>
                  <a:pt x="42290" y="29083"/>
                </a:cubicBezTo>
                <a:cubicBezTo>
                  <a:pt x="42979" y="29562"/>
                  <a:pt x="43699" y="30062"/>
                  <a:pt x="44398" y="30561"/>
                </a:cubicBezTo>
                <a:cubicBezTo>
                  <a:pt x="44957" y="30961"/>
                  <a:pt x="45227" y="31341"/>
                  <a:pt x="45197" y="31710"/>
                </a:cubicBezTo>
                <a:cubicBezTo>
                  <a:pt x="45177" y="32160"/>
                  <a:pt x="44738" y="32599"/>
                  <a:pt x="43829" y="33109"/>
                </a:cubicBezTo>
                <a:lnTo>
                  <a:pt x="43579" y="33239"/>
                </a:lnTo>
                <a:cubicBezTo>
                  <a:pt x="42789" y="33658"/>
                  <a:pt x="42440" y="33858"/>
                  <a:pt x="42789" y="34857"/>
                </a:cubicBezTo>
                <a:cubicBezTo>
                  <a:pt x="43059" y="35647"/>
                  <a:pt x="43848" y="36396"/>
                  <a:pt x="44488" y="36985"/>
                </a:cubicBezTo>
                <a:cubicBezTo>
                  <a:pt x="44638" y="37125"/>
                  <a:pt x="44788" y="37265"/>
                  <a:pt x="44907" y="37385"/>
                </a:cubicBezTo>
                <a:cubicBezTo>
                  <a:pt x="46666" y="39133"/>
                  <a:pt x="47385" y="40542"/>
                  <a:pt x="46156" y="42980"/>
                </a:cubicBezTo>
                <a:cubicBezTo>
                  <a:pt x="44618" y="46007"/>
                  <a:pt x="40771" y="48394"/>
                  <a:pt x="37215" y="48524"/>
                </a:cubicBezTo>
                <a:cubicBezTo>
                  <a:pt x="36995" y="48524"/>
                  <a:pt x="36765" y="48534"/>
                  <a:pt x="36545" y="48534"/>
                </a:cubicBezTo>
                <a:cubicBezTo>
                  <a:pt x="33279" y="48534"/>
                  <a:pt x="29902" y="47605"/>
                  <a:pt x="27494" y="46057"/>
                </a:cubicBezTo>
                <a:cubicBezTo>
                  <a:pt x="26495" y="45407"/>
                  <a:pt x="25586" y="44628"/>
                  <a:pt x="24697" y="43859"/>
                </a:cubicBezTo>
                <a:cubicBezTo>
                  <a:pt x="24067" y="43319"/>
                  <a:pt x="23418" y="42760"/>
                  <a:pt x="22739" y="42260"/>
                </a:cubicBezTo>
                <a:cubicBezTo>
                  <a:pt x="22081" y="41760"/>
                  <a:pt x="20817" y="40961"/>
                  <a:pt x="20128" y="40961"/>
                </a:cubicBezTo>
                <a:cubicBezTo>
                  <a:pt x="20116" y="40961"/>
                  <a:pt x="20103" y="40961"/>
                  <a:pt x="20091" y="40961"/>
                </a:cubicBezTo>
                <a:cubicBezTo>
                  <a:pt x="19312" y="40991"/>
                  <a:pt x="18463" y="41671"/>
                  <a:pt x="17684" y="42510"/>
                </a:cubicBezTo>
                <a:cubicBezTo>
                  <a:pt x="18483" y="41581"/>
                  <a:pt x="19392" y="40792"/>
                  <a:pt x="20201" y="40742"/>
                </a:cubicBezTo>
                <a:cubicBezTo>
                  <a:pt x="20216" y="40741"/>
                  <a:pt x="20231" y="40740"/>
                  <a:pt x="20246" y="40740"/>
                </a:cubicBezTo>
                <a:cubicBezTo>
                  <a:pt x="20939" y="40740"/>
                  <a:pt x="22259" y="41608"/>
                  <a:pt x="22719" y="41941"/>
                </a:cubicBezTo>
                <a:cubicBezTo>
                  <a:pt x="23378" y="42430"/>
                  <a:pt x="24027" y="42980"/>
                  <a:pt x="24657" y="43519"/>
                </a:cubicBezTo>
                <a:cubicBezTo>
                  <a:pt x="25496" y="44248"/>
                  <a:pt x="26375" y="44998"/>
                  <a:pt x="27324" y="45617"/>
                </a:cubicBezTo>
                <a:cubicBezTo>
                  <a:pt x="29682" y="47136"/>
                  <a:pt x="33009" y="48045"/>
                  <a:pt x="36226" y="48045"/>
                </a:cubicBezTo>
                <a:cubicBezTo>
                  <a:pt x="36416" y="48045"/>
                  <a:pt x="36605" y="48045"/>
                  <a:pt x="36795" y="48035"/>
                </a:cubicBezTo>
                <a:cubicBezTo>
                  <a:pt x="40292" y="47915"/>
                  <a:pt x="44068" y="45597"/>
                  <a:pt x="45587" y="42650"/>
                </a:cubicBezTo>
                <a:cubicBezTo>
                  <a:pt x="46186" y="41501"/>
                  <a:pt x="46346" y="40542"/>
                  <a:pt x="46116" y="39633"/>
                </a:cubicBezTo>
                <a:cubicBezTo>
                  <a:pt x="45907" y="38843"/>
                  <a:pt x="45407" y="38084"/>
                  <a:pt x="44438" y="37085"/>
                </a:cubicBezTo>
                <a:cubicBezTo>
                  <a:pt x="44298" y="36955"/>
                  <a:pt x="44148" y="36805"/>
                  <a:pt x="43998" y="36656"/>
                </a:cubicBezTo>
                <a:cubicBezTo>
                  <a:pt x="43399" y="36086"/>
                  <a:pt x="42660" y="35377"/>
                  <a:pt x="42400" y="34647"/>
                </a:cubicBezTo>
                <a:cubicBezTo>
                  <a:pt x="42090" y="33758"/>
                  <a:pt x="42370" y="33608"/>
                  <a:pt x="43109" y="33199"/>
                </a:cubicBezTo>
                <a:cubicBezTo>
                  <a:pt x="43189" y="33159"/>
                  <a:pt x="43259" y="33119"/>
                  <a:pt x="43339" y="33069"/>
                </a:cubicBezTo>
                <a:cubicBezTo>
                  <a:pt x="44248" y="32559"/>
                  <a:pt x="44688" y="32100"/>
                  <a:pt x="44718" y="31620"/>
                </a:cubicBezTo>
                <a:cubicBezTo>
                  <a:pt x="44738" y="31221"/>
                  <a:pt x="44478" y="30831"/>
                  <a:pt x="43908" y="30412"/>
                </a:cubicBezTo>
                <a:cubicBezTo>
                  <a:pt x="43219" y="29912"/>
                  <a:pt x="42510" y="29422"/>
                  <a:pt x="41820" y="28953"/>
                </a:cubicBezTo>
                <a:cubicBezTo>
                  <a:pt x="40602" y="28124"/>
                  <a:pt x="39353" y="27265"/>
                  <a:pt x="38164" y="26285"/>
                </a:cubicBezTo>
                <a:lnTo>
                  <a:pt x="38094" y="26226"/>
                </a:lnTo>
                <a:cubicBezTo>
                  <a:pt x="37085" y="25406"/>
                  <a:pt x="36226" y="24687"/>
                  <a:pt x="35916" y="23368"/>
                </a:cubicBezTo>
                <a:cubicBezTo>
                  <a:pt x="35656" y="22169"/>
                  <a:pt x="36196" y="21470"/>
                  <a:pt x="36865" y="20671"/>
                </a:cubicBezTo>
                <a:close/>
                <a:moveTo>
                  <a:pt x="37115" y="20541"/>
                </a:moveTo>
                <a:cubicBezTo>
                  <a:pt x="36565" y="21260"/>
                  <a:pt x="36186" y="21970"/>
                  <a:pt x="36416" y="23069"/>
                </a:cubicBezTo>
                <a:cubicBezTo>
                  <a:pt x="36725" y="24517"/>
                  <a:pt x="37654" y="25286"/>
                  <a:pt x="38733" y="26166"/>
                </a:cubicBezTo>
                <a:lnTo>
                  <a:pt x="38773" y="26206"/>
                </a:lnTo>
                <a:cubicBezTo>
                  <a:pt x="40072" y="27275"/>
                  <a:pt x="41461" y="28214"/>
                  <a:pt x="42799" y="29123"/>
                </a:cubicBezTo>
                <a:cubicBezTo>
                  <a:pt x="43509" y="29602"/>
                  <a:pt x="44248" y="30092"/>
                  <a:pt x="44957" y="30601"/>
                </a:cubicBezTo>
                <a:cubicBezTo>
                  <a:pt x="45547" y="31021"/>
                  <a:pt x="45817" y="31411"/>
                  <a:pt x="45797" y="31800"/>
                </a:cubicBezTo>
                <a:cubicBezTo>
                  <a:pt x="45767" y="32260"/>
                  <a:pt x="45297" y="32719"/>
                  <a:pt x="44378" y="33229"/>
                </a:cubicBezTo>
                <a:lnTo>
                  <a:pt x="44098" y="33379"/>
                </a:lnTo>
                <a:cubicBezTo>
                  <a:pt x="43299" y="33798"/>
                  <a:pt x="42929" y="33998"/>
                  <a:pt x="43279" y="35027"/>
                </a:cubicBezTo>
                <a:cubicBezTo>
                  <a:pt x="43559" y="35846"/>
                  <a:pt x="44398" y="36616"/>
                  <a:pt x="45067" y="37235"/>
                </a:cubicBezTo>
                <a:cubicBezTo>
                  <a:pt x="45217" y="37365"/>
                  <a:pt x="45347" y="37485"/>
                  <a:pt x="45467" y="37605"/>
                </a:cubicBezTo>
                <a:cubicBezTo>
                  <a:pt x="47315" y="39393"/>
                  <a:pt x="48084" y="40832"/>
                  <a:pt x="46826" y="43349"/>
                </a:cubicBezTo>
                <a:cubicBezTo>
                  <a:pt x="45267" y="46486"/>
                  <a:pt x="41311" y="48974"/>
                  <a:pt x="37634" y="49114"/>
                </a:cubicBezTo>
                <a:cubicBezTo>
                  <a:pt x="37395" y="49124"/>
                  <a:pt x="37145" y="49124"/>
                  <a:pt x="36905" y="49124"/>
                </a:cubicBezTo>
                <a:cubicBezTo>
                  <a:pt x="33548" y="49124"/>
                  <a:pt x="30072" y="48175"/>
                  <a:pt x="27604" y="46586"/>
                </a:cubicBezTo>
                <a:cubicBezTo>
                  <a:pt x="26565" y="45907"/>
                  <a:pt x="25606" y="45088"/>
                  <a:pt x="24677" y="44288"/>
                </a:cubicBezTo>
                <a:cubicBezTo>
                  <a:pt x="24037" y="43739"/>
                  <a:pt x="23378" y="43179"/>
                  <a:pt x="22709" y="42660"/>
                </a:cubicBezTo>
                <a:cubicBezTo>
                  <a:pt x="22399" y="42430"/>
                  <a:pt x="20831" y="41291"/>
                  <a:pt x="20021" y="41291"/>
                </a:cubicBezTo>
                <a:lnTo>
                  <a:pt x="19991" y="41291"/>
                </a:lnTo>
                <a:cubicBezTo>
                  <a:pt x="19222" y="41311"/>
                  <a:pt x="18363" y="41970"/>
                  <a:pt x="17584" y="42800"/>
                </a:cubicBezTo>
                <a:cubicBezTo>
                  <a:pt x="18393" y="41891"/>
                  <a:pt x="19302" y="41111"/>
                  <a:pt x="20101" y="41071"/>
                </a:cubicBezTo>
                <a:lnTo>
                  <a:pt x="20131" y="41071"/>
                </a:lnTo>
                <a:cubicBezTo>
                  <a:pt x="20791" y="41071"/>
                  <a:pt x="22079" y="41911"/>
                  <a:pt x="22679" y="42350"/>
                </a:cubicBezTo>
                <a:cubicBezTo>
                  <a:pt x="23348" y="42850"/>
                  <a:pt x="23998" y="43409"/>
                  <a:pt x="24627" y="43949"/>
                </a:cubicBezTo>
                <a:cubicBezTo>
                  <a:pt x="25516" y="44718"/>
                  <a:pt x="26435" y="45507"/>
                  <a:pt x="27434" y="46147"/>
                </a:cubicBezTo>
                <a:cubicBezTo>
                  <a:pt x="29852" y="47715"/>
                  <a:pt x="33269" y="48644"/>
                  <a:pt x="36555" y="48644"/>
                </a:cubicBezTo>
                <a:cubicBezTo>
                  <a:pt x="36775" y="48644"/>
                  <a:pt x="37005" y="48644"/>
                  <a:pt x="37225" y="48634"/>
                </a:cubicBezTo>
                <a:cubicBezTo>
                  <a:pt x="40821" y="48514"/>
                  <a:pt x="44718" y="46097"/>
                  <a:pt x="46266" y="43029"/>
                </a:cubicBezTo>
                <a:cubicBezTo>
                  <a:pt x="46876" y="41841"/>
                  <a:pt x="47035" y="40842"/>
                  <a:pt x="46766" y="39902"/>
                </a:cubicBezTo>
                <a:cubicBezTo>
                  <a:pt x="46536" y="39093"/>
                  <a:pt x="46006" y="38314"/>
                  <a:pt x="44987" y="37305"/>
                </a:cubicBezTo>
                <a:cubicBezTo>
                  <a:pt x="44868" y="37175"/>
                  <a:pt x="44718" y="37035"/>
                  <a:pt x="44568" y="36895"/>
                </a:cubicBezTo>
                <a:cubicBezTo>
                  <a:pt x="43938" y="36306"/>
                  <a:pt x="43159" y="35577"/>
                  <a:pt x="42899" y="34817"/>
                </a:cubicBezTo>
                <a:cubicBezTo>
                  <a:pt x="42580" y="33908"/>
                  <a:pt x="42859" y="33748"/>
                  <a:pt x="43629" y="33339"/>
                </a:cubicBezTo>
                <a:lnTo>
                  <a:pt x="43878" y="33199"/>
                </a:lnTo>
                <a:cubicBezTo>
                  <a:pt x="44828" y="32679"/>
                  <a:pt x="45287" y="32200"/>
                  <a:pt x="45317" y="31710"/>
                </a:cubicBezTo>
                <a:cubicBezTo>
                  <a:pt x="45337" y="31301"/>
                  <a:pt x="45067" y="30891"/>
                  <a:pt x="44468" y="30451"/>
                </a:cubicBezTo>
                <a:cubicBezTo>
                  <a:pt x="43769" y="29952"/>
                  <a:pt x="43039" y="29452"/>
                  <a:pt x="42340" y="28983"/>
                </a:cubicBezTo>
                <a:cubicBezTo>
                  <a:pt x="41061" y="28114"/>
                  <a:pt x="39742" y="27215"/>
                  <a:pt x="38504" y="26196"/>
                </a:cubicBezTo>
                <a:lnTo>
                  <a:pt x="38444" y="26146"/>
                </a:lnTo>
                <a:cubicBezTo>
                  <a:pt x="37415" y="25306"/>
                  <a:pt x="36526" y="24567"/>
                  <a:pt x="36226" y="23198"/>
                </a:cubicBezTo>
                <a:cubicBezTo>
                  <a:pt x="35966" y="22030"/>
                  <a:pt x="36476" y="21310"/>
                  <a:pt x="37115" y="20541"/>
                </a:cubicBezTo>
                <a:close/>
                <a:moveTo>
                  <a:pt x="8512" y="30302"/>
                </a:moveTo>
                <a:cubicBezTo>
                  <a:pt x="8522" y="30312"/>
                  <a:pt x="8542" y="30312"/>
                  <a:pt x="8572" y="30312"/>
                </a:cubicBezTo>
                <a:cubicBezTo>
                  <a:pt x="8592" y="30601"/>
                  <a:pt x="8642" y="30891"/>
                  <a:pt x="8702" y="31181"/>
                </a:cubicBezTo>
                <a:cubicBezTo>
                  <a:pt x="8782" y="31540"/>
                  <a:pt x="8882" y="31910"/>
                  <a:pt x="8972" y="32270"/>
                </a:cubicBezTo>
                <a:cubicBezTo>
                  <a:pt x="9192" y="33069"/>
                  <a:pt x="9411" y="33888"/>
                  <a:pt x="9411" y="34727"/>
                </a:cubicBezTo>
                <a:cubicBezTo>
                  <a:pt x="9411" y="35826"/>
                  <a:pt x="9062" y="36885"/>
                  <a:pt x="8722" y="37914"/>
                </a:cubicBezTo>
                <a:cubicBezTo>
                  <a:pt x="8552" y="38404"/>
                  <a:pt x="8382" y="38913"/>
                  <a:pt x="8253" y="39423"/>
                </a:cubicBezTo>
                <a:cubicBezTo>
                  <a:pt x="7733" y="41521"/>
                  <a:pt x="7593" y="43359"/>
                  <a:pt x="7843" y="44888"/>
                </a:cubicBezTo>
                <a:cubicBezTo>
                  <a:pt x="7983" y="45767"/>
                  <a:pt x="8602" y="48594"/>
                  <a:pt x="10580" y="48594"/>
                </a:cubicBezTo>
                <a:cubicBezTo>
                  <a:pt x="10930" y="48584"/>
                  <a:pt x="11280" y="48504"/>
                  <a:pt x="11609" y="48364"/>
                </a:cubicBezTo>
                <a:cubicBezTo>
                  <a:pt x="13068" y="47735"/>
                  <a:pt x="14057" y="46566"/>
                  <a:pt x="15006" y="45257"/>
                </a:cubicBezTo>
                <a:lnTo>
                  <a:pt x="15006" y="45257"/>
                </a:lnTo>
                <a:cubicBezTo>
                  <a:pt x="13917" y="46836"/>
                  <a:pt x="12838" y="48284"/>
                  <a:pt x="11150" y="49024"/>
                </a:cubicBezTo>
                <a:cubicBezTo>
                  <a:pt x="10810" y="49174"/>
                  <a:pt x="10450" y="49264"/>
                  <a:pt x="10091" y="49274"/>
                </a:cubicBezTo>
                <a:cubicBezTo>
                  <a:pt x="8123" y="49274"/>
                  <a:pt x="7483" y="46406"/>
                  <a:pt x="7343" y="45527"/>
                </a:cubicBezTo>
                <a:cubicBezTo>
                  <a:pt x="7074" y="43939"/>
                  <a:pt x="7214" y="42050"/>
                  <a:pt x="7753" y="39902"/>
                </a:cubicBezTo>
                <a:cubicBezTo>
                  <a:pt x="7893" y="39373"/>
                  <a:pt x="8073" y="38843"/>
                  <a:pt x="8243" y="38334"/>
                </a:cubicBezTo>
                <a:cubicBezTo>
                  <a:pt x="8612" y="37265"/>
                  <a:pt x="8982" y="36156"/>
                  <a:pt x="8982" y="35007"/>
                </a:cubicBezTo>
                <a:cubicBezTo>
                  <a:pt x="8982" y="34088"/>
                  <a:pt x="8742" y="33199"/>
                  <a:pt x="8502" y="32340"/>
                </a:cubicBezTo>
                <a:cubicBezTo>
                  <a:pt x="8412" y="32000"/>
                  <a:pt x="8313" y="31640"/>
                  <a:pt x="8243" y="31301"/>
                </a:cubicBezTo>
                <a:cubicBezTo>
                  <a:pt x="8173" y="31001"/>
                  <a:pt x="8123" y="30711"/>
                  <a:pt x="8093" y="30412"/>
                </a:cubicBezTo>
                <a:lnTo>
                  <a:pt x="8093" y="30412"/>
                </a:lnTo>
                <a:cubicBezTo>
                  <a:pt x="8133" y="30422"/>
                  <a:pt x="8173" y="30431"/>
                  <a:pt x="8213" y="30431"/>
                </a:cubicBezTo>
                <a:cubicBezTo>
                  <a:pt x="8323" y="30431"/>
                  <a:pt x="8432" y="30382"/>
                  <a:pt x="8512" y="30302"/>
                </a:cubicBezTo>
                <a:close/>
                <a:moveTo>
                  <a:pt x="37365" y="20461"/>
                </a:moveTo>
                <a:lnTo>
                  <a:pt x="37365" y="20461"/>
                </a:lnTo>
                <a:cubicBezTo>
                  <a:pt x="36835" y="21140"/>
                  <a:pt x="36506" y="21850"/>
                  <a:pt x="36725" y="22909"/>
                </a:cubicBezTo>
                <a:cubicBezTo>
                  <a:pt x="37035" y="24407"/>
                  <a:pt x="37984" y="25196"/>
                  <a:pt x="39093" y="26106"/>
                </a:cubicBezTo>
                <a:lnTo>
                  <a:pt x="39113" y="26126"/>
                </a:lnTo>
                <a:cubicBezTo>
                  <a:pt x="40472" y="27245"/>
                  <a:pt x="41920" y="28214"/>
                  <a:pt x="43329" y="29163"/>
                </a:cubicBezTo>
                <a:cubicBezTo>
                  <a:pt x="44048" y="29642"/>
                  <a:pt x="44788" y="30142"/>
                  <a:pt x="45517" y="30661"/>
                </a:cubicBezTo>
                <a:cubicBezTo>
                  <a:pt x="46116" y="31091"/>
                  <a:pt x="46416" y="31500"/>
                  <a:pt x="46386" y="31900"/>
                </a:cubicBezTo>
                <a:cubicBezTo>
                  <a:pt x="46356" y="32370"/>
                  <a:pt x="45877" y="32849"/>
                  <a:pt x="44917" y="33359"/>
                </a:cubicBezTo>
                <a:lnTo>
                  <a:pt x="44628" y="33519"/>
                </a:lnTo>
                <a:cubicBezTo>
                  <a:pt x="43819" y="33938"/>
                  <a:pt x="43419" y="34148"/>
                  <a:pt x="43779" y="35207"/>
                </a:cubicBezTo>
                <a:cubicBezTo>
                  <a:pt x="44058" y="36056"/>
                  <a:pt x="44937" y="36845"/>
                  <a:pt x="45647" y="37485"/>
                </a:cubicBezTo>
                <a:cubicBezTo>
                  <a:pt x="45787" y="37615"/>
                  <a:pt x="45916" y="37725"/>
                  <a:pt x="46026" y="37834"/>
                </a:cubicBezTo>
                <a:cubicBezTo>
                  <a:pt x="47925" y="39613"/>
                  <a:pt x="48774" y="41151"/>
                  <a:pt x="47495" y="43739"/>
                </a:cubicBezTo>
                <a:cubicBezTo>
                  <a:pt x="45916" y="46986"/>
                  <a:pt x="41860" y="49553"/>
                  <a:pt x="38054" y="49713"/>
                </a:cubicBezTo>
                <a:cubicBezTo>
                  <a:pt x="37794" y="49723"/>
                  <a:pt x="37525" y="49733"/>
                  <a:pt x="37265" y="49733"/>
                </a:cubicBezTo>
                <a:cubicBezTo>
                  <a:pt x="33818" y="49733"/>
                  <a:pt x="30242" y="48764"/>
                  <a:pt x="27724" y="47126"/>
                </a:cubicBezTo>
                <a:cubicBezTo>
                  <a:pt x="26615" y="46416"/>
                  <a:pt x="25616" y="45557"/>
                  <a:pt x="24637" y="44718"/>
                </a:cubicBezTo>
                <a:cubicBezTo>
                  <a:pt x="23998" y="44168"/>
                  <a:pt x="23338" y="43599"/>
                  <a:pt x="22669" y="43079"/>
                </a:cubicBezTo>
                <a:cubicBezTo>
                  <a:pt x="22219" y="42740"/>
                  <a:pt x="20691" y="41631"/>
                  <a:pt x="19921" y="41631"/>
                </a:cubicBezTo>
                <a:lnTo>
                  <a:pt x="19901" y="41631"/>
                </a:lnTo>
                <a:cubicBezTo>
                  <a:pt x="19122" y="41641"/>
                  <a:pt x="18263" y="42280"/>
                  <a:pt x="17474" y="43099"/>
                </a:cubicBezTo>
                <a:cubicBezTo>
                  <a:pt x="18293" y="42200"/>
                  <a:pt x="19192" y="41441"/>
                  <a:pt x="20001" y="41421"/>
                </a:cubicBezTo>
                <a:lnTo>
                  <a:pt x="20021" y="41421"/>
                </a:lnTo>
                <a:cubicBezTo>
                  <a:pt x="20821" y="41421"/>
                  <a:pt x="22449" y="42630"/>
                  <a:pt x="22639" y="42770"/>
                </a:cubicBezTo>
                <a:cubicBezTo>
                  <a:pt x="23308" y="43279"/>
                  <a:pt x="23968" y="43839"/>
                  <a:pt x="24597" y="44388"/>
                </a:cubicBezTo>
                <a:cubicBezTo>
                  <a:pt x="25526" y="45187"/>
                  <a:pt x="26495" y="46017"/>
                  <a:pt x="27544" y="46696"/>
                </a:cubicBezTo>
                <a:cubicBezTo>
                  <a:pt x="30032" y="48304"/>
                  <a:pt x="33528" y="49254"/>
                  <a:pt x="36915" y="49254"/>
                </a:cubicBezTo>
                <a:cubicBezTo>
                  <a:pt x="37165" y="49254"/>
                  <a:pt x="37415" y="49254"/>
                  <a:pt x="37644" y="49244"/>
                </a:cubicBezTo>
                <a:cubicBezTo>
                  <a:pt x="41371" y="49094"/>
                  <a:pt x="45367" y="46586"/>
                  <a:pt x="46946" y="43419"/>
                </a:cubicBezTo>
                <a:cubicBezTo>
                  <a:pt x="48224" y="40842"/>
                  <a:pt x="47405" y="39313"/>
                  <a:pt x="45557" y="37535"/>
                </a:cubicBezTo>
                <a:cubicBezTo>
                  <a:pt x="45437" y="37415"/>
                  <a:pt x="45297" y="37285"/>
                  <a:pt x="45157" y="37155"/>
                </a:cubicBezTo>
                <a:cubicBezTo>
                  <a:pt x="44498" y="36546"/>
                  <a:pt x="43669" y="35786"/>
                  <a:pt x="43409" y="34997"/>
                </a:cubicBezTo>
                <a:cubicBezTo>
                  <a:pt x="43089" y="34068"/>
                  <a:pt x="43379" y="33908"/>
                  <a:pt x="44168" y="33489"/>
                </a:cubicBezTo>
                <a:lnTo>
                  <a:pt x="44448" y="33349"/>
                </a:lnTo>
                <a:cubicBezTo>
                  <a:pt x="45427" y="32809"/>
                  <a:pt x="45897" y="32330"/>
                  <a:pt x="45926" y="31820"/>
                </a:cubicBezTo>
                <a:cubicBezTo>
                  <a:pt x="45956" y="31391"/>
                  <a:pt x="45667" y="30961"/>
                  <a:pt x="45037" y="30521"/>
                </a:cubicBezTo>
                <a:cubicBezTo>
                  <a:pt x="44328" y="30012"/>
                  <a:pt x="43599" y="29522"/>
                  <a:pt x="42879" y="29033"/>
                </a:cubicBezTo>
                <a:cubicBezTo>
                  <a:pt x="41541" y="28124"/>
                  <a:pt x="40162" y="27195"/>
                  <a:pt x="38863" y="26126"/>
                </a:cubicBezTo>
                <a:lnTo>
                  <a:pt x="38823" y="26086"/>
                </a:lnTo>
                <a:cubicBezTo>
                  <a:pt x="37764" y="25216"/>
                  <a:pt x="36845" y="24467"/>
                  <a:pt x="36545" y="23059"/>
                </a:cubicBezTo>
                <a:cubicBezTo>
                  <a:pt x="36306" y="21920"/>
                  <a:pt x="36755" y="21200"/>
                  <a:pt x="37365" y="20461"/>
                </a:cubicBezTo>
                <a:close/>
                <a:moveTo>
                  <a:pt x="7993" y="30451"/>
                </a:moveTo>
                <a:cubicBezTo>
                  <a:pt x="8023" y="30741"/>
                  <a:pt x="8063" y="31031"/>
                  <a:pt x="8133" y="31321"/>
                </a:cubicBezTo>
                <a:cubicBezTo>
                  <a:pt x="8213" y="31670"/>
                  <a:pt x="8313" y="32020"/>
                  <a:pt x="8402" y="32370"/>
                </a:cubicBezTo>
                <a:cubicBezTo>
                  <a:pt x="8632" y="33219"/>
                  <a:pt x="8882" y="34108"/>
                  <a:pt x="8882" y="35007"/>
                </a:cubicBezTo>
                <a:cubicBezTo>
                  <a:pt x="8882" y="36146"/>
                  <a:pt x="8502" y="37245"/>
                  <a:pt x="8143" y="38304"/>
                </a:cubicBezTo>
                <a:cubicBezTo>
                  <a:pt x="7973" y="38823"/>
                  <a:pt x="7793" y="39353"/>
                  <a:pt x="7653" y="39882"/>
                </a:cubicBezTo>
                <a:cubicBezTo>
                  <a:pt x="7104" y="42040"/>
                  <a:pt x="6964" y="43949"/>
                  <a:pt x="7234" y="45547"/>
                </a:cubicBezTo>
                <a:cubicBezTo>
                  <a:pt x="7363" y="46266"/>
                  <a:pt x="7613" y="47295"/>
                  <a:pt x="8133" y="48115"/>
                </a:cubicBezTo>
                <a:cubicBezTo>
                  <a:pt x="8652" y="48944"/>
                  <a:pt x="9312" y="49363"/>
                  <a:pt x="10091" y="49363"/>
                </a:cubicBezTo>
                <a:cubicBezTo>
                  <a:pt x="10460" y="49363"/>
                  <a:pt x="10840" y="49274"/>
                  <a:pt x="11180" y="49114"/>
                </a:cubicBezTo>
                <a:cubicBezTo>
                  <a:pt x="12608" y="48494"/>
                  <a:pt x="13607" y="47385"/>
                  <a:pt x="14527" y="46107"/>
                </a:cubicBezTo>
                <a:lnTo>
                  <a:pt x="14527" y="46107"/>
                </a:lnTo>
                <a:cubicBezTo>
                  <a:pt x="13478" y="47655"/>
                  <a:pt x="12379" y="49044"/>
                  <a:pt x="10720" y="49773"/>
                </a:cubicBezTo>
                <a:cubicBezTo>
                  <a:pt x="10371" y="49943"/>
                  <a:pt x="9991" y="50033"/>
                  <a:pt x="9601" y="50043"/>
                </a:cubicBezTo>
                <a:cubicBezTo>
                  <a:pt x="7573" y="50043"/>
                  <a:pt x="6894" y="47096"/>
                  <a:pt x="6734" y="46186"/>
                </a:cubicBezTo>
                <a:cubicBezTo>
                  <a:pt x="6384" y="44128"/>
                  <a:pt x="6774" y="41881"/>
                  <a:pt x="7154" y="40362"/>
                </a:cubicBezTo>
                <a:cubicBezTo>
                  <a:pt x="7304" y="39813"/>
                  <a:pt x="7493" y="39263"/>
                  <a:pt x="7673" y="38724"/>
                </a:cubicBezTo>
                <a:cubicBezTo>
                  <a:pt x="8053" y="37615"/>
                  <a:pt x="8442" y="36476"/>
                  <a:pt x="8452" y="35287"/>
                </a:cubicBezTo>
                <a:cubicBezTo>
                  <a:pt x="8452" y="34298"/>
                  <a:pt x="8183" y="33349"/>
                  <a:pt x="7933" y="32430"/>
                </a:cubicBezTo>
                <a:cubicBezTo>
                  <a:pt x="7843" y="32100"/>
                  <a:pt x="7753" y="31770"/>
                  <a:pt x="7673" y="31441"/>
                </a:cubicBezTo>
                <a:cubicBezTo>
                  <a:pt x="7603" y="31161"/>
                  <a:pt x="7543" y="30871"/>
                  <a:pt x="7513" y="30581"/>
                </a:cubicBezTo>
                <a:cubicBezTo>
                  <a:pt x="7533" y="30561"/>
                  <a:pt x="7563" y="30531"/>
                  <a:pt x="7583" y="30511"/>
                </a:cubicBezTo>
                <a:cubicBezTo>
                  <a:pt x="7633" y="30521"/>
                  <a:pt x="7683" y="30531"/>
                  <a:pt x="7743" y="30531"/>
                </a:cubicBezTo>
                <a:cubicBezTo>
                  <a:pt x="7823" y="30531"/>
                  <a:pt x="7913" y="30501"/>
                  <a:pt x="7993" y="30451"/>
                </a:cubicBezTo>
                <a:close/>
                <a:moveTo>
                  <a:pt x="37584" y="20361"/>
                </a:moveTo>
                <a:cubicBezTo>
                  <a:pt x="37105" y="21020"/>
                  <a:pt x="36815" y="21730"/>
                  <a:pt x="37025" y="22749"/>
                </a:cubicBezTo>
                <a:cubicBezTo>
                  <a:pt x="37335" y="24287"/>
                  <a:pt x="38304" y="25097"/>
                  <a:pt x="39433" y="26026"/>
                </a:cubicBezTo>
                <a:lnTo>
                  <a:pt x="39453" y="26046"/>
                </a:lnTo>
                <a:cubicBezTo>
                  <a:pt x="40861" y="27205"/>
                  <a:pt x="42380" y="28214"/>
                  <a:pt x="43848" y="29193"/>
                </a:cubicBezTo>
                <a:cubicBezTo>
                  <a:pt x="44578" y="29682"/>
                  <a:pt x="45337" y="30192"/>
                  <a:pt x="46066" y="30701"/>
                </a:cubicBezTo>
                <a:cubicBezTo>
                  <a:pt x="46696" y="31151"/>
                  <a:pt x="47005" y="31580"/>
                  <a:pt x="46975" y="31990"/>
                </a:cubicBezTo>
                <a:cubicBezTo>
                  <a:pt x="46946" y="32470"/>
                  <a:pt x="46456" y="32959"/>
                  <a:pt x="45467" y="33489"/>
                </a:cubicBezTo>
                <a:cubicBezTo>
                  <a:pt x="45347" y="33549"/>
                  <a:pt x="45247" y="33598"/>
                  <a:pt x="45147" y="33648"/>
                </a:cubicBezTo>
                <a:cubicBezTo>
                  <a:pt x="44318" y="34078"/>
                  <a:pt x="43908" y="34288"/>
                  <a:pt x="44268" y="35367"/>
                </a:cubicBezTo>
                <a:cubicBezTo>
                  <a:pt x="44558" y="36246"/>
                  <a:pt x="45477" y="37065"/>
                  <a:pt x="46226" y="37725"/>
                </a:cubicBezTo>
                <a:cubicBezTo>
                  <a:pt x="46346" y="37834"/>
                  <a:pt x="46476" y="37944"/>
                  <a:pt x="46586" y="38054"/>
                </a:cubicBezTo>
                <a:cubicBezTo>
                  <a:pt x="48574" y="39862"/>
                  <a:pt x="49463" y="41431"/>
                  <a:pt x="48164" y="44108"/>
                </a:cubicBezTo>
                <a:lnTo>
                  <a:pt x="48164" y="44118"/>
                </a:lnTo>
                <a:cubicBezTo>
                  <a:pt x="46556" y="47465"/>
                  <a:pt x="42390" y="50123"/>
                  <a:pt x="38484" y="50313"/>
                </a:cubicBezTo>
                <a:cubicBezTo>
                  <a:pt x="38194" y="50323"/>
                  <a:pt x="37904" y="50333"/>
                  <a:pt x="37614" y="50333"/>
                </a:cubicBezTo>
                <a:cubicBezTo>
                  <a:pt x="34078" y="50333"/>
                  <a:pt x="30421" y="49333"/>
                  <a:pt x="27834" y="47665"/>
                </a:cubicBezTo>
                <a:cubicBezTo>
                  <a:pt x="26675" y="46916"/>
                  <a:pt x="25616" y="46007"/>
                  <a:pt x="24597" y="45127"/>
                </a:cubicBezTo>
                <a:cubicBezTo>
                  <a:pt x="23958" y="44578"/>
                  <a:pt x="23298" y="44009"/>
                  <a:pt x="22629" y="43489"/>
                </a:cubicBezTo>
                <a:cubicBezTo>
                  <a:pt x="21880" y="42920"/>
                  <a:pt x="20531" y="41960"/>
                  <a:pt x="19802" y="41960"/>
                </a:cubicBezTo>
                <a:cubicBezTo>
                  <a:pt x="19002" y="41970"/>
                  <a:pt x="18133" y="42600"/>
                  <a:pt x="17334" y="43429"/>
                </a:cubicBezTo>
                <a:cubicBezTo>
                  <a:pt x="18163" y="42520"/>
                  <a:pt x="19082" y="41771"/>
                  <a:pt x="19901" y="41751"/>
                </a:cubicBezTo>
                <a:lnTo>
                  <a:pt x="19911" y="41751"/>
                </a:lnTo>
                <a:cubicBezTo>
                  <a:pt x="20661" y="41751"/>
                  <a:pt x="22149" y="42850"/>
                  <a:pt x="22589" y="43179"/>
                </a:cubicBezTo>
                <a:cubicBezTo>
                  <a:pt x="23268" y="43699"/>
                  <a:pt x="23918" y="44258"/>
                  <a:pt x="24557" y="44808"/>
                </a:cubicBezTo>
                <a:cubicBezTo>
                  <a:pt x="25536" y="45647"/>
                  <a:pt x="26545" y="46516"/>
                  <a:pt x="27654" y="47235"/>
                </a:cubicBezTo>
                <a:cubicBezTo>
                  <a:pt x="30202" y="48874"/>
                  <a:pt x="33788" y="49853"/>
                  <a:pt x="37265" y="49853"/>
                </a:cubicBezTo>
                <a:cubicBezTo>
                  <a:pt x="37535" y="49853"/>
                  <a:pt x="37804" y="49853"/>
                  <a:pt x="38064" y="49833"/>
                </a:cubicBezTo>
                <a:cubicBezTo>
                  <a:pt x="41900" y="49663"/>
                  <a:pt x="46006" y="47066"/>
                  <a:pt x="47605" y="43789"/>
                </a:cubicBezTo>
                <a:cubicBezTo>
                  <a:pt x="48914" y="41131"/>
                  <a:pt x="48054" y="39563"/>
                  <a:pt x="46106" y="37745"/>
                </a:cubicBezTo>
                <a:cubicBezTo>
                  <a:pt x="45996" y="37635"/>
                  <a:pt x="45857" y="37515"/>
                  <a:pt x="45727" y="37395"/>
                </a:cubicBezTo>
                <a:cubicBezTo>
                  <a:pt x="45027" y="36765"/>
                  <a:pt x="44158" y="35986"/>
                  <a:pt x="43888" y="35167"/>
                </a:cubicBezTo>
                <a:cubicBezTo>
                  <a:pt x="43569" y="34208"/>
                  <a:pt x="43868" y="34048"/>
                  <a:pt x="44678" y="33628"/>
                </a:cubicBezTo>
                <a:lnTo>
                  <a:pt x="44977" y="33469"/>
                </a:lnTo>
                <a:cubicBezTo>
                  <a:pt x="45986" y="32929"/>
                  <a:pt x="46476" y="32430"/>
                  <a:pt x="46506" y="31900"/>
                </a:cubicBezTo>
                <a:cubicBezTo>
                  <a:pt x="46536" y="31461"/>
                  <a:pt x="46226" y="31021"/>
                  <a:pt x="45577" y="30551"/>
                </a:cubicBezTo>
                <a:cubicBezTo>
                  <a:pt x="44858" y="30042"/>
                  <a:pt x="44108" y="29542"/>
                  <a:pt x="43389" y="29053"/>
                </a:cubicBezTo>
                <a:cubicBezTo>
                  <a:pt x="41990" y="28114"/>
                  <a:pt x="40542" y="27145"/>
                  <a:pt x="39193" y="26026"/>
                </a:cubicBezTo>
                <a:lnTo>
                  <a:pt x="39173" y="26006"/>
                </a:lnTo>
                <a:cubicBezTo>
                  <a:pt x="38084" y="25117"/>
                  <a:pt x="37145" y="24337"/>
                  <a:pt x="36835" y="22889"/>
                </a:cubicBezTo>
                <a:cubicBezTo>
                  <a:pt x="36615" y="21790"/>
                  <a:pt x="37015" y="21070"/>
                  <a:pt x="37584" y="20361"/>
                </a:cubicBezTo>
                <a:close/>
                <a:moveTo>
                  <a:pt x="7124" y="30611"/>
                </a:moveTo>
                <a:lnTo>
                  <a:pt x="7124" y="30621"/>
                </a:lnTo>
                <a:cubicBezTo>
                  <a:pt x="7174" y="30631"/>
                  <a:pt x="7224" y="30641"/>
                  <a:pt x="7274" y="30641"/>
                </a:cubicBezTo>
                <a:cubicBezTo>
                  <a:pt x="7314" y="30641"/>
                  <a:pt x="7353" y="30631"/>
                  <a:pt x="7393" y="30621"/>
                </a:cubicBezTo>
                <a:cubicBezTo>
                  <a:pt x="7433" y="30901"/>
                  <a:pt x="7493" y="31181"/>
                  <a:pt x="7563" y="31461"/>
                </a:cubicBezTo>
                <a:cubicBezTo>
                  <a:pt x="7633" y="31790"/>
                  <a:pt x="7733" y="32130"/>
                  <a:pt x="7823" y="32460"/>
                </a:cubicBezTo>
                <a:cubicBezTo>
                  <a:pt x="8073" y="33369"/>
                  <a:pt x="8333" y="34318"/>
                  <a:pt x="8333" y="35287"/>
                </a:cubicBezTo>
                <a:cubicBezTo>
                  <a:pt x="8333" y="36466"/>
                  <a:pt x="7943" y="37595"/>
                  <a:pt x="7563" y="38694"/>
                </a:cubicBezTo>
                <a:cubicBezTo>
                  <a:pt x="7383" y="39233"/>
                  <a:pt x="7194" y="39783"/>
                  <a:pt x="7044" y="40342"/>
                </a:cubicBezTo>
                <a:cubicBezTo>
                  <a:pt x="6654" y="41871"/>
                  <a:pt x="6265" y="44128"/>
                  <a:pt x="6624" y="46206"/>
                </a:cubicBezTo>
                <a:cubicBezTo>
                  <a:pt x="6784" y="47136"/>
                  <a:pt x="7473" y="50143"/>
                  <a:pt x="9581" y="50143"/>
                </a:cubicBezTo>
                <a:cubicBezTo>
                  <a:pt x="9991" y="50133"/>
                  <a:pt x="10391" y="50043"/>
                  <a:pt x="10750" y="49863"/>
                </a:cubicBezTo>
                <a:cubicBezTo>
                  <a:pt x="12159" y="49244"/>
                  <a:pt x="13178" y="48125"/>
                  <a:pt x="14087" y="46896"/>
                </a:cubicBezTo>
                <a:lnTo>
                  <a:pt x="14087" y="46896"/>
                </a:lnTo>
                <a:cubicBezTo>
                  <a:pt x="13068" y="48384"/>
                  <a:pt x="11929" y="49783"/>
                  <a:pt x="10291" y="50512"/>
                </a:cubicBezTo>
                <a:cubicBezTo>
                  <a:pt x="9921" y="50702"/>
                  <a:pt x="9511" y="50792"/>
                  <a:pt x="9092" y="50802"/>
                </a:cubicBezTo>
                <a:cubicBezTo>
                  <a:pt x="6994" y="50802"/>
                  <a:pt x="6294" y="47765"/>
                  <a:pt x="6125" y="46836"/>
                </a:cubicBezTo>
                <a:cubicBezTo>
                  <a:pt x="5745" y="44678"/>
                  <a:pt x="6145" y="42370"/>
                  <a:pt x="6544" y="40812"/>
                </a:cubicBezTo>
                <a:cubicBezTo>
                  <a:pt x="6694" y="40232"/>
                  <a:pt x="6894" y="39663"/>
                  <a:pt x="7094" y="39103"/>
                </a:cubicBezTo>
                <a:cubicBezTo>
                  <a:pt x="7483" y="37964"/>
                  <a:pt x="7893" y="36785"/>
                  <a:pt x="7903" y="35557"/>
                </a:cubicBezTo>
                <a:cubicBezTo>
                  <a:pt x="7903" y="34498"/>
                  <a:pt x="7623" y="33479"/>
                  <a:pt x="7343" y="32500"/>
                </a:cubicBezTo>
                <a:cubicBezTo>
                  <a:pt x="7254" y="32200"/>
                  <a:pt x="7174" y="31880"/>
                  <a:pt x="7094" y="31570"/>
                </a:cubicBezTo>
                <a:cubicBezTo>
                  <a:pt x="7024" y="31291"/>
                  <a:pt x="6964" y="31011"/>
                  <a:pt x="6924" y="30731"/>
                </a:cubicBezTo>
                <a:cubicBezTo>
                  <a:pt x="6994" y="30711"/>
                  <a:pt x="7064" y="30671"/>
                  <a:pt x="7124" y="30611"/>
                </a:cubicBezTo>
                <a:close/>
                <a:moveTo>
                  <a:pt x="6644" y="30711"/>
                </a:moveTo>
                <a:cubicBezTo>
                  <a:pt x="6694" y="30731"/>
                  <a:pt x="6754" y="30731"/>
                  <a:pt x="6814" y="30731"/>
                </a:cubicBezTo>
                <a:lnTo>
                  <a:pt x="6804" y="30741"/>
                </a:lnTo>
                <a:lnTo>
                  <a:pt x="6814" y="30741"/>
                </a:lnTo>
                <a:cubicBezTo>
                  <a:pt x="6854" y="31031"/>
                  <a:pt x="6914" y="31311"/>
                  <a:pt x="6994" y="31590"/>
                </a:cubicBezTo>
                <a:cubicBezTo>
                  <a:pt x="7064" y="31910"/>
                  <a:pt x="7154" y="32230"/>
                  <a:pt x="7244" y="32529"/>
                </a:cubicBezTo>
                <a:cubicBezTo>
                  <a:pt x="7513" y="33509"/>
                  <a:pt x="7793" y="34518"/>
                  <a:pt x="7793" y="35557"/>
                </a:cubicBezTo>
                <a:cubicBezTo>
                  <a:pt x="7793" y="36775"/>
                  <a:pt x="7383" y="37944"/>
                  <a:pt x="6984" y="39073"/>
                </a:cubicBezTo>
                <a:cubicBezTo>
                  <a:pt x="6794" y="39633"/>
                  <a:pt x="6594" y="40212"/>
                  <a:pt x="6444" y="40792"/>
                </a:cubicBezTo>
                <a:cubicBezTo>
                  <a:pt x="6035" y="42360"/>
                  <a:pt x="5635" y="44688"/>
                  <a:pt x="6015" y="46856"/>
                </a:cubicBezTo>
                <a:cubicBezTo>
                  <a:pt x="6185" y="47805"/>
                  <a:pt x="6914" y="50912"/>
                  <a:pt x="9092" y="50912"/>
                </a:cubicBezTo>
                <a:cubicBezTo>
                  <a:pt x="9521" y="50902"/>
                  <a:pt x="9941" y="50802"/>
                  <a:pt x="10331" y="50612"/>
                </a:cubicBezTo>
                <a:cubicBezTo>
                  <a:pt x="11729" y="49983"/>
                  <a:pt x="12768" y="48864"/>
                  <a:pt x="13677" y="47645"/>
                </a:cubicBezTo>
                <a:lnTo>
                  <a:pt x="13677" y="47645"/>
                </a:lnTo>
                <a:cubicBezTo>
                  <a:pt x="12648" y="49134"/>
                  <a:pt x="11499" y="50512"/>
                  <a:pt x="9871" y="51262"/>
                </a:cubicBezTo>
                <a:cubicBezTo>
                  <a:pt x="9471" y="51461"/>
                  <a:pt x="9042" y="51561"/>
                  <a:pt x="8602" y="51571"/>
                </a:cubicBezTo>
                <a:cubicBezTo>
                  <a:pt x="8053" y="51571"/>
                  <a:pt x="6215" y="51282"/>
                  <a:pt x="5525" y="47485"/>
                </a:cubicBezTo>
                <a:cubicBezTo>
                  <a:pt x="5116" y="45237"/>
                  <a:pt x="5525" y="42870"/>
                  <a:pt x="5945" y="41261"/>
                </a:cubicBezTo>
                <a:cubicBezTo>
                  <a:pt x="6105" y="40662"/>
                  <a:pt x="6324" y="40062"/>
                  <a:pt x="6514" y="39483"/>
                </a:cubicBezTo>
                <a:cubicBezTo>
                  <a:pt x="6934" y="38314"/>
                  <a:pt x="7363" y="37095"/>
                  <a:pt x="7363" y="35826"/>
                </a:cubicBezTo>
                <a:cubicBezTo>
                  <a:pt x="7363" y="34697"/>
                  <a:pt x="7064" y="33618"/>
                  <a:pt x="6764" y="32569"/>
                </a:cubicBezTo>
                <a:cubicBezTo>
                  <a:pt x="6684" y="32280"/>
                  <a:pt x="6594" y="31990"/>
                  <a:pt x="6514" y="31700"/>
                </a:cubicBezTo>
                <a:cubicBezTo>
                  <a:pt x="6464" y="31500"/>
                  <a:pt x="6384" y="31181"/>
                  <a:pt x="6324" y="30841"/>
                </a:cubicBezTo>
                <a:cubicBezTo>
                  <a:pt x="6444" y="30841"/>
                  <a:pt x="6554" y="30801"/>
                  <a:pt x="6644" y="30711"/>
                </a:cubicBezTo>
                <a:close/>
                <a:moveTo>
                  <a:pt x="5715" y="30611"/>
                </a:moveTo>
                <a:cubicBezTo>
                  <a:pt x="5875" y="30711"/>
                  <a:pt x="6055" y="30791"/>
                  <a:pt x="6235" y="30831"/>
                </a:cubicBezTo>
                <a:cubicBezTo>
                  <a:pt x="6284" y="31131"/>
                  <a:pt x="6344" y="31431"/>
                  <a:pt x="6424" y="31720"/>
                </a:cubicBezTo>
                <a:lnTo>
                  <a:pt x="6424" y="31730"/>
                </a:lnTo>
                <a:cubicBezTo>
                  <a:pt x="6504" y="32020"/>
                  <a:pt x="6594" y="32320"/>
                  <a:pt x="6674" y="32599"/>
                </a:cubicBezTo>
                <a:cubicBezTo>
                  <a:pt x="6974" y="33638"/>
                  <a:pt x="7284" y="34717"/>
                  <a:pt x="7274" y="35826"/>
                </a:cubicBezTo>
                <a:cubicBezTo>
                  <a:pt x="7274" y="37075"/>
                  <a:pt x="6844" y="38284"/>
                  <a:pt x="6434" y="39453"/>
                </a:cubicBezTo>
                <a:cubicBezTo>
                  <a:pt x="6235" y="40032"/>
                  <a:pt x="6015" y="40632"/>
                  <a:pt x="5865" y="41231"/>
                </a:cubicBezTo>
                <a:cubicBezTo>
                  <a:pt x="5445" y="42850"/>
                  <a:pt x="5026" y="45247"/>
                  <a:pt x="5435" y="47505"/>
                </a:cubicBezTo>
                <a:cubicBezTo>
                  <a:pt x="5575" y="48284"/>
                  <a:pt x="5865" y="49413"/>
                  <a:pt x="6444" y="50313"/>
                </a:cubicBezTo>
                <a:cubicBezTo>
                  <a:pt x="7024" y="51212"/>
                  <a:pt x="7763" y="51681"/>
                  <a:pt x="8622" y="51681"/>
                </a:cubicBezTo>
                <a:cubicBezTo>
                  <a:pt x="9072" y="51671"/>
                  <a:pt x="9521" y="51561"/>
                  <a:pt x="9931" y="51362"/>
                </a:cubicBezTo>
                <a:cubicBezTo>
                  <a:pt x="11330" y="50712"/>
                  <a:pt x="12389" y="49613"/>
                  <a:pt x="13298" y="48364"/>
                </a:cubicBezTo>
                <a:lnTo>
                  <a:pt x="13298" y="48364"/>
                </a:lnTo>
                <a:cubicBezTo>
                  <a:pt x="12269" y="49863"/>
                  <a:pt x="11090" y="51242"/>
                  <a:pt x="9461" y="52011"/>
                </a:cubicBezTo>
                <a:cubicBezTo>
                  <a:pt x="9042" y="52211"/>
                  <a:pt x="8592" y="52331"/>
                  <a:pt x="8123" y="52341"/>
                </a:cubicBezTo>
                <a:cubicBezTo>
                  <a:pt x="7553" y="52341"/>
                  <a:pt x="5655" y="52041"/>
                  <a:pt x="4936" y="48135"/>
                </a:cubicBezTo>
                <a:cubicBezTo>
                  <a:pt x="4506" y="45807"/>
                  <a:pt x="4936" y="43359"/>
                  <a:pt x="5365" y="41711"/>
                </a:cubicBezTo>
                <a:cubicBezTo>
                  <a:pt x="5525" y="41091"/>
                  <a:pt x="5745" y="40472"/>
                  <a:pt x="5965" y="39872"/>
                </a:cubicBezTo>
                <a:cubicBezTo>
                  <a:pt x="6394" y="38664"/>
                  <a:pt x="6834" y="37405"/>
                  <a:pt x="6844" y="36096"/>
                </a:cubicBezTo>
                <a:cubicBezTo>
                  <a:pt x="6864" y="34887"/>
                  <a:pt x="6524" y="33748"/>
                  <a:pt x="6205" y="32639"/>
                </a:cubicBezTo>
                <a:cubicBezTo>
                  <a:pt x="6125" y="32370"/>
                  <a:pt x="6045" y="32100"/>
                  <a:pt x="5965" y="31830"/>
                </a:cubicBezTo>
                <a:cubicBezTo>
                  <a:pt x="5855" y="31431"/>
                  <a:pt x="5775" y="31021"/>
                  <a:pt x="5715" y="30611"/>
                </a:cubicBezTo>
                <a:close/>
                <a:moveTo>
                  <a:pt x="5106" y="30182"/>
                </a:moveTo>
                <a:lnTo>
                  <a:pt x="5106" y="30182"/>
                </a:lnTo>
                <a:cubicBezTo>
                  <a:pt x="5275" y="30312"/>
                  <a:pt x="5435" y="30431"/>
                  <a:pt x="5595" y="30531"/>
                </a:cubicBezTo>
                <a:lnTo>
                  <a:pt x="5595" y="30541"/>
                </a:lnTo>
                <a:cubicBezTo>
                  <a:pt x="5645" y="30991"/>
                  <a:pt x="5735" y="31431"/>
                  <a:pt x="5865" y="31860"/>
                </a:cubicBezTo>
                <a:cubicBezTo>
                  <a:pt x="5935" y="32130"/>
                  <a:pt x="6015" y="32400"/>
                  <a:pt x="6095" y="32669"/>
                </a:cubicBezTo>
                <a:cubicBezTo>
                  <a:pt x="6414" y="33778"/>
                  <a:pt x="6744" y="34917"/>
                  <a:pt x="6734" y="36106"/>
                </a:cubicBezTo>
                <a:cubicBezTo>
                  <a:pt x="6734" y="37395"/>
                  <a:pt x="6284" y="38634"/>
                  <a:pt x="5865" y="39843"/>
                </a:cubicBezTo>
                <a:cubicBezTo>
                  <a:pt x="5645" y="40442"/>
                  <a:pt x="5425" y="41071"/>
                  <a:pt x="5255" y="41691"/>
                </a:cubicBezTo>
                <a:cubicBezTo>
                  <a:pt x="4826" y="43349"/>
                  <a:pt x="4396" y="45807"/>
                  <a:pt x="4826" y="48165"/>
                </a:cubicBezTo>
                <a:cubicBezTo>
                  <a:pt x="5016" y="49174"/>
                  <a:pt x="5805" y="52460"/>
                  <a:pt x="8123" y="52460"/>
                </a:cubicBezTo>
                <a:cubicBezTo>
                  <a:pt x="8602" y="52440"/>
                  <a:pt x="9082" y="52321"/>
                  <a:pt x="9511" y="52111"/>
                </a:cubicBezTo>
                <a:cubicBezTo>
                  <a:pt x="10910" y="51451"/>
                  <a:pt x="11969" y="50362"/>
                  <a:pt x="12888" y="49134"/>
                </a:cubicBezTo>
                <a:lnTo>
                  <a:pt x="12888" y="49134"/>
                </a:lnTo>
                <a:cubicBezTo>
                  <a:pt x="11849" y="50622"/>
                  <a:pt x="10670" y="51981"/>
                  <a:pt x="9042" y="52760"/>
                </a:cubicBezTo>
                <a:cubicBezTo>
                  <a:pt x="8602" y="52980"/>
                  <a:pt x="8123" y="53100"/>
                  <a:pt x="7633" y="53120"/>
                </a:cubicBezTo>
                <a:cubicBezTo>
                  <a:pt x="7054" y="53120"/>
                  <a:pt x="5096" y="52800"/>
                  <a:pt x="4336" y="48794"/>
                </a:cubicBezTo>
                <a:cubicBezTo>
                  <a:pt x="3887" y="46376"/>
                  <a:pt x="4326" y="43859"/>
                  <a:pt x="4766" y="42170"/>
                </a:cubicBezTo>
                <a:cubicBezTo>
                  <a:pt x="4936" y="41531"/>
                  <a:pt x="5176" y="40882"/>
                  <a:pt x="5395" y="40262"/>
                </a:cubicBezTo>
                <a:cubicBezTo>
                  <a:pt x="5845" y="39013"/>
                  <a:pt x="6304" y="37725"/>
                  <a:pt x="6314" y="36376"/>
                </a:cubicBezTo>
                <a:cubicBezTo>
                  <a:pt x="6334" y="35087"/>
                  <a:pt x="5965" y="33878"/>
                  <a:pt x="5615" y="32699"/>
                </a:cubicBezTo>
                <a:cubicBezTo>
                  <a:pt x="5545" y="32450"/>
                  <a:pt x="5475" y="32210"/>
                  <a:pt x="5405" y="31970"/>
                </a:cubicBezTo>
                <a:cubicBezTo>
                  <a:pt x="5305" y="31620"/>
                  <a:pt x="5086" y="30841"/>
                  <a:pt x="5106" y="30182"/>
                </a:cubicBezTo>
                <a:close/>
                <a:moveTo>
                  <a:pt x="4566" y="29762"/>
                </a:moveTo>
                <a:cubicBezTo>
                  <a:pt x="4696" y="29862"/>
                  <a:pt x="4836" y="29962"/>
                  <a:pt x="4966" y="30072"/>
                </a:cubicBezTo>
                <a:lnTo>
                  <a:pt x="4996" y="30082"/>
                </a:lnTo>
                <a:cubicBezTo>
                  <a:pt x="4956" y="30791"/>
                  <a:pt x="5186" y="31620"/>
                  <a:pt x="5295" y="31990"/>
                </a:cubicBezTo>
                <a:cubicBezTo>
                  <a:pt x="5365" y="32230"/>
                  <a:pt x="5435" y="32470"/>
                  <a:pt x="5505" y="32719"/>
                </a:cubicBezTo>
                <a:cubicBezTo>
                  <a:pt x="5855" y="33888"/>
                  <a:pt x="6215" y="35087"/>
                  <a:pt x="6205" y="36366"/>
                </a:cubicBezTo>
                <a:cubicBezTo>
                  <a:pt x="6195" y="37695"/>
                  <a:pt x="5735" y="38973"/>
                  <a:pt x="5285" y="40212"/>
                </a:cubicBezTo>
                <a:cubicBezTo>
                  <a:pt x="5056" y="40832"/>
                  <a:pt x="4826" y="41481"/>
                  <a:pt x="4656" y="42130"/>
                </a:cubicBezTo>
                <a:cubicBezTo>
                  <a:pt x="4206" y="43829"/>
                  <a:pt x="3767" y="46366"/>
                  <a:pt x="4226" y="48804"/>
                </a:cubicBezTo>
                <a:cubicBezTo>
                  <a:pt x="4376" y="49633"/>
                  <a:pt x="4696" y="50822"/>
                  <a:pt x="5315" y="51771"/>
                </a:cubicBezTo>
                <a:cubicBezTo>
                  <a:pt x="5935" y="52720"/>
                  <a:pt x="6724" y="53210"/>
                  <a:pt x="7633" y="53210"/>
                </a:cubicBezTo>
                <a:cubicBezTo>
                  <a:pt x="8133" y="53200"/>
                  <a:pt x="8632" y="53080"/>
                  <a:pt x="9082" y="52850"/>
                </a:cubicBezTo>
                <a:cubicBezTo>
                  <a:pt x="10480" y="52181"/>
                  <a:pt x="11559" y="51102"/>
                  <a:pt x="12489" y="49873"/>
                </a:cubicBezTo>
                <a:lnTo>
                  <a:pt x="12489" y="49873"/>
                </a:lnTo>
                <a:cubicBezTo>
                  <a:pt x="11440" y="51362"/>
                  <a:pt x="10241" y="52700"/>
                  <a:pt x="8612" y="53489"/>
                </a:cubicBezTo>
                <a:cubicBezTo>
                  <a:pt x="8153" y="53729"/>
                  <a:pt x="7653" y="53849"/>
                  <a:pt x="7144" y="53869"/>
                </a:cubicBezTo>
                <a:cubicBezTo>
                  <a:pt x="6544" y="53869"/>
                  <a:pt x="4516" y="53549"/>
                  <a:pt x="3737" y="49423"/>
                </a:cubicBezTo>
                <a:cubicBezTo>
                  <a:pt x="3257" y="46926"/>
                  <a:pt x="3707" y="44338"/>
                  <a:pt x="4167" y="42610"/>
                </a:cubicBezTo>
                <a:cubicBezTo>
                  <a:pt x="4346" y="41941"/>
                  <a:pt x="4586" y="41271"/>
                  <a:pt x="4826" y="40632"/>
                </a:cubicBezTo>
                <a:cubicBezTo>
                  <a:pt x="5295" y="39343"/>
                  <a:pt x="5775" y="38024"/>
                  <a:pt x="5785" y="36636"/>
                </a:cubicBezTo>
                <a:cubicBezTo>
                  <a:pt x="5805" y="35257"/>
                  <a:pt x="5405" y="33978"/>
                  <a:pt x="5036" y="32729"/>
                </a:cubicBezTo>
                <a:cubicBezTo>
                  <a:pt x="4966" y="32510"/>
                  <a:pt x="4906" y="32300"/>
                  <a:pt x="4846" y="32080"/>
                </a:cubicBezTo>
                <a:cubicBezTo>
                  <a:pt x="4526" y="31051"/>
                  <a:pt x="4436" y="30272"/>
                  <a:pt x="4566" y="29772"/>
                </a:cubicBezTo>
                <a:lnTo>
                  <a:pt x="4566" y="29762"/>
                </a:lnTo>
                <a:close/>
                <a:moveTo>
                  <a:pt x="4107" y="29472"/>
                </a:moveTo>
                <a:lnTo>
                  <a:pt x="4107" y="29472"/>
                </a:lnTo>
                <a:cubicBezTo>
                  <a:pt x="4226" y="29532"/>
                  <a:pt x="4346" y="29612"/>
                  <a:pt x="4466" y="29692"/>
                </a:cubicBezTo>
                <a:cubicBezTo>
                  <a:pt x="4236" y="30471"/>
                  <a:pt x="4586" y="31660"/>
                  <a:pt x="4726" y="32120"/>
                </a:cubicBezTo>
                <a:cubicBezTo>
                  <a:pt x="4786" y="32340"/>
                  <a:pt x="4846" y="32549"/>
                  <a:pt x="4916" y="32769"/>
                </a:cubicBezTo>
                <a:cubicBezTo>
                  <a:pt x="5285" y="34008"/>
                  <a:pt x="5685" y="35287"/>
                  <a:pt x="5665" y="36636"/>
                </a:cubicBezTo>
                <a:cubicBezTo>
                  <a:pt x="5645" y="37984"/>
                  <a:pt x="5176" y="39323"/>
                  <a:pt x="4716" y="40602"/>
                </a:cubicBezTo>
                <a:cubicBezTo>
                  <a:pt x="4476" y="41241"/>
                  <a:pt x="4236" y="41911"/>
                  <a:pt x="4057" y="42580"/>
                </a:cubicBezTo>
                <a:cubicBezTo>
                  <a:pt x="3587" y="44328"/>
                  <a:pt x="3138" y="46936"/>
                  <a:pt x="3617" y="49453"/>
                </a:cubicBezTo>
                <a:cubicBezTo>
                  <a:pt x="3817" y="50522"/>
                  <a:pt x="4676" y="53989"/>
                  <a:pt x="7134" y="53989"/>
                </a:cubicBezTo>
                <a:cubicBezTo>
                  <a:pt x="7673" y="53979"/>
                  <a:pt x="8193" y="53839"/>
                  <a:pt x="8662" y="53599"/>
                </a:cubicBezTo>
                <a:cubicBezTo>
                  <a:pt x="10071" y="52910"/>
                  <a:pt x="11160" y="51831"/>
                  <a:pt x="12099" y="50602"/>
                </a:cubicBezTo>
                <a:lnTo>
                  <a:pt x="12099" y="50602"/>
                </a:lnTo>
                <a:cubicBezTo>
                  <a:pt x="11040" y="52101"/>
                  <a:pt x="9831" y="53440"/>
                  <a:pt x="8193" y="54239"/>
                </a:cubicBezTo>
                <a:cubicBezTo>
                  <a:pt x="7713" y="54489"/>
                  <a:pt x="7184" y="54628"/>
                  <a:pt x="6644" y="54648"/>
                </a:cubicBezTo>
                <a:cubicBezTo>
                  <a:pt x="6035" y="54648"/>
                  <a:pt x="3957" y="54319"/>
                  <a:pt x="3138" y="50093"/>
                </a:cubicBezTo>
                <a:cubicBezTo>
                  <a:pt x="2738" y="48075"/>
                  <a:pt x="2898" y="45577"/>
                  <a:pt x="3567" y="43069"/>
                </a:cubicBezTo>
                <a:cubicBezTo>
                  <a:pt x="3757" y="42380"/>
                  <a:pt x="4007" y="41701"/>
                  <a:pt x="4256" y="41031"/>
                </a:cubicBezTo>
                <a:cubicBezTo>
                  <a:pt x="4736" y="39713"/>
                  <a:pt x="5235" y="38344"/>
                  <a:pt x="5255" y="36915"/>
                </a:cubicBezTo>
                <a:cubicBezTo>
                  <a:pt x="5265" y="35457"/>
                  <a:pt x="4846" y="34098"/>
                  <a:pt x="4436" y="32769"/>
                </a:cubicBezTo>
                <a:cubicBezTo>
                  <a:pt x="4376" y="32589"/>
                  <a:pt x="4326" y="32410"/>
                  <a:pt x="4266" y="32230"/>
                </a:cubicBezTo>
                <a:cubicBezTo>
                  <a:pt x="3857" y="30851"/>
                  <a:pt x="3807" y="29932"/>
                  <a:pt x="4107" y="29472"/>
                </a:cubicBezTo>
                <a:close/>
                <a:moveTo>
                  <a:pt x="3727" y="29283"/>
                </a:moveTo>
                <a:cubicBezTo>
                  <a:pt x="3827" y="29313"/>
                  <a:pt x="3917" y="29353"/>
                  <a:pt x="4007" y="29402"/>
                </a:cubicBezTo>
                <a:cubicBezTo>
                  <a:pt x="3687" y="29902"/>
                  <a:pt x="3737" y="30861"/>
                  <a:pt x="4157" y="32260"/>
                </a:cubicBezTo>
                <a:cubicBezTo>
                  <a:pt x="4206" y="32440"/>
                  <a:pt x="4266" y="32619"/>
                  <a:pt x="4326" y="32799"/>
                </a:cubicBezTo>
                <a:cubicBezTo>
                  <a:pt x="4726" y="34118"/>
                  <a:pt x="5146" y="35477"/>
                  <a:pt x="5136" y="36915"/>
                </a:cubicBezTo>
                <a:cubicBezTo>
                  <a:pt x="5116" y="38314"/>
                  <a:pt x="4626" y="39673"/>
                  <a:pt x="4137" y="40981"/>
                </a:cubicBezTo>
                <a:cubicBezTo>
                  <a:pt x="3887" y="41651"/>
                  <a:pt x="3637" y="42340"/>
                  <a:pt x="3457" y="43029"/>
                </a:cubicBezTo>
                <a:cubicBezTo>
                  <a:pt x="2778" y="45557"/>
                  <a:pt x="2618" y="48075"/>
                  <a:pt x="3018" y="50113"/>
                </a:cubicBezTo>
                <a:cubicBezTo>
                  <a:pt x="3287" y="51511"/>
                  <a:pt x="4187" y="54758"/>
                  <a:pt x="6644" y="54758"/>
                </a:cubicBezTo>
                <a:cubicBezTo>
                  <a:pt x="7204" y="54748"/>
                  <a:pt x="7753" y="54598"/>
                  <a:pt x="8243" y="54349"/>
                </a:cubicBezTo>
                <a:cubicBezTo>
                  <a:pt x="9651" y="53659"/>
                  <a:pt x="10740" y="52580"/>
                  <a:pt x="11689" y="51352"/>
                </a:cubicBezTo>
                <a:lnTo>
                  <a:pt x="11689" y="51352"/>
                </a:lnTo>
                <a:cubicBezTo>
                  <a:pt x="10630" y="52840"/>
                  <a:pt x="9411" y="54169"/>
                  <a:pt x="7773" y="54978"/>
                </a:cubicBezTo>
                <a:cubicBezTo>
                  <a:pt x="7274" y="55248"/>
                  <a:pt x="6724" y="55388"/>
                  <a:pt x="6155" y="55408"/>
                </a:cubicBezTo>
                <a:cubicBezTo>
                  <a:pt x="5525" y="55408"/>
                  <a:pt x="3387" y="55068"/>
                  <a:pt x="2538" y="50732"/>
                </a:cubicBezTo>
                <a:cubicBezTo>
                  <a:pt x="2128" y="48654"/>
                  <a:pt x="2288" y="46087"/>
                  <a:pt x="2978" y="43519"/>
                </a:cubicBezTo>
                <a:cubicBezTo>
                  <a:pt x="3167" y="42810"/>
                  <a:pt x="3437" y="42090"/>
                  <a:pt x="3687" y="41401"/>
                </a:cubicBezTo>
                <a:cubicBezTo>
                  <a:pt x="4187" y="40052"/>
                  <a:pt x="4706" y="38654"/>
                  <a:pt x="4726" y="37185"/>
                </a:cubicBezTo>
                <a:cubicBezTo>
                  <a:pt x="4746" y="35637"/>
                  <a:pt x="4286" y="34198"/>
                  <a:pt x="3847" y="32799"/>
                </a:cubicBezTo>
                <a:lnTo>
                  <a:pt x="3707" y="32350"/>
                </a:lnTo>
                <a:cubicBezTo>
                  <a:pt x="3048" y="30262"/>
                  <a:pt x="3357" y="29532"/>
                  <a:pt x="3727" y="29283"/>
                </a:cubicBezTo>
                <a:close/>
                <a:moveTo>
                  <a:pt x="3427" y="29223"/>
                </a:moveTo>
                <a:cubicBezTo>
                  <a:pt x="3477" y="29223"/>
                  <a:pt x="3527" y="29233"/>
                  <a:pt x="3577" y="29243"/>
                </a:cubicBezTo>
                <a:cubicBezTo>
                  <a:pt x="3068" y="29672"/>
                  <a:pt x="3068" y="30731"/>
                  <a:pt x="3587" y="32390"/>
                </a:cubicBezTo>
                <a:cubicBezTo>
                  <a:pt x="3637" y="32539"/>
                  <a:pt x="3677" y="32689"/>
                  <a:pt x="3727" y="32839"/>
                </a:cubicBezTo>
                <a:cubicBezTo>
                  <a:pt x="4187" y="34288"/>
                  <a:pt x="4616" y="35657"/>
                  <a:pt x="4596" y="37185"/>
                </a:cubicBezTo>
                <a:cubicBezTo>
                  <a:pt x="4586" y="38634"/>
                  <a:pt x="4067" y="40022"/>
                  <a:pt x="3567" y="41361"/>
                </a:cubicBezTo>
                <a:cubicBezTo>
                  <a:pt x="3317" y="42060"/>
                  <a:pt x="3048" y="42770"/>
                  <a:pt x="2858" y="43489"/>
                </a:cubicBezTo>
                <a:cubicBezTo>
                  <a:pt x="2158" y="46077"/>
                  <a:pt x="1999" y="48664"/>
                  <a:pt x="2418" y="50762"/>
                </a:cubicBezTo>
                <a:cubicBezTo>
                  <a:pt x="2598" y="51661"/>
                  <a:pt x="2948" y="52950"/>
                  <a:pt x="3627" y="53979"/>
                </a:cubicBezTo>
                <a:cubicBezTo>
                  <a:pt x="4316" y="55008"/>
                  <a:pt x="5166" y="55538"/>
                  <a:pt x="6165" y="55538"/>
                </a:cubicBezTo>
                <a:cubicBezTo>
                  <a:pt x="6744" y="55518"/>
                  <a:pt x="7314" y="55368"/>
                  <a:pt x="7823" y="55098"/>
                </a:cubicBezTo>
                <a:cubicBezTo>
                  <a:pt x="9252" y="54389"/>
                  <a:pt x="10361" y="53310"/>
                  <a:pt x="11320" y="52071"/>
                </a:cubicBezTo>
                <a:lnTo>
                  <a:pt x="11320" y="52071"/>
                </a:lnTo>
                <a:cubicBezTo>
                  <a:pt x="10241" y="53569"/>
                  <a:pt x="9002" y="54908"/>
                  <a:pt x="7353" y="55727"/>
                </a:cubicBezTo>
                <a:cubicBezTo>
                  <a:pt x="6834" y="56007"/>
                  <a:pt x="6255" y="56157"/>
                  <a:pt x="5665" y="56177"/>
                </a:cubicBezTo>
                <a:cubicBezTo>
                  <a:pt x="3157" y="56177"/>
                  <a:pt x="2228" y="52830"/>
                  <a:pt x="1939" y="51391"/>
                </a:cubicBezTo>
                <a:cubicBezTo>
                  <a:pt x="1509" y="49244"/>
                  <a:pt x="1669" y="46606"/>
                  <a:pt x="2378" y="43969"/>
                </a:cubicBezTo>
                <a:cubicBezTo>
                  <a:pt x="2578" y="43239"/>
                  <a:pt x="2848" y="42510"/>
                  <a:pt x="3118" y="41791"/>
                </a:cubicBezTo>
                <a:cubicBezTo>
                  <a:pt x="3637" y="40402"/>
                  <a:pt x="4167" y="38963"/>
                  <a:pt x="4187" y="37455"/>
                </a:cubicBezTo>
                <a:cubicBezTo>
                  <a:pt x="4216" y="35826"/>
                  <a:pt x="3747" y="34368"/>
                  <a:pt x="3247" y="32819"/>
                </a:cubicBezTo>
                <a:lnTo>
                  <a:pt x="3138" y="32490"/>
                </a:lnTo>
                <a:cubicBezTo>
                  <a:pt x="2588" y="30781"/>
                  <a:pt x="2598" y="29642"/>
                  <a:pt x="3148" y="29303"/>
                </a:cubicBezTo>
                <a:cubicBezTo>
                  <a:pt x="3227" y="29253"/>
                  <a:pt x="3327" y="29223"/>
                  <a:pt x="3427" y="29223"/>
                </a:cubicBezTo>
                <a:close/>
                <a:moveTo>
                  <a:pt x="45377" y="1"/>
                </a:moveTo>
                <a:cubicBezTo>
                  <a:pt x="43159" y="1"/>
                  <a:pt x="41471" y="1889"/>
                  <a:pt x="39982" y="3547"/>
                </a:cubicBezTo>
                <a:cubicBezTo>
                  <a:pt x="39463" y="4167"/>
                  <a:pt x="38903" y="4746"/>
                  <a:pt x="38314" y="5285"/>
                </a:cubicBezTo>
                <a:cubicBezTo>
                  <a:pt x="37634" y="5875"/>
                  <a:pt x="36975" y="6514"/>
                  <a:pt x="36336" y="7144"/>
                </a:cubicBezTo>
                <a:cubicBezTo>
                  <a:pt x="35107" y="8333"/>
                  <a:pt x="33848" y="9571"/>
                  <a:pt x="32439" y="10471"/>
                </a:cubicBezTo>
                <a:cubicBezTo>
                  <a:pt x="28104" y="13228"/>
                  <a:pt x="23338" y="15236"/>
                  <a:pt x="18673" y="16275"/>
                </a:cubicBezTo>
                <a:cubicBezTo>
                  <a:pt x="18313" y="16355"/>
                  <a:pt x="17953" y="16435"/>
                  <a:pt x="17584" y="16525"/>
                </a:cubicBezTo>
                <a:cubicBezTo>
                  <a:pt x="15845" y="16924"/>
                  <a:pt x="14047" y="17344"/>
                  <a:pt x="12259" y="17344"/>
                </a:cubicBezTo>
                <a:cubicBezTo>
                  <a:pt x="12059" y="17344"/>
                  <a:pt x="11859" y="17344"/>
                  <a:pt x="11659" y="17324"/>
                </a:cubicBezTo>
                <a:cubicBezTo>
                  <a:pt x="10341" y="17254"/>
                  <a:pt x="9162" y="16715"/>
                  <a:pt x="8013" y="16195"/>
                </a:cubicBezTo>
                <a:cubicBezTo>
                  <a:pt x="7054" y="15756"/>
                  <a:pt x="6055" y="15306"/>
                  <a:pt x="4996" y="15136"/>
                </a:cubicBezTo>
                <a:cubicBezTo>
                  <a:pt x="4606" y="15066"/>
                  <a:pt x="4226" y="15036"/>
                  <a:pt x="3837" y="15036"/>
                </a:cubicBezTo>
                <a:cubicBezTo>
                  <a:pt x="2648" y="15036"/>
                  <a:pt x="1839" y="15436"/>
                  <a:pt x="1379" y="16265"/>
                </a:cubicBezTo>
                <a:cubicBezTo>
                  <a:pt x="1" y="18783"/>
                  <a:pt x="1129" y="22169"/>
                  <a:pt x="2778" y="24237"/>
                </a:cubicBezTo>
                <a:cubicBezTo>
                  <a:pt x="3177" y="24737"/>
                  <a:pt x="3717" y="25206"/>
                  <a:pt x="4286" y="25706"/>
                </a:cubicBezTo>
                <a:cubicBezTo>
                  <a:pt x="5395" y="26675"/>
                  <a:pt x="6524" y="27664"/>
                  <a:pt x="6794" y="28973"/>
                </a:cubicBezTo>
                <a:cubicBezTo>
                  <a:pt x="6744" y="28993"/>
                  <a:pt x="6704" y="29003"/>
                  <a:pt x="6654" y="29033"/>
                </a:cubicBezTo>
                <a:cubicBezTo>
                  <a:pt x="6564" y="29003"/>
                  <a:pt x="6464" y="28983"/>
                  <a:pt x="6364" y="28983"/>
                </a:cubicBezTo>
                <a:cubicBezTo>
                  <a:pt x="6352" y="28982"/>
                  <a:pt x="6339" y="28981"/>
                  <a:pt x="6326" y="28981"/>
                </a:cubicBezTo>
                <a:cubicBezTo>
                  <a:pt x="6237" y="28981"/>
                  <a:pt x="6143" y="29010"/>
                  <a:pt x="6065" y="29063"/>
                </a:cubicBezTo>
                <a:cubicBezTo>
                  <a:pt x="5975" y="29023"/>
                  <a:pt x="5875" y="29003"/>
                  <a:pt x="5775" y="29003"/>
                </a:cubicBezTo>
                <a:cubicBezTo>
                  <a:pt x="5675" y="29003"/>
                  <a:pt x="5575" y="29033"/>
                  <a:pt x="5475" y="29083"/>
                </a:cubicBezTo>
                <a:cubicBezTo>
                  <a:pt x="5385" y="29053"/>
                  <a:pt x="5285" y="29033"/>
                  <a:pt x="5186" y="29033"/>
                </a:cubicBezTo>
                <a:cubicBezTo>
                  <a:pt x="5086" y="29033"/>
                  <a:pt x="4986" y="29053"/>
                  <a:pt x="4896" y="29103"/>
                </a:cubicBezTo>
                <a:cubicBezTo>
                  <a:pt x="4796" y="29073"/>
                  <a:pt x="4706" y="29063"/>
                  <a:pt x="4606" y="29053"/>
                </a:cubicBezTo>
                <a:cubicBezTo>
                  <a:pt x="4496" y="29053"/>
                  <a:pt x="4396" y="29083"/>
                  <a:pt x="4306" y="29133"/>
                </a:cubicBezTo>
                <a:cubicBezTo>
                  <a:pt x="4206" y="29103"/>
                  <a:pt x="4117" y="29083"/>
                  <a:pt x="4017" y="29083"/>
                </a:cubicBezTo>
                <a:cubicBezTo>
                  <a:pt x="3917" y="29083"/>
                  <a:pt x="3807" y="29103"/>
                  <a:pt x="3717" y="29153"/>
                </a:cubicBezTo>
                <a:cubicBezTo>
                  <a:pt x="3627" y="29123"/>
                  <a:pt x="3527" y="29113"/>
                  <a:pt x="3427" y="29113"/>
                </a:cubicBezTo>
                <a:cubicBezTo>
                  <a:pt x="3415" y="29112"/>
                  <a:pt x="3402" y="29111"/>
                  <a:pt x="3390" y="29111"/>
                </a:cubicBezTo>
                <a:cubicBezTo>
                  <a:pt x="3283" y="29111"/>
                  <a:pt x="3176" y="29149"/>
                  <a:pt x="3078" y="29203"/>
                </a:cubicBezTo>
                <a:cubicBezTo>
                  <a:pt x="2458" y="29582"/>
                  <a:pt x="2438" y="30741"/>
                  <a:pt x="3018" y="32539"/>
                </a:cubicBezTo>
                <a:lnTo>
                  <a:pt x="3128" y="32869"/>
                </a:lnTo>
                <a:cubicBezTo>
                  <a:pt x="3627" y="34398"/>
                  <a:pt x="4087" y="35846"/>
                  <a:pt x="4057" y="37465"/>
                </a:cubicBezTo>
                <a:cubicBezTo>
                  <a:pt x="4037" y="38953"/>
                  <a:pt x="3507" y="40382"/>
                  <a:pt x="2998" y="41761"/>
                </a:cubicBezTo>
                <a:cubicBezTo>
                  <a:pt x="2728" y="42470"/>
                  <a:pt x="2458" y="43209"/>
                  <a:pt x="2258" y="43949"/>
                </a:cubicBezTo>
                <a:cubicBezTo>
                  <a:pt x="1539" y="46596"/>
                  <a:pt x="1379" y="49254"/>
                  <a:pt x="1809" y="51421"/>
                </a:cubicBezTo>
                <a:cubicBezTo>
                  <a:pt x="2099" y="52890"/>
                  <a:pt x="3068" y="56317"/>
                  <a:pt x="5665" y="56317"/>
                </a:cubicBezTo>
                <a:cubicBezTo>
                  <a:pt x="6275" y="56297"/>
                  <a:pt x="6864" y="56137"/>
                  <a:pt x="7403" y="55847"/>
                </a:cubicBezTo>
                <a:cubicBezTo>
                  <a:pt x="10061" y="54519"/>
                  <a:pt x="11649" y="51911"/>
                  <a:pt x="13198" y="49393"/>
                </a:cubicBezTo>
                <a:cubicBezTo>
                  <a:pt x="13767" y="48454"/>
                  <a:pt x="14317" y="47565"/>
                  <a:pt x="14916" y="46736"/>
                </a:cubicBezTo>
                <a:cubicBezTo>
                  <a:pt x="14996" y="46616"/>
                  <a:pt x="15096" y="46486"/>
                  <a:pt x="15196" y="46326"/>
                </a:cubicBezTo>
                <a:cubicBezTo>
                  <a:pt x="16245" y="44858"/>
                  <a:pt x="18193" y="42100"/>
                  <a:pt x="19802" y="42080"/>
                </a:cubicBezTo>
                <a:cubicBezTo>
                  <a:pt x="20301" y="42080"/>
                  <a:pt x="21300" y="42630"/>
                  <a:pt x="22549" y="43589"/>
                </a:cubicBezTo>
                <a:cubicBezTo>
                  <a:pt x="23218" y="44108"/>
                  <a:pt x="23878" y="44678"/>
                  <a:pt x="24517" y="45227"/>
                </a:cubicBezTo>
                <a:cubicBezTo>
                  <a:pt x="25536" y="46107"/>
                  <a:pt x="26595" y="47016"/>
                  <a:pt x="27764" y="47765"/>
                </a:cubicBezTo>
                <a:cubicBezTo>
                  <a:pt x="30371" y="49453"/>
                  <a:pt x="34058" y="50452"/>
                  <a:pt x="37614" y="50452"/>
                </a:cubicBezTo>
                <a:cubicBezTo>
                  <a:pt x="37904" y="50452"/>
                  <a:pt x="38204" y="50442"/>
                  <a:pt x="38494" y="50432"/>
                </a:cubicBezTo>
                <a:cubicBezTo>
                  <a:pt x="42440" y="50243"/>
                  <a:pt x="46656" y="47555"/>
                  <a:pt x="48284" y="44168"/>
                </a:cubicBezTo>
                <a:cubicBezTo>
                  <a:pt x="49603" y="41421"/>
                  <a:pt x="48694" y="39813"/>
                  <a:pt x="46676" y="37964"/>
                </a:cubicBezTo>
                <a:cubicBezTo>
                  <a:pt x="46556" y="37854"/>
                  <a:pt x="46436" y="37745"/>
                  <a:pt x="46306" y="37635"/>
                </a:cubicBezTo>
                <a:cubicBezTo>
                  <a:pt x="45577" y="36985"/>
                  <a:pt x="44668" y="36186"/>
                  <a:pt x="44388" y="35337"/>
                </a:cubicBezTo>
                <a:cubicBezTo>
                  <a:pt x="44058" y="34358"/>
                  <a:pt x="44378" y="34198"/>
                  <a:pt x="45207" y="33768"/>
                </a:cubicBezTo>
                <a:cubicBezTo>
                  <a:pt x="45307" y="33718"/>
                  <a:pt x="45407" y="33658"/>
                  <a:pt x="45527" y="33598"/>
                </a:cubicBezTo>
                <a:cubicBezTo>
                  <a:pt x="46566" y="33039"/>
                  <a:pt x="47075" y="32529"/>
                  <a:pt x="47105" y="31990"/>
                </a:cubicBezTo>
                <a:cubicBezTo>
                  <a:pt x="47135" y="31530"/>
                  <a:pt x="46816" y="31081"/>
                  <a:pt x="46136" y="30601"/>
                </a:cubicBezTo>
                <a:cubicBezTo>
                  <a:pt x="45407" y="30082"/>
                  <a:pt x="44648" y="29572"/>
                  <a:pt x="43918" y="29093"/>
                </a:cubicBezTo>
                <a:cubicBezTo>
                  <a:pt x="42450" y="28114"/>
                  <a:pt x="40931" y="27095"/>
                  <a:pt x="39533" y="25946"/>
                </a:cubicBezTo>
                <a:lnTo>
                  <a:pt x="39513" y="25926"/>
                </a:lnTo>
                <a:cubicBezTo>
                  <a:pt x="38404" y="25007"/>
                  <a:pt x="37445" y="24217"/>
                  <a:pt x="37145" y="22729"/>
                </a:cubicBezTo>
                <a:cubicBezTo>
                  <a:pt x="36865" y="21330"/>
                  <a:pt x="37555" y="20541"/>
                  <a:pt x="38354" y="19632"/>
                </a:cubicBezTo>
                <a:cubicBezTo>
                  <a:pt x="38584" y="19362"/>
                  <a:pt x="38813" y="19092"/>
                  <a:pt x="39043" y="18803"/>
                </a:cubicBezTo>
                <a:cubicBezTo>
                  <a:pt x="39283" y="18483"/>
                  <a:pt x="39712" y="17973"/>
                  <a:pt x="40252" y="17314"/>
                </a:cubicBezTo>
                <a:cubicBezTo>
                  <a:pt x="43359" y="13608"/>
                  <a:pt x="49823" y="5895"/>
                  <a:pt x="48704" y="2079"/>
                </a:cubicBezTo>
                <a:cubicBezTo>
                  <a:pt x="48444" y="1179"/>
                  <a:pt x="47765" y="550"/>
                  <a:pt x="46686" y="210"/>
                </a:cubicBezTo>
                <a:cubicBezTo>
                  <a:pt x="46266" y="70"/>
                  <a:pt x="45827" y="1"/>
                  <a:pt x="45377" y="1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5_2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9"/>
          <p:cNvSpPr txBox="1"/>
          <p:nvPr>
            <p:ph idx="1" type="subTitle"/>
          </p:nvPr>
        </p:nvSpPr>
        <p:spPr>
          <a:xfrm>
            <a:off x="713225" y="1801225"/>
            <a:ext cx="3988800" cy="23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AutoNum type="arabicPeriod"/>
              <a:defRPr sz="1600"/>
            </a:lvl1pPr>
            <a:lvl2pPr lvl="1" rtl="0">
              <a:spcBef>
                <a:spcPts val="1000"/>
              </a:spcBef>
              <a:spcAft>
                <a:spcPts val="0"/>
              </a:spcAft>
              <a:buSzPts val="1600"/>
              <a:buAutoNum type="alphaLcPeriod"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AutoNum type="romanLcPeriod"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AutoNum type="arabicPeriod"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AutoNum type="alphaLcPeriod"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AutoNum type="romanLcPeriod"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AutoNum type="arabicPeriod"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AutoNum type="alphaLcPeriod"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AutoNum type="romanLcPeriod"/>
              <a:defRPr sz="1600"/>
            </a:lvl9pPr>
          </a:lstStyle>
          <a:p/>
        </p:txBody>
      </p:sp>
      <p:sp>
        <p:nvSpPr>
          <p:cNvPr id="148" name="Google Shape;148;p19"/>
          <p:cNvSpPr txBox="1"/>
          <p:nvPr>
            <p:ph type="title"/>
          </p:nvPr>
        </p:nvSpPr>
        <p:spPr>
          <a:xfrm>
            <a:off x="713225" y="539500"/>
            <a:ext cx="6264900" cy="6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49" name="Google Shape;149;p19"/>
          <p:cNvSpPr/>
          <p:nvPr/>
        </p:nvSpPr>
        <p:spPr>
          <a:xfrm flipH="1" rot="-5400000">
            <a:off x="7843948" y="-892120"/>
            <a:ext cx="407909" cy="2192149"/>
          </a:xfrm>
          <a:custGeom>
            <a:rect b="b" l="l" r="r" t="t"/>
            <a:pathLst>
              <a:path extrusionOk="0" h="33573" w="8803">
                <a:moveTo>
                  <a:pt x="10" y="18616"/>
                </a:moveTo>
                <a:lnTo>
                  <a:pt x="0" y="18626"/>
                </a:lnTo>
                <a:lnTo>
                  <a:pt x="0" y="23951"/>
                </a:lnTo>
                <a:cubicBezTo>
                  <a:pt x="90" y="23062"/>
                  <a:pt x="140" y="22213"/>
                  <a:pt x="140" y="21424"/>
                </a:cubicBezTo>
                <a:cubicBezTo>
                  <a:pt x="140" y="20485"/>
                  <a:pt x="100" y="19555"/>
                  <a:pt x="10" y="18616"/>
                </a:cubicBezTo>
                <a:close/>
                <a:moveTo>
                  <a:pt x="0" y="16408"/>
                </a:moveTo>
                <a:lnTo>
                  <a:pt x="0" y="17517"/>
                </a:lnTo>
                <a:cubicBezTo>
                  <a:pt x="120" y="18706"/>
                  <a:pt x="170" y="19915"/>
                  <a:pt x="170" y="21114"/>
                </a:cubicBezTo>
                <a:cubicBezTo>
                  <a:pt x="170" y="22133"/>
                  <a:pt x="100" y="23222"/>
                  <a:pt x="0" y="24331"/>
                </a:cubicBezTo>
                <a:lnTo>
                  <a:pt x="0" y="25630"/>
                </a:lnTo>
                <a:cubicBezTo>
                  <a:pt x="190" y="24131"/>
                  <a:pt x="290" y="22623"/>
                  <a:pt x="320" y="21104"/>
                </a:cubicBezTo>
                <a:cubicBezTo>
                  <a:pt x="330" y="19535"/>
                  <a:pt x="230" y="17967"/>
                  <a:pt x="10" y="16408"/>
                </a:cubicBezTo>
                <a:close/>
                <a:moveTo>
                  <a:pt x="0" y="14201"/>
                </a:moveTo>
                <a:lnTo>
                  <a:pt x="0" y="15000"/>
                </a:lnTo>
                <a:cubicBezTo>
                  <a:pt x="270" y="16818"/>
                  <a:pt x="340" y="18846"/>
                  <a:pt x="340" y="20804"/>
                </a:cubicBezTo>
                <a:cubicBezTo>
                  <a:pt x="340" y="22453"/>
                  <a:pt x="190" y="24351"/>
                  <a:pt x="40" y="26199"/>
                </a:cubicBezTo>
                <a:cubicBezTo>
                  <a:pt x="30" y="26349"/>
                  <a:pt x="10" y="26509"/>
                  <a:pt x="0" y="26669"/>
                </a:cubicBezTo>
                <a:lnTo>
                  <a:pt x="0" y="28507"/>
                </a:lnTo>
                <a:cubicBezTo>
                  <a:pt x="50" y="27778"/>
                  <a:pt x="110" y="27008"/>
                  <a:pt x="180" y="26199"/>
                </a:cubicBezTo>
                <a:cubicBezTo>
                  <a:pt x="330" y="24361"/>
                  <a:pt x="480" y="22453"/>
                  <a:pt x="480" y="20794"/>
                </a:cubicBezTo>
                <a:lnTo>
                  <a:pt x="480" y="20794"/>
                </a:lnTo>
                <a:lnTo>
                  <a:pt x="470" y="20804"/>
                </a:lnTo>
                <a:cubicBezTo>
                  <a:pt x="470" y="18556"/>
                  <a:pt x="390" y="16219"/>
                  <a:pt x="0" y="14201"/>
                </a:cubicBezTo>
                <a:close/>
                <a:moveTo>
                  <a:pt x="0" y="12143"/>
                </a:moveTo>
                <a:lnTo>
                  <a:pt x="0" y="12722"/>
                </a:lnTo>
                <a:cubicBezTo>
                  <a:pt x="500" y="15050"/>
                  <a:pt x="500" y="17917"/>
                  <a:pt x="500" y="20285"/>
                </a:cubicBezTo>
                <a:lnTo>
                  <a:pt x="500" y="20485"/>
                </a:lnTo>
                <a:cubicBezTo>
                  <a:pt x="500" y="21633"/>
                  <a:pt x="440" y="22922"/>
                  <a:pt x="370" y="24281"/>
                </a:cubicBezTo>
                <a:cubicBezTo>
                  <a:pt x="270" y="26259"/>
                  <a:pt x="170" y="28297"/>
                  <a:pt x="280" y="29936"/>
                </a:cubicBezTo>
                <a:cubicBezTo>
                  <a:pt x="310" y="30445"/>
                  <a:pt x="220" y="30945"/>
                  <a:pt x="0" y="31404"/>
                </a:cubicBezTo>
                <a:lnTo>
                  <a:pt x="0" y="31714"/>
                </a:lnTo>
                <a:cubicBezTo>
                  <a:pt x="310" y="31164"/>
                  <a:pt x="460" y="30545"/>
                  <a:pt x="430" y="29926"/>
                </a:cubicBezTo>
                <a:lnTo>
                  <a:pt x="420" y="29926"/>
                </a:lnTo>
                <a:cubicBezTo>
                  <a:pt x="310" y="28297"/>
                  <a:pt x="410" y="26259"/>
                  <a:pt x="510" y="24281"/>
                </a:cubicBezTo>
                <a:cubicBezTo>
                  <a:pt x="580" y="22922"/>
                  <a:pt x="640" y="21643"/>
                  <a:pt x="640" y="20485"/>
                </a:cubicBezTo>
                <a:lnTo>
                  <a:pt x="640" y="20285"/>
                </a:lnTo>
                <a:cubicBezTo>
                  <a:pt x="640" y="17717"/>
                  <a:pt x="640" y="14580"/>
                  <a:pt x="0" y="12143"/>
                </a:cubicBezTo>
                <a:close/>
                <a:moveTo>
                  <a:pt x="0" y="10304"/>
                </a:moveTo>
                <a:lnTo>
                  <a:pt x="0" y="10714"/>
                </a:lnTo>
                <a:cubicBezTo>
                  <a:pt x="730" y="12952"/>
                  <a:pt x="710" y="16139"/>
                  <a:pt x="690" y="18886"/>
                </a:cubicBezTo>
                <a:cubicBezTo>
                  <a:pt x="690" y="19326"/>
                  <a:pt x="680" y="19765"/>
                  <a:pt x="680" y="20175"/>
                </a:cubicBezTo>
                <a:cubicBezTo>
                  <a:pt x="680" y="21034"/>
                  <a:pt x="650" y="21993"/>
                  <a:pt x="620" y="23012"/>
                </a:cubicBezTo>
                <a:cubicBezTo>
                  <a:pt x="540" y="25370"/>
                  <a:pt x="440" y="28047"/>
                  <a:pt x="770" y="30055"/>
                </a:cubicBezTo>
                <a:cubicBezTo>
                  <a:pt x="920" y="30945"/>
                  <a:pt x="630" y="31744"/>
                  <a:pt x="10" y="32463"/>
                </a:cubicBezTo>
                <a:lnTo>
                  <a:pt x="10" y="32673"/>
                </a:lnTo>
                <a:cubicBezTo>
                  <a:pt x="720" y="31884"/>
                  <a:pt x="1069" y="31025"/>
                  <a:pt x="910" y="30025"/>
                </a:cubicBezTo>
                <a:lnTo>
                  <a:pt x="910" y="30025"/>
                </a:lnTo>
                <a:lnTo>
                  <a:pt x="900" y="30035"/>
                </a:lnTo>
                <a:cubicBezTo>
                  <a:pt x="570" y="28037"/>
                  <a:pt x="660" y="25370"/>
                  <a:pt x="740" y="23012"/>
                </a:cubicBezTo>
                <a:cubicBezTo>
                  <a:pt x="780" y="22003"/>
                  <a:pt x="810" y="21044"/>
                  <a:pt x="810" y="20175"/>
                </a:cubicBezTo>
                <a:lnTo>
                  <a:pt x="810" y="18886"/>
                </a:lnTo>
                <a:cubicBezTo>
                  <a:pt x="830" y="15979"/>
                  <a:pt x="860" y="12582"/>
                  <a:pt x="0" y="10304"/>
                </a:cubicBezTo>
                <a:close/>
                <a:moveTo>
                  <a:pt x="10" y="8816"/>
                </a:moveTo>
                <a:lnTo>
                  <a:pt x="10" y="9105"/>
                </a:lnTo>
                <a:cubicBezTo>
                  <a:pt x="1010" y="11163"/>
                  <a:pt x="940" y="14750"/>
                  <a:pt x="870" y="17787"/>
                </a:cubicBezTo>
                <a:cubicBezTo>
                  <a:pt x="860" y="18526"/>
                  <a:pt x="840" y="19216"/>
                  <a:pt x="840" y="19865"/>
                </a:cubicBezTo>
                <a:cubicBezTo>
                  <a:pt x="840" y="20545"/>
                  <a:pt x="820" y="21294"/>
                  <a:pt x="800" y="22093"/>
                </a:cubicBezTo>
                <a:cubicBezTo>
                  <a:pt x="740" y="24810"/>
                  <a:pt x="660" y="27878"/>
                  <a:pt x="1249" y="30175"/>
                </a:cubicBezTo>
                <a:cubicBezTo>
                  <a:pt x="1539" y="31314"/>
                  <a:pt x="1029" y="32293"/>
                  <a:pt x="10" y="33162"/>
                </a:cubicBezTo>
                <a:lnTo>
                  <a:pt x="10" y="33332"/>
                </a:lnTo>
                <a:cubicBezTo>
                  <a:pt x="1129" y="32413"/>
                  <a:pt x="1699" y="31374"/>
                  <a:pt x="1389" y="30135"/>
                </a:cubicBezTo>
                <a:lnTo>
                  <a:pt x="1389" y="30135"/>
                </a:lnTo>
                <a:lnTo>
                  <a:pt x="1379" y="30145"/>
                </a:lnTo>
                <a:cubicBezTo>
                  <a:pt x="790" y="27868"/>
                  <a:pt x="870" y="24800"/>
                  <a:pt x="940" y="22093"/>
                </a:cubicBezTo>
                <a:cubicBezTo>
                  <a:pt x="960" y="21304"/>
                  <a:pt x="980" y="20545"/>
                  <a:pt x="980" y="19865"/>
                </a:cubicBezTo>
                <a:cubicBezTo>
                  <a:pt x="980" y="19216"/>
                  <a:pt x="990" y="18526"/>
                  <a:pt x="1010" y="17787"/>
                </a:cubicBezTo>
                <a:cubicBezTo>
                  <a:pt x="1069" y="14630"/>
                  <a:pt x="1149" y="10874"/>
                  <a:pt x="10" y="8816"/>
                </a:cubicBezTo>
                <a:close/>
                <a:moveTo>
                  <a:pt x="2075" y="2935"/>
                </a:moveTo>
                <a:cubicBezTo>
                  <a:pt x="1977" y="2935"/>
                  <a:pt x="1875" y="2944"/>
                  <a:pt x="1769" y="2961"/>
                </a:cubicBezTo>
                <a:cubicBezTo>
                  <a:pt x="1209" y="3061"/>
                  <a:pt x="620" y="3161"/>
                  <a:pt x="10" y="3251"/>
                </a:cubicBezTo>
                <a:lnTo>
                  <a:pt x="10" y="3391"/>
                </a:lnTo>
                <a:cubicBezTo>
                  <a:pt x="630" y="3291"/>
                  <a:pt x="1219" y="3191"/>
                  <a:pt x="1789" y="3101"/>
                </a:cubicBezTo>
                <a:cubicBezTo>
                  <a:pt x="1895" y="3082"/>
                  <a:pt x="1996" y="3073"/>
                  <a:pt x="2090" y="3073"/>
                </a:cubicBezTo>
                <a:cubicBezTo>
                  <a:pt x="2395" y="3073"/>
                  <a:pt x="2640" y="3170"/>
                  <a:pt x="2838" y="3361"/>
                </a:cubicBezTo>
                <a:cubicBezTo>
                  <a:pt x="3937" y="4430"/>
                  <a:pt x="3367" y="8156"/>
                  <a:pt x="2818" y="11773"/>
                </a:cubicBezTo>
                <a:cubicBezTo>
                  <a:pt x="2488" y="13871"/>
                  <a:pt x="2188" y="15859"/>
                  <a:pt x="2188" y="17378"/>
                </a:cubicBezTo>
                <a:lnTo>
                  <a:pt x="2188" y="18267"/>
                </a:lnTo>
                <a:cubicBezTo>
                  <a:pt x="2158" y="21753"/>
                  <a:pt x="2108" y="27598"/>
                  <a:pt x="5116" y="31104"/>
                </a:cubicBezTo>
                <a:cubicBezTo>
                  <a:pt x="5685" y="31774"/>
                  <a:pt x="5875" y="32373"/>
                  <a:pt x="5695" y="32933"/>
                </a:cubicBezTo>
                <a:cubicBezTo>
                  <a:pt x="5615" y="33162"/>
                  <a:pt x="5485" y="33372"/>
                  <a:pt x="5325" y="33552"/>
                </a:cubicBezTo>
                <a:lnTo>
                  <a:pt x="5495" y="33552"/>
                </a:lnTo>
                <a:cubicBezTo>
                  <a:pt x="5635" y="33382"/>
                  <a:pt x="5755" y="33182"/>
                  <a:pt x="5825" y="32973"/>
                </a:cubicBezTo>
                <a:cubicBezTo>
                  <a:pt x="6015" y="32363"/>
                  <a:pt x="5825" y="31724"/>
                  <a:pt x="5215" y="31015"/>
                </a:cubicBezTo>
                <a:cubicBezTo>
                  <a:pt x="2248" y="27548"/>
                  <a:pt x="2288" y="21733"/>
                  <a:pt x="2318" y="18267"/>
                </a:cubicBezTo>
                <a:lnTo>
                  <a:pt x="2318" y="17378"/>
                </a:lnTo>
                <a:cubicBezTo>
                  <a:pt x="2318" y="15879"/>
                  <a:pt x="2618" y="13891"/>
                  <a:pt x="2938" y="11793"/>
                </a:cubicBezTo>
                <a:cubicBezTo>
                  <a:pt x="3497" y="8146"/>
                  <a:pt x="4067" y="4380"/>
                  <a:pt x="2938" y="3271"/>
                </a:cubicBezTo>
                <a:cubicBezTo>
                  <a:pt x="2712" y="3045"/>
                  <a:pt x="2419" y="2935"/>
                  <a:pt x="2075" y="2935"/>
                </a:cubicBezTo>
                <a:close/>
                <a:moveTo>
                  <a:pt x="10" y="7577"/>
                </a:moveTo>
                <a:lnTo>
                  <a:pt x="10" y="7787"/>
                </a:lnTo>
                <a:cubicBezTo>
                  <a:pt x="1349" y="9475"/>
                  <a:pt x="1209" y="13351"/>
                  <a:pt x="1079" y="16848"/>
                </a:cubicBezTo>
                <a:cubicBezTo>
                  <a:pt x="1049" y="17807"/>
                  <a:pt x="1010" y="18726"/>
                  <a:pt x="1010" y="19555"/>
                </a:cubicBezTo>
                <a:cubicBezTo>
                  <a:pt x="1010" y="20115"/>
                  <a:pt x="1000" y="20724"/>
                  <a:pt x="990" y="21374"/>
                </a:cubicBezTo>
                <a:cubicBezTo>
                  <a:pt x="930" y="24221"/>
                  <a:pt x="860" y="27768"/>
                  <a:pt x="1729" y="30295"/>
                </a:cubicBezTo>
                <a:cubicBezTo>
                  <a:pt x="1949" y="30865"/>
                  <a:pt x="1909" y="31514"/>
                  <a:pt x="1629" y="32054"/>
                </a:cubicBezTo>
                <a:cubicBezTo>
                  <a:pt x="1359" y="32593"/>
                  <a:pt x="860" y="33093"/>
                  <a:pt x="200" y="33562"/>
                </a:cubicBezTo>
                <a:lnTo>
                  <a:pt x="450" y="33562"/>
                </a:lnTo>
                <a:cubicBezTo>
                  <a:pt x="1049" y="33123"/>
                  <a:pt x="1489" y="32633"/>
                  <a:pt x="1759" y="32123"/>
                </a:cubicBezTo>
                <a:lnTo>
                  <a:pt x="1749" y="32123"/>
                </a:lnTo>
                <a:cubicBezTo>
                  <a:pt x="2049" y="31534"/>
                  <a:pt x="2088" y="30865"/>
                  <a:pt x="1859" y="30245"/>
                </a:cubicBezTo>
                <a:cubicBezTo>
                  <a:pt x="1000" y="27748"/>
                  <a:pt x="1069" y="24221"/>
                  <a:pt x="1119" y="21384"/>
                </a:cubicBezTo>
                <a:cubicBezTo>
                  <a:pt x="1139" y="20724"/>
                  <a:pt x="1149" y="20115"/>
                  <a:pt x="1149" y="19555"/>
                </a:cubicBezTo>
                <a:cubicBezTo>
                  <a:pt x="1149" y="18726"/>
                  <a:pt x="1179" y="17817"/>
                  <a:pt x="1219" y="16848"/>
                </a:cubicBezTo>
                <a:cubicBezTo>
                  <a:pt x="1349" y="13251"/>
                  <a:pt x="1499" y="9245"/>
                  <a:pt x="10" y="7577"/>
                </a:cubicBezTo>
                <a:close/>
                <a:moveTo>
                  <a:pt x="10" y="5819"/>
                </a:moveTo>
                <a:lnTo>
                  <a:pt x="10" y="5958"/>
                </a:lnTo>
                <a:cubicBezTo>
                  <a:pt x="2138" y="6638"/>
                  <a:pt x="1819" y="11183"/>
                  <a:pt x="1529" y="15220"/>
                </a:cubicBezTo>
                <a:cubicBezTo>
                  <a:pt x="1439" y="16568"/>
                  <a:pt x="1349" y="17837"/>
                  <a:pt x="1349" y="18926"/>
                </a:cubicBezTo>
                <a:cubicBezTo>
                  <a:pt x="1349" y="19346"/>
                  <a:pt x="1349" y="19805"/>
                  <a:pt x="1339" y="20285"/>
                </a:cubicBezTo>
                <a:cubicBezTo>
                  <a:pt x="1289" y="23392"/>
                  <a:pt x="1239" y="27648"/>
                  <a:pt x="2698" y="30525"/>
                </a:cubicBezTo>
                <a:cubicBezTo>
                  <a:pt x="3008" y="31144"/>
                  <a:pt x="3048" y="31714"/>
                  <a:pt x="2808" y="32263"/>
                </a:cubicBezTo>
                <a:cubicBezTo>
                  <a:pt x="2608" y="32723"/>
                  <a:pt x="2218" y="33152"/>
                  <a:pt x="1689" y="33562"/>
                </a:cubicBezTo>
                <a:lnTo>
                  <a:pt x="1899" y="33562"/>
                </a:lnTo>
                <a:cubicBezTo>
                  <a:pt x="2388" y="33172"/>
                  <a:pt x="2748" y="32763"/>
                  <a:pt x="2938" y="32313"/>
                </a:cubicBezTo>
                <a:cubicBezTo>
                  <a:pt x="3187" y="31734"/>
                  <a:pt x="3147" y="31114"/>
                  <a:pt x="2818" y="30465"/>
                </a:cubicBezTo>
                <a:cubicBezTo>
                  <a:pt x="1369" y="27618"/>
                  <a:pt x="1429" y="23382"/>
                  <a:pt x="1469" y="20285"/>
                </a:cubicBezTo>
                <a:cubicBezTo>
                  <a:pt x="1469" y="19805"/>
                  <a:pt x="1479" y="19346"/>
                  <a:pt x="1479" y="18926"/>
                </a:cubicBezTo>
                <a:cubicBezTo>
                  <a:pt x="1479" y="17847"/>
                  <a:pt x="1569" y="16578"/>
                  <a:pt x="1669" y="15230"/>
                </a:cubicBezTo>
                <a:cubicBezTo>
                  <a:pt x="1959" y="11124"/>
                  <a:pt x="2288" y="6488"/>
                  <a:pt x="10" y="5819"/>
                </a:cubicBezTo>
                <a:close/>
                <a:moveTo>
                  <a:pt x="10" y="4630"/>
                </a:moveTo>
                <a:lnTo>
                  <a:pt x="10" y="4770"/>
                </a:lnTo>
                <a:lnTo>
                  <a:pt x="560" y="4790"/>
                </a:lnTo>
                <a:cubicBezTo>
                  <a:pt x="970" y="4790"/>
                  <a:pt x="1369" y="4979"/>
                  <a:pt x="1639" y="5289"/>
                </a:cubicBezTo>
                <a:cubicBezTo>
                  <a:pt x="2788" y="6628"/>
                  <a:pt x="2398" y="10274"/>
                  <a:pt x="2029" y="13801"/>
                </a:cubicBezTo>
                <a:cubicBezTo>
                  <a:pt x="1849" y="15459"/>
                  <a:pt x="1689" y="17028"/>
                  <a:pt x="1689" y="18317"/>
                </a:cubicBezTo>
                <a:cubicBezTo>
                  <a:pt x="1689" y="18656"/>
                  <a:pt x="1689" y="19026"/>
                  <a:pt x="1679" y="19416"/>
                </a:cubicBezTo>
                <a:cubicBezTo>
                  <a:pt x="1649" y="22672"/>
                  <a:pt x="1589" y="27608"/>
                  <a:pt x="3667" y="30765"/>
                </a:cubicBezTo>
                <a:cubicBezTo>
                  <a:pt x="4077" y="31404"/>
                  <a:pt x="4176" y="31974"/>
                  <a:pt x="3967" y="32513"/>
                </a:cubicBezTo>
                <a:cubicBezTo>
                  <a:pt x="3797" y="32933"/>
                  <a:pt x="3517" y="33292"/>
                  <a:pt x="3157" y="33562"/>
                </a:cubicBezTo>
                <a:lnTo>
                  <a:pt x="3357" y="33562"/>
                </a:lnTo>
                <a:cubicBezTo>
                  <a:pt x="3677" y="33292"/>
                  <a:pt x="3937" y="32953"/>
                  <a:pt x="4097" y="32563"/>
                </a:cubicBezTo>
                <a:cubicBezTo>
                  <a:pt x="4316" y="31974"/>
                  <a:pt x="4206" y="31344"/>
                  <a:pt x="3777" y="30685"/>
                </a:cubicBezTo>
                <a:lnTo>
                  <a:pt x="3767" y="30685"/>
                </a:lnTo>
                <a:cubicBezTo>
                  <a:pt x="1719" y="27568"/>
                  <a:pt x="1769" y="22653"/>
                  <a:pt x="1809" y="19406"/>
                </a:cubicBezTo>
                <a:cubicBezTo>
                  <a:pt x="1809" y="19016"/>
                  <a:pt x="1819" y="18646"/>
                  <a:pt x="1819" y="18307"/>
                </a:cubicBezTo>
                <a:cubicBezTo>
                  <a:pt x="1819" y="17028"/>
                  <a:pt x="1979" y="15459"/>
                  <a:pt x="2158" y="13801"/>
                </a:cubicBezTo>
                <a:cubicBezTo>
                  <a:pt x="2528" y="10244"/>
                  <a:pt x="2918" y="6568"/>
                  <a:pt x="1729" y="5199"/>
                </a:cubicBezTo>
                <a:cubicBezTo>
                  <a:pt x="1439" y="4859"/>
                  <a:pt x="1010" y="4660"/>
                  <a:pt x="570" y="4650"/>
                </a:cubicBezTo>
                <a:lnTo>
                  <a:pt x="10" y="4630"/>
                </a:lnTo>
                <a:close/>
                <a:moveTo>
                  <a:pt x="1087" y="4074"/>
                </a:moveTo>
                <a:cubicBezTo>
                  <a:pt x="1045" y="4074"/>
                  <a:pt x="1002" y="4076"/>
                  <a:pt x="960" y="4080"/>
                </a:cubicBezTo>
                <a:lnTo>
                  <a:pt x="10" y="4130"/>
                </a:lnTo>
                <a:lnTo>
                  <a:pt x="10" y="4280"/>
                </a:lnTo>
                <a:lnTo>
                  <a:pt x="970" y="4220"/>
                </a:lnTo>
                <a:cubicBezTo>
                  <a:pt x="1011" y="4216"/>
                  <a:pt x="1053" y="4214"/>
                  <a:pt x="1095" y="4214"/>
                </a:cubicBezTo>
                <a:cubicBezTo>
                  <a:pt x="1443" y="4214"/>
                  <a:pt x="1788" y="4361"/>
                  <a:pt x="2029" y="4620"/>
                </a:cubicBezTo>
                <a:cubicBezTo>
                  <a:pt x="3157" y="5829"/>
                  <a:pt x="2708" y="9525"/>
                  <a:pt x="2278" y="13092"/>
                </a:cubicBezTo>
                <a:cubicBezTo>
                  <a:pt x="2068" y="14910"/>
                  <a:pt x="1849" y="16638"/>
                  <a:pt x="1849" y="17997"/>
                </a:cubicBezTo>
                <a:lnTo>
                  <a:pt x="1849" y="19016"/>
                </a:lnTo>
                <a:cubicBezTo>
                  <a:pt x="1819" y="22433"/>
                  <a:pt x="1769" y="27588"/>
                  <a:pt x="4147" y="30875"/>
                </a:cubicBezTo>
                <a:cubicBezTo>
                  <a:pt x="4616" y="31524"/>
                  <a:pt x="4746" y="32103"/>
                  <a:pt x="4546" y="32653"/>
                </a:cubicBezTo>
                <a:cubicBezTo>
                  <a:pt x="4406" y="33003"/>
                  <a:pt x="4176" y="33322"/>
                  <a:pt x="3887" y="33562"/>
                </a:cubicBezTo>
                <a:lnTo>
                  <a:pt x="4087" y="33562"/>
                </a:lnTo>
                <a:cubicBezTo>
                  <a:pt x="4346" y="33322"/>
                  <a:pt x="4556" y="33023"/>
                  <a:pt x="4676" y="32693"/>
                </a:cubicBezTo>
                <a:cubicBezTo>
                  <a:pt x="4886" y="32113"/>
                  <a:pt x="4736" y="31474"/>
                  <a:pt x="4256" y="30795"/>
                </a:cubicBezTo>
                <a:lnTo>
                  <a:pt x="4246" y="30795"/>
                </a:lnTo>
                <a:cubicBezTo>
                  <a:pt x="1899" y="27548"/>
                  <a:pt x="1949" y="22413"/>
                  <a:pt x="1979" y="19016"/>
                </a:cubicBezTo>
                <a:cubicBezTo>
                  <a:pt x="1979" y="18656"/>
                  <a:pt x="1989" y="18317"/>
                  <a:pt x="1989" y="17997"/>
                </a:cubicBezTo>
                <a:cubicBezTo>
                  <a:pt x="1989" y="16638"/>
                  <a:pt x="2188" y="14920"/>
                  <a:pt x="2408" y="13112"/>
                </a:cubicBezTo>
                <a:cubicBezTo>
                  <a:pt x="2848" y="9505"/>
                  <a:pt x="3297" y="5779"/>
                  <a:pt x="2128" y="4520"/>
                </a:cubicBezTo>
                <a:cubicBezTo>
                  <a:pt x="1858" y="4240"/>
                  <a:pt x="1481" y="4074"/>
                  <a:pt x="1087" y="4074"/>
                </a:cubicBezTo>
                <a:close/>
                <a:moveTo>
                  <a:pt x="10" y="6608"/>
                </a:moveTo>
                <a:lnTo>
                  <a:pt x="10" y="6778"/>
                </a:lnTo>
                <a:cubicBezTo>
                  <a:pt x="1739" y="8016"/>
                  <a:pt x="1509" y="12232"/>
                  <a:pt x="1309" y="16009"/>
                </a:cubicBezTo>
                <a:cubicBezTo>
                  <a:pt x="1239" y="17178"/>
                  <a:pt x="1179" y="18277"/>
                  <a:pt x="1179" y="19256"/>
                </a:cubicBezTo>
                <a:cubicBezTo>
                  <a:pt x="1179" y="19725"/>
                  <a:pt x="1169" y="20255"/>
                  <a:pt x="1159" y="20804"/>
                </a:cubicBezTo>
                <a:cubicBezTo>
                  <a:pt x="1119" y="23711"/>
                  <a:pt x="1049" y="27708"/>
                  <a:pt x="2208" y="30415"/>
                </a:cubicBezTo>
                <a:cubicBezTo>
                  <a:pt x="2478" y="31044"/>
                  <a:pt x="2478" y="31604"/>
                  <a:pt x="2218" y="32163"/>
                </a:cubicBezTo>
                <a:cubicBezTo>
                  <a:pt x="1989" y="32673"/>
                  <a:pt x="1549" y="33142"/>
                  <a:pt x="950" y="33572"/>
                </a:cubicBezTo>
                <a:lnTo>
                  <a:pt x="1169" y="33572"/>
                </a:lnTo>
                <a:cubicBezTo>
                  <a:pt x="1719" y="33142"/>
                  <a:pt x="2128" y="32693"/>
                  <a:pt x="2348" y="32213"/>
                </a:cubicBezTo>
                <a:cubicBezTo>
                  <a:pt x="2618" y="31624"/>
                  <a:pt x="2608" y="30945"/>
                  <a:pt x="2338" y="30355"/>
                </a:cubicBezTo>
                <a:cubicBezTo>
                  <a:pt x="1189" y="27668"/>
                  <a:pt x="1249" y="23702"/>
                  <a:pt x="1299" y="20794"/>
                </a:cubicBezTo>
                <a:cubicBezTo>
                  <a:pt x="1309" y="20245"/>
                  <a:pt x="1319" y="19725"/>
                  <a:pt x="1319" y="19246"/>
                </a:cubicBezTo>
                <a:cubicBezTo>
                  <a:pt x="1319" y="18277"/>
                  <a:pt x="1369" y="17178"/>
                  <a:pt x="1439" y="16009"/>
                </a:cubicBezTo>
                <a:cubicBezTo>
                  <a:pt x="1649" y="12143"/>
                  <a:pt x="1879" y="7817"/>
                  <a:pt x="10" y="6608"/>
                </a:cubicBezTo>
                <a:close/>
                <a:moveTo>
                  <a:pt x="10" y="5199"/>
                </a:moveTo>
                <a:lnTo>
                  <a:pt x="10" y="5339"/>
                </a:lnTo>
                <a:lnTo>
                  <a:pt x="140" y="5349"/>
                </a:lnTo>
                <a:cubicBezTo>
                  <a:pt x="570" y="5369"/>
                  <a:pt x="960" y="5569"/>
                  <a:pt x="1229" y="5898"/>
                </a:cubicBezTo>
                <a:cubicBezTo>
                  <a:pt x="2408" y="7287"/>
                  <a:pt x="2078" y="11114"/>
                  <a:pt x="1779" y="14490"/>
                </a:cubicBezTo>
                <a:cubicBezTo>
                  <a:pt x="1649" y="15999"/>
                  <a:pt x="1519" y="17437"/>
                  <a:pt x="1519" y="18626"/>
                </a:cubicBezTo>
                <a:cubicBezTo>
                  <a:pt x="1519" y="19006"/>
                  <a:pt x="1519" y="19406"/>
                  <a:pt x="1509" y="19835"/>
                </a:cubicBezTo>
                <a:cubicBezTo>
                  <a:pt x="1469" y="23122"/>
                  <a:pt x="1419" y="27618"/>
                  <a:pt x="3177" y="30645"/>
                </a:cubicBezTo>
                <a:cubicBezTo>
                  <a:pt x="3547" y="31274"/>
                  <a:pt x="3617" y="31844"/>
                  <a:pt x="3397" y="32393"/>
                </a:cubicBezTo>
                <a:cubicBezTo>
                  <a:pt x="3227" y="32813"/>
                  <a:pt x="2898" y="33202"/>
                  <a:pt x="2418" y="33572"/>
                </a:cubicBezTo>
                <a:lnTo>
                  <a:pt x="2628" y="33572"/>
                </a:lnTo>
                <a:cubicBezTo>
                  <a:pt x="3018" y="33272"/>
                  <a:pt x="3317" y="32883"/>
                  <a:pt x="3517" y="32443"/>
                </a:cubicBezTo>
                <a:cubicBezTo>
                  <a:pt x="3757" y="31854"/>
                  <a:pt x="3677" y="31224"/>
                  <a:pt x="3297" y="30575"/>
                </a:cubicBezTo>
                <a:cubicBezTo>
                  <a:pt x="1549" y="27578"/>
                  <a:pt x="1599" y="23102"/>
                  <a:pt x="1639" y="19835"/>
                </a:cubicBezTo>
                <a:cubicBezTo>
                  <a:pt x="1639" y="19406"/>
                  <a:pt x="1649" y="18996"/>
                  <a:pt x="1649" y="18626"/>
                </a:cubicBezTo>
                <a:cubicBezTo>
                  <a:pt x="1649" y="17437"/>
                  <a:pt x="1779" y="15999"/>
                  <a:pt x="1909" y="14500"/>
                </a:cubicBezTo>
                <a:cubicBezTo>
                  <a:pt x="2218" y="10944"/>
                  <a:pt x="2548" y="7247"/>
                  <a:pt x="1329" y="5819"/>
                </a:cubicBezTo>
                <a:cubicBezTo>
                  <a:pt x="1039" y="5459"/>
                  <a:pt x="610" y="5239"/>
                  <a:pt x="150" y="5219"/>
                </a:cubicBezTo>
                <a:lnTo>
                  <a:pt x="10" y="5199"/>
                </a:lnTo>
                <a:close/>
                <a:moveTo>
                  <a:pt x="1556" y="3510"/>
                </a:moveTo>
                <a:cubicBezTo>
                  <a:pt x="1492" y="3510"/>
                  <a:pt x="1426" y="3514"/>
                  <a:pt x="1359" y="3521"/>
                </a:cubicBezTo>
                <a:lnTo>
                  <a:pt x="10" y="3681"/>
                </a:lnTo>
                <a:lnTo>
                  <a:pt x="10" y="3810"/>
                </a:lnTo>
                <a:cubicBezTo>
                  <a:pt x="490" y="3761"/>
                  <a:pt x="950" y="3711"/>
                  <a:pt x="1389" y="3661"/>
                </a:cubicBezTo>
                <a:cubicBezTo>
                  <a:pt x="1456" y="3653"/>
                  <a:pt x="1522" y="3649"/>
                  <a:pt x="1585" y="3649"/>
                </a:cubicBezTo>
                <a:cubicBezTo>
                  <a:pt x="1929" y="3649"/>
                  <a:pt x="2219" y="3763"/>
                  <a:pt x="2438" y="3990"/>
                </a:cubicBezTo>
                <a:cubicBezTo>
                  <a:pt x="3547" y="5119"/>
                  <a:pt x="3038" y="8836"/>
                  <a:pt x="2548" y="12422"/>
                </a:cubicBezTo>
                <a:cubicBezTo>
                  <a:pt x="2278" y="14390"/>
                  <a:pt x="2019" y="16249"/>
                  <a:pt x="2019" y="17687"/>
                </a:cubicBezTo>
                <a:lnTo>
                  <a:pt x="2019" y="18636"/>
                </a:lnTo>
                <a:cubicBezTo>
                  <a:pt x="1999" y="21983"/>
                  <a:pt x="1949" y="27588"/>
                  <a:pt x="4636" y="30995"/>
                </a:cubicBezTo>
                <a:cubicBezTo>
                  <a:pt x="5156" y="31654"/>
                  <a:pt x="5315" y="32243"/>
                  <a:pt x="5126" y="32793"/>
                </a:cubicBezTo>
                <a:cubicBezTo>
                  <a:pt x="5016" y="33083"/>
                  <a:pt x="4846" y="33352"/>
                  <a:pt x="4626" y="33572"/>
                </a:cubicBezTo>
                <a:lnTo>
                  <a:pt x="4806" y="33572"/>
                </a:lnTo>
                <a:cubicBezTo>
                  <a:pt x="5006" y="33362"/>
                  <a:pt x="5166" y="33113"/>
                  <a:pt x="5265" y="32843"/>
                </a:cubicBezTo>
                <a:cubicBezTo>
                  <a:pt x="5445" y="32243"/>
                  <a:pt x="5275" y="31594"/>
                  <a:pt x="4736" y="30915"/>
                </a:cubicBezTo>
                <a:lnTo>
                  <a:pt x="4726" y="30915"/>
                </a:lnTo>
                <a:cubicBezTo>
                  <a:pt x="2068" y="27538"/>
                  <a:pt x="2118" y="21963"/>
                  <a:pt x="2148" y="18636"/>
                </a:cubicBezTo>
                <a:lnTo>
                  <a:pt x="2148" y="17687"/>
                </a:lnTo>
                <a:cubicBezTo>
                  <a:pt x="2148" y="16259"/>
                  <a:pt x="2398" y="14400"/>
                  <a:pt x="2668" y="12442"/>
                </a:cubicBezTo>
                <a:cubicBezTo>
                  <a:pt x="3167" y="8826"/>
                  <a:pt x="3677" y="5079"/>
                  <a:pt x="2528" y="3890"/>
                </a:cubicBezTo>
                <a:cubicBezTo>
                  <a:pt x="2279" y="3641"/>
                  <a:pt x="1948" y="3510"/>
                  <a:pt x="1556" y="3510"/>
                </a:cubicBezTo>
                <a:close/>
                <a:moveTo>
                  <a:pt x="2575" y="2364"/>
                </a:moveTo>
                <a:cubicBezTo>
                  <a:pt x="2448" y="2364"/>
                  <a:pt x="2313" y="2380"/>
                  <a:pt x="2168" y="2412"/>
                </a:cubicBezTo>
                <a:cubicBezTo>
                  <a:pt x="1449" y="2582"/>
                  <a:pt x="720" y="2732"/>
                  <a:pt x="10" y="2871"/>
                </a:cubicBezTo>
                <a:lnTo>
                  <a:pt x="10" y="3011"/>
                </a:lnTo>
                <a:cubicBezTo>
                  <a:pt x="730" y="2861"/>
                  <a:pt x="1469" y="2712"/>
                  <a:pt x="2198" y="2542"/>
                </a:cubicBezTo>
                <a:cubicBezTo>
                  <a:pt x="2334" y="2512"/>
                  <a:pt x="2458" y="2498"/>
                  <a:pt x="2574" y="2498"/>
                </a:cubicBezTo>
                <a:cubicBezTo>
                  <a:pt x="2851" y="2498"/>
                  <a:pt x="3074" y="2582"/>
                  <a:pt x="3257" y="2751"/>
                </a:cubicBezTo>
                <a:cubicBezTo>
                  <a:pt x="4316" y="3751"/>
                  <a:pt x="3687" y="7497"/>
                  <a:pt x="3078" y="11133"/>
                </a:cubicBezTo>
                <a:cubicBezTo>
                  <a:pt x="2718" y="13271"/>
                  <a:pt x="2348" y="15489"/>
                  <a:pt x="2348" y="17078"/>
                </a:cubicBezTo>
                <a:lnTo>
                  <a:pt x="2348" y="17917"/>
                </a:lnTo>
                <a:cubicBezTo>
                  <a:pt x="2318" y="21534"/>
                  <a:pt x="2278" y="27608"/>
                  <a:pt x="5585" y="31234"/>
                </a:cubicBezTo>
                <a:cubicBezTo>
                  <a:pt x="6215" y="31914"/>
                  <a:pt x="6434" y="32523"/>
                  <a:pt x="6264" y="33083"/>
                </a:cubicBezTo>
                <a:cubicBezTo>
                  <a:pt x="6205" y="33262"/>
                  <a:pt x="6125" y="33422"/>
                  <a:pt x="6015" y="33572"/>
                </a:cubicBezTo>
                <a:lnTo>
                  <a:pt x="6175" y="33572"/>
                </a:lnTo>
                <a:cubicBezTo>
                  <a:pt x="6264" y="33432"/>
                  <a:pt x="6344" y="33282"/>
                  <a:pt x="6394" y="33123"/>
                </a:cubicBezTo>
                <a:cubicBezTo>
                  <a:pt x="6584" y="32513"/>
                  <a:pt x="6354" y="31864"/>
                  <a:pt x="5685" y="31134"/>
                </a:cubicBezTo>
                <a:cubicBezTo>
                  <a:pt x="2418" y="27548"/>
                  <a:pt x="2458" y="21514"/>
                  <a:pt x="2488" y="17907"/>
                </a:cubicBezTo>
                <a:lnTo>
                  <a:pt x="2488" y="17068"/>
                </a:lnTo>
                <a:cubicBezTo>
                  <a:pt x="2488" y="15499"/>
                  <a:pt x="2858" y="13281"/>
                  <a:pt x="3217" y="11143"/>
                </a:cubicBezTo>
                <a:cubicBezTo>
                  <a:pt x="3827" y="7487"/>
                  <a:pt x="4466" y="3691"/>
                  <a:pt x="3347" y="2652"/>
                </a:cubicBezTo>
                <a:cubicBezTo>
                  <a:pt x="3141" y="2460"/>
                  <a:pt x="2885" y="2364"/>
                  <a:pt x="2575" y="2364"/>
                </a:cubicBezTo>
                <a:close/>
                <a:moveTo>
                  <a:pt x="4494" y="0"/>
                </a:moveTo>
                <a:cubicBezTo>
                  <a:pt x="4291" y="0"/>
                  <a:pt x="4059" y="55"/>
                  <a:pt x="3797" y="164"/>
                </a:cubicBezTo>
                <a:cubicBezTo>
                  <a:pt x="2558" y="703"/>
                  <a:pt x="1299" y="1173"/>
                  <a:pt x="10" y="1603"/>
                </a:cubicBezTo>
                <a:lnTo>
                  <a:pt x="10" y="1742"/>
                </a:lnTo>
                <a:cubicBezTo>
                  <a:pt x="1309" y="1313"/>
                  <a:pt x="2588" y="833"/>
                  <a:pt x="3847" y="294"/>
                </a:cubicBezTo>
                <a:cubicBezTo>
                  <a:pt x="4097" y="186"/>
                  <a:pt x="4314" y="131"/>
                  <a:pt x="4499" y="131"/>
                </a:cubicBezTo>
                <a:cubicBezTo>
                  <a:pt x="4676" y="131"/>
                  <a:pt x="4824" y="181"/>
                  <a:pt x="4946" y="284"/>
                </a:cubicBezTo>
                <a:cubicBezTo>
                  <a:pt x="5895" y="1073"/>
                  <a:pt x="5046" y="4889"/>
                  <a:pt x="4226" y="8586"/>
                </a:cubicBezTo>
                <a:cubicBezTo>
                  <a:pt x="4077" y="9255"/>
                  <a:pt x="3937" y="9915"/>
                  <a:pt x="3797" y="10584"/>
                </a:cubicBezTo>
                <a:cubicBezTo>
                  <a:pt x="3887" y="10144"/>
                  <a:pt x="3977" y="9695"/>
                  <a:pt x="4067" y="9255"/>
                </a:cubicBezTo>
                <a:cubicBezTo>
                  <a:pt x="4886" y="5369"/>
                  <a:pt x="5655" y="1693"/>
                  <a:pt x="4606" y="803"/>
                </a:cubicBezTo>
                <a:cubicBezTo>
                  <a:pt x="4452" y="666"/>
                  <a:pt x="4259" y="598"/>
                  <a:pt x="4028" y="598"/>
                </a:cubicBezTo>
                <a:cubicBezTo>
                  <a:pt x="3839" y="598"/>
                  <a:pt x="3625" y="644"/>
                  <a:pt x="3387" y="733"/>
                </a:cubicBezTo>
                <a:cubicBezTo>
                  <a:pt x="2278" y="1153"/>
                  <a:pt x="1159" y="1543"/>
                  <a:pt x="20" y="1892"/>
                </a:cubicBezTo>
                <a:lnTo>
                  <a:pt x="20" y="2032"/>
                </a:lnTo>
                <a:cubicBezTo>
                  <a:pt x="1179" y="1683"/>
                  <a:pt x="2318" y="1283"/>
                  <a:pt x="3447" y="853"/>
                </a:cubicBezTo>
                <a:cubicBezTo>
                  <a:pt x="3669" y="770"/>
                  <a:pt x="3863" y="728"/>
                  <a:pt x="4032" y="728"/>
                </a:cubicBezTo>
                <a:cubicBezTo>
                  <a:pt x="4229" y="728"/>
                  <a:pt x="4392" y="785"/>
                  <a:pt x="4526" y="903"/>
                </a:cubicBezTo>
                <a:cubicBezTo>
                  <a:pt x="5505" y="1742"/>
                  <a:pt x="4716" y="5539"/>
                  <a:pt x="3947" y="9225"/>
                </a:cubicBezTo>
                <a:cubicBezTo>
                  <a:pt x="3757" y="10124"/>
                  <a:pt x="3567" y="11034"/>
                  <a:pt x="3397" y="11913"/>
                </a:cubicBezTo>
                <a:cubicBezTo>
                  <a:pt x="3517" y="11243"/>
                  <a:pt x="3657" y="10554"/>
                  <a:pt x="3787" y="9875"/>
                </a:cubicBezTo>
                <a:cubicBezTo>
                  <a:pt x="4546" y="6008"/>
                  <a:pt x="5255" y="2352"/>
                  <a:pt x="4196" y="1413"/>
                </a:cubicBezTo>
                <a:cubicBezTo>
                  <a:pt x="4021" y="1261"/>
                  <a:pt x="3805" y="1183"/>
                  <a:pt x="3546" y="1183"/>
                </a:cubicBezTo>
                <a:cubicBezTo>
                  <a:pt x="3378" y="1183"/>
                  <a:pt x="3192" y="1216"/>
                  <a:pt x="2988" y="1283"/>
                </a:cubicBezTo>
                <a:cubicBezTo>
                  <a:pt x="1999" y="1613"/>
                  <a:pt x="1010" y="1912"/>
                  <a:pt x="10" y="2182"/>
                </a:cubicBezTo>
                <a:lnTo>
                  <a:pt x="10" y="2332"/>
                </a:lnTo>
                <a:cubicBezTo>
                  <a:pt x="1020" y="2052"/>
                  <a:pt x="2029" y="1752"/>
                  <a:pt x="3028" y="1413"/>
                </a:cubicBezTo>
                <a:cubicBezTo>
                  <a:pt x="3221" y="1351"/>
                  <a:pt x="3394" y="1320"/>
                  <a:pt x="3548" y="1320"/>
                </a:cubicBezTo>
                <a:cubicBezTo>
                  <a:pt x="3768" y="1320"/>
                  <a:pt x="3950" y="1383"/>
                  <a:pt x="4097" y="1513"/>
                </a:cubicBezTo>
                <a:cubicBezTo>
                  <a:pt x="5106" y="2402"/>
                  <a:pt x="4366" y="6188"/>
                  <a:pt x="3647" y="9845"/>
                </a:cubicBezTo>
                <a:cubicBezTo>
                  <a:pt x="3481" y="10699"/>
                  <a:pt x="3315" y="11547"/>
                  <a:pt x="3166" y="12376"/>
                </a:cubicBezTo>
                <a:lnTo>
                  <a:pt x="3166" y="12376"/>
                </a:lnTo>
                <a:cubicBezTo>
                  <a:pt x="3274" y="11756"/>
                  <a:pt x="3385" y="11125"/>
                  <a:pt x="3497" y="10504"/>
                </a:cubicBezTo>
                <a:cubicBezTo>
                  <a:pt x="4196" y="6658"/>
                  <a:pt x="4856" y="3011"/>
                  <a:pt x="3777" y="2032"/>
                </a:cubicBezTo>
                <a:cubicBezTo>
                  <a:pt x="3588" y="1856"/>
                  <a:pt x="3352" y="1769"/>
                  <a:pt x="3069" y="1769"/>
                </a:cubicBezTo>
                <a:cubicBezTo>
                  <a:pt x="2918" y="1769"/>
                  <a:pt x="2755" y="1794"/>
                  <a:pt x="2578" y="1842"/>
                </a:cubicBezTo>
                <a:cubicBezTo>
                  <a:pt x="1719" y="2082"/>
                  <a:pt x="870" y="2312"/>
                  <a:pt x="10" y="2512"/>
                </a:cubicBezTo>
                <a:lnTo>
                  <a:pt x="10" y="2652"/>
                </a:lnTo>
                <a:cubicBezTo>
                  <a:pt x="880" y="2442"/>
                  <a:pt x="1749" y="2222"/>
                  <a:pt x="2618" y="1972"/>
                </a:cubicBezTo>
                <a:cubicBezTo>
                  <a:pt x="2779" y="1930"/>
                  <a:pt x="2926" y="1909"/>
                  <a:pt x="3060" y="1909"/>
                </a:cubicBezTo>
                <a:cubicBezTo>
                  <a:pt x="3310" y="1909"/>
                  <a:pt x="3514" y="1983"/>
                  <a:pt x="3677" y="2132"/>
                </a:cubicBezTo>
                <a:cubicBezTo>
                  <a:pt x="4716" y="3071"/>
                  <a:pt x="4027" y="6838"/>
                  <a:pt x="3367" y="10484"/>
                </a:cubicBezTo>
                <a:cubicBezTo>
                  <a:pt x="2948" y="12762"/>
                  <a:pt x="2518" y="15120"/>
                  <a:pt x="2518" y="16758"/>
                </a:cubicBezTo>
                <a:lnTo>
                  <a:pt x="2518" y="17557"/>
                </a:lnTo>
                <a:cubicBezTo>
                  <a:pt x="2498" y="21074"/>
                  <a:pt x="2448" y="27618"/>
                  <a:pt x="6075" y="31344"/>
                </a:cubicBezTo>
                <a:cubicBezTo>
                  <a:pt x="6754" y="32044"/>
                  <a:pt x="7004" y="32663"/>
                  <a:pt x="6834" y="33232"/>
                </a:cubicBezTo>
                <a:cubicBezTo>
                  <a:pt x="6804" y="33352"/>
                  <a:pt x="6754" y="33462"/>
                  <a:pt x="6684" y="33562"/>
                </a:cubicBezTo>
                <a:lnTo>
                  <a:pt x="6844" y="33562"/>
                </a:lnTo>
                <a:cubicBezTo>
                  <a:pt x="6894" y="33472"/>
                  <a:pt x="6934" y="33372"/>
                  <a:pt x="6964" y="33262"/>
                </a:cubicBezTo>
                <a:cubicBezTo>
                  <a:pt x="7154" y="32643"/>
                  <a:pt x="6884" y="31984"/>
                  <a:pt x="6175" y="31244"/>
                </a:cubicBezTo>
                <a:cubicBezTo>
                  <a:pt x="2588" y="27558"/>
                  <a:pt x="2628" y="21054"/>
                  <a:pt x="2658" y="17557"/>
                </a:cubicBezTo>
                <a:lnTo>
                  <a:pt x="2658" y="16758"/>
                </a:lnTo>
                <a:cubicBezTo>
                  <a:pt x="2668" y="16079"/>
                  <a:pt x="2718" y="15409"/>
                  <a:pt x="2818" y="14740"/>
                </a:cubicBezTo>
                <a:lnTo>
                  <a:pt x="2818" y="14740"/>
                </a:lnTo>
                <a:cubicBezTo>
                  <a:pt x="2738" y="15300"/>
                  <a:pt x="2698" y="15869"/>
                  <a:pt x="2688" y="16448"/>
                </a:cubicBezTo>
                <a:lnTo>
                  <a:pt x="2688" y="17208"/>
                </a:lnTo>
                <a:cubicBezTo>
                  <a:pt x="2668" y="20854"/>
                  <a:pt x="2618" y="27628"/>
                  <a:pt x="6564" y="31454"/>
                </a:cubicBezTo>
                <a:cubicBezTo>
                  <a:pt x="7293" y="32173"/>
                  <a:pt x="7583" y="32803"/>
                  <a:pt x="7413" y="33382"/>
                </a:cubicBezTo>
                <a:cubicBezTo>
                  <a:pt x="7393" y="33442"/>
                  <a:pt x="7373" y="33502"/>
                  <a:pt x="7343" y="33562"/>
                </a:cubicBezTo>
                <a:lnTo>
                  <a:pt x="7493" y="33562"/>
                </a:lnTo>
                <a:cubicBezTo>
                  <a:pt x="7513" y="33512"/>
                  <a:pt x="7533" y="33462"/>
                  <a:pt x="7543" y="33412"/>
                </a:cubicBezTo>
                <a:cubicBezTo>
                  <a:pt x="7723" y="32793"/>
                  <a:pt x="7433" y="32113"/>
                  <a:pt x="6654" y="31354"/>
                </a:cubicBezTo>
                <a:cubicBezTo>
                  <a:pt x="2758" y="27578"/>
                  <a:pt x="2808" y="20834"/>
                  <a:pt x="2828" y="17208"/>
                </a:cubicBezTo>
                <a:lnTo>
                  <a:pt x="2828" y="16448"/>
                </a:lnTo>
                <a:cubicBezTo>
                  <a:pt x="2836" y="15897"/>
                  <a:pt x="2875" y="15353"/>
                  <a:pt x="2936" y="14816"/>
                </a:cubicBezTo>
                <a:lnTo>
                  <a:pt x="2936" y="14816"/>
                </a:lnTo>
                <a:cubicBezTo>
                  <a:pt x="2888" y="15253"/>
                  <a:pt x="2866" y="15696"/>
                  <a:pt x="2858" y="16139"/>
                </a:cubicBezTo>
                <a:lnTo>
                  <a:pt x="2858" y="16868"/>
                </a:lnTo>
                <a:cubicBezTo>
                  <a:pt x="2838" y="20634"/>
                  <a:pt x="2788" y="27658"/>
                  <a:pt x="7034" y="31574"/>
                </a:cubicBezTo>
                <a:cubicBezTo>
                  <a:pt x="7833" y="32313"/>
                  <a:pt x="8143" y="32953"/>
                  <a:pt x="7983" y="33532"/>
                </a:cubicBezTo>
                <a:cubicBezTo>
                  <a:pt x="7983" y="33542"/>
                  <a:pt x="7983" y="33562"/>
                  <a:pt x="7973" y="33572"/>
                </a:cubicBezTo>
                <a:lnTo>
                  <a:pt x="8113" y="33572"/>
                </a:lnTo>
                <a:cubicBezTo>
                  <a:pt x="8293" y="32933"/>
                  <a:pt x="7963" y="32253"/>
                  <a:pt x="7124" y="31474"/>
                </a:cubicBezTo>
                <a:cubicBezTo>
                  <a:pt x="2928" y="27598"/>
                  <a:pt x="2968" y="20614"/>
                  <a:pt x="2998" y="16868"/>
                </a:cubicBezTo>
                <a:lnTo>
                  <a:pt x="2998" y="16139"/>
                </a:lnTo>
                <a:cubicBezTo>
                  <a:pt x="2998" y="15589"/>
                  <a:pt x="3038" y="15040"/>
                  <a:pt x="3108" y="14500"/>
                </a:cubicBezTo>
                <a:lnTo>
                  <a:pt x="3108" y="14500"/>
                </a:lnTo>
                <a:cubicBezTo>
                  <a:pt x="3058" y="14940"/>
                  <a:pt x="3028" y="15379"/>
                  <a:pt x="3028" y="15829"/>
                </a:cubicBezTo>
                <a:lnTo>
                  <a:pt x="3028" y="16528"/>
                </a:lnTo>
                <a:cubicBezTo>
                  <a:pt x="3008" y="20425"/>
                  <a:pt x="2958" y="27668"/>
                  <a:pt x="7523" y="31684"/>
                </a:cubicBezTo>
                <a:cubicBezTo>
                  <a:pt x="8323" y="32393"/>
                  <a:pt x="8672" y="33003"/>
                  <a:pt x="8582" y="33562"/>
                </a:cubicBezTo>
                <a:lnTo>
                  <a:pt x="8722" y="33562"/>
                </a:lnTo>
                <a:cubicBezTo>
                  <a:pt x="8802" y="32963"/>
                  <a:pt x="8432" y="32313"/>
                  <a:pt x="7603" y="31584"/>
                </a:cubicBezTo>
                <a:cubicBezTo>
                  <a:pt x="3098" y="27608"/>
                  <a:pt x="3137" y="20395"/>
                  <a:pt x="3157" y="16528"/>
                </a:cubicBezTo>
                <a:lnTo>
                  <a:pt x="3157" y="15819"/>
                </a:lnTo>
                <a:cubicBezTo>
                  <a:pt x="3157" y="14021"/>
                  <a:pt x="3767" y="11273"/>
                  <a:pt x="4356" y="8616"/>
                </a:cubicBezTo>
                <a:cubicBezTo>
                  <a:pt x="5225" y="4710"/>
                  <a:pt x="6045" y="1023"/>
                  <a:pt x="5026" y="174"/>
                </a:cubicBezTo>
                <a:cubicBezTo>
                  <a:pt x="4879" y="58"/>
                  <a:pt x="4702" y="0"/>
                  <a:pt x="4494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9"/>
          <p:cNvSpPr/>
          <p:nvPr/>
        </p:nvSpPr>
        <p:spPr>
          <a:xfrm rot="-5400000">
            <a:off x="7807062" y="3806628"/>
            <a:ext cx="419485" cy="2254259"/>
          </a:xfrm>
          <a:custGeom>
            <a:rect b="b" l="l" r="r" t="t"/>
            <a:pathLst>
              <a:path extrusionOk="0" h="33573" w="8803">
                <a:moveTo>
                  <a:pt x="10" y="18616"/>
                </a:moveTo>
                <a:lnTo>
                  <a:pt x="0" y="18626"/>
                </a:lnTo>
                <a:lnTo>
                  <a:pt x="0" y="23951"/>
                </a:lnTo>
                <a:cubicBezTo>
                  <a:pt x="90" y="23062"/>
                  <a:pt x="140" y="22213"/>
                  <a:pt x="140" y="21424"/>
                </a:cubicBezTo>
                <a:cubicBezTo>
                  <a:pt x="140" y="20485"/>
                  <a:pt x="100" y="19555"/>
                  <a:pt x="10" y="18616"/>
                </a:cubicBezTo>
                <a:close/>
                <a:moveTo>
                  <a:pt x="0" y="16408"/>
                </a:moveTo>
                <a:lnTo>
                  <a:pt x="0" y="17517"/>
                </a:lnTo>
                <a:cubicBezTo>
                  <a:pt x="120" y="18706"/>
                  <a:pt x="170" y="19915"/>
                  <a:pt x="170" y="21114"/>
                </a:cubicBezTo>
                <a:cubicBezTo>
                  <a:pt x="170" y="22133"/>
                  <a:pt x="100" y="23222"/>
                  <a:pt x="0" y="24331"/>
                </a:cubicBezTo>
                <a:lnTo>
                  <a:pt x="0" y="25630"/>
                </a:lnTo>
                <a:cubicBezTo>
                  <a:pt x="190" y="24131"/>
                  <a:pt x="290" y="22623"/>
                  <a:pt x="320" y="21104"/>
                </a:cubicBezTo>
                <a:cubicBezTo>
                  <a:pt x="330" y="19535"/>
                  <a:pt x="230" y="17967"/>
                  <a:pt x="10" y="16408"/>
                </a:cubicBezTo>
                <a:close/>
                <a:moveTo>
                  <a:pt x="0" y="14201"/>
                </a:moveTo>
                <a:lnTo>
                  <a:pt x="0" y="15000"/>
                </a:lnTo>
                <a:cubicBezTo>
                  <a:pt x="270" y="16818"/>
                  <a:pt x="340" y="18846"/>
                  <a:pt x="340" y="20804"/>
                </a:cubicBezTo>
                <a:cubicBezTo>
                  <a:pt x="340" y="22453"/>
                  <a:pt x="190" y="24351"/>
                  <a:pt x="40" y="26199"/>
                </a:cubicBezTo>
                <a:cubicBezTo>
                  <a:pt x="30" y="26349"/>
                  <a:pt x="10" y="26509"/>
                  <a:pt x="0" y="26669"/>
                </a:cubicBezTo>
                <a:lnTo>
                  <a:pt x="0" y="28507"/>
                </a:lnTo>
                <a:cubicBezTo>
                  <a:pt x="50" y="27778"/>
                  <a:pt x="110" y="27008"/>
                  <a:pt x="180" y="26199"/>
                </a:cubicBezTo>
                <a:cubicBezTo>
                  <a:pt x="330" y="24361"/>
                  <a:pt x="480" y="22453"/>
                  <a:pt x="480" y="20794"/>
                </a:cubicBezTo>
                <a:lnTo>
                  <a:pt x="480" y="20794"/>
                </a:lnTo>
                <a:lnTo>
                  <a:pt x="470" y="20804"/>
                </a:lnTo>
                <a:cubicBezTo>
                  <a:pt x="470" y="18556"/>
                  <a:pt x="390" y="16219"/>
                  <a:pt x="0" y="14201"/>
                </a:cubicBezTo>
                <a:close/>
                <a:moveTo>
                  <a:pt x="0" y="12143"/>
                </a:moveTo>
                <a:lnTo>
                  <a:pt x="0" y="12722"/>
                </a:lnTo>
                <a:cubicBezTo>
                  <a:pt x="500" y="15050"/>
                  <a:pt x="500" y="17917"/>
                  <a:pt x="500" y="20285"/>
                </a:cubicBezTo>
                <a:lnTo>
                  <a:pt x="500" y="20485"/>
                </a:lnTo>
                <a:cubicBezTo>
                  <a:pt x="500" y="21633"/>
                  <a:pt x="440" y="22922"/>
                  <a:pt x="370" y="24281"/>
                </a:cubicBezTo>
                <a:cubicBezTo>
                  <a:pt x="270" y="26259"/>
                  <a:pt x="170" y="28297"/>
                  <a:pt x="280" y="29936"/>
                </a:cubicBezTo>
                <a:cubicBezTo>
                  <a:pt x="310" y="30445"/>
                  <a:pt x="220" y="30945"/>
                  <a:pt x="0" y="31404"/>
                </a:cubicBezTo>
                <a:lnTo>
                  <a:pt x="0" y="31714"/>
                </a:lnTo>
                <a:cubicBezTo>
                  <a:pt x="310" y="31164"/>
                  <a:pt x="460" y="30545"/>
                  <a:pt x="430" y="29926"/>
                </a:cubicBezTo>
                <a:lnTo>
                  <a:pt x="420" y="29926"/>
                </a:lnTo>
                <a:cubicBezTo>
                  <a:pt x="310" y="28297"/>
                  <a:pt x="410" y="26259"/>
                  <a:pt x="510" y="24281"/>
                </a:cubicBezTo>
                <a:cubicBezTo>
                  <a:pt x="580" y="22922"/>
                  <a:pt x="640" y="21643"/>
                  <a:pt x="640" y="20485"/>
                </a:cubicBezTo>
                <a:lnTo>
                  <a:pt x="640" y="20285"/>
                </a:lnTo>
                <a:cubicBezTo>
                  <a:pt x="640" y="17717"/>
                  <a:pt x="640" y="14580"/>
                  <a:pt x="0" y="12143"/>
                </a:cubicBezTo>
                <a:close/>
                <a:moveTo>
                  <a:pt x="0" y="10304"/>
                </a:moveTo>
                <a:lnTo>
                  <a:pt x="0" y="10714"/>
                </a:lnTo>
                <a:cubicBezTo>
                  <a:pt x="730" y="12952"/>
                  <a:pt x="710" y="16139"/>
                  <a:pt x="690" y="18886"/>
                </a:cubicBezTo>
                <a:cubicBezTo>
                  <a:pt x="690" y="19326"/>
                  <a:pt x="680" y="19765"/>
                  <a:pt x="680" y="20175"/>
                </a:cubicBezTo>
                <a:cubicBezTo>
                  <a:pt x="680" y="21034"/>
                  <a:pt x="650" y="21993"/>
                  <a:pt x="620" y="23012"/>
                </a:cubicBezTo>
                <a:cubicBezTo>
                  <a:pt x="540" y="25370"/>
                  <a:pt x="440" y="28047"/>
                  <a:pt x="770" y="30055"/>
                </a:cubicBezTo>
                <a:cubicBezTo>
                  <a:pt x="920" y="30945"/>
                  <a:pt x="630" y="31744"/>
                  <a:pt x="10" y="32463"/>
                </a:cubicBezTo>
                <a:lnTo>
                  <a:pt x="10" y="32673"/>
                </a:lnTo>
                <a:cubicBezTo>
                  <a:pt x="720" y="31884"/>
                  <a:pt x="1069" y="31025"/>
                  <a:pt x="910" y="30025"/>
                </a:cubicBezTo>
                <a:lnTo>
                  <a:pt x="910" y="30025"/>
                </a:lnTo>
                <a:lnTo>
                  <a:pt x="900" y="30035"/>
                </a:lnTo>
                <a:cubicBezTo>
                  <a:pt x="570" y="28037"/>
                  <a:pt x="660" y="25370"/>
                  <a:pt x="740" y="23012"/>
                </a:cubicBezTo>
                <a:cubicBezTo>
                  <a:pt x="780" y="22003"/>
                  <a:pt x="810" y="21044"/>
                  <a:pt x="810" y="20175"/>
                </a:cubicBezTo>
                <a:lnTo>
                  <a:pt x="810" y="18886"/>
                </a:lnTo>
                <a:cubicBezTo>
                  <a:pt x="830" y="15979"/>
                  <a:pt x="860" y="12582"/>
                  <a:pt x="0" y="10304"/>
                </a:cubicBezTo>
                <a:close/>
                <a:moveTo>
                  <a:pt x="10" y="8816"/>
                </a:moveTo>
                <a:lnTo>
                  <a:pt x="10" y="9105"/>
                </a:lnTo>
                <a:cubicBezTo>
                  <a:pt x="1010" y="11163"/>
                  <a:pt x="940" y="14750"/>
                  <a:pt x="870" y="17787"/>
                </a:cubicBezTo>
                <a:cubicBezTo>
                  <a:pt x="860" y="18526"/>
                  <a:pt x="840" y="19216"/>
                  <a:pt x="840" y="19865"/>
                </a:cubicBezTo>
                <a:cubicBezTo>
                  <a:pt x="840" y="20545"/>
                  <a:pt x="820" y="21294"/>
                  <a:pt x="800" y="22093"/>
                </a:cubicBezTo>
                <a:cubicBezTo>
                  <a:pt x="740" y="24810"/>
                  <a:pt x="660" y="27878"/>
                  <a:pt x="1249" y="30175"/>
                </a:cubicBezTo>
                <a:cubicBezTo>
                  <a:pt x="1539" y="31314"/>
                  <a:pt x="1029" y="32293"/>
                  <a:pt x="10" y="33162"/>
                </a:cubicBezTo>
                <a:lnTo>
                  <a:pt x="10" y="33332"/>
                </a:lnTo>
                <a:cubicBezTo>
                  <a:pt x="1129" y="32413"/>
                  <a:pt x="1699" y="31374"/>
                  <a:pt x="1389" y="30135"/>
                </a:cubicBezTo>
                <a:lnTo>
                  <a:pt x="1389" y="30135"/>
                </a:lnTo>
                <a:lnTo>
                  <a:pt x="1379" y="30145"/>
                </a:lnTo>
                <a:cubicBezTo>
                  <a:pt x="790" y="27868"/>
                  <a:pt x="870" y="24800"/>
                  <a:pt x="940" y="22093"/>
                </a:cubicBezTo>
                <a:cubicBezTo>
                  <a:pt x="960" y="21304"/>
                  <a:pt x="980" y="20545"/>
                  <a:pt x="980" y="19865"/>
                </a:cubicBezTo>
                <a:cubicBezTo>
                  <a:pt x="980" y="19216"/>
                  <a:pt x="990" y="18526"/>
                  <a:pt x="1010" y="17787"/>
                </a:cubicBezTo>
                <a:cubicBezTo>
                  <a:pt x="1069" y="14630"/>
                  <a:pt x="1149" y="10874"/>
                  <a:pt x="10" y="8816"/>
                </a:cubicBezTo>
                <a:close/>
                <a:moveTo>
                  <a:pt x="2075" y="2935"/>
                </a:moveTo>
                <a:cubicBezTo>
                  <a:pt x="1977" y="2935"/>
                  <a:pt x="1875" y="2944"/>
                  <a:pt x="1769" y="2961"/>
                </a:cubicBezTo>
                <a:cubicBezTo>
                  <a:pt x="1209" y="3061"/>
                  <a:pt x="620" y="3161"/>
                  <a:pt x="10" y="3251"/>
                </a:cubicBezTo>
                <a:lnTo>
                  <a:pt x="10" y="3391"/>
                </a:lnTo>
                <a:cubicBezTo>
                  <a:pt x="630" y="3291"/>
                  <a:pt x="1219" y="3191"/>
                  <a:pt x="1789" y="3101"/>
                </a:cubicBezTo>
                <a:cubicBezTo>
                  <a:pt x="1895" y="3082"/>
                  <a:pt x="1996" y="3073"/>
                  <a:pt x="2090" y="3073"/>
                </a:cubicBezTo>
                <a:cubicBezTo>
                  <a:pt x="2395" y="3073"/>
                  <a:pt x="2640" y="3170"/>
                  <a:pt x="2838" y="3361"/>
                </a:cubicBezTo>
                <a:cubicBezTo>
                  <a:pt x="3937" y="4430"/>
                  <a:pt x="3367" y="8156"/>
                  <a:pt x="2818" y="11773"/>
                </a:cubicBezTo>
                <a:cubicBezTo>
                  <a:pt x="2488" y="13871"/>
                  <a:pt x="2188" y="15859"/>
                  <a:pt x="2188" y="17378"/>
                </a:cubicBezTo>
                <a:lnTo>
                  <a:pt x="2188" y="18267"/>
                </a:lnTo>
                <a:cubicBezTo>
                  <a:pt x="2158" y="21753"/>
                  <a:pt x="2108" y="27598"/>
                  <a:pt x="5116" y="31104"/>
                </a:cubicBezTo>
                <a:cubicBezTo>
                  <a:pt x="5685" y="31774"/>
                  <a:pt x="5875" y="32373"/>
                  <a:pt x="5695" y="32933"/>
                </a:cubicBezTo>
                <a:cubicBezTo>
                  <a:pt x="5615" y="33162"/>
                  <a:pt x="5485" y="33372"/>
                  <a:pt x="5325" y="33552"/>
                </a:cubicBezTo>
                <a:lnTo>
                  <a:pt x="5495" y="33552"/>
                </a:lnTo>
                <a:cubicBezTo>
                  <a:pt x="5635" y="33382"/>
                  <a:pt x="5755" y="33182"/>
                  <a:pt x="5825" y="32973"/>
                </a:cubicBezTo>
                <a:cubicBezTo>
                  <a:pt x="6015" y="32363"/>
                  <a:pt x="5825" y="31724"/>
                  <a:pt x="5215" y="31015"/>
                </a:cubicBezTo>
                <a:cubicBezTo>
                  <a:pt x="2248" y="27548"/>
                  <a:pt x="2288" y="21733"/>
                  <a:pt x="2318" y="18267"/>
                </a:cubicBezTo>
                <a:lnTo>
                  <a:pt x="2318" y="17378"/>
                </a:lnTo>
                <a:cubicBezTo>
                  <a:pt x="2318" y="15879"/>
                  <a:pt x="2618" y="13891"/>
                  <a:pt x="2938" y="11793"/>
                </a:cubicBezTo>
                <a:cubicBezTo>
                  <a:pt x="3497" y="8146"/>
                  <a:pt x="4067" y="4380"/>
                  <a:pt x="2938" y="3271"/>
                </a:cubicBezTo>
                <a:cubicBezTo>
                  <a:pt x="2712" y="3045"/>
                  <a:pt x="2419" y="2935"/>
                  <a:pt x="2075" y="2935"/>
                </a:cubicBezTo>
                <a:close/>
                <a:moveTo>
                  <a:pt x="10" y="7577"/>
                </a:moveTo>
                <a:lnTo>
                  <a:pt x="10" y="7787"/>
                </a:lnTo>
                <a:cubicBezTo>
                  <a:pt x="1349" y="9475"/>
                  <a:pt x="1209" y="13351"/>
                  <a:pt x="1079" y="16848"/>
                </a:cubicBezTo>
                <a:cubicBezTo>
                  <a:pt x="1049" y="17807"/>
                  <a:pt x="1010" y="18726"/>
                  <a:pt x="1010" y="19555"/>
                </a:cubicBezTo>
                <a:cubicBezTo>
                  <a:pt x="1010" y="20115"/>
                  <a:pt x="1000" y="20724"/>
                  <a:pt x="990" y="21374"/>
                </a:cubicBezTo>
                <a:cubicBezTo>
                  <a:pt x="930" y="24221"/>
                  <a:pt x="860" y="27768"/>
                  <a:pt x="1729" y="30295"/>
                </a:cubicBezTo>
                <a:cubicBezTo>
                  <a:pt x="1949" y="30865"/>
                  <a:pt x="1909" y="31514"/>
                  <a:pt x="1629" y="32054"/>
                </a:cubicBezTo>
                <a:cubicBezTo>
                  <a:pt x="1359" y="32593"/>
                  <a:pt x="860" y="33093"/>
                  <a:pt x="200" y="33562"/>
                </a:cubicBezTo>
                <a:lnTo>
                  <a:pt x="450" y="33562"/>
                </a:lnTo>
                <a:cubicBezTo>
                  <a:pt x="1049" y="33123"/>
                  <a:pt x="1489" y="32633"/>
                  <a:pt x="1759" y="32123"/>
                </a:cubicBezTo>
                <a:lnTo>
                  <a:pt x="1749" y="32123"/>
                </a:lnTo>
                <a:cubicBezTo>
                  <a:pt x="2049" y="31534"/>
                  <a:pt x="2088" y="30865"/>
                  <a:pt x="1859" y="30245"/>
                </a:cubicBezTo>
                <a:cubicBezTo>
                  <a:pt x="1000" y="27748"/>
                  <a:pt x="1069" y="24221"/>
                  <a:pt x="1119" y="21384"/>
                </a:cubicBezTo>
                <a:cubicBezTo>
                  <a:pt x="1139" y="20724"/>
                  <a:pt x="1149" y="20115"/>
                  <a:pt x="1149" y="19555"/>
                </a:cubicBezTo>
                <a:cubicBezTo>
                  <a:pt x="1149" y="18726"/>
                  <a:pt x="1179" y="17817"/>
                  <a:pt x="1219" y="16848"/>
                </a:cubicBezTo>
                <a:cubicBezTo>
                  <a:pt x="1349" y="13251"/>
                  <a:pt x="1499" y="9245"/>
                  <a:pt x="10" y="7577"/>
                </a:cubicBezTo>
                <a:close/>
                <a:moveTo>
                  <a:pt x="10" y="5819"/>
                </a:moveTo>
                <a:lnTo>
                  <a:pt x="10" y="5958"/>
                </a:lnTo>
                <a:cubicBezTo>
                  <a:pt x="2138" y="6638"/>
                  <a:pt x="1819" y="11183"/>
                  <a:pt x="1529" y="15220"/>
                </a:cubicBezTo>
                <a:cubicBezTo>
                  <a:pt x="1439" y="16568"/>
                  <a:pt x="1349" y="17837"/>
                  <a:pt x="1349" y="18926"/>
                </a:cubicBezTo>
                <a:cubicBezTo>
                  <a:pt x="1349" y="19346"/>
                  <a:pt x="1349" y="19805"/>
                  <a:pt x="1339" y="20285"/>
                </a:cubicBezTo>
                <a:cubicBezTo>
                  <a:pt x="1289" y="23392"/>
                  <a:pt x="1239" y="27648"/>
                  <a:pt x="2698" y="30525"/>
                </a:cubicBezTo>
                <a:cubicBezTo>
                  <a:pt x="3008" y="31144"/>
                  <a:pt x="3048" y="31714"/>
                  <a:pt x="2808" y="32263"/>
                </a:cubicBezTo>
                <a:cubicBezTo>
                  <a:pt x="2608" y="32723"/>
                  <a:pt x="2218" y="33152"/>
                  <a:pt x="1689" y="33562"/>
                </a:cubicBezTo>
                <a:lnTo>
                  <a:pt x="1899" y="33562"/>
                </a:lnTo>
                <a:cubicBezTo>
                  <a:pt x="2388" y="33172"/>
                  <a:pt x="2748" y="32763"/>
                  <a:pt x="2938" y="32313"/>
                </a:cubicBezTo>
                <a:cubicBezTo>
                  <a:pt x="3187" y="31734"/>
                  <a:pt x="3147" y="31114"/>
                  <a:pt x="2818" y="30465"/>
                </a:cubicBezTo>
                <a:cubicBezTo>
                  <a:pt x="1369" y="27618"/>
                  <a:pt x="1429" y="23382"/>
                  <a:pt x="1469" y="20285"/>
                </a:cubicBezTo>
                <a:cubicBezTo>
                  <a:pt x="1469" y="19805"/>
                  <a:pt x="1479" y="19346"/>
                  <a:pt x="1479" y="18926"/>
                </a:cubicBezTo>
                <a:cubicBezTo>
                  <a:pt x="1479" y="17847"/>
                  <a:pt x="1569" y="16578"/>
                  <a:pt x="1669" y="15230"/>
                </a:cubicBezTo>
                <a:cubicBezTo>
                  <a:pt x="1959" y="11124"/>
                  <a:pt x="2288" y="6488"/>
                  <a:pt x="10" y="5819"/>
                </a:cubicBezTo>
                <a:close/>
                <a:moveTo>
                  <a:pt x="10" y="4630"/>
                </a:moveTo>
                <a:lnTo>
                  <a:pt x="10" y="4770"/>
                </a:lnTo>
                <a:lnTo>
                  <a:pt x="560" y="4790"/>
                </a:lnTo>
                <a:cubicBezTo>
                  <a:pt x="970" y="4790"/>
                  <a:pt x="1369" y="4979"/>
                  <a:pt x="1639" y="5289"/>
                </a:cubicBezTo>
                <a:cubicBezTo>
                  <a:pt x="2788" y="6628"/>
                  <a:pt x="2398" y="10274"/>
                  <a:pt x="2029" y="13801"/>
                </a:cubicBezTo>
                <a:cubicBezTo>
                  <a:pt x="1849" y="15459"/>
                  <a:pt x="1689" y="17028"/>
                  <a:pt x="1689" y="18317"/>
                </a:cubicBezTo>
                <a:cubicBezTo>
                  <a:pt x="1689" y="18656"/>
                  <a:pt x="1689" y="19026"/>
                  <a:pt x="1679" y="19416"/>
                </a:cubicBezTo>
                <a:cubicBezTo>
                  <a:pt x="1649" y="22672"/>
                  <a:pt x="1589" y="27608"/>
                  <a:pt x="3667" y="30765"/>
                </a:cubicBezTo>
                <a:cubicBezTo>
                  <a:pt x="4077" y="31404"/>
                  <a:pt x="4176" y="31974"/>
                  <a:pt x="3967" y="32513"/>
                </a:cubicBezTo>
                <a:cubicBezTo>
                  <a:pt x="3797" y="32933"/>
                  <a:pt x="3517" y="33292"/>
                  <a:pt x="3157" y="33562"/>
                </a:cubicBezTo>
                <a:lnTo>
                  <a:pt x="3357" y="33562"/>
                </a:lnTo>
                <a:cubicBezTo>
                  <a:pt x="3677" y="33292"/>
                  <a:pt x="3937" y="32953"/>
                  <a:pt x="4097" y="32563"/>
                </a:cubicBezTo>
                <a:cubicBezTo>
                  <a:pt x="4316" y="31974"/>
                  <a:pt x="4206" y="31344"/>
                  <a:pt x="3777" y="30685"/>
                </a:cubicBezTo>
                <a:lnTo>
                  <a:pt x="3767" y="30685"/>
                </a:lnTo>
                <a:cubicBezTo>
                  <a:pt x="1719" y="27568"/>
                  <a:pt x="1769" y="22653"/>
                  <a:pt x="1809" y="19406"/>
                </a:cubicBezTo>
                <a:cubicBezTo>
                  <a:pt x="1809" y="19016"/>
                  <a:pt x="1819" y="18646"/>
                  <a:pt x="1819" y="18307"/>
                </a:cubicBezTo>
                <a:cubicBezTo>
                  <a:pt x="1819" y="17028"/>
                  <a:pt x="1979" y="15459"/>
                  <a:pt x="2158" y="13801"/>
                </a:cubicBezTo>
                <a:cubicBezTo>
                  <a:pt x="2528" y="10244"/>
                  <a:pt x="2918" y="6568"/>
                  <a:pt x="1729" y="5199"/>
                </a:cubicBezTo>
                <a:cubicBezTo>
                  <a:pt x="1439" y="4859"/>
                  <a:pt x="1010" y="4660"/>
                  <a:pt x="570" y="4650"/>
                </a:cubicBezTo>
                <a:lnTo>
                  <a:pt x="10" y="4630"/>
                </a:lnTo>
                <a:close/>
                <a:moveTo>
                  <a:pt x="1087" y="4074"/>
                </a:moveTo>
                <a:cubicBezTo>
                  <a:pt x="1045" y="4074"/>
                  <a:pt x="1002" y="4076"/>
                  <a:pt x="960" y="4080"/>
                </a:cubicBezTo>
                <a:lnTo>
                  <a:pt x="10" y="4130"/>
                </a:lnTo>
                <a:lnTo>
                  <a:pt x="10" y="4280"/>
                </a:lnTo>
                <a:lnTo>
                  <a:pt x="970" y="4220"/>
                </a:lnTo>
                <a:cubicBezTo>
                  <a:pt x="1011" y="4216"/>
                  <a:pt x="1053" y="4214"/>
                  <a:pt x="1095" y="4214"/>
                </a:cubicBezTo>
                <a:cubicBezTo>
                  <a:pt x="1443" y="4214"/>
                  <a:pt x="1788" y="4361"/>
                  <a:pt x="2029" y="4620"/>
                </a:cubicBezTo>
                <a:cubicBezTo>
                  <a:pt x="3157" y="5829"/>
                  <a:pt x="2708" y="9525"/>
                  <a:pt x="2278" y="13092"/>
                </a:cubicBezTo>
                <a:cubicBezTo>
                  <a:pt x="2068" y="14910"/>
                  <a:pt x="1849" y="16638"/>
                  <a:pt x="1849" y="17997"/>
                </a:cubicBezTo>
                <a:lnTo>
                  <a:pt x="1849" y="19016"/>
                </a:lnTo>
                <a:cubicBezTo>
                  <a:pt x="1819" y="22433"/>
                  <a:pt x="1769" y="27588"/>
                  <a:pt x="4147" y="30875"/>
                </a:cubicBezTo>
                <a:cubicBezTo>
                  <a:pt x="4616" y="31524"/>
                  <a:pt x="4746" y="32103"/>
                  <a:pt x="4546" y="32653"/>
                </a:cubicBezTo>
                <a:cubicBezTo>
                  <a:pt x="4406" y="33003"/>
                  <a:pt x="4176" y="33322"/>
                  <a:pt x="3887" y="33562"/>
                </a:cubicBezTo>
                <a:lnTo>
                  <a:pt x="4087" y="33562"/>
                </a:lnTo>
                <a:cubicBezTo>
                  <a:pt x="4346" y="33322"/>
                  <a:pt x="4556" y="33023"/>
                  <a:pt x="4676" y="32693"/>
                </a:cubicBezTo>
                <a:cubicBezTo>
                  <a:pt x="4886" y="32113"/>
                  <a:pt x="4736" y="31474"/>
                  <a:pt x="4256" y="30795"/>
                </a:cubicBezTo>
                <a:lnTo>
                  <a:pt x="4246" y="30795"/>
                </a:lnTo>
                <a:cubicBezTo>
                  <a:pt x="1899" y="27548"/>
                  <a:pt x="1949" y="22413"/>
                  <a:pt x="1979" y="19016"/>
                </a:cubicBezTo>
                <a:cubicBezTo>
                  <a:pt x="1979" y="18656"/>
                  <a:pt x="1989" y="18317"/>
                  <a:pt x="1989" y="17997"/>
                </a:cubicBezTo>
                <a:cubicBezTo>
                  <a:pt x="1989" y="16638"/>
                  <a:pt x="2188" y="14920"/>
                  <a:pt x="2408" y="13112"/>
                </a:cubicBezTo>
                <a:cubicBezTo>
                  <a:pt x="2848" y="9505"/>
                  <a:pt x="3297" y="5779"/>
                  <a:pt x="2128" y="4520"/>
                </a:cubicBezTo>
                <a:cubicBezTo>
                  <a:pt x="1858" y="4240"/>
                  <a:pt x="1481" y="4074"/>
                  <a:pt x="1087" y="4074"/>
                </a:cubicBezTo>
                <a:close/>
                <a:moveTo>
                  <a:pt x="10" y="6608"/>
                </a:moveTo>
                <a:lnTo>
                  <a:pt x="10" y="6778"/>
                </a:lnTo>
                <a:cubicBezTo>
                  <a:pt x="1739" y="8016"/>
                  <a:pt x="1509" y="12232"/>
                  <a:pt x="1309" y="16009"/>
                </a:cubicBezTo>
                <a:cubicBezTo>
                  <a:pt x="1239" y="17178"/>
                  <a:pt x="1179" y="18277"/>
                  <a:pt x="1179" y="19256"/>
                </a:cubicBezTo>
                <a:cubicBezTo>
                  <a:pt x="1179" y="19725"/>
                  <a:pt x="1169" y="20255"/>
                  <a:pt x="1159" y="20804"/>
                </a:cubicBezTo>
                <a:cubicBezTo>
                  <a:pt x="1119" y="23711"/>
                  <a:pt x="1049" y="27708"/>
                  <a:pt x="2208" y="30415"/>
                </a:cubicBezTo>
                <a:cubicBezTo>
                  <a:pt x="2478" y="31044"/>
                  <a:pt x="2478" y="31604"/>
                  <a:pt x="2218" y="32163"/>
                </a:cubicBezTo>
                <a:cubicBezTo>
                  <a:pt x="1989" y="32673"/>
                  <a:pt x="1549" y="33142"/>
                  <a:pt x="950" y="33572"/>
                </a:cubicBezTo>
                <a:lnTo>
                  <a:pt x="1169" y="33572"/>
                </a:lnTo>
                <a:cubicBezTo>
                  <a:pt x="1719" y="33142"/>
                  <a:pt x="2128" y="32693"/>
                  <a:pt x="2348" y="32213"/>
                </a:cubicBezTo>
                <a:cubicBezTo>
                  <a:pt x="2618" y="31624"/>
                  <a:pt x="2608" y="30945"/>
                  <a:pt x="2338" y="30355"/>
                </a:cubicBezTo>
                <a:cubicBezTo>
                  <a:pt x="1189" y="27668"/>
                  <a:pt x="1249" y="23702"/>
                  <a:pt x="1299" y="20794"/>
                </a:cubicBezTo>
                <a:cubicBezTo>
                  <a:pt x="1309" y="20245"/>
                  <a:pt x="1319" y="19725"/>
                  <a:pt x="1319" y="19246"/>
                </a:cubicBezTo>
                <a:cubicBezTo>
                  <a:pt x="1319" y="18277"/>
                  <a:pt x="1369" y="17178"/>
                  <a:pt x="1439" y="16009"/>
                </a:cubicBezTo>
                <a:cubicBezTo>
                  <a:pt x="1649" y="12143"/>
                  <a:pt x="1879" y="7817"/>
                  <a:pt x="10" y="6608"/>
                </a:cubicBezTo>
                <a:close/>
                <a:moveTo>
                  <a:pt x="10" y="5199"/>
                </a:moveTo>
                <a:lnTo>
                  <a:pt x="10" y="5339"/>
                </a:lnTo>
                <a:lnTo>
                  <a:pt x="140" y="5349"/>
                </a:lnTo>
                <a:cubicBezTo>
                  <a:pt x="570" y="5369"/>
                  <a:pt x="960" y="5569"/>
                  <a:pt x="1229" y="5898"/>
                </a:cubicBezTo>
                <a:cubicBezTo>
                  <a:pt x="2408" y="7287"/>
                  <a:pt x="2078" y="11114"/>
                  <a:pt x="1779" y="14490"/>
                </a:cubicBezTo>
                <a:cubicBezTo>
                  <a:pt x="1649" y="15999"/>
                  <a:pt x="1519" y="17437"/>
                  <a:pt x="1519" y="18626"/>
                </a:cubicBezTo>
                <a:cubicBezTo>
                  <a:pt x="1519" y="19006"/>
                  <a:pt x="1519" y="19406"/>
                  <a:pt x="1509" y="19835"/>
                </a:cubicBezTo>
                <a:cubicBezTo>
                  <a:pt x="1469" y="23122"/>
                  <a:pt x="1419" y="27618"/>
                  <a:pt x="3177" y="30645"/>
                </a:cubicBezTo>
                <a:cubicBezTo>
                  <a:pt x="3547" y="31274"/>
                  <a:pt x="3617" y="31844"/>
                  <a:pt x="3397" y="32393"/>
                </a:cubicBezTo>
                <a:cubicBezTo>
                  <a:pt x="3227" y="32813"/>
                  <a:pt x="2898" y="33202"/>
                  <a:pt x="2418" y="33572"/>
                </a:cubicBezTo>
                <a:lnTo>
                  <a:pt x="2628" y="33572"/>
                </a:lnTo>
                <a:cubicBezTo>
                  <a:pt x="3018" y="33272"/>
                  <a:pt x="3317" y="32883"/>
                  <a:pt x="3517" y="32443"/>
                </a:cubicBezTo>
                <a:cubicBezTo>
                  <a:pt x="3757" y="31854"/>
                  <a:pt x="3677" y="31224"/>
                  <a:pt x="3297" y="30575"/>
                </a:cubicBezTo>
                <a:cubicBezTo>
                  <a:pt x="1549" y="27578"/>
                  <a:pt x="1599" y="23102"/>
                  <a:pt x="1639" y="19835"/>
                </a:cubicBezTo>
                <a:cubicBezTo>
                  <a:pt x="1639" y="19406"/>
                  <a:pt x="1649" y="18996"/>
                  <a:pt x="1649" y="18626"/>
                </a:cubicBezTo>
                <a:cubicBezTo>
                  <a:pt x="1649" y="17437"/>
                  <a:pt x="1779" y="15999"/>
                  <a:pt x="1909" y="14500"/>
                </a:cubicBezTo>
                <a:cubicBezTo>
                  <a:pt x="2218" y="10944"/>
                  <a:pt x="2548" y="7247"/>
                  <a:pt x="1329" y="5819"/>
                </a:cubicBezTo>
                <a:cubicBezTo>
                  <a:pt x="1039" y="5459"/>
                  <a:pt x="610" y="5239"/>
                  <a:pt x="150" y="5219"/>
                </a:cubicBezTo>
                <a:lnTo>
                  <a:pt x="10" y="5199"/>
                </a:lnTo>
                <a:close/>
                <a:moveTo>
                  <a:pt x="1556" y="3510"/>
                </a:moveTo>
                <a:cubicBezTo>
                  <a:pt x="1492" y="3510"/>
                  <a:pt x="1426" y="3514"/>
                  <a:pt x="1359" y="3521"/>
                </a:cubicBezTo>
                <a:lnTo>
                  <a:pt x="10" y="3681"/>
                </a:lnTo>
                <a:lnTo>
                  <a:pt x="10" y="3810"/>
                </a:lnTo>
                <a:cubicBezTo>
                  <a:pt x="490" y="3761"/>
                  <a:pt x="950" y="3711"/>
                  <a:pt x="1389" y="3661"/>
                </a:cubicBezTo>
                <a:cubicBezTo>
                  <a:pt x="1456" y="3653"/>
                  <a:pt x="1522" y="3649"/>
                  <a:pt x="1585" y="3649"/>
                </a:cubicBezTo>
                <a:cubicBezTo>
                  <a:pt x="1929" y="3649"/>
                  <a:pt x="2219" y="3763"/>
                  <a:pt x="2438" y="3990"/>
                </a:cubicBezTo>
                <a:cubicBezTo>
                  <a:pt x="3547" y="5119"/>
                  <a:pt x="3038" y="8836"/>
                  <a:pt x="2548" y="12422"/>
                </a:cubicBezTo>
                <a:cubicBezTo>
                  <a:pt x="2278" y="14390"/>
                  <a:pt x="2019" y="16249"/>
                  <a:pt x="2019" y="17687"/>
                </a:cubicBezTo>
                <a:lnTo>
                  <a:pt x="2019" y="18636"/>
                </a:lnTo>
                <a:cubicBezTo>
                  <a:pt x="1999" y="21983"/>
                  <a:pt x="1949" y="27588"/>
                  <a:pt x="4636" y="30995"/>
                </a:cubicBezTo>
                <a:cubicBezTo>
                  <a:pt x="5156" y="31654"/>
                  <a:pt x="5315" y="32243"/>
                  <a:pt x="5126" y="32793"/>
                </a:cubicBezTo>
                <a:cubicBezTo>
                  <a:pt x="5016" y="33083"/>
                  <a:pt x="4846" y="33352"/>
                  <a:pt x="4626" y="33572"/>
                </a:cubicBezTo>
                <a:lnTo>
                  <a:pt x="4806" y="33572"/>
                </a:lnTo>
                <a:cubicBezTo>
                  <a:pt x="5006" y="33362"/>
                  <a:pt x="5166" y="33113"/>
                  <a:pt x="5265" y="32843"/>
                </a:cubicBezTo>
                <a:cubicBezTo>
                  <a:pt x="5445" y="32243"/>
                  <a:pt x="5275" y="31594"/>
                  <a:pt x="4736" y="30915"/>
                </a:cubicBezTo>
                <a:lnTo>
                  <a:pt x="4726" y="30915"/>
                </a:lnTo>
                <a:cubicBezTo>
                  <a:pt x="2068" y="27538"/>
                  <a:pt x="2118" y="21963"/>
                  <a:pt x="2148" y="18636"/>
                </a:cubicBezTo>
                <a:lnTo>
                  <a:pt x="2148" y="17687"/>
                </a:lnTo>
                <a:cubicBezTo>
                  <a:pt x="2148" y="16259"/>
                  <a:pt x="2398" y="14400"/>
                  <a:pt x="2668" y="12442"/>
                </a:cubicBezTo>
                <a:cubicBezTo>
                  <a:pt x="3167" y="8826"/>
                  <a:pt x="3677" y="5079"/>
                  <a:pt x="2528" y="3890"/>
                </a:cubicBezTo>
                <a:cubicBezTo>
                  <a:pt x="2279" y="3641"/>
                  <a:pt x="1948" y="3510"/>
                  <a:pt x="1556" y="3510"/>
                </a:cubicBezTo>
                <a:close/>
                <a:moveTo>
                  <a:pt x="2575" y="2364"/>
                </a:moveTo>
                <a:cubicBezTo>
                  <a:pt x="2448" y="2364"/>
                  <a:pt x="2313" y="2380"/>
                  <a:pt x="2168" y="2412"/>
                </a:cubicBezTo>
                <a:cubicBezTo>
                  <a:pt x="1449" y="2582"/>
                  <a:pt x="720" y="2732"/>
                  <a:pt x="10" y="2871"/>
                </a:cubicBezTo>
                <a:lnTo>
                  <a:pt x="10" y="3011"/>
                </a:lnTo>
                <a:cubicBezTo>
                  <a:pt x="730" y="2861"/>
                  <a:pt x="1469" y="2712"/>
                  <a:pt x="2198" y="2542"/>
                </a:cubicBezTo>
                <a:cubicBezTo>
                  <a:pt x="2334" y="2512"/>
                  <a:pt x="2458" y="2498"/>
                  <a:pt x="2574" y="2498"/>
                </a:cubicBezTo>
                <a:cubicBezTo>
                  <a:pt x="2851" y="2498"/>
                  <a:pt x="3074" y="2582"/>
                  <a:pt x="3257" y="2751"/>
                </a:cubicBezTo>
                <a:cubicBezTo>
                  <a:pt x="4316" y="3751"/>
                  <a:pt x="3687" y="7497"/>
                  <a:pt x="3078" y="11133"/>
                </a:cubicBezTo>
                <a:cubicBezTo>
                  <a:pt x="2718" y="13271"/>
                  <a:pt x="2348" y="15489"/>
                  <a:pt x="2348" y="17078"/>
                </a:cubicBezTo>
                <a:lnTo>
                  <a:pt x="2348" y="17917"/>
                </a:lnTo>
                <a:cubicBezTo>
                  <a:pt x="2318" y="21534"/>
                  <a:pt x="2278" y="27608"/>
                  <a:pt x="5585" y="31234"/>
                </a:cubicBezTo>
                <a:cubicBezTo>
                  <a:pt x="6215" y="31914"/>
                  <a:pt x="6434" y="32523"/>
                  <a:pt x="6264" y="33083"/>
                </a:cubicBezTo>
                <a:cubicBezTo>
                  <a:pt x="6205" y="33262"/>
                  <a:pt x="6125" y="33422"/>
                  <a:pt x="6015" y="33572"/>
                </a:cubicBezTo>
                <a:lnTo>
                  <a:pt x="6175" y="33572"/>
                </a:lnTo>
                <a:cubicBezTo>
                  <a:pt x="6264" y="33432"/>
                  <a:pt x="6344" y="33282"/>
                  <a:pt x="6394" y="33123"/>
                </a:cubicBezTo>
                <a:cubicBezTo>
                  <a:pt x="6584" y="32513"/>
                  <a:pt x="6354" y="31864"/>
                  <a:pt x="5685" y="31134"/>
                </a:cubicBezTo>
                <a:cubicBezTo>
                  <a:pt x="2418" y="27548"/>
                  <a:pt x="2458" y="21514"/>
                  <a:pt x="2488" y="17907"/>
                </a:cubicBezTo>
                <a:lnTo>
                  <a:pt x="2488" y="17068"/>
                </a:lnTo>
                <a:cubicBezTo>
                  <a:pt x="2488" y="15499"/>
                  <a:pt x="2858" y="13281"/>
                  <a:pt x="3217" y="11143"/>
                </a:cubicBezTo>
                <a:cubicBezTo>
                  <a:pt x="3827" y="7487"/>
                  <a:pt x="4466" y="3691"/>
                  <a:pt x="3347" y="2652"/>
                </a:cubicBezTo>
                <a:cubicBezTo>
                  <a:pt x="3141" y="2460"/>
                  <a:pt x="2885" y="2364"/>
                  <a:pt x="2575" y="2364"/>
                </a:cubicBezTo>
                <a:close/>
                <a:moveTo>
                  <a:pt x="4494" y="0"/>
                </a:moveTo>
                <a:cubicBezTo>
                  <a:pt x="4291" y="0"/>
                  <a:pt x="4059" y="55"/>
                  <a:pt x="3797" y="164"/>
                </a:cubicBezTo>
                <a:cubicBezTo>
                  <a:pt x="2558" y="703"/>
                  <a:pt x="1299" y="1173"/>
                  <a:pt x="10" y="1603"/>
                </a:cubicBezTo>
                <a:lnTo>
                  <a:pt x="10" y="1742"/>
                </a:lnTo>
                <a:cubicBezTo>
                  <a:pt x="1309" y="1313"/>
                  <a:pt x="2588" y="833"/>
                  <a:pt x="3847" y="294"/>
                </a:cubicBezTo>
                <a:cubicBezTo>
                  <a:pt x="4097" y="186"/>
                  <a:pt x="4314" y="131"/>
                  <a:pt x="4499" y="131"/>
                </a:cubicBezTo>
                <a:cubicBezTo>
                  <a:pt x="4676" y="131"/>
                  <a:pt x="4824" y="181"/>
                  <a:pt x="4946" y="284"/>
                </a:cubicBezTo>
                <a:cubicBezTo>
                  <a:pt x="5895" y="1073"/>
                  <a:pt x="5046" y="4889"/>
                  <a:pt x="4226" y="8586"/>
                </a:cubicBezTo>
                <a:cubicBezTo>
                  <a:pt x="4077" y="9255"/>
                  <a:pt x="3937" y="9915"/>
                  <a:pt x="3797" y="10584"/>
                </a:cubicBezTo>
                <a:cubicBezTo>
                  <a:pt x="3887" y="10144"/>
                  <a:pt x="3977" y="9695"/>
                  <a:pt x="4067" y="9255"/>
                </a:cubicBezTo>
                <a:cubicBezTo>
                  <a:pt x="4886" y="5369"/>
                  <a:pt x="5655" y="1693"/>
                  <a:pt x="4606" y="803"/>
                </a:cubicBezTo>
                <a:cubicBezTo>
                  <a:pt x="4452" y="666"/>
                  <a:pt x="4259" y="598"/>
                  <a:pt x="4028" y="598"/>
                </a:cubicBezTo>
                <a:cubicBezTo>
                  <a:pt x="3839" y="598"/>
                  <a:pt x="3625" y="644"/>
                  <a:pt x="3387" y="733"/>
                </a:cubicBezTo>
                <a:cubicBezTo>
                  <a:pt x="2278" y="1153"/>
                  <a:pt x="1159" y="1543"/>
                  <a:pt x="20" y="1892"/>
                </a:cubicBezTo>
                <a:lnTo>
                  <a:pt x="20" y="2032"/>
                </a:lnTo>
                <a:cubicBezTo>
                  <a:pt x="1179" y="1683"/>
                  <a:pt x="2318" y="1283"/>
                  <a:pt x="3447" y="853"/>
                </a:cubicBezTo>
                <a:cubicBezTo>
                  <a:pt x="3669" y="770"/>
                  <a:pt x="3863" y="728"/>
                  <a:pt x="4032" y="728"/>
                </a:cubicBezTo>
                <a:cubicBezTo>
                  <a:pt x="4229" y="728"/>
                  <a:pt x="4392" y="785"/>
                  <a:pt x="4526" y="903"/>
                </a:cubicBezTo>
                <a:cubicBezTo>
                  <a:pt x="5505" y="1742"/>
                  <a:pt x="4716" y="5539"/>
                  <a:pt x="3947" y="9225"/>
                </a:cubicBezTo>
                <a:cubicBezTo>
                  <a:pt x="3757" y="10124"/>
                  <a:pt x="3567" y="11034"/>
                  <a:pt x="3397" y="11913"/>
                </a:cubicBezTo>
                <a:cubicBezTo>
                  <a:pt x="3517" y="11243"/>
                  <a:pt x="3657" y="10554"/>
                  <a:pt x="3787" y="9875"/>
                </a:cubicBezTo>
                <a:cubicBezTo>
                  <a:pt x="4546" y="6008"/>
                  <a:pt x="5255" y="2352"/>
                  <a:pt x="4196" y="1413"/>
                </a:cubicBezTo>
                <a:cubicBezTo>
                  <a:pt x="4021" y="1261"/>
                  <a:pt x="3805" y="1183"/>
                  <a:pt x="3546" y="1183"/>
                </a:cubicBezTo>
                <a:cubicBezTo>
                  <a:pt x="3378" y="1183"/>
                  <a:pt x="3192" y="1216"/>
                  <a:pt x="2988" y="1283"/>
                </a:cubicBezTo>
                <a:cubicBezTo>
                  <a:pt x="1999" y="1613"/>
                  <a:pt x="1010" y="1912"/>
                  <a:pt x="10" y="2182"/>
                </a:cubicBezTo>
                <a:lnTo>
                  <a:pt x="10" y="2332"/>
                </a:lnTo>
                <a:cubicBezTo>
                  <a:pt x="1020" y="2052"/>
                  <a:pt x="2029" y="1752"/>
                  <a:pt x="3028" y="1413"/>
                </a:cubicBezTo>
                <a:cubicBezTo>
                  <a:pt x="3221" y="1351"/>
                  <a:pt x="3394" y="1320"/>
                  <a:pt x="3548" y="1320"/>
                </a:cubicBezTo>
                <a:cubicBezTo>
                  <a:pt x="3768" y="1320"/>
                  <a:pt x="3950" y="1383"/>
                  <a:pt x="4097" y="1513"/>
                </a:cubicBezTo>
                <a:cubicBezTo>
                  <a:pt x="5106" y="2402"/>
                  <a:pt x="4366" y="6188"/>
                  <a:pt x="3647" y="9845"/>
                </a:cubicBezTo>
                <a:cubicBezTo>
                  <a:pt x="3481" y="10699"/>
                  <a:pt x="3315" y="11547"/>
                  <a:pt x="3166" y="12376"/>
                </a:cubicBezTo>
                <a:lnTo>
                  <a:pt x="3166" y="12376"/>
                </a:lnTo>
                <a:cubicBezTo>
                  <a:pt x="3274" y="11756"/>
                  <a:pt x="3385" y="11125"/>
                  <a:pt x="3497" y="10504"/>
                </a:cubicBezTo>
                <a:cubicBezTo>
                  <a:pt x="4196" y="6658"/>
                  <a:pt x="4856" y="3011"/>
                  <a:pt x="3777" y="2032"/>
                </a:cubicBezTo>
                <a:cubicBezTo>
                  <a:pt x="3588" y="1856"/>
                  <a:pt x="3352" y="1769"/>
                  <a:pt x="3069" y="1769"/>
                </a:cubicBezTo>
                <a:cubicBezTo>
                  <a:pt x="2918" y="1769"/>
                  <a:pt x="2755" y="1794"/>
                  <a:pt x="2578" y="1842"/>
                </a:cubicBezTo>
                <a:cubicBezTo>
                  <a:pt x="1719" y="2082"/>
                  <a:pt x="870" y="2312"/>
                  <a:pt x="10" y="2512"/>
                </a:cubicBezTo>
                <a:lnTo>
                  <a:pt x="10" y="2652"/>
                </a:lnTo>
                <a:cubicBezTo>
                  <a:pt x="880" y="2442"/>
                  <a:pt x="1749" y="2222"/>
                  <a:pt x="2618" y="1972"/>
                </a:cubicBezTo>
                <a:cubicBezTo>
                  <a:pt x="2779" y="1930"/>
                  <a:pt x="2926" y="1909"/>
                  <a:pt x="3060" y="1909"/>
                </a:cubicBezTo>
                <a:cubicBezTo>
                  <a:pt x="3310" y="1909"/>
                  <a:pt x="3514" y="1983"/>
                  <a:pt x="3677" y="2132"/>
                </a:cubicBezTo>
                <a:cubicBezTo>
                  <a:pt x="4716" y="3071"/>
                  <a:pt x="4027" y="6838"/>
                  <a:pt x="3367" y="10484"/>
                </a:cubicBezTo>
                <a:cubicBezTo>
                  <a:pt x="2948" y="12762"/>
                  <a:pt x="2518" y="15120"/>
                  <a:pt x="2518" y="16758"/>
                </a:cubicBezTo>
                <a:lnTo>
                  <a:pt x="2518" y="17557"/>
                </a:lnTo>
                <a:cubicBezTo>
                  <a:pt x="2498" y="21074"/>
                  <a:pt x="2448" y="27618"/>
                  <a:pt x="6075" y="31344"/>
                </a:cubicBezTo>
                <a:cubicBezTo>
                  <a:pt x="6754" y="32044"/>
                  <a:pt x="7004" y="32663"/>
                  <a:pt x="6834" y="33232"/>
                </a:cubicBezTo>
                <a:cubicBezTo>
                  <a:pt x="6804" y="33352"/>
                  <a:pt x="6754" y="33462"/>
                  <a:pt x="6684" y="33562"/>
                </a:cubicBezTo>
                <a:lnTo>
                  <a:pt x="6844" y="33562"/>
                </a:lnTo>
                <a:cubicBezTo>
                  <a:pt x="6894" y="33472"/>
                  <a:pt x="6934" y="33372"/>
                  <a:pt x="6964" y="33262"/>
                </a:cubicBezTo>
                <a:cubicBezTo>
                  <a:pt x="7154" y="32643"/>
                  <a:pt x="6884" y="31984"/>
                  <a:pt x="6175" y="31244"/>
                </a:cubicBezTo>
                <a:cubicBezTo>
                  <a:pt x="2588" y="27558"/>
                  <a:pt x="2628" y="21054"/>
                  <a:pt x="2658" y="17557"/>
                </a:cubicBezTo>
                <a:lnTo>
                  <a:pt x="2658" y="16758"/>
                </a:lnTo>
                <a:cubicBezTo>
                  <a:pt x="2668" y="16079"/>
                  <a:pt x="2718" y="15409"/>
                  <a:pt x="2818" y="14740"/>
                </a:cubicBezTo>
                <a:lnTo>
                  <a:pt x="2818" y="14740"/>
                </a:lnTo>
                <a:cubicBezTo>
                  <a:pt x="2738" y="15300"/>
                  <a:pt x="2698" y="15869"/>
                  <a:pt x="2688" y="16448"/>
                </a:cubicBezTo>
                <a:lnTo>
                  <a:pt x="2688" y="17208"/>
                </a:lnTo>
                <a:cubicBezTo>
                  <a:pt x="2668" y="20854"/>
                  <a:pt x="2618" y="27628"/>
                  <a:pt x="6564" y="31454"/>
                </a:cubicBezTo>
                <a:cubicBezTo>
                  <a:pt x="7293" y="32173"/>
                  <a:pt x="7583" y="32803"/>
                  <a:pt x="7413" y="33382"/>
                </a:cubicBezTo>
                <a:cubicBezTo>
                  <a:pt x="7393" y="33442"/>
                  <a:pt x="7373" y="33502"/>
                  <a:pt x="7343" y="33562"/>
                </a:cubicBezTo>
                <a:lnTo>
                  <a:pt x="7493" y="33562"/>
                </a:lnTo>
                <a:cubicBezTo>
                  <a:pt x="7513" y="33512"/>
                  <a:pt x="7533" y="33462"/>
                  <a:pt x="7543" y="33412"/>
                </a:cubicBezTo>
                <a:cubicBezTo>
                  <a:pt x="7723" y="32793"/>
                  <a:pt x="7433" y="32113"/>
                  <a:pt x="6654" y="31354"/>
                </a:cubicBezTo>
                <a:cubicBezTo>
                  <a:pt x="2758" y="27578"/>
                  <a:pt x="2808" y="20834"/>
                  <a:pt x="2828" y="17208"/>
                </a:cubicBezTo>
                <a:lnTo>
                  <a:pt x="2828" y="16448"/>
                </a:lnTo>
                <a:cubicBezTo>
                  <a:pt x="2836" y="15897"/>
                  <a:pt x="2875" y="15353"/>
                  <a:pt x="2936" y="14816"/>
                </a:cubicBezTo>
                <a:lnTo>
                  <a:pt x="2936" y="14816"/>
                </a:lnTo>
                <a:cubicBezTo>
                  <a:pt x="2888" y="15253"/>
                  <a:pt x="2866" y="15696"/>
                  <a:pt x="2858" y="16139"/>
                </a:cubicBezTo>
                <a:lnTo>
                  <a:pt x="2858" y="16868"/>
                </a:lnTo>
                <a:cubicBezTo>
                  <a:pt x="2838" y="20634"/>
                  <a:pt x="2788" y="27658"/>
                  <a:pt x="7034" y="31574"/>
                </a:cubicBezTo>
                <a:cubicBezTo>
                  <a:pt x="7833" y="32313"/>
                  <a:pt x="8143" y="32953"/>
                  <a:pt x="7983" y="33532"/>
                </a:cubicBezTo>
                <a:cubicBezTo>
                  <a:pt x="7983" y="33542"/>
                  <a:pt x="7983" y="33562"/>
                  <a:pt x="7973" y="33572"/>
                </a:cubicBezTo>
                <a:lnTo>
                  <a:pt x="8113" y="33572"/>
                </a:lnTo>
                <a:cubicBezTo>
                  <a:pt x="8293" y="32933"/>
                  <a:pt x="7963" y="32253"/>
                  <a:pt x="7124" y="31474"/>
                </a:cubicBezTo>
                <a:cubicBezTo>
                  <a:pt x="2928" y="27598"/>
                  <a:pt x="2968" y="20614"/>
                  <a:pt x="2998" y="16868"/>
                </a:cubicBezTo>
                <a:lnTo>
                  <a:pt x="2998" y="16139"/>
                </a:lnTo>
                <a:cubicBezTo>
                  <a:pt x="2998" y="15589"/>
                  <a:pt x="3038" y="15040"/>
                  <a:pt x="3108" y="14500"/>
                </a:cubicBezTo>
                <a:lnTo>
                  <a:pt x="3108" y="14500"/>
                </a:lnTo>
                <a:cubicBezTo>
                  <a:pt x="3058" y="14940"/>
                  <a:pt x="3028" y="15379"/>
                  <a:pt x="3028" y="15829"/>
                </a:cubicBezTo>
                <a:lnTo>
                  <a:pt x="3028" y="16528"/>
                </a:lnTo>
                <a:cubicBezTo>
                  <a:pt x="3008" y="20425"/>
                  <a:pt x="2958" y="27668"/>
                  <a:pt x="7523" y="31684"/>
                </a:cubicBezTo>
                <a:cubicBezTo>
                  <a:pt x="8323" y="32393"/>
                  <a:pt x="8672" y="33003"/>
                  <a:pt x="8582" y="33562"/>
                </a:cubicBezTo>
                <a:lnTo>
                  <a:pt x="8722" y="33562"/>
                </a:lnTo>
                <a:cubicBezTo>
                  <a:pt x="8802" y="32963"/>
                  <a:pt x="8432" y="32313"/>
                  <a:pt x="7603" y="31584"/>
                </a:cubicBezTo>
                <a:cubicBezTo>
                  <a:pt x="3098" y="27608"/>
                  <a:pt x="3137" y="20395"/>
                  <a:pt x="3157" y="16528"/>
                </a:cubicBezTo>
                <a:lnTo>
                  <a:pt x="3157" y="15819"/>
                </a:lnTo>
                <a:cubicBezTo>
                  <a:pt x="3157" y="14021"/>
                  <a:pt x="3767" y="11273"/>
                  <a:pt x="4356" y="8616"/>
                </a:cubicBezTo>
                <a:cubicBezTo>
                  <a:pt x="5225" y="4710"/>
                  <a:pt x="6045" y="1023"/>
                  <a:pt x="5026" y="174"/>
                </a:cubicBezTo>
                <a:cubicBezTo>
                  <a:pt x="4879" y="58"/>
                  <a:pt x="4702" y="0"/>
                  <a:pt x="4494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9"/>
          <p:cNvSpPr/>
          <p:nvPr/>
        </p:nvSpPr>
        <p:spPr>
          <a:xfrm rot="1261648">
            <a:off x="5128045" y="844547"/>
            <a:ext cx="2958981" cy="3344527"/>
          </a:xfrm>
          <a:custGeom>
            <a:rect b="b" l="l" r="r" t="t"/>
            <a:pathLst>
              <a:path extrusionOk="0" h="56317" w="49823">
                <a:moveTo>
                  <a:pt x="45387" y="110"/>
                </a:moveTo>
                <a:cubicBezTo>
                  <a:pt x="45817" y="120"/>
                  <a:pt x="46236" y="190"/>
                  <a:pt x="46656" y="320"/>
                </a:cubicBezTo>
                <a:cubicBezTo>
                  <a:pt x="47685" y="640"/>
                  <a:pt x="48334" y="1249"/>
                  <a:pt x="48584" y="2109"/>
                </a:cubicBezTo>
                <a:cubicBezTo>
                  <a:pt x="49593" y="5555"/>
                  <a:pt x="44018" y="12599"/>
                  <a:pt x="40901" y="16345"/>
                </a:cubicBezTo>
                <a:cubicBezTo>
                  <a:pt x="44088" y="12479"/>
                  <a:pt x="48984" y="6155"/>
                  <a:pt x="48024" y="2858"/>
                </a:cubicBezTo>
                <a:cubicBezTo>
                  <a:pt x="47775" y="1979"/>
                  <a:pt x="47115" y="1369"/>
                  <a:pt x="46076" y="1040"/>
                </a:cubicBezTo>
                <a:cubicBezTo>
                  <a:pt x="45657" y="910"/>
                  <a:pt x="45217" y="830"/>
                  <a:pt x="44778" y="830"/>
                </a:cubicBezTo>
                <a:cubicBezTo>
                  <a:pt x="42680" y="830"/>
                  <a:pt x="41081" y="2588"/>
                  <a:pt x="39672" y="4147"/>
                </a:cubicBezTo>
                <a:cubicBezTo>
                  <a:pt x="39153" y="4746"/>
                  <a:pt x="38604" y="5305"/>
                  <a:pt x="38014" y="5835"/>
                </a:cubicBezTo>
                <a:cubicBezTo>
                  <a:pt x="37325" y="6434"/>
                  <a:pt x="36645" y="7094"/>
                  <a:pt x="35976" y="7733"/>
                </a:cubicBezTo>
                <a:cubicBezTo>
                  <a:pt x="34817" y="8862"/>
                  <a:pt x="33618" y="10031"/>
                  <a:pt x="32280" y="10880"/>
                </a:cubicBezTo>
                <a:cubicBezTo>
                  <a:pt x="28064" y="13568"/>
                  <a:pt x="23448" y="15526"/>
                  <a:pt x="18922" y="16535"/>
                </a:cubicBezTo>
                <a:cubicBezTo>
                  <a:pt x="18573" y="16615"/>
                  <a:pt x="18233" y="16695"/>
                  <a:pt x="17893" y="16775"/>
                </a:cubicBezTo>
                <a:cubicBezTo>
                  <a:pt x="16165" y="17184"/>
                  <a:pt x="14377" y="17604"/>
                  <a:pt x="12588" y="17604"/>
                </a:cubicBezTo>
                <a:cubicBezTo>
                  <a:pt x="12409" y="17604"/>
                  <a:pt x="12229" y="17604"/>
                  <a:pt x="12049" y="17594"/>
                </a:cubicBezTo>
                <a:cubicBezTo>
                  <a:pt x="11280" y="17534"/>
                  <a:pt x="10520" y="17354"/>
                  <a:pt x="9801" y="17064"/>
                </a:cubicBezTo>
                <a:lnTo>
                  <a:pt x="9801" y="17064"/>
                </a:lnTo>
                <a:cubicBezTo>
                  <a:pt x="10401" y="17274"/>
                  <a:pt x="11030" y="17404"/>
                  <a:pt x="11659" y="17444"/>
                </a:cubicBezTo>
                <a:cubicBezTo>
                  <a:pt x="11849" y="17454"/>
                  <a:pt x="12059" y="17464"/>
                  <a:pt x="12259" y="17464"/>
                </a:cubicBezTo>
                <a:cubicBezTo>
                  <a:pt x="14067" y="17464"/>
                  <a:pt x="15865" y="17044"/>
                  <a:pt x="17614" y="16635"/>
                </a:cubicBezTo>
                <a:cubicBezTo>
                  <a:pt x="17983" y="16555"/>
                  <a:pt x="18343" y="16465"/>
                  <a:pt x="18703" y="16385"/>
                </a:cubicBezTo>
                <a:cubicBezTo>
                  <a:pt x="23388" y="15346"/>
                  <a:pt x="28164" y="13338"/>
                  <a:pt x="32509" y="10560"/>
                </a:cubicBezTo>
                <a:cubicBezTo>
                  <a:pt x="33928" y="9661"/>
                  <a:pt x="35197" y="8423"/>
                  <a:pt x="36426" y="7224"/>
                </a:cubicBezTo>
                <a:cubicBezTo>
                  <a:pt x="37065" y="6604"/>
                  <a:pt x="37724" y="5955"/>
                  <a:pt x="38394" y="5375"/>
                </a:cubicBezTo>
                <a:cubicBezTo>
                  <a:pt x="38993" y="4826"/>
                  <a:pt x="39553" y="4236"/>
                  <a:pt x="40082" y="3627"/>
                </a:cubicBezTo>
                <a:cubicBezTo>
                  <a:pt x="41551" y="1979"/>
                  <a:pt x="43219" y="110"/>
                  <a:pt x="45387" y="110"/>
                </a:cubicBezTo>
                <a:close/>
                <a:moveTo>
                  <a:pt x="44788" y="970"/>
                </a:moveTo>
                <a:cubicBezTo>
                  <a:pt x="45207" y="970"/>
                  <a:pt x="45637" y="1040"/>
                  <a:pt x="46036" y="1179"/>
                </a:cubicBezTo>
                <a:cubicBezTo>
                  <a:pt x="47035" y="1489"/>
                  <a:pt x="47655" y="2079"/>
                  <a:pt x="47905" y="2908"/>
                </a:cubicBezTo>
                <a:cubicBezTo>
                  <a:pt x="48874" y="6225"/>
                  <a:pt x="43749" y="12738"/>
                  <a:pt x="40582" y="16555"/>
                </a:cubicBezTo>
                <a:cubicBezTo>
                  <a:pt x="43649" y="12808"/>
                  <a:pt x="48244" y="6804"/>
                  <a:pt x="47335" y="3647"/>
                </a:cubicBezTo>
                <a:lnTo>
                  <a:pt x="47335" y="3647"/>
                </a:lnTo>
                <a:lnTo>
                  <a:pt x="47335" y="3657"/>
                </a:lnTo>
                <a:cubicBezTo>
                  <a:pt x="47085" y="2818"/>
                  <a:pt x="46466" y="2218"/>
                  <a:pt x="45467" y="1899"/>
                </a:cubicBezTo>
                <a:cubicBezTo>
                  <a:pt x="45047" y="1759"/>
                  <a:pt x="44618" y="1689"/>
                  <a:pt x="44188" y="1689"/>
                </a:cubicBezTo>
                <a:cubicBezTo>
                  <a:pt x="42200" y="1689"/>
                  <a:pt x="40761" y="3257"/>
                  <a:pt x="39363" y="4776"/>
                </a:cubicBezTo>
                <a:cubicBezTo>
                  <a:pt x="38853" y="5355"/>
                  <a:pt x="38304" y="5905"/>
                  <a:pt x="37724" y="6414"/>
                </a:cubicBezTo>
                <a:cubicBezTo>
                  <a:pt x="37005" y="7014"/>
                  <a:pt x="36306" y="7693"/>
                  <a:pt x="35626" y="8343"/>
                </a:cubicBezTo>
                <a:cubicBezTo>
                  <a:pt x="34527" y="9412"/>
                  <a:pt x="33389" y="10520"/>
                  <a:pt x="32120" y="11330"/>
                </a:cubicBezTo>
                <a:cubicBezTo>
                  <a:pt x="28074" y="13917"/>
                  <a:pt x="23588" y="15815"/>
                  <a:pt x="19172" y="16824"/>
                </a:cubicBezTo>
                <a:cubicBezTo>
                  <a:pt x="18822" y="16904"/>
                  <a:pt x="18463" y="16984"/>
                  <a:pt x="18113" y="17074"/>
                </a:cubicBezTo>
                <a:cubicBezTo>
                  <a:pt x="16425" y="17474"/>
                  <a:pt x="14676" y="17893"/>
                  <a:pt x="12928" y="17893"/>
                </a:cubicBezTo>
                <a:cubicBezTo>
                  <a:pt x="12768" y="17893"/>
                  <a:pt x="12598" y="17893"/>
                  <a:pt x="12449" y="17883"/>
                </a:cubicBezTo>
                <a:cubicBezTo>
                  <a:pt x="11649" y="17824"/>
                  <a:pt x="10870" y="17634"/>
                  <a:pt x="10141" y="17324"/>
                </a:cubicBezTo>
                <a:lnTo>
                  <a:pt x="10141" y="17324"/>
                </a:lnTo>
                <a:cubicBezTo>
                  <a:pt x="10760" y="17554"/>
                  <a:pt x="11400" y="17684"/>
                  <a:pt x="12049" y="17734"/>
                </a:cubicBezTo>
                <a:cubicBezTo>
                  <a:pt x="12229" y="17734"/>
                  <a:pt x="12419" y="17744"/>
                  <a:pt x="12598" y="17744"/>
                </a:cubicBezTo>
                <a:cubicBezTo>
                  <a:pt x="14397" y="17744"/>
                  <a:pt x="16185" y="17314"/>
                  <a:pt x="17923" y="16904"/>
                </a:cubicBezTo>
                <a:cubicBezTo>
                  <a:pt x="18273" y="16824"/>
                  <a:pt x="18613" y="16745"/>
                  <a:pt x="18952" y="16675"/>
                </a:cubicBezTo>
                <a:cubicBezTo>
                  <a:pt x="23488" y="15656"/>
                  <a:pt x="28124" y="13697"/>
                  <a:pt x="32350" y="11000"/>
                </a:cubicBezTo>
                <a:cubicBezTo>
                  <a:pt x="33698" y="10141"/>
                  <a:pt x="34897" y="8972"/>
                  <a:pt x="36066" y="7843"/>
                </a:cubicBezTo>
                <a:cubicBezTo>
                  <a:pt x="36725" y="7204"/>
                  <a:pt x="37405" y="6534"/>
                  <a:pt x="38104" y="5945"/>
                </a:cubicBezTo>
                <a:cubicBezTo>
                  <a:pt x="38693" y="5415"/>
                  <a:pt x="39253" y="4846"/>
                  <a:pt x="39772" y="4246"/>
                </a:cubicBezTo>
                <a:cubicBezTo>
                  <a:pt x="41231" y="2638"/>
                  <a:pt x="42740" y="970"/>
                  <a:pt x="44788" y="970"/>
                </a:cubicBezTo>
                <a:close/>
                <a:moveTo>
                  <a:pt x="43579" y="2638"/>
                </a:moveTo>
                <a:cubicBezTo>
                  <a:pt x="43998" y="2638"/>
                  <a:pt x="44408" y="2708"/>
                  <a:pt x="44808" y="2838"/>
                </a:cubicBezTo>
                <a:cubicBezTo>
                  <a:pt x="45727" y="3148"/>
                  <a:pt x="46306" y="3687"/>
                  <a:pt x="46536" y="4466"/>
                </a:cubicBezTo>
                <a:cubicBezTo>
                  <a:pt x="47505" y="7833"/>
                  <a:pt x="41770" y="14726"/>
                  <a:pt x="39013" y="18043"/>
                </a:cubicBezTo>
                <a:cubicBezTo>
                  <a:pt x="39009" y="18048"/>
                  <a:pt x="39005" y="18053"/>
                  <a:pt x="39001" y="18057"/>
                </a:cubicBezTo>
                <a:lnTo>
                  <a:pt x="39001" y="18057"/>
                </a:lnTo>
                <a:cubicBezTo>
                  <a:pt x="41746" y="14741"/>
                  <a:pt x="46884" y="8411"/>
                  <a:pt x="45966" y="5226"/>
                </a:cubicBezTo>
                <a:cubicBezTo>
                  <a:pt x="45737" y="4436"/>
                  <a:pt x="45157" y="3887"/>
                  <a:pt x="44228" y="3577"/>
                </a:cubicBezTo>
                <a:cubicBezTo>
                  <a:pt x="43829" y="3437"/>
                  <a:pt x="43399" y="3367"/>
                  <a:pt x="42979" y="3367"/>
                </a:cubicBezTo>
                <a:cubicBezTo>
                  <a:pt x="41221" y="3367"/>
                  <a:pt x="39952" y="4696"/>
                  <a:pt x="38723" y="5995"/>
                </a:cubicBezTo>
                <a:cubicBezTo>
                  <a:pt x="38224" y="6544"/>
                  <a:pt x="37684" y="7054"/>
                  <a:pt x="37125" y="7533"/>
                </a:cubicBezTo>
                <a:cubicBezTo>
                  <a:pt x="36376" y="8123"/>
                  <a:pt x="35646" y="8822"/>
                  <a:pt x="34947" y="9501"/>
                </a:cubicBezTo>
                <a:cubicBezTo>
                  <a:pt x="33958" y="10461"/>
                  <a:pt x="32929" y="11450"/>
                  <a:pt x="31800" y="12179"/>
                </a:cubicBezTo>
                <a:cubicBezTo>
                  <a:pt x="28024" y="14587"/>
                  <a:pt x="23828" y="16385"/>
                  <a:pt x="19662" y="17364"/>
                </a:cubicBezTo>
                <a:cubicBezTo>
                  <a:pt x="19312" y="17444"/>
                  <a:pt x="18952" y="17534"/>
                  <a:pt x="18593" y="17614"/>
                </a:cubicBezTo>
                <a:cubicBezTo>
                  <a:pt x="16974" y="18013"/>
                  <a:pt x="15306" y="18433"/>
                  <a:pt x="13627" y="18433"/>
                </a:cubicBezTo>
                <a:cubicBezTo>
                  <a:pt x="13488" y="18433"/>
                  <a:pt x="13348" y="18433"/>
                  <a:pt x="13218" y="18423"/>
                </a:cubicBezTo>
                <a:cubicBezTo>
                  <a:pt x="12339" y="18383"/>
                  <a:pt x="11529" y="18123"/>
                  <a:pt x="10750" y="17804"/>
                </a:cubicBezTo>
                <a:lnTo>
                  <a:pt x="10750" y="17804"/>
                </a:lnTo>
                <a:cubicBezTo>
                  <a:pt x="11420" y="18063"/>
                  <a:pt x="12109" y="18223"/>
                  <a:pt x="12818" y="18263"/>
                </a:cubicBezTo>
                <a:cubicBezTo>
                  <a:pt x="12978" y="18273"/>
                  <a:pt x="13128" y="18273"/>
                  <a:pt x="13288" y="18273"/>
                </a:cubicBezTo>
                <a:cubicBezTo>
                  <a:pt x="15006" y="18273"/>
                  <a:pt x="16714" y="17853"/>
                  <a:pt x="18373" y="17454"/>
                </a:cubicBezTo>
                <a:cubicBezTo>
                  <a:pt x="18733" y="17364"/>
                  <a:pt x="19082" y="17284"/>
                  <a:pt x="19442" y="17204"/>
                </a:cubicBezTo>
                <a:cubicBezTo>
                  <a:pt x="23748" y="16205"/>
                  <a:pt x="28094" y="14357"/>
                  <a:pt x="32020" y="11849"/>
                </a:cubicBezTo>
                <a:cubicBezTo>
                  <a:pt x="33229" y="11070"/>
                  <a:pt x="34308" y="10021"/>
                  <a:pt x="35367" y="9012"/>
                </a:cubicBezTo>
                <a:cubicBezTo>
                  <a:pt x="36046" y="8343"/>
                  <a:pt x="36765" y="7653"/>
                  <a:pt x="37485" y="7064"/>
                </a:cubicBezTo>
                <a:cubicBezTo>
                  <a:pt x="38064" y="6564"/>
                  <a:pt x="38614" y="6025"/>
                  <a:pt x="39123" y="5455"/>
                </a:cubicBezTo>
                <a:cubicBezTo>
                  <a:pt x="40422" y="4067"/>
                  <a:pt x="41760" y="2638"/>
                  <a:pt x="43579" y="2638"/>
                </a:cubicBezTo>
                <a:close/>
                <a:moveTo>
                  <a:pt x="39143" y="18453"/>
                </a:moveTo>
                <a:lnTo>
                  <a:pt x="39143" y="18453"/>
                </a:lnTo>
                <a:cubicBezTo>
                  <a:pt x="39073" y="18553"/>
                  <a:pt x="39003" y="18643"/>
                  <a:pt x="38943" y="18723"/>
                </a:cubicBezTo>
                <a:cubicBezTo>
                  <a:pt x="38813" y="18883"/>
                  <a:pt x="38693" y="19032"/>
                  <a:pt x="38564" y="19182"/>
                </a:cubicBezTo>
                <a:cubicBezTo>
                  <a:pt x="38594" y="19142"/>
                  <a:pt x="38623" y="19102"/>
                  <a:pt x="38653" y="19072"/>
                </a:cubicBezTo>
                <a:cubicBezTo>
                  <a:pt x="38783" y="18912"/>
                  <a:pt x="38943" y="18703"/>
                  <a:pt x="39143" y="18453"/>
                </a:cubicBezTo>
                <a:close/>
                <a:moveTo>
                  <a:pt x="38963" y="18493"/>
                </a:moveTo>
                <a:cubicBezTo>
                  <a:pt x="38803" y="18693"/>
                  <a:pt x="38663" y="18873"/>
                  <a:pt x="38564" y="19002"/>
                </a:cubicBezTo>
                <a:cubicBezTo>
                  <a:pt x="38427" y="19175"/>
                  <a:pt x="38299" y="19339"/>
                  <a:pt x="38164" y="19496"/>
                </a:cubicBezTo>
                <a:lnTo>
                  <a:pt x="38164" y="19496"/>
                </a:lnTo>
                <a:cubicBezTo>
                  <a:pt x="38201" y="19444"/>
                  <a:pt x="38240" y="19393"/>
                  <a:pt x="38284" y="19342"/>
                </a:cubicBezTo>
                <a:cubicBezTo>
                  <a:pt x="38434" y="19142"/>
                  <a:pt x="38663" y="18843"/>
                  <a:pt x="38963" y="18493"/>
                </a:cubicBezTo>
                <a:close/>
                <a:moveTo>
                  <a:pt x="44178" y="1789"/>
                </a:moveTo>
                <a:cubicBezTo>
                  <a:pt x="44598" y="1789"/>
                  <a:pt x="45017" y="1859"/>
                  <a:pt x="45417" y="1989"/>
                </a:cubicBezTo>
                <a:cubicBezTo>
                  <a:pt x="46376" y="2298"/>
                  <a:pt x="46985" y="2868"/>
                  <a:pt x="47215" y="3677"/>
                </a:cubicBezTo>
                <a:cubicBezTo>
                  <a:pt x="48234" y="7184"/>
                  <a:pt x="42250" y="14357"/>
                  <a:pt x="39383" y="17794"/>
                </a:cubicBezTo>
                <a:cubicBezTo>
                  <a:pt x="38843" y="18433"/>
                  <a:pt x="38414" y="18942"/>
                  <a:pt x="38184" y="19262"/>
                </a:cubicBezTo>
                <a:cubicBezTo>
                  <a:pt x="37994" y="19512"/>
                  <a:pt x="37804" y="19742"/>
                  <a:pt x="37614" y="19961"/>
                </a:cubicBezTo>
                <a:cubicBezTo>
                  <a:pt x="37704" y="19852"/>
                  <a:pt x="37804" y="19732"/>
                  <a:pt x="37894" y="19602"/>
                </a:cubicBezTo>
                <a:cubicBezTo>
                  <a:pt x="38124" y="19282"/>
                  <a:pt x="38554" y="18773"/>
                  <a:pt x="39103" y="18113"/>
                </a:cubicBezTo>
                <a:cubicBezTo>
                  <a:pt x="41870" y="14786"/>
                  <a:pt x="47635" y="7853"/>
                  <a:pt x="46646" y="4436"/>
                </a:cubicBezTo>
                <a:cubicBezTo>
                  <a:pt x="46416" y="3617"/>
                  <a:pt x="45807" y="3048"/>
                  <a:pt x="44838" y="2728"/>
                </a:cubicBezTo>
                <a:cubicBezTo>
                  <a:pt x="44428" y="2588"/>
                  <a:pt x="44008" y="2518"/>
                  <a:pt x="43579" y="2518"/>
                </a:cubicBezTo>
                <a:cubicBezTo>
                  <a:pt x="41711" y="2518"/>
                  <a:pt x="40352" y="3967"/>
                  <a:pt x="39043" y="5375"/>
                </a:cubicBezTo>
                <a:cubicBezTo>
                  <a:pt x="38534" y="5945"/>
                  <a:pt x="37994" y="6474"/>
                  <a:pt x="37415" y="6964"/>
                </a:cubicBezTo>
                <a:cubicBezTo>
                  <a:pt x="36685" y="7563"/>
                  <a:pt x="35966" y="8253"/>
                  <a:pt x="35277" y="8922"/>
                </a:cubicBezTo>
                <a:cubicBezTo>
                  <a:pt x="34238" y="9931"/>
                  <a:pt x="33159" y="10980"/>
                  <a:pt x="31960" y="11739"/>
                </a:cubicBezTo>
                <a:cubicBezTo>
                  <a:pt x="28044" y="14237"/>
                  <a:pt x="23708" y="16085"/>
                  <a:pt x="19412" y="17084"/>
                </a:cubicBezTo>
                <a:cubicBezTo>
                  <a:pt x="19062" y="17164"/>
                  <a:pt x="18703" y="17254"/>
                  <a:pt x="18343" y="17334"/>
                </a:cubicBezTo>
                <a:cubicBezTo>
                  <a:pt x="16695" y="17734"/>
                  <a:pt x="14986" y="18143"/>
                  <a:pt x="13288" y="18143"/>
                </a:cubicBezTo>
                <a:cubicBezTo>
                  <a:pt x="13128" y="18143"/>
                  <a:pt x="12978" y="18143"/>
                  <a:pt x="12828" y="18133"/>
                </a:cubicBezTo>
                <a:cubicBezTo>
                  <a:pt x="11959" y="18093"/>
                  <a:pt x="11160" y="17844"/>
                  <a:pt x="10391" y="17534"/>
                </a:cubicBezTo>
                <a:lnTo>
                  <a:pt x="10391" y="17534"/>
                </a:lnTo>
                <a:cubicBezTo>
                  <a:pt x="11050" y="17784"/>
                  <a:pt x="11729" y="17933"/>
                  <a:pt x="12429" y="17983"/>
                </a:cubicBezTo>
                <a:cubicBezTo>
                  <a:pt x="12598" y="17983"/>
                  <a:pt x="12758" y="17993"/>
                  <a:pt x="12928" y="17993"/>
                </a:cubicBezTo>
                <a:cubicBezTo>
                  <a:pt x="14686" y="17993"/>
                  <a:pt x="16435" y="17574"/>
                  <a:pt x="18133" y="17164"/>
                </a:cubicBezTo>
                <a:cubicBezTo>
                  <a:pt x="18493" y="17084"/>
                  <a:pt x="18842" y="16994"/>
                  <a:pt x="19192" y="16914"/>
                </a:cubicBezTo>
                <a:cubicBezTo>
                  <a:pt x="23628" y="15905"/>
                  <a:pt x="28114" y="14007"/>
                  <a:pt x="32180" y="11410"/>
                </a:cubicBezTo>
                <a:cubicBezTo>
                  <a:pt x="33458" y="10590"/>
                  <a:pt x="34597" y="9481"/>
                  <a:pt x="35706" y="8413"/>
                </a:cubicBezTo>
                <a:cubicBezTo>
                  <a:pt x="36386" y="7753"/>
                  <a:pt x="37075" y="7084"/>
                  <a:pt x="37794" y="6484"/>
                </a:cubicBezTo>
                <a:cubicBezTo>
                  <a:pt x="38374" y="5975"/>
                  <a:pt x="38933" y="5415"/>
                  <a:pt x="39443" y="4836"/>
                </a:cubicBezTo>
                <a:cubicBezTo>
                  <a:pt x="40821" y="3337"/>
                  <a:pt x="42250" y="1789"/>
                  <a:pt x="44178" y="1789"/>
                </a:cubicBezTo>
                <a:close/>
                <a:moveTo>
                  <a:pt x="38127" y="19115"/>
                </a:moveTo>
                <a:lnTo>
                  <a:pt x="38127" y="19115"/>
                </a:lnTo>
                <a:cubicBezTo>
                  <a:pt x="37996" y="19277"/>
                  <a:pt x="37887" y="19417"/>
                  <a:pt x="37804" y="19532"/>
                </a:cubicBezTo>
                <a:cubicBezTo>
                  <a:pt x="37604" y="19802"/>
                  <a:pt x="37395" y="20051"/>
                  <a:pt x="37205" y="20281"/>
                </a:cubicBezTo>
                <a:lnTo>
                  <a:pt x="37176" y="20315"/>
                </a:lnTo>
                <a:lnTo>
                  <a:pt x="37176" y="20315"/>
                </a:lnTo>
                <a:cubicBezTo>
                  <a:pt x="37294" y="20176"/>
                  <a:pt x="37405" y="20028"/>
                  <a:pt x="37525" y="19872"/>
                </a:cubicBezTo>
                <a:cubicBezTo>
                  <a:pt x="37661" y="19688"/>
                  <a:pt x="37868" y="19430"/>
                  <a:pt x="38127" y="19115"/>
                </a:cubicBezTo>
                <a:close/>
                <a:moveTo>
                  <a:pt x="30212" y="20521"/>
                </a:moveTo>
                <a:lnTo>
                  <a:pt x="30271" y="20561"/>
                </a:lnTo>
                <a:cubicBezTo>
                  <a:pt x="30521" y="20571"/>
                  <a:pt x="30681" y="20631"/>
                  <a:pt x="30751" y="20761"/>
                </a:cubicBezTo>
                <a:cubicBezTo>
                  <a:pt x="30781" y="20811"/>
                  <a:pt x="30791" y="20861"/>
                  <a:pt x="30791" y="20911"/>
                </a:cubicBezTo>
                <a:lnTo>
                  <a:pt x="30831" y="20941"/>
                </a:lnTo>
                <a:cubicBezTo>
                  <a:pt x="30831" y="20871"/>
                  <a:pt x="30811" y="20801"/>
                  <a:pt x="30781" y="20741"/>
                </a:cubicBezTo>
                <a:lnTo>
                  <a:pt x="30791" y="20731"/>
                </a:lnTo>
                <a:cubicBezTo>
                  <a:pt x="30711" y="20591"/>
                  <a:pt x="30531" y="20521"/>
                  <a:pt x="30242" y="20521"/>
                </a:cubicBezTo>
                <a:close/>
                <a:moveTo>
                  <a:pt x="30606" y="19950"/>
                </a:moveTo>
                <a:cubicBezTo>
                  <a:pt x="30585" y="19950"/>
                  <a:pt x="30563" y="19951"/>
                  <a:pt x="30541" y="19951"/>
                </a:cubicBezTo>
                <a:cubicBezTo>
                  <a:pt x="30252" y="19971"/>
                  <a:pt x="29972" y="20061"/>
                  <a:pt x="29742" y="20231"/>
                </a:cubicBezTo>
                <a:cubicBezTo>
                  <a:pt x="29752" y="20241"/>
                  <a:pt x="29772" y="20251"/>
                  <a:pt x="29782" y="20261"/>
                </a:cubicBezTo>
                <a:cubicBezTo>
                  <a:pt x="30002" y="20101"/>
                  <a:pt x="30262" y="20011"/>
                  <a:pt x="30541" y="19991"/>
                </a:cubicBezTo>
                <a:cubicBezTo>
                  <a:pt x="30563" y="19991"/>
                  <a:pt x="30584" y="19990"/>
                  <a:pt x="30604" y="19990"/>
                </a:cubicBezTo>
                <a:cubicBezTo>
                  <a:pt x="30866" y="19990"/>
                  <a:pt x="31027" y="20050"/>
                  <a:pt x="31101" y="20161"/>
                </a:cubicBezTo>
                <a:cubicBezTo>
                  <a:pt x="31221" y="20351"/>
                  <a:pt x="31091" y="20681"/>
                  <a:pt x="30931" y="21010"/>
                </a:cubicBezTo>
                <a:cubicBezTo>
                  <a:pt x="30941" y="21010"/>
                  <a:pt x="30951" y="21030"/>
                  <a:pt x="30961" y="21040"/>
                </a:cubicBezTo>
                <a:cubicBezTo>
                  <a:pt x="31141" y="20681"/>
                  <a:pt x="31261" y="20351"/>
                  <a:pt x="31141" y="20141"/>
                </a:cubicBezTo>
                <a:cubicBezTo>
                  <a:pt x="31057" y="20011"/>
                  <a:pt x="30879" y="19950"/>
                  <a:pt x="30606" y="19950"/>
                </a:cubicBezTo>
                <a:close/>
                <a:moveTo>
                  <a:pt x="31017" y="19374"/>
                </a:moveTo>
                <a:cubicBezTo>
                  <a:pt x="30959" y="19374"/>
                  <a:pt x="30898" y="19376"/>
                  <a:pt x="30831" y="19382"/>
                </a:cubicBezTo>
                <a:cubicBezTo>
                  <a:pt x="30341" y="19422"/>
                  <a:pt x="29922" y="19742"/>
                  <a:pt x="29522" y="20111"/>
                </a:cubicBezTo>
                <a:cubicBezTo>
                  <a:pt x="29542" y="20121"/>
                  <a:pt x="29552" y="20131"/>
                  <a:pt x="29572" y="20141"/>
                </a:cubicBezTo>
                <a:cubicBezTo>
                  <a:pt x="29952" y="19772"/>
                  <a:pt x="30361" y="19472"/>
                  <a:pt x="30841" y="19432"/>
                </a:cubicBezTo>
                <a:cubicBezTo>
                  <a:pt x="30913" y="19426"/>
                  <a:pt x="30978" y="19422"/>
                  <a:pt x="31038" y="19422"/>
                </a:cubicBezTo>
                <a:cubicBezTo>
                  <a:pt x="31260" y="19422"/>
                  <a:pt x="31397" y="19467"/>
                  <a:pt x="31460" y="19562"/>
                </a:cubicBezTo>
                <a:cubicBezTo>
                  <a:pt x="31570" y="19732"/>
                  <a:pt x="31460" y="20001"/>
                  <a:pt x="31340" y="20311"/>
                </a:cubicBezTo>
                <a:cubicBezTo>
                  <a:pt x="31211" y="20631"/>
                  <a:pt x="31091" y="20961"/>
                  <a:pt x="31181" y="21210"/>
                </a:cubicBezTo>
                <a:lnTo>
                  <a:pt x="31261" y="21270"/>
                </a:lnTo>
                <a:cubicBezTo>
                  <a:pt x="31111" y="21040"/>
                  <a:pt x="31251" y="20681"/>
                  <a:pt x="31380" y="20331"/>
                </a:cubicBezTo>
                <a:lnTo>
                  <a:pt x="31390" y="20321"/>
                </a:lnTo>
                <a:cubicBezTo>
                  <a:pt x="31510" y="20011"/>
                  <a:pt x="31630" y="19712"/>
                  <a:pt x="31500" y="19542"/>
                </a:cubicBezTo>
                <a:cubicBezTo>
                  <a:pt x="31427" y="19428"/>
                  <a:pt x="31268" y="19374"/>
                  <a:pt x="31017" y="19374"/>
                </a:cubicBezTo>
                <a:close/>
                <a:moveTo>
                  <a:pt x="31271" y="21270"/>
                </a:moveTo>
                <a:cubicBezTo>
                  <a:pt x="31271" y="21280"/>
                  <a:pt x="31271" y="21280"/>
                  <a:pt x="31271" y="21280"/>
                </a:cubicBezTo>
                <a:cubicBezTo>
                  <a:pt x="31281" y="21280"/>
                  <a:pt x="31291" y="21290"/>
                  <a:pt x="31301" y="21300"/>
                </a:cubicBezTo>
                <a:lnTo>
                  <a:pt x="31271" y="21270"/>
                </a:lnTo>
                <a:close/>
                <a:moveTo>
                  <a:pt x="31291" y="21300"/>
                </a:moveTo>
                <a:lnTo>
                  <a:pt x="31291" y="21300"/>
                </a:lnTo>
                <a:cubicBezTo>
                  <a:pt x="31350" y="21340"/>
                  <a:pt x="31400" y="21390"/>
                  <a:pt x="31460" y="21440"/>
                </a:cubicBezTo>
                <a:cubicBezTo>
                  <a:pt x="31410" y="21380"/>
                  <a:pt x="31360" y="21330"/>
                  <a:pt x="31291" y="21300"/>
                </a:cubicBezTo>
                <a:close/>
                <a:moveTo>
                  <a:pt x="31462" y="18795"/>
                </a:moveTo>
                <a:cubicBezTo>
                  <a:pt x="31369" y="18795"/>
                  <a:pt x="31262" y="18804"/>
                  <a:pt x="31141" y="18823"/>
                </a:cubicBezTo>
                <a:cubicBezTo>
                  <a:pt x="30471" y="18912"/>
                  <a:pt x="29932" y="19462"/>
                  <a:pt x="29402" y="19991"/>
                </a:cubicBezTo>
                <a:lnTo>
                  <a:pt x="29362" y="20031"/>
                </a:lnTo>
                <a:lnTo>
                  <a:pt x="29412" y="20051"/>
                </a:lnTo>
                <a:lnTo>
                  <a:pt x="29432" y="20021"/>
                </a:lnTo>
                <a:cubicBezTo>
                  <a:pt x="29952" y="19502"/>
                  <a:pt x="30491" y="18962"/>
                  <a:pt x="31151" y="18873"/>
                </a:cubicBezTo>
                <a:cubicBezTo>
                  <a:pt x="31277" y="18853"/>
                  <a:pt x="31386" y="18843"/>
                  <a:pt x="31478" y="18843"/>
                </a:cubicBezTo>
                <a:cubicBezTo>
                  <a:pt x="31662" y="18843"/>
                  <a:pt x="31780" y="18883"/>
                  <a:pt x="31840" y="18962"/>
                </a:cubicBezTo>
                <a:cubicBezTo>
                  <a:pt x="31930" y="19072"/>
                  <a:pt x="31870" y="19282"/>
                  <a:pt x="31800" y="19512"/>
                </a:cubicBezTo>
                <a:cubicBezTo>
                  <a:pt x="31710" y="19832"/>
                  <a:pt x="31610" y="20201"/>
                  <a:pt x="31860" y="20471"/>
                </a:cubicBezTo>
                <a:lnTo>
                  <a:pt x="31870" y="20471"/>
                </a:lnTo>
                <a:cubicBezTo>
                  <a:pt x="32040" y="20551"/>
                  <a:pt x="32160" y="20701"/>
                  <a:pt x="32210" y="20881"/>
                </a:cubicBezTo>
                <a:cubicBezTo>
                  <a:pt x="32280" y="21160"/>
                  <a:pt x="32180" y="21520"/>
                  <a:pt x="32000" y="21920"/>
                </a:cubicBezTo>
                <a:cubicBezTo>
                  <a:pt x="32010" y="21930"/>
                  <a:pt x="32020" y="21940"/>
                  <a:pt x="32030" y="21960"/>
                </a:cubicBezTo>
                <a:cubicBezTo>
                  <a:pt x="32230" y="21540"/>
                  <a:pt x="32330" y="21170"/>
                  <a:pt x="32260" y="20881"/>
                </a:cubicBezTo>
                <a:cubicBezTo>
                  <a:pt x="32210" y="20681"/>
                  <a:pt x="32070" y="20521"/>
                  <a:pt x="31890" y="20441"/>
                </a:cubicBezTo>
                <a:cubicBezTo>
                  <a:pt x="31660" y="20181"/>
                  <a:pt x="31760" y="19832"/>
                  <a:pt x="31850" y="19522"/>
                </a:cubicBezTo>
                <a:cubicBezTo>
                  <a:pt x="31920" y="19282"/>
                  <a:pt x="31970" y="19062"/>
                  <a:pt x="31880" y="18932"/>
                </a:cubicBezTo>
                <a:cubicBezTo>
                  <a:pt x="31810" y="18842"/>
                  <a:pt x="31673" y="18795"/>
                  <a:pt x="31462" y="18795"/>
                </a:cubicBezTo>
                <a:close/>
                <a:moveTo>
                  <a:pt x="31876" y="18205"/>
                </a:moveTo>
                <a:cubicBezTo>
                  <a:pt x="31760" y="18205"/>
                  <a:pt x="31616" y="18221"/>
                  <a:pt x="31440" y="18253"/>
                </a:cubicBezTo>
                <a:cubicBezTo>
                  <a:pt x="30751" y="18383"/>
                  <a:pt x="30192" y="18942"/>
                  <a:pt x="29642" y="19492"/>
                </a:cubicBezTo>
                <a:cubicBezTo>
                  <a:pt x="29492" y="19642"/>
                  <a:pt x="29342" y="19792"/>
                  <a:pt x="29193" y="19942"/>
                </a:cubicBezTo>
                <a:lnTo>
                  <a:pt x="29232" y="19961"/>
                </a:lnTo>
                <a:cubicBezTo>
                  <a:pt x="29382" y="19822"/>
                  <a:pt x="29532" y="19672"/>
                  <a:pt x="29682" y="19532"/>
                </a:cubicBezTo>
                <a:cubicBezTo>
                  <a:pt x="30222" y="18992"/>
                  <a:pt x="30781" y="18433"/>
                  <a:pt x="31450" y="18303"/>
                </a:cubicBezTo>
                <a:cubicBezTo>
                  <a:pt x="31621" y="18270"/>
                  <a:pt x="31763" y="18254"/>
                  <a:pt x="31876" y="18254"/>
                </a:cubicBezTo>
                <a:cubicBezTo>
                  <a:pt x="32034" y="18254"/>
                  <a:pt x="32137" y="18285"/>
                  <a:pt x="32190" y="18343"/>
                </a:cubicBezTo>
                <a:cubicBezTo>
                  <a:pt x="32270" y="18433"/>
                  <a:pt x="32240" y="18583"/>
                  <a:pt x="32220" y="18763"/>
                </a:cubicBezTo>
                <a:cubicBezTo>
                  <a:pt x="32170" y="19042"/>
                  <a:pt x="32120" y="19392"/>
                  <a:pt x="32479" y="19632"/>
                </a:cubicBezTo>
                <a:cubicBezTo>
                  <a:pt x="32679" y="19762"/>
                  <a:pt x="32809" y="19971"/>
                  <a:pt x="32849" y="20201"/>
                </a:cubicBezTo>
                <a:cubicBezTo>
                  <a:pt x="32939" y="20721"/>
                  <a:pt x="32629" y="21410"/>
                  <a:pt x="32190" y="22119"/>
                </a:cubicBezTo>
                <a:lnTo>
                  <a:pt x="32230" y="22149"/>
                </a:lnTo>
                <a:cubicBezTo>
                  <a:pt x="32669" y="21440"/>
                  <a:pt x="32989" y="20721"/>
                  <a:pt x="32899" y="20191"/>
                </a:cubicBezTo>
                <a:cubicBezTo>
                  <a:pt x="32859" y="19951"/>
                  <a:pt x="32719" y="19732"/>
                  <a:pt x="32509" y="19592"/>
                </a:cubicBezTo>
                <a:cubicBezTo>
                  <a:pt x="32170" y="19372"/>
                  <a:pt x="32220" y="19052"/>
                  <a:pt x="32260" y="18773"/>
                </a:cubicBezTo>
                <a:cubicBezTo>
                  <a:pt x="32290" y="18583"/>
                  <a:pt x="32330" y="18433"/>
                  <a:pt x="32230" y="18313"/>
                </a:cubicBezTo>
                <a:cubicBezTo>
                  <a:pt x="32164" y="18241"/>
                  <a:pt x="32051" y="18205"/>
                  <a:pt x="31876" y="18205"/>
                </a:cubicBezTo>
                <a:close/>
                <a:moveTo>
                  <a:pt x="32340" y="17594"/>
                </a:moveTo>
                <a:cubicBezTo>
                  <a:pt x="32140" y="17604"/>
                  <a:pt x="31940" y="17634"/>
                  <a:pt x="31740" y="17684"/>
                </a:cubicBezTo>
                <a:cubicBezTo>
                  <a:pt x="31041" y="17853"/>
                  <a:pt x="30451" y="18433"/>
                  <a:pt x="29892" y="18992"/>
                </a:cubicBezTo>
                <a:cubicBezTo>
                  <a:pt x="29602" y="19292"/>
                  <a:pt x="29292" y="19572"/>
                  <a:pt x="28973" y="19832"/>
                </a:cubicBezTo>
                <a:cubicBezTo>
                  <a:pt x="28993" y="19842"/>
                  <a:pt x="29003" y="19842"/>
                  <a:pt x="29023" y="19852"/>
                </a:cubicBezTo>
                <a:cubicBezTo>
                  <a:pt x="29342" y="19602"/>
                  <a:pt x="29652" y="19332"/>
                  <a:pt x="29932" y="19032"/>
                </a:cubicBezTo>
                <a:cubicBezTo>
                  <a:pt x="30491" y="18473"/>
                  <a:pt x="31071" y="17903"/>
                  <a:pt x="31750" y="17744"/>
                </a:cubicBezTo>
                <a:cubicBezTo>
                  <a:pt x="31950" y="17694"/>
                  <a:pt x="32140" y="17664"/>
                  <a:pt x="32340" y="17654"/>
                </a:cubicBezTo>
                <a:cubicBezTo>
                  <a:pt x="32649" y="17654"/>
                  <a:pt x="32649" y="17774"/>
                  <a:pt x="32669" y="18003"/>
                </a:cubicBezTo>
                <a:cubicBezTo>
                  <a:pt x="32679" y="18233"/>
                  <a:pt x="32689" y="18543"/>
                  <a:pt x="33099" y="18793"/>
                </a:cubicBezTo>
                <a:cubicBezTo>
                  <a:pt x="33329" y="18922"/>
                  <a:pt x="33488" y="19152"/>
                  <a:pt x="33538" y="19422"/>
                </a:cubicBezTo>
                <a:cubicBezTo>
                  <a:pt x="33678" y="20161"/>
                  <a:pt x="33059" y="21250"/>
                  <a:pt x="32340" y="22269"/>
                </a:cubicBezTo>
                <a:cubicBezTo>
                  <a:pt x="32348" y="22278"/>
                  <a:pt x="32357" y="22294"/>
                  <a:pt x="32372" y="22305"/>
                </a:cubicBezTo>
                <a:lnTo>
                  <a:pt x="32372" y="22305"/>
                </a:lnTo>
                <a:cubicBezTo>
                  <a:pt x="33100" y="21267"/>
                  <a:pt x="33728" y="20170"/>
                  <a:pt x="33588" y="19412"/>
                </a:cubicBezTo>
                <a:cubicBezTo>
                  <a:pt x="33538" y="19132"/>
                  <a:pt x="33369" y="18893"/>
                  <a:pt x="33129" y="18753"/>
                </a:cubicBezTo>
                <a:cubicBezTo>
                  <a:pt x="32739" y="18513"/>
                  <a:pt x="32729" y="18223"/>
                  <a:pt x="32719" y="18003"/>
                </a:cubicBezTo>
                <a:cubicBezTo>
                  <a:pt x="32709" y="17784"/>
                  <a:pt x="32699" y="17594"/>
                  <a:pt x="32340" y="17594"/>
                </a:cubicBezTo>
                <a:close/>
                <a:moveTo>
                  <a:pt x="32372" y="22305"/>
                </a:moveTo>
                <a:cubicBezTo>
                  <a:pt x="32371" y="22306"/>
                  <a:pt x="32370" y="22308"/>
                  <a:pt x="32369" y="22309"/>
                </a:cubicBezTo>
                <a:lnTo>
                  <a:pt x="32379" y="22309"/>
                </a:lnTo>
                <a:cubicBezTo>
                  <a:pt x="32377" y="22308"/>
                  <a:pt x="32375" y="22307"/>
                  <a:pt x="32372" y="22305"/>
                </a:cubicBezTo>
                <a:close/>
                <a:moveTo>
                  <a:pt x="32819" y="16974"/>
                </a:moveTo>
                <a:cubicBezTo>
                  <a:pt x="32559" y="16984"/>
                  <a:pt x="32290" y="17044"/>
                  <a:pt x="32040" y="17124"/>
                </a:cubicBezTo>
                <a:cubicBezTo>
                  <a:pt x="31320" y="17324"/>
                  <a:pt x="30721" y="17913"/>
                  <a:pt x="30142" y="18493"/>
                </a:cubicBezTo>
                <a:cubicBezTo>
                  <a:pt x="29802" y="18853"/>
                  <a:pt x="29442" y="19172"/>
                  <a:pt x="29053" y="19462"/>
                </a:cubicBezTo>
                <a:cubicBezTo>
                  <a:pt x="28933" y="19542"/>
                  <a:pt x="28813" y="19622"/>
                  <a:pt x="28683" y="19702"/>
                </a:cubicBezTo>
                <a:lnTo>
                  <a:pt x="28753" y="19732"/>
                </a:lnTo>
                <a:cubicBezTo>
                  <a:pt x="28863" y="19662"/>
                  <a:pt x="28973" y="19582"/>
                  <a:pt x="29083" y="19512"/>
                </a:cubicBezTo>
                <a:cubicBezTo>
                  <a:pt x="29472" y="19212"/>
                  <a:pt x="29842" y="18893"/>
                  <a:pt x="30182" y="18533"/>
                </a:cubicBezTo>
                <a:cubicBezTo>
                  <a:pt x="30751" y="17963"/>
                  <a:pt x="31350" y="17374"/>
                  <a:pt x="32050" y="17174"/>
                </a:cubicBezTo>
                <a:cubicBezTo>
                  <a:pt x="32300" y="17094"/>
                  <a:pt x="32559" y="17044"/>
                  <a:pt x="32819" y="17024"/>
                </a:cubicBezTo>
                <a:cubicBezTo>
                  <a:pt x="33029" y="17024"/>
                  <a:pt x="33059" y="17124"/>
                  <a:pt x="33119" y="17274"/>
                </a:cubicBezTo>
                <a:cubicBezTo>
                  <a:pt x="33189" y="17464"/>
                  <a:pt x="33279" y="17714"/>
                  <a:pt x="33708" y="17963"/>
                </a:cubicBezTo>
                <a:cubicBezTo>
                  <a:pt x="33968" y="18093"/>
                  <a:pt x="34158" y="18343"/>
                  <a:pt x="34218" y="18633"/>
                </a:cubicBezTo>
                <a:cubicBezTo>
                  <a:pt x="34418" y="19592"/>
                  <a:pt x="33389" y="21130"/>
                  <a:pt x="32449" y="22399"/>
                </a:cubicBezTo>
                <a:cubicBezTo>
                  <a:pt x="32459" y="22409"/>
                  <a:pt x="32479" y="22429"/>
                  <a:pt x="32489" y="22439"/>
                </a:cubicBezTo>
                <a:cubicBezTo>
                  <a:pt x="33438" y="21160"/>
                  <a:pt x="34477" y="19602"/>
                  <a:pt x="34278" y="18613"/>
                </a:cubicBezTo>
                <a:cubicBezTo>
                  <a:pt x="34218" y="18313"/>
                  <a:pt x="34018" y="18053"/>
                  <a:pt x="33738" y="17903"/>
                </a:cubicBezTo>
                <a:cubicBezTo>
                  <a:pt x="33468" y="17774"/>
                  <a:pt x="33269" y="17544"/>
                  <a:pt x="33179" y="17254"/>
                </a:cubicBezTo>
                <a:cubicBezTo>
                  <a:pt x="33119" y="17094"/>
                  <a:pt x="33069" y="16974"/>
                  <a:pt x="32819" y="16974"/>
                </a:cubicBezTo>
                <a:close/>
                <a:moveTo>
                  <a:pt x="33319" y="16315"/>
                </a:moveTo>
                <a:cubicBezTo>
                  <a:pt x="33159" y="16315"/>
                  <a:pt x="32899" y="16375"/>
                  <a:pt x="32340" y="16555"/>
                </a:cubicBezTo>
                <a:cubicBezTo>
                  <a:pt x="31610" y="16795"/>
                  <a:pt x="30981" y="17404"/>
                  <a:pt x="30381" y="17993"/>
                </a:cubicBezTo>
                <a:cubicBezTo>
                  <a:pt x="30022" y="18373"/>
                  <a:pt x="29632" y="18723"/>
                  <a:pt x="29203" y="19032"/>
                </a:cubicBezTo>
                <a:cubicBezTo>
                  <a:pt x="28933" y="19212"/>
                  <a:pt x="28653" y="19392"/>
                  <a:pt x="28363" y="19572"/>
                </a:cubicBezTo>
                <a:lnTo>
                  <a:pt x="28433" y="19602"/>
                </a:lnTo>
                <a:cubicBezTo>
                  <a:pt x="28713" y="19432"/>
                  <a:pt x="28983" y="19262"/>
                  <a:pt x="29242" y="19082"/>
                </a:cubicBezTo>
                <a:cubicBezTo>
                  <a:pt x="29662" y="18773"/>
                  <a:pt x="30062" y="18423"/>
                  <a:pt x="30421" y="18043"/>
                </a:cubicBezTo>
                <a:cubicBezTo>
                  <a:pt x="31021" y="17454"/>
                  <a:pt x="31640" y="16844"/>
                  <a:pt x="32350" y="16615"/>
                </a:cubicBezTo>
                <a:cubicBezTo>
                  <a:pt x="32909" y="16435"/>
                  <a:pt x="33169" y="16375"/>
                  <a:pt x="33319" y="16375"/>
                </a:cubicBezTo>
                <a:cubicBezTo>
                  <a:pt x="33468" y="16375"/>
                  <a:pt x="33518" y="16445"/>
                  <a:pt x="33618" y="16555"/>
                </a:cubicBezTo>
                <a:cubicBezTo>
                  <a:pt x="33808" y="16795"/>
                  <a:pt x="34048" y="16984"/>
                  <a:pt x="34328" y="17114"/>
                </a:cubicBezTo>
                <a:cubicBezTo>
                  <a:pt x="34617" y="17254"/>
                  <a:pt x="34837" y="17524"/>
                  <a:pt x="34907" y="17844"/>
                </a:cubicBezTo>
                <a:cubicBezTo>
                  <a:pt x="35157" y="19032"/>
                  <a:pt x="33688" y="21030"/>
                  <a:pt x="32549" y="22509"/>
                </a:cubicBezTo>
                <a:cubicBezTo>
                  <a:pt x="32569" y="22519"/>
                  <a:pt x="32579" y="22539"/>
                  <a:pt x="32589" y="22549"/>
                </a:cubicBezTo>
                <a:cubicBezTo>
                  <a:pt x="33738" y="21070"/>
                  <a:pt x="35227" y="19042"/>
                  <a:pt x="34957" y="17834"/>
                </a:cubicBezTo>
                <a:cubicBezTo>
                  <a:pt x="34887" y="17494"/>
                  <a:pt x="34667" y="17214"/>
                  <a:pt x="34358" y="17064"/>
                </a:cubicBezTo>
                <a:cubicBezTo>
                  <a:pt x="34088" y="16934"/>
                  <a:pt x="33848" y="16745"/>
                  <a:pt x="33668" y="16515"/>
                </a:cubicBezTo>
                <a:cubicBezTo>
                  <a:pt x="33568" y="16395"/>
                  <a:pt x="33498" y="16315"/>
                  <a:pt x="33319" y="16315"/>
                </a:cubicBezTo>
                <a:close/>
                <a:moveTo>
                  <a:pt x="33838" y="15636"/>
                </a:moveTo>
                <a:cubicBezTo>
                  <a:pt x="33658" y="15636"/>
                  <a:pt x="33408" y="15726"/>
                  <a:pt x="32869" y="15925"/>
                </a:cubicBezTo>
                <a:lnTo>
                  <a:pt x="32629" y="16005"/>
                </a:lnTo>
                <a:cubicBezTo>
                  <a:pt x="31880" y="16275"/>
                  <a:pt x="31251" y="16904"/>
                  <a:pt x="30631" y="17504"/>
                </a:cubicBezTo>
                <a:cubicBezTo>
                  <a:pt x="30242" y="17913"/>
                  <a:pt x="29822" y="18283"/>
                  <a:pt x="29362" y="18613"/>
                </a:cubicBezTo>
                <a:cubicBezTo>
                  <a:pt x="28933" y="18912"/>
                  <a:pt x="28483" y="19192"/>
                  <a:pt x="28014" y="19452"/>
                </a:cubicBezTo>
                <a:lnTo>
                  <a:pt x="28094" y="19482"/>
                </a:lnTo>
                <a:cubicBezTo>
                  <a:pt x="28543" y="19222"/>
                  <a:pt x="28983" y="18952"/>
                  <a:pt x="29402" y="18673"/>
                </a:cubicBezTo>
                <a:cubicBezTo>
                  <a:pt x="29862" y="18333"/>
                  <a:pt x="30281" y="17953"/>
                  <a:pt x="30681" y="17544"/>
                </a:cubicBezTo>
                <a:cubicBezTo>
                  <a:pt x="31291" y="16944"/>
                  <a:pt x="31920" y="16325"/>
                  <a:pt x="32649" y="16065"/>
                </a:cubicBezTo>
                <a:lnTo>
                  <a:pt x="32889" y="15975"/>
                </a:lnTo>
                <a:cubicBezTo>
                  <a:pt x="33418" y="15785"/>
                  <a:pt x="33668" y="15696"/>
                  <a:pt x="33838" y="15696"/>
                </a:cubicBezTo>
                <a:cubicBezTo>
                  <a:pt x="33968" y="15696"/>
                  <a:pt x="34058" y="15756"/>
                  <a:pt x="34228" y="15875"/>
                </a:cubicBezTo>
                <a:cubicBezTo>
                  <a:pt x="34457" y="16025"/>
                  <a:pt x="34697" y="16165"/>
                  <a:pt x="34937" y="16285"/>
                </a:cubicBezTo>
                <a:cubicBezTo>
                  <a:pt x="35267" y="16425"/>
                  <a:pt x="35506" y="16715"/>
                  <a:pt x="35586" y="17064"/>
                </a:cubicBezTo>
                <a:cubicBezTo>
                  <a:pt x="35906" y="18463"/>
                  <a:pt x="33968" y="20931"/>
                  <a:pt x="32679" y="22569"/>
                </a:cubicBezTo>
                <a:cubicBezTo>
                  <a:pt x="32669" y="22589"/>
                  <a:pt x="32659" y="22599"/>
                  <a:pt x="32639" y="22619"/>
                </a:cubicBezTo>
                <a:cubicBezTo>
                  <a:pt x="32659" y="22639"/>
                  <a:pt x="32669" y="22659"/>
                  <a:pt x="32679" y="22669"/>
                </a:cubicBezTo>
                <a:lnTo>
                  <a:pt x="32729" y="22619"/>
                </a:lnTo>
                <a:cubicBezTo>
                  <a:pt x="34018" y="20971"/>
                  <a:pt x="35966" y="18483"/>
                  <a:pt x="35646" y="17054"/>
                </a:cubicBezTo>
                <a:cubicBezTo>
                  <a:pt x="35566" y="16695"/>
                  <a:pt x="35307" y="16385"/>
                  <a:pt x="34967" y="16235"/>
                </a:cubicBezTo>
                <a:cubicBezTo>
                  <a:pt x="34727" y="16115"/>
                  <a:pt x="34487" y="15975"/>
                  <a:pt x="34268" y="15825"/>
                </a:cubicBezTo>
                <a:cubicBezTo>
                  <a:pt x="34088" y="15706"/>
                  <a:pt x="33988" y="15636"/>
                  <a:pt x="33838" y="15636"/>
                </a:cubicBezTo>
                <a:close/>
                <a:moveTo>
                  <a:pt x="34378" y="14896"/>
                </a:moveTo>
                <a:cubicBezTo>
                  <a:pt x="34198" y="14896"/>
                  <a:pt x="34008" y="14976"/>
                  <a:pt x="33628" y="15136"/>
                </a:cubicBezTo>
                <a:cubicBezTo>
                  <a:pt x="33448" y="15216"/>
                  <a:pt x="33219" y="15316"/>
                  <a:pt x="32929" y="15436"/>
                </a:cubicBezTo>
                <a:cubicBezTo>
                  <a:pt x="32170" y="15726"/>
                  <a:pt x="31520" y="16365"/>
                  <a:pt x="30881" y="16984"/>
                </a:cubicBezTo>
                <a:cubicBezTo>
                  <a:pt x="30461" y="17424"/>
                  <a:pt x="30012" y="17824"/>
                  <a:pt x="29522" y="18173"/>
                </a:cubicBezTo>
                <a:cubicBezTo>
                  <a:pt x="28913" y="18593"/>
                  <a:pt x="28273" y="18972"/>
                  <a:pt x="27614" y="19312"/>
                </a:cubicBezTo>
                <a:lnTo>
                  <a:pt x="27704" y="19342"/>
                </a:lnTo>
                <a:cubicBezTo>
                  <a:pt x="28343" y="19002"/>
                  <a:pt x="28963" y="18633"/>
                  <a:pt x="29562" y="18233"/>
                </a:cubicBezTo>
                <a:cubicBezTo>
                  <a:pt x="30052" y="17873"/>
                  <a:pt x="30511" y="17474"/>
                  <a:pt x="30931" y="17034"/>
                </a:cubicBezTo>
                <a:cubicBezTo>
                  <a:pt x="31560" y="16425"/>
                  <a:pt x="32210" y="15785"/>
                  <a:pt x="32949" y="15496"/>
                </a:cubicBezTo>
                <a:cubicBezTo>
                  <a:pt x="33249" y="15376"/>
                  <a:pt x="33478" y="15276"/>
                  <a:pt x="33658" y="15196"/>
                </a:cubicBezTo>
                <a:cubicBezTo>
                  <a:pt x="34028" y="15046"/>
                  <a:pt x="34198" y="14966"/>
                  <a:pt x="34388" y="14966"/>
                </a:cubicBezTo>
                <a:cubicBezTo>
                  <a:pt x="34577" y="14966"/>
                  <a:pt x="34767" y="15056"/>
                  <a:pt x="35137" y="15236"/>
                </a:cubicBezTo>
                <a:cubicBezTo>
                  <a:pt x="35257" y="15296"/>
                  <a:pt x="35397" y="15356"/>
                  <a:pt x="35556" y="15436"/>
                </a:cubicBezTo>
                <a:cubicBezTo>
                  <a:pt x="35916" y="15586"/>
                  <a:pt x="36186" y="15895"/>
                  <a:pt x="36276" y="16265"/>
                </a:cubicBezTo>
                <a:cubicBezTo>
                  <a:pt x="36635" y="17784"/>
                  <a:pt x="34418" y="20591"/>
                  <a:pt x="33099" y="22259"/>
                </a:cubicBezTo>
                <a:lnTo>
                  <a:pt x="32739" y="22719"/>
                </a:lnTo>
                <a:lnTo>
                  <a:pt x="32779" y="22779"/>
                </a:lnTo>
                <a:lnTo>
                  <a:pt x="33139" y="22299"/>
                </a:lnTo>
                <a:cubicBezTo>
                  <a:pt x="34547" y="20511"/>
                  <a:pt x="36685" y="17794"/>
                  <a:pt x="36326" y="16255"/>
                </a:cubicBezTo>
                <a:cubicBezTo>
                  <a:pt x="36226" y="15855"/>
                  <a:pt x="35946" y="15536"/>
                  <a:pt x="35576" y="15376"/>
                </a:cubicBezTo>
                <a:cubicBezTo>
                  <a:pt x="35407" y="15296"/>
                  <a:pt x="35277" y="15236"/>
                  <a:pt x="35157" y="15176"/>
                </a:cubicBezTo>
                <a:cubicBezTo>
                  <a:pt x="34767" y="14986"/>
                  <a:pt x="34567" y="14896"/>
                  <a:pt x="34378" y="14896"/>
                </a:cubicBezTo>
                <a:close/>
                <a:moveTo>
                  <a:pt x="34987" y="14127"/>
                </a:moveTo>
                <a:cubicBezTo>
                  <a:pt x="34727" y="14127"/>
                  <a:pt x="34517" y="14237"/>
                  <a:pt x="34158" y="14417"/>
                </a:cubicBezTo>
                <a:cubicBezTo>
                  <a:pt x="33928" y="14537"/>
                  <a:pt x="33638" y="14687"/>
                  <a:pt x="33239" y="14866"/>
                </a:cubicBezTo>
                <a:cubicBezTo>
                  <a:pt x="32469" y="15196"/>
                  <a:pt x="31800" y="15845"/>
                  <a:pt x="31151" y="16475"/>
                </a:cubicBezTo>
                <a:cubicBezTo>
                  <a:pt x="30691" y="16924"/>
                  <a:pt x="30212" y="17394"/>
                  <a:pt x="29692" y="17744"/>
                </a:cubicBezTo>
                <a:cubicBezTo>
                  <a:pt x="28893" y="18273"/>
                  <a:pt x="28064" y="18763"/>
                  <a:pt x="27194" y="19192"/>
                </a:cubicBezTo>
                <a:lnTo>
                  <a:pt x="27304" y="19212"/>
                </a:lnTo>
                <a:cubicBezTo>
                  <a:pt x="28144" y="18793"/>
                  <a:pt x="28953" y="18323"/>
                  <a:pt x="29732" y="17804"/>
                </a:cubicBezTo>
                <a:cubicBezTo>
                  <a:pt x="30252" y="17454"/>
                  <a:pt x="30731" y="16984"/>
                  <a:pt x="31201" y="16525"/>
                </a:cubicBezTo>
                <a:cubicBezTo>
                  <a:pt x="31840" y="15895"/>
                  <a:pt x="32509" y="15256"/>
                  <a:pt x="33259" y="14926"/>
                </a:cubicBezTo>
                <a:cubicBezTo>
                  <a:pt x="33668" y="14746"/>
                  <a:pt x="33958" y="14607"/>
                  <a:pt x="34188" y="14477"/>
                </a:cubicBezTo>
                <a:cubicBezTo>
                  <a:pt x="34547" y="14297"/>
                  <a:pt x="34747" y="14197"/>
                  <a:pt x="34987" y="14197"/>
                </a:cubicBezTo>
                <a:cubicBezTo>
                  <a:pt x="35247" y="14197"/>
                  <a:pt x="35566" y="14317"/>
                  <a:pt x="36176" y="14597"/>
                </a:cubicBezTo>
                <a:cubicBezTo>
                  <a:pt x="36565" y="14746"/>
                  <a:pt x="36855" y="15076"/>
                  <a:pt x="36955" y="15476"/>
                </a:cubicBezTo>
                <a:cubicBezTo>
                  <a:pt x="37355" y="17114"/>
                  <a:pt x="34947" y="20151"/>
                  <a:pt x="33508" y="21960"/>
                </a:cubicBezTo>
                <a:cubicBezTo>
                  <a:pt x="33249" y="22299"/>
                  <a:pt x="33009" y="22589"/>
                  <a:pt x="32829" y="22829"/>
                </a:cubicBezTo>
                <a:cubicBezTo>
                  <a:pt x="32849" y="22849"/>
                  <a:pt x="32859" y="22869"/>
                  <a:pt x="32879" y="22889"/>
                </a:cubicBezTo>
                <a:cubicBezTo>
                  <a:pt x="33059" y="22649"/>
                  <a:pt x="33289" y="22349"/>
                  <a:pt x="33558" y="22010"/>
                </a:cubicBezTo>
                <a:cubicBezTo>
                  <a:pt x="35007" y="20191"/>
                  <a:pt x="37435" y="17134"/>
                  <a:pt x="37025" y="15466"/>
                </a:cubicBezTo>
                <a:cubicBezTo>
                  <a:pt x="36925" y="15036"/>
                  <a:pt x="36615" y="14687"/>
                  <a:pt x="36206" y="14527"/>
                </a:cubicBezTo>
                <a:cubicBezTo>
                  <a:pt x="35586" y="14247"/>
                  <a:pt x="35247" y="14127"/>
                  <a:pt x="34987" y="14127"/>
                </a:cubicBezTo>
                <a:close/>
                <a:moveTo>
                  <a:pt x="35596" y="13338"/>
                </a:moveTo>
                <a:cubicBezTo>
                  <a:pt x="35237" y="13338"/>
                  <a:pt x="34977" y="13498"/>
                  <a:pt x="34587" y="13727"/>
                </a:cubicBezTo>
                <a:cubicBezTo>
                  <a:pt x="34248" y="13937"/>
                  <a:pt x="33888" y="14127"/>
                  <a:pt x="33528" y="14297"/>
                </a:cubicBezTo>
                <a:cubicBezTo>
                  <a:pt x="32749" y="14667"/>
                  <a:pt x="32070" y="15326"/>
                  <a:pt x="31410" y="15965"/>
                </a:cubicBezTo>
                <a:cubicBezTo>
                  <a:pt x="30911" y="16455"/>
                  <a:pt x="30401" y="16954"/>
                  <a:pt x="29852" y="17314"/>
                </a:cubicBezTo>
                <a:cubicBezTo>
                  <a:pt x="28853" y="17983"/>
                  <a:pt x="27804" y="18573"/>
                  <a:pt x="26715" y="19082"/>
                </a:cubicBezTo>
                <a:lnTo>
                  <a:pt x="26845" y="19102"/>
                </a:lnTo>
                <a:cubicBezTo>
                  <a:pt x="27894" y="18603"/>
                  <a:pt x="28923" y="18023"/>
                  <a:pt x="29892" y="17374"/>
                </a:cubicBezTo>
                <a:cubicBezTo>
                  <a:pt x="30451" y="17004"/>
                  <a:pt x="30971" y="16505"/>
                  <a:pt x="31470" y="16015"/>
                </a:cubicBezTo>
                <a:cubicBezTo>
                  <a:pt x="32120" y="15376"/>
                  <a:pt x="32799" y="14716"/>
                  <a:pt x="33558" y="14367"/>
                </a:cubicBezTo>
                <a:cubicBezTo>
                  <a:pt x="33928" y="14187"/>
                  <a:pt x="34288" y="13997"/>
                  <a:pt x="34627" y="13787"/>
                </a:cubicBezTo>
                <a:cubicBezTo>
                  <a:pt x="35027" y="13558"/>
                  <a:pt x="35267" y="13418"/>
                  <a:pt x="35596" y="13418"/>
                </a:cubicBezTo>
                <a:cubicBezTo>
                  <a:pt x="35876" y="13418"/>
                  <a:pt x="36226" y="13508"/>
                  <a:pt x="36795" y="13757"/>
                </a:cubicBezTo>
                <a:cubicBezTo>
                  <a:pt x="37255" y="13957"/>
                  <a:pt x="37535" y="14277"/>
                  <a:pt x="37644" y="14697"/>
                </a:cubicBezTo>
                <a:cubicBezTo>
                  <a:pt x="38084" y="16445"/>
                  <a:pt x="35467" y="19722"/>
                  <a:pt x="33908" y="21680"/>
                </a:cubicBezTo>
                <a:cubicBezTo>
                  <a:pt x="33468" y="22229"/>
                  <a:pt x="33109" y="22669"/>
                  <a:pt x="32919" y="22959"/>
                </a:cubicBezTo>
                <a:cubicBezTo>
                  <a:pt x="32939" y="22979"/>
                  <a:pt x="32959" y="22999"/>
                  <a:pt x="32969" y="23019"/>
                </a:cubicBezTo>
                <a:lnTo>
                  <a:pt x="32979" y="23019"/>
                </a:lnTo>
                <a:cubicBezTo>
                  <a:pt x="33159" y="22739"/>
                  <a:pt x="33518" y="22279"/>
                  <a:pt x="33958" y="21720"/>
                </a:cubicBezTo>
                <a:cubicBezTo>
                  <a:pt x="35526" y="19752"/>
                  <a:pt x="38154" y="16465"/>
                  <a:pt x="37704" y="14677"/>
                </a:cubicBezTo>
                <a:cubicBezTo>
                  <a:pt x="37594" y="14227"/>
                  <a:pt x="37295" y="13897"/>
                  <a:pt x="36815" y="13687"/>
                </a:cubicBezTo>
                <a:cubicBezTo>
                  <a:pt x="36236" y="13438"/>
                  <a:pt x="35886" y="13338"/>
                  <a:pt x="35596" y="13338"/>
                </a:cubicBezTo>
                <a:close/>
                <a:moveTo>
                  <a:pt x="36226" y="12529"/>
                </a:moveTo>
                <a:cubicBezTo>
                  <a:pt x="35756" y="12529"/>
                  <a:pt x="35437" y="12748"/>
                  <a:pt x="34987" y="13048"/>
                </a:cubicBezTo>
                <a:cubicBezTo>
                  <a:pt x="34617" y="13298"/>
                  <a:pt x="34228" y="13528"/>
                  <a:pt x="33828" y="13737"/>
                </a:cubicBezTo>
                <a:cubicBezTo>
                  <a:pt x="33059" y="14127"/>
                  <a:pt x="32359" y="14796"/>
                  <a:pt x="31680" y="15446"/>
                </a:cubicBezTo>
                <a:cubicBezTo>
                  <a:pt x="31151" y="15965"/>
                  <a:pt x="30601" y="16495"/>
                  <a:pt x="30022" y="16884"/>
                </a:cubicBezTo>
                <a:cubicBezTo>
                  <a:pt x="28803" y="17684"/>
                  <a:pt x="27514" y="18383"/>
                  <a:pt x="26185" y="18972"/>
                </a:cubicBezTo>
                <a:lnTo>
                  <a:pt x="26325" y="18992"/>
                </a:lnTo>
                <a:cubicBezTo>
                  <a:pt x="27624" y="18413"/>
                  <a:pt x="28873" y="17734"/>
                  <a:pt x="30062" y="16944"/>
                </a:cubicBezTo>
                <a:cubicBezTo>
                  <a:pt x="30651" y="16555"/>
                  <a:pt x="31201" y="16025"/>
                  <a:pt x="31740" y="15506"/>
                </a:cubicBezTo>
                <a:cubicBezTo>
                  <a:pt x="32399" y="14856"/>
                  <a:pt x="33089" y="14187"/>
                  <a:pt x="33858" y="13807"/>
                </a:cubicBezTo>
                <a:cubicBezTo>
                  <a:pt x="34258" y="13598"/>
                  <a:pt x="34647" y="13368"/>
                  <a:pt x="35017" y="13108"/>
                </a:cubicBezTo>
                <a:cubicBezTo>
                  <a:pt x="35467" y="12808"/>
                  <a:pt x="35776" y="12609"/>
                  <a:pt x="36216" y="12609"/>
                </a:cubicBezTo>
                <a:cubicBezTo>
                  <a:pt x="36526" y="12609"/>
                  <a:pt x="36915" y="12708"/>
                  <a:pt x="37405" y="12918"/>
                </a:cubicBezTo>
                <a:cubicBezTo>
                  <a:pt x="37894" y="13128"/>
                  <a:pt x="38204" y="13458"/>
                  <a:pt x="38324" y="13907"/>
                </a:cubicBezTo>
                <a:cubicBezTo>
                  <a:pt x="38803" y="15785"/>
                  <a:pt x="35986" y="19292"/>
                  <a:pt x="34308" y="21390"/>
                </a:cubicBezTo>
                <a:cubicBezTo>
                  <a:pt x="33808" y="22010"/>
                  <a:pt x="33418" y="22499"/>
                  <a:pt x="33249" y="22779"/>
                </a:cubicBezTo>
                <a:cubicBezTo>
                  <a:pt x="33179" y="22889"/>
                  <a:pt x="33109" y="22999"/>
                  <a:pt x="33039" y="23098"/>
                </a:cubicBezTo>
                <a:cubicBezTo>
                  <a:pt x="33049" y="23128"/>
                  <a:pt x="33069" y="23148"/>
                  <a:pt x="33089" y="23168"/>
                </a:cubicBezTo>
                <a:cubicBezTo>
                  <a:pt x="33169" y="23059"/>
                  <a:pt x="33239" y="22939"/>
                  <a:pt x="33319" y="22819"/>
                </a:cubicBezTo>
                <a:cubicBezTo>
                  <a:pt x="33488" y="22539"/>
                  <a:pt x="33878" y="22049"/>
                  <a:pt x="34378" y="21430"/>
                </a:cubicBezTo>
                <a:cubicBezTo>
                  <a:pt x="36066" y="19322"/>
                  <a:pt x="38893" y="15795"/>
                  <a:pt x="38404" y="13887"/>
                </a:cubicBezTo>
                <a:cubicBezTo>
                  <a:pt x="38284" y="13408"/>
                  <a:pt x="37964" y="13058"/>
                  <a:pt x="37445" y="12838"/>
                </a:cubicBezTo>
                <a:cubicBezTo>
                  <a:pt x="36915" y="12628"/>
                  <a:pt x="36545" y="12529"/>
                  <a:pt x="36226" y="12529"/>
                </a:cubicBezTo>
                <a:close/>
                <a:moveTo>
                  <a:pt x="36855" y="11719"/>
                </a:moveTo>
                <a:cubicBezTo>
                  <a:pt x="36266" y="11719"/>
                  <a:pt x="35876" y="11999"/>
                  <a:pt x="35357" y="12379"/>
                </a:cubicBezTo>
                <a:cubicBezTo>
                  <a:pt x="34967" y="12678"/>
                  <a:pt x="34557" y="12938"/>
                  <a:pt x="34128" y="13178"/>
                </a:cubicBezTo>
                <a:cubicBezTo>
                  <a:pt x="33339" y="13588"/>
                  <a:pt x="32629" y="14277"/>
                  <a:pt x="31950" y="14936"/>
                </a:cubicBezTo>
                <a:cubicBezTo>
                  <a:pt x="31380" y="15486"/>
                  <a:pt x="30801" y="16045"/>
                  <a:pt x="30172" y="16465"/>
                </a:cubicBezTo>
                <a:cubicBezTo>
                  <a:pt x="28713" y="17414"/>
                  <a:pt x="27174" y="18233"/>
                  <a:pt x="25566" y="18893"/>
                </a:cubicBezTo>
                <a:lnTo>
                  <a:pt x="25726" y="18912"/>
                </a:lnTo>
                <a:cubicBezTo>
                  <a:pt x="27294" y="18253"/>
                  <a:pt x="28803" y="17454"/>
                  <a:pt x="30222" y="16525"/>
                </a:cubicBezTo>
                <a:cubicBezTo>
                  <a:pt x="30851" y="16105"/>
                  <a:pt x="31440" y="15546"/>
                  <a:pt x="32010" y="14996"/>
                </a:cubicBezTo>
                <a:cubicBezTo>
                  <a:pt x="32689" y="14337"/>
                  <a:pt x="33389" y="13658"/>
                  <a:pt x="34168" y="13248"/>
                </a:cubicBezTo>
                <a:cubicBezTo>
                  <a:pt x="34597" y="13008"/>
                  <a:pt x="35017" y="12738"/>
                  <a:pt x="35407" y="12449"/>
                </a:cubicBezTo>
                <a:cubicBezTo>
                  <a:pt x="35916" y="12069"/>
                  <a:pt x="36296" y="11799"/>
                  <a:pt x="36855" y="11799"/>
                </a:cubicBezTo>
                <a:cubicBezTo>
                  <a:pt x="37255" y="11819"/>
                  <a:pt x="37654" y="11909"/>
                  <a:pt x="38024" y="12079"/>
                </a:cubicBezTo>
                <a:cubicBezTo>
                  <a:pt x="38554" y="12289"/>
                  <a:pt x="38883" y="12648"/>
                  <a:pt x="39013" y="13118"/>
                </a:cubicBezTo>
                <a:cubicBezTo>
                  <a:pt x="39533" y="15116"/>
                  <a:pt x="36516" y="18863"/>
                  <a:pt x="34717" y="21100"/>
                </a:cubicBezTo>
                <a:cubicBezTo>
                  <a:pt x="34208" y="21730"/>
                  <a:pt x="33808" y="22219"/>
                  <a:pt x="33628" y="22509"/>
                </a:cubicBezTo>
                <a:cubicBezTo>
                  <a:pt x="33528" y="22669"/>
                  <a:pt x="33418" y="22819"/>
                  <a:pt x="33319" y="22969"/>
                </a:cubicBezTo>
                <a:cubicBezTo>
                  <a:pt x="33259" y="23059"/>
                  <a:pt x="33199" y="23148"/>
                  <a:pt x="33139" y="23228"/>
                </a:cubicBezTo>
                <a:cubicBezTo>
                  <a:pt x="33159" y="23258"/>
                  <a:pt x="33169" y="23278"/>
                  <a:pt x="33189" y="23298"/>
                </a:cubicBezTo>
                <a:cubicBezTo>
                  <a:pt x="33249" y="23208"/>
                  <a:pt x="33319" y="23108"/>
                  <a:pt x="33389" y="23019"/>
                </a:cubicBezTo>
                <a:cubicBezTo>
                  <a:pt x="33488" y="22869"/>
                  <a:pt x="33598" y="22719"/>
                  <a:pt x="33698" y="22549"/>
                </a:cubicBezTo>
                <a:cubicBezTo>
                  <a:pt x="33878" y="22269"/>
                  <a:pt x="34278" y="21780"/>
                  <a:pt x="34777" y="21150"/>
                </a:cubicBezTo>
                <a:cubicBezTo>
                  <a:pt x="36595" y="18902"/>
                  <a:pt x="39623" y="15136"/>
                  <a:pt x="39093" y="13098"/>
                </a:cubicBezTo>
                <a:cubicBezTo>
                  <a:pt x="38963" y="12599"/>
                  <a:pt x="38614" y="12229"/>
                  <a:pt x="38054" y="11999"/>
                </a:cubicBezTo>
                <a:cubicBezTo>
                  <a:pt x="37674" y="11829"/>
                  <a:pt x="37265" y="11729"/>
                  <a:pt x="36855" y="11719"/>
                </a:cubicBezTo>
                <a:close/>
                <a:moveTo>
                  <a:pt x="37475" y="10890"/>
                </a:moveTo>
                <a:cubicBezTo>
                  <a:pt x="36765" y="10890"/>
                  <a:pt x="36296" y="11260"/>
                  <a:pt x="35716" y="11719"/>
                </a:cubicBezTo>
                <a:cubicBezTo>
                  <a:pt x="35307" y="12049"/>
                  <a:pt x="34877" y="12349"/>
                  <a:pt x="34428" y="12609"/>
                </a:cubicBezTo>
                <a:cubicBezTo>
                  <a:pt x="33638" y="13058"/>
                  <a:pt x="32919" y="13747"/>
                  <a:pt x="32220" y="14417"/>
                </a:cubicBezTo>
                <a:cubicBezTo>
                  <a:pt x="31620" y="14996"/>
                  <a:pt x="31001" y="15596"/>
                  <a:pt x="30341" y="16035"/>
                </a:cubicBezTo>
                <a:cubicBezTo>
                  <a:pt x="28603" y="17164"/>
                  <a:pt x="26755" y="18103"/>
                  <a:pt x="24827" y="18843"/>
                </a:cubicBezTo>
                <a:lnTo>
                  <a:pt x="25037" y="18843"/>
                </a:lnTo>
                <a:cubicBezTo>
                  <a:pt x="26905" y="18113"/>
                  <a:pt x="28703" y="17194"/>
                  <a:pt x="30381" y="16095"/>
                </a:cubicBezTo>
                <a:cubicBezTo>
                  <a:pt x="31061" y="15656"/>
                  <a:pt x="31680" y="15056"/>
                  <a:pt x="32290" y="14477"/>
                </a:cubicBezTo>
                <a:cubicBezTo>
                  <a:pt x="32969" y="13807"/>
                  <a:pt x="33688" y="13118"/>
                  <a:pt x="34467" y="12688"/>
                </a:cubicBezTo>
                <a:cubicBezTo>
                  <a:pt x="34927" y="12419"/>
                  <a:pt x="35357" y="12119"/>
                  <a:pt x="35766" y="11789"/>
                </a:cubicBezTo>
                <a:cubicBezTo>
                  <a:pt x="36346" y="11330"/>
                  <a:pt x="36795" y="10980"/>
                  <a:pt x="37475" y="10980"/>
                </a:cubicBezTo>
                <a:cubicBezTo>
                  <a:pt x="37874" y="10990"/>
                  <a:pt x="38274" y="11080"/>
                  <a:pt x="38643" y="11240"/>
                </a:cubicBezTo>
                <a:cubicBezTo>
                  <a:pt x="39203" y="11460"/>
                  <a:pt x="39563" y="11839"/>
                  <a:pt x="39692" y="12339"/>
                </a:cubicBezTo>
                <a:cubicBezTo>
                  <a:pt x="40252" y="14447"/>
                  <a:pt x="36905" y="18593"/>
                  <a:pt x="35107" y="20821"/>
                </a:cubicBezTo>
                <a:cubicBezTo>
                  <a:pt x="34597" y="21450"/>
                  <a:pt x="34198" y="21950"/>
                  <a:pt x="34008" y="22239"/>
                </a:cubicBezTo>
                <a:cubicBezTo>
                  <a:pt x="33898" y="22409"/>
                  <a:pt x="33778" y="22569"/>
                  <a:pt x="33668" y="22729"/>
                </a:cubicBezTo>
                <a:cubicBezTo>
                  <a:pt x="33518" y="22939"/>
                  <a:pt x="33369" y="23148"/>
                  <a:pt x="33239" y="23378"/>
                </a:cubicBezTo>
                <a:cubicBezTo>
                  <a:pt x="33259" y="23398"/>
                  <a:pt x="33279" y="23428"/>
                  <a:pt x="33299" y="23448"/>
                </a:cubicBezTo>
                <a:cubicBezTo>
                  <a:pt x="33428" y="23218"/>
                  <a:pt x="33568" y="22989"/>
                  <a:pt x="33738" y="22779"/>
                </a:cubicBezTo>
                <a:cubicBezTo>
                  <a:pt x="33848" y="22619"/>
                  <a:pt x="33958" y="22459"/>
                  <a:pt x="34078" y="22289"/>
                </a:cubicBezTo>
                <a:cubicBezTo>
                  <a:pt x="34258" y="21990"/>
                  <a:pt x="34667" y="21500"/>
                  <a:pt x="35167" y="20871"/>
                </a:cubicBezTo>
                <a:cubicBezTo>
                  <a:pt x="37105" y="18473"/>
                  <a:pt x="40342" y="14467"/>
                  <a:pt x="39772" y="12319"/>
                </a:cubicBezTo>
                <a:cubicBezTo>
                  <a:pt x="39633" y="11789"/>
                  <a:pt x="39263" y="11390"/>
                  <a:pt x="38663" y="11160"/>
                </a:cubicBezTo>
                <a:cubicBezTo>
                  <a:pt x="38294" y="11000"/>
                  <a:pt x="37884" y="10910"/>
                  <a:pt x="37475" y="10890"/>
                </a:cubicBezTo>
                <a:close/>
                <a:moveTo>
                  <a:pt x="38094" y="10071"/>
                </a:moveTo>
                <a:cubicBezTo>
                  <a:pt x="37275" y="10071"/>
                  <a:pt x="36745" y="10511"/>
                  <a:pt x="36066" y="11070"/>
                </a:cubicBezTo>
                <a:cubicBezTo>
                  <a:pt x="35646" y="11430"/>
                  <a:pt x="35197" y="11759"/>
                  <a:pt x="34727" y="12049"/>
                </a:cubicBezTo>
                <a:cubicBezTo>
                  <a:pt x="33938" y="12519"/>
                  <a:pt x="33209" y="13218"/>
                  <a:pt x="32509" y="13897"/>
                </a:cubicBezTo>
                <a:cubicBezTo>
                  <a:pt x="31880" y="14507"/>
                  <a:pt x="31211" y="15136"/>
                  <a:pt x="30501" y="15606"/>
                </a:cubicBezTo>
                <a:cubicBezTo>
                  <a:pt x="28433" y="16954"/>
                  <a:pt x="26205" y="18043"/>
                  <a:pt x="23868" y="18853"/>
                </a:cubicBezTo>
                <a:cubicBezTo>
                  <a:pt x="23968" y="18843"/>
                  <a:pt x="24057" y="18843"/>
                  <a:pt x="24157" y="18843"/>
                </a:cubicBezTo>
                <a:cubicBezTo>
                  <a:pt x="26405" y="18043"/>
                  <a:pt x="28553" y="16974"/>
                  <a:pt x="30551" y="15676"/>
                </a:cubicBezTo>
                <a:cubicBezTo>
                  <a:pt x="31271" y="15206"/>
                  <a:pt x="31930" y="14567"/>
                  <a:pt x="32569" y="13957"/>
                </a:cubicBezTo>
                <a:cubicBezTo>
                  <a:pt x="33269" y="13288"/>
                  <a:pt x="33988" y="12589"/>
                  <a:pt x="34767" y="12129"/>
                </a:cubicBezTo>
                <a:cubicBezTo>
                  <a:pt x="35247" y="11829"/>
                  <a:pt x="35696" y="11490"/>
                  <a:pt x="36126" y="11130"/>
                </a:cubicBezTo>
                <a:cubicBezTo>
                  <a:pt x="36785" y="10580"/>
                  <a:pt x="37305" y="10151"/>
                  <a:pt x="38094" y="10151"/>
                </a:cubicBezTo>
                <a:cubicBezTo>
                  <a:pt x="38494" y="10161"/>
                  <a:pt x="38893" y="10241"/>
                  <a:pt x="39263" y="10401"/>
                </a:cubicBezTo>
                <a:cubicBezTo>
                  <a:pt x="39862" y="10630"/>
                  <a:pt x="40242" y="11010"/>
                  <a:pt x="40382" y="11550"/>
                </a:cubicBezTo>
                <a:cubicBezTo>
                  <a:pt x="40981" y="13787"/>
                  <a:pt x="37425" y="18173"/>
                  <a:pt x="35516" y="20531"/>
                </a:cubicBezTo>
                <a:cubicBezTo>
                  <a:pt x="34987" y="21170"/>
                  <a:pt x="34587" y="21670"/>
                  <a:pt x="34388" y="21970"/>
                </a:cubicBezTo>
                <a:cubicBezTo>
                  <a:pt x="34278" y="22149"/>
                  <a:pt x="34148" y="22319"/>
                  <a:pt x="34028" y="22479"/>
                </a:cubicBezTo>
                <a:cubicBezTo>
                  <a:pt x="33758" y="22849"/>
                  <a:pt x="33508" y="23188"/>
                  <a:pt x="33379" y="23578"/>
                </a:cubicBezTo>
                <a:cubicBezTo>
                  <a:pt x="33408" y="23608"/>
                  <a:pt x="33418" y="23638"/>
                  <a:pt x="33448" y="23668"/>
                </a:cubicBezTo>
                <a:cubicBezTo>
                  <a:pt x="33548" y="23268"/>
                  <a:pt x="33808" y="22929"/>
                  <a:pt x="34098" y="22529"/>
                </a:cubicBezTo>
                <a:cubicBezTo>
                  <a:pt x="34208" y="22369"/>
                  <a:pt x="34338" y="22199"/>
                  <a:pt x="34457" y="22020"/>
                </a:cubicBezTo>
                <a:cubicBezTo>
                  <a:pt x="34657" y="21720"/>
                  <a:pt x="35057" y="21220"/>
                  <a:pt x="35576" y="20581"/>
                </a:cubicBezTo>
                <a:cubicBezTo>
                  <a:pt x="37495" y="18213"/>
                  <a:pt x="41071" y="13797"/>
                  <a:pt x="40462" y="11520"/>
                </a:cubicBezTo>
                <a:cubicBezTo>
                  <a:pt x="40312" y="10960"/>
                  <a:pt x="39912" y="10560"/>
                  <a:pt x="39293" y="10321"/>
                </a:cubicBezTo>
                <a:cubicBezTo>
                  <a:pt x="38913" y="10161"/>
                  <a:pt x="38504" y="10071"/>
                  <a:pt x="38094" y="10071"/>
                </a:cubicBezTo>
                <a:close/>
                <a:moveTo>
                  <a:pt x="15930" y="22708"/>
                </a:moveTo>
                <a:cubicBezTo>
                  <a:pt x="15707" y="22708"/>
                  <a:pt x="15494" y="22778"/>
                  <a:pt x="15316" y="22919"/>
                </a:cubicBezTo>
                <a:cubicBezTo>
                  <a:pt x="14866" y="23308"/>
                  <a:pt x="14836" y="23878"/>
                  <a:pt x="14956" y="24477"/>
                </a:cubicBezTo>
                <a:cubicBezTo>
                  <a:pt x="14966" y="24457"/>
                  <a:pt x="14986" y="24427"/>
                  <a:pt x="14996" y="24407"/>
                </a:cubicBezTo>
                <a:cubicBezTo>
                  <a:pt x="14886" y="23838"/>
                  <a:pt x="14926" y="23318"/>
                  <a:pt x="15356" y="22959"/>
                </a:cubicBezTo>
                <a:cubicBezTo>
                  <a:pt x="15507" y="22834"/>
                  <a:pt x="15704" y="22765"/>
                  <a:pt x="15901" y="22765"/>
                </a:cubicBezTo>
                <a:cubicBezTo>
                  <a:pt x="15926" y="22765"/>
                  <a:pt x="15950" y="22767"/>
                  <a:pt x="15975" y="22769"/>
                </a:cubicBezTo>
                <a:cubicBezTo>
                  <a:pt x="15992" y="22765"/>
                  <a:pt x="16007" y="22764"/>
                  <a:pt x="16023" y="22764"/>
                </a:cubicBezTo>
                <a:cubicBezTo>
                  <a:pt x="16053" y="22764"/>
                  <a:pt x="16082" y="22769"/>
                  <a:pt x="16115" y="22769"/>
                </a:cubicBezTo>
                <a:cubicBezTo>
                  <a:pt x="16125" y="22749"/>
                  <a:pt x="16145" y="22739"/>
                  <a:pt x="16155" y="22719"/>
                </a:cubicBezTo>
                <a:cubicBezTo>
                  <a:pt x="16095" y="22709"/>
                  <a:pt x="16035" y="22709"/>
                  <a:pt x="15975" y="22709"/>
                </a:cubicBezTo>
                <a:cubicBezTo>
                  <a:pt x="15960" y="22708"/>
                  <a:pt x="15945" y="22708"/>
                  <a:pt x="15930" y="22708"/>
                </a:cubicBezTo>
                <a:close/>
                <a:moveTo>
                  <a:pt x="15334" y="22364"/>
                </a:moveTo>
                <a:cubicBezTo>
                  <a:pt x="15099" y="22364"/>
                  <a:pt x="14870" y="22453"/>
                  <a:pt x="14686" y="22619"/>
                </a:cubicBezTo>
                <a:cubicBezTo>
                  <a:pt x="14017" y="23238"/>
                  <a:pt x="14247" y="24247"/>
                  <a:pt x="14607" y="25187"/>
                </a:cubicBezTo>
                <a:lnTo>
                  <a:pt x="14636" y="25117"/>
                </a:lnTo>
                <a:cubicBezTo>
                  <a:pt x="14297" y="24207"/>
                  <a:pt x="14087" y="23238"/>
                  <a:pt x="14726" y="22659"/>
                </a:cubicBezTo>
                <a:cubicBezTo>
                  <a:pt x="14906" y="22499"/>
                  <a:pt x="15147" y="22418"/>
                  <a:pt x="15384" y="22418"/>
                </a:cubicBezTo>
                <a:cubicBezTo>
                  <a:pt x="15398" y="22418"/>
                  <a:pt x="15412" y="22419"/>
                  <a:pt x="15426" y="22419"/>
                </a:cubicBezTo>
                <a:cubicBezTo>
                  <a:pt x="15695" y="22429"/>
                  <a:pt x="15965" y="22469"/>
                  <a:pt x="16225" y="22519"/>
                </a:cubicBezTo>
                <a:lnTo>
                  <a:pt x="16325" y="22529"/>
                </a:lnTo>
                <a:cubicBezTo>
                  <a:pt x="16335" y="22509"/>
                  <a:pt x="16355" y="22499"/>
                  <a:pt x="16365" y="22479"/>
                </a:cubicBezTo>
                <a:lnTo>
                  <a:pt x="16245" y="22459"/>
                </a:lnTo>
                <a:cubicBezTo>
                  <a:pt x="15975" y="22409"/>
                  <a:pt x="15705" y="22369"/>
                  <a:pt x="15436" y="22369"/>
                </a:cubicBezTo>
                <a:cubicBezTo>
                  <a:pt x="15402" y="22365"/>
                  <a:pt x="15368" y="22364"/>
                  <a:pt x="15334" y="22364"/>
                </a:cubicBezTo>
                <a:close/>
                <a:moveTo>
                  <a:pt x="14876" y="22030"/>
                </a:moveTo>
                <a:cubicBezTo>
                  <a:pt x="14507" y="22030"/>
                  <a:pt x="14247" y="22119"/>
                  <a:pt x="14047" y="22309"/>
                </a:cubicBezTo>
                <a:cubicBezTo>
                  <a:pt x="13278" y="23069"/>
                  <a:pt x="13667" y="24297"/>
                  <a:pt x="14097" y="25286"/>
                </a:cubicBezTo>
                <a:cubicBezTo>
                  <a:pt x="14167" y="25446"/>
                  <a:pt x="14257" y="25606"/>
                  <a:pt x="14357" y="25766"/>
                </a:cubicBezTo>
                <a:cubicBezTo>
                  <a:pt x="14367" y="25736"/>
                  <a:pt x="14377" y="25716"/>
                  <a:pt x="14387" y="25696"/>
                </a:cubicBezTo>
                <a:cubicBezTo>
                  <a:pt x="14297" y="25556"/>
                  <a:pt x="14217" y="25406"/>
                  <a:pt x="14147" y="25256"/>
                </a:cubicBezTo>
                <a:cubicBezTo>
                  <a:pt x="13727" y="24297"/>
                  <a:pt x="13338" y="23089"/>
                  <a:pt x="14087" y="22359"/>
                </a:cubicBezTo>
                <a:cubicBezTo>
                  <a:pt x="14277" y="22169"/>
                  <a:pt x="14527" y="22089"/>
                  <a:pt x="14876" y="22089"/>
                </a:cubicBezTo>
                <a:cubicBezTo>
                  <a:pt x="15156" y="22099"/>
                  <a:pt x="15436" y="22129"/>
                  <a:pt x="15705" y="22179"/>
                </a:cubicBezTo>
                <a:cubicBezTo>
                  <a:pt x="15855" y="22199"/>
                  <a:pt x="16005" y="22229"/>
                  <a:pt x="16145" y="22239"/>
                </a:cubicBezTo>
                <a:cubicBezTo>
                  <a:pt x="16275" y="22259"/>
                  <a:pt x="16385" y="22279"/>
                  <a:pt x="16515" y="22309"/>
                </a:cubicBezTo>
                <a:lnTo>
                  <a:pt x="16565" y="22249"/>
                </a:lnTo>
                <a:cubicBezTo>
                  <a:pt x="16425" y="22229"/>
                  <a:pt x="16305" y="22199"/>
                  <a:pt x="16155" y="22179"/>
                </a:cubicBezTo>
                <a:cubicBezTo>
                  <a:pt x="16005" y="22169"/>
                  <a:pt x="15865" y="22139"/>
                  <a:pt x="15715" y="22119"/>
                </a:cubicBezTo>
                <a:cubicBezTo>
                  <a:pt x="15436" y="22069"/>
                  <a:pt x="15156" y="22030"/>
                  <a:pt x="14876" y="22030"/>
                </a:cubicBezTo>
                <a:close/>
                <a:moveTo>
                  <a:pt x="14327" y="21680"/>
                </a:moveTo>
                <a:cubicBezTo>
                  <a:pt x="13907" y="21680"/>
                  <a:pt x="13617" y="21790"/>
                  <a:pt x="13408" y="22010"/>
                </a:cubicBezTo>
                <a:cubicBezTo>
                  <a:pt x="12578" y="22889"/>
                  <a:pt x="13078" y="24267"/>
                  <a:pt x="13528" y="25236"/>
                </a:cubicBezTo>
                <a:cubicBezTo>
                  <a:pt x="13707" y="25586"/>
                  <a:pt x="13937" y="25926"/>
                  <a:pt x="14187" y="26235"/>
                </a:cubicBezTo>
                <a:lnTo>
                  <a:pt x="14197" y="26226"/>
                </a:lnTo>
                <a:cubicBezTo>
                  <a:pt x="14197" y="26206"/>
                  <a:pt x="14207" y="26176"/>
                  <a:pt x="14207" y="26146"/>
                </a:cubicBezTo>
                <a:cubicBezTo>
                  <a:pt x="13967" y="25856"/>
                  <a:pt x="13757" y="25536"/>
                  <a:pt x="13578" y="25206"/>
                </a:cubicBezTo>
                <a:cubicBezTo>
                  <a:pt x="13138" y="24257"/>
                  <a:pt x="12648" y="22899"/>
                  <a:pt x="13458" y="22049"/>
                </a:cubicBezTo>
                <a:cubicBezTo>
                  <a:pt x="13657" y="21840"/>
                  <a:pt x="13937" y="21740"/>
                  <a:pt x="14327" y="21740"/>
                </a:cubicBezTo>
                <a:cubicBezTo>
                  <a:pt x="14617" y="21750"/>
                  <a:pt x="14916" y="21780"/>
                  <a:pt x="15206" y="21840"/>
                </a:cubicBezTo>
                <a:cubicBezTo>
                  <a:pt x="15326" y="21850"/>
                  <a:pt x="15466" y="21870"/>
                  <a:pt x="15586" y="21890"/>
                </a:cubicBezTo>
                <a:cubicBezTo>
                  <a:pt x="15955" y="21940"/>
                  <a:pt x="16315" y="22030"/>
                  <a:pt x="16675" y="22139"/>
                </a:cubicBezTo>
                <a:cubicBezTo>
                  <a:pt x="16685" y="22119"/>
                  <a:pt x="16705" y="22109"/>
                  <a:pt x="16714" y="22089"/>
                </a:cubicBezTo>
                <a:cubicBezTo>
                  <a:pt x="16355" y="21970"/>
                  <a:pt x="15975" y="21890"/>
                  <a:pt x="15596" y="21830"/>
                </a:cubicBezTo>
                <a:cubicBezTo>
                  <a:pt x="15466" y="21810"/>
                  <a:pt x="15336" y="21790"/>
                  <a:pt x="15206" y="21780"/>
                </a:cubicBezTo>
                <a:cubicBezTo>
                  <a:pt x="14916" y="21720"/>
                  <a:pt x="14617" y="21690"/>
                  <a:pt x="14327" y="21680"/>
                </a:cubicBezTo>
                <a:close/>
                <a:moveTo>
                  <a:pt x="13777" y="21340"/>
                </a:moveTo>
                <a:cubicBezTo>
                  <a:pt x="13318" y="21340"/>
                  <a:pt x="12998" y="21460"/>
                  <a:pt x="12778" y="21710"/>
                </a:cubicBezTo>
                <a:cubicBezTo>
                  <a:pt x="12119" y="22449"/>
                  <a:pt x="12179" y="23618"/>
                  <a:pt x="12958" y="25187"/>
                </a:cubicBezTo>
                <a:cubicBezTo>
                  <a:pt x="13158" y="25556"/>
                  <a:pt x="13408" y="25896"/>
                  <a:pt x="13677" y="26216"/>
                </a:cubicBezTo>
                <a:cubicBezTo>
                  <a:pt x="13807" y="26365"/>
                  <a:pt x="13927" y="26525"/>
                  <a:pt x="14057" y="26685"/>
                </a:cubicBezTo>
                <a:cubicBezTo>
                  <a:pt x="14057" y="26655"/>
                  <a:pt x="14067" y="26625"/>
                  <a:pt x="14077" y="26605"/>
                </a:cubicBezTo>
                <a:cubicBezTo>
                  <a:pt x="13957" y="26445"/>
                  <a:pt x="13847" y="26305"/>
                  <a:pt x="13737" y="26166"/>
                </a:cubicBezTo>
                <a:cubicBezTo>
                  <a:pt x="13458" y="25856"/>
                  <a:pt x="13218" y="25516"/>
                  <a:pt x="13018" y="25147"/>
                </a:cubicBezTo>
                <a:cubicBezTo>
                  <a:pt x="12249" y="23608"/>
                  <a:pt x="12189" y="22459"/>
                  <a:pt x="12828" y="21750"/>
                </a:cubicBezTo>
                <a:cubicBezTo>
                  <a:pt x="13038" y="21510"/>
                  <a:pt x="13348" y="21400"/>
                  <a:pt x="13777" y="21400"/>
                </a:cubicBezTo>
                <a:cubicBezTo>
                  <a:pt x="14087" y="21410"/>
                  <a:pt x="14397" y="21440"/>
                  <a:pt x="14696" y="21500"/>
                </a:cubicBezTo>
                <a:lnTo>
                  <a:pt x="15026" y="21540"/>
                </a:lnTo>
                <a:cubicBezTo>
                  <a:pt x="15536" y="21630"/>
                  <a:pt x="16045" y="21760"/>
                  <a:pt x="16525" y="21930"/>
                </a:cubicBezTo>
                <a:lnTo>
                  <a:pt x="16784" y="22010"/>
                </a:lnTo>
                <a:cubicBezTo>
                  <a:pt x="16804" y="22000"/>
                  <a:pt x="16824" y="21980"/>
                  <a:pt x="16844" y="21960"/>
                </a:cubicBezTo>
                <a:lnTo>
                  <a:pt x="16545" y="21870"/>
                </a:lnTo>
                <a:cubicBezTo>
                  <a:pt x="16055" y="21690"/>
                  <a:pt x="15546" y="21560"/>
                  <a:pt x="15036" y="21480"/>
                </a:cubicBezTo>
                <a:cubicBezTo>
                  <a:pt x="14926" y="21460"/>
                  <a:pt x="14816" y="21450"/>
                  <a:pt x="14706" y="21430"/>
                </a:cubicBezTo>
                <a:cubicBezTo>
                  <a:pt x="14397" y="21380"/>
                  <a:pt x="14087" y="21350"/>
                  <a:pt x="13777" y="21340"/>
                </a:cubicBezTo>
                <a:close/>
                <a:moveTo>
                  <a:pt x="13228" y="20991"/>
                </a:moveTo>
                <a:cubicBezTo>
                  <a:pt x="12728" y="20991"/>
                  <a:pt x="12379" y="21120"/>
                  <a:pt x="12139" y="21400"/>
                </a:cubicBezTo>
                <a:cubicBezTo>
                  <a:pt x="11260" y="22429"/>
                  <a:pt x="11789" y="23998"/>
                  <a:pt x="12389" y="25127"/>
                </a:cubicBezTo>
                <a:cubicBezTo>
                  <a:pt x="12608" y="25496"/>
                  <a:pt x="12858" y="25846"/>
                  <a:pt x="13148" y="26166"/>
                </a:cubicBezTo>
                <a:cubicBezTo>
                  <a:pt x="13428" y="26485"/>
                  <a:pt x="13677" y="26825"/>
                  <a:pt x="13917" y="27175"/>
                </a:cubicBezTo>
                <a:cubicBezTo>
                  <a:pt x="13917" y="27145"/>
                  <a:pt x="13927" y="27115"/>
                  <a:pt x="13937" y="27085"/>
                </a:cubicBezTo>
                <a:cubicBezTo>
                  <a:pt x="13707" y="26745"/>
                  <a:pt x="13468" y="26425"/>
                  <a:pt x="13198" y="26126"/>
                </a:cubicBezTo>
                <a:cubicBezTo>
                  <a:pt x="12918" y="25806"/>
                  <a:pt x="12668" y="25466"/>
                  <a:pt x="12449" y="25097"/>
                </a:cubicBezTo>
                <a:cubicBezTo>
                  <a:pt x="11869" y="23978"/>
                  <a:pt x="11350" y="22439"/>
                  <a:pt x="12199" y="21450"/>
                </a:cubicBezTo>
                <a:cubicBezTo>
                  <a:pt x="12429" y="21190"/>
                  <a:pt x="12758" y="21070"/>
                  <a:pt x="13238" y="21060"/>
                </a:cubicBezTo>
                <a:cubicBezTo>
                  <a:pt x="13568" y="21070"/>
                  <a:pt x="13887" y="21100"/>
                  <a:pt x="14207" y="21150"/>
                </a:cubicBezTo>
                <a:lnTo>
                  <a:pt x="14477" y="21190"/>
                </a:lnTo>
                <a:cubicBezTo>
                  <a:pt x="15016" y="21280"/>
                  <a:pt x="15546" y="21430"/>
                  <a:pt x="16055" y="21620"/>
                </a:cubicBezTo>
                <a:cubicBezTo>
                  <a:pt x="16335" y="21710"/>
                  <a:pt x="16625" y="21810"/>
                  <a:pt x="16914" y="21890"/>
                </a:cubicBezTo>
                <a:lnTo>
                  <a:pt x="16974" y="21830"/>
                </a:lnTo>
                <a:cubicBezTo>
                  <a:pt x="16665" y="21750"/>
                  <a:pt x="16365" y="21650"/>
                  <a:pt x="16075" y="21550"/>
                </a:cubicBezTo>
                <a:cubicBezTo>
                  <a:pt x="15556" y="21360"/>
                  <a:pt x="15016" y="21220"/>
                  <a:pt x="14477" y="21130"/>
                </a:cubicBezTo>
                <a:lnTo>
                  <a:pt x="14207" y="21090"/>
                </a:lnTo>
                <a:cubicBezTo>
                  <a:pt x="13887" y="21030"/>
                  <a:pt x="13558" y="21000"/>
                  <a:pt x="13228" y="20991"/>
                </a:cubicBezTo>
                <a:close/>
                <a:moveTo>
                  <a:pt x="12688" y="20641"/>
                </a:moveTo>
                <a:cubicBezTo>
                  <a:pt x="12129" y="20641"/>
                  <a:pt x="11759" y="20791"/>
                  <a:pt x="11509" y="21100"/>
                </a:cubicBezTo>
                <a:cubicBezTo>
                  <a:pt x="10530" y="22289"/>
                  <a:pt x="11290" y="24108"/>
                  <a:pt x="11829" y="25077"/>
                </a:cubicBezTo>
                <a:cubicBezTo>
                  <a:pt x="12059" y="25456"/>
                  <a:pt x="12329" y="25806"/>
                  <a:pt x="12628" y="26136"/>
                </a:cubicBezTo>
                <a:cubicBezTo>
                  <a:pt x="13068" y="26645"/>
                  <a:pt x="13548" y="27215"/>
                  <a:pt x="13787" y="27844"/>
                </a:cubicBezTo>
                <a:cubicBezTo>
                  <a:pt x="13797" y="27794"/>
                  <a:pt x="13807" y="27744"/>
                  <a:pt x="13797" y="27704"/>
                </a:cubicBezTo>
                <a:cubicBezTo>
                  <a:pt x="13548" y="27105"/>
                  <a:pt x="13088" y="26575"/>
                  <a:pt x="12678" y="26086"/>
                </a:cubicBezTo>
                <a:cubicBezTo>
                  <a:pt x="12379" y="25766"/>
                  <a:pt x="12109" y="25416"/>
                  <a:pt x="11879" y="25037"/>
                </a:cubicBezTo>
                <a:cubicBezTo>
                  <a:pt x="11350" y="24088"/>
                  <a:pt x="10610" y="22309"/>
                  <a:pt x="11559" y="21150"/>
                </a:cubicBezTo>
                <a:cubicBezTo>
                  <a:pt x="11799" y="20861"/>
                  <a:pt x="12159" y="20721"/>
                  <a:pt x="12678" y="20721"/>
                </a:cubicBezTo>
                <a:cubicBezTo>
                  <a:pt x="13028" y="20731"/>
                  <a:pt x="13368" y="20761"/>
                  <a:pt x="13707" y="20821"/>
                </a:cubicBezTo>
                <a:lnTo>
                  <a:pt x="13907" y="20851"/>
                </a:lnTo>
                <a:cubicBezTo>
                  <a:pt x="14477" y="20941"/>
                  <a:pt x="15036" y="21100"/>
                  <a:pt x="15576" y="21300"/>
                </a:cubicBezTo>
                <a:cubicBezTo>
                  <a:pt x="16065" y="21490"/>
                  <a:pt x="16565" y="21630"/>
                  <a:pt x="17074" y="21740"/>
                </a:cubicBezTo>
                <a:lnTo>
                  <a:pt x="17144" y="21670"/>
                </a:lnTo>
                <a:cubicBezTo>
                  <a:pt x="16625" y="21570"/>
                  <a:pt x="16105" y="21420"/>
                  <a:pt x="15606" y="21240"/>
                </a:cubicBezTo>
                <a:cubicBezTo>
                  <a:pt x="15066" y="21020"/>
                  <a:pt x="14497" y="20871"/>
                  <a:pt x="13917" y="20771"/>
                </a:cubicBezTo>
                <a:lnTo>
                  <a:pt x="13717" y="20741"/>
                </a:lnTo>
                <a:cubicBezTo>
                  <a:pt x="13378" y="20691"/>
                  <a:pt x="13038" y="20651"/>
                  <a:pt x="12688" y="20641"/>
                </a:cubicBezTo>
                <a:close/>
                <a:moveTo>
                  <a:pt x="6644" y="16894"/>
                </a:moveTo>
                <a:cubicBezTo>
                  <a:pt x="7024" y="16904"/>
                  <a:pt x="7403" y="16934"/>
                  <a:pt x="7783" y="16994"/>
                </a:cubicBezTo>
                <a:cubicBezTo>
                  <a:pt x="8612" y="17124"/>
                  <a:pt x="9402" y="17454"/>
                  <a:pt x="10161" y="17784"/>
                </a:cubicBezTo>
                <a:cubicBezTo>
                  <a:pt x="9581" y="17534"/>
                  <a:pt x="8972" y="17354"/>
                  <a:pt x="8343" y="17244"/>
                </a:cubicBezTo>
                <a:lnTo>
                  <a:pt x="8353" y="17244"/>
                </a:lnTo>
                <a:cubicBezTo>
                  <a:pt x="7963" y="17174"/>
                  <a:pt x="7583" y="17144"/>
                  <a:pt x="7194" y="17134"/>
                </a:cubicBezTo>
                <a:cubicBezTo>
                  <a:pt x="6235" y="17134"/>
                  <a:pt x="5575" y="17444"/>
                  <a:pt x="5186" y="18073"/>
                </a:cubicBezTo>
                <a:cubicBezTo>
                  <a:pt x="4017" y="19991"/>
                  <a:pt x="4846" y="22709"/>
                  <a:pt x="6185" y="24547"/>
                </a:cubicBezTo>
                <a:cubicBezTo>
                  <a:pt x="6504" y="24977"/>
                  <a:pt x="6944" y="25396"/>
                  <a:pt x="7423" y="25836"/>
                </a:cubicBezTo>
                <a:cubicBezTo>
                  <a:pt x="8323" y="26695"/>
                  <a:pt x="9342" y="27644"/>
                  <a:pt x="9501" y="28863"/>
                </a:cubicBezTo>
                <a:cubicBezTo>
                  <a:pt x="9441" y="28843"/>
                  <a:pt x="9372" y="28833"/>
                  <a:pt x="9312" y="28833"/>
                </a:cubicBezTo>
                <a:cubicBezTo>
                  <a:pt x="9262" y="28833"/>
                  <a:pt x="9212" y="28843"/>
                  <a:pt x="9162" y="28863"/>
                </a:cubicBezTo>
                <a:cubicBezTo>
                  <a:pt x="8982" y="27594"/>
                  <a:pt x="7923" y="26615"/>
                  <a:pt x="6974" y="25736"/>
                </a:cubicBezTo>
                <a:cubicBezTo>
                  <a:pt x="6494" y="25286"/>
                  <a:pt x="6035" y="24867"/>
                  <a:pt x="5715" y="24427"/>
                </a:cubicBezTo>
                <a:cubicBezTo>
                  <a:pt x="4336" y="22569"/>
                  <a:pt x="3477" y="19812"/>
                  <a:pt x="4656" y="17834"/>
                </a:cubicBezTo>
                <a:cubicBezTo>
                  <a:pt x="5036" y="17194"/>
                  <a:pt x="5665" y="16894"/>
                  <a:pt x="6644" y="16894"/>
                </a:cubicBezTo>
                <a:close/>
                <a:moveTo>
                  <a:pt x="7733" y="17594"/>
                </a:moveTo>
                <a:cubicBezTo>
                  <a:pt x="8123" y="17594"/>
                  <a:pt x="8502" y="17634"/>
                  <a:pt x="8872" y="17694"/>
                </a:cubicBezTo>
                <a:cubicBezTo>
                  <a:pt x="9721" y="17814"/>
                  <a:pt x="10520" y="18163"/>
                  <a:pt x="11290" y="18483"/>
                </a:cubicBezTo>
                <a:cubicBezTo>
                  <a:pt x="11343" y="18506"/>
                  <a:pt x="11397" y="18529"/>
                  <a:pt x="11451" y="18552"/>
                </a:cubicBezTo>
                <a:lnTo>
                  <a:pt x="11451" y="18552"/>
                </a:lnTo>
                <a:cubicBezTo>
                  <a:pt x="10812" y="18287"/>
                  <a:pt x="10149" y="18044"/>
                  <a:pt x="9451" y="17943"/>
                </a:cubicBezTo>
                <a:cubicBezTo>
                  <a:pt x="9062" y="17873"/>
                  <a:pt x="8682" y="17844"/>
                  <a:pt x="8293" y="17834"/>
                </a:cubicBezTo>
                <a:cubicBezTo>
                  <a:pt x="7393" y="17834"/>
                  <a:pt x="6804" y="18103"/>
                  <a:pt x="6434" y="18673"/>
                </a:cubicBezTo>
                <a:cubicBezTo>
                  <a:pt x="5265" y="20511"/>
                  <a:pt x="6165" y="23039"/>
                  <a:pt x="7294" y="24647"/>
                </a:cubicBezTo>
                <a:cubicBezTo>
                  <a:pt x="7643" y="25087"/>
                  <a:pt x="8023" y="25506"/>
                  <a:pt x="8442" y="25886"/>
                </a:cubicBezTo>
                <a:cubicBezTo>
                  <a:pt x="9282" y="26705"/>
                  <a:pt x="10231" y="27634"/>
                  <a:pt x="10361" y="28783"/>
                </a:cubicBezTo>
                <a:cubicBezTo>
                  <a:pt x="10301" y="28803"/>
                  <a:pt x="10231" y="28833"/>
                  <a:pt x="10181" y="28873"/>
                </a:cubicBezTo>
                <a:cubicBezTo>
                  <a:pt x="10131" y="28853"/>
                  <a:pt x="10081" y="28833"/>
                  <a:pt x="10021" y="28823"/>
                </a:cubicBezTo>
                <a:cubicBezTo>
                  <a:pt x="9881" y="27594"/>
                  <a:pt x="8882" y="26635"/>
                  <a:pt x="7993" y="25786"/>
                </a:cubicBezTo>
                <a:cubicBezTo>
                  <a:pt x="7533" y="25356"/>
                  <a:pt x="7114" y="24947"/>
                  <a:pt x="6814" y="24537"/>
                </a:cubicBezTo>
                <a:cubicBezTo>
                  <a:pt x="5555" y="22779"/>
                  <a:pt x="4786" y="20211"/>
                  <a:pt x="5895" y="18423"/>
                </a:cubicBezTo>
                <a:cubicBezTo>
                  <a:pt x="6245" y="17853"/>
                  <a:pt x="6834" y="17594"/>
                  <a:pt x="7733" y="17594"/>
                </a:cubicBezTo>
                <a:close/>
                <a:moveTo>
                  <a:pt x="7194" y="17244"/>
                </a:moveTo>
                <a:cubicBezTo>
                  <a:pt x="7573" y="17254"/>
                  <a:pt x="7953" y="17284"/>
                  <a:pt x="8333" y="17344"/>
                </a:cubicBezTo>
                <a:cubicBezTo>
                  <a:pt x="9202" y="17484"/>
                  <a:pt x="10031" y="17834"/>
                  <a:pt x="10830" y="18173"/>
                </a:cubicBezTo>
                <a:lnTo>
                  <a:pt x="10950" y="18233"/>
                </a:lnTo>
                <a:cubicBezTo>
                  <a:pt x="10301" y="17933"/>
                  <a:pt x="9611" y="17724"/>
                  <a:pt x="8912" y="17594"/>
                </a:cubicBezTo>
                <a:cubicBezTo>
                  <a:pt x="8522" y="17534"/>
                  <a:pt x="8143" y="17494"/>
                  <a:pt x="7753" y="17494"/>
                </a:cubicBezTo>
                <a:cubicBezTo>
                  <a:pt x="6824" y="17494"/>
                  <a:pt x="6195" y="17784"/>
                  <a:pt x="5825" y="18373"/>
                </a:cubicBezTo>
                <a:cubicBezTo>
                  <a:pt x="5285" y="19242"/>
                  <a:pt x="5136" y="20351"/>
                  <a:pt x="5395" y="21580"/>
                </a:cubicBezTo>
                <a:cubicBezTo>
                  <a:pt x="5635" y="22669"/>
                  <a:pt x="6095" y="23698"/>
                  <a:pt x="6744" y="24597"/>
                </a:cubicBezTo>
                <a:cubicBezTo>
                  <a:pt x="7054" y="25027"/>
                  <a:pt x="7483" y="25436"/>
                  <a:pt x="7933" y="25866"/>
                </a:cubicBezTo>
                <a:cubicBezTo>
                  <a:pt x="8812" y="26695"/>
                  <a:pt x="9781" y="27634"/>
                  <a:pt x="9931" y="28813"/>
                </a:cubicBezTo>
                <a:lnTo>
                  <a:pt x="9891" y="28813"/>
                </a:lnTo>
                <a:cubicBezTo>
                  <a:pt x="9791" y="28813"/>
                  <a:pt x="9691" y="28843"/>
                  <a:pt x="9611" y="28903"/>
                </a:cubicBezTo>
                <a:cubicBezTo>
                  <a:pt x="9471" y="27624"/>
                  <a:pt x="8422" y="26645"/>
                  <a:pt x="7483" y="25766"/>
                </a:cubicBezTo>
                <a:cubicBezTo>
                  <a:pt x="7014" y="25326"/>
                  <a:pt x="6574" y="24907"/>
                  <a:pt x="6265" y="24487"/>
                </a:cubicBezTo>
                <a:cubicBezTo>
                  <a:pt x="4946" y="22679"/>
                  <a:pt x="4137" y="20011"/>
                  <a:pt x="5275" y="18133"/>
                </a:cubicBezTo>
                <a:cubicBezTo>
                  <a:pt x="5655" y="17524"/>
                  <a:pt x="6255" y="17244"/>
                  <a:pt x="7194" y="17244"/>
                </a:cubicBezTo>
                <a:close/>
                <a:moveTo>
                  <a:pt x="6075" y="16555"/>
                </a:moveTo>
                <a:cubicBezTo>
                  <a:pt x="6454" y="16555"/>
                  <a:pt x="6824" y="16595"/>
                  <a:pt x="7194" y="16655"/>
                </a:cubicBezTo>
                <a:cubicBezTo>
                  <a:pt x="7973" y="16775"/>
                  <a:pt x="8712" y="17064"/>
                  <a:pt x="9431" y="17374"/>
                </a:cubicBezTo>
                <a:cubicBezTo>
                  <a:pt x="8902" y="17154"/>
                  <a:pt x="8353" y="16994"/>
                  <a:pt x="7783" y="16894"/>
                </a:cubicBezTo>
                <a:cubicBezTo>
                  <a:pt x="7403" y="16834"/>
                  <a:pt x="7024" y="16795"/>
                  <a:pt x="6634" y="16795"/>
                </a:cubicBezTo>
                <a:cubicBezTo>
                  <a:pt x="5625" y="16795"/>
                  <a:pt x="4946" y="17114"/>
                  <a:pt x="4546" y="17784"/>
                </a:cubicBezTo>
                <a:cubicBezTo>
                  <a:pt x="3337" y="19802"/>
                  <a:pt x="4206" y="22609"/>
                  <a:pt x="5605" y="24497"/>
                </a:cubicBezTo>
                <a:cubicBezTo>
                  <a:pt x="5935" y="24947"/>
                  <a:pt x="6394" y="25376"/>
                  <a:pt x="6884" y="25826"/>
                </a:cubicBezTo>
                <a:cubicBezTo>
                  <a:pt x="7873" y="26735"/>
                  <a:pt x="8882" y="27674"/>
                  <a:pt x="9042" y="28913"/>
                </a:cubicBezTo>
                <a:cubicBezTo>
                  <a:pt x="9032" y="28923"/>
                  <a:pt x="9022" y="28933"/>
                  <a:pt x="9012" y="28933"/>
                </a:cubicBezTo>
                <a:cubicBezTo>
                  <a:pt x="8922" y="28893"/>
                  <a:pt x="8822" y="28873"/>
                  <a:pt x="8712" y="28873"/>
                </a:cubicBezTo>
                <a:lnTo>
                  <a:pt x="8702" y="28873"/>
                </a:lnTo>
                <a:cubicBezTo>
                  <a:pt x="8492" y="27594"/>
                  <a:pt x="7413" y="26605"/>
                  <a:pt x="6444" y="25716"/>
                </a:cubicBezTo>
                <a:cubicBezTo>
                  <a:pt x="5945" y="25256"/>
                  <a:pt x="5465" y="24827"/>
                  <a:pt x="5136" y="24377"/>
                </a:cubicBezTo>
                <a:cubicBezTo>
                  <a:pt x="3138" y="21730"/>
                  <a:pt x="3138" y="19032"/>
                  <a:pt x="4007" y="17534"/>
                </a:cubicBezTo>
                <a:cubicBezTo>
                  <a:pt x="4396" y="16874"/>
                  <a:pt x="5076" y="16555"/>
                  <a:pt x="6075" y="16555"/>
                </a:cubicBezTo>
                <a:close/>
                <a:moveTo>
                  <a:pt x="12169" y="28793"/>
                </a:moveTo>
                <a:lnTo>
                  <a:pt x="12169" y="28843"/>
                </a:lnTo>
                <a:lnTo>
                  <a:pt x="12169" y="28933"/>
                </a:lnTo>
                <a:cubicBezTo>
                  <a:pt x="12119" y="28903"/>
                  <a:pt x="12079" y="28873"/>
                  <a:pt x="12029" y="28853"/>
                </a:cubicBezTo>
                <a:cubicBezTo>
                  <a:pt x="12069" y="28823"/>
                  <a:pt x="12119" y="28803"/>
                  <a:pt x="12169" y="28793"/>
                </a:cubicBezTo>
                <a:close/>
                <a:moveTo>
                  <a:pt x="4406" y="15506"/>
                </a:moveTo>
                <a:cubicBezTo>
                  <a:pt x="4786" y="15506"/>
                  <a:pt x="5166" y="15536"/>
                  <a:pt x="5535" y="15606"/>
                </a:cubicBezTo>
                <a:cubicBezTo>
                  <a:pt x="6235" y="15726"/>
                  <a:pt x="6914" y="15935"/>
                  <a:pt x="7563" y="16225"/>
                </a:cubicBezTo>
                <a:cubicBezTo>
                  <a:pt x="7094" y="16045"/>
                  <a:pt x="6604" y="15915"/>
                  <a:pt x="6115" y="15835"/>
                </a:cubicBezTo>
                <a:cubicBezTo>
                  <a:pt x="5725" y="15765"/>
                  <a:pt x="5345" y="15736"/>
                  <a:pt x="4956" y="15736"/>
                </a:cubicBezTo>
                <a:cubicBezTo>
                  <a:pt x="3837" y="15736"/>
                  <a:pt x="3088" y="16105"/>
                  <a:pt x="2648" y="16864"/>
                </a:cubicBezTo>
                <a:cubicBezTo>
                  <a:pt x="1339" y="19182"/>
                  <a:pt x="2388" y="22359"/>
                  <a:pt x="3917" y="24337"/>
                </a:cubicBezTo>
                <a:cubicBezTo>
                  <a:pt x="4276" y="24817"/>
                  <a:pt x="4786" y="25266"/>
                  <a:pt x="5325" y="25746"/>
                </a:cubicBezTo>
                <a:cubicBezTo>
                  <a:pt x="6384" y="26695"/>
                  <a:pt x="7463" y="27664"/>
                  <a:pt x="7703" y="28933"/>
                </a:cubicBezTo>
                <a:cubicBezTo>
                  <a:pt x="7653" y="28923"/>
                  <a:pt x="7593" y="28923"/>
                  <a:pt x="7543" y="28923"/>
                </a:cubicBezTo>
                <a:cubicBezTo>
                  <a:pt x="7483" y="28923"/>
                  <a:pt x="7433" y="28933"/>
                  <a:pt x="7373" y="28953"/>
                </a:cubicBezTo>
                <a:cubicBezTo>
                  <a:pt x="7124" y="27594"/>
                  <a:pt x="5945" y="26565"/>
                  <a:pt x="4896" y="25636"/>
                </a:cubicBezTo>
                <a:cubicBezTo>
                  <a:pt x="4346" y="25147"/>
                  <a:pt x="3827" y="24687"/>
                  <a:pt x="3447" y="24207"/>
                </a:cubicBezTo>
                <a:cubicBezTo>
                  <a:pt x="1889" y="22209"/>
                  <a:pt x="810" y="18992"/>
                  <a:pt x="2128" y="16625"/>
                </a:cubicBezTo>
                <a:cubicBezTo>
                  <a:pt x="2558" y="15865"/>
                  <a:pt x="3297" y="15506"/>
                  <a:pt x="4406" y="15506"/>
                </a:cubicBezTo>
                <a:close/>
                <a:moveTo>
                  <a:pt x="5515" y="16205"/>
                </a:moveTo>
                <a:cubicBezTo>
                  <a:pt x="5895" y="16215"/>
                  <a:pt x="6275" y="16245"/>
                  <a:pt x="6654" y="16305"/>
                </a:cubicBezTo>
                <a:cubicBezTo>
                  <a:pt x="7393" y="16445"/>
                  <a:pt x="8123" y="16675"/>
                  <a:pt x="8812" y="16984"/>
                </a:cubicBezTo>
                <a:lnTo>
                  <a:pt x="8812" y="16994"/>
                </a:lnTo>
                <a:cubicBezTo>
                  <a:pt x="8303" y="16785"/>
                  <a:pt x="7763" y="16635"/>
                  <a:pt x="7224" y="16545"/>
                </a:cubicBezTo>
                <a:cubicBezTo>
                  <a:pt x="6844" y="16485"/>
                  <a:pt x="6464" y="16455"/>
                  <a:pt x="6075" y="16445"/>
                </a:cubicBezTo>
                <a:cubicBezTo>
                  <a:pt x="5036" y="16445"/>
                  <a:pt x="4326" y="16785"/>
                  <a:pt x="3917" y="17484"/>
                </a:cubicBezTo>
                <a:cubicBezTo>
                  <a:pt x="3337" y="18473"/>
                  <a:pt x="3187" y="19722"/>
                  <a:pt x="3487" y="21100"/>
                </a:cubicBezTo>
                <a:cubicBezTo>
                  <a:pt x="3757" y="22309"/>
                  <a:pt x="4296" y="23458"/>
                  <a:pt x="5046" y="24447"/>
                </a:cubicBezTo>
                <a:cubicBezTo>
                  <a:pt x="5385" y="24907"/>
                  <a:pt x="5865" y="25346"/>
                  <a:pt x="6364" y="25806"/>
                </a:cubicBezTo>
                <a:cubicBezTo>
                  <a:pt x="7363" y="26715"/>
                  <a:pt x="8392" y="27654"/>
                  <a:pt x="8592" y="28893"/>
                </a:cubicBezTo>
                <a:cubicBezTo>
                  <a:pt x="8532" y="28903"/>
                  <a:pt x="8472" y="28933"/>
                  <a:pt x="8422" y="28963"/>
                </a:cubicBezTo>
                <a:cubicBezTo>
                  <a:pt x="8372" y="28943"/>
                  <a:pt x="8313" y="28923"/>
                  <a:pt x="8253" y="28913"/>
                </a:cubicBezTo>
                <a:cubicBezTo>
                  <a:pt x="8043" y="27604"/>
                  <a:pt x="6924" y="26595"/>
                  <a:pt x="5925" y="25696"/>
                </a:cubicBezTo>
                <a:cubicBezTo>
                  <a:pt x="5405" y="25226"/>
                  <a:pt x="4926" y="24787"/>
                  <a:pt x="4566" y="24327"/>
                </a:cubicBezTo>
                <a:cubicBezTo>
                  <a:pt x="3128" y="22429"/>
                  <a:pt x="2138" y="19402"/>
                  <a:pt x="3387" y="17234"/>
                </a:cubicBezTo>
                <a:cubicBezTo>
                  <a:pt x="3787" y="16545"/>
                  <a:pt x="4486" y="16205"/>
                  <a:pt x="5515" y="16205"/>
                </a:cubicBezTo>
                <a:close/>
                <a:moveTo>
                  <a:pt x="11819" y="28833"/>
                </a:moveTo>
                <a:cubicBezTo>
                  <a:pt x="11839" y="28843"/>
                  <a:pt x="11869" y="28853"/>
                  <a:pt x="11899" y="28873"/>
                </a:cubicBezTo>
                <a:cubicBezTo>
                  <a:pt x="11872" y="28900"/>
                  <a:pt x="11846" y="28934"/>
                  <a:pt x="11819" y="28970"/>
                </a:cubicBezTo>
                <a:lnTo>
                  <a:pt x="11819" y="28970"/>
                </a:lnTo>
                <a:lnTo>
                  <a:pt x="11819" y="28913"/>
                </a:lnTo>
                <a:lnTo>
                  <a:pt x="11819" y="28833"/>
                </a:lnTo>
                <a:close/>
                <a:moveTo>
                  <a:pt x="10391" y="28883"/>
                </a:moveTo>
                <a:cubicBezTo>
                  <a:pt x="10391" y="28911"/>
                  <a:pt x="10391" y="28949"/>
                  <a:pt x="10391" y="28978"/>
                </a:cubicBezTo>
                <a:lnTo>
                  <a:pt x="10391" y="28978"/>
                </a:lnTo>
                <a:cubicBezTo>
                  <a:pt x="10354" y="28960"/>
                  <a:pt x="10318" y="28941"/>
                  <a:pt x="10291" y="28923"/>
                </a:cubicBezTo>
                <a:cubicBezTo>
                  <a:pt x="10321" y="28903"/>
                  <a:pt x="10351" y="28883"/>
                  <a:pt x="10391" y="28883"/>
                </a:cubicBezTo>
                <a:close/>
                <a:moveTo>
                  <a:pt x="13408" y="28713"/>
                </a:moveTo>
                <a:cubicBezTo>
                  <a:pt x="13438" y="28713"/>
                  <a:pt x="13468" y="28723"/>
                  <a:pt x="13498" y="28723"/>
                </a:cubicBezTo>
                <a:cubicBezTo>
                  <a:pt x="13498" y="28813"/>
                  <a:pt x="13488" y="28893"/>
                  <a:pt x="13478" y="28983"/>
                </a:cubicBezTo>
                <a:lnTo>
                  <a:pt x="13418" y="28943"/>
                </a:lnTo>
                <a:cubicBezTo>
                  <a:pt x="13348" y="28893"/>
                  <a:pt x="13268" y="28843"/>
                  <a:pt x="13198" y="28803"/>
                </a:cubicBezTo>
                <a:cubicBezTo>
                  <a:pt x="13258" y="28743"/>
                  <a:pt x="13328" y="28713"/>
                  <a:pt x="13408" y="28713"/>
                </a:cubicBezTo>
                <a:close/>
                <a:moveTo>
                  <a:pt x="4966" y="15865"/>
                </a:moveTo>
                <a:cubicBezTo>
                  <a:pt x="5345" y="15865"/>
                  <a:pt x="5725" y="15905"/>
                  <a:pt x="6095" y="15965"/>
                </a:cubicBezTo>
                <a:cubicBezTo>
                  <a:pt x="6834" y="16095"/>
                  <a:pt x="7543" y="16315"/>
                  <a:pt x="8223" y="16625"/>
                </a:cubicBezTo>
                <a:cubicBezTo>
                  <a:pt x="7723" y="16425"/>
                  <a:pt x="7204" y="16285"/>
                  <a:pt x="6664" y="16195"/>
                </a:cubicBezTo>
                <a:cubicBezTo>
                  <a:pt x="6284" y="16135"/>
                  <a:pt x="5905" y="16095"/>
                  <a:pt x="5515" y="16095"/>
                </a:cubicBezTo>
                <a:cubicBezTo>
                  <a:pt x="4436" y="16095"/>
                  <a:pt x="3707" y="16445"/>
                  <a:pt x="3287" y="17174"/>
                </a:cubicBezTo>
                <a:cubicBezTo>
                  <a:pt x="2688" y="18213"/>
                  <a:pt x="2538" y="19512"/>
                  <a:pt x="2848" y="20931"/>
                </a:cubicBezTo>
                <a:cubicBezTo>
                  <a:pt x="3138" y="22189"/>
                  <a:pt x="3697" y="23368"/>
                  <a:pt x="4476" y="24397"/>
                </a:cubicBezTo>
                <a:cubicBezTo>
                  <a:pt x="4826" y="24867"/>
                  <a:pt x="5325" y="25306"/>
                  <a:pt x="5845" y="25786"/>
                </a:cubicBezTo>
                <a:cubicBezTo>
                  <a:pt x="6874" y="26705"/>
                  <a:pt x="7923" y="27654"/>
                  <a:pt x="8143" y="28903"/>
                </a:cubicBezTo>
                <a:lnTo>
                  <a:pt x="8133" y="28903"/>
                </a:lnTo>
                <a:cubicBezTo>
                  <a:pt x="8023" y="28903"/>
                  <a:pt x="7923" y="28933"/>
                  <a:pt x="7843" y="28993"/>
                </a:cubicBezTo>
                <a:lnTo>
                  <a:pt x="7823" y="28993"/>
                </a:lnTo>
                <a:cubicBezTo>
                  <a:pt x="7603" y="27634"/>
                  <a:pt x="6444" y="26595"/>
                  <a:pt x="5405" y="25676"/>
                </a:cubicBezTo>
                <a:cubicBezTo>
                  <a:pt x="4876" y="25196"/>
                  <a:pt x="4376" y="24747"/>
                  <a:pt x="4007" y="24277"/>
                </a:cubicBezTo>
                <a:cubicBezTo>
                  <a:pt x="2508" y="22339"/>
                  <a:pt x="1479" y="19212"/>
                  <a:pt x="2758" y="16944"/>
                </a:cubicBezTo>
                <a:cubicBezTo>
                  <a:pt x="3177" y="16215"/>
                  <a:pt x="3897" y="15865"/>
                  <a:pt x="4966" y="15865"/>
                </a:cubicBezTo>
                <a:close/>
                <a:moveTo>
                  <a:pt x="3837" y="15146"/>
                </a:moveTo>
                <a:cubicBezTo>
                  <a:pt x="4216" y="15156"/>
                  <a:pt x="4596" y="15186"/>
                  <a:pt x="4976" y="15246"/>
                </a:cubicBezTo>
                <a:cubicBezTo>
                  <a:pt x="5655" y="15376"/>
                  <a:pt x="6324" y="15576"/>
                  <a:pt x="6964" y="15855"/>
                </a:cubicBezTo>
                <a:cubicBezTo>
                  <a:pt x="6504" y="15686"/>
                  <a:pt x="6035" y="15566"/>
                  <a:pt x="5555" y="15486"/>
                </a:cubicBezTo>
                <a:cubicBezTo>
                  <a:pt x="5166" y="15416"/>
                  <a:pt x="4786" y="15386"/>
                  <a:pt x="4396" y="15376"/>
                </a:cubicBezTo>
                <a:cubicBezTo>
                  <a:pt x="3247" y="15376"/>
                  <a:pt x="2468" y="15765"/>
                  <a:pt x="2019" y="16565"/>
                </a:cubicBezTo>
                <a:cubicBezTo>
                  <a:pt x="670" y="18982"/>
                  <a:pt x="1769" y="22259"/>
                  <a:pt x="3347" y="24287"/>
                </a:cubicBezTo>
                <a:cubicBezTo>
                  <a:pt x="3727" y="24777"/>
                  <a:pt x="4256" y="25236"/>
                  <a:pt x="4806" y="25726"/>
                </a:cubicBezTo>
                <a:cubicBezTo>
                  <a:pt x="5905" y="26695"/>
                  <a:pt x="7024" y="27684"/>
                  <a:pt x="7254" y="29003"/>
                </a:cubicBezTo>
                <a:cubicBezTo>
                  <a:pt x="7154" y="28963"/>
                  <a:pt x="7054" y="28943"/>
                  <a:pt x="6954" y="28943"/>
                </a:cubicBezTo>
                <a:lnTo>
                  <a:pt x="6924" y="28943"/>
                </a:lnTo>
                <a:cubicBezTo>
                  <a:pt x="6634" y="27584"/>
                  <a:pt x="5445" y="26545"/>
                  <a:pt x="4376" y="25606"/>
                </a:cubicBezTo>
                <a:cubicBezTo>
                  <a:pt x="3807" y="25107"/>
                  <a:pt x="3267" y="24637"/>
                  <a:pt x="2878" y="24157"/>
                </a:cubicBezTo>
                <a:cubicBezTo>
                  <a:pt x="1259" y="22109"/>
                  <a:pt x="140" y="18783"/>
                  <a:pt x="1499" y="16325"/>
                </a:cubicBezTo>
                <a:cubicBezTo>
                  <a:pt x="1929" y="15536"/>
                  <a:pt x="2698" y="15146"/>
                  <a:pt x="3837" y="15146"/>
                </a:cubicBezTo>
                <a:close/>
                <a:moveTo>
                  <a:pt x="10051" y="28923"/>
                </a:moveTo>
                <a:cubicBezTo>
                  <a:pt x="10081" y="28933"/>
                  <a:pt x="10101" y="28943"/>
                  <a:pt x="10131" y="28953"/>
                </a:cubicBezTo>
                <a:cubicBezTo>
                  <a:pt x="10101" y="28973"/>
                  <a:pt x="10071" y="29003"/>
                  <a:pt x="10051" y="29033"/>
                </a:cubicBezTo>
                <a:lnTo>
                  <a:pt x="10051" y="29023"/>
                </a:lnTo>
                <a:lnTo>
                  <a:pt x="10051" y="28923"/>
                </a:lnTo>
                <a:close/>
                <a:moveTo>
                  <a:pt x="12818" y="28743"/>
                </a:moveTo>
                <a:lnTo>
                  <a:pt x="12818" y="28753"/>
                </a:lnTo>
                <a:cubicBezTo>
                  <a:pt x="12898" y="28753"/>
                  <a:pt x="12978" y="28773"/>
                  <a:pt x="13048" y="28813"/>
                </a:cubicBezTo>
                <a:lnTo>
                  <a:pt x="13048" y="28873"/>
                </a:lnTo>
                <a:cubicBezTo>
                  <a:pt x="13008" y="28923"/>
                  <a:pt x="12968" y="28973"/>
                  <a:pt x="12938" y="29033"/>
                </a:cubicBezTo>
                <a:lnTo>
                  <a:pt x="12898" y="29003"/>
                </a:lnTo>
                <a:cubicBezTo>
                  <a:pt x="12828" y="28963"/>
                  <a:pt x="12758" y="28913"/>
                  <a:pt x="12688" y="28873"/>
                </a:cubicBezTo>
                <a:lnTo>
                  <a:pt x="12688" y="28773"/>
                </a:lnTo>
                <a:cubicBezTo>
                  <a:pt x="12728" y="28753"/>
                  <a:pt x="12778" y="28743"/>
                  <a:pt x="12818" y="28743"/>
                </a:cubicBezTo>
                <a:close/>
                <a:moveTo>
                  <a:pt x="8602" y="28983"/>
                </a:moveTo>
                <a:cubicBezTo>
                  <a:pt x="8612" y="29003"/>
                  <a:pt x="8612" y="29023"/>
                  <a:pt x="8612" y="29043"/>
                </a:cubicBezTo>
                <a:lnTo>
                  <a:pt x="8532" y="29003"/>
                </a:lnTo>
                <a:cubicBezTo>
                  <a:pt x="8562" y="28993"/>
                  <a:pt x="8582" y="28983"/>
                  <a:pt x="8602" y="28983"/>
                </a:cubicBezTo>
                <a:close/>
                <a:moveTo>
                  <a:pt x="11659" y="28803"/>
                </a:moveTo>
                <a:cubicBezTo>
                  <a:pt x="11679" y="28803"/>
                  <a:pt x="11699" y="28813"/>
                  <a:pt x="11729" y="28813"/>
                </a:cubicBezTo>
                <a:cubicBezTo>
                  <a:pt x="11719" y="28853"/>
                  <a:pt x="11719" y="28883"/>
                  <a:pt x="11719" y="28913"/>
                </a:cubicBezTo>
                <a:lnTo>
                  <a:pt x="11729" y="28913"/>
                </a:lnTo>
                <a:lnTo>
                  <a:pt x="11729" y="29043"/>
                </a:lnTo>
                <a:cubicBezTo>
                  <a:pt x="11639" y="28973"/>
                  <a:pt x="11549" y="28923"/>
                  <a:pt x="11460" y="28873"/>
                </a:cubicBezTo>
                <a:cubicBezTo>
                  <a:pt x="11519" y="28833"/>
                  <a:pt x="11579" y="28803"/>
                  <a:pt x="11659" y="28803"/>
                </a:cubicBezTo>
                <a:close/>
                <a:moveTo>
                  <a:pt x="12249" y="28783"/>
                </a:moveTo>
                <a:cubicBezTo>
                  <a:pt x="12329" y="28793"/>
                  <a:pt x="12419" y="28813"/>
                  <a:pt x="12489" y="28853"/>
                </a:cubicBezTo>
                <a:cubicBezTo>
                  <a:pt x="12439" y="28913"/>
                  <a:pt x="12389" y="28983"/>
                  <a:pt x="12349" y="29053"/>
                </a:cubicBezTo>
                <a:lnTo>
                  <a:pt x="12249" y="28983"/>
                </a:lnTo>
                <a:lnTo>
                  <a:pt x="12249" y="28843"/>
                </a:lnTo>
                <a:lnTo>
                  <a:pt x="12249" y="28783"/>
                </a:lnTo>
                <a:close/>
                <a:moveTo>
                  <a:pt x="11070" y="28843"/>
                </a:moveTo>
                <a:cubicBezTo>
                  <a:pt x="11140" y="28843"/>
                  <a:pt x="11220" y="28853"/>
                  <a:pt x="11290" y="28883"/>
                </a:cubicBezTo>
                <a:cubicBezTo>
                  <a:pt x="11280" y="28903"/>
                  <a:pt x="11280" y="28913"/>
                  <a:pt x="11280" y="28933"/>
                </a:cubicBezTo>
                <a:lnTo>
                  <a:pt x="11280" y="28923"/>
                </a:lnTo>
                <a:cubicBezTo>
                  <a:pt x="11240" y="28973"/>
                  <a:pt x="11200" y="29023"/>
                  <a:pt x="11170" y="29083"/>
                </a:cubicBezTo>
                <a:cubicBezTo>
                  <a:pt x="11090" y="29023"/>
                  <a:pt x="11010" y="28973"/>
                  <a:pt x="10940" y="28933"/>
                </a:cubicBezTo>
                <a:lnTo>
                  <a:pt x="10940" y="28863"/>
                </a:lnTo>
                <a:cubicBezTo>
                  <a:pt x="10980" y="28843"/>
                  <a:pt x="11020" y="28843"/>
                  <a:pt x="11070" y="28843"/>
                </a:cubicBezTo>
                <a:close/>
                <a:moveTo>
                  <a:pt x="10490" y="28873"/>
                </a:moveTo>
                <a:cubicBezTo>
                  <a:pt x="10570" y="28873"/>
                  <a:pt x="10640" y="28893"/>
                  <a:pt x="10720" y="28923"/>
                </a:cubicBezTo>
                <a:cubicBezTo>
                  <a:pt x="10664" y="28970"/>
                  <a:pt x="10616" y="29026"/>
                  <a:pt x="10577" y="29091"/>
                </a:cubicBezTo>
                <a:lnTo>
                  <a:pt x="10577" y="29091"/>
                </a:lnTo>
                <a:lnTo>
                  <a:pt x="10500" y="29043"/>
                </a:lnTo>
                <a:cubicBezTo>
                  <a:pt x="10500" y="28983"/>
                  <a:pt x="10500" y="28923"/>
                  <a:pt x="10490" y="28873"/>
                </a:cubicBezTo>
                <a:close/>
                <a:moveTo>
                  <a:pt x="6814" y="29073"/>
                </a:moveTo>
                <a:cubicBezTo>
                  <a:pt x="6814" y="29073"/>
                  <a:pt x="6814" y="29083"/>
                  <a:pt x="6814" y="29093"/>
                </a:cubicBezTo>
                <a:lnTo>
                  <a:pt x="6794" y="29083"/>
                </a:lnTo>
                <a:lnTo>
                  <a:pt x="6814" y="29073"/>
                </a:lnTo>
                <a:close/>
                <a:moveTo>
                  <a:pt x="8273" y="29023"/>
                </a:moveTo>
                <a:cubicBezTo>
                  <a:pt x="8293" y="29023"/>
                  <a:pt x="8313" y="29033"/>
                  <a:pt x="8333" y="29033"/>
                </a:cubicBezTo>
                <a:cubicBezTo>
                  <a:pt x="8313" y="29053"/>
                  <a:pt x="8303" y="29073"/>
                  <a:pt x="8283" y="29083"/>
                </a:cubicBezTo>
                <a:lnTo>
                  <a:pt x="8283" y="29093"/>
                </a:lnTo>
                <a:cubicBezTo>
                  <a:pt x="8283" y="29073"/>
                  <a:pt x="8273" y="29043"/>
                  <a:pt x="8273" y="29023"/>
                </a:cubicBezTo>
                <a:close/>
                <a:moveTo>
                  <a:pt x="9941" y="28903"/>
                </a:moveTo>
                <a:cubicBezTo>
                  <a:pt x="9941" y="28963"/>
                  <a:pt x="9951" y="29033"/>
                  <a:pt x="9951" y="29093"/>
                </a:cubicBezTo>
                <a:cubicBezTo>
                  <a:pt x="9871" y="29043"/>
                  <a:pt x="9791" y="28993"/>
                  <a:pt x="9701" y="28943"/>
                </a:cubicBezTo>
                <a:cubicBezTo>
                  <a:pt x="9761" y="28913"/>
                  <a:pt x="9821" y="28903"/>
                  <a:pt x="9891" y="28903"/>
                </a:cubicBezTo>
                <a:close/>
                <a:moveTo>
                  <a:pt x="13038" y="29003"/>
                </a:moveTo>
                <a:cubicBezTo>
                  <a:pt x="13038" y="29033"/>
                  <a:pt x="13028" y="29063"/>
                  <a:pt x="13028" y="29093"/>
                </a:cubicBezTo>
                <a:lnTo>
                  <a:pt x="12988" y="29073"/>
                </a:lnTo>
                <a:cubicBezTo>
                  <a:pt x="13008" y="29053"/>
                  <a:pt x="13018" y="29023"/>
                  <a:pt x="13038" y="29003"/>
                </a:cubicBezTo>
                <a:close/>
                <a:moveTo>
                  <a:pt x="9312" y="28933"/>
                </a:moveTo>
                <a:cubicBezTo>
                  <a:pt x="9372" y="28933"/>
                  <a:pt x="9441" y="28943"/>
                  <a:pt x="9501" y="28963"/>
                </a:cubicBezTo>
                <a:cubicBezTo>
                  <a:pt x="9501" y="28973"/>
                  <a:pt x="9501" y="28993"/>
                  <a:pt x="9501" y="29003"/>
                </a:cubicBezTo>
                <a:cubicBezTo>
                  <a:pt x="9461" y="29043"/>
                  <a:pt x="9431" y="29083"/>
                  <a:pt x="9402" y="29133"/>
                </a:cubicBezTo>
                <a:cubicBezTo>
                  <a:pt x="9322" y="29083"/>
                  <a:pt x="9242" y="29033"/>
                  <a:pt x="9162" y="28993"/>
                </a:cubicBezTo>
                <a:cubicBezTo>
                  <a:pt x="9162" y="28983"/>
                  <a:pt x="9162" y="28963"/>
                  <a:pt x="9162" y="28953"/>
                </a:cubicBezTo>
                <a:cubicBezTo>
                  <a:pt x="9212" y="28943"/>
                  <a:pt x="9262" y="28933"/>
                  <a:pt x="9312" y="28933"/>
                </a:cubicBezTo>
                <a:close/>
                <a:moveTo>
                  <a:pt x="8153" y="29003"/>
                </a:moveTo>
                <a:cubicBezTo>
                  <a:pt x="8163" y="29043"/>
                  <a:pt x="8173" y="29093"/>
                  <a:pt x="8173" y="29143"/>
                </a:cubicBezTo>
                <a:lnTo>
                  <a:pt x="8173" y="29153"/>
                </a:lnTo>
                <a:cubicBezTo>
                  <a:pt x="8103" y="29113"/>
                  <a:pt x="8033" y="29073"/>
                  <a:pt x="7953" y="29033"/>
                </a:cubicBezTo>
                <a:cubicBezTo>
                  <a:pt x="8013" y="29013"/>
                  <a:pt x="8073" y="29003"/>
                  <a:pt x="8123" y="29003"/>
                </a:cubicBezTo>
                <a:close/>
                <a:moveTo>
                  <a:pt x="8712" y="28963"/>
                </a:moveTo>
                <a:cubicBezTo>
                  <a:pt x="8782" y="28963"/>
                  <a:pt x="8862" y="28983"/>
                  <a:pt x="8932" y="29003"/>
                </a:cubicBezTo>
                <a:cubicBezTo>
                  <a:pt x="8882" y="29053"/>
                  <a:pt x="8842" y="29103"/>
                  <a:pt x="8802" y="29153"/>
                </a:cubicBezTo>
                <a:cubicBezTo>
                  <a:pt x="8782" y="29133"/>
                  <a:pt x="8752" y="29123"/>
                  <a:pt x="8722" y="29103"/>
                </a:cubicBezTo>
                <a:cubicBezTo>
                  <a:pt x="8722" y="29063"/>
                  <a:pt x="8722" y="29013"/>
                  <a:pt x="8712" y="28963"/>
                </a:cubicBezTo>
                <a:close/>
                <a:moveTo>
                  <a:pt x="11280" y="29063"/>
                </a:moveTo>
                <a:cubicBezTo>
                  <a:pt x="11280" y="29091"/>
                  <a:pt x="11271" y="29128"/>
                  <a:pt x="11270" y="29157"/>
                </a:cubicBezTo>
                <a:lnTo>
                  <a:pt x="11270" y="29157"/>
                </a:lnTo>
                <a:lnTo>
                  <a:pt x="11230" y="29133"/>
                </a:lnTo>
                <a:cubicBezTo>
                  <a:pt x="11250" y="29103"/>
                  <a:pt x="11260" y="29083"/>
                  <a:pt x="11280" y="29063"/>
                </a:cubicBezTo>
                <a:close/>
                <a:moveTo>
                  <a:pt x="6954" y="29053"/>
                </a:moveTo>
                <a:cubicBezTo>
                  <a:pt x="7014" y="29053"/>
                  <a:pt x="7084" y="29063"/>
                  <a:pt x="7144" y="29083"/>
                </a:cubicBezTo>
                <a:cubicBezTo>
                  <a:pt x="7104" y="29113"/>
                  <a:pt x="7064" y="29163"/>
                  <a:pt x="7034" y="29203"/>
                </a:cubicBezTo>
                <a:lnTo>
                  <a:pt x="6954" y="29153"/>
                </a:lnTo>
                <a:cubicBezTo>
                  <a:pt x="6954" y="29123"/>
                  <a:pt x="6944" y="29093"/>
                  <a:pt x="6934" y="29063"/>
                </a:cubicBezTo>
                <a:lnTo>
                  <a:pt x="6934" y="29053"/>
                </a:lnTo>
                <a:close/>
                <a:moveTo>
                  <a:pt x="7543" y="29043"/>
                </a:moveTo>
                <a:cubicBezTo>
                  <a:pt x="7603" y="29043"/>
                  <a:pt x="7653" y="29053"/>
                  <a:pt x="7713" y="29063"/>
                </a:cubicBezTo>
                <a:cubicBezTo>
                  <a:pt x="7713" y="29073"/>
                  <a:pt x="7713" y="29073"/>
                  <a:pt x="7713" y="29083"/>
                </a:cubicBezTo>
                <a:lnTo>
                  <a:pt x="7713" y="29093"/>
                </a:lnTo>
                <a:cubicBezTo>
                  <a:pt x="7683" y="29123"/>
                  <a:pt x="7653" y="29163"/>
                  <a:pt x="7623" y="29203"/>
                </a:cubicBezTo>
                <a:cubicBezTo>
                  <a:pt x="7543" y="29153"/>
                  <a:pt x="7473" y="29113"/>
                  <a:pt x="7383" y="29073"/>
                </a:cubicBezTo>
                <a:cubicBezTo>
                  <a:pt x="7383" y="29073"/>
                  <a:pt x="7383" y="29073"/>
                  <a:pt x="7383" y="29063"/>
                </a:cubicBezTo>
                <a:cubicBezTo>
                  <a:pt x="7433" y="29043"/>
                  <a:pt x="7493" y="29043"/>
                  <a:pt x="7543" y="29043"/>
                </a:cubicBezTo>
                <a:close/>
                <a:moveTo>
                  <a:pt x="12558" y="28883"/>
                </a:moveTo>
                <a:lnTo>
                  <a:pt x="12608" y="28913"/>
                </a:lnTo>
                <a:cubicBezTo>
                  <a:pt x="12598" y="29013"/>
                  <a:pt x="12588" y="29113"/>
                  <a:pt x="12568" y="29203"/>
                </a:cubicBezTo>
                <a:cubicBezTo>
                  <a:pt x="12519" y="29173"/>
                  <a:pt x="12459" y="29133"/>
                  <a:pt x="12409" y="29093"/>
                </a:cubicBezTo>
                <a:cubicBezTo>
                  <a:pt x="12449" y="29023"/>
                  <a:pt x="12499" y="28953"/>
                  <a:pt x="12558" y="28883"/>
                </a:cubicBezTo>
                <a:close/>
                <a:moveTo>
                  <a:pt x="9501" y="29143"/>
                </a:moveTo>
                <a:cubicBezTo>
                  <a:pt x="9511" y="29163"/>
                  <a:pt x="9511" y="29183"/>
                  <a:pt x="9511" y="29213"/>
                </a:cubicBezTo>
                <a:lnTo>
                  <a:pt x="9471" y="29193"/>
                </a:lnTo>
                <a:cubicBezTo>
                  <a:pt x="9481" y="29173"/>
                  <a:pt x="9491" y="29153"/>
                  <a:pt x="9501" y="29143"/>
                </a:cubicBezTo>
                <a:close/>
                <a:moveTo>
                  <a:pt x="13148" y="28863"/>
                </a:moveTo>
                <a:cubicBezTo>
                  <a:pt x="13228" y="28903"/>
                  <a:pt x="13298" y="28953"/>
                  <a:pt x="13378" y="29003"/>
                </a:cubicBezTo>
                <a:cubicBezTo>
                  <a:pt x="13408" y="29023"/>
                  <a:pt x="13428" y="29043"/>
                  <a:pt x="13458" y="29063"/>
                </a:cubicBezTo>
                <a:cubicBezTo>
                  <a:pt x="13448" y="29103"/>
                  <a:pt x="13428" y="29153"/>
                  <a:pt x="13398" y="29183"/>
                </a:cubicBezTo>
                <a:cubicBezTo>
                  <a:pt x="13376" y="29208"/>
                  <a:pt x="13348" y="29219"/>
                  <a:pt x="13315" y="29219"/>
                </a:cubicBezTo>
                <a:cubicBezTo>
                  <a:pt x="13256" y="29219"/>
                  <a:pt x="13181" y="29184"/>
                  <a:pt x="13098" y="29133"/>
                </a:cubicBezTo>
                <a:cubicBezTo>
                  <a:pt x="13118" y="29053"/>
                  <a:pt x="13128" y="28973"/>
                  <a:pt x="13128" y="28883"/>
                </a:cubicBezTo>
                <a:cubicBezTo>
                  <a:pt x="13128" y="28873"/>
                  <a:pt x="13138" y="28863"/>
                  <a:pt x="13148" y="28863"/>
                </a:cubicBezTo>
                <a:close/>
                <a:moveTo>
                  <a:pt x="6364" y="29083"/>
                </a:moveTo>
                <a:cubicBezTo>
                  <a:pt x="6434" y="29083"/>
                  <a:pt x="6494" y="29093"/>
                  <a:pt x="6554" y="29103"/>
                </a:cubicBezTo>
                <a:cubicBezTo>
                  <a:pt x="6514" y="29143"/>
                  <a:pt x="6474" y="29183"/>
                  <a:pt x="6444" y="29223"/>
                </a:cubicBezTo>
                <a:cubicBezTo>
                  <a:pt x="6364" y="29183"/>
                  <a:pt x="6294" y="29133"/>
                  <a:pt x="6215" y="29103"/>
                </a:cubicBezTo>
                <a:cubicBezTo>
                  <a:pt x="6265" y="29083"/>
                  <a:pt x="6314" y="29083"/>
                  <a:pt x="6364" y="29083"/>
                </a:cubicBezTo>
                <a:close/>
                <a:moveTo>
                  <a:pt x="5775" y="29113"/>
                </a:moveTo>
                <a:cubicBezTo>
                  <a:pt x="5835" y="29113"/>
                  <a:pt x="5895" y="29123"/>
                  <a:pt x="5955" y="29133"/>
                </a:cubicBezTo>
                <a:cubicBezTo>
                  <a:pt x="5915" y="29163"/>
                  <a:pt x="5885" y="29203"/>
                  <a:pt x="5855" y="29243"/>
                </a:cubicBezTo>
                <a:cubicBezTo>
                  <a:pt x="5785" y="29203"/>
                  <a:pt x="5705" y="29163"/>
                  <a:pt x="5635" y="29133"/>
                </a:cubicBezTo>
                <a:cubicBezTo>
                  <a:pt x="5685" y="29113"/>
                  <a:pt x="5725" y="29113"/>
                  <a:pt x="5775" y="29113"/>
                </a:cubicBezTo>
                <a:close/>
                <a:moveTo>
                  <a:pt x="5196" y="29143"/>
                </a:moveTo>
                <a:cubicBezTo>
                  <a:pt x="5245" y="29143"/>
                  <a:pt x="5305" y="29143"/>
                  <a:pt x="5365" y="29163"/>
                </a:cubicBezTo>
                <a:cubicBezTo>
                  <a:pt x="5325" y="29193"/>
                  <a:pt x="5295" y="29223"/>
                  <a:pt x="5265" y="29263"/>
                </a:cubicBezTo>
                <a:cubicBezTo>
                  <a:pt x="5196" y="29223"/>
                  <a:pt x="5126" y="29183"/>
                  <a:pt x="5056" y="29153"/>
                </a:cubicBezTo>
                <a:cubicBezTo>
                  <a:pt x="5096" y="29143"/>
                  <a:pt x="5146" y="29143"/>
                  <a:pt x="5196" y="29143"/>
                </a:cubicBezTo>
                <a:close/>
                <a:moveTo>
                  <a:pt x="7723" y="29223"/>
                </a:moveTo>
                <a:cubicBezTo>
                  <a:pt x="7733" y="29233"/>
                  <a:pt x="7733" y="29243"/>
                  <a:pt x="7733" y="29263"/>
                </a:cubicBezTo>
                <a:lnTo>
                  <a:pt x="7703" y="29253"/>
                </a:lnTo>
                <a:lnTo>
                  <a:pt x="7723" y="29223"/>
                </a:lnTo>
                <a:close/>
                <a:moveTo>
                  <a:pt x="10490" y="29163"/>
                </a:moveTo>
                <a:lnTo>
                  <a:pt x="10530" y="29183"/>
                </a:lnTo>
                <a:cubicBezTo>
                  <a:pt x="10520" y="29213"/>
                  <a:pt x="10510" y="29233"/>
                  <a:pt x="10490" y="29263"/>
                </a:cubicBezTo>
                <a:lnTo>
                  <a:pt x="10490" y="29163"/>
                </a:lnTo>
                <a:close/>
                <a:moveTo>
                  <a:pt x="8732" y="29233"/>
                </a:moveTo>
                <a:lnTo>
                  <a:pt x="8752" y="29243"/>
                </a:lnTo>
                <a:cubicBezTo>
                  <a:pt x="8742" y="29253"/>
                  <a:pt x="8742" y="29263"/>
                  <a:pt x="8732" y="29273"/>
                </a:cubicBezTo>
                <a:cubicBezTo>
                  <a:pt x="8732" y="29253"/>
                  <a:pt x="8732" y="29243"/>
                  <a:pt x="8732" y="29233"/>
                </a:cubicBezTo>
                <a:close/>
                <a:moveTo>
                  <a:pt x="10800" y="28953"/>
                </a:moveTo>
                <a:lnTo>
                  <a:pt x="10840" y="28983"/>
                </a:lnTo>
                <a:lnTo>
                  <a:pt x="10840" y="29063"/>
                </a:lnTo>
                <a:cubicBezTo>
                  <a:pt x="10840" y="29143"/>
                  <a:pt x="10840" y="29213"/>
                  <a:pt x="10830" y="29273"/>
                </a:cubicBezTo>
                <a:lnTo>
                  <a:pt x="10820" y="29263"/>
                </a:lnTo>
                <a:cubicBezTo>
                  <a:pt x="10760" y="29223"/>
                  <a:pt x="10700" y="29183"/>
                  <a:pt x="10650" y="29143"/>
                </a:cubicBezTo>
                <a:cubicBezTo>
                  <a:pt x="10690" y="29073"/>
                  <a:pt x="10740" y="29013"/>
                  <a:pt x="10800" y="28953"/>
                </a:cubicBezTo>
                <a:close/>
                <a:moveTo>
                  <a:pt x="4611" y="29173"/>
                </a:moveTo>
                <a:cubicBezTo>
                  <a:pt x="4660" y="29173"/>
                  <a:pt x="4718" y="29173"/>
                  <a:pt x="4766" y="29183"/>
                </a:cubicBezTo>
                <a:cubicBezTo>
                  <a:pt x="4736" y="29213"/>
                  <a:pt x="4706" y="29253"/>
                  <a:pt x="4676" y="29283"/>
                </a:cubicBezTo>
                <a:cubicBezTo>
                  <a:pt x="4606" y="29243"/>
                  <a:pt x="4536" y="29213"/>
                  <a:pt x="4476" y="29183"/>
                </a:cubicBezTo>
                <a:cubicBezTo>
                  <a:pt x="4515" y="29173"/>
                  <a:pt x="4563" y="29173"/>
                  <a:pt x="4611" y="29173"/>
                </a:cubicBezTo>
                <a:close/>
                <a:moveTo>
                  <a:pt x="4017" y="29193"/>
                </a:moveTo>
                <a:cubicBezTo>
                  <a:pt x="4067" y="29193"/>
                  <a:pt x="4127" y="29203"/>
                  <a:pt x="4177" y="29213"/>
                </a:cubicBezTo>
                <a:cubicBezTo>
                  <a:pt x="4137" y="29243"/>
                  <a:pt x="4107" y="29273"/>
                  <a:pt x="4087" y="29303"/>
                </a:cubicBezTo>
                <a:cubicBezTo>
                  <a:pt x="4017" y="29273"/>
                  <a:pt x="3957" y="29243"/>
                  <a:pt x="3897" y="29213"/>
                </a:cubicBezTo>
                <a:cubicBezTo>
                  <a:pt x="3937" y="29203"/>
                  <a:pt x="3977" y="29203"/>
                  <a:pt x="4017" y="29203"/>
                </a:cubicBezTo>
                <a:lnTo>
                  <a:pt x="4017" y="29193"/>
                </a:lnTo>
                <a:close/>
                <a:moveTo>
                  <a:pt x="11979" y="28913"/>
                </a:moveTo>
                <a:cubicBezTo>
                  <a:pt x="12039" y="28943"/>
                  <a:pt x="12099" y="28983"/>
                  <a:pt x="12159" y="29023"/>
                </a:cubicBezTo>
                <a:lnTo>
                  <a:pt x="12169" y="29023"/>
                </a:lnTo>
                <a:cubicBezTo>
                  <a:pt x="12159" y="29123"/>
                  <a:pt x="12149" y="29223"/>
                  <a:pt x="12119" y="29313"/>
                </a:cubicBezTo>
                <a:cubicBezTo>
                  <a:pt x="12039" y="29263"/>
                  <a:pt x="11949" y="29203"/>
                  <a:pt x="11859" y="29143"/>
                </a:cubicBezTo>
                <a:lnTo>
                  <a:pt x="11819" y="29113"/>
                </a:lnTo>
                <a:cubicBezTo>
                  <a:pt x="11869" y="29043"/>
                  <a:pt x="11919" y="28973"/>
                  <a:pt x="11979" y="28913"/>
                </a:cubicBezTo>
                <a:close/>
                <a:moveTo>
                  <a:pt x="12688" y="28963"/>
                </a:moveTo>
                <a:lnTo>
                  <a:pt x="12848" y="29073"/>
                </a:lnTo>
                <a:lnTo>
                  <a:pt x="12898" y="29103"/>
                </a:lnTo>
                <a:cubicBezTo>
                  <a:pt x="12858" y="29173"/>
                  <a:pt x="12818" y="29243"/>
                  <a:pt x="12798" y="29313"/>
                </a:cubicBezTo>
                <a:cubicBezTo>
                  <a:pt x="12738" y="29303"/>
                  <a:pt x="12688" y="29273"/>
                  <a:pt x="12648" y="29253"/>
                </a:cubicBezTo>
                <a:cubicBezTo>
                  <a:pt x="12668" y="29153"/>
                  <a:pt x="12678" y="29053"/>
                  <a:pt x="12688" y="28963"/>
                </a:cubicBezTo>
                <a:close/>
                <a:moveTo>
                  <a:pt x="12958" y="29143"/>
                </a:moveTo>
                <a:lnTo>
                  <a:pt x="13008" y="29173"/>
                </a:lnTo>
                <a:cubicBezTo>
                  <a:pt x="12988" y="29213"/>
                  <a:pt x="12968" y="29253"/>
                  <a:pt x="12948" y="29283"/>
                </a:cubicBezTo>
                <a:cubicBezTo>
                  <a:pt x="12918" y="29303"/>
                  <a:pt x="12898" y="29313"/>
                  <a:pt x="12868" y="29323"/>
                </a:cubicBezTo>
                <a:cubicBezTo>
                  <a:pt x="12888" y="29253"/>
                  <a:pt x="12918" y="29193"/>
                  <a:pt x="12958" y="29143"/>
                </a:cubicBezTo>
                <a:close/>
                <a:moveTo>
                  <a:pt x="9022" y="29043"/>
                </a:moveTo>
                <a:lnTo>
                  <a:pt x="9062" y="29063"/>
                </a:lnTo>
                <a:cubicBezTo>
                  <a:pt x="9062" y="29153"/>
                  <a:pt x="9062" y="29243"/>
                  <a:pt x="9062" y="29333"/>
                </a:cubicBezTo>
                <a:lnTo>
                  <a:pt x="8882" y="29213"/>
                </a:lnTo>
                <a:cubicBezTo>
                  <a:pt x="8922" y="29153"/>
                  <a:pt x="8962" y="29093"/>
                  <a:pt x="9022" y="29043"/>
                </a:cubicBezTo>
                <a:close/>
                <a:moveTo>
                  <a:pt x="12239" y="29083"/>
                </a:moveTo>
                <a:lnTo>
                  <a:pt x="12299" y="29123"/>
                </a:lnTo>
                <a:cubicBezTo>
                  <a:pt x="12259" y="29193"/>
                  <a:pt x="12229" y="29273"/>
                  <a:pt x="12199" y="29363"/>
                </a:cubicBezTo>
                <a:lnTo>
                  <a:pt x="12189" y="29363"/>
                </a:lnTo>
                <a:cubicBezTo>
                  <a:pt x="12219" y="29263"/>
                  <a:pt x="12239" y="29173"/>
                  <a:pt x="12239" y="29083"/>
                </a:cubicBezTo>
                <a:close/>
                <a:moveTo>
                  <a:pt x="7274" y="29123"/>
                </a:moveTo>
                <a:cubicBezTo>
                  <a:pt x="7284" y="29213"/>
                  <a:pt x="7294" y="29293"/>
                  <a:pt x="7294" y="29373"/>
                </a:cubicBezTo>
                <a:cubicBezTo>
                  <a:pt x="7234" y="29333"/>
                  <a:pt x="7174" y="29303"/>
                  <a:pt x="7124" y="29263"/>
                </a:cubicBezTo>
                <a:cubicBezTo>
                  <a:pt x="7164" y="29213"/>
                  <a:pt x="7204" y="29163"/>
                  <a:pt x="7264" y="29123"/>
                </a:cubicBezTo>
                <a:close/>
                <a:moveTo>
                  <a:pt x="10211" y="28983"/>
                </a:moveTo>
                <a:cubicBezTo>
                  <a:pt x="10271" y="29023"/>
                  <a:pt x="10331" y="29063"/>
                  <a:pt x="10391" y="29093"/>
                </a:cubicBezTo>
                <a:lnTo>
                  <a:pt x="10401" y="29093"/>
                </a:lnTo>
                <a:lnTo>
                  <a:pt x="10401" y="29143"/>
                </a:lnTo>
                <a:cubicBezTo>
                  <a:pt x="10401" y="29233"/>
                  <a:pt x="10391" y="29323"/>
                  <a:pt x="10381" y="29392"/>
                </a:cubicBezTo>
                <a:lnTo>
                  <a:pt x="10291" y="29333"/>
                </a:lnTo>
                <a:lnTo>
                  <a:pt x="10061" y="29163"/>
                </a:lnTo>
                <a:cubicBezTo>
                  <a:pt x="10101" y="29093"/>
                  <a:pt x="10151" y="29033"/>
                  <a:pt x="10211" y="28983"/>
                </a:cubicBezTo>
                <a:close/>
                <a:moveTo>
                  <a:pt x="11390" y="28933"/>
                </a:moveTo>
                <a:cubicBezTo>
                  <a:pt x="11499" y="28993"/>
                  <a:pt x="11609" y="29063"/>
                  <a:pt x="11719" y="29143"/>
                </a:cubicBezTo>
                <a:cubicBezTo>
                  <a:pt x="11669" y="29223"/>
                  <a:pt x="11639" y="29303"/>
                  <a:pt x="11609" y="29392"/>
                </a:cubicBezTo>
                <a:cubicBezTo>
                  <a:pt x="11529" y="29343"/>
                  <a:pt x="11450" y="29283"/>
                  <a:pt x="11360" y="29223"/>
                </a:cubicBezTo>
                <a:cubicBezTo>
                  <a:pt x="11370" y="29143"/>
                  <a:pt x="11370" y="29073"/>
                  <a:pt x="11370" y="28993"/>
                </a:cubicBezTo>
                <a:lnTo>
                  <a:pt x="11370" y="28953"/>
                </a:lnTo>
                <a:lnTo>
                  <a:pt x="11390" y="28933"/>
                </a:lnTo>
                <a:close/>
                <a:moveTo>
                  <a:pt x="10940" y="29043"/>
                </a:moveTo>
                <a:cubicBezTo>
                  <a:pt x="11000" y="29073"/>
                  <a:pt x="11060" y="29113"/>
                  <a:pt x="11120" y="29163"/>
                </a:cubicBezTo>
                <a:cubicBezTo>
                  <a:pt x="11080" y="29243"/>
                  <a:pt x="11040" y="29323"/>
                  <a:pt x="11010" y="29412"/>
                </a:cubicBezTo>
                <a:cubicBezTo>
                  <a:pt x="10980" y="29392"/>
                  <a:pt x="10950" y="29373"/>
                  <a:pt x="10920" y="29343"/>
                </a:cubicBezTo>
                <a:cubicBezTo>
                  <a:pt x="10920" y="29253"/>
                  <a:pt x="10930" y="29163"/>
                  <a:pt x="10930" y="29073"/>
                </a:cubicBezTo>
                <a:lnTo>
                  <a:pt x="10940" y="29073"/>
                </a:lnTo>
                <a:cubicBezTo>
                  <a:pt x="10930" y="29063"/>
                  <a:pt x="10930" y="29053"/>
                  <a:pt x="10940" y="29043"/>
                </a:cubicBezTo>
                <a:close/>
                <a:moveTo>
                  <a:pt x="12359" y="29163"/>
                </a:moveTo>
                <a:cubicBezTo>
                  <a:pt x="12429" y="29213"/>
                  <a:pt x="12489" y="29253"/>
                  <a:pt x="12548" y="29293"/>
                </a:cubicBezTo>
                <a:cubicBezTo>
                  <a:pt x="12529" y="29323"/>
                  <a:pt x="12509" y="29353"/>
                  <a:pt x="12489" y="29382"/>
                </a:cubicBezTo>
                <a:cubicBezTo>
                  <a:pt x="12462" y="29409"/>
                  <a:pt x="12427" y="29421"/>
                  <a:pt x="12386" y="29421"/>
                </a:cubicBezTo>
                <a:cubicBezTo>
                  <a:pt x="12349" y="29421"/>
                  <a:pt x="12306" y="29411"/>
                  <a:pt x="12259" y="29392"/>
                </a:cubicBezTo>
                <a:cubicBezTo>
                  <a:pt x="12289" y="29313"/>
                  <a:pt x="12319" y="29233"/>
                  <a:pt x="12359" y="29163"/>
                </a:cubicBezTo>
                <a:close/>
                <a:moveTo>
                  <a:pt x="9172" y="29113"/>
                </a:moveTo>
                <a:cubicBezTo>
                  <a:pt x="9232" y="29143"/>
                  <a:pt x="9292" y="29173"/>
                  <a:pt x="9352" y="29213"/>
                </a:cubicBezTo>
                <a:cubicBezTo>
                  <a:pt x="9302" y="29293"/>
                  <a:pt x="9272" y="29373"/>
                  <a:pt x="9242" y="29452"/>
                </a:cubicBezTo>
                <a:lnTo>
                  <a:pt x="9172" y="29402"/>
                </a:lnTo>
                <a:cubicBezTo>
                  <a:pt x="9172" y="29402"/>
                  <a:pt x="9172" y="29392"/>
                  <a:pt x="9172" y="29382"/>
                </a:cubicBezTo>
                <a:lnTo>
                  <a:pt x="9172" y="29373"/>
                </a:lnTo>
                <a:lnTo>
                  <a:pt x="9172" y="29113"/>
                </a:lnTo>
                <a:close/>
                <a:moveTo>
                  <a:pt x="9621" y="29023"/>
                </a:moveTo>
                <a:cubicBezTo>
                  <a:pt x="9731" y="29073"/>
                  <a:pt x="9841" y="29133"/>
                  <a:pt x="9941" y="29203"/>
                </a:cubicBezTo>
                <a:cubicBezTo>
                  <a:pt x="9891" y="29283"/>
                  <a:pt x="9861" y="29363"/>
                  <a:pt x="9831" y="29442"/>
                </a:cubicBezTo>
                <a:lnTo>
                  <a:pt x="9831" y="29452"/>
                </a:lnTo>
                <a:lnTo>
                  <a:pt x="9761" y="29402"/>
                </a:lnTo>
                <a:lnTo>
                  <a:pt x="9611" y="29293"/>
                </a:lnTo>
                <a:cubicBezTo>
                  <a:pt x="9621" y="29203"/>
                  <a:pt x="9621" y="29113"/>
                  <a:pt x="9611" y="29023"/>
                </a:cubicBezTo>
                <a:close/>
                <a:moveTo>
                  <a:pt x="8432" y="29073"/>
                </a:moveTo>
                <a:cubicBezTo>
                  <a:pt x="8502" y="29093"/>
                  <a:pt x="8562" y="29123"/>
                  <a:pt x="8622" y="29163"/>
                </a:cubicBezTo>
                <a:lnTo>
                  <a:pt x="8612" y="29163"/>
                </a:lnTo>
                <a:cubicBezTo>
                  <a:pt x="8622" y="29263"/>
                  <a:pt x="8622" y="29363"/>
                  <a:pt x="8612" y="29462"/>
                </a:cubicBezTo>
                <a:cubicBezTo>
                  <a:pt x="8512" y="29382"/>
                  <a:pt x="8402" y="29303"/>
                  <a:pt x="8293" y="29233"/>
                </a:cubicBezTo>
                <a:cubicBezTo>
                  <a:pt x="8333" y="29173"/>
                  <a:pt x="8382" y="29123"/>
                  <a:pt x="8432" y="29073"/>
                </a:cubicBezTo>
                <a:close/>
                <a:moveTo>
                  <a:pt x="6674" y="29143"/>
                </a:moveTo>
                <a:cubicBezTo>
                  <a:pt x="6724" y="29163"/>
                  <a:pt x="6784" y="29193"/>
                  <a:pt x="6834" y="29213"/>
                </a:cubicBezTo>
                <a:cubicBezTo>
                  <a:pt x="6844" y="29313"/>
                  <a:pt x="6854" y="29402"/>
                  <a:pt x="6854" y="29492"/>
                </a:cubicBezTo>
                <a:cubicBezTo>
                  <a:pt x="6744" y="29422"/>
                  <a:pt x="6644" y="29343"/>
                  <a:pt x="6534" y="29283"/>
                </a:cubicBezTo>
                <a:cubicBezTo>
                  <a:pt x="6574" y="29233"/>
                  <a:pt x="6624" y="29183"/>
                  <a:pt x="6674" y="29153"/>
                </a:cubicBezTo>
                <a:lnTo>
                  <a:pt x="6674" y="29143"/>
                </a:lnTo>
                <a:close/>
                <a:moveTo>
                  <a:pt x="7853" y="29103"/>
                </a:moveTo>
                <a:cubicBezTo>
                  <a:pt x="7953" y="29143"/>
                  <a:pt x="8063" y="29193"/>
                  <a:pt x="8163" y="29263"/>
                </a:cubicBezTo>
                <a:lnTo>
                  <a:pt x="8153" y="29263"/>
                </a:lnTo>
                <a:cubicBezTo>
                  <a:pt x="8113" y="29343"/>
                  <a:pt x="8083" y="29412"/>
                  <a:pt x="8053" y="29492"/>
                </a:cubicBezTo>
                <a:lnTo>
                  <a:pt x="7853" y="29353"/>
                </a:lnTo>
                <a:cubicBezTo>
                  <a:pt x="7853" y="29273"/>
                  <a:pt x="7843" y="29193"/>
                  <a:pt x="7833" y="29113"/>
                </a:cubicBezTo>
                <a:cubicBezTo>
                  <a:pt x="7843" y="29113"/>
                  <a:pt x="7843" y="29103"/>
                  <a:pt x="7853" y="29103"/>
                </a:cubicBezTo>
                <a:close/>
                <a:moveTo>
                  <a:pt x="7403" y="29183"/>
                </a:moveTo>
                <a:lnTo>
                  <a:pt x="7403" y="29183"/>
                </a:lnTo>
                <a:cubicBezTo>
                  <a:pt x="7453" y="29213"/>
                  <a:pt x="7513" y="29243"/>
                  <a:pt x="7563" y="29273"/>
                </a:cubicBezTo>
                <a:cubicBezTo>
                  <a:pt x="7523" y="29343"/>
                  <a:pt x="7493" y="29422"/>
                  <a:pt x="7463" y="29502"/>
                </a:cubicBezTo>
                <a:lnTo>
                  <a:pt x="7413" y="29462"/>
                </a:lnTo>
                <a:cubicBezTo>
                  <a:pt x="7413" y="29373"/>
                  <a:pt x="7413" y="29283"/>
                  <a:pt x="7403" y="29183"/>
                </a:cubicBezTo>
                <a:close/>
                <a:moveTo>
                  <a:pt x="11809" y="29193"/>
                </a:moveTo>
                <a:cubicBezTo>
                  <a:pt x="11909" y="29263"/>
                  <a:pt x="11999" y="29333"/>
                  <a:pt x="12089" y="29382"/>
                </a:cubicBezTo>
                <a:cubicBezTo>
                  <a:pt x="12029" y="29512"/>
                  <a:pt x="11969" y="29512"/>
                  <a:pt x="11929" y="29512"/>
                </a:cubicBezTo>
                <a:cubicBezTo>
                  <a:pt x="11859" y="29502"/>
                  <a:pt x="11799" y="29482"/>
                  <a:pt x="11739" y="29452"/>
                </a:cubicBezTo>
                <a:cubicBezTo>
                  <a:pt x="11769" y="29373"/>
                  <a:pt x="11789" y="29283"/>
                  <a:pt x="11799" y="29203"/>
                </a:cubicBezTo>
                <a:lnTo>
                  <a:pt x="11799" y="29193"/>
                </a:lnTo>
                <a:close/>
                <a:moveTo>
                  <a:pt x="6085" y="29173"/>
                </a:moveTo>
                <a:cubicBezTo>
                  <a:pt x="6185" y="29213"/>
                  <a:pt x="6284" y="29263"/>
                  <a:pt x="6384" y="29313"/>
                </a:cubicBezTo>
                <a:cubicBezTo>
                  <a:pt x="6344" y="29382"/>
                  <a:pt x="6304" y="29452"/>
                  <a:pt x="6284" y="29522"/>
                </a:cubicBezTo>
                <a:cubicBezTo>
                  <a:pt x="6175" y="29442"/>
                  <a:pt x="6055" y="29363"/>
                  <a:pt x="5945" y="29303"/>
                </a:cubicBezTo>
                <a:cubicBezTo>
                  <a:pt x="5985" y="29253"/>
                  <a:pt x="6035" y="29213"/>
                  <a:pt x="6085" y="29183"/>
                </a:cubicBezTo>
                <a:lnTo>
                  <a:pt x="6085" y="29173"/>
                </a:lnTo>
                <a:close/>
                <a:moveTo>
                  <a:pt x="9941" y="29402"/>
                </a:moveTo>
                <a:cubicBezTo>
                  <a:pt x="9931" y="29442"/>
                  <a:pt x="9931" y="29482"/>
                  <a:pt x="9921" y="29512"/>
                </a:cubicBezTo>
                <a:lnTo>
                  <a:pt x="9921" y="29522"/>
                </a:lnTo>
                <a:lnTo>
                  <a:pt x="9901" y="29502"/>
                </a:lnTo>
                <a:cubicBezTo>
                  <a:pt x="9911" y="29472"/>
                  <a:pt x="9921" y="29432"/>
                  <a:pt x="9941" y="29402"/>
                </a:cubicBezTo>
                <a:close/>
                <a:moveTo>
                  <a:pt x="11190" y="29213"/>
                </a:moveTo>
                <a:cubicBezTo>
                  <a:pt x="11220" y="29223"/>
                  <a:pt x="11240" y="29243"/>
                  <a:pt x="11270" y="29263"/>
                </a:cubicBezTo>
                <a:cubicBezTo>
                  <a:pt x="11260" y="29353"/>
                  <a:pt x="11240" y="29442"/>
                  <a:pt x="11210" y="29532"/>
                </a:cubicBezTo>
                <a:cubicBezTo>
                  <a:pt x="11160" y="29512"/>
                  <a:pt x="11120" y="29482"/>
                  <a:pt x="11080" y="29462"/>
                </a:cubicBezTo>
                <a:lnTo>
                  <a:pt x="11090" y="29462"/>
                </a:lnTo>
                <a:cubicBezTo>
                  <a:pt x="11110" y="29373"/>
                  <a:pt x="11150" y="29283"/>
                  <a:pt x="11190" y="29213"/>
                </a:cubicBezTo>
                <a:close/>
                <a:moveTo>
                  <a:pt x="5495" y="29203"/>
                </a:moveTo>
                <a:cubicBezTo>
                  <a:pt x="5595" y="29233"/>
                  <a:pt x="5695" y="29283"/>
                  <a:pt x="5785" y="29333"/>
                </a:cubicBezTo>
                <a:cubicBezTo>
                  <a:pt x="5745" y="29402"/>
                  <a:pt x="5715" y="29472"/>
                  <a:pt x="5695" y="29542"/>
                </a:cubicBezTo>
                <a:cubicBezTo>
                  <a:pt x="5575" y="29462"/>
                  <a:pt x="5475" y="29382"/>
                  <a:pt x="5365" y="29323"/>
                </a:cubicBezTo>
                <a:cubicBezTo>
                  <a:pt x="5405" y="29273"/>
                  <a:pt x="5445" y="29233"/>
                  <a:pt x="5495" y="29203"/>
                </a:cubicBezTo>
                <a:close/>
                <a:moveTo>
                  <a:pt x="4906" y="29223"/>
                </a:moveTo>
                <a:cubicBezTo>
                  <a:pt x="5006" y="29263"/>
                  <a:pt x="5106" y="29303"/>
                  <a:pt x="5196" y="29363"/>
                </a:cubicBezTo>
                <a:cubicBezTo>
                  <a:pt x="5156" y="29422"/>
                  <a:pt x="5126" y="29482"/>
                  <a:pt x="5096" y="29552"/>
                </a:cubicBezTo>
                <a:cubicBezTo>
                  <a:pt x="4996" y="29472"/>
                  <a:pt x="4886" y="29402"/>
                  <a:pt x="4776" y="29343"/>
                </a:cubicBezTo>
                <a:cubicBezTo>
                  <a:pt x="4816" y="29303"/>
                  <a:pt x="4856" y="29263"/>
                  <a:pt x="4906" y="29233"/>
                </a:cubicBezTo>
                <a:lnTo>
                  <a:pt x="4906" y="29223"/>
                </a:lnTo>
                <a:close/>
                <a:moveTo>
                  <a:pt x="4316" y="29253"/>
                </a:moveTo>
                <a:cubicBezTo>
                  <a:pt x="4416" y="29283"/>
                  <a:pt x="4506" y="29333"/>
                  <a:pt x="4596" y="29382"/>
                </a:cubicBezTo>
                <a:cubicBezTo>
                  <a:pt x="4566" y="29432"/>
                  <a:pt x="4536" y="29502"/>
                  <a:pt x="4506" y="29562"/>
                </a:cubicBezTo>
                <a:cubicBezTo>
                  <a:pt x="4396" y="29492"/>
                  <a:pt x="4296" y="29422"/>
                  <a:pt x="4187" y="29363"/>
                </a:cubicBezTo>
                <a:cubicBezTo>
                  <a:pt x="4226" y="29323"/>
                  <a:pt x="4266" y="29283"/>
                  <a:pt x="4316" y="29253"/>
                </a:cubicBezTo>
                <a:close/>
                <a:moveTo>
                  <a:pt x="8183" y="29432"/>
                </a:moveTo>
                <a:lnTo>
                  <a:pt x="8183" y="29442"/>
                </a:lnTo>
                <a:lnTo>
                  <a:pt x="8183" y="29532"/>
                </a:lnTo>
                <a:lnTo>
                  <a:pt x="8183" y="29582"/>
                </a:lnTo>
                <a:lnTo>
                  <a:pt x="8143" y="29552"/>
                </a:lnTo>
                <a:cubicBezTo>
                  <a:pt x="8153" y="29512"/>
                  <a:pt x="8163" y="29472"/>
                  <a:pt x="8183" y="29432"/>
                </a:cubicBezTo>
                <a:close/>
                <a:moveTo>
                  <a:pt x="11358" y="29328"/>
                </a:moveTo>
                <a:lnTo>
                  <a:pt x="11358" y="29328"/>
                </a:lnTo>
                <a:cubicBezTo>
                  <a:pt x="11435" y="29377"/>
                  <a:pt x="11512" y="29434"/>
                  <a:pt x="11579" y="29472"/>
                </a:cubicBezTo>
                <a:cubicBezTo>
                  <a:pt x="11569" y="29512"/>
                  <a:pt x="11559" y="29552"/>
                  <a:pt x="11549" y="29592"/>
                </a:cubicBezTo>
                <a:cubicBezTo>
                  <a:pt x="11529" y="29612"/>
                  <a:pt x="11490" y="29612"/>
                  <a:pt x="11460" y="29612"/>
                </a:cubicBezTo>
                <a:cubicBezTo>
                  <a:pt x="11400" y="29612"/>
                  <a:pt x="11340" y="29602"/>
                  <a:pt x="11290" y="29572"/>
                </a:cubicBezTo>
                <a:cubicBezTo>
                  <a:pt x="11319" y="29494"/>
                  <a:pt x="11339" y="29407"/>
                  <a:pt x="11358" y="29328"/>
                </a:cubicBezTo>
                <a:close/>
                <a:moveTo>
                  <a:pt x="9421" y="29273"/>
                </a:moveTo>
                <a:lnTo>
                  <a:pt x="9511" y="29333"/>
                </a:lnTo>
                <a:cubicBezTo>
                  <a:pt x="9501" y="29432"/>
                  <a:pt x="9491" y="29532"/>
                  <a:pt x="9471" y="29632"/>
                </a:cubicBezTo>
                <a:lnTo>
                  <a:pt x="9322" y="29522"/>
                </a:lnTo>
                <a:cubicBezTo>
                  <a:pt x="9342" y="29432"/>
                  <a:pt x="9382" y="29353"/>
                  <a:pt x="9421" y="29273"/>
                </a:cubicBezTo>
                <a:close/>
                <a:moveTo>
                  <a:pt x="10600" y="29233"/>
                </a:moveTo>
                <a:lnTo>
                  <a:pt x="10760" y="29353"/>
                </a:lnTo>
                <a:lnTo>
                  <a:pt x="10810" y="29382"/>
                </a:lnTo>
                <a:cubicBezTo>
                  <a:pt x="10800" y="29472"/>
                  <a:pt x="10780" y="29562"/>
                  <a:pt x="10750" y="29642"/>
                </a:cubicBezTo>
                <a:cubicBezTo>
                  <a:pt x="10660" y="29592"/>
                  <a:pt x="10570" y="29542"/>
                  <a:pt x="10490" y="29482"/>
                </a:cubicBezTo>
                <a:lnTo>
                  <a:pt x="10500" y="29482"/>
                </a:lnTo>
                <a:cubicBezTo>
                  <a:pt x="10520" y="29392"/>
                  <a:pt x="10560" y="29313"/>
                  <a:pt x="10600" y="29233"/>
                </a:cubicBezTo>
                <a:close/>
                <a:moveTo>
                  <a:pt x="7643" y="29343"/>
                </a:moveTo>
                <a:lnTo>
                  <a:pt x="7733" y="29402"/>
                </a:lnTo>
                <a:lnTo>
                  <a:pt x="7733" y="29612"/>
                </a:lnTo>
                <a:cubicBezTo>
                  <a:pt x="7733" y="29642"/>
                  <a:pt x="7733" y="29672"/>
                  <a:pt x="7723" y="29702"/>
                </a:cubicBezTo>
                <a:lnTo>
                  <a:pt x="7663" y="29662"/>
                </a:lnTo>
                <a:lnTo>
                  <a:pt x="7543" y="29572"/>
                </a:lnTo>
                <a:cubicBezTo>
                  <a:pt x="7563" y="29492"/>
                  <a:pt x="7603" y="29412"/>
                  <a:pt x="7643" y="29343"/>
                </a:cubicBezTo>
                <a:close/>
                <a:moveTo>
                  <a:pt x="10900" y="29442"/>
                </a:moveTo>
                <a:lnTo>
                  <a:pt x="10990" y="29502"/>
                </a:lnTo>
                <a:cubicBezTo>
                  <a:pt x="10970" y="29572"/>
                  <a:pt x="10960" y="29642"/>
                  <a:pt x="10950" y="29712"/>
                </a:cubicBezTo>
                <a:cubicBezTo>
                  <a:pt x="10910" y="29702"/>
                  <a:pt x="10870" y="29692"/>
                  <a:pt x="10840" y="29682"/>
                </a:cubicBezTo>
                <a:cubicBezTo>
                  <a:pt x="10870" y="29602"/>
                  <a:pt x="10890" y="29522"/>
                  <a:pt x="10900" y="29442"/>
                </a:cubicBezTo>
                <a:close/>
                <a:moveTo>
                  <a:pt x="11060" y="29552"/>
                </a:moveTo>
                <a:cubicBezTo>
                  <a:pt x="11100" y="29572"/>
                  <a:pt x="11130" y="29592"/>
                  <a:pt x="11170" y="29612"/>
                </a:cubicBezTo>
                <a:cubicBezTo>
                  <a:pt x="11140" y="29662"/>
                  <a:pt x="11090" y="29702"/>
                  <a:pt x="11030" y="29712"/>
                </a:cubicBezTo>
                <a:cubicBezTo>
                  <a:pt x="11030" y="29662"/>
                  <a:pt x="11040" y="29602"/>
                  <a:pt x="11060" y="29552"/>
                </a:cubicBezTo>
                <a:close/>
                <a:moveTo>
                  <a:pt x="7403" y="29612"/>
                </a:moveTo>
                <a:cubicBezTo>
                  <a:pt x="7413" y="29612"/>
                  <a:pt x="7413" y="29622"/>
                  <a:pt x="7423" y="29622"/>
                </a:cubicBezTo>
                <a:cubicBezTo>
                  <a:pt x="7413" y="29652"/>
                  <a:pt x="7413" y="29692"/>
                  <a:pt x="7413" y="29722"/>
                </a:cubicBezTo>
                <a:lnTo>
                  <a:pt x="7403" y="29732"/>
                </a:lnTo>
                <a:lnTo>
                  <a:pt x="7403" y="29692"/>
                </a:lnTo>
                <a:lnTo>
                  <a:pt x="7403" y="29612"/>
                </a:lnTo>
                <a:close/>
                <a:moveTo>
                  <a:pt x="8832" y="29283"/>
                </a:moveTo>
                <a:cubicBezTo>
                  <a:pt x="8912" y="29333"/>
                  <a:pt x="8982" y="29392"/>
                  <a:pt x="9062" y="29442"/>
                </a:cubicBezTo>
                <a:cubicBezTo>
                  <a:pt x="9052" y="29542"/>
                  <a:pt x="9042" y="29642"/>
                  <a:pt x="9022" y="29742"/>
                </a:cubicBezTo>
                <a:cubicBezTo>
                  <a:pt x="8932" y="29672"/>
                  <a:pt x="8832" y="29602"/>
                  <a:pt x="8732" y="29532"/>
                </a:cubicBezTo>
                <a:cubicBezTo>
                  <a:pt x="8752" y="29442"/>
                  <a:pt x="8792" y="29363"/>
                  <a:pt x="8832" y="29283"/>
                </a:cubicBezTo>
                <a:close/>
                <a:moveTo>
                  <a:pt x="10061" y="29283"/>
                </a:moveTo>
                <a:cubicBezTo>
                  <a:pt x="10121" y="29323"/>
                  <a:pt x="10181" y="29373"/>
                  <a:pt x="10241" y="29402"/>
                </a:cubicBezTo>
                <a:lnTo>
                  <a:pt x="10371" y="29502"/>
                </a:lnTo>
                <a:cubicBezTo>
                  <a:pt x="10351" y="29582"/>
                  <a:pt x="10321" y="29662"/>
                  <a:pt x="10291" y="29742"/>
                </a:cubicBezTo>
                <a:lnTo>
                  <a:pt x="10301" y="29752"/>
                </a:lnTo>
                <a:cubicBezTo>
                  <a:pt x="10201" y="29702"/>
                  <a:pt x="10111" y="29642"/>
                  <a:pt x="10031" y="29582"/>
                </a:cubicBezTo>
                <a:cubicBezTo>
                  <a:pt x="10041" y="29482"/>
                  <a:pt x="10051" y="29382"/>
                  <a:pt x="10061" y="29283"/>
                </a:cubicBezTo>
                <a:close/>
                <a:moveTo>
                  <a:pt x="10470" y="29572"/>
                </a:moveTo>
                <a:lnTo>
                  <a:pt x="10470" y="29582"/>
                </a:lnTo>
                <a:cubicBezTo>
                  <a:pt x="10540" y="29632"/>
                  <a:pt x="10620" y="29682"/>
                  <a:pt x="10700" y="29722"/>
                </a:cubicBezTo>
                <a:cubicBezTo>
                  <a:pt x="10673" y="29776"/>
                  <a:pt x="10614" y="29814"/>
                  <a:pt x="10552" y="29814"/>
                </a:cubicBezTo>
                <a:cubicBezTo>
                  <a:pt x="10545" y="29814"/>
                  <a:pt x="10538" y="29813"/>
                  <a:pt x="10530" y="29812"/>
                </a:cubicBezTo>
                <a:cubicBezTo>
                  <a:pt x="10500" y="29812"/>
                  <a:pt x="10460" y="29812"/>
                  <a:pt x="10431" y="29802"/>
                </a:cubicBezTo>
                <a:cubicBezTo>
                  <a:pt x="10441" y="29722"/>
                  <a:pt x="10450" y="29652"/>
                  <a:pt x="10470" y="29572"/>
                </a:cubicBezTo>
                <a:close/>
                <a:moveTo>
                  <a:pt x="7064" y="29363"/>
                </a:moveTo>
                <a:cubicBezTo>
                  <a:pt x="7144" y="29412"/>
                  <a:pt x="7224" y="29472"/>
                  <a:pt x="7304" y="29522"/>
                </a:cubicBezTo>
                <a:cubicBezTo>
                  <a:pt x="7294" y="29572"/>
                  <a:pt x="7294" y="29622"/>
                  <a:pt x="7294" y="29682"/>
                </a:cubicBezTo>
                <a:cubicBezTo>
                  <a:pt x="7294" y="29732"/>
                  <a:pt x="7284" y="29782"/>
                  <a:pt x="7274" y="29822"/>
                </a:cubicBezTo>
                <a:lnTo>
                  <a:pt x="7154" y="29732"/>
                </a:lnTo>
                <a:lnTo>
                  <a:pt x="6984" y="29602"/>
                </a:lnTo>
                <a:lnTo>
                  <a:pt x="6984" y="29542"/>
                </a:lnTo>
                <a:cubicBezTo>
                  <a:pt x="7004" y="29482"/>
                  <a:pt x="7034" y="29422"/>
                  <a:pt x="7064" y="29363"/>
                </a:cubicBezTo>
                <a:close/>
                <a:moveTo>
                  <a:pt x="9611" y="29409"/>
                </a:moveTo>
                <a:lnTo>
                  <a:pt x="9711" y="29482"/>
                </a:lnTo>
                <a:lnTo>
                  <a:pt x="9801" y="29552"/>
                </a:lnTo>
                <a:cubicBezTo>
                  <a:pt x="9781" y="29642"/>
                  <a:pt x="9771" y="29732"/>
                  <a:pt x="9761" y="29822"/>
                </a:cubicBezTo>
                <a:cubicBezTo>
                  <a:pt x="9701" y="29782"/>
                  <a:pt x="9631" y="29752"/>
                  <a:pt x="9571" y="29702"/>
                </a:cubicBezTo>
                <a:cubicBezTo>
                  <a:pt x="9591" y="29605"/>
                  <a:pt x="9601" y="29507"/>
                  <a:pt x="9611" y="29409"/>
                </a:cubicBezTo>
                <a:close/>
                <a:moveTo>
                  <a:pt x="9162" y="29522"/>
                </a:moveTo>
                <a:lnTo>
                  <a:pt x="9182" y="29542"/>
                </a:lnTo>
                <a:lnTo>
                  <a:pt x="9212" y="29562"/>
                </a:lnTo>
                <a:cubicBezTo>
                  <a:pt x="9192" y="29652"/>
                  <a:pt x="9172" y="29742"/>
                  <a:pt x="9172" y="29832"/>
                </a:cubicBezTo>
                <a:lnTo>
                  <a:pt x="9122" y="29812"/>
                </a:lnTo>
                <a:cubicBezTo>
                  <a:pt x="9142" y="29712"/>
                  <a:pt x="9162" y="29622"/>
                  <a:pt x="9162" y="29522"/>
                </a:cubicBezTo>
                <a:close/>
                <a:moveTo>
                  <a:pt x="9881" y="29602"/>
                </a:moveTo>
                <a:cubicBezTo>
                  <a:pt x="9881" y="29612"/>
                  <a:pt x="9891" y="29612"/>
                  <a:pt x="9901" y="29622"/>
                </a:cubicBezTo>
                <a:cubicBezTo>
                  <a:pt x="9891" y="29692"/>
                  <a:pt x="9871" y="29762"/>
                  <a:pt x="9841" y="29832"/>
                </a:cubicBezTo>
                <a:cubicBezTo>
                  <a:pt x="9851" y="29752"/>
                  <a:pt x="9861" y="29682"/>
                  <a:pt x="9881" y="29602"/>
                </a:cubicBezTo>
                <a:close/>
                <a:moveTo>
                  <a:pt x="8293" y="29353"/>
                </a:moveTo>
                <a:lnTo>
                  <a:pt x="8293" y="29353"/>
                </a:lnTo>
                <a:cubicBezTo>
                  <a:pt x="8402" y="29422"/>
                  <a:pt x="8502" y="29502"/>
                  <a:pt x="8612" y="29582"/>
                </a:cubicBezTo>
                <a:cubicBezTo>
                  <a:pt x="8612" y="29592"/>
                  <a:pt x="8612" y="29612"/>
                  <a:pt x="8612" y="29632"/>
                </a:cubicBezTo>
                <a:lnTo>
                  <a:pt x="8602" y="29642"/>
                </a:lnTo>
                <a:cubicBezTo>
                  <a:pt x="8592" y="29702"/>
                  <a:pt x="8582" y="29772"/>
                  <a:pt x="8572" y="29842"/>
                </a:cubicBezTo>
                <a:lnTo>
                  <a:pt x="8572" y="29862"/>
                </a:lnTo>
                <a:cubicBezTo>
                  <a:pt x="8482" y="29802"/>
                  <a:pt x="8382" y="29732"/>
                  <a:pt x="8293" y="29662"/>
                </a:cubicBezTo>
                <a:cubicBezTo>
                  <a:pt x="8293" y="29622"/>
                  <a:pt x="8293" y="29582"/>
                  <a:pt x="8293" y="29532"/>
                </a:cubicBezTo>
                <a:cubicBezTo>
                  <a:pt x="8303" y="29492"/>
                  <a:pt x="8293" y="29412"/>
                  <a:pt x="8293" y="29353"/>
                </a:cubicBezTo>
                <a:close/>
                <a:moveTo>
                  <a:pt x="7863" y="29472"/>
                </a:moveTo>
                <a:cubicBezTo>
                  <a:pt x="7913" y="29512"/>
                  <a:pt x="7973" y="29552"/>
                  <a:pt x="8033" y="29602"/>
                </a:cubicBezTo>
                <a:cubicBezTo>
                  <a:pt x="8003" y="29692"/>
                  <a:pt x="7993" y="29792"/>
                  <a:pt x="7983" y="29882"/>
                </a:cubicBezTo>
                <a:lnTo>
                  <a:pt x="7833" y="29782"/>
                </a:lnTo>
                <a:cubicBezTo>
                  <a:pt x="7843" y="29722"/>
                  <a:pt x="7853" y="29672"/>
                  <a:pt x="7863" y="29612"/>
                </a:cubicBezTo>
                <a:lnTo>
                  <a:pt x="7863" y="29472"/>
                </a:lnTo>
                <a:close/>
                <a:moveTo>
                  <a:pt x="6474" y="29373"/>
                </a:moveTo>
                <a:cubicBezTo>
                  <a:pt x="6594" y="29452"/>
                  <a:pt x="6713" y="29541"/>
                  <a:pt x="6832" y="29631"/>
                </a:cubicBezTo>
                <a:lnTo>
                  <a:pt x="6832" y="29631"/>
                </a:lnTo>
                <a:cubicBezTo>
                  <a:pt x="6813" y="29727"/>
                  <a:pt x="6794" y="29815"/>
                  <a:pt x="6784" y="29902"/>
                </a:cubicBezTo>
                <a:lnTo>
                  <a:pt x="6624" y="29782"/>
                </a:lnTo>
                <a:cubicBezTo>
                  <a:pt x="6534" y="29722"/>
                  <a:pt x="6454" y="29652"/>
                  <a:pt x="6374" y="29592"/>
                </a:cubicBezTo>
                <a:cubicBezTo>
                  <a:pt x="6394" y="29512"/>
                  <a:pt x="6424" y="29442"/>
                  <a:pt x="6474" y="29373"/>
                </a:cubicBezTo>
                <a:close/>
                <a:moveTo>
                  <a:pt x="5885" y="29392"/>
                </a:moveTo>
                <a:cubicBezTo>
                  <a:pt x="6004" y="29472"/>
                  <a:pt x="6123" y="29561"/>
                  <a:pt x="6243" y="29651"/>
                </a:cubicBezTo>
                <a:lnTo>
                  <a:pt x="6243" y="29651"/>
                </a:lnTo>
                <a:cubicBezTo>
                  <a:pt x="6223" y="29738"/>
                  <a:pt x="6204" y="29825"/>
                  <a:pt x="6195" y="29922"/>
                </a:cubicBezTo>
                <a:lnTo>
                  <a:pt x="6095" y="29842"/>
                </a:lnTo>
                <a:cubicBezTo>
                  <a:pt x="5995" y="29762"/>
                  <a:pt x="5885" y="29682"/>
                  <a:pt x="5785" y="29612"/>
                </a:cubicBezTo>
                <a:cubicBezTo>
                  <a:pt x="5805" y="29532"/>
                  <a:pt x="5845" y="29462"/>
                  <a:pt x="5885" y="29392"/>
                </a:cubicBezTo>
                <a:close/>
                <a:moveTo>
                  <a:pt x="10001" y="29682"/>
                </a:moveTo>
                <a:lnTo>
                  <a:pt x="10001" y="29692"/>
                </a:lnTo>
                <a:cubicBezTo>
                  <a:pt x="10071" y="29742"/>
                  <a:pt x="10151" y="29792"/>
                  <a:pt x="10241" y="29832"/>
                </a:cubicBezTo>
                <a:cubicBezTo>
                  <a:pt x="10201" y="29892"/>
                  <a:pt x="10131" y="29922"/>
                  <a:pt x="10061" y="29922"/>
                </a:cubicBezTo>
                <a:cubicBezTo>
                  <a:pt x="10011" y="29922"/>
                  <a:pt x="9971" y="29912"/>
                  <a:pt x="9931" y="29892"/>
                </a:cubicBezTo>
                <a:cubicBezTo>
                  <a:pt x="9961" y="29822"/>
                  <a:pt x="9981" y="29752"/>
                  <a:pt x="10001" y="29682"/>
                </a:cubicBezTo>
                <a:close/>
                <a:moveTo>
                  <a:pt x="5295" y="29422"/>
                </a:moveTo>
                <a:cubicBezTo>
                  <a:pt x="5405" y="29492"/>
                  <a:pt x="5535" y="29572"/>
                  <a:pt x="5655" y="29662"/>
                </a:cubicBezTo>
                <a:cubicBezTo>
                  <a:pt x="5625" y="29752"/>
                  <a:pt x="5615" y="29842"/>
                  <a:pt x="5605" y="29932"/>
                </a:cubicBezTo>
                <a:lnTo>
                  <a:pt x="5565" y="29902"/>
                </a:lnTo>
                <a:cubicBezTo>
                  <a:pt x="5445" y="29812"/>
                  <a:pt x="5315" y="29712"/>
                  <a:pt x="5196" y="29622"/>
                </a:cubicBezTo>
                <a:cubicBezTo>
                  <a:pt x="5226" y="29552"/>
                  <a:pt x="5255" y="29482"/>
                  <a:pt x="5295" y="29422"/>
                </a:cubicBezTo>
                <a:close/>
                <a:moveTo>
                  <a:pt x="4696" y="29442"/>
                </a:moveTo>
                <a:cubicBezTo>
                  <a:pt x="4816" y="29512"/>
                  <a:pt x="4936" y="29592"/>
                  <a:pt x="5056" y="29682"/>
                </a:cubicBezTo>
                <a:cubicBezTo>
                  <a:pt x="5036" y="29762"/>
                  <a:pt x="5016" y="29852"/>
                  <a:pt x="5006" y="29942"/>
                </a:cubicBezTo>
                <a:cubicBezTo>
                  <a:pt x="4876" y="29842"/>
                  <a:pt x="4736" y="29732"/>
                  <a:pt x="4606" y="29642"/>
                </a:cubicBezTo>
                <a:cubicBezTo>
                  <a:pt x="4626" y="29572"/>
                  <a:pt x="4666" y="29502"/>
                  <a:pt x="4696" y="29442"/>
                </a:cubicBezTo>
                <a:close/>
                <a:moveTo>
                  <a:pt x="9292" y="29622"/>
                </a:moveTo>
                <a:lnTo>
                  <a:pt x="9451" y="29742"/>
                </a:lnTo>
                <a:cubicBezTo>
                  <a:pt x="9441" y="29822"/>
                  <a:pt x="9411" y="29892"/>
                  <a:pt x="9372" y="29962"/>
                </a:cubicBezTo>
                <a:cubicBezTo>
                  <a:pt x="9342" y="29942"/>
                  <a:pt x="9292" y="29922"/>
                  <a:pt x="9252" y="29892"/>
                </a:cubicBezTo>
                <a:cubicBezTo>
                  <a:pt x="9262" y="29802"/>
                  <a:pt x="9272" y="29712"/>
                  <a:pt x="9292" y="29622"/>
                </a:cubicBezTo>
                <a:close/>
                <a:moveTo>
                  <a:pt x="8113" y="29672"/>
                </a:moveTo>
                <a:lnTo>
                  <a:pt x="8133" y="29682"/>
                </a:lnTo>
                <a:lnTo>
                  <a:pt x="8163" y="29702"/>
                </a:lnTo>
                <a:cubicBezTo>
                  <a:pt x="8153" y="29802"/>
                  <a:pt x="8133" y="29892"/>
                  <a:pt x="8113" y="29982"/>
                </a:cubicBezTo>
                <a:lnTo>
                  <a:pt x="8073" y="29952"/>
                </a:lnTo>
                <a:cubicBezTo>
                  <a:pt x="8073" y="29862"/>
                  <a:pt x="8093" y="29762"/>
                  <a:pt x="8113" y="29672"/>
                </a:cubicBezTo>
                <a:close/>
                <a:moveTo>
                  <a:pt x="9551" y="29812"/>
                </a:moveTo>
                <a:cubicBezTo>
                  <a:pt x="9581" y="29832"/>
                  <a:pt x="9621" y="29852"/>
                  <a:pt x="9651" y="29872"/>
                </a:cubicBezTo>
                <a:cubicBezTo>
                  <a:pt x="9691" y="29892"/>
                  <a:pt x="9721" y="29912"/>
                  <a:pt x="9751" y="29922"/>
                </a:cubicBezTo>
                <a:cubicBezTo>
                  <a:pt x="9751" y="29942"/>
                  <a:pt x="9751" y="29952"/>
                  <a:pt x="9751" y="29962"/>
                </a:cubicBezTo>
                <a:cubicBezTo>
                  <a:pt x="9711" y="30002"/>
                  <a:pt x="9651" y="30022"/>
                  <a:pt x="9601" y="30022"/>
                </a:cubicBezTo>
                <a:cubicBezTo>
                  <a:pt x="9551" y="30022"/>
                  <a:pt x="9511" y="30012"/>
                  <a:pt x="9471" y="30002"/>
                </a:cubicBezTo>
                <a:cubicBezTo>
                  <a:pt x="9501" y="29932"/>
                  <a:pt x="9531" y="29872"/>
                  <a:pt x="9551" y="29812"/>
                </a:cubicBezTo>
                <a:close/>
                <a:moveTo>
                  <a:pt x="8722" y="29652"/>
                </a:moveTo>
                <a:cubicBezTo>
                  <a:pt x="8822" y="29732"/>
                  <a:pt x="8912" y="29792"/>
                  <a:pt x="9002" y="29862"/>
                </a:cubicBezTo>
                <a:cubicBezTo>
                  <a:pt x="8992" y="29932"/>
                  <a:pt x="8962" y="30002"/>
                  <a:pt x="8922" y="30062"/>
                </a:cubicBezTo>
                <a:cubicBezTo>
                  <a:pt x="8832" y="30032"/>
                  <a:pt x="8752" y="29982"/>
                  <a:pt x="8672" y="29942"/>
                </a:cubicBezTo>
                <a:cubicBezTo>
                  <a:pt x="8692" y="29842"/>
                  <a:pt x="8712" y="29752"/>
                  <a:pt x="8712" y="29652"/>
                </a:cubicBezTo>
                <a:close/>
                <a:moveTo>
                  <a:pt x="9252" y="30012"/>
                </a:moveTo>
                <a:cubicBezTo>
                  <a:pt x="9272" y="30022"/>
                  <a:pt x="9292" y="30032"/>
                  <a:pt x="9312" y="30042"/>
                </a:cubicBezTo>
                <a:cubicBezTo>
                  <a:pt x="9292" y="30062"/>
                  <a:pt x="9272" y="30082"/>
                  <a:pt x="9252" y="30092"/>
                </a:cubicBezTo>
                <a:lnTo>
                  <a:pt x="9252" y="30012"/>
                </a:lnTo>
                <a:close/>
                <a:moveTo>
                  <a:pt x="7513" y="29682"/>
                </a:moveTo>
                <a:lnTo>
                  <a:pt x="7593" y="29752"/>
                </a:lnTo>
                <a:lnTo>
                  <a:pt x="7703" y="29832"/>
                </a:lnTo>
                <a:cubicBezTo>
                  <a:pt x="7693" y="29922"/>
                  <a:pt x="7683" y="30012"/>
                  <a:pt x="7653" y="30102"/>
                </a:cubicBezTo>
                <a:cubicBezTo>
                  <a:pt x="7593" y="30062"/>
                  <a:pt x="7533" y="30022"/>
                  <a:pt x="7473" y="29972"/>
                </a:cubicBezTo>
                <a:cubicBezTo>
                  <a:pt x="7483" y="29872"/>
                  <a:pt x="7493" y="29782"/>
                  <a:pt x="7513" y="29682"/>
                </a:cubicBezTo>
                <a:close/>
                <a:moveTo>
                  <a:pt x="9102" y="29922"/>
                </a:moveTo>
                <a:lnTo>
                  <a:pt x="9162" y="29962"/>
                </a:lnTo>
                <a:cubicBezTo>
                  <a:pt x="9152" y="30012"/>
                  <a:pt x="9152" y="30062"/>
                  <a:pt x="9152" y="30112"/>
                </a:cubicBezTo>
                <a:lnTo>
                  <a:pt x="9132" y="30112"/>
                </a:lnTo>
                <a:cubicBezTo>
                  <a:pt x="9102" y="30112"/>
                  <a:pt x="9062" y="30112"/>
                  <a:pt x="9022" y="30102"/>
                </a:cubicBezTo>
                <a:cubicBezTo>
                  <a:pt x="9052" y="30042"/>
                  <a:pt x="9082" y="29982"/>
                  <a:pt x="9102" y="29922"/>
                </a:cubicBezTo>
                <a:close/>
                <a:moveTo>
                  <a:pt x="8063" y="30082"/>
                </a:moveTo>
                <a:cubicBezTo>
                  <a:pt x="8073" y="30082"/>
                  <a:pt x="8073" y="30092"/>
                  <a:pt x="8083" y="30092"/>
                </a:cubicBezTo>
                <a:lnTo>
                  <a:pt x="8063" y="30142"/>
                </a:lnTo>
                <a:lnTo>
                  <a:pt x="8063" y="30082"/>
                </a:lnTo>
                <a:close/>
                <a:moveTo>
                  <a:pt x="8273" y="29782"/>
                </a:moveTo>
                <a:cubicBezTo>
                  <a:pt x="8363" y="29852"/>
                  <a:pt x="8452" y="29912"/>
                  <a:pt x="8542" y="29972"/>
                </a:cubicBezTo>
                <a:cubicBezTo>
                  <a:pt x="8522" y="30042"/>
                  <a:pt x="8492" y="30112"/>
                  <a:pt x="8452" y="30172"/>
                </a:cubicBezTo>
                <a:cubicBezTo>
                  <a:pt x="8372" y="30132"/>
                  <a:pt x="8293" y="30092"/>
                  <a:pt x="8223" y="30042"/>
                </a:cubicBezTo>
                <a:cubicBezTo>
                  <a:pt x="8243" y="29952"/>
                  <a:pt x="8253" y="29872"/>
                  <a:pt x="8273" y="29782"/>
                </a:cubicBezTo>
                <a:close/>
                <a:moveTo>
                  <a:pt x="6964" y="29742"/>
                </a:moveTo>
                <a:lnTo>
                  <a:pt x="7074" y="29822"/>
                </a:lnTo>
                <a:cubicBezTo>
                  <a:pt x="7134" y="29862"/>
                  <a:pt x="7194" y="29912"/>
                  <a:pt x="7254" y="29952"/>
                </a:cubicBezTo>
                <a:cubicBezTo>
                  <a:pt x="7244" y="30042"/>
                  <a:pt x="7224" y="30122"/>
                  <a:pt x="7204" y="30202"/>
                </a:cubicBezTo>
                <a:lnTo>
                  <a:pt x="7204" y="30212"/>
                </a:lnTo>
                <a:cubicBezTo>
                  <a:pt x="7114" y="30162"/>
                  <a:pt x="7024" y="30102"/>
                  <a:pt x="6944" y="30032"/>
                </a:cubicBezTo>
                <a:cubicBezTo>
                  <a:pt x="6954" y="29952"/>
                  <a:pt x="6964" y="29862"/>
                  <a:pt x="6964" y="29772"/>
                </a:cubicBezTo>
                <a:cubicBezTo>
                  <a:pt x="6964" y="29762"/>
                  <a:pt x="6964" y="29752"/>
                  <a:pt x="6964" y="29742"/>
                </a:cubicBezTo>
                <a:close/>
                <a:moveTo>
                  <a:pt x="8652" y="30042"/>
                </a:moveTo>
                <a:lnTo>
                  <a:pt x="8662" y="30052"/>
                </a:lnTo>
                <a:cubicBezTo>
                  <a:pt x="8722" y="30082"/>
                  <a:pt x="8782" y="30122"/>
                  <a:pt x="8852" y="30152"/>
                </a:cubicBezTo>
                <a:cubicBezTo>
                  <a:pt x="8802" y="30192"/>
                  <a:pt x="8732" y="30222"/>
                  <a:pt x="8672" y="30222"/>
                </a:cubicBezTo>
                <a:lnTo>
                  <a:pt x="8662" y="30222"/>
                </a:lnTo>
                <a:cubicBezTo>
                  <a:pt x="8652" y="30152"/>
                  <a:pt x="8652" y="30102"/>
                  <a:pt x="8652" y="30042"/>
                </a:cubicBezTo>
                <a:close/>
                <a:moveTo>
                  <a:pt x="7823" y="29902"/>
                </a:moveTo>
                <a:lnTo>
                  <a:pt x="7973" y="30012"/>
                </a:lnTo>
                <a:lnTo>
                  <a:pt x="7973" y="30262"/>
                </a:lnTo>
                <a:cubicBezTo>
                  <a:pt x="7903" y="30232"/>
                  <a:pt x="7833" y="30202"/>
                  <a:pt x="7773" y="30162"/>
                </a:cubicBezTo>
                <a:cubicBezTo>
                  <a:pt x="7793" y="30072"/>
                  <a:pt x="7813" y="29992"/>
                  <a:pt x="7823" y="29902"/>
                </a:cubicBezTo>
                <a:close/>
                <a:moveTo>
                  <a:pt x="6334" y="29712"/>
                </a:moveTo>
                <a:lnTo>
                  <a:pt x="6554" y="29872"/>
                </a:lnTo>
                <a:lnTo>
                  <a:pt x="6774" y="30042"/>
                </a:lnTo>
                <a:lnTo>
                  <a:pt x="6774" y="30222"/>
                </a:lnTo>
                <a:cubicBezTo>
                  <a:pt x="6774" y="30252"/>
                  <a:pt x="6764" y="30282"/>
                  <a:pt x="6754" y="30312"/>
                </a:cubicBezTo>
                <a:cubicBezTo>
                  <a:pt x="6604" y="30222"/>
                  <a:pt x="6454" y="30112"/>
                  <a:pt x="6294" y="29992"/>
                </a:cubicBezTo>
                <a:cubicBezTo>
                  <a:pt x="6304" y="29902"/>
                  <a:pt x="6314" y="29802"/>
                  <a:pt x="6334" y="29712"/>
                </a:cubicBezTo>
                <a:close/>
                <a:moveTo>
                  <a:pt x="7363" y="30032"/>
                </a:moveTo>
                <a:lnTo>
                  <a:pt x="7373" y="30042"/>
                </a:lnTo>
                <a:lnTo>
                  <a:pt x="7373" y="30312"/>
                </a:lnTo>
                <a:lnTo>
                  <a:pt x="7304" y="30272"/>
                </a:lnTo>
                <a:cubicBezTo>
                  <a:pt x="7333" y="30202"/>
                  <a:pt x="7353" y="30122"/>
                  <a:pt x="7363" y="30032"/>
                </a:cubicBezTo>
                <a:close/>
                <a:moveTo>
                  <a:pt x="8183" y="30152"/>
                </a:moveTo>
                <a:cubicBezTo>
                  <a:pt x="8243" y="30192"/>
                  <a:pt x="8313" y="30222"/>
                  <a:pt x="8382" y="30252"/>
                </a:cubicBezTo>
                <a:cubicBezTo>
                  <a:pt x="8341" y="30293"/>
                  <a:pt x="8285" y="30314"/>
                  <a:pt x="8233" y="30314"/>
                </a:cubicBezTo>
                <a:cubicBezTo>
                  <a:pt x="8223" y="30314"/>
                  <a:pt x="8213" y="30313"/>
                  <a:pt x="8203" y="30312"/>
                </a:cubicBezTo>
                <a:cubicBezTo>
                  <a:pt x="8173" y="30312"/>
                  <a:pt x="8143" y="30312"/>
                  <a:pt x="8113" y="30302"/>
                </a:cubicBezTo>
                <a:cubicBezTo>
                  <a:pt x="8143" y="30262"/>
                  <a:pt x="8163" y="30212"/>
                  <a:pt x="8183" y="30152"/>
                </a:cubicBezTo>
                <a:close/>
                <a:moveTo>
                  <a:pt x="5745" y="29732"/>
                </a:moveTo>
                <a:lnTo>
                  <a:pt x="6025" y="29932"/>
                </a:lnTo>
                <a:lnTo>
                  <a:pt x="6185" y="30062"/>
                </a:lnTo>
                <a:cubicBezTo>
                  <a:pt x="6185" y="30162"/>
                  <a:pt x="6185" y="30252"/>
                  <a:pt x="6185" y="30352"/>
                </a:cubicBezTo>
                <a:cubicBezTo>
                  <a:pt x="6035" y="30252"/>
                  <a:pt x="5875" y="30132"/>
                  <a:pt x="5705" y="30012"/>
                </a:cubicBezTo>
                <a:cubicBezTo>
                  <a:pt x="5715" y="29912"/>
                  <a:pt x="5725" y="29822"/>
                  <a:pt x="5745" y="29732"/>
                </a:cubicBezTo>
                <a:close/>
                <a:moveTo>
                  <a:pt x="5156" y="29742"/>
                </a:moveTo>
                <a:cubicBezTo>
                  <a:pt x="5265" y="29832"/>
                  <a:pt x="5385" y="29912"/>
                  <a:pt x="5495" y="30002"/>
                </a:cubicBezTo>
                <a:lnTo>
                  <a:pt x="5585" y="30072"/>
                </a:lnTo>
                <a:cubicBezTo>
                  <a:pt x="5585" y="30172"/>
                  <a:pt x="5585" y="30272"/>
                  <a:pt x="5585" y="30372"/>
                </a:cubicBezTo>
                <a:cubicBezTo>
                  <a:pt x="5435" y="30262"/>
                  <a:pt x="5275" y="30142"/>
                  <a:pt x="5116" y="30022"/>
                </a:cubicBezTo>
                <a:cubicBezTo>
                  <a:pt x="5116" y="29932"/>
                  <a:pt x="5136" y="29842"/>
                  <a:pt x="5156" y="29752"/>
                </a:cubicBezTo>
                <a:lnTo>
                  <a:pt x="5156" y="29742"/>
                </a:lnTo>
                <a:close/>
                <a:moveTo>
                  <a:pt x="7483" y="30102"/>
                </a:moveTo>
                <a:cubicBezTo>
                  <a:pt x="7533" y="30132"/>
                  <a:pt x="7583" y="30172"/>
                  <a:pt x="7633" y="30202"/>
                </a:cubicBezTo>
                <a:cubicBezTo>
                  <a:pt x="7613" y="30262"/>
                  <a:pt x="7583" y="30322"/>
                  <a:pt x="7543" y="30372"/>
                </a:cubicBezTo>
                <a:cubicBezTo>
                  <a:pt x="7523" y="30362"/>
                  <a:pt x="7503" y="30362"/>
                  <a:pt x="7483" y="30352"/>
                </a:cubicBezTo>
                <a:cubicBezTo>
                  <a:pt x="7473" y="30262"/>
                  <a:pt x="7473" y="30182"/>
                  <a:pt x="7473" y="30102"/>
                </a:cubicBezTo>
                <a:close/>
                <a:moveTo>
                  <a:pt x="7733" y="30272"/>
                </a:moveTo>
                <a:cubicBezTo>
                  <a:pt x="7793" y="30302"/>
                  <a:pt x="7853" y="30332"/>
                  <a:pt x="7913" y="30362"/>
                </a:cubicBezTo>
                <a:cubicBezTo>
                  <a:pt x="7863" y="30402"/>
                  <a:pt x="7803" y="30422"/>
                  <a:pt x="7733" y="30422"/>
                </a:cubicBezTo>
                <a:cubicBezTo>
                  <a:pt x="7713" y="30422"/>
                  <a:pt x="7683" y="30422"/>
                  <a:pt x="7663" y="30412"/>
                </a:cubicBezTo>
                <a:cubicBezTo>
                  <a:pt x="7683" y="30372"/>
                  <a:pt x="7713" y="30322"/>
                  <a:pt x="7733" y="30272"/>
                </a:cubicBezTo>
                <a:close/>
                <a:moveTo>
                  <a:pt x="6934" y="30152"/>
                </a:moveTo>
                <a:cubicBezTo>
                  <a:pt x="7014" y="30212"/>
                  <a:pt x="7094" y="30272"/>
                  <a:pt x="7184" y="30312"/>
                </a:cubicBezTo>
                <a:cubicBezTo>
                  <a:pt x="7154" y="30372"/>
                  <a:pt x="7124" y="30422"/>
                  <a:pt x="7094" y="30471"/>
                </a:cubicBezTo>
                <a:cubicBezTo>
                  <a:pt x="7024" y="30451"/>
                  <a:pt x="6964" y="30422"/>
                  <a:pt x="6904" y="30392"/>
                </a:cubicBezTo>
                <a:lnTo>
                  <a:pt x="6904" y="30312"/>
                </a:lnTo>
                <a:cubicBezTo>
                  <a:pt x="6904" y="30262"/>
                  <a:pt x="6914" y="30212"/>
                  <a:pt x="6924" y="30152"/>
                </a:cubicBezTo>
                <a:close/>
                <a:moveTo>
                  <a:pt x="7274" y="30392"/>
                </a:moveTo>
                <a:cubicBezTo>
                  <a:pt x="7314" y="30412"/>
                  <a:pt x="7343" y="30431"/>
                  <a:pt x="7383" y="30451"/>
                </a:cubicBezTo>
                <a:cubicBezTo>
                  <a:pt x="7383" y="30451"/>
                  <a:pt x="7383" y="30471"/>
                  <a:pt x="7393" y="30491"/>
                </a:cubicBezTo>
                <a:lnTo>
                  <a:pt x="7393" y="30501"/>
                </a:lnTo>
                <a:cubicBezTo>
                  <a:pt x="7353" y="30511"/>
                  <a:pt x="7314" y="30521"/>
                  <a:pt x="7274" y="30521"/>
                </a:cubicBezTo>
                <a:lnTo>
                  <a:pt x="7204" y="30521"/>
                </a:lnTo>
                <a:cubicBezTo>
                  <a:pt x="7234" y="30481"/>
                  <a:pt x="7254" y="30441"/>
                  <a:pt x="7274" y="30392"/>
                </a:cubicBezTo>
                <a:close/>
                <a:moveTo>
                  <a:pt x="6284" y="30152"/>
                </a:moveTo>
                <a:lnTo>
                  <a:pt x="6284" y="30152"/>
                </a:lnTo>
                <a:cubicBezTo>
                  <a:pt x="6424" y="30252"/>
                  <a:pt x="6564" y="30342"/>
                  <a:pt x="6714" y="30431"/>
                </a:cubicBezTo>
                <a:cubicBezTo>
                  <a:pt x="6684" y="30491"/>
                  <a:pt x="6654" y="30541"/>
                  <a:pt x="6624" y="30591"/>
                </a:cubicBezTo>
                <a:cubicBezTo>
                  <a:pt x="6504" y="30551"/>
                  <a:pt x="6394" y="30491"/>
                  <a:pt x="6294" y="30431"/>
                </a:cubicBezTo>
                <a:cubicBezTo>
                  <a:pt x="6294" y="30342"/>
                  <a:pt x="6284" y="30242"/>
                  <a:pt x="6284" y="30152"/>
                </a:cubicBezTo>
                <a:close/>
                <a:moveTo>
                  <a:pt x="6904" y="30541"/>
                </a:moveTo>
                <a:cubicBezTo>
                  <a:pt x="6924" y="30551"/>
                  <a:pt x="6954" y="30561"/>
                  <a:pt x="6984" y="30571"/>
                </a:cubicBezTo>
                <a:cubicBezTo>
                  <a:pt x="6954" y="30591"/>
                  <a:pt x="6934" y="30601"/>
                  <a:pt x="6904" y="30611"/>
                </a:cubicBezTo>
                <a:lnTo>
                  <a:pt x="6904" y="30541"/>
                </a:lnTo>
                <a:close/>
                <a:moveTo>
                  <a:pt x="6794" y="30541"/>
                </a:moveTo>
                <a:lnTo>
                  <a:pt x="6794" y="30551"/>
                </a:lnTo>
                <a:cubicBezTo>
                  <a:pt x="6794" y="30571"/>
                  <a:pt x="6794" y="30601"/>
                  <a:pt x="6794" y="30621"/>
                </a:cubicBezTo>
                <a:lnTo>
                  <a:pt x="6754" y="30621"/>
                </a:lnTo>
                <a:cubicBezTo>
                  <a:pt x="6764" y="30591"/>
                  <a:pt x="6784" y="30571"/>
                  <a:pt x="6794" y="30541"/>
                </a:cubicBezTo>
                <a:close/>
                <a:moveTo>
                  <a:pt x="5705" y="30162"/>
                </a:moveTo>
                <a:cubicBezTo>
                  <a:pt x="5875" y="30292"/>
                  <a:pt x="6035" y="30412"/>
                  <a:pt x="6195" y="30511"/>
                </a:cubicBezTo>
                <a:cubicBezTo>
                  <a:pt x="6195" y="30581"/>
                  <a:pt x="6205" y="30641"/>
                  <a:pt x="6215" y="30701"/>
                </a:cubicBezTo>
                <a:cubicBezTo>
                  <a:pt x="6035" y="30651"/>
                  <a:pt x="5855" y="30561"/>
                  <a:pt x="5705" y="30451"/>
                </a:cubicBezTo>
                <a:cubicBezTo>
                  <a:pt x="5705" y="30352"/>
                  <a:pt x="5695" y="30262"/>
                  <a:pt x="5705" y="30162"/>
                </a:cubicBezTo>
                <a:close/>
                <a:moveTo>
                  <a:pt x="6314" y="30571"/>
                </a:moveTo>
                <a:cubicBezTo>
                  <a:pt x="6384" y="30611"/>
                  <a:pt x="6454" y="30641"/>
                  <a:pt x="6524" y="30671"/>
                </a:cubicBezTo>
                <a:cubicBezTo>
                  <a:pt x="6474" y="30701"/>
                  <a:pt x="6414" y="30711"/>
                  <a:pt x="6354" y="30711"/>
                </a:cubicBezTo>
                <a:lnTo>
                  <a:pt x="6334" y="30711"/>
                </a:lnTo>
                <a:cubicBezTo>
                  <a:pt x="6314" y="30661"/>
                  <a:pt x="6314" y="30621"/>
                  <a:pt x="6304" y="30571"/>
                </a:cubicBezTo>
                <a:close/>
                <a:moveTo>
                  <a:pt x="35237" y="29462"/>
                </a:moveTo>
                <a:lnTo>
                  <a:pt x="35237" y="29552"/>
                </a:lnTo>
                <a:cubicBezTo>
                  <a:pt x="35317" y="29632"/>
                  <a:pt x="35397" y="29712"/>
                  <a:pt x="35477" y="29792"/>
                </a:cubicBezTo>
                <a:cubicBezTo>
                  <a:pt x="35646" y="29962"/>
                  <a:pt x="35726" y="30122"/>
                  <a:pt x="35716" y="30272"/>
                </a:cubicBezTo>
                <a:cubicBezTo>
                  <a:pt x="35706" y="30519"/>
                  <a:pt x="35471" y="30756"/>
                  <a:pt x="35156" y="31033"/>
                </a:cubicBezTo>
                <a:lnTo>
                  <a:pt x="35156" y="31033"/>
                </a:lnTo>
                <a:cubicBezTo>
                  <a:pt x="35156" y="31032"/>
                  <a:pt x="35157" y="31032"/>
                  <a:pt x="35157" y="31031"/>
                </a:cubicBezTo>
                <a:lnTo>
                  <a:pt x="35157" y="31031"/>
                </a:lnTo>
                <a:lnTo>
                  <a:pt x="35147" y="31041"/>
                </a:lnTo>
                <a:cubicBezTo>
                  <a:pt x="35150" y="31038"/>
                  <a:pt x="35153" y="31035"/>
                  <a:pt x="35156" y="31033"/>
                </a:cubicBezTo>
                <a:lnTo>
                  <a:pt x="35156" y="31033"/>
                </a:lnTo>
                <a:cubicBezTo>
                  <a:pt x="35147" y="31062"/>
                  <a:pt x="35147" y="31092"/>
                  <a:pt x="35137" y="31131"/>
                </a:cubicBezTo>
                <a:lnTo>
                  <a:pt x="35147" y="31121"/>
                </a:lnTo>
                <a:cubicBezTo>
                  <a:pt x="35496" y="30821"/>
                  <a:pt x="35766" y="30561"/>
                  <a:pt x="35786" y="30272"/>
                </a:cubicBezTo>
                <a:cubicBezTo>
                  <a:pt x="35786" y="30102"/>
                  <a:pt x="35706" y="29932"/>
                  <a:pt x="35526" y="29742"/>
                </a:cubicBezTo>
                <a:cubicBezTo>
                  <a:pt x="35437" y="29652"/>
                  <a:pt x="35337" y="29552"/>
                  <a:pt x="35237" y="29462"/>
                </a:cubicBezTo>
                <a:close/>
                <a:moveTo>
                  <a:pt x="34457" y="33688"/>
                </a:moveTo>
                <a:cubicBezTo>
                  <a:pt x="34447" y="33738"/>
                  <a:pt x="34428" y="33778"/>
                  <a:pt x="34408" y="33818"/>
                </a:cubicBezTo>
                <a:cubicBezTo>
                  <a:pt x="34438" y="34568"/>
                  <a:pt x="34138" y="35157"/>
                  <a:pt x="33478" y="35816"/>
                </a:cubicBezTo>
                <a:lnTo>
                  <a:pt x="33468" y="35806"/>
                </a:lnTo>
                <a:cubicBezTo>
                  <a:pt x="33339" y="35936"/>
                  <a:pt x="33199" y="36066"/>
                  <a:pt x="33049" y="36176"/>
                </a:cubicBezTo>
                <a:cubicBezTo>
                  <a:pt x="33009" y="36226"/>
                  <a:pt x="32969" y="36276"/>
                  <a:pt x="32929" y="36326"/>
                </a:cubicBezTo>
                <a:cubicBezTo>
                  <a:pt x="33139" y="36186"/>
                  <a:pt x="33329" y="36026"/>
                  <a:pt x="33508" y="35846"/>
                </a:cubicBezTo>
                <a:cubicBezTo>
                  <a:pt x="34228" y="35147"/>
                  <a:pt x="34517" y="34508"/>
                  <a:pt x="34457" y="33688"/>
                </a:cubicBezTo>
                <a:close/>
                <a:moveTo>
                  <a:pt x="34737" y="32919"/>
                </a:moveTo>
                <a:cubicBezTo>
                  <a:pt x="34737" y="32939"/>
                  <a:pt x="34727" y="32969"/>
                  <a:pt x="34717" y="32989"/>
                </a:cubicBezTo>
                <a:cubicBezTo>
                  <a:pt x="34787" y="33129"/>
                  <a:pt x="34847" y="33269"/>
                  <a:pt x="34897" y="33419"/>
                </a:cubicBezTo>
                <a:cubicBezTo>
                  <a:pt x="35197" y="34548"/>
                  <a:pt x="34987" y="35297"/>
                  <a:pt x="34148" y="36186"/>
                </a:cubicBezTo>
                <a:lnTo>
                  <a:pt x="34138" y="36186"/>
                </a:lnTo>
                <a:cubicBezTo>
                  <a:pt x="33468" y="36855"/>
                  <a:pt x="32649" y="37335"/>
                  <a:pt x="31740" y="37605"/>
                </a:cubicBezTo>
                <a:cubicBezTo>
                  <a:pt x="31710" y="37635"/>
                  <a:pt x="31680" y="37665"/>
                  <a:pt x="31640" y="37695"/>
                </a:cubicBezTo>
                <a:cubicBezTo>
                  <a:pt x="32629" y="37415"/>
                  <a:pt x="33558" y="36895"/>
                  <a:pt x="34188" y="36226"/>
                </a:cubicBezTo>
                <a:cubicBezTo>
                  <a:pt x="35047" y="35317"/>
                  <a:pt x="35257" y="34558"/>
                  <a:pt x="34947" y="33409"/>
                </a:cubicBezTo>
                <a:cubicBezTo>
                  <a:pt x="34897" y="33239"/>
                  <a:pt x="34827" y="33069"/>
                  <a:pt x="34737" y="32919"/>
                </a:cubicBezTo>
                <a:close/>
                <a:moveTo>
                  <a:pt x="16465" y="36915"/>
                </a:moveTo>
                <a:cubicBezTo>
                  <a:pt x="16645" y="37455"/>
                  <a:pt x="16964" y="37864"/>
                  <a:pt x="17464" y="37884"/>
                </a:cubicBezTo>
                <a:cubicBezTo>
                  <a:pt x="17444" y="37864"/>
                  <a:pt x="17424" y="37844"/>
                  <a:pt x="17404" y="37834"/>
                </a:cubicBezTo>
                <a:cubicBezTo>
                  <a:pt x="16994" y="37794"/>
                  <a:pt x="16714" y="37455"/>
                  <a:pt x="16545" y="37005"/>
                </a:cubicBezTo>
                <a:lnTo>
                  <a:pt x="16465" y="36915"/>
                </a:lnTo>
                <a:close/>
                <a:moveTo>
                  <a:pt x="34857" y="32510"/>
                </a:moveTo>
                <a:cubicBezTo>
                  <a:pt x="34847" y="32529"/>
                  <a:pt x="34837" y="32559"/>
                  <a:pt x="34837" y="32579"/>
                </a:cubicBezTo>
                <a:lnTo>
                  <a:pt x="34877" y="32649"/>
                </a:lnTo>
                <a:cubicBezTo>
                  <a:pt x="35117" y="32989"/>
                  <a:pt x="35337" y="33309"/>
                  <a:pt x="35447" y="33648"/>
                </a:cubicBezTo>
                <a:cubicBezTo>
                  <a:pt x="35826" y="34837"/>
                  <a:pt x="35666" y="35607"/>
                  <a:pt x="34807" y="36566"/>
                </a:cubicBezTo>
                <a:cubicBezTo>
                  <a:pt x="33858" y="37635"/>
                  <a:pt x="32230" y="38374"/>
                  <a:pt x="30701" y="38444"/>
                </a:cubicBezTo>
                <a:lnTo>
                  <a:pt x="30601" y="38504"/>
                </a:lnTo>
                <a:cubicBezTo>
                  <a:pt x="32180" y="38454"/>
                  <a:pt x="33868" y="37705"/>
                  <a:pt x="34847" y="36606"/>
                </a:cubicBezTo>
                <a:cubicBezTo>
                  <a:pt x="35726" y="35617"/>
                  <a:pt x="35896" y="34837"/>
                  <a:pt x="35506" y="33618"/>
                </a:cubicBezTo>
                <a:cubicBezTo>
                  <a:pt x="35397" y="33279"/>
                  <a:pt x="35167" y="32959"/>
                  <a:pt x="34927" y="32609"/>
                </a:cubicBezTo>
                <a:lnTo>
                  <a:pt x="34857" y="32510"/>
                </a:lnTo>
                <a:close/>
                <a:moveTo>
                  <a:pt x="15666" y="35936"/>
                </a:moveTo>
                <a:cubicBezTo>
                  <a:pt x="15666" y="36096"/>
                  <a:pt x="15666" y="36246"/>
                  <a:pt x="15666" y="36406"/>
                </a:cubicBezTo>
                <a:cubicBezTo>
                  <a:pt x="15685" y="36925"/>
                  <a:pt x="15795" y="37435"/>
                  <a:pt x="16005" y="37904"/>
                </a:cubicBezTo>
                <a:cubicBezTo>
                  <a:pt x="16235" y="38384"/>
                  <a:pt x="16565" y="38634"/>
                  <a:pt x="16974" y="38634"/>
                </a:cubicBezTo>
                <a:lnTo>
                  <a:pt x="17054" y="38634"/>
                </a:lnTo>
                <a:cubicBezTo>
                  <a:pt x="17394" y="38604"/>
                  <a:pt x="17734" y="38504"/>
                  <a:pt x="18033" y="38334"/>
                </a:cubicBezTo>
                <a:lnTo>
                  <a:pt x="17983" y="38304"/>
                </a:lnTo>
                <a:cubicBezTo>
                  <a:pt x="17694" y="38464"/>
                  <a:pt x="17374" y="38554"/>
                  <a:pt x="17054" y="38584"/>
                </a:cubicBezTo>
                <a:lnTo>
                  <a:pt x="17044" y="38584"/>
                </a:lnTo>
                <a:cubicBezTo>
                  <a:pt x="17019" y="38586"/>
                  <a:pt x="16995" y="38587"/>
                  <a:pt x="16970" y="38587"/>
                </a:cubicBezTo>
                <a:cubicBezTo>
                  <a:pt x="16124" y="38587"/>
                  <a:pt x="15764" y="37416"/>
                  <a:pt x="15715" y="36406"/>
                </a:cubicBezTo>
                <a:lnTo>
                  <a:pt x="15715" y="35996"/>
                </a:lnTo>
                <a:cubicBezTo>
                  <a:pt x="15705" y="35976"/>
                  <a:pt x="15685" y="35956"/>
                  <a:pt x="15666" y="35936"/>
                </a:cubicBezTo>
                <a:close/>
                <a:moveTo>
                  <a:pt x="34967" y="32080"/>
                </a:moveTo>
                <a:lnTo>
                  <a:pt x="34947" y="32180"/>
                </a:lnTo>
                <a:cubicBezTo>
                  <a:pt x="35097" y="32440"/>
                  <a:pt x="35257" y="32689"/>
                  <a:pt x="35437" y="32929"/>
                </a:cubicBezTo>
                <a:cubicBezTo>
                  <a:pt x="35656" y="33219"/>
                  <a:pt x="35846" y="33539"/>
                  <a:pt x="35996" y="33878"/>
                </a:cubicBezTo>
                <a:cubicBezTo>
                  <a:pt x="36466" y="35127"/>
                  <a:pt x="36326" y="35936"/>
                  <a:pt x="35467" y="36955"/>
                </a:cubicBezTo>
                <a:cubicBezTo>
                  <a:pt x="34438" y="38194"/>
                  <a:pt x="32519" y="39053"/>
                  <a:pt x="30811" y="39053"/>
                </a:cubicBezTo>
                <a:cubicBezTo>
                  <a:pt x="30691" y="39053"/>
                  <a:pt x="30581" y="39053"/>
                  <a:pt x="30461" y="39043"/>
                </a:cubicBezTo>
                <a:cubicBezTo>
                  <a:pt x="30271" y="39033"/>
                  <a:pt x="30072" y="39013"/>
                  <a:pt x="29882" y="38983"/>
                </a:cubicBezTo>
                <a:lnTo>
                  <a:pt x="29792" y="39033"/>
                </a:lnTo>
                <a:cubicBezTo>
                  <a:pt x="30012" y="39063"/>
                  <a:pt x="30232" y="39093"/>
                  <a:pt x="30461" y="39103"/>
                </a:cubicBezTo>
                <a:cubicBezTo>
                  <a:pt x="30571" y="39113"/>
                  <a:pt x="30691" y="39113"/>
                  <a:pt x="30811" y="39113"/>
                </a:cubicBezTo>
                <a:cubicBezTo>
                  <a:pt x="32559" y="39113"/>
                  <a:pt x="34457" y="38264"/>
                  <a:pt x="35516" y="36995"/>
                </a:cubicBezTo>
                <a:cubicBezTo>
                  <a:pt x="36396" y="35956"/>
                  <a:pt x="36535" y="35127"/>
                  <a:pt x="36056" y="33858"/>
                </a:cubicBezTo>
                <a:cubicBezTo>
                  <a:pt x="35906" y="33509"/>
                  <a:pt x="35716" y="33189"/>
                  <a:pt x="35486" y="32889"/>
                </a:cubicBezTo>
                <a:cubicBezTo>
                  <a:pt x="35297" y="32639"/>
                  <a:pt x="35127" y="32370"/>
                  <a:pt x="34977" y="32100"/>
                </a:cubicBezTo>
                <a:lnTo>
                  <a:pt x="34977" y="32090"/>
                </a:lnTo>
                <a:cubicBezTo>
                  <a:pt x="34977" y="32090"/>
                  <a:pt x="34967" y="32080"/>
                  <a:pt x="34967" y="32080"/>
                </a:cubicBezTo>
                <a:close/>
                <a:moveTo>
                  <a:pt x="15206" y="35247"/>
                </a:moveTo>
                <a:cubicBezTo>
                  <a:pt x="15086" y="35846"/>
                  <a:pt x="15046" y="36456"/>
                  <a:pt x="15066" y="37065"/>
                </a:cubicBezTo>
                <a:cubicBezTo>
                  <a:pt x="15176" y="38784"/>
                  <a:pt x="15865" y="39393"/>
                  <a:pt x="16475" y="39393"/>
                </a:cubicBezTo>
                <a:cubicBezTo>
                  <a:pt x="16525" y="39393"/>
                  <a:pt x="16585" y="39393"/>
                  <a:pt x="16635" y="39383"/>
                </a:cubicBezTo>
                <a:cubicBezTo>
                  <a:pt x="17284" y="39293"/>
                  <a:pt x="17773" y="38983"/>
                  <a:pt x="18293" y="38524"/>
                </a:cubicBezTo>
                <a:cubicBezTo>
                  <a:pt x="18283" y="38514"/>
                  <a:pt x="18263" y="38504"/>
                  <a:pt x="18253" y="38494"/>
                </a:cubicBezTo>
                <a:cubicBezTo>
                  <a:pt x="17744" y="38933"/>
                  <a:pt x="17264" y="39243"/>
                  <a:pt x="16625" y="39333"/>
                </a:cubicBezTo>
                <a:lnTo>
                  <a:pt x="16625" y="39323"/>
                </a:lnTo>
                <a:cubicBezTo>
                  <a:pt x="16575" y="39333"/>
                  <a:pt x="16525" y="39333"/>
                  <a:pt x="16475" y="39343"/>
                </a:cubicBezTo>
                <a:cubicBezTo>
                  <a:pt x="15895" y="39343"/>
                  <a:pt x="15226" y="38744"/>
                  <a:pt x="15126" y="37065"/>
                </a:cubicBezTo>
                <a:cubicBezTo>
                  <a:pt x="15096" y="36476"/>
                  <a:pt x="15146" y="35886"/>
                  <a:pt x="15246" y="35317"/>
                </a:cubicBezTo>
                <a:cubicBezTo>
                  <a:pt x="15236" y="35287"/>
                  <a:pt x="15216" y="35267"/>
                  <a:pt x="15206" y="35247"/>
                </a:cubicBezTo>
                <a:close/>
                <a:moveTo>
                  <a:pt x="35227" y="29003"/>
                </a:moveTo>
                <a:lnTo>
                  <a:pt x="35227" y="29093"/>
                </a:lnTo>
                <a:cubicBezTo>
                  <a:pt x="35516" y="29343"/>
                  <a:pt x="35786" y="29582"/>
                  <a:pt x="36036" y="29832"/>
                </a:cubicBezTo>
                <a:cubicBezTo>
                  <a:pt x="36236" y="30022"/>
                  <a:pt x="36316" y="30192"/>
                  <a:pt x="36316" y="30362"/>
                </a:cubicBezTo>
                <a:cubicBezTo>
                  <a:pt x="36306" y="30651"/>
                  <a:pt x="35996" y="30921"/>
                  <a:pt x="35656" y="31201"/>
                </a:cubicBezTo>
                <a:cubicBezTo>
                  <a:pt x="35217" y="31560"/>
                  <a:pt x="35137" y="31740"/>
                  <a:pt x="35417" y="32300"/>
                </a:cubicBezTo>
                <a:cubicBezTo>
                  <a:pt x="35586" y="32609"/>
                  <a:pt x="35776" y="32909"/>
                  <a:pt x="35996" y="33189"/>
                </a:cubicBezTo>
                <a:cubicBezTo>
                  <a:pt x="36216" y="33469"/>
                  <a:pt x="36406" y="33768"/>
                  <a:pt x="36555" y="34088"/>
                </a:cubicBezTo>
                <a:cubicBezTo>
                  <a:pt x="37045" y="35237"/>
                  <a:pt x="37125" y="36096"/>
                  <a:pt x="36146" y="37325"/>
                </a:cubicBezTo>
                <a:cubicBezTo>
                  <a:pt x="35067" y="38684"/>
                  <a:pt x="33019" y="39633"/>
                  <a:pt x="31181" y="39633"/>
                </a:cubicBezTo>
                <a:lnTo>
                  <a:pt x="30891" y="39633"/>
                </a:lnTo>
                <a:cubicBezTo>
                  <a:pt x="30291" y="39593"/>
                  <a:pt x="29702" y="39513"/>
                  <a:pt x="29113" y="39383"/>
                </a:cubicBezTo>
                <a:cubicBezTo>
                  <a:pt x="29093" y="39393"/>
                  <a:pt x="29053" y="39413"/>
                  <a:pt x="29023" y="39433"/>
                </a:cubicBezTo>
                <a:cubicBezTo>
                  <a:pt x="29632" y="39573"/>
                  <a:pt x="30262" y="39663"/>
                  <a:pt x="30891" y="39693"/>
                </a:cubicBezTo>
                <a:cubicBezTo>
                  <a:pt x="30991" y="39703"/>
                  <a:pt x="31091" y="39703"/>
                  <a:pt x="31191" y="39703"/>
                </a:cubicBezTo>
                <a:cubicBezTo>
                  <a:pt x="33049" y="39703"/>
                  <a:pt x="35107" y="38744"/>
                  <a:pt x="36196" y="37365"/>
                </a:cubicBezTo>
                <a:cubicBezTo>
                  <a:pt x="37195" y="36116"/>
                  <a:pt x="37105" y="35207"/>
                  <a:pt x="36625" y="34068"/>
                </a:cubicBezTo>
                <a:cubicBezTo>
                  <a:pt x="36466" y="33738"/>
                  <a:pt x="36276" y="33439"/>
                  <a:pt x="36056" y="33149"/>
                </a:cubicBezTo>
                <a:cubicBezTo>
                  <a:pt x="35846" y="32869"/>
                  <a:pt x="35646" y="32579"/>
                  <a:pt x="35477" y="32270"/>
                </a:cubicBezTo>
                <a:cubicBezTo>
                  <a:pt x="35217" y="31750"/>
                  <a:pt x="35287" y="31590"/>
                  <a:pt x="35706" y="31251"/>
                </a:cubicBezTo>
                <a:cubicBezTo>
                  <a:pt x="36056" y="30961"/>
                  <a:pt x="36376" y="30681"/>
                  <a:pt x="36386" y="30362"/>
                </a:cubicBezTo>
                <a:cubicBezTo>
                  <a:pt x="36396" y="30172"/>
                  <a:pt x="36296" y="29982"/>
                  <a:pt x="36096" y="29782"/>
                </a:cubicBezTo>
                <a:cubicBezTo>
                  <a:pt x="35826" y="29522"/>
                  <a:pt x="35536" y="29263"/>
                  <a:pt x="35227" y="29003"/>
                </a:cubicBezTo>
                <a:close/>
                <a:moveTo>
                  <a:pt x="14826" y="34558"/>
                </a:moveTo>
                <a:lnTo>
                  <a:pt x="14816" y="34598"/>
                </a:lnTo>
                <a:cubicBezTo>
                  <a:pt x="14607" y="35627"/>
                  <a:pt x="14387" y="36706"/>
                  <a:pt x="14467" y="37715"/>
                </a:cubicBezTo>
                <a:cubicBezTo>
                  <a:pt x="14557" y="38893"/>
                  <a:pt x="15006" y="40152"/>
                  <a:pt x="15985" y="40152"/>
                </a:cubicBezTo>
                <a:cubicBezTo>
                  <a:pt x="16065" y="40152"/>
                  <a:pt x="16145" y="40142"/>
                  <a:pt x="16215" y="40132"/>
                </a:cubicBezTo>
                <a:cubicBezTo>
                  <a:pt x="17134" y="39952"/>
                  <a:pt x="17744" y="39383"/>
                  <a:pt x="18473" y="38644"/>
                </a:cubicBezTo>
                <a:lnTo>
                  <a:pt x="18423" y="38604"/>
                </a:lnTo>
                <a:cubicBezTo>
                  <a:pt x="17694" y="39333"/>
                  <a:pt x="17094" y="39902"/>
                  <a:pt x="16205" y="40072"/>
                </a:cubicBezTo>
                <a:cubicBezTo>
                  <a:pt x="16135" y="40082"/>
                  <a:pt x="16055" y="40092"/>
                  <a:pt x="15985" y="40092"/>
                </a:cubicBezTo>
                <a:cubicBezTo>
                  <a:pt x="15046" y="40092"/>
                  <a:pt x="14617" y="38863"/>
                  <a:pt x="14527" y="37715"/>
                </a:cubicBezTo>
                <a:cubicBezTo>
                  <a:pt x="14447" y="36715"/>
                  <a:pt x="14666" y="35657"/>
                  <a:pt x="14866" y="34637"/>
                </a:cubicBezTo>
                <a:cubicBezTo>
                  <a:pt x="14856" y="34608"/>
                  <a:pt x="14846" y="34578"/>
                  <a:pt x="14826" y="34558"/>
                </a:cubicBezTo>
                <a:close/>
                <a:moveTo>
                  <a:pt x="35187" y="28583"/>
                </a:moveTo>
                <a:cubicBezTo>
                  <a:pt x="35197" y="28613"/>
                  <a:pt x="35197" y="28643"/>
                  <a:pt x="35197" y="28673"/>
                </a:cubicBezTo>
                <a:cubicBezTo>
                  <a:pt x="35696" y="29083"/>
                  <a:pt x="36166" y="29472"/>
                  <a:pt x="36595" y="29882"/>
                </a:cubicBezTo>
                <a:cubicBezTo>
                  <a:pt x="36815" y="30082"/>
                  <a:pt x="36915" y="30262"/>
                  <a:pt x="36905" y="30441"/>
                </a:cubicBezTo>
                <a:cubicBezTo>
                  <a:pt x="36885" y="30721"/>
                  <a:pt x="36625" y="30991"/>
                  <a:pt x="36196" y="31321"/>
                </a:cubicBezTo>
                <a:cubicBezTo>
                  <a:pt x="35746" y="31680"/>
                  <a:pt x="35606" y="31860"/>
                  <a:pt x="35906" y="32460"/>
                </a:cubicBezTo>
                <a:cubicBezTo>
                  <a:pt x="36086" y="32809"/>
                  <a:pt x="36306" y="33139"/>
                  <a:pt x="36555" y="33449"/>
                </a:cubicBezTo>
                <a:cubicBezTo>
                  <a:pt x="36765" y="33718"/>
                  <a:pt x="36955" y="34008"/>
                  <a:pt x="37115" y="34308"/>
                </a:cubicBezTo>
                <a:cubicBezTo>
                  <a:pt x="37684" y="35497"/>
                  <a:pt x="37794" y="36396"/>
                  <a:pt x="36805" y="37695"/>
                </a:cubicBezTo>
                <a:cubicBezTo>
                  <a:pt x="35683" y="39182"/>
                  <a:pt x="33528" y="40217"/>
                  <a:pt x="31554" y="40217"/>
                </a:cubicBezTo>
                <a:cubicBezTo>
                  <a:pt x="31472" y="40217"/>
                  <a:pt x="31391" y="40216"/>
                  <a:pt x="31311" y="40212"/>
                </a:cubicBezTo>
                <a:cubicBezTo>
                  <a:pt x="30311" y="40172"/>
                  <a:pt x="29332" y="39992"/>
                  <a:pt x="28373" y="39703"/>
                </a:cubicBezTo>
                <a:cubicBezTo>
                  <a:pt x="28343" y="39713"/>
                  <a:pt x="28303" y="39733"/>
                  <a:pt x="28273" y="39743"/>
                </a:cubicBezTo>
                <a:cubicBezTo>
                  <a:pt x="29252" y="40052"/>
                  <a:pt x="30271" y="40242"/>
                  <a:pt x="31311" y="40282"/>
                </a:cubicBezTo>
                <a:cubicBezTo>
                  <a:pt x="31399" y="40286"/>
                  <a:pt x="31488" y="40289"/>
                  <a:pt x="31577" y="40289"/>
                </a:cubicBezTo>
                <a:cubicBezTo>
                  <a:pt x="33565" y="40289"/>
                  <a:pt x="35737" y="39236"/>
                  <a:pt x="36865" y="37735"/>
                </a:cubicBezTo>
                <a:cubicBezTo>
                  <a:pt x="37874" y="36406"/>
                  <a:pt x="37754" y="35497"/>
                  <a:pt x="37175" y="34278"/>
                </a:cubicBezTo>
                <a:cubicBezTo>
                  <a:pt x="37015" y="33968"/>
                  <a:pt x="36825" y="33678"/>
                  <a:pt x="36615" y="33409"/>
                </a:cubicBezTo>
                <a:cubicBezTo>
                  <a:pt x="36366" y="33099"/>
                  <a:pt x="36156" y="32769"/>
                  <a:pt x="35966" y="32430"/>
                </a:cubicBezTo>
                <a:cubicBezTo>
                  <a:pt x="35706" y="31880"/>
                  <a:pt x="35806" y="31720"/>
                  <a:pt x="36246" y="31381"/>
                </a:cubicBezTo>
                <a:cubicBezTo>
                  <a:pt x="36685" y="31031"/>
                  <a:pt x="36965" y="30761"/>
                  <a:pt x="36975" y="30451"/>
                </a:cubicBezTo>
                <a:cubicBezTo>
                  <a:pt x="36985" y="30252"/>
                  <a:pt x="36875" y="30042"/>
                  <a:pt x="36645" y="29832"/>
                </a:cubicBezTo>
                <a:cubicBezTo>
                  <a:pt x="36196" y="29402"/>
                  <a:pt x="35716" y="29003"/>
                  <a:pt x="35187" y="28583"/>
                </a:cubicBezTo>
                <a:close/>
                <a:moveTo>
                  <a:pt x="35137" y="28174"/>
                </a:moveTo>
                <a:lnTo>
                  <a:pt x="35147" y="28284"/>
                </a:lnTo>
                <a:cubicBezTo>
                  <a:pt x="35866" y="28843"/>
                  <a:pt x="36535" y="29373"/>
                  <a:pt x="37145" y="29922"/>
                </a:cubicBezTo>
                <a:cubicBezTo>
                  <a:pt x="37385" y="30142"/>
                  <a:pt x="37505" y="30342"/>
                  <a:pt x="37495" y="30531"/>
                </a:cubicBezTo>
                <a:cubicBezTo>
                  <a:pt x="37485" y="30831"/>
                  <a:pt x="37185" y="31121"/>
                  <a:pt x="36745" y="31451"/>
                </a:cubicBezTo>
                <a:cubicBezTo>
                  <a:pt x="36246" y="31820"/>
                  <a:pt x="36096" y="32010"/>
                  <a:pt x="36396" y="32629"/>
                </a:cubicBezTo>
                <a:cubicBezTo>
                  <a:pt x="36595" y="33019"/>
                  <a:pt x="36835" y="33379"/>
                  <a:pt x="37115" y="33708"/>
                </a:cubicBezTo>
                <a:cubicBezTo>
                  <a:pt x="37315" y="33968"/>
                  <a:pt x="37505" y="34238"/>
                  <a:pt x="37664" y="34528"/>
                </a:cubicBezTo>
                <a:cubicBezTo>
                  <a:pt x="38314" y="35766"/>
                  <a:pt x="38474" y="36696"/>
                  <a:pt x="37475" y="38074"/>
                </a:cubicBezTo>
                <a:cubicBezTo>
                  <a:pt x="36301" y="39685"/>
                  <a:pt x="34015" y="40815"/>
                  <a:pt x="31917" y="40815"/>
                </a:cubicBezTo>
                <a:cubicBezTo>
                  <a:pt x="31855" y="40815"/>
                  <a:pt x="31792" y="40814"/>
                  <a:pt x="31730" y="40812"/>
                </a:cubicBezTo>
                <a:cubicBezTo>
                  <a:pt x="30341" y="40752"/>
                  <a:pt x="28963" y="40462"/>
                  <a:pt x="27674" y="39942"/>
                </a:cubicBezTo>
                <a:lnTo>
                  <a:pt x="27554" y="39982"/>
                </a:lnTo>
                <a:lnTo>
                  <a:pt x="27564" y="39982"/>
                </a:lnTo>
                <a:cubicBezTo>
                  <a:pt x="28883" y="40522"/>
                  <a:pt x="30291" y="40822"/>
                  <a:pt x="31720" y="40882"/>
                </a:cubicBezTo>
                <a:lnTo>
                  <a:pt x="31920" y="40882"/>
                </a:lnTo>
                <a:cubicBezTo>
                  <a:pt x="34038" y="40882"/>
                  <a:pt x="36346" y="39743"/>
                  <a:pt x="37525" y="38114"/>
                </a:cubicBezTo>
                <a:cubicBezTo>
                  <a:pt x="38544" y="36715"/>
                  <a:pt x="38384" y="35756"/>
                  <a:pt x="37724" y="34488"/>
                </a:cubicBezTo>
                <a:cubicBezTo>
                  <a:pt x="37565" y="34198"/>
                  <a:pt x="37375" y="33928"/>
                  <a:pt x="37165" y="33668"/>
                </a:cubicBezTo>
                <a:cubicBezTo>
                  <a:pt x="36895" y="33339"/>
                  <a:pt x="36655" y="32979"/>
                  <a:pt x="36456" y="32599"/>
                </a:cubicBezTo>
                <a:cubicBezTo>
                  <a:pt x="36176" y="32010"/>
                  <a:pt x="36326" y="31850"/>
                  <a:pt x="36785" y="31510"/>
                </a:cubicBezTo>
                <a:cubicBezTo>
                  <a:pt x="37235" y="31161"/>
                  <a:pt x="37545" y="30871"/>
                  <a:pt x="37565" y="30541"/>
                </a:cubicBezTo>
                <a:cubicBezTo>
                  <a:pt x="37574" y="30322"/>
                  <a:pt x="37455" y="30102"/>
                  <a:pt x="37195" y="29872"/>
                </a:cubicBezTo>
                <a:cubicBezTo>
                  <a:pt x="36565" y="29303"/>
                  <a:pt x="35876" y="28753"/>
                  <a:pt x="35137" y="28174"/>
                </a:cubicBezTo>
                <a:close/>
                <a:moveTo>
                  <a:pt x="14497" y="33858"/>
                </a:moveTo>
                <a:cubicBezTo>
                  <a:pt x="14477" y="33948"/>
                  <a:pt x="14457" y="34038"/>
                  <a:pt x="14437" y="34118"/>
                </a:cubicBezTo>
                <a:cubicBezTo>
                  <a:pt x="14367" y="34378"/>
                  <a:pt x="14297" y="34647"/>
                  <a:pt x="14247" y="34917"/>
                </a:cubicBezTo>
                <a:cubicBezTo>
                  <a:pt x="14027" y="35946"/>
                  <a:pt x="13757" y="37225"/>
                  <a:pt x="13857" y="38374"/>
                </a:cubicBezTo>
                <a:cubicBezTo>
                  <a:pt x="13967" y="39603"/>
                  <a:pt x="14457" y="40921"/>
                  <a:pt x="15486" y="40921"/>
                </a:cubicBezTo>
                <a:cubicBezTo>
                  <a:pt x="15586" y="40911"/>
                  <a:pt x="15685" y="40902"/>
                  <a:pt x="15795" y="40882"/>
                </a:cubicBezTo>
                <a:cubicBezTo>
                  <a:pt x="16814" y="40652"/>
                  <a:pt x="17464" y="39952"/>
                  <a:pt x="18293" y="39073"/>
                </a:cubicBezTo>
                <a:lnTo>
                  <a:pt x="18613" y="38734"/>
                </a:lnTo>
                <a:lnTo>
                  <a:pt x="18553" y="38704"/>
                </a:lnTo>
                <a:cubicBezTo>
                  <a:pt x="18453" y="38813"/>
                  <a:pt x="18343" y="38923"/>
                  <a:pt x="18243" y="39033"/>
                </a:cubicBezTo>
                <a:cubicBezTo>
                  <a:pt x="17434" y="39902"/>
                  <a:pt x="16784" y="40592"/>
                  <a:pt x="15785" y="40822"/>
                </a:cubicBezTo>
                <a:cubicBezTo>
                  <a:pt x="15685" y="40842"/>
                  <a:pt x="15586" y="40852"/>
                  <a:pt x="15486" y="40852"/>
                </a:cubicBezTo>
                <a:cubicBezTo>
                  <a:pt x="14497" y="40852"/>
                  <a:pt x="14027" y="39573"/>
                  <a:pt x="13917" y="38364"/>
                </a:cubicBezTo>
                <a:cubicBezTo>
                  <a:pt x="13817" y="37225"/>
                  <a:pt x="14087" y="35956"/>
                  <a:pt x="14307" y="34927"/>
                </a:cubicBezTo>
                <a:cubicBezTo>
                  <a:pt x="14357" y="34657"/>
                  <a:pt x="14427" y="34398"/>
                  <a:pt x="14497" y="34138"/>
                </a:cubicBezTo>
                <a:cubicBezTo>
                  <a:pt x="14507" y="34078"/>
                  <a:pt x="14527" y="34018"/>
                  <a:pt x="14537" y="33958"/>
                </a:cubicBezTo>
                <a:cubicBezTo>
                  <a:pt x="14527" y="33918"/>
                  <a:pt x="14507" y="33888"/>
                  <a:pt x="14497" y="33858"/>
                </a:cubicBezTo>
                <a:close/>
                <a:moveTo>
                  <a:pt x="35077" y="27774"/>
                </a:moveTo>
                <a:lnTo>
                  <a:pt x="35077" y="27774"/>
                </a:lnTo>
                <a:cubicBezTo>
                  <a:pt x="35087" y="27804"/>
                  <a:pt x="35097" y="27844"/>
                  <a:pt x="35097" y="27884"/>
                </a:cubicBezTo>
                <a:lnTo>
                  <a:pt x="35676" y="28333"/>
                </a:lnTo>
                <a:cubicBezTo>
                  <a:pt x="36396" y="28893"/>
                  <a:pt x="37085" y="29422"/>
                  <a:pt x="37714" y="29972"/>
                </a:cubicBezTo>
                <a:cubicBezTo>
                  <a:pt x="37974" y="30202"/>
                  <a:pt x="38094" y="30422"/>
                  <a:pt x="38084" y="30621"/>
                </a:cubicBezTo>
                <a:cubicBezTo>
                  <a:pt x="38074" y="30961"/>
                  <a:pt x="37694" y="31281"/>
                  <a:pt x="37285" y="31570"/>
                </a:cubicBezTo>
                <a:cubicBezTo>
                  <a:pt x="36765" y="31940"/>
                  <a:pt x="36575" y="32120"/>
                  <a:pt x="36885" y="32799"/>
                </a:cubicBezTo>
                <a:cubicBezTo>
                  <a:pt x="37105" y="33219"/>
                  <a:pt x="37365" y="33608"/>
                  <a:pt x="37674" y="33968"/>
                </a:cubicBezTo>
                <a:cubicBezTo>
                  <a:pt x="37874" y="34218"/>
                  <a:pt x="38054" y="34468"/>
                  <a:pt x="38224" y="34747"/>
                </a:cubicBezTo>
                <a:cubicBezTo>
                  <a:pt x="38963" y="36056"/>
                  <a:pt x="39153" y="36995"/>
                  <a:pt x="38144" y="38444"/>
                </a:cubicBezTo>
                <a:cubicBezTo>
                  <a:pt x="36955" y="40162"/>
                  <a:pt x="34497" y="41401"/>
                  <a:pt x="32300" y="41401"/>
                </a:cubicBezTo>
                <a:lnTo>
                  <a:pt x="32150" y="41401"/>
                </a:lnTo>
                <a:cubicBezTo>
                  <a:pt x="30361" y="41351"/>
                  <a:pt x="28603" y="40921"/>
                  <a:pt x="27005" y="40132"/>
                </a:cubicBezTo>
                <a:lnTo>
                  <a:pt x="26895" y="40162"/>
                </a:lnTo>
                <a:cubicBezTo>
                  <a:pt x="28533" y="40981"/>
                  <a:pt x="30321" y="41431"/>
                  <a:pt x="32150" y="41481"/>
                </a:cubicBezTo>
                <a:cubicBezTo>
                  <a:pt x="32201" y="41482"/>
                  <a:pt x="32252" y="41483"/>
                  <a:pt x="32303" y="41483"/>
                </a:cubicBezTo>
                <a:cubicBezTo>
                  <a:pt x="34523" y="41483"/>
                  <a:pt x="37003" y="40222"/>
                  <a:pt x="38214" y="38494"/>
                </a:cubicBezTo>
                <a:cubicBezTo>
                  <a:pt x="39243" y="37015"/>
                  <a:pt x="39033" y="36016"/>
                  <a:pt x="38294" y="34707"/>
                </a:cubicBezTo>
                <a:cubicBezTo>
                  <a:pt x="38124" y="34428"/>
                  <a:pt x="37944" y="34168"/>
                  <a:pt x="37734" y="33918"/>
                </a:cubicBezTo>
                <a:cubicBezTo>
                  <a:pt x="37435" y="33569"/>
                  <a:pt x="37175" y="33179"/>
                  <a:pt x="36965" y="32769"/>
                </a:cubicBezTo>
                <a:cubicBezTo>
                  <a:pt x="36675" y="32150"/>
                  <a:pt x="36815" y="32010"/>
                  <a:pt x="37335" y="31630"/>
                </a:cubicBezTo>
                <a:cubicBezTo>
                  <a:pt x="37824" y="31281"/>
                  <a:pt x="38154" y="30971"/>
                  <a:pt x="38164" y="30631"/>
                </a:cubicBezTo>
                <a:cubicBezTo>
                  <a:pt x="38174" y="30392"/>
                  <a:pt x="38044" y="30162"/>
                  <a:pt x="37764" y="29912"/>
                </a:cubicBezTo>
                <a:cubicBezTo>
                  <a:pt x="37135" y="29363"/>
                  <a:pt x="36446" y="28833"/>
                  <a:pt x="35726" y="28274"/>
                </a:cubicBezTo>
                <a:cubicBezTo>
                  <a:pt x="35516" y="28104"/>
                  <a:pt x="35297" y="27944"/>
                  <a:pt x="35077" y="27774"/>
                </a:cubicBezTo>
                <a:close/>
                <a:moveTo>
                  <a:pt x="14187" y="33029"/>
                </a:moveTo>
                <a:cubicBezTo>
                  <a:pt x="14117" y="33519"/>
                  <a:pt x="14007" y="34018"/>
                  <a:pt x="13867" y="34498"/>
                </a:cubicBezTo>
                <a:cubicBezTo>
                  <a:pt x="13787" y="34777"/>
                  <a:pt x="13707" y="35077"/>
                  <a:pt x="13647" y="35367"/>
                </a:cubicBezTo>
                <a:cubicBezTo>
                  <a:pt x="13388" y="36576"/>
                  <a:pt x="13138" y="37844"/>
                  <a:pt x="13258" y="39033"/>
                </a:cubicBezTo>
                <a:cubicBezTo>
                  <a:pt x="13388" y="40312"/>
                  <a:pt x="13917" y="41681"/>
                  <a:pt x="14996" y="41681"/>
                </a:cubicBezTo>
                <a:cubicBezTo>
                  <a:pt x="15126" y="41681"/>
                  <a:pt x="15256" y="41671"/>
                  <a:pt x="15376" y="41631"/>
                </a:cubicBezTo>
                <a:cubicBezTo>
                  <a:pt x="16465" y="41351"/>
                  <a:pt x="17174" y="40552"/>
                  <a:pt x="17993" y="39633"/>
                </a:cubicBezTo>
                <a:cubicBezTo>
                  <a:pt x="18223" y="39373"/>
                  <a:pt x="18473" y="39093"/>
                  <a:pt x="18743" y="38823"/>
                </a:cubicBezTo>
                <a:lnTo>
                  <a:pt x="18683" y="38784"/>
                </a:lnTo>
                <a:cubicBezTo>
                  <a:pt x="18423" y="39053"/>
                  <a:pt x="18183" y="39323"/>
                  <a:pt x="17943" y="39603"/>
                </a:cubicBezTo>
                <a:cubicBezTo>
                  <a:pt x="17134" y="40512"/>
                  <a:pt x="16435" y="41291"/>
                  <a:pt x="15366" y="41571"/>
                </a:cubicBezTo>
                <a:cubicBezTo>
                  <a:pt x="15246" y="41611"/>
                  <a:pt x="15126" y="41621"/>
                  <a:pt x="14996" y="41621"/>
                </a:cubicBezTo>
                <a:cubicBezTo>
                  <a:pt x="13957" y="41621"/>
                  <a:pt x="13448" y="40272"/>
                  <a:pt x="13328" y="39023"/>
                </a:cubicBezTo>
                <a:cubicBezTo>
                  <a:pt x="13208" y="37854"/>
                  <a:pt x="13448" y="36586"/>
                  <a:pt x="13707" y="35387"/>
                </a:cubicBezTo>
                <a:cubicBezTo>
                  <a:pt x="13777" y="35087"/>
                  <a:pt x="13847" y="34797"/>
                  <a:pt x="13927" y="34518"/>
                </a:cubicBezTo>
                <a:cubicBezTo>
                  <a:pt x="14057" y="34068"/>
                  <a:pt x="14157" y="33618"/>
                  <a:pt x="14227" y="33159"/>
                </a:cubicBezTo>
                <a:cubicBezTo>
                  <a:pt x="14217" y="33119"/>
                  <a:pt x="14197" y="33069"/>
                  <a:pt x="14187" y="33029"/>
                </a:cubicBezTo>
                <a:close/>
                <a:moveTo>
                  <a:pt x="34997" y="27354"/>
                </a:moveTo>
                <a:lnTo>
                  <a:pt x="34997" y="27354"/>
                </a:lnTo>
                <a:cubicBezTo>
                  <a:pt x="35007" y="27404"/>
                  <a:pt x="35017" y="27444"/>
                  <a:pt x="35027" y="27484"/>
                </a:cubicBezTo>
                <a:cubicBezTo>
                  <a:pt x="35457" y="27824"/>
                  <a:pt x="35886" y="28144"/>
                  <a:pt x="36296" y="28463"/>
                </a:cubicBezTo>
                <a:cubicBezTo>
                  <a:pt x="36985" y="28993"/>
                  <a:pt x="37644" y="29492"/>
                  <a:pt x="38274" y="30032"/>
                </a:cubicBezTo>
                <a:cubicBezTo>
                  <a:pt x="38554" y="30272"/>
                  <a:pt x="38693" y="30501"/>
                  <a:pt x="38683" y="30721"/>
                </a:cubicBezTo>
                <a:cubicBezTo>
                  <a:pt x="38663" y="31081"/>
                  <a:pt x="38264" y="31411"/>
                  <a:pt x="37834" y="31710"/>
                </a:cubicBezTo>
                <a:cubicBezTo>
                  <a:pt x="37255" y="32110"/>
                  <a:pt x="37075" y="32290"/>
                  <a:pt x="37385" y="32979"/>
                </a:cubicBezTo>
                <a:cubicBezTo>
                  <a:pt x="37584" y="33419"/>
                  <a:pt x="37914" y="33828"/>
                  <a:pt x="38234" y="34228"/>
                </a:cubicBezTo>
                <a:cubicBezTo>
                  <a:pt x="38434" y="34468"/>
                  <a:pt x="38623" y="34707"/>
                  <a:pt x="38783" y="34967"/>
                </a:cubicBezTo>
                <a:cubicBezTo>
                  <a:pt x="39613" y="36336"/>
                  <a:pt x="39842" y="37295"/>
                  <a:pt x="38813" y="38833"/>
                </a:cubicBezTo>
                <a:cubicBezTo>
                  <a:pt x="37592" y="40665"/>
                  <a:pt x="35003" y="42001"/>
                  <a:pt x="32681" y="42001"/>
                </a:cubicBezTo>
                <a:cubicBezTo>
                  <a:pt x="32647" y="42001"/>
                  <a:pt x="32613" y="42001"/>
                  <a:pt x="32579" y="42000"/>
                </a:cubicBezTo>
                <a:cubicBezTo>
                  <a:pt x="30361" y="41960"/>
                  <a:pt x="28064" y="41311"/>
                  <a:pt x="26405" y="40262"/>
                </a:cubicBezTo>
                <a:cubicBezTo>
                  <a:pt x="26365" y="40272"/>
                  <a:pt x="26325" y="40272"/>
                  <a:pt x="26295" y="40292"/>
                </a:cubicBezTo>
                <a:cubicBezTo>
                  <a:pt x="27964" y="41371"/>
                  <a:pt x="30311" y="42040"/>
                  <a:pt x="32579" y="42080"/>
                </a:cubicBezTo>
                <a:lnTo>
                  <a:pt x="32689" y="42080"/>
                </a:lnTo>
                <a:cubicBezTo>
                  <a:pt x="35037" y="42080"/>
                  <a:pt x="37634" y="40732"/>
                  <a:pt x="38883" y="38883"/>
                </a:cubicBezTo>
                <a:cubicBezTo>
                  <a:pt x="39922" y="37315"/>
                  <a:pt x="39672" y="36286"/>
                  <a:pt x="38853" y="34927"/>
                </a:cubicBezTo>
                <a:cubicBezTo>
                  <a:pt x="38683" y="34667"/>
                  <a:pt x="38504" y="34418"/>
                  <a:pt x="38304" y="34178"/>
                </a:cubicBezTo>
                <a:cubicBezTo>
                  <a:pt x="37984" y="33788"/>
                  <a:pt x="37654" y="33379"/>
                  <a:pt x="37455" y="32949"/>
                </a:cubicBezTo>
                <a:cubicBezTo>
                  <a:pt x="37165" y="32310"/>
                  <a:pt x="37315" y="32160"/>
                  <a:pt x="37884" y="31770"/>
                </a:cubicBezTo>
                <a:cubicBezTo>
                  <a:pt x="38324" y="31461"/>
                  <a:pt x="38743" y="31121"/>
                  <a:pt x="38763" y="30721"/>
                </a:cubicBezTo>
                <a:cubicBezTo>
                  <a:pt x="38773" y="30481"/>
                  <a:pt x="38633" y="30232"/>
                  <a:pt x="38324" y="29962"/>
                </a:cubicBezTo>
                <a:cubicBezTo>
                  <a:pt x="37694" y="29432"/>
                  <a:pt x="37035" y="28923"/>
                  <a:pt x="36346" y="28393"/>
                </a:cubicBezTo>
                <a:cubicBezTo>
                  <a:pt x="35906" y="28064"/>
                  <a:pt x="35457" y="27724"/>
                  <a:pt x="34997" y="27354"/>
                </a:cubicBezTo>
                <a:close/>
                <a:moveTo>
                  <a:pt x="17354" y="41911"/>
                </a:moveTo>
                <a:cubicBezTo>
                  <a:pt x="17214" y="42100"/>
                  <a:pt x="17084" y="42260"/>
                  <a:pt x="16964" y="42400"/>
                </a:cubicBezTo>
                <a:cubicBezTo>
                  <a:pt x="16908" y="42463"/>
                  <a:pt x="16854" y="42528"/>
                  <a:pt x="16801" y="42594"/>
                </a:cubicBezTo>
                <a:lnTo>
                  <a:pt x="16801" y="42594"/>
                </a:lnTo>
                <a:cubicBezTo>
                  <a:pt x="16946" y="42404"/>
                  <a:pt x="17098" y="42217"/>
                  <a:pt x="17254" y="42030"/>
                </a:cubicBezTo>
                <a:lnTo>
                  <a:pt x="17354" y="41911"/>
                </a:lnTo>
                <a:close/>
                <a:moveTo>
                  <a:pt x="34897" y="26915"/>
                </a:moveTo>
                <a:lnTo>
                  <a:pt x="34897" y="26915"/>
                </a:lnTo>
                <a:cubicBezTo>
                  <a:pt x="34907" y="26955"/>
                  <a:pt x="34917" y="27005"/>
                  <a:pt x="34927" y="27045"/>
                </a:cubicBezTo>
                <a:lnTo>
                  <a:pt x="35037" y="27135"/>
                </a:lnTo>
                <a:cubicBezTo>
                  <a:pt x="35676" y="27644"/>
                  <a:pt x="36286" y="28114"/>
                  <a:pt x="36885" y="28563"/>
                </a:cubicBezTo>
                <a:cubicBezTo>
                  <a:pt x="37565" y="29073"/>
                  <a:pt x="38214" y="29562"/>
                  <a:pt x="38823" y="30072"/>
                </a:cubicBezTo>
                <a:cubicBezTo>
                  <a:pt x="39143" y="30342"/>
                  <a:pt x="39283" y="30581"/>
                  <a:pt x="39273" y="30811"/>
                </a:cubicBezTo>
                <a:cubicBezTo>
                  <a:pt x="39253" y="31191"/>
                  <a:pt x="38813" y="31540"/>
                  <a:pt x="38384" y="31830"/>
                </a:cubicBezTo>
                <a:cubicBezTo>
                  <a:pt x="37794" y="32230"/>
                  <a:pt x="37545" y="32400"/>
                  <a:pt x="37874" y="33149"/>
                </a:cubicBezTo>
                <a:cubicBezTo>
                  <a:pt x="38084" y="33628"/>
                  <a:pt x="38464" y="34088"/>
                  <a:pt x="38803" y="34488"/>
                </a:cubicBezTo>
                <a:cubicBezTo>
                  <a:pt x="38993" y="34717"/>
                  <a:pt x="39173" y="34947"/>
                  <a:pt x="39343" y="35197"/>
                </a:cubicBezTo>
                <a:cubicBezTo>
                  <a:pt x="40252" y="36586"/>
                  <a:pt x="40522" y="37605"/>
                  <a:pt x="39483" y="39213"/>
                </a:cubicBezTo>
                <a:cubicBezTo>
                  <a:pt x="38214" y="41171"/>
                  <a:pt x="35516" y="42590"/>
                  <a:pt x="33069" y="42590"/>
                </a:cubicBezTo>
                <a:lnTo>
                  <a:pt x="32999" y="42590"/>
                </a:lnTo>
                <a:cubicBezTo>
                  <a:pt x="30621" y="42570"/>
                  <a:pt x="28144" y="41871"/>
                  <a:pt x="26395" y="40722"/>
                </a:cubicBezTo>
                <a:cubicBezTo>
                  <a:pt x="26215" y="40602"/>
                  <a:pt x="26046" y="40482"/>
                  <a:pt x="25876" y="40342"/>
                </a:cubicBezTo>
                <a:lnTo>
                  <a:pt x="25756" y="40362"/>
                </a:lnTo>
                <a:cubicBezTo>
                  <a:pt x="25946" y="40522"/>
                  <a:pt x="26145" y="40672"/>
                  <a:pt x="26345" y="40792"/>
                </a:cubicBezTo>
                <a:cubicBezTo>
                  <a:pt x="28114" y="41951"/>
                  <a:pt x="30601" y="42650"/>
                  <a:pt x="32999" y="42680"/>
                </a:cubicBezTo>
                <a:lnTo>
                  <a:pt x="33069" y="42680"/>
                </a:lnTo>
                <a:cubicBezTo>
                  <a:pt x="35546" y="42680"/>
                  <a:pt x="38274" y="41241"/>
                  <a:pt x="39553" y="39253"/>
                </a:cubicBezTo>
                <a:cubicBezTo>
                  <a:pt x="40612" y="37615"/>
                  <a:pt x="40322" y="36546"/>
                  <a:pt x="39413" y="35147"/>
                </a:cubicBezTo>
                <a:cubicBezTo>
                  <a:pt x="39243" y="34897"/>
                  <a:pt x="39063" y="34667"/>
                  <a:pt x="38863" y="34438"/>
                </a:cubicBezTo>
                <a:cubicBezTo>
                  <a:pt x="38514" y="34018"/>
                  <a:pt x="38154" y="33578"/>
                  <a:pt x="37954" y="33119"/>
                </a:cubicBezTo>
                <a:cubicBezTo>
                  <a:pt x="37654" y="32430"/>
                  <a:pt x="37844" y="32300"/>
                  <a:pt x="38424" y="31900"/>
                </a:cubicBezTo>
                <a:cubicBezTo>
                  <a:pt x="38903" y="31580"/>
                  <a:pt x="39343" y="31231"/>
                  <a:pt x="39363" y="30821"/>
                </a:cubicBezTo>
                <a:cubicBezTo>
                  <a:pt x="39373" y="30551"/>
                  <a:pt x="39213" y="30292"/>
                  <a:pt x="38883" y="30012"/>
                </a:cubicBezTo>
                <a:cubicBezTo>
                  <a:pt x="38264" y="29492"/>
                  <a:pt x="37614" y="29013"/>
                  <a:pt x="36935" y="28493"/>
                </a:cubicBezTo>
                <a:cubicBezTo>
                  <a:pt x="36346" y="28044"/>
                  <a:pt x="35726" y="27584"/>
                  <a:pt x="35097" y="27075"/>
                </a:cubicBezTo>
                <a:lnTo>
                  <a:pt x="34897" y="26915"/>
                </a:lnTo>
                <a:close/>
                <a:moveTo>
                  <a:pt x="16994" y="42510"/>
                </a:moveTo>
                <a:cubicBezTo>
                  <a:pt x="16904" y="42630"/>
                  <a:pt x="16824" y="42730"/>
                  <a:pt x="16754" y="42830"/>
                </a:cubicBezTo>
                <a:cubicBezTo>
                  <a:pt x="16695" y="42890"/>
                  <a:pt x="16645" y="42960"/>
                  <a:pt x="16595" y="43029"/>
                </a:cubicBezTo>
                <a:cubicBezTo>
                  <a:pt x="16714" y="42850"/>
                  <a:pt x="16854" y="42680"/>
                  <a:pt x="16984" y="42510"/>
                </a:cubicBezTo>
                <a:close/>
                <a:moveTo>
                  <a:pt x="34757" y="26425"/>
                </a:moveTo>
                <a:lnTo>
                  <a:pt x="34757" y="26425"/>
                </a:lnTo>
                <a:cubicBezTo>
                  <a:pt x="34767" y="26485"/>
                  <a:pt x="34787" y="26535"/>
                  <a:pt x="34797" y="26585"/>
                </a:cubicBezTo>
                <a:cubicBezTo>
                  <a:pt x="34927" y="26685"/>
                  <a:pt x="35047" y="26785"/>
                  <a:pt x="35187" y="26895"/>
                </a:cubicBezTo>
                <a:lnTo>
                  <a:pt x="35377" y="27045"/>
                </a:lnTo>
                <a:cubicBezTo>
                  <a:pt x="36076" y="27624"/>
                  <a:pt x="36775" y="28144"/>
                  <a:pt x="37455" y="28643"/>
                </a:cubicBezTo>
                <a:cubicBezTo>
                  <a:pt x="38134" y="29143"/>
                  <a:pt x="38763" y="29622"/>
                  <a:pt x="39383" y="30122"/>
                </a:cubicBezTo>
                <a:cubicBezTo>
                  <a:pt x="39712" y="30402"/>
                  <a:pt x="39872" y="30651"/>
                  <a:pt x="39862" y="30901"/>
                </a:cubicBezTo>
                <a:cubicBezTo>
                  <a:pt x="39842" y="31221"/>
                  <a:pt x="39563" y="31530"/>
                  <a:pt x="38923" y="31960"/>
                </a:cubicBezTo>
                <a:lnTo>
                  <a:pt x="38903" y="31970"/>
                </a:lnTo>
                <a:cubicBezTo>
                  <a:pt x="38284" y="32370"/>
                  <a:pt x="38034" y="32539"/>
                  <a:pt x="38364" y="33319"/>
                </a:cubicBezTo>
                <a:cubicBezTo>
                  <a:pt x="38574" y="33828"/>
                  <a:pt x="38993" y="34308"/>
                  <a:pt x="39363" y="34737"/>
                </a:cubicBezTo>
                <a:cubicBezTo>
                  <a:pt x="39563" y="34977"/>
                  <a:pt x="39752" y="35197"/>
                  <a:pt x="39892" y="35407"/>
                </a:cubicBezTo>
                <a:cubicBezTo>
                  <a:pt x="40891" y="36855"/>
                  <a:pt x="41201" y="37894"/>
                  <a:pt x="40142" y="39583"/>
                </a:cubicBezTo>
                <a:cubicBezTo>
                  <a:pt x="38839" y="41670"/>
                  <a:pt x="36074" y="43181"/>
                  <a:pt x="33564" y="43181"/>
                </a:cubicBezTo>
                <a:cubicBezTo>
                  <a:pt x="33515" y="43181"/>
                  <a:pt x="33467" y="43180"/>
                  <a:pt x="33418" y="43179"/>
                </a:cubicBezTo>
                <a:cubicBezTo>
                  <a:pt x="30811" y="43129"/>
                  <a:pt x="28283" y="42420"/>
                  <a:pt x="26495" y="41251"/>
                </a:cubicBezTo>
                <a:cubicBezTo>
                  <a:pt x="26105" y="40991"/>
                  <a:pt x="25736" y="40702"/>
                  <a:pt x="25376" y="40402"/>
                </a:cubicBezTo>
                <a:lnTo>
                  <a:pt x="25246" y="40412"/>
                </a:lnTo>
                <a:cubicBezTo>
                  <a:pt x="25636" y="40742"/>
                  <a:pt x="26036" y="41041"/>
                  <a:pt x="26455" y="41321"/>
                </a:cubicBezTo>
                <a:cubicBezTo>
                  <a:pt x="28253" y="42500"/>
                  <a:pt x="30791" y="43209"/>
                  <a:pt x="33418" y="43269"/>
                </a:cubicBezTo>
                <a:cubicBezTo>
                  <a:pt x="33467" y="43270"/>
                  <a:pt x="33515" y="43271"/>
                  <a:pt x="33564" y="43271"/>
                </a:cubicBezTo>
                <a:cubicBezTo>
                  <a:pt x="36103" y="43271"/>
                  <a:pt x="38899" y="41740"/>
                  <a:pt x="40222" y="39633"/>
                </a:cubicBezTo>
                <a:cubicBezTo>
                  <a:pt x="41301" y="37904"/>
                  <a:pt x="40971" y="36805"/>
                  <a:pt x="39972" y="35357"/>
                </a:cubicBezTo>
                <a:cubicBezTo>
                  <a:pt x="39822" y="35147"/>
                  <a:pt x="39633" y="34927"/>
                  <a:pt x="39433" y="34687"/>
                </a:cubicBezTo>
                <a:cubicBezTo>
                  <a:pt x="39073" y="34258"/>
                  <a:pt x="38653" y="33788"/>
                  <a:pt x="38444" y="33289"/>
                </a:cubicBezTo>
                <a:cubicBezTo>
                  <a:pt x="38144" y="32579"/>
                  <a:pt x="38354" y="32440"/>
                  <a:pt x="38953" y="32040"/>
                </a:cubicBezTo>
                <a:lnTo>
                  <a:pt x="38963" y="32030"/>
                </a:lnTo>
                <a:cubicBezTo>
                  <a:pt x="39443" y="31720"/>
                  <a:pt x="39922" y="31341"/>
                  <a:pt x="39952" y="30901"/>
                </a:cubicBezTo>
                <a:cubicBezTo>
                  <a:pt x="39962" y="30621"/>
                  <a:pt x="39792" y="30352"/>
                  <a:pt x="39433" y="30052"/>
                </a:cubicBezTo>
                <a:cubicBezTo>
                  <a:pt x="38813" y="29552"/>
                  <a:pt x="38174" y="29073"/>
                  <a:pt x="37505" y="28573"/>
                </a:cubicBezTo>
                <a:cubicBezTo>
                  <a:pt x="36835" y="28074"/>
                  <a:pt x="36136" y="27554"/>
                  <a:pt x="35427" y="26975"/>
                </a:cubicBezTo>
                <a:lnTo>
                  <a:pt x="35237" y="26825"/>
                </a:lnTo>
                <a:cubicBezTo>
                  <a:pt x="35067" y="26695"/>
                  <a:pt x="34907" y="26565"/>
                  <a:pt x="34757" y="26425"/>
                </a:cubicBezTo>
                <a:close/>
                <a:moveTo>
                  <a:pt x="34547" y="25826"/>
                </a:moveTo>
                <a:cubicBezTo>
                  <a:pt x="34577" y="25896"/>
                  <a:pt x="34597" y="25966"/>
                  <a:pt x="34627" y="26036"/>
                </a:cubicBezTo>
                <a:cubicBezTo>
                  <a:pt x="34917" y="26315"/>
                  <a:pt x="35227" y="26585"/>
                  <a:pt x="35546" y="26835"/>
                </a:cubicBezTo>
                <a:lnTo>
                  <a:pt x="35716" y="26985"/>
                </a:lnTo>
                <a:cubicBezTo>
                  <a:pt x="36496" y="27604"/>
                  <a:pt x="37265" y="28184"/>
                  <a:pt x="38014" y="28733"/>
                </a:cubicBezTo>
                <a:cubicBezTo>
                  <a:pt x="38693" y="29223"/>
                  <a:pt x="39313" y="29682"/>
                  <a:pt x="39942" y="30182"/>
                </a:cubicBezTo>
                <a:cubicBezTo>
                  <a:pt x="40302" y="30471"/>
                  <a:pt x="40472" y="30741"/>
                  <a:pt x="40462" y="31001"/>
                </a:cubicBezTo>
                <a:cubicBezTo>
                  <a:pt x="40442" y="31331"/>
                  <a:pt x="40142" y="31670"/>
                  <a:pt x="39473" y="32100"/>
                </a:cubicBezTo>
                <a:lnTo>
                  <a:pt x="39423" y="32130"/>
                </a:lnTo>
                <a:cubicBezTo>
                  <a:pt x="38793" y="32529"/>
                  <a:pt x="38524" y="32699"/>
                  <a:pt x="38853" y="33499"/>
                </a:cubicBezTo>
                <a:cubicBezTo>
                  <a:pt x="39083" y="34038"/>
                  <a:pt x="39533" y="34548"/>
                  <a:pt x="39932" y="34997"/>
                </a:cubicBezTo>
                <a:cubicBezTo>
                  <a:pt x="40132" y="35227"/>
                  <a:pt x="40312" y="35437"/>
                  <a:pt x="40462" y="35637"/>
                </a:cubicBezTo>
                <a:cubicBezTo>
                  <a:pt x="41541" y="37125"/>
                  <a:pt x="41890" y="38194"/>
                  <a:pt x="40821" y="39962"/>
                </a:cubicBezTo>
                <a:cubicBezTo>
                  <a:pt x="39493" y="42140"/>
                  <a:pt x="36535" y="43779"/>
                  <a:pt x="33938" y="43779"/>
                </a:cubicBezTo>
                <a:lnTo>
                  <a:pt x="33848" y="43779"/>
                </a:lnTo>
                <a:cubicBezTo>
                  <a:pt x="31131" y="43739"/>
                  <a:pt x="28493" y="43019"/>
                  <a:pt x="26615" y="41791"/>
                </a:cubicBezTo>
                <a:cubicBezTo>
                  <a:pt x="26006" y="41381"/>
                  <a:pt x="25426" y="40921"/>
                  <a:pt x="24887" y="40432"/>
                </a:cubicBezTo>
                <a:lnTo>
                  <a:pt x="24757" y="40432"/>
                </a:lnTo>
                <a:cubicBezTo>
                  <a:pt x="25326" y="40951"/>
                  <a:pt x="25926" y="41431"/>
                  <a:pt x="26565" y="41861"/>
                </a:cubicBezTo>
                <a:cubicBezTo>
                  <a:pt x="28463" y="43099"/>
                  <a:pt x="31111" y="43829"/>
                  <a:pt x="33838" y="43869"/>
                </a:cubicBezTo>
                <a:lnTo>
                  <a:pt x="33938" y="43869"/>
                </a:lnTo>
                <a:cubicBezTo>
                  <a:pt x="36605" y="43869"/>
                  <a:pt x="39533" y="42250"/>
                  <a:pt x="40891" y="40012"/>
                </a:cubicBezTo>
                <a:cubicBezTo>
                  <a:pt x="41990" y="38204"/>
                  <a:pt x="41611" y="37065"/>
                  <a:pt x="40532" y="35577"/>
                </a:cubicBezTo>
                <a:cubicBezTo>
                  <a:pt x="40382" y="35377"/>
                  <a:pt x="40192" y="35167"/>
                  <a:pt x="40002" y="34937"/>
                </a:cubicBezTo>
                <a:cubicBezTo>
                  <a:pt x="39603" y="34488"/>
                  <a:pt x="39163" y="33978"/>
                  <a:pt x="38943" y="33459"/>
                </a:cubicBezTo>
                <a:cubicBezTo>
                  <a:pt x="38633" y="32729"/>
                  <a:pt x="38853" y="32589"/>
                  <a:pt x="39473" y="32190"/>
                </a:cubicBezTo>
                <a:lnTo>
                  <a:pt x="39523" y="32160"/>
                </a:lnTo>
                <a:cubicBezTo>
                  <a:pt x="40222" y="31710"/>
                  <a:pt x="40532" y="31361"/>
                  <a:pt x="40552" y="31001"/>
                </a:cubicBezTo>
                <a:cubicBezTo>
                  <a:pt x="40562" y="30701"/>
                  <a:pt x="40382" y="30412"/>
                  <a:pt x="40002" y="30102"/>
                </a:cubicBezTo>
                <a:cubicBezTo>
                  <a:pt x="39373" y="29602"/>
                  <a:pt x="38743" y="29143"/>
                  <a:pt x="38074" y="28643"/>
                </a:cubicBezTo>
                <a:cubicBezTo>
                  <a:pt x="37325" y="28094"/>
                  <a:pt x="36555" y="27524"/>
                  <a:pt x="35776" y="26895"/>
                </a:cubicBezTo>
                <a:lnTo>
                  <a:pt x="35596" y="26755"/>
                </a:lnTo>
                <a:cubicBezTo>
                  <a:pt x="35227" y="26465"/>
                  <a:pt x="34877" y="26156"/>
                  <a:pt x="34547" y="25826"/>
                </a:cubicBezTo>
                <a:close/>
                <a:moveTo>
                  <a:pt x="11240" y="29662"/>
                </a:moveTo>
                <a:cubicBezTo>
                  <a:pt x="11310" y="29692"/>
                  <a:pt x="11380" y="29712"/>
                  <a:pt x="11450" y="29712"/>
                </a:cubicBezTo>
                <a:cubicBezTo>
                  <a:pt x="11480" y="29712"/>
                  <a:pt x="11499" y="29712"/>
                  <a:pt x="11529" y="29702"/>
                </a:cubicBezTo>
                <a:lnTo>
                  <a:pt x="11529" y="29702"/>
                </a:lnTo>
                <a:cubicBezTo>
                  <a:pt x="11490" y="29972"/>
                  <a:pt x="11499" y="30242"/>
                  <a:pt x="11539" y="30511"/>
                </a:cubicBezTo>
                <a:cubicBezTo>
                  <a:pt x="11599" y="30921"/>
                  <a:pt x="11679" y="31311"/>
                  <a:pt x="11789" y="31700"/>
                </a:cubicBezTo>
                <a:cubicBezTo>
                  <a:pt x="11929" y="32250"/>
                  <a:pt x="12069" y="32819"/>
                  <a:pt x="12079" y="33369"/>
                </a:cubicBezTo>
                <a:cubicBezTo>
                  <a:pt x="12089" y="34278"/>
                  <a:pt x="11829" y="35157"/>
                  <a:pt x="11579" y="35996"/>
                </a:cubicBezTo>
                <a:cubicBezTo>
                  <a:pt x="11460" y="36386"/>
                  <a:pt x="11340" y="36775"/>
                  <a:pt x="11250" y="37175"/>
                </a:cubicBezTo>
                <a:cubicBezTo>
                  <a:pt x="10820" y="39013"/>
                  <a:pt x="10690" y="40432"/>
                  <a:pt x="10850" y="41641"/>
                </a:cubicBezTo>
                <a:cubicBezTo>
                  <a:pt x="10960" y="42460"/>
                  <a:pt x="11200" y="43199"/>
                  <a:pt x="11509" y="43729"/>
                </a:cubicBezTo>
                <a:cubicBezTo>
                  <a:pt x="11909" y="44408"/>
                  <a:pt x="12419" y="44748"/>
                  <a:pt x="13028" y="44748"/>
                </a:cubicBezTo>
                <a:cubicBezTo>
                  <a:pt x="13258" y="44748"/>
                  <a:pt x="13488" y="44708"/>
                  <a:pt x="13697" y="44628"/>
                </a:cubicBezTo>
                <a:cubicBezTo>
                  <a:pt x="15076" y="44138"/>
                  <a:pt x="15955" y="43000"/>
                  <a:pt x="16894" y="41791"/>
                </a:cubicBezTo>
                <a:cubicBezTo>
                  <a:pt x="17264" y="41311"/>
                  <a:pt x="17654" y="40812"/>
                  <a:pt x="18093" y="40322"/>
                </a:cubicBezTo>
                <a:cubicBezTo>
                  <a:pt x="18198" y="40207"/>
                  <a:pt x="18314" y="40069"/>
                  <a:pt x="18438" y="39917"/>
                </a:cubicBezTo>
                <a:lnTo>
                  <a:pt x="18438" y="39917"/>
                </a:lnTo>
                <a:cubicBezTo>
                  <a:pt x="18202" y="40220"/>
                  <a:pt x="17984" y="40502"/>
                  <a:pt x="17803" y="40702"/>
                </a:cubicBezTo>
                <a:cubicBezTo>
                  <a:pt x="17354" y="41211"/>
                  <a:pt x="16944" y="41751"/>
                  <a:pt x="16555" y="42270"/>
                </a:cubicBezTo>
                <a:cubicBezTo>
                  <a:pt x="15586" y="43549"/>
                  <a:pt x="14676" y="44768"/>
                  <a:pt x="13238" y="45297"/>
                </a:cubicBezTo>
                <a:cubicBezTo>
                  <a:pt x="13008" y="45387"/>
                  <a:pt x="12768" y="45437"/>
                  <a:pt x="12529" y="45437"/>
                </a:cubicBezTo>
                <a:cubicBezTo>
                  <a:pt x="10900" y="45437"/>
                  <a:pt x="10421" y="43019"/>
                  <a:pt x="10311" y="42280"/>
                </a:cubicBezTo>
                <a:cubicBezTo>
                  <a:pt x="10141" y="41021"/>
                  <a:pt x="10271" y="39503"/>
                  <a:pt x="10720" y="37645"/>
                </a:cubicBezTo>
                <a:cubicBezTo>
                  <a:pt x="10820" y="37225"/>
                  <a:pt x="10940" y="36815"/>
                  <a:pt x="11070" y="36406"/>
                </a:cubicBezTo>
                <a:cubicBezTo>
                  <a:pt x="11350" y="35517"/>
                  <a:pt x="11629" y="34598"/>
                  <a:pt x="11619" y="33638"/>
                </a:cubicBezTo>
                <a:cubicBezTo>
                  <a:pt x="11609" y="33029"/>
                  <a:pt x="11450" y="32410"/>
                  <a:pt x="11300" y="31810"/>
                </a:cubicBezTo>
                <a:cubicBezTo>
                  <a:pt x="11190" y="31421"/>
                  <a:pt x="11110" y="31031"/>
                  <a:pt x="11050" y="30641"/>
                </a:cubicBezTo>
                <a:cubicBezTo>
                  <a:pt x="11000" y="30362"/>
                  <a:pt x="10990" y="30092"/>
                  <a:pt x="11010" y="29812"/>
                </a:cubicBezTo>
                <a:cubicBezTo>
                  <a:pt x="11110" y="29802"/>
                  <a:pt x="11200" y="29752"/>
                  <a:pt x="11240" y="29662"/>
                </a:cubicBezTo>
                <a:close/>
                <a:moveTo>
                  <a:pt x="41760" y="5166"/>
                </a:moveTo>
                <a:cubicBezTo>
                  <a:pt x="42160" y="5166"/>
                  <a:pt x="42560" y="5236"/>
                  <a:pt x="42939" y="5375"/>
                </a:cubicBezTo>
                <a:cubicBezTo>
                  <a:pt x="43759" y="5645"/>
                  <a:pt x="44278" y="6145"/>
                  <a:pt x="44468" y="6834"/>
                </a:cubicBezTo>
                <a:cubicBezTo>
                  <a:pt x="45317" y="9821"/>
                  <a:pt x="40272" y="15935"/>
                  <a:pt x="37844" y="18873"/>
                </a:cubicBezTo>
                <a:cubicBezTo>
                  <a:pt x="37305" y="19532"/>
                  <a:pt x="36875" y="20041"/>
                  <a:pt x="36655" y="20361"/>
                </a:cubicBezTo>
                <a:cubicBezTo>
                  <a:pt x="36486" y="20591"/>
                  <a:pt x="36306" y="20811"/>
                  <a:pt x="36126" y="21030"/>
                </a:cubicBezTo>
                <a:cubicBezTo>
                  <a:pt x="35486" y="21820"/>
                  <a:pt x="34917" y="22509"/>
                  <a:pt x="35207" y="23718"/>
                </a:cubicBezTo>
                <a:cubicBezTo>
                  <a:pt x="35516" y="24997"/>
                  <a:pt x="36356" y="25676"/>
                  <a:pt x="37335" y="26465"/>
                </a:cubicBezTo>
                <a:lnTo>
                  <a:pt x="37425" y="26545"/>
                </a:lnTo>
                <a:cubicBezTo>
                  <a:pt x="38504" y="27424"/>
                  <a:pt x="39623" y="28214"/>
                  <a:pt x="40711" y="28963"/>
                </a:cubicBezTo>
                <a:cubicBezTo>
                  <a:pt x="41381" y="29432"/>
                  <a:pt x="42070" y="29912"/>
                  <a:pt x="42730" y="30412"/>
                </a:cubicBezTo>
                <a:cubicBezTo>
                  <a:pt x="43219" y="30771"/>
                  <a:pt x="43449" y="31111"/>
                  <a:pt x="43429" y="31441"/>
                </a:cubicBezTo>
                <a:cubicBezTo>
                  <a:pt x="43409" y="31840"/>
                  <a:pt x="43019" y="32250"/>
                  <a:pt x="42200" y="32719"/>
                </a:cubicBezTo>
                <a:lnTo>
                  <a:pt x="42030" y="32819"/>
                </a:lnTo>
                <a:cubicBezTo>
                  <a:pt x="41311" y="33229"/>
                  <a:pt x="40981" y="33419"/>
                  <a:pt x="41321" y="34348"/>
                </a:cubicBezTo>
                <a:cubicBezTo>
                  <a:pt x="41571" y="35037"/>
                  <a:pt x="42220" y="35676"/>
                  <a:pt x="42780" y="36246"/>
                </a:cubicBezTo>
                <a:cubicBezTo>
                  <a:pt x="42949" y="36416"/>
                  <a:pt x="43109" y="36576"/>
                  <a:pt x="43249" y="36725"/>
                </a:cubicBezTo>
                <a:cubicBezTo>
                  <a:pt x="44748" y="38374"/>
                  <a:pt x="45327" y="39673"/>
                  <a:pt x="44158" y="41851"/>
                </a:cubicBezTo>
                <a:cubicBezTo>
                  <a:pt x="42710" y="44558"/>
                  <a:pt x="39183" y="46656"/>
                  <a:pt x="35956" y="46746"/>
                </a:cubicBezTo>
                <a:lnTo>
                  <a:pt x="35536" y="46746"/>
                </a:lnTo>
                <a:cubicBezTo>
                  <a:pt x="32519" y="46746"/>
                  <a:pt x="29392" y="45887"/>
                  <a:pt x="27174" y="44448"/>
                </a:cubicBezTo>
                <a:cubicBezTo>
                  <a:pt x="26325" y="43909"/>
                  <a:pt x="25536" y="43229"/>
                  <a:pt x="24777" y="42580"/>
                </a:cubicBezTo>
                <a:cubicBezTo>
                  <a:pt x="24167" y="42050"/>
                  <a:pt x="23528" y="41511"/>
                  <a:pt x="22869" y="41031"/>
                </a:cubicBezTo>
                <a:cubicBezTo>
                  <a:pt x="22385" y="40683"/>
                  <a:pt x="21153" y="39970"/>
                  <a:pt x="20467" y="39970"/>
                </a:cubicBezTo>
                <a:cubicBezTo>
                  <a:pt x="20444" y="39970"/>
                  <a:pt x="20422" y="39971"/>
                  <a:pt x="20401" y="39972"/>
                </a:cubicBezTo>
                <a:cubicBezTo>
                  <a:pt x="19592" y="40042"/>
                  <a:pt x="18703" y="40852"/>
                  <a:pt x="17903" y="41761"/>
                </a:cubicBezTo>
                <a:cubicBezTo>
                  <a:pt x="18723" y="40762"/>
                  <a:pt x="19662" y="39833"/>
                  <a:pt x="20501" y="39743"/>
                </a:cubicBezTo>
                <a:lnTo>
                  <a:pt x="20611" y="39743"/>
                </a:lnTo>
                <a:cubicBezTo>
                  <a:pt x="20541" y="39723"/>
                  <a:pt x="20471" y="39693"/>
                  <a:pt x="20391" y="39663"/>
                </a:cubicBezTo>
                <a:cubicBezTo>
                  <a:pt x="19642" y="39783"/>
                  <a:pt x="18822" y="40532"/>
                  <a:pt x="18093" y="41381"/>
                </a:cubicBezTo>
                <a:cubicBezTo>
                  <a:pt x="18733" y="40602"/>
                  <a:pt x="19452" y="39853"/>
                  <a:pt x="20131" y="39553"/>
                </a:cubicBezTo>
                <a:lnTo>
                  <a:pt x="20011" y="39503"/>
                </a:lnTo>
                <a:cubicBezTo>
                  <a:pt x="19392" y="39803"/>
                  <a:pt x="18763" y="40432"/>
                  <a:pt x="18183" y="41111"/>
                </a:cubicBezTo>
                <a:cubicBezTo>
                  <a:pt x="18713" y="40462"/>
                  <a:pt x="19292" y="39823"/>
                  <a:pt x="19871" y="39433"/>
                </a:cubicBezTo>
                <a:cubicBezTo>
                  <a:pt x="19841" y="39423"/>
                  <a:pt x="19802" y="39403"/>
                  <a:pt x="19772" y="39383"/>
                </a:cubicBezTo>
                <a:cubicBezTo>
                  <a:pt x="19252" y="39753"/>
                  <a:pt x="18723" y="40312"/>
                  <a:pt x="18243" y="40882"/>
                </a:cubicBezTo>
                <a:cubicBezTo>
                  <a:pt x="18673" y="40322"/>
                  <a:pt x="19152" y="39813"/>
                  <a:pt x="19682" y="39343"/>
                </a:cubicBezTo>
                <a:cubicBezTo>
                  <a:pt x="19652" y="39323"/>
                  <a:pt x="19622" y="39313"/>
                  <a:pt x="19582" y="39293"/>
                </a:cubicBezTo>
                <a:cubicBezTo>
                  <a:pt x="19132" y="39693"/>
                  <a:pt x="18723" y="40132"/>
                  <a:pt x="18343" y="40602"/>
                </a:cubicBezTo>
                <a:cubicBezTo>
                  <a:pt x="18713" y="40132"/>
                  <a:pt x="19102" y="39683"/>
                  <a:pt x="19522" y="39263"/>
                </a:cubicBezTo>
                <a:lnTo>
                  <a:pt x="19442" y="39223"/>
                </a:lnTo>
                <a:cubicBezTo>
                  <a:pt x="19102" y="39563"/>
                  <a:pt x="18773" y="39922"/>
                  <a:pt x="18473" y="40302"/>
                </a:cubicBezTo>
                <a:cubicBezTo>
                  <a:pt x="18763" y="39922"/>
                  <a:pt x="19082" y="39543"/>
                  <a:pt x="19402" y="39193"/>
                </a:cubicBezTo>
                <a:cubicBezTo>
                  <a:pt x="19372" y="39183"/>
                  <a:pt x="19352" y="39163"/>
                  <a:pt x="19322" y="39153"/>
                </a:cubicBezTo>
                <a:cubicBezTo>
                  <a:pt x="18972" y="39523"/>
                  <a:pt x="18633" y="39952"/>
                  <a:pt x="18323" y="40352"/>
                </a:cubicBezTo>
                <a:cubicBezTo>
                  <a:pt x="18613" y="39972"/>
                  <a:pt x="18952" y="39543"/>
                  <a:pt x="19292" y="39133"/>
                </a:cubicBezTo>
                <a:lnTo>
                  <a:pt x="19222" y="39093"/>
                </a:lnTo>
                <a:cubicBezTo>
                  <a:pt x="18872" y="39503"/>
                  <a:pt x="18533" y="39942"/>
                  <a:pt x="18233" y="40322"/>
                </a:cubicBezTo>
                <a:cubicBezTo>
                  <a:pt x="17993" y="40642"/>
                  <a:pt x="17783" y="40911"/>
                  <a:pt x="17604" y="41121"/>
                </a:cubicBezTo>
                <a:cubicBezTo>
                  <a:pt x="17134" y="41661"/>
                  <a:pt x="16714" y="42230"/>
                  <a:pt x="16305" y="42780"/>
                </a:cubicBezTo>
                <a:cubicBezTo>
                  <a:pt x="15296" y="44158"/>
                  <a:pt x="14337" y="45447"/>
                  <a:pt x="12828" y="46037"/>
                </a:cubicBezTo>
                <a:cubicBezTo>
                  <a:pt x="12578" y="46137"/>
                  <a:pt x="12319" y="46196"/>
                  <a:pt x="12049" y="46196"/>
                </a:cubicBezTo>
                <a:cubicBezTo>
                  <a:pt x="10351" y="46196"/>
                  <a:pt x="9841" y="43689"/>
                  <a:pt x="9721" y="42920"/>
                </a:cubicBezTo>
                <a:cubicBezTo>
                  <a:pt x="9531" y="41591"/>
                  <a:pt x="9661" y="40012"/>
                  <a:pt x="10131" y="38084"/>
                </a:cubicBezTo>
                <a:cubicBezTo>
                  <a:pt x="10231" y="37645"/>
                  <a:pt x="10381" y="37205"/>
                  <a:pt x="10500" y="36785"/>
                </a:cubicBezTo>
                <a:cubicBezTo>
                  <a:pt x="10800" y="35856"/>
                  <a:pt x="11100" y="34907"/>
                  <a:pt x="11090" y="33908"/>
                </a:cubicBezTo>
                <a:cubicBezTo>
                  <a:pt x="11080" y="33239"/>
                  <a:pt x="10910" y="32569"/>
                  <a:pt x="10740" y="31930"/>
                </a:cubicBezTo>
                <a:cubicBezTo>
                  <a:pt x="10640" y="31520"/>
                  <a:pt x="10540" y="31141"/>
                  <a:pt x="10480" y="30761"/>
                </a:cubicBezTo>
                <a:cubicBezTo>
                  <a:pt x="10431" y="30481"/>
                  <a:pt x="10411" y="30192"/>
                  <a:pt x="10411" y="29902"/>
                </a:cubicBezTo>
                <a:lnTo>
                  <a:pt x="10411" y="29902"/>
                </a:lnTo>
                <a:cubicBezTo>
                  <a:pt x="10450" y="29912"/>
                  <a:pt x="10480" y="29912"/>
                  <a:pt x="10520" y="29912"/>
                </a:cubicBezTo>
                <a:cubicBezTo>
                  <a:pt x="10630" y="29912"/>
                  <a:pt x="10730" y="29862"/>
                  <a:pt x="10780" y="29762"/>
                </a:cubicBezTo>
                <a:cubicBezTo>
                  <a:pt x="10830" y="29782"/>
                  <a:pt x="10880" y="29802"/>
                  <a:pt x="10930" y="29802"/>
                </a:cubicBezTo>
                <a:cubicBezTo>
                  <a:pt x="10910" y="30082"/>
                  <a:pt x="10920" y="30372"/>
                  <a:pt x="10970" y="30641"/>
                </a:cubicBezTo>
                <a:cubicBezTo>
                  <a:pt x="11030" y="31041"/>
                  <a:pt x="11110" y="31441"/>
                  <a:pt x="11220" y="31830"/>
                </a:cubicBezTo>
                <a:cubicBezTo>
                  <a:pt x="11370" y="32420"/>
                  <a:pt x="11529" y="33029"/>
                  <a:pt x="11529" y="33638"/>
                </a:cubicBezTo>
                <a:cubicBezTo>
                  <a:pt x="11549" y="34578"/>
                  <a:pt x="11260" y="35497"/>
                  <a:pt x="10990" y="36376"/>
                </a:cubicBezTo>
                <a:cubicBezTo>
                  <a:pt x="10860" y="36785"/>
                  <a:pt x="10740" y="37205"/>
                  <a:pt x="10630" y="37625"/>
                </a:cubicBezTo>
                <a:cubicBezTo>
                  <a:pt x="10181" y="39503"/>
                  <a:pt x="10051" y="41021"/>
                  <a:pt x="10231" y="42290"/>
                </a:cubicBezTo>
                <a:cubicBezTo>
                  <a:pt x="10341" y="43049"/>
                  <a:pt x="10830" y="45517"/>
                  <a:pt x="12529" y="45517"/>
                </a:cubicBezTo>
                <a:cubicBezTo>
                  <a:pt x="12778" y="45517"/>
                  <a:pt x="13028" y="45467"/>
                  <a:pt x="13268" y="45377"/>
                </a:cubicBezTo>
                <a:cubicBezTo>
                  <a:pt x="14716" y="44828"/>
                  <a:pt x="15636" y="43609"/>
                  <a:pt x="16615" y="42320"/>
                </a:cubicBezTo>
                <a:cubicBezTo>
                  <a:pt x="17004" y="41801"/>
                  <a:pt x="17414" y="41261"/>
                  <a:pt x="17863" y="40752"/>
                </a:cubicBezTo>
                <a:cubicBezTo>
                  <a:pt x="18053" y="40542"/>
                  <a:pt x="18273" y="40252"/>
                  <a:pt x="18533" y="39922"/>
                </a:cubicBezTo>
                <a:cubicBezTo>
                  <a:pt x="18733" y="39663"/>
                  <a:pt x="18952" y="39373"/>
                  <a:pt x="19192" y="39093"/>
                </a:cubicBezTo>
                <a:cubicBezTo>
                  <a:pt x="19162" y="39083"/>
                  <a:pt x="19142" y="39063"/>
                  <a:pt x="19122" y="39053"/>
                </a:cubicBezTo>
                <a:cubicBezTo>
                  <a:pt x="19045" y="39147"/>
                  <a:pt x="18969" y="39241"/>
                  <a:pt x="18894" y="39334"/>
                </a:cubicBezTo>
                <a:lnTo>
                  <a:pt x="18894" y="39334"/>
                </a:lnTo>
                <a:cubicBezTo>
                  <a:pt x="18966" y="39240"/>
                  <a:pt x="19042" y="39144"/>
                  <a:pt x="19122" y="39043"/>
                </a:cubicBezTo>
                <a:lnTo>
                  <a:pt x="19052" y="39003"/>
                </a:lnTo>
                <a:cubicBezTo>
                  <a:pt x="18942" y="39143"/>
                  <a:pt x="18832" y="39283"/>
                  <a:pt x="18723" y="39423"/>
                </a:cubicBezTo>
                <a:cubicBezTo>
                  <a:pt x="18473" y="39753"/>
                  <a:pt x="18223" y="40062"/>
                  <a:pt x="18033" y="40272"/>
                </a:cubicBezTo>
                <a:cubicBezTo>
                  <a:pt x="17594" y="40762"/>
                  <a:pt x="17214" y="41261"/>
                  <a:pt x="16834" y="41741"/>
                </a:cubicBezTo>
                <a:cubicBezTo>
                  <a:pt x="15905" y="42940"/>
                  <a:pt x="15026" y="44068"/>
                  <a:pt x="13677" y="44558"/>
                </a:cubicBezTo>
                <a:cubicBezTo>
                  <a:pt x="13468" y="44628"/>
                  <a:pt x="13248" y="44678"/>
                  <a:pt x="13028" y="44678"/>
                </a:cubicBezTo>
                <a:cubicBezTo>
                  <a:pt x="11470" y="44678"/>
                  <a:pt x="11020" y="42350"/>
                  <a:pt x="10930" y="41631"/>
                </a:cubicBezTo>
                <a:cubicBezTo>
                  <a:pt x="10770" y="40432"/>
                  <a:pt x="10890" y="39023"/>
                  <a:pt x="11320" y="37195"/>
                </a:cubicBezTo>
                <a:cubicBezTo>
                  <a:pt x="11420" y="36805"/>
                  <a:pt x="11539" y="36406"/>
                  <a:pt x="11649" y="36026"/>
                </a:cubicBezTo>
                <a:cubicBezTo>
                  <a:pt x="11909" y="35177"/>
                  <a:pt x="12179" y="34298"/>
                  <a:pt x="12159" y="33379"/>
                </a:cubicBezTo>
                <a:cubicBezTo>
                  <a:pt x="12149" y="32809"/>
                  <a:pt x="12009" y="32240"/>
                  <a:pt x="11869" y="31690"/>
                </a:cubicBezTo>
                <a:cubicBezTo>
                  <a:pt x="11759" y="31301"/>
                  <a:pt x="11679" y="30911"/>
                  <a:pt x="11619" y="30511"/>
                </a:cubicBezTo>
                <a:cubicBezTo>
                  <a:pt x="11579" y="30232"/>
                  <a:pt x="11579" y="29942"/>
                  <a:pt x="11619" y="29662"/>
                </a:cubicBezTo>
                <a:cubicBezTo>
                  <a:pt x="11659" y="29632"/>
                  <a:pt x="11689" y="29602"/>
                  <a:pt x="11709" y="29562"/>
                </a:cubicBezTo>
                <a:cubicBezTo>
                  <a:pt x="11769" y="29592"/>
                  <a:pt x="11849" y="29612"/>
                  <a:pt x="11919" y="29612"/>
                </a:cubicBezTo>
                <a:cubicBezTo>
                  <a:pt x="12029" y="29612"/>
                  <a:pt x="12129" y="29552"/>
                  <a:pt x="12159" y="29452"/>
                </a:cubicBezTo>
                <a:lnTo>
                  <a:pt x="12169" y="29452"/>
                </a:lnTo>
                <a:cubicBezTo>
                  <a:pt x="12089" y="29752"/>
                  <a:pt x="12069" y="30072"/>
                  <a:pt x="12119" y="30382"/>
                </a:cubicBezTo>
                <a:cubicBezTo>
                  <a:pt x="12169" y="30781"/>
                  <a:pt x="12249" y="31171"/>
                  <a:pt x="12359" y="31560"/>
                </a:cubicBezTo>
                <a:cubicBezTo>
                  <a:pt x="12499" y="32050"/>
                  <a:pt x="12588" y="32569"/>
                  <a:pt x="12618" y="33089"/>
                </a:cubicBezTo>
                <a:cubicBezTo>
                  <a:pt x="12638" y="33958"/>
                  <a:pt x="12389" y="34797"/>
                  <a:pt x="12149" y="35607"/>
                </a:cubicBezTo>
                <a:cubicBezTo>
                  <a:pt x="12049" y="35966"/>
                  <a:pt x="11939" y="36336"/>
                  <a:pt x="11849" y="36706"/>
                </a:cubicBezTo>
                <a:cubicBezTo>
                  <a:pt x="11569" y="37924"/>
                  <a:pt x="11270" y="39503"/>
                  <a:pt x="11460" y="40971"/>
                </a:cubicBezTo>
                <a:cubicBezTo>
                  <a:pt x="11529" y="41681"/>
                  <a:pt x="11739" y="42360"/>
                  <a:pt x="12069" y="42990"/>
                </a:cubicBezTo>
                <a:cubicBezTo>
                  <a:pt x="12449" y="43639"/>
                  <a:pt x="12938" y="43969"/>
                  <a:pt x="13528" y="43969"/>
                </a:cubicBezTo>
                <a:cubicBezTo>
                  <a:pt x="13727" y="43969"/>
                  <a:pt x="13927" y="43929"/>
                  <a:pt x="14127" y="43869"/>
                </a:cubicBezTo>
                <a:cubicBezTo>
                  <a:pt x="15426" y="43429"/>
                  <a:pt x="16265" y="42370"/>
                  <a:pt x="17164" y="41251"/>
                </a:cubicBezTo>
                <a:cubicBezTo>
                  <a:pt x="17524" y="40802"/>
                  <a:pt x="17893" y="40342"/>
                  <a:pt x="18303" y="39882"/>
                </a:cubicBezTo>
                <a:cubicBezTo>
                  <a:pt x="18513" y="39663"/>
                  <a:pt x="18763" y="39343"/>
                  <a:pt x="19032" y="39003"/>
                </a:cubicBezTo>
                <a:lnTo>
                  <a:pt x="19042" y="38993"/>
                </a:lnTo>
                <a:lnTo>
                  <a:pt x="18982" y="38953"/>
                </a:lnTo>
                <a:lnTo>
                  <a:pt x="18972" y="38963"/>
                </a:lnTo>
                <a:cubicBezTo>
                  <a:pt x="18713" y="39293"/>
                  <a:pt x="18463" y="39613"/>
                  <a:pt x="18253" y="39833"/>
                </a:cubicBezTo>
                <a:cubicBezTo>
                  <a:pt x="17833" y="40282"/>
                  <a:pt x="17464" y="40752"/>
                  <a:pt x="17104" y="41201"/>
                </a:cubicBezTo>
                <a:cubicBezTo>
                  <a:pt x="16215" y="42310"/>
                  <a:pt x="15376" y="43359"/>
                  <a:pt x="14097" y="43789"/>
                </a:cubicBezTo>
                <a:cubicBezTo>
                  <a:pt x="13917" y="43859"/>
                  <a:pt x="13717" y="43889"/>
                  <a:pt x="13528" y="43889"/>
                </a:cubicBezTo>
                <a:cubicBezTo>
                  <a:pt x="13148" y="43889"/>
                  <a:pt x="11879" y="43679"/>
                  <a:pt x="11529" y="40961"/>
                </a:cubicBezTo>
                <a:cubicBezTo>
                  <a:pt x="11340" y="39503"/>
                  <a:pt x="11639" y="37934"/>
                  <a:pt x="11919" y="36725"/>
                </a:cubicBezTo>
                <a:cubicBezTo>
                  <a:pt x="12009" y="36346"/>
                  <a:pt x="12119" y="35986"/>
                  <a:pt x="12219" y="35627"/>
                </a:cubicBezTo>
                <a:cubicBezTo>
                  <a:pt x="12459" y="34807"/>
                  <a:pt x="12708" y="33958"/>
                  <a:pt x="12688" y="33079"/>
                </a:cubicBezTo>
                <a:cubicBezTo>
                  <a:pt x="12658" y="32559"/>
                  <a:pt x="12568" y="32040"/>
                  <a:pt x="12429" y="31530"/>
                </a:cubicBezTo>
                <a:cubicBezTo>
                  <a:pt x="12319" y="31151"/>
                  <a:pt x="12239" y="30751"/>
                  <a:pt x="12189" y="30362"/>
                </a:cubicBezTo>
                <a:cubicBezTo>
                  <a:pt x="12149" y="30062"/>
                  <a:pt x="12169" y="29752"/>
                  <a:pt x="12239" y="29462"/>
                </a:cubicBezTo>
                <a:cubicBezTo>
                  <a:pt x="12289" y="29482"/>
                  <a:pt x="12339" y="29492"/>
                  <a:pt x="12389" y="29492"/>
                </a:cubicBezTo>
                <a:cubicBezTo>
                  <a:pt x="12449" y="29492"/>
                  <a:pt x="12509" y="29472"/>
                  <a:pt x="12548" y="29422"/>
                </a:cubicBezTo>
                <a:cubicBezTo>
                  <a:pt x="12578" y="29392"/>
                  <a:pt x="12608" y="29353"/>
                  <a:pt x="12618" y="29313"/>
                </a:cubicBezTo>
                <a:cubicBezTo>
                  <a:pt x="12668" y="29343"/>
                  <a:pt x="12718" y="29363"/>
                  <a:pt x="12768" y="29382"/>
                </a:cubicBezTo>
                <a:cubicBezTo>
                  <a:pt x="12688" y="29652"/>
                  <a:pt x="12658" y="29942"/>
                  <a:pt x="12688" y="30232"/>
                </a:cubicBezTo>
                <a:cubicBezTo>
                  <a:pt x="12728" y="30631"/>
                  <a:pt x="12798" y="31021"/>
                  <a:pt x="12908" y="31411"/>
                </a:cubicBezTo>
                <a:cubicBezTo>
                  <a:pt x="13038" y="31870"/>
                  <a:pt x="13128" y="32330"/>
                  <a:pt x="13158" y="32809"/>
                </a:cubicBezTo>
                <a:cubicBezTo>
                  <a:pt x="13178" y="33638"/>
                  <a:pt x="12948" y="34448"/>
                  <a:pt x="12728" y="35227"/>
                </a:cubicBezTo>
                <a:cubicBezTo>
                  <a:pt x="12628" y="35567"/>
                  <a:pt x="12529" y="35906"/>
                  <a:pt x="12459" y="36256"/>
                </a:cubicBezTo>
                <a:cubicBezTo>
                  <a:pt x="12169" y="37505"/>
                  <a:pt x="11899" y="38963"/>
                  <a:pt x="12059" y="40322"/>
                </a:cubicBezTo>
                <a:cubicBezTo>
                  <a:pt x="12129" y="40991"/>
                  <a:pt x="12329" y="41651"/>
                  <a:pt x="12638" y="42250"/>
                </a:cubicBezTo>
                <a:cubicBezTo>
                  <a:pt x="12998" y="42880"/>
                  <a:pt x="13458" y="43199"/>
                  <a:pt x="14017" y="43199"/>
                </a:cubicBezTo>
                <a:cubicBezTo>
                  <a:pt x="14197" y="43199"/>
                  <a:pt x="14377" y="43169"/>
                  <a:pt x="14547" y="43109"/>
                </a:cubicBezTo>
                <a:cubicBezTo>
                  <a:pt x="15775" y="42730"/>
                  <a:pt x="16545" y="41791"/>
                  <a:pt x="17434" y="40712"/>
                </a:cubicBezTo>
                <a:cubicBezTo>
                  <a:pt x="17773" y="40302"/>
                  <a:pt x="18123" y="39872"/>
                  <a:pt x="18523" y="39463"/>
                </a:cubicBezTo>
                <a:cubicBezTo>
                  <a:pt x="18653" y="39323"/>
                  <a:pt x="18802" y="39143"/>
                  <a:pt x="18972" y="38943"/>
                </a:cubicBezTo>
                <a:lnTo>
                  <a:pt x="18902" y="38903"/>
                </a:lnTo>
                <a:cubicBezTo>
                  <a:pt x="18753" y="39103"/>
                  <a:pt x="18603" y="39283"/>
                  <a:pt x="18473" y="39413"/>
                </a:cubicBezTo>
                <a:cubicBezTo>
                  <a:pt x="18073" y="39833"/>
                  <a:pt x="17724" y="40262"/>
                  <a:pt x="17384" y="40672"/>
                </a:cubicBezTo>
                <a:cubicBezTo>
                  <a:pt x="16495" y="41741"/>
                  <a:pt x="15725" y="42670"/>
                  <a:pt x="14527" y="43049"/>
                </a:cubicBezTo>
                <a:cubicBezTo>
                  <a:pt x="14357" y="43099"/>
                  <a:pt x="14197" y="43129"/>
                  <a:pt x="14027" y="43129"/>
                </a:cubicBezTo>
                <a:cubicBezTo>
                  <a:pt x="13657" y="43129"/>
                  <a:pt x="12449" y="42930"/>
                  <a:pt x="12129" y="40312"/>
                </a:cubicBezTo>
                <a:cubicBezTo>
                  <a:pt x="11979" y="38973"/>
                  <a:pt x="12239" y="37515"/>
                  <a:pt x="12529" y="36276"/>
                </a:cubicBezTo>
                <a:cubicBezTo>
                  <a:pt x="12598" y="35936"/>
                  <a:pt x="12698" y="35587"/>
                  <a:pt x="12798" y="35257"/>
                </a:cubicBezTo>
                <a:cubicBezTo>
                  <a:pt x="13018" y="34468"/>
                  <a:pt x="13248" y="33658"/>
                  <a:pt x="13228" y="32809"/>
                </a:cubicBezTo>
                <a:cubicBezTo>
                  <a:pt x="13198" y="32330"/>
                  <a:pt x="13118" y="31860"/>
                  <a:pt x="12978" y="31401"/>
                </a:cubicBezTo>
                <a:cubicBezTo>
                  <a:pt x="12878" y="31011"/>
                  <a:pt x="12798" y="30621"/>
                  <a:pt x="12758" y="30232"/>
                </a:cubicBezTo>
                <a:cubicBezTo>
                  <a:pt x="12728" y="29952"/>
                  <a:pt x="12758" y="29662"/>
                  <a:pt x="12848" y="29392"/>
                </a:cubicBezTo>
                <a:lnTo>
                  <a:pt x="12858" y="29392"/>
                </a:lnTo>
                <a:cubicBezTo>
                  <a:pt x="12918" y="29392"/>
                  <a:pt x="12968" y="29373"/>
                  <a:pt x="13008" y="29333"/>
                </a:cubicBezTo>
                <a:cubicBezTo>
                  <a:pt x="13038" y="29293"/>
                  <a:pt x="13068" y="29253"/>
                  <a:pt x="13078" y="29213"/>
                </a:cubicBezTo>
                <a:cubicBezTo>
                  <a:pt x="13158" y="29253"/>
                  <a:pt x="13238" y="29283"/>
                  <a:pt x="13328" y="29293"/>
                </a:cubicBezTo>
                <a:cubicBezTo>
                  <a:pt x="13348" y="29293"/>
                  <a:pt x="13368" y="29293"/>
                  <a:pt x="13388" y="29283"/>
                </a:cubicBezTo>
                <a:lnTo>
                  <a:pt x="13388" y="29283"/>
                </a:lnTo>
                <a:cubicBezTo>
                  <a:pt x="13288" y="29542"/>
                  <a:pt x="13238" y="29822"/>
                  <a:pt x="13258" y="30102"/>
                </a:cubicBezTo>
                <a:cubicBezTo>
                  <a:pt x="13288" y="30491"/>
                  <a:pt x="13358" y="30881"/>
                  <a:pt x="13468" y="31271"/>
                </a:cubicBezTo>
                <a:cubicBezTo>
                  <a:pt x="13587" y="31680"/>
                  <a:pt x="13657" y="32110"/>
                  <a:pt x="13687" y="32539"/>
                </a:cubicBezTo>
                <a:cubicBezTo>
                  <a:pt x="13717" y="33339"/>
                  <a:pt x="13508" y="34108"/>
                  <a:pt x="13298" y="34857"/>
                </a:cubicBezTo>
                <a:cubicBezTo>
                  <a:pt x="13208" y="35167"/>
                  <a:pt x="13128" y="35477"/>
                  <a:pt x="13048" y="35806"/>
                </a:cubicBezTo>
                <a:cubicBezTo>
                  <a:pt x="12768" y="37085"/>
                  <a:pt x="12519" y="38434"/>
                  <a:pt x="12658" y="39673"/>
                </a:cubicBezTo>
                <a:cubicBezTo>
                  <a:pt x="12808" y="41011"/>
                  <a:pt x="13368" y="42440"/>
                  <a:pt x="14507" y="42440"/>
                </a:cubicBezTo>
                <a:cubicBezTo>
                  <a:pt x="14656" y="42430"/>
                  <a:pt x="14816" y="42410"/>
                  <a:pt x="14956" y="42370"/>
                </a:cubicBezTo>
                <a:cubicBezTo>
                  <a:pt x="16115" y="42030"/>
                  <a:pt x="16854" y="41171"/>
                  <a:pt x="17704" y="40172"/>
                </a:cubicBezTo>
                <a:cubicBezTo>
                  <a:pt x="18023" y="39803"/>
                  <a:pt x="18353" y="39413"/>
                  <a:pt x="18723" y="39033"/>
                </a:cubicBezTo>
                <a:cubicBezTo>
                  <a:pt x="18773" y="38983"/>
                  <a:pt x="18822" y="38933"/>
                  <a:pt x="18862" y="38883"/>
                </a:cubicBezTo>
                <a:cubicBezTo>
                  <a:pt x="18842" y="38873"/>
                  <a:pt x="18822" y="38863"/>
                  <a:pt x="18802" y="38853"/>
                </a:cubicBezTo>
                <a:cubicBezTo>
                  <a:pt x="18763" y="38903"/>
                  <a:pt x="18723" y="38943"/>
                  <a:pt x="18683" y="38983"/>
                </a:cubicBezTo>
                <a:cubicBezTo>
                  <a:pt x="18303" y="39373"/>
                  <a:pt x="17973" y="39753"/>
                  <a:pt x="17654" y="40132"/>
                </a:cubicBezTo>
                <a:cubicBezTo>
                  <a:pt x="16814" y="41121"/>
                  <a:pt x="16075" y="41970"/>
                  <a:pt x="14946" y="42300"/>
                </a:cubicBezTo>
                <a:cubicBezTo>
                  <a:pt x="14806" y="42350"/>
                  <a:pt x="14656" y="42370"/>
                  <a:pt x="14507" y="42370"/>
                </a:cubicBezTo>
                <a:cubicBezTo>
                  <a:pt x="13418" y="42370"/>
                  <a:pt x="12868" y="40971"/>
                  <a:pt x="12728" y="39663"/>
                </a:cubicBezTo>
                <a:cubicBezTo>
                  <a:pt x="12588" y="38434"/>
                  <a:pt x="12828" y="37085"/>
                  <a:pt x="13118" y="35816"/>
                </a:cubicBezTo>
                <a:cubicBezTo>
                  <a:pt x="13188" y="35507"/>
                  <a:pt x="13278" y="35187"/>
                  <a:pt x="13368" y="34877"/>
                </a:cubicBezTo>
                <a:cubicBezTo>
                  <a:pt x="13568" y="34128"/>
                  <a:pt x="13787" y="33339"/>
                  <a:pt x="13757" y="32539"/>
                </a:cubicBezTo>
                <a:cubicBezTo>
                  <a:pt x="13727" y="32100"/>
                  <a:pt x="13657" y="31670"/>
                  <a:pt x="13538" y="31251"/>
                </a:cubicBezTo>
                <a:cubicBezTo>
                  <a:pt x="13428" y="30871"/>
                  <a:pt x="13358" y="30481"/>
                  <a:pt x="13328" y="30092"/>
                </a:cubicBezTo>
                <a:cubicBezTo>
                  <a:pt x="13298" y="29752"/>
                  <a:pt x="13378" y="29402"/>
                  <a:pt x="13558" y="29103"/>
                </a:cubicBezTo>
                <a:cubicBezTo>
                  <a:pt x="13587" y="29123"/>
                  <a:pt x="13627" y="29143"/>
                  <a:pt x="13667" y="29163"/>
                </a:cubicBezTo>
                <a:lnTo>
                  <a:pt x="13667" y="29083"/>
                </a:lnTo>
                <a:cubicBezTo>
                  <a:pt x="13637" y="29073"/>
                  <a:pt x="13617" y="29053"/>
                  <a:pt x="13587" y="29043"/>
                </a:cubicBezTo>
                <a:cubicBezTo>
                  <a:pt x="13617" y="29003"/>
                  <a:pt x="13647" y="28963"/>
                  <a:pt x="13677" y="28913"/>
                </a:cubicBezTo>
                <a:cubicBezTo>
                  <a:pt x="13677" y="28873"/>
                  <a:pt x="13677" y="28833"/>
                  <a:pt x="13677" y="28793"/>
                </a:cubicBezTo>
                <a:cubicBezTo>
                  <a:pt x="13637" y="28843"/>
                  <a:pt x="13597" y="28903"/>
                  <a:pt x="13568" y="28953"/>
                </a:cubicBezTo>
                <a:cubicBezTo>
                  <a:pt x="13578" y="28883"/>
                  <a:pt x="13578" y="28813"/>
                  <a:pt x="13578" y="28733"/>
                </a:cubicBezTo>
                <a:cubicBezTo>
                  <a:pt x="13617" y="28753"/>
                  <a:pt x="13647" y="28763"/>
                  <a:pt x="13677" y="28783"/>
                </a:cubicBezTo>
                <a:lnTo>
                  <a:pt x="13677" y="28713"/>
                </a:lnTo>
                <a:cubicBezTo>
                  <a:pt x="13647" y="28693"/>
                  <a:pt x="13607" y="28673"/>
                  <a:pt x="13578" y="28663"/>
                </a:cubicBezTo>
                <a:lnTo>
                  <a:pt x="13578" y="28603"/>
                </a:lnTo>
                <a:cubicBezTo>
                  <a:pt x="13548" y="27604"/>
                  <a:pt x="12818" y="26765"/>
                  <a:pt x="12169" y="26036"/>
                </a:cubicBezTo>
                <a:cubicBezTo>
                  <a:pt x="11859" y="25706"/>
                  <a:pt x="11579" y="25356"/>
                  <a:pt x="11340" y="24977"/>
                </a:cubicBezTo>
                <a:cubicBezTo>
                  <a:pt x="9991" y="22649"/>
                  <a:pt x="10510" y="21380"/>
                  <a:pt x="10940" y="20841"/>
                </a:cubicBezTo>
                <a:cubicBezTo>
                  <a:pt x="11190" y="20511"/>
                  <a:pt x="11579" y="20361"/>
                  <a:pt x="12149" y="20361"/>
                </a:cubicBezTo>
                <a:cubicBezTo>
                  <a:pt x="12519" y="20371"/>
                  <a:pt x="12878" y="20411"/>
                  <a:pt x="13238" y="20471"/>
                </a:cubicBezTo>
                <a:lnTo>
                  <a:pt x="13358" y="20481"/>
                </a:lnTo>
                <a:cubicBezTo>
                  <a:pt x="13957" y="20591"/>
                  <a:pt x="14547" y="20761"/>
                  <a:pt x="15116" y="20981"/>
                </a:cubicBezTo>
                <a:cubicBezTo>
                  <a:pt x="15815" y="21230"/>
                  <a:pt x="16535" y="21490"/>
                  <a:pt x="17314" y="21520"/>
                </a:cubicBezTo>
                <a:cubicBezTo>
                  <a:pt x="17344" y="21490"/>
                  <a:pt x="17374" y="21470"/>
                  <a:pt x="17404" y="21440"/>
                </a:cubicBezTo>
                <a:cubicBezTo>
                  <a:pt x="16595" y="21430"/>
                  <a:pt x="15855" y="21170"/>
                  <a:pt x="15146" y="20911"/>
                </a:cubicBezTo>
                <a:cubicBezTo>
                  <a:pt x="14567" y="20681"/>
                  <a:pt x="13977" y="20521"/>
                  <a:pt x="13368" y="20411"/>
                </a:cubicBezTo>
                <a:lnTo>
                  <a:pt x="13248" y="20391"/>
                </a:lnTo>
                <a:cubicBezTo>
                  <a:pt x="12878" y="20331"/>
                  <a:pt x="12519" y="20301"/>
                  <a:pt x="12149" y="20291"/>
                </a:cubicBezTo>
                <a:cubicBezTo>
                  <a:pt x="11549" y="20291"/>
                  <a:pt x="11150" y="20451"/>
                  <a:pt x="10880" y="20791"/>
                </a:cubicBezTo>
                <a:cubicBezTo>
                  <a:pt x="10441" y="21350"/>
                  <a:pt x="9901" y="22649"/>
                  <a:pt x="11270" y="25017"/>
                </a:cubicBezTo>
                <a:cubicBezTo>
                  <a:pt x="11509" y="25396"/>
                  <a:pt x="11799" y="25756"/>
                  <a:pt x="12109" y="26086"/>
                </a:cubicBezTo>
                <a:cubicBezTo>
                  <a:pt x="12748" y="26815"/>
                  <a:pt x="13468" y="27634"/>
                  <a:pt x="13498" y="28603"/>
                </a:cubicBezTo>
                <a:lnTo>
                  <a:pt x="13498" y="28643"/>
                </a:lnTo>
                <a:cubicBezTo>
                  <a:pt x="13468" y="28633"/>
                  <a:pt x="13438" y="28633"/>
                  <a:pt x="13408" y="28633"/>
                </a:cubicBezTo>
                <a:cubicBezTo>
                  <a:pt x="13308" y="28633"/>
                  <a:pt x="13208" y="28683"/>
                  <a:pt x="13138" y="28763"/>
                </a:cubicBezTo>
                <a:lnTo>
                  <a:pt x="13138" y="28683"/>
                </a:lnTo>
                <a:cubicBezTo>
                  <a:pt x="13118" y="27624"/>
                  <a:pt x="12339" y="26765"/>
                  <a:pt x="11649" y="26006"/>
                </a:cubicBezTo>
                <a:cubicBezTo>
                  <a:pt x="11330" y="25676"/>
                  <a:pt x="11030" y="25316"/>
                  <a:pt x="10770" y="24927"/>
                </a:cubicBezTo>
                <a:cubicBezTo>
                  <a:pt x="10271" y="24088"/>
                  <a:pt x="9232" y="21980"/>
                  <a:pt x="10321" y="20541"/>
                </a:cubicBezTo>
                <a:cubicBezTo>
                  <a:pt x="10580" y="20191"/>
                  <a:pt x="10990" y="20021"/>
                  <a:pt x="11609" y="20021"/>
                </a:cubicBezTo>
                <a:cubicBezTo>
                  <a:pt x="11989" y="20031"/>
                  <a:pt x="12379" y="20071"/>
                  <a:pt x="12758" y="20131"/>
                </a:cubicBezTo>
                <a:lnTo>
                  <a:pt x="12808" y="20141"/>
                </a:lnTo>
                <a:cubicBezTo>
                  <a:pt x="13448" y="20231"/>
                  <a:pt x="14057" y="20461"/>
                  <a:pt x="14646" y="20681"/>
                </a:cubicBezTo>
                <a:cubicBezTo>
                  <a:pt x="15416" y="20961"/>
                  <a:pt x="16205" y="21250"/>
                  <a:pt x="17084" y="21250"/>
                </a:cubicBezTo>
                <a:lnTo>
                  <a:pt x="17094" y="21250"/>
                </a:lnTo>
                <a:cubicBezTo>
                  <a:pt x="17284" y="21250"/>
                  <a:pt x="17474" y="21250"/>
                  <a:pt x="17664" y="21230"/>
                </a:cubicBezTo>
                <a:lnTo>
                  <a:pt x="17773" y="21140"/>
                </a:lnTo>
                <a:lnTo>
                  <a:pt x="17773" y="21140"/>
                </a:lnTo>
                <a:cubicBezTo>
                  <a:pt x="17554" y="21160"/>
                  <a:pt x="17324" y="21170"/>
                  <a:pt x="17094" y="21170"/>
                </a:cubicBezTo>
                <a:lnTo>
                  <a:pt x="17084" y="21170"/>
                </a:lnTo>
                <a:cubicBezTo>
                  <a:pt x="16225" y="21170"/>
                  <a:pt x="15436" y="20881"/>
                  <a:pt x="14676" y="20601"/>
                </a:cubicBezTo>
                <a:cubicBezTo>
                  <a:pt x="14077" y="20381"/>
                  <a:pt x="13468" y="20151"/>
                  <a:pt x="12818" y="20061"/>
                </a:cubicBezTo>
                <a:lnTo>
                  <a:pt x="12768" y="20061"/>
                </a:lnTo>
                <a:cubicBezTo>
                  <a:pt x="12389" y="20001"/>
                  <a:pt x="11999" y="19961"/>
                  <a:pt x="11609" y="19951"/>
                </a:cubicBezTo>
                <a:cubicBezTo>
                  <a:pt x="10970" y="19951"/>
                  <a:pt x="10540" y="20131"/>
                  <a:pt x="10251" y="20501"/>
                </a:cubicBezTo>
                <a:cubicBezTo>
                  <a:pt x="9132" y="21980"/>
                  <a:pt x="10201" y="24118"/>
                  <a:pt x="10710" y="24977"/>
                </a:cubicBezTo>
                <a:cubicBezTo>
                  <a:pt x="10970" y="25366"/>
                  <a:pt x="11260" y="25736"/>
                  <a:pt x="11589" y="26066"/>
                </a:cubicBezTo>
                <a:cubicBezTo>
                  <a:pt x="12269" y="26815"/>
                  <a:pt x="13038" y="27664"/>
                  <a:pt x="13058" y="28693"/>
                </a:cubicBezTo>
                <a:lnTo>
                  <a:pt x="13058" y="28733"/>
                </a:lnTo>
                <a:cubicBezTo>
                  <a:pt x="12988" y="28693"/>
                  <a:pt x="12908" y="28683"/>
                  <a:pt x="12828" y="28673"/>
                </a:cubicBezTo>
                <a:cubicBezTo>
                  <a:pt x="12788" y="28673"/>
                  <a:pt x="12738" y="28683"/>
                  <a:pt x="12698" y="28703"/>
                </a:cubicBezTo>
                <a:cubicBezTo>
                  <a:pt x="12658" y="27624"/>
                  <a:pt x="11849" y="26755"/>
                  <a:pt x="11130" y="25986"/>
                </a:cubicBezTo>
                <a:cubicBezTo>
                  <a:pt x="10790" y="25646"/>
                  <a:pt x="10490" y="25276"/>
                  <a:pt x="10221" y="24877"/>
                </a:cubicBezTo>
                <a:cubicBezTo>
                  <a:pt x="9801" y="24197"/>
                  <a:pt x="8512" y="21860"/>
                  <a:pt x="9691" y="20251"/>
                </a:cubicBezTo>
                <a:cubicBezTo>
                  <a:pt x="9971" y="19862"/>
                  <a:pt x="10411" y="19682"/>
                  <a:pt x="11070" y="19682"/>
                </a:cubicBezTo>
                <a:cubicBezTo>
                  <a:pt x="11460" y="19702"/>
                  <a:pt x="11859" y="19732"/>
                  <a:pt x="12249" y="19802"/>
                </a:cubicBezTo>
                <a:cubicBezTo>
                  <a:pt x="12918" y="19892"/>
                  <a:pt x="13558" y="20141"/>
                  <a:pt x="14177" y="20371"/>
                </a:cubicBezTo>
                <a:cubicBezTo>
                  <a:pt x="14966" y="20671"/>
                  <a:pt x="15795" y="20981"/>
                  <a:pt x="16705" y="20991"/>
                </a:cubicBezTo>
                <a:lnTo>
                  <a:pt x="16754" y="20991"/>
                </a:lnTo>
                <a:cubicBezTo>
                  <a:pt x="17224" y="20991"/>
                  <a:pt x="17694" y="20951"/>
                  <a:pt x="18153" y="20871"/>
                </a:cubicBezTo>
                <a:cubicBezTo>
                  <a:pt x="18203" y="20831"/>
                  <a:pt x="18253" y="20791"/>
                  <a:pt x="18313" y="20761"/>
                </a:cubicBezTo>
                <a:lnTo>
                  <a:pt x="18313" y="20761"/>
                </a:lnTo>
                <a:cubicBezTo>
                  <a:pt x="17793" y="20851"/>
                  <a:pt x="17274" y="20901"/>
                  <a:pt x="16754" y="20901"/>
                </a:cubicBezTo>
                <a:lnTo>
                  <a:pt x="16705" y="20901"/>
                </a:lnTo>
                <a:cubicBezTo>
                  <a:pt x="15805" y="20901"/>
                  <a:pt x="14996" y="20591"/>
                  <a:pt x="14207" y="20291"/>
                </a:cubicBezTo>
                <a:cubicBezTo>
                  <a:pt x="13578" y="20051"/>
                  <a:pt x="12938" y="19812"/>
                  <a:pt x="12259" y="19712"/>
                </a:cubicBezTo>
                <a:cubicBezTo>
                  <a:pt x="11869" y="19652"/>
                  <a:pt x="11470" y="19612"/>
                  <a:pt x="11070" y="19602"/>
                </a:cubicBezTo>
                <a:cubicBezTo>
                  <a:pt x="10381" y="19602"/>
                  <a:pt x="9921" y="19792"/>
                  <a:pt x="9621" y="20191"/>
                </a:cubicBezTo>
                <a:cubicBezTo>
                  <a:pt x="8412" y="21850"/>
                  <a:pt x="9721" y="24227"/>
                  <a:pt x="10141" y="24917"/>
                </a:cubicBezTo>
                <a:cubicBezTo>
                  <a:pt x="10421" y="25316"/>
                  <a:pt x="10730" y="25696"/>
                  <a:pt x="11070" y="26036"/>
                </a:cubicBezTo>
                <a:cubicBezTo>
                  <a:pt x="11789" y="26805"/>
                  <a:pt x="12598" y="27674"/>
                  <a:pt x="12618" y="28743"/>
                </a:cubicBezTo>
                <a:cubicBezTo>
                  <a:pt x="12598" y="28753"/>
                  <a:pt x="12578" y="28773"/>
                  <a:pt x="12558" y="28793"/>
                </a:cubicBezTo>
                <a:cubicBezTo>
                  <a:pt x="12469" y="28743"/>
                  <a:pt x="12359" y="28713"/>
                  <a:pt x="12259" y="28703"/>
                </a:cubicBezTo>
                <a:cubicBezTo>
                  <a:pt x="12199" y="27604"/>
                  <a:pt x="11350" y="26725"/>
                  <a:pt x="10610" y="25946"/>
                </a:cubicBezTo>
                <a:cubicBezTo>
                  <a:pt x="10261" y="25606"/>
                  <a:pt x="9941" y="25226"/>
                  <a:pt x="9651" y="24827"/>
                </a:cubicBezTo>
                <a:cubicBezTo>
                  <a:pt x="7873" y="22030"/>
                  <a:pt x="8752" y="20381"/>
                  <a:pt x="9062" y="19951"/>
                </a:cubicBezTo>
                <a:cubicBezTo>
                  <a:pt x="9352" y="19542"/>
                  <a:pt x="9811" y="19342"/>
                  <a:pt x="10520" y="19342"/>
                </a:cubicBezTo>
                <a:cubicBezTo>
                  <a:pt x="10910" y="19352"/>
                  <a:pt x="11300" y="19392"/>
                  <a:pt x="11689" y="19462"/>
                </a:cubicBezTo>
                <a:cubicBezTo>
                  <a:pt x="12389" y="19562"/>
                  <a:pt x="13058" y="19812"/>
                  <a:pt x="13697" y="20061"/>
                </a:cubicBezTo>
                <a:cubicBezTo>
                  <a:pt x="14517" y="20381"/>
                  <a:pt x="15366" y="20711"/>
                  <a:pt x="16315" y="20721"/>
                </a:cubicBezTo>
                <a:cubicBezTo>
                  <a:pt x="17174" y="20721"/>
                  <a:pt x="18033" y="20611"/>
                  <a:pt x="18872" y="20401"/>
                </a:cubicBezTo>
                <a:cubicBezTo>
                  <a:pt x="18952" y="20351"/>
                  <a:pt x="19042" y="20301"/>
                  <a:pt x="19132" y="20251"/>
                </a:cubicBezTo>
                <a:lnTo>
                  <a:pt x="19132" y="20251"/>
                </a:lnTo>
                <a:cubicBezTo>
                  <a:pt x="18213" y="20501"/>
                  <a:pt x="17264" y="20631"/>
                  <a:pt x="16315" y="20641"/>
                </a:cubicBezTo>
                <a:cubicBezTo>
                  <a:pt x="15386" y="20621"/>
                  <a:pt x="14547" y="20301"/>
                  <a:pt x="13727" y="19981"/>
                </a:cubicBezTo>
                <a:cubicBezTo>
                  <a:pt x="13078" y="19732"/>
                  <a:pt x="12419" y="19472"/>
                  <a:pt x="11699" y="19372"/>
                </a:cubicBezTo>
                <a:cubicBezTo>
                  <a:pt x="11310" y="19312"/>
                  <a:pt x="10920" y="19272"/>
                  <a:pt x="10520" y="19262"/>
                </a:cubicBezTo>
                <a:cubicBezTo>
                  <a:pt x="9791" y="19262"/>
                  <a:pt x="9302" y="19462"/>
                  <a:pt x="8992" y="19902"/>
                </a:cubicBezTo>
                <a:cubicBezTo>
                  <a:pt x="8512" y="20571"/>
                  <a:pt x="8363" y="21420"/>
                  <a:pt x="8562" y="22419"/>
                </a:cubicBezTo>
                <a:cubicBezTo>
                  <a:pt x="8742" y="23298"/>
                  <a:pt x="9092" y="24128"/>
                  <a:pt x="9581" y="24877"/>
                </a:cubicBezTo>
                <a:cubicBezTo>
                  <a:pt x="9871" y="25286"/>
                  <a:pt x="10191" y="25666"/>
                  <a:pt x="10550" y="26016"/>
                </a:cubicBezTo>
                <a:cubicBezTo>
                  <a:pt x="11280" y="26785"/>
                  <a:pt x="12109" y="27654"/>
                  <a:pt x="12169" y="28723"/>
                </a:cubicBezTo>
                <a:cubicBezTo>
                  <a:pt x="12099" y="28733"/>
                  <a:pt x="12019" y="28773"/>
                  <a:pt x="11969" y="28823"/>
                </a:cubicBezTo>
                <a:cubicBezTo>
                  <a:pt x="11919" y="28803"/>
                  <a:pt x="11869" y="28783"/>
                  <a:pt x="11819" y="28763"/>
                </a:cubicBezTo>
                <a:cubicBezTo>
                  <a:pt x="11749" y="27624"/>
                  <a:pt x="10870" y="26725"/>
                  <a:pt x="10091" y="25926"/>
                </a:cubicBezTo>
                <a:cubicBezTo>
                  <a:pt x="9721" y="25576"/>
                  <a:pt x="9392" y="25187"/>
                  <a:pt x="9092" y="24777"/>
                </a:cubicBezTo>
                <a:cubicBezTo>
                  <a:pt x="8103" y="23268"/>
                  <a:pt x="7413" y="21130"/>
                  <a:pt x="8432" y="19652"/>
                </a:cubicBezTo>
                <a:cubicBezTo>
                  <a:pt x="8742" y="19212"/>
                  <a:pt x="9232" y="19002"/>
                  <a:pt x="9971" y="19002"/>
                </a:cubicBezTo>
                <a:cubicBezTo>
                  <a:pt x="10361" y="19012"/>
                  <a:pt x="10750" y="19052"/>
                  <a:pt x="11130" y="19112"/>
                </a:cubicBezTo>
                <a:cubicBezTo>
                  <a:pt x="11869" y="19212"/>
                  <a:pt x="12558" y="19482"/>
                  <a:pt x="13228" y="19752"/>
                </a:cubicBezTo>
                <a:cubicBezTo>
                  <a:pt x="14077" y="20091"/>
                  <a:pt x="14956" y="20441"/>
                  <a:pt x="15925" y="20451"/>
                </a:cubicBezTo>
                <a:cubicBezTo>
                  <a:pt x="15962" y="20452"/>
                  <a:pt x="15998" y="20452"/>
                  <a:pt x="16035" y="20452"/>
                </a:cubicBezTo>
                <a:cubicBezTo>
                  <a:pt x="17476" y="20452"/>
                  <a:pt x="18907" y="20072"/>
                  <a:pt x="20291" y="19682"/>
                </a:cubicBezTo>
                <a:cubicBezTo>
                  <a:pt x="21090" y="19352"/>
                  <a:pt x="21929" y="19112"/>
                  <a:pt x="22789" y="18982"/>
                </a:cubicBezTo>
                <a:cubicBezTo>
                  <a:pt x="25586" y="18103"/>
                  <a:pt x="28253" y="16854"/>
                  <a:pt x="30711" y="15256"/>
                </a:cubicBezTo>
                <a:cubicBezTo>
                  <a:pt x="31470" y="14756"/>
                  <a:pt x="32180" y="14077"/>
                  <a:pt x="32859" y="13428"/>
                </a:cubicBezTo>
                <a:cubicBezTo>
                  <a:pt x="33558" y="12748"/>
                  <a:pt x="34288" y="12049"/>
                  <a:pt x="35077" y="11560"/>
                </a:cubicBezTo>
                <a:cubicBezTo>
                  <a:pt x="35566" y="11240"/>
                  <a:pt x="36036" y="10880"/>
                  <a:pt x="36476" y="10481"/>
                </a:cubicBezTo>
                <a:cubicBezTo>
                  <a:pt x="37185" y="9861"/>
                  <a:pt x="37804" y="9322"/>
                  <a:pt x="38713" y="9322"/>
                </a:cubicBezTo>
                <a:cubicBezTo>
                  <a:pt x="39113" y="9332"/>
                  <a:pt x="39503" y="9412"/>
                  <a:pt x="39872" y="9561"/>
                </a:cubicBezTo>
                <a:cubicBezTo>
                  <a:pt x="40512" y="9801"/>
                  <a:pt x="40911" y="10201"/>
                  <a:pt x="41061" y="10760"/>
                </a:cubicBezTo>
                <a:cubicBezTo>
                  <a:pt x="41701" y="13118"/>
                  <a:pt x="37924" y="17754"/>
                  <a:pt x="35896" y="20251"/>
                </a:cubicBezTo>
                <a:cubicBezTo>
                  <a:pt x="35377" y="20891"/>
                  <a:pt x="34967" y="21400"/>
                  <a:pt x="34767" y="21700"/>
                </a:cubicBezTo>
                <a:cubicBezTo>
                  <a:pt x="34637" y="21890"/>
                  <a:pt x="34507" y="22069"/>
                  <a:pt x="34378" y="22239"/>
                </a:cubicBezTo>
                <a:cubicBezTo>
                  <a:pt x="33968" y="22779"/>
                  <a:pt x="33608" y="23258"/>
                  <a:pt x="33608" y="23928"/>
                </a:cubicBezTo>
                <a:cubicBezTo>
                  <a:pt x="33638" y="23978"/>
                  <a:pt x="33668" y="24028"/>
                  <a:pt x="33708" y="24078"/>
                </a:cubicBezTo>
                <a:cubicBezTo>
                  <a:pt x="33638" y="23368"/>
                  <a:pt x="34008" y="22879"/>
                  <a:pt x="34457" y="22299"/>
                </a:cubicBezTo>
                <a:cubicBezTo>
                  <a:pt x="34577" y="22119"/>
                  <a:pt x="34717" y="21950"/>
                  <a:pt x="34847" y="21750"/>
                </a:cubicBezTo>
                <a:cubicBezTo>
                  <a:pt x="35047" y="21460"/>
                  <a:pt x="35457" y="20951"/>
                  <a:pt x="35966" y="20311"/>
                </a:cubicBezTo>
                <a:cubicBezTo>
                  <a:pt x="38004" y="17814"/>
                  <a:pt x="41800" y="13138"/>
                  <a:pt x="41151" y="10740"/>
                </a:cubicBezTo>
                <a:cubicBezTo>
                  <a:pt x="40991" y="10151"/>
                  <a:pt x="40572" y="9731"/>
                  <a:pt x="39902" y="9481"/>
                </a:cubicBezTo>
                <a:cubicBezTo>
                  <a:pt x="39523" y="9322"/>
                  <a:pt x="39113" y="9242"/>
                  <a:pt x="38713" y="9232"/>
                </a:cubicBezTo>
                <a:cubicBezTo>
                  <a:pt x="37764" y="9232"/>
                  <a:pt x="37135" y="9771"/>
                  <a:pt x="36406" y="10411"/>
                </a:cubicBezTo>
                <a:cubicBezTo>
                  <a:pt x="35976" y="10800"/>
                  <a:pt x="35506" y="11160"/>
                  <a:pt x="35017" y="11480"/>
                </a:cubicBezTo>
                <a:cubicBezTo>
                  <a:pt x="34228" y="11969"/>
                  <a:pt x="33498" y="12678"/>
                  <a:pt x="32789" y="13348"/>
                </a:cubicBezTo>
                <a:cubicBezTo>
                  <a:pt x="32110" y="13997"/>
                  <a:pt x="31410" y="14677"/>
                  <a:pt x="30661" y="15166"/>
                </a:cubicBezTo>
                <a:cubicBezTo>
                  <a:pt x="27804" y="17014"/>
                  <a:pt x="24667" y="18403"/>
                  <a:pt x="21380" y="19262"/>
                </a:cubicBezTo>
                <a:cubicBezTo>
                  <a:pt x="21050" y="19352"/>
                  <a:pt x="20711" y="19442"/>
                  <a:pt x="20391" y="19542"/>
                </a:cubicBezTo>
                <a:cubicBezTo>
                  <a:pt x="18981" y="19928"/>
                  <a:pt x="17524" y="20343"/>
                  <a:pt x="16065" y="20343"/>
                </a:cubicBezTo>
                <a:cubicBezTo>
                  <a:pt x="16015" y="20343"/>
                  <a:pt x="15965" y="20342"/>
                  <a:pt x="15915" y="20341"/>
                </a:cubicBezTo>
                <a:cubicBezTo>
                  <a:pt x="14956" y="20331"/>
                  <a:pt x="14077" y="19981"/>
                  <a:pt x="13238" y="19652"/>
                </a:cubicBezTo>
                <a:cubicBezTo>
                  <a:pt x="12568" y="19382"/>
                  <a:pt x="11869" y="19112"/>
                  <a:pt x="11130" y="19002"/>
                </a:cubicBezTo>
                <a:cubicBezTo>
                  <a:pt x="10740" y="18932"/>
                  <a:pt x="10351" y="18902"/>
                  <a:pt x="9951" y="18893"/>
                </a:cubicBezTo>
                <a:cubicBezTo>
                  <a:pt x="9182" y="18893"/>
                  <a:pt x="8672" y="19112"/>
                  <a:pt x="8343" y="19582"/>
                </a:cubicBezTo>
                <a:cubicBezTo>
                  <a:pt x="7304" y="21100"/>
                  <a:pt x="7993" y="23278"/>
                  <a:pt x="9002" y="24807"/>
                </a:cubicBezTo>
                <a:cubicBezTo>
                  <a:pt x="9302" y="25226"/>
                  <a:pt x="9641" y="25616"/>
                  <a:pt x="10011" y="25966"/>
                </a:cubicBezTo>
                <a:cubicBezTo>
                  <a:pt x="10770" y="26755"/>
                  <a:pt x="11629" y="27634"/>
                  <a:pt x="11709" y="28723"/>
                </a:cubicBezTo>
                <a:lnTo>
                  <a:pt x="11639" y="28723"/>
                </a:lnTo>
                <a:cubicBezTo>
                  <a:pt x="11539" y="28723"/>
                  <a:pt x="11440" y="28763"/>
                  <a:pt x="11360" y="28833"/>
                </a:cubicBezTo>
                <a:cubicBezTo>
                  <a:pt x="11300" y="27644"/>
                  <a:pt x="10381" y="26705"/>
                  <a:pt x="9551" y="25876"/>
                </a:cubicBezTo>
                <a:cubicBezTo>
                  <a:pt x="9172" y="25516"/>
                  <a:pt x="8822" y="25127"/>
                  <a:pt x="8512" y="24707"/>
                </a:cubicBezTo>
                <a:cubicBezTo>
                  <a:pt x="6914" y="22329"/>
                  <a:pt x="7094" y="20371"/>
                  <a:pt x="7783" y="19332"/>
                </a:cubicBezTo>
                <a:cubicBezTo>
                  <a:pt x="8103" y="18863"/>
                  <a:pt x="8622" y="18643"/>
                  <a:pt x="9402" y="18643"/>
                </a:cubicBezTo>
                <a:cubicBezTo>
                  <a:pt x="9791" y="18643"/>
                  <a:pt x="10171" y="18683"/>
                  <a:pt x="10560" y="18743"/>
                </a:cubicBezTo>
                <a:cubicBezTo>
                  <a:pt x="11320" y="18853"/>
                  <a:pt x="12039" y="19142"/>
                  <a:pt x="12728" y="19422"/>
                </a:cubicBezTo>
                <a:cubicBezTo>
                  <a:pt x="13607" y="19782"/>
                  <a:pt x="14517" y="20141"/>
                  <a:pt x="15526" y="20161"/>
                </a:cubicBezTo>
                <a:cubicBezTo>
                  <a:pt x="15594" y="20163"/>
                  <a:pt x="15662" y="20164"/>
                  <a:pt x="15730" y="20164"/>
                </a:cubicBezTo>
                <a:cubicBezTo>
                  <a:pt x="17229" y="20164"/>
                  <a:pt x="18708" y="19754"/>
                  <a:pt x="20151" y="19362"/>
                </a:cubicBezTo>
                <a:cubicBezTo>
                  <a:pt x="20491" y="19262"/>
                  <a:pt x="20821" y="19172"/>
                  <a:pt x="21150" y="19092"/>
                </a:cubicBezTo>
                <a:cubicBezTo>
                  <a:pt x="24597" y="18193"/>
                  <a:pt x="27884" y="16755"/>
                  <a:pt x="30881" y="14826"/>
                </a:cubicBezTo>
                <a:cubicBezTo>
                  <a:pt x="31690" y="14297"/>
                  <a:pt x="32429" y="13578"/>
                  <a:pt x="33149" y="12888"/>
                </a:cubicBezTo>
                <a:cubicBezTo>
                  <a:pt x="33868" y="12199"/>
                  <a:pt x="34587" y="11500"/>
                  <a:pt x="35377" y="10990"/>
                </a:cubicBezTo>
                <a:cubicBezTo>
                  <a:pt x="35886" y="10650"/>
                  <a:pt x="36366" y="10261"/>
                  <a:pt x="36815" y="9831"/>
                </a:cubicBezTo>
                <a:cubicBezTo>
                  <a:pt x="37614" y="9112"/>
                  <a:pt x="38304" y="8492"/>
                  <a:pt x="39333" y="8492"/>
                </a:cubicBezTo>
                <a:cubicBezTo>
                  <a:pt x="39722" y="8492"/>
                  <a:pt x="40122" y="8572"/>
                  <a:pt x="40492" y="8722"/>
                </a:cubicBezTo>
                <a:cubicBezTo>
                  <a:pt x="41161" y="8972"/>
                  <a:pt x="41591" y="9382"/>
                  <a:pt x="41750" y="9971"/>
                </a:cubicBezTo>
                <a:cubicBezTo>
                  <a:pt x="42430" y="12449"/>
                  <a:pt x="38434" y="17334"/>
                  <a:pt x="36296" y="19961"/>
                </a:cubicBezTo>
                <a:cubicBezTo>
                  <a:pt x="35766" y="20601"/>
                  <a:pt x="35357" y="21110"/>
                  <a:pt x="35147" y="21410"/>
                </a:cubicBezTo>
                <a:cubicBezTo>
                  <a:pt x="35007" y="21620"/>
                  <a:pt x="34867" y="21800"/>
                  <a:pt x="34727" y="21980"/>
                </a:cubicBezTo>
                <a:cubicBezTo>
                  <a:pt x="34188" y="22689"/>
                  <a:pt x="33718" y="23298"/>
                  <a:pt x="33998" y="24347"/>
                </a:cubicBezTo>
                <a:cubicBezTo>
                  <a:pt x="34298" y="25436"/>
                  <a:pt x="35037" y="26036"/>
                  <a:pt x="35896" y="26735"/>
                </a:cubicBezTo>
                <a:lnTo>
                  <a:pt x="36056" y="26865"/>
                </a:lnTo>
                <a:cubicBezTo>
                  <a:pt x="36905" y="27554"/>
                  <a:pt x="37754" y="28174"/>
                  <a:pt x="38574" y="28763"/>
                </a:cubicBezTo>
                <a:cubicBezTo>
                  <a:pt x="39243" y="29253"/>
                  <a:pt x="39872" y="29712"/>
                  <a:pt x="40502" y="30202"/>
                </a:cubicBezTo>
                <a:cubicBezTo>
                  <a:pt x="40881" y="30511"/>
                  <a:pt x="41071" y="30791"/>
                  <a:pt x="41051" y="31071"/>
                </a:cubicBezTo>
                <a:cubicBezTo>
                  <a:pt x="41031" y="31411"/>
                  <a:pt x="40711" y="31760"/>
                  <a:pt x="40012" y="32190"/>
                </a:cubicBezTo>
                <a:lnTo>
                  <a:pt x="39942" y="32240"/>
                </a:lnTo>
                <a:cubicBezTo>
                  <a:pt x="39283" y="32649"/>
                  <a:pt x="39013" y="32819"/>
                  <a:pt x="39353" y="33638"/>
                </a:cubicBezTo>
                <a:cubicBezTo>
                  <a:pt x="39583" y="34208"/>
                  <a:pt x="40062" y="34747"/>
                  <a:pt x="40492" y="35227"/>
                </a:cubicBezTo>
                <a:cubicBezTo>
                  <a:pt x="40692" y="35437"/>
                  <a:pt x="40871" y="35637"/>
                  <a:pt x="41011" y="35826"/>
                </a:cubicBezTo>
                <a:cubicBezTo>
                  <a:pt x="42180" y="37355"/>
                  <a:pt x="42580" y="38464"/>
                  <a:pt x="41491" y="40312"/>
                </a:cubicBezTo>
                <a:cubicBezTo>
                  <a:pt x="40142" y="42590"/>
                  <a:pt x="37035" y="44328"/>
                  <a:pt x="34268" y="44348"/>
                </a:cubicBezTo>
                <a:lnTo>
                  <a:pt x="34158" y="44348"/>
                </a:lnTo>
                <a:cubicBezTo>
                  <a:pt x="31480" y="44348"/>
                  <a:pt x="28703" y="43579"/>
                  <a:pt x="26725" y="42300"/>
                </a:cubicBezTo>
                <a:cubicBezTo>
                  <a:pt x="26056" y="41841"/>
                  <a:pt x="25416" y="41341"/>
                  <a:pt x="24807" y="40792"/>
                </a:cubicBezTo>
                <a:lnTo>
                  <a:pt x="24367" y="40422"/>
                </a:lnTo>
                <a:lnTo>
                  <a:pt x="24227" y="40422"/>
                </a:lnTo>
                <a:cubicBezTo>
                  <a:pt x="24397" y="40572"/>
                  <a:pt x="24577" y="40722"/>
                  <a:pt x="24747" y="40872"/>
                </a:cubicBezTo>
                <a:cubicBezTo>
                  <a:pt x="25356" y="41411"/>
                  <a:pt x="25996" y="41921"/>
                  <a:pt x="26675" y="42380"/>
                </a:cubicBezTo>
                <a:cubicBezTo>
                  <a:pt x="28663" y="43669"/>
                  <a:pt x="31460" y="44448"/>
                  <a:pt x="34158" y="44448"/>
                </a:cubicBezTo>
                <a:lnTo>
                  <a:pt x="34268" y="44448"/>
                </a:lnTo>
                <a:cubicBezTo>
                  <a:pt x="37115" y="44418"/>
                  <a:pt x="40182" y="42710"/>
                  <a:pt x="41571" y="40372"/>
                </a:cubicBezTo>
                <a:cubicBezTo>
                  <a:pt x="42680" y="38484"/>
                  <a:pt x="42260" y="37295"/>
                  <a:pt x="41091" y="35776"/>
                </a:cubicBezTo>
                <a:cubicBezTo>
                  <a:pt x="40941" y="35587"/>
                  <a:pt x="40761" y="35377"/>
                  <a:pt x="40562" y="35167"/>
                </a:cubicBezTo>
                <a:cubicBezTo>
                  <a:pt x="40142" y="34697"/>
                  <a:pt x="39662" y="34168"/>
                  <a:pt x="39433" y="33608"/>
                </a:cubicBezTo>
                <a:cubicBezTo>
                  <a:pt x="39133" y="32859"/>
                  <a:pt x="39353" y="32719"/>
                  <a:pt x="39992" y="32320"/>
                </a:cubicBezTo>
                <a:lnTo>
                  <a:pt x="40062" y="32270"/>
                </a:lnTo>
                <a:cubicBezTo>
                  <a:pt x="40791" y="31820"/>
                  <a:pt x="41131" y="31451"/>
                  <a:pt x="41151" y="31071"/>
                </a:cubicBezTo>
                <a:cubicBezTo>
                  <a:pt x="41161" y="30761"/>
                  <a:pt x="40971" y="30451"/>
                  <a:pt x="40552" y="30122"/>
                </a:cubicBezTo>
                <a:cubicBezTo>
                  <a:pt x="39932" y="29632"/>
                  <a:pt x="39293" y="29173"/>
                  <a:pt x="38623" y="28683"/>
                </a:cubicBezTo>
                <a:cubicBezTo>
                  <a:pt x="37804" y="28094"/>
                  <a:pt x="36965" y="27474"/>
                  <a:pt x="36116" y="26785"/>
                </a:cubicBezTo>
                <a:lnTo>
                  <a:pt x="35956" y="26655"/>
                </a:lnTo>
                <a:cubicBezTo>
                  <a:pt x="35107" y="25976"/>
                  <a:pt x="34378" y="25386"/>
                  <a:pt x="34088" y="24317"/>
                </a:cubicBezTo>
                <a:cubicBezTo>
                  <a:pt x="33818" y="23318"/>
                  <a:pt x="34278" y="22719"/>
                  <a:pt x="34807" y="22040"/>
                </a:cubicBezTo>
                <a:cubicBezTo>
                  <a:pt x="34937" y="21850"/>
                  <a:pt x="35087" y="21670"/>
                  <a:pt x="35227" y="21460"/>
                </a:cubicBezTo>
                <a:cubicBezTo>
                  <a:pt x="35427" y="21160"/>
                  <a:pt x="35846" y="20661"/>
                  <a:pt x="36366" y="20011"/>
                </a:cubicBezTo>
                <a:cubicBezTo>
                  <a:pt x="38524" y="17374"/>
                  <a:pt x="42530" y="12459"/>
                  <a:pt x="41840" y="9931"/>
                </a:cubicBezTo>
                <a:cubicBezTo>
                  <a:pt x="41671" y="9312"/>
                  <a:pt x="41221" y="8872"/>
                  <a:pt x="40522" y="8612"/>
                </a:cubicBezTo>
                <a:cubicBezTo>
                  <a:pt x="40142" y="8462"/>
                  <a:pt x="39732" y="8383"/>
                  <a:pt x="39333" y="8383"/>
                </a:cubicBezTo>
                <a:cubicBezTo>
                  <a:pt x="38274" y="8383"/>
                  <a:pt x="37565" y="9012"/>
                  <a:pt x="36755" y="9751"/>
                </a:cubicBezTo>
                <a:cubicBezTo>
                  <a:pt x="36306" y="10171"/>
                  <a:pt x="35836" y="10560"/>
                  <a:pt x="35327" y="10900"/>
                </a:cubicBezTo>
                <a:cubicBezTo>
                  <a:pt x="34537" y="11420"/>
                  <a:pt x="33798" y="12129"/>
                  <a:pt x="33079" y="12808"/>
                </a:cubicBezTo>
                <a:cubicBezTo>
                  <a:pt x="32359" y="13498"/>
                  <a:pt x="31620" y="14207"/>
                  <a:pt x="30821" y="14736"/>
                </a:cubicBezTo>
                <a:cubicBezTo>
                  <a:pt x="27834" y="16655"/>
                  <a:pt x="24567" y="18093"/>
                  <a:pt x="21130" y="18982"/>
                </a:cubicBezTo>
                <a:cubicBezTo>
                  <a:pt x="20801" y="19072"/>
                  <a:pt x="20461" y="19162"/>
                  <a:pt x="20131" y="19252"/>
                </a:cubicBezTo>
                <a:cubicBezTo>
                  <a:pt x="18683" y="19658"/>
                  <a:pt x="17180" y="20063"/>
                  <a:pt x="15683" y="20063"/>
                </a:cubicBezTo>
                <a:cubicBezTo>
                  <a:pt x="15631" y="20063"/>
                  <a:pt x="15578" y="20062"/>
                  <a:pt x="15526" y="20061"/>
                </a:cubicBezTo>
                <a:cubicBezTo>
                  <a:pt x="14527" y="20041"/>
                  <a:pt x="13637" y="19682"/>
                  <a:pt x="12768" y="19332"/>
                </a:cubicBezTo>
                <a:cubicBezTo>
                  <a:pt x="12069" y="19042"/>
                  <a:pt x="11340" y="18753"/>
                  <a:pt x="10570" y="18643"/>
                </a:cubicBezTo>
                <a:cubicBezTo>
                  <a:pt x="10181" y="18573"/>
                  <a:pt x="9791" y="18543"/>
                  <a:pt x="9402" y="18533"/>
                </a:cubicBezTo>
                <a:cubicBezTo>
                  <a:pt x="8592" y="18533"/>
                  <a:pt x="8053" y="18773"/>
                  <a:pt x="7713" y="19272"/>
                </a:cubicBezTo>
                <a:cubicBezTo>
                  <a:pt x="7214" y="20021"/>
                  <a:pt x="7064" y="20971"/>
                  <a:pt x="7284" y="22069"/>
                </a:cubicBezTo>
                <a:cubicBezTo>
                  <a:pt x="7483" y="23029"/>
                  <a:pt x="7883" y="23938"/>
                  <a:pt x="8432" y="24747"/>
                </a:cubicBezTo>
                <a:cubicBezTo>
                  <a:pt x="8752" y="25177"/>
                  <a:pt x="9102" y="25566"/>
                  <a:pt x="9491" y="25936"/>
                </a:cubicBezTo>
                <a:cubicBezTo>
                  <a:pt x="10291" y="26745"/>
                  <a:pt x="11190" y="27644"/>
                  <a:pt x="11270" y="28783"/>
                </a:cubicBezTo>
                <a:cubicBezTo>
                  <a:pt x="11200" y="28753"/>
                  <a:pt x="11130" y="28743"/>
                  <a:pt x="11060" y="28743"/>
                </a:cubicBezTo>
                <a:cubicBezTo>
                  <a:pt x="11010" y="28743"/>
                  <a:pt x="10960" y="28753"/>
                  <a:pt x="10920" y="28763"/>
                </a:cubicBezTo>
                <a:cubicBezTo>
                  <a:pt x="10810" y="27584"/>
                  <a:pt x="9871" y="26665"/>
                  <a:pt x="9032" y="25836"/>
                </a:cubicBezTo>
                <a:cubicBezTo>
                  <a:pt x="8642" y="25476"/>
                  <a:pt x="8273" y="25067"/>
                  <a:pt x="7953" y="24637"/>
                </a:cubicBezTo>
                <a:cubicBezTo>
                  <a:pt x="6894" y="23108"/>
                  <a:pt x="6055" y="20711"/>
                  <a:pt x="7164" y="19022"/>
                </a:cubicBezTo>
                <a:cubicBezTo>
                  <a:pt x="7493" y="18513"/>
                  <a:pt x="8033" y="18273"/>
                  <a:pt x="8852" y="18273"/>
                </a:cubicBezTo>
                <a:cubicBezTo>
                  <a:pt x="9232" y="18273"/>
                  <a:pt x="9621" y="18313"/>
                  <a:pt x="10001" y="18373"/>
                </a:cubicBezTo>
                <a:cubicBezTo>
                  <a:pt x="10790" y="18493"/>
                  <a:pt x="11539" y="18793"/>
                  <a:pt x="12259" y="19092"/>
                </a:cubicBezTo>
                <a:cubicBezTo>
                  <a:pt x="13158" y="19462"/>
                  <a:pt x="14097" y="19842"/>
                  <a:pt x="15136" y="19872"/>
                </a:cubicBezTo>
                <a:cubicBezTo>
                  <a:pt x="15206" y="19873"/>
                  <a:pt x="15277" y="19874"/>
                  <a:pt x="15347" y="19874"/>
                </a:cubicBezTo>
                <a:cubicBezTo>
                  <a:pt x="16893" y="19874"/>
                  <a:pt x="18420" y="19464"/>
                  <a:pt x="19891" y="19062"/>
                </a:cubicBezTo>
                <a:cubicBezTo>
                  <a:pt x="20231" y="18972"/>
                  <a:pt x="20571" y="18883"/>
                  <a:pt x="20910" y="18793"/>
                </a:cubicBezTo>
                <a:cubicBezTo>
                  <a:pt x="24497" y="17873"/>
                  <a:pt x="27924" y="16385"/>
                  <a:pt x="31041" y="14377"/>
                </a:cubicBezTo>
                <a:cubicBezTo>
                  <a:pt x="31900" y="13817"/>
                  <a:pt x="32679" y="13058"/>
                  <a:pt x="33438" y="12329"/>
                </a:cubicBezTo>
                <a:cubicBezTo>
                  <a:pt x="34158" y="11649"/>
                  <a:pt x="34887" y="10940"/>
                  <a:pt x="35676" y="10411"/>
                </a:cubicBezTo>
                <a:cubicBezTo>
                  <a:pt x="36196" y="10051"/>
                  <a:pt x="36695" y="9641"/>
                  <a:pt x="37155" y="9202"/>
                </a:cubicBezTo>
                <a:cubicBezTo>
                  <a:pt x="38034" y="8373"/>
                  <a:pt x="38803" y="7663"/>
                  <a:pt x="39942" y="7663"/>
                </a:cubicBezTo>
                <a:cubicBezTo>
                  <a:pt x="40342" y="7663"/>
                  <a:pt x="40731" y="7743"/>
                  <a:pt x="41101" y="7883"/>
                </a:cubicBezTo>
                <a:cubicBezTo>
                  <a:pt x="41810" y="8133"/>
                  <a:pt x="42260" y="8572"/>
                  <a:pt x="42430" y="9192"/>
                </a:cubicBezTo>
                <a:cubicBezTo>
                  <a:pt x="43149" y="11799"/>
                  <a:pt x="38943" y="16934"/>
                  <a:pt x="36685" y="19692"/>
                </a:cubicBezTo>
                <a:cubicBezTo>
                  <a:pt x="36156" y="20341"/>
                  <a:pt x="35736" y="20861"/>
                  <a:pt x="35526" y="21160"/>
                </a:cubicBezTo>
                <a:cubicBezTo>
                  <a:pt x="35377" y="21370"/>
                  <a:pt x="35227" y="21570"/>
                  <a:pt x="35077" y="21760"/>
                </a:cubicBezTo>
                <a:cubicBezTo>
                  <a:pt x="34507" y="22489"/>
                  <a:pt x="34018" y="23118"/>
                  <a:pt x="34298" y="24207"/>
                </a:cubicBezTo>
                <a:cubicBezTo>
                  <a:pt x="34597" y="25346"/>
                  <a:pt x="35367" y="25966"/>
                  <a:pt x="36246" y="26675"/>
                </a:cubicBezTo>
                <a:lnTo>
                  <a:pt x="36396" y="26805"/>
                </a:lnTo>
                <a:cubicBezTo>
                  <a:pt x="37295" y="27524"/>
                  <a:pt x="38204" y="28184"/>
                  <a:pt x="39083" y="28813"/>
                </a:cubicBezTo>
                <a:cubicBezTo>
                  <a:pt x="39762" y="29313"/>
                  <a:pt x="40412" y="29762"/>
                  <a:pt x="41051" y="30262"/>
                </a:cubicBezTo>
                <a:cubicBezTo>
                  <a:pt x="41461" y="30581"/>
                  <a:pt x="41661" y="30881"/>
                  <a:pt x="41641" y="31171"/>
                </a:cubicBezTo>
                <a:cubicBezTo>
                  <a:pt x="41621" y="31530"/>
                  <a:pt x="41291" y="31890"/>
                  <a:pt x="40552" y="32340"/>
                </a:cubicBezTo>
                <a:lnTo>
                  <a:pt x="40462" y="32400"/>
                </a:lnTo>
                <a:cubicBezTo>
                  <a:pt x="39802" y="32799"/>
                  <a:pt x="39503" y="32979"/>
                  <a:pt x="39832" y="33828"/>
                </a:cubicBezTo>
                <a:cubicBezTo>
                  <a:pt x="40072" y="34428"/>
                  <a:pt x="40592" y="34997"/>
                  <a:pt x="41061" y="35497"/>
                </a:cubicBezTo>
                <a:cubicBezTo>
                  <a:pt x="41241" y="35696"/>
                  <a:pt x="41421" y="35886"/>
                  <a:pt x="41561" y="36066"/>
                </a:cubicBezTo>
                <a:cubicBezTo>
                  <a:pt x="42789" y="37595"/>
                  <a:pt x="43249" y="38794"/>
                  <a:pt x="42150" y="40712"/>
                </a:cubicBezTo>
                <a:cubicBezTo>
                  <a:pt x="40771" y="43099"/>
                  <a:pt x="37565" y="44918"/>
                  <a:pt x="34677" y="44958"/>
                </a:cubicBezTo>
                <a:lnTo>
                  <a:pt x="34487" y="44958"/>
                </a:lnTo>
                <a:cubicBezTo>
                  <a:pt x="31730" y="44958"/>
                  <a:pt x="28863" y="44168"/>
                  <a:pt x="26825" y="42850"/>
                </a:cubicBezTo>
                <a:cubicBezTo>
                  <a:pt x="26115" y="42360"/>
                  <a:pt x="25436" y="41831"/>
                  <a:pt x="24797" y="41251"/>
                </a:cubicBezTo>
                <a:cubicBezTo>
                  <a:pt x="24477" y="40971"/>
                  <a:pt x="24137" y="40692"/>
                  <a:pt x="23798" y="40412"/>
                </a:cubicBezTo>
                <a:cubicBezTo>
                  <a:pt x="23738" y="40412"/>
                  <a:pt x="23688" y="40412"/>
                  <a:pt x="23628" y="40402"/>
                </a:cubicBezTo>
                <a:lnTo>
                  <a:pt x="23628" y="40402"/>
                </a:lnTo>
                <a:cubicBezTo>
                  <a:pt x="24008" y="40702"/>
                  <a:pt x="24377" y="41021"/>
                  <a:pt x="24737" y="41331"/>
                </a:cubicBezTo>
                <a:cubicBezTo>
                  <a:pt x="25376" y="41911"/>
                  <a:pt x="26056" y="42440"/>
                  <a:pt x="26775" y="42930"/>
                </a:cubicBezTo>
                <a:cubicBezTo>
                  <a:pt x="28823" y="44258"/>
                  <a:pt x="31710" y="45058"/>
                  <a:pt x="34487" y="45058"/>
                </a:cubicBezTo>
                <a:lnTo>
                  <a:pt x="34677" y="45058"/>
                </a:lnTo>
                <a:cubicBezTo>
                  <a:pt x="37594" y="45018"/>
                  <a:pt x="40841" y="43169"/>
                  <a:pt x="42230" y="40752"/>
                </a:cubicBezTo>
                <a:cubicBezTo>
                  <a:pt x="43369" y="38784"/>
                  <a:pt x="42899" y="37565"/>
                  <a:pt x="41641" y="36006"/>
                </a:cubicBezTo>
                <a:cubicBezTo>
                  <a:pt x="41491" y="35816"/>
                  <a:pt x="41321" y="35627"/>
                  <a:pt x="41131" y="35427"/>
                </a:cubicBezTo>
                <a:cubicBezTo>
                  <a:pt x="40672" y="34927"/>
                  <a:pt x="40152" y="34368"/>
                  <a:pt x="39922" y="33788"/>
                </a:cubicBezTo>
                <a:cubicBezTo>
                  <a:pt x="39613" y="33019"/>
                  <a:pt x="39842" y="32879"/>
                  <a:pt x="40502" y="32470"/>
                </a:cubicBezTo>
                <a:lnTo>
                  <a:pt x="40602" y="32420"/>
                </a:lnTo>
                <a:cubicBezTo>
                  <a:pt x="41361" y="31950"/>
                  <a:pt x="41711" y="31560"/>
                  <a:pt x="41741" y="31171"/>
                </a:cubicBezTo>
                <a:cubicBezTo>
                  <a:pt x="41750" y="30841"/>
                  <a:pt x="41551" y="30521"/>
                  <a:pt x="41111" y="30182"/>
                </a:cubicBezTo>
                <a:cubicBezTo>
                  <a:pt x="40472" y="29682"/>
                  <a:pt x="39822" y="29213"/>
                  <a:pt x="39133" y="28723"/>
                </a:cubicBezTo>
                <a:cubicBezTo>
                  <a:pt x="38264" y="28094"/>
                  <a:pt x="37355" y="27444"/>
                  <a:pt x="36456" y="26715"/>
                </a:cubicBezTo>
                <a:lnTo>
                  <a:pt x="36306" y="26585"/>
                </a:lnTo>
                <a:cubicBezTo>
                  <a:pt x="35437" y="25876"/>
                  <a:pt x="34687" y="25266"/>
                  <a:pt x="34388" y="24167"/>
                </a:cubicBezTo>
                <a:cubicBezTo>
                  <a:pt x="34118" y="23118"/>
                  <a:pt x="34597" y="22509"/>
                  <a:pt x="35157" y="21800"/>
                </a:cubicBezTo>
                <a:cubicBezTo>
                  <a:pt x="35307" y="21610"/>
                  <a:pt x="35457" y="21410"/>
                  <a:pt x="35606" y="21200"/>
                </a:cubicBezTo>
                <a:cubicBezTo>
                  <a:pt x="35806" y="20901"/>
                  <a:pt x="36226" y="20391"/>
                  <a:pt x="36755" y="19742"/>
                </a:cubicBezTo>
                <a:cubicBezTo>
                  <a:pt x="39033" y="16964"/>
                  <a:pt x="43249" y="11799"/>
                  <a:pt x="42520" y="9152"/>
                </a:cubicBezTo>
                <a:cubicBezTo>
                  <a:pt x="42340" y="8502"/>
                  <a:pt x="41880" y="8043"/>
                  <a:pt x="41131" y="7773"/>
                </a:cubicBezTo>
                <a:cubicBezTo>
                  <a:pt x="40751" y="7633"/>
                  <a:pt x="40342" y="7553"/>
                  <a:pt x="39942" y="7543"/>
                </a:cubicBezTo>
                <a:cubicBezTo>
                  <a:pt x="38763" y="7543"/>
                  <a:pt x="37944" y="8313"/>
                  <a:pt x="37085" y="9112"/>
                </a:cubicBezTo>
                <a:cubicBezTo>
                  <a:pt x="36635" y="9561"/>
                  <a:pt x="36136" y="9971"/>
                  <a:pt x="35616" y="10341"/>
                </a:cubicBezTo>
                <a:cubicBezTo>
                  <a:pt x="34827" y="10870"/>
                  <a:pt x="34088" y="11579"/>
                  <a:pt x="33369" y="12269"/>
                </a:cubicBezTo>
                <a:cubicBezTo>
                  <a:pt x="32609" y="12998"/>
                  <a:pt x="31830" y="13747"/>
                  <a:pt x="30981" y="14307"/>
                </a:cubicBezTo>
                <a:cubicBezTo>
                  <a:pt x="27874" y="16305"/>
                  <a:pt x="24467" y="17794"/>
                  <a:pt x="20881" y="18713"/>
                </a:cubicBezTo>
                <a:cubicBezTo>
                  <a:pt x="20541" y="18803"/>
                  <a:pt x="20211" y="18893"/>
                  <a:pt x="19871" y="18982"/>
                </a:cubicBezTo>
                <a:cubicBezTo>
                  <a:pt x="18404" y="19371"/>
                  <a:pt x="16901" y="19786"/>
                  <a:pt x="15388" y="19786"/>
                </a:cubicBezTo>
                <a:cubicBezTo>
                  <a:pt x="15304" y="19786"/>
                  <a:pt x="15220" y="19784"/>
                  <a:pt x="15136" y="19782"/>
                </a:cubicBezTo>
                <a:cubicBezTo>
                  <a:pt x="14107" y="19762"/>
                  <a:pt x="13188" y="19382"/>
                  <a:pt x="12289" y="19012"/>
                </a:cubicBezTo>
                <a:cubicBezTo>
                  <a:pt x="11559" y="18713"/>
                  <a:pt x="10810" y="18413"/>
                  <a:pt x="10011" y="18293"/>
                </a:cubicBezTo>
                <a:cubicBezTo>
                  <a:pt x="9621" y="18223"/>
                  <a:pt x="9242" y="18193"/>
                  <a:pt x="8852" y="18183"/>
                </a:cubicBezTo>
                <a:cubicBezTo>
                  <a:pt x="7993" y="18183"/>
                  <a:pt x="7423" y="18433"/>
                  <a:pt x="7074" y="18972"/>
                </a:cubicBezTo>
                <a:cubicBezTo>
                  <a:pt x="5955" y="20701"/>
                  <a:pt x="6794" y="23138"/>
                  <a:pt x="7863" y="24697"/>
                </a:cubicBezTo>
                <a:cubicBezTo>
                  <a:pt x="8193" y="25127"/>
                  <a:pt x="8562" y="25536"/>
                  <a:pt x="8962" y="25906"/>
                </a:cubicBezTo>
                <a:cubicBezTo>
                  <a:pt x="9791" y="26725"/>
                  <a:pt x="10730" y="27654"/>
                  <a:pt x="10820" y="28813"/>
                </a:cubicBezTo>
                <a:cubicBezTo>
                  <a:pt x="10800" y="28823"/>
                  <a:pt x="10790" y="28833"/>
                  <a:pt x="10770" y="28843"/>
                </a:cubicBezTo>
                <a:cubicBezTo>
                  <a:pt x="10680" y="28803"/>
                  <a:pt x="10570" y="28773"/>
                  <a:pt x="10470" y="28773"/>
                </a:cubicBezTo>
                <a:cubicBezTo>
                  <a:pt x="10341" y="27584"/>
                  <a:pt x="9372" y="26645"/>
                  <a:pt x="8512" y="25816"/>
                </a:cubicBezTo>
                <a:cubicBezTo>
                  <a:pt x="8103" y="25436"/>
                  <a:pt x="7723" y="25027"/>
                  <a:pt x="7383" y="24587"/>
                </a:cubicBezTo>
                <a:cubicBezTo>
                  <a:pt x="6275" y="22999"/>
                  <a:pt x="5385" y="20521"/>
                  <a:pt x="6524" y="18723"/>
                </a:cubicBezTo>
                <a:cubicBezTo>
                  <a:pt x="6874" y="18183"/>
                  <a:pt x="7433" y="17933"/>
                  <a:pt x="8293" y="17933"/>
                </a:cubicBezTo>
                <a:cubicBezTo>
                  <a:pt x="8682" y="17933"/>
                  <a:pt x="9062" y="17973"/>
                  <a:pt x="9441" y="18033"/>
                </a:cubicBezTo>
                <a:cubicBezTo>
                  <a:pt x="10261" y="18163"/>
                  <a:pt x="11030" y="18483"/>
                  <a:pt x="11779" y="18783"/>
                </a:cubicBezTo>
                <a:cubicBezTo>
                  <a:pt x="12708" y="19172"/>
                  <a:pt x="13667" y="19572"/>
                  <a:pt x="14746" y="19602"/>
                </a:cubicBezTo>
                <a:cubicBezTo>
                  <a:pt x="14835" y="19605"/>
                  <a:pt x="14924" y="19606"/>
                  <a:pt x="15012" y="19606"/>
                </a:cubicBezTo>
                <a:cubicBezTo>
                  <a:pt x="16580" y="19606"/>
                  <a:pt x="18128" y="19199"/>
                  <a:pt x="19632" y="18793"/>
                </a:cubicBezTo>
                <a:cubicBezTo>
                  <a:pt x="19981" y="18703"/>
                  <a:pt x="20321" y="18613"/>
                  <a:pt x="20661" y="18533"/>
                </a:cubicBezTo>
                <a:cubicBezTo>
                  <a:pt x="24397" y="17594"/>
                  <a:pt x="27954" y="16045"/>
                  <a:pt x="31201" y="13957"/>
                </a:cubicBezTo>
                <a:cubicBezTo>
                  <a:pt x="32110" y="13368"/>
                  <a:pt x="32949" y="12569"/>
                  <a:pt x="33738" y="11789"/>
                </a:cubicBezTo>
                <a:cubicBezTo>
                  <a:pt x="34457" y="11110"/>
                  <a:pt x="35197" y="10401"/>
                  <a:pt x="35976" y="9851"/>
                </a:cubicBezTo>
                <a:cubicBezTo>
                  <a:pt x="36506" y="9462"/>
                  <a:pt x="37015" y="9022"/>
                  <a:pt x="37485" y="8542"/>
                </a:cubicBezTo>
                <a:cubicBezTo>
                  <a:pt x="38414" y="7653"/>
                  <a:pt x="39293" y="6804"/>
                  <a:pt x="40542" y="6804"/>
                </a:cubicBezTo>
                <a:cubicBezTo>
                  <a:pt x="40941" y="6814"/>
                  <a:pt x="41341" y="6884"/>
                  <a:pt x="41721" y="7024"/>
                </a:cubicBezTo>
                <a:cubicBezTo>
                  <a:pt x="42470" y="7284"/>
                  <a:pt x="42929" y="7743"/>
                  <a:pt x="43109" y="8383"/>
                </a:cubicBezTo>
                <a:cubicBezTo>
                  <a:pt x="43868" y="11110"/>
                  <a:pt x="39443" y="16495"/>
                  <a:pt x="37075" y="19392"/>
                </a:cubicBezTo>
                <a:cubicBezTo>
                  <a:pt x="36535" y="20051"/>
                  <a:pt x="36116" y="20561"/>
                  <a:pt x="35896" y="20871"/>
                </a:cubicBezTo>
                <a:cubicBezTo>
                  <a:pt x="35746" y="21090"/>
                  <a:pt x="35586" y="21290"/>
                  <a:pt x="35427" y="21490"/>
                </a:cubicBezTo>
                <a:cubicBezTo>
                  <a:pt x="34827" y="22239"/>
                  <a:pt x="34308" y="22899"/>
                  <a:pt x="34597" y="24028"/>
                </a:cubicBezTo>
                <a:cubicBezTo>
                  <a:pt x="34897" y="25206"/>
                  <a:pt x="35686" y="25846"/>
                  <a:pt x="36595" y="26585"/>
                </a:cubicBezTo>
                <a:lnTo>
                  <a:pt x="36725" y="26695"/>
                </a:lnTo>
                <a:cubicBezTo>
                  <a:pt x="37694" y="27484"/>
                  <a:pt x="38673" y="28174"/>
                  <a:pt x="39613" y="28853"/>
                </a:cubicBezTo>
                <a:cubicBezTo>
                  <a:pt x="40302" y="29343"/>
                  <a:pt x="40961" y="29802"/>
                  <a:pt x="41601" y="30302"/>
                </a:cubicBezTo>
                <a:cubicBezTo>
                  <a:pt x="42040" y="30631"/>
                  <a:pt x="42250" y="30941"/>
                  <a:pt x="42230" y="31251"/>
                </a:cubicBezTo>
                <a:cubicBezTo>
                  <a:pt x="42210" y="31620"/>
                  <a:pt x="41850" y="32000"/>
                  <a:pt x="41091" y="32450"/>
                </a:cubicBezTo>
                <a:lnTo>
                  <a:pt x="40971" y="32529"/>
                </a:lnTo>
                <a:cubicBezTo>
                  <a:pt x="40292" y="32929"/>
                  <a:pt x="39982" y="33119"/>
                  <a:pt x="40322" y="33988"/>
                </a:cubicBezTo>
                <a:cubicBezTo>
                  <a:pt x="40572" y="34617"/>
                  <a:pt x="41131" y="35207"/>
                  <a:pt x="41621" y="35736"/>
                </a:cubicBezTo>
                <a:cubicBezTo>
                  <a:pt x="41800" y="35926"/>
                  <a:pt x="41970" y="36116"/>
                  <a:pt x="42120" y="36276"/>
                </a:cubicBezTo>
                <a:cubicBezTo>
                  <a:pt x="43439" y="37844"/>
                  <a:pt x="43938" y="39073"/>
                  <a:pt x="42809" y="41081"/>
                </a:cubicBezTo>
                <a:cubicBezTo>
                  <a:pt x="41411" y="43569"/>
                  <a:pt x="38094" y="45487"/>
                  <a:pt x="35097" y="45547"/>
                </a:cubicBezTo>
                <a:lnTo>
                  <a:pt x="34837" y="45547"/>
                </a:lnTo>
                <a:cubicBezTo>
                  <a:pt x="31990" y="45547"/>
                  <a:pt x="29033" y="44738"/>
                  <a:pt x="26935" y="43379"/>
                </a:cubicBezTo>
                <a:cubicBezTo>
                  <a:pt x="26185" y="42860"/>
                  <a:pt x="25466" y="42300"/>
                  <a:pt x="24787" y="41691"/>
                </a:cubicBezTo>
                <a:cubicBezTo>
                  <a:pt x="24257" y="41231"/>
                  <a:pt x="23708" y="40762"/>
                  <a:pt x="23148" y="40352"/>
                </a:cubicBezTo>
                <a:cubicBezTo>
                  <a:pt x="23078" y="40342"/>
                  <a:pt x="23008" y="40332"/>
                  <a:pt x="22929" y="40322"/>
                </a:cubicBezTo>
                <a:lnTo>
                  <a:pt x="22929" y="40322"/>
                </a:lnTo>
                <a:cubicBezTo>
                  <a:pt x="23558" y="40752"/>
                  <a:pt x="24147" y="41271"/>
                  <a:pt x="24727" y="41761"/>
                </a:cubicBezTo>
                <a:cubicBezTo>
                  <a:pt x="25406" y="42380"/>
                  <a:pt x="26125" y="42940"/>
                  <a:pt x="26885" y="43459"/>
                </a:cubicBezTo>
                <a:cubicBezTo>
                  <a:pt x="28993" y="44828"/>
                  <a:pt x="31970" y="45647"/>
                  <a:pt x="34837" y="45647"/>
                </a:cubicBezTo>
                <a:lnTo>
                  <a:pt x="35097" y="45647"/>
                </a:lnTo>
                <a:cubicBezTo>
                  <a:pt x="38134" y="45587"/>
                  <a:pt x="41491" y="43649"/>
                  <a:pt x="42899" y="41131"/>
                </a:cubicBezTo>
                <a:cubicBezTo>
                  <a:pt x="44058" y="39073"/>
                  <a:pt x="43549" y="37814"/>
                  <a:pt x="42200" y="36216"/>
                </a:cubicBezTo>
                <a:cubicBezTo>
                  <a:pt x="42050" y="36046"/>
                  <a:pt x="41880" y="35856"/>
                  <a:pt x="41701" y="35666"/>
                </a:cubicBezTo>
                <a:cubicBezTo>
                  <a:pt x="41211" y="35157"/>
                  <a:pt x="40662" y="34568"/>
                  <a:pt x="40422" y="33958"/>
                </a:cubicBezTo>
                <a:cubicBezTo>
                  <a:pt x="40112" y="33159"/>
                  <a:pt x="40342" y="33019"/>
                  <a:pt x="41021" y="32619"/>
                </a:cubicBezTo>
                <a:lnTo>
                  <a:pt x="41151" y="32539"/>
                </a:lnTo>
                <a:cubicBezTo>
                  <a:pt x="41950" y="32070"/>
                  <a:pt x="42310" y="31670"/>
                  <a:pt x="42330" y="31251"/>
                </a:cubicBezTo>
                <a:cubicBezTo>
                  <a:pt x="42350" y="30921"/>
                  <a:pt x="42130" y="30581"/>
                  <a:pt x="41671" y="30222"/>
                </a:cubicBezTo>
                <a:cubicBezTo>
                  <a:pt x="41021" y="29722"/>
                  <a:pt x="40372" y="29263"/>
                  <a:pt x="39672" y="28773"/>
                </a:cubicBezTo>
                <a:cubicBezTo>
                  <a:pt x="38733" y="28104"/>
                  <a:pt x="37754" y="27404"/>
                  <a:pt x="36795" y="26625"/>
                </a:cubicBezTo>
                <a:lnTo>
                  <a:pt x="36665" y="26515"/>
                </a:lnTo>
                <a:cubicBezTo>
                  <a:pt x="35766" y="25786"/>
                  <a:pt x="34987" y="25157"/>
                  <a:pt x="34697" y="24008"/>
                </a:cubicBezTo>
                <a:cubicBezTo>
                  <a:pt x="34418" y="22929"/>
                  <a:pt x="34927" y="22289"/>
                  <a:pt x="35506" y="21560"/>
                </a:cubicBezTo>
                <a:cubicBezTo>
                  <a:pt x="35666" y="21360"/>
                  <a:pt x="35826" y="21160"/>
                  <a:pt x="35986" y="20931"/>
                </a:cubicBezTo>
                <a:cubicBezTo>
                  <a:pt x="36196" y="20631"/>
                  <a:pt x="36615" y="20121"/>
                  <a:pt x="37145" y="19472"/>
                </a:cubicBezTo>
                <a:cubicBezTo>
                  <a:pt x="39533" y="16565"/>
                  <a:pt x="43978" y="11150"/>
                  <a:pt x="43209" y="8363"/>
                </a:cubicBezTo>
                <a:cubicBezTo>
                  <a:pt x="43019" y="7693"/>
                  <a:pt x="42530" y="7214"/>
                  <a:pt x="41750" y="6934"/>
                </a:cubicBezTo>
                <a:cubicBezTo>
                  <a:pt x="41361" y="6794"/>
                  <a:pt x="40961" y="6714"/>
                  <a:pt x="40542" y="6714"/>
                </a:cubicBezTo>
                <a:cubicBezTo>
                  <a:pt x="39253" y="6714"/>
                  <a:pt x="38364" y="7573"/>
                  <a:pt x="37415" y="8482"/>
                </a:cubicBezTo>
                <a:cubicBezTo>
                  <a:pt x="36955" y="8952"/>
                  <a:pt x="36446" y="9392"/>
                  <a:pt x="35916" y="9781"/>
                </a:cubicBezTo>
                <a:cubicBezTo>
                  <a:pt x="35127" y="10331"/>
                  <a:pt x="34388" y="11040"/>
                  <a:pt x="33668" y="11729"/>
                </a:cubicBezTo>
                <a:cubicBezTo>
                  <a:pt x="32869" y="12499"/>
                  <a:pt x="32050" y="13298"/>
                  <a:pt x="31141" y="13877"/>
                </a:cubicBezTo>
                <a:cubicBezTo>
                  <a:pt x="27904" y="15965"/>
                  <a:pt x="24357" y="17504"/>
                  <a:pt x="20631" y="18443"/>
                </a:cubicBezTo>
                <a:cubicBezTo>
                  <a:pt x="20291" y="18523"/>
                  <a:pt x="19951" y="18623"/>
                  <a:pt x="19602" y="18713"/>
                </a:cubicBezTo>
                <a:cubicBezTo>
                  <a:pt x="18108" y="19110"/>
                  <a:pt x="16560" y="19516"/>
                  <a:pt x="15010" y="19516"/>
                </a:cubicBezTo>
                <a:cubicBezTo>
                  <a:pt x="14922" y="19516"/>
                  <a:pt x="14834" y="19515"/>
                  <a:pt x="14746" y="19512"/>
                </a:cubicBezTo>
                <a:cubicBezTo>
                  <a:pt x="13687" y="19482"/>
                  <a:pt x="12728" y="19082"/>
                  <a:pt x="11809" y="18703"/>
                </a:cubicBezTo>
                <a:cubicBezTo>
                  <a:pt x="11783" y="18691"/>
                  <a:pt x="11756" y="18680"/>
                  <a:pt x="11729" y="18669"/>
                </a:cubicBezTo>
                <a:lnTo>
                  <a:pt x="11729" y="18669"/>
                </a:lnTo>
                <a:cubicBezTo>
                  <a:pt x="12555" y="19011"/>
                  <a:pt x="13416" y="19317"/>
                  <a:pt x="14357" y="19342"/>
                </a:cubicBezTo>
                <a:cubicBezTo>
                  <a:pt x="14462" y="19346"/>
                  <a:pt x="14567" y="19348"/>
                  <a:pt x="14672" y="19348"/>
                </a:cubicBezTo>
                <a:cubicBezTo>
                  <a:pt x="16264" y="19348"/>
                  <a:pt x="17844" y="18936"/>
                  <a:pt x="19372" y="18533"/>
                </a:cubicBezTo>
                <a:cubicBezTo>
                  <a:pt x="19722" y="18443"/>
                  <a:pt x="20071" y="18353"/>
                  <a:pt x="20411" y="18273"/>
                </a:cubicBezTo>
                <a:cubicBezTo>
                  <a:pt x="24297" y="17304"/>
                  <a:pt x="27994" y="15706"/>
                  <a:pt x="31350" y="13538"/>
                </a:cubicBezTo>
                <a:cubicBezTo>
                  <a:pt x="32320" y="12918"/>
                  <a:pt x="33199" y="12069"/>
                  <a:pt x="34048" y="11260"/>
                </a:cubicBezTo>
                <a:cubicBezTo>
                  <a:pt x="34757" y="10570"/>
                  <a:pt x="35496" y="9861"/>
                  <a:pt x="36266" y="9302"/>
                </a:cubicBezTo>
                <a:cubicBezTo>
                  <a:pt x="36815" y="8882"/>
                  <a:pt x="37335" y="8423"/>
                  <a:pt x="37814" y="7933"/>
                </a:cubicBezTo>
                <a:cubicBezTo>
                  <a:pt x="38823" y="6934"/>
                  <a:pt x="39782" y="5985"/>
                  <a:pt x="41151" y="5985"/>
                </a:cubicBezTo>
                <a:cubicBezTo>
                  <a:pt x="41551" y="5985"/>
                  <a:pt x="41950" y="6055"/>
                  <a:pt x="42330" y="6195"/>
                </a:cubicBezTo>
                <a:cubicBezTo>
                  <a:pt x="43109" y="6464"/>
                  <a:pt x="43599" y="6944"/>
                  <a:pt x="43789" y="7613"/>
                </a:cubicBezTo>
                <a:cubicBezTo>
                  <a:pt x="44588" y="10471"/>
                  <a:pt x="39772" y="16325"/>
                  <a:pt x="37455" y="19132"/>
                </a:cubicBezTo>
                <a:cubicBezTo>
                  <a:pt x="36915" y="19792"/>
                  <a:pt x="36496" y="20301"/>
                  <a:pt x="36276" y="20611"/>
                </a:cubicBezTo>
                <a:cubicBezTo>
                  <a:pt x="36106" y="20841"/>
                  <a:pt x="35936" y="21050"/>
                  <a:pt x="35776" y="21260"/>
                </a:cubicBezTo>
                <a:cubicBezTo>
                  <a:pt x="35147" y="22030"/>
                  <a:pt x="34607" y="22709"/>
                  <a:pt x="34897" y="23868"/>
                </a:cubicBezTo>
                <a:cubicBezTo>
                  <a:pt x="35197" y="25097"/>
                  <a:pt x="36006" y="25756"/>
                  <a:pt x="36945" y="26525"/>
                </a:cubicBezTo>
                <a:lnTo>
                  <a:pt x="37075" y="26625"/>
                </a:lnTo>
                <a:cubicBezTo>
                  <a:pt x="38094" y="27454"/>
                  <a:pt x="39143" y="28194"/>
                  <a:pt x="40152" y="28913"/>
                </a:cubicBezTo>
                <a:cubicBezTo>
                  <a:pt x="40821" y="29382"/>
                  <a:pt x="41511" y="29862"/>
                  <a:pt x="42160" y="30362"/>
                </a:cubicBezTo>
                <a:cubicBezTo>
                  <a:pt x="42630" y="30701"/>
                  <a:pt x="42839" y="31031"/>
                  <a:pt x="42819" y="31351"/>
                </a:cubicBezTo>
                <a:cubicBezTo>
                  <a:pt x="42799" y="31730"/>
                  <a:pt x="42430" y="32130"/>
                  <a:pt x="41641" y="32599"/>
                </a:cubicBezTo>
                <a:lnTo>
                  <a:pt x="41491" y="32679"/>
                </a:lnTo>
                <a:cubicBezTo>
                  <a:pt x="40791" y="33089"/>
                  <a:pt x="40472" y="33279"/>
                  <a:pt x="40821" y="34178"/>
                </a:cubicBezTo>
                <a:cubicBezTo>
                  <a:pt x="41071" y="34837"/>
                  <a:pt x="41671" y="35457"/>
                  <a:pt x="42190" y="36006"/>
                </a:cubicBezTo>
                <a:cubicBezTo>
                  <a:pt x="42370" y="36186"/>
                  <a:pt x="42540" y="36356"/>
                  <a:pt x="42680" y="36516"/>
                </a:cubicBezTo>
                <a:cubicBezTo>
                  <a:pt x="44078" y="38124"/>
                  <a:pt x="44628" y="39383"/>
                  <a:pt x="43479" y="41471"/>
                </a:cubicBezTo>
                <a:cubicBezTo>
                  <a:pt x="42050" y="44068"/>
                  <a:pt x="38633" y="46087"/>
                  <a:pt x="35516" y="46156"/>
                </a:cubicBezTo>
                <a:lnTo>
                  <a:pt x="35177" y="46156"/>
                </a:lnTo>
                <a:cubicBezTo>
                  <a:pt x="32240" y="46156"/>
                  <a:pt x="29203" y="45317"/>
                  <a:pt x="27045" y="43919"/>
                </a:cubicBezTo>
                <a:cubicBezTo>
                  <a:pt x="26245" y="43399"/>
                  <a:pt x="25496" y="42760"/>
                  <a:pt x="24777" y="42140"/>
                </a:cubicBezTo>
                <a:cubicBezTo>
                  <a:pt x="24167" y="41621"/>
                  <a:pt x="23548" y="41081"/>
                  <a:pt x="22889" y="40622"/>
                </a:cubicBezTo>
                <a:cubicBezTo>
                  <a:pt x="22669" y="40472"/>
                  <a:pt x="22449" y="40332"/>
                  <a:pt x="22209" y="40212"/>
                </a:cubicBezTo>
                <a:cubicBezTo>
                  <a:pt x="22069" y="40182"/>
                  <a:pt x="21929" y="40152"/>
                  <a:pt x="21790" y="40112"/>
                </a:cubicBezTo>
                <a:lnTo>
                  <a:pt x="21790" y="40112"/>
                </a:lnTo>
                <a:cubicBezTo>
                  <a:pt x="22159" y="40282"/>
                  <a:pt x="22499" y="40482"/>
                  <a:pt x="22839" y="40712"/>
                </a:cubicBezTo>
                <a:cubicBezTo>
                  <a:pt x="23478" y="41161"/>
                  <a:pt x="24107" y="41701"/>
                  <a:pt x="24707" y="42220"/>
                </a:cubicBezTo>
                <a:cubicBezTo>
                  <a:pt x="25436" y="42840"/>
                  <a:pt x="26185" y="43489"/>
                  <a:pt x="26985" y="44009"/>
                </a:cubicBezTo>
                <a:cubicBezTo>
                  <a:pt x="29163" y="45417"/>
                  <a:pt x="32220" y="46256"/>
                  <a:pt x="35177" y="46256"/>
                </a:cubicBezTo>
                <a:lnTo>
                  <a:pt x="35516" y="46256"/>
                </a:lnTo>
                <a:cubicBezTo>
                  <a:pt x="38663" y="46186"/>
                  <a:pt x="42130" y="44148"/>
                  <a:pt x="43569" y="41521"/>
                </a:cubicBezTo>
                <a:cubicBezTo>
                  <a:pt x="44748" y="39383"/>
                  <a:pt x="44198" y="38084"/>
                  <a:pt x="42750" y="36446"/>
                </a:cubicBezTo>
                <a:cubicBezTo>
                  <a:pt x="42610" y="36286"/>
                  <a:pt x="42440" y="36116"/>
                  <a:pt x="42270" y="35926"/>
                </a:cubicBezTo>
                <a:cubicBezTo>
                  <a:pt x="41741" y="35397"/>
                  <a:pt x="41151" y="34787"/>
                  <a:pt x="40911" y="34138"/>
                </a:cubicBezTo>
                <a:cubicBezTo>
                  <a:pt x="40602" y="33329"/>
                  <a:pt x="40841" y="33189"/>
                  <a:pt x="41541" y="32779"/>
                </a:cubicBezTo>
                <a:lnTo>
                  <a:pt x="41691" y="32689"/>
                </a:lnTo>
                <a:cubicBezTo>
                  <a:pt x="42520" y="32200"/>
                  <a:pt x="42899" y="31790"/>
                  <a:pt x="42919" y="31361"/>
                </a:cubicBezTo>
                <a:cubicBezTo>
                  <a:pt x="42939" y="31011"/>
                  <a:pt x="42710" y="30651"/>
                  <a:pt x="42220" y="30282"/>
                </a:cubicBezTo>
                <a:cubicBezTo>
                  <a:pt x="41561" y="29782"/>
                  <a:pt x="40871" y="29303"/>
                  <a:pt x="40212" y="28833"/>
                </a:cubicBezTo>
                <a:cubicBezTo>
                  <a:pt x="39193" y="28124"/>
                  <a:pt x="38154" y="27384"/>
                  <a:pt x="37135" y="26555"/>
                </a:cubicBezTo>
                <a:lnTo>
                  <a:pt x="37005" y="26455"/>
                </a:lnTo>
                <a:cubicBezTo>
                  <a:pt x="36086" y="25706"/>
                  <a:pt x="35287" y="25047"/>
                  <a:pt x="34987" y="23858"/>
                </a:cubicBezTo>
                <a:cubicBezTo>
                  <a:pt x="34717" y="22739"/>
                  <a:pt x="35237" y="22089"/>
                  <a:pt x="35856" y="21330"/>
                </a:cubicBezTo>
                <a:cubicBezTo>
                  <a:pt x="36016" y="21130"/>
                  <a:pt x="36186" y="20911"/>
                  <a:pt x="36356" y="20681"/>
                </a:cubicBezTo>
                <a:cubicBezTo>
                  <a:pt x="36565" y="20371"/>
                  <a:pt x="36995" y="19862"/>
                  <a:pt x="37525" y="19212"/>
                </a:cubicBezTo>
                <a:cubicBezTo>
                  <a:pt x="40032" y="16165"/>
                  <a:pt x="44698" y="10501"/>
                  <a:pt x="43878" y="7593"/>
                </a:cubicBezTo>
                <a:cubicBezTo>
                  <a:pt x="43679" y="6894"/>
                  <a:pt x="43169" y="6394"/>
                  <a:pt x="42360" y="6115"/>
                </a:cubicBezTo>
                <a:cubicBezTo>
                  <a:pt x="41970" y="5975"/>
                  <a:pt x="41561" y="5895"/>
                  <a:pt x="41141" y="5895"/>
                </a:cubicBezTo>
                <a:cubicBezTo>
                  <a:pt x="39732" y="5895"/>
                  <a:pt x="38763" y="6854"/>
                  <a:pt x="37734" y="7873"/>
                </a:cubicBezTo>
                <a:cubicBezTo>
                  <a:pt x="37255" y="8363"/>
                  <a:pt x="36745" y="8822"/>
                  <a:pt x="36206" y="9232"/>
                </a:cubicBezTo>
                <a:cubicBezTo>
                  <a:pt x="35427" y="9801"/>
                  <a:pt x="34687" y="10511"/>
                  <a:pt x="33968" y="11200"/>
                </a:cubicBezTo>
                <a:cubicBezTo>
                  <a:pt x="33119" y="12009"/>
                  <a:pt x="32250" y="12848"/>
                  <a:pt x="31291" y="13468"/>
                </a:cubicBezTo>
                <a:cubicBezTo>
                  <a:pt x="27944" y="15636"/>
                  <a:pt x="24247" y="17224"/>
                  <a:pt x="20381" y="18193"/>
                </a:cubicBezTo>
                <a:cubicBezTo>
                  <a:pt x="20031" y="18273"/>
                  <a:pt x="19692" y="18363"/>
                  <a:pt x="19342" y="18453"/>
                </a:cubicBezTo>
                <a:cubicBezTo>
                  <a:pt x="17808" y="18851"/>
                  <a:pt x="16212" y="19266"/>
                  <a:pt x="14621" y="19266"/>
                </a:cubicBezTo>
                <a:cubicBezTo>
                  <a:pt x="14533" y="19266"/>
                  <a:pt x="14445" y="19265"/>
                  <a:pt x="14357" y="19262"/>
                </a:cubicBezTo>
                <a:cubicBezTo>
                  <a:pt x="13328" y="19222"/>
                  <a:pt x="12399" y="18853"/>
                  <a:pt x="11499" y="18483"/>
                </a:cubicBezTo>
                <a:lnTo>
                  <a:pt x="11499" y="18483"/>
                </a:lnTo>
                <a:cubicBezTo>
                  <a:pt x="12279" y="18793"/>
                  <a:pt x="13088" y="19062"/>
                  <a:pt x="13967" y="19092"/>
                </a:cubicBezTo>
                <a:cubicBezTo>
                  <a:pt x="14075" y="19096"/>
                  <a:pt x="14182" y="19098"/>
                  <a:pt x="14290" y="19098"/>
                </a:cubicBezTo>
                <a:cubicBezTo>
                  <a:pt x="15919" y="19098"/>
                  <a:pt x="17538" y="18686"/>
                  <a:pt x="19112" y="18283"/>
                </a:cubicBezTo>
                <a:cubicBezTo>
                  <a:pt x="19462" y="18193"/>
                  <a:pt x="19812" y="18103"/>
                  <a:pt x="20161" y="18023"/>
                </a:cubicBezTo>
                <a:cubicBezTo>
                  <a:pt x="24187" y="17024"/>
                  <a:pt x="28024" y="15376"/>
                  <a:pt x="31510" y="13128"/>
                </a:cubicBezTo>
                <a:cubicBezTo>
                  <a:pt x="32529" y="12469"/>
                  <a:pt x="33458" y="11579"/>
                  <a:pt x="34358" y="10720"/>
                </a:cubicBezTo>
                <a:cubicBezTo>
                  <a:pt x="35067" y="10031"/>
                  <a:pt x="35806" y="9332"/>
                  <a:pt x="36565" y="8762"/>
                </a:cubicBezTo>
                <a:cubicBezTo>
                  <a:pt x="37125" y="8313"/>
                  <a:pt x="37644" y="7833"/>
                  <a:pt x="38134" y="7324"/>
                </a:cubicBezTo>
                <a:cubicBezTo>
                  <a:pt x="39233" y="6215"/>
                  <a:pt x="40272" y="5166"/>
                  <a:pt x="41760" y="5166"/>
                </a:cubicBezTo>
                <a:close/>
                <a:moveTo>
                  <a:pt x="10351" y="29872"/>
                </a:moveTo>
                <a:cubicBezTo>
                  <a:pt x="10331" y="30172"/>
                  <a:pt x="10351" y="30481"/>
                  <a:pt x="10411" y="30781"/>
                </a:cubicBezTo>
                <a:lnTo>
                  <a:pt x="10421" y="30781"/>
                </a:lnTo>
                <a:cubicBezTo>
                  <a:pt x="10480" y="31161"/>
                  <a:pt x="10570" y="31540"/>
                  <a:pt x="10680" y="31950"/>
                </a:cubicBezTo>
                <a:cubicBezTo>
                  <a:pt x="10840" y="32589"/>
                  <a:pt x="11010" y="33249"/>
                  <a:pt x="11020" y="33908"/>
                </a:cubicBezTo>
                <a:cubicBezTo>
                  <a:pt x="11030" y="34897"/>
                  <a:pt x="10730" y="35846"/>
                  <a:pt x="10441" y="36755"/>
                </a:cubicBezTo>
                <a:cubicBezTo>
                  <a:pt x="10301" y="37185"/>
                  <a:pt x="10161" y="37635"/>
                  <a:pt x="10061" y="38074"/>
                </a:cubicBezTo>
                <a:cubicBezTo>
                  <a:pt x="9591" y="40002"/>
                  <a:pt x="9451" y="41601"/>
                  <a:pt x="9651" y="42940"/>
                </a:cubicBezTo>
                <a:cubicBezTo>
                  <a:pt x="9771" y="43729"/>
                  <a:pt x="10291" y="46286"/>
                  <a:pt x="12059" y="46286"/>
                </a:cubicBezTo>
                <a:cubicBezTo>
                  <a:pt x="12339" y="46286"/>
                  <a:pt x="12608" y="46226"/>
                  <a:pt x="12868" y="46127"/>
                </a:cubicBezTo>
                <a:cubicBezTo>
                  <a:pt x="14407" y="45527"/>
                  <a:pt x="15366" y="44218"/>
                  <a:pt x="16385" y="42840"/>
                </a:cubicBezTo>
                <a:cubicBezTo>
                  <a:pt x="16784" y="42290"/>
                  <a:pt x="17214" y="41711"/>
                  <a:pt x="17674" y="41181"/>
                </a:cubicBezTo>
                <a:cubicBezTo>
                  <a:pt x="17783" y="41051"/>
                  <a:pt x="17903" y="40902"/>
                  <a:pt x="18043" y="40732"/>
                </a:cubicBezTo>
                <a:lnTo>
                  <a:pt x="18043" y="40732"/>
                </a:lnTo>
                <a:lnTo>
                  <a:pt x="18003" y="40782"/>
                </a:lnTo>
                <a:cubicBezTo>
                  <a:pt x="17773" y="41091"/>
                  <a:pt x="17574" y="41351"/>
                  <a:pt x="17394" y="41551"/>
                </a:cubicBezTo>
                <a:cubicBezTo>
                  <a:pt x="16914" y="42120"/>
                  <a:pt x="16475" y="42720"/>
                  <a:pt x="16055" y="43309"/>
                </a:cubicBezTo>
                <a:cubicBezTo>
                  <a:pt x="15006" y="44768"/>
                  <a:pt x="14007" y="46147"/>
                  <a:pt x="12419" y="46786"/>
                </a:cubicBezTo>
                <a:cubicBezTo>
                  <a:pt x="12149" y="46906"/>
                  <a:pt x="11859" y="46966"/>
                  <a:pt x="11569" y="46966"/>
                </a:cubicBezTo>
                <a:cubicBezTo>
                  <a:pt x="9801" y="46966"/>
                  <a:pt x="9262" y="44378"/>
                  <a:pt x="9132" y="43579"/>
                </a:cubicBezTo>
                <a:cubicBezTo>
                  <a:pt x="8922" y="42190"/>
                  <a:pt x="9052" y="40542"/>
                  <a:pt x="9541" y="38544"/>
                </a:cubicBezTo>
                <a:cubicBezTo>
                  <a:pt x="9661" y="38094"/>
                  <a:pt x="9801" y="37635"/>
                  <a:pt x="9951" y="37185"/>
                </a:cubicBezTo>
                <a:cubicBezTo>
                  <a:pt x="10261" y="36226"/>
                  <a:pt x="10580" y="35227"/>
                  <a:pt x="10570" y="34188"/>
                </a:cubicBezTo>
                <a:cubicBezTo>
                  <a:pt x="10570" y="33459"/>
                  <a:pt x="10381" y="32739"/>
                  <a:pt x="10201" y="32050"/>
                </a:cubicBezTo>
                <a:cubicBezTo>
                  <a:pt x="10101" y="31650"/>
                  <a:pt x="10001" y="31281"/>
                  <a:pt x="9931" y="30901"/>
                </a:cubicBezTo>
                <a:cubicBezTo>
                  <a:pt x="9871" y="30611"/>
                  <a:pt x="9841" y="30322"/>
                  <a:pt x="9841" y="30032"/>
                </a:cubicBezTo>
                <a:cubicBezTo>
                  <a:pt x="9851" y="30012"/>
                  <a:pt x="9871" y="30002"/>
                  <a:pt x="9881" y="29982"/>
                </a:cubicBezTo>
                <a:cubicBezTo>
                  <a:pt x="9941" y="30002"/>
                  <a:pt x="10001" y="30012"/>
                  <a:pt x="10071" y="30022"/>
                </a:cubicBezTo>
                <a:cubicBezTo>
                  <a:pt x="10181" y="30022"/>
                  <a:pt x="10281" y="29962"/>
                  <a:pt x="10341" y="29872"/>
                </a:cubicBezTo>
                <a:close/>
                <a:moveTo>
                  <a:pt x="42370" y="4316"/>
                </a:moveTo>
                <a:cubicBezTo>
                  <a:pt x="42780" y="4326"/>
                  <a:pt x="43179" y="4396"/>
                  <a:pt x="43569" y="4526"/>
                </a:cubicBezTo>
                <a:cubicBezTo>
                  <a:pt x="44418" y="4816"/>
                  <a:pt x="44957" y="5325"/>
                  <a:pt x="45167" y="6045"/>
                </a:cubicBezTo>
                <a:cubicBezTo>
                  <a:pt x="46046" y="9152"/>
                  <a:pt x="40771" y="15536"/>
                  <a:pt x="38234" y="18593"/>
                </a:cubicBezTo>
                <a:cubicBezTo>
                  <a:pt x="37694" y="19252"/>
                  <a:pt x="37265" y="19762"/>
                  <a:pt x="37045" y="20081"/>
                </a:cubicBezTo>
                <a:cubicBezTo>
                  <a:pt x="36865" y="20331"/>
                  <a:pt x="36675" y="20551"/>
                  <a:pt x="36496" y="20781"/>
                </a:cubicBezTo>
                <a:cubicBezTo>
                  <a:pt x="35816" y="21600"/>
                  <a:pt x="35227" y="22319"/>
                  <a:pt x="35506" y="23558"/>
                </a:cubicBezTo>
                <a:lnTo>
                  <a:pt x="35516" y="23558"/>
                </a:lnTo>
                <a:cubicBezTo>
                  <a:pt x="35826" y="24877"/>
                  <a:pt x="36685" y="25576"/>
                  <a:pt x="37684" y="26395"/>
                </a:cubicBezTo>
                <a:lnTo>
                  <a:pt x="37764" y="26465"/>
                </a:lnTo>
                <a:cubicBezTo>
                  <a:pt x="38903" y="27394"/>
                  <a:pt x="40092" y="28214"/>
                  <a:pt x="41241" y="29013"/>
                </a:cubicBezTo>
                <a:cubicBezTo>
                  <a:pt x="41910" y="29482"/>
                  <a:pt x="42610" y="29962"/>
                  <a:pt x="43289" y="30461"/>
                </a:cubicBezTo>
                <a:cubicBezTo>
                  <a:pt x="43799" y="30831"/>
                  <a:pt x="44038" y="31191"/>
                  <a:pt x="44018" y="31530"/>
                </a:cubicBezTo>
                <a:cubicBezTo>
                  <a:pt x="43998" y="31950"/>
                  <a:pt x="43589" y="32370"/>
                  <a:pt x="42750" y="32849"/>
                </a:cubicBezTo>
                <a:lnTo>
                  <a:pt x="42550" y="32959"/>
                </a:lnTo>
                <a:cubicBezTo>
                  <a:pt x="41810" y="33379"/>
                  <a:pt x="41471" y="33569"/>
                  <a:pt x="41810" y="34518"/>
                </a:cubicBezTo>
                <a:cubicBezTo>
                  <a:pt x="42080" y="35237"/>
                  <a:pt x="42780" y="35936"/>
                  <a:pt x="43349" y="36496"/>
                </a:cubicBezTo>
                <a:cubicBezTo>
                  <a:pt x="43519" y="36656"/>
                  <a:pt x="43669" y="36805"/>
                  <a:pt x="43809" y="36955"/>
                </a:cubicBezTo>
                <a:cubicBezTo>
                  <a:pt x="45387" y="38634"/>
                  <a:pt x="46016" y="39972"/>
                  <a:pt x="44828" y="42220"/>
                </a:cubicBezTo>
                <a:cubicBezTo>
                  <a:pt x="43349" y="45038"/>
                  <a:pt x="39712" y="47235"/>
                  <a:pt x="36376" y="47335"/>
                </a:cubicBezTo>
                <a:cubicBezTo>
                  <a:pt x="36216" y="47335"/>
                  <a:pt x="36056" y="47345"/>
                  <a:pt x="35886" y="47345"/>
                </a:cubicBezTo>
                <a:cubicBezTo>
                  <a:pt x="32779" y="47345"/>
                  <a:pt x="29562" y="46466"/>
                  <a:pt x="27284" y="44988"/>
                </a:cubicBezTo>
                <a:cubicBezTo>
                  <a:pt x="26385" y="44408"/>
                  <a:pt x="25556" y="43699"/>
                  <a:pt x="24757" y="43009"/>
                </a:cubicBezTo>
                <a:cubicBezTo>
                  <a:pt x="24137" y="42480"/>
                  <a:pt x="23498" y="41921"/>
                  <a:pt x="22829" y="41441"/>
                </a:cubicBezTo>
                <a:cubicBezTo>
                  <a:pt x="22420" y="41149"/>
                  <a:pt x="21086" y="40300"/>
                  <a:pt x="20360" y="40300"/>
                </a:cubicBezTo>
                <a:cubicBezTo>
                  <a:pt x="20340" y="40300"/>
                  <a:pt x="20320" y="40301"/>
                  <a:pt x="20301" y="40302"/>
                </a:cubicBezTo>
                <a:cubicBezTo>
                  <a:pt x="19522" y="40352"/>
                  <a:pt x="18683" y="41081"/>
                  <a:pt x="17903" y="41931"/>
                </a:cubicBezTo>
                <a:cubicBezTo>
                  <a:pt x="18703" y="41001"/>
                  <a:pt x="19612" y="40142"/>
                  <a:pt x="20411" y="40082"/>
                </a:cubicBezTo>
                <a:cubicBezTo>
                  <a:pt x="20432" y="40080"/>
                  <a:pt x="20453" y="40080"/>
                  <a:pt x="20476" y="40080"/>
                </a:cubicBezTo>
                <a:cubicBezTo>
                  <a:pt x="21069" y="40080"/>
                  <a:pt x="22222" y="40698"/>
                  <a:pt x="22809" y="41121"/>
                </a:cubicBezTo>
                <a:cubicBezTo>
                  <a:pt x="23468" y="41591"/>
                  <a:pt x="24097" y="42130"/>
                  <a:pt x="24707" y="42660"/>
                </a:cubicBezTo>
                <a:cubicBezTo>
                  <a:pt x="25476" y="43319"/>
                  <a:pt x="26265" y="43989"/>
                  <a:pt x="27115" y="44548"/>
                </a:cubicBezTo>
                <a:cubicBezTo>
                  <a:pt x="29352" y="45997"/>
                  <a:pt x="32499" y="46856"/>
                  <a:pt x="35536" y="46856"/>
                </a:cubicBezTo>
                <a:lnTo>
                  <a:pt x="35956" y="46856"/>
                </a:lnTo>
                <a:cubicBezTo>
                  <a:pt x="39223" y="46766"/>
                  <a:pt x="42789" y="44638"/>
                  <a:pt x="44258" y="41901"/>
                </a:cubicBezTo>
                <a:cubicBezTo>
                  <a:pt x="45457" y="39673"/>
                  <a:pt x="44858" y="38344"/>
                  <a:pt x="43329" y="36656"/>
                </a:cubicBezTo>
                <a:cubicBezTo>
                  <a:pt x="43189" y="36506"/>
                  <a:pt x="43029" y="36346"/>
                  <a:pt x="42859" y="36176"/>
                </a:cubicBezTo>
                <a:cubicBezTo>
                  <a:pt x="42300" y="35617"/>
                  <a:pt x="41671" y="34977"/>
                  <a:pt x="41421" y="34308"/>
                </a:cubicBezTo>
                <a:cubicBezTo>
                  <a:pt x="41111" y="33469"/>
                  <a:pt x="41351" y="33329"/>
                  <a:pt x="42080" y="32919"/>
                </a:cubicBezTo>
                <a:lnTo>
                  <a:pt x="42260" y="32819"/>
                </a:lnTo>
                <a:cubicBezTo>
                  <a:pt x="43109" y="32320"/>
                  <a:pt x="43509" y="31890"/>
                  <a:pt x="43539" y="31451"/>
                </a:cubicBezTo>
                <a:cubicBezTo>
                  <a:pt x="43559" y="31071"/>
                  <a:pt x="43319" y="30711"/>
                  <a:pt x="42799" y="30322"/>
                </a:cubicBezTo>
                <a:cubicBezTo>
                  <a:pt x="42130" y="29822"/>
                  <a:pt x="41441" y="29343"/>
                  <a:pt x="40771" y="28883"/>
                </a:cubicBezTo>
                <a:cubicBezTo>
                  <a:pt x="39682" y="28134"/>
                  <a:pt x="38564" y="27344"/>
                  <a:pt x="37495" y="26465"/>
                </a:cubicBezTo>
                <a:lnTo>
                  <a:pt x="37395" y="26385"/>
                </a:lnTo>
                <a:cubicBezTo>
                  <a:pt x="36446" y="25606"/>
                  <a:pt x="35616" y="24937"/>
                  <a:pt x="35317" y="23688"/>
                </a:cubicBezTo>
                <a:cubicBezTo>
                  <a:pt x="35037" y="22539"/>
                  <a:pt x="35596" y="21860"/>
                  <a:pt x="36226" y="21080"/>
                </a:cubicBezTo>
                <a:cubicBezTo>
                  <a:pt x="36406" y="20871"/>
                  <a:pt x="36585" y="20651"/>
                  <a:pt x="36755" y="20411"/>
                </a:cubicBezTo>
                <a:cubicBezTo>
                  <a:pt x="36975" y="20101"/>
                  <a:pt x="37405" y="19582"/>
                  <a:pt x="37944" y="18932"/>
                </a:cubicBezTo>
                <a:cubicBezTo>
                  <a:pt x="40382" y="15975"/>
                  <a:pt x="45447" y="9831"/>
                  <a:pt x="44588" y="6794"/>
                </a:cubicBezTo>
                <a:cubicBezTo>
                  <a:pt x="44388" y="6065"/>
                  <a:pt x="43838" y="5545"/>
                  <a:pt x="42999" y="5266"/>
                </a:cubicBezTo>
                <a:cubicBezTo>
                  <a:pt x="42600" y="5126"/>
                  <a:pt x="42190" y="5046"/>
                  <a:pt x="41770" y="5046"/>
                </a:cubicBezTo>
                <a:cubicBezTo>
                  <a:pt x="40252" y="5046"/>
                  <a:pt x="39193" y="6105"/>
                  <a:pt x="38084" y="7234"/>
                </a:cubicBezTo>
                <a:cubicBezTo>
                  <a:pt x="37594" y="7743"/>
                  <a:pt x="37075" y="8223"/>
                  <a:pt x="36526" y="8662"/>
                </a:cubicBezTo>
                <a:cubicBezTo>
                  <a:pt x="35756" y="9242"/>
                  <a:pt x="35017" y="9951"/>
                  <a:pt x="34308" y="10630"/>
                </a:cubicBezTo>
                <a:cubicBezTo>
                  <a:pt x="33418" y="11490"/>
                  <a:pt x="32489" y="12379"/>
                  <a:pt x="31480" y="13028"/>
                </a:cubicBezTo>
                <a:cubicBezTo>
                  <a:pt x="28004" y="15266"/>
                  <a:pt x="24177" y="16914"/>
                  <a:pt x="20151" y="17903"/>
                </a:cubicBezTo>
                <a:cubicBezTo>
                  <a:pt x="19812" y="17983"/>
                  <a:pt x="19462" y="18073"/>
                  <a:pt x="19112" y="18163"/>
                </a:cubicBezTo>
                <a:cubicBezTo>
                  <a:pt x="17547" y="18566"/>
                  <a:pt x="15929" y="18978"/>
                  <a:pt x="14308" y="18978"/>
                </a:cubicBezTo>
                <a:cubicBezTo>
                  <a:pt x="14201" y="18978"/>
                  <a:pt x="14094" y="18976"/>
                  <a:pt x="13987" y="18972"/>
                </a:cubicBezTo>
                <a:cubicBezTo>
                  <a:pt x="13109" y="18935"/>
                  <a:pt x="12291" y="18659"/>
                  <a:pt x="11509" y="18341"/>
                </a:cubicBezTo>
                <a:lnTo>
                  <a:pt x="11509" y="18341"/>
                </a:lnTo>
                <a:cubicBezTo>
                  <a:pt x="12175" y="18603"/>
                  <a:pt x="12886" y="18757"/>
                  <a:pt x="13597" y="18803"/>
                </a:cubicBezTo>
                <a:cubicBezTo>
                  <a:pt x="13724" y="18808"/>
                  <a:pt x="13851" y="18810"/>
                  <a:pt x="13977" y="18810"/>
                </a:cubicBezTo>
                <a:cubicBezTo>
                  <a:pt x="15630" y="18810"/>
                  <a:pt x="17286" y="18402"/>
                  <a:pt x="18882" y="17993"/>
                </a:cubicBezTo>
                <a:cubicBezTo>
                  <a:pt x="19232" y="17903"/>
                  <a:pt x="19582" y="17824"/>
                  <a:pt x="19931" y="17734"/>
                </a:cubicBezTo>
                <a:cubicBezTo>
                  <a:pt x="24107" y="16725"/>
                  <a:pt x="28084" y="15016"/>
                  <a:pt x="31690" y="12698"/>
                </a:cubicBezTo>
                <a:cubicBezTo>
                  <a:pt x="32769" y="11999"/>
                  <a:pt x="33748" y="11060"/>
                  <a:pt x="34687" y="10151"/>
                </a:cubicBezTo>
                <a:cubicBezTo>
                  <a:pt x="35387" y="9462"/>
                  <a:pt x="36116" y="8802"/>
                  <a:pt x="36885" y="8193"/>
                </a:cubicBezTo>
                <a:cubicBezTo>
                  <a:pt x="37455" y="7723"/>
                  <a:pt x="37984" y="7224"/>
                  <a:pt x="38474" y="6694"/>
                </a:cubicBezTo>
                <a:cubicBezTo>
                  <a:pt x="39603" y="5525"/>
                  <a:pt x="40781" y="4316"/>
                  <a:pt x="42370" y="4316"/>
                </a:cubicBezTo>
                <a:close/>
                <a:moveTo>
                  <a:pt x="9421" y="30072"/>
                </a:moveTo>
                <a:cubicBezTo>
                  <a:pt x="9481" y="30102"/>
                  <a:pt x="9541" y="30112"/>
                  <a:pt x="9601" y="30112"/>
                </a:cubicBezTo>
                <a:cubicBezTo>
                  <a:pt x="9651" y="30112"/>
                  <a:pt x="9711" y="30102"/>
                  <a:pt x="9751" y="30082"/>
                </a:cubicBezTo>
                <a:cubicBezTo>
                  <a:pt x="9761" y="30352"/>
                  <a:pt x="9791" y="30631"/>
                  <a:pt x="9841" y="30911"/>
                </a:cubicBezTo>
                <a:cubicBezTo>
                  <a:pt x="9911" y="31281"/>
                  <a:pt x="10011" y="31660"/>
                  <a:pt x="10111" y="32050"/>
                </a:cubicBezTo>
                <a:cubicBezTo>
                  <a:pt x="10291" y="32749"/>
                  <a:pt x="10480" y="33459"/>
                  <a:pt x="10490" y="34178"/>
                </a:cubicBezTo>
                <a:cubicBezTo>
                  <a:pt x="10500" y="35197"/>
                  <a:pt x="10181" y="36186"/>
                  <a:pt x="9861" y="37145"/>
                </a:cubicBezTo>
                <a:cubicBezTo>
                  <a:pt x="9721" y="37595"/>
                  <a:pt x="9571" y="38054"/>
                  <a:pt x="9451" y="38524"/>
                </a:cubicBezTo>
                <a:cubicBezTo>
                  <a:pt x="8962" y="40522"/>
                  <a:pt x="8832" y="42180"/>
                  <a:pt x="9052" y="43589"/>
                </a:cubicBezTo>
                <a:cubicBezTo>
                  <a:pt x="9172" y="44398"/>
                  <a:pt x="9731" y="47046"/>
                  <a:pt x="11559" y="47046"/>
                </a:cubicBezTo>
                <a:cubicBezTo>
                  <a:pt x="11869" y="47046"/>
                  <a:pt x="12169" y="46976"/>
                  <a:pt x="12449" y="46866"/>
                </a:cubicBezTo>
                <a:cubicBezTo>
                  <a:pt x="14057" y="46206"/>
                  <a:pt x="15066" y="44818"/>
                  <a:pt x="16125" y="43349"/>
                </a:cubicBezTo>
                <a:cubicBezTo>
                  <a:pt x="16545" y="42770"/>
                  <a:pt x="16984" y="42160"/>
                  <a:pt x="17464" y="41601"/>
                </a:cubicBezTo>
                <a:cubicBezTo>
                  <a:pt x="17524" y="41521"/>
                  <a:pt x="17594" y="41441"/>
                  <a:pt x="17674" y="41351"/>
                </a:cubicBezTo>
                <a:lnTo>
                  <a:pt x="17674" y="41351"/>
                </a:lnTo>
                <a:cubicBezTo>
                  <a:pt x="17474" y="41591"/>
                  <a:pt x="17314" y="41801"/>
                  <a:pt x="17174" y="41970"/>
                </a:cubicBezTo>
                <a:lnTo>
                  <a:pt x="17184" y="41970"/>
                </a:lnTo>
                <a:cubicBezTo>
                  <a:pt x="16685" y="42570"/>
                  <a:pt x="16235" y="43199"/>
                  <a:pt x="15795" y="43819"/>
                </a:cubicBezTo>
                <a:cubicBezTo>
                  <a:pt x="14706" y="45367"/>
                  <a:pt x="13667" y="46836"/>
                  <a:pt x="11989" y="47535"/>
                </a:cubicBezTo>
                <a:cubicBezTo>
                  <a:pt x="11699" y="47655"/>
                  <a:pt x="11390" y="47725"/>
                  <a:pt x="11070" y="47735"/>
                </a:cubicBezTo>
                <a:cubicBezTo>
                  <a:pt x="9242" y="47735"/>
                  <a:pt x="8672" y="45048"/>
                  <a:pt x="8532" y="44228"/>
                </a:cubicBezTo>
                <a:cubicBezTo>
                  <a:pt x="8303" y="42780"/>
                  <a:pt x="8442" y="41021"/>
                  <a:pt x="8942" y="39003"/>
                </a:cubicBezTo>
                <a:cubicBezTo>
                  <a:pt x="9072" y="38514"/>
                  <a:pt x="9222" y="38034"/>
                  <a:pt x="9382" y="37565"/>
                </a:cubicBezTo>
                <a:cubicBezTo>
                  <a:pt x="9711" y="36566"/>
                  <a:pt x="10051" y="35537"/>
                  <a:pt x="10041" y="34458"/>
                </a:cubicBezTo>
                <a:cubicBezTo>
                  <a:pt x="10041" y="33668"/>
                  <a:pt x="9831" y="32899"/>
                  <a:pt x="9631" y="32150"/>
                </a:cubicBezTo>
                <a:cubicBezTo>
                  <a:pt x="9531" y="31760"/>
                  <a:pt x="9441" y="31401"/>
                  <a:pt x="9362" y="31021"/>
                </a:cubicBezTo>
                <a:cubicBezTo>
                  <a:pt x="9312" y="30751"/>
                  <a:pt x="9272" y="30481"/>
                  <a:pt x="9252" y="30202"/>
                </a:cubicBezTo>
                <a:cubicBezTo>
                  <a:pt x="9322" y="30182"/>
                  <a:pt x="9382" y="30132"/>
                  <a:pt x="9421" y="30072"/>
                </a:cubicBezTo>
                <a:close/>
                <a:moveTo>
                  <a:pt x="42999" y="3487"/>
                </a:moveTo>
                <a:cubicBezTo>
                  <a:pt x="43409" y="3487"/>
                  <a:pt x="43819" y="3557"/>
                  <a:pt x="44208" y="3697"/>
                </a:cubicBezTo>
                <a:cubicBezTo>
                  <a:pt x="45097" y="3987"/>
                  <a:pt x="45657" y="4516"/>
                  <a:pt x="45877" y="5266"/>
                </a:cubicBezTo>
                <a:cubicBezTo>
                  <a:pt x="46806" y="8502"/>
                  <a:pt x="41301" y="15136"/>
                  <a:pt x="38653" y="18333"/>
                </a:cubicBezTo>
                <a:cubicBezTo>
                  <a:pt x="38104" y="18982"/>
                  <a:pt x="37674" y="19502"/>
                  <a:pt x="37445" y="19822"/>
                </a:cubicBezTo>
                <a:cubicBezTo>
                  <a:pt x="37255" y="20071"/>
                  <a:pt x="37065" y="20321"/>
                  <a:pt x="36875" y="20541"/>
                </a:cubicBezTo>
                <a:cubicBezTo>
                  <a:pt x="36136" y="21380"/>
                  <a:pt x="35526" y="22109"/>
                  <a:pt x="35816" y="23398"/>
                </a:cubicBezTo>
                <a:cubicBezTo>
                  <a:pt x="36126" y="24757"/>
                  <a:pt x="37005" y="25486"/>
                  <a:pt x="38034" y="26325"/>
                </a:cubicBezTo>
                <a:lnTo>
                  <a:pt x="38104" y="26375"/>
                </a:lnTo>
                <a:cubicBezTo>
                  <a:pt x="39293" y="27354"/>
                  <a:pt x="40552" y="28214"/>
                  <a:pt x="41760" y="29053"/>
                </a:cubicBezTo>
                <a:cubicBezTo>
                  <a:pt x="42450" y="29522"/>
                  <a:pt x="43159" y="30012"/>
                  <a:pt x="43848" y="30511"/>
                </a:cubicBezTo>
                <a:cubicBezTo>
                  <a:pt x="44388" y="30901"/>
                  <a:pt x="44638" y="31271"/>
                  <a:pt x="44618" y="31620"/>
                </a:cubicBezTo>
                <a:cubicBezTo>
                  <a:pt x="44588" y="32060"/>
                  <a:pt x="44168" y="32490"/>
                  <a:pt x="43289" y="32979"/>
                </a:cubicBezTo>
                <a:lnTo>
                  <a:pt x="43069" y="33099"/>
                </a:lnTo>
                <a:cubicBezTo>
                  <a:pt x="42310" y="33519"/>
                  <a:pt x="41960" y="33708"/>
                  <a:pt x="42310" y="34687"/>
                </a:cubicBezTo>
                <a:cubicBezTo>
                  <a:pt x="42570" y="35437"/>
                  <a:pt x="43319" y="36166"/>
                  <a:pt x="43928" y="36745"/>
                </a:cubicBezTo>
                <a:cubicBezTo>
                  <a:pt x="44088" y="36895"/>
                  <a:pt x="44238" y="37035"/>
                  <a:pt x="44368" y="37175"/>
                </a:cubicBezTo>
                <a:cubicBezTo>
                  <a:pt x="46036" y="38883"/>
                  <a:pt x="46716" y="40262"/>
                  <a:pt x="45507" y="42600"/>
                </a:cubicBezTo>
                <a:cubicBezTo>
                  <a:pt x="43998" y="45517"/>
                  <a:pt x="40262" y="47815"/>
                  <a:pt x="36805" y="47935"/>
                </a:cubicBezTo>
                <a:cubicBezTo>
                  <a:pt x="36615" y="47935"/>
                  <a:pt x="36426" y="47945"/>
                  <a:pt x="36236" y="47945"/>
                </a:cubicBezTo>
                <a:cubicBezTo>
                  <a:pt x="33039" y="47945"/>
                  <a:pt x="29742" y="47036"/>
                  <a:pt x="27394" y="45527"/>
                </a:cubicBezTo>
                <a:cubicBezTo>
                  <a:pt x="26455" y="44918"/>
                  <a:pt x="25586" y="44168"/>
                  <a:pt x="24737" y="43439"/>
                </a:cubicBezTo>
                <a:cubicBezTo>
                  <a:pt x="24117" y="42900"/>
                  <a:pt x="23468" y="42350"/>
                  <a:pt x="22799" y="41851"/>
                </a:cubicBezTo>
                <a:cubicBezTo>
                  <a:pt x="22223" y="41431"/>
                  <a:pt x="20952" y="40630"/>
                  <a:pt x="20260" y="40630"/>
                </a:cubicBezTo>
                <a:cubicBezTo>
                  <a:pt x="20243" y="40630"/>
                  <a:pt x="20227" y="40631"/>
                  <a:pt x="20211" y="40632"/>
                </a:cubicBezTo>
                <a:cubicBezTo>
                  <a:pt x="19422" y="40682"/>
                  <a:pt x="18553" y="41381"/>
                  <a:pt x="17773" y="42260"/>
                </a:cubicBezTo>
                <a:cubicBezTo>
                  <a:pt x="18583" y="41311"/>
                  <a:pt x="19502" y="40472"/>
                  <a:pt x="20311" y="40422"/>
                </a:cubicBezTo>
                <a:cubicBezTo>
                  <a:pt x="20326" y="40421"/>
                  <a:pt x="20342" y="40421"/>
                  <a:pt x="20359" y="40421"/>
                </a:cubicBezTo>
                <a:cubicBezTo>
                  <a:pt x="21004" y="40421"/>
                  <a:pt x="22262" y="41180"/>
                  <a:pt x="22769" y="41541"/>
                </a:cubicBezTo>
                <a:cubicBezTo>
                  <a:pt x="23428" y="42020"/>
                  <a:pt x="24067" y="42570"/>
                  <a:pt x="24687" y="43099"/>
                </a:cubicBezTo>
                <a:cubicBezTo>
                  <a:pt x="25496" y="43799"/>
                  <a:pt x="26325" y="44508"/>
                  <a:pt x="27224" y="45088"/>
                </a:cubicBezTo>
                <a:cubicBezTo>
                  <a:pt x="29522" y="46576"/>
                  <a:pt x="32759" y="47465"/>
                  <a:pt x="35886" y="47465"/>
                </a:cubicBezTo>
                <a:cubicBezTo>
                  <a:pt x="36056" y="47465"/>
                  <a:pt x="36226" y="47465"/>
                  <a:pt x="36386" y="47455"/>
                </a:cubicBezTo>
                <a:cubicBezTo>
                  <a:pt x="39762" y="47355"/>
                  <a:pt x="43439" y="45127"/>
                  <a:pt x="44937" y="42290"/>
                </a:cubicBezTo>
                <a:cubicBezTo>
                  <a:pt x="46156" y="39972"/>
                  <a:pt x="45507" y="38604"/>
                  <a:pt x="43888" y="36885"/>
                </a:cubicBezTo>
                <a:cubicBezTo>
                  <a:pt x="43759" y="36745"/>
                  <a:pt x="43599" y="36586"/>
                  <a:pt x="43439" y="36426"/>
                </a:cubicBezTo>
                <a:cubicBezTo>
                  <a:pt x="42849" y="35846"/>
                  <a:pt x="42180" y="35187"/>
                  <a:pt x="41920" y="34488"/>
                </a:cubicBezTo>
                <a:cubicBezTo>
                  <a:pt x="41611" y="33628"/>
                  <a:pt x="41880" y="33479"/>
                  <a:pt x="42610" y="33069"/>
                </a:cubicBezTo>
                <a:lnTo>
                  <a:pt x="42809" y="32959"/>
                </a:lnTo>
                <a:cubicBezTo>
                  <a:pt x="43689" y="32460"/>
                  <a:pt x="44108" y="32010"/>
                  <a:pt x="44138" y="31550"/>
                </a:cubicBezTo>
                <a:cubicBezTo>
                  <a:pt x="44158" y="31161"/>
                  <a:pt x="43908" y="30781"/>
                  <a:pt x="43359" y="30382"/>
                </a:cubicBezTo>
                <a:cubicBezTo>
                  <a:pt x="42690" y="29882"/>
                  <a:pt x="41990" y="29402"/>
                  <a:pt x="41301" y="28933"/>
                </a:cubicBezTo>
                <a:cubicBezTo>
                  <a:pt x="40162" y="28134"/>
                  <a:pt x="38973" y="27314"/>
                  <a:pt x="37844" y="26385"/>
                </a:cubicBezTo>
                <a:lnTo>
                  <a:pt x="37764" y="26315"/>
                </a:lnTo>
                <a:cubicBezTo>
                  <a:pt x="36775" y="25516"/>
                  <a:pt x="35926" y="24817"/>
                  <a:pt x="35636" y="23538"/>
                </a:cubicBezTo>
                <a:cubicBezTo>
                  <a:pt x="35357" y="22349"/>
                  <a:pt x="35936" y="21650"/>
                  <a:pt x="36595" y="20851"/>
                </a:cubicBezTo>
                <a:cubicBezTo>
                  <a:pt x="36775" y="20631"/>
                  <a:pt x="36975" y="20401"/>
                  <a:pt x="37155" y="20151"/>
                </a:cubicBezTo>
                <a:cubicBezTo>
                  <a:pt x="37375" y="19842"/>
                  <a:pt x="37804" y="19322"/>
                  <a:pt x="38344" y="18673"/>
                </a:cubicBezTo>
                <a:cubicBezTo>
                  <a:pt x="40891" y="15596"/>
                  <a:pt x="46196" y="9182"/>
                  <a:pt x="45287" y="6025"/>
                </a:cubicBezTo>
                <a:cubicBezTo>
                  <a:pt x="45077" y="5266"/>
                  <a:pt x="44518" y="4726"/>
                  <a:pt x="43629" y="4426"/>
                </a:cubicBezTo>
                <a:cubicBezTo>
                  <a:pt x="43229" y="4286"/>
                  <a:pt x="42809" y="4217"/>
                  <a:pt x="42390" y="4217"/>
                </a:cubicBezTo>
                <a:cubicBezTo>
                  <a:pt x="40751" y="4217"/>
                  <a:pt x="39563" y="5435"/>
                  <a:pt x="38414" y="6624"/>
                </a:cubicBezTo>
                <a:cubicBezTo>
                  <a:pt x="37924" y="7154"/>
                  <a:pt x="37395" y="7653"/>
                  <a:pt x="36835" y="8113"/>
                </a:cubicBezTo>
                <a:cubicBezTo>
                  <a:pt x="36066" y="8722"/>
                  <a:pt x="35337" y="9382"/>
                  <a:pt x="34637" y="10081"/>
                </a:cubicBezTo>
                <a:cubicBezTo>
                  <a:pt x="33698" y="10990"/>
                  <a:pt x="32719" y="11929"/>
                  <a:pt x="31650" y="12618"/>
                </a:cubicBezTo>
                <a:cubicBezTo>
                  <a:pt x="28044" y="14926"/>
                  <a:pt x="24087" y="16625"/>
                  <a:pt x="19921" y="17644"/>
                </a:cubicBezTo>
                <a:cubicBezTo>
                  <a:pt x="19572" y="17724"/>
                  <a:pt x="19222" y="17814"/>
                  <a:pt x="18862" y="17903"/>
                </a:cubicBezTo>
                <a:cubicBezTo>
                  <a:pt x="17273" y="18303"/>
                  <a:pt x="15632" y="18720"/>
                  <a:pt x="13988" y="18720"/>
                </a:cubicBezTo>
                <a:cubicBezTo>
                  <a:pt x="13864" y="18720"/>
                  <a:pt x="13741" y="18718"/>
                  <a:pt x="13617" y="18713"/>
                </a:cubicBezTo>
                <a:cubicBezTo>
                  <a:pt x="12718" y="18673"/>
                  <a:pt x="11889" y="18393"/>
                  <a:pt x="11090" y="18063"/>
                </a:cubicBezTo>
                <a:lnTo>
                  <a:pt x="11090" y="18063"/>
                </a:lnTo>
                <a:cubicBezTo>
                  <a:pt x="11769" y="18333"/>
                  <a:pt x="12499" y="18503"/>
                  <a:pt x="13228" y="18543"/>
                </a:cubicBezTo>
                <a:cubicBezTo>
                  <a:pt x="13368" y="18543"/>
                  <a:pt x="13508" y="18553"/>
                  <a:pt x="13647" y="18553"/>
                </a:cubicBezTo>
                <a:cubicBezTo>
                  <a:pt x="15336" y="18553"/>
                  <a:pt x="17024" y="18143"/>
                  <a:pt x="18643" y="17734"/>
                </a:cubicBezTo>
                <a:cubicBezTo>
                  <a:pt x="19002" y="17654"/>
                  <a:pt x="19362" y="17564"/>
                  <a:pt x="19712" y="17484"/>
                </a:cubicBezTo>
                <a:cubicBezTo>
                  <a:pt x="23888" y="16505"/>
                  <a:pt x="28094" y="14707"/>
                  <a:pt x="31880" y="12279"/>
                </a:cubicBezTo>
                <a:cubicBezTo>
                  <a:pt x="33019" y="11550"/>
                  <a:pt x="34048" y="10550"/>
                  <a:pt x="35047" y="9591"/>
                </a:cubicBezTo>
                <a:cubicBezTo>
                  <a:pt x="35746" y="8922"/>
                  <a:pt x="36466" y="8223"/>
                  <a:pt x="37215" y="7633"/>
                </a:cubicBezTo>
                <a:cubicBezTo>
                  <a:pt x="37784" y="7154"/>
                  <a:pt x="38324" y="6634"/>
                  <a:pt x="38823" y="6085"/>
                </a:cubicBezTo>
                <a:cubicBezTo>
                  <a:pt x="40042" y="4806"/>
                  <a:pt x="41291" y="3487"/>
                  <a:pt x="42999" y="3487"/>
                </a:cubicBezTo>
                <a:close/>
                <a:moveTo>
                  <a:pt x="8962" y="30192"/>
                </a:moveTo>
                <a:cubicBezTo>
                  <a:pt x="9022" y="30212"/>
                  <a:pt x="9072" y="30222"/>
                  <a:pt x="9132" y="30222"/>
                </a:cubicBezTo>
                <a:lnTo>
                  <a:pt x="9162" y="30222"/>
                </a:lnTo>
                <a:cubicBezTo>
                  <a:pt x="9182" y="30501"/>
                  <a:pt x="9212" y="30781"/>
                  <a:pt x="9272" y="31051"/>
                </a:cubicBezTo>
                <a:cubicBezTo>
                  <a:pt x="9342" y="31431"/>
                  <a:pt x="9441" y="31800"/>
                  <a:pt x="9541" y="32180"/>
                </a:cubicBezTo>
                <a:cubicBezTo>
                  <a:pt x="9741" y="32929"/>
                  <a:pt x="9941" y="33688"/>
                  <a:pt x="9951" y="34468"/>
                </a:cubicBezTo>
                <a:cubicBezTo>
                  <a:pt x="9951" y="35527"/>
                  <a:pt x="9611" y="36556"/>
                  <a:pt x="9292" y="37545"/>
                </a:cubicBezTo>
                <a:cubicBezTo>
                  <a:pt x="9132" y="38014"/>
                  <a:pt x="8972" y="38494"/>
                  <a:pt x="8852" y="38983"/>
                </a:cubicBezTo>
                <a:cubicBezTo>
                  <a:pt x="8353" y="41021"/>
                  <a:pt x="8213" y="42790"/>
                  <a:pt x="8442" y="44248"/>
                </a:cubicBezTo>
                <a:cubicBezTo>
                  <a:pt x="8582" y="45088"/>
                  <a:pt x="9162" y="47835"/>
                  <a:pt x="11060" y="47835"/>
                </a:cubicBezTo>
                <a:cubicBezTo>
                  <a:pt x="11390" y="47825"/>
                  <a:pt x="11719" y="47755"/>
                  <a:pt x="12019" y="47625"/>
                </a:cubicBezTo>
                <a:cubicBezTo>
                  <a:pt x="13538" y="46986"/>
                  <a:pt x="14537" y="45737"/>
                  <a:pt x="15526" y="44358"/>
                </a:cubicBezTo>
                <a:lnTo>
                  <a:pt x="15526" y="44358"/>
                </a:lnTo>
                <a:cubicBezTo>
                  <a:pt x="14387" y="45997"/>
                  <a:pt x="13308" y="47535"/>
                  <a:pt x="11559" y="48284"/>
                </a:cubicBezTo>
                <a:cubicBezTo>
                  <a:pt x="11250" y="48424"/>
                  <a:pt x="10910" y="48504"/>
                  <a:pt x="10570" y="48504"/>
                </a:cubicBezTo>
                <a:cubicBezTo>
                  <a:pt x="8672" y="48504"/>
                  <a:pt x="8073" y="45737"/>
                  <a:pt x="7923" y="44888"/>
                </a:cubicBezTo>
                <a:cubicBezTo>
                  <a:pt x="7673" y="43369"/>
                  <a:pt x="7813" y="41541"/>
                  <a:pt x="8343" y="39453"/>
                </a:cubicBezTo>
                <a:cubicBezTo>
                  <a:pt x="8462" y="38953"/>
                  <a:pt x="8642" y="38444"/>
                  <a:pt x="8802" y="37954"/>
                </a:cubicBezTo>
                <a:cubicBezTo>
                  <a:pt x="9152" y="36925"/>
                  <a:pt x="9501" y="35856"/>
                  <a:pt x="9501" y="34737"/>
                </a:cubicBezTo>
                <a:cubicBezTo>
                  <a:pt x="9501" y="33888"/>
                  <a:pt x="9272" y="33059"/>
                  <a:pt x="9062" y="32260"/>
                </a:cubicBezTo>
                <a:cubicBezTo>
                  <a:pt x="8962" y="31900"/>
                  <a:pt x="8862" y="31530"/>
                  <a:pt x="8792" y="31171"/>
                </a:cubicBezTo>
                <a:cubicBezTo>
                  <a:pt x="8732" y="30891"/>
                  <a:pt x="8692" y="30611"/>
                  <a:pt x="8662" y="30332"/>
                </a:cubicBezTo>
                <a:lnTo>
                  <a:pt x="8672" y="30332"/>
                </a:lnTo>
                <a:cubicBezTo>
                  <a:pt x="8782" y="30332"/>
                  <a:pt x="8892" y="30282"/>
                  <a:pt x="8962" y="30192"/>
                </a:cubicBezTo>
                <a:close/>
                <a:moveTo>
                  <a:pt x="36865" y="20671"/>
                </a:moveTo>
                <a:cubicBezTo>
                  <a:pt x="36286" y="21400"/>
                  <a:pt x="35866" y="22109"/>
                  <a:pt x="36116" y="23238"/>
                </a:cubicBezTo>
                <a:lnTo>
                  <a:pt x="36126" y="23238"/>
                </a:lnTo>
                <a:cubicBezTo>
                  <a:pt x="36426" y="24637"/>
                  <a:pt x="37335" y="25386"/>
                  <a:pt x="38384" y="26245"/>
                </a:cubicBezTo>
                <a:lnTo>
                  <a:pt x="38444" y="26295"/>
                </a:lnTo>
                <a:cubicBezTo>
                  <a:pt x="39692" y="27314"/>
                  <a:pt x="41011" y="28214"/>
                  <a:pt x="42290" y="29083"/>
                </a:cubicBezTo>
                <a:cubicBezTo>
                  <a:pt x="42979" y="29562"/>
                  <a:pt x="43699" y="30062"/>
                  <a:pt x="44398" y="30561"/>
                </a:cubicBezTo>
                <a:cubicBezTo>
                  <a:pt x="44957" y="30961"/>
                  <a:pt x="45227" y="31341"/>
                  <a:pt x="45197" y="31710"/>
                </a:cubicBezTo>
                <a:cubicBezTo>
                  <a:pt x="45177" y="32160"/>
                  <a:pt x="44738" y="32599"/>
                  <a:pt x="43829" y="33109"/>
                </a:cubicBezTo>
                <a:lnTo>
                  <a:pt x="43579" y="33239"/>
                </a:lnTo>
                <a:cubicBezTo>
                  <a:pt x="42789" y="33658"/>
                  <a:pt x="42440" y="33858"/>
                  <a:pt x="42789" y="34857"/>
                </a:cubicBezTo>
                <a:cubicBezTo>
                  <a:pt x="43059" y="35647"/>
                  <a:pt x="43848" y="36396"/>
                  <a:pt x="44488" y="36985"/>
                </a:cubicBezTo>
                <a:cubicBezTo>
                  <a:pt x="44638" y="37125"/>
                  <a:pt x="44788" y="37265"/>
                  <a:pt x="44907" y="37385"/>
                </a:cubicBezTo>
                <a:cubicBezTo>
                  <a:pt x="46666" y="39133"/>
                  <a:pt x="47385" y="40542"/>
                  <a:pt x="46156" y="42980"/>
                </a:cubicBezTo>
                <a:cubicBezTo>
                  <a:pt x="44618" y="46007"/>
                  <a:pt x="40771" y="48394"/>
                  <a:pt x="37215" y="48524"/>
                </a:cubicBezTo>
                <a:cubicBezTo>
                  <a:pt x="36995" y="48524"/>
                  <a:pt x="36765" y="48534"/>
                  <a:pt x="36545" y="48534"/>
                </a:cubicBezTo>
                <a:cubicBezTo>
                  <a:pt x="33279" y="48534"/>
                  <a:pt x="29902" y="47605"/>
                  <a:pt x="27494" y="46057"/>
                </a:cubicBezTo>
                <a:cubicBezTo>
                  <a:pt x="26495" y="45407"/>
                  <a:pt x="25586" y="44628"/>
                  <a:pt x="24697" y="43859"/>
                </a:cubicBezTo>
                <a:cubicBezTo>
                  <a:pt x="24067" y="43319"/>
                  <a:pt x="23418" y="42760"/>
                  <a:pt x="22739" y="42260"/>
                </a:cubicBezTo>
                <a:cubicBezTo>
                  <a:pt x="22081" y="41760"/>
                  <a:pt x="20817" y="40961"/>
                  <a:pt x="20128" y="40961"/>
                </a:cubicBezTo>
                <a:cubicBezTo>
                  <a:pt x="20116" y="40961"/>
                  <a:pt x="20103" y="40961"/>
                  <a:pt x="20091" y="40961"/>
                </a:cubicBezTo>
                <a:cubicBezTo>
                  <a:pt x="19312" y="40991"/>
                  <a:pt x="18463" y="41671"/>
                  <a:pt x="17684" y="42510"/>
                </a:cubicBezTo>
                <a:cubicBezTo>
                  <a:pt x="18483" y="41581"/>
                  <a:pt x="19392" y="40792"/>
                  <a:pt x="20201" y="40742"/>
                </a:cubicBezTo>
                <a:cubicBezTo>
                  <a:pt x="20216" y="40741"/>
                  <a:pt x="20231" y="40740"/>
                  <a:pt x="20246" y="40740"/>
                </a:cubicBezTo>
                <a:cubicBezTo>
                  <a:pt x="20939" y="40740"/>
                  <a:pt x="22259" y="41608"/>
                  <a:pt x="22719" y="41941"/>
                </a:cubicBezTo>
                <a:cubicBezTo>
                  <a:pt x="23378" y="42430"/>
                  <a:pt x="24027" y="42980"/>
                  <a:pt x="24657" y="43519"/>
                </a:cubicBezTo>
                <a:cubicBezTo>
                  <a:pt x="25496" y="44248"/>
                  <a:pt x="26375" y="44998"/>
                  <a:pt x="27324" y="45617"/>
                </a:cubicBezTo>
                <a:cubicBezTo>
                  <a:pt x="29682" y="47136"/>
                  <a:pt x="33009" y="48045"/>
                  <a:pt x="36226" y="48045"/>
                </a:cubicBezTo>
                <a:cubicBezTo>
                  <a:pt x="36416" y="48045"/>
                  <a:pt x="36605" y="48045"/>
                  <a:pt x="36795" y="48035"/>
                </a:cubicBezTo>
                <a:cubicBezTo>
                  <a:pt x="40292" y="47915"/>
                  <a:pt x="44068" y="45597"/>
                  <a:pt x="45587" y="42650"/>
                </a:cubicBezTo>
                <a:cubicBezTo>
                  <a:pt x="46186" y="41501"/>
                  <a:pt x="46346" y="40542"/>
                  <a:pt x="46116" y="39633"/>
                </a:cubicBezTo>
                <a:cubicBezTo>
                  <a:pt x="45907" y="38843"/>
                  <a:pt x="45407" y="38084"/>
                  <a:pt x="44438" y="37085"/>
                </a:cubicBezTo>
                <a:cubicBezTo>
                  <a:pt x="44298" y="36955"/>
                  <a:pt x="44148" y="36805"/>
                  <a:pt x="43998" y="36656"/>
                </a:cubicBezTo>
                <a:cubicBezTo>
                  <a:pt x="43399" y="36086"/>
                  <a:pt x="42660" y="35377"/>
                  <a:pt x="42400" y="34647"/>
                </a:cubicBezTo>
                <a:cubicBezTo>
                  <a:pt x="42090" y="33758"/>
                  <a:pt x="42370" y="33608"/>
                  <a:pt x="43109" y="33199"/>
                </a:cubicBezTo>
                <a:cubicBezTo>
                  <a:pt x="43189" y="33159"/>
                  <a:pt x="43259" y="33119"/>
                  <a:pt x="43339" y="33069"/>
                </a:cubicBezTo>
                <a:cubicBezTo>
                  <a:pt x="44248" y="32559"/>
                  <a:pt x="44688" y="32100"/>
                  <a:pt x="44718" y="31620"/>
                </a:cubicBezTo>
                <a:cubicBezTo>
                  <a:pt x="44738" y="31221"/>
                  <a:pt x="44478" y="30831"/>
                  <a:pt x="43908" y="30412"/>
                </a:cubicBezTo>
                <a:cubicBezTo>
                  <a:pt x="43219" y="29912"/>
                  <a:pt x="42510" y="29422"/>
                  <a:pt x="41820" y="28953"/>
                </a:cubicBezTo>
                <a:cubicBezTo>
                  <a:pt x="40602" y="28124"/>
                  <a:pt x="39353" y="27265"/>
                  <a:pt x="38164" y="26285"/>
                </a:cubicBezTo>
                <a:lnTo>
                  <a:pt x="38094" y="26226"/>
                </a:lnTo>
                <a:cubicBezTo>
                  <a:pt x="37085" y="25406"/>
                  <a:pt x="36226" y="24687"/>
                  <a:pt x="35916" y="23368"/>
                </a:cubicBezTo>
                <a:cubicBezTo>
                  <a:pt x="35656" y="22169"/>
                  <a:pt x="36196" y="21470"/>
                  <a:pt x="36865" y="20671"/>
                </a:cubicBezTo>
                <a:close/>
                <a:moveTo>
                  <a:pt x="37115" y="20541"/>
                </a:moveTo>
                <a:cubicBezTo>
                  <a:pt x="36565" y="21260"/>
                  <a:pt x="36186" y="21970"/>
                  <a:pt x="36416" y="23069"/>
                </a:cubicBezTo>
                <a:cubicBezTo>
                  <a:pt x="36725" y="24517"/>
                  <a:pt x="37654" y="25286"/>
                  <a:pt x="38733" y="26166"/>
                </a:cubicBezTo>
                <a:lnTo>
                  <a:pt x="38773" y="26206"/>
                </a:lnTo>
                <a:cubicBezTo>
                  <a:pt x="40072" y="27275"/>
                  <a:pt x="41461" y="28214"/>
                  <a:pt x="42799" y="29123"/>
                </a:cubicBezTo>
                <a:cubicBezTo>
                  <a:pt x="43509" y="29602"/>
                  <a:pt x="44248" y="30092"/>
                  <a:pt x="44957" y="30601"/>
                </a:cubicBezTo>
                <a:cubicBezTo>
                  <a:pt x="45547" y="31021"/>
                  <a:pt x="45817" y="31411"/>
                  <a:pt x="45797" y="31800"/>
                </a:cubicBezTo>
                <a:cubicBezTo>
                  <a:pt x="45767" y="32260"/>
                  <a:pt x="45297" y="32719"/>
                  <a:pt x="44378" y="33229"/>
                </a:cubicBezTo>
                <a:lnTo>
                  <a:pt x="44098" y="33379"/>
                </a:lnTo>
                <a:cubicBezTo>
                  <a:pt x="43299" y="33798"/>
                  <a:pt x="42929" y="33998"/>
                  <a:pt x="43279" y="35027"/>
                </a:cubicBezTo>
                <a:cubicBezTo>
                  <a:pt x="43559" y="35846"/>
                  <a:pt x="44398" y="36616"/>
                  <a:pt x="45067" y="37235"/>
                </a:cubicBezTo>
                <a:cubicBezTo>
                  <a:pt x="45217" y="37365"/>
                  <a:pt x="45347" y="37485"/>
                  <a:pt x="45467" y="37605"/>
                </a:cubicBezTo>
                <a:cubicBezTo>
                  <a:pt x="47315" y="39393"/>
                  <a:pt x="48084" y="40832"/>
                  <a:pt x="46826" y="43349"/>
                </a:cubicBezTo>
                <a:cubicBezTo>
                  <a:pt x="45267" y="46486"/>
                  <a:pt x="41311" y="48974"/>
                  <a:pt x="37634" y="49114"/>
                </a:cubicBezTo>
                <a:cubicBezTo>
                  <a:pt x="37395" y="49124"/>
                  <a:pt x="37145" y="49124"/>
                  <a:pt x="36905" y="49124"/>
                </a:cubicBezTo>
                <a:cubicBezTo>
                  <a:pt x="33548" y="49124"/>
                  <a:pt x="30072" y="48175"/>
                  <a:pt x="27604" y="46586"/>
                </a:cubicBezTo>
                <a:cubicBezTo>
                  <a:pt x="26565" y="45907"/>
                  <a:pt x="25606" y="45088"/>
                  <a:pt x="24677" y="44288"/>
                </a:cubicBezTo>
                <a:cubicBezTo>
                  <a:pt x="24037" y="43739"/>
                  <a:pt x="23378" y="43179"/>
                  <a:pt x="22709" y="42660"/>
                </a:cubicBezTo>
                <a:cubicBezTo>
                  <a:pt x="22399" y="42430"/>
                  <a:pt x="20831" y="41291"/>
                  <a:pt x="20021" y="41291"/>
                </a:cubicBezTo>
                <a:lnTo>
                  <a:pt x="19991" y="41291"/>
                </a:lnTo>
                <a:cubicBezTo>
                  <a:pt x="19222" y="41311"/>
                  <a:pt x="18363" y="41970"/>
                  <a:pt x="17584" y="42800"/>
                </a:cubicBezTo>
                <a:cubicBezTo>
                  <a:pt x="18393" y="41891"/>
                  <a:pt x="19302" y="41111"/>
                  <a:pt x="20101" y="41071"/>
                </a:cubicBezTo>
                <a:lnTo>
                  <a:pt x="20131" y="41071"/>
                </a:lnTo>
                <a:cubicBezTo>
                  <a:pt x="20791" y="41071"/>
                  <a:pt x="22079" y="41911"/>
                  <a:pt x="22679" y="42350"/>
                </a:cubicBezTo>
                <a:cubicBezTo>
                  <a:pt x="23348" y="42850"/>
                  <a:pt x="23998" y="43409"/>
                  <a:pt x="24627" y="43949"/>
                </a:cubicBezTo>
                <a:cubicBezTo>
                  <a:pt x="25516" y="44718"/>
                  <a:pt x="26435" y="45507"/>
                  <a:pt x="27434" y="46147"/>
                </a:cubicBezTo>
                <a:cubicBezTo>
                  <a:pt x="29852" y="47715"/>
                  <a:pt x="33269" y="48644"/>
                  <a:pt x="36555" y="48644"/>
                </a:cubicBezTo>
                <a:cubicBezTo>
                  <a:pt x="36775" y="48644"/>
                  <a:pt x="37005" y="48644"/>
                  <a:pt x="37225" y="48634"/>
                </a:cubicBezTo>
                <a:cubicBezTo>
                  <a:pt x="40821" y="48514"/>
                  <a:pt x="44718" y="46097"/>
                  <a:pt x="46266" y="43029"/>
                </a:cubicBezTo>
                <a:cubicBezTo>
                  <a:pt x="46876" y="41841"/>
                  <a:pt x="47035" y="40842"/>
                  <a:pt x="46766" y="39902"/>
                </a:cubicBezTo>
                <a:cubicBezTo>
                  <a:pt x="46536" y="39093"/>
                  <a:pt x="46006" y="38314"/>
                  <a:pt x="44987" y="37305"/>
                </a:cubicBezTo>
                <a:cubicBezTo>
                  <a:pt x="44868" y="37175"/>
                  <a:pt x="44718" y="37035"/>
                  <a:pt x="44568" y="36895"/>
                </a:cubicBezTo>
                <a:cubicBezTo>
                  <a:pt x="43938" y="36306"/>
                  <a:pt x="43159" y="35577"/>
                  <a:pt x="42899" y="34817"/>
                </a:cubicBezTo>
                <a:cubicBezTo>
                  <a:pt x="42580" y="33908"/>
                  <a:pt x="42859" y="33748"/>
                  <a:pt x="43629" y="33339"/>
                </a:cubicBezTo>
                <a:lnTo>
                  <a:pt x="43878" y="33199"/>
                </a:lnTo>
                <a:cubicBezTo>
                  <a:pt x="44828" y="32679"/>
                  <a:pt x="45287" y="32200"/>
                  <a:pt x="45317" y="31710"/>
                </a:cubicBezTo>
                <a:cubicBezTo>
                  <a:pt x="45337" y="31301"/>
                  <a:pt x="45067" y="30891"/>
                  <a:pt x="44468" y="30451"/>
                </a:cubicBezTo>
                <a:cubicBezTo>
                  <a:pt x="43769" y="29952"/>
                  <a:pt x="43039" y="29452"/>
                  <a:pt x="42340" y="28983"/>
                </a:cubicBezTo>
                <a:cubicBezTo>
                  <a:pt x="41061" y="28114"/>
                  <a:pt x="39742" y="27215"/>
                  <a:pt x="38504" y="26196"/>
                </a:cubicBezTo>
                <a:lnTo>
                  <a:pt x="38444" y="26146"/>
                </a:lnTo>
                <a:cubicBezTo>
                  <a:pt x="37415" y="25306"/>
                  <a:pt x="36526" y="24567"/>
                  <a:pt x="36226" y="23198"/>
                </a:cubicBezTo>
                <a:cubicBezTo>
                  <a:pt x="35966" y="22030"/>
                  <a:pt x="36476" y="21310"/>
                  <a:pt x="37115" y="20541"/>
                </a:cubicBezTo>
                <a:close/>
                <a:moveTo>
                  <a:pt x="8512" y="30302"/>
                </a:moveTo>
                <a:cubicBezTo>
                  <a:pt x="8522" y="30312"/>
                  <a:pt x="8542" y="30312"/>
                  <a:pt x="8572" y="30312"/>
                </a:cubicBezTo>
                <a:cubicBezTo>
                  <a:pt x="8592" y="30601"/>
                  <a:pt x="8642" y="30891"/>
                  <a:pt x="8702" y="31181"/>
                </a:cubicBezTo>
                <a:cubicBezTo>
                  <a:pt x="8782" y="31540"/>
                  <a:pt x="8882" y="31910"/>
                  <a:pt x="8972" y="32270"/>
                </a:cubicBezTo>
                <a:cubicBezTo>
                  <a:pt x="9192" y="33069"/>
                  <a:pt x="9411" y="33888"/>
                  <a:pt x="9411" y="34727"/>
                </a:cubicBezTo>
                <a:cubicBezTo>
                  <a:pt x="9411" y="35826"/>
                  <a:pt x="9062" y="36885"/>
                  <a:pt x="8722" y="37914"/>
                </a:cubicBezTo>
                <a:cubicBezTo>
                  <a:pt x="8552" y="38404"/>
                  <a:pt x="8382" y="38913"/>
                  <a:pt x="8253" y="39423"/>
                </a:cubicBezTo>
                <a:cubicBezTo>
                  <a:pt x="7733" y="41521"/>
                  <a:pt x="7593" y="43359"/>
                  <a:pt x="7843" y="44888"/>
                </a:cubicBezTo>
                <a:cubicBezTo>
                  <a:pt x="7983" y="45767"/>
                  <a:pt x="8602" y="48594"/>
                  <a:pt x="10580" y="48594"/>
                </a:cubicBezTo>
                <a:cubicBezTo>
                  <a:pt x="10930" y="48584"/>
                  <a:pt x="11280" y="48504"/>
                  <a:pt x="11609" y="48364"/>
                </a:cubicBezTo>
                <a:cubicBezTo>
                  <a:pt x="13068" y="47735"/>
                  <a:pt x="14057" y="46566"/>
                  <a:pt x="15006" y="45257"/>
                </a:cubicBezTo>
                <a:lnTo>
                  <a:pt x="15006" y="45257"/>
                </a:lnTo>
                <a:cubicBezTo>
                  <a:pt x="13917" y="46836"/>
                  <a:pt x="12838" y="48284"/>
                  <a:pt x="11150" y="49024"/>
                </a:cubicBezTo>
                <a:cubicBezTo>
                  <a:pt x="10810" y="49174"/>
                  <a:pt x="10450" y="49264"/>
                  <a:pt x="10091" y="49274"/>
                </a:cubicBezTo>
                <a:cubicBezTo>
                  <a:pt x="8123" y="49274"/>
                  <a:pt x="7483" y="46406"/>
                  <a:pt x="7343" y="45527"/>
                </a:cubicBezTo>
                <a:cubicBezTo>
                  <a:pt x="7074" y="43939"/>
                  <a:pt x="7214" y="42050"/>
                  <a:pt x="7753" y="39902"/>
                </a:cubicBezTo>
                <a:cubicBezTo>
                  <a:pt x="7893" y="39373"/>
                  <a:pt x="8073" y="38843"/>
                  <a:pt x="8243" y="38334"/>
                </a:cubicBezTo>
                <a:cubicBezTo>
                  <a:pt x="8612" y="37265"/>
                  <a:pt x="8982" y="36156"/>
                  <a:pt x="8982" y="35007"/>
                </a:cubicBezTo>
                <a:cubicBezTo>
                  <a:pt x="8982" y="34088"/>
                  <a:pt x="8742" y="33199"/>
                  <a:pt x="8502" y="32340"/>
                </a:cubicBezTo>
                <a:cubicBezTo>
                  <a:pt x="8412" y="32000"/>
                  <a:pt x="8313" y="31640"/>
                  <a:pt x="8243" y="31301"/>
                </a:cubicBezTo>
                <a:cubicBezTo>
                  <a:pt x="8173" y="31001"/>
                  <a:pt x="8123" y="30711"/>
                  <a:pt x="8093" y="30412"/>
                </a:cubicBezTo>
                <a:lnTo>
                  <a:pt x="8093" y="30412"/>
                </a:lnTo>
                <a:cubicBezTo>
                  <a:pt x="8133" y="30422"/>
                  <a:pt x="8173" y="30431"/>
                  <a:pt x="8213" y="30431"/>
                </a:cubicBezTo>
                <a:cubicBezTo>
                  <a:pt x="8323" y="30431"/>
                  <a:pt x="8432" y="30382"/>
                  <a:pt x="8512" y="30302"/>
                </a:cubicBezTo>
                <a:close/>
                <a:moveTo>
                  <a:pt x="37365" y="20461"/>
                </a:moveTo>
                <a:lnTo>
                  <a:pt x="37365" y="20461"/>
                </a:lnTo>
                <a:cubicBezTo>
                  <a:pt x="36835" y="21140"/>
                  <a:pt x="36506" y="21850"/>
                  <a:pt x="36725" y="22909"/>
                </a:cubicBezTo>
                <a:cubicBezTo>
                  <a:pt x="37035" y="24407"/>
                  <a:pt x="37984" y="25196"/>
                  <a:pt x="39093" y="26106"/>
                </a:cubicBezTo>
                <a:lnTo>
                  <a:pt x="39113" y="26126"/>
                </a:lnTo>
                <a:cubicBezTo>
                  <a:pt x="40472" y="27245"/>
                  <a:pt x="41920" y="28214"/>
                  <a:pt x="43329" y="29163"/>
                </a:cubicBezTo>
                <a:cubicBezTo>
                  <a:pt x="44048" y="29642"/>
                  <a:pt x="44788" y="30142"/>
                  <a:pt x="45517" y="30661"/>
                </a:cubicBezTo>
                <a:cubicBezTo>
                  <a:pt x="46116" y="31091"/>
                  <a:pt x="46416" y="31500"/>
                  <a:pt x="46386" y="31900"/>
                </a:cubicBezTo>
                <a:cubicBezTo>
                  <a:pt x="46356" y="32370"/>
                  <a:pt x="45877" y="32849"/>
                  <a:pt x="44917" y="33359"/>
                </a:cubicBezTo>
                <a:lnTo>
                  <a:pt x="44628" y="33519"/>
                </a:lnTo>
                <a:cubicBezTo>
                  <a:pt x="43819" y="33938"/>
                  <a:pt x="43419" y="34148"/>
                  <a:pt x="43779" y="35207"/>
                </a:cubicBezTo>
                <a:cubicBezTo>
                  <a:pt x="44058" y="36056"/>
                  <a:pt x="44937" y="36845"/>
                  <a:pt x="45647" y="37485"/>
                </a:cubicBezTo>
                <a:cubicBezTo>
                  <a:pt x="45787" y="37615"/>
                  <a:pt x="45916" y="37725"/>
                  <a:pt x="46026" y="37834"/>
                </a:cubicBezTo>
                <a:cubicBezTo>
                  <a:pt x="47925" y="39613"/>
                  <a:pt x="48774" y="41151"/>
                  <a:pt x="47495" y="43739"/>
                </a:cubicBezTo>
                <a:cubicBezTo>
                  <a:pt x="45916" y="46986"/>
                  <a:pt x="41860" y="49553"/>
                  <a:pt x="38054" y="49713"/>
                </a:cubicBezTo>
                <a:cubicBezTo>
                  <a:pt x="37794" y="49723"/>
                  <a:pt x="37525" y="49733"/>
                  <a:pt x="37265" y="49733"/>
                </a:cubicBezTo>
                <a:cubicBezTo>
                  <a:pt x="33818" y="49733"/>
                  <a:pt x="30242" y="48764"/>
                  <a:pt x="27724" y="47126"/>
                </a:cubicBezTo>
                <a:cubicBezTo>
                  <a:pt x="26615" y="46416"/>
                  <a:pt x="25616" y="45557"/>
                  <a:pt x="24637" y="44718"/>
                </a:cubicBezTo>
                <a:cubicBezTo>
                  <a:pt x="23998" y="44168"/>
                  <a:pt x="23338" y="43599"/>
                  <a:pt x="22669" y="43079"/>
                </a:cubicBezTo>
                <a:cubicBezTo>
                  <a:pt x="22219" y="42740"/>
                  <a:pt x="20691" y="41631"/>
                  <a:pt x="19921" y="41631"/>
                </a:cubicBezTo>
                <a:lnTo>
                  <a:pt x="19901" y="41631"/>
                </a:lnTo>
                <a:cubicBezTo>
                  <a:pt x="19122" y="41641"/>
                  <a:pt x="18263" y="42280"/>
                  <a:pt x="17474" y="43099"/>
                </a:cubicBezTo>
                <a:cubicBezTo>
                  <a:pt x="18293" y="42200"/>
                  <a:pt x="19192" y="41441"/>
                  <a:pt x="20001" y="41421"/>
                </a:cubicBezTo>
                <a:lnTo>
                  <a:pt x="20021" y="41421"/>
                </a:lnTo>
                <a:cubicBezTo>
                  <a:pt x="20821" y="41421"/>
                  <a:pt x="22449" y="42630"/>
                  <a:pt x="22639" y="42770"/>
                </a:cubicBezTo>
                <a:cubicBezTo>
                  <a:pt x="23308" y="43279"/>
                  <a:pt x="23968" y="43839"/>
                  <a:pt x="24597" y="44388"/>
                </a:cubicBezTo>
                <a:cubicBezTo>
                  <a:pt x="25526" y="45187"/>
                  <a:pt x="26495" y="46017"/>
                  <a:pt x="27544" y="46696"/>
                </a:cubicBezTo>
                <a:cubicBezTo>
                  <a:pt x="30032" y="48304"/>
                  <a:pt x="33528" y="49254"/>
                  <a:pt x="36915" y="49254"/>
                </a:cubicBezTo>
                <a:cubicBezTo>
                  <a:pt x="37165" y="49254"/>
                  <a:pt x="37415" y="49254"/>
                  <a:pt x="37644" y="49244"/>
                </a:cubicBezTo>
                <a:cubicBezTo>
                  <a:pt x="41371" y="49094"/>
                  <a:pt x="45367" y="46586"/>
                  <a:pt x="46946" y="43419"/>
                </a:cubicBezTo>
                <a:cubicBezTo>
                  <a:pt x="48224" y="40842"/>
                  <a:pt x="47405" y="39313"/>
                  <a:pt x="45557" y="37535"/>
                </a:cubicBezTo>
                <a:cubicBezTo>
                  <a:pt x="45437" y="37415"/>
                  <a:pt x="45297" y="37285"/>
                  <a:pt x="45157" y="37155"/>
                </a:cubicBezTo>
                <a:cubicBezTo>
                  <a:pt x="44498" y="36546"/>
                  <a:pt x="43669" y="35786"/>
                  <a:pt x="43409" y="34997"/>
                </a:cubicBezTo>
                <a:cubicBezTo>
                  <a:pt x="43089" y="34068"/>
                  <a:pt x="43379" y="33908"/>
                  <a:pt x="44168" y="33489"/>
                </a:cubicBezTo>
                <a:lnTo>
                  <a:pt x="44448" y="33349"/>
                </a:lnTo>
                <a:cubicBezTo>
                  <a:pt x="45427" y="32809"/>
                  <a:pt x="45897" y="32330"/>
                  <a:pt x="45926" y="31820"/>
                </a:cubicBezTo>
                <a:cubicBezTo>
                  <a:pt x="45956" y="31391"/>
                  <a:pt x="45667" y="30961"/>
                  <a:pt x="45037" y="30521"/>
                </a:cubicBezTo>
                <a:cubicBezTo>
                  <a:pt x="44328" y="30012"/>
                  <a:pt x="43599" y="29522"/>
                  <a:pt x="42879" y="29033"/>
                </a:cubicBezTo>
                <a:cubicBezTo>
                  <a:pt x="41541" y="28124"/>
                  <a:pt x="40162" y="27195"/>
                  <a:pt x="38863" y="26126"/>
                </a:cubicBezTo>
                <a:lnTo>
                  <a:pt x="38823" y="26086"/>
                </a:lnTo>
                <a:cubicBezTo>
                  <a:pt x="37764" y="25216"/>
                  <a:pt x="36845" y="24467"/>
                  <a:pt x="36545" y="23059"/>
                </a:cubicBezTo>
                <a:cubicBezTo>
                  <a:pt x="36306" y="21920"/>
                  <a:pt x="36755" y="21200"/>
                  <a:pt x="37365" y="20461"/>
                </a:cubicBezTo>
                <a:close/>
                <a:moveTo>
                  <a:pt x="7993" y="30451"/>
                </a:moveTo>
                <a:cubicBezTo>
                  <a:pt x="8023" y="30741"/>
                  <a:pt x="8063" y="31031"/>
                  <a:pt x="8133" y="31321"/>
                </a:cubicBezTo>
                <a:cubicBezTo>
                  <a:pt x="8213" y="31670"/>
                  <a:pt x="8313" y="32020"/>
                  <a:pt x="8402" y="32370"/>
                </a:cubicBezTo>
                <a:cubicBezTo>
                  <a:pt x="8632" y="33219"/>
                  <a:pt x="8882" y="34108"/>
                  <a:pt x="8882" y="35007"/>
                </a:cubicBezTo>
                <a:cubicBezTo>
                  <a:pt x="8882" y="36146"/>
                  <a:pt x="8502" y="37245"/>
                  <a:pt x="8143" y="38304"/>
                </a:cubicBezTo>
                <a:cubicBezTo>
                  <a:pt x="7973" y="38823"/>
                  <a:pt x="7793" y="39353"/>
                  <a:pt x="7653" y="39882"/>
                </a:cubicBezTo>
                <a:cubicBezTo>
                  <a:pt x="7104" y="42040"/>
                  <a:pt x="6964" y="43949"/>
                  <a:pt x="7234" y="45547"/>
                </a:cubicBezTo>
                <a:cubicBezTo>
                  <a:pt x="7363" y="46266"/>
                  <a:pt x="7613" y="47295"/>
                  <a:pt x="8133" y="48115"/>
                </a:cubicBezTo>
                <a:cubicBezTo>
                  <a:pt x="8652" y="48944"/>
                  <a:pt x="9312" y="49363"/>
                  <a:pt x="10091" y="49363"/>
                </a:cubicBezTo>
                <a:cubicBezTo>
                  <a:pt x="10460" y="49363"/>
                  <a:pt x="10840" y="49274"/>
                  <a:pt x="11180" y="49114"/>
                </a:cubicBezTo>
                <a:cubicBezTo>
                  <a:pt x="12608" y="48494"/>
                  <a:pt x="13607" y="47385"/>
                  <a:pt x="14527" y="46107"/>
                </a:cubicBezTo>
                <a:lnTo>
                  <a:pt x="14527" y="46107"/>
                </a:lnTo>
                <a:cubicBezTo>
                  <a:pt x="13478" y="47655"/>
                  <a:pt x="12379" y="49044"/>
                  <a:pt x="10720" y="49773"/>
                </a:cubicBezTo>
                <a:cubicBezTo>
                  <a:pt x="10371" y="49943"/>
                  <a:pt x="9991" y="50033"/>
                  <a:pt x="9601" y="50043"/>
                </a:cubicBezTo>
                <a:cubicBezTo>
                  <a:pt x="7573" y="50043"/>
                  <a:pt x="6894" y="47096"/>
                  <a:pt x="6734" y="46186"/>
                </a:cubicBezTo>
                <a:cubicBezTo>
                  <a:pt x="6384" y="44128"/>
                  <a:pt x="6774" y="41881"/>
                  <a:pt x="7154" y="40362"/>
                </a:cubicBezTo>
                <a:cubicBezTo>
                  <a:pt x="7304" y="39813"/>
                  <a:pt x="7493" y="39263"/>
                  <a:pt x="7673" y="38724"/>
                </a:cubicBezTo>
                <a:cubicBezTo>
                  <a:pt x="8053" y="37615"/>
                  <a:pt x="8442" y="36476"/>
                  <a:pt x="8452" y="35287"/>
                </a:cubicBezTo>
                <a:cubicBezTo>
                  <a:pt x="8452" y="34298"/>
                  <a:pt x="8183" y="33349"/>
                  <a:pt x="7933" y="32430"/>
                </a:cubicBezTo>
                <a:cubicBezTo>
                  <a:pt x="7843" y="32100"/>
                  <a:pt x="7753" y="31770"/>
                  <a:pt x="7673" y="31441"/>
                </a:cubicBezTo>
                <a:cubicBezTo>
                  <a:pt x="7603" y="31161"/>
                  <a:pt x="7543" y="30871"/>
                  <a:pt x="7513" y="30581"/>
                </a:cubicBezTo>
                <a:cubicBezTo>
                  <a:pt x="7533" y="30561"/>
                  <a:pt x="7563" y="30531"/>
                  <a:pt x="7583" y="30511"/>
                </a:cubicBezTo>
                <a:cubicBezTo>
                  <a:pt x="7633" y="30521"/>
                  <a:pt x="7683" y="30531"/>
                  <a:pt x="7743" y="30531"/>
                </a:cubicBezTo>
                <a:cubicBezTo>
                  <a:pt x="7823" y="30531"/>
                  <a:pt x="7913" y="30501"/>
                  <a:pt x="7993" y="30451"/>
                </a:cubicBezTo>
                <a:close/>
                <a:moveTo>
                  <a:pt x="37584" y="20361"/>
                </a:moveTo>
                <a:cubicBezTo>
                  <a:pt x="37105" y="21020"/>
                  <a:pt x="36815" y="21730"/>
                  <a:pt x="37025" y="22749"/>
                </a:cubicBezTo>
                <a:cubicBezTo>
                  <a:pt x="37335" y="24287"/>
                  <a:pt x="38304" y="25097"/>
                  <a:pt x="39433" y="26026"/>
                </a:cubicBezTo>
                <a:lnTo>
                  <a:pt x="39453" y="26046"/>
                </a:lnTo>
                <a:cubicBezTo>
                  <a:pt x="40861" y="27205"/>
                  <a:pt x="42380" y="28214"/>
                  <a:pt x="43848" y="29193"/>
                </a:cubicBezTo>
                <a:cubicBezTo>
                  <a:pt x="44578" y="29682"/>
                  <a:pt x="45337" y="30192"/>
                  <a:pt x="46066" y="30701"/>
                </a:cubicBezTo>
                <a:cubicBezTo>
                  <a:pt x="46696" y="31151"/>
                  <a:pt x="47005" y="31580"/>
                  <a:pt x="46975" y="31990"/>
                </a:cubicBezTo>
                <a:cubicBezTo>
                  <a:pt x="46946" y="32470"/>
                  <a:pt x="46456" y="32959"/>
                  <a:pt x="45467" y="33489"/>
                </a:cubicBezTo>
                <a:cubicBezTo>
                  <a:pt x="45347" y="33549"/>
                  <a:pt x="45247" y="33598"/>
                  <a:pt x="45147" y="33648"/>
                </a:cubicBezTo>
                <a:cubicBezTo>
                  <a:pt x="44318" y="34078"/>
                  <a:pt x="43908" y="34288"/>
                  <a:pt x="44268" y="35367"/>
                </a:cubicBezTo>
                <a:cubicBezTo>
                  <a:pt x="44558" y="36246"/>
                  <a:pt x="45477" y="37065"/>
                  <a:pt x="46226" y="37725"/>
                </a:cubicBezTo>
                <a:cubicBezTo>
                  <a:pt x="46346" y="37834"/>
                  <a:pt x="46476" y="37944"/>
                  <a:pt x="46586" y="38054"/>
                </a:cubicBezTo>
                <a:cubicBezTo>
                  <a:pt x="48574" y="39862"/>
                  <a:pt x="49463" y="41431"/>
                  <a:pt x="48164" y="44108"/>
                </a:cubicBezTo>
                <a:lnTo>
                  <a:pt x="48164" y="44118"/>
                </a:lnTo>
                <a:cubicBezTo>
                  <a:pt x="46556" y="47465"/>
                  <a:pt x="42390" y="50123"/>
                  <a:pt x="38484" y="50313"/>
                </a:cubicBezTo>
                <a:cubicBezTo>
                  <a:pt x="38194" y="50323"/>
                  <a:pt x="37904" y="50333"/>
                  <a:pt x="37614" y="50333"/>
                </a:cubicBezTo>
                <a:cubicBezTo>
                  <a:pt x="34078" y="50333"/>
                  <a:pt x="30421" y="49333"/>
                  <a:pt x="27834" y="47665"/>
                </a:cubicBezTo>
                <a:cubicBezTo>
                  <a:pt x="26675" y="46916"/>
                  <a:pt x="25616" y="46007"/>
                  <a:pt x="24597" y="45127"/>
                </a:cubicBezTo>
                <a:cubicBezTo>
                  <a:pt x="23958" y="44578"/>
                  <a:pt x="23298" y="44009"/>
                  <a:pt x="22629" y="43489"/>
                </a:cubicBezTo>
                <a:cubicBezTo>
                  <a:pt x="21880" y="42920"/>
                  <a:pt x="20531" y="41960"/>
                  <a:pt x="19802" y="41960"/>
                </a:cubicBezTo>
                <a:cubicBezTo>
                  <a:pt x="19002" y="41970"/>
                  <a:pt x="18133" y="42600"/>
                  <a:pt x="17334" y="43429"/>
                </a:cubicBezTo>
                <a:cubicBezTo>
                  <a:pt x="18163" y="42520"/>
                  <a:pt x="19082" y="41771"/>
                  <a:pt x="19901" y="41751"/>
                </a:cubicBezTo>
                <a:lnTo>
                  <a:pt x="19911" y="41751"/>
                </a:lnTo>
                <a:cubicBezTo>
                  <a:pt x="20661" y="41751"/>
                  <a:pt x="22149" y="42850"/>
                  <a:pt x="22589" y="43179"/>
                </a:cubicBezTo>
                <a:cubicBezTo>
                  <a:pt x="23268" y="43699"/>
                  <a:pt x="23918" y="44258"/>
                  <a:pt x="24557" y="44808"/>
                </a:cubicBezTo>
                <a:cubicBezTo>
                  <a:pt x="25536" y="45647"/>
                  <a:pt x="26545" y="46516"/>
                  <a:pt x="27654" y="47235"/>
                </a:cubicBezTo>
                <a:cubicBezTo>
                  <a:pt x="30202" y="48874"/>
                  <a:pt x="33788" y="49853"/>
                  <a:pt x="37265" y="49853"/>
                </a:cubicBezTo>
                <a:cubicBezTo>
                  <a:pt x="37535" y="49853"/>
                  <a:pt x="37804" y="49853"/>
                  <a:pt x="38064" y="49833"/>
                </a:cubicBezTo>
                <a:cubicBezTo>
                  <a:pt x="41900" y="49663"/>
                  <a:pt x="46006" y="47066"/>
                  <a:pt x="47605" y="43789"/>
                </a:cubicBezTo>
                <a:cubicBezTo>
                  <a:pt x="48914" y="41131"/>
                  <a:pt x="48054" y="39563"/>
                  <a:pt x="46106" y="37745"/>
                </a:cubicBezTo>
                <a:cubicBezTo>
                  <a:pt x="45996" y="37635"/>
                  <a:pt x="45857" y="37515"/>
                  <a:pt x="45727" y="37395"/>
                </a:cubicBezTo>
                <a:cubicBezTo>
                  <a:pt x="45027" y="36765"/>
                  <a:pt x="44158" y="35986"/>
                  <a:pt x="43888" y="35167"/>
                </a:cubicBezTo>
                <a:cubicBezTo>
                  <a:pt x="43569" y="34208"/>
                  <a:pt x="43868" y="34048"/>
                  <a:pt x="44678" y="33628"/>
                </a:cubicBezTo>
                <a:lnTo>
                  <a:pt x="44977" y="33469"/>
                </a:lnTo>
                <a:cubicBezTo>
                  <a:pt x="45986" y="32929"/>
                  <a:pt x="46476" y="32430"/>
                  <a:pt x="46506" y="31900"/>
                </a:cubicBezTo>
                <a:cubicBezTo>
                  <a:pt x="46536" y="31461"/>
                  <a:pt x="46226" y="31021"/>
                  <a:pt x="45577" y="30551"/>
                </a:cubicBezTo>
                <a:cubicBezTo>
                  <a:pt x="44858" y="30042"/>
                  <a:pt x="44108" y="29542"/>
                  <a:pt x="43389" y="29053"/>
                </a:cubicBezTo>
                <a:cubicBezTo>
                  <a:pt x="41990" y="28114"/>
                  <a:pt x="40542" y="27145"/>
                  <a:pt x="39193" y="26026"/>
                </a:cubicBezTo>
                <a:lnTo>
                  <a:pt x="39173" y="26006"/>
                </a:lnTo>
                <a:cubicBezTo>
                  <a:pt x="38084" y="25117"/>
                  <a:pt x="37145" y="24337"/>
                  <a:pt x="36835" y="22889"/>
                </a:cubicBezTo>
                <a:cubicBezTo>
                  <a:pt x="36615" y="21790"/>
                  <a:pt x="37015" y="21070"/>
                  <a:pt x="37584" y="20361"/>
                </a:cubicBezTo>
                <a:close/>
                <a:moveTo>
                  <a:pt x="7124" y="30611"/>
                </a:moveTo>
                <a:lnTo>
                  <a:pt x="7124" y="30621"/>
                </a:lnTo>
                <a:cubicBezTo>
                  <a:pt x="7174" y="30631"/>
                  <a:pt x="7224" y="30641"/>
                  <a:pt x="7274" y="30641"/>
                </a:cubicBezTo>
                <a:cubicBezTo>
                  <a:pt x="7314" y="30641"/>
                  <a:pt x="7353" y="30631"/>
                  <a:pt x="7393" y="30621"/>
                </a:cubicBezTo>
                <a:cubicBezTo>
                  <a:pt x="7433" y="30901"/>
                  <a:pt x="7493" y="31181"/>
                  <a:pt x="7563" y="31461"/>
                </a:cubicBezTo>
                <a:cubicBezTo>
                  <a:pt x="7633" y="31790"/>
                  <a:pt x="7733" y="32130"/>
                  <a:pt x="7823" y="32460"/>
                </a:cubicBezTo>
                <a:cubicBezTo>
                  <a:pt x="8073" y="33369"/>
                  <a:pt x="8333" y="34318"/>
                  <a:pt x="8333" y="35287"/>
                </a:cubicBezTo>
                <a:cubicBezTo>
                  <a:pt x="8333" y="36466"/>
                  <a:pt x="7943" y="37595"/>
                  <a:pt x="7563" y="38694"/>
                </a:cubicBezTo>
                <a:cubicBezTo>
                  <a:pt x="7383" y="39233"/>
                  <a:pt x="7194" y="39783"/>
                  <a:pt x="7044" y="40342"/>
                </a:cubicBezTo>
                <a:cubicBezTo>
                  <a:pt x="6654" y="41871"/>
                  <a:pt x="6265" y="44128"/>
                  <a:pt x="6624" y="46206"/>
                </a:cubicBezTo>
                <a:cubicBezTo>
                  <a:pt x="6784" y="47136"/>
                  <a:pt x="7473" y="50143"/>
                  <a:pt x="9581" y="50143"/>
                </a:cubicBezTo>
                <a:cubicBezTo>
                  <a:pt x="9991" y="50133"/>
                  <a:pt x="10391" y="50043"/>
                  <a:pt x="10750" y="49863"/>
                </a:cubicBezTo>
                <a:cubicBezTo>
                  <a:pt x="12159" y="49244"/>
                  <a:pt x="13178" y="48125"/>
                  <a:pt x="14087" y="46896"/>
                </a:cubicBezTo>
                <a:lnTo>
                  <a:pt x="14087" y="46896"/>
                </a:lnTo>
                <a:cubicBezTo>
                  <a:pt x="13068" y="48384"/>
                  <a:pt x="11929" y="49783"/>
                  <a:pt x="10291" y="50512"/>
                </a:cubicBezTo>
                <a:cubicBezTo>
                  <a:pt x="9921" y="50702"/>
                  <a:pt x="9511" y="50792"/>
                  <a:pt x="9092" y="50802"/>
                </a:cubicBezTo>
                <a:cubicBezTo>
                  <a:pt x="6994" y="50802"/>
                  <a:pt x="6294" y="47765"/>
                  <a:pt x="6125" y="46836"/>
                </a:cubicBezTo>
                <a:cubicBezTo>
                  <a:pt x="5745" y="44678"/>
                  <a:pt x="6145" y="42370"/>
                  <a:pt x="6544" y="40812"/>
                </a:cubicBezTo>
                <a:cubicBezTo>
                  <a:pt x="6694" y="40232"/>
                  <a:pt x="6894" y="39663"/>
                  <a:pt x="7094" y="39103"/>
                </a:cubicBezTo>
                <a:cubicBezTo>
                  <a:pt x="7483" y="37964"/>
                  <a:pt x="7893" y="36785"/>
                  <a:pt x="7903" y="35557"/>
                </a:cubicBezTo>
                <a:cubicBezTo>
                  <a:pt x="7903" y="34498"/>
                  <a:pt x="7623" y="33479"/>
                  <a:pt x="7343" y="32500"/>
                </a:cubicBezTo>
                <a:cubicBezTo>
                  <a:pt x="7254" y="32200"/>
                  <a:pt x="7174" y="31880"/>
                  <a:pt x="7094" y="31570"/>
                </a:cubicBezTo>
                <a:cubicBezTo>
                  <a:pt x="7024" y="31291"/>
                  <a:pt x="6964" y="31011"/>
                  <a:pt x="6924" y="30731"/>
                </a:cubicBezTo>
                <a:cubicBezTo>
                  <a:pt x="6994" y="30711"/>
                  <a:pt x="7064" y="30671"/>
                  <a:pt x="7124" y="30611"/>
                </a:cubicBezTo>
                <a:close/>
                <a:moveTo>
                  <a:pt x="6644" y="30711"/>
                </a:moveTo>
                <a:cubicBezTo>
                  <a:pt x="6694" y="30731"/>
                  <a:pt x="6754" y="30731"/>
                  <a:pt x="6814" y="30731"/>
                </a:cubicBezTo>
                <a:lnTo>
                  <a:pt x="6804" y="30741"/>
                </a:lnTo>
                <a:lnTo>
                  <a:pt x="6814" y="30741"/>
                </a:lnTo>
                <a:cubicBezTo>
                  <a:pt x="6854" y="31031"/>
                  <a:pt x="6914" y="31311"/>
                  <a:pt x="6994" y="31590"/>
                </a:cubicBezTo>
                <a:cubicBezTo>
                  <a:pt x="7064" y="31910"/>
                  <a:pt x="7154" y="32230"/>
                  <a:pt x="7244" y="32529"/>
                </a:cubicBezTo>
                <a:cubicBezTo>
                  <a:pt x="7513" y="33509"/>
                  <a:pt x="7793" y="34518"/>
                  <a:pt x="7793" y="35557"/>
                </a:cubicBezTo>
                <a:cubicBezTo>
                  <a:pt x="7793" y="36775"/>
                  <a:pt x="7383" y="37944"/>
                  <a:pt x="6984" y="39073"/>
                </a:cubicBezTo>
                <a:cubicBezTo>
                  <a:pt x="6794" y="39633"/>
                  <a:pt x="6594" y="40212"/>
                  <a:pt x="6444" y="40792"/>
                </a:cubicBezTo>
                <a:cubicBezTo>
                  <a:pt x="6035" y="42360"/>
                  <a:pt x="5635" y="44688"/>
                  <a:pt x="6015" y="46856"/>
                </a:cubicBezTo>
                <a:cubicBezTo>
                  <a:pt x="6185" y="47805"/>
                  <a:pt x="6914" y="50912"/>
                  <a:pt x="9092" y="50912"/>
                </a:cubicBezTo>
                <a:cubicBezTo>
                  <a:pt x="9521" y="50902"/>
                  <a:pt x="9941" y="50802"/>
                  <a:pt x="10331" y="50612"/>
                </a:cubicBezTo>
                <a:cubicBezTo>
                  <a:pt x="11729" y="49983"/>
                  <a:pt x="12768" y="48864"/>
                  <a:pt x="13677" y="47645"/>
                </a:cubicBezTo>
                <a:lnTo>
                  <a:pt x="13677" y="47645"/>
                </a:lnTo>
                <a:cubicBezTo>
                  <a:pt x="12648" y="49134"/>
                  <a:pt x="11499" y="50512"/>
                  <a:pt x="9871" y="51262"/>
                </a:cubicBezTo>
                <a:cubicBezTo>
                  <a:pt x="9471" y="51461"/>
                  <a:pt x="9042" y="51561"/>
                  <a:pt x="8602" y="51571"/>
                </a:cubicBezTo>
                <a:cubicBezTo>
                  <a:pt x="8053" y="51571"/>
                  <a:pt x="6215" y="51282"/>
                  <a:pt x="5525" y="47485"/>
                </a:cubicBezTo>
                <a:cubicBezTo>
                  <a:pt x="5116" y="45237"/>
                  <a:pt x="5525" y="42870"/>
                  <a:pt x="5945" y="41261"/>
                </a:cubicBezTo>
                <a:cubicBezTo>
                  <a:pt x="6105" y="40662"/>
                  <a:pt x="6324" y="40062"/>
                  <a:pt x="6514" y="39483"/>
                </a:cubicBezTo>
                <a:cubicBezTo>
                  <a:pt x="6934" y="38314"/>
                  <a:pt x="7363" y="37095"/>
                  <a:pt x="7363" y="35826"/>
                </a:cubicBezTo>
                <a:cubicBezTo>
                  <a:pt x="7363" y="34697"/>
                  <a:pt x="7064" y="33618"/>
                  <a:pt x="6764" y="32569"/>
                </a:cubicBezTo>
                <a:cubicBezTo>
                  <a:pt x="6684" y="32280"/>
                  <a:pt x="6594" y="31990"/>
                  <a:pt x="6514" y="31700"/>
                </a:cubicBezTo>
                <a:cubicBezTo>
                  <a:pt x="6464" y="31500"/>
                  <a:pt x="6384" y="31181"/>
                  <a:pt x="6324" y="30841"/>
                </a:cubicBezTo>
                <a:cubicBezTo>
                  <a:pt x="6444" y="30841"/>
                  <a:pt x="6554" y="30801"/>
                  <a:pt x="6644" y="30711"/>
                </a:cubicBezTo>
                <a:close/>
                <a:moveTo>
                  <a:pt x="5715" y="30611"/>
                </a:moveTo>
                <a:cubicBezTo>
                  <a:pt x="5875" y="30711"/>
                  <a:pt x="6055" y="30791"/>
                  <a:pt x="6235" y="30831"/>
                </a:cubicBezTo>
                <a:cubicBezTo>
                  <a:pt x="6284" y="31131"/>
                  <a:pt x="6344" y="31431"/>
                  <a:pt x="6424" y="31720"/>
                </a:cubicBezTo>
                <a:lnTo>
                  <a:pt x="6424" y="31730"/>
                </a:lnTo>
                <a:cubicBezTo>
                  <a:pt x="6504" y="32020"/>
                  <a:pt x="6594" y="32320"/>
                  <a:pt x="6674" y="32599"/>
                </a:cubicBezTo>
                <a:cubicBezTo>
                  <a:pt x="6974" y="33638"/>
                  <a:pt x="7284" y="34717"/>
                  <a:pt x="7274" y="35826"/>
                </a:cubicBezTo>
                <a:cubicBezTo>
                  <a:pt x="7274" y="37075"/>
                  <a:pt x="6844" y="38284"/>
                  <a:pt x="6434" y="39453"/>
                </a:cubicBezTo>
                <a:cubicBezTo>
                  <a:pt x="6235" y="40032"/>
                  <a:pt x="6015" y="40632"/>
                  <a:pt x="5865" y="41231"/>
                </a:cubicBezTo>
                <a:cubicBezTo>
                  <a:pt x="5445" y="42850"/>
                  <a:pt x="5026" y="45247"/>
                  <a:pt x="5435" y="47505"/>
                </a:cubicBezTo>
                <a:cubicBezTo>
                  <a:pt x="5575" y="48284"/>
                  <a:pt x="5865" y="49413"/>
                  <a:pt x="6444" y="50313"/>
                </a:cubicBezTo>
                <a:cubicBezTo>
                  <a:pt x="7024" y="51212"/>
                  <a:pt x="7763" y="51681"/>
                  <a:pt x="8622" y="51681"/>
                </a:cubicBezTo>
                <a:cubicBezTo>
                  <a:pt x="9072" y="51671"/>
                  <a:pt x="9521" y="51561"/>
                  <a:pt x="9931" y="51362"/>
                </a:cubicBezTo>
                <a:cubicBezTo>
                  <a:pt x="11330" y="50712"/>
                  <a:pt x="12389" y="49613"/>
                  <a:pt x="13298" y="48364"/>
                </a:cubicBezTo>
                <a:lnTo>
                  <a:pt x="13298" y="48364"/>
                </a:lnTo>
                <a:cubicBezTo>
                  <a:pt x="12269" y="49863"/>
                  <a:pt x="11090" y="51242"/>
                  <a:pt x="9461" y="52011"/>
                </a:cubicBezTo>
                <a:cubicBezTo>
                  <a:pt x="9042" y="52211"/>
                  <a:pt x="8592" y="52331"/>
                  <a:pt x="8123" y="52341"/>
                </a:cubicBezTo>
                <a:cubicBezTo>
                  <a:pt x="7553" y="52341"/>
                  <a:pt x="5655" y="52041"/>
                  <a:pt x="4936" y="48135"/>
                </a:cubicBezTo>
                <a:cubicBezTo>
                  <a:pt x="4506" y="45807"/>
                  <a:pt x="4936" y="43359"/>
                  <a:pt x="5365" y="41711"/>
                </a:cubicBezTo>
                <a:cubicBezTo>
                  <a:pt x="5525" y="41091"/>
                  <a:pt x="5745" y="40472"/>
                  <a:pt x="5965" y="39872"/>
                </a:cubicBezTo>
                <a:cubicBezTo>
                  <a:pt x="6394" y="38664"/>
                  <a:pt x="6834" y="37405"/>
                  <a:pt x="6844" y="36096"/>
                </a:cubicBezTo>
                <a:cubicBezTo>
                  <a:pt x="6864" y="34887"/>
                  <a:pt x="6524" y="33748"/>
                  <a:pt x="6205" y="32639"/>
                </a:cubicBezTo>
                <a:cubicBezTo>
                  <a:pt x="6125" y="32370"/>
                  <a:pt x="6045" y="32100"/>
                  <a:pt x="5965" y="31830"/>
                </a:cubicBezTo>
                <a:cubicBezTo>
                  <a:pt x="5855" y="31431"/>
                  <a:pt x="5775" y="31021"/>
                  <a:pt x="5715" y="30611"/>
                </a:cubicBezTo>
                <a:close/>
                <a:moveTo>
                  <a:pt x="5106" y="30182"/>
                </a:moveTo>
                <a:lnTo>
                  <a:pt x="5106" y="30182"/>
                </a:lnTo>
                <a:cubicBezTo>
                  <a:pt x="5275" y="30312"/>
                  <a:pt x="5435" y="30431"/>
                  <a:pt x="5595" y="30531"/>
                </a:cubicBezTo>
                <a:lnTo>
                  <a:pt x="5595" y="30541"/>
                </a:lnTo>
                <a:cubicBezTo>
                  <a:pt x="5645" y="30991"/>
                  <a:pt x="5735" y="31431"/>
                  <a:pt x="5865" y="31860"/>
                </a:cubicBezTo>
                <a:cubicBezTo>
                  <a:pt x="5935" y="32130"/>
                  <a:pt x="6015" y="32400"/>
                  <a:pt x="6095" y="32669"/>
                </a:cubicBezTo>
                <a:cubicBezTo>
                  <a:pt x="6414" y="33778"/>
                  <a:pt x="6744" y="34917"/>
                  <a:pt x="6734" y="36106"/>
                </a:cubicBezTo>
                <a:cubicBezTo>
                  <a:pt x="6734" y="37395"/>
                  <a:pt x="6284" y="38634"/>
                  <a:pt x="5865" y="39843"/>
                </a:cubicBezTo>
                <a:cubicBezTo>
                  <a:pt x="5645" y="40442"/>
                  <a:pt x="5425" y="41071"/>
                  <a:pt x="5255" y="41691"/>
                </a:cubicBezTo>
                <a:cubicBezTo>
                  <a:pt x="4826" y="43349"/>
                  <a:pt x="4396" y="45807"/>
                  <a:pt x="4826" y="48165"/>
                </a:cubicBezTo>
                <a:cubicBezTo>
                  <a:pt x="5016" y="49174"/>
                  <a:pt x="5805" y="52460"/>
                  <a:pt x="8123" y="52460"/>
                </a:cubicBezTo>
                <a:cubicBezTo>
                  <a:pt x="8602" y="52440"/>
                  <a:pt x="9082" y="52321"/>
                  <a:pt x="9511" y="52111"/>
                </a:cubicBezTo>
                <a:cubicBezTo>
                  <a:pt x="10910" y="51451"/>
                  <a:pt x="11969" y="50362"/>
                  <a:pt x="12888" y="49134"/>
                </a:cubicBezTo>
                <a:lnTo>
                  <a:pt x="12888" y="49134"/>
                </a:lnTo>
                <a:cubicBezTo>
                  <a:pt x="11849" y="50622"/>
                  <a:pt x="10670" y="51981"/>
                  <a:pt x="9042" y="52760"/>
                </a:cubicBezTo>
                <a:cubicBezTo>
                  <a:pt x="8602" y="52980"/>
                  <a:pt x="8123" y="53100"/>
                  <a:pt x="7633" y="53120"/>
                </a:cubicBezTo>
                <a:cubicBezTo>
                  <a:pt x="7054" y="53120"/>
                  <a:pt x="5096" y="52800"/>
                  <a:pt x="4336" y="48794"/>
                </a:cubicBezTo>
                <a:cubicBezTo>
                  <a:pt x="3887" y="46376"/>
                  <a:pt x="4326" y="43859"/>
                  <a:pt x="4766" y="42170"/>
                </a:cubicBezTo>
                <a:cubicBezTo>
                  <a:pt x="4936" y="41531"/>
                  <a:pt x="5176" y="40882"/>
                  <a:pt x="5395" y="40262"/>
                </a:cubicBezTo>
                <a:cubicBezTo>
                  <a:pt x="5845" y="39013"/>
                  <a:pt x="6304" y="37725"/>
                  <a:pt x="6314" y="36376"/>
                </a:cubicBezTo>
                <a:cubicBezTo>
                  <a:pt x="6334" y="35087"/>
                  <a:pt x="5965" y="33878"/>
                  <a:pt x="5615" y="32699"/>
                </a:cubicBezTo>
                <a:cubicBezTo>
                  <a:pt x="5545" y="32450"/>
                  <a:pt x="5475" y="32210"/>
                  <a:pt x="5405" y="31970"/>
                </a:cubicBezTo>
                <a:cubicBezTo>
                  <a:pt x="5305" y="31620"/>
                  <a:pt x="5086" y="30841"/>
                  <a:pt x="5106" y="30182"/>
                </a:cubicBezTo>
                <a:close/>
                <a:moveTo>
                  <a:pt x="4566" y="29762"/>
                </a:moveTo>
                <a:cubicBezTo>
                  <a:pt x="4696" y="29862"/>
                  <a:pt x="4836" y="29962"/>
                  <a:pt x="4966" y="30072"/>
                </a:cubicBezTo>
                <a:lnTo>
                  <a:pt x="4996" y="30082"/>
                </a:lnTo>
                <a:cubicBezTo>
                  <a:pt x="4956" y="30791"/>
                  <a:pt x="5186" y="31620"/>
                  <a:pt x="5295" y="31990"/>
                </a:cubicBezTo>
                <a:cubicBezTo>
                  <a:pt x="5365" y="32230"/>
                  <a:pt x="5435" y="32470"/>
                  <a:pt x="5505" y="32719"/>
                </a:cubicBezTo>
                <a:cubicBezTo>
                  <a:pt x="5855" y="33888"/>
                  <a:pt x="6215" y="35087"/>
                  <a:pt x="6205" y="36366"/>
                </a:cubicBezTo>
                <a:cubicBezTo>
                  <a:pt x="6195" y="37695"/>
                  <a:pt x="5735" y="38973"/>
                  <a:pt x="5285" y="40212"/>
                </a:cubicBezTo>
                <a:cubicBezTo>
                  <a:pt x="5056" y="40832"/>
                  <a:pt x="4826" y="41481"/>
                  <a:pt x="4656" y="42130"/>
                </a:cubicBezTo>
                <a:cubicBezTo>
                  <a:pt x="4206" y="43829"/>
                  <a:pt x="3767" y="46366"/>
                  <a:pt x="4226" y="48804"/>
                </a:cubicBezTo>
                <a:cubicBezTo>
                  <a:pt x="4376" y="49633"/>
                  <a:pt x="4696" y="50822"/>
                  <a:pt x="5315" y="51771"/>
                </a:cubicBezTo>
                <a:cubicBezTo>
                  <a:pt x="5935" y="52720"/>
                  <a:pt x="6724" y="53210"/>
                  <a:pt x="7633" y="53210"/>
                </a:cubicBezTo>
                <a:cubicBezTo>
                  <a:pt x="8133" y="53200"/>
                  <a:pt x="8632" y="53080"/>
                  <a:pt x="9082" y="52850"/>
                </a:cubicBezTo>
                <a:cubicBezTo>
                  <a:pt x="10480" y="52181"/>
                  <a:pt x="11559" y="51102"/>
                  <a:pt x="12489" y="49873"/>
                </a:cubicBezTo>
                <a:lnTo>
                  <a:pt x="12489" y="49873"/>
                </a:lnTo>
                <a:cubicBezTo>
                  <a:pt x="11440" y="51362"/>
                  <a:pt x="10241" y="52700"/>
                  <a:pt x="8612" y="53489"/>
                </a:cubicBezTo>
                <a:cubicBezTo>
                  <a:pt x="8153" y="53729"/>
                  <a:pt x="7653" y="53849"/>
                  <a:pt x="7144" y="53869"/>
                </a:cubicBezTo>
                <a:cubicBezTo>
                  <a:pt x="6544" y="53869"/>
                  <a:pt x="4516" y="53549"/>
                  <a:pt x="3737" y="49423"/>
                </a:cubicBezTo>
                <a:cubicBezTo>
                  <a:pt x="3257" y="46926"/>
                  <a:pt x="3707" y="44338"/>
                  <a:pt x="4167" y="42610"/>
                </a:cubicBezTo>
                <a:cubicBezTo>
                  <a:pt x="4346" y="41941"/>
                  <a:pt x="4586" y="41271"/>
                  <a:pt x="4826" y="40632"/>
                </a:cubicBezTo>
                <a:cubicBezTo>
                  <a:pt x="5295" y="39343"/>
                  <a:pt x="5775" y="38024"/>
                  <a:pt x="5785" y="36636"/>
                </a:cubicBezTo>
                <a:cubicBezTo>
                  <a:pt x="5805" y="35257"/>
                  <a:pt x="5405" y="33978"/>
                  <a:pt x="5036" y="32729"/>
                </a:cubicBezTo>
                <a:cubicBezTo>
                  <a:pt x="4966" y="32510"/>
                  <a:pt x="4906" y="32300"/>
                  <a:pt x="4846" y="32080"/>
                </a:cubicBezTo>
                <a:cubicBezTo>
                  <a:pt x="4526" y="31051"/>
                  <a:pt x="4436" y="30272"/>
                  <a:pt x="4566" y="29772"/>
                </a:cubicBezTo>
                <a:lnTo>
                  <a:pt x="4566" y="29762"/>
                </a:lnTo>
                <a:close/>
                <a:moveTo>
                  <a:pt x="4107" y="29472"/>
                </a:moveTo>
                <a:lnTo>
                  <a:pt x="4107" y="29472"/>
                </a:lnTo>
                <a:cubicBezTo>
                  <a:pt x="4226" y="29532"/>
                  <a:pt x="4346" y="29612"/>
                  <a:pt x="4466" y="29692"/>
                </a:cubicBezTo>
                <a:cubicBezTo>
                  <a:pt x="4236" y="30471"/>
                  <a:pt x="4586" y="31660"/>
                  <a:pt x="4726" y="32120"/>
                </a:cubicBezTo>
                <a:cubicBezTo>
                  <a:pt x="4786" y="32340"/>
                  <a:pt x="4846" y="32549"/>
                  <a:pt x="4916" y="32769"/>
                </a:cubicBezTo>
                <a:cubicBezTo>
                  <a:pt x="5285" y="34008"/>
                  <a:pt x="5685" y="35287"/>
                  <a:pt x="5665" y="36636"/>
                </a:cubicBezTo>
                <a:cubicBezTo>
                  <a:pt x="5645" y="37984"/>
                  <a:pt x="5176" y="39323"/>
                  <a:pt x="4716" y="40602"/>
                </a:cubicBezTo>
                <a:cubicBezTo>
                  <a:pt x="4476" y="41241"/>
                  <a:pt x="4236" y="41911"/>
                  <a:pt x="4057" y="42580"/>
                </a:cubicBezTo>
                <a:cubicBezTo>
                  <a:pt x="3587" y="44328"/>
                  <a:pt x="3138" y="46936"/>
                  <a:pt x="3617" y="49453"/>
                </a:cubicBezTo>
                <a:cubicBezTo>
                  <a:pt x="3817" y="50522"/>
                  <a:pt x="4676" y="53989"/>
                  <a:pt x="7134" y="53989"/>
                </a:cubicBezTo>
                <a:cubicBezTo>
                  <a:pt x="7673" y="53979"/>
                  <a:pt x="8193" y="53839"/>
                  <a:pt x="8662" y="53599"/>
                </a:cubicBezTo>
                <a:cubicBezTo>
                  <a:pt x="10071" y="52910"/>
                  <a:pt x="11160" y="51831"/>
                  <a:pt x="12099" y="50602"/>
                </a:cubicBezTo>
                <a:lnTo>
                  <a:pt x="12099" y="50602"/>
                </a:lnTo>
                <a:cubicBezTo>
                  <a:pt x="11040" y="52101"/>
                  <a:pt x="9831" y="53440"/>
                  <a:pt x="8193" y="54239"/>
                </a:cubicBezTo>
                <a:cubicBezTo>
                  <a:pt x="7713" y="54489"/>
                  <a:pt x="7184" y="54628"/>
                  <a:pt x="6644" y="54648"/>
                </a:cubicBezTo>
                <a:cubicBezTo>
                  <a:pt x="6035" y="54648"/>
                  <a:pt x="3957" y="54319"/>
                  <a:pt x="3138" y="50093"/>
                </a:cubicBezTo>
                <a:cubicBezTo>
                  <a:pt x="2738" y="48075"/>
                  <a:pt x="2898" y="45577"/>
                  <a:pt x="3567" y="43069"/>
                </a:cubicBezTo>
                <a:cubicBezTo>
                  <a:pt x="3757" y="42380"/>
                  <a:pt x="4007" y="41701"/>
                  <a:pt x="4256" y="41031"/>
                </a:cubicBezTo>
                <a:cubicBezTo>
                  <a:pt x="4736" y="39713"/>
                  <a:pt x="5235" y="38344"/>
                  <a:pt x="5255" y="36915"/>
                </a:cubicBezTo>
                <a:cubicBezTo>
                  <a:pt x="5265" y="35457"/>
                  <a:pt x="4846" y="34098"/>
                  <a:pt x="4436" y="32769"/>
                </a:cubicBezTo>
                <a:cubicBezTo>
                  <a:pt x="4376" y="32589"/>
                  <a:pt x="4326" y="32410"/>
                  <a:pt x="4266" y="32230"/>
                </a:cubicBezTo>
                <a:cubicBezTo>
                  <a:pt x="3857" y="30851"/>
                  <a:pt x="3807" y="29932"/>
                  <a:pt x="4107" y="29472"/>
                </a:cubicBezTo>
                <a:close/>
                <a:moveTo>
                  <a:pt x="3727" y="29283"/>
                </a:moveTo>
                <a:cubicBezTo>
                  <a:pt x="3827" y="29313"/>
                  <a:pt x="3917" y="29353"/>
                  <a:pt x="4007" y="29402"/>
                </a:cubicBezTo>
                <a:cubicBezTo>
                  <a:pt x="3687" y="29902"/>
                  <a:pt x="3737" y="30861"/>
                  <a:pt x="4157" y="32260"/>
                </a:cubicBezTo>
                <a:cubicBezTo>
                  <a:pt x="4206" y="32440"/>
                  <a:pt x="4266" y="32619"/>
                  <a:pt x="4326" y="32799"/>
                </a:cubicBezTo>
                <a:cubicBezTo>
                  <a:pt x="4726" y="34118"/>
                  <a:pt x="5146" y="35477"/>
                  <a:pt x="5136" y="36915"/>
                </a:cubicBezTo>
                <a:cubicBezTo>
                  <a:pt x="5116" y="38314"/>
                  <a:pt x="4626" y="39673"/>
                  <a:pt x="4137" y="40981"/>
                </a:cubicBezTo>
                <a:cubicBezTo>
                  <a:pt x="3887" y="41651"/>
                  <a:pt x="3637" y="42340"/>
                  <a:pt x="3457" y="43029"/>
                </a:cubicBezTo>
                <a:cubicBezTo>
                  <a:pt x="2778" y="45557"/>
                  <a:pt x="2618" y="48075"/>
                  <a:pt x="3018" y="50113"/>
                </a:cubicBezTo>
                <a:cubicBezTo>
                  <a:pt x="3287" y="51511"/>
                  <a:pt x="4187" y="54758"/>
                  <a:pt x="6644" y="54758"/>
                </a:cubicBezTo>
                <a:cubicBezTo>
                  <a:pt x="7204" y="54748"/>
                  <a:pt x="7753" y="54598"/>
                  <a:pt x="8243" y="54349"/>
                </a:cubicBezTo>
                <a:cubicBezTo>
                  <a:pt x="9651" y="53659"/>
                  <a:pt x="10740" y="52580"/>
                  <a:pt x="11689" y="51352"/>
                </a:cubicBezTo>
                <a:lnTo>
                  <a:pt x="11689" y="51352"/>
                </a:lnTo>
                <a:cubicBezTo>
                  <a:pt x="10630" y="52840"/>
                  <a:pt x="9411" y="54169"/>
                  <a:pt x="7773" y="54978"/>
                </a:cubicBezTo>
                <a:cubicBezTo>
                  <a:pt x="7274" y="55248"/>
                  <a:pt x="6724" y="55388"/>
                  <a:pt x="6155" y="55408"/>
                </a:cubicBezTo>
                <a:cubicBezTo>
                  <a:pt x="5525" y="55408"/>
                  <a:pt x="3387" y="55068"/>
                  <a:pt x="2538" y="50732"/>
                </a:cubicBezTo>
                <a:cubicBezTo>
                  <a:pt x="2128" y="48654"/>
                  <a:pt x="2288" y="46087"/>
                  <a:pt x="2978" y="43519"/>
                </a:cubicBezTo>
                <a:cubicBezTo>
                  <a:pt x="3167" y="42810"/>
                  <a:pt x="3437" y="42090"/>
                  <a:pt x="3687" y="41401"/>
                </a:cubicBezTo>
                <a:cubicBezTo>
                  <a:pt x="4187" y="40052"/>
                  <a:pt x="4706" y="38654"/>
                  <a:pt x="4726" y="37185"/>
                </a:cubicBezTo>
                <a:cubicBezTo>
                  <a:pt x="4746" y="35637"/>
                  <a:pt x="4286" y="34198"/>
                  <a:pt x="3847" y="32799"/>
                </a:cubicBezTo>
                <a:lnTo>
                  <a:pt x="3707" y="32350"/>
                </a:lnTo>
                <a:cubicBezTo>
                  <a:pt x="3048" y="30262"/>
                  <a:pt x="3357" y="29532"/>
                  <a:pt x="3727" y="29283"/>
                </a:cubicBezTo>
                <a:close/>
                <a:moveTo>
                  <a:pt x="3427" y="29223"/>
                </a:moveTo>
                <a:cubicBezTo>
                  <a:pt x="3477" y="29223"/>
                  <a:pt x="3527" y="29233"/>
                  <a:pt x="3577" y="29243"/>
                </a:cubicBezTo>
                <a:cubicBezTo>
                  <a:pt x="3068" y="29672"/>
                  <a:pt x="3068" y="30731"/>
                  <a:pt x="3587" y="32390"/>
                </a:cubicBezTo>
                <a:cubicBezTo>
                  <a:pt x="3637" y="32539"/>
                  <a:pt x="3677" y="32689"/>
                  <a:pt x="3727" y="32839"/>
                </a:cubicBezTo>
                <a:cubicBezTo>
                  <a:pt x="4187" y="34288"/>
                  <a:pt x="4616" y="35657"/>
                  <a:pt x="4596" y="37185"/>
                </a:cubicBezTo>
                <a:cubicBezTo>
                  <a:pt x="4586" y="38634"/>
                  <a:pt x="4067" y="40022"/>
                  <a:pt x="3567" y="41361"/>
                </a:cubicBezTo>
                <a:cubicBezTo>
                  <a:pt x="3317" y="42060"/>
                  <a:pt x="3048" y="42770"/>
                  <a:pt x="2858" y="43489"/>
                </a:cubicBezTo>
                <a:cubicBezTo>
                  <a:pt x="2158" y="46077"/>
                  <a:pt x="1999" y="48664"/>
                  <a:pt x="2418" y="50762"/>
                </a:cubicBezTo>
                <a:cubicBezTo>
                  <a:pt x="2598" y="51661"/>
                  <a:pt x="2948" y="52950"/>
                  <a:pt x="3627" y="53979"/>
                </a:cubicBezTo>
                <a:cubicBezTo>
                  <a:pt x="4316" y="55008"/>
                  <a:pt x="5166" y="55538"/>
                  <a:pt x="6165" y="55538"/>
                </a:cubicBezTo>
                <a:cubicBezTo>
                  <a:pt x="6744" y="55518"/>
                  <a:pt x="7314" y="55368"/>
                  <a:pt x="7823" y="55098"/>
                </a:cubicBezTo>
                <a:cubicBezTo>
                  <a:pt x="9252" y="54389"/>
                  <a:pt x="10361" y="53310"/>
                  <a:pt x="11320" y="52071"/>
                </a:cubicBezTo>
                <a:lnTo>
                  <a:pt x="11320" y="52071"/>
                </a:lnTo>
                <a:cubicBezTo>
                  <a:pt x="10241" y="53569"/>
                  <a:pt x="9002" y="54908"/>
                  <a:pt x="7353" y="55727"/>
                </a:cubicBezTo>
                <a:cubicBezTo>
                  <a:pt x="6834" y="56007"/>
                  <a:pt x="6255" y="56157"/>
                  <a:pt x="5665" y="56177"/>
                </a:cubicBezTo>
                <a:cubicBezTo>
                  <a:pt x="3157" y="56177"/>
                  <a:pt x="2228" y="52830"/>
                  <a:pt x="1939" y="51391"/>
                </a:cubicBezTo>
                <a:cubicBezTo>
                  <a:pt x="1509" y="49244"/>
                  <a:pt x="1669" y="46606"/>
                  <a:pt x="2378" y="43969"/>
                </a:cubicBezTo>
                <a:cubicBezTo>
                  <a:pt x="2578" y="43239"/>
                  <a:pt x="2848" y="42510"/>
                  <a:pt x="3118" y="41791"/>
                </a:cubicBezTo>
                <a:cubicBezTo>
                  <a:pt x="3637" y="40402"/>
                  <a:pt x="4167" y="38963"/>
                  <a:pt x="4187" y="37455"/>
                </a:cubicBezTo>
                <a:cubicBezTo>
                  <a:pt x="4216" y="35826"/>
                  <a:pt x="3747" y="34368"/>
                  <a:pt x="3247" y="32819"/>
                </a:cubicBezTo>
                <a:lnTo>
                  <a:pt x="3138" y="32490"/>
                </a:lnTo>
                <a:cubicBezTo>
                  <a:pt x="2588" y="30781"/>
                  <a:pt x="2598" y="29642"/>
                  <a:pt x="3148" y="29303"/>
                </a:cubicBezTo>
                <a:cubicBezTo>
                  <a:pt x="3227" y="29253"/>
                  <a:pt x="3327" y="29223"/>
                  <a:pt x="3427" y="29223"/>
                </a:cubicBezTo>
                <a:close/>
                <a:moveTo>
                  <a:pt x="45377" y="1"/>
                </a:moveTo>
                <a:cubicBezTo>
                  <a:pt x="43159" y="1"/>
                  <a:pt x="41471" y="1889"/>
                  <a:pt x="39982" y="3547"/>
                </a:cubicBezTo>
                <a:cubicBezTo>
                  <a:pt x="39463" y="4167"/>
                  <a:pt x="38903" y="4746"/>
                  <a:pt x="38314" y="5285"/>
                </a:cubicBezTo>
                <a:cubicBezTo>
                  <a:pt x="37634" y="5875"/>
                  <a:pt x="36975" y="6514"/>
                  <a:pt x="36336" y="7144"/>
                </a:cubicBezTo>
                <a:cubicBezTo>
                  <a:pt x="35107" y="8333"/>
                  <a:pt x="33848" y="9571"/>
                  <a:pt x="32439" y="10471"/>
                </a:cubicBezTo>
                <a:cubicBezTo>
                  <a:pt x="28104" y="13228"/>
                  <a:pt x="23338" y="15236"/>
                  <a:pt x="18673" y="16275"/>
                </a:cubicBezTo>
                <a:cubicBezTo>
                  <a:pt x="18313" y="16355"/>
                  <a:pt x="17953" y="16435"/>
                  <a:pt x="17584" y="16525"/>
                </a:cubicBezTo>
                <a:cubicBezTo>
                  <a:pt x="15845" y="16924"/>
                  <a:pt x="14047" y="17344"/>
                  <a:pt x="12259" y="17344"/>
                </a:cubicBezTo>
                <a:cubicBezTo>
                  <a:pt x="12059" y="17344"/>
                  <a:pt x="11859" y="17344"/>
                  <a:pt x="11659" y="17324"/>
                </a:cubicBezTo>
                <a:cubicBezTo>
                  <a:pt x="10341" y="17254"/>
                  <a:pt x="9162" y="16715"/>
                  <a:pt x="8013" y="16195"/>
                </a:cubicBezTo>
                <a:cubicBezTo>
                  <a:pt x="7054" y="15756"/>
                  <a:pt x="6055" y="15306"/>
                  <a:pt x="4996" y="15136"/>
                </a:cubicBezTo>
                <a:cubicBezTo>
                  <a:pt x="4606" y="15066"/>
                  <a:pt x="4226" y="15036"/>
                  <a:pt x="3837" y="15036"/>
                </a:cubicBezTo>
                <a:cubicBezTo>
                  <a:pt x="2648" y="15036"/>
                  <a:pt x="1839" y="15436"/>
                  <a:pt x="1379" y="16265"/>
                </a:cubicBezTo>
                <a:cubicBezTo>
                  <a:pt x="1" y="18783"/>
                  <a:pt x="1129" y="22169"/>
                  <a:pt x="2778" y="24237"/>
                </a:cubicBezTo>
                <a:cubicBezTo>
                  <a:pt x="3177" y="24737"/>
                  <a:pt x="3717" y="25206"/>
                  <a:pt x="4286" y="25706"/>
                </a:cubicBezTo>
                <a:cubicBezTo>
                  <a:pt x="5395" y="26675"/>
                  <a:pt x="6524" y="27664"/>
                  <a:pt x="6794" y="28973"/>
                </a:cubicBezTo>
                <a:cubicBezTo>
                  <a:pt x="6744" y="28993"/>
                  <a:pt x="6704" y="29003"/>
                  <a:pt x="6654" y="29033"/>
                </a:cubicBezTo>
                <a:cubicBezTo>
                  <a:pt x="6564" y="29003"/>
                  <a:pt x="6464" y="28983"/>
                  <a:pt x="6364" y="28983"/>
                </a:cubicBezTo>
                <a:cubicBezTo>
                  <a:pt x="6352" y="28982"/>
                  <a:pt x="6339" y="28981"/>
                  <a:pt x="6326" y="28981"/>
                </a:cubicBezTo>
                <a:cubicBezTo>
                  <a:pt x="6237" y="28981"/>
                  <a:pt x="6143" y="29010"/>
                  <a:pt x="6065" y="29063"/>
                </a:cubicBezTo>
                <a:cubicBezTo>
                  <a:pt x="5975" y="29023"/>
                  <a:pt x="5875" y="29003"/>
                  <a:pt x="5775" y="29003"/>
                </a:cubicBezTo>
                <a:cubicBezTo>
                  <a:pt x="5675" y="29003"/>
                  <a:pt x="5575" y="29033"/>
                  <a:pt x="5475" y="29083"/>
                </a:cubicBezTo>
                <a:cubicBezTo>
                  <a:pt x="5385" y="29053"/>
                  <a:pt x="5285" y="29033"/>
                  <a:pt x="5186" y="29033"/>
                </a:cubicBezTo>
                <a:cubicBezTo>
                  <a:pt x="5086" y="29033"/>
                  <a:pt x="4986" y="29053"/>
                  <a:pt x="4896" y="29103"/>
                </a:cubicBezTo>
                <a:cubicBezTo>
                  <a:pt x="4796" y="29073"/>
                  <a:pt x="4706" y="29063"/>
                  <a:pt x="4606" y="29053"/>
                </a:cubicBezTo>
                <a:cubicBezTo>
                  <a:pt x="4496" y="29053"/>
                  <a:pt x="4396" y="29083"/>
                  <a:pt x="4306" y="29133"/>
                </a:cubicBezTo>
                <a:cubicBezTo>
                  <a:pt x="4206" y="29103"/>
                  <a:pt x="4117" y="29083"/>
                  <a:pt x="4017" y="29083"/>
                </a:cubicBezTo>
                <a:cubicBezTo>
                  <a:pt x="3917" y="29083"/>
                  <a:pt x="3807" y="29103"/>
                  <a:pt x="3717" y="29153"/>
                </a:cubicBezTo>
                <a:cubicBezTo>
                  <a:pt x="3627" y="29123"/>
                  <a:pt x="3527" y="29113"/>
                  <a:pt x="3427" y="29113"/>
                </a:cubicBezTo>
                <a:cubicBezTo>
                  <a:pt x="3415" y="29112"/>
                  <a:pt x="3402" y="29111"/>
                  <a:pt x="3390" y="29111"/>
                </a:cubicBezTo>
                <a:cubicBezTo>
                  <a:pt x="3283" y="29111"/>
                  <a:pt x="3176" y="29149"/>
                  <a:pt x="3078" y="29203"/>
                </a:cubicBezTo>
                <a:cubicBezTo>
                  <a:pt x="2458" y="29582"/>
                  <a:pt x="2438" y="30741"/>
                  <a:pt x="3018" y="32539"/>
                </a:cubicBezTo>
                <a:lnTo>
                  <a:pt x="3128" y="32869"/>
                </a:lnTo>
                <a:cubicBezTo>
                  <a:pt x="3627" y="34398"/>
                  <a:pt x="4087" y="35846"/>
                  <a:pt x="4057" y="37465"/>
                </a:cubicBezTo>
                <a:cubicBezTo>
                  <a:pt x="4037" y="38953"/>
                  <a:pt x="3507" y="40382"/>
                  <a:pt x="2998" y="41761"/>
                </a:cubicBezTo>
                <a:cubicBezTo>
                  <a:pt x="2728" y="42470"/>
                  <a:pt x="2458" y="43209"/>
                  <a:pt x="2258" y="43949"/>
                </a:cubicBezTo>
                <a:cubicBezTo>
                  <a:pt x="1539" y="46596"/>
                  <a:pt x="1379" y="49254"/>
                  <a:pt x="1809" y="51421"/>
                </a:cubicBezTo>
                <a:cubicBezTo>
                  <a:pt x="2099" y="52890"/>
                  <a:pt x="3068" y="56317"/>
                  <a:pt x="5665" y="56317"/>
                </a:cubicBezTo>
                <a:cubicBezTo>
                  <a:pt x="6275" y="56297"/>
                  <a:pt x="6864" y="56137"/>
                  <a:pt x="7403" y="55847"/>
                </a:cubicBezTo>
                <a:cubicBezTo>
                  <a:pt x="10061" y="54519"/>
                  <a:pt x="11649" y="51911"/>
                  <a:pt x="13198" y="49393"/>
                </a:cubicBezTo>
                <a:cubicBezTo>
                  <a:pt x="13767" y="48454"/>
                  <a:pt x="14317" y="47565"/>
                  <a:pt x="14916" y="46736"/>
                </a:cubicBezTo>
                <a:cubicBezTo>
                  <a:pt x="14996" y="46616"/>
                  <a:pt x="15096" y="46486"/>
                  <a:pt x="15196" y="46326"/>
                </a:cubicBezTo>
                <a:cubicBezTo>
                  <a:pt x="16245" y="44858"/>
                  <a:pt x="18193" y="42100"/>
                  <a:pt x="19802" y="42080"/>
                </a:cubicBezTo>
                <a:cubicBezTo>
                  <a:pt x="20301" y="42080"/>
                  <a:pt x="21300" y="42630"/>
                  <a:pt x="22549" y="43589"/>
                </a:cubicBezTo>
                <a:cubicBezTo>
                  <a:pt x="23218" y="44108"/>
                  <a:pt x="23878" y="44678"/>
                  <a:pt x="24517" y="45227"/>
                </a:cubicBezTo>
                <a:cubicBezTo>
                  <a:pt x="25536" y="46107"/>
                  <a:pt x="26595" y="47016"/>
                  <a:pt x="27764" y="47765"/>
                </a:cubicBezTo>
                <a:cubicBezTo>
                  <a:pt x="30371" y="49453"/>
                  <a:pt x="34058" y="50452"/>
                  <a:pt x="37614" y="50452"/>
                </a:cubicBezTo>
                <a:cubicBezTo>
                  <a:pt x="37904" y="50452"/>
                  <a:pt x="38204" y="50442"/>
                  <a:pt x="38494" y="50432"/>
                </a:cubicBezTo>
                <a:cubicBezTo>
                  <a:pt x="42440" y="50243"/>
                  <a:pt x="46656" y="47555"/>
                  <a:pt x="48284" y="44168"/>
                </a:cubicBezTo>
                <a:cubicBezTo>
                  <a:pt x="49603" y="41421"/>
                  <a:pt x="48694" y="39813"/>
                  <a:pt x="46676" y="37964"/>
                </a:cubicBezTo>
                <a:cubicBezTo>
                  <a:pt x="46556" y="37854"/>
                  <a:pt x="46436" y="37745"/>
                  <a:pt x="46306" y="37635"/>
                </a:cubicBezTo>
                <a:cubicBezTo>
                  <a:pt x="45577" y="36985"/>
                  <a:pt x="44668" y="36186"/>
                  <a:pt x="44388" y="35337"/>
                </a:cubicBezTo>
                <a:cubicBezTo>
                  <a:pt x="44058" y="34358"/>
                  <a:pt x="44378" y="34198"/>
                  <a:pt x="45207" y="33768"/>
                </a:cubicBezTo>
                <a:cubicBezTo>
                  <a:pt x="45307" y="33718"/>
                  <a:pt x="45407" y="33658"/>
                  <a:pt x="45527" y="33598"/>
                </a:cubicBezTo>
                <a:cubicBezTo>
                  <a:pt x="46566" y="33039"/>
                  <a:pt x="47075" y="32529"/>
                  <a:pt x="47105" y="31990"/>
                </a:cubicBezTo>
                <a:cubicBezTo>
                  <a:pt x="47135" y="31530"/>
                  <a:pt x="46816" y="31081"/>
                  <a:pt x="46136" y="30601"/>
                </a:cubicBezTo>
                <a:cubicBezTo>
                  <a:pt x="45407" y="30082"/>
                  <a:pt x="44648" y="29572"/>
                  <a:pt x="43918" y="29093"/>
                </a:cubicBezTo>
                <a:cubicBezTo>
                  <a:pt x="42450" y="28114"/>
                  <a:pt x="40931" y="27095"/>
                  <a:pt x="39533" y="25946"/>
                </a:cubicBezTo>
                <a:lnTo>
                  <a:pt x="39513" y="25926"/>
                </a:lnTo>
                <a:cubicBezTo>
                  <a:pt x="38404" y="25007"/>
                  <a:pt x="37445" y="24217"/>
                  <a:pt x="37145" y="22729"/>
                </a:cubicBezTo>
                <a:cubicBezTo>
                  <a:pt x="36865" y="21330"/>
                  <a:pt x="37555" y="20541"/>
                  <a:pt x="38354" y="19632"/>
                </a:cubicBezTo>
                <a:cubicBezTo>
                  <a:pt x="38584" y="19362"/>
                  <a:pt x="38813" y="19092"/>
                  <a:pt x="39043" y="18803"/>
                </a:cubicBezTo>
                <a:cubicBezTo>
                  <a:pt x="39283" y="18483"/>
                  <a:pt x="39712" y="17973"/>
                  <a:pt x="40252" y="17314"/>
                </a:cubicBezTo>
                <a:cubicBezTo>
                  <a:pt x="43359" y="13608"/>
                  <a:pt x="49823" y="5895"/>
                  <a:pt x="48704" y="2079"/>
                </a:cubicBezTo>
                <a:cubicBezTo>
                  <a:pt x="48444" y="1179"/>
                  <a:pt x="47765" y="550"/>
                  <a:pt x="46686" y="210"/>
                </a:cubicBezTo>
                <a:cubicBezTo>
                  <a:pt x="46266" y="70"/>
                  <a:pt x="45827" y="1"/>
                  <a:pt x="45377" y="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9"/>
          <p:cNvSpPr/>
          <p:nvPr/>
        </p:nvSpPr>
        <p:spPr>
          <a:xfrm>
            <a:off x="5675700" y="1462625"/>
            <a:ext cx="3152700" cy="2218200"/>
          </a:xfrm>
          <a:prstGeom prst="roundRect">
            <a:avLst>
              <a:gd fmla="val 8648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6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0"/>
          <p:cNvSpPr/>
          <p:nvPr/>
        </p:nvSpPr>
        <p:spPr>
          <a:xfrm rot="-4944048">
            <a:off x="4990067" y="1978023"/>
            <a:ext cx="1715492" cy="4442975"/>
          </a:xfrm>
          <a:custGeom>
            <a:rect b="b" l="l" r="r" t="t"/>
            <a:pathLst>
              <a:path extrusionOk="0" h="49868" w="20152">
                <a:moveTo>
                  <a:pt x="16165" y="10183"/>
                </a:moveTo>
                <a:cubicBezTo>
                  <a:pt x="16213" y="10231"/>
                  <a:pt x="16269" y="10287"/>
                  <a:pt x="16315" y="10333"/>
                </a:cubicBezTo>
                <a:lnTo>
                  <a:pt x="16465" y="10503"/>
                </a:lnTo>
                <a:lnTo>
                  <a:pt x="16315" y="10343"/>
                </a:lnTo>
                <a:cubicBezTo>
                  <a:pt x="16265" y="10293"/>
                  <a:pt x="16215" y="10233"/>
                  <a:pt x="16165" y="10183"/>
                </a:cubicBezTo>
                <a:close/>
                <a:moveTo>
                  <a:pt x="16486" y="10534"/>
                </a:moveTo>
                <a:cubicBezTo>
                  <a:pt x="16518" y="10566"/>
                  <a:pt x="16549" y="10598"/>
                  <a:pt x="16580" y="10631"/>
                </a:cubicBezTo>
                <a:lnTo>
                  <a:pt x="16580" y="10631"/>
                </a:lnTo>
                <a:lnTo>
                  <a:pt x="16486" y="10534"/>
                </a:lnTo>
                <a:close/>
                <a:moveTo>
                  <a:pt x="15896" y="9704"/>
                </a:moveTo>
                <a:lnTo>
                  <a:pt x="16255" y="10093"/>
                </a:lnTo>
                <a:lnTo>
                  <a:pt x="16685" y="10563"/>
                </a:lnTo>
                <a:cubicBezTo>
                  <a:pt x="16774" y="10660"/>
                  <a:pt x="16860" y="10756"/>
                  <a:pt x="16944" y="10847"/>
                </a:cubicBezTo>
                <a:lnTo>
                  <a:pt x="16944" y="10847"/>
                </a:lnTo>
                <a:cubicBezTo>
                  <a:pt x="16728" y="10613"/>
                  <a:pt x="16495" y="10362"/>
                  <a:pt x="16245" y="10093"/>
                </a:cubicBezTo>
                <a:lnTo>
                  <a:pt x="15896" y="9704"/>
                </a:lnTo>
                <a:close/>
                <a:moveTo>
                  <a:pt x="17604" y="11572"/>
                </a:moveTo>
                <a:lnTo>
                  <a:pt x="17614" y="11582"/>
                </a:lnTo>
                <a:cubicBezTo>
                  <a:pt x="17654" y="11622"/>
                  <a:pt x="17684" y="11662"/>
                  <a:pt x="17724" y="11702"/>
                </a:cubicBezTo>
                <a:lnTo>
                  <a:pt x="17724" y="11702"/>
                </a:lnTo>
                <a:cubicBezTo>
                  <a:pt x="17684" y="11662"/>
                  <a:pt x="17654" y="11622"/>
                  <a:pt x="17614" y="11592"/>
                </a:cubicBezTo>
                <a:lnTo>
                  <a:pt x="17604" y="11572"/>
                </a:lnTo>
                <a:close/>
                <a:moveTo>
                  <a:pt x="17724" y="11702"/>
                </a:moveTo>
                <a:cubicBezTo>
                  <a:pt x="17824" y="11802"/>
                  <a:pt x="17914" y="11902"/>
                  <a:pt x="17994" y="11972"/>
                </a:cubicBezTo>
                <a:cubicBezTo>
                  <a:pt x="18124" y="12101"/>
                  <a:pt x="18253" y="12241"/>
                  <a:pt x="18373" y="12381"/>
                </a:cubicBezTo>
                <a:cubicBezTo>
                  <a:pt x="18343" y="12351"/>
                  <a:pt x="18323" y="12321"/>
                  <a:pt x="18293" y="12301"/>
                </a:cubicBezTo>
                <a:cubicBezTo>
                  <a:pt x="18143" y="12151"/>
                  <a:pt x="17954" y="11952"/>
                  <a:pt x="17724" y="11702"/>
                </a:cubicBezTo>
                <a:close/>
                <a:moveTo>
                  <a:pt x="17711" y="11863"/>
                </a:moveTo>
                <a:cubicBezTo>
                  <a:pt x="17909" y="12079"/>
                  <a:pt x="18074" y="12251"/>
                  <a:pt x="18203" y="12381"/>
                </a:cubicBezTo>
                <a:cubicBezTo>
                  <a:pt x="18373" y="12551"/>
                  <a:pt x="18533" y="12721"/>
                  <a:pt x="18683" y="12891"/>
                </a:cubicBezTo>
                <a:lnTo>
                  <a:pt x="18683" y="12891"/>
                </a:lnTo>
                <a:cubicBezTo>
                  <a:pt x="18626" y="12834"/>
                  <a:pt x="18570" y="12777"/>
                  <a:pt x="18513" y="12721"/>
                </a:cubicBezTo>
                <a:cubicBezTo>
                  <a:pt x="18320" y="12528"/>
                  <a:pt x="18044" y="12233"/>
                  <a:pt x="17711" y="11863"/>
                </a:cubicBezTo>
                <a:close/>
                <a:moveTo>
                  <a:pt x="20072" y="21153"/>
                </a:moveTo>
                <a:cubicBezTo>
                  <a:pt x="20032" y="21153"/>
                  <a:pt x="20002" y="21153"/>
                  <a:pt x="19962" y="21163"/>
                </a:cubicBezTo>
                <a:cubicBezTo>
                  <a:pt x="19802" y="21213"/>
                  <a:pt x="19682" y="21353"/>
                  <a:pt x="19612" y="21582"/>
                </a:cubicBezTo>
                <a:cubicBezTo>
                  <a:pt x="19592" y="21632"/>
                  <a:pt x="19582" y="21682"/>
                  <a:pt x="19582" y="21732"/>
                </a:cubicBezTo>
                <a:cubicBezTo>
                  <a:pt x="19522" y="22162"/>
                  <a:pt x="19782" y="22551"/>
                  <a:pt x="20072" y="22921"/>
                </a:cubicBezTo>
                <a:lnTo>
                  <a:pt x="20072" y="22881"/>
                </a:lnTo>
                <a:cubicBezTo>
                  <a:pt x="19792" y="22522"/>
                  <a:pt x="19552" y="22152"/>
                  <a:pt x="19612" y="21732"/>
                </a:cubicBezTo>
                <a:cubicBezTo>
                  <a:pt x="19612" y="21682"/>
                  <a:pt x="19622" y="21632"/>
                  <a:pt x="19642" y="21592"/>
                </a:cubicBezTo>
                <a:cubicBezTo>
                  <a:pt x="19712" y="21373"/>
                  <a:pt x="19822" y="21243"/>
                  <a:pt x="19972" y="21193"/>
                </a:cubicBezTo>
                <a:cubicBezTo>
                  <a:pt x="20002" y="21183"/>
                  <a:pt x="20042" y="21183"/>
                  <a:pt x="20072" y="21183"/>
                </a:cubicBezTo>
                <a:lnTo>
                  <a:pt x="20072" y="21153"/>
                </a:lnTo>
                <a:close/>
                <a:moveTo>
                  <a:pt x="19011" y="20298"/>
                </a:moveTo>
                <a:cubicBezTo>
                  <a:pt x="18962" y="20298"/>
                  <a:pt x="18916" y="20306"/>
                  <a:pt x="18873" y="20324"/>
                </a:cubicBezTo>
                <a:cubicBezTo>
                  <a:pt x="18723" y="20384"/>
                  <a:pt x="18623" y="20553"/>
                  <a:pt x="18573" y="20833"/>
                </a:cubicBezTo>
                <a:lnTo>
                  <a:pt x="18573" y="20863"/>
                </a:lnTo>
                <a:cubicBezTo>
                  <a:pt x="18493" y="21463"/>
                  <a:pt x="18913" y="21992"/>
                  <a:pt x="19312" y="22502"/>
                </a:cubicBezTo>
                <a:cubicBezTo>
                  <a:pt x="19492" y="22721"/>
                  <a:pt x="19652" y="22941"/>
                  <a:pt x="19792" y="23181"/>
                </a:cubicBezTo>
                <a:cubicBezTo>
                  <a:pt x="19892" y="23361"/>
                  <a:pt x="19982" y="23541"/>
                  <a:pt x="20082" y="23720"/>
                </a:cubicBezTo>
                <a:lnTo>
                  <a:pt x="20082" y="23640"/>
                </a:lnTo>
                <a:cubicBezTo>
                  <a:pt x="20002" y="23481"/>
                  <a:pt x="19912" y="23321"/>
                  <a:pt x="19832" y="23171"/>
                </a:cubicBezTo>
                <a:cubicBezTo>
                  <a:pt x="19682" y="22921"/>
                  <a:pt x="19522" y="22691"/>
                  <a:pt x="19342" y="22482"/>
                </a:cubicBezTo>
                <a:cubicBezTo>
                  <a:pt x="18943" y="21982"/>
                  <a:pt x="18533" y="21453"/>
                  <a:pt x="18613" y="20873"/>
                </a:cubicBezTo>
                <a:cubicBezTo>
                  <a:pt x="18613" y="20863"/>
                  <a:pt x="18613" y="20853"/>
                  <a:pt x="18613" y="20843"/>
                </a:cubicBezTo>
                <a:cubicBezTo>
                  <a:pt x="18653" y="20573"/>
                  <a:pt x="18743" y="20414"/>
                  <a:pt x="18883" y="20364"/>
                </a:cubicBezTo>
                <a:cubicBezTo>
                  <a:pt x="18924" y="20346"/>
                  <a:pt x="18969" y="20338"/>
                  <a:pt x="19017" y="20338"/>
                </a:cubicBezTo>
                <a:cubicBezTo>
                  <a:pt x="19299" y="20338"/>
                  <a:pt x="19674" y="20619"/>
                  <a:pt x="20042" y="20893"/>
                </a:cubicBezTo>
                <a:cubicBezTo>
                  <a:pt x="19863" y="20792"/>
                  <a:pt x="19690" y="20727"/>
                  <a:pt x="19541" y="20727"/>
                </a:cubicBezTo>
                <a:cubicBezTo>
                  <a:pt x="19500" y="20727"/>
                  <a:pt x="19460" y="20732"/>
                  <a:pt x="19422" y="20743"/>
                </a:cubicBezTo>
                <a:cubicBezTo>
                  <a:pt x="19252" y="20803"/>
                  <a:pt x="19153" y="20953"/>
                  <a:pt x="19093" y="21203"/>
                </a:cubicBezTo>
                <a:cubicBezTo>
                  <a:pt x="19093" y="21243"/>
                  <a:pt x="19083" y="21273"/>
                  <a:pt x="19083" y="21303"/>
                </a:cubicBezTo>
                <a:cubicBezTo>
                  <a:pt x="19003" y="21852"/>
                  <a:pt x="19392" y="22332"/>
                  <a:pt x="19762" y="22801"/>
                </a:cubicBezTo>
                <a:cubicBezTo>
                  <a:pt x="19872" y="22941"/>
                  <a:pt x="19982" y="23081"/>
                  <a:pt x="20072" y="23211"/>
                </a:cubicBezTo>
                <a:lnTo>
                  <a:pt x="20072" y="23151"/>
                </a:lnTo>
                <a:cubicBezTo>
                  <a:pt x="19992" y="23031"/>
                  <a:pt x="19892" y="22901"/>
                  <a:pt x="19792" y="22781"/>
                </a:cubicBezTo>
                <a:cubicBezTo>
                  <a:pt x="19422" y="22312"/>
                  <a:pt x="19043" y="21842"/>
                  <a:pt x="19113" y="21303"/>
                </a:cubicBezTo>
                <a:cubicBezTo>
                  <a:pt x="19113" y="21273"/>
                  <a:pt x="19123" y="21243"/>
                  <a:pt x="19133" y="21213"/>
                </a:cubicBezTo>
                <a:cubicBezTo>
                  <a:pt x="19182" y="20973"/>
                  <a:pt x="19282" y="20823"/>
                  <a:pt x="19432" y="20773"/>
                </a:cubicBezTo>
                <a:cubicBezTo>
                  <a:pt x="19467" y="20763"/>
                  <a:pt x="19504" y="20758"/>
                  <a:pt x="19543" y="20758"/>
                </a:cubicBezTo>
                <a:cubicBezTo>
                  <a:pt x="19696" y="20758"/>
                  <a:pt x="19881" y="20832"/>
                  <a:pt x="20072" y="20943"/>
                </a:cubicBezTo>
                <a:lnTo>
                  <a:pt x="20072" y="20913"/>
                </a:lnTo>
                <a:lnTo>
                  <a:pt x="20072" y="20863"/>
                </a:lnTo>
                <a:cubicBezTo>
                  <a:pt x="19695" y="20581"/>
                  <a:pt x="19304" y="20298"/>
                  <a:pt x="19011" y="20298"/>
                </a:cubicBezTo>
                <a:close/>
                <a:moveTo>
                  <a:pt x="18465" y="19866"/>
                </a:moveTo>
                <a:cubicBezTo>
                  <a:pt x="18415" y="19866"/>
                  <a:pt x="18367" y="19875"/>
                  <a:pt x="18323" y="19894"/>
                </a:cubicBezTo>
                <a:cubicBezTo>
                  <a:pt x="18183" y="19964"/>
                  <a:pt x="18094" y="20144"/>
                  <a:pt x="18054" y="20463"/>
                </a:cubicBezTo>
                <a:cubicBezTo>
                  <a:pt x="17984" y="21093"/>
                  <a:pt x="18433" y="21652"/>
                  <a:pt x="18853" y="22202"/>
                </a:cubicBezTo>
                <a:cubicBezTo>
                  <a:pt x="19053" y="22442"/>
                  <a:pt x="19232" y="22701"/>
                  <a:pt x="19382" y="22961"/>
                </a:cubicBezTo>
                <a:cubicBezTo>
                  <a:pt x="19642" y="23441"/>
                  <a:pt x="19872" y="23930"/>
                  <a:pt x="20072" y="24430"/>
                </a:cubicBezTo>
                <a:lnTo>
                  <a:pt x="20072" y="24320"/>
                </a:lnTo>
                <a:cubicBezTo>
                  <a:pt x="19882" y="23850"/>
                  <a:pt x="19662" y="23391"/>
                  <a:pt x="19422" y="22941"/>
                </a:cubicBezTo>
                <a:cubicBezTo>
                  <a:pt x="19262" y="22671"/>
                  <a:pt x="19083" y="22412"/>
                  <a:pt x="18883" y="22172"/>
                </a:cubicBezTo>
                <a:cubicBezTo>
                  <a:pt x="18463" y="21632"/>
                  <a:pt x="18034" y="21083"/>
                  <a:pt x="18094" y="20463"/>
                </a:cubicBezTo>
                <a:cubicBezTo>
                  <a:pt x="18133" y="20164"/>
                  <a:pt x="18213" y="19994"/>
                  <a:pt x="18343" y="19934"/>
                </a:cubicBezTo>
                <a:cubicBezTo>
                  <a:pt x="18383" y="19915"/>
                  <a:pt x="18426" y="19906"/>
                  <a:pt x="18473" y="19906"/>
                </a:cubicBezTo>
                <a:cubicBezTo>
                  <a:pt x="18697" y="19906"/>
                  <a:pt x="18993" y="20103"/>
                  <a:pt x="19282" y="20294"/>
                </a:cubicBezTo>
                <a:cubicBezTo>
                  <a:pt x="19552" y="20473"/>
                  <a:pt x="19842" y="20663"/>
                  <a:pt x="20072" y="20693"/>
                </a:cubicBezTo>
                <a:lnTo>
                  <a:pt x="20072" y="20653"/>
                </a:lnTo>
                <a:cubicBezTo>
                  <a:pt x="19852" y="20623"/>
                  <a:pt x="19572" y="20434"/>
                  <a:pt x="19302" y="20264"/>
                </a:cubicBezTo>
                <a:cubicBezTo>
                  <a:pt x="18998" y="20058"/>
                  <a:pt x="18700" y="19866"/>
                  <a:pt x="18465" y="19866"/>
                </a:cubicBezTo>
                <a:close/>
                <a:moveTo>
                  <a:pt x="17923" y="19422"/>
                </a:moveTo>
                <a:cubicBezTo>
                  <a:pt x="17873" y="19422"/>
                  <a:pt x="17826" y="19432"/>
                  <a:pt x="17784" y="19454"/>
                </a:cubicBezTo>
                <a:cubicBezTo>
                  <a:pt x="17634" y="19524"/>
                  <a:pt x="17554" y="19724"/>
                  <a:pt x="17534" y="20084"/>
                </a:cubicBezTo>
                <a:cubicBezTo>
                  <a:pt x="17494" y="20743"/>
                  <a:pt x="17954" y="21333"/>
                  <a:pt x="18393" y="21902"/>
                </a:cubicBezTo>
                <a:cubicBezTo>
                  <a:pt x="18613" y="22162"/>
                  <a:pt x="18803" y="22452"/>
                  <a:pt x="18983" y="22751"/>
                </a:cubicBezTo>
                <a:cubicBezTo>
                  <a:pt x="19422" y="23590"/>
                  <a:pt x="19782" y="24470"/>
                  <a:pt x="20062" y="25369"/>
                </a:cubicBezTo>
                <a:lnTo>
                  <a:pt x="20062" y="25229"/>
                </a:lnTo>
                <a:cubicBezTo>
                  <a:pt x="19792" y="24360"/>
                  <a:pt x="19442" y="23531"/>
                  <a:pt x="19013" y="22731"/>
                </a:cubicBezTo>
                <a:cubicBezTo>
                  <a:pt x="18843" y="22432"/>
                  <a:pt x="18643" y="22142"/>
                  <a:pt x="18423" y="21872"/>
                </a:cubicBezTo>
                <a:cubicBezTo>
                  <a:pt x="17994" y="21313"/>
                  <a:pt x="17544" y="20723"/>
                  <a:pt x="17574" y="20094"/>
                </a:cubicBezTo>
                <a:cubicBezTo>
                  <a:pt x="17604" y="19754"/>
                  <a:pt x="17674" y="19554"/>
                  <a:pt x="17804" y="19494"/>
                </a:cubicBezTo>
                <a:cubicBezTo>
                  <a:pt x="17839" y="19476"/>
                  <a:pt x="17879" y="19467"/>
                  <a:pt x="17922" y="19467"/>
                </a:cubicBezTo>
                <a:cubicBezTo>
                  <a:pt x="18086" y="19467"/>
                  <a:pt x="18302" y="19588"/>
                  <a:pt x="18523" y="19714"/>
                </a:cubicBezTo>
                <a:cubicBezTo>
                  <a:pt x="18780" y="19857"/>
                  <a:pt x="19047" y="20006"/>
                  <a:pt x="19283" y="20006"/>
                </a:cubicBezTo>
                <a:cubicBezTo>
                  <a:pt x="19360" y="20006"/>
                  <a:pt x="19434" y="19991"/>
                  <a:pt x="19502" y="19954"/>
                </a:cubicBezTo>
                <a:lnTo>
                  <a:pt x="19512" y="19944"/>
                </a:lnTo>
                <a:cubicBezTo>
                  <a:pt x="19592" y="19814"/>
                  <a:pt x="19742" y="19724"/>
                  <a:pt x="19892" y="19714"/>
                </a:cubicBezTo>
                <a:cubicBezTo>
                  <a:pt x="19952" y="19714"/>
                  <a:pt x="20012" y="19714"/>
                  <a:pt x="20072" y="19724"/>
                </a:cubicBezTo>
                <a:lnTo>
                  <a:pt x="20072" y="19684"/>
                </a:lnTo>
                <a:cubicBezTo>
                  <a:pt x="20029" y="19677"/>
                  <a:pt x="19987" y="19670"/>
                  <a:pt x="19944" y="19670"/>
                </a:cubicBezTo>
                <a:cubicBezTo>
                  <a:pt x="19927" y="19670"/>
                  <a:pt x="19909" y="19671"/>
                  <a:pt x="19892" y="19674"/>
                </a:cubicBezTo>
                <a:cubicBezTo>
                  <a:pt x="19722" y="19684"/>
                  <a:pt x="19572" y="19774"/>
                  <a:pt x="19472" y="19914"/>
                </a:cubicBezTo>
                <a:cubicBezTo>
                  <a:pt x="19412" y="19944"/>
                  <a:pt x="19348" y="19957"/>
                  <a:pt x="19281" y="19957"/>
                </a:cubicBezTo>
                <a:cubicBezTo>
                  <a:pt x="19056" y="19957"/>
                  <a:pt x="18797" y="19813"/>
                  <a:pt x="18543" y="19674"/>
                </a:cubicBezTo>
                <a:cubicBezTo>
                  <a:pt x="18318" y="19542"/>
                  <a:pt x="18099" y="19422"/>
                  <a:pt x="17923" y="19422"/>
                </a:cubicBezTo>
                <a:close/>
                <a:moveTo>
                  <a:pt x="19267" y="18882"/>
                </a:moveTo>
                <a:cubicBezTo>
                  <a:pt x="19245" y="18882"/>
                  <a:pt x="19224" y="18883"/>
                  <a:pt x="19202" y="18885"/>
                </a:cubicBezTo>
                <a:cubicBezTo>
                  <a:pt x="19003" y="18905"/>
                  <a:pt x="18833" y="19025"/>
                  <a:pt x="18723" y="19185"/>
                </a:cubicBezTo>
                <a:cubicBezTo>
                  <a:pt x="18625" y="19251"/>
                  <a:pt x="18519" y="19277"/>
                  <a:pt x="18410" y="19277"/>
                </a:cubicBezTo>
                <a:cubicBezTo>
                  <a:pt x="18211" y="19277"/>
                  <a:pt x="18002" y="19189"/>
                  <a:pt x="17814" y="19105"/>
                </a:cubicBezTo>
                <a:cubicBezTo>
                  <a:pt x="17646" y="19032"/>
                  <a:pt x="17489" y="18964"/>
                  <a:pt x="17358" y="18964"/>
                </a:cubicBezTo>
                <a:cubicBezTo>
                  <a:pt x="17309" y="18964"/>
                  <a:pt x="17265" y="18973"/>
                  <a:pt x="17224" y="18995"/>
                </a:cubicBezTo>
                <a:cubicBezTo>
                  <a:pt x="17075" y="19085"/>
                  <a:pt x="17015" y="19305"/>
                  <a:pt x="17015" y="19714"/>
                </a:cubicBezTo>
                <a:cubicBezTo>
                  <a:pt x="17015" y="20384"/>
                  <a:pt x="17484" y="21003"/>
                  <a:pt x="17944" y="21592"/>
                </a:cubicBezTo>
                <a:cubicBezTo>
                  <a:pt x="18183" y="21892"/>
                  <a:pt x="18393" y="22202"/>
                  <a:pt x="18583" y="22531"/>
                </a:cubicBezTo>
                <a:cubicBezTo>
                  <a:pt x="19242" y="23830"/>
                  <a:pt x="19742" y="25199"/>
                  <a:pt x="20072" y="26628"/>
                </a:cubicBezTo>
                <a:lnTo>
                  <a:pt x="20072" y="26418"/>
                </a:lnTo>
                <a:cubicBezTo>
                  <a:pt x="19742" y="25059"/>
                  <a:pt x="19262" y="23750"/>
                  <a:pt x="18623" y="22512"/>
                </a:cubicBezTo>
                <a:cubicBezTo>
                  <a:pt x="18433" y="22172"/>
                  <a:pt x="18213" y="21862"/>
                  <a:pt x="17984" y="21562"/>
                </a:cubicBezTo>
                <a:cubicBezTo>
                  <a:pt x="17534" y="20983"/>
                  <a:pt x="17065" y="20374"/>
                  <a:pt x="17065" y="19714"/>
                </a:cubicBezTo>
                <a:cubicBezTo>
                  <a:pt x="17065" y="19325"/>
                  <a:pt x="17124" y="19115"/>
                  <a:pt x="17254" y="19045"/>
                </a:cubicBezTo>
                <a:cubicBezTo>
                  <a:pt x="17287" y="19023"/>
                  <a:pt x="17326" y="19014"/>
                  <a:pt x="17369" y="19014"/>
                </a:cubicBezTo>
                <a:cubicBezTo>
                  <a:pt x="17485" y="19014"/>
                  <a:pt x="17634" y="19079"/>
                  <a:pt x="17794" y="19145"/>
                </a:cubicBezTo>
                <a:cubicBezTo>
                  <a:pt x="17993" y="19235"/>
                  <a:pt x="18208" y="19329"/>
                  <a:pt x="18417" y="19329"/>
                </a:cubicBezTo>
                <a:cubicBezTo>
                  <a:pt x="18532" y="19329"/>
                  <a:pt x="18646" y="19300"/>
                  <a:pt x="18753" y="19225"/>
                </a:cubicBezTo>
                <a:lnTo>
                  <a:pt x="18763" y="19225"/>
                </a:lnTo>
                <a:cubicBezTo>
                  <a:pt x="18863" y="19055"/>
                  <a:pt x="19023" y="18955"/>
                  <a:pt x="19212" y="18935"/>
                </a:cubicBezTo>
                <a:cubicBezTo>
                  <a:pt x="19240" y="18932"/>
                  <a:pt x="19268" y="18930"/>
                  <a:pt x="19296" y="18930"/>
                </a:cubicBezTo>
                <a:cubicBezTo>
                  <a:pt x="19526" y="18930"/>
                  <a:pt x="19787" y="19036"/>
                  <a:pt x="20072" y="19205"/>
                </a:cubicBezTo>
                <a:lnTo>
                  <a:pt x="20072" y="19145"/>
                </a:lnTo>
                <a:cubicBezTo>
                  <a:pt x="19779" y="18980"/>
                  <a:pt x="19503" y="18882"/>
                  <a:pt x="19267" y="18882"/>
                </a:cubicBezTo>
                <a:close/>
                <a:moveTo>
                  <a:pt x="18623" y="18146"/>
                </a:moveTo>
                <a:cubicBezTo>
                  <a:pt x="18373" y="18156"/>
                  <a:pt x="18133" y="18266"/>
                  <a:pt x="17974" y="18455"/>
                </a:cubicBezTo>
                <a:cubicBezTo>
                  <a:pt x="17831" y="18613"/>
                  <a:pt x="17678" y="18663"/>
                  <a:pt x="17526" y="18663"/>
                </a:cubicBezTo>
                <a:cubicBezTo>
                  <a:pt x="17389" y="18663"/>
                  <a:pt x="17252" y="18623"/>
                  <a:pt x="17124" y="18585"/>
                </a:cubicBezTo>
                <a:cubicBezTo>
                  <a:pt x="17006" y="18548"/>
                  <a:pt x="16903" y="18518"/>
                  <a:pt x="16813" y="18518"/>
                </a:cubicBezTo>
                <a:cubicBezTo>
                  <a:pt x="16759" y="18518"/>
                  <a:pt x="16710" y="18529"/>
                  <a:pt x="16665" y="18555"/>
                </a:cubicBezTo>
                <a:cubicBezTo>
                  <a:pt x="16525" y="18645"/>
                  <a:pt x="16475" y="18885"/>
                  <a:pt x="16495" y="19335"/>
                </a:cubicBezTo>
                <a:cubicBezTo>
                  <a:pt x="16535" y="20024"/>
                  <a:pt x="17015" y="20663"/>
                  <a:pt x="17484" y="21283"/>
                </a:cubicBezTo>
                <a:cubicBezTo>
                  <a:pt x="17744" y="21602"/>
                  <a:pt x="17974" y="21942"/>
                  <a:pt x="18173" y="22302"/>
                </a:cubicBezTo>
                <a:cubicBezTo>
                  <a:pt x="18923" y="23770"/>
                  <a:pt x="19462" y="25339"/>
                  <a:pt x="19802" y="26957"/>
                </a:cubicBezTo>
                <a:cubicBezTo>
                  <a:pt x="19852" y="27187"/>
                  <a:pt x="19902" y="27417"/>
                  <a:pt x="19952" y="27637"/>
                </a:cubicBezTo>
                <a:cubicBezTo>
                  <a:pt x="19992" y="27806"/>
                  <a:pt x="20032" y="27976"/>
                  <a:pt x="20072" y="28146"/>
                </a:cubicBezTo>
                <a:lnTo>
                  <a:pt x="20072" y="27916"/>
                </a:lnTo>
                <a:lnTo>
                  <a:pt x="20012" y="27627"/>
                </a:lnTo>
                <a:cubicBezTo>
                  <a:pt x="19952" y="27407"/>
                  <a:pt x="19902" y="27167"/>
                  <a:pt x="19852" y="26947"/>
                </a:cubicBezTo>
                <a:cubicBezTo>
                  <a:pt x="19512" y="25329"/>
                  <a:pt x="18973" y="23760"/>
                  <a:pt x="18233" y="22282"/>
                </a:cubicBezTo>
                <a:cubicBezTo>
                  <a:pt x="18024" y="21912"/>
                  <a:pt x="17794" y="21572"/>
                  <a:pt x="17534" y="21243"/>
                </a:cubicBezTo>
                <a:cubicBezTo>
                  <a:pt x="17065" y="20643"/>
                  <a:pt x="16585" y="20014"/>
                  <a:pt x="16555" y="19325"/>
                </a:cubicBezTo>
                <a:cubicBezTo>
                  <a:pt x="16535" y="18915"/>
                  <a:pt x="16575" y="18685"/>
                  <a:pt x="16695" y="18615"/>
                </a:cubicBezTo>
                <a:cubicBezTo>
                  <a:pt x="16730" y="18590"/>
                  <a:pt x="16772" y="18581"/>
                  <a:pt x="16818" y="18581"/>
                </a:cubicBezTo>
                <a:cubicBezTo>
                  <a:pt x="16902" y="18581"/>
                  <a:pt x="17001" y="18613"/>
                  <a:pt x="17104" y="18645"/>
                </a:cubicBezTo>
                <a:cubicBezTo>
                  <a:pt x="17236" y="18683"/>
                  <a:pt x="17380" y="18724"/>
                  <a:pt x="17526" y="18724"/>
                </a:cubicBezTo>
                <a:cubicBezTo>
                  <a:pt x="17691" y="18724"/>
                  <a:pt x="17860" y="18671"/>
                  <a:pt x="18014" y="18495"/>
                </a:cubicBezTo>
                <a:cubicBezTo>
                  <a:pt x="18163" y="18326"/>
                  <a:pt x="18383" y="18216"/>
                  <a:pt x="18623" y="18216"/>
                </a:cubicBezTo>
                <a:cubicBezTo>
                  <a:pt x="18638" y="18215"/>
                  <a:pt x="18652" y="18215"/>
                  <a:pt x="18667" y="18215"/>
                </a:cubicBezTo>
                <a:cubicBezTo>
                  <a:pt x="19078" y="18215"/>
                  <a:pt x="19570" y="18478"/>
                  <a:pt x="20072" y="18835"/>
                </a:cubicBezTo>
                <a:lnTo>
                  <a:pt x="20072" y="18775"/>
                </a:lnTo>
                <a:cubicBezTo>
                  <a:pt x="19552" y="18395"/>
                  <a:pt x="19053" y="18146"/>
                  <a:pt x="18623" y="18146"/>
                </a:cubicBezTo>
                <a:close/>
                <a:moveTo>
                  <a:pt x="20072" y="33781"/>
                </a:moveTo>
                <a:cubicBezTo>
                  <a:pt x="20062" y="33891"/>
                  <a:pt x="20062" y="33991"/>
                  <a:pt x="20072" y="34100"/>
                </a:cubicBezTo>
                <a:lnTo>
                  <a:pt x="20072" y="33781"/>
                </a:lnTo>
                <a:close/>
                <a:moveTo>
                  <a:pt x="20072" y="32812"/>
                </a:moveTo>
                <a:cubicBezTo>
                  <a:pt x="20052" y="32872"/>
                  <a:pt x="20032" y="32932"/>
                  <a:pt x="20022" y="32992"/>
                </a:cubicBezTo>
                <a:cubicBezTo>
                  <a:pt x="19972" y="33181"/>
                  <a:pt x="19912" y="33351"/>
                  <a:pt x="19862" y="33531"/>
                </a:cubicBezTo>
                <a:cubicBezTo>
                  <a:pt x="19772" y="33761"/>
                  <a:pt x="19712" y="34001"/>
                  <a:pt x="19672" y="34250"/>
                </a:cubicBezTo>
                <a:cubicBezTo>
                  <a:pt x="19642" y="34420"/>
                  <a:pt x="19652" y="34600"/>
                  <a:pt x="19702" y="34770"/>
                </a:cubicBezTo>
                <a:lnTo>
                  <a:pt x="19702" y="34780"/>
                </a:lnTo>
                <a:cubicBezTo>
                  <a:pt x="19802" y="34910"/>
                  <a:pt x="19922" y="35020"/>
                  <a:pt x="20062" y="35100"/>
                </a:cubicBezTo>
                <a:lnTo>
                  <a:pt x="20062" y="35050"/>
                </a:lnTo>
                <a:cubicBezTo>
                  <a:pt x="19942" y="34970"/>
                  <a:pt x="19832" y="34870"/>
                  <a:pt x="19742" y="34760"/>
                </a:cubicBezTo>
                <a:cubicBezTo>
                  <a:pt x="19692" y="34590"/>
                  <a:pt x="19682" y="34420"/>
                  <a:pt x="19712" y="34260"/>
                </a:cubicBezTo>
                <a:cubicBezTo>
                  <a:pt x="19752" y="34011"/>
                  <a:pt x="19822" y="33771"/>
                  <a:pt x="19912" y="33541"/>
                </a:cubicBezTo>
                <a:cubicBezTo>
                  <a:pt x="19962" y="33371"/>
                  <a:pt x="20022" y="33191"/>
                  <a:pt x="20072" y="33002"/>
                </a:cubicBezTo>
                <a:lnTo>
                  <a:pt x="20072" y="32992"/>
                </a:lnTo>
                <a:lnTo>
                  <a:pt x="20072" y="32812"/>
                </a:lnTo>
                <a:close/>
                <a:moveTo>
                  <a:pt x="20092" y="32132"/>
                </a:moveTo>
                <a:cubicBezTo>
                  <a:pt x="20042" y="32252"/>
                  <a:pt x="20002" y="32362"/>
                  <a:pt x="19952" y="32482"/>
                </a:cubicBezTo>
                <a:cubicBezTo>
                  <a:pt x="19822" y="32812"/>
                  <a:pt x="19712" y="33151"/>
                  <a:pt x="19612" y="33501"/>
                </a:cubicBezTo>
                <a:cubicBezTo>
                  <a:pt x="19562" y="33681"/>
                  <a:pt x="19502" y="33871"/>
                  <a:pt x="19442" y="34041"/>
                </a:cubicBezTo>
                <a:cubicBezTo>
                  <a:pt x="19352" y="34280"/>
                  <a:pt x="19282" y="34520"/>
                  <a:pt x="19242" y="34760"/>
                </a:cubicBezTo>
                <a:cubicBezTo>
                  <a:pt x="19202" y="34970"/>
                  <a:pt x="19232" y="35179"/>
                  <a:pt x="19332" y="35359"/>
                </a:cubicBezTo>
                <a:cubicBezTo>
                  <a:pt x="19492" y="35639"/>
                  <a:pt x="19772" y="35829"/>
                  <a:pt x="20082" y="35879"/>
                </a:cubicBezTo>
                <a:lnTo>
                  <a:pt x="20082" y="35829"/>
                </a:lnTo>
                <a:cubicBezTo>
                  <a:pt x="19782" y="35779"/>
                  <a:pt x="19522" y="35599"/>
                  <a:pt x="19372" y="35339"/>
                </a:cubicBezTo>
                <a:cubicBezTo>
                  <a:pt x="19282" y="35169"/>
                  <a:pt x="19242" y="34970"/>
                  <a:pt x="19282" y="34770"/>
                </a:cubicBezTo>
                <a:cubicBezTo>
                  <a:pt x="19322" y="34530"/>
                  <a:pt x="19382" y="34290"/>
                  <a:pt x="19472" y="34060"/>
                </a:cubicBezTo>
                <a:lnTo>
                  <a:pt x="19492" y="34060"/>
                </a:lnTo>
                <a:cubicBezTo>
                  <a:pt x="19552" y="33881"/>
                  <a:pt x="19612" y="33701"/>
                  <a:pt x="19662" y="33511"/>
                </a:cubicBezTo>
                <a:cubicBezTo>
                  <a:pt x="19752" y="33171"/>
                  <a:pt x="19872" y="32832"/>
                  <a:pt x="20002" y="32502"/>
                </a:cubicBezTo>
                <a:cubicBezTo>
                  <a:pt x="20032" y="32432"/>
                  <a:pt x="20062" y="32352"/>
                  <a:pt x="20092" y="32282"/>
                </a:cubicBezTo>
                <a:lnTo>
                  <a:pt x="20092" y="32132"/>
                </a:lnTo>
                <a:close/>
                <a:moveTo>
                  <a:pt x="18008" y="17365"/>
                </a:moveTo>
                <a:cubicBezTo>
                  <a:pt x="17990" y="17365"/>
                  <a:pt x="17972" y="17366"/>
                  <a:pt x="17954" y="17366"/>
                </a:cubicBezTo>
                <a:cubicBezTo>
                  <a:pt x="17664" y="17376"/>
                  <a:pt x="17404" y="17516"/>
                  <a:pt x="17234" y="17746"/>
                </a:cubicBezTo>
                <a:cubicBezTo>
                  <a:pt x="17021" y="18006"/>
                  <a:pt x="16807" y="18055"/>
                  <a:pt x="16615" y="18055"/>
                </a:cubicBezTo>
                <a:cubicBezTo>
                  <a:pt x="16556" y="18055"/>
                  <a:pt x="16499" y="18050"/>
                  <a:pt x="16445" y="18046"/>
                </a:cubicBezTo>
                <a:cubicBezTo>
                  <a:pt x="16392" y="18041"/>
                  <a:pt x="16341" y="18036"/>
                  <a:pt x="16294" y="18036"/>
                </a:cubicBezTo>
                <a:cubicBezTo>
                  <a:pt x="16139" y="18036"/>
                  <a:pt x="16024" y="18087"/>
                  <a:pt x="15986" y="18355"/>
                </a:cubicBezTo>
                <a:cubicBezTo>
                  <a:pt x="15976" y="18565"/>
                  <a:pt x="15976" y="18765"/>
                  <a:pt x="15996" y="18965"/>
                </a:cubicBezTo>
                <a:cubicBezTo>
                  <a:pt x="16065" y="19684"/>
                  <a:pt x="16565" y="20344"/>
                  <a:pt x="17045" y="20983"/>
                </a:cubicBezTo>
                <a:cubicBezTo>
                  <a:pt x="17324" y="21333"/>
                  <a:pt x="17574" y="21702"/>
                  <a:pt x="17794" y="22092"/>
                </a:cubicBezTo>
                <a:cubicBezTo>
                  <a:pt x="18593" y="23700"/>
                  <a:pt x="19163" y="25409"/>
                  <a:pt x="19512" y="27177"/>
                </a:cubicBezTo>
                <a:cubicBezTo>
                  <a:pt x="19562" y="27417"/>
                  <a:pt x="19612" y="27667"/>
                  <a:pt x="19672" y="27906"/>
                </a:cubicBezTo>
                <a:cubicBezTo>
                  <a:pt x="19912" y="28985"/>
                  <a:pt x="20152" y="30114"/>
                  <a:pt x="20072" y="31203"/>
                </a:cubicBezTo>
                <a:cubicBezTo>
                  <a:pt x="20072" y="31263"/>
                  <a:pt x="20052" y="31333"/>
                  <a:pt x="20052" y="31393"/>
                </a:cubicBezTo>
                <a:cubicBezTo>
                  <a:pt x="19972" y="31933"/>
                  <a:pt x="19782" y="32402"/>
                  <a:pt x="19582" y="32902"/>
                </a:cubicBezTo>
                <a:cubicBezTo>
                  <a:pt x="19422" y="33261"/>
                  <a:pt x="19292" y="33631"/>
                  <a:pt x="19182" y="34011"/>
                </a:cubicBezTo>
                <a:cubicBezTo>
                  <a:pt x="19143" y="34180"/>
                  <a:pt x="19083" y="34350"/>
                  <a:pt x="19033" y="34520"/>
                </a:cubicBezTo>
                <a:cubicBezTo>
                  <a:pt x="18943" y="34760"/>
                  <a:pt x="18873" y="35010"/>
                  <a:pt x="18833" y="35269"/>
                </a:cubicBezTo>
                <a:cubicBezTo>
                  <a:pt x="18783" y="35499"/>
                  <a:pt x="18823" y="35749"/>
                  <a:pt x="18943" y="35949"/>
                </a:cubicBezTo>
                <a:cubicBezTo>
                  <a:pt x="19202" y="36348"/>
                  <a:pt x="19622" y="36498"/>
                  <a:pt x="20092" y="36518"/>
                </a:cubicBezTo>
                <a:lnTo>
                  <a:pt x="20092" y="36468"/>
                </a:lnTo>
                <a:cubicBezTo>
                  <a:pt x="19632" y="36448"/>
                  <a:pt x="19242" y="36308"/>
                  <a:pt x="18993" y="35919"/>
                </a:cubicBezTo>
                <a:cubicBezTo>
                  <a:pt x="18873" y="35729"/>
                  <a:pt x="18833" y="35499"/>
                  <a:pt x="18883" y="35279"/>
                </a:cubicBezTo>
                <a:cubicBezTo>
                  <a:pt x="18923" y="35020"/>
                  <a:pt x="18993" y="34780"/>
                  <a:pt x="19083" y="34530"/>
                </a:cubicBezTo>
                <a:cubicBezTo>
                  <a:pt x="19133" y="34370"/>
                  <a:pt x="19192" y="34190"/>
                  <a:pt x="19242" y="34021"/>
                </a:cubicBezTo>
                <a:cubicBezTo>
                  <a:pt x="19342" y="33641"/>
                  <a:pt x="19472" y="33271"/>
                  <a:pt x="19632" y="32922"/>
                </a:cubicBezTo>
                <a:cubicBezTo>
                  <a:pt x="19832" y="32462"/>
                  <a:pt x="19992" y="31982"/>
                  <a:pt x="20092" y="31493"/>
                </a:cubicBezTo>
                <a:cubicBezTo>
                  <a:pt x="20092" y="31463"/>
                  <a:pt x="20102" y="31423"/>
                  <a:pt x="20102" y="31393"/>
                </a:cubicBezTo>
                <a:cubicBezTo>
                  <a:pt x="20112" y="31333"/>
                  <a:pt x="20122" y="31273"/>
                  <a:pt x="20122" y="31213"/>
                </a:cubicBezTo>
                <a:cubicBezTo>
                  <a:pt x="20152" y="30754"/>
                  <a:pt x="20132" y="30304"/>
                  <a:pt x="20072" y="29855"/>
                </a:cubicBezTo>
                <a:lnTo>
                  <a:pt x="20092" y="29855"/>
                </a:lnTo>
                <a:cubicBezTo>
                  <a:pt x="20002" y="29195"/>
                  <a:pt x="19882" y="28546"/>
                  <a:pt x="19722" y="27896"/>
                </a:cubicBezTo>
                <a:cubicBezTo>
                  <a:pt x="19672" y="27657"/>
                  <a:pt x="19612" y="27407"/>
                  <a:pt x="19562" y="27157"/>
                </a:cubicBezTo>
                <a:cubicBezTo>
                  <a:pt x="19222" y="25399"/>
                  <a:pt x="18643" y="23680"/>
                  <a:pt x="17844" y="22072"/>
                </a:cubicBezTo>
                <a:cubicBezTo>
                  <a:pt x="17624" y="21672"/>
                  <a:pt x="17364" y="21293"/>
                  <a:pt x="17084" y="20943"/>
                </a:cubicBezTo>
                <a:cubicBezTo>
                  <a:pt x="16605" y="20324"/>
                  <a:pt x="16115" y="19664"/>
                  <a:pt x="16055" y="18965"/>
                </a:cubicBezTo>
                <a:cubicBezTo>
                  <a:pt x="16026" y="18765"/>
                  <a:pt x="16026" y="18565"/>
                  <a:pt x="16045" y="18365"/>
                </a:cubicBezTo>
                <a:cubicBezTo>
                  <a:pt x="16076" y="18134"/>
                  <a:pt x="16161" y="18087"/>
                  <a:pt x="16299" y="18087"/>
                </a:cubicBezTo>
                <a:cubicBezTo>
                  <a:pt x="16340" y="18087"/>
                  <a:pt x="16385" y="18091"/>
                  <a:pt x="16435" y="18096"/>
                </a:cubicBezTo>
                <a:cubicBezTo>
                  <a:pt x="16489" y="18101"/>
                  <a:pt x="16550" y="18106"/>
                  <a:pt x="16614" y="18106"/>
                </a:cubicBezTo>
                <a:cubicBezTo>
                  <a:pt x="16812" y="18106"/>
                  <a:pt x="17051" y="18055"/>
                  <a:pt x="17284" y="17776"/>
                </a:cubicBezTo>
                <a:cubicBezTo>
                  <a:pt x="17444" y="17566"/>
                  <a:pt x="17684" y="17436"/>
                  <a:pt x="17954" y="17416"/>
                </a:cubicBezTo>
                <a:cubicBezTo>
                  <a:pt x="17971" y="17416"/>
                  <a:pt x="17989" y="17415"/>
                  <a:pt x="18006" y="17415"/>
                </a:cubicBezTo>
                <a:cubicBezTo>
                  <a:pt x="18607" y="17415"/>
                  <a:pt x="19344" y="17904"/>
                  <a:pt x="20092" y="18525"/>
                </a:cubicBezTo>
                <a:lnTo>
                  <a:pt x="20092" y="18455"/>
                </a:lnTo>
                <a:cubicBezTo>
                  <a:pt x="19364" y="17844"/>
                  <a:pt x="18618" y="17365"/>
                  <a:pt x="18008" y="17365"/>
                </a:cubicBezTo>
                <a:close/>
                <a:moveTo>
                  <a:pt x="17338" y="16565"/>
                </a:moveTo>
                <a:cubicBezTo>
                  <a:pt x="17313" y="16565"/>
                  <a:pt x="17289" y="16566"/>
                  <a:pt x="17264" y="16567"/>
                </a:cubicBezTo>
                <a:cubicBezTo>
                  <a:pt x="16955" y="16587"/>
                  <a:pt x="16665" y="16747"/>
                  <a:pt x="16485" y="17007"/>
                </a:cubicBezTo>
                <a:cubicBezTo>
                  <a:pt x="16315" y="17267"/>
                  <a:pt x="16045" y="17436"/>
                  <a:pt x="15746" y="17486"/>
                </a:cubicBezTo>
                <a:cubicBezTo>
                  <a:pt x="15586" y="17516"/>
                  <a:pt x="15456" y="17546"/>
                  <a:pt x="15416" y="17796"/>
                </a:cubicBezTo>
                <a:cubicBezTo>
                  <a:pt x="15396" y="18066"/>
                  <a:pt x="15416" y="18336"/>
                  <a:pt x="15466" y="18595"/>
                </a:cubicBezTo>
                <a:cubicBezTo>
                  <a:pt x="15566" y="19335"/>
                  <a:pt x="16075" y="20014"/>
                  <a:pt x="16565" y="20663"/>
                </a:cubicBezTo>
                <a:cubicBezTo>
                  <a:pt x="16865" y="21043"/>
                  <a:pt x="17134" y="21453"/>
                  <a:pt x="17374" y="21872"/>
                </a:cubicBezTo>
                <a:cubicBezTo>
                  <a:pt x="18173" y="23451"/>
                  <a:pt x="18793" y="25349"/>
                  <a:pt x="19192" y="27377"/>
                </a:cubicBezTo>
                <a:cubicBezTo>
                  <a:pt x="19242" y="27637"/>
                  <a:pt x="19292" y="27896"/>
                  <a:pt x="19352" y="28156"/>
                </a:cubicBezTo>
                <a:cubicBezTo>
                  <a:pt x="19582" y="29265"/>
                  <a:pt x="19832" y="30424"/>
                  <a:pt x="19722" y="31543"/>
                </a:cubicBezTo>
                <a:cubicBezTo>
                  <a:pt x="19672" y="32182"/>
                  <a:pt x="19422" y="32762"/>
                  <a:pt x="19182" y="33311"/>
                </a:cubicBezTo>
                <a:cubicBezTo>
                  <a:pt x="19013" y="33701"/>
                  <a:pt x="18863" y="34100"/>
                  <a:pt x="18743" y="34510"/>
                </a:cubicBezTo>
                <a:cubicBezTo>
                  <a:pt x="18703" y="34670"/>
                  <a:pt x="18653" y="34830"/>
                  <a:pt x="18603" y="34980"/>
                </a:cubicBezTo>
                <a:cubicBezTo>
                  <a:pt x="18513" y="35239"/>
                  <a:pt x="18443" y="35499"/>
                  <a:pt x="18403" y="35769"/>
                </a:cubicBezTo>
                <a:cubicBezTo>
                  <a:pt x="18343" y="36029"/>
                  <a:pt x="18393" y="36308"/>
                  <a:pt x="18543" y="36538"/>
                </a:cubicBezTo>
                <a:cubicBezTo>
                  <a:pt x="18845" y="36973"/>
                  <a:pt x="19329" y="37124"/>
                  <a:pt x="19868" y="37124"/>
                </a:cubicBezTo>
                <a:cubicBezTo>
                  <a:pt x="19935" y="37124"/>
                  <a:pt x="20003" y="37122"/>
                  <a:pt x="20072" y="37118"/>
                </a:cubicBezTo>
                <a:lnTo>
                  <a:pt x="20072" y="37068"/>
                </a:lnTo>
                <a:cubicBezTo>
                  <a:pt x="20014" y="37070"/>
                  <a:pt x="19958" y="37072"/>
                  <a:pt x="19902" y="37072"/>
                </a:cubicBezTo>
                <a:cubicBezTo>
                  <a:pt x="19363" y="37072"/>
                  <a:pt x="18892" y="36933"/>
                  <a:pt x="18593" y="36498"/>
                </a:cubicBezTo>
                <a:cubicBezTo>
                  <a:pt x="18453" y="36288"/>
                  <a:pt x="18403" y="36029"/>
                  <a:pt x="18453" y="35779"/>
                </a:cubicBezTo>
                <a:cubicBezTo>
                  <a:pt x="18503" y="35509"/>
                  <a:pt x="18573" y="35249"/>
                  <a:pt x="18663" y="35000"/>
                </a:cubicBezTo>
                <a:cubicBezTo>
                  <a:pt x="18703" y="34840"/>
                  <a:pt x="18753" y="34680"/>
                  <a:pt x="18803" y="34520"/>
                </a:cubicBezTo>
                <a:cubicBezTo>
                  <a:pt x="18913" y="34110"/>
                  <a:pt x="19063" y="33721"/>
                  <a:pt x="19242" y="33331"/>
                </a:cubicBezTo>
                <a:cubicBezTo>
                  <a:pt x="19482" y="32782"/>
                  <a:pt x="19722" y="32202"/>
                  <a:pt x="19782" y="31553"/>
                </a:cubicBezTo>
                <a:cubicBezTo>
                  <a:pt x="19882" y="30414"/>
                  <a:pt x="19642" y="29255"/>
                  <a:pt x="19412" y="28136"/>
                </a:cubicBezTo>
                <a:cubicBezTo>
                  <a:pt x="19352" y="27886"/>
                  <a:pt x="19302" y="27627"/>
                  <a:pt x="19252" y="27367"/>
                </a:cubicBezTo>
                <a:cubicBezTo>
                  <a:pt x="18853" y="25339"/>
                  <a:pt x="18223" y="23431"/>
                  <a:pt x="17424" y="21842"/>
                </a:cubicBezTo>
                <a:cubicBezTo>
                  <a:pt x="17194" y="21423"/>
                  <a:pt x="16915" y="21013"/>
                  <a:pt x="16615" y="20633"/>
                </a:cubicBezTo>
                <a:cubicBezTo>
                  <a:pt x="16125" y="19984"/>
                  <a:pt x="15616" y="19305"/>
                  <a:pt x="15526" y="18585"/>
                </a:cubicBezTo>
                <a:cubicBezTo>
                  <a:pt x="15476" y="18326"/>
                  <a:pt x="15456" y="18066"/>
                  <a:pt x="15476" y="17806"/>
                </a:cubicBezTo>
                <a:cubicBezTo>
                  <a:pt x="15506" y="17596"/>
                  <a:pt x="15596" y="17576"/>
                  <a:pt x="15756" y="17546"/>
                </a:cubicBezTo>
                <a:lnTo>
                  <a:pt x="15776" y="17546"/>
                </a:lnTo>
                <a:cubicBezTo>
                  <a:pt x="16085" y="17486"/>
                  <a:pt x="16365" y="17306"/>
                  <a:pt x="16535" y="17047"/>
                </a:cubicBezTo>
                <a:cubicBezTo>
                  <a:pt x="16705" y="16807"/>
                  <a:pt x="16975" y="16647"/>
                  <a:pt x="17264" y="16627"/>
                </a:cubicBezTo>
                <a:cubicBezTo>
                  <a:pt x="17288" y="16626"/>
                  <a:pt x="17313" y="16625"/>
                  <a:pt x="17337" y="16625"/>
                </a:cubicBezTo>
                <a:cubicBezTo>
                  <a:pt x="18127" y="16625"/>
                  <a:pt x="19152" y="17393"/>
                  <a:pt x="20092" y="18256"/>
                </a:cubicBezTo>
                <a:lnTo>
                  <a:pt x="20092" y="18176"/>
                </a:lnTo>
                <a:cubicBezTo>
                  <a:pt x="19152" y="17323"/>
                  <a:pt x="18128" y="16565"/>
                  <a:pt x="17338" y="16565"/>
                </a:cubicBezTo>
                <a:close/>
                <a:moveTo>
                  <a:pt x="16666" y="15785"/>
                </a:moveTo>
                <a:cubicBezTo>
                  <a:pt x="16635" y="15785"/>
                  <a:pt x="16605" y="15786"/>
                  <a:pt x="16575" y="15788"/>
                </a:cubicBezTo>
                <a:cubicBezTo>
                  <a:pt x="16235" y="15818"/>
                  <a:pt x="15926" y="16008"/>
                  <a:pt x="15736" y="16287"/>
                </a:cubicBezTo>
                <a:cubicBezTo>
                  <a:pt x="15566" y="16537"/>
                  <a:pt x="15356" y="16747"/>
                  <a:pt x="15106" y="16897"/>
                </a:cubicBezTo>
                <a:cubicBezTo>
                  <a:pt x="14967" y="16987"/>
                  <a:pt x="14877" y="17037"/>
                  <a:pt x="14857" y="17217"/>
                </a:cubicBezTo>
                <a:cubicBezTo>
                  <a:pt x="14827" y="17396"/>
                  <a:pt x="14857" y="17646"/>
                  <a:pt x="14957" y="18216"/>
                </a:cubicBezTo>
                <a:cubicBezTo>
                  <a:pt x="15096" y="18975"/>
                  <a:pt x="15616" y="19674"/>
                  <a:pt x="16115" y="20344"/>
                </a:cubicBezTo>
                <a:cubicBezTo>
                  <a:pt x="16445" y="20753"/>
                  <a:pt x="16735" y="21193"/>
                  <a:pt x="16985" y="21652"/>
                </a:cubicBezTo>
                <a:cubicBezTo>
                  <a:pt x="17834" y="23361"/>
                  <a:pt x="18503" y="25409"/>
                  <a:pt x="18903" y="27577"/>
                </a:cubicBezTo>
                <a:cubicBezTo>
                  <a:pt x="18953" y="27846"/>
                  <a:pt x="19003" y="28126"/>
                  <a:pt x="19063" y="28396"/>
                </a:cubicBezTo>
                <a:cubicBezTo>
                  <a:pt x="19292" y="29545"/>
                  <a:pt x="19532" y="30734"/>
                  <a:pt x="19412" y="31893"/>
                </a:cubicBezTo>
                <a:cubicBezTo>
                  <a:pt x="19412" y="31933"/>
                  <a:pt x="19412" y="31972"/>
                  <a:pt x="19402" y="32012"/>
                </a:cubicBezTo>
                <a:cubicBezTo>
                  <a:pt x="19322" y="32632"/>
                  <a:pt x="19073" y="33181"/>
                  <a:pt x="18833" y="33721"/>
                </a:cubicBezTo>
                <a:cubicBezTo>
                  <a:pt x="18633" y="34140"/>
                  <a:pt x="18463" y="34570"/>
                  <a:pt x="18333" y="35010"/>
                </a:cubicBezTo>
                <a:cubicBezTo>
                  <a:pt x="18293" y="35149"/>
                  <a:pt x="18253" y="35289"/>
                  <a:pt x="18213" y="35429"/>
                </a:cubicBezTo>
                <a:cubicBezTo>
                  <a:pt x="18124" y="35699"/>
                  <a:pt x="18054" y="35979"/>
                  <a:pt x="18004" y="36258"/>
                </a:cubicBezTo>
                <a:cubicBezTo>
                  <a:pt x="17954" y="36618"/>
                  <a:pt x="18004" y="36898"/>
                  <a:pt x="18173" y="37118"/>
                </a:cubicBezTo>
                <a:cubicBezTo>
                  <a:pt x="18517" y="37579"/>
                  <a:pt x="19039" y="37728"/>
                  <a:pt x="19608" y="37728"/>
                </a:cubicBezTo>
                <a:cubicBezTo>
                  <a:pt x="19767" y="37728"/>
                  <a:pt x="19929" y="37717"/>
                  <a:pt x="20092" y="37697"/>
                </a:cubicBezTo>
                <a:lnTo>
                  <a:pt x="20092" y="37637"/>
                </a:lnTo>
                <a:cubicBezTo>
                  <a:pt x="19932" y="37657"/>
                  <a:pt x="19773" y="37668"/>
                  <a:pt x="19617" y="37668"/>
                </a:cubicBezTo>
                <a:cubicBezTo>
                  <a:pt x="19065" y="37668"/>
                  <a:pt x="18559" y="37522"/>
                  <a:pt x="18223" y="37078"/>
                </a:cubicBezTo>
                <a:cubicBezTo>
                  <a:pt x="18064" y="36868"/>
                  <a:pt x="18014" y="36608"/>
                  <a:pt x="18064" y="36268"/>
                </a:cubicBezTo>
                <a:cubicBezTo>
                  <a:pt x="18114" y="35989"/>
                  <a:pt x="18183" y="35719"/>
                  <a:pt x="18273" y="35449"/>
                </a:cubicBezTo>
                <a:cubicBezTo>
                  <a:pt x="18313" y="35309"/>
                  <a:pt x="18353" y="35169"/>
                  <a:pt x="18393" y="35020"/>
                </a:cubicBezTo>
                <a:cubicBezTo>
                  <a:pt x="18523" y="34590"/>
                  <a:pt x="18683" y="34160"/>
                  <a:pt x="18883" y="33751"/>
                </a:cubicBezTo>
                <a:cubicBezTo>
                  <a:pt x="19143" y="33171"/>
                  <a:pt x="19412" y="32572"/>
                  <a:pt x="19472" y="31893"/>
                </a:cubicBezTo>
                <a:cubicBezTo>
                  <a:pt x="19592" y="30724"/>
                  <a:pt x="19352" y="29535"/>
                  <a:pt x="19123" y="28376"/>
                </a:cubicBezTo>
                <a:cubicBezTo>
                  <a:pt x="19063" y="28106"/>
                  <a:pt x="19013" y="27836"/>
                  <a:pt x="18963" y="27567"/>
                </a:cubicBezTo>
                <a:cubicBezTo>
                  <a:pt x="18563" y="25389"/>
                  <a:pt x="17894" y="23331"/>
                  <a:pt x="17045" y="21622"/>
                </a:cubicBezTo>
                <a:cubicBezTo>
                  <a:pt x="16785" y="21163"/>
                  <a:pt x="16495" y="20723"/>
                  <a:pt x="16165" y="20304"/>
                </a:cubicBezTo>
                <a:cubicBezTo>
                  <a:pt x="15666" y="19634"/>
                  <a:pt x="15146" y="18945"/>
                  <a:pt x="15016" y="18206"/>
                </a:cubicBezTo>
                <a:cubicBezTo>
                  <a:pt x="14917" y="17626"/>
                  <a:pt x="14897" y="17376"/>
                  <a:pt x="14907" y="17217"/>
                </a:cubicBezTo>
                <a:cubicBezTo>
                  <a:pt x="14927" y="17067"/>
                  <a:pt x="14987" y="17027"/>
                  <a:pt x="15116" y="16947"/>
                </a:cubicBezTo>
                <a:lnTo>
                  <a:pt x="15136" y="16947"/>
                </a:lnTo>
                <a:cubicBezTo>
                  <a:pt x="15396" y="16787"/>
                  <a:pt x="15616" y="16577"/>
                  <a:pt x="15786" y="16327"/>
                </a:cubicBezTo>
                <a:cubicBezTo>
                  <a:pt x="15966" y="16048"/>
                  <a:pt x="16255" y="15878"/>
                  <a:pt x="16585" y="15848"/>
                </a:cubicBezTo>
                <a:cubicBezTo>
                  <a:pt x="16614" y="15846"/>
                  <a:pt x="16643" y="15845"/>
                  <a:pt x="16673" y="15845"/>
                </a:cubicBezTo>
                <a:cubicBezTo>
                  <a:pt x="17635" y="15845"/>
                  <a:pt x="18948" y="16931"/>
                  <a:pt x="20092" y="18026"/>
                </a:cubicBezTo>
                <a:lnTo>
                  <a:pt x="20092" y="17936"/>
                </a:lnTo>
                <a:cubicBezTo>
                  <a:pt x="18949" y="16851"/>
                  <a:pt x="17646" y="15785"/>
                  <a:pt x="16666" y="15785"/>
                </a:cubicBezTo>
                <a:close/>
                <a:moveTo>
                  <a:pt x="16003" y="14994"/>
                </a:moveTo>
                <a:cubicBezTo>
                  <a:pt x="15963" y="14994"/>
                  <a:pt x="15924" y="14995"/>
                  <a:pt x="15886" y="14999"/>
                </a:cubicBezTo>
                <a:cubicBezTo>
                  <a:pt x="15506" y="15039"/>
                  <a:pt x="15176" y="15248"/>
                  <a:pt x="14977" y="15568"/>
                </a:cubicBezTo>
                <a:cubicBezTo>
                  <a:pt x="14827" y="15788"/>
                  <a:pt x="14657" y="15998"/>
                  <a:pt x="14477" y="16198"/>
                </a:cubicBezTo>
                <a:cubicBezTo>
                  <a:pt x="14337" y="16357"/>
                  <a:pt x="14257" y="16447"/>
                  <a:pt x="14237" y="16607"/>
                </a:cubicBezTo>
                <a:cubicBezTo>
                  <a:pt x="14207" y="16787"/>
                  <a:pt x="14267" y="17037"/>
                  <a:pt x="14387" y="17606"/>
                </a:cubicBezTo>
                <a:lnTo>
                  <a:pt x="14437" y="17856"/>
                </a:lnTo>
                <a:cubicBezTo>
                  <a:pt x="14597" y="18625"/>
                  <a:pt x="15136" y="19345"/>
                  <a:pt x="15656" y="20034"/>
                </a:cubicBezTo>
                <a:cubicBezTo>
                  <a:pt x="15996" y="20473"/>
                  <a:pt x="16315" y="20953"/>
                  <a:pt x="16575" y="21443"/>
                </a:cubicBezTo>
                <a:cubicBezTo>
                  <a:pt x="17494" y="23281"/>
                  <a:pt x="18183" y="25479"/>
                  <a:pt x="18593" y="27796"/>
                </a:cubicBezTo>
                <a:cubicBezTo>
                  <a:pt x="18643" y="28076"/>
                  <a:pt x="18693" y="28366"/>
                  <a:pt x="18753" y="28636"/>
                </a:cubicBezTo>
                <a:cubicBezTo>
                  <a:pt x="18983" y="29825"/>
                  <a:pt x="19212" y="31053"/>
                  <a:pt x="19093" y="32242"/>
                </a:cubicBezTo>
                <a:cubicBezTo>
                  <a:pt x="19013" y="32942"/>
                  <a:pt x="18723" y="33561"/>
                  <a:pt x="18453" y="34160"/>
                </a:cubicBezTo>
                <a:cubicBezTo>
                  <a:pt x="18223" y="34590"/>
                  <a:pt x="18044" y="35050"/>
                  <a:pt x="17894" y="35519"/>
                </a:cubicBezTo>
                <a:cubicBezTo>
                  <a:pt x="17864" y="35639"/>
                  <a:pt x="17824" y="35769"/>
                  <a:pt x="17784" y="35889"/>
                </a:cubicBezTo>
                <a:cubicBezTo>
                  <a:pt x="17694" y="36178"/>
                  <a:pt x="17624" y="36468"/>
                  <a:pt x="17574" y="36758"/>
                </a:cubicBezTo>
                <a:cubicBezTo>
                  <a:pt x="17514" y="37168"/>
                  <a:pt x="17584" y="37467"/>
                  <a:pt x="17774" y="37707"/>
                </a:cubicBezTo>
                <a:cubicBezTo>
                  <a:pt x="18155" y="38186"/>
                  <a:pt x="18710" y="38346"/>
                  <a:pt x="19295" y="38346"/>
                </a:cubicBezTo>
                <a:cubicBezTo>
                  <a:pt x="19552" y="38346"/>
                  <a:pt x="19815" y="38315"/>
                  <a:pt x="20072" y="38266"/>
                </a:cubicBezTo>
                <a:lnTo>
                  <a:pt x="20072" y="38197"/>
                </a:lnTo>
                <a:cubicBezTo>
                  <a:pt x="19810" y="38247"/>
                  <a:pt x="19543" y="38279"/>
                  <a:pt x="19283" y="38279"/>
                </a:cubicBezTo>
                <a:cubicBezTo>
                  <a:pt x="18718" y="38279"/>
                  <a:pt x="18187" y="38126"/>
                  <a:pt x="17824" y="37667"/>
                </a:cubicBezTo>
                <a:cubicBezTo>
                  <a:pt x="17644" y="37447"/>
                  <a:pt x="17584" y="37158"/>
                  <a:pt x="17634" y="36768"/>
                </a:cubicBezTo>
                <a:cubicBezTo>
                  <a:pt x="17684" y="36478"/>
                  <a:pt x="17754" y="36188"/>
                  <a:pt x="17844" y="35909"/>
                </a:cubicBezTo>
                <a:cubicBezTo>
                  <a:pt x="17884" y="35789"/>
                  <a:pt x="17924" y="35659"/>
                  <a:pt x="17954" y="35539"/>
                </a:cubicBezTo>
                <a:cubicBezTo>
                  <a:pt x="18094" y="35070"/>
                  <a:pt x="18273" y="34620"/>
                  <a:pt x="18493" y="34180"/>
                </a:cubicBezTo>
                <a:cubicBezTo>
                  <a:pt x="18773" y="33581"/>
                  <a:pt x="19063" y="32962"/>
                  <a:pt x="19133" y="32252"/>
                </a:cubicBezTo>
                <a:cubicBezTo>
                  <a:pt x="19262" y="31043"/>
                  <a:pt x="19033" y="29815"/>
                  <a:pt x="18803" y="28626"/>
                </a:cubicBezTo>
                <a:cubicBezTo>
                  <a:pt x="18743" y="28346"/>
                  <a:pt x="18693" y="28066"/>
                  <a:pt x="18643" y="27786"/>
                </a:cubicBezTo>
                <a:cubicBezTo>
                  <a:pt x="18233" y="25459"/>
                  <a:pt x="17534" y="23251"/>
                  <a:pt x="16625" y="21413"/>
                </a:cubicBezTo>
                <a:cubicBezTo>
                  <a:pt x="16355" y="20923"/>
                  <a:pt x="16036" y="20443"/>
                  <a:pt x="15686" y="20004"/>
                </a:cubicBezTo>
                <a:cubicBezTo>
                  <a:pt x="15176" y="19315"/>
                  <a:pt x="14647" y="18605"/>
                  <a:pt x="14487" y="17846"/>
                </a:cubicBezTo>
                <a:lnTo>
                  <a:pt x="14437" y="17596"/>
                </a:lnTo>
                <a:cubicBezTo>
                  <a:pt x="14317" y="17037"/>
                  <a:pt x="14257" y="16787"/>
                  <a:pt x="14287" y="16617"/>
                </a:cubicBezTo>
                <a:cubicBezTo>
                  <a:pt x="14307" y="16477"/>
                  <a:pt x="14377" y="16397"/>
                  <a:pt x="14517" y="16247"/>
                </a:cubicBezTo>
                <a:lnTo>
                  <a:pt x="14527" y="16247"/>
                </a:lnTo>
                <a:cubicBezTo>
                  <a:pt x="14717" y="16038"/>
                  <a:pt x="14877" y="15828"/>
                  <a:pt x="15026" y="15598"/>
                </a:cubicBezTo>
                <a:cubicBezTo>
                  <a:pt x="15216" y="15298"/>
                  <a:pt x="15536" y="15099"/>
                  <a:pt x="15886" y="15069"/>
                </a:cubicBezTo>
                <a:cubicBezTo>
                  <a:pt x="15924" y="15065"/>
                  <a:pt x="15962" y="15064"/>
                  <a:pt x="16001" y="15064"/>
                </a:cubicBezTo>
                <a:cubicBezTo>
                  <a:pt x="17162" y="15064"/>
                  <a:pt x="18767" y="16482"/>
                  <a:pt x="20082" y="17806"/>
                </a:cubicBezTo>
                <a:lnTo>
                  <a:pt x="20082" y="17716"/>
                </a:lnTo>
                <a:cubicBezTo>
                  <a:pt x="18767" y="16402"/>
                  <a:pt x="17172" y="14994"/>
                  <a:pt x="16003" y="14994"/>
                </a:cubicBezTo>
                <a:close/>
                <a:moveTo>
                  <a:pt x="15346" y="14203"/>
                </a:moveTo>
                <a:cubicBezTo>
                  <a:pt x="15299" y="14203"/>
                  <a:pt x="15252" y="14205"/>
                  <a:pt x="15206" y="14209"/>
                </a:cubicBezTo>
                <a:cubicBezTo>
                  <a:pt x="14797" y="14259"/>
                  <a:pt x="14437" y="14489"/>
                  <a:pt x="14237" y="14839"/>
                </a:cubicBezTo>
                <a:cubicBezTo>
                  <a:pt x="14137" y="14989"/>
                  <a:pt x="14047" y="15119"/>
                  <a:pt x="13977" y="15228"/>
                </a:cubicBezTo>
                <a:cubicBezTo>
                  <a:pt x="13738" y="15578"/>
                  <a:pt x="13618" y="15758"/>
                  <a:pt x="13598" y="15958"/>
                </a:cubicBezTo>
                <a:cubicBezTo>
                  <a:pt x="13568" y="16158"/>
                  <a:pt x="13628" y="16337"/>
                  <a:pt x="13728" y="16737"/>
                </a:cubicBezTo>
                <a:cubicBezTo>
                  <a:pt x="13788" y="16927"/>
                  <a:pt x="13858" y="17167"/>
                  <a:pt x="13928" y="17476"/>
                </a:cubicBezTo>
                <a:cubicBezTo>
                  <a:pt x="14117" y="18266"/>
                  <a:pt x="14667" y="18995"/>
                  <a:pt x="15196" y="19714"/>
                </a:cubicBezTo>
                <a:cubicBezTo>
                  <a:pt x="15566" y="20184"/>
                  <a:pt x="15896" y="20683"/>
                  <a:pt x="16185" y="21223"/>
                </a:cubicBezTo>
                <a:cubicBezTo>
                  <a:pt x="17154" y="23191"/>
                  <a:pt x="17884" y="25539"/>
                  <a:pt x="18293" y="27996"/>
                </a:cubicBezTo>
                <a:cubicBezTo>
                  <a:pt x="18343" y="28286"/>
                  <a:pt x="18403" y="28586"/>
                  <a:pt x="18453" y="28875"/>
                </a:cubicBezTo>
                <a:cubicBezTo>
                  <a:pt x="18673" y="30094"/>
                  <a:pt x="18913" y="31363"/>
                  <a:pt x="18773" y="32582"/>
                </a:cubicBezTo>
                <a:cubicBezTo>
                  <a:pt x="18683" y="33321"/>
                  <a:pt x="18373" y="33961"/>
                  <a:pt x="18084" y="34580"/>
                </a:cubicBezTo>
                <a:cubicBezTo>
                  <a:pt x="17834" y="35040"/>
                  <a:pt x="17644" y="35529"/>
                  <a:pt x="17494" y="36029"/>
                </a:cubicBezTo>
                <a:cubicBezTo>
                  <a:pt x="17464" y="36139"/>
                  <a:pt x="17434" y="36238"/>
                  <a:pt x="17394" y="36348"/>
                </a:cubicBezTo>
                <a:cubicBezTo>
                  <a:pt x="17304" y="36648"/>
                  <a:pt x="17234" y="36948"/>
                  <a:pt x="17184" y="37257"/>
                </a:cubicBezTo>
                <a:cubicBezTo>
                  <a:pt x="17114" y="37707"/>
                  <a:pt x="17194" y="38037"/>
                  <a:pt x="17404" y="38296"/>
                </a:cubicBezTo>
                <a:cubicBezTo>
                  <a:pt x="17776" y="38731"/>
                  <a:pt x="18320" y="38946"/>
                  <a:pt x="19031" y="38946"/>
                </a:cubicBezTo>
                <a:cubicBezTo>
                  <a:pt x="19351" y="38946"/>
                  <a:pt x="19704" y="38903"/>
                  <a:pt x="20092" y="38816"/>
                </a:cubicBezTo>
                <a:lnTo>
                  <a:pt x="20092" y="38746"/>
                </a:lnTo>
                <a:cubicBezTo>
                  <a:pt x="19702" y="38835"/>
                  <a:pt x="19347" y="38879"/>
                  <a:pt x="19027" y="38879"/>
                </a:cubicBezTo>
                <a:cubicBezTo>
                  <a:pt x="18337" y="38879"/>
                  <a:pt x="17812" y="38673"/>
                  <a:pt x="17464" y="38256"/>
                </a:cubicBezTo>
                <a:cubicBezTo>
                  <a:pt x="17254" y="38007"/>
                  <a:pt x="17184" y="37697"/>
                  <a:pt x="17244" y="37267"/>
                </a:cubicBezTo>
                <a:cubicBezTo>
                  <a:pt x="17294" y="36958"/>
                  <a:pt x="17364" y="36658"/>
                  <a:pt x="17464" y="36368"/>
                </a:cubicBezTo>
                <a:cubicBezTo>
                  <a:pt x="17494" y="36258"/>
                  <a:pt x="17524" y="36149"/>
                  <a:pt x="17554" y="36039"/>
                </a:cubicBezTo>
                <a:cubicBezTo>
                  <a:pt x="17704" y="35549"/>
                  <a:pt x="17904" y="35070"/>
                  <a:pt x="18143" y="34610"/>
                </a:cubicBezTo>
                <a:cubicBezTo>
                  <a:pt x="18443" y="33981"/>
                  <a:pt x="18753" y="33341"/>
                  <a:pt x="18833" y="32592"/>
                </a:cubicBezTo>
                <a:cubicBezTo>
                  <a:pt x="18983" y="31353"/>
                  <a:pt x="18743" y="30084"/>
                  <a:pt x="18523" y="28865"/>
                </a:cubicBezTo>
                <a:cubicBezTo>
                  <a:pt x="18463" y="28576"/>
                  <a:pt x="18413" y="28276"/>
                  <a:pt x="18363" y="27986"/>
                </a:cubicBezTo>
                <a:cubicBezTo>
                  <a:pt x="17954" y="25519"/>
                  <a:pt x="17214" y="23171"/>
                  <a:pt x="16235" y="21193"/>
                </a:cubicBezTo>
                <a:cubicBezTo>
                  <a:pt x="15956" y="20653"/>
                  <a:pt x="15616" y="20144"/>
                  <a:pt x="15236" y="19674"/>
                </a:cubicBezTo>
                <a:cubicBezTo>
                  <a:pt x="14717" y="18965"/>
                  <a:pt x="14177" y="18236"/>
                  <a:pt x="13987" y="17456"/>
                </a:cubicBezTo>
                <a:cubicBezTo>
                  <a:pt x="13918" y="17157"/>
                  <a:pt x="13848" y="16917"/>
                  <a:pt x="13798" y="16717"/>
                </a:cubicBezTo>
                <a:cubicBezTo>
                  <a:pt x="13688" y="16337"/>
                  <a:pt x="13638" y="16138"/>
                  <a:pt x="13658" y="15968"/>
                </a:cubicBezTo>
                <a:cubicBezTo>
                  <a:pt x="13688" y="15788"/>
                  <a:pt x="13788" y="15618"/>
                  <a:pt x="14017" y="15268"/>
                </a:cubicBezTo>
                <a:lnTo>
                  <a:pt x="14027" y="15268"/>
                </a:lnTo>
                <a:cubicBezTo>
                  <a:pt x="14107" y="15159"/>
                  <a:pt x="14187" y="15029"/>
                  <a:pt x="14287" y="14879"/>
                </a:cubicBezTo>
                <a:cubicBezTo>
                  <a:pt x="14487" y="14539"/>
                  <a:pt x="14827" y="14319"/>
                  <a:pt x="15206" y="14279"/>
                </a:cubicBezTo>
                <a:cubicBezTo>
                  <a:pt x="15247" y="14276"/>
                  <a:pt x="15288" y="14274"/>
                  <a:pt x="15329" y="14274"/>
                </a:cubicBezTo>
                <a:cubicBezTo>
                  <a:pt x="16677" y="14274"/>
                  <a:pt x="18648" y="16123"/>
                  <a:pt x="20092" y="17596"/>
                </a:cubicBezTo>
                <a:lnTo>
                  <a:pt x="20092" y="17496"/>
                </a:lnTo>
                <a:cubicBezTo>
                  <a:pt x="18605" y="15980"/>
                  <a:pt x="16707" y="14203"/>
                  <a:pt x="15346" y="14203"/>
                </a:cubicBezTo>
                <a:close/>
                <a:moveTo>
                  <a:pt x="14682" y="13421"/>
                </a:moveTo>
                <a:cubicBezTo>
                  <a:pt x="14626" y="13421"/>
                  <a:pt x="14571" y="13424"/>
                  <a:pt x="14517" y="13430"/>
                </a:cubicBezTo>
                <a:cubicBezTo>
                  <a:pt x="14077" y="13470"/>
                  <a:pt x="13698" y="13730"/>
                  <a:pt x="13478" y="14110"/>
                </a:cubicBezTo>
                <a:cubicBezTo>
                  <a:pt x="13118" y="14689"/>
                  <a:pt x="12958" y="14989"/>
                  <a:pt x="12918" y="15268"/>
                </a:cubicBezTo>
                <a:cubicBezTo>
                  <a:pt x="12879" y="15538"/>
                  <a:pt x="12958" y="15748"/>
                  <a:pt x="13098" y="16128"/>
                </a:cubicBezTo>
                <a:cubicBezTo>
                  <a:pt x="13178" y="16377"/>
                  <a:pt x="13288" y="16677"/>
                  <a:pt x="13408" y="17107"/>
                </a:cubicBezTo>
                <a:cubicBezTo>
                  <a:pt x="13628" y="17906"/>
                  <a:pt x="14187" y="18655"/>
                  <a:pt x="14727" y="19385"/>
                </a:cubicBezTo>
                <a:cubicBezTo>
                  <a:pt x="15116" y="19904"/>
                  <a:pt x="15516" y="20443"/>
                  <a:pt x="15786" y="21003"/>
                </a:cubicBezTo>
                <a:cubicBezTo>
                  <a:pt x="16815" y="23111"/>
                  <a:pt x="17574" y="25599"/>
                  <a:pt x="17994" y="28206"/>
                </a:cubicBezTo>
                <a:cubicBezTo>
                  <a:pt x="18044" y="28506"/>
                  <a:pt x="18094" y="28806"/>
                  <a:pt x="18143" y="29105"/>
                </a:cubicBezTo>
                <a:cubicBezTo>
                  <a:pt x="18363" y="30364"/>
                  <a:pt x="18593" y="31663"/>
                  <a:pt x="18443" y="32932"/>
                </a:cubicBezTo>
                <a:lnTo>
                  <a:pt x="18443" y="32982"/>
                </a:lnTo>
                <a:cubicBezTo>
                  <a:pt x="18343" y="33721"/>
                  <a:pt x="18024" y="34370"/>
                  <a:pt x="17714" y="35000"/>
                </a:cubicBezTo>
                <a:cubicBezTo>
                  <a:pt x="17444" y="35489"/>
                  <a:pt x="17234" y="35999"/>
                  <a:pt x="17075" y="36528"/>
                </a:cubicBezTo>
                <a:cubicBezTo>
                  <a:pt x="17045" y="36618"/>
                  <a:pt x="17025" y="36698"/>
                  <a:pt x="16995" y="36788"/>
                </a:cubicBezTo>
                <a:cubicBezTo>
                  <a:pt x="16895" y="37098"/>
                  <a:pt x="16825" y="37417"/>
                  <a:pt x="16765" y="37747"/>
                </a:cubicBezTo>
                <a:cubicBezTo>
                  <a:pt x="16705" y="38247"/>
                  <a:pt x="16785" y="38606"/>
                  <a:pt x="17025" y="38886"/>
                </a:cubicBezTo>
                <a:cubicBezTo>
                  <a:pt x="17462" y="39376"/>
                  <a:pt x="18077" y="39552"/>
                  <a:pt x="18732" y="39552"/>
                </a:cubicBezTo>
                <a:cubicBezTo>
                  <a:pt x="19185" y="39552"/>
                  <a:pt x="19656" y="39468"/>
                  <a:pt x="20102" y="39345"/>
                </a:cubicBezTo>
                <a:lnTo>
                  <a:pt x="20102" y="39276"/>
                </a:lnTo>
                <a:cubicBezTo>
                  <a:pt x="19654" y="39400"/>
                  <a:pt x="19181" y="39487"/>
                  <a:pt x="18731" y="39487"/>
                </a:cubicBezTo>
                <a:cubicBezTo>
                  <a:pt x="18096" y="39487"/>
                  <a:pt x="17505" y="39315"/>
                  <a:pt x="17084" y="38836"/>
                </a:cubicBezTo>
                <a:cubicBezTo>
                  <a:pt x="16855" y="38576"/>
                  <a:pt x="16775" y="38237"/>
                  <a:pt x="16835" y="37757"/>
                </a:cubicBezTo>
                <a:cubicBezTo>
                  <a:pt x="16895" y="37437"/>
                  <a:pt x="16965" y="37118"/>
                  <a:pt x="17065" y="36808"/>
                </a:cubicBezTo>
                <a:cubicBezTo>
                  <a:pt x="17094" y="36718"/>
                  <a:pt x="17114" y="36638"/>
                  <a:pt x="17134" y="36548"/>
                </a:cubicBezTo>
                <a:cubicBezTo>
                  <a:pt x="17304" y="36019"/>
                  <a:pt x="17514" y="35519"/>
                  <a:pt x="17774" y="35030"/>
                </a:cubicBezTo>
                <a:cubicBezTo>
                  <a:pt x="18084" y="34400"/>
                  <a:pt x="18413" y="33741"/>
                  <a:pt x="18513" y="32992"/>
                </a:cubicBezTo>
                <a:cubicBezTo>
                  <a:pt x="18513" y="32982"/>
                  <a:pt x="18513" y="32962"/>
                  <a:pt x="18523" y="32942"/>
                </a:cubicBezTo>
                <a:cubicBezTo>
                  <a:pt x="18673" y="31663"/>
                  <a:pt x="18443" y="30354"/>
                  <a:pt x="18223" y="29095"/>
                </a:cubicBezTo>
                <a:cubicBezTo>
                  <a:pt x="18173" y="28796"/>
                  <a:pt x="18114" y="28496"/>
                  <a:pt x="18064" y="28196"/>
                </a:cubicBezTo>
                <a:cubicBezTo>
                  <a:pt x="17654" y="25589"/>
                  <a:pt x="16885" y="23091"/>
                  <a:pt x="15856" y="20973"/>
                </a:cubicBezTo>
                <a:cubicBezTo>
                  <a:pt x="15546" y="20404"/>
                  <a:pt x="15186" y="19854"/>
                  <a:pt x="14787" y="19345"/>
                </a:cubicBezTo>
                <a:cubicBezTo>
                  <a:pt x="14257" y="18625"/>
                  <a:pt x="13708" y="17876"/>
                  <a:pt x="13478" y="17087"/>
                </a:cubicBezTo>
                <a:cubicBezTo>
                  <a:pt x="13358" y="16667"/>
                  <a:pt x="13258" y="16357"/>
                  <a:pt x="13168" y="16108"/>
                </a:cubicBezTo>
                <a:cubicBezTo>
                  <a:pt x="13038" y="15738"/>
                  <a:pt x="12958" y="15518"/>
                  <a:pt x="12988" y="15278"/>
                </a:cubicBezTo>
                <a:cubicBezTo>
                  <a:pt x="12998" y="15019"/>
                  <a:pt x="13168" y="14719"/>
                  <a:pt x="13528" y="14149"/>
                </a:cubicBezTo>
                <a:lnTo>
                  <a:pt x="13538" y="14149"/>
                </a:lnTo>
                <a:cubicBezTo>
                  <a:pt x="13748" y="13790"/>
                  <a:pt x="14107" y="13540"/>
                  <a:pt x="14527" y="13500"/>
                </a:cubicBezTo>
                <a:cubicBezTo>
                  <a:pt x="14577" y="13495"/>
                  <a:pt x="14627" y="13492"/>
                  <a:pt x="14679" y="13492"/>
                </a:cubicBezTo>
                <a:cubicBezTo>
                  <a:pt x="16220" y="13492"/>
                  <a:pt x="18525" y="15762"/>
                  <a:pt x="20092" y="17386"/>
                </a:cubicBezTo>
                <a:lnTo>
                  <a:pt x="20092" y="17287"/>
                </a:lnTo>
                <a:cubicBezTo>
                  <a:pt x="18520" y="15657"/>
                  <a:pt x="16240" y="13421"/>
                  <a:pt x="14682" y="13421"/>
                </a:cubicBezTo>
                <a:close/>
                <a:moveTo>
                  <a:pt x="5281" y="2484"/>
                </a:moveTo>
                <a:cubicBezTo>
                  <a:pt x="8796" y="2484"/>
                  <a:pt x="14522" y="8740"/>
                  <a:pt x="17324" y="11812"/>
                </a:cubicBezTo>
                <a:cubicBezTo>
                  <a:pt x="17904" y="12431"/>
                  <a:pt x="18353" y="12931"/>
                  <a:pt x="18643" y="13210"/>
                </a:cubicBezTo>
                <a:cubicBezTo>
                  <a:pt x="18853" y="13420"/>
                  <a:pt x="19055" y="13639"/>
                  <a:pt x="19240" y="13850"/>
                </a:cubicBezTo>
                <a:lnTo>
                  <a:pt x="19240" y="13850"/>
                </a:lnTo>
                <a:cubicBezTo>
                  <a:pt x="19144" y="13746"/>
                  <a:pt x="19040" y="13641"/>
                  <a:pt x="18933" y="13540"/>
                </a:cubicBezTo>
                <a:cubicBezTo>
                  <a:pt x="18653" y="13270"/>
                  <a:pt x="18203" y="12781"/>
                  <a:pt x="17624" y="12151"/>
                </a:cubicBezTo>
                <a:cubicBezTo>
                  <a:pt x="14917" y="9194"/>
                  <a:pt x="9379" y="3154"/>
                  <a:pt x="5941" y="3154"/>
                </a:cubicBezTo>
                <a:cubicBezTo>
                  <a:pt x="5813" y="3154"/>
                  <a:pt x="5687" y="3163"/>
                  <a:pt x="5566" y="3180"/>
                </a:cubicBezTo>
                <a:cubicBezTo>
                  <a:pt x="4756" y="3300"/>
                  <a:pt x="4127" y="3809"/>
                  <a:pt x="3697" y="4679"/>
                </a:cubicBezTo>
                <a:cubicBezTo>
                  <a:pt x="3508" y="5058"/>
                  <a:pt x="3378" y="5468"/>
                  <a:pt x="3318" y="5887"/>
                </a:cubicBezTo>
                <a:cubicBezTo>
                  <a:pt x="3088" y="7626"/>
                  <a:pt x="4237" y="9064"/>
                  <a:pt x="5346" y="10463"/>
                </a:cubicBezTo>
                <a:cubicBezTo>
                  <a:pt x="5825" y="11032"/>
                  <a:pt x="6265" y="11632"/>
                  <a:pt x="6654" y="12261"/>
                </a:cubicBezTo>
                <a:cubicBezTo>
                  <a:pt x="7144" y="13081"/>
                  <a:pt x="7733" y="13890"/>
                  <a:pt x="8313" y="14679"/>
                </a:cubicBezTo>
                <a:cubicBezTo>
                  <a:pt x="9122" y="15798"/>
                  <a:pt x="9961" y="16947"/>
                  <a:pt x="10531" y="18166"/>
                </a:cubicBezTo>
                <a:cubicBezTo>
                  <a:pt x="12409" y="22232"/>
                  <a:pt x="13618" y="26628"/>
                  <a:pt x="14027" y="30894"/>
                </a:cubicBezTo>
                <a:cubicBezTo>
                  <a:pt x="14057" y="31253"/>
                  <a:pt x="14097" y="31613"/>
                  <a:pt x="14137" y="31982"/>
                </a:cubicBezTo>
                <a:cubicBezTo>
                  <a:pt x="14307" y="33641"/>
                  <a:pt x="14497" y="35349"/>
                  <a:pt x="14257" y="37008"/>
                </a:cubicBezTo>
                <a:cubicBezTo>
                  <a:pt x="14237" y="37148"/>
                  <a:pt x="14217" y="37287"/>
                  <a:pt x="14197" y="37427"/>
                </a:cubicBezTo>
                <a:cubicBezTo>
                  <a:pt x="14056" y="38197"/>
                  <a:pt x="13742" y="38896"/>
                  <a:pt x="13374" y="39559"/>
                </a:cubicBezTo>
                <a:lnTo>
                  <a:pt x="13374" y="39559"/>
                </a:lnTo>
                <a:cubicBezTo>
                  <a:pt x="13655" y="39001"/>
                  <a:pt x="13866" y="38401"/>
                  <a:pt x="13987" y="37787"/>
                </a:cubicBezTo>
                <a:cubicBezTo>
                  <a:pt x="14017" y="37637"/>
                  <a:pt x="14037" y="37487"/>
                  <a:pt x="14057" y="37327"/>
                </a:cubicBezTo>
                <a:cubicBezTo>
                  <a:pt x="14287" y="35629"/>
                  <a:pt x="14107" y="33881"/>
                  <a:pt x="13938" y="32182"/>
                </a:cubicBezTo>
                <a:cubicBezTo>
                  <a:pt x="13898" y="31813"/>
                  <a:pt x="13858" y="31453"/>
                  <a:pt x="13828" y="31083"/>
                </a:cubicBezTo>
                <a:cubicBezTo>
                  <a:pt x="13428" y="26688"/>
                  <a:pt x="12179" y="22122"/>
                  <a:pt x="10231" y="17896"/>
                </a:cubicBezTo>
                <a:cubicBezTo>
                  <a:pt x="9622" y="16597"/>
                  <a:pt x="8733" y="15378"/>
                  <a:pt x="7873" y="14199"/>
                </a:cubicBezTo>
                <a:cubicBezTo>
                  <a:pt x="7304" y="13430"/>
                  <a:pt x="6714" y="12631"/>
                  <a:pt x="6235" y="11832"/>
                </a:cubicBezTo>
                <a:cubicBezTo>
                  <a:pt x="5815" y="11182"/>
                  <a:pt x="5356" y="10573"/>
                  <a:pt x="4856" y="9993"/>
                </a:cubicBezTo>
                <a:cubicBezTo>
                  <a:pt x="3657" y="8515"/>
                  <a:pt x="2429" y="6996"/>
                  <a:pt x="2668" y="5198"/>
                </a:cubicBezTo>
                <a:cubicBezTo>
                  <a:pt x="2728" y="4778"/>
                  <a:pt x="2858" y="4379"/>
                  <a:pt x="3048" y="4009"/>
                </a:cubicBezTo>
                <a:cubicBezTo>
                  <a:pt x="3478" y="3130"/>
                  <a:pt x="4097" y="2630"/>
                  <a:pt x="4896" y="2511"/>
                </a:cubicBezTo>
                <a:cubicBezTo>
                  <a:pt x="5021" y="2493"/>
                  <a:pt x="5150" y="2484"/>
                  <a:pt x="5281" y="2484"/>
                </a:cubicBezTo>
                <a:close/>
                <a:moveTo>
                  <a:pt x="14002" y="12632"/>
                </a:moveTo>
                <a:cubicBezTo>
                  <a:pt x="13943" y="12632"/>
                  <a:pt x="13885" y="12635"/>
                  <a:pt x="13828" y="12641"/>
                </a:cubicBezTo>
                <a:cubicBezTo>
                  <a:pt x="13368" y="12691"/>
                  <a:pt x="12998" y="12941"/>
                  <a:pt x="12729" y="13390"/>
                </a:cubicBezTo>
                <a:cubicBezTo>
                  <a:pt x="12409" y="13930"/>
                  <a:pt x="12259" y="14259"/>
                  <a:pt x="12219" y="14549"/>
                </a:cubicBezTo>
                <a:cubicBezTo>
                  <a:pt x="12169" y="14899"/>
                  <a:pt x="12289" y="15179"/>
                  <a:pt x="12469" y="15608"/>
                </a:cubicBezTo>
                <a:cubicBezTo>
                  <a:pt x="12629" y="15968"/>
                  <a:pt x="12769" y="16347"/>
                  <a:pt x="12889" y="16727"/>
                </a:cubicBezTo>
                <a:cubicBezTo>
                  <a:pt x="13138" y="17546"/>
                  <a:pt x="13708" y="18316"/>
                  <a:pt x="14257" y="19055"/>
                </a:cubicBezTo>
                <a:cubicBezTo>
                  <a:pt x="14667" y="19614"/>
                  <a:pt x="15086" y="20184"/>
                  <a:pt x="15376" y="20783"/>
                </a:cubicBezTo>
                <a:cubicBezTo>
                  <a:pt x="16475" y="23031"/>
                  <a:pt x="17274" y="25669"/>
                  <a:pt x="17684" y="28406"/>
                </a:cubicBezTo>
                <a:cubicBezTo>
                  <a:pt x="17734" y="28716"/>
                  <a:pt x="17784" y="29025"/>
                  <a:pt x="17834" y="29335"/>
                </a:cubicBezTo>
                <a:cubicBezTo>
                  <a:pt x="18054" y="30634"/>
                  <a:pt x="18283" y="31972"/>
                  <a:pt x="18114" y="33271"/>
                </a:cubicBezTo>
                <a:lnTo>
                  <a:pt x="18114" y="33311"/>
                </a:lnTo>
                <a:cubicBezTo>
                  <a:pt x="18014" y="34080"/>
                  <a:pt x="17664" y="34770"/>
                  <a:pt x="17324" y="35419"/>
                </a:cubicBezTo>
                <a:cubicBezTo>
                  <a:pt x="17045" y="35939"/>
                  <a:pt x="16815" y="36478"/>
                  <a:pt x="16645" y="37028"/>
                </a:cubicBezTo>
                <a:lnTo>
                  <a:pt x="16585" y="37227"/>
                </a:lnTo>
                <a:cubicBezTo>
                  <a:pt x="16485" y="37557"/>
                  <a:pt x="16405" y="37897"/>
                  <a:pt x="16345" y="38237"/>
                </a:cubicBezTo>
                <a:cubicBezTo>
                  <a:pt x="16275" y="38776"/>
                  <a:pt x="16365" y="39176"/>
                  <a:pt x="16645" y="39465"/>
                </a:cubicBezTo>
                <a:cubicBezTo>
                  <a:pt x="17118" y="39981"/>
                  <a:pt x="17770" y="40156"/>
                  <a:pt x="18438" y="40156"/>
                </a:cubicBezTo>
                <a:cubicBezTo>
                  <a:pt x="19012" y="40156"/>
                  <a:pt x="19598" y="40027"/>
                  <a:pt x="20092" y="39875"/>
                </a:cubicBezTo>
                <a:lnTo>
                  <a:pt x="20092" y="39795"/>
                </a:lnTo>
                <a:cubicBezTo>
                  <a:pt x="19599" y="39950"/>
                  <a:pt x="19011" y="40083"/>
                  <a:pt x="18437" y="40083"/>
                </a:cubicBezTo>
                <a:cubicBezTo>
                  <a:pt x="17788" y="40083"/>
                  <a:pt x="17156" y="39913"/>
                  <a:pt x="16695" y="39415"/>
                </a:cubicBezTo>
                <a:cubicBezTo>
                  <a:pt x="16435" y="39136"/>
                  <a:pt x="16345" y="38766"/>
                  <a:pt x="16425" y="38247"/>
                </a:cubicBezTo>
                <a:cubicBezTo>
                  <a:pt x="16475" y="37907"/>
                  <a:pt x="16555" y="37577"/>
                  <a:pt x="16655" y="37247"/>
                </a:cubicBezTo>
                <a:lnTo>
                  <a:pt x="16715" y="37058"/>
                </a:lnTo>
                <a:cubicBezTo>
                  <a:pt x="16885" y="36498"/>
                  <a:pt x="17114" y="35969"/>
                  <a:pt x="17394" y="35459"/>
                </a:cubicBezTo>
                <a:cubicBezTo>
                  <a:pt x="17734" y="34800"/>
                  <a:pt x="18084" y="34110"/>
                  <a:pt x="18193" y="33321"/>
                </a:cubicBezTo>
                <a:lnTo>
                  <a:pt x="18193" y="33281"/>
                </a:lnTo>
                <a:cubicBezTo>
                  <a:pt x="18353" y="31972"/>
                  <a:pt x="18133" y="30624"/>
                  <a:pt x="17914" y="29325"/>
                </a:cubicBezTo>
                <a:cubicBezTo>
                  <a:pt x="17864" y="29015"/>
                  <a:pt x="17804" y="28706"/>
                  <a:pt x="17764" y="28406"/>
                </a:cubicBezTo>
                <a:cubicBezTo>
                  <a:pt x="17344" y="25659"/>
                  <a:pt x="16545" y="23011"/>
                  <a:pt x="15446" y="20753"/>
                </a:cubicBezTo>
                <a:cubicBezTo>
                  <a:pt x="15156" y="20154"/>
                  <a:pt x="14727" y="19574"/>
                  <a:pt x="14317" y="19015"/>
                </a:cubicBezTo>
                <a:cubicBezTo>
                  <a:pt x="13768" y="18276"/>
                  <a:pt x="13208" y="17516"/>
                  <a:pt x="12958" y="16707"/>
                </a:cubicBezTo>
                <a:cubicBezTo>
                  <a:pt x="12839" y="16327"/>
                  <a:pt x="12699" y="15948"/>
                  <a:pt x="12539" y="15578"/>
                </a:cubicBezTo>
                <a:cubicBezTo>
                  <a:pt x="12349" y="15149"/>
                  <a:pt x="12239" y="14889"/>
                  <a:pt x="12289" y="14559"/>
                </a:cubicBezTo>
                <a:cubicBezTo>
                  <a:pt x="12309" y="14279"/>
                  <a:pt x="12459" y="13960"/>
                  <a:pt x="12779" y="13430"/>
                </a:cubicBezTo>
                <a:lnTo>
                  <a:pt x="12789" y="13430"/>
                </a:lnTo>
                <a:cubicBezTo>
                  <a:pt x="13048" y="13001"/>
                  <a:pt x="13398" y="12761"/>
                  <a:pt x="13838" y="12711"/>
                </a:cubicBezTo>
                <a:cubicBezTo>
                  <a:pt x="13893" y="12705"/>
                  <a:pt x="13950" y="12702"/>
                  <a:pt x="14008" y="12702"/>
                </a:cubicBezTo>
                <a:cubicBezTo>
                  <a:pt x="15762" y="12702"/>
                  <a:pt x="18409" y="15426"/>
                  <a:pt x="20092" y="17187"/>
                </a:cubicBezTo>
                <a:lnTo>
                  <a:pt x="20092" y="17087"/>
                </a:lnTo>
                <a:cubicBezTo>
                  <a:pt x="18400" y="15308"/>
                  <a:pt x="15764" y="12632"/>
                  <a:pt x="14002" y="12632"/>
                </a:cubicBezTo>
                <a:close/>
                <a:moveTo>
                  <a:pt x="4614" y="1703"/>
                </a:moveTo>
                <a:cubicBezTo>
                  <a:pt x="8270" y="1703"/>
                  <a:pt x="14218" y="8217"/>
                  <a:pt x="17124" y="11412"/>
                </a:cubicBezTo>
                <a:cubicBezTo>
                  <a:pt x="17694" y="12032"/>
                  <a:pt x="18143" y="12521"/>
                  <a:pt x="18423" y="12801"/>
                </a:cubicBezTo>
                <a:cubicBezTo>
                  <a:pt x="18597" y="12967"/>
                  <a:pt x="18758" y="13139"/>
                  <a:pt x="18912" y="13313"/>
                </a:cubicBezTo>
                <a:lnTo>
                  <a:pt x="18912" y="13313"/>
                </a:lnTo>
                <a:cubicBezTo>
                  <a:pt x="18850" y="13250"/>
                  <a:pt x="18787" y="13188"/>
                  <a:pt x="18723" y="13130"/>
                </a:cubicBezTo>
                <a:cubicBezTo>
                  <a:pt x="18443" y="12851"/>
                  <a:pt x="17994" y="12361"/>
                  <a:pt x="17414" y="11732"/>
                </a:cubicBezTo>
                <a:cubicBezTo>
                  <a:pt x="14594" y="8652"/>
                  <a:pt x="8844" y="2373"/>
                  <a:pt x="5274" y="2373"/>
                </a:cubicBezTo>
                <a:cubicBezTo>
                  <a:pt x="5138" y="2373"/>
                  <a:pt x="5005" y="2382"/>
                  <a:pt x="4876" y="2401"/>
                </a:cubicBezTo>
                <a:cubicBezTo>
                  <a:pt x="4037" y="2521"/>
                  <a:pt x="3388" y="3050"/>
                  <a:pt x="2948" y="3959"/>
                </a:cubicBezTo>
                <a:cubicBezTo>
                  <a:pt x="2758" y="4339"/>
                  <a:pt x="2628" y="4748"/>
                  <a:pt x="2568" y="5178"/>
                </a:cubicBezTo>
                <a:cubicBezTo>
                  <a:pt x="2319" y="7036"/>
                  <a:pt x="3567" y="8575"/>
                  <a:pt x="4786" y="10063"/>
                </a:cubicBezTo>
                <a:cubicBezTo>
                  <a:pt x="5276" y="10643"/>
                  <a:pt x="5735" y="11252"/>
                  <a:pt x="6145" y="11892"/>
                </a:cubicBezTo>
                <a:cubicBezTo>
                  <a:pt x="6635" y="12691"/>
                  <a:pt x="7214" y="13490"/>
                  <a:pt x="7783" y="14269"/>
                </a:cubicBezTo>
                <a:cubicBezTo>
                  <a:pt x="8643" y="15438"/>
                  <a:pt x="9532" y="16657"/>
                  <a:pt x="10131" y="17946"/>
                </a:cubicBezTo>
                <a:cubicBezTo>
                  <a:pt x="12079" y="22162"/>
                  <a:pt x="13318" y="26708"/>
                  <a:pt x="13718" y="31093"/>
                </a:cubicBezTo>
                <a:cubicBezTo>
                  <a:pt x="13748" y="31463"/>
                  <a:pt x="13788" y="31823"/>
                  <a:pt x="13828" y="32192"/>
                </a:cubicBezTo>
                <a:cubicBezTo>
                  <a:pt x="13997" y="33881"/>
                  <a:pt x="14177" y="35629"/>
                  <a:pt x="13948" y="37317"/>
                </a:cubicBezTo>
                <a:cubicBezTo>
                  <a:pt x="13928" y="37467"/>
                  <a:pt x="13908" y="37617"/>
                  <a:pt x="13878" y="37767"/>
                </a:cubicBezTo>
                <a:cubicBezTo>
                  <a:pt x="13728" y="38606"/>
                  <a:pt x="13368" y="39365"/>
                  <a:pt x="12958" y="40075"/>
                </a:cubicBezTo>
                <a:lnTo>
                  <a:pt x="12948" y="40095"/>
                </a:lnTo>
                <a:cubicBezTo>
                  <a:pt x="12921" y="40143"/>
                  <a:pt x="12894" y="40191"/>
                  <a:pt x="12866" y="40239"/>
                </a:cubicBezTo>
                <a:lnTo>
                  <a:pt x="12866" y="40239"/>
                </a:lnTo>
                <a:cubicBezTo>
                  <a:pt x="12891" y="40194"/>
                  <a:pt x="12915" y="40150"/>
                  <a:pt x="12938" y="40105"/>
                </a:cubicBezTo>
                <a:lnTo>
                  <a:pt x="12938" y="40085"/>
                </a:lnTo>
                <a:cubicBezTo>
                  <a:pt x="13278" y="39475"/>
                  <a:pt x="13518" y="38816"/>
                  <a:pt x="13658" y="38137"/>
                </a:cubicBezTo>
                <a:cubicBezTo>
                  <a:pt x="13688" y="37987"/>
                  <a:pt x="13708" y="37817"/>
                  <a:pt x="13738" y="37657"/>
                </a:cubicBezTo>
                <a:cubicBezTo>
                  <a:pt x="13967" y="35919"/>
                  <a:pt x="13798" y="34120"/>
                  <a:pt x="13628" y="32382"/>
                </a:cubicBezTo>
                <a:cubicBezTo>
                  <a:pt x="13588" y="32022"/>
                  <a:pt x="13558" y="31663"/>
                  <a:pt x="13518" y="31303"/>
                </a:cubicBezTo>
                <a:cubicBezTo>
                  <a:pt x="13128" y="26767"/>
                  <a:pt x="11850" y="22062"/>
                  <a:pt x="9821" y="17686"/>
                </a:cubicBezTo>
                <a:cubicBezTo>
                  <a:pt x="9192" y="16317"/>
                  <a:pt x="8253" y="15029"/>
                  <a:pt x="7334" y="13790"/>
                </a:cubicBezTo>
                <a:cubicBezTo>
                  <a:pt x="6784" y="13031"/>
                  <a:pt x="6205" y="12251"/>
                  <a:pt x="5715" y="11462"/>
                </a:cubicBezTo>
                <a:cubicBezTo>
                  <a:pt x="5286" y="10813"/>
                  <a:pt x="4806" y="10193"/>
                  <a:pt x="4297" y="9604"/>
                </a:cubicBezTo>
                <a:cubicBezTo>
                  <a:pt x="2998" y="8035"/>
                  <a:pt x="1659" y="6417"/>
                  <a:pt x="1929" y="4499"/>
                </a:cubicBezTo>
                <a:cubicBezTo>
                  <a:pt x="1989" y="4069"/>
                  <a:pt x="2109" y="3660"/>
                  <a:pt x="2299" y="3280"/>
                </a:cubicBezTo>
                <a:cubicBezTo>
                  <a:pt x="2738" y="2371"/>
                  <a:pt x="3378" y="1851"/>
                  <a:pt x="4207" y="1731"/>
                </a:cubicBezTo>
                <a:cubicBezTo>
                  <a:pt x="4339" y="1712"/>
                  <a:pt x="4475" y="1703"/>
                  <a:pt x="4614" y="1703"/>
                </a:cubicBezTo>
                <a:close/>
                <a:moveTo>
                  <a:pt x="3943" y="912"/>
                </a:moveTo>
                <a:cubicBezTo>
                  <a:pt x="7125" y="912"/>
                  <a:pt x="11979" y="5687"/>
                  <a:pt x="15240" y="9180"/>
                </a:cubicBezTo>
                <a:lnTo>
                  <a:pt x="15240" y="9180"/>
                </a:lnTo>
                <a:cubicBezTo>
                  <a:pt x="12086" y="5858"/>
                  <a:pt x="7620" y="1592"/>
                  <a:pt x="4618" y="1592"/>
                </a:cubicBezTo>
                <a:cubicBezTo>
                  <a:pt x="4474" y="1592"/>
                  <a:pt x="4334" y="1601"/>
                  <a:pt x="4197" y="1621"/>
                </a:cubicBezTo>
                <a:cubicBezTo>
                  <a:pt x="3328" y="1741"/>
                  <a:pt x="2658" y="2291"/>
                  <a:pt x="2199" y="3240"/>
                </a:cubicBezTo>
                <a:cubicBezTo>
                  <a:pt x="2019" y="3630"/>
                  <a:pt x="1889" y="4049"/>
                  <a:pt x="1829" y="4479"/>
                </a:cubicBezTo>
                <a:cubicBezTo>
                  <a:pt x="1559" y="6447"/>
                  <a:pt x="2918" y="8085"/>
                  <a:pt x="4227" y="9674"/>
                </a:cubicBezTo>
                <a:cubicBezTo>
                  <a:pt x="4726" y="10253"/>
                  <a:pt x="5196" y="10873"/>
                  <a:pt x="5615" y="11512"/>
                </a:cubicBezTo>
                <a:cubicBezTo>
                  <a:pt x="6115" y="12301"/>
                  <a:pt x="6684" y="13091"/>
                  <a:pt x="7244" y="13850"/>
                </a:cubicBezTo>
                <a:cubicBezTo>
                  <a:pt x="8153" y="15089"/>
                  <a:pt x="9092" y="16367"/>
                  <a:pt x="9722" y="17716"/>
                </a:cubicBezTo>
                <a:cubicBezTo>
                  <a:pt x="11730" y="22092"/>
                  <a:pt x="13008" y="26787"/>
                  <a:pt x="13408" y="31293"/>
                </a:cubicBezTo>
                <a:cubicBezTo>
                  <a:pt x="13438" y="31653"/>
                  <a:pt x="13468" y="32022"/>
                  <a:pt x="13508" y="32382"/>
                </a:cubicBezTo>
                <a:cubicBezTo>
                  <a:pt x="13678" y="34110"/>
                  <a:pt x="13858" y="35899"/>
                  <a:pt x="13618" y="37627"/>
                </a:cubicBezTo>
                <a:cubicBezTo>
                  <a:pt x="13598" y="37787"/>
                  <a:pt x="13568" y="37957"/>
                  <a:pt x="13538" y="38107"/>
                </a:cubicBezTo>
                <a:cubicBezTo>
                  <a:pt x="13378" y="38886"/>
                  <a:pt x="13078" y="39635"/>
                  <a:pt x="12679" y="40325"/>
                </a:cubicBezTo>
                <a:cubicBezTo>
                  <a:pt x="12978" y="39745"/>
                  <a:pt x="13208" y="39126"/>
                  <a:pt x="13338" y="38476"/>
                </a:cubicBezTo>
                <a:cubicBezTo>
                  <a:pt x="13368" y="38306"/>
                  <a:pt x="13398" y="38127"/>
                  <a:pt x="13418" y="37937"/>
                </a:cubicBezTo>
                <a:cubicBezTo>
                  <a:pt x="13668" y="36158"/>
                  <a:pt x="13488" y="34320"/>
                  <a:pt x="13318" y="32552"/>
                </a:cubicBezTo>
                <a:cubicBezTo>
                  <a:pt x="13288" y="32192"/>
                  <a:pt x="13248" y="31843"/>
                  <a:pt x="13218" y="31503"/>
                </a:cubicBezTo>
                <a:cubicBezTo>
                  <a:pt x="12839" y="26867"/>
                  <a:pt x="11520" y="22012"/>
                  <a:pt x="9432" y="17456"/>
                </a:cubicBezTo>
                <a:cubicBezTo>
                  <a:pt x="8762" y="16008"/>
                  <a:pt x="7763" y="14649"/>
                  <a:pt x="6804" y="13350"/>
                </a:cubicBezTo>
                <a:cubicBezTo>
                  <a:pt x="6255" y="12601"/>
                  <a:pt x="5695" y="11842"/>
                  <a:pt x="5206" y="11072"/>
                </a:cubicBezTo>
                <a:cubicBezTo>
                  <a:pt x="4756" y="10413"/>
                  <a:pt x="4267" y="9784"/>
                  <a:pt x="3747" y="9184"/>
                </a:cubicBezTo>
                <a:cubicBezTo>
                  <a:pt x="2349" y="7526"/>
                  <a:pt x="900" y="5797"/>
                  <a:pt x="1180" y="3769"/>
                </a:cubicBezTo>
                <a:cubicBezTo>
                  <a:pt x="1240" y="3350"/>
                  <a:pt x="1370" y="2940"/>
                  <a:pt x="1549" y="2561"/>
                </a:cubicBezTo>
                <a:cubicBezTo>
                  <a:pt x="2009" y="1611"/>
                  <a:pt x="2668" y="1072"/>
                  <a:pt x="3518" y="942"/>
                </a:cubicBezTo>
                <a:cubicBezTo>
                  <a:pt x="3656" y="922"/>
                  <a:pt x="3798" y="912"/>
                  <a:pt x="3943" y="912"/>
                </a:cubicBezTo>
                <a:close/>
                <a:moveTo>
                  <a:pt x="3263" y="132"/>
                </a:moveTo>
                <a:cubicBezTo>
                  <a:pt x="6809" y="132"/>
                  <a:pt x="12540" y="6050"/>
                  <a:pt x="15746" y="9534"/>
                </a:cubicBezTo>
                <a:cubicBezTo>
                  <a:pt x="12475" y="6005"/>
                  <a:pt x="7308" y="791"/>
                  <a:pt x="3946" y="791"/>
                </a:cubicBezTo>
                <a:cubicBezTo>
                  <a:pt x="3796" y="791"/>
                  <a:pt x="3650" y="801"/>
                  <a:pt x="3508" y="822"/>
                </a:cubicBezTo>
                <a:cubicBezTo>
                  <a:pt x="2598" y="952"/>
                  <a:pt x="1909" y="1522"/>
                  <a:pt x="1439" y="2501"/>
                </a:cubicBezTo>
                <a:cubicBezTo>
                  <a:pt x="1250" y="2890"/>
                  <a:pt x="1120" y="3320"/>
                  <a:pt x="1060" y="3749"/>
                </a:cubicBezTo>
                <a:cubicBezTo>
                  <a:pt x="770" y="5827"/>
                  <a:pt x="2309" y="7656"/>
                  <a:pt x="3647" y="9254"/>
                </a:cubicBezTo>
                <a:cubicBezTo>
                  <a:pt x="4167" y="9854"/>
                  <a:pt x="4656" y="10473"/>
                  <a:pt x="5096" y="11132"/>
                </a:cubicBezTo>
                <a:cubicBezTo>
                  <a:pt x="5596" y="11902"/>
                  <a:pt x="6155" y="12671"/>
                  <a:pt x="6704" y="13410"/>
                </a:cubicBezTo>
                <a:cubicBezTo>
                  <a:pt x="7664" y="14709"/>
                  <a:pt x="8663" y="16058"/>
                  <a:pt x="9332" y="17496"/>
                </a:cubicBezTo>
                <a:cubicBezTo>
                  <a:pt x="11420" y="22042"/>
                  <a:pt x="12729" y="26877"/>
                  <a:pt x="13108" y="31503"/>
                </a:cubicBezTo>
                <a:cubicBezTo>
                  <a:pt x="13138" y="31853"/>
                  <a:pt x="13178" y="32202"/>
                  <a:pt x="13208" y="32552"/>
                </a:cubicBezTo>
                <a:cubicBezTo>
                  <a:pt x="13378" y="34320"/>
                  <a:pt x="13548" y="36149"/>
                  <a:pt x="13308" y="37917"/>
                </a:cubicBezTo>
                <a:cubicBezTo>
                  <a:pt x="13288" y="38097"/>
                  <a:pt x="13258" y="38276"/>
                  <a:pt x="13228" y="38446"/>
                </a:cubicBezTo>
                <a:cubicBezTo>
                  <a:pt x="13068" y="39206"/>
                  <a:pt x="12789" y="39925"/>
                  <a:pt x="12399" y="40594"/>
                </a:cubicBezTo>
                <a:cubicBezTo>
                  <a:pt x="12366" y="40655"/>
                  <a:pt x="12333" y="40716"/>
                  <a:pt x="12299" y="40776"/>
                </a:cubicBezTo>
                <a:lnTo>
                  <a:pt x="12299" y="40776"/>
                </a:lnTo>
                <a:cubicBezTo>
                  <a:pt x="12329" y="40719"/>
                  <a:pt x="12359" y="40662"/>
                  <a:pt x="12389" y="40604"/>
                </a:cubicBezTo>
                <a:cubicBezTo>
                  <a:pt x="12679" y="40045"/>
                  <a:pt x="12889" y="39445"/>
                  <a:pt x="13018" y="38836"/>
                </a:cubicBezTo>
                <a:cubicBezTo>
                  <a:pt x="13048" y="38646"/>
                  <a:pt x="13088" y="38446"/>
                  <a:pt x="13108" y="38247"/>
                </a:cubicBezTo>
                <a:cubicBezTo>
                  <a:pt x="13358" y="36458"/>
                  <a:pt x="13188" y="34610"/>
                  <a:pt x="13018" y="32822"/>
                </a:cubicBezTo>
                <a:cubicBezTo>
                  <a:pt x="12988" y="32452"/>
                  <a:pt x="12958" y="32082"/>
                  <a:pt x="12928" y="31713"/>
                </a:cubicBezTo>
                <a:cubicBezTo>
                  <a:pt x="12529" y="26927"/>
                  <a:pt x="11190" y="21922"/>
                  <a:pt x="9032" y="17237"/>
                </a:cubicBezTo>
                <a:cubicBezTo>
                  <a:pt x="8323" y="15708"/>
                  <a:pt x="7274" y="14279"/>
                  <a:pt x="6255" y="12911"/>
                </a:cubicBezTo>
                <a:cubicBezTo>
                  <a:pt x="5725" y="12191"/>
                  <a:pt x="5166" y="11442"/>
                  <a:pt x="4686" y="10703"/>
                </a:cubicBezTo>
                <a:cubicBezTo>
                  <a:pt x="4217" y="10033"/>
                  <a:pt x="3717" y="9394"/>
                  <a:pt x="3188" y="8795"/>
                </a:cubicBezTo>
                <a:cubicBezTo>
                  <a:pt x="1749" y="7116"/>
                  <a:pt x="131" y="5208"/>
                  <a:pt x="430" y="3060"/>
                </a:cubicBezTo>
                <a:cubicBezTo>
                  <a:pt x="490" y="2640"/>
                  <a:pt x="620" y="2221"/>
                  <a:pt x="800" y="1831"/>
                </a:cubicBezTo>
                <a:cubicBezTo>
                  <a:pt x="1270" y="852"/>
                  <a:pt x="1949" y="293"/>
                  <a:pt x="2838" y="163"/>
                </a:cubicBezTo>
                <a:cubicBezTo>
                  <a:pt x="2976" y="142"/>
                  <a:pt x="3117" y="132"/>
                  <a:pt x="3263" y="132"/>
                </a:cubicBezTo>
                <a:close/>
                <a:moveTo>
                  <a:pt x="13331" y="11841"/>
                </a:moveTo>
                <a:cubicBezTo>
                  <a:pt x="13265" y="11841"/>
                  <a:pt x="13201" y="11845"/>
                  <a:pt x="13138" y="11852"/>
                </a:cubicBezTo>
                <a:cubicBezTo>
                  <a:pt x="12659" y="11912"/>
                  <a:pt x="12269" y="12181"/>
                  <a:pt x="11979" y="12661"/>
                </a:cubicBezTo>
                <a:cubicBezTo>
                  <a:pt x="11690" y="13150"/>
                  <a:pt x="11550" y="13510"/>
                  <a:pt x="11500" y="13830"/>
                </a:cubicBezTo>
                <a:cubicBezTo>
                  <a:pt x="11440" y="14289"/>
                  <a:pt x="11610" y="14639"/>
                  <a:pt x="11850" y="15129"/>
                </a:cubicBezTo>
                <a:cubicBezTo>
                  <a:pt x="12049" y="15528"/>
                  <a:pt x="12229" y="15938"/>
                  <a:pt x="12369" y="16357"/>
                </a:cubicBezTo>
                <a:cubicBezTo>
                  <a:pt x="12649" y="17187"/>
                  <a:pt x="13228" y="17966"/>
                  <a:pt x="13778" y="18725"/>
                </a:cubicBezTo>
                <a:cubicBezTo>
                  <a:pt x="14217" y="19315"/>
                  <a:pt x="14667" y="19934"/>
                  <a:pt x="14977" y="20563"/>
                </a:cubicBezTo>
                <a:cubicBezTo>
                  <a:pt x="16135" y="22961"/>
                  <a:pt x="16965" y="25748"/>
                  <a:pt x="17384" y="28626"/>
                </a:cubicBezTo>
                <a:cubicBezTo>
                  <a:pt x="17424" y="28935"/>
                  <a:pt x="17484" y="29255"/>
                  <a:pt x="17534" y="29565"/>
                </a:cubicBezTo>
                <a:cubicBezTo>
                  <a:pt x="17744" y="30904"/>
                  <a:pt x="17974" y="32292"/>
                  <a:pt x="17794" y="33621"/>
                </a:cubicBezTo>
                <a:lnTo>
                  <a:pt x="17794" y="33641"/>
                </a:lnTo>
                <a:cubicBezTo>
                  <a:pt x="17684" y="34460"/>
                  <a:pt x="17314" y="35169"/>
                  <a:pt x="16955" y="35859"/>
                </a:cubicBezTo>
                <a:cubicBezTo>
                  <a:pt x="16645" y="36388"/>
                  <a:pt x="16395" y="36958"/>
                  <a:pt x="16215" y="37547"/>
                </a:cubicBezTo>
                <a:lnTo>
                  <a:pt x="16185" y="37667"/>
                </a:lnTo>
                <a:cubicBezTo>
                  <a:pt x="16075" y="38017"/>
                  <a:pt x="15986" y="38376"/>
                  <a:pt x="15936" y="38736"/>
                </a:cubicBezTo>
                <a:cubicBezTo>
                  <a:pt x="15846" y="39325"/>
                  <a:pt x="15956" y="39745"/>
                  <a:pt x="16255" y="40065"/>
                </a:cubicBezTo>
                <a:cubicBezTo>
                  <a:pt x="16566" y="40382"/>
                  <a:pt x="17157" y="40778"/>
                  <a:pt x="18175" y="40778"/>
                </a:cubicBezTo>
                <a:cubicBezTo>
                  <a:pt x="18696" y="40778"/>
                  <a:pt x="19328" y="40675"/>
                  <a:pt x="20092" y="40404"/>
                </a:cubicBezTo>
                <a:lnTo>
                  <a:pt x="20092" y="40325"/>
                </a:lnTo>
                <a:cubicBezTo>
                  <a:pt x="19324" y="40599"/>
                  <a:pt x="18691" y="40704"/>
                  <a:pt x="18173" y="40704"/>
                </a:cubicBezTo>
                <a:cubicBezTo>
                  <a:pt x="17182" y="40704"/>
                  <a:pt x="16611" y="40320"/>
                  <a:pt x="16315" y="40005"/>
                </a:cubicBezTo>
                <a:cubicBezTo>
                  <a:pt x="16026" y="39715"/>
                  <a:pt x="15936" y="39315"/>
                  <a:pt x="16006" y="38746"/>
                </a:cubicBezTo>
                <a:cubicBezTo>
                  <a:pt x="16065" y="38386"/>
                  <a:pt x="16145" y="38037"/>
                  <a:pt x="16255" y="37687"/>
                </a:cubicBezTo>
                <a:lnTo>
                  <a:pt x="16295" y="37567"/>
                </a:lnTo>
                <a:cubicBezTo>
                  <a:pt x="16475" y="36988"/>
                  <a:pt x="16725" y="36418"/>
                  <a:pt x="17025" y="35889"/>
                </a:cubicBezTo>
                <a:cubicBezTo>
                  <a:pt x="17384" y="35199"/>
                  <a:pt x="17754" y="34480"/>
                  <a:pt x="17874" y="33651"/>
                </a:cubicBezTo>
                <a:lnTo>
                  <a:pt x="17874" y="33631"/>
                </a:lnTo>
                <a:cubicBezTo>
                  <a:pt x="18054" y="32282"/>
                  <a:pt x="17824" y="30894"/>
                  <a:pt x="17614" y="29555"/>
                </a:cubicBezTo>
                <a:cubicBezTo>
                  <a:pt x="17564" y="29245"/>
                  <a:pt x="17504" y="28925"/>
                  <a:pt x="17464" y="28616"/>
                </a:cubicBezTo>
                <a:cubicBezTo>
                  <a:pt x="17025" y="25728"/>
                  <a:pt x="16185" y="22931"/>
                  <a:pt x="15026" y="20533"/>
                </a:cubicBezTo>
                <a:cubicBezTo>
                  <a:pt x="14717" y="19894"/>
                  <a:pt x="14257" y="19275"/>
                  <a:pt x="13818" y="18675"/>
                </a:cubicBezTo>
                <a:cubicBezTo>
                  <a:pt x="13268" y="17926"/>
                  <a:pt x="12699" y="17147"/>
                  <a:pt x="12419" y="16337"/>
                </a:cubicBezTo>
                <a:cubicBezTo>
                  <a:pt x="12269" y="15908"/>
                  <a:pt x="12099" y="15488"/>
                  <a:pt x="11889" y="15089"/>
                </a:cubicBezTo>
                <a:cubicBezTo>
                  <a:pt x="11650" y="14589"/>
                  <a:pt x="11490" y="14269"/>
                  <a:pt x="11550" y="13830"/>
                </a:cubicBezTo>
                <a:cubicBezTo>
                  <a:pt x="11600" y="13530"/>
                  <a:pt x="11750" y="13180"/>
                  <a:pt x="12029" y="12701"/>
                </a:cubicBezTo>
                <a:lnTo>
                  <a:pt x="12039" y="12701"/>
                </a:lnTo>
                <a:cubicBezTo>
                  <a:pt x="12319" y="12241"/>
                  <a:pt x="12689" y="11982"/>
                  <a:pt x="13148" y="11922"/>
                </a:cubicBezTo>
                <a:cubicBezTo>
                  <a:pt x="13208" y="11915"/>
                  <a:pt x="13268" y="11912"/>
                  <a:pt x="13329" y="11912"/>
                </a:cubicBezTo>
                <a:cubicBezTo>
                  <a:pt x="15257" y="11912"/>
                  <a:pt x="18221" y="15029"/>
                  <a:pt x="20022" y="16917"/>
                </a:cubicBezTo>
                <a:cubicBezTo>
                  <a:pt x="20042" y="16947"/>
                  <a:pt x="20062" y="16977"/>
                  <a:pt x="20092" y="16997"/>
                </a:cubicBezTo>
                <a:lnTo>
                  <a:pt x="20092" y="16887"/>
                </a:lnTo>
                <a:lnTo>
                  <a:pt x="20072" y="16867"/>
                </a:lnTo>
                <a:cubicBezTo>
                  <a:pt x="18273" y="14972"/>
                  <a:pt x="15295" y="11841"/>
                  <a:pt x="13331" y="11841"/>
                </a:cubicBezTo>
                <a:close/>
                <a:moveTo>
                  <a:pt x="12666" y="11050"/>
                </a:moveTo>
                <a:cubicBezTo>
                  <a:pt x="12592" y="11050"/>
                  <a:pt x="12520" y="11054"/>
                  <a:pt x="12449" y="11062"/>
                </a:cubicBezTo>
                <a:cubicBezTo>
                  <a:pt x="11929" y="11122"/>
                  <a:pt x="11520" y="11412"/>
                  <a:pt x="11220" y="11932"/>
                </a:cubicBezTo>
                <a:cubicBezTo>
                  <a:pt x="11000" y="12281"/>
                  <a:pt x="10850" y="12681"/>
                  <a:pt x="10771" y="13091"/>
                </a:cubicBezTo>
                <a:cubicBezTo>
                  <a:pt x="10691" y="13670"/>
                  <a:pt x="10920" y="14090"/>
                  <a:pt x="11230" y="14659"/>
                </a:cubicBezTo>
                <a:cubicBezTo>
                  <a:pt x="11470" y="15079"/>
                  <a:pt x="11680" y="15528"/>
                  <a:pt x="11850" y="15978"/>
                </a:cubicBezTo>
                <a:cubicBezTo>
                  <a:pt x="12159" y="16817"/>
                  <a:pt x="12739" y="17606"/>
                  <a:pt x="13298" y="18375"/>
                </a:cubicBezTo>
                <a:cubicBezTo>
                  <a:pt x="13768" y="19015"/>
                  <a:pt x="14247" y="19664"/>
                  <a:pt x="14567" y="20344"/>
                </a:cubicBezTo>
                <a:cubicBezTo>
                  <a:pt x="15836" y="23021"/>
                  <a:pt x="16675" y="25888"/>
                  <a:pt x="17075" y="28825"/>
                </a:cubicBezTo>
                <a:cubicBezTo>
                  <a:pt x="17124" y="29135"/>
                  <a:pt x="17174" y="29465"/>
                  <a:pt x="17224" y="29785"/>
                </a:cubicBezTo>
                <a:cubicBezTo>
                  <a:pt x="17434" y="31163"/>
                  <a:pt x="17654" y="32572"/>
                  <a:pt x="17474" y="33951"/>
                </a:cubicBezTo>
                <a:lnTo>
                  <a:pt x="17474" y="33971"/>
                </a:lnTo>
                <a:cubicBezTo>
                  <a:pt x="17344" y="34820"/>
                  <a:pt x="16955" y="35569"/>
                  <a:pt x="16575" y="36278"/>
                </a:cubicBezTo>
                <a:cubicBezTo>
                  <a:pt x="16275" y="36838"/>
                  <a:pt x="15966" y="37417"/>
                  <a:pt x="15786" y="38047"/>
                </a:cubicBezTo>
                <a:lnTo>
                  <a:pt x="15776" y="38097"/>
                </a:lnTo>
                <a:cubicBezTo>
                  <a:pt x="15666" y="38466"/>
                  <a:pt x="15576" y="38846"/>
                  <a:pt x="15506" y="39226"/>
                </a:cubicBezTo>
                <a:cubicBezTo>
                  <a:pt x="15426" y="39865"/>
                  <a:pt x="15536" y="40315"/>
                  <a:pt x="15866" y="40644"/>
                </a:cubicBezTo>
                <a:cubicBezTo>
                  <a:pt x="16418" y="41197"/>
                  <a:pt x="17141" y="41382"/>
                  <a:pt x="17861" y="41382"/>
                </a:cubicBezTo>
                <a:cubicBezTo>
                  <a:pt x="18701" y="41382"/>
                  <a:pt x="19537" y="41129"/>
                  <a:pt x="20092" y="40914"/>
                </a:cubicBezTo>
                <a:lnTo>
                  <a:pt x="20092" y="40824"/>
                </a:lnTo>
                <a:cubicBezTo>
                  <a:pt x="19542" y="41042"/>
                  <a:pt x="18704" y="41301"/>
                  <a:pt x="17864" y="41301"/>
                </a:cubicBezTo>
                <a:cubicBezTo>
                  <a:pt x="17164" y="41301"/>
                  <a:pt x="16462" y="41121"/>
                  <a:pt x="15926" y="40584"/>
                </a:cubicBezTo>
                <a:cubicBezTo>
                  <a:pt x="15616" y="40275"/>
                  <a:pt x="15506" y="39845"/>
                  <a:pt x="15586" y="39236"/>
                </a:cubicBezTo>
                <a:cubicBezTo>
                  <a:pt x="15656" y="38856"/>
                  <a:pt x="15736" y="38486"/>
                  <a:pt x="15856" y="38117"/>
                </a:cubicBezTo>
                <a:lnTo>
                  <a:pt x="15866" y="38067"/>
                </a:lnTo>
                <a:cubicBezTo>
                  <a:pt x="16045" y="37447"/>
                  <a:pt x="16355" y="36868"/>
                  <a:pt x="16645" y="36318"/>
                </a:cubicBezTo>
                <a:cubicBezTo>
                  <a:pt x="17035" y="35599"/>
                  <a:pt x="17424" y="34850"/>
                  <a:pt x="17554" y="33981"/>
                </a:cubicBezTo>
                <a:lnTo>
                  <a:pt x="17554" y="33971"/>
                </a:lnTo>
                <a:cubicBezTo>
                  <a:pt x="17744" y="32582"/>
                  <a:pt x="17514" y="31163"/>
                  <a:pt x="17304" y="29785"/>
                </a:cubicBezTo>
                <a:cubicBezTo>
                  <a:pt x="17254" y="29465"/>
                  <a:pt x="17204" y="29135"/>
                  <a:pt x="17154" y="28816"/>
                </a:cubicBezTo>
                <a:cubicBezTo>
                  <a:pt x="16755" y="25868"/>
                  <a:pt x="15906" y="23001"/>
                  <a:pt x="14647" y="20314"/>
                </a:cubicBezTo>
                <a:cubicBezTo>
                  <a:pt x="14317" y="19634"/>
                  <a:pt x="13828" y="18975"/>
                  <a:pt x="13368" y="18336"/>
                </a:cubicBezTo>
                <a:cubicBezTo>
                  <a:pt x="12809" y="17576"/>
                  <a:pt x="12229" y="16787"/>
                  <a:pt x="11929" y="15968"/>
                </a:cubicBezTo>
                <a:cubicBezTo>
                  <a:pt x="11750" y="15508"/>
                  <a:pt x="11540" y="15059"/>
                  <a:pt x="11300" y="14629"/>
                </a:cubicBezTo>
                <a:cubicBezTo>
                  <a:pt x="11000" y="14070"/>
                  <a:pt x="10781" y="13660"/>
                  <a:pt x="10850" y="13110"/>
                </a:cubicBezTo>
                <a:cubicBezTo>
                  <a:pt x="10920" y="12711"/>
                  <a:pt x="11060" y="12321"/>
                  <a:pt x="11280" y="11982"/>
                </a:cubicBezTo>
                <a:lnTo>
                  <a:pt x="11290" y="11972"/>
                </a:lnTo>
                <a:cubicBezTo>
                  <a:pt x="11580" y="11472"/>
                  <a:pt x="11969" y="11202"/>
                  <a:pt x="12459" y="11142"/>
                </a:cubicBezTo>
                <a:cubicBezTo>
                  <a:pt x="12529" y="11134"/>
                  <a:pt x="12600" y="11130"/>
                  <a:pt x="12673" y="11130"/>
                </a:cubicBezTo>
                <a:cubicBezTo>
                  <a:pt x="14731" y="11130"/>
                  <a:pt x="17881" y="14461"/>
                  <a:pt x="19782" y="16487"/>
                </a:cubicBezTo>
                <a:lnTo>
                  <a:pt x="20092" y="16807"/>
                </a:lnTo>
                <a:lnTo>
                  <a:pt x="20092" y="16687"/>
                </a:lnTo>
                <a:lnTo>
                  <a:pt x="19842" y="16427"/>
                </a:lnTo>
                <a:cubicBezTo>
                  <a:pt x="17921" y="14401"/>
                  <a:pt x="14761" y="11050"/>
                  <a:pt x="12666" y="11050"/>
                </a:cubicBezTo>
                <a:close/>
                <a:moveTo>
                  <a:pt x="12001" y="10258"/>
                </a:moveTo>
                <a:cubicBezTo>
                  <a:pt x="11919" y="10258"/>
                  <a:pt x="11838" y="10263"/>
                  <a:pt x="11760" y="10273"/>
                </a:cubicBezTo>
                <a:cubicBezTo>
                  <a:pt x="11220" y="10343"/>
                  <a:pt x="10781" y="10653"/>
                  <a:pt x="10471" y="11212"/>
                </a:cubicBezTo>
                <a:cubicBezTo>
                  <a:pt x="10251" y="11562"/>
                  <a:pt x="10101" y="11952"/>
                  <a:pt x="10031" y="12371"/>
                </a:cubicBezTo>
                <a:cubicBezTo>
                  <a:pt x="9931" y="13061"/>
                  <a:pt x="10231" y="13570"/>
                  <a:pt x="10601" y="14219"/>
                </a:cubicBezTo>
                <a:cubicBezTo>
                  <a:pt x="10880" y="14669"/>
                  <a:pt x="11110" y="15139"/>
                  <a:pt x="11310" y="15618"/>
                </a:cubicBezTo>
                <a:cubicBezTo>
                  <a:pt x="11650" y="16457"/>
                  <a:pt x="12239" y="17267"/>
                  <a:pt x="12799" y="18046"/>
                </a:cubicBezTo>
                <a:cubicBezTo>
                  <a:pt x="13298" y="18715"/>
                  <a:pt x="13798" y="19414"/>
                  <a:pt x="14147" y="20134"/>
                </a:cubicBezTo>
                <a:cubicBezTo>
                  <a:pt x="15476" y="22951"/>
                  <a:pt x="16355" y="25948"/>
                  <a:pt x="16755" y="29035"/>
                </a:cubicBezTo>
                <a:cubicBezTo>
                  <a:pt x="16795" y="29365"/>
                  <a:pt x="16845" y="29695"/>
                  <a:pt x="16895" y="30014"/>
                </a:cubicBezTo>
                <a:cubicBezTo>
                  <a:pt x="17104" y="31423"/>
                  <a:pt x="17314" y="32862"/>
                  <a:pt x="17124" y="34260"/>
                </a:cubicBezTo>
                <a:lnTo>
                  <a:pt x="17124" y="34320"/>
                </a:lnTo>
                <a:cubicBezTo>
                  <a:pt x="16995" y="35199"/>
                  <a:pt x="16575" y="35969"/>
                  <a:pt x="16175" y="36708"/>
                </a:cubicBezTo>
                <a:cubicBezTo>
                  <a:pt x="15856" y="37287"/>
                  <a:pt x="15526" y="37897"/>
                  <a:pt x="15346" y="38556"/>
                </a:cubicBezTo>
                <a:cubicBezTo>
                  <a:pt x="15226" y="38936"/>
                  <a:pt x="15126" y="39325"/>
                  <a:pt x="15066" y="39725"/>
                </a:cubicBezTo>
                <a:cubicBezTo>
                  <a:pt x="14977" y="40404"/>
                  <a:pt x="15096" y="40884"/>
                  <a:pt x="15456" y="41234"/>
                </a:cubicBezTo>
                <a:cubicBezTo>
                  <a:pt x="16040" y="41796"/>
                  <a:pt x="16793" y="41983"/>
                  <a:pt x="17535" y="41983"/>
                </a:cubicBezTo>
                <a:cubicBezTo>
                  <a:pt x="18559" y="41983"/>
                  <a:pt x="19562" y="41628"/>
                  <a:pt x="20072" y="41413"/>
                </a:cubicBezTo>
                <a:lnTo>
                  <a:pt x="20072" y="41324"/>
                </a:lnTo>
                <a:cubicBezTo>
                  <a:pt x="19573" y="41535"/>
                  <a:pt x="18563" y="41900"/>
                  <a:pt x="17536" y="41900"/>
                </a:cubicBezTo>
                <a:cubicBezTo>
                  <a:pt x="16813" y="41900"/>
                  <a:pt x="16082" y="41719"/>
                  <a:pt x="15516" y="41174"/>
                </a:cubicBezTo>
                <a:cubicBezTo>
                  <a:pt x="15176" y="40844"/>
                  <a:pt x="15056" y="40384"/>
                  <a:pt x="15146" y="39735"/>
                </a:cubicBezTo>
                <a:cubicBezTo>
                  <a:pt x="15206" y="39345"/>
                  <a:pt x="15296" y="38956"/>
                  <a:pt x="15416" y="38576"/>
                </a:cubicBezTo>
                <a:cubicBezTo>
                  <a:pt x="15596" y="37927"/>
                  <a:pt x="15926" y="37327"/>
                  <a:pt x="16245" y="36748"/>
                </a:cubicBezTo>
                <a:cubicBezTo>
                  <a:pt x="16645" y="35999"/>
                  <a:pt x="17065" y="35229"/>
                  <a:pt x="17194" y="34330"/>
                </a:cubicBezTo>
                <a:lnTo>
                  <a:pt x="17204" y="34280"/>
                </a:lnTo>
                <a:cubicBezTo>
                  <a:pt x="17394" y="32862"/>
                  <a:pt x="17184" y="31413"/>
                  <a:pt x="16975" y="30004"/>
                </a:cubicBezTo>
                <a:cubicBezTo>
                  <a:pt x="16925" y="29685"/>
                  <a:pt x="16875" y="29355"/>
                  <a:pt x="16825" y="29025"/>
                </a:cubicBezTo>
                <a:cubicBezTo>
                  <a:pt x="16425" y="25928"/>
                  <a:pt x="15546" y="22921"/>
                  <a:pt x="14217" y="20094"/>
                </a:cubicBezTo>
                <a:cubicBezTo>
                  <a:pt x="13868" y="19365"/>
                  <a:pt x="13358" y="18665"/>
                  <a:pt x="12869" y="17996"/>
                </a:cubicBezTo>
                <a:cubicBezTo>
                  <a:pt x="12299" y="17217"/>
                  <a:pt x="11710" y="16417"/>
                  <a:pt x="11380" y="15588"/>
                </a:cubicBezTo>
                <a:cubicBezTo>
                  <a:pt x="11190" y="15099"/>
                  <a:pt x="10950" y="14629"/>
                  <a:pt x="10671" y="14179"/>
                </a:cubicBezTo>
                <a:cubicBezTo>
                  <a:pt x="10291" y="13550"/>
                  <a:pt x="10011" y="13051"/>
                  <a:pt x="10101" y="12381"/>
                </a:cubicBezTo>
                <a:cubicBezTo>
                  <a:pt x="10171" y="11982"/>
                  <a:pt x="10311" y="11602"/>
                  <a:pt x="10531" y="11252"/>
                </a:cubicBezTo>
                <a:lnTo>
                  <a:pt x="10541" y="11252"/>
                </a:lnTo>
                <a:cubicBezTo>
                  <a:pt x="10840" y="10723"/>
                  <a:pt x="11250" y="10423"/>
                  <a:pt x="11770" y="10353"/>
                </a:cubicBezTo>
                <a:cubicBezTo>
                  <a:pt x="11840" y="10345"/>
                  <a:pt x="11911" y="10341"/>
                  <a:pt x="11984" y="10341"/>
                </a:cubicBezTo>
                <a:cubicBezTo>
                  <a:pt x="14180" y="10341"/>
                  <a:pt x="17657" y="14036"/>
                  <a:pt x="19552" y="16048"/>
                </a:cubicBezTo>
                <a:cubicBezTo>
                  <a:pt x="19742" y="16257"/>
                  <a:pt x="19932" y="16447"/>
                  <a:pt x="20082" y="16617"/>
                </a:cubicBezTo>
                <a:lnTo>
                  <a:pt x="20082" y="16487"/>
                </a:lnTo>
                <a:cubicBezTo>
                  <a:pt x="19942" y="16337"/>
                  <a:pt x="19782" y="16168"/>
                  <a:pt x="19612" y="15988"/>
                </a:cubicBezTo>
                <a:cubicBezTo>
                  <a:pt x="17579" y="13829"/>
                  <a:pt x="14226" y="10258"/>
                  <a:pt x="12001" y="10258"/>
                </a:cubicBezTo>
                <a:close/>
                <a:moveTo>
                  <a:pt x="11321" y="9469"/>
                </a:moveTo>
                <a:cubicBezTo>
                  <a:pt x="11239" y="9469"/>
                  <a:pt x="11159" y="9474"/>
                  <a:pt x="11080" y="9484"/>
                </a:cubicBezTo>
                <a:cubicBezTo>
                  <a:pt x="10501" y="9564"/>
                  <a:pt x="10041" y="9894"/>
                  <a:pt x="9722" y="10483"/>
                </a:cubicBezTo>
                <a:cubicBezTo>
                  <a:pt x="9512" y="10843"/>
                  <a:pt x="9372" y="11232"/>
                  <a:pt x="9302" y="11632"/>
                </a:cubicBezTo>
                <a:cubicBezTo>
                  <a:pt x="9192" y="12451"/>
                  <a:pt x="9552" y="13031"/>
                  <a:pt x="10021" y="13780"/>
                </a:cubicBezTo>
                <a:cubicBezTo>
                  <a:pt x="10321" y="14239"/>
                  <a:pt x="10581" y="14729"/>
                  <a:pt x="10801" y="15238"/>
                </a:cubicBezTo>
                <a:cubicBezTo>
                  <a:pt x="11160" y="16088"/>
                  <a:pt x="11750" y="16897"/>
                  <a:pt x="12329" y="17686"/>
                </a:cubicBezTo>
                <a:cubicBezTo>
                  <a:pt x="12849" y="18405"/>
                  <a:pt x="13388" y="19145"/>
                  <a:pt x="13748" y="19904"/>
                </a:cubicBezTo>
                <a:cubicBezTo>
                  <a:pt x="15136" y="22851"/>
                  <a:pt x="16045" y="26008"/>
                  <a:pt x="16455" y="29235"/>
                </a:cubicBezTo>
                <a:cubicBezTo>
                  <a:pt x="16495" y="29565"/>
                  <a:pt x="16545" y="29904"/>
                  <a:pt x="16595" y="30234"/>
                </a:cubicBezTo>
                <a:cubicBezTo>
                  <a:pt x="16795" y="31693"/>
                  <a:pt x="17015" y="33191"/>
                  <a:pt x="16795" y="34650"/>
                </a:cubicBezTo>
                <a:cubicBezTo>
                  <a:pt x="16665" y="35569"/>
                  <a:pt x="16225" y="36358"/>
                  <a:pt x="15796" y="37128"/>
                </a:cubicBezTo>
                <a:cubicBezTo>
                  <a:pt x="15466" y="37737"/>
                  <a:pt x="15116" y="38356"/>
                  <a:pt x="14917" y="39056"/>
                </a:cubicBezTo>
                <a:cubicBezTo>
                  <a:pt x="14797" y="39435"/>
                  <a:pt x="14707" y="39825"/>
                  <a:pt x="14647" y="40215"/>
                </a:cubicBezTo>
                <a:cubicBezTo>
                  <a:pt x="14547" y="40934"/>
                  <a:pt x="14687" y="41443"/>
                  <a:pt x="15076" y="41813"/>
                </a:cubicBezTo>
                <a:cubicBezTo>
                  <a:pt x="15627" y="42327"/>
                  <a:pt x="16364" y="42588"/>
                  <a:pt x="17271" y="42588"/>
                </a:cubicBezTo>
                <a:cubicBezTo>
                  <a:pt x="17351" y="42588"/>
                  <a:pt x="17432" y="42586"/>
                  <a:pt x="17514" y="42582"/>
                </a:cubicBezTo>
                <a:cubicBezTo>
                  <a:pt x="18403" y="42522"/>
                  <a:pt x="19272" y="42293"/>
                  <a:pt x="20072" y="41913"/>
                </a:cubicBezTo>
                <a:lnTo>
                  <a:pt x="20072" y="41813"/>
                </a:lnTo>
                <a:lnTo>
                  <a:pt x="20052" y="41833"/>
                </a:lnTo>
                <a:cubicBezTo>
                  <a:pt x="18952" y="42337"/>
                  <a:pt x="18051" y="42511"/>
                  <a:pt x="17332" y="42511"/>
                </a:cubicBezTo>
                <a:cubicBezTo>
                  <a:pt x="16085" y="42511"/>
                  <a:pt x="15383" y="41988"/>
                  <a:pt x="15136" y="41753"/>
                </a:cubicBezTo>
                <a:cubicBezTo>
                  <a:pt x="14757" y="41403"/>
                  <a:pt x="14637" y="40924"/>
                  <a:pt x="14737" y="40225"/>
                </a:cubicBezTo>
                <a:cubicBezTo>
                  <a:pt x="14797" y="39835"/>
                  <a:pt x="14887" y="39455"/>
                  <a:pt x="14996" y="39076"/>
                </a:cubicBezTo>
                <a:cubicBezTo>
                  <a:pt x="15196" y="38396"/>
                  <a:pt x="15546" y="37777"/>
                  <a:pt x="15876" y="37178"/>
                </a:cubicBezTo>
                <a:cubicBezTo>
                  <a:pt x="16305" y="36398"/>
                  <a:pt x="16745" y="35609"/>
                  <a:pt x="16885" y="34680"/>
                </a:cubicBezTo>
                <a:cubicBezTo>
                  <a:pt x="17104" y="33211"/>
                  <a:pt x="16885" y="31693"/>
                  <a:pt x="16675" y="30234"/>
                </a:cubicBezTo>
                <a:cubicBezTo>
                  <a:pt x="16625" y="29904"/>
                  <a:pt x="16585" y="29565"/>
                  <a:pt x="16535" y="29235"/>
                </a:cubicBezTo>
                <a:cubicBezTo>
                  <a:pt x="16125" y="25988"/>
                  <a:pt x="15216" y="22831"/>
                  <a:pt x="13828" y="19874"/>
                </a:cubicBezTo>
                <a:cubicBezTo>
                  <a:pt x="13458" y="19105"/>
                  <a:pt x="12918" y="18355"/>
                  <a:pt x="12389" y="17636"/>
                </a:cubicBezTo>
                <a:cubicBezTo>
                  <a:pt x="11820" y="16857"/>
                  <a:pt x="11230" y="16048"/>
                  <a:pt x="10880" y="15208"/>
                </a:cubicBezTo>
                <a:cubicBezTo>
                  <a:pt x="10651" y="14699"/>
                  <a:pt x="10381" y="14199"/>
                  <a:pt x="10081" y="13730"/>
                </a:cubicBezTo>
                <a:cubicBezTo>
                  <a:pt x="9632" y="13011"/>
                  <a:pt x="9272" y="12431"/>
                  <a:pt x="9382" y="11652"/>
                </a:cubicBezTo>
                <a:cubicBezTo>
                  <a:pt x="9442" y="11252"/>
                  <a:pt x="9582" y="10873"/>
                  <a:pt x="9781" y="10533"/>
                </a:cubicBezTo>
                <a:lnTo>
                  <a:pt x="9791" y="10523"/>
                </a:lnTo>
                <a:cubicBezTo>
                  <a:pt x="10101" y="9963"/>
                  <a:pt x="10541" y="9644"/>
                  <a:pt x="11090" y="9574"/>
                </a:cubicBezTo>
                <a:cubicBezTo>
                  <a:pt x="11167" y="9564"/>
                  <a:pt x="11246" y="9559"/>
                  <a:pt x="11327" y="9559"/>
                </a:cubicBezTo>
                <a:cubicBezTo>
                  <a:pt x="13637" y="9559"/>
                  <a:pt x="17315" y="13475"/>
                  <a:pt x="19332" y="15618"/>
                </a:cubicBezTo>
                <a:cubicBezTo>
                  <a:pt x="19612" y="15928"/>
                  <a:pt x="19872" y="16198"/>
                  <a:pt x="20092" y="16417"/>
                </a:cubicBezTo>
                <a:lnTo>
                  <a:pt x="20092" y="16297"/>
                </a:lnTo>
                <a:cubicBezTo>
                  <a:pt x="19882" y="16088"/>
                  <a:pt x="19652" y="15838"/>
                  <a:pt x="19392" y="15558"/>
                </a:cubicBezTo>
                <a:cubicBezTo>
                  <a:pt x="17374" y="13405"/>
                  <a:pt x="13677" y="9469"/>
                  <a:pt x="11321" y="9469"/>
                </a:cubicBezTo>
                <a:close/>
                <a:moveTo>
                  <a:pt x="11323" y="42586"/>
                </a:moveTo>
                <a:lnTo>
                  <a:pt x="11323" y="42586"/>
                </a:lnTo>
                <a:cubicBezTo>
                  <a:pt x="11302" y="42624"/>
                  <a:pt x="11281" y="42663"/>
                  <a:pt x="11260" y="42702"/>
                </a:cubicBezTo>
                <a:lnTo>
                  <a:pt x="11250" y="42722"/>
                </a:lnTo>
                <a:lnTo>
                  <a:pt x="11250" y="42702"/>
                </a:lnTo>
                <a:cubicBezTo>
                  <a:pt x="11275" y="42663"/>
                  <a:pt x="11299" y="42625"/>
                  <a:pt x="11323" y="42586"/>
                </a:cubicBezTo>
                <a:close/>
                <a:moveTo>
                  <a:pt x="10655" y="8688"/>
                </a:moveTo>
                <a:cubicBezTo>
                  <a:pt x="10565" y="8688"/>
                  <a:pt x="10477" y="8694"/>
                  <a:pt x="10391" y="8705"/>
                </a:cubicBezTo>
                <a:cubicBezTo>
                  <a:pt x="9781" y="8785"/>
                  <a:pt x="9302" y="9134"/>
                  <a:pt x="8962" y="9764"/>
                </a:cubicBezTo>
                <a:cubicBezTo>
                  <a:pt x="8762" y="10123"/>
                  <a:pt x="8623" y="10503"/>
                  <a:pt x="8563" y="10913"/>
                </a:cubicBezTo>
                <a:cubicBezTo>
                  <a:pt x="8443" y="11842"/>
                  <a:pt x="8892" y="12541"/>
                  <a:pt x="9422" y="13350"/>
                </a:cubicBezTo>
                <a:cubicBezTo>
                  <a:pt x="9742" y="13830"/>
                  <a:pt x="10031" y="14339"/>
                  <a:pt x="10281" y="14869"/>
                </a:cubicBezTo>
                <a:cubicBezTo>
                  <a:pt x="10651" y="15718"/>
                  <a:pt x="11260" y="16537"/>
                  <a:pt x="11830" y="17336"/>
                </a:cubicBezTo>
                <a:cubicBezTo>
                  <a:pt x="12389" y="18086"/>
                  <a:pt x="12958" y="18875"/>
                  <a:pt x="13348" y="19684"/>
                </a:cubicBezTo>
                <a:cubicBezTo>
                  <a:pt x="14787" y="22771"/>
                  <a:pt x="15736" y="26068"/>
                  <a:pt x="16145" y="29445"/>
                </a:cubicBezTo>
                <a:cubicBezTo>
                  <a:pt x="16185" y="29785"/>
                  <a:pt x="16235" y="30124"/>
                  <a:pt x="16285" y="30464"/>
                </a:cubicBezTo>
                <a:cubicBezTo>
                  <a:pt x="16485" y="31962"/>
                  <a:pt x="16705" y="33511"/>
                  <a:pt x="16475" y="35000"/>
                </a:cubicBezTo>
                <a:cubicBezTo>
                  <a:pt x="16325" y="35949"/>
                  <a:pt x="15866" y="36768"/>
                  <a:pt x="15426" y="37557"/>
                </a:cubicBezTo>
                <a:cubicBezTo>
                  <a:pt x="15066" y="38177"/>
                  <a:pt x="14697" y="38836"/>
                  <a:pt x="14497" y="39555"/>
                </a:cubicBezTo>
                <a:cubicBezTo>
                  <a:pt x="14377" y="39935"/>
                  <a:pt x="14287" y="40315"/>
                  <a:pt x="14227" y="40704"/>
                </a:cubicBezTo>
                <a:cubicBezTo>
                  <a:pt x="14117" y="41473"/>
                  <a:pt x="14267" y="42003"/>
                  <a:pt x="14687" y="42393"/>
                </a:cubicBezTo>
                <a:cubicBezTo>
                  <a:pt x="15317" y="42963"/>
                  <a:pt x="16133" y="43188"/>
                  <a:pt x="16992" y="43188"/>
                </a:cubicBezTo>
                <a:cubicBezTo>
                  <a:pt x="17998" y="43188"/>
                  <a:pt x="19062" y="42878"/>
                  <a:pt x="19952" y="42452"/>
                </a:cubicBezTo>
                <a:lnTo>
                  <a:pt x="20072" y="42393"/>
                </a:lnTo>
                <a:lnTo>
                  <a:pt x="20072" y="42293"/>
                </a:lnTo>
                <a:cubicBezTo>
                  <a:pt x="20022" y="42323"/>
                  <a:pt x="19962" y="42343"/>
                  <a:pt x="19912" y="42373"/>
                </a:cubicBezTo>
                <a:cubicBezTo>
                  <a:pt x="19033" y="42790"/>
                  <a:pt x="17978" y="43099"/>
                  <a:pt x="16984" y="43099"/>
                </a:cubicBezTo>
                <a:cubicBezTo>
                  <a:pt x="16148" y="43099"/>
                  <a:pt x="15354" y="42880"/>
                  <a:pt x="14747" y="42323"/>
                </a:cubicBezTo>
                <a:cubicBezTo>
                  <a:pt x="14347" y="41963"/>
                  <a:pt x="14217" y="41453"/>
                  <a:pt x="14317" y="40714"/>
                </a:cubicBezTo>
                <a:cubicBezTo>
                  <a:pt x="14377" y="40335"/>
                  <a:pt x="14467" y="39955"/>
                  <a:pt x="14577" y="39575"/>
                </a:cubicBezTo>
                <a:cubicBezTo>
                  <a:pt x="14787" y="38866"/>
                  <a:pt x="15146" y="38227"/>
                  <a:pt x="15496" y="37597"/>
                </a:cubicBezTo>
                <a:cubicBezTo>
                  <a:pt x="15946" y="36798"/>
                  <a:pt x="16415" y="35969"/>
                  <a:pt x="16565" y="35010"/>
                </a:cubicBezTo>
                <a:cubicBezTo>
                  <a:pt x="16795" y="33511"/>
                  <a:pt x="16575" y="31943"/>
                  <a:pt x="16375" y="30444"/>
                </a:cubicBezTo>
                <a:cubicBezTo>
                  <a:pt x="16325" y="30104"/>
                  <a:pt x="16275" y="29765"/>
                  <a:pt x="16235" y="29425"/>
                </a:cubicBezTo>
                <a:cubicBezTo>
                  <a:pt x="15826" y="26038"/>
                  <a:pt x="14877" y="22741"/>
                  <a:pt x="13428" y="19644"/>
                </a:cubicBezTo>
                <a:cubicBezTo>
                  <a:pt x="13038" y="18825"/>
                  <a:pt x="12459" y="18036"/>
                  <a:pt x="11909" y="17277"/>
                </a:cubicBezTo>
                <a:cubicBezTo>
                  <a:pt x="11330" y="16487"/>
                  <a:pt x="10741" y="15668"/>
                  <a:pt x="10361" y="14819"/>
                </a:cubicBezTo>
                <a:cubicBezTo>
                  <a:pt x="10111" y="14289"/>
                  <a:pt x="9821" y="13780"/>
                  <a:pt x="9492" y="13290"/>
                </a:cubicBezTo>
                <a:cubicBezTo>
                  <a:pt x="8972" y="12501"/>
                  <a:pt x="8523" y="11812"/>
                  <a:pt x="8643" y="10913"/>
                </a:cubicBezTo>
                <a:cubicBezTo>
                  <a:pt x="8703" y="10523"/>
                  <a:pt x="8842" y="10153"/>
                  <a:pt x="9032" y="9804"/>
                </a:cubicBezTo>
                <a:lnTo>
                  <a:pt x="9042" y="9804"/>
                </a:lnTo>
                <a:cubicBezTo>
                  <a:pt x="9372" y="9204"/>
                  <a:pt x="9821" y="8865"/>
                  <a:pt x="10401" y="8785"/>
                </a:cubicBezTo>
                <a:cubicBezTo>
                  <a:pt x="10483" y="8774"/>
                  <a:pt x="10567" y="8769"/>
                  <a:pt x="10653" y="8769"/>
                </a:cubicBezTo>
                <a:cubicBezTo>
                  <a:pt x="13094" y="8769"/>
                  <a:pt x="16979" y="12920"/>
                  <a:pt x="19103" y="15189"/>
                </a:cubicBezTo>
                <a:cubicBezTo>
                  <a:pt x="19492" y="15608"/>
                  <a:pt x="19822" y="15968"/>
                  <a:pt x="20082" y="16228"/>
                </a:cubicBezTo>
                <a:lnTo>
                  <a:pt x="20082" y="16098"/>
                </a:lnTo>
                <a:cubicBezTo>
                  <a:pt x="19832" y="15848"/>
                  <a:pt x="19522" y="15518"/>
                  <a:pt x="19163" y="15129"/>
                </a:cubicBezTo>
                <a:cubicBezTo>
                  <a:pt x="17032" y="12853"/>
                  <a:pt x="13142" y="8688"/>
                  <a:pt x="10655" y="8688"/>
                </a:cubicBezTo>
                <a:close/>
                <a:moveTo>
                  <a:pt x="9981" y="7898"/>
                </a:moveTo>
                <a:cubicBezTo>
                  <a:pt x="9886" y="7898"/>
                  <a:pt x="9793" y="7904"/>
                  <a:pt x="9702" y="7915"/>
                </a:cubicBezTo>
                <a:cubicBezTo>
                  <a:pt x="9072" y="8005"/>
                  <a:pt x="8573" y="8375"/>
                  <a:pt x="8223" y="9044"/>
                </a:cubicBezTo>
                <a:cubicBezTo>
                  <a:pt x="8023" y="9394"/>
                  <a:pt x="7883" y="9784"/>
                  <a:pt x="7823" y="10193"/>
                </a:cubicBezTo>
                <a:cubicBezTo>
                  <a:pt x="7684" y="11242"/>
                  <a:pt x="8213" y="12022"/>
                  <a:pt x="8832" y="12931"/>
                </a:cubicBezTo>
                <a:cubicBezTo>
                  <a:pt x="9192" y="13430"/>
                  <a:pt x="9502" y="13950"/>
                  <a:pt x="9781" y="14499"/>
                </a:cubicBezTo>
                <a:cubicBezTo>
                  <a:pt x="10181" y="15358"/>
                  <a:pt x="10781" y="16178"/>
                  <a:pt x="11360" y="16977"/>
                </a:cubicBezTo>
                <a:cubicBezTo>
                  <a:pt x="11949" y="17776"/>
                  <a:pt x="12549" y="18615"/>
                  <a:pt x="12958" y="19474"/>
                </a:cubicBezTo>
                <a:cubicBezTo>
                  <a:pt x="14467" y="22691"/>
                  <a:pt x="15446" y="26128"/>
                  <a:pt x="15856" y="29655"/>
                </a:cubicBezTo>
                <a:cubicBezTo>
                  <a:pt x="15896" y="29994"/>
                  <a:pt x="15946" y="30334"/>
                  <a:pt x="15986" y="30684"/>
                </a:cubicBezTo>
                <a:cubicBezTo>
                  <a:pt x="16175" y="32222"/>
                  <a:pt x="16395" y="33821"/>
                  <a:pt x="16145" y="35349"/>
                </a:cubicBezTo>
                <a:cubicBezTo>
                  <a:pt x="15996" y="36328"/>
                  <a:pt x="15506" y="37168"/>
                  <a:pt x="15046" y="37977"/>
                </a:cubicBezTo>
                <a:cubicBezTo>
                  <a:pt x="14667" y="38636"/>
                  <a:pt x="14287" y="39315"/>
                  <a:pt x="14067" y="40065"/>
                </a:cubicBezTo>
                <a:cubicBezTo>
                  <a:pt x="13948" y="40434"/>
                  <a:pt x="13858" y="40814"/>
                  <a:pt x="13798" y="41204"/>
                </a:cubicBezTo>
                <a:cubicBezTo>
                  <a:pt x="13688" y="42013"/>
                  <a:pt x="13848" y="42572"/>
                  <a:pt x="14297" y="42982"/>
                </a:cubicBezTo>
                <a:cubicBezTo>
                  <a:pt x="14915" y="43527"/>
                  <a:pt x="15731" y="43799"/>
                  <a:pt x="16714" y="43799"/>
                </a:cubicBezTo>
                <a:cubicBezTo>
                  <a:pt x="16813" y="43799"/>
                  <a:pt x="16913" y="43797"/>
                  <a:pt x="17015" y="43791"/>
                </a:cubicBezTo>
                <a:cubicBezTo>
                  <a:pt x="17994" y="43711"/>
                  <a:pt x="18943" y="43442"/>
                  <a:pt x="19822" y="43012"/>
                </a:cubicBezTo>
                <a:cubicBezTo>
                  <a:pt x="19902" y="42972"/>
                  <a:pt x="19982" y="42922"/>
                  <a:pt x="20072" y="42872"/>
                </a:cubicBezTo>
                <a:lnTo>
                  <a:pt x="20072" y="42762"/>
                </a:lnTo>
                <a:cubicBezTo>
                  <a:pt x="19972" y="42822"/>
                  <a:pt x="19882" y="42882"/>
                  <a:pt x="19782" y="42922"/>
                </a:cubicBezTo>
                <a:cubicBezTo>
                  <a:pt x="18632" y="43486"/>
                  <a:pt x="17614" y="43709"/>
                  <a:pt x="16757" y="43709"/>
                </a:cubicBezTo>
                <a:cubicBezTo>
                  <a:pt x="15700" y="43709"/>
                  <a:pt x="14886" y="43370"/>
                  <a:pt x="14367" y="42912"/>
                </a:cubicBezTo>
                <a:cubicBezTo>
                  <a:pt x="13938" y="42532"/>
                  <a:pt x="13788" y="41993"/>
                  <a:pt x="13898" y="41214"/>
                </a:cubicBezTo>
                <a:cubicBezTo>
                  <a:pt x="13957" y="40834"/>
                  <a:pt x="14047" y="40454"/>
                  <a:pt x="14157" y="40095"/>
                </a:cubicBezTo>
                <a:cubicBezTo>
                  <a:pt x="14367" y="39355"/>
                  <a:pt x="14757" y="38686"/>
                  <a:pt x="15126" y="38027"/>
                </a:cubicBezTo>
                <a:cubicBezTo>
                  <a:pt x="15596" y="37207"/>
                  <a:pt x="16085" y="36358"/>
                  <a:pt x="16235" y="35359"/>
                </a:cubicBezTo>
                <a:cubicBezTo>
                  <a:pt x="16485" y="33811"/>
                  <a:pt x="16275" y="32212"/>
                  <a:pt x="16065" y="30664"/>
                </a:cubicBezTo>
                <a:cubicBezTo>
                  <a:pt x="16026" y="30324"/>
                  <a:pt x="15976" y="29984"/>
                  <a:pt x="15946" y="29645"/>
                </a:cubicBezTo>
                <a:cubicBezTo>
                  <a:pt x="15516" y="26108"/>
                  <a:pt x="14537" y="22661"/>
                  <a:pt x="13028" y="19434"/>
                </a:cubicBezTo>
                <a:cubicBezTo>
                  <a:pt x="12609" y="18555"/>
                  <a:pt x="11999" y="17726"/>
                  <a:pt x="11420" y="16917"/>
                </a:cubicBezTo>
                <a:cubicBezTo>
                  <a:pt x="10830" y="16118"/>
                  <a:pt x="10241" y="15298"/>
                  <a:pt x="9841" y="14459"/>
                </a:cubicBezTo>
                <a:cubicBezTo>
                  <a:pt x="9572" y="13900"/>
                  <a:pt x="9252" y="13370"/>
                  <a:pt x="8892" y="12871"/>
                </a:cubicBezTo>
                <a:cubicBezTo>
                  <a:pt x="8283" y="11972"/>
                  <a:pt x="7763" y="11212"/>
                  <a:pt x="7903" y="10193"/>
                </a:cubicBezTo>
                <a:cubicBezTo>
                  <a:pt x="7963" y="9804"/>
                  <a:pt x="8093" y="9424"/>
                  <a:pt x="8283" y="9084"/>
                </a:cubicBezTo>
                <a:lnTo>
                  <a:pt x="8293" y="9074"/>
                </a:lnTo>
                <a:cubicBezTo>
                  <a:pt x="8633" y="8445"/>
                  <a:pt x="9112" y="8075"/>
                  <a:pt x="9712" y="8005"/>
                </a:cubicBezTo>
                <a:cubicBezTo>
                  <a:pt x="9801" y="7993"/>
                  <a:pt x="9893" y="7988"/>
                  <a:pt x="9987" y="7988"/>
                </a:cubicBezTo>
                <a:cubicBezTo>
                  <a:pt x="12559" y="7988"/>
                  <a:pt x="16646" y="12368"/>
                  <a:pt x="18873" y="14759"/>
                </a:cubicBezTo>
                <a:cubicBezTo>
                  <a:pt x="19392" y="15318"/>
                  <a:pt x="19812" y="15758"/>
                  <a:pt x="20082" y="16028"/>
                </a:cubicBezTo>
                <a:lnTo>
                  <a:pt x="20082" y="15898"/>
                </a:lnTo>
                <a:cubicBezTo>
                  <a:pt x="19812" y="15638"/>
                  <a:pt x="19422" y="15218"/>
                  <a:pt x="18943" y="14709"/>
                </a:cubicBezTo>
                <a:cubicBezTo>
                  <a:pt x="16706" y="12299"/>
                  <a:pt x="12600" y="7898"/>
                  <a:pt x="9981" y="7898"/>
                </a:cubicBezTo>
                <a:close/>
                <a:moveTo>
                  <a:pt x="9305" y="7106"/>
                </a:moveTo>
                <a:cubicBezTo>
                  <a:pt x="9202" y="7106"/>
                  <a:pt x="9101" y="7113"/>
                  <a:pt x="9002" y="7126"/>
                </a:cubicBezTo>
                <a:cubicBezTo>
                  <a:pt x="8333" y="7216"/>
                  <a:pt x="7813" y="7606"/>
                  <a:pt x="7454" y="8305"/>
                </a:cubicBezTo>
                <a:cubicBezTo>
                  <a:pt x="7254" y="8665"/>
                  <a:pt x="7124" y="9054"/>
                  <a:pt x="7064" y="9464"/>
                </a:cubicBezTo>
                <a:cubicBezTo>
                  <a:pt x="6904" y="10633"/>
                  <a:pt x="7544" y="11542"/>
                  <a:pt x="8233" y="12501"/>
                </a:cubicBezTo>
                <a:cubicBezTo>
                  <a:pt x="8613" y="13011"/>
                  <a:pt x="8952" y="13560"/>
                  <a:pt x="9242" y="14130"/>
                </a:cubicBezTo>
                <a:cubicBezTo>
                  <a:pt x="9662" y="14979"/>
                  <a:pt x="10271" y="15808"/>
                  <a:pt x="10850" y="16607"/>
                </a:cubicBezTo>
                <a:cubicBezTo>
                  <a:pt x="11470" y="17456"/>
                  <a:pt x="12109" y="18336"/>
                  <a:pt x="12539" y="19255"/>
                </a:cubicBezTo>
                <a:cubicBezTo>
                  <a:pt x="14107" y="22611"/>
                  <a:pt x="15116" y="26188"/>
                  <a:pt x="15536" y="29865"/>
                </a:cubicBezTo>
                <a:cubicBezTo>
                  <a:pt x="15576" y="30204"/>
                  <a:pt x="15626" y="30554"/>
                  <a:pt x="15666" y="30904"/>
                </a:cubicBezTo>
                <a:cubicBezTo>
                  <a:pt x="15866" y="32482"/>
                  <a:pt x="16075" y="34120"/>
                  <a:pt x="15816" y="35699"/>
                </a:cubicBezTo>
                <a:cubicBezTo>
                  <a:pt x="15656" y="36708"/>
                  <a:pt x="15156" y="37577"/>
                  <a:pt x="14667" y="38416"/>
                </a:cubicBezTo>
                <a:cubicBezTo>
                  <a:pt x="14277" y="39096"/>
                  <a:pt x="13868" y="39795"/>
                  <a:pt x="13648" y="40564"/>
                </a:cubicBezTo>
                <a:cubicBezTo>
                  <a:pt x="13538" y="40944"/>
                  <a:pt x="13448" y="41324"/>
                  <a:pt x="13388" y="41703"/>
                </a:cubicBezTo>
                <a:cubicBezTo>
                  <a:pt x="13268" y="42562"/>
                  <a:pt x="13438" y="43152"/>
                  <a:pt x="13928" y="43571"/>
                </a:cubicBezTo>
                <a:cubicBezTo>
                  <a:pt x="14618" y="44174"/>
                  <a:pt x="15499" y="44407"/>
                  <a:pt x="16413" y="44407"/>
                </a:cubicBezTo>
                <a:cubicBezTo>
                  <a:pt x="17562" y="44407"/>
                  <a:pt x="18762" y="44039"/>
                  <a:pt x="19702" y="43571"/>
                </a:cubicBezTo>
                <a:cubicBezTo>
                  <a:pt x="19832" y="43501"/>
                  <a:pt x="19952" y="43432"/>
                  <a:pt x="20082" y="43352"/>
                </a:cubicBezTo>
                <a:lnTo>
                  <a:pt x="20082" y="43242"/>
                </a:lnTo>
                <a:cubicBezTo>
                  <a:pt x="19942" y="43332"/>
                  <a:pt x="19802" y="43412"/>
                  <a:pt x="19662" y="43491"/>
                </a:cubicBezTo>
                <a:cubicBezTo>
                  <a:pt x="18729" y="43955"/>
                  <a:pt x="17543" y="44319"/>
                  <a:pt x="16412" y="44319"/>
                </a:cubicBezTo>
                <a:cubicBezTo>
                  <a:pt x="15520" y="44319"/>
                  <a:pt x="14661" y="44093"/>
                  <a:pt x="13987" y="43511"/>
                </a:cubicBezTo>
                <a:cubicBezTo>
                  <a:pt x="13528" y="43112"/>
                  <a:pt x="13368" y="42542"/>
                  <a:pt x="13478" y="41733"/>
                </a:cubicBezTo>
                <a:cubicBezTo>
                  <a:pt x="13538" y="41354"/>
                  <a:pt x="13628" y="40974"/>
                  <a:pt x="13738" y="40604"/>
                </a:cubicBezTo>
                <a:cubicBezTo>
                  <a:pt x="13967" y="39835"/>
                  <a:pt x="14367" y="39146"/>
                  <a:pt x="14757" y="38466"/>
                </a:cubicBezTo>
                <a:cubicBezTo>
                  <a:pt x="15246" y="37627"/>
                  <a:pt x="15756" y="36748"/>
                  <a:pt x="15926" y="35719"/>
                </a:cubicBezTo>
                <a:cubicBezTo>
                  <a:pt x="16185" y="34130"/>
                  <a:pt x="15976" y="32482"/>
                  <a:pt x="15766" y="30894"/>
                </a:cubicBezTo>
                <a:cubicBezTo>
                  <a:pt x="15726" y="30544"/>
                  <a:pt x="15676" y="30204"/>
                  <a:pt x="15646" y="29855"/>
                </a:cubicBezTo>
                <a:cubicBezTo>
                  <a:pt x="15216" y="26178"/>
                  <a:pt x="14207" y="22581"/>
                  <a:pt x="12639" y="19225"/>
                </a:cubicBezTo>
                <a:cubicBezTo>
                  <a:pt x="12199" y="18296"/>
                  <a:pt x="11560" y="17416"/>
                  <a:pt x="10940" y="16567"/>
                </a:cubicBezTo>
                <a:cubicBezTo>
                  <a:pt x="10361" y="15768"/>
                  <a:pt x="9752" y="14939"/>
                  <a:pt x="9342" y="14090"/>
                </a:cubicBezTo>
                <a:cubicBezTo>
                  <a:pt x="9042" y="13520"/>
                  <a:pt x="8703" y="12971"/>
                  <a:pt x="8313" y="12461"/>
                </a:cubicBezTo>
                <a:cubicBezTo>
                  <a:pt x="7614" y="11472"/>
                  <a:pt x="7014" y="10613"/>
                  <a:pt x="7164" y="9484"/>
                </a:cubicBezTo>
                <a:cubicBezTo>
                  <a:pt x="7224" y="9094"/>
                  <a:pt x="7344" y="8705"/>
                  <a:pt x="7534" y="8355"/>
                </a:cubicBezTo>
                <a:lnTo>
                  <a:pt x="7544" y="8355"/>
                </a:lnTo>
                <a:cubicBezTo>
                  <a:pt x="7893" y="7686"/>
                  <a:pt x="8393" y="7306"/>
                  <a:pt x="9022" y="7216"/>
                </a:cubicBezTo>
                <a:cubicBezTo>
                  <a:pt x="9117" y="7203"/>
                  <a:pt x="9214" y="7197"/>
                  <a:pt x="9313" y="7197"/>
                </a:cubicBezTo>
                <a:cubicBezTo>
                  <a:pt x="12017" y="7197"/>
                  <a:pt x="16311" y="11814"/>
                  <a:pt x="18653" y="14339"/>
                </a:cubicBezTo>
                <a:cubicBezTo>
                  <a:pt x="19222" y="14949"/>
                  <a:pt x="19672" y="15438"/>
                  <a:pt x="19942" y="15688"/>
                </a:cubicBezTo>
                <a:cubicBezTo>
                  <a:pt x="19992" y="15728"/>
                  <a:pt x="20042" y="15768"/>
                  <a:pt x="20082" y="15808"/>
                </a:cubicBezTo>
                <a:lnTo>
                  <a:pt x="20082" y="15678"/>
                </a:lnTo>
                <a:lnTo>
                  <a:pt x="20012" y="15608"/>
                </a:lnTo>
                <a:cubicBezTo>
                  <a:pt x="19742" y="15358"/>
                  <a:pt x="19292" y="14879"/>
                  <a:pt x="18723" y="14269"/>
                </a:cubicBezTo>
                <a:cubicBezTo>
                  <a:pt x="16364" y="11737"/>
                  <a:pt x="12055" y="7106"/>
                  <a:pt x="9305" y="7106"/>
                </a:cubicBezTo>
                <a:close/>
                <a:moveTo>
                  <a:pt x="8640" y="6316"/>
                </a:moveTo>
                <a:cubicBezTo>
                  <a:pt x="8532" y="6316"/>
                  <a:pt x="8426" y="6323"/>
                  <a:pt x="8323" y="6337"/>
                </a:cubicBezTo>
                <a:cubicBezTo>
                  <a:pt x="7634" y="6427"/>
                  <a:pt x="7084" y="6846"/>
                  <a:pt x="6714" y="7586"/>
                </a:cubicBezTo>
                <a:cubicBezTo>
                  <a:pt x="6515" y="7945"/>
                  <a:pt x="6385" y="8335"/>
                  <a:pt x="6325" y="8745"/>
                </a:cubicBezTo>
                <a:cubicBezTo>
                  <a:pt x="6145" y="10023"/>
                  <a:pt x="6884" y="11032"/>
                  <a:pt x="7654" y="12091"/>
                </a:cubicBezTo>
                <a:cubicBezTo>
                  <a:pt x="8053" y="12611"/>
                  <a:pt x="8423" y="13170"/>
                  <a:pt x="8733" y="13750"/>
                </a:cubicBezTo>
                <a:cubicBezTo>
                  <a:pt x="9172" y="14599"/>
                  <a:pt x="9781" y="15428"/>
                  <a:pt x="10361" y="16238"/>
                </a:cubicBezTo>
                <a:cubicBezTo>
                  <a:pt x="11010" y="17137"/>
                  <a:pt x="11690" y="18066"/>
                  <a:pt x="12149" y="19035"/>
                </a:cubicBezTo>
                <a:cubicBezTo>
                  <a:pt x="13768" y="22522"/>
                  <a:pt x="14817" y="26248"/>
                  <a:pt x="15236" y="30064"/>
                </a:cubicBezTo>
                <a:cubicBezTo>
                  <a:pt x="15276" y="30414"/>
                  <a:pt x="15316" y="30764"/>
                  <a:pt x="15366" y="31113"/>
                </a:cubicBezTo>
                <a:cubicBezTo>
                  <a:pt x="15566" y="32742"/>
                  <a:pt x="15776" y="34420"/>
                  <a:pt x="15506" y="36039"/>
                </a:cubicBezTo>
                <a:cubicBezTo>
                  <a:pt x="15326" y="37088"/>
                  <a:pt x="14807" y="37977"/>
                  <a:pt x="14297" y="38836"/>
                </a:cubicBezTo>
                <a:cubicBezTo>
                  <a:pt x="13888" y="39545"/>
                  <a:pt x="13458" y="40265"/>
                  <a:pt x="13218" y="41074"/>
                </a:cubicBezTo>
                <a:cubicBezTo>
                  <a:pt x="13108" y="41443"/>
                  <a:pt x="13018" y="41823"/>
                  <a:pt x="12958" y="42203"/>
                </a:cubicBezTo>
                <a:cubicBezTo>
                  <a:pt x="12839" y="43102"/>
                  <a:pt x="13018" y="43721"/>
                  <a:pt x="13538" y="44161"/>
                </a:cubicBezTo>
                <a:cubicBezTo>
                  <a:pt x="14266" y="44779"/>
                  <a:pt x="15180" y="45020"/>
                  <a:pt x="16124" y="45020"/>
                </a:cubicBezTo>
                <a:cubicBezTo>
                  <a:pt x="17333" y="45020"/>
                  <a:pt x="18591" y="44626"/>
                  <a:pt x="19572" y="44121"/>
                </a:cubicBezTo>
                <a:cubicBezTo>
                  <a:pt x="19742" y="44031"/>
                  <a:pt x="19912" y="43921"/>
                  <a:pt x="20072" y="43811"/>
                </a:cubicBezTo>
                <a:lnTo>
                  <a:pt x="20072" y="43691"/>
                </a:lnTo>
                <a:cubicBezTo>
                  <a:pt x="19902" y="43811"/>
                  <a:pt x="19712" y="43931"/>
                  <a:pt x="19522" y="44031"/>
                </a:cubicBezTo>
                <a:cubicBezTo>
                  <a:pt x="18554" y="44526"/>
                  <a:pt x="17313" y="44917"/>
                  <a:pt x="16122" y="44917"/>
                </a:cubicBezTo>
                <a:cubicBezTo>
                  <a:pt x="15200" y="44917"/>
                  <a:pt x="14309" y="44683"/>
                  <a:pt x="13598" y="44081"/>
                </a:cubicBezTo>
                <a:cubicBezTo>
                  <a:pt x="13108" y="43661"/>
                  <a:pt x="12938" y="43082"/>
                  <a:pt x="13058" y="42223"/>
                </a:cubicBezTo>
                <a:cubicBezTo>
                  <a:pt x="13118" y="41843"/>
                  <a:pt x="13198" y="41463"/>
                  <a:pt x="13318" y="41104"/>
                </a:cubicBezTo>
                <a:cubicBezTo>
                  <a:pt x="13548" y="40305"/>
                  <a:pt x="13967" y="39585"/>
                  <a:pt x="14377" y="38886"/>
                </a:cubicBezTo>
                <a:cubicBezTo>
                  <a:pt x="14887" y="38017"/>
                  <a:pt x="15416" y="37118"/>
                  <a:pt x="15596" y="36049"/>
                </a:cubicBezTo>
                <a:cubicBezTo>
                  <a:pt x="15866" y="34420"/>
                  <a:pt x="15656" y="32732"/>
                  <a:pt x="15456" y="31103"/>
                </a:cubicBezTo>
                <a:cubicBezTo>
                  <a:pt x="15416" y="30754"/>
                  <a:pt x="15376" y="30394"/>
                  <a:pt x="15336" y="30054"/>
                </a:cubicBezTo>
                <a:cubicBezTo>
                  <a:pt x="14907" y="26218"/>
                  <a:pt x="13858" y="22482"/>
                  <a:pt x="12229" y="18995"/>
                </a:cubicBezTo>
                <a:cubicBezTo>
                  <a:pt x="11770" y="18006"/>
                  <a:pt x="11090" y="17077"/>
                  <a:pt x="10431" y="16178"/>
                </a:cubicBezTo>
                <a:cubicBezTo>
                  <a:pt x="9851" y="15378"/>
                  <a:pt x="9252" y="14549"/>
                  <a:pt x="8812" y="13700"/>
                </a:cubicBezTo>
                <a:cubicBezTo>
                  <a:pt x="8493" y="13110"/>
                  <a:pt x="8123" y="12551"/>
                  <a:pt x="7723" y="12022"/>
                </a:cubicBezTo>
                <a:cubicBezTo>
                  <a:pt x="6964" y="10983"/>
                  <a:pt x="6245" y="9993"/>
                  <a:pt x="6415" y="8755"/>
                </a:cubicBezTo>
                <a:cubicBezTo>
                  <a:pt x="6475" y="8365"/>
                  <a:pt x="6605" y="7985"/>
                  <a:pt x="6794" y="7626"/>
                </a:cubicBezTo>
                <a:cubicBezTo>
                  <a:pt x="7164" y="6926"/>
                  <a:pt x="7674" y="6527"/>
                  <a:pt x="8333" y="6437"/>
                </a:cubicBezTo>
                <a:cubicBezTo>
                  <a:pt x="8435" y="6423"/>
                  <a:pt x="8539" y="6416"/>
                  <a:pt x="8646" y="6416"/>
                </a:cubicBezTo>
                <a:cubicBezTo>
                  <a:pt x="11482" y="6416"/>
                  <a:pt x="15978" y="11262"/>
                  <a:pt x="18433" y="13910"/>
                </a:cubicBezTo>
                <a:cubicBezTo>
                  <a:pt x="19003" y="14529"/>
                  <a:pt x="19452" y="15019"/>
                  <a:pt x="19732" y="15268"/>
                </a:cubicBezTo>
                <a:cubicBezTo>
                  <a:pt x="19852" y="15388"/>
                  <a:pt x="19972" y="15508"/>
                  <a:pt x="20082" y="15618"/>
                </a:cubicBezTo>
                <a:lnTo>
                  <a:pt x="20082" y="15478"/>
                </a:lnTo>
                <a:cubicBezTo>
                  <a:pt x="19992" y="15388"/>
                  <a:pt x="19892" y="15288"/>
                  <a:pt x="19792" y="15198"/>
                </a:cubicBezTo>
                <a:cubicBezTo>
                  <a:pt x="19522" y="14949"/>
                  <a:pt x="19073" y="14459"/>
                  <a:pt x="18503" y="13840"/>
                </a:cubicBezTo>
                <a:cubicBezTo>
                  <a:pt x="16038" y="11182"/>
                  <a:pt x="11522" y="6316"/>
                  <a:pt x="8640" y="6316"/>
                </a:cubicBezTo>
                <a:close/>
                <a:moveTo>
                  <a:pt x="7965" y="5535"/>
                </a:moveTo>
                <a:cubicBezTo>
                  <a:pt x="7849" y="5535"/>
                  <a:pt x="7735" y="5542"/>
                  <a:pt x="7624" y="5558"/>
                </a:cubicBezTo>
                <a:cubicBezTo>
                  <a:pt x="6904" y="5658"/>
                  <a:pt x="6345" y="6097"/>
                  <a:pt x="5945" y="6866"/>
                </a:cubicBezTo>
                <a:cubicBezTo>
                  <a:pt x="5755" y="7236"/>
                  <a:pt x="5625" y="7626"/>
                  <a:pt x="5566" y="8035"/>
                </a:cubicBezTo>
                <a:cubicBezTo>
                  <a:pt x="5376" y="9434"/>
                  <a:pt x="6195" y="10523"/>
                  <a:pt x="7064" y="11682"/>
                </a:cubicBezTo>
                <a:cubicBezTo>
                  <a:pt x="7494" y="12221"/>
                  <a:pt x="7873" y="12791"/>
                  <a:pt x="8213" y="13380"/>
                </a:cubicBezTo>
                <a:cubicBezTo>
                  <a:pt x="8663" y="14229"/>
                  <a:pt x="9262" y="15059"/>
                  <a:pt x="9851" y="15868"/>
                </a:cubicBezTo>
                <a:cubicBezTo>
                  <a:pt x="10541" y="16817"/>
                  <a:pt x="11250" y="17796"/>
                  <a:pt x="11740" y="18825"/>
                </a:cubicBezTo>
                <a:cubicBezTo>
                  <a:pt x="13428" y="22442"/>
                  <a:pt x="14507" y="26308"/>
                  <a:pt x="14937" y="30274"/>
                </a:cubicBezTo>
                <a:cubicBezTo>
                  <a:pt x="14967" y="30634"/>
                  <a:pt x="15006" y="30983"/>
                  <a:pt x="15056" y="31343"/>
                </a:cubicBezTo>
                <a:cubicBezTo>
                  <a:pt x="15256" y="33011"/>
                  <a:pt x="15456" y="34740"/>
                  <a:pt x="15186" y="36398"/>
                </a:cubicBezTo>
                <a:cubicBezTo>
                  <a:pt x="15006" y="37427"/>
                  <a:pt x="14497" y="38316"/>
                  <a:pt x="13997" y="39166"/>
                </a:cubicBezTo>
                <a:lnTo>
                  <a:pt x="13928" y="39276"/>
                </a:lnTo>
                <a:lnTo>
                  <a:pt x="13848" y="39415"/>
                </a:lnTo>
                <a:cubicBezTo>
                  <a:pt x="13808" y="39475"/>
                  <a:pt x="13778" y="39535"/>
                  <a:pt x="13748" y="39585"/>
                </a:cubicBezTo>
                <a:cubicBezTo>
                  <a:pt x="13368" y="40215"/>
                  <a:pt x="13018" y="40874"/>
                  <a:pt x="12799" y="41583"/>
                </a:cubicBezTo>
                <a:cubicBezTo>
                  <a:pt x="12689" y="41953"/>
                  <a:pt x="12599" y="42333"/>
                  <a:pt x="12549" y="42712"/>
                </a:cubicBezTo>
                <a:cubicBezTo>
                  <a:pt x="12419" y="43631"/>
                  <a:pt x="12619" y="44301"/>
                  <a:pt x="13158" y="44750"/>
                </a:cubicBezTo>
                <a:cubicBezTo>
                  <a:pt x="13856" y="45324"/>
                  <a:pt x="14780" y="45625"/>
                  <a:pt x="15854" y="45625"/>
                </a:cubicBezTo>
                <a:cubicBezTo>
                  <a:pt x="15995" y="45625"/>
                  <a:pt x="16139" y="45620"/>
                  <a:pt x="16285" y="45609"/>
                </a:cubicBezTo>
                <a:cubicBezTo>
                  <a:pt x="17394" y="45520"/>
                  <a:pt x="18473" y="45200"/>
                  <a:pt x="19452" y="44670"/>
                </a:cubicBezTo>
                <a:cubicBezTo>
                  <a:pt x="19672" y="44550"/>
                  <a:pt x="19882" y="44421"/>
                  <a:pt x="20092" y="44271"/>
                </a:cubicBezTo>
                <a:lnTo>
                  <a:pt x="20092" y="44151"/>
                </a:lnTo>
                <a:cubicBezTo>
                  <a:pt x="19872" y="44311"/>
                  <a:pt x="19632" y="44461"/>
                  <a:pt x="19392" y="44590"/>
                </a:cubicBezTo>
                <a:cubicBezTo>
                  <a:pt x="18339" y="45142"/>
                  <a:pt x="17057" y="45517"/>
                  <a:pt x="15850" y="45517"/>
                </a:cubicBezTo>
                <a:cubicBezTo>
                  <a:pt x="14870" y="45517"/>
                  <a:pt x="13939" y="45270"/>
                  <a:pt x="13218" y="44670"/>
                </a:cubicBezTo>
                <a:cubicBezTo>
                  <a:pt x="12699" y="44241"/>
                  <a:pt x="12519" y="43621"/>
                  <a:pt x="12639" y="42732"/>
                </a:cubicBezTo>
                <a:cubicBezTo>
                  <a:pt x="12699" y="42353"/>
                  <a:pt x="12779" y="41983"/>
                  <a:pt x="12889" y="41613"/>
                </a:cubicBezTo>
                <a:cubicBezTo>
                  <a:pt x="13128" y="40794"/>
                  <a:pt x="13578" y="40055"/>
                  <a:pt x="13997" y="39335"/>
                </a:cubicBezTo>
                <a:cubicBezTo>
                  <a:pt x="14537" y="38436"/>
                  <a:pt x="15086" y="37507"/>
                  <a:pt x="15266" y="36408"/>
                </a:cubicBezTo>
                <a:cubicBezTo>
                  <a:pt x="15556" y="34740"/>
                  <a:pt x="15346" y="33002"/>
                  <a:pt x="15146" y="31323"/>
                </a:cubicBezTo>
                <a:cubicBezTo>
                  <a:pt x="15106" y="30973"/>
                  <a:pt x="15066" y="30614"/>
                  <a:pt x="15016" y="30264"/>
                </a:cubicBezTo>
                <a:cubicBezTo>
                  <a:pt x="14587" y="26288"/>
                  <a:pt x="13508" y="22402"/>
                  <a:pt x="11820" y="18775"/>
                </a:cubicBezTo>
                <a:cubicBezTo>
                  <a:pt x="11330" y="17736"/>
                  <a:pt x="10611" y="16747"/>
                  <a:pt x="9921" y="15798"/>
                </a:cubicBezTo>
                <a:cubicBezTo>
                  <a:pt x="9342" y="14999"/>
                  <a:pt x="8733" y="14179"/>
                  <a:pt x="8283" y="13330"/>
                </a:cubicBezTo>
                <a:cubicBezTo>
                  <a:pt x="7953" y="12731"/>
                  <a:pt x="7574" y="12161"/>
                  <a:pt x="7144" y="11622"/>
                </a:cubicBezTo>
                <a:cubicBezTo>
                  <a:pt x="6295" y="10473"/>
                  <a:pt x="5486" y="9394"/>
                  <a:pt x="5665" y="8045"/>
                </a:cubicBezTo>
                <a:cubicBezTo>
                  <a:pt x="5725" y="7646"/>
                  <a:pt x="5855" y="7266"/>
                  <a:pt x="6045" y="6906"/>
                </a:cubicBezTo>
                <a:cubicBezTo>
                  <a:pt x="6425" y="6167"/>
                  <a:pt x="6964" y="5748"/>
                  <a:pt x="7644" y="5658"/>
                </a:cubicBezTo>
                <a:cubicBezTo>
                  <a:pt x="7747" y="5643"/>
                  <a:pt x="7853" y="5636"/>
                  <a:pt x="7962" y="5636"/>
                </a:cubicBezTo>
                <a:cubicBezTo>
                  <a:pt x="10940" y="5636"/>
                  <a:pt x="15813" y="10907"/>
                  <a:pt x="18203" y="13490"/>
                </a:cubicBezTo>
                <a:cubicBezTo>
                  <a:pt x="18773" y="14120"/>
                  <a:pt x="19222" y="14599"/>
                  <a:pt x="19502" y="14869"/>
                </a:cubicBezTo>
                <a:cubicBezTo>
                  <a:pt x="19712" y="15059"/>
                  <a:pt x="19892" y="15248"/>
                  <a:pt x="20072" y="15448"/>
                </a:cubicBezTo>
                <a:lnTo>
                  <a:pt x="20072" y="15288"/>
                </a:lnTo>
                <a:cubicBezTo>
                  <a:pt x="19912" y="15129"/>
                  <a:pt x="19752" y="14949"/>
                  <a:pt x="19572" y="14789"/>
                </a:cubicBezTo>
                <a:cubicBezTo>
                  <a:pt x="19302" y="14529"/>
                  <a:pt x="18843" y="14040"/>
                  <a:pt x="18273" y="13420"/>
                </a:cubicBezTo>
                <a:cubicBezTo>
                  <a:pt x="15695" y="10631"/>
                  <a:pt x="10987" y="5535"/>
                  <a:pt x="7965" y="5535"/>
                </a:cubicBezTo>
                <a:close/>
                <a:moveTo>
                  <a:pt x="3268" y="1"/>
                </a:moveTo>
                <a:cubicBezTo>
                  <a:pt x="3114" y="1"/>
                  <a:pt x="2964" y="11"/>
                  <a:pt x="2818" y="33"/>
                </a:cubicBezTo>
                <a:cubicBezTo>
                  <a:pt x="1889" y="173"/>
                  <a:pt x="1170" y="762"/>
                  <a:pt x="700" y="1781"/>
                </a:cubicBezTo>
                <a:cubicBezTo>
                  <a:pt x="500" y="2181"/>
                  <a:pt x="371" y="2611"/>
                  <a:pt x="311" y="3050"/>
                </a:cubicBezTo>
                <a:cubicBezTo>
                  <a:pt x="1" y="5248"/>
                  <a:pt x="1639" y="7176"/>
                  <a:pt x="3088" y="8875"/>
                </a:cubicBezTo>
                <a:cubicBezTo>
                  <a:pt x="3627" y="9474"/>
                  <a:pt x="4127" y="10103"/>
                  <a:pt x="4586" y="10773"/>
                </a:cubicBezTo>
                <a:cubicBezTo>
                  <a:pt x="5066" y="11522"/>
                  <a:pt x="5625" y="12271"/>
                  <a:pt x="6155" y="12981"/>
                </a:cubicBezTo>
                <a:cubicBezTo>
                  <a:pt x="7174" y="14359"/>
                  <a:pt x="8223" y="15768"/>
                  <a:pt x="8922" y="17287"/>
                </a:cubicBezTo>
                <a:cubicBezTo>
                  <a:pt x="11070" y="21962"/>
                  <a:pt x="12419" y="26947"/>
                  <a:pt x="12799" y="31713"/>
                </a:cubicBezTo>
                <a:cubicBezTo>
                  <a:pt x="12829" y="32082"/>
                  <a:pt x="12869" y="32452"/>
                  <a:pt x="12899" y="32832"/>
                </a:cubicBezTo>
                <a:cubicBezTo>
                  <a:pt x="13058" y="34610"/>
                  <a:pt x="13228" y="36448"/>
                  <a:pt x="12988" y="38217"/>
                </a:cubicBezTo>
                <a:cubicBezTo>
                  <a:pt x="12958" y="38416"/>
                  <a:pt x="12928" y="38616"/>
                  <a:pt x="12889" y="38806"/>
                </a:cubicBezTo>
                <a:cubicBezTo>
                  <a:pt x="12639" y="40105"/>
                  <a:pt x="11949" y="41204"/>
                  <a:pt x="11280" y="42263"/>
                </a:cubicBezTo>
                <a:cubicBezTo>
                  <a:pt x="10711" y="43162"/>
                  <a:pt x="10131" y="44081"/>
                  <a:pt x="9811" y="45120"/>
                </a:cubicBezTo>
                <a:cubicBezTo>
                  <a:pt x="9702" y="45490"/>
                  <a:pt x="9612" y="45869"/>
                  <a:pt x="9552" y="46249"/>
                </a:cubicBezTo>
                <a:cubicBezTo>
                  <a:pt x="9392" y="47428"/>
                  <a:pt x="9682" y="48277"/>
                  <a:pt x="10451" y="48846"/>
                </a:cubicBezTo>
                <a:cubicBezTo>
                  <a:pt x="11429" y="49570"/>
                  <a:pt x="12620" y="49867"/>
                  <a:pt x="13842" y="49867"/>
                </a:cubicBezTo>
                <a:cubicBezTo>
                  <a:pt x="15503" y="49867"/>
                  <a:pt x="17221" y="49318"/>
                  <a:pt x="18533" y="48547"/>
                </a:cubicBezTo>
                <a:cubicBezTo>
                  <a:pt x="19083" y="48197"/>
                  <a:pt x="19592" y="47797"/>
                  <a:pt x="20072" y="47358"/>
                </a:cubicBezTo>
                <a:lnTo>
                  <a:pt x="20072" y="47188"/>
                </a:lnTo>
                <a:cubicBezTo>
                  <a:pt x="19522" y="47678"/>
                  <a:pt x="18993" y="48127"/>
                  <a:pt x="18473" y="48437"/>
                </a:cubicBezTo>
                <a:cubicBezTo>
                  <a:pt x="17176" y="49204"/>
                  <a:pt x="15482" y="49748"/>
                  <a:pt x="13845" y="49748"/>
                </a:cubicBezTo>
                <a:cubicBezTo>
                  <a:pt x="12647" y="49748"/>
                  <a:pt x="11480" y="49456"/>
                  <a:pt x="10521" y="48746"/>
                </a:cubicBezTo>
                <a:cubicBezTo>
                  <a:pt x="9801" y="48217"/>
                  <a:pt x="9522" y="47398"/>
                  <a:pt x="9682" y="46269"/>
                </a:cubicBezTo>
                <a:cubicBezTo>
                  <a:pt x="9732" y="45889"/>
                  <a:pt x="9821" y="45520"/>
                  <a:pt x="9931" y="45160"/>
                </a:cubicBezTo>
                <a:cubicBezTo>
                  <a:pt x="10141" y="44501"/>
                  <a:pt x="10431" y="43871"/>
                  <a:pt x="10791" y="43282"/>
                </a:cubicBezTo>
                <a:cubicBezTo>
                  <a:pt x="10818" y="43235"/>
                  <a:pt x="10846" y="43188"/>
                  <a:pt x="10874" y="43142"/>
                </a:cubicBezTo>
                <a:lnTo>
                  <a:pt x="10874" y="43142"/>
                </a:lnTo>
                <a:cubicBezTo>
                  <a:pt x="10849" y="43188"/>
                  <a:pt x="10825" y="43235"/>
                  <a:pt x="10801" y="43282"/>
                </a:cubicBezTo>
                <a:cubicBezTo>
                  <a:pt x="10571" y="43701"/>
                  <a:pt x="10381" y="44151"/>
                  <a:pt x="10241" y="44610"/>
                </a:cubicBezTo>
                <a:cubicBezTo>
                  <a:pt x="10121" y="44980"/>
                  <a:pt x="10031" y="45350"/>
                  <a:pt x="9981" y="45739"/>
                </a:cubicBezTo>
                <a:cubicBezTo>
                  <a:pt x="9821" y="46878"/>
                  <a:pt x="10101" y="47707"/>
                  <a:pt x="10830" y="48257"/>
                </a:cubicBezTo>
                <a:cubicBezTo>
                  <a:pt x="11771" y="48963"/>
                  <a:pt x="12927" y="49253"/>
                  <a:pt x="14117" y="49253"/>
                </a:cubicBezTo>
                <a:cubicBezTo>
                  <a:pt x="15720" y="49253"/>
                  <a:pt x="17384" y="48727"/>
                  <a:pt x="18663" y="47987"/>
                </a:cubicBezTo>
                <a:cubicBezTo>
                  <a:pt x="19163" y="47678"/>
                  <a:pt x="19632" y="47318"/>
                  <a:pt x="20072" y="46918"/>
                </a:cubicBezTo>
                <a:lnTo>
                  <a:pt x="20072" y="46758"/>
                </a:lnTo>
                <a:cubicBezTo>
                  <a:pt x="19612" y="47178"/>
                  <a:pt x="19123" y="47548"/>
                  <a:pt x="18603" y="47887"/>
                </a:cubicBezTo>
                <a:cubicBezTo>
                  <a:pt x="17346" y="48616"/>
                  <a:pt x="15707" y="49134"/>
                  <a:pt x="14130" y="49134"/>
                </a:cubicBezTo>
                <a:cubicBezTo>
                  <a:pt x="12962" y="49134"/>
                  <a:pt x="11829" y="48850"/>
                  <a:pt x="10910" y="48157"/>
                </a:cubicBezTo>
                <a:cubicBezTo>
                  <a:pt x="10211" y="47638"/>
                  <a:pt x="9951" y="46848"/>
                  <a:pt x="10101" y="45759"/>
                </a:cubicBezTo>
                <a:cubicBezTo>
                  <a:pt x="10151" y="45380"/>
                  <a:pt x="10241" y="45010"/>
                  <a:pt x="10351" y="44650"/>
                </a:cubicBezTo>
                <a:cubicBezTo>
                  <a:pt x="10571" y="43971"/>
                  <a:pt x="10870" y="43322"/>
                  <a:pt x="11250" y="42722"/>
                </a:cubicBezTo>
                <a:lnTo>
                  <a:pt x="11250" y="42722"/>
                </a:lnTo>
                <a:cubicBezTo>
                  <a:pt x="11010" y="43162"/>
                  <a:pt x="10811" y="43621"/>
                  <a:pt x="10661" y="44101"/>
                </a:cubicBezTo>
                <a:cubicBezTo>
                  <a:pt x="10551" y="44471"/>
                  <a:pt x="10461" y="44850"/>
                  <a:pt x="10401" y="45230"/>
                </a:cubicBezTo>
                <a:cubicBezTo>
                  <a:pt x="10251" y="46339"/>
                  <a:pt x="10521" y="47138"/>
                  <a:pt x="11220" y="47668"/>
                </a:cubicBezTo>
                <a:cubicBezTo>
                  <a:pt x="12125" y="48358"/>
                  <a:pt x="13249" y="48642"/>
                  <a:pt x="14409" y="48642"/>
                </a:cubicBezTo>
                <a:cubicBezTo>
                  <a:pt x="15951" y="48642"/>
                  <a:pt x="17556" y="48140"/>
                  <a:pt x="18793" y="47428"/>
                </a:cubicBezTo>
                <a:cubicBezTo>
                  <a:pt x="19242" y="47158"/>
                  <a:pt x="19672" y="46838"/>
                  <a:pt x="20072" y="46489"/>
                </a:cubicBezTo>
                <a:lnTo>
                  <a:pt x="20072" y="46339"/>
                </a:lnTo>
                <a:cubicBezTo>
                  <a:pt x="19652" y="46708"/>
                  <a:pt x="19202" y="47038"/>
                  <a:pt x="18733" y="47338"/>
                </a:cubicBezTo>
                <a:cubicBezTo>
                  <a:pt x="17507" y="48036"/>
                  <a:pt x="15921" y="48532"/>
                  <a:pt x="14400" y="48532"/>
                </a:cubicBezTo>
                <a:cubicBezTo>
                  <a:pt x="13268" y="48532"/>
                  <a:pt x="12173" y="48257"/>
                  <a:pt x="11290" y="47588"/>
                </a:cubicBezTo>
                <a:cubicBezTo>
                  <a:pt x="10631" y="47088"/>
                  <a:pt x="10381" y="46319"/>
                  <a:pt x="10521" y="45250"/>
                </a:cubicBezTo>
                <a:cubicBezTo>
                  <a:pt x="10581" y="44880"/>
                  <a:pt x="10661" y="44511"/>
                  <a:pt x="10771" y="44151"/>
                </a:cubicBezTo>
                <a:cubicBezTo>
                  <a:pt x="11010" y="43432"/>
                  <a:pt x="11330" y="42762"/>
                  <a:pt x="11730" y="42123"/>
                </a:cubicBezTo>
                <a:cubicBezTo>
                  <a:pt x="11730" y="42123"/>
                  <a:pt x="11730" y="42113"/>
                  <a:pt x="11740" y="42113"/>
                </a:cubicBezTo>
                <a:cubicBezTo>
                  <a:pt x="11787" y="42027"/>
                  <a:pt x="11837" y="41942"/>
                  <a:pt x="11888" y="41858"/>
                </a:cubicBezTo>
                <a:lnTo>
                  <a:pt x="11888" y="41858"/>
                </a:lnTo>
                <a:cubicBezTo>
                  <a:pt x="11841" y="41939"/>
                  <a:pt x="11795" y="42021"/>
                  <a:pt x="11750" y="42103"/>
                </a:cubicBezTo>
                <a:cubicBezTo>
                  <a:pt x="11750" y="42113"/>
                  <a:pt x="11740" y="42113"/>
                  <a:pt x="11740" y="42123"/>
                </a:cubicBezTo>
                <a:cubicBezTo>
                  <a:pt x="11280" y="42922"/>
                  <a:pt x="10980" y="43811"/>
                  <a:pt x="10840" y="44730"/>
                </a:cubicBezTo>
                <a:cubicBezTo>
                  <a:pt x="10701" y="45799"/>
                  <a:pt x="10950" y="46569"/>
                  <a:pt x="11620" y="47088"/>
                </a:cubicBezTo>
                <a:cubicBezTo>
                  <a:pt x="12438" y="47724"/>
                  <a:pt x="13500" y="48048"/>
                  <a:pt x="14725" y="48048"/>
                </a:cubicBezTo>
                <a:cubicBezTo>
                  <a:pt x="14905" y="48048"/>
                  <a:pt x="15089" y="48041"/>
                  <a:pt x="15276" y="48027"/>
                </a:cubicBezTo>
                <a:cubicBezTo>
                  <a:pt x="16565" y="47907"/>
                  <a:pt x="17814" y="47518"/>
                  <a:pt x="18933" y="46888"/>
                </a:cubicBezTo>
                <a:cubicBezTo>
                  <a:pt x="19342" y="46638"/>
                  <a:pt x="19722" y="46359"/>
                  <a:pt x="20082" y="46059"/>
                </a:cubicBezTo>
                <a:lnTo>
                  <a:pt x="20082" y="45899"/>
                </a:lnTo>
                <a:cubicBezTo>
                  <a:pt x="19702" y="46229"/>
                  <a:pt x="19302" y="46519"/>
                  <a:pt x="18873" y="46778"/>
                </a:cubicBezTo>
                <a:cubicBezTo>
                  <a:pt x="17690" y="47449"/>
                  <a:pt x="16168" y="47923"/>
                  <a:pt x="14711" y="47923"/>
                </a:cubicBezTo>
                <a:cubicBezTo>
                  <a:pt x="13608" y="47923"/>
                  <a:pt x="12542" y="47651"/>
                  <a:pt x="11690" y="46988"/>
                </a:cubicBezTo>
                <a:cubicBezTo>
                  <a:pt x="11060" y="46499"/>
                  <a:pt x="10811" y="45759"/>
                  <a:pt x="10960" y="44740"/>
                </a:cubicBezTo>
                <a:cubicBezTo>
                  <a:pt x="11010" y="44371"/>
                  <a:pt x="11100" y="44001"/>
                  <a:pt x="11210" y="43631"/>
                </a:cubicBezTo>
                <a:cubicBezTo>
                  <a:pt x="11434" y="42951"/>
                  <a:pt x="11744" y="42298"/>
                  <a:pt x="12125" y="41686"/>
                </a:cubicBezTo>
                <a:lnTo>
                  <a:pt x="12125" y="41686"/>
                </a:lnTo>
                <a:cubicBezTo>
                  <a:pt x="11879" y="42136"/>
                  <a:pt x="11674" y="42611"/>
                  <a:pt x="11520" y="43102"/>
                </a:cubicBezTo>
                <a:cubicBezTo>
                  <a:pt x="11410" y="43472"/>
                  <a:pt x="11330" y="43841"/>
                  <a:pt x="11270" y="44221"/>
                </a:cubicBezTo>
                <a:cubicBezTo>
                  <a:pt x="11130" y="45260"/>
                  <a:pt x="11370" y="46009"/>
                  <a:pt x="11999" y="46509"/>
                </a:cubicBezTo>
                <a:cubicBezTo>
                  <a:pt x="12792" y="47127"/>
                  <a:pt x="13819" y="47449"/>
                  <a:pt x="14995" y="47449"/>
                </a:cubicBezTo>
                <a:cubicBezTo>
                  <a:pt x="15169" y="47449"/>
                  <a:pt x="15346" y="47442"/>
                  <a:pt x="15526" y="47428"/>
                </a:cubicBezTo>
                <a:cubicBezTo>
                  <a:pt x="16765" y="47308"/>
                  <a:pt x="17964" y="46938"/>
                  <a:pt x="19053" y="46339"/>
                </a:cubicBezTo>
                <a:cubicBezTo>
                  <a:pt x="19412" y="46119"/>
                  <a:pt x="19752" y="45879"/>
                  <a:pt x="20072" y="45619"/>
                </a:cubicBezTo>
                <a:lnTo>
                  <a:pt x="20072" y="45470"/>
                </a:lnTo>
                <a:cubicBezTo>
                  <a:pt x="19732" y="45759"/>
                  <a:pt x="19372" y="46009"/>
                  <a:pt x="18993" y="46239"/>
                </a:cubicBezTo>
                <a:cubicBezTo>
                  <a:pt x="17592" y="47016"/>
                  <a:pt x="16246" y="47334"/>
                  <a:pt x="15073" y="47334"/>
                </a:cubicBezTo>
                <a:cubicBezTo>
                  <a:pt x="13820" y="47334"/>
                  <a:pt x="12766" y="46971"/>
                  <a:pt x="12059" y="46419"/>
                </a:cubicBezTo>
                <a:cubicBezTo>
                  <a:pt x="11460" y="45939"/>
                  <a:pt x="11230" y="45230"/>
                  <a:pt x="11370" y="44241"/>
                </a:cubicBezTo>
                <a:cubicBezTo>
                  <a:pt x="11430" y="43861"/>
                  <a:pt x="11510" y="43491"/>
                  <a:pt x="11620" y="43132"/>
                </a:cubicBezTo>
                <a:cubicBezTo>
                  <a:pt x="11850" y="42383"/>
                  <a:pt x="12229" y="41683"/>
                  <a:pt x="12629" y="41014"/>
                </a:cubicBezTo>
                <a:cubicBezTo>
                  <a:pt x="12660" y="40963"/>
                  <a:pt x="12693" y="40913"/>
                  <a:pt x="12726" y="40862"/>
                </a:cubicBezTo>
                <a:lnTo>
                  <a:pt x="12726" y="40862"/>
                </a:lnTo>
                <a:cubicBezTo>
                  <a:pt x="12696" y="40913"/>
                  <a:pt x="12667" y="40963"/>
                  <a:pt x="12639" y="41014"/>
                </a:cubicBezTo>
                <a:cubicBezTo>
                  <a:pt x="12349" y="41513"/>
                  <a:pt x="12119" y="42043"/>
                  <a:pt x="11939" y="42592"/>
                </a:cubicBezTo>
                <a:cubicBezTo>
                  <a:pt x="11830" y="42952"/>
                  <a:pt x="11740" y="43332"/>
                  <a:pt x="11690" y="43711"/>
                </a:cubicBezTo>
                <a:cubicBezTo>
                  <a:pt x="11550" y="44710"/>
                  <a:pt x="11780" y="45430"/>
                  <a:pt x="12379" y="45909"/>
                </a:cubicBezTo>
                <a:cubicBezTo>
                  <a:pt x="13192" y="46563"/>
                  <a:pt x="14213" y="46832"/>
                  <a:pt x="15278" y="46832"/>
                </a:cubicBezTo>
                <a:cubicBezTo>
                  <a:pt x="16622" y="46832"/>
                  <a:pt x="18034" y="46404"/>
                  <a:pt x="19182" y="45779"/>
                </a:cubicBezTo>
                <a:cubicBezTo>
                  <a:pt x="19492" y="45599"/>
                  <a:pt x="19792" y="45390"/>
                  <a:pt x="20072" y="45170"/>
                </a:cubicBezTo>
                <a:lnTo>
                  <a:pt x="20072" y="45030"/>
                </a:lnTo>
                <a:cubicBezTo>
                  <a:pt x="19772" y="45270"/>
                  <a:pt x="19462" y="45490"/>
                  <a:pt x="19133" y="45679"/>
                </a:cubicBezTo>
                <a:cubicBezTo>
                  <a:pt x="17991" y="46300"/>
                  <a:pt x="16596" y="46724"/>
                  <a:pt x="15274" y="46724"/>
                </a:cubicBezTo>
                <a:cubicBezTo>
                  <a:pt x="14235" y="46724"/>
                  <a:pt x="13240" y="46462"/>
                  <a:pt x="12449" y="45829"/>
                </a:cubicBezTo>
                <a:cubicBezTo>
                  <a:pt x="11869" y="45360"/>
                  <a:pt x="11660" y="44700"/>
                  <a:pt x="11790" y="43731"/>
                </a:cubicBezTo>
                <a:cubicBezTo>
                  <a:pt x="11850" y="43352"/>
                  <a:pt x="11929" y="42982"/>
                  <a:pt x="12039" y="42622"/>
                </a:cubicBezTo>
                <a:cubicBezTo>
                  <a:pt x="12279" y="41823"/>
                  <a:pt x="12699" y="41094"/>
                  <a:pt x="13128" y="40384"/>
                </a:cubicBezTo>
                <a:lnTo>
                  <a:pt x="13128" y="40384"/>
                </a:lnTo>
                <a:cubicBezTo>
                  <a:pt x="12809" y="40924"/>
                  <a:pt x="12559" y="41493"/>
                  <a:pt x="12369" y="42093"/>
                </a:cubicBezTo>
                <a:cubicBezTo>
                  <a:pt x="12249" y="42452"/>
                  <a:pt x="12169" y="42832"/>
                  <a:pt x="12109" y="43212"/>
                </a:cubicBezTo>
                <a:cubicBezTo>
                  <a:pt x="11979" y="44171"/>
                  <a:pt x="12189" y="44860"/>
                  <a:pt x="12759" y="45340"/>
                </a:cubicBezTo>
                <a:cubicBezTo>
                  <a:pt x="13537" y="45972"/>
                  <a:pt x="14524" y="46233"/>
                  <a:pt x="15557" y="46233"/>
                </a:cubicBezTo>
                <a:cubicBezTo>
                  <a:pt x="16843" y="46233"/>
                  <a:pt x="18199" y="45828"/>
                  <a:pt x="19312" y="45230"/>
                </a:cubicBezTo>
                <a:cubicBezTo>
                  <a:pt x="19572" y="45080"/>
                  <a:pt x="19832" y="44920"/>
                  <a:pt x="20072" y="44730"/>
                </a:cubicBezTo>
                <a:lnTo>
                  <a:pt x="20072" y="44590"/>
                </a:lnTo>
                <a:cubicBezTo>
                  <a:pt x="19812" y="44790"/>
                  <a:pt x="19542" y="44970"/>
                  <a:pt x="19262" y="45130"/>
                </a:cubicBezTo>
                <a:cubicBezTo>
                  <a:pt x="18165" y="45717"/>
                  <a:pt x="16831" y="46114"/>
                  <a:pt x="15570" y="46114"/>
                </a:cubicBezTo>
                <a:cubicBezTo>
                  <a:pt x="14556" y="46114"/>
                  <a:pt x="13589" y="45858"/>
                  <a:pt x="12829" y="45240"/>
                </a:cubicBezTo>
                <a:cubicBezTo>
                  <a:pt x="12279" y="44800"/>
                  <a:pt x="12079" y="44151"/>
                  <a:pt x="12219" y="43222"/>
                </a:cubicBezTo>
                <a:cubicBezTo>
                  <a:pt x="12269" y="42842"/>
                  <a:pt x="12349" y="42472"/>
                  <a:pt x="12469" y="42113"/>
                </a:cubicBezTo>
                <a:cubicBezTo>
                  <a:pt x="12719" y="41264"/>
                  <a:pt x="13178" y="40484"/>
                  <a:pt x="13628" y="39755"/>
                </a:cubicBezTo>
                <a:lnTo>
                  <a:pt x="13728" y="39575"/>
                </a:lnTo>
                <a:cubicBezTo>
                  <a:pt x="13758" y="39515"/>
                  <a:pt x="13798" y="39465"/>
                  <a:pt x="13828" y="39405"/>
                </a:cubicBezTo>
                <a:lnTo>
                  <a:pt x="13908" y="39266"/>
                </a:lnTo>
                <a:lnTo>
                  <a:pt x="13977" y="39156"/>
                </a:lnTo>
                <a:cubicBezTo>
                  <a:pt x="14407" y="38416"/>
                  <a:pt x="14797" y="37637"/>
                  <a:pt x="14947" y="36748"/>
                </a:cubicBezTo>
                <a:cubicBezTo>
                  <a:pt x="15246" y="35030"/>
                  <a:pt x="15046" y="33251"/>
                  <a:pt x="14847" y="31533"/>
                </a:cubicBezTo>
                <a:cubicBezTo>
                  <a:pt x="14807" y="31173"/>
                  <a:pt x="14767" y="30814"/>
                  <a:pt x="14727" y="30464"/>
                </a:cubicBezTo>
                <a:cubicBezTo>
                  <a:pt x="14297" y="26338"/>
                  <a:pt x="13178" y="22312"/>
                  <a:pt x="11430" y="18555"/>
                </a:cubicBezTo>
                <a:cubicBezTo>
                  <a:pt x="10910" y="17446"/>
                  <a:pt x="10151" y="16407"/>
                  <a:pt x="9432" y="15408"/>
                </a:cubicBezTo>
                <a:cubicBezTo>
                  <a:pt x="8852" y="14609"/>
                  <a:pt x="8243" y="13780"/>
                  <a:pt x="7783" y="12951"/>
                </a:cubicBezTo>
                <a:cubicBezTo>
                  <a:pt x="7424" y="12341"/>
                  <a:pt x="7024" y="11752"/>
                  <a:pt x="6575" y="11202"/>
                </a:cubicBezTo>
                <a:cubicBezTo>
                  <a:pt x="5625" y="9963"/>
                  <a:pt x="4726" y="8795"/>
                  <a:pt x="4926" y="7326"/>
                </a:cubicBezTo>
                <a:cubicBezTo>
                  <a:pt x="4986" y="6926"/>
                  <a:pt x="5106" y="6537"/>
                  <a:pt x="5296" y="6177"/>
                </a:cubicBezTo>
                <a:cubicBezTo>
                  <a:pt x="5685" y="5408"/>
                  <a:pt x="6245" y="4968"/>
                  <a:pt x="6964" y="4868"/>
                </a:cubicBezTo>
                <a:cubicBezTo>
                  <a:pt x="7075" y="4853"/>
                  <a:pt x="7188" y="4845"/>
                  <a:pt x="7304" y="4845"/>
                </a:cubicBezTo>
                <a:cubicBezTo>
                  <a:pt x="10414" y="4845"/>
                  <a:pt x="15489" y="10364"/>
                  <a:pt x="17984" y="13071"/>
                </a:cubicBezTo>
                <a:cubicBezTo>
                  <a:pt x="18553" y="13690"/>
                  <a:pt x="19003" y="14189"/>
                  <a:pt x="19282" y="14439"/>
                </a:cubicBezTo>
                <a:cubicBezTo>
                  <a:pt x="19502" y="14649"/>
                  <a:pt x="19692" y="14849"/>
                  <a:pt x="19882" y="15049"/>
                </a:cubicBezTo>
                <a:lnTo>
                  <a:pt x="20072" y="15258"/>
                </a:lnTo>
                <a:lnTo>
                  <a:pt x="20072" y="15119"/>
                </a:lnTo>
                <a:lnTo>
                  <a:pt x="19962" y="14989"/>
                </a:lnTo>
                <a:cubicBezTo>
                  <a:pt x="19772" y="14789"/>
                  <a:pt x="19572" y="14579"/>
                  <a:pt x="19362" y="14379"/>
                </a:cubicBezTo>
                <a:cubicBezTo>
                  <a:pt x="19083" y="14110"/>
                  <a:pt x="18633" y="13630"/>
                  <a:pt x="18054" y="13001"/>
                </a:cubicBezTo>
                <a:cubicBezTo>
                  <a:pt x="15559" y="10284"/>
                  <a:pt x="10445" y="4745"/>
                  <a:pt x="7288" y="4745"/>
                </a:cubicBezTo>
                <a:cubicBezTo>
                  <a:pt x="7171" y="4745"/>
                  <a:pt x="7056" y="4753"/>
                  <a:pt x="6944" y="4768"/>
                </a:cubicBezTo>
                <a:cubicBezTo>
                  <a:pt x="6195" y="4868"/>
                  <a:pt x="5606" y="5338"/>
                  <a:pt x="5206" y="6137"/>
                </a:cubicBezTo>
                <a:cubicBezTo>
                  <a:pt x="5006" y="6507"/>
                  <a:pt x="4886" y="6906"/>
                  <a:pt x="4826" y="7326"/>
                </a:cubicBezTo>
                <a:cubicBezTo>
                  <a:pt x="4616" y="8835"/>
                  <a:pt x="5526" y="10023"/>
                  <a:pt x="6495" y="11272"/>
                </a:cubicBezTo>
                <a:cubicBezTo>
                  <a:pt x="6934" y="11822"/>
                  <a:pt x="7334" y="12401"/>
                  <a:pt x="7694" y="13011"/>
                </a:cubicBezTo>
                <a:cubicBezTo>
                  <a:pt x="8163" y="13850"/>
                  <a:pt x="8762" y="14679"/>
                  <a:pt x="9342" y="15478"/>
                </a:cubicBezTo>
                <a:cubicBezTo>
                  <a:pt x="10071" y="16477"/>
                  <a:pt x="10830" y="17516"/>
                  <a:pt x="11340" y="18595"/>
                </a:cubicBezTo>
                <a:cubicBezTo>
                  <a:pt x="13088" y="22352"/>
                  <a:pt x="14197" y="26358"/>
                  <a:pt x="14627" y="30474"/>
                </a:cubicBezTo>
                <a:cubicBezTo>
                  <a:pt x="14667" y="30834"/>
                  <a:pt x="14707" y="31183"/>
                  <a:pt x="14747" y="31543"/>
                </a:cubicBezTo>
                <a:cubicBezTo>
                  <a:pt x="14937" y="33261"/>
                  <a:pt x="15136" y="35030"/>
                  <a:pt x="14847" y="36728"/>
                </a:cubicBezTo>
                <a:cubicBezTo>
                  <a:pt x="14677" y="37687"/>
                  <a:pt x="14237" y="38516"/>
                  <a:pt x="13768" y="39315"/>
                </a:cubicBezTo>
                <a:lnTo>
                  <a:pt x="13748" y="39355"/>
                </a:lnTo>
                <a:cubicBezTo>
                  <a:pt x="13718" y="39402"/>
                  <a:pt x="13688" y="39451"/>
                  <a:pt x="13658" y="39500"/>
                </a:cubicBezTo>
                <a:lnTo>
                  <a:pt x="13658" y="39500"/>
                </a:lnTo>
                <a:cubicBezTo>
                  <a:pt x="13685" y="39452"/>
                  <a:pt x="13712" y="39404"/>
                  <a:pt x="13738" y="39355"/>
                </a:cubicBezTo>
                <a:lnTo>
                  <a:pt x="13758" y="39315"/>
                </a:lnTo>
                <a:cubicBezTo>
                  <a:pt x="14147" y="38636"/>
                  <a:pt x="14487" y="37907"/>
                  <a:pt x="14627" y="37088"/>
                </a:cubicBezTo>
                <a:cubicBezTo>
                  <a:pt x="14937" y="35339"/>
                  <a:pt x="14737" y="33511"/>
                  <a:pt x="14547" y="31753"/>
                </a:cubicBezTo>
                <a:cubicBezTo>
                  <a:pt x="14507" y="31383"/>
                  <a:pt x="14467" y="31023"/>
                  <a:pt x="14427" y="30674"/>
                </a:cubicBezTo>
                <a:cubicBezTo>
                  <a:pt x="13987" y="26398"/>
                  <a:pt x="12839" y="22232"/>
                  <a:pt x="11030" y="18336"/>
                </a:cubicBezTo>
                <a:cubicBezTo>
                  <a:pt x="10481" y="17167"/>
                  <a:pt x="9682" y="16078"/>
                  <a:pt x="8912" y="15019"/>
                </a:cubicBezTo>
                <a:cubicBezTo>
                  <a:pt x="8323" y="14239"/>
                  <a:pt x="7763" y="13420"/>
                  <a:pt x="7264" y="12581"/>
                </a:cubicBezTo>
                <a:cubicBezTo>
                  <a:pt x="6884" y="11952"/>
                  <a:pt x="6465" y="11362"/>
                  <a:pt x="5995" y="10793"/>
                </a:cubicBezTo>
                <a:cubicBezTo>
                  <a:pt x="4996" y="9514"/>
                  <a:pt x="3957" y="8195"/>
                  <a:pt x="4167" y="6617"/>
                </a:cubicBezTo>
                <a:cubicBezTo>
                  <a:pt x="4227" y="6207"/>
                  <a:pt x="4357" y="5817"/>
                  <a:pt x="4547" y="5458"/>
                </a:cubicBezTo>
                <a:cubicBezTo>
                  <a:pt x="4946" y="4649"/>
                  <a:pt x="5526" y="4189"/>
                  <a:pt x="6275" y="4079"/>
                </a:cubicBezTo>
                <a:cubicBezTo>
                  <a:pt x="6388" y="4063"/>
                  <a:pt x="6503" y="4056"/>
                  <a:pt x="6622" y="4056"/>
                </a:cubicBezTo>
                <a:cubicBezTo>
                  <a:pt x="9864" y="4056"/>
                  <a:pt x="15171" y="9827"/>
                  <a:pt x="17764" y="12651"/>
                </a:cubicBezTo>
                <a:cubicBezTo>
                  <a:pt x="18333" y="13270"/>
                  <a:pt x="18793" y="13770"/>
                  <a:pt x="19073" y="14040"/>
                </a:cubicBezTo>
                <a:cubicBezTo>
                  <a:pt x="19292" y="14249"/>
                  <a:pt x="19492" y="14469"/>
                  <a:pt x="19682" y="14679"/>
                </a:cubicBezTo>
                <a:cubicBezTo>
                  <a:pt x="19812" y="14819"/>
                  <a:pt x="19942" y="14959"/>
                  <a:pt x="20072" y="15089"/>
                </a:cubicBezTo>
                <a:lnTo>
                  <a:pt x="20072" y="14929"/>
                </a:lnTo>
                <a:cubicBezTo>
                  <a:pt x="19972" y="14829"/>
                  <a:pt x="19872" y="14719"/>
                  <a:pt x="19762" y="14599"/>
                </a:cubicBezTo>
                <a:cubicBezTo>
                  <a:pt x="19572" y="14389"/>
                  <a:pt x="19372" y="14169"/>
                  <a:pt x="19143" y="13960"/>
                </a:cubicBezTo>
                <a:cubicBezTo>
                  <a:pt x="18863" y="13690"/>
                  <a:pt x="18413" y="13200"/>
                  <a:pt x="17834" y="12571"/>
                </a:cubicBezTo>
                <a:cubicBezTo>
                  <a:pt x="15235" y="9741"/>
                  <a:pt x="9910" y="3954"/>
                  <a:pt x="6612" y="3954"/>
                </a:cubicBezTo>
                <a:cubicBezTo>
                  <a:pt x="6486" y="3954"/>
                  <a:pt x="6364" y="3962"/>
                  <a:pt x="6245" y="3979"/>
                </a:cubicBezTo>
                <a:cubicBezTo>
                  <a:pt x="5466" y="4089"/>
                  <a:pt x="4856" y="4569"/>
                  <a:pt x="4447" y="5408"/>
                </a:cubicBezTo>
                <a:cubicBezTo>
                  <a:pt x="4257" y="5787"/>
                  <a:pt x="4127" y="6187"/>
                  <a:pt x="4067" y="6607"/>
                </a:cubicBezTo>
                <a:cubicBezTo>
                  <a:pt x="3847" y="8225"/>
                  <a:pt x="4896" y="9574"/>
                  <a:pt x="5915" y="10863"/>
                </a:cubicBezTo>
                <a:cubicBezTo>
                  <a:pt x="6375" y="11422"/>
                  <a:pt x="6794" y="12012"/>
                  <a:pt x="7174" y="12631"/>
                </a:cubicBezTo>
                <a:cubicBezTo>
                  <a:pt x="7684" y="13480"/>
                  <a:pt x="8233" y="14299"/>
                  <a:pt x="8832" y="15089"/>
                </a:cubicBezTo>
                <a:cubicBezTo>
                  <a:pt x="9602" y="16138"/>
                  <a:pt x="10391" y="17227"/>
                  <a:pt x="10930" y="18385"/>
                </a:cubicBezTo>
                <a:cubicBezTo>
                  <a:pt x="12739" y="22262"/>
                  <a:pt x="13878" y="26428"/>
                  <a:pt x="14317" y="30684"/>
                </a:cubicBezTo>
                <a:cubicBezTo>
                  <a:pt x="14357" y="31043"/>
                  <a:pt x="14397" y="31403"/>
                  <a:pt x="14437" y="31763"/>
                </a:cubicBezTo>
                <a:cubicBezTo>
                  <a:pt x="14627" y="33511"/>
                  <a:pt x="14827" y="35339"/>
                  <a:pt x="14517" y="37078"/>
                </a:cubicBezTo>
                <a:cubicBezTo>
                  <a:pt x="14367" y="37967"/>
                  <a:pt x="13967" y="38746"/>
                  <a:pt x="13538" y="39495"/>
                </a:cubicBezTo>
                <a:cubicBezTo>
                  <a:pt x="13538" y="39505"/>
                  <a:pt x="13528" y="39515"/>
                  <a:pt x="13528" y="39515"/>
                </a:cubicBezTo>
                <a:cubicBezTo>
                  <a:pt x="13515" y="39536"/>
                  <a:pt x="13503" y="39556"/>
                  <a:pt x="13490" y="39577"/>
                </a:cubicBezTo>
                <a:lnTo>
                  <a:pt x="13490" y="39577"/>
                </a:lnTo>
                <a:cubicBezTo>
                  <a:pt x="13499" y="39560"/>
                  <a:pt x="13509" y="39542"/>
                  <a:pt x="13518" y="39525"/>
                </a:cubicBezTo>
                <a:cubicBezTo>
                  <a:pt x="13518" y="39515"/>
                  <a:pt x="13528" y="39505"/>
                  <a:pt x="13528" y="39505"/>
                </a:cubicBezTo>
                <a:cubicBezTo>
                  <a:pt x="13898" y="38866"/>
                  <a:pt x="14157" y="38167"/>
                  <a:pt x="14297" y="37447"/>
                </a:cubicBezTo>
                <a:cubicBezTo>
                  <a:pt x="14327" y="37317"/>
                  <a:pt x="14347" y="37178"/>
                  <a:pt x="14367" y="37038"/>
                </a:cubicBezTo>
                <a:cubicBezTo>
                  <a:pt x="14597" y="35359"/>
                  <a:pt x="14417" y="33641"/>
                  <a:pt x="14237" y="31972"/>
                </a:cubicBezTo>
                <a:cubicBezTo>
                  <a:pt x="14207" y="31613"/>
                  <a:pt x="14167" y="31243"/>
                  <a:pt x="14127" y="30884"/>
                </a:cubicBezTo>
                <a:cubicBezTo>
                  <a:pt x="13728" y="26608"/>
                  <a:pt x="12519" y="22202"/>
                  <a:pt x="10631" y="18116"/>
                </a:cubicBezTo>
                <a:cubicBezTo>
                  <a:pt x="10061" y="16887"/>
                  <a:pt x="9222" y="15738"/>
                  <a:pt x="8403" y="14619"/>
                </a:cubicBezTo>
                <a:cubicBezTo>
                  <a:pt x="7823" y="13840"/>
                  <a:pt x="7234" y="13031"/>
                  <a:pt x="6754" y="12211"/>
                </a:cubicBezTo>
                <a:cubicBezTo>
                  <a:pt x="6355" y="11582"/>
                  <a:pt x="5915" y="10973"/>
                  <a:pt x="5436" y="10403"/>
                </a:cubicBezTo>
                <a:cubicBezTo>
                  <a:pt x="4337" y="9024"/>
                  <a:pt x="3198" y="7606"/>
                  <a:pt x="3428" y="5917"/>
                </a:cubicBezTo>
                <a:cubicBezTo>
                  <a:pt x="3488" y="5508"/>
                  <a:pt x="3607" y="5108"/>
                  <a:pt x="3797" y="4728"/>
                </a:cubicBezTo>
                <a:cubicBezTo>
                  <a:pt x="4217" y="3889"/>
                  <a:pt x="4816" y="3410"/>
                  <a:pt x="5586" y="3300"/>
                </a:cubicBezTo>
                <a:cubicBezTo>
                  <a:pt x="5706" y="3283"/>
                  <a:pt x="5829" y="3274"/>
                  <a:pt x="5956" y="3274"/>
                </a:cubicBezTo>
                <a:cubicBezTo>
                  <a:pt x="9338" y="3274"/>
                  <a:pt x="14848" y="9284"/>
                  <a:pt x="17544" y="12231"/>
                </a:cubicBezTo>
                <a:cubicBezTo>
                  <a:pt x="18124" y="12851"/>
                  <a:pt x="18573" y="13350"/>
                  <a:pt x="18853" y="13620"/>
                </a:cubicBezTo>
                <a:cubicBezTo>
                  <a:pt x="19083" y="13840"/>
                  <a:pt x="19292" y="14070"/>
                  <a:pt x="19492" y="14289"/>
                </a:cubicBezTo>
                <a:cubicBezTo>
                  <a:pt x="19692" y="14509"/>
                  <a:pt x="19882" y="14719"/>
                  <a:pt x="20072" y="14909"/>
                </a:cubicBezTo>
                <a:lnTo>
                  <a:pt x="20072" y="14749"/>
                </a:lnTo>
                <a:cubicBezTo>
                  <a:pt x="19921" y="14598"/>
                  <a:pt x="19778" y="14438"/>
                  <a:pt x="19620" y="14269"/>
                </a:cubicBezTo>
                <a:lnTo>
                  <a:pt x="19620" y="14269"/>
                </a:lnTo>
                <a:cubicBezTo>
                  <a:pt x="19762" y="14419"/>
                  <a:pt x="19912" y="14568"/>
                  <a:pt x="20072" y="14709"/>
                </a:cubicBezTo>
                <a:lnTo>
                  <a:pt x="20072" y="14549"/>
                </a:lnTo>
                <a:cubicBezTo>
                  <a:pt x="19892" y="14389"/>
                  <a:pt x="19712" y="14199"/>
                  <a:pt x="19542" y="14000"/>
                </a:cubicBezTo>
                <a:lnTo>
                  <a:pt x="19542" y="14000"/>
                </a:lnTo>
                <a:cubicBezTo>
                  <a:pt x="19702" y="14179"/>
                  <a:pt x="19882" y="14349"/>
                  <a:pt x="20072" y="14499"/>
                </a:cubicBezTo>
                <a:lnTo>
                  <a:pt x="20072" y="14349"/>
                </a:lnTo>
                <a:cubicBezTo>
                  <a:pt x="19872" y="14179"/>
                  <a:pt x="19672" y="13990"/>
                  <a:pt x="19492" y="13790"/>
                </a:cubicBezTo>
                <a:lnTo>
                  <a:pt x="19492" y="13790"/>
                </a:lnTo>
                <a:cubicBezTo>
                  <a:pt x="19672" y="13970"/>
                  <a:pt x="19862" y="14130"/>
                  <a:pt x="20072" y="14279"/>
                </a:cubicBezTo>
                <a:lnTo>
                  <a:pt x="20072" y="14130"/>
                </a:lnTo>
                <a:cubicBezTo>
                  <a:pt x="19842" y="13950"/>
                  <a:pt x="19622" y="13760"/>
                  <a:pt x="19432" y="13540"/>
                </a:cubicBezTo>
                <a:lnTo>
                  <a:pt x="19402" y="13520"/>
                </a:lnTo>
                <a:cubicBezTo>
                  <a:pt x="19376" y="13489"/>
                  <a:pt x="19349" y="13459"/>
                  <a:pt x="19321" y="13428"/>
                </a:cubicBezTo>
                <a:lnTo>
                  <a:pt x="19321" y="13428"/>
                </a:lnTo>
                <a:cubicBezTo>
                  <a:pt x="19348" y="13456"/>
                  <a:pt x="19375" y="13483"/>
                  <a:pt x="19402" y="13510"/>
                </a:cubicBezTo>
                <a:lnTo>
                  <a:pt x="19432" y="13530"/>
                </a:lnTo>
                <a:cubicBezTo>
                  <a:pt x="19622" y="13720"/>
                  <a:pt x="19842" y="13890"/>
                  <a:pt x="20072" y="14030"/>
                </a:cubicBezTo>
                <a:lnTo>
                  <a:pt x="20072" y="13890"/>
                </a:lnTo>
                <a:cubicBezTo>
                  <a:pt x="19602" y="13590"/>
                  <a:pt x="19222" y="13150"/>
                  <a:pt x="18803" y="12681"/>
                </a:cubicBezTo>
                <a:cubicBezTo>
                  <a:pt x="18573" y="12411"/>
                  <a:pt x="18343" y="12141"/>
                  <a:pt x="18084" y="11882"/>
                </a:cubicBezTo>
                <a:cubicBezTo>
                  <a:pt x="17794" y="11602"/>
                  <a:pt x="17344" y="11102"/>
                  <a:pt x="16775" y="10473"/>
                </a:cubicBezTo>
                <a:cubicBezTo>
                  <a:pt x="13648" y="7029"/>
                  <a:pt x="7253" y="1"/>
                  <a:pt x="3268" y="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0"/>
          <p:cNvSpPr/>
          <p:nvPr/>
        </p:nvSpPr>
        <p:spPr>
          <a:xfrm rot="10800000">
            <a:off x="4316197" y="1474825"/>
            <a:ext cx="3645300" cy="2358600"/>
          </a:xfrm>
          <a:prstGeom prst="roundRect">
            <a:avLst>
              <a:gd fmla="val 10744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0"/>
          <p:cNvSpPr/>
          <p:nvPr/>
        </p:nvSpPr>
        <p:spPr>
          <a:xfrm>
            <a:off x="1074248" y="1230150"/>
            <a:ext cx="2273678" cy="595817"/>
          </a:xfrm>
          <a:custGeom>
            <a:rect b="b" l="l" r="r" t="t"/>
            <a:pathLst>
              <a:path extrusionOk="0" h="45674" w="174295">
                <a:moveTo>
                  <a:pt x="79185" y="21985"/>
                </a:moveTo>
                <a:lnTo>
                  <a:pt x="79185" y="22856"/>
                </a:lnTo>
                <a:lnTo>
                  <a:pt x="79146" y="22856"/>
                </a:lnTo>
                <a:lnTo>
                  <a:pt x="79146" y="23728"/>
                </a:lnTo>
                <a:lnTo>
                  <a:pt x="80136" y="23728"/>
                </a:lnTo>
                <a:lnTo>
                  <a:pt x="80136" y="22856"/>
                </a:lnTo>
                <a:lnTo>
                  <a:pt x="80175" y="22856"/>
                </a:lnTo>
                <a:lnTo>
                  <a:pt x="80175" y="21985"/>
                </a:lnTo>
                <a:close/>
                <a:moveTo>
                  <a:pt x="15013" y="21906"/>
                </a:moveTo>
                <a:lnTo>
                  <a:pt x="15013" y="22856"/>
                </a:lnTo>
                <a:lnTo>
                  <a:pt x="14973" y="22856"/>
                </a:lnTo>
                <a:lnTo>
                  <a:pt x="14973" y="23768"/>
                </a:lnTo>
                <a:lnTo>
                  <a:pt x="15964" y="23768"/>
                </a:lnTo>
                <a:lnTo>
                  <a:pt x="15964" y="22856"/>
                </a:lnTo>
                <a:lnTo>
                  <a:pt x="16003" y="22856"/>
                </a:lnTo>
                <a:lnTo>
                  <a:pt x="16003" y="21906"/>
                </a:lnTo>
                <a:close/>
                <a:moveTo>
                  <a:pt x="113410" y="21945"/>
                </a:moveTo>
                <a:lnTo>
                  <a:pt x="113410" y="22856"/>
                </a:lnTo>
                <a:lnTo>
                  <a:pt x="113410" y="23768"/>
                </a:lnTo>
                <a:lnTo>
                  <a:pt x="114401" y="23768"/>
                </a:lnTo>
                <a:lnTo>
                  <a:pt x="114401" y="22856"/>
                </a:lnTo>
                <a:lnTo>
                  <a:pt x="114401" y="21945"/>
                </a:lnTo>
                <a:close/>
                <a:moveTo>
                  <a:pt x="111271" y="21549"/>
                </a:moveTo>
                <a:lnTo>
                  <a:pt x="111271" y="22856"/>
                </a:lnTo>
                <a:lnTo>
                  <a:pt x="111271" y="24164"/>
                </a:lnTo>
                <a:lnTo>
                  <a:pt x="112262" y="24164"/>
                </a:lnTo>
                <a:lnTo>
                  <a:pt x="112262" y="22856"/>
                </a:lnTo>
                <a:lnTo>
                  <a:pt x="112262" y="21549"/>
                </a:lnTo>
                <a:close/>
                <a:moveTo>
                  <a:pt x="104854" y="21232"/>
                </a:moveTo>
                <a:lnTo>
                  <a:pt x="104854" y="22856"/>
                </a:lnTo>
                <a:lnTo>
                  <a:pt x="104854" y="24481"/>
                </a:lnTo>
                <a:lnTo>
                  <a:pt x="105844" y="24481"/>
                </a:lnTo>
                <a:lnTo>
                  <a:pt x="105844" y="22856"/>
                </a:lnTo>
                <a:lnTo>
                  <a:pt x="105844" y="21232"/>
                </a:lnTo>
                <a:close/>
                <a:moveTo>
                  <a:pt x="66351" y="20915"/>
                </a:moveTo>
                <a:lnTo>
                  <a:pt x="66351" y="22856"/>
                </a:lnTo>
                <a:lnTo>
                  <a:pt x="66311" y="22856"/>
                </a:lnTo>
                <a:lnTo>
                  <a:pt x="66311" y="24837"/>
                </a:lnTo>
                <a:lnTo>
                  <a:pt x="67301" y="24837"/>
                </a:lnTo>
                <a:lnTo>
                  <a:pt x="67301" y="22856"/>
                </a:lnTo>
                <a:lnTo>
                  <a:pt x="67341" y="22856"/>
                </a:lnTo>
                <a:lnTo>
                  <a:pt x="67341" y="20915"/>
                </a:lnTo>
                <a:close/>
                <a:moveTo>
                  <a:pt x="68490" y="20915"/>
                </a:moveTo>
                <a:lnTo>
                  <a:pt x="68490" y="22856"/>
                </a:lnTo>
                <a:lnTo>
                  <a:pt x="68450" y="22856"/>
                </a:lnTo>
                <a:lnTo>
                  <a:pt x="68450" y="24837"/>
                </a:lnTo>
                <a:lnTo>
                  <a:pt x="69441" y="24837"/>
                </a:lnTo>
                <a:lnTo>
                  <a:pt x="69441" y="22856"/>
                </a:lnTo>
                <a:lnTo>
                  <a:pt x="69480" y="22856"/>
                </a:lnTo>
                <a:lnTo>
                  <a:pt x="69480" y="20915"/>
                </a:lnTo>
                <a:close/>
                <a:moveTo>
                  <a:pt x="162609" y="20836"/>
                </a:moveTo>
                <a:lnTo>
                  <a:pt x="162609" y="22856"/>
                </a:lnTo>
                <a:lnTo>
                  <a:pt x="162609" y="24877"/>
                </a:lnTo>
                <a:lnTo>
                  <a:pt x="163599" y="24877"/>
                </a:lnTo>
                <a:lnTo>
                  <a:pt x="163599" y="22856"/>
                </a:lnTo>
                <a:lnTo>
                  <a:pt x="163599" y="20836"/>
                </a:lnTo>
                <a:close/>
                <a:moveTo>
                  <a:pt x="10735" y="20559"/>
                </a:moveTo>
                <a:lnTo>
                  <a:pt x="10735" y="22856"/>
                </a:lnTo>
                <a:lnTo>
                  <a:pt x="10695" y="22856"/>
                </a:lnTo>
                <a:lnTo>
                  <a:pt x="10695" y="25154"/>
                </a:lnTo>
                <a:lnTo>
                  <a:pt x="11686" y="25154"/>
                </a:lnTo>
                <a:lnTo>
                  <a:pt x="11686" y="22856"/>
                </a:lnTo>
                <a:lnTo>
                  <a:pt x="11725" y="22856"/>
                </a:lnTo>
                <a:lnTo>
                  <a:pt x="11725" y="20559"/>
                </a:lnTo>
                <a:close/>
                <a:moveTo>
                  <a:pt x="77046" y="20559"/>
                </a:moveTo>
                <a:lnTo>
                  <a:pt x="77046" y="22856"/>
                </a:lnTo>
                <a:lnTo>
                  <a:pt x="77006" y="22856"/>
                </a:lnTo>
                <a:lnTo>
                  <a:pt x="77006" y="25154"/>
                </a:lnTo>
                <a:lnTo>
                  <a:pt x="77997" y="25154"/>
                </a:lnTo>
                <a:lnTo>
                  <a:pt x="77997" y="22856"/>
                </a:lnTo>
                <a:lnTo>
                  <a:pt x="78036" y="22856"/>
                </a:lnTo>
                <a:lnTo>
                  <a:pt x="78036" y="20559"/>
                </a:lnTo>
                <a:close/>
                <a:moveTo>
                  <a:pt x="173304" y="20440"/>
                </a:moveTo>
                <a:lnTo>
                  <a:pt x="173304" y="22856"/>
                </a:lnTo>
                <a:lnTo>
                  <a:pt x="173304" y="25273"/>
                </a:lnTo>
                <a:lnTo>
                  <a:pt x="174295" y="25273"/>
                </a:lnTo>
                <a:lnTo>
                  <a:pt x="174295" y="22856"/>
                </a:lnTo>
                <a:lnTo>
                  <a:pt x="174295" y="20440"/>
                </a:lnTo>
                <a:close/>
                <a:moveTo>
                  <a:pt x="12874" y="20321"/>
                </a:moveTo>
                <a:lnTo>
                  <a:pt x="12874" y="22856"/>
                </a:lnTo>
                <a:lnTo>
                  <a:pt x="12834" y="22856"/>
                </a:lnTo>
                <a:lnTo>
                  <a:pt x="12834" y="25392"/>
                </a:lnTo>
                <a:lnTo>
                  <a:pt x="13825" y="25392"/>
                </a:lnTo>
                <a:lnTo>
                  <a:pt x="13825" y="22856"/>
                </a:lnTo>
                <a:lnTo>
                  <a:pt x="13864" y="22856"/>
                </a:lnTo>
                <a:lnTo>
                  <a:pt x="13864" y="20321"/>
                </a:lnTo>
                <a:close/>
                <a:moveTo>
                  <a:pt x="109132" y="20242"/>
                </a:moveTo>
                <a:lnTo>
                  <a:pt x="109132" y="22856"/>
                </a:lnTo>
                <a:lnTo>
                  <a:pt x="109132" y="25471"/>
                </a:lnTo>
                <a:lnTo>
                  <a:pt x="110122" y="25471"/>
                </a:lnTo>
                <a:lnTo>
                  <a:pt x="110122" y="22856"/>
                </a:lnTo>
                <a:lnTo>
                  <a:pt x="110122" y="20242"/>
                </a:lnTo>
                <a:close/>
                <a:moveTo>
                  <a:pt x="115549" y="20004"/>
                </a:moveTo>
                <a:lnTo>
                  <a:pt x="115549" y="22856"/>
                </a:lnTo>
                <a:lnTo>
                  <a:pt x="115549" y="25709"/>
                </a:lnTo>
                <a:lnTo>
                  <a:pt x="116540" y="25709"/>
                </a:lnTo>
                <a:lnTo>
                  <a:pt x="116540" y="22856"/>
                </a:lnTo>
                <a:lnTo>
                  <a:pt x="116540" y="20004"/>
                </a:lnTo>
                <a:close/>
                <a:moveTo>
                  <a:pt x="8596" y="19569"/>
                </a:moveTo>
                <a:lnTo>
                  <a:pt x="8596" y="22856"/>
                </a:lnTo>
                <a:lnTo>
                  <a:pt x="8556" y="22856"/>
                </a:lnTo>
                <a:lnTo>
                  <a:pt x="8556" y="26144"/>
                </a:lnTo>
                <a:lnTo>
                  <a:pt x="9547" y="26144"/>
                </a:lnTo>
                <a:lnTo>
                  <a:pt x="9547" y="22856"/>
                </a:lnTo>
                <a:lnTo>
                  <a:pt x="9586" y="22856"/>
                </a:lnTo>
                <a:lnTo>
                  <a:pt x="9586" y="19569"/>
                </a:lnTo>
                <a:close/>
                <a:moveTo>
                  <a:pt x="64172" y="19252"/>
                </a:moveTo>
                <a:lnTo>
                  <a:pt x="64172" y="22856"/>
                </a:lnTo>
                <a:lnTo>
                  <a:pt x="64172" y="26461"/>
                </a:lnTo>
                <a:lnTo>
                  <a:pt x="65162" y="26461"/>
                </a:lnTo>
                <a:lnTo>
                  <a:pt x="65162" y="22856"/>
                </a:lnTo>
                <a:lnTo>
                  <a:pt x="65162" y="19252"/>
                </a:lnTo>
                <a:close/>
                <a:moveTo>
                  <a:pt x="156192" y="18974"/>
                </a:moveTo>
                <a:lnTo>
                  <a:pt x="156192" y="22856"/>
                </a:lnTo>
                <a:lnTo>
                  <a:pt x="156192" y="26738"/>
                </a:lnTo>
                <a:lnTo>
                  <a:pt x="157182" y="26738"/>
                </a:lnTo>
                <a:lnTo>
                  <a:pt x="157182" y="22856"/>
                </a:lnTo>
                <a:lnTo>
                  <a:pt x="157182" y="18974"/>
                </a:lnTo>
                <a:close/>
                <a:moveTo>
                  <a:pt x="160470" y="18895"/>
                </a:moveTo>
                <a:lnTo>
                  <a:pt x="160470" y="22856"/>
                </a:lnTo>
                <a:lnTo>
                  <a:pt x="160470" y="26818"/>
                </a:lnTo>
                <a:lnTo>
                  <a:pt x="161460" y="26818"/>
                </a:lnTo>
                <a:lnTo>
                  <a:pt x="161460" y="22856"/>
                </a:lnTo>
                <a:lnTo>
                  <a:pt x="161460" y="18895"/>
                </a:lnTo>
                <a:close/>
                <a:moveTo>
                  <a:pt x="27808" y="18856"/>
                </a:moveTo>
                <a:lnTo>
                  <a:pt x="27808" y="22856"/>
                </a:lnTo>
                <a:lnTo>
                  <a:pt x="27808" y="26857"/>
                </a:lnTo>
                <a:lnTo>
                  <a:pt x="28798" y="26857"/>
                </a:lnTo>
                <a:lnTo>
                  <a:pt x="28798" y="22856"/>
                </a:lnTo>
                <a:lnTo>
                  <a:pt x="28798" y="18856"/>
                </a:lnTo>
                <a:close/>
                <a:moveTo>
                  <a:pt x="72768" y="18816"/>
                </a:moveTo>
                <a:lnTo>
                  <a:pt x="72768" y="22856"/>
                </a:lnTo>
                <a:lnTo>
                  <a:pt x="72728" y="22856"/>
                </a:lnTo>
                <a:lnTo>
                  <a:pt x="72728" y="26857"/>
                </a:lnTo>
                <a:lnTo>
                  <a:pt x="73719" y="26857"/>
                </a:lnTo>
                <a:lnTo>
                  <a:pt x="73719" y="22856"/>
                </a:lnTo>
                <a:lnTo>
                  <a:pt x="73758" y="22856"/>
                </a:lnTo>
                <a:lnTo>
                  <a:pt x="73758" y="18816"/>
                </a:lnTo>
                <a:close/>
                <a:moveTo>
                  <a:pt x="49199" y="18737"/>
                </a:moveTo>
                <a:lnTo>
                  <a:pt x="49199" y="22856"/>
                </a:lnTo>
                <a:lnTo>
                  <a:pt x="49199" y="27016"/>
                </a:lnTo>
                <a:lnTo>
                  <a:pt x="50189" y="27016"/>
                </a:lnTo>
                <a:lnTo>
                  <a:pt x="50189" y="22856"/>
                </a:lnTo>
                <a:lnTo>
                  <a:pt x="50189" y="18737"/>
                </a:lnTo>
                <a:close/>
                <a:moveTo>
                  <a:pt x="106993" y="18658"/>
                </a:moveTo>
                <a:lnTo>
                  <a:pt x="106993" y="22856"/>
                </a:lnTo>
                <a:lnTo>
                  <a:pt x="106993" y="27055"/>
                </a:lnTo>
                <a:lnTo>
                  <a:pt x="107983" y="27055"/>
                </a:lnTo>
                <a:lnTo>
                  <a:pt x="107983" y="22856"/>
                </a:lnTo>
                <a:lnTo>
                  <a:pt x="107983" y="18658"/>
                </a:lnTo>
                <a:close/>
                <a:moveTo>
                  <a:pt x="132662" y="18261"/>
                </a:moveTo>
                <a:lnTo>
                  <a:pt x="132662" y="22856"/>
                </a:lnTo>
                <a:lnTo>
                  <a:pt x="132662" y="27451"/>
                </a:lnTo>
                <a:lnTo>
                  <a:pt x="133652" y="27451"/>
                </a:lnTo>
                <a:lnTo>
                  <a:pt x="133652" y="22856"/>
                </a:lnTo>
                <a:lnTo>
                  <a:pt x="133652" y="18261"/>
                </a:lnTo>
                <a:close/>
                <a:moveTo>
                  <a:pt x="40642" y="17865"/>
                </a:moveTo>
                <a:lnTo>
                  <a:pt x="40642" y="22856"/>
                </a:lnTo>
                <a:lnTo>
                  <a:pt x="40642" y="27848"/>
                </a:lnTo>
                <a:lnTo>
                  <a:pt x="41633" y="27848"/>
                </a:lnTo>
                <a:lnTo>
                  <a:pt x="41633" y="22856"/>
                </a:lnTo>
                <a:lnTo>
                  <a:pt x="41633" y="17865"/>
                </a:lnTo>
                <a:close/>
                <a:moveTo>
                  <a:pt x="102715" y="17826"/>
                </a:moveTo>
                <a:lnTo>
                  <a:pt x="102715" y="22856"/>
                </a:lnTo>
                <a:lnTo>
                  <a:pt x="102715" y="27848"/>
                </a:lnTo>
                <a:lnTo>
                  <a:pt x="103705" y="27848"/>
                </a:lnTo>
                <a:lnTo>
                  <a:pt x="103705" y="22856"/>
                </a:lnTo>
                <a:lnTo>
                  <a:pt x="103705" y="17826"/>
                </a:lnTo>
                <a:close/>
                <a:moveTo>
                  <a:pt x="70629" y="17667"/>
                </a:moveTo>
                <a:lnTo>
                  <a:pt x="70629" y="22856"/>
                </a:lnTo>
                <a:lnTo>
                  <a:pt x="70589" y="22856"/>
                </a:lnTo>
                <a:lnTo>
                  <a:pt x="70589" y="28046"/>
                </a:lnTo>
                <a:lnTo>
                  <a:pt x="71580" y="28046"/>
                </a:lnTo>
                <a:lnTo>
                  <a:pt x="71580" y="22856"/>
                </a:lnTo>
                <a:lnTo>
                  <a:pt x="71619" y="22856"/>
                </a:lnTo>
                <a:lnTo>
                  <a:pt x="71619" y="17667"/>
                </a:lnTo>
                <a:close/>
                <a:moveTo>
                  <a:pt x="81324" y="17667"/>
                </a:moveTo>
                <a:lnTo>
                  <a:pt x="81324" y="22856"/>
                </a:lnTo>
                <a:lnTo>
                  <a:pt x="81285" y="22856"/>
                </a:lnTo>
                <a:lnTo>
                  <a:pt x="81285" y="28046"/>
                </a:lnTo>
                <a:lnTo>
                  <a:pt x="82275" y="28046"/>
                </a:lnTo>
                <a:lnTo>
                  <a:pt x="82275" y="22856"/>
                </a:lnTo>
                <a:lnTo>
                  <a:pt x="82315" y="22856"/>
                </a:lnTo>
                <a:lnTo>
                  <a:pt x="82315" y="17667"/>
                </a:lnTo>
                <a:close/>
                <a:moveTo>
                  <a:pt x="6457" y="17350"/>
                </a:moveTo>
                <a:lnTo>
                  <a:pt x="6457" y="22856"/>
                </a:lnTo>
                <a:lnTo>
                  <a:pt x="6457" y="28363"/>
                </a:lnTo>
                <a:lnTo>
                  <a:pt x="7447" y="28363"/>
                </a:lnTo>
                <a:lnTo>
                  <a:pt x="7408" y="22856"/>
                </a:lnTo>
                <a:lnTo>
                  <a:pt x="7447" y="22856"/>
                </a:lnTo>
                <a:lnTo>
                  <a:pt x="7447" y="17350"/>
                </a:lnTo>
                <a:close/>
                <a:moveTo>
                  <a:pt x="74907" y="17350"/>
                </a:moveTo>
                <a:lnTo>
                  <a:pt x="74907" y="22856"/>
                </a:lnTo>
                <a:lnTo>
                  <a:pt x="74867" y="22856"/>
                </a:lnTo>
                <a:lnTo>
                  <a:pt x="74867" y="28363"/>
                </a:lnTo>
                <a:lnTo>
                  <a:pt x="75858" y="28363"/>
                </a:lnTo>
                <a:lnTo>
                  <a:pt x="75858" y="22856"/>
                </a:lnTo>
                <a:lnTo>
                  <a:pt x="75897" y="22856"/>
                </a:lnTo>
                <a:lnTo>
                  <a:pt x="75897" y="17350"/>
                </a:lnTo>
                <a:close/>
                <a:moveTo>
                  <a:pt x="130523" y="16756"/>
                </a:moveTo>
                <a:lnTo>
                  <a:pt x="130523" y="22856"/>
                </a:lnTo>
                <a:lnTo>
                  <a:pt x="130523" y="28957"/>
                </a:lnTo>
                <a:lnTo>
                  <a:pt x="131513" y="28957"/>
                </a:lnTo>
                <a:lnTo>
                  <a:pt x="131513" y="22856"/>
                </a:lnTo>
                <a:lnTo>
                  <a:pt x="131513" y="16756"/>
                </a:lnTo>
                <a:close/>
                <a:moveTo>
                  <a:pt x="62033" y="16518"/>
                </a:moveTo>
                <a:lnTo>
                  <a:pt x="62033" y="22856"/>
                </a:lnTo>
                <a:lnTo>
                  <a:pt x="62033" y="29194"/>
                </a:lnTo>
                <a:lnTo>
                  <a:pt x="63023" y="29194"/>
                </a:lnTo>
                <a:lnTo>
                  <a:pt x="63023" y="22856"/>
                </a:lnTo>
                <a:lnTo>
                  <a:pt x="63023" y="16518"/>
                </a:lnTo>
                <a:close/>
                <a:moveTo>
                  <a:pt x="19291" y="16241"/>
                </a:moveTo>
                <a:lnTo>
                  <a:pt x="19291" y="22856"/>
                </a:lnTo>
                <a:lnTo>
                  <a:pt x="19252" y="22856"/>
                </a:lnTo>
                <a:lnTo>
                  <a:pt x="19252" y="29472"/>
                </a:lnTo>
                <a:lnTo>
                  <a:pt x="20242" y="29472"/>
                </a:lnTo>
                <a:lnTo>
                  <a:pt x="20242" y="22856"/>
                </a:lnTo>
                <a:lnTo>
                  <a:pt x="20282" y="22856"/>
                </a:lnTo>
                <a:lnTo>
                  <a:pt x="20282" y="16241"/>
                </a:lnTo>
                <a:close/>
                <a:moveTo>
                  <a:pt x="154053" y="16162"/>
                </a:moveTo>
                <a:lnTo>
                  <a:pt x="154053" y="22856"/>
                </a:lnTo>
                <a:lnTo>
                  <a:pt x="154053" y="29551"/>
                </a:lnTo>
                <a:lnTo>
                  <a:pt x="155043" y="29551"/>
                </a:lnTo>
                <a:lnTo>
                  <a:pt x="155043" y="22856"/>
                </a:lnTo>
                <a:lnTo>
                  <a:pt x="155043" y="16162"/>
                </a:lnTo>
                <a:close/>
                <a:moveTo>
                  <a:pt x="17152" y="16122"/>
                </a:moveTo>
                <a:lnTo>
                  <a:pt x="17152" y="22856"/>
                </a:lnTo>
                <a:lnTo>
                  <a:pt x="17113" y="22856"/>
                </a:lnTo>
                <a:lnTo>
                  <a:pt x="17113" y="29630"/>
                </a:lnTo>
                <a:lnTo>
                  <a:pt x="18103" y="29630"/>
                </a:lnTo>
                <a:lnTo>
                  <a:pt x="18103" y="22856"/>
                </a:lnTo>
                <a:lnTo>
                  <a:pt x="18142" y="22856"/>
                </a:lnTo>
                <a:lnTo>
                  <a:pt x="18142" y="16122"/>
                </a:lnTo>
                <a:close/>
                <a:moveTo>
                  <a:pt x="38503" y="15489"/>
                </a:moveTo>
                <a:lnTo>
                  <a:pt x="38503" y="22856"/>
                </a:lnTo>
                <a:lnTo>
                  <a:pt x="38503" y="30224"/>
                </a:lnTo>
                <a:lnTo>
                  <a:pt x="39494" y="30224"/>
                </a:lnTo>
                <a:lnTo>
                  <a:pt x="39494" y="22856"/>
                </a:lnTo>
                <a:lnTo>
                  <a:pt x="39494" y="15489"/>
                </a:lnTo>
                <a:close/>
                <a:moveTo>
                  <a:pt x="143357" y="15489"/>
                </a:moveTo>
                <a:lnTo>
                  <a:pt x="143357" y="22856"/>
                </a:lnTo>
                <a:lnTo>
                  <a:pt x="143357" y="30224"/>
                </a:lnTo>
                <a:lnTo>
                  <a:pt x="144348" y="30224"/>
                </a:lnTo>
                <a:lnTo>
                  <a:pt x="144348" y="22856"/>
                </a:lnTo>
                <a:lnTo>
                  <a:pt x="144348" y="15489"/>
                </a:lnTo>
                <a:close/>
                <a:moveTo>
                  <a:pt x="158331" y="15172"/>
                </a:moveTo>
                <a:lnTo>
                  <a:pt x="158331" y="22856"/>
                </a:lnTo>
                <a:lnTo>
                  <a:pt x="158331" y="30541"/>
                </a:lnTo>
                <a:lnTo>
                  <a:pt x="159321" y="30541"/>
                </a:lnTo>
                <a:lnTo>
                  <a:pt x="159321" y="22856"/>
                </a:lnTo>
                <a:lnTo>
                  <a:pt x="159321" y="15172"/>
                </a:lnTo>
                <a:close/>
                <a:moveTo>
                  <a:pt x="47060" y="15132"/>
                </a:moveTo>
                <a:lnTo>
                  <a:pt x="47060" y="22856"/>
                </a:lnTo>
                <a:lnTo>
                  <a:pt x="47060" y="30620"/>
                </a:lnTo>
                <a:lnTo>
                  <a:pt x="48050" y="30620"/>
                </a:lnTo>
                <a:lnTo>
                  <a:pt x="48050" y="22856"/>
                </a:lnTo>
                <a:lnTo>
                  <a:pt x="48050" y="15132"/>
                </a:lnTo>
                <a:close/>
                <a:moveTo>
                  <a:pt x="42781" y="15013"/>
                </a:moveTo>
                <a:lnTo>
                  <a:pt x="42781" y="22856"/>
                </a:lnTo>
                <a:lnTo>
                  <a:pt x="42781" y="30700"/>
                </a:lnTo>
                <a:lnTo>
                  <a:pt x="43772" y="30700"/>
                </a:lnTo>
                <a:lnTo>
                  <a:pt x="43772" y="22856"/>
                </a:lnTo>
                <a:lnTo>
                  <a:pt x="43772" y="15013"/>
                </a:lnTo>
                <a:close/>
                <a:moveTo>
                  <a:pt x="51338" y="15013"/>
                </a:moveTo>
                <a:lnTo>
                  <a:pt x="51338" y="22856"/>
                </a:lnTo>
                <a:lnTo>
                  <a:pt x="51338" y="30700"/>
                </a:lnTo>
                <a:lnTo>
                  <a:pt x="52328" y="30700"/>
                </a:lnTo>
                <a:lnTo>
                  <a:pt x="52328" y="22856"/>
                </a:lnTo>
                <a:lnTo>
                  <a:pt x="52328" y="15013"/>
                </a:lnTo>
                <a:close/>
                <a:moveTo>
                  <a:pt x="171165" y="14775"/>
                </a:moveTo>
                <a:lnTo>
                  <a:pt x="171165" y="22856"/>
                </a:lnTo>
                <a:lnTo>
                  <a:pt x="171165" y="30977"/>
                </a:lnTo>
                <a:lnTo>
                  <a:pt x="172155" y="30977"/>
                </a:lnTo>
                <a:lnTo>
                  <a:pt x="172155" y="22856"/>
                </a:lnTo>
                <a:lnTo>
                  <a:pt x="172155" y="14775"/>
                </a:lnTo>
                <a:close/>
                <a:moveTo>
                  <a:pt x="151914" y="14617"/>
                </a:moveTo>
                <a:lnTo>
                  <a:pt x="151914" y="22856"/>
                </a:lnTo>
                <a:lnTo>
                  <a:pt x="151914" y="31096"/>
                </a:lnTo>
                <a:lnTo>
                  <a:pt x="152904" y="31096"/>
                </a:lnTo>
                <a:lnTo>
                  <a:pt x="152904" y="22856"/>
                </a:lnTo>
                <a:lnTo>
                  <a:pt x="152904" y="14617"/>
                </a:lnTo>
                <a:close/>
                <a:moveTo>
                  <a:pt x="94159" y="14142"/>
                </a:moveTo>
                <a:lnTo>
                  <a:pt x="94159" y="22856"/>
                </a:lnTo>
                <a:lnTo>
                  <a:pt x="94119" y="22856"/>
                </a:lnTo>
                <a:lnTo>
                  <a:pt x="94119" y="31611"/>
                </a:lnTo>
                <a:lnTo>
                  <a:pt x="95109" y="31611"/>
                </a:lnTo>
                <a:lnTo>
                  <a:pt x="95109" y="22856"/>
                </a:lnTo>
                <a:lnTo>
                  <a:pt x="95149" y="22856"/>
                </a:lnTo>
                <a:lnTo>
                  <a:pt x="95149" y="14142"/>
                </a:lnTo>
                <a:close/>
                <a:moveTo>
                  <a:pt x="59894" y="13310"/>
                </a:moveTo>
                <a:lnTo>
                  <a:pt x="59894" y="22856"/>
                </a:lnTo>
                <a:lnTo>
                  <a:pt x="59894" y="32403"/>
                </a:lnTo>
                <a:lnTo>
                  <a:pt x="60884" y="32403"/>
                </a:lnTo>
                <a:lnTo>
                  <a:pt x="60884" y="22856"/>
                </a:lnTo>
                <a:lnTo>
                  <a:pt x="60884" y="13310"/>
                </a:lnTo>
                <a:close/>
                <a:moveTo>
                  <a:pt x="92020" y="13231"/>
                </a:moveTo>
                <a:lnTo>
                  <a:pt x="92020" y="22856"/>
                </a:lnTo>
                <a:lnTo>
                  <a:pt x="91980" y="22856"/>
                </a:lnTo>
                <a:lnTo>
                  <a:pt x="91980" y="32482"/>
                </a:lnTo>
                <a:lnTo>
                  <a:pt x="92970" y="32482"/>
                </a:lnTo>
                <a:lnTo>
                  <a:pt x="92970" y="22856"/>
                </a:lnTo>
                <a:lnTo>
                  <a:pt x="93010" y="22856"/>
                </a:lnTo>
                <a:lnTo>
                  <a:pt x="93010" y="13231"/>
                </a:lnTo>
                <a:close/>
                <a:moveTo>
                  <a:pt x="128384" y="12716"/>
                </a:moveTo>
                <a:lnTo>
                  <a:pt x="128384" y="22856"/>
                </a:lnTo>
                <a:lnTo>
                  <a:pt x="128384" y="32997"/>
                </a:lnTo>
                <a:lnTo>
                  <a:pt x="129374" y="32997"/>
                </a:lnTo>
                <a:lnTo>
                  <a:pt x="129374" y="22856"/>
                </a:lnTo>
                <a:lnTo>
                  <a:pt x="129374" y="12716"/>
                </a:lnTo>
                <a:close/>
                <a:moveTo>
                  <a:pt x="141218" y="12280"/>
                </a:moveTo>
                <a:lnTo>
                  <a:pt x="141218" y="22856"/>
                </a:lnTo>
                <a:lnTo>
                  <a:pt x="141218" y="33433"/>
                </a:lnTo>
                <a:lnTo>
                  <a:pt x="142208" y="33433"/>
                </a:lnTo>
                <a:lnTo>
                  <a:pt x="142208" y="22856"/>
                </a:lnTo>
                <a:lnTo>
                  <a:pt x="142208" y="12280"/>
                </a:lnTo>
                <a:close/>
                <a:moveTo>
                  <a:pt x="0" y="12161"/>
                </a:moveTo>
                <a:lnTo>
                  <a:pt x="0" y="22856"/>
                </a:lnTo>
                <a:lnTo>
                  <a:pt x="0" y="33591"/>
                </a:lnTo>
                <a:lnTo>
                  <a:pt x="990" y="33591"/>
                </a:lnTo>
                <a:lnTo>
                  <a:pt x="990" y="22856"/>
                </a:lnTo>
                <a:lnTo>
                  <a:pt x="990" y="12161"/>
                </a:lnTo>
                <a:close/>
                <a:moveTo>
                  <a:pt x="83463" y="11725"/>
                </a:moveTo>
                <a:lnTo>
                  <a:pt x="83463" y="22856"/>
                </a:lnTo>
                <a:lnTo>
                  <a:pt x="83424" y="22856"/>
                </a:lnTo>
                <a:lnTo>
                  <a:pt x="83424" y="33988"/>
                </a:lnTo>
                <a:lnTo>
                  <a:pt x="84414" y="33988"/>
                </a:lnTo>
                <a:lnTo>
                  <a:pt x="84414" y="22856"/>
                </a:lnTo>
                <a:lnTo>
                  <a:pt x="84454" y="22856"/>
                </a:lnTo>
                <a:lnTo>
                  <a:pt x="84454" y="11725"/>
                </a:lnTo>
                <a:close/>
                <a:moveTo>
                  <a:pt x="164748" y="11488"/>
                </a:moveTo>
                <a:lnTo>
                  <a:pt x="164748" y="22856"/>
                </a:lnTo>
                <a:lnTo>
                  <a:pt x="164748" y="34225"/>
                </a:lnTo>
                <a:lnTo>
                  <a:pt x="165738" y="34225"/>
                </a:lnTo>
                <a:lnTo>
                  <a:pt x="165738" y="22856"/>
                </a:lnTo>
                <a:lnTo>
                  <a:pt x="165738" y="11488"/>
                </a:lnTo>
                <a:close/>
                <a:moveTo>
                  <a:pt x="25669" y="11290"/>
                </a:moveTo>
                <a:lnTo>
                  <a:pt x="25669" y="22856"/>
                </a:lnTo>
                <a:lnTo>
                  <a:pt x="25669" y="34423"/>
                </a:lnTo>
                <a:lnTo>
                  <a:pt x="26659" y="34423"/>
                </a:lnTo>
                <a:lnTo>
                  <a:pt x="26659" y="22856"/>
                </a:lnTo>
                <a:lnTo>
                  <a:pt x="26659" y="11290"/>
                </a:lnTo>
                <a:close/>
                <a:moveTo>
                  <a:pt x="149774" y="11290"/>
                </a:moveTo>
                <a:lnTo>
                  <a:pt x="149774" y="22856"/>
                </a:lnTo>
                <a:lnTo>
                  <a:pt x="149774" y="34423"/>
                </a:lnTo>
                <a:lnTo>
                  <a:pt x="150765" y="34423"/>
                </a:lnTo>
                <a:lnTo>
                  <a:pt x="150765" y="22856"/>
                </a:lnTo>
                <a:lnTo>
                  <a:pt x="150765" y="11290"/>
                </a:lnTo>
                <a:close/>
                <a:moveTo>
                  <a:pt x="21430" y="11171"/>
                </a:moveTo>
                <a:lnTo>
                  <a:pt x="21430" y="22856"/>
                </a:lnTo>
                <a:lnTo>
                  <a:pt x="21391" y="22856"/>
                </a:lnTo>
                <a:lnTo>
                  <a:pt x="21391" y="34582"/>
                </a:lnTo>
                <a:lnTo>
                  <a:pt x="22381" y="34582"/>
                </a:lnTo>
                <a:lnTo>
                  <a:pt x="22381" y="22856"/>
                </a:lnTo>
                <a:lnTo>
                  <a:pt x="22421" y="22856"/>
                </a:lnTo>
                <a:lnTo>
                  <a:pt x="22421" y="11171"/>
                </a:lnTo>
                <a:close/>
                <a:moveTo>
                  <a:pt x="145496" y="11092"/>
                </a:moveTo>
                <a:lnTo>
                  <a:pt x="145496" y="22856"/>
                </a:lnTo>
                <a:lnTo>
                  <a:pt x="145496" y="34621"/>
                </a:lnTo>
                <a:lnTo>
                  <a:pt x="146487" y="34621"/>
                </a:lnTo>
                <a:lnTo>
                  <a:pt x="146487" y="22856"/>
                </a:lnTo>
                <a:lnTo>
                  <a:pt x="146487" y="11092"/>
                </a:lnTo>
                <a:close/>
                <a:moveTo>
                  <a:pt x="44920" y="10933"/>
                </a:moveTo>
                <a:lnTo>
                  <a:pt x="44920" y="22856"/>
                </a:lnTo>
                <a:lnTo>
                  <a:pt x="44920" y="34780"/>
                </a:lnTo>
                <a:lnTo>
                  <a:pt x="45911" y="34780"/>
                </a:lnTo>
                <a:lnTo>
                  <a:pt x="45911" y="22856"/>
                </a:lnTo>
                <a:lnTo>
                  <a:pt x="45911" y="10933"/>
                </a:lnTo>
                <a:close/>
                <a:moveTo>
                  <a:pt x="57755" y="10814"/>
                </a:moveTo>
                <a:lnTo>
                  <a:pt x="57755" y="22856"/>
                </a:lnTo>
                <a:lnTo>
                  <a:pt x="57755" y="34899"/>
                </a:lnTo>
                <a:lnTo>
                  <a:pt x="58745" y="34899"/>
                </a:lnTo>
                <a:lnTo>
                  <a:pt x="58745" y="22856"/>
                </a:lnTo>
                <a:lnTo>
                  <a:pt x="58745" y="10814"/>
                </a:lnTo>
                <a:close/>
                <a:moveTo>
                  <a:pt x="36364" y="10656"/>
                </a:moveTo>
                <a:lnTo>
                  <a:pt x="36364" y="22856"/>
                </a:lnTo>
                <a:lnTo>
                  <a:pt x="36364" y="35057"/>
                </a:lnTo>
                <a:lnTo>
                  <a:pt x="37354" y="35057"/>
                </a:lnTo>
                <a:lnTo>
                  <a:pt x="37354" y="22856"/>
                </a:lnTo>
                <a:lnTo>
                  <a:pt x="37354" y="10656"/>
                </a:lnTo>
                <a:close/>
                <a:moveTo>
                  <a:pt x="89881" y="9269"/>
                </a:moveTo>
                <a:lnTo>
                  <a:pt x="89881" y="22856"/>
                </a:lnTo>
                <a:lnTo>
                  <a:pt x="89841" y="22856"/>
                </a:lnTo>
                <a:lnTo>
                  <a:pt x="89841" y="36444"/>
                </a:lnTo>
                <a:lnTo>
                  <a:pt x="90831" y="36444"/>
                </a:lnTo>
                <a:lnTo>
                  <a:pt x="90831" y="22856"/>
                </a:lnTo>
                <a:lnTo>
                  <a:pt x="90871" y="22856"/>
                </a:lnTo>
                <a:lnTo>
                  <a:pt x="90871" y="9269"/>
                </a:lnTo>
                <a:close/>
                <a:moveTo>
                  <a:pt x="100576" y="8913"/>
                </a:moveTo>
                <a:lnTo>
                  <a:pt x="100576" y="22856"/>
                </a:lnTo>
                <a:lnTo>
                  <a:pt x="100576" y="36760"/>
                </a:lnTo>
                <a:lnTo>
                  <a:pt x="101566" y="36760"/>
                </a:lnTo>
                <a:lnTo>
                  <a:pt x="101566" y="22856"/>
                </a:lnTo>
                <a:lnTo>
                  <a:pt x="101566" y="8913"/>
                </a:lnTo>
                <a:close/>
                <a:moveTo>
                  <a:pt x="4278" y="8794"/>
                </a:moveTo>
                <a:lnTo>
                  <a:pt x="4278" y="22856"/>
                </a:lnTo>
                <a:lnTo>
                  <a:pt x="4278" y="36919"/>
                </a:lnTo>
                <a:lnTo>
                  <a:pt x="5268" y="36919"/>
                </a:lnTo>
                <a:lnTo>
                  <a:pt x="5268" y="22856"/>
                </a:lnTo>
                <a:lnTo>
                  <a:pt x="5268" y="8794"/>
                </a:lnTo>
                <a:close/>
                <a:moveTo>
                  <a:pt x="166887" y="8517"/>
                </a:moveTo>
                <a:lnTo>
                  <a:pt x="166887" y="22856"/>
                </a:lnTo>
                <a:lnTo>
                  <a:pt x="166887" y="37196"/>
                </a:lnTo>
                <a:lnTo>
                  <a:pt x="167877" y="37196"/>
                </a:lnTo>
                <a:lnTo>
                  <a:pt x="167877" y="22856"/>
                </a:lnTo>
                <a:lnTo>
                  <a:pt x="167877" y="8517"/>
                </a:lnTo>
                <a:close/>
                <a:moveTo>
                  <a:pt x="23569" y="8437"/>
                </a:moveTo>
                <a:lnTo>
                  <a:pt x="23569" y="22856"/>
                </a:lnTo>
                <a:lnTo>
                  <a:pt x="23530" y="22856"/>
                </a:lnTo>
                <a:lnTo>
                  <a:pt x="23530" y="37275"/>
                </a:lnTo>
                <a:lnTo>
                  <a:pt x="24520" y="37275"/>
                </a:lnTo>
                <a:lnTo>
                  <a:pt x="24520" y="22856"/>
                </a:lnTo>
                <a:lnTo>
                  <a:pt x="24560" y="22856"/>
                </a:lnTo>
                <a:lnTo>
                  <a:pt x="24560" y="8437"/>
                </a:lnTo>
                <a:close/>
                <a:moveTo>
                  <a:pt x="117688" y="7249"/>
                </a:moveTo>
                <a:lnTo>
                  <a:pt x="117688" y="22856"/>
                </a:lnTo>
                <a:lnTo>
                  <a:pt x="117688" y="38464"/>
                </a:lnTo>
                <a:lnTo>
                  <a:pt x="118679" y="38464"/>
                </a:lnTo>
                <a:lnTo>
                  <a:pt x="118679" y="22856"/>
                </a:lnTo>
                <a:lnTo>
                  <a:pt x="118679" y="7249"/>
                </a:lnTo>
                <a:close/>
                <a:moveTo>
                  <a:pt x="87741" y="6932"/>
                </a:moveTo>
                <a:lnTo>
                  <a:pt x="87741" y="22856"/>
                </a:lnTo>
                <a:lnTo>
                  <a:pt x="87702" y="22856"/>
                </a:lnTo>
                <a:lnTo>
                  <a:pt x="87702" y="38741"/>
                </a:lnTo>
                <a:lnTo>
                  <a:pt x="88692" y="38741"/>
                </a:lnTo>
                <a:lnTo>
                  <a:pt x="88692" y="22856"/>
                </a:lnTo>
                <a:lnTo>
                  <a:pt x="88732" y="22856"/>
                </a:lnTo>
                <a:lnTo>
                  <a:pt x="88732" y="6932"/>
                </a:lnTo>
                <a:close/>
                <a:moveTo>
                  <a:pt x="53477" y="6219"/>
                </a:moveTo>
                <a:lnTo>
                  <a:pt x="53477" y="22856"/>
                </a:lnTo>
                <a:lnTo>
                  <a:pt x="53477" y="39533"/>
                </a:lnTo>
                <a:lnTo>
                  <a:pt x="54467" y="39533"/>
                </a:lnTo>
                <a:lnTo>
                  <a:pt x="54467" y="22856"/>
                </a:lnTo>
                <a:lnTo>
                  <a:pt x="54467" y="6219"/>
                </a:lnTo>
                <a:close/>
                <a:moveTo>
                  <a:pt x="136940" y="6021"/>
                </a:moveTo>
                <a:lnTo>
                  <a:pt x="136940" y="22856"/>
                </a:lnTo>
                <a:lnTo>
                  <a:pt x="136940" y="39692"/>
                </a:lnTo>
                <a:lnTo>
                  <a:pt x="137930" y="39692"/>
                </a:lnTo>
                <a:lnTo>
                  <a:pt x="137930" y="22856"/>
                </a:lnTo>
                <a:lnTo>
                  <a:pt x="137930" y="6021"/>
                </a:lnTo>
                <a:close/>
                <a:moveTo>
                  <a:pt x="2139" y="5585"/>
                </a:moveTo>
                <a:lnTo>
                  <a:pt x="2139" y="22856"/>
                </a:lnTo>
                <a:lnTo>
                  <a:pt x="2139" y="40127"/>
                </a:lnTo>
                <a:lnTo>
                  <a:pt x="3129" y="40127"/>
                </a:lnTo>
                <a:lnTo>
                  <a:pt x="3129" y="22856"/>
                </a:lnTo>
                <a:lnTo>
                  <a:pt x="3129" y="5585"/>
                </a:lnTo>
                <a:close/>
                <a:moveTo>
                  <a:pt x="29947" y="5585"/>
                </a:moveTo>
                <a:lnTo>
                  <a:pt x="29947" y="22856"/>
                </a:lnTo>
                <a:lnTo>
                  <a:pt x="29947" y="40127"/>
                </a:lnTo>
                <a:lnTo>
                  <a:pt x="30937" y="40127"/>
                </a:lnTo>
                <a:lnTo>
                  <a:pt x="30937" y="22856"/>
                </a:lnTo>
                <a:lnTo>
                  <a:pt x="30937" y="5585"/>
                </a:lnTo>
                <a:close/>
                <a:moveTo>
                  <a:pt x="98437" y="5387"/>
                </a:moveTo>
                <a:lnTo>
                  <a:pt x="98437" y="22856"/>
                </a:lnTo>
                <a:lnTo>
                  <a:pt x="98437" y="40326"/>
                </a:lnTo>
                <a:lnTo>
                  <a:pt x="99427" y="40326"/>
                </a:lnTo>
                <a:lnTo>
                  <a:pt x="99427" y="22856"/>
                </a:lnTo>
                <a:lnTo>
                  <a:pt x="99427" y="5387"/>
                </a:lnTo>
                <a:close/>
                <a:moveTo>
                  <a:pt x="147635" y="5427"/>
                </a:moveTo>
                <a:lnTo>
                  <a:pt x="147635" y="22856"/>
                </a:lnTo>
                <a:lnTo>
                  <a:pt x="147635" y="40326"/>
                </a:lnTo>
                <a:lnTo>
                  <a:pt x="148626" y="40326"/>
                </a:lnTo>
                <a:lnTo>
                  <a:pt x="148626" y="22856"/>
                </a:lnTo>
                <a:lnTo>
                  <a:pt x="148626" y="5427"/>
                </a:lnTo>
                <a:close/>
                <a:moveTo>
                  <a:pt x="85602" y="4635"/>
                </a:moveTo>
                <a:lnTo>
                  <a:pt x="85602" y="22856"/>
                </a:lnTo>
                <a:lnTo>
                  <a:pt x="85563" y="22856"/>
                </a:lnTo>
                <a:lnTo>
                  <a:pt x="85563" y="41078"/>
                </a:lnTo>
                <a:lnTo>
                  <a:pt x="86553" y="41078"/>
                </a:lnTo>
                <a:lnTo>
                  <a:pt x="86553" y="22856"/>
                </a:lnTo>
                <a:lnTo>
                  <a:pt x="86593" y="22856"/>
                </a:lnTo>
                <a:lnTo>
                  <a:pt x="86593" y="4635"/>
                </a:lnTo>
                <a:close/>
                <a:moveTo>
                  <a:pt x="124106" y="4041"/>
                </a:moveTo>
                <a:lnTo>
                  <a:pt x="124106" y="22856"/>
                </a:lnTo>
                <a:lnTo>
                  <a:pt x="124106" y="41672"/>
                </a:lnTo>
                <a:lnTo>
                  <a:pt x="125096" y="41672"/>
                </a:lnTo>
                <a:lnTo>
                  <a:pt x="125096" y="22856"/>
                </a:lnTo>
                <a:lnTo>
                  <a:pt x="125096" y="4041"/>
                </a:lnTo>
                <a:close/>
                <a:moveTo>
                  <a:pt x="169026" y="4001"/>
                </a:moveTo>
                <a:lnTo>
                  <a:pt x="169026" y="22856"/>
                </a:lnTo>
                <a:lnTo>
                  <a:pt x="169026" y="41712"/>
                </a:lnTo>
                <a:lnTo>
                  <a:pt x="170016" y="41712"/>
                </a:lnTo>
                <a:lnTo>
                  <a:pt x="170016" y="22856"/>
                </a:lnTo>
                <a:lnTo>
                  <a:pt x="170016" y="4001"/>
                </a:lnTo>
                <a:close/>
                <a:moveTo>
                  <a:pt x="55616" y="3882"/>
                </a:moveTo>
                <a:lnTo>
                  <a:pt x="55616" y="22856"/>
                </a:lnTo>
                <a:lnTo>
                  <a:pt x="55616" y="41831"/>
                </a:lnTo>
                <a:lnTo>
                  <a:pt x="56606" y="41831"/>
                </a:lnTo>
                <a:lnTo>
                  <a:pt x="56606" y="22856"/>
                </a:lnTo>
                <a:lnTo>
                  <a:pt x="56606" y="3882"/>
                </a:lnTo>
                <a:close/>
                <a:moveTo>
                  <a:pt x="139079" y="3724"/>
                </a:moveTo>
                <a:lnTo>
                  <a:pt x="139079" y="22856"/>
                </a:lnTo>
                <a:lnTo>
                  <a:pt x="139079" y="41989"/>
                </a:lnTo>
                <a:lnTo>
                  <a:pt x="140069" y="41989"/>
                </a:lnTo>
                <a:lnTo>
                  <a:pt x="140069" y="22856"/>
                </a:lnTo>
                <a:lnTo>
                  <a:pt x="140069" y="3724"/>
                </a:lnTo>
                <a:close/>
                <a:moveTo>
                  <a:pt x="34225" y="3248"/>
                </a:moveTo>
                <a:lnTo>
                  <a:pt x="34225" y="22856"/>
                </a:lnTo>
                <a:lnTo>
                  <a:pt x="34225" y="42504"/>
                </a:lnTo>
                <a:lnTo>
                  <a:pt x="35215" y="42504"/>
                </a:lnTo>
                <a:lnTo>
                  <a:pt x="35215" y="22856"/>
                </a:lnTo>
                <a:lnTo>
                  <a:pt x="35215" y="3248"/>
                </a:lnTo>
                <a:close/>
                <a:moveTo>
                  <a:pt x="96298" y="3129"/>
                </a:moveTo>
                <a:lnTo>
                  <a:pt x="96298" y="22856"/>
                </a:lnTo>
                <a:lnTo>
                  <a:pt x="96258" y="22856"/>
                </a:lnTo>
                <a:lnTo>
                  <a:pt x="96258" y="42583"/>
                </a:lnTo>
                <a:lnTo>
                  <a:pt x="97248" y="42583"/>
                </a:lnTo>
                <a:lnTo>
                  <a:pt x="97248" y="22856"/>
                </a:lnTo>
                <a:lnTo>
                  <a:pt x="97288" y="22856"/>
                </a:lnTo>
                <a:lnTo>
                  <a:pt x="97288" y="3129"/>
                </a:lnTo>
                <a:close/>
                <a:moveTo>
                  <a:pt x="121967" y="3050"/>
                </a:moveTo>
                <a:lnTo>
                  <a:pt x="121967" y="22856"/>
                </a:lnTo>
                <a:lnTo>
                  <a:pt x="121967" y="42663"/>
                </a:lnTo>
                <a:lnTo>
                  <a:pt x="122957" y="42663"/>
                </a:lnTo>
                <a:lnTo>
                  <a:pt x="122957" y="22856"/>
                </a:lnTo>
                <a:lnTo>
                  <a:pt x="122957" y="3050"/>
                </a:lnTo>
                <a:close/>
                <a:moveTo>
                  <a:pt x="119827" y="951"/>
                </a:moveTo>
                <a:lnTo>
                  <a:pt x="119827" y="22856"/>
                </a:lnTo>
                <a:lnTo>
                  <a:pt x="119827" y="44762"/>
                </a:lnTo>
                <a:lnTo>
                  <a:pt x="120818" y="44762"/>
                </a:lnTo>
                <a:lnTo>
                  <a:pt x="120818" y="22856"/>
                </a:lnTo>
                <a:lnTo>
                  <a:pt x="120818" y="951"/>
                </a:lnTo>
                <a:close/>
                <a:moveTo>
                  <a:pt x="126245" y="753"/>
                </a:moveTo>
                <a:lnTo>
                  <a:pt x="126245" y="22856"/>
                </a:lnTo>
                <a:lnTo>
                  <a:pt x="126245" y="44960"/>
                </a:lnTo>
                <a:lnTo>
                  <a:pt x="127235" y="44960"/>
                </a:lnTo>
                <a:lnTo>
                  <a:pt x="127235" y="22856"/>
                </a:lnTo>
                <a:lnTo>
                  <a:pt x="127235" y="753"/>
                </a:lnTo>
                <a:close/>
                <a:moveTo>
                  <a:pt x="32086" y="40"/>
                </a:moveTo>
                <a:lnTo>
                  <a:pt x="32086" y="22856"/>
                </a:lnTo>
                <a:lnTo>
                  <a:pt x="32086" y="45673"/>
                </a:lnTo>
                <a:lnTo>
                  <a:pt x="33076" y="45673"/>
                </a:lnTo>
                <a:lnTo>
                  <a:pt x="33076" y="22856"/>
                </a:lnTo>
                <a:lnTo>
                  <a:pt x="33076" y="40"/>
                </a:lnTo>
                <a:close/>
                <a:moveTo>
                  <a:pt x="134801" y="0"/>
                </a:moveTo>
                <a:lnTo>
                  <a:pt x="134801" y="22856"/>
                </a:lnTo>
                <a:lnTo>
                  <a:pt x="134801" y="45673"/>
                </a:lnTo>
                <a:lnTo>
                  <a:pt x="135791" y="45673"/>
                </a:lnTo>
                <a:lnTo>
                  <a:pt x="135791" y="22856"/>
                </a:lnTo>
                <a:lnTo>
                  <a:pt x="135791" y="0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0"/>
          <p:cNvSpPr txBox="1"/>
          <p:nvPr>
            <p:ph type="ctrTitle"/>
          </p:nvPr>
        </p:nvSpPr>
        <p:spPr>
          <a:xfrm>
            <a:off x="980773" y="1792350"/>
            <a:ext cx="2264100" cy="83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159" name="Google Shape;159;p20"/>
          <p:cNvSpPr txBox="1"/>
          <p:nvPr>
            <p:ph idx="1" type="subTitle"/>
          </p:nvPr>
        </p:nvSpPr>
        <p:spPr>
          <a:xfrm>
            <a:off x="980773" y="2804850"/>
            <a:ext cx="2674200" cy="77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60" name="Google Shape;160;p2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 rot="5131038">
            <a:off x="3722955" y="2313947"/>
            <a:ext cx="3280676" cy="818503"/>
          </a:xfrm>
          <a:custGeom>
            <a:rect b="b" l="l" r="r" t="t"/>
            <a:pathLst>
              <a:path extrusionOk="0" h="10988" w="51722">
                <a:moveTo>
                  <a:pt x="10560" y="8679"/>
                </a:moveTo>
                <a:cubicBezTo>
                  <a:pt x="10357" y="8679"/>
                  <a:pt x="10172" y="8727"/>
                  <a:pt x="10001" y="8819"/>
                </a:cubicBezTo>
                <a:cubicBezTo>
                  <a:pt x="9872" y="8889"/>
                  <a:pt x="9752" y="8969"/>
                  <a:pt x="9642" y="9069"/>
                </a:cubicBezTo>
                <a:lnTo>
                  <a:pt x="9752" y="9069"/>
                </a:lnTo>
                <a:cubicBezTo>
                  <a:pt x="9842" y="8999"/>
                  <a:pt x="9931" y="8929"/>
                  <a:pt x="10041" y="8879"/>
                </a:cubicBezTo>
                <a:cubicBezTo>
                  <a:pt x="10200" y="8793"/>
                  <a:pt x="10369" y="8751"/>
                  <a:pt x="10557" y="8751"/>
                </a:cubicBezTo>
                <a:cubicBezTo>
                  <a:pt x="10761" y="8751"/>
                  <a:pt x="10986" y="8801"/>
                  <a:pt x="11240" y="8899"/>
                </a:cubicBezTo>
                <a:cubicBezTo>
                  <a:pt x="11430" y="8979"/>
                  <a:pt x="11610" y="9069"/>
                  <a:pt x="11790" y="9179"/>
                </a:cubicBezTo>
                <a:lnTo>
                  <a:pt x="11960" y="9189"/>
                </a:lnTo>
                <a:cubicBezTo>
                  <a:pt x="11730" y="9049"/>
                  <a:pt x="11500" y="8939"/>
                  <a:pt x="11270" y="8839"/>
                </a:cubicBezTo>
                <a:cubicBezTo>
                  <a:pt x="11009" y="8732"/>
                  <a:pt x="10774" y="8679"/>
                  <a:pt x="10560" y="8679"/>
                </a:cubicBezTo>
                <a:close/>
                <a:moveTo>
                  <a:pt x="10140" y="8146"/>
                </a:moveTo>
                <a:cubicBezTo>
                  <a:pt x="9919" y="8146"/>
                  <a:pt x="9720" y="8201"/>
                  <a:pt x="9532" y="8310"/>
                </a:cubicBezTo>
                <a:cubicBezTo>
                  <a:pt x="9222" y="8480"/>
                  <a:pt x="8962" y="8730"/>
                  <a:pt x="8773" y="9029"/>
                </a:cubicBezTo>
                <a:lnTo>
                  <a:pt x="8862" y="9029"/>
                </a:lnTo>
                <a:cubicBezTo>
                  <a:pt x="9042" y="8759"/>
                  <a:pt x="9282" y="8530"/>
                  <a:pt x="9572" y="8370"/>
                </a:cubicBezTo>
                <a:cubicBezTo>
                  <a:pt x="9742" y="8272"/>
                  <a:pt x="9927" y="8222"/>
                  <a:pt x="10134" y="8222"/>
                </a:cubicBezTo>
                <a:cubicBezTo>
                  <a:pt x="10350" y="8222"/>
                  <a:pt x="10590" y="8277"/>
                  <a:pt x="10861" y="8390"/>
                </a:cubicBezTo>
                <a:cubicBezTo>
                  <a:pt x="11190" y="8530"/>
                  <a:pt x="11520" y="8700"/>
                  <a:pt x="11830" y="8889"/>
                </a:cubicBezTo>
                <a:lnTo>
                  <a:pt x="11940" y="8949"/>
                </a:lnTo>
                <a:cubicBezTo>
                  <a:pt x="12079" y="9029"/>
                  <a:pt x="12209" y="9119"/>
                  <a:pt x="12339" y="9209"/>
                </a:cubicBezTo>
                <a:lnTo>
                  <a:pt x="12479" y="9209"/>
                </a:lnTo>
                <a:cubicBezTo>
                  <a:pt x="12319" y="9089"/>
                  <a:pt x="12149" y="8979"/>
                  <a:pt x="11979" y="8879"/>
                </a:cubicBezTo>
                <a:lnTo>
                  <a:pt x="11970" y="8889"/>
                </a:lnTo>
                <a:lnTo>
                  <a:pt x="11870" y="8829"/>
                </a:lnTo>
                <a:cubicBezTo>
                  <a:pt x="11550" y="8640"/>
                  <a:pt x="11230" y="8470"/>
                  <a:pt x="10891" y="8320"/>
                </a:cubicBezTo>
                <a:cubicBezTo>
                  <a:pt x="10613" y="8204"/>
                  <a:pt x="10366" y="8146"/>
                  <a:pt x="10140" y="8146"/>
                </a:cubicBezTo>
                <a:close/>
                <a:moveTo>
                  <a:pt x="9715" y="7603"/>
                </a:moveTo>
                <a:cubicBezTo>
                  <a:pt x="9474" y="7603"/>
                  <a:pt x="9257" y="7666"/>
                  <a:pt x="9052" y="7790"/>
                </a:cubicBezTo>
                <a:cubicBezTo>
                  <a:pt x="8593" y="8070"/>
                  <a:pt x="8233" y="8490"/>
                  <a:pt x="8033" y="8989"/>
                </a:cubicBezTo>
                <a:lnTo>
                  <a:pt x="8123" y="8989"/>
                </a:lnTo>
                <a:cubicBezTo>
                  <a:pt x="8313" y="8520"/>
                  <a:pt x="8663" y="8120"/>
                  <a:pt x="9092" y="7850"/>
                </a:cubicBezTo>
                <a:cubicBezTo>
                  <a:pt x="9278" y="7738"/>
                  <a:pt x="9480" y="7683"/>
                  <a:pt x="9705" y="7683"/>
                </a:cubicBezTo>
                <a:cubicBezTo>
                  <a:pt x="9940" y="7683"/>
                  <a:pt x="10200" y="7743"/>
                  <a:pt x="10491" y="7860"/>
                </a:cubicBezTo>
                <a:cubicBezTo>
                  <a:pt x="10841" y="8010"/>
                  <a:pt x="11180" y="8190"/>
                  <a:pt x="11510" y="8390"/>
                </a:cubicBezTo>
                <a:lnTo>
                  <a:pt x="11550" y="8420"/>
                </a:lnTo>
                <a:cubicBezTo>
                  <a:pt x="11940" y="8650"/>
                  <a:pt x="12299" y="8919"/>
                  <a:pt x="12639" y="9229"/>
                </a:cubicBezTo>
                <a:lnTo>
                  <a:pt x="12769" y="9229"/>
                </a:lnTo>
                <a:cubicBezTo>
                  <a:pt x="12399" y="8899"/>
                  <a:pt x="12009" y="8600"/>
                  <a:pt x="11590" y="8350"/>
                </a:cubicBezTo>
                <a:lnTo>
                  <a:pt x="11550" y="8330"/>
                </a:lnTo>
                <a:cubicBezTo>
                  <a:pt x="11220" y="8120"/>
                  <a:pt x="10871" y="7940"/>
                  <a:pt x="10521" y="7790"/>
                </a:cubicBezTo>
                <a:cubicBezTo>
                  <a:pt x="10221" y="7666"/>
                  <a:pt x="9956" y="7603"/>
                  <a:pt x="9715" y="7603"/>
                </a:cubicBezTo>
                <a:close/>
                <a:moveTo>
                  <a:pt x="9294" y="7067"/>
                </a:moveTo>
                <a:cubicBezTo>
                  <a:pt x="9034" y="7067"/>
                  <a:pt x="8800" y="7135"/>
                  <a:pt x="8583" y="7271"/>
                </a:cubicBezTo>
                <a:cubicBezTo>
                  <a:pt x="7943" y="7661"/>
                  <a:pt x="7574" y="8290"/>
                  <a:pt x="7384" y="8949"/>
                </a:cubicBezTo>
                <a:lnTo>
                  <a:pt x="7464" y="8949"/>
                </a:lnTo>
                <a:cubicBezTo>
                  <a:pt x="7654" y="8310"/>
                  <a:pt x="8013" y="7720"/>
                  <a:pt x="8633" y="7331"/>
                </a:cubicBezTo>
                <a:cubicBezTo>
                  <a:pt x="8833" y="7206"/>
                  <a:pt x="9050" y="7144"/>
                  <a:pt x="9293" y="7144"/>
                </a:cubicBezTo>
                <a:cubicBezTo>
                  <a:pt x="9537" y="7144"/>
                  <a:pt x="9807" y="7206"/>
                  <a:pt x="10111" y="7331"/>
                </a:cubicBezTo>
                <a:cubicBezTo>
                  <a:pt x="10481" y="7491"/>
                  <a:pt x="10831" y="7671"/>
                  <a:pt x="11170" y="7880"/>
                </a:cubicBezTo>
                <a:cubicBezTo>
                  <a:pt x="11750" y="8220"/>
                  <a:pt x="12249" y="8690"/>
                  <a:pt x="12739" y="9129"/>
                </a:cubicBezTo>
                <a:cubicBezTo>
                  <a:pt x="12769" y="9159"/>
                  <a:pt x="12809" y="9199"/>
                  <a:pt x="12839" y="9229"/>
                </a:cubicBezTo>
                <a:lnTo>
                  <a:pt x="12969" y="9239"/>
                </a:lnTo>
                <a:lnTo>
                  <a:pt x="12789" y="9079"/>
                </a:lnTo>
                <a:cubicBezTo>
                  <a:pt x="12309" y="8630"/>
                  <a:pt x="11800" y="8160"/>
                  <a:pt x="11210" y="7810"/>
                </a:cubicBezTo>
                <a:cubicBezTo>
                  <a:pt x="10871" y="7601"/>
                  <a:pt x="10511" y="7421"/>
                  <a:pt x="10141" y="7261"/>
                </a:cubicBezTo>
                <a:cubicBezTo>
                  <a:pt x="9830" y="7132"/>
                  <a:pt x="9550" y="7067"/>
                  <a:pt x="9294" y="7067"/>
                </a:cubicBezTo>
                <a:close/>
                <a:moveTo>
                  <a:pt x="8878" y="6528"/>
                </a:moveTo>
                <a:cubicBezTo>
                  <a:pt x="8596" y="6528"/>
                  <a:pt x="8344" y="6603"/>
                  <a:pt x="8113" y="6751"/>
                </a:cubicBezTo>
                <a:cubicBezTo>
                  <a:pt x="7424" y="7191"/>
                  <a:pt x="6964" y="7920"/>
                  <a:pt x="6764" y="8919"/>
                </a:cubicBezTo>
                <a:lnTo>
                  <a:pt x="6844" y="8919"/>
                </a:lnTo>
                <a:cubicBezTo>
                  <a:pt x="7134" y="7601"/>
                  <a:pt x="7863" y="7011"/>
                  <a:pt x="8163" y="6821"/>
                </a:cubicBezTo>
                <a:cubicBezTo>
                  <a:pt x="8382" y="6679"/>
                  <a:pt x="8619" y="6609"/>
                  <a:pt x="8883" y="6609"/>
                </a:cubicBezTo>
                <a:cubicBezTo>
                  <a:pt x="9138" y="6609"/>
                  <a:pt x="9418" y="6674"/>
                  <a:pt x="9732" y="6801"/>
                </a:cubicBezTo>
                <a:cubicBezTo>
                  <a:pt x="10091" y="6961"/>
                  <a:pt x="10441" y="7141"/>
                  <a:pt x="10781" y="7351"/>
                </a:cubicBezTo>
                <a:cubicBezTo>
                  <a:pt x="11390" y="7710"/>
                  <a:pt x="11910" y="8200"/>
                  <a:pt x="12409" y="8670"/>
                </a:cubicBezTo>
                <a:cubicBezTo>
                  <a:pt x="12619" y="8859"/>
                  <a:pt x="12829" y="9059"/>
                  <a:pt x="13038" y="9249"/>
                </a:cubicBezTo>
                <a:lnTo>
                  <a:pt x="13178" y="9249"/>
                </a:lnTo>
                <a:cubicBezTo>
                  <a:pt x="12939" y="9039"/>
                  <a:pt x="12699" y="8819"/>
                  <a:pt x="12469" y="8600"/>
                </a:cubicBezTo>
                <a:lnTo>
                  <a:pt x="12469" y="8610"/>
                </a:lnTo>
                <a:cubicBezTo>
                  <a:pt x="11970" y="8130"/>
                  <a:pt x="11450" y="7641"/>
                  <a:pt x="10821" y="7281"/>
                </a:cubicBezTo>
                <a:cubicBezTo>
                  <a:pt x="10481" y="7071"/>
                  <a:pt x="10131" y="6891"/>
                  <a:pt x="9772" y="6731"/>
                </a:cubicBezTo>
                <a:cubicBezTo>
                  <a:pt x="9441" y="6595"/>
                  <a:pt x="9146" y="6528"/>
                  <a:pt x="8878" y="6528"/>
                </a:cubicBezTo>
                <a:close/>
                <a:moveTo>
                  <a:pt x="8457" y="5982"/>
                </a:moveTo>
                <a:cubicBezTo>
                  <a:pt x="8158" y="5982"/>
                  <a:pt x="7891" y="6062"/>
                  <a:pt x="7644" y="6222"/>
                </a:cubicBezTo>
                <a:cubicBezTo>
                  <a:pt x="6764" y="6811"/>
                  <a:pt x="6325" y="7800"/>
                  <a:pt x="6185" y="8889"/>
                </a:cubicBezTo>
                <a:lnTo>
                  <a:pt x="6275" y="8889"/>
                </a:lnTo>
                <a:cubicBezTo>
                  <a:pt x="6415" y="7830"/>
                  <a:pt x="6834" y="6861"/>
                  <a:pt x="7694" y="6302"/>
                </a:cubicBezTo>
                <a:cubicBezTo>
                  <a:pt x="7926" y="6147"/>
                  <a:pt x="8180" y="6069"/>
                  <a:pt x="8466" y="6069"/>
                </a:cubicBezTo>
                <a:cubicBezTo>
                  <a:pt x="8734" y="6069"/>
                  <a:pt x="9029" y="6137"/>
                  <a:pt x="9362" y="6272"/>
                </a:cubicBezTo>
                <a:cubicBezTo>
                  <a:pt x="9722" y="6422"/>
                  <a:pt x="10061" y="6602"/>
                  <a:pt x="10401" y="6811"/>
                </a:cubicBezTo>
                <a:cubicBezTo>
                  <a:pt x="11030" y="7181"/>
                  <a:pt x="11570" y="7700"/>
                  <a:pt x="12089" y="8190"/>
                </a:cubicBezTo>
                <a:cubicBezTo>
                  <a:pt x="12469" y="8570"/>
                  <a:pt x="12879" y="8929"/>
                  <a:pt x="13298" y="9249"/>
                </a:cubicBezTo>
                <a:lnTo>
                  <a:pt x="13468" y="9259"/>
                </a:lnTo>
                <a:cubicBezTo>
                  <a:pt x="12999" y="8919"/>
                  <a:pt x="12559" y="8540"/>
                  <a:pt x="12149" y="8130"/>
                </a:cubicBezTo>
                <a:cubicBezTo>
                  <a:pt x="11630" y="7631"/>
                  <a:pt x="11080" y="7111"/>
                  <a:pt x="10441" y="6731"/>
                </a:cubicBezTo>
                <a:cubicBezTo>
                  <a:pt x="10101" y="6532"/>
                  <a:pt x="9752" y="6352"/>
                  <a:pt x="9392" y="6192"/>
                </a:cubicBezTo>
                <a:cubicBezTo>
                  <a:pt x="9044" y="6052"/>
                  <a:pt x="8736" y="5982"/>
                  <a:pt x="8457" y="5982"/>
                </a:cubicBezTo>
                <a:close/>
                <a:moveTo>
                  <a:pt x="8037" y="5437"/>
                </a:moveTo>
                <a:cubicBezTo>
                  <a:pt x="7717" y="5437"/>
                  <a:pt x="7431" y="5525"/>
                  <a:pt x="7164" y="5702"/>
                </a:cubicBezTo>
                <a:cubicBezTo>
                  <a:pt x="6415" y="6212"/>
                  <a:pt x="5925" y="7031"/>
                  <a:pt x="5716" y="8130"/>
                </a:cubicBezTo>
                <a:cubicBezTo>
                  <a:pt x="5666" y="8370"/>
                  <a:pt x="5636" y="8610"/>
                  <a:pt x="5626" y="8849"/>
                </a:cubicBezTo>
                <a:lnTo>
                  <a:pt x="5706" y="8849"/>
                </a:lnTo>
                <a:cubicBezTo>
                  <a:pt x="5815" y="7301"/>
                  <a:pt x="6485" y="6272"/>
                  <a:pt x="7224" y="5772"/>
                </a:cubicBezTo>
                <a:cubicBezTo>
                  <a:pt x="7466" y="5607"/>
                  <a:pt x="7733" y="5525"/>
                  <a:pt x="8034" y="5525"/>
                </a:cubicBezTo>
                <a:cubicBezTo>
                  <a:pt x="8316" y="5525"/>
                  <a:pt x="8629" y="5597"/>
                  <a:pt x="8982" y="5742"/>
                </a:cubicBezTo>
                <a:cubicBezTo>
                  <a:pt x="9332" y="5892"/>
                  <a:pt x="9672" y="6072"/>
                  <a:pt x="10011" y="6272"/>
                </a:cubicBezTo>
                <a:cubicBezTo>
                  <a:pt x="10671" y="6661"/>
                  <a:pt x="11230" y="7201"/>
                  <a:pt x="11760" y="7720"/>
                </a:cubicBezTo>
                <a:cubicBezTo>
                  <a:pt x="12349" y="8280"/>
                  <a:pt x="12949" y="8869"/>
                  <a:pt x="13698" y="9269"/>
                </a:cubicBezTo>
                <a:lnTo>
                  <a:pt x="13918" y="9279"/>
                </a:lnTo>
                <a:cubicBezTo>
                  <a:pt x="13098" y="8879"/>
                  <a:pt x="12449" y="8260"/>
                  <a:pt x="11830" y="7661"/>
                </a:cubicBezTo>
                <a:cubicBezTo>
                  <a:pt x="11290" y="7141"/>
                  <a:pt x="10731" y="6602"/>
                  <a:pt x="10051" y="6202"/>
                </a:cubicBezTo>
                <a:lnTo>
                  <a:pt x="10051" y="6192"/>
                </a:lnTo>
                <a:cubicBezTo>
                  <a:pt x="9722" y="5992"/>
                  <a:pt x="9372" y="5812"/>
                  <a:pt x="9012" y="5652"/>
                </a:cubicBezTo>
                <a:cubicBezTo>
                  <a:pt x="8651" y="5510"/>
                  <a:pt x="8330" y="5437"/>
                  <a:pt x="8037" y="5437"/>
                </a:cubicBezTo>
                <a:close/>
                <a:moveTo>
                  <a:pt x="7203" y="4355"/>
                </a:moveTo>
                <a:cubicBezTo>
                  <a:pt x="6840" y="4355"/>
                  <a:pt x="6518" y="4460"/>
                  <a:pt x="6225" y="4673"/>
                </a:cubicBezTo>
                <a:cubicBezTo>
                  <a:pt x="4936" y="5583"/>
                  <a:pt x="4517" y="7231"/>
                  <a:pt x="4557" y="8799"/>
                </a:cubicBezTo>
                <a:lnTo>
                  <a:pt x="4657" y="8799"/>
                </a:lnTo>
                <a:cubicBezTo>
                  <a:pt x="4617" y="7261"/>
                  <a:pt x="5026" y="5642"/>
                  <a:pt x="6275" y="4743"/>
                </a:cubicBezTo>
                <a:cubicBezTo>
                  <a:pt x="6550" y="4548"/>
                  <a:pt x="6852" y="4450"/>
                  <a:pt x="7194" y="4450"/>
                </a:cubicBezTo>
                <a:cubicBezTo>
                  <a:pt x="7500" y="4450"/>
                  <a:pt x="7836" y="4528"/>
                  <a:pt x="8213" y="4683"/>
                </a:cubicBezTo>
                <a:cubicBezTo>
                  <a:pt x="8563" y="4833"/>
                  <a:pt x="8902" y="5003"/>
                  <a:pt x="9232" y="5203"/>
                </a:cubicBezTo>
                <a:cubicBezTo>
                  <a:pt x="9941" y="5632"/>
                  <a:pt x="10531" y="6212"/>
                  <a:pt x="11110" y="6791"/>
                </a:cubicBezTo>
                <a:cubicBezTo>
                  <a:pt x="11184" y="6864"/>
                  <a:pt x="11257" y="6936"/>
                  <a:pt x="11331" y="7009"/>
                </a:cubicBezTo>
                <a:lnTo>
                  <a:pt x="11331" y="7009"/>
                </a:lnTo>
                <a:cubicBezTo>
                  <a:pt x="10826" y="6522"/>
                  <a:pt x="10297" y="6028"/>
                  <a:pt x="9672" y="5652"/>
                </a:cubicBezTo>
                <a:cubicBezTo>
                  <a:pt x="9342" y="5453"/>
                  <a:pt x="8992" y="5273"/>
                  <a:pt x="8633" y="5123"/>
                </a:cubicBezTo>
                <a:cubicBezTo>
                  <a:pt x="8253" y="4971"/>
                  <a:pt x="7917" y="4894"/>
                  <a:pt x="7611" y="4894"/>
                </a:cubicBezTo>
                <a:cubicBezTo>
                  <a:pt x="7273" y="4894"/>
                  <a:pt x="6973" y="4989"/>
                  <a:pt x="6695" y="5183"/>
                </a:cubicBezTo>
                <a:cubicBezTo>
                  <a:pt x="5546" y="5982"/>
                  <a:pt x="5116" y="7411"/>
                  <a:pt x="5086" y="8819"/>
                </a:cubicBezTo>
                <a:lnTo>
                  <a:pt x="5176" y="8819"/>
                </a:lnTo>
                <a:cubicBezTo>
                  <a:pt x="5206" y="7441"/>
                  <a:pt x="5636" y="6032"/>
                  <a:pt x="6745" y="5263"/>
                </a:cubicBezTo>
                <a:cubicBezTo>
                  <a:pt x="7009" y="5077"/>
                  <a:pt x="7300" y="4985"/>
                  <a:pt x="7627" y="4985"/>
                </a:cubicBezTo>
                <a:cubicBezTo>
                  <a:pt x="7917" y="4985"/>
                  <a:pt x="8236" y="5057"/>
                  <a:pt x="8593" y="5203"/>
                </a:cubicBezTo>
                <a:cubicBezTo>
                  <a:pt x="8952" y="5353"/>
                  <a:pt x="9292" y="5533"/>
                  <a:pt x="9622" y="5732"/>
                </a:cubicBezTo>
                <a:cubicBezTo>
                  <a:pt x="10311" y="6142"/>
                  <a:pt x="10881" y="6701"/>
                  <a:pt x="11440" y="7251"/>
                </a:cubicBezTo>
                <a:cubicBezTo>
                  <a:pt x="12139" y="7930"/>
                  <a:pt x="12859" y="8640"/>
                  <a:pt x="13808" y="9059"/>
                </a:cubicBezTo>
                <a:cubicBezTo>
                  <a:pt x="14028" y="9149"/>
                  <a:pt x="14247" y="9239"/>
                  <a:pt x="14467" y="9309"/>
                </a:cubicBezTo>
                <a:lnTo>
                  <a:pt x="14827" y="9329"/>
                </a:lnTo>
                <a:cubicBezTo>
                  <a:pt x="14497" y="9229"/>
                  <a:pt x="14167" y="9109"/>
                  <a:pt x="13858" y="8979"/>
                </a:cubicBezTo>
                <a:cubicBezTo>
                  <a:pt x="12937" y="8568"/>
                  <a:pt x="12228" y="7888"/>
                  <a:pt x="11551" y="7221"/>
                </a:cubicBezTo>
                <a:lnTo>
                  <a:pt x="11551" y="7221"/>
                </a:lnTo>
                <a:cubicBezTo>
                  <a:pt x="12139" y="7783"/>
                  <a:pt x="12769" y="8317"/>
                  <a:pt x="13558" y="8660"/>
                </a:cubicBezTo>
                <a:cubicBezTo>
                  <a:pt x="14337" y="8989"/>
                  <a:pt x="15156" y="9239"/>
                  <a:pt x="15986" y="9389"/>
                </a:cubicBezTo>
                <a:lnTo>
                  <a:pt x="16815" y="9429"/>
                </a:lnTo>
                <a:cubicBezTo>
                  <a:pt x="15716" y="9269"/>
                  <a:pt x="14617" y="9029"/>
                  <a:pt x="13598" y="8580"/>
                </a:cubicBezTo>
                <a:cubicBezTo>
                  <a:pt x="12629" y="8150"/>
                  <a:pt x="11900" y="7421"/>
                  <a:pt x="11180" y="6721"/>
                </a:cubicBezTo>
                <a:cubicBezTo>
                  <a:pt x="10601" y="6142"/>
                  <a:pt x="10011" y="5553"/>
                  <a:pt x="9282" y="5123"/>
                </a:cubicBezTo>
                <a:cubicBezTo>
                  <a:pt x="8952" y="4923"/>
                  <a:pt x="8613" y="4743"/>
                  <a:pt x="8253" y="4593"/>
                </a:cubicBezTo>
                <a:cubicBezTo>
                  <a:pt x="7867" y="4435"/>
                  <a:pt x="7519" y="4355"/>
                  <a:pt x="7203" y="4355"/>
                </a:cubicBezTo>
                <a:close/>
                <a:moveTo>
                  <a:pt x="35574" y="10082"/>
                </a:moveTo>
                <a:cubicBezTo>
                  <a:pt x="35329" y="10082"/>
                  <a:pt x="35071" y="10135"/>
                  <a:pt x="34768" y="10198"/>
                </a:cubicBezTo>
                <a:cubicBezTo>
                  <a:pt x="34548" y="10248"/>
                  <a:pt x="34298" y="10298"/>
                  <a:pt x="33988" y="10338"/>
                </a:cubicBezTo>
                <a:lnTo>
                  <a:pt x="34358" y="10358"/>
                </a:lnTo>
                <a:cubicBezTo>
                  <a:pt x="34518" y="10328"/>
                  <a:pt x="34658" y="10298"/>
                  <a:pt x="34788" y="10278"/>
                </a:cubicBezTo>
                <a:cubicBezTo>
                  <a:pt x="35103" y="10214"/>
                  <a:pt x="35353" y="10160"/>
                  <a:pt x="35588" y="10160"/>
                </a:cubicBezTo>
                <a:cubicBezTo>
                  <a:pt x="35756" y="10160"/>
                  <a:pt x="35916" y="10187"/>
                  <a:pt x="36086" y="10258"/>
                </a:cubicBezTo>
                <a:cubicBezTo>
                  <a:pt x="36216" y="10318"/>
                  <a:pt x="36346" y="10388"/>
                  <a:pt x="36466" y="10468"/>
                </a:cubicBezTo>
                <a:lnTo>
                  <a:pt x="36606" y="10478"/>
                </a:lnTo>
                <a:cubicBezTo>
                  <a:pt x="36456" y="10358"/>
                  <a:pt x="36286" y="10258"/>
                  <a:pt x="36116" y="10188"/>
                </a:cubicBezTo>
                <a:cubicBezTo>
                  <a:pt x="35933" y="10111"/>
                  <a:pt x="35757" y="10082"/>
                  <a:pt x="35574" y="10082"/>
                </a:cubicBezTo>
                <a:close/>
                <a:moveTo>
                  <a:pt x="36378" y="9545"/>
                </a:moveTo>
                <a:cubicBezTo>
                  <a:pt x="36069" y="9545"/>
                  <a:pt x="35754" y="9623"/>
                  <a:pt x="35377" y="9719"/>
                </a:cubicBezTo>
                <a:cubicBezTo>
                  <a:pt x="34898" y="9848"/>
                  <a:pt x="34418" y="9938"/>
                  <a:pt x="33938" y="9998"/>
                </a:cubicBezTo>
                <a:cubicBezTo>
                  <a:pt x="33509" y="10048"/>
                  <a:pt x="33089" y="10138"/>
                  <a:pt x="32690" y="10278"/>
                </a:cubicBezTo>
                <a:lnTo>
                  <a:pt x="32919" y="10288"/>
                </a:lnTo>
                <a:cubicBezTo>
                  <a:pt x="33259" y="10178"/>
                  <a:pt x="33599" y="10108"/>
                  <a:pt x="33948" y="10068"/>
                </a:cubicBezTo>
                <a:cubicBezTo>
                  <a:pt x="34438" y="10018"/>
                  <a:pt x="34927" y="9928"/>
                  <a:pt x="35397" y="9798"/>
                </a:cubicBezTo>
                <a:cubicBezTo>
                  <a:pt x="35779" y="9702"/>
                  <a:pt x="36091" y="9623"/>
                  <a:pt x="36393" y="9623"/>
                </a:cubicBezTo>
                <a:cubicBezTo>
                  <a:pt x="36589" y="9623"/>
                  <a:pt x="36781" y="9656"/>
                  <a:pt x="36986" y="9739"/>
                </a:cubicBezTo>
                <a:cubicBezTo>
                  <a:pt x="37355" y="9908"/>
                  <a:pt x="37685" y="10148"/>
                  <a:pt x="37965" y="10448"/>
                </a:cubicBezTo>
                <a:cubicBezTo>
                  <a:pt x="38005" y="10478"/>
                  <a:pt x="38035" y="10518"/>
                  <a:pt x="38064" y="10558"/>
                </a:cubicBezTo>
                <a:lnTo>
                  <a:pt x="38184" y="10558"/>
                </a:lnTo>
                <a:cubicBezTo>
                  <a:pt x="38124" y="10498"/>
                  <a:pt x="38074" y="10438"/>
                  <a:pt x="38015" y="10388"/>
                </a:cubicBezTo>
                <a:cubicBezTo>
                  <a:pt x="37725" y="10088"/>
                  <a:pt x="37385" y="9838"/>
                  <a:pt x="37006" y="9669"/>
                </a:cubicBezTo>
                <a:cubicBezTo>
                  <a:pt x="36789" y="9580"/>
                  <a:pt x="36585" y="9545"/>
                  <a:pt x="36378" y="9545"/>
                </a:cubicBezTo>
                <a:close/>
                <a:moveTo>
                  <a:pt x="37196" y="9004"/>
                </a:moveTo>
                <a:cubicBezTo>
                  <a:pt x="36804" y="9004"/>
                  <a:pt x="36410" y="9117"/>
                  <a:pt x="35957" y="9249"/>
                </a:cubicBezTo>
                <a:cubicBezTo>
                  <a:pt x="35457" y="9399"/>
                  <a:pt x="34947" y="9509"/>
                  <a:pt x="34428" y="9589"/>
                </a:cubicBezTo>
                <a:cubicBezTo>
                  <a:pt x="33679" y="9679"/>
                  <a:pt x="32919" y="9958"/>
                  <a:pt x="32160" y="10248"/>
                </a:cubicBezTo>
                <a:lnTo>
                  <a:pt x="32370" y="10258"/>
                </a:lnTo>
                <a:cubicBezTo>
                  <a:pt x="33059" y="9988"/>
                  <a:pt x="33759" y="9759"/>
                  <a:pt x="34438" y="9669"/>
                </a:cubicBezTo>
                <a:cubicBezTo>
                  <a:pt x="34957" y="9599"/>
                  <a:pt x="35477" y="9479"/>
                  <a:pt x="35986" y="9319"/>
                </a:cubicBezTo>
                <a:cubicBezTo>
                  <a:pt x="36426" y="9194"/>
                  <a:pt x="36809" y="9084"/>
                  <a:pt x="37188" y="9084"/>
                </a:cubicBezTo>
                <a:cubicBezTo>
                  <a:pt x="37412" y="9084"/>
                  <a:pt x="37634" y="9122"/>
                  <a:pt x="37865" y="9219"/>
                </a:cubicBezTo>
                <a:cubicBezTo>
                  <a:pt x="38234" y="9389"/>
                  <a:pt x="38564" y="9619"/>
                  <a:pt x="38844" y="9898"/>
                </a:cubicBezTo>
                <a:cubicBezTo>
                  <a:pt x="39064" y="10098"/>
                  <a:pt x="39233" y="10348"/>
                  <a:pt x="39343" y="10628"/>
                </a:cubicBezTo>
                <a:lnTo>
                  <a:pt x="39433" y="10628"/>
                </a:lnTo>
                <a:cubicBezTo>
                  <a:pt x="39323" y="10318"/>
                  <a:pt x="39143" y="10048"/>
                  <a:pt x="38904" y="9838"/>
                </a:cubicBezTo>
                <a:cubicBezTo>
                  <a:pt x="38614" y="9549"/>
                  <a:pt x="38274" y="9309"/>
                  <a:pt x="37895" y="9139"/>
                </a:cubicBezTo>
                <a:cubicBezTo>
                  <a:pt x="37655" y="9043"/>
                  <a:pt x="37425" y="9004"/>
                  <a:pt x="37196" y="9004"/>
                </a:cubicBezTo>
                <a:close/>
                <a:moveTo>
                  <a:pt x="38001" y="8455"/>
                </a:moveTo>
                <a:cubicBezTo>
                  <a:pt x="37535" y="8455"/>
                  <a:pt x="37071" y="8602"/>
                  <a:pt x="36536" y="8769"/>
                </a:cubicBezTo>
                <a:cubicBezTo>
                  <a:pt x="36006" y="8949"/>
                  <a:pt x="35467" y="9079"/>
                  <a:pt x="34927" y="9179"/>
                </a:cubicBezTo>
                <a:cubicBezTo>
                  <a:pt x="34008" y="9309"/>
                  <a:pt x="33079" y="9689"/>
                  <a:pt x="32180" y="10048"/>
                </a:cubicBezTo>
                <a:lnTo>
                  <a:pt x="31731" y="10228"/>
                </a:lnTo>
                <a:lnTo>
                  <a:pt x="31940" y="10238"/>
                </a:lnTo>
                <a:lnTo>
                  <a:pt x="32210" y="10128"/>
                </a:lnTo>
                <a:cubicBezTo>
                  <a:pt x="33109" y="9769"/>
                  <a:pt x="34038" y="9399"/>
                  <a:pt x="34937" y="9259"/>
                </a:cubicBezTo>
                <a:cubicBezTo>
                  <a:pt x="35487" y="9169"/>
                  <a:pt x="36036" y="9029"/>
                  <a:pt x="36566" y="8849"/>
                </a:cubicBezTo>
                <a:cubicBezTo>
                  <a:pt x="37092" y="8680"/>
                  <a:pt x="37551" y="8537"/>
                  <a:pt x="38008" y="8537"/>
                </a:cubicBezTo>
                <a:cubicBezTo>
                  <a:pt x="38254" y="8537"/>
                  <a:pt x="38499" y="8578"/>
                  <a:pt x="38754" y="8680"/>
                </a:cubicBezTo>
                <a:cubicBezTo>
                  <a:pt x="39123" y="8839"/>
                  <a:pt x="39453" y="9069"/>
                  <a:pt x="39743" y="9349"/>
                </a:cubicBezTo>
                <a:cubicBezTo>
                  <a:pt x="40162" y="9739"/>
                  <a:pt x="40362" y="10188"/>
                  <a:pt x="40352" y="10668"/>
                </a:cubicBezTo>
                <a:lnTo>
                  <a:pt x="40442" y="10668"/>
                </a:lnTo>
                <a:cubicBezTo>
                  <a:pt x="40452" y="10168"/>
                  <a:pt x="40242" y="9699"/>
                  <a:pt x="39793" y="9289"/>
                </a:cubicBezTo>
                <a:cubicBezTo>
                  <a:pt x="39503" y="8999"/>
                  <a:pt x="39163" y="8769"/>
                  <a:pt x="38784" y="8610"/>
                </a:cubicBezTo>
                <a:cubicBezTo>
                  <a:pt x="38514" y="8500"/>
                  <a:pt x="38257" y="8455"/>
                  <a:pt x="38001" y="8455"/>
                </a:cubicBezTo>
                <a:close/>
                <a:moveTo>
                  <a:pt x="38815" y="7895"/>
                </a:moveTo>
                <a:cubicBezTo>
                  <a:pt x="38257" y="7895"/>
                  <a:pt x="37707" y="8084"/>
                  <a:pt x="37095" y="8290"/>
                </a:cubicBezTo>
                <a:cubicBezTo>
                  <a:pt x="36546" y="8490"/>
                  <a:pt x="35976" y="8650"/>
                  <a:pt x="35407" y="8759"/>
                </a:cubicBezTo>
                <a:cubicBezTo>
                  <a:pt x="34488" y="8919"/>
                  <a:pt x="33539" y="9299"/>
                  <a:pt x="32630" y="9659"/>
                </a:cubicBezTo>
                <a:cubicBezTo>
                  <a:pt x="32170" y="9848"/>
                  <a:pt x="31691" y="10038"/>
                  <a:pt x="31221" y="10198"/>
                </a:cubicBezTo>
                <a:lnTo>
                  <a:pt x="31461" y="10208"/>
                </a:lnTo>
                <a:cubicBezTo>
                  <a:pt x="31860" y="10058"/>
                  <a:pt x="32270" y="9898"/>
                  <a:pt x="32670" y="9739"/>
                </a:cubicBezTo>
                <a:cubicBezTo>
                  <a:pt x="33579" y="9379"/>
                  <a:pt x="34508" y="8999"/>
                  <a:pt x="35427" y="8849"/>
                </a:cubicBezTo>
                <a:cubicBezTo>
                  <a:pt x="36006" y="8740"/>
                  <a:pt x="36576" y="8580"/>
                  <a:pt x="37125" y="8380"/>
                </a:cubicBezTo>
                <a:cubicBezTo>
                  <a:pt x="37724" y="8174"/>
                  <a:pt x="38264" y="7990"/>
                  <a:pt x="38806" y="7990"/>
                </a:cubicBezTo>
                <a:cubicBezTo>
                  <a:pt x="39079" y="7990"/>
                  <a:pt x="39352" y="8036"/>
                  <a:pt x="39633" y="8150"/>
                </a:cubicBezTo>
                <a:cubicBezTo>
                  <a:pt x="40003" y="8310"/>
                  <a:pt x="40332" y="8530"/>
                  <a:pt x="40622" y="8809"/>
                </a:cubicBezTo>
                <a:cubicBezTo>
                  <a:pt x="41122" y="9269"/>
                  <a:pt x="41341" y="9789"/>
                  <a:pt x="41271" y="10368"/>
                </a:cubicBezTo>
                <a:cubicBezTo>
                  <a:pt x="41261" y="10488"/>
                  <a:pt x="41231" y="10598"/>
                  <a:pt x="41191" y="10718"/>
                </a:cubicBezTo>
                <a:lnTo>
                  <a:pt x="41291" y="10718"/>
                </a:lnTo>
                <a:cubicBezTo>
                  <a:pt x="41321" y="10608"/>
                  <a:pt x="41351" y="10488"/>
                  <a:pt x="41361" y="10378"/>
                </a:cubicBezTo>
                <a:cubicBezTo>
                  <a:pt x="41431" y="9769"/>
                  <a:pt x="41211" y="9219"/>
                  <a:pt x="40682" y="8740"/>
                </a:cubicBezTo>
                <a:cubicBezTo>
                  <a:pt x="40392" y="8460"/>
                  <a:pt x="40043" y="8230"/>
                  <a:pt x="39673" y="8060"/>
                </a:cubicBezTo>
                <a:cubicBezTo>
                  <a:pt x="39379" y="7943"/>
                  <a:pt x="39096" y="7895"/>
                  <a:pt x="38815" y="7895"/>
                </a:cubicBezTo>
                <a:close/>
                <a:moveTo>
                  <a:pt x="39613" y="7336"/>
                </a:moveTo>
                <a:cubicBezTo>
                  <a:pt x="38977" y="7336"/>
                  <a:pt x="38348" y="7565"/>
                  <a:pt x="37655" y="7820"/>
                </a:cubicBezTo>
                <a:cubicBezTo>
                  <a:pt x="37085" y="8040"/>
                  <a:pt x="36496" y="8220"/>
                  <a:pt x="35897" y="8350"/>
                </a:cubicBezTo>
                <a:cubicBezTo>
                  <a:pt x="34967" y="8520"/>
                  <a:pt x="34018" y="8899"/>
                  <a:pt x="33099" y="9269"/>
                </a:cubicBezTo>
                <a:cubicBezTo>
                  <a:pt x="32250" y="9609"/>
                  <a:pt x="31371" y="9958"/>
                  <a:pt x="30502" y="10148"/>
                </a:cubicBezTo>
                <a:lnTo>
                  <a:pt x="30821" y="10168"/>
                </a:lnTo>
                <a:cubicBezTo>
                  <a:pt x="31611" y="9948"/>
                  <a:pt x="32380" y="9669"/>
                  <a:pt x="33129" y="9359"/>
                </a:cubicBezTo>
                <a:cubicBezTo>
                  <a:pt x="34048" y="8989"/>
                  <a:pt x="34997" y="8610"/>
                  <a:pt x="35907" y="8440"/>
                </a:cubicBezTo>
                <a:cubicBezTo>
                  <a:pt x="36516" y="8310"/>
                  <a:pt x="37105" y="8130"/>
                  <a:pt x="37685" y="7900"/>
                </a:cubicBezTo>
                <a:cubicBezTo>
                  <a:pt x="38367" y="7657"/>
                  <a:pt x="38989" y="7432"/>
                  <a:pt x="39614" y="7432"/>
                </a:cubicBezTo>
                <a:cubicBezTo>
                  <a:pt x="39914" y="7432"/>
                  <a:pt x="40214" y="7484"/>
                  <a:pt x="40522" y="7611"/>
                </a:cubicBezTo>
                <a:cubicBezTo>
                  <a:pt x="40882" y="7760"/>
                  <a:pt x="41221" y="7980"/>
                  <a:pt x="41511" y="8250"/>
                </a:cubicBezTo>
                <a:cubicBezTo>
                  <a:pt x="42041" y="8740"/>
                  <a:pt x="42270" y="9289"/>
                  <a:pt x="42201" y="9888"/>
                </a:cubicBezTo>
                <a:cubicBezTo>
                  <a:pt x="42161" y="10188"/>
                  <a:pt x="42061" y="10478"/>
                  <a:pt x="41921" y="10748"/>
                </a:cubicBezTo>
                <a:lnTo>
                  <a:pt x="42021" y="10748"/>
                </a:lnTo>
                <a:cubicBezTo>
                  <a:pt x="42161" y="10488"/>
                  <a:pt x="42250" y="10198"/>
                  <a:pt x="42290" y="9908"/>
                </a:cubicBezTo>
                <a:lnTo>
                  <a:pt x="42290" y="9898"/>
                </a:lnTo>
                <a:cubicBezTo>
                  <a:pt x="42370" y="9269"/>
                  <a:pt x="42121" y="8690"/>
                  <a:pt x="41571" y="8190"/>
                </a:cubicBezTo>
                <a:cubicBezTo>
                  <a:pt x="41271" y="7900"/>
                  <a:pt x="40932" y="7681"/>
                  <a:pt x="40552" y="7521"/>
                </a:cubicBezTo>
                <a:cubicBezTo>
                  <a:pt x="40232" y="7390"/>
                  <a:pt x="39922" y="7336"/>
                  <a:pt x="39613" y="7336"/>
                </a:cubicBezTo>
                <a:close/>
                <a:moveTo>
                  <a:pt x="40422" y="6783"/>
                </a:moveTo>
                <a:cubicBezTo>
                  <a:pt x="39687" y="6783"/>
                  <a:pt x="38960" y="7062"/>
                  <a:pt x="38204" y="7351"/>
                </a:cubicBezTo>
                <a:cubicBezTo>
                  <a:pt x="37615" y="7601"/>
                  <a:pt x="37006" y="7790"/>
                  <a:pt x="36386" y="7940"/>
                </a:cubicBezTo>
                <a:cubicBezTo>
                  <a:pt x="35447" y="8130"/>
                  <a:pt x="34498" y="8510"/>
                  <a:pt x="33579" y="8879"/>
                </a:cubicBezTo>
                <a:cubicBezTo>
                  <a:pt x="32600" y="9269"/>
                  <a:pt x="31591" y="9669"/>
                  <a:pt x="30592" y="9868"/>
                </a:cubicBezTo>
                <a:cubicBezTo>
                  <a:pt x="30152" y="9948"/>
                  <a:pt x="29712" y="10018"/>
                  <a:pt x="29273" y="10088"/>
                </a:cubicBezTo>
                <a:lnTo>
                  <a:pt x="29742" y="10118"/>
                </a:lnTo>
                <a:cubicBezTo>
                  <a:pt x="30032" y="10068"/>
                  <a:pt x="30322" y="10018"/>
                  <a:pt x="30612" y="9958"/>
                </a:cubicBezTo>
                <a:cubicBezTo>
                  <a:pt x="31621" y="9769"/>
                  <a:pt x="32630" y="9359"/>
                  <a:pt x="33609" y="8969"/>
                </a:cubicBezTo>
                <a:cubicBezTo>
                  <a:pt x="34528" y="8600"/>
                  <a:pt x="35487" y="8220"/>
                  <a:pt x="36396" y="8030"/>
                </a:cubicBezTo>
                <a:cubicBezTo>
                  <a:pt x="37025" y="7880"/>
                  <a:pt x="37645" y="7691"/>
                  <a:pt x="38234" y="7441"/>
                </a:cubicBezTo>
                <a:cubicBezTo>
                  <a:pt x="39008" y="7146"/>
                  <a:pt x="39712" y="6880"/>
                  <a:pt x="40416" y="6880"/>
                </a:cubicBezTo>
                <a:cubicBezTo>
                  <a:pt x="40738" y="6880"/>
                  <a:pt x="41061" y="6936"/>
                  <a:pt x="41391" y="7071"/>
                </a:cubicBezTo>
                <a:cubicBezTo>
                  <a:pt x="41761" y="7221"/>
                  <a:pt x="42101" y="7441"/>
                  <a:pt x="42390" y="7710"/>
                </a:cubicBezTo>
                <a:cubicBezTo>
                  <a:pt x="42960" y="8210"/>
                  <a:pt x="43200" y="8789"/>
                  <a:pt x="43130" y="9429"/>
                </a:cubicBezTo>
                <a:cubicBezTo>
                  <a:pt x="43050" y="9918"/>
                  <a:pt x="42860" y="10388"/>
                  <a:pt x="42560" y="10788"/>
                </a:cubicBezTo>
                <a:lnTo>
                  <a:pt x="42670" y="10788"/>
                </a:lnTo>
                <a:cubicBezTo>
                  <a:pt x="42960" y="10388"/>
                  <a:pt x="43150" y="9918"/>
                  <a:pt x="43220" y="9429"/>
                </a:cubicBezTo>
                <a:cubicBezTo>
                  <a:pt x="43299" y="8769"/>
                  <a:pt x="43040" y="8170"/>
                  <a:pt x="42460" y="7641"/>
                </a:cubicBezTo>
                <a:cubicBezTo>
                  <a:pt x="42161" y="7361"/>
                  <a:pt x="41811" y="7141"/>
                  <a:pt x="41431" y="6981"/>
                </a:cubicBezTo>
                <a:cubicBezTo>
                  <a:pt x="41091" y="6841"/>
                  <a:pt x="40756" y="6783"/>
                  <a:pt x="40422" y="6783"/>
                </a:cubicBezTo>
                <a:close/>
                <a:moveTo>
                  <a:pt x="41242" y="6223"/>
                </a:moveTo>
                <a:cubicBezTo>
                  <a:pt x="40417" y="6223"/>
                  <a:pt x="39598" y="6550"/>
                  <a:pt x="38754" y="6891"/>
                </a:cubicBezTo>
                <a:cubicBezTo>
                  <a:pt x="38144" y="7151"/>
                  <a:pt x="37515" y="7361"/>
                  <a:pt x="36876" y="7531"/>
                </a:cubicBezTo>
                <a:cubicBezTo>
                  <a:pt x="35947" y="7740"/>
                  <a:pt x="34987" y="8120"/>
                  <a:pt x="34068" y="8490"/>
                </a:cubicBezTo>
                <a:cubicBezTo>
                  <a:pt x="33029" y="8899"/>
                  <a:pt x="31970" y="9329"/>
                  <a:pt x="30911" y="9529"/>
                </a:cubicBezTo>
                <a:cubicBezTo>
                  <a:pt x="29802" y="9739"/>
                  <a:pt x="28673" y="9898"/>
                  <a:pt x="27535" y="9998"/>
                </a:cubicBezTo>
                <a:lnTo>
                  <a:pt x="28194" y="10038"/>
                </a:lnTo>
                <a:cubicBezTo>
                  <a:pt x="29113" y="9938"/>
                  <a:pt x="30032" y="9798"/>
                  <a:pt x="30931" y="9629"/>
                </a:cubicBezTo>
                <a:cubicBezTo>
                  <a:pt x="32000" y="9419"/>
                  <a:pt x="33069" y="8999"/>
                  <a:pt x="34098" y="8580"/>
                </a:cubicBezTo>
                <a:cubicBezTo>
                  <a:pt x="35017" y="8220"/>
                  <a:pt x="35976" y="7830"/>
                  <a:pt x="36896" y="7631"/>
                </a:cubicBezTo>
                <a:cubicBezTo>
                  <a:pt x="37545" y="7461"/>
                  <a:pt x="38174" y="7251"/>
                  <a:pt x="38794" y="6981"/>
                </a:cubicBezTo>
                <a:cubicBezTo>
                  <a:pt x="39635" y="6645"/>
                  <a:pt x="40441" y="6323"/>
                  <a:pt x="41251" y="6323"/>
                </a:cubicBezTo>
                <a:cubicBezTo>
                  <a:pt x="41596" y="6323"/>
                  <a:pt x="41941" y="6381"/>
                  <a:pt x="42290" y="6522"/>
                </a:cubicBezTo>
                <a:cubicBezTo>
                  <a:pt x="42660" y="6681"/>
                  <a:pt x="42990" y="6901"/>
                  <a:pt x="43289" y="7171"/>
                </a:cubicBezTo>
                <a:cubicBezTo>
                  <a:pt x="43879" y="7691"/>
                  <a:pt x="44139" y="8290"/>
                  <a:pt x="44069" y="8949"/>
                </a:cubicBezTo>
                <a:cubicBezTo>
                  <a:pt x="43999" y="9559"/>
                  <a:pt x="43659" y="10188"/>
                  <a:pt x="43140" y="10818"/>
                </a:cubicBezTo>
                <a:lnTo>
                  <a:pt x="43270" y="10818"/>
                </a:lnTo>
                <a:cubicBezTo>
                  <a:pt x="43759" y="10198"/>
                  <a:pt x="44089" y="9569"/>
                  <a:pt x="44159" y="8959"/>
                </a:cubicBezTo>
                <a:cubicBezTo>
                  <a:pt x="44239" y="8270"/>
                  <a:pt x="43969" y="7641"/>
                  <a:pt x="43349" y="7091"/>
                </a:cubicBezTo>
                <a:cubicBezTo>
                  <a:pt x="43040" y="6811"/>
                  <a:pt x="42700" y="6592"/>
                  <a:pt x="42320" y="6432"/>
                </a:cubicBezTo>
                <a:cubicBezTo>
                  <a:pt x="41958" y="6284"/>
                  <a:pt x="41600" y="6223"/>
                  <a:pt x="41242" y="6223"/>
                </a:cubicBezTo>
                <a:close/>
                <a:moveTo>
                  <a:pt x="42064" y="5663"/>
                </a:moveTo>
                <a:cubicBezTo>
                  <a:pt x="41149" y="5663"/>
                  <a:pt x="40241" y="6043"/>
                  <a:pt x="39293" y="6432"/>
                </a:cubicBezTo>
                <a:cubicBezTo>
                  <a:pt x="38664" y="6711"/>
                  <a:pt x="38025" y="6941"/>
                  <a:pt x="37365" y="7121"/>
                </a:cubicBezTo>
                <a:cubicBezTo>
                  <a:pt x="36426" y="7351"/>
                  <a:pt x="35477" y="7730"/>
                  <a:pt x="34548" y="8100"/>
                </a:cubicBezTo>
                <a:cubicBezTo>
                  <a:pt x="33459" y="8530"/>
                  <a:pt x="32340" y="8979"/>
                  <a:pt x="31221" y="9199"/>
                </a:cubicBezTo>
                <a:cubicBezTo>
                  <a:pt x="29011" y="9611"/>
                  <a:pt x="26774" y="9821"/>
                  <a:pt x="24536" y="9821"/>
                </a:cubicBezTo>
                <a:cubicBezTo>
                  <a:pt x="24387" y="9821"/>
                  <a:pt x="24237" y="9820"/>
                  <a:pt x="24088" y="9818"/>
                </a:cubicBezTo>
                <a:lnTo>
                  <a:pt x="24088" y="9818"/>
                </a:lnTo>
                <a:lnTo>
                  <a:pt x="25696" y="9908"/>
                </a:lnTo>
                <a:cubicBezTo>
                  <a:pt x="27555" y="9838"/>
                  <a:pt x="29413" y="9639"/>
                  <a:pt x="31241" y="9289"/>
                </a:cubicBezTo>
                <a:cubicBezTo>
                  <a:pt x="32360" y="9079"/>
                  <a:pt x="33499" y="8630"/>
                  <a:pt x="34588" y="8190"/>
                </a:cubicBezTo>
                <a:cubicBezTo>
                  <a:pt x="35507" y="7820"/>
                  <a:pt x="36466" y="7441"/>
                  <a:pt x="37385" y="7221"/>
                </a:cubicBezTo>
                <a:cubicBezTo>
                  <a:pt x="38055" y="7041"/>
                  <a:pt x="38704" y="6811"/>
                  <a:pt x="39333" y="6522"/>
                </a:cubicBezTo>
                <a:cubicBezTo>
                  <a:pt x="40267" y="6140"/>
                  <a:pt x="41161" y="5767"/>
                  <a:pt x="42054" y="5767"/>
                </a:cubicBezTo>
                <a:cubicBezTo>
                  <a:pt x="42422" y="5767"/>
                  <a:pt x="42789" y="5831"/>
                  <a:pt x="43160" y="5982"/>
                </a:cubicBezTo>
                <a:cubicBezTo>
                  <a:pt x="43529" y="6132"/>
                  <a:pt x="43869" y="6352"/>
                  <a:pt x="44169" y="6622"/>
                </a:cubicBezTo>
                <a:cubicBezTo>
                  <a:pt x="44798" y="7161"/>
                  <a:pt x="45068" y="7790"/>
                  <a:pt x="44988" y="8480"/>
                </a:cubicBezTo>
                <a:cubicBezTo>
                  <a:pt x="44908" y="9239"/>
                  <a:pt x="44398" y="10038"/>
                  <a:pt x="43639" y="10838"/>
                </a:cubicBezTo>
                <a:lnTo>
                  <a:pt x="43789" y="10847"/>
                </a:lnTo>
                <a:cubicBezTo>
                  <a:pt x="44518" y="10058"/>
                  <a:pt x="45008" y="9259"/>
                  <a:pt x="45088" y="8490"/>
                </a:cubicBezTo>
                <a:cubicBezTo>
                  <a:pt x="45168" y="7770"/>
                  <a:pt x="44888" y="7111"/>
                  <a:pt x="44239" y="6542"/>
                </a:cubicBezTo>
                <a:cubicBezTo>
                  <a:pt x="43929" y="6272"/>
                  <a:pt x="43579" y="6042"/>
                  <a:pt x="43200" y="5882"/>
                </a:cubicBezTo>
                <a:cubicBezTo>
                  <a:pt x="42818" y="5728"/>
                  <a:pt x="42440" y="5663"/>
                  <a:pt x="42064" y="5663"/>
                </a:cubicBezTo>
                <a:close/>
                <a:moveTo>
                  <a:pt x="3882" y="1"/>
                </a:moveTo>
                <a:cubicBezTo>
                  <a:pt x="3346" y="1"/>
                  <a:pt x="2873" y="173"/>
                  <a:pt x="2449" y="517"/>
                </a:cubicBezTo>
                <a:cubicBezTo>
                  <a:pt x="211" y="2326"/>
                  <a:pt x="1" y="5882"/>
                  <a:pt x="740" y="8420"/>
                </a:cubicBezTo>
                <a:cubicBezTo>
                  <a:pt x="750" y="8480"/>
                  <a:pt x="770" y="8540"/>
                  <a:pt x="790" y="8600"/>
                </a:cubicBezTo>
                <a:lnTo>
                  <a:pt x="930" y="8600"/>
                </a:lnTo>
                <a:cubicBezTo>
                  <a:pt x="900" y="8530"/>
                  <a:pt x="880" y="8460"/>
                  <a:pt x="860" y="8390"/>
                </a:cubicBezTo>
                <a:cubicBezTo>
                  <a:pt x="131" y="5892"/>
                  <a:pt x="341" y="2386"/>
                  <a:pt x="2529" y="607"/>
                </a:cubicBezTo>
                <a:cubicBezTo>
                  <a:pt x="2920" y="289"/>
                  <a:pt x="3367" y="130"/>
                  <a:pt x="3873" y="130"/>
                </a:cubicBezTo>
                <a:cubicBezTo>
                  <a:pt x="4259" y="130"/>
                  <a:pt x="4679" y="222"/>
                  <a:pt x="5136" y="407"/>
                </a:cubicBezTo>
                <a:cubicBezTo>
                  <a:pt x="5486" y="557"/>
                  <a:pt x="5825" y="727"/>
                  <a:pt x="6145" y="927"/>
                </a:cubicBezTo>
                <a:cubicBezTo>
                  <a:pt x="6735" y="1297"/>
                  <a:pt x="7274" y="1736"/>
                  <a:pt x="7754" y="2226"/>
                </a:cubicBezTo>
                <a:cubicBezTo>
                  <a:pt x="7833" y="2305"/>
                  <a:pt x="7912" y="2385"/>
                  <a:pt x="7991" y="2465"/>
                </a:cubicBezTo>
                <a:lnTo>
                  <a:pt x="7991" y="2465"/>
                </a:lnTo>
                <a:cubicBezTo>
                  <a:pt x="7909" y="2388"/>
                  <a:pt x="7827" y="2311"/>
                  <a:pt x="7744" y="2236"/>
                </a:cubicBezTo>
                <a:cubicBezTo>
                  <a:pt x="7384" y="1916"/>
                  <a:pt x="7004" y="1616"/>
                  <a:pt x="6595" y="1367"/>
                </a:cubicBezTo>
                <a:cubicBezTo>
                  <a:pt x="6265" y="1167"/>
                  <a:pt x="5915" y="987"/>
                  <a:pt x="5566" y="837"/>
                </a:cubicBezTo>
                <a:cubicBezTo>
                  <a:pt x="5098" y="647"/>
                  <a:pt x="4672" y="552"/>
                  <a:pt x="4281" y="552"/>
                </a:cubicBezTo>
                <a:cubicBezTo>
                  <a:pt x="3769" y="552"/>
                  <a:pt x="3316" y="714"/>
                  <a:pt x="2908" y="1037"/>
                </a:cubicBezTo>
                <a:cubicBezTo>
                  <a:pt x="770" y="2755"/>
                  <a:pt x="540" y="6162"/>
                  <a:pt x="1210" y="8630"/>
                </a:cubicBezTo>
                <a:lnTo>
                  <a:pt x="1340" y="8630"/>
                </a:lnTo>
                <a:cubicBezTo>
                  <a:pt x="650" y="6192"/>
                  <a:pt x="870" y="2815"/>
                  <a:pt x="2978" y="1137"/>
                </a:cubicBezTo>
                <a:cubicBezTo>
                  <a:pt x="3363" y="831"/>
                  <a:pt x="3792" y="680"/>
                  <a:pt x="4278" y="680"/>
                </a:cubicBezTo>
                <a:cubicBezTo>
                  <a:pt x="4652" y="680"/>
                  <a:pt x="5059" y="769"/>
                  <a:pt x="5506" y="947"/>
                </a:cubicBezTo>
                <a:cubicBezTo>
                  <a:pt x="5855" y="1097"/>
                  <a:pt x="6195" y="1267"/>
                  <a:pt x="6525" y="1466"/>
                </a:cubicBezTo>
                <a:cubicBezTo>
                  <a:pt x="7098" y="1830"/>
                  <a:pt x="7626" y="2257"/>
                  <a:pt x="8099" y="2748"/>
                </a:cubicBezTo>
                <a:lnTo>
                  <a:pt x="8099" y="2748"/>
                </a:lnTo>
                <a:cubicBezTo>
                  <a:pt x="7750" y="2434"/>
                  <a:pt x="7375" y="2148"/>
                  <a:pt x="6974" y="1906"/>
                </a:cubicBezTo>
                <a:cubicBezTo>
                  <a:pt x="6645" y="1696"/>
                  <a:pt x="6305" y="1526"/>
                  <a:pt x="5955" y="1377"/>
                </a:cubicBezTo>
                <a:cubicBezTo>
                  <a:pt x="5501" y="1193"/>
                  <a:pt x="5084" y="1101"/>
                  <a:pt x="4702" y="1101"/>
                </a:cubicBezTo>
                <a:cubicBezTo>
                  <a:pt x="4211" y="1101"/>
                  <a:pt x="3775" y="1253"/>
                  <a:pt x="3388" y="1556"/>
                </a:cubicBezTo>
                <a:cubicBezTo>
                  <a:pt x="1390" y="3145"/>
                  <a:pt x="1090" y="6272"/>
                  <a:pt x="1659" y="8650"/>
                </a:cubicBezTo>
                <a:lnTo>
                  <a:pt x="1789" y="8650"/>
                </a:lnTo>
                <a:cubicBezTo>
                  <a:pt x="1210" y="6312"/>
                  <a:pt x="1490" y="3205"/>
                  <a:pt x="3458" y="1646"/>
                </a:cubicBezTo>
                <a:cubicBezTo>
                  <a:pt x="3821" y="1355"/>
                  <a:pt x="4235" y="1212"/>
                  <a:pt x="4702" y="1212"/>
                </a:cubicBezTo>
                <a:cubicBezTo>
                  <a:pt x="5070" y="1212"/>
                  <a:pt x="5470" y="1301"/>
                  <a:pt x="5905" y="1476"/>
                </a:cubicBezTo>
                <a:cubicBezTo>
                  <a:pt x="6255" y="1626"/>
                  <a:pt x="6595" y="1796"/>
                  <a:pt x="6914" y="1996"/>
                </a:cubicBezTo>
                <a:cubicBezTo>
                  <a:pt x="7544" y="2406"/>
                  <a:pt x="8123" y="2875"/>
                  <a:pt x="8633" y="3425"/>
                </a:cubicBezTo>
                <a:cubicBezTo>
                  <a:pt x="8243" y="3055"/>
                  <a:pt x="7823" y="2725"/>
                  <a:pt x="7364" y="2436"/>
                </a:cubicBezTo>
                <a:cubicBezTo>
                  <a:pt x="7034" y="2236"/>
                  <a:pt x="6695" y="2056"/>
                  <a:pt x="6335" y="1906"/>
                </a:cubicBezTo>
                <a:cubicBezTo>
                  <a:pt x="5895" y="1730"/>
                  <a:pt x="5490" y="1641"/>
                  <a:pt x="5119" y="1641"/>
                </a:cubicBezTo>
                <a:cubicBezTo>
                  <a:pt x="4646" y="1641"/>
                  <a:pt x="4226" y="1785"/>
                  <a:pt x="3857" y="2076"/>
                </a:cubicBezTo>
                <a:cubicBezTo>
                  <a:pt x="2918" y="2805"/>
                  <a:pt x="2289" y="3944"/>
                  <a:pt x="2039" y="5393"/>
                </a:cubicBezTo>
                <a:cubicBezTo>
                  <a:pt x="1859" y="6482"/>
                  <a:pt x="1889" y="7591"/>
                  <a:pt x="2119" y="8670"/>
                </a:cubicBezTo>
                <a:lnTo>
                  <a:pt x="2239" y="8680"/>
                </a:lnTo>
                <a:cubicBezTo>
                  <a:pt x="1779" y="6432"/>
                  <a:pt x="2099" y="3594"/>
                  <a:pt x="3937" y="2166"/>
                </a:cubicBezTo>
                <a:cubicBezTo>
                  <a:pt x="4282" y="1893"/>
                  <a:pt x="4677" y="1757"/>
                  <a:pt x="5124" y="1757"/>
                </a:cubicBezTo>
                <a:cubicBezTo>
                  <a:pt x="5480" y="1757"/>
                  <a:pt x="5870" y="1843"/>
                  <a:pt x="6295" y="2016"/>
                </a:cubicBezTo>
                <a:cubicBezTo>
                  <a:pt x="6645" y="2166"/>
                  <a:pt x="6984" y="2336"/>
                  <a:pt x="7304" y="2535"/>
                </a:cubicBezTo>
                <a:cubicBezTo>
                  <a:pt x="7889" y="2907"/>
                  <a:pt x="8430" y="3347"/>
                  <a:pt x="8912" y="3840"/>
                </a:cubicBezTo>
                <a:lnTo>
                  <a:pt x="8912" y="3840"/>
                </a:lnTo>
                <a:cubicBezTo>
                  <a:pt x="8277" y="3249"/>
                  <a:pt x="7537" y="2775"/>
                  <a:pt x="6735" y="2436"/>
                </a:cubicBezTo>
                <a:cubicBezTo>
                  <a:pt x="6305" y="2263"/>
                  <a:pt x="5913" y="2177"/>
                  <a:pt x="5553" y="2177"/>
                </a:cubicBezTo>
                <a:cubicBezTo>
                  <a:pt x="5100" y="2177"/>
                  <a:pt x="4698" y="2313"/>
                  <a:pt x="4337" y="2585"/>
                </a:cubicBezTo>
                <a:cubicBezTo>
                  <a:pt x="3428" y="3285"/>
                  <a:pt x="2818" y="4384"/>
                  <a:pt x="2579" y="5772"/>
                </a:cubicBezTo>
                <a:cubicBezTo>
                  <a:pt x="2419" y="6741"/>
                  <a:pt x="2419" y="7720"/>
                  <a:pt x="2589" y="8690"/>
                </a:cubicBezTo>
                <a:lnTo>
                  <a:pt x="2698" y="8690"/>
                </a:lnTo>
                <a:cubicBezTo>
                  <a:pt x="2179" y="5842"/>
                  <a:pt x="3138" y="3644"/>
                  <a:pt x="4407" y="2665"/>
                </a:cubicBezTo>
                <a:cubicBezTo>
                  <a:pt x="4742" y="2413"/>
                  <a:pt x="5116" y="2284"/>
                  <a:pt x="5540" y="2284"/>
                </a:cubicBezTo>
                <a:cubicBezTo>
                  <a:pt x="5887" y="2284"/>
                  <a:pt x="6266" y="2370"/>
                  <a:pt x="6685" y="2545"/>
                </a:cubicBezTo>
                <a:cubicBezTo>
                  <a:pt x="7034" y="2685"/>
                  <a:pt x="7374" y="2865"/>
                  <a:pt x="7694" y="3065"/>
                </a:cubicBezTo>
                <a:cubicBezTo>
                  <a:pt x="8373" y="3465"/>
                  <a:pt x="8942" y="4014"/>
                  <a:pt x="9492" y="4563"/>
                </a:cubicBezTo>
                <a:lnTo>
                  <a:pt x="9502" y="4573"/>
                </a:lnTo>
                <a:lnTo>
                  <a:pt x="9727" y="4805"/>
                </a:lnTo>
                <a:lnTo>
                  <a:pt x="9727" y="4805"/>
                </a:lnTo>
                <a:cubicBezTo>
                  <a:pt x="9653" y="4734"/>
                  <a:pt x="9578" y="4663"/>
                  <a:pt x="9502" y="4593"/>
                </a:cubicBezTo>
                <a:lnTo>
                  <a:pt x="9492" y="4583"/>
                </a:lnTo>
                <a:cubicBezTo>
                  <a:pt x="9082" y="4174"/>
                  <a:pt x="8623" y="3814"/>
                  <a:pt x="8133" y="3514"/>
                </a:cubicBezTo>
                <a:cubicBezTo>
                  <a:pt x="7804" y="3315"/>
                  <a:pt x="7464" y="3135"/>
                  <a:pt x="7104" y="2985"/>
                </a:cubicBezTo>
                <a:cubicBezTo>
                  <a:pt x="6687" y="2819"/>
                  <a:pt x="6306" y="2736"/>
                  <a:pt x="5957" y="2736"/>
                </a:cubicBezTo>
                <a:cubicBezTo>
                  <a:pt x="5529" y="2736"/>
                  <a:pt x="5148" y="2862"/>
                  <a:pt x="4806" y="3115"/>
                </a:cubicBezTo>
                <a:cubicBezTo>
                  <a:pt x="3198" y="4324"/>
                  <a:pt x="2778" y="6651"/>
                  <a:pt x="3058" y="8720"/>
                </a:cubicBezTo>
                <a:lnTo>
                  <a:pt x="3168" y="8720"/>
                </a:lnTo>
                <a:cubicBezTo>
                  <a:pt x="2888" y="6681"/>
                  <a:pt x="3298" y="4384"/>
                  <a:pt x="4876" y="3195"/>
                </a:cubicBezTo>
                <a:cubicBezTo>
                  <a:pt x="5198" y="2955"/>
                  <a:pt x="5553" y="2834"/>
                  <a:pt x="5955" y="2834"/>
                </a:cubicBezTo>
                <a:cubicBezTo>
                  <a:pt x="6289" y="2834"/>
                  <a:pt x="6656" y="2917"/>
                  <a:pt x="7064" y="3085"/>
                </a:cubicBezTo>
                <a:cubicBezTo>
                  <a:pt x="7414" y="3225"/>
                  <a:pt x="7754" y="3405"/>
                  <a:pt x="8073" y="3604"/>
                </a:cubicBezTo>
                <a:cubicBezTo>
                  <a:pt x="8813" y="4044"/>
                  <a:pt x="9422" y="4643"/>
                  <a:pt x="10011" y="5243"/>
                </a:cubicBezTo>
                <a:cubicBezTo>
                  <a:pt x="10051" y="5283"/>
                  <a:pt x="10101" y="5333"/>
                  <a:pt x="10141" y="5373"/>
                </a:cubicBezTo>
                <a:cubicBezTo>
                  <a:pt x="10163" y="5396"/>
                  <a:pt x="10185" y="5419"/>
                  <a:pt x="10208" y="5441"/>
                </a:cubicBezTo>
                <a:lnTo>
                  <a:pt x="10208" y="5441"/>
                </a:lnTo>
                <a:cubicBezTo>
                  <a:pt x="10143" y="5378"/>
                  <a:pt x="10078" y="5316"/>
                  <a:pt x="10011" y="5253"/>
                </a:cubicBezTo>
                <a:cubicBezTo>
                  <a:pt x="9562" y="4793"/>
                  <a:pt x="9052" y="4384"/>
                  <a:pt x="8513" y="4044"/>
                </a:cubicBezTo>
                <a:cubicBezTo>
                  <a:pt x="8183" y="3844"/>
                  <a:pt x="7833" y="3674"/>
                  <a:pt x="7484" y="3524"/>
                </a:cubicBezTo>
                <a:cubicBezTo>
                  <a:pt x="7076" y="3357"/>
                  <a:pt x="6703" y="3273"/>
                  <a:pt x="6362" y="3273"/>
                </a:cubicBezTo>
                <a:cubicBezTo>
                  <a:pt x="5952" y="3273"/>
                  <a:pt x="5588" y="3394"/>
                  <a:pt x="5266" y="3634"/>
                </a:cubicBezTo>
                <a:cubicBezTo>
                  <a:pt x="3787" y="4723"/>
                  <a:pt x="3348" y="6811"/>
                  <a:pt x="3538" y="8749"/>
                </a:cubicBezTo>
                <a:lnTo>
                  <a:pt x="3647" y="8749"/>
                </a:lnTo>
                <a:cubicBezTo>
                  <a:pt x="3458" y="6851"/>
                  <a:pt x="3887" y="4783"/>
                  <a:pt x="5336" y="3714"/>
                </a:cubicBezTo>
                <a:cubicBezTo>
                  <a:pt x="5645" y="3487"/>
                  <a:pt x="5983" y="3374"/>
                  <a:pt x="6366" y="3374"/>
                </a:cubicBezTo>
                <a:cubicBezTo>
                  <a:pt x="6690" y="3374"/>
                  <a:pt x="7046" y="3454"/>
                  <a:pt x="7444" y="3614"/>
                </a:cubicBezTo>
                <a:cubicBezTo>
                  <a:pt x="7794" y="3764"/>
                  <a:pt x="8133" y="3944"/>
                  <a:pt x="8453" y="4134"/>
                </a:cubicBezTo>
                <a:cubicBezTo>
                  <a:pt x="9068" y="4506"/>
                  <a:pt x="9598" y="4997"/>
                  <a:pt x="10101" y="5499"/>
                </a:cubicBezTo>
                <a:lnTo>
                  <a:pt x="10101" y="5499"/>
                </a:lnTo>
                <a:cubicBezTo>
                  <a:pt x="9728" y="5164"/>
                  <a:pt x="9329" y="4862"/>
                  <a:pt x="8902" y="4593"/>
                </a:cubicBezTo>
                <a:cubicBezTo>
                  <a:pt x="8573" y="4394"/>
                  <a:pt x="8233" y="4214"/>
                  <a:pt x="7873" y="4064"/>
                </a:cubicBezTo>
                <a:cubicBezTo>
                  <a:pt x="7478" y="3903"/>
                  <a:pt x="7116" y="3822"/>
                  <a:pt x="6786" y="3822"/>
                </a:cubicBezTo>
                <a:cubicBezTo>
                  <a:pt x="6400" y="3822"/>
                  <a:pt x="6057" y="3933"/>
                  <a:pt x="5755" y="4154"/>
                </a:cubicBezTo>
                <a:cubicBezTo>
                  <a:pt x="4926" y="4753"/>
                  <a:pt x="4367" y="5722"/>
                  <a:pt x="4147" y="6961"/>
                </a:cubicBezTo>
                <a:cubicBezTo>
                  <a:pt x="4037" y="7561"/>
                  <a:pt x="4007" y="8170"/>
                  <a:pt x="4047" y="8779"/>
                </a:cubicBezTo>
                <a:lnTo>
                  <a:pt x="4147" y="8779"/>
                </a:lnTo>
                <a:cubicBezTo>
                  <a:pt x="4047" y="7021"/>
                  <a:pt x="4487" y="5193"/>
                  <a:pt x="5815" y="4234"/>
                </a:cubicBezTo>
                <a:cubicBezTo>
                  <a:pt x="6103" y="4020"/>
                  <a:pt x="6420" y="3915"/>
                  <a:pt x="6780" y="3915"/>
                </a:cubicBezTo>
                <a:cubicBezTo>
                  <a:pt x="7094" y="3915"/>
                  <a:pt x="7442" y="3996"/>
                  <a:pt x="7833" y="4154"/>
                </a:cubicBezTo>
                <a:cubicBezTo>
                  <a:pt x="8183" y="4304"/>
                  <a:pt x="8523" y="4474"/>
                  <a:pt x="8852" y="4673"/>
                </a:cubicBezTo>
                <a:cubicBezTo>
                  <a:pt x="9592" y="5113"/>
                  <a:pt x="10201" y="5722"/>
                  <a:pt x="10791" y="6312"/>
                </a:cubicBezTo>
                <a:cubicBezTo>
                  <a:pt x="11530" y="7051"/>
                  <a:pt x="12289" y="7810"/>
                  <a:pt x="13308" y="8270"/>
                </a:cubicBezTo>
                <a:cubicBezTo>
                  <a:pt x="14857" y="8959"/>
                  <a:pt x="16585" y="9189"/>
                  <a:pt x="18263" y="9409"/>
                </a:cubicBezTo>
                <a:cubicBezTo>
                  <a:pt x="18613" y="9459"/>
                  <a:pt x="18973" y="9509"/>
                  <a:pt x="19322" y="9559"/>
                </a:cubicBezTo>
                <a:lnTo>
                  <a:pt x="19482" y="9579"/>
                </a:lnTo>
                <a:lnTo>
                  <a:pt x="21061" y="9659"/>
                </a:lnTo>
                <a:cubicBezTo>
                  <a:pt x="20481" y="9609"/>
                  <a:pt x="19902" y="9539"/>
                  <a:pt x="19332" y="9459"/>
                </a:cubicBezTo>
                <a:cubicBezTo>
                  <a:pt x="18983" y="9409"/>
                  <a:pt x="18623" y="9359"/>
                  <a:pt x="18273" y="9309"/>
                </a:cubicBezTo>
                <a:cubicBezTo>
                  <a:pt x="16605" y="9089"/>
                  <a:pt x="14877" y="8859"/>
                  <a:pt x="13348" y="8180"/>
                </a:cubicBezTo>
                <a:cubicBezTo>
                  <a:pt x="12519" y="7811"/>
                  <a:pt x="11865" y="7232"/>
                  <a:pt x="11245" y="6630"/>
                </a:cubicBezTo>
                <a:lnTo>
                  <a:pt x="11245" y="6630"/>
                </a:lnTo>
                <a:cubicBezTo>
                  <a:pt x="11774" y="7118"/>
                  <a:pt x="12351" y="7563"/>
                  <a:pt x="13038" y="7870"/>
                </a:cubicBezTo>
                <a:cubicBezTo>
                  <a:pt x="14627" y="8580"/>
                  <a:pt x="16395" y="8829"/>
                  <a:pt x="18114" y="9059"/>
                </a:cubicBezTo>
                <a:cubicBezTo>
                  <a:pt x="18473" y="9109"/>
                  <a:pt x="18823" y="9159"/>
                  <a:pt x="19173" y="9209"/>
                </a:cubicBezTo>
                <a:cubicBezTo>
                  <a:pt x="20977" y="9476"/>
                  <a:pt x="22794" y="9609"/>
                  <a:pt x="24608" y="9609"/>
                </a:cubicBezTo>
                <a:cubicBezTo>
                  <a:pt x="26931" y="9609"/>
                  <a:pt x="29252" y="9391"/>
                  <a:pt x="31541" y="8959"/>
                </a:cubicBezTo>
                <a:cubicBezTo>
                  <a:pt x="32740" y="8740"/>
                  <a:pt x="33928" y="8260"/>
                  <a:pt x="35087" y="7800"/>
                </a:cubicBezTo>
                <a:cubicBezTo>
                  <a:pt x="35996" y="7431"/>
                  <a:pt x="36946" y="7051"/>
                  <a:pt x="37865" y="6811"/>
                </a:cubicBezTo>
                <a:cubicBezTo>
                  <a:pt x="38554" y="6612"/>
                  <a:pt x="39223" y="6372"/>
                  <a:pt x="39863" y="6072"/>
                </a:cubicBezTo>
                <a:cubicBezTo>
                  <a:pt x="40892" y="5629"/>
                  <a:pt x="41880" y="5206"/>
                  <a:pt x="42860" y="5206"/>
                </a:cubicBezTo>
                <a:cubicBezTo>
                  <a:pt x="43250" y="5206"/>
                  <a:pt x="43639" y="5273"/>
                  <a:pt x="44029" y="5433"/>
                </a:cubicBezTo>
                <a:cubicBezTo>
                  <a:pt x="44398" y="5593"/>
                  <a:pt x="44748" y="5802"/>
                  <a:pt x="45048" y="6072"/>
                </a:cubicBezTo>
                <a:cubicBezTo>
                  <a:pt x="45697" y="6642"/>
                  <a:pt x="45997" y="7291"/>
                  <a:pt x="45917" y="8010"/>
                </a:cubicBezTo>
                <a:cubicBezTo>
                  <a:pt x="45817" y="8929"/>
                  <a:pt x="45128" y="9898"/>
                  <a:pt x="44119" y="10867"/>
                </a:cubicBezTo>
                <a:lnTo>
                  <a:pt x="44259" y="10867"/>
                </a:lnTo>
                <a:cubicBezTo>
                  <a:pt x="45248" y="9908"/>
                  <a:pt x="45927" y="8939"/>
                  <a:pt x="46027" y="8020"/>
                </a:cubicBezTo>
                <a:cubicBezTo>
                  <a:pt x="46107" y="7271"/>
                  <a:pt x="45807" y="6592"/>
                  <a:pt x="45128" y="5992"/>
                </a:cubicBezTo>
                <a:cubicBezTo>
                  <a:pt x="44818" y="5722"/>
                  <a:pt x="44458" y="5493"/>
                  <a:pt x="44069" y="5333"/>
                </a:cubicBezTo>
                <a:cubicBezTo>
                  <a:pt x="43667" y="5170"/>
                  <a:pt x="43267" y="5102"/>
                  <a:pt x="42868" y="5102"/>
                </a:cubicBezTo>
                <a:cubicBezTo>
                  <a:pt x="41867" y="5102"/>
                  <a:pt x="40865" y="5529"/>
                  <a:pt x="39823" y="5972"/>
                </a:cubicBezTo>
                <a:cubicBezTo>
                  <a:pt x="39183" y="6272"/>
                  <a:pt x="38524" y="6512"/>
                  <a:pt x="37845" y="6711"/>
                </a:cubicBezTo>
                <a:cubicBezTo>
                  <a:pt x="36916" y="6951"/>
                  <a:pt x="35967" y="7331"/>
                  <a:pt x="35047" y="7700"/>
                </a:cubicBezTo>
                <a:cubicBezTo>
                  <a:pt x="33898" y="8160"/>
                  <a:pt x="32710" y="8640"/>
                  <a:pt x="31531" y="8859"/>
                </a:cubicBezTo>
                <a:cubicBezTo>
                  <a:pt x="29244" y="9286"/>
                  <a:pt x="26925" y="9502"/>
                  <a:pt x="24605" y="9502"/>
                </a:cubicBezTo>
                <a:cubicBezTo>
                  <a:pt x="22800" y="9502"/>
                  <a:pt x="20995" y="9371"/>
                  <a:pt x="19203" y="9109"/>
                </a:cubicBezTo>
                <a:cubicBezTo>
                  <a:pt x="18853" y="9059"/>
                  <a:pt x="18493" y="9009"/>
                  <a:pt x="18134" y="8959"/>
                </a:cubicBezTo>
                <a:cubicBezTo>
                  <a:pt x="16425" y="8720"/>
                  <a:pt x="14667" y="8480"/>
                  <a:pt x="13088" y="7770"/>
                </a:cubicBezTo>
                <a:cubicBezTo>
                  <a:pt x="12219" y="7381"/>
                  <a:pt x="11530" y="6761"/>
                  <a:pt x="10881" y="6122"/>
                </a:cubicBezTo>
                <a:lnTo>
                  <a:pt x="10871" y="6112"/>
                </a:lnTo>
                <a:lnTo>
                  <a:pt x="10709" y="5946"/>
                </a:lnTo>
                <a:lnTo>
                  <a:pt x="10709" y="5946"/>
                </a:lnTo>
                <a:cubicBezTo>
                  <a:pt x="10763" y="5998"/>
                  <a:pt x="10816" y="6050"/>
                  <a:pt x="10871" y="6102"/>
                </a:cubicBezTo>
                <a:lnTo>
                  <a:pt x="10881" y="6112"/>
                </a:lnTo>
                <a:cubicBezTo>
                  <a:pt x="11440" y="6661"/>
                  <a:pt x="12079" y="7121"/>
                  <a:pt x="12789" y="7461"/>
                </a:cubicBezTo>
                <a:cubicBezTo>
                  <a:pt x="14417" y="8200"/>
                  <a:pt x="16235" y="8460"/>
                  <a:pt x="17984" y="8710"/>
                </a:cubicBezTo>
                <a:cubicBezTo>
                  <a:pt x="18343" y="8759"/>
                  <a:pt x="18703" y="8809"/>
                  <a:pt x="19063" y="8859"/>
                </a:cubicBezTo>
                <a:cubicBezTo>
                  <a:pt x="20941" y="9138"/>
                  <a:pt x="22834" y="9277"/>
                  <a:pt x="24728" y="9277"/>
                </a:cubicBezTo>
                <a:cubicBezTo>
                  <a:pt x="27116" y="9277"/>
                  <a:pt x="29504" y="9055"/>
                  <a:pt x="31860" y="8610"/>
                </a:cubicBezTo>
                <a:cubicBezTo>
                  <a:pt x="33119" y="8370"/>
                  <a:pt x="34378" y="7870"/>
                  <a:pt x="35597" y="7381"/>
                </a:cubicBezTo>
                <a:cubicBezTo>
                  <a:pt x="36496" y="7001"/>
                  <a:pt x="37425" y="6671"/>
                  <a:pt x="38364" y="6382"/>
                </a:cubicBezTo>
                <a:cubicBezTo>
                  <a:pt x="39064" y="6172"/>
                  <a:pt x="39743" y="5902"/>
                  <a:pt x="40402" y="5602"/>
                </a:cubicBezTo>
                <a:cubicBezTo>
                  <a:pt x="41486" y="5122"/>
                  <a:pt x="42596" y="4632"/>
                  <a:pt x="43691" y="4632"/>
                </a:cubicBezTo>
                <a:cubicBezTo>
                  <a:pt x="44099" y="4632"/>
                  <a:pt x="44506" y="4700"/>
                  <a:pt x="44908" y="4863"/>
                </a:cubicBezTo>
                <a:cubicBezTo>
                  <a:pt x="45288" y="5023"/>
                  <a:pt x="45627" y="5233"/>
                  <a:pt x="45937" y="5503"/>
                </a:cubicBezTo>
                <a:cubicBezTo>
                  <a:pt x="46626" y="6092"/>
                  <a:pt x="46926" y="6771"/>
                  <a:pt x="46846" y="7521"/>
                </a:cubicBezTo>
                <a:cubicBezTo>
                  <a:pt x="46726" y="8590"/>
                  <a:pt x="45837" y="9739"/>
                  <a:pt x="44568" y="10867"/>
                </a:cubicBezTo>
                <a:lnTo>
                  <a:pt x="44728" y="10877"/>
                </a:lnTo>
                <a:cubicBezTo>
                  <a:pt x="45967" y="9779"/>
                  <a:pt x="46836" y="8630"/>
                  <a:pt x="46956" y="7551"/>
                </a:cubicBezTo>
                <a:cubicBezTo>
                  <a:pt x="47046" y="6771"/>
                  <a:pt x="46726" y="6062"/>
                  <a:pt x="46017" y="5453"/>
                </a:cubicBezTo>
                <a:cubicBezTo>
                  <a:pt x="45697" y="5173"/>
                  <a:pt x="45338" y="4943"/>
                  <a:pt x="44948" y="4783"/>
                </a:cubicBezTo>
                <a:cubicBezTo>
                  <a:pt x="44530" y="4613"/>
                  <a:pt x="44110" y="4542"/>
                  <a:pt x="43688" y="4542"/>
                </a:cubicBezTo>
                <a:cubicBezTo>
                  <a:pt x="42576" y="4542"/>
                  <a:pt x="41456" y="5037"/>
                  <a:pt x="40362" y="5523"/>
                </a:cubicBezTo>
                <a:cubicBezTo>
                  <a:pt x="39713" y="5832"/>
                  <a:pt x="39034" y="6092"/>
                  <a:pt x="38344" y="6302"/>
                </a:cubicBezTo>
                <a:cubicBezTo>
                  <a:pt x="37395" y="6582"/>
                  <a:pt x="36466" y="6921"/>
                  <a:pt x="35557" y="7301"/>
                </a:cubicBezTo>
                <a:cubicBezTo>
                  <a:pt x="34348" y="7790"/>
                  <a:pt x="33089" y="8290"/>
                  <a:pt x="31840" y="8520"/>
                </a:cubicBezTo>
                <a:cubicBezTo>
                  <a:pt x="29486" y="8961"/>
                  <a:pt x="27103" y="9180"/>
                  <a:pt x="24720" y="9180"/>
                </a:cubicBezTo>
                <a:cubicBezTo>
                  <a:pt x="22836" y="9180"/>
                  <a:pt x="20953" y="9043"/>
                  <a:pt x="19083" y="8769"/>
                </a:cubicBezTo>
                <a:cubicBezTo>
                  <a:pt x="18723" y="8710"/>
                  <a:pt x="18363" y="8660"/>
                  <a:pt x="18004" y="8610"/>
                </a:cubicBezTo>
                <a:cubicBezTo>
                  <a:pt x="16255" y="8360"/>
                  <a:pt x="14447" y="8110"/>
                  <a:pt x="12839" y="7381"/>
                </a:cubicBezTo>
                <a:cubicBezTo>
                  <a:pt x="12019" y="7001"/>
                  <a:pt x="11350" y="6432"/>
                  <a:pt x="10741" y="5822"/>
                </a:cubicBezTo>
                <a:lnTo>
                  <a:pt x="10721" y="5812"/>
                </a:lnTo>
                <a:cubicBezTo>
                  <a:pt x="10590" y="5681"/>
                  <a:pt x="10459" y="5550"/>
                  <a:pt x="10332" y="5419"/>
                </a:cubicBezTo>
                <a:lnTo>
                  <a:pt x="10332" y="5419"/>
                </a:lnTo>
                <a:cubicBezTo>
                  <a:pt x="10460" y="5545"/>
                  <a:pt x="10589" y="5670"/>
                  <a:pt x="10721" y="5792"/>
                </a:cubicBezTo>
                <a:lnTo>
                  <a:pt x="10741" y="5812"/>
                </a:lnTo>
                <a:cubicBezTo>
                  <a:pt x="11270" y="6322"/>
                  <a:pt x="11880" y="6741"/>
                  <a:pt x="12539" y="7061"/>
                </a:cubicBezTo>
                <a:cubicBezTo>
                  <a:pt x="12669" y="7121"/>
                  <a:pt x="12789" y="7171"/>
                  <a:pt x="12929" y="7221"/>
                </a:cubicBezTo>
                <a:cubicBezTo>
                  <a:pt x="14487" y="7860"/>
                  <a:pt x="16205" y="8110"/>
                  <a:pt x="17864" y="8350"/>
                </a:cubicBezTo>
                <a:cubicBezTo>
                  <a:pt x="18224" y="8400"/>
                  <a:pt x="18583" y="8460"/>
                  <a:pt x="18943" y="8510"/>
                </a:cubicBezTo>
                <a:cubicBezTo>
                  <a:pt x="20845" y="8810"/>
                  <a:pt x="22813" y="8959"/>
                  <a:pt x="24804" y="8959"/>
                </a:cubicBezTo>
                <a:cubicBezTo>
                  <a:pt x="27256" y="8959"/>
                  <a:pt x="29743" y="8732"/>
                  <a:pt x="32180" y="8280"/>
                </a:cubicBezTo>
                <a:cubicBezTo>
                  <a:pt x="33519" y="8030"/>
                  <a:pt x="34838" y="7491"/>
                  <a:pt x="36126" y="6981"/>
                </a:cubicBezTo>
                <a:cubicBezTo>
                  <a:pt x="37025" y="6622"/>
                  <a:pt x="37965" y="6242"/>
                  <a:pt x="38874" y="5982"/>
                </a:cubicBezTo>
                <a:cubicBezTo>
                  <a:pt x="39583" y="5752"/>
                  <a:pt x="40282" y="5473"/>
                  <a:pt x="40952" y="5153"/>
                </a:cubicBezTo>
                <a:cubicBezTo>
                  <a:pt x="42128" y="4620"/>
                  <a:pt x="43331" y="4076"/>
                  <a:pt x="44509" y="4076"/>
                </a:cubicBezTo>
                <a:cubicBezTo>
                  <a:pt x="44943" y="4076"/>
                  <a:pt x="45373" y="4149"/>
                  <a:pt x="45797" y="4324"/>
                </a:cubicBezTo>
                <a:cubicBezTo>
                  <a:pt x="46177" y="4474"/>
                  <a:pt x="46526" y="4693"/>
                  <a:pt x="46836" y="4963"/>
                </a:cubicBezTo>
                <a:cubicBezTo>
                  <a:pt x="47555" y="5573"/>
                  <a:pt x="47875" y="6272"/>
                  <a:pt x="47785" y="7051"/>
                </a:cubicBezTo>
                <a:cubicBezTo>
                  <a:pt x="47655" y="8280"/>
                  <a:pt x="46536" y="9609"/>
                  <a:pt x="45008" y="10897"/>
                </a:cubicBezTo>
                <a:lnTo>
                  <a:pt x="45168" y="10907"/>
                </a:lnTo>
                <a:cubicBezTo>
                  <a:pt x="46666" y="9639"/>
                  <a:pt x="47755" y="8320"/>
                  <a:pt x="47895" y="7081"/>
                </a:cubicBezTo>
                <a:cubicBezTo>
                  <a:pt x="47975" y="6272"/>
                  <a:pt x="47645" y="5533"/>
                  <a:pt x="46906" y="4903"/>
                </a:cubicBezTo>
                <a:cubicBezTo>
                  <a:pt x="46586" y="4623"/>
                  <a:pt x="46217" y="4394"/>
                  <a:pt x="45827" y="4234"/>
                </a:cubicBezTo>
                <a:cubicBezTo>
                  <a:pt x="45391" y="4056"/>
                  <a:pt x="44950" y="3981"/>
                  <a:pt x="44506" y="3981"/>
                </a:cubicBezTo>
                <a:cubicBezTo>
                  <a:pt x="43303" y="3981"/>
                  <a:pt x="42081" y="4530"/>
                  <a:pt x="40892" y="5063"/>
                </a:cubicBezTo>
                <a:cubicBezTo>
                  <a:pt x="40222" y="5393"/>
                  <a:pt x="39533" y="5662"/>
                  <a:pt x="38834" y="5892"/>
                </a:cubicBezTo>
                <a:cubicBezTo>
                  <a:pt x="37915" y="6162"/>
                  <a:pt x="36976" y="6532"/>
                  <a:pt x="36076" y="6891"/>
                </a:cubicBezTo>
                <a:cubicBezTo>
                  <a:pt x="34798" y="7401"/>
                  <a:pt x="33469" y="7930"/>
                  <a:pt x="32150" y="8180"/>
                </a:cubicBezTo>
                <a:cubicBezTo>
                  <a:pt x="29718" y="8632"/>
                  <a:pt x="27241" y="8859"/>
                  <a:pt x="24796" y="8859"/>
                </a:cubicBezTo>
                <a:cubicBezTo>
                  <a:pt x="22812" y="8859"/>
                  <a:pt x="20851" y="8710"/>
                  <a:pt x="18953" y="8410"/>
                </a:cubicBezTo>
                <a:cubicBezTo>
                  <a:pt x="18603" y="8360"/>
                  <a:pt x="18234" y="8300"/>
                  <a:pt x="17874" y="8250"/>
                </a:cubicBezTo>
                <a:cubicBezTo>
                  <a:pt x="16225" y="8010"/>
                  <a:pt x="14517" y="7760"/>
                  <a:pt x="12969" y="7131"/>
                </a:cubicBezTo>
                <a:cubicBezTo>
                  <a:pt x="12839" y="7071"/>
                  <a:pt x="12709" y="7021"/>
                  <a:pt x="12589" y="6961"/>
                </a:cubicBezTo>
                <a:cubicBezTo>
                  <a:pt x="11895" y="6645"/>
                  <a:pt x="11309" y="6189"/>
                  <a:pt x="10770" y="5683"/>
                </a:cubicBezTo>
                <a:lnTo>
                  <a:pt x="10770" y="5683"/>
                </a:lnTo>
                <a:cubicBezTo>
                  <a:pt x="11226" y="6082"/>
                  <a:pt x="11738" y="6414"/>
                  <a:pt x="12279" y="6671"/>
                </a:cubicBezTo>
                <a:cubicBezTo>
                  <a:pt x="12419" y="6741"/>
                  <a:pt x="12559" y="6801"/>
                  <a:pt x="12709" y="6861"/>
                </a:cubicBezTo>
                <a:cubicBezTo>
                  <a:pt x="14297" y="7511"/>
                  <a:pt x="16046" y="7770"/>
                  <a:pt x="17724" y="8020"/>
                </a:cubicBezTo>
                <a:cubicBezTo>
                  <a:pt x="18094" y="8070"/>
                  <a:pt x="18453" y="8130"/>
                  <a:pt x="18813" y="8180"/>
                </a:cubicBezTo>
                <a:cubicBezTo>
                  <a:pt x="20796" y="8497"/>
                  <a:pt x="22849" y="8656"/>
                  <a:pt x="24928" y="8656"/>
                </a:cubicBezTo>
                <a:cubicBezTo>
                  <a:pt x="27436" y="8656"/>
                  <a:pt x="29982" y="8425"/>
                  <a:pt x="32490" y="7960"/>
                </a:cubicBezTo>
                <a:cubicBezTo>
                  <a:pt x="33898" y="7700"/>
                  <a:pt x="35297" y="7131"/>
                  <a:pt x="36646" y="6592"/>
                </a:cubicBezTo>
                <a:cubicBezTo>
                  <a:pt x="37535" y="6232"/>
                  <a:pt x="38454" y="5862"/>
                  <a:pt x="39353" y="5593"/>
                </a:cubicBezTo>
                <a:cubicBezTo>
                  <a:pt x="40083" y="5343"/>
                  <a:pt x="40792" y="5053"/>
                  <a:pt x="41481" y="4713"/>
                </a:cubicBezTo>
                <a:cubicBezTo>
                  <a:pt x="42746" y="4125"/>
                  <a:pt x="44044" y="3526"/>
                  <a:pt x="45315" y="3526"/>
                </a:cubicBezTo>
                <a:cubicBezTo>
                  <a:pt x="45770" y="3526"/>
                  <a:pt x="46221" y="3602"/>
                  <a:pt x="46666" y="3784"/>
                </a:cubicBezTo>
                <a:cubicBezTo>
                  <a:pt x="47046" y="3944"/>
                  <a:pt x="47406" y="4164"/>
                  <a:pt x="47725" y="4434"/>
                </a:cubicBezTo>
                <a:cubicBezTo>
                  <a:pt x="48465" y="5053"/>
                  <a:pt x="48794" y="5782"/>
                  <a:pt x="48714" y="6592"/>
                </a:cubicBezTo>
                <a:cubicBezTo>
                  <a:pt x="48564" y="7980"/>
                  <a:pt x="47216" y="9489"/>
                  <a:pt x="45407" y="10927"/>
                </a:cubicBezTo>
                <a:lnTo>
                  <a:pt x="45577" y="10937"/>
                </a:lnTo>
                <a:cubicBezTo>
                  <a:pt x="47356" y="9509"/>
                  <a:pt x="48674" y="8000"/>
                  <a:pt x="48824" y="6612"/>
                </a:cubicBezTo>
                <a:cubicBezTo>
                  <a:pt x="48914" y="5762"/>
                  <a:pt x="48564" y="5003"/>
                  <a:pt x="47795" y="4354"/>
                </a:cubicBezTo>
                <a:cubicBezTo>
                  <a:pt x="47465" y="4074"/>
                  <a:pt x="47096" y="3844"/>
                  <a:pt x="46706" y="3684"/>
                </a:cubicBezTo>
                <a:cubicBezTo>
                  <a:pt x="46243" y="3495"/>
                  <a:pt x="45775" y="3416"/>
                  <a:pt x="45306" y="3416"/>
                </a:cubicBezTo>
                <a:cubicBezTo>
                  <a:pt x="44013" y="3416"/>
                  <a:pt x="42704" y="4020"/>
                  <a:pt x="41421" y="4613"/>
                </a:cubicBezTo>
                <a:cubicBezTo>
                  <a:pt x="40742" y="4953"/>
                  <a:pt x="40043" y="5243"/>
                  <a:pt x="39323" y="5483"/>
                </a:cubicBezTo>
                <a:cubicBezTo>
                  <a:pt x="38414" y="5762"/>
                  <a:pt x="37495" y="6132"/>
                  <a:pt x="36606" y="6482"/>
                </a:cubicBezTo>
                <a:cubicBezTo>
                  <a:pt x="35257" y="7021"/>
                  <a:pt x="33859" y="7581"/>
                  <a:pt x="32460" y="7850"/>
                </a:cubicBezTo>
                <a:cubicBezTo>
                  <a:pt x="29955" y="8311"/>
                  <a:pt x="27405" y="8543"/>
                  <a:pt x="24895" y="8543"/>
                </a:cubicBezTo>
                <a:cubicBezTo>
                  <a:pt x="22831" y="8543"/>
                  <a:pt x="20794" y="8386"/>
                  <a:pt x="18833" y="8070"/>
                </a:cubicBezTo>
                <a:cubicBezTo>
                  <a:pt x="18473" y="8010"/>
                  <a:pt x="18104" y="7960"/>
                  <a:pt x="17744" y="7900"/>
                </a:cubicBezTo>
                <a:cubicBezTo>
                  <a:pt x="16066" y="7651"/>
                  <a:pt x="14327" y="7391"/>
                  <a:pt x="12749" y="6751"/>
                </a:cubicBezTo>
                <a:cubicBezTo>
                  <a:pt x="12599" y="6691"/>
                  <a:pt x="12459" y="6632"/>
                  <a:pt x="12319" y="6572"/>
                </a:cubicBezTo>
                <a:cubicBezTo>
                  <a:pt x="11610" y="6244"/>
                  <a:pt x="11008" y="5767"/>
                  <a:pt x="10461" y="5247"/>
                </a:cubicBezTo>
                <a:lnTo>
                  <a:pt x="10461" y="5247"/>
                </a:lnTo>
                <a:cubicBezTo>
                  <a:pt x="10928" y="5659"/>
                  <a:pt x="11450" y="6005"/>
                  <a:pt x="12019" y="6272"/>
                </a:cubicBezTo>
                <a:cubicBezTo>
                  <a:pt x="12159" y="6342"/>
                  <a:pt x="12309" y="6412"/>
                  <a:pt x="12469" y="6472"/>
                </a:cubicBezTo>
                <a:cubicBezTo>
                  <a:pt x="14087" y="7131"/>
                  <a:pt x="15876" y="7411"/>
                  <a:pt x="17604" y="7671"/>
                </a:cubicBezTo>
                <a:cubicBezTo>
                  <a:pt x="17964" y="7720"/>
                  <a:pt x="18323" y="7780"/>
                  <a:pt x="18673" y="7840"/>
                </a:cubicBezTo>
                <a:cubicBezTo>
                  <a:pt x="20714" y="8172"/>
                  <a:pt x="22837" y="8339"/>
                  <a:pt x="24993" y="8339"/>
                </a:cubicBezTo>
                <a:cubicBezTo>
                  <a:pt x="27575" y="8339"/>
                  <a:pt x="30203" y="8100"/>
                  <a:pt x="32790" y="7621"/>
                </a:cubicBezTo>
                <a:cubicBezTo>
                  <a:pt x="34278" y="7351"/>
                  <a:pt x="35757" y="6751"/>
                  <a:pt x="37185" y="6172"/>
                </a:cubicBezTo>
                <a:cubicBezTo>
                  <a:pt x="38055" y="5822"/>
                  <a:pt x="38954" y="5463"/>
                  <a:pt x="39843" y="5173"/>
                </a:cubicBezTo>
                <a:cubicBezTo>
                  <a:pt x="40572" y="4923"/>
                  <a:pt x="41291" y="4613"/>
                  <a:pt x="41991" y="4264"/>
                </a:cubicBezTo>
                <a:cubicBezTo>
                  <a:pt x="43355" y="3619"/>
                  <a:pt x="44758" y="2957"/>
                  <a:pt x="46122" y="2957"/>
                </a:cubicBezTo>
                <a:cubicBezTo>
                  <a:pt x="46596" y="2957"/>
                  <a:pt x="47064" y="3037"/>
                  <a:pt x="47525" y="3225"/>
                </a:cubicBezTo>
                <a:cubicBezTo>
                  <a:pt x="47915" y="3385"/>
                  <a:pt x="48275" y="3614"/>
                  <a:pt x="48594" y="3884"/>
                </a:cubicBezTo>
                <a:cubicBezTo>
                  <a:pt x="49374" y="4534"/>
                  <a:pt x="49723" y="5283"/>
                  <a:pt x="49633" y="6122"/>
                </a:cubicBezTo>
                <a:cubicBezTo>
                  <a:pt x="49464" y="7671"/>
                  <a:pt x="47875" y="9359"/>
                  <a:pt x="45787" y="10947"/>
                </a:cubicBezTo>
                <a:lnTo>
                  <a:pt x="45967" y="10957"/>
                </a:lnTo>
                <a:cubicBezTo>
                  <a:pt x="48025" y="9379"/>
                  <a:pt x="49593" y="7700"/>
                  <a:pt x="49753" y="6142"/>
                </a:cubicBezTo>
                <a:cubicBezTo>
                  <a:pt x="49853" y="5263"/>
                  <a:pt x="49484" y="4484"/>
                  <a:pt x="48684" y="3804"/>
                </a:cubicBezTo>
                <a:cubicBezTo>
                  <a:pt x="48355" y="3524"/>
                  <a:pt x="47975" y="3295"/>
                  <a:pt x="47575" y="3125"/>
                </a:cubicBezTo>
                <a:cubicBezTo>
                  <a:pt x="47097" y="2930"/>
                  <a:pt x="46612" y="2847"/>
                  <a:pt x="46124" y="2847"/>
                </a:cubicBezTo>
                <a:cubicBezTo>
                  <a:pt x="44738" y="2847"/>
                  <a:pt x="43325" y="3514"/>
                  <a:pt x="41951" y="4164"/>
                </a:cubicBezTo>
                <a:cubicBezTo>
                  <a:pt x="41251" y="4514"/>
                  <a:pt x="40542" y="4813"/>
                  <a:pt x="39813" y="5073"/>
                </a:cubicBezTo>
                <a:cubicBezTo>
                  <a:pt x="38924" y="5353"/>
                  <a:pt x="38015" y="5722"/>
                  <a:pt x="37145" y="6072"/>
                </a:cubicBezTo>
                <a:cubicBezTo>
                  <a:pt x="35717" y="6642"/>
                  <a:pt x="34248" y="7241"/>
                  <a:pt x="32770" y="7511"/>
                </a:cubicBezTo>
                <a:cubicBezTo>
                  <a:pt x="30194" y="7990"/>
                  <a:pt x="27577" y="8229"/>
                  <a:pt x="25004" y="8229"/>
                </a:cubicBezTo>
                <a:cubicBezTo>
                  <a:pt x="22856" y="8229"/>
                  <a:pt x="20739" y="8062"/>
                  <a:pt x="18703" y="7730"/>
                </a:cubicBezTo>
                <a:cubicBezTo>
                  <a:pt x="18353" y="7671"/>
                  <a:pt x="17994" y="7611"/>
                  <a:pt x="17624" y="7561"/>
                </a:cubicBezTo>
                <a:cubicBezTo>
                  <a:pt x="15906" y="7291"/>
                  <a:pt x="14127" y="7021"/>
                  <a:pt x="12519" y="6372"/>
                </a:cubicBezTo>
                <a:cubicBezTo>
                  <a:pt x="12369" y="6302"/>
                  <a:pt x="12219" y="6242"/>
                  <a:pt x="12069" y="6172"/>
                </a:cubicBezTo>
                <a:cubicBezTo>
                  <a:pt x="11400" y="5847"/>
                  <a:pt x="10785" y="5411"/>
                  <a:pt x="10251" y="4892"/>
                </a:cubicBezTo>
                <a:lnTo>
                  <a:pt x="10251" y="4892"/>
                </a:lnTo>
                <a:cubicBezTo>
                  <a:pt x="10709" y="5282"/>
                  <a:pt x="11212" y="5618"/>
                  <a:pt x="11760" y="5882"/>
                </a:cubicBezTo>
                <a:cubicBezTo>
                  <a:pt x="11920" y="5962"/>
                  <a:pt x="12089" y="6032"/>
                  <a:pt x="12259" y="6102"/>
                </a:cubicBezTo>
                <a:cubicBezTo>
                  <a:pt x="13918" y="6781"/>
                  <a:pt x="15746" y="7061"/>
                  <a:pt x="17504" y="7341"/>
                </a:cubicBezTo>
                <a:cubicBezTo>
                  <a:pt x="17854" y="7391"/>
                  <a:pt x="18204" y="7441"/>
                  <a:pt x="18543" y="7501"/>
                </a:cubicBezTo>
                <a:cubicBezTo>
                  <a:pt x="20651" y="7854"/>
                  <a:pt x="22853" y="8031"/>
                  <a:pt x="25096" y="8031"/>
                </a:cubicBezTo>
                <a:cubicBezTo>
                  <a:pt x="27734" y="8031"/>
                  <a:pt x="30428" y="7787"/>
                  <a:pt x="33089" y="7301"/>
                </a:cubicBezTo>
                <a:cubicBezTo>
                  <a:pt x="34658" y="7011"/>
                  <a:pt x="36216" y="6382"/>
                  <a:pt x="37725" y="5762"/>
                </a:cubicBezTo>
                <a:cubicBezTo>
                  <a:pt x="38574" y="5423"/>
                  <a:pt x="39453" y="5063"/>
                  <a:pt x="40322" y="4783"/>
                </a:cubicBezTo>
                <a:cubicBezTo>
                  <a:pt x="41072" y="4504"/>
                  <a:pt x="41801" y="4194"/>
                  <a:pt x="42510" y="3834"/>
                </a:cubicBezTo>
                <a:cubicBezTo>
                  <a:pt x="43971" y="3126"/>
                  <a:pt x="45466" y="2407"/>
                  <a:pt x="46919" y="2407"/>
                </a:cubicBezTo>
                <a:cubicBezTo>
                  <a:pt x="47413" y="2407"/>
                  <a:pt x="47903" y="2490"/>
                  <a:pt x="48385" y="2685"/>
                </a:cubicBezTo>
                <a:cubicBezTo>
                  <a:pt x="48784" y="2845"/>
                  <a:pt x="49144" y="3075"/>
                  <a:pt x="49474" y="3345"/>
                </a:cubicBezTo>
                <a:cubicBezTo>
                  <a:pt x="50273" y="4014"/>
                  <a:pt x="50642" y="4793"/>
                  <a:pt x="50553" y="5652"/>
                </a:cubicBezTo>
                <a:cubicBezTo>
                  <a:pt x="50373" y="7361"/>
                  <a:pt x="48504" y="9229"/>
                  <a:pt x="46137" y="10977"/>
                </a:cubicBezTo>
                <a:lnTo>
                  <a:pt x="46327" y="10987"/>
                </a:lnTo>
                <a:cubicBezTo>
                  <a:pt x="48684" y="9249"/>
                  <a:pt x="50513" y="7381"/>
                  <a:pt x="50692" y="5662"/>
                </a:cubicBezTo>
                <a:cubicBezTo>
                  <a:pt x="50782" y="4763"/>
                  <a:pt x="50403" y="3954"/>
                  <a:pt x="49563" y="3255"/>
                </a:cubicBezTo>
                <a:cubicBezTo>
                  <a:pt x="49234" y="2965"/>
                  <a:pt x="48854" y="2735"/>
                  <a:pt x="48445" y="2575"/>
                </a:cubicBezTo>
                <a:cubicBezTo>
                  <a:pt x="47955" y="2375"/>
                  <a:pt x="47454" y="2290"/>
                  <a:pt x="46948" y="2290"/>
                </a:cubicBezTo>
                <a:cubicBezTo>
                  <a:pt x="45438" y="2290"/>
                  <a:pt x="43882" y="3043"/>
                  <a:pt x="42460" y="3724"/>
                </a:cubicBezTo>
                <a:cubicBezTo>
                  <a:pt x="41761" y="4074"/>
                  <a:pt x="41032" y="4394"/>
                  <a:pt x="40292" y="4663"/>
                </a:cubicBezTo>
                <a:cubicBezTo>
                  <a:pt x="39423" y="4953"/>
                  <a:pt x="38544" y="5313"/>
                  <a:pt x="37685" y="5652"/>
                </a:cubicBezTo>
                <a:cubicBezTo>
                  <a:pt x="36186" y="6262"/>
                  <a:pt x="34638" y="6891"/>
                  <a:pt x="33079" y="7181"/>
                </a:cubicBezTo>
                <a:cubicBezTo>
                  <a:pt x="30423" y="7667"/>
                  <a:pt x="27738" y="7911"/>
                  <a:pt x="25108" y="7911"/>
                </a:cubicBezTo>
                <a:cubicBezTo>
                  <a:pt x="22872" y="7911"/>
                  <a:pt x="20676" y="7734"/>
                  <a:pt x="18573" y="7381"/>
                </a:cubicBezTo>
                <a:cubicBezTo>
                  <a:pt x="18224" y="7321"/>
                  <a:pt x="17884" y="7271"/>
                  <a:pt x="17534" y="7211"/>
                </a:cubicBezTo>
                <a:cubicBezTo>
                  <a:pt x="15776" y="6941"/>
                  <a:pt x="13958" y="6661"/>
                  <a:pt x="12309" y="5992"/>
                </a:cubicBezTo>
                <a:cubicBezTo>
                  <a:pt x="12139" y="5922"/>
                  <a:pt x="11970" y="5852"/>
                  <a:pt x="11810" y="5772"/>
                </a:cubicBezTo>
                <a:cubicBezTo>
                  <a:pt x="11120" y="5433"/>
                  <a:pt x="10481" y="4983"/>
                  <a:pt x="9931" y="4434"/>
                </a:cubicBezTo>
                <a:cubicBezTo>
                  <a:pt x="9828" y="4336"/>
                  <a:pt x="9726" y="4238"/>
                  <a:pt x="9626" y="4138"/>
                </a:cubicBezTo>
                <a:lnTo>
                  <a:pt x="9626" y="4138"/>
                </a:lnTo>
                <a:cubicBezTo>
                  <a:pt x="9730" y="4235"/>
                  <a:pt x="9835" y="4330"/>
                  <a:pt x="9941" y="4424"/>
                </a:cubicBezTo>
                <a:cubicBezTo>
                  <a:pt x="10411" y="4843"/>
                  <a:pt x="10940" y="5203"/>
                  <a:pt x="11520" y="5473"/>
                </a:cubicBezTo>
                <a:cubicBezTo>
                  <a:pt x="11690" y="5563"/>
                  <a:pt x="11880" y="5642"/>
                  <a:pt x="12059" y="5712"/>
                </a:cubicBezTo>
                <a:cubicBezTo>
                  <a:pt x="13738" y="6402"/>
                  <a:pt x="15566" y="6691"/>
                  <a:pt x="17334" y="6961"/>
                </a:cubicBezTo>
                <a:cubicBezTo>
                  <a:pt x="17714" y="7021"/>
                  <a:pt x="18074" y="7081"/>
                  <a:pt x="18443" y="7141"/>
                </a:cubicBezTo>
                <a:cubicBezTo>
                  <a:pt x="20630" y="7515"/>
                  <a:pt x="22914" y="7702"/>
                  <a:pt x="25241" y="7702"/>
                </a:cubicBezTo>
                <a:cubicBezTo>
                  <a:pt x="27943" y="7702"/>
                  <a:pt x="30702" y="7450"/>
                  <a:pt x="33429" y="6951"/>
                </a:cubicBezTo>
                <a:cubicBezTo>
                  <a:pt x="35087" y="6651"/>
                  <a:pt x="36726" y="5982"/>
                  <a:pt x="38304" y="5333"/>
                </a:cubicBezTo>
                <a:cubicBezTo>
                  <a:pt x="39133" y="4993"/>
                  <a:pt x="39993" y="4643"/>
                  <a:pt x="40832" y="4354"/>
                </a:cubicBezTo>
                <a:cubicBezTo>
                  <a:pt x="41591" y="4074"/>
                  <a:pt x="42330" y="3744"/>
                  <a:pt x="43050" y="3375"/>
                </a:cubicBezTo>
                <a:cubicBezTo>
                  <a:pt x="44549" y="2644"/>
                  <a:pt x="46191" y="1839"/>
                  <a:pt x="47768" y="1839"/>
                </a:cubicBezTo>
                <a:cubicBezTo>
                  <a:pt x="48283" y="1839"/>
                  <a:pt x="48790" y="1924"/>
                  <a:pt x="49284" y="2126"/>
                </a:cubicBezTo>
                <a:cubicBezTo>
                  <a:pt x="49683" y="2286"/>
                  <a:pt x="50053" y="2515"/>
                  <a:pt x="50383" y="2785"/>
                </a:cubicBezTo>
                <a:cubicBezTo>
                  <a:pt x="51222" y="3485"/>
                  <a:pt x="51592" y="4284"/>
                  <a:pt x="51512" y="5173"/>
                </a:cubicBezTo>
                <a:cubicBezTo>
                  <a:pt x="51322" y="7021"/>
                  <a:pt x="49144" y="9089"/>
                  <a:pt x="46486" y="10977"/>
                </a:cubicBezTo>
                <a:lnTo>
                  <a:pt x="46716" y="10987"/>
                </a:lnTo>
                <a:cubicBezTo>
                  <a:pt x="49324" y="9129"/>
                  <a:pt x="51432" y="7071"/>
                  <a:pt x="51621" y="5203"/>
                </a:cubicBezTo>
                <a:cubicBezTo>
                  <a:pt x="51721" y="4264"/>
                  <a:pt x="51332" y="3425"/>
                  <a:pt x="50463" y="2705"/>
                </a:cubicBezTo>
                <a:cubicBezTo>
                  <a:pt x="50123" y="2416"/>
                  <a:pt x="49733" y="2186"/>
                  <a:pt x="49324" y="2016"/>
                </a:cubicBezTo>
                <a:cubicBezTo>
                  <a:pt x="48813" y="1808"/>
                  <a:pt x="48290" y="1719"/>
                  <a:pt x="47761" y="1719"/>
                </a:cubicBezTo>
                <a:cubicBezTo>
                  <a:pt x="46157" y="1719"/>
                  <a:pt x="44500" y="2531"/>
                  <a:pt x="42990" y="3275"/>
                </a:cubicBezTo>
                <a:cubicBezTo>
                  <a:pt x="42270" y="3644"/>
                  <a:pt x="41541" y="3964"/>
                  <a:pt x="40782" y="4244"/>
                </a:cubicBezTo>
                <a:cubicBezTo>
                  <a:pt x="39943" y="4534"/>
                  <a:pt x="39084" y="4883"/>
                  <a:pt x="38254" y="5223"/>
                </a:cubicBezTo>
                <a:cubicBezTo>
                  <a:pt x="36676" y="5872"/>
                  <a:pt x="35037" y="6532"/>
                  <a:pt x="33399" y="6841"/>
                </a:cubicBezTo>
                <a:cubicBezTo>
                  <a:pt x="30675" y="7336"/>
                  <a:pt x="27922" y="7584"/>
                  <a:pt x="25226" y="7584"/>
                </a:cubicBezTo>
                <a:cubicBezTo>
                  <a:pt x="22909" y="7584"/>
                  <a:pt x="20633" y="7401"/>
                  <a:pt x="18453" y="7031"/>
                </a:cubicBezTo>
                <a:cubicBezTo>
                  <a:pt x="18094" y="6971"/>
                  <a:pt x="17724" y="6901"/>
                  <a:pt x="17354" y="6851"/>
                </a:cubicBezTo>
                <a:cubicBezTo>
                  <a:pt x="15596" y="6572"/>
                  <a:pt x="13768" y="6282"/>
                  <a:pt x="12109" y="5602"/>
                </a:cubicBezTo>
                <a:cubicBezTo>
                  <a:pt x="11930" y="5523"/>
                  <a:pt x="11740" y="5443"/>
                  <a:pt x="11570" y="5363"/>
                </a:cubicBezTo>
                <a:cubicBezTo>
                  <a:pt x="10371" y="4803"/>
                  <a:pt x="9482" y="3854"/>
                  <a:pt x="8613" y="2945"/>
                </a:cubicBezTo>
                <a:cubicBezTo>
                  <a:pt x="7893" y="2176"/>
                  <a:pt x="7134" y="1377"/>
                  <a:pt x="6215" y="817"/>
                </a:cubicBezTo>
                <a:cubicBezTo>
                  <a:pt x="5885" y="617"/>
                  <a:pt x="5536" y="437"/>
                  <a:pt x="5186" y="288"/>
                </a:cubicBezTo>
                <a:cubicBezTo>
                  <a:pt x="4713" y="96"/>
                  <a:pt x="4281" y="1"/>
                  <a:pt x="3882" y="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3"/>
          <p:cNvSpPr/>
          <p:nvPr/>
        </p:nvSpPr>
        <p:spPr>
          <a:xfrm flipH="1" rot="5400000">
            <a:off x="1595375" y="762675"/>
            <a:ext cx="3134100" cy="3774000"/>
          </a:xfrm>
          <a:prstGeom prst="round2SameRect">
            <a:avLst>
              <a:gd fmla="val 7248" name="adj1"/>
              <a:gd fmla="val 0" name="adj2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 txBox="1"/>
          <p:nvPr>
            <p:ph type="title"/>
          </p:nvPr>
        </p:nvSpPr>
        <p:spPr>
          <a:xfrm>
            <a:off x="5172650" y="2490200"/>
            <a:ext cx="3258000" cy="52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hasCustomPrompt="1" idx="2" type="title"/>
          </p:nvPr>
        </p:nvSpPr>
        <p:spPr>
          <a:xfrm>
            <a:off x="6694850" y="1671788"/>
            <a:ext cx="1735800" cy="8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60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/>
          <p:nvPr>
            <p:ph idx="1" type="subTitle"/>
          </p:nvPr>
        </p:nvSpPr>
        <p:spPr>
          <a:xfrm>
            <a:off x="5692300" y="3132250"/>
            <a:ext cx="2738100" cy="64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4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1"/>
          <p:cNvSpPr txBox="1"/>
          <p:nvPr>
            <p:ph type="title"/>
          </p:nvPr>
        </p:nvSpPr>
        <p:spPr>
          <a:xfrm>
            <a:off x="713225" y="539500"/>
            <a:ext cx="7717500" cy="61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63" name="Google Shape;163;p21"/>
          <p:cNvSpPr txBox="1"/>
          <p:nvPr>
            <p:ph idx="1" type="subTitle"/>
          </p:nvPr>
        </p:nvSpPr>
        <p:spPr>
          <a:xfrm>
            <a:off x="713250" y="1381275"/>
            <a:ext cx="3734400" cy="40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24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64" name="Google Shape;164;p21"/>
          <p:cNvSpPr txBox="1"/>
          <p:nvPr>
            <p:ph idx="2" type="subTitle"/>
          </p:nvPr>
        </p:nvSpPr>
        <p:spPr>
          <a:xfrm>
            <a:off x="4696325" y="1381275"/>
            <a:ext cx="3734400" cy="40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24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65" name="Google Shape;165;p21"/>
          <p:cNvSpPr txBox="1"/>
          <p:nvPr>
            <p:ph idx="3" type="subTitle"/>
          </p:nvPr>
        </p:nvSpPr>
        <p:spPr>
          <a:xfrm>
            <a:off x="713250" y="1839275"/>
            <a:ext cx="3734400" cy="27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200"/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66" name="Google Shape;166;p21"/>
          <p:cNvSpPr txBox="1"/>
          <p:nvPr>
            <p:ph idx="4" type="subTitle"/>
          </p:nvPr>
        </p:nvSpPr>
        <p:spPr>
          <a:xfrm>
            <a:off x="4696325" y="1839275"/>
            <a:ext cx="3734400" cy="27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200"/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67" name="Google Shape;167;p21"/>
          <p:cNvSpPr/>
          <p:nvPr/>
        </p:nvSpPr>
        <p:spPr>
          <a:xfrm>
            <a:off x="8265599" y="-24874"/>
            <a:ext cx="883577" cy="805213"/>
          </a:xfrm>
          <a:custGeom>
            <a:rect b="b" l="l" r="r" t="t"/>
            <a:pathLst>
              <a:path extrusionOk="0" h="17664" w="19382">
                <a:moveTo>
                  <a:pt x="17853" y="11"/>
                </a:moveTo>
                <a:cubicBezTo>
                  <a:pt x="17843" y="21"/>
                  <a:pt x="17843" y="21"/>
                  <a:pt x="17853" y="21"/>
                </a:cubicBezTo>
                <a:lnTo>
                  <a:pt x="17853" y="11"/>
                </a:lnTo>
                <a:close/>
                <a:moveTo>
                  <a:pt x="9042" y="21"/>
                </a:moveTo>
                <a:cubicBezTo>
                  <a:pt x="9473" y="161"/>
                  <a:pt x="9912" y="232"/>
                  <a:pt x="10361" y="232"/>
                </a:cubicBezTo>
                <a:cubicBezTo>
                  <a:pt x="10390" y="232"/>
                  <a:pt x="10420" y="231"/>
                  <a:pt x="10450" y="231"/>
                </a:cubicBezTo>
                <a:cubicBezTo>
                  <a:pt x="11000" y="231"/>
                  <a:pt x="11549" y="151"/>
                  <a:pt x="12079" y="21"/>
                </a:cubicBezTo>
                <a:lnTo>
                  <a:pt x="11429" y="21"/>
                </a:lnTo>
                <a:cubicBezTo>
                  <a:pt x="11110" y="81"/>
                  <a:pt x="10780" y="101"/>
                  <a:pt x="10440" y="111"/>
                </a:cubicBezTo>
                <a:cubicBezTo>
                  <a:pt x="10141" y="111"/>
                  <a:pt x="9841" y="81"/>
                  <a:pt x="9541" y="21"/>
                </a:cubicBezTo>
                <a:close/>
                <a:moveTo>
                  <a:pt x="17464" y="281"/>
                </a:moveTo>
                <a:cubicBezTo>
                  <a:pt x="17464" y="281"/>
                  <a:pt x="17464" y="281"/>
                  <a:pt x="17464" y="282"/>
                </a:cubicBezTo>
                <a:lnTo>
                  <a:pt x="17464" y="282"/>
                </a:lnTo>
                <a:lnTo>
                  <a:pt x="17456" y="300"/>
                </a:lnTo>
                <a:lnTo>
                  <a:pt x="17456" y="300"/>
                </a:lnTo>
                <a:cubicBezTo>
                  <a:pt x="17456" y="299"/>
                  <a:pt x="17456" y="299"/>
                  <a:pt x="17456" y="298"/>
                </a:cubicBezTo>
                <a:lnTo>
                  <a:pt x="17456" y="298"/>
                </a:lnTo>
                <a:cubicBezTo>
                  <a:pt x="17459" y="292"/>
                  <a:pt x="17461" y="286"/>
                  <a:pt x="17464" y="281"/>
                </a:cubicBezTo>
                <a:close/>
                <a:moveTo>
                  <a:pt x="17745" y="176"/>
                </a:moveTo>
                <a:cubicBezTo>
                  <a:pt x="17748" y="184"/>
                  <a:pt x="17751" y="192"/>
                  <a:pt x="17753" y="201"/>
                </a:cubicBezTo>
                <a:lnTo>
                  <a:pt x="17763" y="221"/>
                </a:lnTo>
                <a:cubicBezTo>
                  <a:pt x="17753" y="261"/>
                  <a:pt x="17733" y="301"/>
                  <a:pt x="17713" y="341"/>
                </a:cubicBezTo>
                <a:cubicBezTo>
                  <a:pt x="17712" y="344"/>
                  <a:pt x="17711" y="348"/>
                  <a:pt x="17710" y="352"/>
                </a:cubicBezTo>
                <a:lnTo>
                  <a:pt x="17710" y="352"/>
                </a:lnTo>
                <a:cubicBezTo>
                  <a:pt x="17708" y="348"/>
                  <a:pt x="17706" y="344"/>
                  <a:pt x="17703" y="341"/>
                </a:cubicBezTo>
                <a:cubicBezTo>
                  <a:pt x="17703" y="331"/>
                  <a:pt x="17693" y="331"/>
                  <a:pt x="17693" y="321"/>
                </a:cubicBezTo>
                <a:cubicBezTo>
                  <a:pt x="17692" y="317"/>
                  <a:pt x="17691" y="314"/>
                  <a:pt x="17689" y="311"/>
                </a:cubicBezTo>
                <a:lnTo>
                  <a:pt x="17689" y="311"/>
                </a:lnTo>
                <a:cubicBezTo>
                  <a:pt x="17691" y="307"/>
                  <a:pt x="17692" y="304"/>
                  <a:pt x="17693" y="301"/>
                </a:cubicBezTo>
                <a:cubicBezTo>
                  <a:pt x="17713" y="251"/>
                  <a:pt x="17733" y="221"/>
                  <a:pt x="17743" y="181"/>
                </a:cubicBezTo>
                <a:lnTo>
                  <a:pt x="17745" y="176"/>
                </a:lnTo>
                <a:close/>
                <a:moveTo>
                  <a:pt x="18413" y="21"/>
                </a:moveTo>
                <a:cubicBezTo>
                  <a:pt x="18702" y="211"/>
                  <a:pt x="19022" y="331"/>
                  <a:pt x="19362" y="370"/>
                </a:cubicBezTo>
                <a:lnTo>
                  <a:pt x="19362" y="241"/>
                </a:lnTo>
                <a:cubicBezTo>
                  <a:pt x="19122" y="211"/>
                  <a:pt x="18882" y="131"/>
                  <a:pt x="18663" y="21"/>
                </a:cubicBezTo>
                <a:close/>
                <a:moveTo>
                  <a:pt x="17813" y="410"/>
                </a:moveTo>
                <a:cubicBezTo>
                  <a:pt x="17813" y="410"/>
                  <a:pt x="17813" y="410"/>
                  <a:pt x="17813" y="420"/>
                </a:cubicBezTo>
                <a:lnTo>
                  <a:pt x="17783" y="510"/>
                </a:lnTo>
                <a:lnTo>
                  <a:pt x="17778" y="522"/>
                </a:lnTo>
                <a:lnTo>
                  <a:pt x="17778" y="522"/>
                </a:lnTo>
                <a:cubicBezTo>
                  <a:pt x="17777" y="518"/>
                  <a:pt x="17775" y="515"/>
                  <a:pt x="17774" y="511"/>
                </a:cubicBezTo>
                <a:lnTo>
                  <a:pt x="17774" y="511"/>
                </a:lnTo>
                <a:lnTo>
                  <a:pt x="17783" y="490"/>
                </a:lnTo>
                <a:lnTo>
                  <a:pt x="17813" y="410"/>
                </a:lnTo>
                <a:close/>
                <a:moveTo>
                  <a:pt x="17863" y="630"/>
                </a:moveTo>
                <a:cubicBezTo>
                  <a:pt x="17864" y="634"/>
                  <a:pt x="17864" y="637"/>
                  <a:pt x="17865" y="641"/>
                </a:cubicBezTo>
                <a:lnTo>
                  <a:pt x="17865" y="641"/>
                </a:lnTo>
                <a:cubicBezTo>
                  <a:pt x="17862" y="650"/>
                  <a:pt x="17859" y="658"/>
                  <a:pt x="17853" y="670"/>
                </a:cubicBezTo>
                <a:cubicBezTo>
                  <a:pt x="17850" y="682"/>
                  <a:pt x="17846" y="693"/>
                  <a:pt x="17842" y="704"/>
                </a:cubicBezTo>
                <a:lnTo>
                  <a:pt x="17842" y="704"/>
                </a:lnTo>
                <a:cubicBezTo>
                  <a:pt x="17841" y="701"/>
                  <a:pt x="17840" y="697"/>
                  <a:pt x="17838" y="694"/>
                </a:cubicBezTo>
                <a:lnTo>
                  <a:pt x="17838" y="694"/>
                </a:lnTo>
                <a:cubicBezTo>
                  <a:pt x="17840" y="690"/>
                  <a:pt x="17842" y="685"/>
                  <a:pt x="17843" y="680"/>
                </a:cubicBezTo>
                <a:lnTo>
                  <a:pt x="17863" y="630"/>
                </a:lnTo>
                <a:close/>
                <a:moveTo>
                  <a:pt x="7543" y="21"/>
                </a:moveTo>
                <a:cubicBezTo>
                  <a:pt x="8235" y="472"/>
                  <a:pt x="9046" y="711"/>
                  <a:pt x="9872" y="711"/>
                </a:cubicBezTo>
                <a:cubicBezTo>
                  <a:pt x="9905" y="711"/>
                  <a:pt x="9938" y="711"/>
                  <a:pt x="9971" y="710"/>
                </a:cubicBezTo>
                <a:cubicBezTo>
                  <a:pt x="10890" y="710"/>
                  <a:pt x="11909" y="490"/>
                  <a:pt x="13168" y="21"/>
                </a:cubicBezTo>
                <a:lnTo>
                  <a:pt x="12798" y="21"/>
                </a:lnTo>
                <a:cubicBezTo>
                  <a:pt x="11699" y="400"/>
                  <a:pt x="10790" y="580"/>
                  <a:pt x="9971" y="580"/>
                </a:cubicBezTo>
                <a:cubicBezTo>
                  <a:pt x="9934" y="581"/>
                  <a:pt x="9898" y="582"/>
                  <a:pt x="9861" y="582"/>
                </a:cubicBezTo>
                <a:cubicBezTo>
                  <a:pt x="9129" y="582"/>
                  <a:pt x="8411" y="392"/>
                  <a:pt x="7783" y="21"/>
                </a:cubicBezTo>
                <a:close/>
                <a:moveTo>
                  <a:pt x="17521" y="721"/>
                </a:moveTo>
                <a:cubicBezTo>
                  <a:pt x="17526" y="731"/>
                  <a:pt x="17532" y="740"/>
                  <a:pt x="17538" y="750"/>
                </a:cubicBezTo>
                <a:lnTo>
                  <a:pt x="17538" y="750"/>
                </a:lnTo>
                <a:lnTo>
                  <a:pt x="17534" y="760"/>
                </a:lnTo>
                <a:lnTo>
                  <a:pt x="17484" y="880"/>
                </a:lnTo>
                <a:cubicBezTo>
                  <a:pt x="17484" y="880"/>
                  <a:pt x="17484" y="870"/>
                  <a:pt x="17484" y="870"/>
                </a:cubicBezTo>
                <a:cubicBezTo>
                  <a:pt x="17482" y="853"/>
                  <a:pt x="17479" y="836"/>
                  <a:pt x="17477" y="820"/>
                </a:cubicBezTo>
                <a:lnTo>
                  <a:pt x="17477" y="820"/>
                </a:lnTo>
                <a:lnTo>
                  <a:pt x="17514" y="740"/>
                </a:lnTo>
                <a:lnTo>
                  <a:pt x="17521" y="721"/>
                </a:lnTo>
                <a:close/>
                <a:moveTo>
                  <a:pt x="17748" y="925"/>
                </a:moveTo>
                <a:lnTo>
                  <a:pt x="17748" y="925"/>
                </a:lnTo>
                <a:cubicBezTo>
                  <a:pt x="17750" y="927"/>
                  <a:pt x="17752" y="929"/>
                  <a:pt x="17753" y="931"/>
                </a:cubicBezTo>
                <a:lnTo>
                  <a:pt x="17753" y="931"/>
                </a:lnTo>
                <a:cubicBezTo>
                  <a:pt x="17753" y="933"/>
                  <a:pt x="17753" y="940"/>
                  <a:pt x="17753" y="940"/>
                </a:cubicBezTo>
                <a:cubicBezTo>
                  <a:pt x="17753" y="940"/>
                  <a:pt x="17751" y="934"/>
                  <a:pt x="17748" y="925"/>
                </a:cubicBezTo>
                <a:close/>
                <a:moveTo>
                  <a:pt x="17604" y="897"/>
                </a:moveTo>
                <a:cubicBezTo>
                  <a:pt x="17606" y="902"/>
                  <a:pt x="17608" y="906"/>
                  <a:pt x="17610" y="910"/>
                </a:cubicBezTo>
                <a:lnTo>
                  <a:pt x="17610" y="910"/>
                </a:lnTo>
                <a:cubicBezTo>
                  <a:pt x="17604" y="923"/>
                  <a:pt x="17599" y="937"/>
                  <a:pt x="17594" y="950"/>
                </a:cubicBezTo>
                <a:lnTo>
                  <a:pt x="17574" y="990"/>
                </a:lnTo>
                <a:lnTo>
                  <a:pt x="17551" y="1050"/>
                </a:lnTo>
                <a:lnTo>
                  <a:pt x="17551" y="1050"/>
                </a:lnTo>
                <a:cubicBezTo>
                  <a:pt x="17549" y="1050"/>
                  <a:pt x="17547" y="1050"/>
                  <a:pt x="17544" y="1050"/>
                </a:cubicBezTo>
                <a:cubicBezTo>
                  <a:pt x="17554" y="1000"/>
                  <a:pt x="17574" y="960"/>
                  <a:pt x="17594" y="920"/>
                </a:cubicBezTo>
                <a:lnTo>
                  <a:pt x="17604" y="897"/>
                </a:lnTo>
                <a:close/>
                <a:moveTo>
                  <a:pt x="6394" y="21"/>
                </a:moveTo>
                <a:cubicBezTo>
                  <a:pt x="7253" y="800"/>
                  <a:pt x="8262" y="1190"/>
                  <a:pt x="9501" y="1190"/>
                </a:cubicBezTo>
                <a:cubicBezTo>
                  <a:pt x="10530" y="1190"/>
                  <a:pt x="11679" y="920"/>
                  <a:pt x="13108" y="341"/>
                </a:cubicBezTo>
                <a:cubicBezTo>
                  <a:pt x="13358" y="251"/>
                  <a:pt x="13637" y="131"/>
                  <a:pt x="13947" y="21"/>
                </a:cubicBezTo>
                <a:lnTo>
                  <a:pt x="13587" y="21"/>
                </a:lnTo>
                <a:cubicBezTo>
                  <a:pt x="13398" y="91"/>
                  <a:pt x="13218" y="161"/>
                  <a:pt x="13058" y="231"/>
                </a:cubicBezTo>
                <a:cubicBezTo>
                  <a:pt x="11649" y="800"/>
                  <a:pt x="10510" y="1060"/>
                  <a:pt x="9501" y="1060"/>
                </a:cubicBezTo>
                <a:cubicBezTo>
                  <a:pt x="8352" y="1060"/>
                  <a:pt x="7393" y="720"/>
                  <a:pt x="6584" y="21"/>
                </a:cubicBezTo>
                <a:close/>
                <a:moveTo>
                  <a:pt x="17396" y="1050"/>
                </a:moveTo>
                <a:cubicBezTo>
                  <a:pt x="17398" y="1056"/>
                  <a:pt x="17400" y="1061"/>
                  <a:pt x="17402" y="1067"/>
                </a:cubicBezTo>
                <a:lnTo>
                  <a:pt x="17402" y="1067"/>
                </a:lnTo>
                <a:cubicBezTo>
                  <a:pt x="17401" y="1070"/>
                  <a:pt x="17398" y="1075"/>
                  <a:pt x="17394" y="1080"/>
                </a:cubicBezTo>
                <a:cubicBezTo>
                  <a:pt x="17384" y="1117"/>
                  <a:pt x="17366" y="1163"/>
                  <a:pt x="17348" y="1201"/>
                </a:cubicBezTo>
                <a:lnTo>
                  <a:pt x="17348" y="1201"/>
                </a:lnTo>
                <a:cubicBezTo>
                  <a:pt x="17359" y="1158"/>
                  <a:pt x="17376" y="1114"/>
                  <a:pt x="17394" y="1070"/>
                </a:cubicBezTo>
                <a:cubicBezTo>
                  <a:pt x="17394" y="1063"/>
                  <a:pt x="17394" y="1057"/>
                  <a:pt x="17396" y="1050"/>
                </a:cubicBezTo>
                <a:close/>
                <a:moveTo>
                  <a:pt x="17670" y="1099"/>
                </a:moveTo>
                <a:lnTo>
                  <a:pt x="17670" y="1099"/>
                </a:lnTo>
                <a:cubicBezTo>
                  <a:pt x="17671" y="1103"/>
                  <a:pt x="17672" y="1106"/>
                  <a:pt x="17673" y="1110"/>
                </a:cubicBezTo>
                <a:lnTo>
                  <a:pt x="17673" y="1120"/>
                </a:lnTo>
                <a:cubicBezTo>
                  <a:pt x="17675" y="1123"/>
                  <a:pt x="17676" y="1127"/>
                  <a:pt x="17677" y="1131"/>
                </a:cubicBezTo>
                <a:lnTo>
                  <a:pt x="17677" y="1131"/>
                </a:lnTo>
                <a:cubicBezTo>
                  <a:pt x="17661" y="1159"/>
                  <a:pt x="17651" y="1193"/>
                  <a:pt x="17634" y="1220"/>
                </a:cubicBezTo>
                <a:cubicBezTo>
                  <a:pt x="17632" y="1224"/>
                  <a:pt x="17631" y="1227"/>
                  <a:pt x="17630" y="1231"/>
                </a:cubicBezTo>
                <a:lnTo>
                  <a:pt x="17630" y="1231"/>
                </a:lnTo>
                <a:cubicBezTo>
                  <a:pt x="17628" y="1227"/>
                  <a:pt x="17626" y="1223"/>
                  <a:pt x="17624" y="1220"/>
                </a:cubicBezTo>
                <a:cubicBezTo>
                  <a:pt x="17624" y="1220"/>
                  <a:pt x="17624" y="1210"/>
                  <a:pt x="17624" y="1210"/>
                </a:cubicBezTo>
                <a:cubicBezTo>
                  <a:pt x="17634" y="1180"/>
                  <a:pt x="17653" y="1140"/>
                  <a:pt x="17663" y="1110"/>
                </a:cubicBezTo>
                <a:cubicBezTo>
                  <a:pt x="17666" y="1106"/>
                  <a:pt x="17668" y="1103"/>
                  <a:pt x="17670" y="1099"/>
                </a:cubicBezTo>
                <a:close/>
                <a:moveTo>
                  <a:pt x="17460" y="1240"/>
                </a:moveTo>
                <a:lnTo>
                  <a:pt x="17460" y="1240"/>
                </a:lnTo>
                <a:cubicBezTo>
                  <a:pt x="17461" y="1241"/>
                  <a:pt x="17461" y="1243"/>
                  <a:pt x="17462" y="1245"/>
                </a:cubicBezTo>
                <a:lnTo>
                  <a:pt x="17462" y="1245"/>
                </a:lnTo>
                <a:cubicBezTo>
                  <a:pt x="17457" y="1256"/>
                  <a:pt x="17454" y="1268"/>
                  <a:pt x="17454" y="1280"/>
                </a:cubicBezTo>
                <a:cubicBezTo>
                  <a:pt x="17434" y="1310"/>
                  <a:pt x="17424" y="1330"/>
                  <a:pt x="17414" y="1360"/>
                </a:cubicBezTo>
                <a:cubicBezTo>
                  <a:pt x="17413" y="1361"/>
                  <a:pt x="17412" y="1363"/>
                  <a:pt x="17412" y="1365"/>
                </a:cubicBezTo>
                <a:lnTo>
                  <a:pt x="17412" y="1365"/>
                </a:lnTo>
                <a:cubicBezTo>
                  <a:pt x="17411" y="1364"/>
                  <a:pt x="17410" y="1363"/>
                  <a:pt x="17410" y="1362"/>
                </a:cubicBezTo>
                <a:lnTo>
                  <a:pt x="17410" y="1362"/>
                </a:lnTo>
                <a:cubicBezTo>
                  <a:pt x="17411" y="1358"/>
                  <a:pt x="17412" y="1354"/>
                  <a:pt x="17414" y="1350"/>
                </a:cubicBezTo>
                <a:lnTo>
                  <a:pt x="17454" y="1260"/>
                </a:lnTo>
                <a:lnTo>
                  <a:pt x="17460" y="1240"/>
                </a:lnTo>
                <a:close/>
                <a:moveTo>
                  <a:pt x="17721" y="1312"/>
                </a:moveTo>
                <a:cubicBezTo>
                  <a:pt x="17721" y="1313"/>
                  <a:pt x="17721" y="1315"/>
                  <a:pt x="17721" y="1316"/>
                </a:cubicBezTo>
                <a:lnTo>
                  <a:pt x="17721" y="1316"/>
                </a:lnTo>
                <a:cubicBezTo>
                  <a:pt x="17712" y="1342"/>
                  <a:pt x="17703" y="1361"/>
                  <a:pt x="17693" y="1380"/>
                </a:cubicBezTo>
                <a:lnTo>
                  <a:pt x="17692" y="1385"/>
                </a:lnTo>
                <a:lnTo>
                  <a:pt x="17692" y="1385"/>
                </a:lnTo>
                <a:cubicBezTo>
                  <a:pt x="17691" y="1382"/>
                  <a:pt x="17690" y="1380"/>
                  <a:pt x="17689" y="1378"/>
                </a:cubicBezTo>
                <a:lnTo>
                  <a:pt x="17689" y="1378"/>
                </a:lnTo>
                <a:cubicBezTo>
                  <a:pt x="17697" y="1362"/>
                  <a:pt x="17705" y="1346"/>
                  <a:pt x="17713" y="1330"/>
                </a:cubicBezTo>
                <a:lnTo>
                  <a:pt x="17721" y="1312"/>
                </a:lnTo>
                <a:close/>
                <a:moveTo>
                  <a:pt x="17536" y="1414"/>
                </a:moveTo>
                <a:lnTo>
                  <a:pt x="17544" y="1429"/>
                </a:lnTo>
                <a:cubicBezTo>
                  <a:pt x="17545" y="1432"/>
                  <a:pt x="17546" y="1434"/>
                  <a:pt x="17548" y="1437"/>
                </a:cubicBezTo>
                <a:lnTo>
                  <a:pt x="17548" y="1437"/>
                </a:lnTo>
                <a:cubicBezTo>
                  <a:pt x="17537" y="1453"/>
                  <a:pt x="17522" y="1483"/>
                  <a:pt x="17514" y="1499"/>
                </a:cubicBezTo>
                <a:lnTo>
                  <a:pt x="17514" y="1509"/>
                </a:lnTo>
                <a:cubicBezTo>
                  <a:pt x="17511" y="1515"/>
                  <a:pt x="17509" y="1521"/>
                  <a:pt x="17507" y="1527"/>
                </a:cubicBezTo>
                <a:lnTo>
                  <a:pt x="17507" y="1527"/>
                </a:lnTo>
                <a:cubicBezTo>
                  <a:pt x="17506" y="1524"/>
                  <a:pt x="17505" y="1522"/>
                  <a:pt x="17504" y="1519"/>
                </a:cubicBezTo>
                <a:lnTo>
                  <a:pt x="17496" y="1511"/>
                </a:lnTo>
                <a:lnTo>
                  <a:pt x="17496" y="1511"/>
                </a:lnTo>
                <a:cubicBezTo>
                  <a:pt x="17498" y="1504"/>
                  <a:pt x="17501" y="1497"/>
                  <a:pt x="17504" y="1489"/>
                </a:cubicBezTo>
                <a:cubicBezTo>
                  <a:pt x="17514" y="1469"/>
                  <a:pt x="17524" y="1439"/>
                  <a:pt x="17534" y="1419"/>
                </a:cubicBezTo>
                <a:cubicBezTo>
                  <a:pt x="17534" y="1418"/>
                  <a:pt x="17535" y="1416"/>
                  <a:pt x="17536" y="1414"/>
                </a:cubicBezTo>
                <a:close/>
                <a:moveTo>
                  <a:pt x="5375" y="21"/>
                </a:moveTo>
                <a:cubicBezTo>
                  <a:pt x="6263" y="1064"/>
                  <a:pt x="7559" y="1660"/>
                  <a:pt x="8922" y="1660"/>
                </a:cubicBezTo>
                <a:cubicBezTo>
                  <a:pt x="8955" y="1660"/>
                  <a:pt x="8988" y="1660"/>
                  <a:pt x="9022" y="1659"/>
                </a:cubicBezTo>
                <a:cubicBezTo>
                  <a:pt x="10101" y="1659"/>
                  <a:pt x="11330" y="1370"/>
                  <a:pt x="12788" y="770"/>
                </a:cubicBezTo>
                <a:cubicBezTo>
                  <a:pt x="13487" y="460"/>
                  <a:pt x="14217" y="211"/>
                  <a:pt x="14956" y="21"/>
                </a:cubicBezTo>
                <a:lnTo>
                  <a:pt x="14457" y="21"/>
                </a:lnTo>
                <a:cubicBezTo>
                  <a:pt x="13877" y="201"/>
                  <a:pt x="13298" y="410"/>
                  <a:pt x="12738" y="650"/>
                </a:cubicBezTo>
                <a:cubicBezTo>
                  <a:pt x="11300" y="1250"/>
                  <a:pt x="10081" y="1539"/>
                  <a:pt x="9022" y="1539"/>
                </a:cubicBezTo>
                <a:cubicBezTo>
                  <a:pt x="7623" y="1539"/>
                  <a:pt x="6484" y="1040"/>
                  <a:pt x="5545" y="21"/>
                </a:cubicBezTo>
                <a:close/>
                <a:moveTo>
                  <a:pt x="17607" y="1589"/>
                </a:moveTo>
                <a:lnTo>
                  <a:pt x="17607" y="1589"/>
                </a:lnTo>
                <a:cubicBezTo>
                  <a:pt x="17608" y="1593"/>
                  <a:pt x="17609" y="1596"/>
                  <a:pt x="17610" y="1599"/>
                </a:cubicBezTo>
                <a:lnTo>
                  <a:pt x="17610" y="1599"/>
                </a:lnTo>
                <a:lnTo>
                  <a:pt x="17584" y="1659"/>
                </a:lnTo>
                <a:lnTo>
                  <a:pt x="17574" y="1684"/>
                </a:lnTo>
                <a:lnTo>
                  <a:pt x="17574" y="1684"/>
                </a:lnTo>
                <a:cubicBezTo>
                  <a:pt x="17574" y="1681"/>
                  <a:pt x="17574" y="1679"/>
                  <a:pt x="17574" y="1679"/>
                </a:cubicBezTo>
                <a:cubicBezTo>
                  <a:pt x="17572" y="1676"/>
                  <a:pt x="17571" y="1672"/>
                  <a:pt x="17570" y="1669"/>
                </a:cubicBezTo>
                <a:lnTo>
                  <a:pt x="17570" y="1669"/>
                </a:lnTo>
                <a:cubicBezTo>
                  <a:pt x="17571" y="1665"/>
                  <a:pt x="17572" y="1662"/>
                  <a:pt x="17574" y="1659"/>
                </a:cubicBezTo>
                <a:cubicBezTo>
                  <a:pt x="17589" y="1636"/>
                  <a:pt x="17599" y="1613"/>
                  <a:pt x="17607" y="1589"/>
                </a:cubicBezTo>
                <a:close/>
                <a:moveTo>
                  <a:pt x="17433" y="1666"/>
                </a:moveTo>
                <a:cubicBezTo>
                  <a:pt x="17433" y="1667"/>
                  <a:pt x="17433" y="1668"/>
                  <a:pt x="17434" y="1669"/>
                </a:cubicBezTo>
                <a:lnTo>
                  <a:pt x="17434" y="1679"/>
                </a:lnTo>
                <a:cubicBezTo>
                  <a:pt x="17436" y="1683"/>
                  <a:pt x="17438" y="1687"/>
                  <a:pt x="17440" y="1691"/>
                </a:cubicBezTo>
                <a:lnTo>
                  <a:pt x="17440" y="1691"/>
                </a:lnTo>
                <a:cubicBezTo>
                  <a:pt x="17438" y="1694"/>
                  <a:pt x="17436" y="1697"/>
                  <a:pt x="17434" y="1699"/>
                </a:cubicBezTo>
                <a:cubicBezTo>
                  <a:pt x="17431" y="1704"/>
                  <a:pt x="17429" y="1709"/>
                  <a:pt x="17427" y="1716"/>
                </a:cubicBezTo>
                <a:lnTo>
                  <a:pt x="17427" y="1716"/>
                </a:lnTo>
                <a:cubicBezTo>
                  <a:pt x="17426" y="1710"/>
                  <a:pt x="17425" y="1705"/>
                  <a:pt x="17424" y="1699"/>
                </a:cubicBezTo>
                <a:lnTo>
                  <a:pt x="17424" y="1689"/>
                </a:lnTo>
                <a:cubicBezTo>
                  <a:pt x="17423" y="1688"/>
                  <a:pt x="17423" y="1687"/>
                  <a:pt x="17423" y="1686"/>
                </a:cubicBezTo>
                <a:lnTo>
                  <a:pt x="17423" y="1686"/>
                </a:lnTo>
                <a:cubicBezTo>
                  <a:pt x="17428" y="1677"/>
                  <a:pt x="17431" y="1672"/>
                  <a:pt x="17433" y="1666"/>
                </a:cubicBezTo>
                <a:close/>
                <a:moveTo>
                  <a:pt x="17657" y="1806"/>
                </a:moveTo>
                <a:lnTo>
                  <a:pt x="17657" y="1806"/>
                </a:lnTo>
                <a:cubicBezTo>
                  <a:pt x="17658" y="1814"/>
                  <a:pt x="17660" y="1822"/>
                  <a:pt x="17661" y="1830"/>
                </a:cubicBezTo>
                <a:lnTo>
                  <a:pt x="17661" y="1830"/>
                </a:lnTo>
                <a:cubicBezTo>
                  <a:pt x="17659" y="1836"/>
                  <a:pt x="17657" y="1842"/>
                  <a:pt x="17653" y="1849"/>
                </a:cubicBezTo>
                <a:cubicBezTo>
                  <a:pt x="17648" y="1859"/>
                  <a:pt x="17643" y="1867"/>
                  <a:pt x="17640" y="1874"/>
                </a:cubicBezTo>
                <a:lnTo>
                  <a:pt x="17640" y="1874"/>
                </a:lnTo>
                <a:cubicBezTo>
                  <a:pt x="17638" y="1870"/>
                  <a:pt x="17636" y="1866"/>
                  <a:pt x="17635" y="1862"/>
                </a:cubicBezTo>
                <a:lnTo>
                  <a:pt x="17635" y="1862"/>
                </a:lnTo>
                <a:cubicBezTo>
                  <a:pt x="17638" y="1851"/>
                  <a:pt x="17646" y="1835"/>
                  <a:pt x="17653" y="1819"/>
                </a:cubicBezTo>
                <a:cubicBezTo>
                  <a:pt x="17653" y="1816"/>
                  <a:pt x="17655" y="1811"/>
                  <a:pt x="17657" y="1806"/>
                </a:cubicBezTo>
                <a:close/>
                <a:moveTo>
                  <a:pt x="17499" y="1835"/>
                </a:moveTo>
                <a:lnTo>
                  <a:pt x="17499" y="1835"/>
                </a:lnTo>
                <a:cubicBezTo>
                  <a:pt x="17500" y="1839"/>
                  <a:pt x="17501" y="1842"/>
                  <a:pt x="17502" y="1845"/>
                </a:cubicBezTo>
                <a:lnTo>
                  <a:pt x="17502" y="1845"/>
                </a:lnTo>
                <a:cubicBezTo>
                  <a:pt x="17497" y="1855"/>
                  <a:pt x="17494" y="1867"/>
                  <a:pt x="17494" y="1879"/>
                </a:cubicBezTo>
                <a:cubicBezTo>
                  <a:pt x="17491" y="1884"/>
                  <a:pt x="17488" y="1889"/>
                  <a:pt x="17486" y="1894"/>
                </a:cubicBezTo>
                <a:lnTo>
                  <a:pt x="17486" y="1894"/>
                </a:lnTo>
                <a:cubicBezTo>
                  <a:pt x="17485" y="1893"/>
                  <a:pt x="17484" y="1891"/>
                  <a:pt x="17484" y="1889"/>
                </a:cubicBezTo>
                <a:lnTo>
                  <a:pt x="17484" y="1879"/>
                </a:lnTo>
                <a:cubicBezTo>
                  <a:pt x="17492" y="1863"/>
                  <a:pt x="17493" y="1846"/>
                  <a:pt x="17499" y="1835"/>
                </a:cubicBezTo>
                <a:close/>
                <a:moveTo>
                  <a:pt x="17560" y="2037"/>
                </a:moveTo>
                <a:cubicBezTo>
                  <a:pt x="17561" y="2041"/>
                  <a:pt x="17562" y="2045"/>
                  <a:pt x="17564" y="2049"/>
                </a:cubicBezTo>
                <a:cubicBezTo>
                  <a:pt x="17564" y="2051"/>
                  <a:pt x="17564" y="2054"/>
                  <a:pt x="17564" y="2056"/>
                </a:cubicBezTo>
                <a:lnTo>
                  <a:pt x="17564" y="2056"/>
                </a:lnTo>
                <a:lnTo>
                  <a:pt x="17557" y="2045"/>
                </a:lnTo>
                <a:lnTo>
                  <a:pt x="17560" y="2037"/>
                </a:lnTo>
                <a:close/>
                <a:moveTo>
                  <a:pt x="17312" y="1973"/>
                </a:moveTo>
                <a:cubicBezTo>
                  <a:pt x="17314" y="1976"/>
                  <a:pt x="17316" y="1980"/>
                  <a:pt x="17317" y="1983"/>
                </a:cubicBezTo>
                <a:lnTo>
                  <a:pt x="17317" y="1983"/>
                </a:lnTo>
                <a:lnTo>
                  <a:pt x="17281" y="2064"/>
                </a:lnTo>
                <a:lnTo>
                  <a:pt x="17281" y="2064"/>
                </a:lnTo>
                <a:cubicBezTo>
                  <a:pt x="17281" y="2063"/>
                  <a:pt x="17280" y="2062"/>
                  <a:pt x="17280" y="2061"/>
                </a:cubicBezTo>
                <a:lnTo>
                  <a:pt x="17280" y="2061"/>
                </a:lnTo>
                <a:cubicBezTo>
                  <a:pt x="17291" y="2034"/>
                  <a:pt x="17299" y="2006"/>
                  <a:pt x="17312" y="1973"/>
                </a:cubicBezTo>
                <a:close/>
                <a:moveTo>
                  <a:pt x="17376" y="2132"/>
                </a:moveTo>
                <a:cubicBezTo>
                  <a:pt x="17378" y="2136"/>
                  <a:pt x="17380" y="2140"/>
                  <a:pt x="17382" y="2144"/>
                </a:cubicBezTo>
                <a:lnTo>
                  <a:pt x="17382" y="2144"/>
                </a:lnTo>
                <a:lnTo>
                  <a:pt x="17354" y="2219"/>
                </a:lnTo>
                <a:lnTo>
                  <a:pt x="17347" y="2233"/>
                </a:lnTo>
                <a:lnTo>
                  <a:pt x="17347" y="2233"/>
                </a:lnTo>
                <a:cubicBezTo>
                  <a:pt x="17346" y="2232"/>
                  <a:pt x="17345" y="2230"/>
                  <a:pt x="17344" y="2229"/>
                </a:cubicBezTo>
                <a:cubicBezTo>
                  <a:pt x="17343" y="2227"/>
                  <a:pt x="17343" y="2226"/>
                  <a:pt x="17342" y="2224"/>
                </a:cubicBezTo>
                <a:lnTo>
                  <a:pt x="17342" y="2224"/>
                </a:lnTo>
                <a:cubicBezTo>
                  <a:pt x="17343" y="2222"/>
                  <a:pt x="17343" y="2220"/>
                  <a:pt x="17344" y="2219"/>
                </a:cubicBezTo>
                <a:cubicBezTo>
                  <a:pt x="17351" y="2198"/>
                  <a:pt x="17363" y="2162"/>
                  <a:pt x="17376" y="2132"/>
                </a:cubicBezTo>
                <a:close/>
                <a:moveTo>
                  <a:pt x="17439" y="2326"/>
                </a:moveTo>
                <a:lnTo>
                  <a:pt x="17439" y="2326"/>
                </a:lnTo>
                <a:cubicBezTo>
                  <a:pt x="17443" y="2335"/>
                  <a:pt x="17446" y="2345"/>
                  <a:pt x="17449" y="2355"/>
                </a:cubicBezTo>
                <a:lnTo>
                  <a:pt x="17449" y="2355"/>
                </a:lnTo>
                <a:cubicBezTo>
                  <a:pt x="17443" y="2368"/>
                  <a:pt x="17438" y="2383"/>
                  <a:pt x="17434" y="2399"/>
                </a:cubicBezTo>
                <a:cubicBezTo>
                  <a:pt x="17433" y="2400"/>
                  <a:pt x="17432" y="2401"/>
                  <a:pt x="17432" y="2402"/>
                </a:cubicBezTo>
                <a:lnTo>
                  <a:pt x="17432" y="2402"/>
                </a:lnTo>
                <a:cubicBezTo>
                  <a:pt x="17429" y="2394"/>
                  <a:pt x="17426" y="2386"/>
                  <a:pt x="17424" y="2379"/>
                </a:cubicBezTo>
                <a:cubicBezTo>
                  <a:pt x="17423" y="2376"/>
                  <a:pt x="17421" y="2374"/>
                  <a:pt x="17420" y="2372"/>
                </a:cubicBezTo>
                <a:lnTo>
                  <a:pt x="17420" y="2372"/>
                </a:lnTo>
                <a:cubicBezTo>
                  <a:pt x="17421" y="2367"/>
                  <a:pt x="17423" y="2363"/>
                  <a:pt x="17424" y="2359"/>
                </a:cubicBezTo>
                <a:cubicBezTo>
                  <a:pt x="17430" y="2347"/>
                  <a:pt x="17435" y="2336"/>
                  <a:pt x="17439" y="2326"/>
                </a:cubicBezTo>
                <a:close/>
                <a:moveTo>
                  <a:pt x="17239" y="2473"/>
                </a:moveTo>
                <a:lnTo>
                  <a:pt x="17239" y="2473"/>
                </a:lnTo>
                <a:cubicBezTo>
                  <a:pt x="17239" y="2473"/>
                  <a:pt x="17239" y="2473"/>
                  <a:pt x="17239" y="2473"/>
                </a:cubicBezTo>
                <a:lnTo>
                  <a:pt x="17239" y="2473"/>
                </a:lnTo>
                <a:lnTo>
                  <a:pt x="17236" y="2483"/>
                </a:lnTo>
                <a:lnTo>
                  <a:pt x="17236" y="2483"/>
                </a:lnTo>
                <a:cubicBezTo>
                  <a:pt x="17237" y="2480"/>
                  <a:pt x="17238" y="2476"/>
                  <a:pt x="17239" y="2473"/>
                </a:cubicBezTo>
                <a:close/>
                <a:moveTo>
                  <a:pt x="17310" y="2669"/>
                </a:moveTo>
                <a:lnTo>
                  <a:pt x="17310" y="2669"/>
                </a:lnTo>
                <a:cubicBezTo>
                  <a:pt x="17311" y="2672"/>
                  <a:pt x="17312" y="2675"/>
                  <a:pt x="17314" y="2678"/>
                </a:cubicBezTo>
                <a:lnTo>
                  <a:pt x="17314" y="2688"/>
                </a:lnTo>
                <a:cubicBezTo>
                  <a:pt x="17311" y="2686"/>
                  <a:pt x="17308" y="2682"/>
                  <a:pt x="17306" y="2678"/>
                </a:cubicBezTo>
                <a:lnTo>
                  <a:pt x="17306" y="2678"/>
                </a:lnTo>
                <a:lnTo>
                  <a:pt x="17310" y="2669"/>
                </a:lnTo>
                <a:close/>
                <a:moveTo>
                  <a:pt x="17165" y="2666"/>
                </a:moveTo>
                <a:cubicBezTo>
                  <a:pt x="17164" y="2670"/>
                  <a:pt x="17164" y="2674"/>
                  <a:pt x="17164" y="2678"/>
                </a:cubicBezTo>
                <a:cubicBezTo>
                  <a:pt x="17162" y="2682"/>
                  <a:pt x="17160" y="2686"/>
                  <a:pt x="17158" y="2690"/>
                </a:cubicBezTo>
                <a:lnTo>
                  <a:pt x="17158" y="2690"/>
                </a:lnTo>
                <a:cubicBezTo>
                  <a:pt x="17158" y="2690"/>
                  <a:pt x="17157" y="2689"/>
                  <a:pt x="17157" y="2688"/>
                </a:cubicBezTo>
                <a:lnTo>
                  <a:pt x="17157" y="2688"/>
                </a:lnTo>
                <a:lnTo>
                  <a:pt x="17160" y="2679"/>
                </a:lnTo>
                <a:lnTo>
                  <a:pt x="17160" y="2679"/>
                </a:lnTo>
                <a:cubicBezTo>
                  <a:pt x="17161" y="2678"/>
                  <a:pt x="17163" y="2678"/>
                  <a:pt x="17164" y="2678"/>
                </a:cubicBezTo>
                <a:cubicBezTo>
                  <a:pt x="17163" y="2677"/>
                  <a:pt x="17163" y="2676"/>
                  <a:pt x="17162" y="2674"/>
                </a:cubicBezTo>
                <a:lnTo>
                  <a:pt x="17162" y="2674"/>
                </a:lnTo>
                <a:lnTo>
                  <a:pt x="17164" y="2668"/>
                </a:lnTo>
                <a:cubicBezTo>
                  <a:pt x="17164" y="2668"/>
                  <a:pt x="17164" y="2667"/>
                  <a:pt x="17165" y="2666"/>
                </a:cubicBezTo>
                <a:close/>
                <a:moveTo>
                  <a:pt x="17248" y="2823"/>
                </a:moveTo>
                <a:cubicBezTo>
                  <a:pt x="17250" y="2828"/>
                  <a:pt x="17252" y="2832"/>
                  <a:pt x="17254" y="2837"/>
                </a:cubicBezTo>
                <a:lnTo>
                  <a:pt x="17254" y="2837"/>
                </a:lnTo>
                <a:cubicBezTo>
                  <a:pt x="17254" y="2837"/>
                  <a:pt x="17254" y="2838"/>
                  <a:pt x="17254" y="2838"/>
                </a:cubicBezTo>
                <a:lnTo>
                  <a:pt x="17214" y="2928"/>
                </a:lnTo>
                <a:cubicBezTo>
                  <a:pt x="17214" y="2938"/>
                  <a:pt x="17214" y="2938"/>
                  <a:pt x="17214" y="2938"/>
                </a:cubicBezTo>
                <a:cubicBezTo>
                  <a:pt x="17214" y="2942"/>
                  <a:pt x="17212" y="2947"/>
                  <a:pt x="17210" y="2951"/>
                </a:cubicBezTo>
                <a:lnTo>
                  <a:pt x="17210" y="2951"/>
                </a:lnTo>
                <a:cubicBezTo>
                  <a:pt x="17209" y="2947"/>
                  <a:pt x="17208" y="2943"/>
                  <a:pt x="17207" y="2939"/>
                </a:cubicBezTo>
                <a:lnTo>
                  <a:pt x="17207" y="2939"/>
                </a:lnTo>
                <a:lnTo>
                  <a:pt x="17214" y="2918"/>
                </a:lnTo>
                <a:cubicBezTo>
                  <a:pt x="17214" y="2908"/>
                  <a:pt x="17214" y="2908"/>
                  <a:pt x="17214" y="2908"/>
                </a:cubicBezTo>
                <a:lnTo>
                  <a:pt x="17248" y="2823"/>
                </a:lnTo>
                <a:close/>
                <a:moveTo>
                  <a:pt x="17465" y="2954"/>
                </a:moveTo>
                <a:lnTo>
                  <a:pt x="17465" y="2954"/>
                </a:lnTo>
                <a:cubicBezTo>
                  <a:pt x="17466" y="2957"/>
                  <a:pt x="17467" y="2959"/>
                  <a:pt x="17469" y="2961"/>
                </a:cubicBezTo>
                <a:lnTo>
                  <a:pt x="17469" y="2961"/>
                </a:lnTo>
                <a:cubicBezTo>
                  <a:pt x="17470" y="2964"/>
                  <a:pt x="17471" y="2968"/>
                  <a:pt x="17472" y="2971"/>
                </a:cubicBezTo>
                <a:lnTo>
                  <a:pt x="17472" y="2971"/>
                </a:lnTo>
                <a:lnTo>
                  <a:pt x="17454" y="3008"/>
                </a:lnTo>
                <a:cubicBezTo>
                  <a:pt x="17451" y="3016"/>
                  <a:pt x="17448" y="3025"/>
                  <a:pt x="17445" y="3033"/>
                </a:cubicBezTo>
                <a:lnTo>
                  <a:pt x="17445" y="3033"/>
                </a:lnTo>
                <a:cubicBezTo>
                  <a:pt x="17445" y="3031"/>
                  <a:pt x="17444" y="3030"/>
                  <a:pt x="17444" y="3028"/>
                </a:cubicBezTo>
                <a:cubicBezTo>
                  <a:pt x="17442" y="3024"/>
                  <a:pt x="17441" y="3020"/>
                  <a:pt x="17440" y="3017"/>
                </a:cubicBezTo>
                <a:lnTo>
                  <a:pt x="17440" y="3017"/>
                </a:lnTo>
                <a:lnTo>
                  <a:pt x="17444" y="3008"/>
                </a:lnTo>
                <a:cubicBezTo>
                  <a:pt x="17444" y="2998"/>
                  <a:pt x="17454" y="2978"/>
                  <a:pt x="17464" y="2968"/>
                </a:cubicBezTo>
                <a:cubicBezTo>
                  <a:pt x="17464" y="2963"/>
                  <a:pt x="17464" y="2959"/>
                  <a:pt x="17465" y="2954"/>
                </a:cubicBezTo>
                <a:close/>
                <a:moveTo>
                  <a:pt x="17130" y="3150"/>
                </a:moveTo>
                <a:lnTo>
                  <a:pt x="17130" y="3150"/>
                </a:lnTo>
                <a:cubicBezTo>
                  <a:pt x="17131" y="3153"/>
                  <a:pt x="17131" y="3155"/>
                  <a:pt x="17132" y="3157"/>
                </a:cubicBezTo>
                <a:lnTo>
                  <a:pt x="17132" y="3157"/>
                </a:lnTo>
                <a:cubicBezTo>
                  <a:pt x="17125" y="3174"/>
                  <a:pt x="17119" y="3190"/>
                  <a:pt x="17112" y="3206"/>
                </a:cubicBezTo>
                <a:lnTo>
                  <a:pt x="17112" y="3206"/>
                </a:lnTo>
                <a:cubicBezTo>
                  <a:pt x="17118" y="3187"/>
                  <a:pt x="17124" y="3168"/>
                  <a:pt x="17130" y="3150"/>
                </a:cubicBezTo>
                <a:close/>
                <a:moveTo>
                  <a:pt x="17373" y="3170"/>
                </a:moveTo>
                <a:cubicBezTo>
                  <a:pt x="17376" y="3183"/>
                  <a:pt x="17379" y="3196"/>
                  <a:pt x="17381" y="3210"/>
                </a:cubicBezTo>
                <a:lnTo>
                  <a:pt x="17381" y="3210"/>
                </a:lnTo>
                <a:cubicBezTo>
                  <a:pt x="17377" y="3220"/>
                  <a:pt x="17371" y="3231"/>
                  <a:pt x="17364" y="3238"/>
                </a:cubicBezTo>
                <a:cubicBezTo>
                  <a:pt x="17354" y="3248"/>
                  <a:pt x="17354" y="3268"/>
                  <a:pt x="17344" y="3278"/>
                </a:cubicBezTo>
                <a:cubicBezTo>
                  <a:pt x="17342" y="3273"/>
                  <a:pt x="17341" y="3269"/>
                  <a:pt x="17339" y="3265"/>
                </a:cubicBezTo>
                <a:lnTo>
                  <a:pt x="17339" y="3265"/>
                </a:lnTo>
                <a:cubicBezTo>
                  <a:pt x="17344" y="3253"/>
                  <a:pt x="17346" y="3243"/>
                  <a:pt x="17354" y="3228"/>
                </a:cubicBezTo>
                <a:cubicBezTo>
                  <a:pt x="17354" y="3218"/>
                  <a:pt x="17364" y="3208"/>
                  <a:pt x="17364" y="3188"/>
                </a:cubicBezTo>
                <a:lnTo>
                  <a:pt x="17373" y="3170"/>
                </a:lnTo>
                <a:close/>
                <a:moveTo>
                  <a:pt x="17170" y="3360"/>
                </a:moveTo>
                <a:lnTo>
                  <a:pt x="17164" y="3378"/>
                </a:lnTo>
                <a:cubicBezTo>
                  <a:pt x="17164" y="3378"/>
                  <a:pt x="17164" y="3378"/>
                  <a:pt x="17164" y="3388"/>
                </a:cubicBezTo>
                <a:lnTo>
                  <a:pt x="17160" y="3391"/>
                </a:lnTo>
                <a:lnTo>
                  <a:pt x="17160" y="3391"/>
                </a:lnTo>
                <a:cubicBezTo>
                  <a:pt x="17159" y="3389"/>
                  <a:pt x="17157" y="3387"/>
                  <a:pt x="17156" y="3384"/>
                </a:cubicBezTo>
                <a:lnTo>
                  <a:pt x="17156" y="3384"/>
                </a:lnTo>
                <a:cubicBezTo>
                  <a:pt x="17161" y="3376"/>
                  <a:pt x="17166" y="3368"/>
                  <a:pt x="17170" y="3360"/>
                </a:cubicBezTo>
                <a:close/>
                <a:moveTo>
                  <a:pt x="17263" y="3461"/>
                </a:moveTo>
                <a:lnTo>
                  <a:pt x="17272" y="3474"/>
                </a:lnTo>
                <a:lnTo>
                  <a:pt x="17272" y="3474"/>
                </a:lnTo>
                <a:cubicBezTo>
                  <a:pt x="17262" y="3502"/>
                  <a:pt x="17253" y="3530"/>
                  <a:pt x="17244" y="3557"/>
                </a:cubicBezTo>
                <a:cubicBezTo>
                  <a:pt x="17242" y="3561"/>
                  <a:pt x="17240" y="3564"/>
                  <a:pt x="17238" y="3568"/>
                </a:cubicBezTo>
                <a:lnTo>
                  <a:pt x="17238" y="3568"/>
                </a:lnTo>
                <a:cubicBezTo>
                  <a:pt x="17236" y="3564"/>
                  <a:pt x="17235" y="3561"/>
                  <a:pt x="17234" y="3557"/>
                </a:cubicBezTo>
                <a:cubicBezTo>
                  <a:pt x="17232" y="3552"/>
                  <a:pt x="17229" y="3546"/>
                  <a:pt x="17227" y="3540"/>
                </a:cubicBezTo>
                <a:lnTo>
                  <a:pt x="17227" y="3540"/>
                </a:lnTo>
                <a:cubicBezTo>
                  <a:pt x="17237" y="3514"/>
                  <a:pt x="17253" y="3487"/>
                  <a:pt x="17263" y="3461"/>
                </a:cubicBezTo>
                <a:close/>
                <a:moveTo>
                  <a:pt x="17156" y="3713"/>
                </a:moveTo>
                <a:lnTo>
                  <a:pt x="17156" y="3713"/>
                </a:lnTo>
                <a:cubicBezTo>
                  <a:pt x="17159" y="3722"/>
                  <a:pt x="17162" y="3730"/>
                  <a:pt x="17164" y="3739"/>
                </a:cubicBezTo>
                <a:lnTo>
                  <a:pt x="17164" y="3739"/>
                </a:lnTo>
                <a:cubicBezTo>
                  <a:pt x="17164" y="3741"/>
                  <a:pt x="17164" y="3744"/>
                  <a:pt x="17164" y="3747"/>
                </a:cubicBezTo>
                <a:cubicBezTo>
                  <a:pt x="17164" y="3754"/>
                  <a:pt x="17159" y="3756"/>
                  <a:pt x="17156" y="3760"/>
                </a:cubicBezTo>
                <a:lnTo>
                  <a:pt x="17156" y="3760"/>
                </a:lnTo>
                <a:cubicBezTo>
                  <a:pt x="17155" y="3756"/>
                  <a:pt x="17155" y="3752"/>
                  <a:pt x="17154" y="3747"/>
                </a:cubicBezTo>
                <a:cubicBezTo>
                  <a:pt x="17152" y="3743"/>
                  <a:pt x="17151" y="3740"/>
                  <a:pt x="17150" y="3736"/>
                </a:cubicBezTo>
                <a:lnTo>
                  <a:pt x="17150" y="3736"/>
                </a:lnTo>
                <a:cubicBezTo>
                  <a:pt x="17154" y="3733"/>
                  <a:pt x="17154" y="3725"/>
                  <a:pt x="17154" y="3717"/>
                </a:cubicBezTo>
                <a:lnTo>
                  <a:pt x="17156" y="3713"/>
                </a:lnTo>
                <a:close/>
                <a:moveTo>
                  <a:pt x="17078" y="3940"/>
                </a:moveTo>
                <a:lnTo>
                  <a:pt x="17078" y="3940"/>
                </a:lnTo>
                <a:cubicBezTo>
                  <a:pt x="17081" y="3946"/>
                  <a:pt x="17083" y="3952"/>
                  <a:pt x="17085" y="3958"/>
                </a:cubicBezTo>
                <a:lnTo>
                  <a:pt x="17085" y="3958"/>
                </a:lnTo>
                <a:cubicBezTo>
                  <a:pt x="17058" y="4021"/>
                  <a:pt x="17031" y="4085"/>
                  <a:pt x="17004" y="4157"/>
                </a:cubicBezTo>
                <a:lnTo>
                  <a:pt x="16996" y="4176"/>
                </a:lnTo>
                <a:lnTo>
                  <a:pt x="16996" y="4176"/>
                </a:lnTo>
                <a:cubicBezTo>
                  <a:pt x="16995" y="4173"/>
                  <a:pt x="16995" y="4170"/>
                  <a:pt x="16994" y="4167"/>
                </a:cubicBezTo>
                <a:cubicBezTo>
                  <a:pt x="16994" y="4162"/>
                  <a:pt x="16994" y="4159"/>
                  <a:pt x="16994" y="4157"/>
                </a:cubicBezTo>
                <a:cubicBezTo>
                  <a:pt x="17022" y="4082"/>
                  <a:pt x="17050" y="4007"/>
                  <a:pt x="17078" y="3940"/>
                </a:cubicBezTo>
                <a:close/>
                <a:moveTo>
                  <a:pt x="17184" y="4680"/>
                </a:moveTo>
                <a:lnTo>
                  <a:pt x="17184" y="4680"/>
                </a:lnTo>
                <a:cubicBezTo>
                  <a:pt x="17180" y="4689"/>
                  <a:pt x="17177" y="4697"/>
                  <a:pt x="17174" y="4706"/>
                </a:cubicBezTo>
                <a:cubicBezTo>
                  <a:pt x="17172" y="4712"/>
                  <a:pt x="17170" y="4718"/>
                  <a:pt x="17168" y="4724"/>
                </a:cubicBezTo>
                <a:lnTo>
                  <a:pt x="17168" y="4724"/>
                </a:lnTo>
                <a:cubicBezTo>
                  <a:pt x="17167" y="4723"/>
                  <a:pt x="17167" y="4722"/>
                  <a:pt x="17166" y="4721"/>
                </a:cubicBezTo>
                <a:lnTo>
                  <a:pt x="17166" y="4721"/>
                </a:lnTo>
                <a:cubicBezTo>
                  <a:pt x="17172" y="4707"/>
                  <a:pt x="17178" y="4693"/>
                  <a:pt x="17184" y="4680"/>
                </a:cubicBezTo>
                <a:close/>
                <a:moveTo>
                  <a:pt x="17101" y="4893"/>
                </a:moveTo>
                <a:lnTo>
                  <a:pt x="17101" y="4893"/>
                </a:lnTo>
                <a:cubicBezTo>
                  <a:pt x="17102" y="4894"/>
                  <a:pt x="17102" y="4895"/>
                  <a:pt x="17102" y="4895"/>
                </a:cubicBezTo>
                <a:lnTo>
                  <a:pt x="17102" y="4895"/>
                </a:lnTo>
                <a:cubicBezTo>
                  <a:pt x="17066" y="4985"/>
                  <a:pt x="17030" y="5076"/>
                  <a:pt x="16994" y="5166"/>
                </a:cubicBezTo>
                <a:lnTo>
                  <a:pt x="16989" y="5179"/>
                </a:lnTo>
                <a:lnTo>
                  <a:pt x="16989" y="5179"/>
                </a:lnTo>
                <a:cubicBezTo>
                  <a:pt x="16989" y="5178"/>
                  <a:pt x="16989" y="5177"/>
                  <a:pt x="16988" y="5176"/>
                </a:cubicBezTo>
                <a:lnTo>
                  <a:pt x="16988" y="5176"/>
                </a:lnTo>
                <a:lnTo>
                  <a:pt x="17101" y="4893"/>
                </a:lnTo>
                <a:close/>
                <a:moveTo>
                  <a:pt x="16928" y="5321"/>
                </a:moveTo>
                <a:lnTo>
                  <a:pt x="16928" y="5321"/>
                </a:lnTo>
                <a:cubicBezTo>
                  <a:pt x="16929" y="5324"/>
                  <a:pt x="16930" y="5326"/>
                  <a:pt x="16931" y="5329"/>
                </a:cubicBezTo>
                <a:lnTo>
                  <a:pt x="16931" y="5329"/>
                </a:lnTo>
                <a:lnTo>
                  <a:pt x="16924" y="5346"/>
                </a:lnTo>
                <a:lnTo>
                  <a:pt x="16874" y="5471"/>
                </a:lnTo>
                <a:lnTo>
                  <a:pt x="16874" y="5471"/>
                </a:lnTo>
                <a:cubicBezTo>
                  <a:pt x="16887" y="5434"/>
                  <a:pt x="16901" y="5396"/>
                  <a:pt x="16914" y="5356"/>
                </a:cubicBezTo>
                <a:lnTo>
                  <a:pt x="16928" y="5321"/>
                </a:lnTo>
                <a:close/>
                <a:moveTo>
                  <a:pt x="16749" y="5804"/>
                </a:moveTo>
                <a:cubicBezTo>
                  <a:pt x="16749" y="5805"/>
                  <a:pt x="16749" y="5806"/>
                  <a:pt x="16749" y="5807"/>
                </a:cubicBezTo>
                <a:lnTo>
                  <a:pt x="16749" y="5807"/>
                </a:lnTo>
                <a:cubicBezTo>
                  <a:pt x="16746" y="5814"/>
                  <a:pt x="16744" y="5820"/>
                  <a:pt x="16741" y="5826"/>
                </a:cubicBezTo>
                <a:lnTo>
                  <a:pt x="16741" y="5826"/>
                </a:lnTo>
                <a:cubicBezTo>
                  <a:pt x="16742" y="5823"/>
                  <a:pt x="16743" y="5819"/>
                  <a:pt x="16744" y="5815"/>
                </a:cubicBezTo>
                <a:lnTo>
                  <a:pt x="16749" y="5804"/>
                </a:lnTo>
                <a:close/>
                <a:moveTo>
                  <a:pt x="17089" y="6512"/>
                </a:moveTo>
                <a:lnTo>
                  <a:pt x="17089" y="6513"/>
                </a:lnTo>
                <a:lnTo>
                  <a:pt x="17089" y="6513"/>
                </a:lnTo>
                <a:cubicBezTo>
                  <a:pt x="17087" y="6520"/>
                  <a:pt x="17086" y="6527"/>
                  <a:pt x="17084" y="6535"/>
                </a:cubicBezTo>
                <a:lnTo>
                  <a:pt x="16958" y="6902"/>
                </a:lnTo>
                <a:lnTo>
                  <a:pt x="16958" y="6902"/>
                </a:lnTo>
                <a:cubicBezTo>
                  <a:pt x="16957" y="6900"/>
                  <a:pt x="16956" y="6897"/>
                  <a:pt x="16954" y="6894"/>
                </a:cubicBezTo>
                <a:cubicBezTo>
                  <a:pt x="16994" y="6774"/>
                  <a:pt x="17044" y="6644"/>
                  <a:pt x="17084" y="6525"/>
                </a:cubicBezTo>
                <a:cubicBezTo>
                  <a:pt x="17086" y="6521"/>
                  <a:pt x="17087" y="6517"/>
                  <a:pt x="17089" y="6512"/>
                </a:cubicBezTo>
                <a:close/>
                <a:moveTo>
                  <a:pt x="16778" y="7012"/>
                </a:moveTo>
                <a:cubicBezTo>
                  <a:pt x="16754" y="7079"/>
                  <a:pt x="16731" y="7147"/>
                  <a:pt x="16704" y="7214"/>
                </a:cubicBezTo>
                <a:lnTo>
                  <a:pt x="16704" y="7204"/>
                </a:lnTo>
                <a:cubicBezTo>
                  <a:pt x="16704" y="7203"/>
                  <a:pt x="16704" y="7202"/>
                  <a:pt x="16703" y="7201"/>
                </a:cubicBezTo>
                <a:lnTo>
                  <a:pt x="16703" y="7201"/>
                </a:lnTo>
                <a:lnTo>
                  <a:pt x="16778" y="7012"/>
                </a:lnTo>
                <a:close/>
                <a:moveTo>
                  <a:pt x="16886" y="7077"/>
                </a:moveTo>
                <a:lnTo>
                  <a:pt x="16886" y="7077"/>
                </a:lnTo>
                <a:cubicBezTo>
                  <a:pt x="16887" y="7080"/>
                  <a:pt x="16889" y="7083"/>
                  <a:pt x="16890" y="7085"/>
                </a:cubicBezTo>
                <a:lnTo>
                  <a:pt x="16890" y="7085"/>
                </a:lnTo>
                <a:cubicBezTo>
                  <a:pt x="16853" y="7189"/>
                  <a:pt x="16815" y="7292"/>
                  <a:pt x="16777" y="7395"/>
                </a:cubicBezTo>
                <a:lnTo>
                  <a:pt x="16777" y="7395"/>
                </a:lnTo>
                <a:cubicBezTo>
                  <a:pt x="16776" y="7391"/>
                  <a:pt x="16775" y="7388"/>
                  <a:pt x="16774" y="7384"/>
                </a:cubicBezTo>
                <a:lnTo>
                  <a:pt x="16767" y="7376"/>
                </a:lnTo>
                <a:lnTo>
                  <a:pt x="16767" y="7376"/>
                </a:lnTo>
                <a:cubicBezTo>
                  <a:pt x="16804" y="7277"/>
                  <a:pt x="16848" y="7177"/>
                  <a:pt x="16886" y="7077"/>
                </a:cubicBezTo>
                <a:close/>
                <a:moveTo>
                  <a:pt x="16600" y="7479"/>
                </a:moveTo>
                <a:cubicBezTo>
                  <a:pt x="16589" y="7513"/>
                  <a:pt x="16575" y="7547"/>
                  <a:pt x="16561" y="7581"/>
                </a:cubicBezTo>
                <a:lnTo>
                  <a:pt x="16561" y="7581"/>
                </a:lnTo>
                <a:cubicBezTo>
                  <a:pt x="16573" y="7548"/>
                  <a:pt x="16586" y="7513"/>
                  <a:pt x="16600" y="7479"/>
                </a:cubicBezTo>
                <a:close/>
                <a:moveTo>
                  <a:pt x="16704" y="7545"/>
                </a:moveTo>
                <a:lnTo>
                  <a:pt x="16704" y="7545"/>
                </a:lnTo>
                <a:cubicBezTo>
                  <a:pt x="16707" y="7549"/>
                  <a:pt x="16710" y="7554"/>
                  <a:pt x="16713" y="7559"/>
                </a:cubicBezTo>
                <a:lnTo>
                  <a:pt x="16713" y="7559"/>
                </a:lnTo>
                <a:cubicBezTo>
                  <a:pt x="16710" y="7564"/>
                  <a:pt x="16707" y="7569"/>
                  <a:pt x="16704" y="7574"/>
                </a:cubicBezTo>
                <a:lnTo>
                  <a:pt x="16608" y="7853"/>
                </a:lnTo>
                <a:lnTo>
                  <a:pt x="16608" y="7853"/>
                </a:lnTo>
                <a:cubicBezTo>
                  <a:pt x="16607" y="7846"/>
                  <a:pt x="16606" y="7840"/>
                  <a:pt x="16604" y="7833"/>
                </a:cubicBezTo>
                <a:lnTo>
                  <a:pt x="16604" y="7823"/>
                </a:lnTo>
                <a:cubicBezTo>
                  <a:pt x="16603" y="7820"/>
                  <a:pt x="16602" y="7816"/>
                  <a:pt x="16601" y="7813"/>
                </a:cubicBezTo>
                <a:lnTo>
                  <a:pt x="16601" y="7813"/>
                </a:lnTo>
                <a:cubicBezTo>
                  <a:pt x="16630" y="7721"/>
                  <a:pt x="16667" y="7637"/>
                  <a:pt x="16704" y="7545"/>
                </a:cubicBezTo>
                <a:close/>
                <a:moveTo>
                  <a:pt x="16531" y="8003"/>
                </a:moveTo>
                <a:lnTo>
                  <a:pt x="16531" y="8003"/>
                </a:lnTo>
                <a:cubicBezTo>
                  <a:pt x="16532" y="8007"/>
                  <a:pt x="16533" y="8010"/>
                  <a:pt x="16535" y="8013"/>
                </a:cubicBezTo>
                <a:lnTo>
                  <a:pt x="16535" y="8033"/>
                </a:lnTo>
                <a:cubicBezTo>
                  <a:pt x="16535" y="8035"/>
                  <a:pt x="16536" y="8036"/>
                  <a:pt x="16536" y="8037"/>
                </a:cubicBezTo>
                <a:lnTo>
                  <a:pt x="16536" y="8037"/>
                </a:lnTo>
                <a:cubicBezTo>
                  <a:pt x="16535" y="8043"/>
                  <a:pt x="16535" y="8048"/>
                  <a:pt x="16535" y="8053"/>
                </a:cubicBezTo>
                <a:cubicBezTo>
                  <a:pt x="16496" y="8131"/>
                  <a:pt x="16466" y="8208"/>
                  <a:pt x="16437" y="8286"/>
                </a:cubicBezTo>
                <a:lnTo>
                  <a:pt x="16437" y="8286"/>
                </a:lnTo>
                <a:cubicBezTo>
                  <a:pt x="16436" y="8281"/>
                  <a:pt x="16435" y="8277"/>
                  <a:pt x="16435" y="8273"/>
                </a:cubicBezTo>
                <a:cubicBezTo>
                  <a:pt x="16465" y="8183"/>
                  <a:pt x="16495" y="8103"/>
                  <a:pt x="16525" y="8023"/>
                </a:cubicBezTo>
                <a:cubicBezTo>
                  <a:pt x="16526" y="8016"/>
                  <a:pt x="16529" y="8010"/>
                  <a:pt x="16531" y="8003"/>
                </a:cubicBezTo>
                <a:close/>
                <a:moveTo>
                  <a:pt x="16359" y="8471"/>
                </a:moveTo>
                <a:cubicBezTo>
                  <a:pt x="16360" y="8472"/>
                  <a:pt x="16362" y="8473"/>
                  <a:pt x="16365" y="8473"/>
                </a:cubicBezTo>
                <a:cubicBezTo>
                  <a:pt x="16365" y="8477"/>
                  <a:pt x="16366" y="8481"/>
                  <a:pt x="16367" y="8485"/>
                </a:cubicBezTo>
                <a:lnTo>
                  <a:pt x="16367" y="8485"/>
                </a:lnTo>
                <a:cubicBezTo>
                  <a:pt x="16366" y="8488"/>
                  <a:pt x="16365" y="8490"/>
                  <a:pt x="16365" y="8493"/>
                </a:cubicBezTo>
                <a:cubicBezTo>
                  <a:pt x="16335" y="8563"/>
                  <a:pt x="16315" y="8623"/>
                  <a:pt x="16295" y="8683"/>
                </a:cubicBezTo>
                <a:lnTo>
                  <a:pt x="16295" y="8654"/>
                </a:lnTo>
                <a:lnTo>
                  <a:pt x="16355" y="8483"/>
                </a:lnTo>
                <a:lnTo>
                  <a:pt x="16359" y="8471"/>
                </a:lnTo>
                <a:close/>
                <a:moveTo>
                  <a:pt x="17534" y="1"/>
                </a:moveTo>
                <a:lnTo>
                  <a:pt x="17524" y="21"/>
                </a:lnTo>
                <a:lnTo>
                  <a:pt x="17404" y="21"/>
                </a:lnTo>
                <a:cubicBezTo>
                  <a:pt x="17401" y="24"/>
                  <a:pt x="17398" y="27"/>
                  <a:pt x="17397" y="31"/>
                </a:cubicBezTo>
                <a:lnTo>
                  <a:pt x="17374" y="31"/>
                </a:lnTo>
                <a:lnTo>
                  <a:pt x="17364" y="21"/>
                </a:lnTo>
                <a:cubicBezTo>
                  <a:pt x="17364" y="31"/>
                  <a:pt x="17364" y="31"/>
                  <a:pt x="17364" y="31"/>
                </a:cubicBezTo>
                <a:cubicBezTo>
                  <a:pt x="17363" y="34"/>
                  <a:pt x="17363" y="37"/>
                  <a:pt x="17362" y="41"/>
                </a:cubicBezTo>
                <a:lnTo>
                  <a:pt x="17354" y="41"/>
                </a:lnTo>
                <a:lnTo>
                  <a:pt x="17361" y="48"/>
                </a:lnTo>
                <a:lnTo>
                  <a:pt x="17361" y="48"/>
                </a:lnTo>
                <a:cubicBezTo>
                  <a:pt x="17353" y="109"/>
                  <a:pt x="17340" y="170"/>
                  <a:pt x="17335" y="230"/>
                </a:cubicBezTo>
                <a:lnTo>
                  <a:pt x="17335" y="230"/>
                </a:lnTo>
                <a:cubicBezTo>
                  <a:pt x="17333" y="239"/>
                  <a:pt x="17331" y="247"/>
                  <a:pt x="17328" y="255"/>
                </a:cubicBezTo>
                <a:lnTo>
                  <a:pt x="17328" y="255"/>
                </a:lnTo>
                <a:cubicBezTo>
                  <a:pt x="17241" y="172"/>
                  <a:pt x="17138" y="97"/>
                  <a:pt x="17034" y="41"/>
                </a:cubicBezTo>
                <a:lnTo>
                  <a:pt x="16744" y="41"/>
                </a:lnTo>
                <a:cubicBezTo>
                  <a:pt x="16951" y="116"/>
                  <a:pt x="17140" y="235"/>
                  <a:pt x="17295" y="399"/>
                </a:cubicBezTo>
                <a:lnTo>
                  <a:pt x="17295" y="399"/>
                </a:lnTo>
                <a:cubicBezTo>
                  <a:pt x="17294" y="403"/>
                  <a:pt x="17294" y="407"/>
                  <a:pt x="17294" y="410"/>
                </a:cubicBezTo>
                <a:cubicBezTo>
                  <a:pt x="17274" y="480"/>
                  <a:pt x="17254" y="560"/>
                  <a:pt x="17244" y="640"/>
                </a:cubicBezTo>
                <a:cubicBezTo>
                  <a:pt x="17244" y="640"/>
                  <a:pt x="17244" y="640"/>
                  <a:pt x="17244" y="640"/>
                </a:cubicBezTo>
                <a:lnTo>
                  <a:pt x="17244" y="640"/>
                </a:lnTo>
                <a:cubicBezTo>
                  <a:pt x="16905" y="307"/>
                  <a:pt x="16429" y="141"/>
                  <a:pt x="15815" y="141"/>
                </a:cubicBezTo>
                <a:cubicBezTo>
                  <a:pt x="14766" y="141"/>
                  <a:pt x="13517" y="630"/>
                  <a:pt x="12429" y="1090"/>
                </a:cubicBezTo>
                <a:cubicBezTo>
                  <a:pt x="10940" y="1719"/>
                  <a:pt x="9681" y="2029"/>
                  <a:pt x="8562" y="2029"/>
                </a:cubicBezTo>
                <a:cubicBezTo>
                  <a:pt x="7024" y="2029"/>
                  <a:pt x="5785" y="1449"/>
                  <a:pt x="4786" y="261"/>
                </a:cubicBezTo>
                <a:cubicBezTo>
                  <a:pt x="4716" y="191"/>
                  <a:pt x="4656" y="111"/>
                  <a:pt x="4606" y="31"/>
                </a:cubicBezTo>
                <a:lnTo>
                  <a:pt x="4446" y="31"/>
                </a:lnTo>
                <a:cubicBezTo>
                  <a:pt x="4526" y="141"/>
                  <a:pt x="4606" y="251"/>
                  <a:pt x="4686" y="350"/>
                </a:cubicBezTo>
                <a:cubicBezTo>
                  <a:pt x="5621" y="1502"/>
                  <a:pt x="7022" y="2159"/>
                  <a:pt x="8496" y="2159"/>
                </a:cubicBezTo>
                <a:cubicBezTo>
                  <a:pt x="8518" y="2159"/>
                  <a:pt x="8540" y="2159"/>
                  <a:pt x="8562" y="2159"/>
                </a:cubicBezTo>
                <a:cubicBezTo>
                  <a:pt x="9691" y="2159"/>
                  <a:pt x="10970" y="1849"/>
                  <a:pt x="12478" y="1210"/>
                </a:cubicBezTo>
                <a:cubicBezTo>
                  <a:pt x="13308" y="860"/>
                  <a:pt x="14706" y="261"/>
                  <a:pt x="15815" y="261"/>
                </a:cubicBezTo>
                <a:cubicBezTo>
                  <a:pt x="16438" y="261"/>
                  <a:pt x="16904" y="446"/>
                  <a:pt x="17224" y="799"/>
                </a:cubicBezTo>
                <a:lnTo>
                  <a:pt x="17224" y="799"/>
                </a:lnTo>
                <a:cubicBezTo>
                  <a:pt x="17224" y="799"/>
                  <a:pt x="17224" y="800"/>
                  <a:pt x="17224" y="800"/>
                </a:cubicBezTo>
                <a:cubicBezTo>
                  <a:pt x="17214" y="850"/>
                  <a:pt x="17214" y="900"/>
                  <a:pt x="17204" y="960"/>
                </a:cubicBezTo>
                <a:lnTo>
                  <a:pt x="17204" y="1050"/>
                </a:lnTo>
                <a:cubicBezTo>
                  <a:pt x="17204" y="1064"/>
                  <a:pt x="17204" y="1077"/>
                  <a:pt x="17204" y="1090"/>
                </a:cubicBezTo>
                <a:cubicBezTo>
                  <a:pt x="17201" y="1087"/>
                  <a:pt x="17199" y="1085"/>
                  <a:pt x="17194" y="1080"/>
                </a:cubicBezTo>
                <a:cubicBezTo>
                  <a:pt x="16844" y="710"/>
                  <a:pt x="16335" y="520"/>
                  <a:pt x="15675" y="520"/>
                </a:cubicBezTo>
                <a:cubicBezTo>
                  <a:pt x="14566" y="520"/>
                  <a:pt x="13248" y="1050"/>
                  <a:pt x="12099" y="1549"/>
                </a:cubicBezTo>
                <a:cubicBezTo>
                  <a:pt x="10560" y="2209"/>
                  <a:pt x="9252" y="2528"/>
                  <a:pt x="8083" y="2528"/>
                </a:cubicBezTo>
                <a:cubicBezTo>
                  <a:pt x="8050" y="2529"/>
                  <a:pt x="8018" y="2529"/>
                  <a:pt x="7986" y="2529"/>
                </a:cubicBezTo>
                <a:cubicBezTo>
                  <a:pt x="6503" y="2529"/>
                  <a:pt x="5095" y="1854"/>
                  <a:pt x="4156" y="700"/>
                </a:cubicBezTo>
                <a:cubicBezTo>
                  <a:pt x="3987" y="500"/>
                  <a:pt x="3847" y="291"/>
                  <a:pt x="3727" y="61"/>
                </a:cubicBezTo>
                <a:lnTo>
                  <a:pt x="3587" y="61"/>
                </a:lnTo>
                <a:cubicBezTo>
                  <a:pt x="3707" y="321"/>
                  <a:pt x="3867" y="560"/>
                  <a:pt x="4057" y="780"/>
                </a:cubicBezTo>
                <a:cubicBezTo>
                  <a:pt x="5116" y="2029"/>
                  <a:pt x="6464" y="2658"/>
                  <a:pt x="8083" y="2658"/>
                </a:cubicBezTo>
                <a:cubicBezTo>
                  <a:pt x="9272" y="2658"/>
                  <a:pt x="10600" y="2329"/>
                  <a:pt x="12149" y="1659"/>
                </a:cubicBezTo>
                <a:cubicBezTo>
                  <a:pt x="13278" y="1160"/>
                  <a:pt x="14586" y="640"/>
                  <a:pt x="15675" y="640"/>
                </a:cubicBezTo>
                <a:cubicBezTo>
                  <a:pt x="16335" y="640"/>
                  <a:pt x="16834" y="830"/>
                  <a:pt x="17164" y="1220"/>
                </a:cubicBezTo>
                <a:cubicBezTo>
                  <a:pt x="17168" y="1227"/>
                  <a:pt x="17173" y="1235"/>
                  <a:pt x="17179" y="1243"/>
                </a:cubicBezTo>
                <a:lnTo>
                  <a:pt x="17179" y="1243"/>
                </a:lnTo>
                <a:cubicBezTo>
                  <a:pt x="17173" y="1277"/>
                  <a:pt x="17166" y="1313"/>
                  <a:pt x="17161" y="1350"/>
                </a:cubicBezTo>
                <a:lnTo>
                  <a:pt x="17161" y="1350"/>
                </a:lnTo>
                <a:cubicBezTo>
                  <a:pt x="17152" y="1379"/>
                  <a:pt x="17143" y="1408"/>
                  <a:pt x="17134" y="1439"/>
                </a:cubicBezTo>
                <a:cubicBezTo>
                  <a:pt x="17132" y="1449"/>
                  <a:pt x="17129" y="1459"/>
                  <a:pt x="17127" y="1469"/>
                </a:cubicBezTo>
                <a:lnTo>
                  <a:pt x="17127" y="1469"/>
                </a:lnTo>
                <a:cubicBezTo>
                  <a:pt x="17123" y="1466"/>
                  <a:pt x="17119" y="1464"/>
                  <a:pt x="17114" y="1459"/>
                </a:cubicBezTo>
                <a:cubicBezTo>
                  <a:pt x="16754" y="1060"/>
                  <a:pt x="16225" y="860"/>
                  <a:pt x="15536" y="860"/>
                </a:cubicBezTo>
                <a:cubicBezTo>
                  <a:pt x="14247" y="860"/>
                  <a:pt x="12628" y="1579"/>
                  <a:pt x="11759" y="1969"/>
                </a:cubicBezTo>
                <a:cubicBezTo>
                  <a:pt x="10181" y="2668"/>
                  <a:pt x="8822" y="2998"/>
                  <a:pt x="7603" y="2998"/>
                </a:cubicBezTo>
                <a:cubicBezTo>
                  <a:pt x="5965" y="2998"/>
                  <a:pt x="4586" y="2359"/>
                  <a:pt x="3527" y="1100"/>
                </a:cubicBezTo>
                <a:cubicBezTo>
                  <a:pt x="3257" y="790"/>
                  <a:pt x="3047" y="440"/>
                  <a:pt x="2918" y="61"/>
                </a:cubicBezTo>
                <a:lnTo>
                  <a:pt x="2788" y="61"/>
                </a:lnTo>
                <a:cubicBezTo>
                  <a:pt x="2918" y="470"/>
                  <a:pt x="3137" y="850"/>
                  <a:pt x="3427" y="1180"/>
                </a:cubicBezTo>
                <a:cubicBezTo>
                  <a:pt x="4516" y="2478"/>
                  <a:pt x="5925" y="3128"/>
                  <a:pt x="7603" y="3128"/>
                </a:cubicBezTo>
                <a:cubicBezTo>
                  <a:pt x="8842" y="3128"/>
                  <a:pt x="10221" y="2788"/>
                  <a:pt x="11809" y="2079"/>
                </a:cubicBezTo>
                <a:cubicBezTo>
                  <a:pt x="12668" y="1699"/>
                  <a:pt x="14277" y="990"/>
                  <a:pt x="15536" y="990"/>
                </a:cubicBezTo>
                <a:cubicBezTo>
                  <a:pt x="16234" y="990"/>
                  <a:pt x="16753" y="1199"/>
                  <a:pt x="17093" y="1628"/>
                </a:cubicBezTo>
                <a:lnTo>
                  <a:pt x="17093" y="1628"/>
                </a:lnTo>
                <a:cubicBezTo>
                  <a:pt x="17080" y="1689"/>
                  <a:pt x="17072" y="1746"/>
                  <a:pt x="17064" y="1809"/>
                </a:cubicBezTo>
                <a:cubicBezTo>
                  <a:pt x="17064" y="1812"/>
                  <a:pt x="17063" y="1814"/>
                  <a:pt x="17063" y="1817"/>
                </a:cubicBezTo>
                <a:lnTo>
                  <a:pt x="17063" y="1817"/>
                </a:lnTo>
                <a:cubicBezTo>
                  <a:pt x="16683" y="1405"/>
                  <a:pt x="16128" y="1200"/>
                  <a:pt x="15426" y="1200"/>
                </a:cubicBezTo>
                <a:cubicBezTo>
                  <a:pt x="14227" y="1200"/>
                  <a:pt x="12808" y="1769"/>
                  <a:pt x="11449" y="2379"/>
                </a:cubicBezTo>
                <a:cubicBezTo>
                  <a:pt x="9851" y="3098"/>
                  <a:pt x="8402" y="3468"/>
                  <a:pt x="7144" y="3468"/>
                </a:cubicBezTo>
                <a:cubicBezTo>
                  <a:pt x="5445" y="3468"/>
                  <a:pt x="4027" y="2798"/>
                  <a:pt x="2918" y="1489"/>
                </a:cubicBezTo>
                <a:cubicBezTo>
                  <a:pt x="2558" y="1080"/>
                  <a:pt x="2308" y="580"/>
                  <a:pt x="2198" y="41"/>
                </a:cubicBezTo>
                <a:lnTo>
                  <a:pt x="2068" y="41"/>
                </a:lnTo>
                <a:cubicBezTo>
                  <a:pt x="2178" y="610"/>
                  <a:pt x="2438" y="1140"/>
                  <a:pt x="2818" y="1569"/>
                </a:cubicBezTo>
                <a:cubicBezTo>
                  <a:pt x="3947" y="2908"/>
                  <a:pt x="5405" y="3587"/>
                  <a:pt x="7144" y="3587"/>
                </a:cubicBezTo>
                <a:cubicBezTo>
                  <a:pt x="8432" y="3587"/>
                  <a:pt x="9861" y="3228"/>
                  <a:pt x="11499" y="2488"/>
                </a:cubicBezTo>
                <a:cubicBezTo>
                  <a:pt x="12838" y="1889"/>
                  <a:pt x="14247" y="1330"/>
                  <a:pt x="15416" y="1330"/>
                </a:cubicBezTo>
                <a:cubicBezTo>
                  <a:pt x="16137" y="1330"/>
                  <a:pt x="16673" y="1545"/>
                  <a:pt x="17033" y="1975"/>
                </a:cubicBezTo>
                <a:lnTo>
                  <a:pt x="17033" y="1975"/>
                </a:lnTo>
                <a:cubicBezTo>
                  <a:pt x="17023" y="2026"/>
                  <a:pt x="17014" y="2112"/>
                  <a:pt x="17014" y="2179"/>
                </a:cubicBezTo>
                <a:cubicBezTo>
                  <a:pt x="17014" y="2189"/>
                  <a:pt x="17014" y="2199"/>
                  <a:pt x="17014" y="2209"/>
                </a:cubicBezTo>
                <a:lnTo>
                  <a:pt x="17014" y="2229"/>
                </a:lnTo>
                <a:cubicBezTo>
                  <a:pt x="17013" y="2234"/>
                  <a:pt x="17012" y="2239"/>
                  <a:pt x="17011" y="2244"/>
                </a:cubicBezTo>
                <a:lnTo>
                  <a:pt x="17011" y="2244"/>
                </a:lnTo>
                <a:cubicBezTo>
                  <a:pt x="16622" y="1804"/>
                  <a:pt x="16047" y="1579"/>
                  <a:pt x="15296" y="1579"/>
                </a:cubicBezTo>
                <a:cubicBezTo>
                  <a:pt x="14027" y="1579"/>
                  <a:pt x="12488" y="2219"/>
                  <a:pt x="11140" y="2828"/>
                </a:cubicBezTo>
                <a:cubicBezTo>
                  <a:pt x="9491" y="3587"/>
                  <a:pt x="7993" y="3967"/>
                  <a:pt x="6684" y="3967"/>
                </a:cubicBezTo>
                <a:cubicBezTo>
                  <a:pt x="4926" y="3967"/>
                  <a:pt x="3457" y="3278"/>
                  <a:pt x="2318" y="1929"/>
                </a:cubicBezTo>
                <a:cubicBezTo>
                  <a:pt x="1849" y="1409"/>
                  <a:pt x="1579" y="760"/>
                  <a:pt x="1529" y="71"/>
                </a:cubicBezTo>
                <a:lnTo>
                  <a:pt x="1399" y="71"/>
                </a:lnTo>
                <a:cubicBezTo>
                  <a:pt x="1429" y="710"/>
                  <a:pt x="1679" y="1370"/>
                  <a:pt x="2218" y="2009"/>
                </a:cubicBezTo>
                <a:cubicBezTo>
                  <a:pt x="3387" y="3398"/>
                  <a:pt x="4896" y="4097"/>
                  <a:pt x="6694" y="4097"/>
                </a:cubicBezTo>
                <a:cubicBezTo>
                  <a:pt x="8023" y="4097"/>
                  <a:pt x="9531" y="3707"/>
                  <a:pt x="11200" y="2948"/>
                </a:cubicBezTo>
                <a:cubicBezTo>
                  <a:pt x="12069" y="2538"/>
                  <a:pt x="13897" y="1709"/>
                  <a:pt x="15306" y="1709"/>
                </a:cubicBezTo>
                <a:cubicBezTo>
                  <a:pt x="16051" y="1709"/>
                  <a:pt x="16613" y="1931"/>
                  <a:pt x="16984" y="2383"/>
                </a:cubicBezTo>
                <a:lnTo>
                  <a:pt x="16984" y="2383"/>
                </a:lnTo>
                <a:cubicBezTo>
                  <a:pt x="16974" y="2446"/>
                  <a:pt x="16957" y="2518"/>
                  <a:pt x="16947" y="2590"/>
                </a:cubicBezTo>
                <a:lnTo>
                  <a:pt x="16947" y="2590"/>
                </a:lnTo>
                <a:cubicBezTo>
                  <a:pt x="16547" y="2126"/>
                  <a:pt x="15950" y="1889"/>
                  <a:pt x="15166" y="1889"/>
                </a:cubicBezTo>
                <a:cubicBezTo>
                  <a:pt x="13827" y="1889"/>
                  <a:pt x="12219" y="2558"/>
                  <a:pt x="10810" y="3218"/>
                </a:cubicBezTo>
                <a:cubicBezTo>
                  <a:pt x="9122" y="4007"/>
                  <a:pt x="7573" y="4407"/>
                  <a:pt x="6214" y="4407"/>
                </a:cubicBezTo>
                <a:cubicBezTo>
                  <a:pt x="4396" y="4407"/>
                  <a:pt x="2878" y="3697"/>
                  <a:pt x="1689" y="2289"/>
                </a:cubicBezTo>
                <a:cubicBezTo>
                  <a:pt x="1059" y="1539"/>
                  <a:pt x="830" y="780"/>
                  <a:pt x="880" y="31"/>
                </a:cubicBezTo>
                <a:lnTo>
                  <a:pt x="750" y="31"/>
                </a:lnTo>
                <a:cubicBezTo>
                  <a:pt x="700" y="800"/>
                  <a:pt x="930" y="1589"/>
                  <a:pt x="1589" y="2369"/>
                </a:cubicBezTo>
                <a:cubicBezTo>
                  <a:pt x="2798" y="3807"/>
                  <a:pt x="4356" y="4527"/>
                  <a:pt x="6214" y="4527"/>
                </a:cubicBezTo>
                <a:cubicBezTo>
                  <a:pt x="7593" y="4527"/>
                  <a:pt x="9162" y="4127"/>
                  <a:pt x="10860" y="3328"/>
                </a:cubicBezTo>
                <a:cubicBezTo>
                  <a:pt x="12259" y="2678"/>
                  <a:pt x="13857" y="2009"/>
                  <a:pt x="15166" y="2009"/>
                </a:cubicBezTo>
                <a:cubicBezTo>
                  <a:pt x="15965" y="2009"/>
                  <a:pt x="16555" y="2259"/>
                  <a:pt x="16934" y="2768"/>
                </a:cubicBezTo>
                <a:cubicBezTo>
                  <a:pt x="16934" y="2768"/>
                  <a:pt x="16934" y="2768"/>
                  <a:pt x="16934" y="2768"/>
                </a:cubicBezTo>
                <a:lnTo>
                  <a:pt x="16934" y="2768"/>
                </a:lnTo>
                <a:cubicBezTo>
                  <a:pt x="16934" y="2772"/>
                  <a:pt x="16934" y="2775"/>
                  <a:pt x="16934" y="2778"/>
                </a:cubicBezTo>
                <a:cubicBezTo>
                  <a:pt x="16924" y="2788"/>
                  <a:pt x="16924" y="2788"/>
                  <a:pt x="16934" y="2798"/>
                </a:cubicBezTo>
                <a:cubicBezTo>
                  <a:pt x="16934" y="2803"/>
                  <a:pt x="16933" y="2809"/>
                  <a:pt x="16932" y="2814"/>
                </a:cubicBezTo>
                <a:lnTo>
                  <a:pt x="16932" y="2814"/>
                </a:lnTo>
                <a:cubicBezTo>
                  <a:pt x="16915" y="2867"/>
                  <a:pt x="16906" y="2928"/>
                  <a:pt x="16897" y="2989"/>
                </a:cubicBezTo>
                <a:lnTo>
                  <a:pt x="16897" y="2989"/>
                </a:lnTo>
                <a:cubicBezTo>
                  <a:pt x="16477" y="2496"/>
                  <a:pt x="15850" y="2249"/>
                  <a:pt x="15036" y="2249"/>
                </a:cubicBezTo>
                <a:cubicBezTo>
                  <a:pt x="13637" y="2249"/>
                  <a:pt x="11959" y="2958"/>
                  <a:pt x="10490" y="3657"/>
                </a:cubicBezTo>
                <a:cubicBezTo>
                  <a:pt x="9691" y="4047"/>
                  <a:pt x="8852" y="4357"/>
                  <a:pt x="7993" y="4586"/>
                </a:cubicBezTo>
                <a:cubicBezTo>
                  <a:pt x="7263" y="4786"/>
                  <a:pt x="6504" y="4886"/>
                  <a:pt x="5745" y="4896"/>
                </a:cubicBezTo>
                <a:cubicBezTo>
                  <a:pt x="3877" y="4896"/>
                  <a:pt x="2298" y="4157"/>
                  <a:pt x="1069" y="2708"/>
                </a:cubicBezTo>
                <a:cubicBezTo>
                  <a:pt x="330" y="1829"/>
                  <a:pt x="140" y="930"/>
                  <a:pt x="290" y="41"/>
                </a:cubicBezTo>
                <a:lnTo>
                  <a:pt x="150" y="41"/>
                </a:lnTo>
                <a:cubicBezTo>
                  <a:pt x="0" y="950"/>
                  <a:pt x="210" y="1879"/>
                  <a:pt x="979" y="2788"/>
                </a:cubicBezTo>
                <a:cubicBezTo>
                  <a:pt x="1549" y="3488"/>
                  <a:pt x="2268" y="4047"/>
                  <a:pt x="3087" y="4447"/>
                </a:cubicBezTo>
                <a:cubicBezTo>
                  <a:pt x="3887" y="4807"/>
                  <a:pt x="4763" y="5006"/>
                  <a:pt x="5650" y="5006"/>
                </a:cubicBezTo>
                <a:cubicBezTo>
                  <a:pt x="5672" y="5006"/>
                  <a:pt x="5693" y="5006"/>
                  <a:pt x="5715" y="5006"/>
                </a:cubicBezTo>
                <a:cubicBezTo>
                  <a:pt x="7154" y="5006"/>
                  <a:pt x="8762" y="4576"/>
                  <a:pt x="10520" y="3757"/>
                </a:cubicBezTo>
                <a:cubicBezTo>
                  <a:pt x="11969" y="3068"/>
                  <a:pt x="13637" y="2359"/>
                  <a:pt x="15016" y="2359"/>
                </a:cubicBezTo>
                <a:cubicBezTo>
                  <a:pt x="15855" y="2359"/>
                  <a:pt x="16465" y="2618"/>
                  <a:pt x="16854" y="3148"/>
                </a:cubicBezTo>
                <a:cubicBezTo>
                  <a:pt x="16858" y="3152"/>
                  <a:pt x="16862" y="3157"/>
                  <a:pt x="16865" y="3163"/>
                </a:cubicBezTo>
                <a:lnTo>
                  <a:pt x="16865" y="3163"/>
                </a:lnTo>
                <a:cubicBezTo>
                  <a:pt x="16865" y="3164"/>
                  <a:pt x="16865" y="3166"/>
                  <a:pt x="16864" y="3168"/>
                </a:cubicBezTo>
                <a:cubicBezTo>
                  <a:pt x="16854" y="3248"/>
                  <a:pt x="16844" y="3328"/>
                  <a:pt x="16834" y="3408"/>
                </a:cubicBezTo>
                <a:cubicBezTo>
                  <a:pt x="16831" y="3439"/>
                  <a:pt x="16829" y="3470"/>
                  <a:pt x="16827" y="3502"/>
                </a:cubicBezTo>
                <a:lnTo>
                  <a:pt x="16827" y="3502"/>
                </a:lnTo>
                <a:cubicBezTo>
                  <a:pt x="16803" y="3610"/>
                  <a:pt x="16783" y="3720"/>
                  <a:pt x="16769" y="3831"/>
                </a:cubicBezTo>
                <a:lnTo>
                  <a:pt x="16769" y="3831"/>
                </a:lnTo>
                <a:cubicBezTo>
                  <a:pt x="16754" y="3887"/>
                  <a:pt x="16739" y="3942"/>
                  <a:pt x="16724" y="3997"/>
                </a:cubicBezTo>
                <a:cubicBezTo>
                  <a:pt x="16684" y="4197"/>
                  <a:pt x="16654" y="4387"/>
                  <a:pt x="16634" y="4586"/>
                </a:cubicBezTo>
                <a:cubicBezTo>
                  <a:pt x="16628" y="4654"/>
                  <a:pt x="16621" y="4717"/>
                  <a:pt x="16617" y="4781"/>
                </a:cubicBezTo>
                <a:lnTo>
                  <a:pt x="16617" y="4781"/>
                </a:lnTo>
                <a:cubicBezTo>
                  <a:pt x="16596" y="4883"/>
                  <a:pt x="16578" y="4984"/>
                  <a:pt x="16567" y="5089"/>
                </a:cubicBezTo>
                <a:lnTo>
                  <a:pt x="16567" y="5089"/>
                </a:lnTo>
                <a:cubicBezTo>
                  <a:pt x="16559" y="5124"/>
                  <a:pt x="16551" y="5160"/>
                  <a:pt x="16545" y="5196"/>
                </a:cubicBezTo>
                <a:cubicBezTo>
                  <a:pt x="16495" y="5406"/>
                  <a:pt x="16465" y="5615"/>
                  <a:pt x="16445" y="5825"/>
                </a:cubicBezTo>
                <a:cubicBezTo>
                  <a:pt x="16440" y="5868"/>
                  <a:pt x="16435" y="5911"/>
                  <a:pt x="16431" y="5954"/>
                </a:cubicBezTo>
                <a:lnTo>
                  <a:pt x="16431" y="5954"/>
                </a:lnTo>
                <a:cubicBezTo>
                  <a:pt x="16405" y="6073"/>
                  <a:pt x="16385" y="6190"/>
                  <a:pt x="16370" y="6308"/>
                </a:cubicBezTo>
                <a:lnTo>
                  <a:pt x="16370" y="6308"/>
                </a:lnTo>
                <a:cubicBezTo>
                  <a:pt x="16361" y="6349"/>
                  <a:pt x="16353" y="6390"/>
                  <a:pt x="16345" y="6435"/>
                </a:cubicBezTo>
                <a:cubicBezTo>
                  <a:pt x="16305" y="6594"/>
                  <a:pt x="16278" y="6759"/>
                  <a:pt x="16258" y="6920"/>
                </a:cubicBezTo>
                <a:lnTo>
                  <a:pt x="16258" y="6920"/>
                </a:lnTo>
                <a:cubicBezTo>
                  <a:pt x="16248" y="6965"/>
                  <a:pt x="16237" y="7008"/>
                  <a:pt x="16225" y="7054"/>
                </a:cubicBezTo>
                <a:cubicBezTo>
                  <a:pt x="16185" y="7254"/>
                  <a:pt x="16155" y="7464"/>
                  <a:pt x="16135" y="7664"/>
                </a:cubicBezTo>
                <a:cubicBezTo>
                  <a:pt x="16128" y="7728"/>
                  <a:pt x="16121" y="7798"/>
                  <a:pt x="16117" y="7865"/>
                </a:cubicBezTo>
                <a:lnTo>
                  <a:pt x="16117" y="7865"/>
                </a:lnTo>
                <a:cubicBezTo>
                  <a:pt x="16110" y="7895"/>
                  <a:pt x="16102" y="7924"/>
                  <a:pt x="16095" y="7953"/>
                </a:cubicBezTo>
                <a:cubicBezTo>
                  <a:pt x="16065" y="8063"/>
                  <a:pt x="16045" y="8173"/>
                  <a:pt x="16015" y="8283"/>
                </a:cubicBezTo>
                <a:cubicBezTo>
                  <a:pt x="15975" y="8483"/>
                  <a:pt x="15945" y="8683"/>
                  <a:pt x="15925" y="8892"/>
                </a:cubicBezTo>
                <a:cubicBezTo>
                  <a:pt x="15921" y="8932"/>
                  <a:pt x="15916" y="8973"/>
                  <a:pt x="15913" y="9014"/>
                </a:cubicBezTo>
                <a:lnTo>
                  <a:pt x="15913" y="9014"/>
                </a:lnTo>
                <a:cubicBezTo>
                  <a:pt x="15889" y="9148"/>
                  <a:pt x="15870" y="9280"/>
                  <a:pt x="15855" y="9414"/>
                </a:cubicBezTo>
                <a:lnTo>
                  <a:pt x="15855" y="9414"/>
                </a:lnTo>
                <a:cubicBezTo>
                  <a:pt x="15848" y="9447"/>
                  <a:pt x="15841" y="9479"/>
                  <a:pt x="15835" y="9512"/>
                </a:cubicBezTo>
                <a:cubicBezTo>
                  <a:pt x="15795" y="9712"/>
                  <a:pt x="15765" y="9911"/>
                  <a:pt x="15745" y="10111"/>
                </a:cubicBezTo>
                <a:cubicBezTo>
                  <a:pt x="15742" y="10144"/>
                  <a:pt x="15738" y="10176"/>
                  <a:pt x="15735" y="10208"/>
                </a:cubicBezTo>
                <a:lnTo>
                  <a:pt x="15735" y="10208"/>
                </a:lnTo>
                <a:cubicBezTo>
                  <a:pt x="15705" y="10375"/>
                  <a:pt x="15682" y="10546"/>
                  <a:pt x="15665" y="10711"/>
                </a:cubicBezTo>
                <a:cubicBezTo>
                  <a:pt x="15658" y="10781"/>
                  <a:pt x="15651" y="10851"/>
                  <a:pt x="15644" y="10920"/>
                </a:cubicBezTo>
                <a:lnTo>
                  <a:pt x="15644" y="10920"/>
                </a:lnTo>
                <a:cubicBezTo>
                  <a:pt x="15635" y="10976"/>
                  <a:pt x="15627" y="11032"/>
                  <a:pt x="15618" y="11088"/>
                </a:cubicBezTo>
                <a:lnTo>
                  <a:pt x="15618" y="11088"/>
                </a:lnTo>
                <a:cubicBezTo>
                  <a:pt x="15598" y="11168"/>
                  <a:pt x="15579" y="11247"/>
                  <a:pt x="15565" y="11330"/>
                </a:cubicBezTo>
                <a:cubicBezTo>
                  <a:pt x="15539" y="11455"/>
                  <a:pt x="15517" y="11575"/>
                  <a:pt x="15500" y="11699"/>
                </a:cubicBezTo>
                <a:lnTo>
                  <a:pt x="15500" y="11699"/>
                </a:lnTo>
                <a:cubicBezTo>
                  <a:pt x="15483" y="11768"/>
                  <a:pt x="15469" y="11831"/>
                  <a:pt x="15456" y="11899"/>
                </a:cubicBezTo>
                <a:cubicBezTo>
                  <a:pt x="15246" y="12988"/>
                  <a:pt x="15246" y="14067"/>
                  <a:pt x="15715" y="15126"/>
                </a:cubicBezTo>
                <a:cubicBezTo>
                  <a:pt x="16265" y="16345"/>
                  <a:pt x="17873" y="17434"/>
                  <a:pt x="19352" y="17664"/>
                </a:cubicBezTo>
                <a:lnTo>
                  <a:pt x="19352" y="17534"/>
                </a:lnTo>
                <a:cubicBezTo>
                  <a:pt x="17923" y="17334"/>
                  <a:pt x="16375" y="16275"/>
                  <a:pt x="15845" y="15096"/>
                </a:cubicBezTo>
                <a:cubicBezTo>
                  <a:pt x="15575" y="14477"/>
                  <a:pt x="15446" y="13808"/>
                  <a:pt x="15466" y="13128"/>
                </a:cubicBezTo>
                <a:cubicBezTo>
                  <a:pt x="15466" y="13122"/>
                  <a:pt x="15466" y="13115"/>
                  <a:pt x="15466" y="13109"/>
                </a:cubicBezTo>
                <a:lnTo>
                  <a:pt x="15466" y="13109"/>
                </a:lnTo>
                <a:cubicBezTo>
                  <a:pt x="15516" y="13568"/>
                  <a:pt x="15635" y="14018"/>
                  <a:pt x="15825" y="14437"/>
                </a:cubicBezTo>
                <a:cubicBezTo>
                  <a:pt x="16365" y="15626"/>
                  <a:pt x="17923" y="16675"/>
                  <a:pt x="19372" y="16905"/>
                </a:cubicBezTo>
                <a:lnTo>
                  <a:pt x="19372" y="16775"/>
                </a:lnTo>
                <a:cubicBezTo>
                  <a:pt x="17963" y="16575"/>
                  <a:pt x="16455" y="15556"/>
                  <a:pt x="15935" y="14407"/>
                </a:cubicBezTo>
                <a:cubicBezTo>
                  <a:pt x="15675" y="13818"/>
                  <a:pt x="15546" y="13168"/>
                  <a:pt x="15565" y="12529"/>
                </a:cubicBezTo>
                <a:cubicBezTo>
                  <a:pt x="15565" y="12511"/>
                  <a:pt x="15566" y="12493"/>
                  <a:pt x="15566" y="12475"/>
                </a:cubicBezTo>
                <a:lnTo>
                  <a:pt x="15566" y="12475"/>
                </a:lnTo>
                <a:cubicBezTo>
                  <a:pt x="15569" y="12504"/>
                  <a:pt x="15572" y="12532"/>
                  <a:pt x="15575" y="12559"/>
                </a:cubicBezTo>
                <a:cubicBezTo>
                  <a:pt x="15625" y="12988"/>
                  <a:pt x="15745" y="13408"/>
                  <a:pt x="15925" y="13808"/>
                </a:cubicBezTo>
                <a:cubicBezTo>
                  <a:pt x="16465" y="14977"/>
                  <a:pt x="17953" y="15976"/>
                  <a:pt x="19372" y="16195"/>
                </a:cubicBezTo>
                <a:lnTo>
                  <a:pt x="19372" y="16075"/>
                </a:lnTo>
                <a:cubicBezTo>
                  <a:pt x="18003" y="15816"/>
                  <a:pt x="16535" y="14827"/>
                  <a:pt x="16035" y="13728"/>
                </a:cubicBezTo>
                <a:lnTo>
                  <a:pt x="16025" y="13728"/>
                </a:lnTo>
                <a:cubicBezTo>
                  <a:pt x="15765" y="13128"/>
                  <a:pt x="15635" y="12489"/>
                  <a:pt x="15655" y="11840"/>
                </a:cubicBezTo>
                <a:lnTo>
                  <a:pt x="15655" y="11840"/>
                </a:lnTo>
                <a:cubicBezTo>
                  <a:pt x="15705" y="12279"/>
                  <a:pt x="15825" y="12699"/>
                  <a:pt x="16005" y="13098"/>
                </a:cubicBezTo>
                <a:cubicBezTo>
                  <a:pt x="16525" y="14227"/>
                  <a:pt x="17973" y="15196"/>
                  <a:pt x="19362" y="15416"/>
                </a:cubicBezTo>
                <a:lnTo>
                  <a:pt x="19362" y="15286"/>
                </a:lnTo>
                <a:cubicBezTo>
                  <a:pt x="18023" y="15066"/>
                  <a:pt x="16624" y="14127"/>
                  <a:pt x="16125" y="13038"/>
                </a:cubicBezTo>
                <a:cubicBezTo>
                  <a:pt x="15872" y="12504"/>
                  <a:pt x="15752" y="11922"/>
                  <a:pt x="15755" y="11330"/>
                </a:cubicBezTo>
                <a:lnTo>
                  <a:pt x="15755" y="11330"/>
                </a:lnTo>
                <a:cubicBezTo>
                  <a:pt x="15809" y="11706"/>
                  <a:pt x="15925" y="12081"/>
                  <a:pt x="16085" y="12429"/>
                </a:cubicBezTo>
                <a:cubicBezTo>
                  <a:pt x="16634" y="13608"/>
                  <a:pt x="18093" y="14457"/>
                  <a:pt x="19342" y="14657"/>
                </a:cubicBezTo>
                <a:lnTo>
                  <a:pt x="19342" y="14537"/>
                </a:lnTo>
                <a:cubicBezTo>
                  <a:pt x="18063" y="14317"/>
                  <a:pt x="16704" y="13408"/>
                  <a:pt x="16215" y="12359"/>
                </a:cubicBezTo>
                <a:cubicBezTo>
                  <a:pt x="16005" y="11909"/>
                  <a:pt x="15885" y="11420"/>
                  <a:pt x="15855" y="10910"/>
                </a:cubicBezTo>
                <a:cubicBezTo>
                  <a:pt x="15866" y="10894"/>
                  <a:pt x="15875" y="10874"/>
                  <a:pt x="15881" y="10852"/>
                </a:cubicBezTo>
                <a:lnTo>
                  <a:pt x="15881" y="10852"/>
                </a:lnTo>
                <a:cubicBezTo>
                  <a:pt x="15942" y="11161"/>
                  <a:pt x="16040" y="11469"/>
                  <a:pt x="16175" y="11750"/>
                </a:cubicBezTo>
                <a:cubicBezTo>
                  <a:pt x="16674" y="12819"/>
                  <a:pt x="18023" y="13708"/>
                  <a:pt x="19342" y="13918"/>
                </a:cubicBezTo>
                <a:lnTo>
                  <a:pt x="19342" y="13788"/>
                </a:lnTo>
                <a:cubicBezTo>
                  <a:pt x="18083" y="13568"/>
                  <a:pt x="16794" y="12709"/>
                  <a:pt x="16305" y="11680"/>
                </a:cubicBezTo>
                <a:cubicBezTo>
                  <a:pt x="16135" y="11320"/>
                  <a:pt x="16025" y="10930"/>
                  <a:pt x="15975" y="10531"/>
                </a:cubicBezTo>
                <a:lnTo>
                  <a:pt x="16021" y="10399"/>
                </a:lnTo>
                <a:lnTo>
                  <a:pt x="16021" y="10399"/>
                </a:lnTo>
                <a:cubicBezTo>
                  <a:pt x="16072" y="10620"/>
                  <a:pt x="16159" y="10850"/>
                  <a:pt x="16265" y="11060"/>
                </a:cubicBezTo>
                <a:cubicBezTo>
                  <a:pt x="16744" y="12089"/>
                  <a:pt x="18053" y="12948"/>
                  <a:pt x="19332" y="13148"/>
                </a:cubicBezTo>
                <a:lnTo>
                  <a:pt x="19332" y="13028"/>
                </a:lnTo>
                <a:cubicBezTo>
                  <a:pt x="18123" y="12809"/>
                  <a:pt x="16864" y="11979"/>
                  <a:pt x="16395" y="10990"/>
                </a:cubicBezTo>
                <a:cubicBezTo>
                  <a:pt x="16265" y="10721"/>
                  <a:pt x="16175" y="10431"/>
                  <a:pt x="16115" y="10131"/>
                </a:cubicBezTo>
                <a:lnTo>
                  <a:pt x="16195" y="9911"/>
                </a:lnTo>
                <a:cubicBezTo>
                  <a:pt x="16196" y="9906"/>
                  <a:pt x="16198" y="9901"/>
                  <a:pt x="16200" y="9896"/>
                </a:cubicBezTo>
                <a:lnTo>
                  <a:pt x="16200" y="9896"/>
                </a:lnTo>
                <a:cubicBezTo>
                  <a:pt x="16201" y="9901"/>
                  <a:pt x="16203" y="9906"/>
                  <a:pt x="16205" y="9911"/>
                </a:cubicBezTo>
                <a:cubicBezTo>
                  <a:pt x="16255" y="10071"/>
                  <a:pt x="16315" y="10221"/>
                  <a:pt x="16385" y="10371"/>
                </a:cubicBezTo>
                <a:cubicBezTo>
                  <a:pt x="16914" y="11480"/>
                  <a:pt x="18213" y="12199"/>
                  <a:pt x="19372" y="12389"/>
                </a:cubicBezTo>
                <a:lnTo>
                  <a:pt x="19372" y="12259"/>
                </a:lnTo>
                <a:cubicBezTo>
                  <a:pt x="18263" y="12059"/>
                  <a:pt x="16994" y="11360"/>
                  <a:pt x="16495" y="10311"/>
                </a:cubicBezTo>
                <a:cubicBezTo>
                  <a:pt x="16395" y="10121"/>
                  <a:pt x="16325" y="9921"/>
                  <a:pt x="16265" y="9712"/>
                </a:cubicBezTo>
                <a:lnTo>
                  <a:pt x="16360" y="9465"/>
                </a:lnTo>
                <a:lnTo>
                  <a:pt x="16360" y="9465"/>
                </a:lnTo>
                <a:cubicBezTo>
                  <a:pt x="16388" y="9540"/>
                  <a:pt x="16417" y="9616"/>
                  <a:pt x="16455" y="9692"/>
                </a:cubicBezTo>
                <a:cubicBezTo>
                  <a:pt x="16974" y="10751"/>
                  <a:pt x="18233" y="11450"/>
                  <a:pt x="19352" y="11630"/>
                </a:cubicBezTo>
                <a:lnTo>
                  <a:pt x="19352" y="11510"/>
                </a:lnTo>
                <a:cubicBezTo>
                  <a:pt x="18283" y="11320"/>
                  <a:pt x="17084" y="10651"/>
                  <a:pt x="16585" y="9632"/>
                </a:cubicBezTo>
                <a:cubicBezTo>
                  <a:pt x="16525" y="9512"/>
                  <a:pt x="16475" y="9392"/>
                  <a:pt x="16435" y="9262"/>
                </a:cubicBezTo>
                <a:lnTo>
                  <a:pt x="16495" y="9092"/>
                </a:lnTo>
                <a:cubicBezTo>
                  <a:pt x="16515" y="9052"/>
                  <a:pt x="16525" y="9002"/>
                  <a:pt x="16545" y="8962"/>
                </a:cubicBezTo>
                <a:lnTo>
                  <a:pt x="16565" y="9002"/>
                </a:lnTo>
                <a:cubicBezTo>
                  <a:pt x="17064" y="10011"/>
                  <a:pt x="18273" y="10691"/>
                  <a:pt x="19352" y="10870"/>
                </a:cubicBezTo>
                <a:lnTo>
                  <a:pt x="19352" y="10751"/>
                </a:lnTo>
                <a:cubicBezTo>
                  <a:pt x="18313" y="10561"/>
                  <a:pt x="17164" y="9921"/>
                  <a:pt x="16674" y="8952"/>
                </a:cubicBezTo>
                <a:lnTo>
                  <a:pt x="16674" y="8942"/>
                </a:lnTo>
                <a:cubicBezTo>
                  <a:pt x="16644" y="8892"/>
                  <a:pt x="16624" y="8852"/>
                  <a:pt x="16604" y="8802"/>
                </a:cubicBezTo>
                <a:cubicBezTo>
                  <a:pt x="16643" y="8686"/>
                  <a:pt x="16691" y="8580"/>
                  <a:pt x="16731" y="8473"/>
                </a:cubicBezTo>
                <a:lnTo>
                  <a:pt x="16731" y="8473"/>
                </a:lnTo>
                <a:cubicBezTo>
                  <a:pt x="17272" y="9396"/>
                  <a:pt x="18377" y="9962"/>
                  <a:pt x="19352" y="10121"/>
                </a:cubicBezTo>
                <a:lnTo>
                  <a:pt x="19352" y="10001"/>
                </a:lnTo>
                <a:cubicBezTo>
                  <a:pt x="18383" y="9821"/>
                  <a:pt x="17284" y="9242"/>
                  <a:pt x="16784" y="8303"/>
                </a:cubicBezTo>
                <a:lnTo>
                  <a:pt x="16794" y="8303"/>
                </a:lnTo>
                <a:cubicBezTo>
                  <a:pt x="16792" y="8301"/>
                  <a:pt x="16790" y="8298"/>
                  <a:pt x="16788" y="8295"/>
                </a:cubicBezTo>
                <a:lnTo>
                  <a:pt x="16788" y="8295"/>
                </a:lnTo>
                <a:cubicBezTo>
                  <a:pt x="16836" y="8177"/>
                  <a:pt x="16875" y="8050"/>
                  <a:pt x="16924" y="7933"/>
                </a:cubicBezTo>
                <a:lnTo>
                  <a:pt x="16928" y="7923"/>
                </a:lnTo>
                <a:lnTo>
                  <a:pt x="16928" y="7923"/>
                </a:lnTo>
                <a:cubicBezTo>
                  <a:pt x="17480" y="8710"/>
                  <a:pt x="18460" y="9193"/>
                  <a:pt x="19352" y="9342"/>
                </a:cubicBezTo>
                <a:lnTo>
                  <a:pt x="19352" y="9212"/>
                </a:lnTo>
                <a:cubicBezTo>
                  <a:pt x="18473" y="9082"/>
                  <a:pt x="17484" y="8583"/>
                  <a:pt x="16974" y="7783"/>
                </a:cubicBezTo>
                <a:cubicBezTo>
                  <a:pt x="17012" y="7651"/>
                  <a:pt x="17059" y="7518"/>
                  <a:pt x="17098" y="7385"/>
                </a:cubicBezTo>
                <a:lnTo>
                  <a:pt x="17098" y="7385"/>
                </a:lnTo>
                <a:cubicBezTo>
                  <a:pt x="17100" y="7388"/>
                  <a:pt x="17102" y="7391"/>
                  <a:pt x="17104" y="7394"/>
                </a:cubicBezTo>
                <a:cubicBezTo>
                  <a:pt x="17644" y="8083"/>
                  <a:pt x="18533" y="8503"/>
                  <a:pt x="19352" y="8633"/>
                </a:cubicBezTo>
                <a:lnTo>
                  <a:pt x="19352" y="8513"/>
                </a:lnTo>
                <a:cubicBezTo>
                  <a:pt x="18544" y="8343"/>
                  <a:pt x="17666" y="7924"/>
                  <a:pt x="17156" y="7217"/>
                </a:cubicBezTo>
                <a:lnTo>
                  <a:pt x="17156" y="7217"/>
                </a:lnTo>
                <a:cubicBezTo>
                  <a:pt x="17195" y="7069"/>
                  <a:pt x="17235" y="6912"/>
                  <a:pt x="17274" y="6764"/>
                </a:cubicBezTo>
                <a:lnTo>
                  <a:pt x="17278" y="6750"/>
                </a:lnTo>
                <a:lnTo>
                  <a:pt x="17278" y="6750"/>
                </a:lnTo>
                <a:cubicBezTo>
                  <a:pt x="17807" y="7340"/>
                  <a:pt x="18609" y="7705"/>
                  <a:pt x="19352" y="7823"/>
                </a:cubicBezTo>
                <a:lnTo>
                  <a:pt x="19352" y="7703"/>
                </a:lnTo>
                <a:cubicBezTo>
                  <a:pt x="18613" y="7604"/>
                  <a:pt x="17813" y="7224"/>
                  <a:pt x="17314" y="6615"/>
                </a:cubicBezTo>
                <a:cubicBezTo>
                  <a:pt x="17354" y="6455"/>
                  <a:pt x="17384" y="6295"/>
                  <a:pt x="17414" y="6125"/>
                </a:cubicBezTo>
                <a:cubicBezTo>
                  <a:pt x="17415" y="6119"/>
                  <a:pt x="17416" y="6114"/>
                  <a:pt x="17417" y="6108"/>
                </a:cubicBezTo>
                <a:lnTo>
                  <a:pt x="17417" y="6108"/>
                </a:lnTo>
                <a:lnTo>
                  <a:pt x="17434" y="6125"/>
                </a:lnTo>
                <a:cubicBezTo>
                  <a:pt x="17953" y="6674"/>
                  <a:pt x="18692" y="6984"/>
                  <a:pt x="19382" y="7094"/>
                </a:cubicBezTo>
                <a:lnTo>
                  <a:pt x="19382" y="6974"/>
                </a:lnTo>
                <a:cubicBezTo>
                  <a:pt x="18673" y="6864"/>
                  <a:pt x="17933" y="6535"/>
                  <a:pt x="17444" y="5975"/>
                </a:cubicBezTo>
                <a:lnTo>
                  <a:pt x="17434" y="5975"/>
                </a:lnTo>
                <a:cubicBezTo>
                  <a:pt x="17453" y="5861"/>
                  <a:pt x="17472" y="5756"/>
                  <a:pt x="17482" y="5643"/>
                </a:cubicBezTo>
                <a:lnTo>
                  <a:pt x="17482" y="5643"/>
                </a:lnTo>
                <a:cubicBezTo>
                  <a:pt x="17483" y="5641"/>
                  <a:pt x="17483" y="5638"/>
                  <a:pt x="17484" y="5635"/>
                </a:cubicBezTo>
                <a:cubicBezTo>
                  <a:pt x="17493" y="5572"/>
                  <a:pt x="17502" y="5509"/>
                  <a:pt x="17511" y="5453"/>
                </a:cubicBezTo>
                <a:lnTo>
                  <a:pt x="17511" y="5453"/>
                </a:lnTo>
                <a:cubicBezTo>
                  <a:pt x="18009" y="5938"/>
                  <a:pt x="18656" y="6265"/>
                  <a:pt x="19352" y="6365"/>
                </a:cubicBezTo>
                <a:lnTo>
                  <a:pt x="19352" y="6235"/>
                </a:lnTo>
                <a:cubicBezTo>
                  <a:pt x="18712" y="6115"/>
                  <a:pt x="18003" y="5805"/>
                  <a:pt x="17534" y="5286"/>
                </a:cubicBezTo>
                <a:cubicBezTo>
                  <a:pt x="17534" y="5240"/>
                  <a:pt x="17542" y="5203"/>
                  <a:pt x="17543" y="5167"/>
                </a:cubicBezTo>
                <a:lnTo>
                  <a:pt x="17543" y="5167"/>
                </a:lnTo>
                <a:cubicBezTo>
                  <a:pt x="17543" y="5167"/>
                  <a:pt x="17544" y="5166"/>
                  <a:pt x="17544" y="5166"/>
                </a:cubicBezTo>
                <a:lnTo>
                  <a:pt x="17544" y="5156"/>
                </a:lnTo>
                <a:cubicBezTo>
                  <a:pt x="17564" y="5026"/>
                  <a:pt x="17584" y="4896"/>
                  <a:pt x="17594" y="4766"/>
                </a:cubicBezTo>
                <a:lnTo>
                  <a:pt x="17594" y="4746"/>
                </a:lnTo>
                <a:cubicBezTo>
                  <a:pt x="18073" y="5206"/>
                  <a:pt x="18692" y="5506"/>
                  <a:pt x="19352" y="5595"/>
                </a:cubicBezTo>
                <a:lnTo>
                  <a:pt x="19352" y="5476"/>
                </a:lnTo>
                <a:cubicBezTo>
                  <a:pt x="18692" y="5376"/>
                  <a:pt x="18083" y="5066"/>
                  <a:pt x="17624" y="4586"/>
                </a:cubicBezTo>
                <a:cubicBezTo>
                  <a:pt x="17644" y="4467"/>
                  <a:pt x="17653" y="4347"/>
                  <a:pt x="17663" y="4237"/>
                </a:cubicBezTo>
                <a:cubicBezTo>
                  <a:pt x="17673" y="4167"/>
                  <a:pt x="17673" y="4107"/>
                  <a:pt x="17683" y="4047"/>
                </a:cubicBezTo>
                <a:lnTo>
                  <a:pt x="17683" y="4046"/>
                </a:lnTo>
                <a:lnTo>
                  <a:pt x="17683" y="4046"/>
                </a:lnTo>
                <a:cubicBezTo>
                  <a:pt x="18142" y="4481"/>
                  <a:pt x="18727" y="4757"/>
                  <a:pt x="19342" y="4836"/>
                </a:cubicBezTo>
                <a:lnTo>
                  <a:pt x="19342" y="4716"/>
                </a:lnTo>
                <a:cubicBezTo>
                  <a:pt x="18722" y="4626"/>
                  <a:pt x="18153" y="4337"/>
                  <a:pt x="17713" y="3897"/>
                </a:cubicBezTo>
                <a:lnTo>
                  <a:pt x="17703" y="3887"/>
                </a:lnTo>
                <a:lnTo>
                  <a:pt x="17699" y="3883"/>
                </a:lnTo>
                <a:lnTo>
                  <a:pt x="17699" y="3883"/>
                </a:lnTo>
                <a:cubicBezTo>
                  <a:pt x="17707" y="3851"/>
                  <a:pt x="17713" y="3821"/>
                  <a:pt x="17713" y="3797"/>
                </a:cubicBezTo>
                <a:cubicBezTo>
                  <a:pt x="17743" y="3657"/>
                  <a:pt x="17763" y="3517"/>
                  <a:pt x="17773" y="3378"/>
                </a:cubicBezTo>
                <a:lnTo>
                  <a:pt x="17773" y="3348"/>
                </a:lnTo>
                <a:lnTo>
                  <a:pt x="17783" y="3358"/>
                </a:lnTo>
                <a:cubicBezTo>
                  <a:pt x="18213" y="3757"/>
                  <a:pt x="18762" y="4027"/>
                  <a:pt x="19362" y="4107"/>
                </a:cubicBezTo>
                <a:lnTo>
                  <a:pt x="19362" y="3977"/>
                </a:lnTo>
                <a:cubicBezTo>
                  <a:pt x="18772" y="3897"/>
                  <a:pt x="18223" y="3627"/>
                  <a:pt x="17803" y="3208"/>
                </a:cubicBezTo>
                <a:lnTo>
                  <a:pt x="17803" y="3198"/>
                </a:lnTo>
                <a:lnTo>
                  <a:pt x="17798" y="3192"/>
                </a:lnTo>
                <a:lnTo>
                  <a:pt x="17798" y="3192"/>
                </a:lnTo>
                <a:cubicBezTo>
                  <a:pt x="17812" y="3110"/>
                  <a:pt x="17820" y="3027"/>
                  <a:pt x="17828" y="2945"/>
                </a:cubicBezTo>
                <a:lnTo>
                  <a:pt x="17828" y="2945"/>
                </a:lnTo>
                <a:cubicBezTo>
                  <a:pt x="17833" y="2923"/>
                  <a:pt x="17838" y="2901"/>
                  <a:pt x="17843" y="2878"/>
                </a:cubicBezTo>
                <a:cubicBezTo>
                  <a:pt x="17853" y="2808"/>
                  <a:pt x="17863" y="2748"/>
                  <a:pt x="17873" y="2678"/>
                </a:cubicBezTo>
                <a:cubicBezTo>
                  <a:pt x="17874" y="2674"/>
                  <a:pt x="17874" y="2671"/>
                  <a:pt x="17875" y="2667"/>
                </a:cubicBezTo>
                <a:lnTo>
                  <a:pt x="17875" y="2667"/>
                </a:lnTo>
                <a:cubicBezTo>
                  <a:pt x="18290" y="3026"/>
                  <a:pt x="18792" y="3249"/>
                  <a:pt x="19342" y="3328"/>
                </a:cubicBezTo>
                <a:lnTo>
                  <a:pt x="19342" y="3198"/>
                </a:lnTo>
                <a:cubicBezTo>
                  <a:pt x="18792" y="3128"/>
                  <a:pt x="18293" y="2888"/>
                  <a:pt x="17903" y="2518"/>
                </a:cubicBezTo>
                <a:cubicBezTo>
                  <a:pt x="17896" y="2512"/>
                  <a:pt x="17894" y="2509"/>
                  <a:pt x="17894" y="2509"/>
                </a:cubicBezTo>
                <a:lnTo>
                  <a:pt x="17894" y="2509"/>
                </a:lnTo>
                <a:cubicBezTo>
                  <a:pt x="17895" y="2484"/>
                  <a:pt x="17901" y="2455"/>
                  <a:pt x="17903" y="2430"/>
                </a:cubicBezTo>
                <a:lnTo>
                  <a:pt x="17903" y="2430"/>
                </a:lnTo>
                <a:cubicBezTo>
                  <a:pt x="17903" y="2429"/>
                  <a:pt x="17903" y="2429"/>
                  <a:pt x="17903" y="2429"/>
                </a:cubicBezTo>
                <a:cubicBezTo>
                  <a:pt x="17923" y="2281"/>
                  <a:pt x="17943" y="2133"/>
                  <a:pt x="17962" y="1986"/>
                </a:cubicBezTo>
                <a:lnTo>
                  <a:pt x="17962" y="1986"/>
                </a:lnTo>
                <a:cubicBezTo>
                  <a:pt x="18349" y="2326"/>
                  <a:pt x="18831" y="2540"/>
                  <a:pt x="19342" y="2608"/>
                </a:cubicBezTo>
                <a:lnTo>
                  <a:pt x="19342" y="2478"/>
                </a:lnTo>
                <a:cubicBezTo>
                  <a:pt x="18832" y="2409"/>
                  <a:pt x="18363" y="2169"/>
                  <a:pt x="17993" y="1819"/>
                </a:cubicBezTo>
                <a:lnTo>
                  <a:pt x="17986" y="1812"/>
                </a:lnTo>
                <a:lnTo>
                  <a:pt x="17986" y="1812"/>
                </a:lnTo>
                <a:cubicBezTo>
                  <a:pt x="18003" y="1726"/>
                  <a:pt x="18012" y="1633"/>
                  <a:pt x="18020" y="1539"/>
                </a:cubicBezTo>
                <a:lnTo>
                  <a:pt x="18020" y="1539"/>
                </a:lnTo>
                <a:cubicBezTo>
                  <a:pt x="18021" y="1533"/>
                  <a:pt x="18022" y="1526"/>
                  <a:pt x="18023" y="1519"/>
                </a:cubicBezTo>
                <a:cubicBezTo>
                  <a:pt x="18043" y="1439"/>
                  <a:pt x="18053" y="1370"/>
                  <a:pt x="18063" y="1300"/>
                </a:cubicBezTo>
                <a:cubicBezTo>
                  <a:pt x="18064" y="1293"/>
                  <a:pt x="18065" y="1287"/>
                  <a:pt x="18066" y="1282"/>
                </a:cubicBezTo>
                <a:lnTo>
                  <a:pt x="18066" y="1282"/>
                </a:lnTo>
                <a:cubicBezTo>
                  <a:pt x="18435" y="1590"/>
                  <a:pt x="18883" y="1789"/>
                  <a:pt x="19362" y="1849"/>
                </a:cubicBezTo>
                <a:lnTo>
                  <a:pt x="19362" y="1729"/>
                </a:lnTo>
                <a:cubicBezTo>
                  <a:pt x="18882" y="1669"/>
                  <a:pt x="18433" y="1459"/>
                  <a:pt x="18083" y="1130"/>
                </a:cubicBezTo>
                <a:cubicBezTo>
                  <a:pt x="18083" y="1106"/>
                  <a:pt x="18083" y="1083"/>
                  <a:pt x="18083" y="1060"/>
                </a:cubicBezTo>
                <a:cubicBezTo>
                  <a:pt x="18084" y="1051"/>
                  <a:pt x="18085" y="1042"/>
                  <a:pt x="18086" y="1033"/>
                </a:cubicBezTo>
                <a:lnTo>
                  <a:pt x="18086" y="1033"/>
                </a:lnTo>
                <a:cubicBezTo>
                  <a:pt x="18110" y="911"/>
                  <a:pt x="18127" y="789"/>
                  <a:pt x="18138" y="666"/>
                </a:cubicBezTo>
                <a:lnTo>
                  <a:pt x="18138" y="666"/>
                </a:lnTo>
                <a:cubicBezTo>
                  <a:pt x="18142" y="645"/>
                  <a:pt x="18147" y="623"/>
                  <a:pt x="18153" y="600"/>
                </a:cubicBezTo>
                <a:cubicBezTo>
                  <a:pt x="18155" y="592"/>
                  <a:pt x="18156" y="583"/>
                  <a:pt x="18158" y="575"/>
                </a:cubicBezTo>
                <a:lnTo>
                  <a:pt x="18158" y="575"/>
                </a:lnTo>
                <a:cubicBezTo>
                  <a:pt x="18497" y="862"/>
                  <a:pt x="18915" y="1050"/>
                  <a:pt x="19362" y="1100"/>
                </a:cubicBezTo>
                <a:lnTo>
                  <a:pt x="19362" y="970"/>
                </a:lnTo>
                <a:cubicBezTo>
                  <a:pt x="18922" y="920"/>
                  <a:pt x="18513" y="740"/>
                  <a:pt x="18183" y="450"/>
                </a:cubicBezTo>
                <a:lnTo>
                  <a:pt x="18183" y="440"/>
                </a:lnTo>
                <a:cubicBezTo>
                  <a:pt x="18181" y="440"/>
                  <a:pt x="18179" y="440"/>
                  <a:pt x="18177" y="439"/>
                </a:cubicBezTo>
                <a:lnTo>
                  <a:pt x="18177" y="439"/>
                </a:lnTo>
                <a:cubicBezTo>
                  <a:pt x="18194" y="338"/>
                  <a:pt x="18204" y="244"/>
                  <a:pt x="18213" y="151"/>
                </a:cubicBezTo>
                <a:cubicBezTo>
                  <a:pt x="18213" y="124"/>
                  <a:pt x="18217" y="98"/>
                  <a:pt x="18220" y="74"/>
                </a:cubicBezTo>
                <a:lnTo>
                  <a:pt x="18220" y="74"/>
                </a:lnTo>
                <a:cubicBezTo>
                  <a:pt x="18224" y="57"/>
                  <a:pt x="18228" y="39"/>
                  <a:pt x="18233" y="21"/>
                </a:cubicBezTo>
                <a:lnTo>
                  <a:pt x="18103" y="21"/>
                </a:lnTo>
                <a:cubicBezTo>
                  <a:pt x="18103" y="24"/>
                  <a:pt x="18103" y="27"/>
                  <a:pt x="18103" y="31"/>
                </a:cubicBezTo>
                <a:lnTo>
                  <a:pt x="18023" y="31"/>
                </a:lnTo>
                <a:lnTo>
                  <a:pt x="18023" y="41"/>
                </a:lnTo>
                <a:lnTo>
                  <a:pt x="17856" y="41"/>
                </a:lnTo>
                <a:cubicBezTo>
                  <a:pt x="17854" y="34"/>
                  <a:pt x="17853" y="28"/>
                  <a:pt x="17853" y="21"/>
                </a:cubicBezTo>
                <a:lnTo>
                  <a:pt x="17683" y="21"/>
                </a:lnTo>
                <a:cubicBezTo>
                  <a:pt x="17676" y="30"/>
                  <a:pt x="17670" y="40"/>
                  <a:pt x="17664" y="51"/>
                </a:cubicBezTo>
                <a:lnTo>
                  <a:pt x="17554" y="51"/>
                </a:lnTo>
                <a:lnTo>
                  <a:pt x="17554" y="31"/>
                </a:lnTo>
                <a:lnTo>
                  <a:pt x="17554" y="21"/>
                </a:lnTo>
                <a:cubicBezTo>
                  <a:pt x="17554" y="21"/>
                  <a:pt x="17554" y="11"/>
                  <a:pt x="17554" y="11"/>
                </a:cubicBezTo>
                <a:lnTo>
                  <a:pt x="17544" y="31"/>
                </a:lnTo>
                <a:lnTo>
                  <a:pt x="17534" y="31"/>
                </a:lnTo>
                <a:cubicBezTo>
                  <a:pt x="17534" y="31"/>
                  <a:pt x="17534" y="21"/>
                  <a:pt x="17534" y="21"/>
                </a:cubicBezTo>
                <a:cubicBezTo>
                  <a:pt x="17534" y="21"/>
                  <a:pt x="17534" y="11"/>
                  <a:pt x="17534" y="11"/>
                </a:cubicBezTo>
                <a:cubicBezTo>
                  <a:pt x="17534" y="11"/>
                  <a:pt x="17534" y="1"/>
                  <a:pt x="17534" y="1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1"/>
          <p:cNvSpPr/>
          <p:nvPr/>
        </p:nvSpPr>
        <p:spPr>
          <a:xfrm>
            <a:off x="2" y="-24876"/>
            <a:ext cx="805235" cy="858764"/>
          </a:xfrm>
          <a:custGeom>
            <a:rect b="b" l="l" r="r" t="t"/>
            <a:pathLst>
              <a:path extrusionOk="0" h="18593" w="17435">
                <a:moveTo>
                  <a:pt x="1" y="11"/>
                </a:moveTo>
                <a:lnTo>
                  <a:pt x="31" y="40"/>
                </a:lnTo>
                <a:lnTo>
                  <a:pt x="71" y="30"/>
                </a:lnTo>
                <a:lnTo>
                  <a:pt x="91" y="21"/>
                </a:lnTo>
                <a:lnTo>
                  <a:pt x="91" y="21"/>
                </a:lnTo>
                <a:cubicBezTo>
                  <a:pt x="81" y="50"/>
                  <a:pt x="91" y="80"/>
                  <a:pt x="111" y="110"/>
                </a:cubicBezTo>
                <a:cubicBezTo>
                  <a:pt x="135" y="135"/>
                  <a:pt x="174" y="153"/>
                  <a:pt x="209" y="153"/>
                </a:cubicBezTo>
                <a:cubicBezTo>
                  <a:pt x="216" y="153"/>
                  <a:pt x="224" y="152"/>
                  <a:pt x="231" y="150"/>
                </a:cubicBezTo>
                <a:cubicBezTo>
                  <a:pt x="400" y="140"/>
                  <a:pt x="570" y="100"/>
                  <a:pt x="730" y="40"/>
                </a:cubicBezTo>
                <a:cubicBezTo>
                  <a:pt x="770" y="30"/>
                  <a:pt x="810" y="21"/>
                  <a:pt x="840" y="11"/>
                </a:cubicBezTo>
                <a:lnTo>
                  <a:pt x="351" y="11"/>
                </a:lnTo>
                <a:cubicBezTo>
                  <a:pt x="311" y="21"/>
                  <a:pt x="281" y="21"/>
                  <a:pt x="241" y="21"/>
                </a:cubicBezTo>
                <a:lnTo>
                  <a:pt x="221" y="21"/>
                </a:lnTo>
                <a:cubicBezTo>
                  <a:pt x="221" y="21"/>
                  <a:pt x="221" y="21"/>
                  <a:pt x="221" y="11"/>
                </a:cubicBezTo>
                <a:close/>
                <a:moveTo>
                  <a:pt x="1799" y="180"/>
                </a:moveTo>
                <a:lnTo>
                  <a:pt x="1849" y="190"/>
                </a:lnTo>
                <a:cubicBezTo>
                  <a:pt x="1859" y="194"/>
                  <a:pt x="1870" y="199"/>
                  <a:pt x="1880" y="203"/>
                </a:cubicBezTo>
                <a:lnTo>
                  <a:pt x="1880" y="203"/>
                </a:lnTo>
                <a:cubicBezTo>
                  <a:pt x="1853" y="195"/>
                  <a:pt x="1826" y="187"/>
                  <a:pt x="1799" y="180"/>
                </a:cubicBezTo>
                <a:close/>
                <a:moveTo>
                  <a:pt x="1130" y="11"/>
                </a:moveTo>
                <a:cubicBezTo>
                  <a:pt x="1360" y="40"/>
                  <a:pt x="1579" y="100"/>
                  <a:pt x="1799" y="180"/>
                </a:cubicBezTo>
                <a:cubicBezTo>
                  <a:pt x="1639" y="140"/>
                  <a:pt x="1479" y="120"/>
                  <a:pt x="1310" y="110"/>
                </a:cubicBezTo>
                <a:cubicBezTo>
                  <a:pt x="1180" y="110"/>
                  <a:pt x="1060" y="140"/>
                  <a:pt x="940" y="180"/>
                </a:cubicBezTo>
                <a:cubicBezTo>
                  <a:pt x="520" y="330"/>
                  <a:pt x="361" y="380"/>
                  <a:pt x="301" y="400"/>
                </a:cubicBezTo>
                <a:cubicBezTo>
                  <a:pt x="241" y="420"/>
                  <a:pt x="241" y="420"/>
                  <a:pt x="221" y="450"/>
                </a:cubicBezTo>
                <a:cubicBezTo>
                  <a:pt x="191" y="480"/>
                  <a:pt x="151" y="510"/>
                  <a:pt x="111" y="540"/>
                </a:cubicBezTo>
                <a:cubicBezTo>
                  <a:pt x="81" y="530"/>
                  <a:pt x="51" y="520"/>
                  <a:pt x="11" y="520"/>
                </a:cubicBezTo>
                <a:lnTo>
                  <a:pt x="11" y="640"/>
                </a:lnTo>
                <a:cubicBezTo>
                  <a:pt x="41" y="640"/>
                  <a:pt x="61" y="650"/>
                  <a:pt x="81" y="660"/>
                </a:cubicBezTo>
                <a:lnTo>
                  <a:pt x="121" y="690"/>
                </a:lnTo>
                <a:lnTo>
                  <a:pt x="151" y="660"/>
                </a:lnTo>
                <a:cubicBezTo>
                  <a:pt x="211" y="630"/>
                  <a:pt x="271" y="580"/>
                  <a:pt x="321" y="530"/>
                </a:cubicBezTo>
                <a:lnTo>
                  <a:pt x="341" y="520"/>
                </a:lnTo>
                <a:cubicBezTo>
                  <a:pt x="400" y="500"/>
                  <a:pt x="560" y="450"/>
                  <a:pt x="980" y="300"/>
                </a:cubicBezTo>
                <a:cubicBezTo>
                  <a:pt x="1090" y="260"/>
                  <a:pt x="1200" y="240"/>
                  <a:pt x="1320" y="240"/>
                </a:cubicBezTo>
                <a:cubicBezTo>
                  <a:pt x="1629" y="260"/>
                  <a:pt x="1939" y="330"/>
                  <a:pt x="2239" y="440"/>
                </a:cubicBezTo>
                <a:cubicBezTo>
                  <a:pt x="2588" y="570"/>
                  <a:pt x="2958" y="650"/>
                  <a:pt x="3338" y="670"/>
                </a:cubicBezTo>
                <a:cubicBezTo>
                  <a:pt x="3478" y="670"/>
                  <a:pt x="3617" y="650"/>
                  <a:pt x="3747" y="620"/>
                </a:cubicBezTo>
                <a:cubicBezTo>
                  <a:pt x="4157" y="500"/>
                  <a:pt x="4447" y="300"/>
                  <a:pt x="4626" y="11"/>
                </a:cubicBezTo>
                <a:lnTo>
                  <a:pt x="4467" y="11"/>
                </a:lnTo>
                <a:cubicBezTo>
                  <a:pt x="4287" y="260"/>
                  <a:pt x="4017" y="430"/>
                  <a:pt x="3707" y="500"/>
                </a:cubicBezTo>
                <a:cubicBezTo>
                  <a:pt x="3587" y="530"/>
                  <a:pt x="3458" y="540"/>
                  <a:pt x="3338" y="540"/>
                </a:cubicBezTo>
                <a:cubicBezTo>
                  <a:pt x="3038" y="530"/>
                  <a:pt x="2738" y="480"/>
                  <a:pt x="2459" y="380"/>
                </a:cubicBezTo>
                <a:lnTo>
                  <a:pt x="2368" y="352"/>
                </a:lnTo>
                <a:lnTo>
                  <a:pt x="2368" y="352"/>
                </a:lnTo>
                <a:cubicBezTo>
                  <a:pt x="2398" y="358"/>
                  <a:pt x="2428" y="364"/>
                  <a:pt x="2459" y="370"/>
                </a:cubicBezTo>
                <a:cubicBezTo>
                  <a:pt x="2598" y="410"/>
                  <a:pt x="2748" y="430"/>
                  <a:pt x="2898" y="430"/>
                </a:cubicBezTo>
                <a:cubicBezTo>
                  <a:pt x="3018" y="430"/>
                  <a:pt x="3138" y="410"/>
                  <a:pt x="3248" y="380"/>
                </a:cubicBezTo>
                <a:cubicBezTo>
                  <a:pt x="3517" y="320"/>
                  <a:pt x="3747" y="190"/>
                  <a:pt x="3937" y="11"/>
                </a:cubicBezTo>
                <a:lnTo>
                  <a:pt x="3757" y="11"/>
                </a:lnTo>
                <a:cubicBezTo>
                  <a:pt x="3597" y="130"/>
                  <a:pt x="3418" y="220"/>
                  <a:pt x="3218" y="260"/>
                </a:cubicBezTo>
                <a:cubicBezTo>
                  <a:pt x="3118" y="290"/>
                  <a:pt x="3008" y="300"/>
                  <a:pt x="2898" y="300"/>
                </a:cubicBezTo>
                <a:cubicBezTo>
                  <a:pt x="2657" y="291"/>
                  <a:pt x="2417" y="247"/>
                  <a:pt x="2184" y="170"/>
                </a:cubicBezTo>
                <a:lnTo>
                  <a:pt x="2184" y="170"/>
                </a:lnTo>
                <a:cubicBezTo>
                  <a:pt x="2276" y="183"/>
                  <a:pt x="2367" y="190"/>
                  <a:pt x="2459" y="190"/>
                </a:cubicBezTo>
                <a:cubicBezTo>
                  <a:pt x="2568" y="190"/>
                  <a:pt x="2668" y="180"/>
                  <a:pt x="2768" y="160"/>
                </a:cubicBezTo>
                <a:cubicBezTo>
                  <a:pt x="2898" y="130"/>
                  <a:pt x="3028" y="80"/>
                  <a:pt x="3158" y="11"/>
                </a:cubicBezTo>
                <a:lnTo>
                  <a:pt x="2828" y="11"/>
                </a:lnTo>
                <a:lnTo>
                  <a:pt x="2728" y="40"/>
                </a:lnTo>
                <a:cubicBezTo>
                  <a:pt x="2648" y="60"/>
                  <a:pt x="2558" y="70"/>
                  <a:pt x="2459" y="70"/>
                </a:cubicBezTo>
                <a:cubicBezTo>
                  <a:pt x="2319" y="70"/>
                  <a:pt x="2179" y="50"/>
                  <a:pt x="2039" y="11"/>
                </a:cubicBezTo>
                <a:close/>
                <a:moveTo>
                  <a:pt x="5226" y="1"/>
                </a:moveTo>
                <a:lnTo>
                  <a:pt x="5096" y="11"/>
                </a:lnTo>
                <a:cubicBezTo>
                  <a:pt x="4946" y="360"/>
                  <a:pt x="4656" y="590"/>
                  <a:pt x="4197" y="720"/>
                </a:cubicBezTo>
                <a:cubicBezTo>
                  <a:pt x="4027" y="770"/>
                  <a:pt x="3847" y="800"/>
                  <a:pt x="3667" y="800"/>
                </a:cubicBezTo>
                <a:cubicBezTo>
                  <a:pt x="3278" y="780"/>
                  <a:pt x="2888" y="710"/>
                  <a:pt x="2518" y="600"/>
                </a:cubicBezTo>
                <a:cubicBezTo>
                  <a:pt x="2169" y="500"/>
                  <a:pt x="1809" y="430"/>
                  <a:pt x="1439" y="420"/>
                </a:cubicBezTo>
                <a:cubicBezTo>
                  <a:pt x="1350" y="420"/>
                  <a:pt x="1260" y="420"/>
                  <a:pt x="1170" y="440"/>
                </a:cubicBezTo>
                <a:cubicBezTo>
                  <a:pt x="381" y="560"/>
                  <a:pt x="321" y="680"/>
                  <a:pt x="291" y="890"/>
                </a:cubicBezTo>
                <a:cubicBezTo>
                  <a:pt x="281" y="1010"/>
                  <a:pt x="231" y="1109"/>
                  <a:pt x="151" y="1189"/>
                </a:cubicBezTo>
                <a:cubicBezTo>
                  <a:pt x="136" y="1186"/>
                  <a:pt x="121" y="1185"/>
                  <a:pt x="107" y="1185"/>
                </a:cubicBezTo>
                <a:cubicBezTo>
                  <a:pt x="72" y="1185"/>
                  <a:pt x="39" y="1192"/>
                  <a:pt x="11" y="1199"/>
                </a:cubicBezTo>
                <a:lnTo>
                  <a:pt x="11" y="1319"/>
                </a:lnTo>
                <a:cubicBezTo>
                  <a:pt x="41" y="1309"/>
                  <a:pt x="81" y="1309"/>
                  <a:pt x="111" y="1309"/>
                </a:cubicBezTo>
                <a:lnTo>
                  <a:pt x="151" y="1309"/>
                </a:lnTo>
                <a:lnTo>
                  <a:pt x="181" y="1319"/>
                </a:lnTo>
                <a:lnTo>
                  <a:pt x="211" y="1289"/>
                </a:lnTo>
                <a:cubicBezTo>
                  <a:pt x="321" y="1189"/>
                  <a:pt x="400" y="1060"/>
                  <a:pt x="410" y="910"/>
                </a:cubicBezTo>
                <a:cubicBezTo>
                  <a:pt x="440" y="760"/>
                  <a:pt x="450" y="670"/>
                  <a:pt x="1190" y="550"/>
                </a:cubicBezTo>
                <a:cubicBezTo>
                  <a:pt x="1270" y="540"/>
                  <a:pt x="1360" y="540"/>
                  <a:pt x="1439" y="540"/>
                </a:cubicBezTo>
                <a:cubicBezTo>
                  <a:pt x="1799" y="550"/>
                  <a:pt x="2149" y="610"/>
                  <a:pt x="2488" y="720"/>
                </a:cubicBezTo>
                <a:cubicBezTo>
                  <a:pt x="2868" y="830"/>
                  <a:pt x="3268" y="900"/>
                  <a:pt x="3667" y="910"/>
                </a:cubicBezTo>
                <a:cubicBezTo>
                  <a:pt x="3692" y="911"/>
                  <a:pt x="3716" y="912"/>
                  <a:pt x="3741" y="912"/>
                </a:cubicBezTo>
                <a:cubicBezTo>
                  <a:pt x="3906" y="912"/>
                  <a:pt x="4070" y="883"/>
                  <a:pt x="4227" y="840"/>
                </a:cubicBezTo>
                <a:cubicBezTo>
                  <a:pt x="4736" y="690"/>
                  <a:pt x="5076" y="410"/>
                  <a:pt x="5226" y="1"/>
                </a:cubicBezTo>
                <a:close/>
                <a:moveTo>
                  <a:pt x="5675" y="11"/>
                </a:moveTo>
                <a:cubicBezTo>
                  <a:pt x="5576" y="480"/>
                  <a:pt x="5246" y="790"/>
                  <a:pt x="4676" y="950"/>
                </a:cubicBezTo>
                <a:cubicBezTo>
                  <a:pt x="4487" y="1010"/>
                  <a:pt x="4297" y="1040"/>
                  <a:pt x="4097" y="1040"/>
                </a:cubicBezTo>
                <a:cubicBezTo>
                  <a:pt x="3697" y="1020"/>
                  <a:pt x="3308" y="960"/>
                  <a:pt x="2928" y="850"/>
                </a:cubicBezTo>
                <a:cubicBezTo>
                  <a:pt x="2558" y="740"/>
                  <a:pt x="2179" y="680"/>
                  <a:pt x="1799" y="670"/>
                </a:cubicBezTo>
                <a:cubicBezTo>
                  <a:pt x="1776" y="668"/>
                  <a:pt x="1753" y="667"/>
                  <a:pt x="1729" y="667"/>
                </a:cubicBezTo>
                <a:cubicBezTo>
                  <a:pt x="1620" y="667"/>
                  <a:pt x="1506" y="685"/>
                  <a:pt x="1400" y="710"/>
                </a:cubicBezTo>
                <a:cubicBezTo>
                  <a:pt x="540" y="890"/>
                  <a:pt x="460" y="1089"/>
                  <a:pt x="390" y="1399"/>
                </a:cubicBezTo>
                <a:cubicBezTo>
                  <a:pt x="371" y="1559"/>
                  <a:pt x="301" y="1719"/>
                  <a:pt x="201" y="1839"/>
                </a:cubicBezTo>
                <a:cubicBezTo>
                  <a:pt x="131" y="1849"/>
                  <a:pt x="71" y="1869"/>
                  <a:pt x="11" y="1899"/>
                </a:cubicBezTo>
                <a:lnTo>
                  <a:pt x="11" y="2029"/>
                </a:lnTo>
                <a:cubicBezTo>
                  <a:pt x="81" y="1999"/>
                  <a:pt x="161" y="1979"/>
                  <a:pt x="231" y="1959"/>
                </a:cubicBezTo>
                <a:lnTo>
                  <a:pt x="261" y="1959"/>
                </a:lnTo>
                <a:lnTo>
                  <a:pt x="281" y="1939"/>
                </a:lnTo>
                <a:cubicBezTo>
                  <a:pt x="400" y="1799"/>
                  <a:pt x="490" y="1619"/>
                  <a:pt x="520" y="1429"/>
                </a:cubicBezTo>
                <a:cubicBezTo>
                  <a:pt x="570" y="1179"/>
                  <a:pt x="600" y="1010"/>
                  <a:pt x="1429" y="830"/>
                </a:cubicBezTo>
                <a:cubicBezTo>
                  <a:pt x="1549" y="800"/>
                  <a:pt x="1679" y="790"/>
                  <a:pt x="1799" y="790"/>
                </a:cubicBezTo>
                <a:cubicBezTo>
                  <a:pt x="2179" y="810"/>
                  <a:pt x="2538" y="870"/>
                  <a:pt x="2898" y="970"/>
                </a:cubicBezTo>
                <a:cubicBezTo>
                  <a:pt x="3298" y="1089"/>
                  <a:pt x="3697" y="1149"/>
                  <a:pt x="4107" y="1169"/>
                </a:cubicBezTo>
                <a:cubicBezTo>
                  <a:pt x="4317" y="1169"/>
                  <a:pt x="4527" y="1139"/>
                  <a:pt x="4736" y="1079"/>
                </a:cubicBezTo>
                <a:cubicBezTo>
                  <a:pt x="5346" y="900"/>
                  <a:pt x="5705" y="540"/>
                  <a:pt x="5825" y="21"/>
                </a:cubicBezTo>
                <a:lnTo>
                  <a:pt x="5675" y="11"/>
                </a:lnTo>
                <a:close/>
                <a:moveTo>
                  <a:pt x="6235" y="11"/>
                </a:moveTo>
                <a:cubicBezTo>
                  <a:pt x="6175" y="590"/>
                  <a:pt x="5825" y="980"/>
                  <a:pt x="5176" y="1179"/>
                </a:cubicBezTo>
                <a:cubicBezTo>
                  <a:pt x="4966" y="1249"/>
                  <a:pt x="4746" y="1279"/>
                  <a:pt x="4527" y="1279"/>
                </a:cubicBezTo>
                <a:cubicBezTo>
                  <a:pt x="4117" y="1259"/>
                  <a:pt x="3707" y="1199"/>
                  <a:pt x="3318" y="1089"/>
                </a:cubicBezTo>
                <a:cubicBezTo>
                  <a:pt x="2928" y="980"/>
                  <a:pt x="2538" y="920"/>
                  <a:pt x="2139" y="900"/>
                </a:cubicBezTo>
                <a:cubicBezTo>
                  <a:pt x="1959" y="900"/>
                  <a:pt x="1789" y="920"/>
                  <a:pt x="1619" y="960"/>
                </a:cubicBezTo>
                <a:cubicBezTo>
                  <a:pt x="640" y="1219"/>
                  <a:pt x="560" y="1539"/>
                  <a:pt x="480" y="1909"/>
                </a:cubicBezTo>
                <a:cubicBezTo>
                  <a:pt x="440" y="2109"/>
                  <a:pt x="361" y="2308"/>
                  <a:pt x="241" y="2488"/>
                </a:cubicBezTo>
                <a:cubicBezTo>
                  <a:pt x="161" y="2518"/>
                  <a:pt x="81" y="2558"/>
                  <a:pt x="11" y="2598"/>
                </a:cubicBezTo>
                <a:lnTo>
                  <a:pt x="11" y="2738"/>
                </a:lnTo>
                <a:cubicBezTo>
                  <a:pt x="101" y="2688"/>
                  <a:pt x="201" y="2638"/>
                  <a:pt x="301" y="2598"/>
                </a:cubicBezTo>
                <a:lnTo>
                  <a:pt x="321" y="2588"/>
                </a:lnTo>
                <a:lnTo>
                  <a:pt x="331" y="2578"/>
                </a:lnTo>
                <a:cubicBezTo>
                  <a:pt x="470" y="2388"/>
                  <a:pt x="560" y="2168"/>
                  <a:pt x="600" y="1929"/>
                </a:cubicBezTo>
                <a:cubicBezTo>
                  <a:pt x="680" y="1579"/>
                  <a:pt x="740" y="1319"/>
                  <a:pt x="1649" y="1089"/>
                </a:cubicBezTo>
                <a:cubicBezTo>
                  <a:pt x="1782" y="1048"/>
                  <a:pt x="1916" y="1027"/>
                  <a:pt x="2055" y="1027"/>
                </a:cubicBezTo>
                <a:cubicBezTo>
                  <a:pt x="2082" y="1027"/>
                  <a:pt x="2111" y="1028"/>
                  <a:pt x="2139" y="1030"/>
                </a:cubicBezTo>
                <a:cubicBezTo>
                  <a:pt x="2528" y="1040"/>
                  <a:pt x="2908" y="1099"/>
                  <a:pt x="3288" y="1209"/>
                </a:cubicBezTo>
                <a:cubicBezTo>
                  <a:pt x="3697" y="1319"/>
                  <a:pt x="4107" y="1389"/>
                  <a:pt x="4537" y="1399"/>
                </a:cubicBezTo>
                <a:cubicBezTo>
                  <a:pt x="4766" y="1399"/>
                  <a:pt x="4996" y="1369"/>
                  <a:pt x="5216" y="1299"/>
                </a:cubicBezTo>
                <a:cubicBezTo>
                  <a:pt x="5925" y="1089"/>
                  <a:pt x="6315" y="650"/>
                  <a:pt x="6365" y="11"/>
                </a:cubicBezTo>
                <a:close/>
                <a:moveTo>
                  <a:pt x="6754" y="11"/>
                </a:moveTo>
                <a:cubicBezTo>
                  <a:pt x="6774" y="700"/>
                  <a:pt x="6405" y="1169"/>
                  <a:pt x="5655" y="1409"/>
                </a:cubicBezTo>
                <a:cubicBezTo>
                  <a:pt x="5458" y="1472"/>
                  <a:pt x="5245" y="1511"/>
                  <a:pt x="5037" y="1511"/>
                </a:cubicBezTo>
                <a:cubicBezTo>
                  <a:pt x="5013" y="1511"/>
                  <a:pt x="4990" y="1510"/>
                  <a:pt x="4966" y="1509"/>
                </a:cubicBezTo>
                <a:cubicBezTo>
                  <a:pt x="4537" y="1499"/>
                  <a:pt x="4117" y="1429"/>
                  <a:pt x="3707" y="1319"/>
                </a:cubicBezTo>
                <a:cubicBezTo>
                  <a:pt x="3308" y="1209"/>
                  <a:pt x="2898" y="1149"/>
                  <a:pt x="2478" y="1129"/>
                </a:cubicBezTo>
                <a:cubicBezTo>
                  <a:pt x="2259" y="1129"/>
                  <a:pt x="2049" y="1159"/>
                  <a:pt x="1839" y="1219"/>
                </a:cubicBezTo>
                <a:cubicBezTo>
                  <a:pt x="780" y="1549"/>
                  <a:pt x="680" y="1949"/>
                  <a:pt x="570" y="2418"/>
                </a:cubicBezTo>
                <a:cubicBezTo>
                  <a:pt x="520" y="2668"/>
                  <a:pt x="430" y="2908"/>
                  <a:pt x="291" y="3138"/>
                </a:cubicBezTo>
                <a:cubicBezTo>
                  <a:pt x="241" y="3168"/>
                  <a:pt x="171" y="3207"/>
                  <a:pt x="101" y="3257"/>
                </a:cubicBezTo>
                <a:lnTo>
                  <a:pt x="11" y="3317"/>
                </a:lnTo>
                <a:lnTo>
                  <a:pt x="11" y="3467"/>
                </a:lnTo>
                <a:lnTo>
                  <a:pt x="161" y="3367"/>
                </a:lnTo>
                <a:cubicBezTo>
                  <a:pt x="241" y="3307"/>
                  <a:pt x="311" y="3267"/>
                  <a:pt x="371" y="3237"/>
                </a:cubicBezTo>
                <a:lnTo>
                  <a:pt x="381" y="3227"/>
                </a:lnTo>
                <a:lnTo>
                  <a:pt x="390" y="3217"/>
                </a:lnTo>
                <a:cubicBezTo>
                  <a:pt x="540" y="2988"/>
                  <a:pt x="640" y="2728"/>
                  <a:pt x="690" y="2448"/>
                </a:cubicBezTo>
                <a:cubicBezTo>
                  <a:pt x="800" y="1999"/>
                  <a:pt x="890" y="1649"/>
                  <a:pt x="1879" y="1349"/>
                </a:cubicBezTo>
                <a:cubicBezTo>
                  <a:pt x="2079" y="1289"/>
                  <a:pt x="2279" y="1259"/>
                  <a:pt x="2478" y="1259"/>
                </a:cubicBezTo>
                <a:cubicBezTo>
                  <a:pt x="2888" y="1279"/>
                  <a:pt x="3288" y="1339"/>
                  <a:pt x="3677" y="1449"/>
                </a:cubicBezTo>
                <a:cubicBezTo>
                  <a:pt x="4097" y="1559"/>
                  <a:pt x="4527" y="1629"/>
                  <a:pt x="4966" y="1649"/>
                </a:cubicBezTo>
                <a:cubicBezTo>
                  <a:pt x="5216" y="1649"/>
                  <a:pt x="5456" y="1609"/>
                  <a:pt x="5695" y="1539"/>
                </a:cubicBezTo>
                <a:cubicBezTo>
                  <a:pt x="6495" y="1289"/>
                  <a:pt x="6904" y="760"/>
                  <a:pt x="6884" y="11"/>
                </a:cubicBezTo>
                <a:close/>
                <a:moveTo>
                  <a:pt x="7264" y="11"/>
                </a:moveTo>
                <a:cubicBezTo>
                  <a:pt x="7274" y="70"/>
                  <a:pt x="7274" y="120"/>
                  <a:pt x="7274" y="180"/>
                </a:cubicBezTo>
                <a:cubicBezTo>
                  <a:pt x="7314" y="880"/>
                  <a:pt x="6924" y="1389"/>
                  <a:pt x="6155" y="1639"/>
                </a:cubicBezTo>
                <a:cubicBezTo>
                  <a:pt x="5915" y="1719"/>
                  <a:pt x="5655" y="1759"/>
                  <a:pt x="5406" y="1759"/>
                </a:cubicBezTo>
                <a:cubicBezTo>
                  <a:pt x="4966" y="1739"/>
                  <a:pt x="4527" y="1669"/>
                  <a:pt x="4107" y="1559"/>
                </a:cubicBezTo>
                <a:cubicBezTo>
                  <a:pt x="3687" y="1449"/>
                  <a:pt x="3258" y="1389"/>
                  <a:pt x="2828" y="1369"/>
                </a:cubicBezTo>
                <a:cubicBezTo>
                  <a:pt x="2568" y="1369"/>
                  <a:pt x="2319" y="1409"/>
                  <a:pt x="2079" y="1489"/>
                </a:cubicBezTo>
                <a:cubicBezTo>
                  <a:pt x="1010" y="1849"/>
                  <a:pt x="900" y="2348"/>
                  <a:pt x="770" y="2868"/>
                </a:cubicBezTo>
                <a:cubicBezTo>
                  <a:pt x="710" y="3207"/>
                  <a:pt x="570" y="3517"/>
                  <a:pt x="351" y="3787"/>
                </a:cubicBezTo>
                <a:cubicBezTo>
                  <a:pt x="251" y="3897"/>
                  <a:pt x="141" y="3997"/>
                  <a:pt x="11" y="4077"/>
                </a:cubicBezTo>
                <a:lnTo>
                  <a:pt x="11" y="4236"/>
                </a:lnTo>
                <a:cubicBezTo>
                  <a:pt x="171" y="4127"/>
                  <a:pt x="321" y="4007"/>
                  <a:pt x="450" y="3867"/>
                </a:cubicBezTo>
                <a:cubicBezTo>
                  <a:pt x="740" y="3537"/>
                  <a:pt x="820" y="3207"/>
                  <a:pt x="890" y="2888"/>
                </a:cubicBezTo>
                <a:cubicBezTo>
                  <a:pt x="1020" y="2378"/>
                  <a:pt x="1120" y="1939"/>
                  <a:pt x="2119" y="1609"/>
                </a:cubicBezTo>
                <a:cubicBezTo>
                  <a:pt x="2349" y="1529"/>
                  <a:pt x="2578" y="1489"/>
                  <a:pt x="2828" y="1489"/>
                </a:cubicBezTo>
                <a:cubicBezTo>
                  <a:pt x="3248" y="1509"/>
                  <a:pt x="3667" y="1569"/>
                  <a:pt x="4077" y="1679"/>
                </a:cubicBezTo>
                <a:cubicBezTo>
                  <a:pt x="4507" y="1799"/>
                  <a:pt x="4946" y="1859"/>
                  <a:pt x="5396" y="1879"/>
                </a:cubicBezTo>
                <a:cubicBezTo>
                  <a:pt x="5665" y="1879"/>
                  <a:pt x="5935" y="1839"/>
                  <a:pt x="6195" y="1749"/>
                </a:cubicBezTo>
                <a:cubicBezTo>
                  <a:pt x="7024" y="1489"/>
                  <a:pt x="7444" y="940"/>
                  <a:pt x="7404" y="170"/>
                </a:cubicBezTo>
                <a:cubicBezTo>
                  <a:pt x="7404" y="120"/>
                  <a:pt x="7394" y="60"/>
                  <a:pt x="7384" y="11"/>
                </a:cubicBezTo>
                <a:close/>
                <a:moveTo>
                  <a:pt x="7753" y="11"/>
                </a:moveTo>
                <a:cubicBezTo>
                  <a:pt x="7773" y="120"/>
                  <a:pt x="7783" y="240"/>
                  <a:pt x="7793" y="350"/>
                </a:cubicBezTo>
                <a:cubicBezTo>
                  <a:pt x="7863" y="1269"/>
                  <a:pt x="7204" y="1689"/>
                  <a:pt x="6635" y="1879"/>
                </a:cubicBezTo>
                <a:cubicBezTo>
                  <a:pt x="6375" y="1959"/>
                  <a:pt x="6105" y="1999"/>
                  <a:pt x="5825" y="1999"/>
                </a:cubicBezTo>
                <a:cubicBezTo>
                  <a:pt x="5376" y="1979"/>
                  <a:pt x="4926" y="1919"/>
                  <a:pt x="4487" y="1809"/>
                </a:cubicBezTo>
                <a:cubicBezTo>
                  <a:pt x="4047" y="1689"/>
                  <a:pt x="3597" y="1619"/>
                  <a:pt x="3148" y="1599"/>
                </a:cubicBezTo>
                <a:cubicBezTo>
                  <a:pt x="2858" y="1599"/>
                  <a:pt x="2568" y="1649"/>
                  <a:pt x="2299" y="1749"/>
                </a:cubicBezTo>
                <a:cubicBezTo>
                  <a:pt x="1150" y="2178"/>
                  <a:pt x="1010" y="2758"/>
                  <a:pt x="850" y="3377"/>
                </a:cubicBezTo>
                <a:cubicBezTo>
                  <a:pt x="780" y="3757"/>
                  <a:pt x="630" y="4117"/>
                  <a:pt x="400" y="4426"/>
                </a:cubicBezTo>
                <a:cubicBezTo>
                  <a:pt x="291" y="4576"/>
                  <a:pt x="161" y="4696"/>
                  <a:pt x="11" y="4816"/>
                </a:cubicBezTo>
                <a:lnTo>
                  <a:pt x="11" y="4976"/>
                </a:lnTo>
                <a:cubicBezTo>
                  <a:pt x="201" y="4836"/>
                  <a:pt x="361" y="4686"/>
                  <a:pt x="510" y="4506"/>
                </a:cubicBezTo>
                <a:cubicBezTo>
                  <a:pt x="740" y="4177"/>
                  <a:pt x="900" y="3807"/>
                  <a:pt x="970" y="3407"/>
                </a:cubicBezTo>
                <a:cubicBezTo>
                  <a:pt x="1130" y="2798"/>
                  <a:pt x="1260" y="2278"/>
                  <a:pt x="2349" y="1869"/>
                </a:cubicBezTo>
                <a:cubicBezTo>
                  <a:pt x="2608" y="1779"/>
                  <a:pt x="2888" y="1729"/>
                  <a:pt x="3158" y="1729"/>
                </a:cubicBezTo>
                <a:cubicBezTo>
                  <a:pt x="3597" y="1749"/>
                  <a:pt x="4037" y="1809"/>
                  <a:pt x="4467" y="1929"/>
                </a:cubicBezTo>
                <a:cubicBezTo>
                  <a:pt x="4916" y="2039"/>
                  <a:pt x="5376" y="2109"/>
                  <a:pt x="5835" y="2128"/>
                </a:cubicBezTo>
                <a:cubicBezTo>
                  <a:pt x="6125" y="2128"/>
                  <a:pt x="6415" y="2079"/>
                  <a:pt x="6684" y="1999"/>
                </a:cubicBezTo>
                <a:cubicBezTo>
                  <a:pt x="7544" y="1699"/>
                  <a:pt x="7983" y="1129"/>
                  <a:pt x="7923" y="330"/>
                </a:cubicBezTo>
                <a:cubicBezTo>
                  <a:pt x="7913" y="230"/>
                  <a:pt x="7893" y="120"/>
                  <a:pt x="7873" y="11"/>
                </a:cubicBezTo>
                <a:close/>
                <a:moveTo>
                  <a:pt x="8213" y="11"/>
                </a:moveTo>
                <a:cubicBezTo>
                  <a:pt x="8263" y="170"/>
                  <a:pt x="8293" y="340"/>
                  <a:pt x="8313" y="510"/>
                </a:cubicBezTo>
                <a:cubicBezTo>
                  <a:pt x="8413" y="1459"/>
                  <a:pt x="7723" y="1899"/>
                  <a:pt x="7124" y="2099"/>
                </a:cubicBezTo>
                <a:cubicBezTo>
                  <a:pt x="6868" y="2181"/>
                  <a:pt x="6603" y="2230"/>
                  <a:pt x="6338" y="2230"/>
                </a:cubicBezTo>
                <a:cubicBezTo>
                  <a:pt x="6314" y="2230"/>
                  <a:pt x="6289" y="2229"/>
                  <a:pt x="6265" y="2228"/>
                </a:cubicBezTo>
                <a:cubicBezTo>
                  <a:pt x="5795" y="2218"/>
                  <a:pt x="5326" y="2148"/>
                  <a:pt x="4866" y="2029"/>
                </a:cubicBezTo>
                <a:cubicBezTo>
                  <a:pt x="4417" y="1919"/>
                  <a:pt x="3957" y="1849"/>
                  <a:pt x="3488" y="1829"/>
                </a:cubicBezTo>
                <a:cubicBezTo>
                  <a:pt x="3158" y="1829"/>
                  <a:pt x="2828" y="1889"/>
                  <a:pt x="2528" y="2009"/>
                </a:cubicBezTo>
                <a:cubicBezTo>
                  <a:pt x="1290" y="2498"/>
                  <a:pt x="1120" y="3177"/>
                  <a:pt x="930" y="3887"/>
                </a:cubicBezTo>
                <a:cubicBezTo>
                  <a:pt x="850" y="4306"/>
                  <a:pt x="690" y="4706"/>
                  <a:pt x="460" y="5066"/>
                </a:cubicBezTo>
                <a:cubicBezTo>
                  <a:pt x="331" y="5246"/>
                  <a:pt x="181" y="5405"/>
                  <a:pt x="11" y="5545"/>
                </a:cubicBezTo>
                <a:lnTo>
                  <a:pt x="11" y="5705"/>
                </a:lnTo>
                <a:cubicBezTo>
                  <a:pt x="221" y="5545"/>
                  <a:pt x="410" y="5355"/>
                  <a:pt x="560" y="5136"/>
                </a:cubicBezTo>
                <a:cubicBezTo>
                  <a:pt x="800" y="4766"/>
                  <a:pt x="970" y="4346"/>
                  <a:pt x="1060" y="3917"/>
                </a:cubicBezTo>
                <a:cubicBezTo>
                  <a:pt x="1240" y="3207"/>
                  <a:pt x="1390" y="2598"/>
                  <a:pt x="2568" y="2128"/>
                </a:cubicBezTo>
                <a:cubicBezTo>
                  <a:pt x="2837" y="2017"/>
                  <a:pt x="3123" y="1958"/>
                  <a:pt x="3419" y="1958"/>
                </a:cubicBezTo>
                <a:cubicBezTo>
                  <a:pt x="3442" y="1958"/>
                  <a:pt x="3465" y="1958"/>
                  <a:pt x="3488" y="1959"/>
                </a:cubicBezTo>
                <a:cubicBezTo>
                  <a:pt x="3947" y="1979"/>
                  <a:pt x="4397" y="2039"/>
                  <a:pt x="4846" y="2148"/>
                </a:cubicBezTo>
                <a:cubicBezTo>
                  <a:pt x="5306" y="2268"/>
                  <a:pt x="5785" y="2338"/>
                  <a:pt x="6265" y="2358"/>
                </a:cubicBezTo>
                <a:cubicBezTo>
                  <a:pt x="6565" y="2358"/>
                  <a:pt x="6874" y="2308"/>
                  <a:pt x="7164" y="2218"/>
                </a:cubicBezTo>
                <a:cubicBezTo>
                  <a:pt x="8063" y="1919"/>
                  <a:pt x="8523" y="1299"/>
                  <a:pt x="8433" y="500"/>
                </a:cubicBezTo>
                <a:lnTo>
                  <a:pt x="8433" y="490"/>
                </a:lnTo>
                <a:cubicBezTo>
                  <a:pt x="8413" y="330"/>
                  <a:pt x="8383" y="160"/>
                  <a:pt x="8343" y="11"/>
                </a:cubicBezTo>
                <a:close/>
                <a:moveTo>
                  <a:pt x="8673" y="11"/>
                </a:moveTo>
                <a:cubicBezTo>
                  <a:pt x="8742" y="220"/>
                  <a:pt x="8802" y="440"/>
                  <a:pt x="8832" y="670"/>
                </a:cubicBezTo>
                <a:cubicBezTo>
                  <a:pt x="8962" y="1649"/>
                  <a:pt x="8243" y="2109"/>
                  <a:pt x="7614" y="2318"/>
                </a:cubicBezTo>
                <a:cubicBezTo>
                  <a:pt x="7339" y="2419"/>
                  <a:pt x="7056" y="2469"/>
                  <a:pt x="6772" y="2469"/>
                </a:cubicBezTo>
                <a:cubicBezTo>
                  <a:pt x="6746" y="2469"/>
                  <a:pt x="6720" y="2469"/>
                  <a:pt x="6694" y="2468"/>
                </a:cubicBezTo>
                <a:cubicBezTo>
                  <a:pt x="6205" y="2448"/>
                  <a:pt x="5725" y="2388"/>
                  <a:pt x="5256" y="2268"/>
                </a:cubicBezTo>
                <a:cubicBezTo>
                  <a:pt x="4786" y="2148"/>
                  <a:pt x="4297" y="2079"/>
                  <a:pt x="3817" y="2059"/>
                </a:cubicBezTo>
                <a:cubicBezTo>
                  <a:pt x="3448" y="2059"/>
                  <a:pt x="3088" y="2128"/>
                  <a:pt x="2748" y="2268"/>
                </a:cubicBezTo>
                <a:cubicBezTo>
                  <a:pt x="1420" y="2828"/>
                  <a:pt x="1230" y="3597"/>
                  <a:pt x="1020" y="4406"/>
                </a:cubicBezTo>
                <a:cubicBezTo>
                  <a:pt x="920" y="4866"/>
                  <a:pt x="750" y="5305"/>
                  <a:pt x="520" y="5715"/>
                </a:cubicBezTo>
                <a:cubicBezTo>
                  <a:pt x="381" y="5925"/>
                  <a:pt x="211" y="6115"/>
                  <a:pt x="21" y="6285"/>
                </a:cubicBezTo>
                <a:lnTo>
                  <a:pt x="21" y="6444"/>
                </a:lnTo>
                <a:cubicBezTo>
                  <a:pt x="251" y="6255"/>
                  <a:pt x="460" y="6035"/>
                  <a:pt x="630" y="5785"/>
                </a:cubicBezTo>
                <a:cubicBezTo>
                  <a:pt x="870" y="5365"/>
                  <a:pt x="1040" y="4906"/>
                  <a:pt x="1140" y="4436"/>
                </a:cubicBezTo>
                <a:cubicBezTo>
                  <a:pt x="1350" y="3627"/>
                  <a:pt x="1539" y="2918"/>
                  <a:pt x="2808" y="2388"/>
                </a:cubicBezTo>
                <a:cubicBezTo>
                  <a:pt x="3108" y="2257"/>
                  <a:pt x="3434" y="2187"/>
                  <a:pt x="3761" y="2187"/>
                </a:cubicBezTo>
                <a:cubicBezTo>
                  <a:pt x="3783" y="2187"/>
                  <a:pt x="3805" y="2188"/>
                  <a:pt x="3827" y="2188"/>
                </a:cubicBezTo>
                <a:cubicBezTo>
                  <a:pt x="4297" y="2208"/>
                  <a:pt x="4766" y="2268"/>
                  <a:pt x="5236" y="2388"/>
                </a:cubicBezTo>
                <a:cubicBezTo>
                  <a:pt x="5705" y="2508"/>
                  <a:pt x="6195" y="2578"/>
                  <a:pt x="6694" y="2598"/>
                </a:cubicBezTo>
                <a:cubicBezTo>
                  <a:pt x="7014" y="2598"/>
                  <a:pt x="7344" y="2548"/>
                  <a:pt x="7654" y="2448"/>
                </a:cubicBezTo>
                <a:cubicBezTo>
                  <a:pt x="8593" y="2128"/>
                  <a:pt x="9052" y="1489"/>
                  <a:pt x="8952" y="660"/>
                </a:cubicBezTo>
                <a:lnTo>
                  <a:pt x="8952" y="650"/>
                </a:lnTo>
                <a:cubicBezTo>
                  <a:pt x="8922" y="430"/>
                  <a:pt x="8872" y="220"/>
                  <a:pt x="8792" y="11"/>
                </a:cubicBezTo>
                <a:close/>
                <a:moveTo>
                  <a:pt x="9102" y="1"/>
                </a:moveTo>
                <a:lnTo>
                  <a:pt x="9142" y="110"/>
                </a:lnTo>
                <a:cubicBezTo>
                  <a:pt x="9232" y="340"/>
                  <a:pt x="9302" y="580"/>
                  <a:pt x="9342" y="830"/>
                </a:cubicBezTo>
                <a:cubicBezTo>
                  <a:pt x="9462" y="1619"/>
                  <a:pt x="9022" y="2228"/>
                  <a:pt x="8093" y="2548"/>
                </a:cubicBezTo>
                <a:cubicBezTo>
                  <a:pt x="7783" y="2658"/>
                  <a:pt x="7454" y="2708"/>
                  <a:pt x="7124" y="2708"/>
                </a:cubicBezTo>
                <a:cubicBezTo>
                  <a:pt x="6615" y="2688"/>
                  <a:pt x="6115" y="2618"/>
                  <a:pt x="5625" y="2498"/>
                </a:cubicBezTo>
                <a:cubicBezTo>
                  <a:pt x="5136" y="2378"/>
                  <a:pt x="4636" y="2308"/>
                  <a:pt x="4137" y="2288"/>
                </a:cubicBezTo>
                <a:cubicBezTo>
                  <a:pt x="3737" y="2288"/>
                  <a:pt x="3338" y="2368"/>
                  <a:pt x="2968" y="2528"/>
                </a:cubicBezTo>
                <a:cubicBezTo>
                  <a:pt x="1549" y="3158"/>
                  <a:pt x="1330" y="4017"/>
                  <a:pt x="1090" y="4926"/>
                </a:cubicBezTo>
                <a:cubicBezTo>
                  <a:pt x="980" y="5425"/>
                  <a:pt x="800" y="5905"/>
                  <a:pt x="560" y="6354"/>
                </a:cubicBezTo>
                <a:cubicBezTo>
                  <a:pt x="410" y="6604"/>
                  <a:pt x="221" y="6834"/>
                  <a:pt x="1" y="7024"/>
                </a:cubicBezTo>
                <a:lnTo>
                  <a:pt x="1" y="7194"/>
                </a:lnTo>
                <a:cubicBezTo>
                  <a:pt x="271" y="6974"/>
                  <a:pt x="490" y="6714"/>
                  <a:pt x="670" y="6414"/>
                </a:cubicBezTo>
                <a:cubicBezTo>
                  <a:pt x="920" y="5965"/>
                  <a:pt x="1100" y="5475"/>
                  <a:pt x="1210" y="4976"/>
                </a:cubicBezTo>
                <a:cubicBezTo>
                  <a:pt x="1449" y="4057"/>
                  <a:pt x="1659" y="3257"/>
                  <a:pt x="3018" y="2648"/>
                </a:cubicBezTo>
                <a:cubicBezTo>
                  <a:pt x="3358" y="2507"/>
                  <a:pt x="3715" y="2427"/>
                  <a:pt x="4082" y="2427"/>
                </a:cubicBezTo>
                <a:cubicBezTo>
                  <a:pt x="4103" y="2427"/>
                  <a:pt x="4125" y="2428"/>
                  <a:pt x="4147" y="2428"/>
                </a:cubicBezTo>
                <a:cubicBezTo>
                  <a:pt x="4636" y="2438"/>
                  <a:pt x="5126" y="2508"/>
                  <a:pt x="5605" y="2628"/>
                </a:cubicBezTo>
                <a:cubicBezTo>
                  <a:pt x="6105" y="2758"/>
                  <a:pt x="6615" y="2828"/>
                  <a:pt x="7124" y="2848"/>
                </a:cubicBezTo>
                <a:cubicBezTo>
                  <a:pt x="7474" y="2848"/>
                  <a:pt x="7813" y="2788"/>
                  <a:pt x="8143" y="2678"/>
                </a:cubicBezTo>
                <a:cubicBezTo>
                  <a:pt x="9122" y="2328"/>
                  <a:pt x="9592" y="1669"/>
                  <a:pt x="9472" y="820"/>
                </a:cubicBezTo>
                <a:lnTo>
                  <a:pt x="9472" y="810"/>
                </a:lnTo>
                <a:cubicBezTo>
                  <a:pt x="9422" y="560"/>
                  <a:pt x="9352" y="310"/>
                  <a:pt x="9262" y="60"/>
                </a:cubicBezTo>
                <a:cubicBezTo>
                  <a:pt x="9252" y="40"/>
                  <a:pt x="9242" y="21"/>
                  <a:pt x="9242" y="1"/>
                </a:cubicBezTo>
                <a:close/>
                <a:moveTo>
                  <a:pt x="9542" y="11"/>
                </a:moveTo>
                <a:cubicBezTo>
                  <a:pt x="9572" y="90"/>
                  <a:pt x="9602" y="170"/>
                  <a:pt x="9642" y="260"/>
                </a:cubicBezTo>
                <a:cubicBezTo>
                  <a:pt x="9742" y="490"/>
                  <a:pt x="9811" y="740"/>
                  <a:pt x="9871" y="990"/>
                </a:cubicBezTo>
                <a:cubicBezTo>
                  <a:pt x="10001" y="1809"/>
                  <a:pt x="9552" y="2438"/>
                  <a:pt x="8583" y="2778"/>
                </a:cubicBezTo>
                <a:cubicBezTo>
                  <a:pt x="8253" y="2898"/>
                  <a:pt x="7913" y="2948"/>
                  <a:pt x="7564" y="2948"/>
                </a:cubicBezTo>
                <a:cubicBezTo>
                  <a:pt x="7034" y="2928"/>
                  <a:pt x="6525" y="2858"/>
                  <a:pt x="6015" y="2738"/>
                </a:cubicBezTo>
                <a:cubicBezTo>
                  <a:pt x="5506" y="2608"/>
                  <a:pt x="4996" y="2538"/>
                  <a:pt x="4467" y="2518"/>
                </a:cubicBezTo>
                <a:cubicBezTo>
                  <a:pt x="4037" y="2518"/>
                  <a:pt x="3597" y="2608"/>
                  <a:pt x="3198" y="2788"/>
                </a:cubicBezTo>
                <a:cubicBezTo>
                  <a:pt x="1689" y="3497"/>
                  <a:pt x="1439" y="4456"/>
                  <a:pt x="1180" y="5475"/>
                </a:cubicBezTo>
                <a:cubicBezTo>
                  <a:pt x="1060" y="6005"/>
                  <a:pt x="870" y="6514"/>
                  <a:pt x="620" y="7004"/>
                </a:cubicBezTo>
                <a:cubicBezTo>
                  <a:pt x="460" y="7294"/>
                  <a:pt x="251" y="7553"/>
                  <a:pt x="11" y="7783"/>
                </a:cubicBezTo>
                <a:lnTo>
                  <a:pt x="11" y="7953"/>
                </a:lnTo>
                <a:cubicBezTo>
                  <a:pt x="301" y="7703"/>
                  <a:pt x="550" y="7403"/>
                  <a:pt x="730" y="7064"/>
                </a:cubicBezTo>
                <a:cubicBezTo>
                  <a:pt x="990" y="6574"/>
                  <a:pt x="1180" y="6045"/>
                  <a:pt x="1300" y="5505"/>
                </a:cubicBezTo>
                <a:cubicBezTo>
                  <a:pt x="1569" y="4476"/>
                  <a:pt x="1799" y="3587"/>
                  <a:pt x="3258" y="2908"/>
                </a:cubicBezTo>
                <a:cubicBezTo>
                  <a:pt x="3618" y="2746"/>
                  <a:pt x="4006" y="2657"/>
                  <a:pt x="4403" y="2657"/>
                </a:cubicBezTo>
                <a:cubicBezTo>
                  <a:pt x="4424" y="2657"/>
                  <a:pt x="4446" y="2657"/>
                  <a:pt x="4467" y="2658"/>
                </a:cubicBezTo>
                <a:cubicBezTo>
                  <a:pt x="4986" y="2678"/>
                  <a:pt x="5486" y="2748"/>
                  <a:pt x="5985" y="2868"/>
                </a:cubicBezTo>
                <a:cubicBezTo>
                  <a:pt x="6505" y="2988"/>
                  <a:pt x="7024" y="3068"/>
                  <a:pt x="7554" y="3088"/>
                </a:cubicBezTo>
                <a:cubicBezTo>
                  <a:pt x="7923" y="3088"/>
                  <a:pt x="8283" y="3028"/>
                  <a:pt x="8623" y="2908"/>
                </a:cubicBezTo>
                <a:cubicBezTo>
                  <a:pt x="9652" y="2538"/>
                  <a:pt x="10131" y="1859"/>
                  <a:pt x="9991" y="980"/>
                </a:cubicBezTo>
                <a:cubicBezTo>
                  <a:pt x="9931" y="710"/>
                  <a:pt x="9851" y="460"/>
                  <a:pt x="9752" y="210"/>
                </a:cubicBezTo>
                <a:cubicBezTo>
                  <a:pt x="9722" y="140"/>
                  <a:pt x="9702" y="70"/>
                  <a:pt x="9672" y="11"/>
                </a:cubicBezTo>
                <a:close/>
                <a:moveTo>
                  <a:pt x="9961" y="11"/>
                </a:moveTo>
                <a:cubicBezTo>
                  <a:pt x="10011" y="150"/>
                  <a:pt x="10061" y="280"/>
                  <a:pt x="10121" y="420"/>
                </a:cubicBezTo>
                <a:cubicBezTo>
                  <a:pt x="10231" y="660"/>
                  <a:pt x="10321" y="910"/>
                  <a:pt x="10381" y="1169"/>
                </a:cubicBezTo>
                <a:cubicBezTo>
                  <a:pt x="10591" y="2288"/>
                  <a:pt x="9652" y="2808"/>
                  <a:pt x="9072" y="3018"/>
                </a:cubicBezTo>
                <a:cubicBezTo>
                  <a:pt x="8747" y="3138"/>
                  <a:pt x="8406" y="3199"/>
                  <a:pt x="8062" y="3199"/>
                </a:cubicBezTo>
                <a:cubicBezTo>
                  <a:pt x="8036" y="3199"/>
                  <a:pt x="8010" y="3198"/>
                  <a:pt x="7983" y="3197"/>
                </a:cubicBezTo>
                <a:cubicBezTo>
                  <a:pt x="7444" y="3177"/>
                  <a:pt x="6914" y="3098"/>
                  <a:pt x="6395" y="2978"/>
                </a:cubicBezTo>
                <a:cubicBezTo>
                  <a:pt x="5865" y="2848"/>
                  <a:pt x="5326" y="2768"/>
                  <a:pt x="4796" y="2758"/>
                </a:cubicBezTo>
                <a:cubicBezTo>
                  <a:pt x="4774" y="2757"/>
                  <a:pt x="4753" y="2757"/>
                  <a:pt x="4731" y="2757"/>
                </a:cubicBezTo>
                <a:cubicBezTo>
                  <a:pt x="4274" y="2757"/>
                  <a:pt x="3828" y="2857"/>
                  <a:pt x="3418" y="3058"/>
                </a:cubicBezTo>
                <a:cubicBezTo>
                  <a:pt x="1819" y="3827"/>
                  <a:pt x="1549" y="4886"/>
                  <a:pt x="1250" y="6005"/>
                </a:cubicBezTo>
                <a:cubicBezTo>
                  <a:pt x="1120" y="6574"/>
                  <a:pt x="930" y="7124"/>
                  <a:pt x="680" y="7653"/>
                </a:cubicBezTo>
                <a:cubicBezTo>
                  <a:pt x="500" y="7983"/>
                  <a:pt x="281" y="8273"/>
                  <a:pt x="1" y="8532"/>
                </a:cubicBezTo>
                <a:lnTo>
                  <a:pt x="1" y="8702"/>
                </a:lnTo>
                <a:cubicBezTo>
                  <a:pt x="331" y="8422"/>
                  <a:pt x="590" y="8083"/>
                  <a:pt x="790" y="7713"/>
                </a:cubicBezTo>
                <a:cubicBezTo>
                  <a:pt x="1050" y="7174"/>
                  <a:pt x="1240" y="6614"/>
                  <a:pt x="1370" y="6035"/>
                </a:cubicBezTo>
                <a:cubicBezTo>
                  <a:pt x="1669" y="4906"/>
                  <a:pt x="1929" y="3917"/>
                  <a:pt x="3478" y="3177"/>
                </a:cubicBezTo>
                <a:cubicBezTo>
                  <a:pt x="3868" y="2987"/>
                  <a:pt x="4296" y="2887"/>
                  <a:pt x="4734" y="2887"/>
                </a:cubicBezTo>
                <a:cubicBezTo>
                  <a:pt x="4754" y="2887"/>
                  <a:pt x="4775" y="2887"/>
                  <a:pt x="4796" y="2888"/>
                </a:cubicBezTo>
                <a:cubicBezTo>
                  <a:pt x="5326" y="2898"/>
                  <a:pt x="5845" y="2978"/>
                  <a:pt x="6365" y="3098"/>
                </a:cubicBezTo>
                <a:cubicBezTo>
                  <a:pt x="6894" y="3227"/>
                  <a:pt x="7444" y="3297"/>
                  <a:pt x="7983" y="3317"/>
                </a:cubicBezTo>
                <a:cubicBezTo>
                  <a:pt x="8008" y="3318"/>
                  <a:pt x="8032" y="3318"/>
                  <a:pt x="8057" y="3318"/>
                </a:cubicBezTo>
                <a:cubicBezTo>
                  <a:pt x="8421" y="3318"/>
                  <a:pt x="8775" y="3249"/>
                  <a:pt x="9112" y="3128"/>
                </a:cubicBezTo>
                <a:cubicBezTo>
                  <a:pt x="10171" y="2758"/>
                  <a:pt x="10671" y="2029"/>
                  <a:pt x="10511" y="1139"/>
                </a:cubicBezTo>
                <a:lnTo>
                  <a:pt x="10501" y="1139"/>
                </a:lnTo>
                <a:cubicBezTo>
                  <a:pt x="10441" y="880"/>
                  <a:pt x="10351" y="620"/>
                  <a:pt x="10241" y="370"/>
                </a:cubicBezTo>
                <a:cubicBezTo>
                  <a:pt x="10191" y="240"/>
                  <a:pt x="10141" y="130"/>
                  <a:pt x="10091" y="11"/>
                </a:cubicBezTo>
                <a:close/>
                <a:moveTo>
                  <a:pt x="10391" y="21"/>
                </a:moveTo>
                <a:cubicBezTo>
                  <a:pt x="10451" y="210"/>
                  <a:pt x="10521" y="400"/>
                  <a:pt x="10611" y="580"/>
                </a:cubicBezTo>
                <a:cubicBezTo>
                  <a:pt x="10741" y="820"/>
                  <a:pt x="10830" y="1070"/>
                  <a:pt x="10900" y="1329"/>
                </a:cubicBezTo>
                <a:cubicBezTo>
                  <a:pt x="11140" y="2488"/>
                  <a:pt x="10161" y="3028"/>
                  <a:pt x="9552" y="3247"/>
                </a:cubicBezTo>
                <a:cubicBezTo>
                  <a:pt x="9192" y="3387"/>
                  <a:pt x="8802" y="3447"/>
                  <a:pt x="8413" y="3447"/>
                </a:cubicBezTo>
                <a:cubicBezTo>
                  <a:pt x="7863" y="3427"/>
                  <a:pt x="7304" y="3347"/>
                  <a:pt x="6764" y="3217"/>
                </a:cubicBezTo>
                <a:cubicBezTo>
                  <a:pt x="6225" y="3088"/>
                  <a:pt x="5675" y="3018"/>
                  <a:pt x="5116" y="2998"/>
                </a:cubicBezTo>
                <a:cubicBezTo>
                  <a:pt x="5095" y="2997"/>
                  <a:pt x="5074" y="2997"/>
                  <a:pt x="5052" y="2997"/>
                </a:cubicBezTo>
                <a:cubicBezTo>
                  <a:pt x="4565" y="2997"/>
                  <a:pt x="4088" y="3107"/>
                  <a:pt x="3647" y="3327"/>
                </a:cubicBezTo>
                <a:cubicBezTo>
                  <a:pt x="1949" y="4167"/>
                  <a:pt x="1649" y="5325"/>
                  <a:pt x="1330" y="6554"/>
                </a:cubicBezTo>
                <a:cubicBezTo>
                  <a:pt x="1190" y="7154"/>
                  <a:pt x="990" y="7743"/>
                  <a:pt x="730" y="8303"/>
                </a:cubicBezTo>
                <a:cubicBezTo>
                  <a:pt x="550" y="8672"/>
                  <a:pt x="301" y="9002"/>
                  <a:pt x="1" y="9292"/>
                </a:cubicBezTo>
                <a:lnTo>
                  <a:pt x="1" y="9461"/>
                </a:lnTo>
                <a:cubicBezTo>
                  <a:pt x="351" y="9152"/>
                  <a:pt x="640" y="8772"/>
                  <a:pt x="840" y="8353"/>
                </a:cubicBezTo>
                <a:cubicBezTo>
                  <a:pt x="1110" y="7793"/>
                  <a:pt x="1310" y="7194"/>
                  <a:pt x="1449" y="6584"/>
                </a:cubicBezTo>
                <a:cubicBezTo>
                  <a:pt x="1779" y="5335"/>
                  <a:pt x="2059" y="4256"/>
                  <a:pt x="3707" y="3437"/>
                </a:cubicBezTo>
                <a:cubicBezTo>
                  <a:pt x="4137" y="3227"/>
                  <a:pt x="4626" y="3118"/>
                  <a:pt x="5116" y="3118"/>
                </a:cubicBezTo>
                <a:cubicBezTo>
                  <a:pt x="5665" y="3138"/>
                  <a:pt x="6205" y="3217"/>
                  <a:pt x="6734" y="3347"/>
                </a:cubicBezTo>
                <a:cubicBezTo>
                  <a:pt x="7284" y="3477"/>
                  <a:pt x="7853" y="3547"/>
                  <a:pt x="8423" y="3567"/>
                </a:cubicBezTo>
                <a:cubicBezTo>
                  <a:pt x="8822" y="3567"/>
                  <a:pt x="9222" y="3497"/>
                  <a:pt x="9602" y="3367"/>
                </a:cubicBezTo>
                <a:cubicBezTo>
                  <a:pt x="10691" y="2968"/>
                  <a:pt x="11210" y="2218"/>
                  <a:pt x="11020" y="1299"/>
                </a:cubicBezTo>
                <a:cubicBezTo>
                  <a:pt x="10950" y="1030"/>
                  <a:pt x="10850" y="770"/>
                  <a:pt x="10731" y="520"/>
                </a:cubicBezTo>
                <a:cubicBezTo>
                  <a:pt x="10651" y="360"/>
                  <a:pt x="10581" y="190"/>
                  <a:pt x="10521" y="21"/>
                </a:cubicBezTo>
                <a:close/>
                <a:moveTo>
                  <a:pt x="10820" y="11"/>
                </a:moveTo>
                <a:cubicBezTo>
                  <a:pt x="10890" y="260"/>
                  <a:pt x="10990" y="500"/>
                  <a:pt x="11110" y="720"/>
                </a:cubicBezTo>
                <a:cubicBezTo>
                  <a:pt x="11240" y="970"/>
                  <a:pt x="11350" y="1229"/>
                  <a:pt x="11420" y="1489"/>
                </a:cubicBezTo>
                <a:cubicBezTo>
                  <a:pt x="11540" y="1999"/>
                  <a:pt x="11510" y="2938"/>
                  <a:pt x="10051" y="3477"/>
                </a:cubicBezTo>
                <a:cubicBezTo>
                  <a:pt x="9686" y="3608"/>
                  <a:pt x="9312" y="3678"/>
                  <a:pt x="8929" y="3678"/>
                </a:cubicBezTo>
                <a:cubicBezTo>
                  <a:pt x="8904" y="3678"/>
                  <a:pt x="8878" y="3678"/>
                  <a:pt x="8852" y="3677"/>
                </a:cubicBezTo>
                <a:cubicBezTo>
                  <a:pt x="8273" y="3657"/>
                  <a:pt x="7703" y="3587"/>
                  <a:pt x="7154" y="3447"/>
                </a:cubicBezTo>
                <a:cubicBezTo>
                  <a:pt x="6585" y="3317"/>
                  <a:pt x="6015" y="3237"/>
                  <a:pt x="5446" y="3227"/>
                </a:cubicBezTo>
                <a:cubicBezTo>
                  <a:pt x="5425" y="3227"/>
                  <a:pt x="5403" y="3227"/>
                  <a:pt x="5382" y="3227"/>
                </a:cubicBezTo>
                <a:cubicBezTo>
                  <a:pt x="4855" y="3227"/>
                  <a:pt x="4338" y="3347"/>
                  <a:pt x="3877" y="3587"/>
                </a:cubicBezTo>
                <a:cubicBezTo>
                  <a:pt x="2089" y="4506"/>
                  <a:pt x="1759" y="5765"/>
                  <a:pt x="1410" y="7094"/>
                </a:cubicBezTo>
                <a:cubicBezTo>
                  <a:pt x="1260" y="7733"/>
                  <a:pt x="1050" y="8343"/>
                  <a:pt x="790" y="8942"/>
                </a:cubicBezTo>
                <a:cubicBezTo>
                  <a:pt x="600" y="9352"/>
                  <a:pt x="331" y="9731"/>
                  <a:pt x="11" y="10041"/>
                </a:cubicBezTo>
                <a:lnTo>
                  <a:pt x="11" y="10221"/>
                </a:lnTo>
                <a:cubicBezTo>
                  <a:pt x="381" y="9871"/>
                  <a:pt x="690" y="9461"/>
                  <a:pt x="900" y="8992"/>
                </a:cubicBezTo>
                <a:cubicBezTo>
                  <a:pt x="1170" y="8393"/>
                  <a:pt x="1380" y="7763"/>
                  <a:pt x="1529" y="7124"/>
                </a:cubicBezTo>
                <a:cubicBezTo>
                  <a:pt x="1889" y="5755"/>
                  <a:pt x="2199" y="4586"/>
                  <a:pt x="3927" y="3697"/>
                </a:cubicBezTo>
                <a:cubicBezTo>
                  <a:pt x="4379" y="3466"/>
                  <a:pt x="4876" y="3347"/>
                  <a:pt x="5385" y="3347"/>
                </a:cubicBezTo>
                <a:cubicBezTo>
                  <a:pt x="5405" y="3347"/>
                  <a:pt x="5425" y="3347"/>
                  <a:pt x="5446" y="3347"/>
                </a:cubicBezTo>
                <a:cubicBezTo>
                  <a:pt x="6005" y="3367"/>
                  <a:pt x="6575" y="3447"/>
                  <a:pt x="7124" y="3577"/>
                </a:cubicBezTo>
                <a:cubicBezTo>
                  <a:pt x="7693" y="3707"/>
                  <a:pt x="8263" y="3787"/>
                  <a:pt x="8852" y="3807"/>
                </a:cubicBezTo>
                <a:cubicBezTo>
                  <a:pt x="8876" y="3807"/>
                  <a:pt x="8899" y="3808"/>
                  <a:pt x="8923" y="3808"/>
                </a:cubicBezTo>
                <a:cubicBezTo>
                  <a:pt x="9319" y="3808"/>
                  <a:pt x="9714" y="3729"/>
                  <a:pt x="10091" y="3597"/>
                </a:cubicBezTo>
                <a:cubicBezTo>
                  <a:pt x="11220" y="3177"/>
                  <a:pt x="11750" y="2398"/>
                  <a:pt x="11540" y="1469"/>
                </a:cubicBezTo>
                <a:cubicBezTo>
                  <a:pt x="11460" y="1189"/>
                  <a:pt x="11360" y="920"/>
                  <a:pt x="11220" y="670"/>
                </a:cubicBezTo>
                <a:cubicBezTo>
                  <a:pt x="11100" y="460"/>
                  <a:pt x="11010" y="240"/>
                  <a:pt x="10940" y="11"/>
                </a:cubicBezTo>
                <a:close/>
                <a:moveTo>
                  <a:pt x="11250" y="11"/>
                </a:moveTo>
                <a:cubicBezTo>
                  <a:pt x="11320" y="320"/>
                  <a:pt x="11440" y="610"/>
                  <a:pt x="11600" y="880"/>
                </a:cubicBezTo>
                <a:cubicBezTo>
                  <a:pt x="11740" y="1119"/>
                  <a:pt x="11859" y="1389"/>
                  <a:pt x="11939" y="1659"/>
                </a:cubicBezTo>
                <a:cubicBezTo>
                  <a:pt x="12159" y="2548"/>
                  <a:pt x="11650" y="3287"/>
                  <a:pt x="10531" y="3707"/>
                </a:cubicBezTo>
                <a:cubicBezTo>
                  <a:pt x="10154" y="3839"/>
                  <a:pt x="9759" y="3918"/>
                  <a:pt x="9354" y="3918"/>
                </a:cubicBezTo>
                <a:cubicBezTo>
                  <a:pt x="9330" y="3918"/>
                  <a:pt x="9306" y="3917"/>
                  <a:pt x="9282" y="3917"/>
                </a:cubicBezTo>
                <a:cubicBezTo>
                  <a:pt x="8693" y="3897"/>
                  <a:pt x="8103" y="3817"/>
                  <a:pt x="7534" y="3687"/>
                </a:cubicBezTo>
                <a:cubicBezTo>
                  <a:pt x="6954" y="3547"/>
                  <a:pt x="6365" y="3467"/>
                  <a:pt x="5765" y="3447"/>
                </a:cubicBezTo>
                <a:cubicBezTo>
                  <a:pt x="5746" y="3447"/>
                  <a:pt x="5727" y="3447"/>
                  <a:pt x="5707" y="3447"/>
                </a:cubicBezTo>
                <a:cubicBezTo>
                  <a:pt x="5148" y="3447"/>
                  <a:pt x="4599" y="3586"/>
                  <a:pt x="4097" y="3847"/>
                </a:cubicBezTo>
                <a:cubicBezTo>
                  <a:pt x="2229" y="4836"/>
                  <a:pt x="1869" y="6195"/>
                  <a:pt x="1489" y="7643"/>
                </a:cubicBezTo>
                <a:cubicBezTo>
                  <a:pt x="1330" y="8303"/>
                  <a:pt x="1120" y="8952"/>
                  <a:pt x="850" y="9581"/>
                </a:cubicBezTo>
                <a:cubicBezTo>
                  <a:pt x="640" y="10041"/>
                  <a:pt x="361" y="10451"/>
                  <a:pt x="11" y="10800"/>
                </a:cubicBezTo>
                <a:lnTo>
                  <a:pt x="11" y="10970"/>
                </a:lnTo>
                <a:cubicBezTo>
                  <a:pt x="410" y="10590"/>
                  <a:pt x="740" y="10131"/>
                  <a:pt x="960" y="9631"/>
                </a:cubicBezTo>
                <a:cubicBezTo>
                  <a:pt x="1230" y="8992"/>
                  <a:pt x="1449" y="8333"/>
                  <a:pt x="1609" y="7663"/>
                </a:cubicBezTo>
                <a:cubicBezTo>
                  <a:pt x="1999" y="6185"/>
                  <a:pt x="2329" y="4916"/>
                  <a:pt x="4157" y="3957"/>
                </a:cubicBezTo>
                <a:cubicBezTo>
                  <a:pt x="4640" y="3706"/>
                  <a:pt x="5169" y="3567"/>
                  <a:pt x="5709" y="3567"/>
                </a:cubicBezTo>
                <a:cubicBezTo>
                  <a:pt x="5728" y="3567"/>
                  <a:pt x="5747" y="3567"/>
                  <a:pt x="5765" y="3567"/>
                </a:cubicBezTo>
                <a:cubicBezTo>
                  <a:pt x="6345" y="3587"/>
                  <a:pt x="6934" y="3667"/>
                  <a:pt x="7504" y="3807"/>
                </a:cubicBezTo>
                <a:cubicBezTo>
                  <a:pt x="8083" y="3937"/>
                  <a:pt x="8683" y="4017"/>
                  <a:pt x="9282" y="4047"/>
                </a:cubicBezTo>
                <a:cubicBezTo>
                  <a:pt x="9722" y="4047"/>
                  <a:pt x="10161" y="3967"/>
                  <a:pt x="10581" y="3817"/>
                </a:cubicBezTo>
                <a:cubicBezTo>
                  <a:pt x="11760" y="3387"/>
                  <a:pt x="12289" y="2588"/>
                  <a:pt x="12059" y="1629"/>
                </a:cubicBezTo>
                <a:cubicBezTo>
                  <a:pt x="11969" y="1349"/>
                  <a:pt x="11859" y="1070"/>
                  <a:pt x="11710" y="820"/>
                </a:cubicBezTo>
                <a:cubicBezTo>
                  <a:pt x="11560" y="570"/>
                  <a:pt x="11450" y="300"/>
                  <a:pt x="11380" y="11"/>
                </a:cubicBezTo>
                <a:close/>
                <a:moveTo>
                  <a:pt x="11700" y="11"/>
                </a:moveTo>
                <a:cubicBezTo>
                  <a:pt x="11730" y="390"/>
                  <a:pt x="11909" y="710"/>
                  <a:pt x="12099" y="1030"/>
                </a:cubicBezTo>
                <a:cubicBezTo>
                  <a:pt x="12249" y="1279"/>
                  <a:pt x="12369" y="1539"/>
                  <a:pt x="12459" y="1819"/>
                </a:cubicBezTo>
                <a:cubicBezTo>
                  <a:pt x="12699" y="2728"/>
                  <a:pt x="12179" y="3497"/>
                  <a:pt x="11030" y="3937"/>
                </a:cubicBezTo>
                <a:cubicBezTo>
                  <a:pt x="10634" y="4078"/>
                  <a:pt x="10211" y="4157"/>
                  <a:pt x="9795" y="4157"/>
                </a:cubicBezTo>
                <a:cubicBezTo>
                  <a:pt x="9771" y="4157"/>
                  <a:pt x="9746" y="4157"/>
                  <a:pt x="9722" y="4157"/>
                </a:cubicBezTo>
                <a:cubicBezTo>
                  <a:pt x="9112" y="4137"/>
                  <a:pt x="8503" y="4057"/>
                  <a:pt x="7913" y="3917"/>
                </a:cubicBezTo>
                <a:cubicBezTo>
                  <a:pt x="7314" y="3777"/>
                  <a:pt x="6704" y="3697"/>
                  <a:pt x="6095" y="3677"/>
                </a:cubicBezTo>
                <a:cubicBezTo>
                  <a:pt x="6076" y="3677"/>
                  <a:pt x="6056" y="3677"/>
                  <a:pt x="6037" y="3677"/>
                </a:cubicBezTo>
                <a:cubicBezTo>
                  <a:pt x="5438" y="3677"/>
                  <a:pt x="4859" y="3826"/>
                  <a:pt x="4337" y="4107"/>
                </a:cubicBezTo>
                <a:cubicBezTo>
                  <a:pt x="2359" y="5166"/>
                  <a:pt x="1979" y="6634"/>
                  <a:pt x="1569" y="8183"/>
                </a:cubicBezTo>
                <a:cubicBezTo>
                  <a:pt x="1410" y="8882"/>
                  <a:pt x="1180" y="9561"/>
                  <a:pt x="910" y="10221"/>
                </a:cubicBezTo>
                <a:cubicBezTo>
                  <a:pt x="700" y="10720"/>
                  <a:pt x="390" y="11170"/>
                  <a:pt x="11" y="11559"/>
                </a:cubicBezTo>
                <a:lnTo>
                  <a:pt x="11" y="11729"/>
                </a:lnTo>
                <a:cubicBezTo>
                  <a:pt x="450" y="11320"/>
                  <a:pt x="790" y="10830"/>
                  <a:pt x="1020" y="10271"/>
                </a:cubicBezTo>
                <a:cubicBezTo>
                  <a:pt x="1300" y="9611"/>
                  <a:pt x="1519" y="8922"/>
                  <a:pt x="1689" y="8223"/>
                </a:cubicBezTo>
                <a:cubicBezTo>
                  <a:pt x="2099" y="6624"/>
                  <a:pt x="2469" y="5256"/>
                  <a:pt x="4387" y="4226"/>
                </a:cubicBezTo>
                <a:cubicBezTo>
                  <a:pt x="4890" y="3956"/>
                  <a:pt x="5459" y="3806"/>
                  <a:pt x="6030" y="3806"/>
                </a:cubicBezTo>
                <a:cubicBezTo>
                  <a:pt x="6048" y="3806"/>
                  <a:pt x="6067" y="3807"/>
                  <a:pt x="6085" y="3807"/>
                </a:cubicBezTo>
                <a:cubicBezTo>
                  <a:pt x="6684" y="3827"/>
                  <a:pt x="7294" y="3907"/>
                  <a:pt x="7873" y="4047"/>
                </a:cubicBezTo>
                <a:cubicBezTo>
                  <a:pt x="8483" y="4187"/>
                  <a:pt x="9092" y="4266"/>
                  <a:pt x="9712" y="4296"/>
                </a:cubicBezTo>
                <a:cubicBezTo>
                  <a:pt x="10171" y="4296"/>
                  <a:pt x="10631" y="4217"/>
                  <a:pt x="11060" y="4057"/>
                </a:cubicBezTo>
                <a:cubicBezTo>
                  <a:pt x="12289" y="3597"/>
                  <a:pt x="12839" y="2768"/>
                  <a:pt x="12579" y="1789"/>
                </a:cubicBezTo>
                <a:cubicBezTo>
                  <a:pt x="12489" y="1499"/>
                  <a:pt x="12359" y="1229"/>
                  <a:pt x="12199" y="970"/>
                </a:cubicBezTo>
                <a:cubicBezTo>
                  <a:pt x="12019" y="650"/>
                  <a:pt x="11850" y="340"/>
                  <a:pt x="11830" y="11"/>
                </a:cubicBezTo>
                <a:close/>
                <a:moveTo>
                  <a:pt x="12149" y="11"/>
                </a:moveTo>
                <a:cubicBezTo>
                  <a:pt x="12139" y="450"/>
                  <a:pt x="12359" y="820"/>
                  <a:pt x="12579" y="1189"/>
                </a:cubicBezTo>
                <a:cubicBezTo>
                  <a:pt x="12749" y="1429"/>
                  <a:pt x="12879" y="1699"/>
                  <a:pt x="12968" y="1989"/>
                </a:cubicBezTo>
                <a:cubicBezTo>
                  <a:pt x="13348" y="3307"/>
                  <a:pt x="12069" y="3947"/>
                  <a:pt x="11510" y="4167"/>
                </a:cubicBezTo>
                <a:cubicBezTo>
                  <a:pt x="11070" y="4326"/>
                  <a:pt x="10611" y="4406"/>
                  <a:pt x="10141" y="4406"/>
                </a:cubicBezTo>
                <a:cubicBezTo>
                  <a:pt x="9522" y="4376"/>
                  <a:pt x="8892" y="4296"/>
                  <a:pt x="8283" y="4157"/>
                </a:cubicBezTo>
                <a:cubicBezTo>
                  <a:pt x="7664" y="4007"/>
                  <a:pt x="7044" y="3927"/>
                  <a:pt x="6405" y="3907"/>
                </a:cubicBezTo>
                <a:cubicBezTo>
                  <a:pt x="6386" y="3907"/>
                  <a:pt x="6367" y="3906"/>
                  <a:pt x="6348" y="3906"/>
                </a:cubicBezTo>
                <a:cubicBezTo>
                  <a:pt x="5728" y="3906"/>
                  <a:pt x="5109" y="4066"/>
                  <a:pt x="4557" y="4366"/>
                </a:cubicBezTo>
                <a:cubicBezTo>
                  <a:pt x="2488" y="5495"/>
                  <a:pt x="2079" y="7064"/>
                  <a:pt x="1639" y="8732"/>
                </a:cubicBezTo>
                <a:cubicBezTo>
                  <a:pt x="1469" y="9461"/>
                  <a:pt x="1240" y="10171"/>
                  <a:pt x="960" y="10870"/>
                </a:cubicBezTo>
                <a:cubicBezTo>
                  <a:pt x="740" y="11410"/>
                  <a:pt x="420" y="11899"/>
                  <a:pt x="11" y="12319"/>
                </a:cubicBezTo>
                <a:lnTo>
                  <a:pt x="11" y="12489"/>
                </a:lnTo>
                <a:cubicBezTo>
                  <a:pt x="470" y="12049"/>
                  <a:pt x="840" y="11510"/>
                  <a:pt x="1080" y="10920"/>
                </a:cubicBezTo>
                <a:cubicBezTo>
                  <a:pt x="1360" y="10221"/>
                  <a:pt x="1589" y="9501"/>
                  <a:pt x="1769" y="8762"/>
                </a:cubicBezTo>
                <a:cubicBezTo>
                  <a:pt x="2209" y="7064"/>
                  <a:pt x="2598" y="5585"/>
                  <a:pt x="4616" y="4476"/>
                </a:cubicBezTo>
                <a:cubicBezTo>
                  <a:pt x="5149" y="4186"/>
                  <a:pt x="5747" y="4036"/>
                  <a:pt x="6347" y="4036"/>
                </a:cubicBezTo>
                <a:cubicBezTo>
                  <a:pt x="6366" y="4036"/>
                  <a:pt x="6385" y="4036"/>
                  <a:pt x="6405" y="4037"/>
                </a:cubicBezTo>
                <a:cubicBezTo>
                  <a:pt x="7034" y="4057"/>
                  <a:pt x="7654" y="4137"/>
                  <a:pt x="8263" y="4286"/>
                </a:cubicBezTo>
                <a:cubicBezTo>
                  <a:pt x="8882" y="4426"/>
                  <a:pt x="9512" y="4516"/>
                  <a:pt x="10151" y="4536"/>
                </a:cubicBezTo>
                <a:cubicBezTo>
                  <a:pt x="10631" y="4536"/>
                  <a:pt x="11100" y="4456"/>
                  <a:pt x="11550" y="4286"/>
                </a:cubicBezTo>
                <a:cubicBezTo>
                  <a:pt x="12819" y="3797"/>
                  <a:pt x="13378" y="2948"/>
                  <a:pt x="13098" y="1949"/>
                </a:cubicBezTo>
                <a:lnTo>
                  <a:pt x="13088" y="1949"/>
                </a:lnTo>
                <a:cubicBezTo>
                  <a:pt x="12988" y="1659"/>
                  <a:pt x="12859" y="1379"/>
                  <a:pt x="12689" y="1119"/>
                </a:cubicBezTo>
                <a:cubicBezTo>
                  <a:pt x="12469" y="760"/>
                  <a:pt x="12259" y="420"/>
                  <a:pt x="12269" y="11"/>
                </a:cubicBezTo>
                <a:close/>
                <a:moveTo>
                  <a:pt x="12609" y="11"/>
                </a:moveTo>
                <a:cubicBezTo>
                  <a:pt x="12549" y="520"/>
                  <a:pt x="12809" y="940"/>
                  <a:pt x="13068" y="1339"/>
                </a:cubicBezTo>
                <a:cubicBezTo>
                  <a:pt x="13248" y="1589"/>
                  <a:pt x="13388" y="1859"/>
                  <a:pt x="13488" y="2148"/>
                </a:cubicBezTo>
                <a:cubicBezTo>
                  <a:pt x="13898" y="3497"/>
                  <a:pt x="12579" y="4167"/>
                  <a:pt x="11989" y="4396"/>
                </a:cubicBezTo>
                <a:cubicBezTo>
                  <a:pt x="11562" y="4558"/>
                  <a:pt x="11099" y="4647"/>
                  <a:pt x="10643" y="4647"/>
                </a:cubicBezTo>
                <a:cubicBezTo>
                  <a:pt x="10619" y="4647"/>
                  <a:pt x="10595" y="4647"/>
                  <a:pt x="10571" y="4646"/>
                </a:cubicBezTo>
                <a:cubicBezTo>
                  <a:pt x="9931" y="4646"/>
                  <a:pt x="9282" y="4526"/>
                  <a:pt x="8653" y="4396"/>
                </a:cubicBezTo>
                <a:cubicBezTo>
                  <a:pt x="8023" y="4276"/>
                  <a:pt x="7374" y="4147"/>
                  <a:pt x="6724" y="4147"/>
                </a:cubicBezTo>
                <a:cubicBezTo>
                  <a:pt x="6706" y="4146"/>
                  <a:pt x="6687" y="4146"/>
                  <a:pt x="6668" y="4146"/>
                </a:cubicBezTo>
                <a:cubicBezTo>
                  <a:pt x="6007" y="4146"/>
                  <a:pt x="5349" y="4316"/>
                  <a:pt x="4776" y="4636"/>
                </a:cubicBezTo>
                <a:cubicBezTo>
                  <a:pt x="2618" y="5855"/>
                  <a:pt x="2179" y="7523"/>
                  <a:pt x="1709" y="9302"/>
                </a:cubicBezTo>
                <a:cubicBezTo>
                  <a:pt x="1529" y="10051"/>
                  <a:pt x="1300" y="10800"/>
                  <a:pt x="1010" y="11520"/>
                </a:cubicBezTo>
                <a:cubicBezTo>
                  <a:pt x="780" y="12109"/>
                  <a:pt x="440" y="12638"/>
                  <a:pt x="1" y="13088"/>
                </a:cubicBezTo>
                <a:lnTo>
                  <a:pt x="1" y="13268"/>
                </a:lnTo>
                <a:cubicBezTo>
                  <a:pt x="450" y="12848"/>
                  <a:pt x="820" y="12299"/>
                  <a:pt x="1120" y="11569"/>
                </a:cubicBezTo>
                <a:cubicBezTo>
                  <a:pt x="1410" y="10840"/>
                  <a:pt x="1649" y="10091"/>
                  <a:pt x="1829" y="9332"/>
                </a:cubicBezTo>
                <a:cubicBezTo>
                  <a:pt x="2309" y="7513"/>
                  <a:pt x="2718" y="5935"/>
                  <a:pt x="4836" y="4756"/>
                </a:cubicBezTo>
                <a:cubicBezTo>
                  <a:pt x="5399" y="4436"/>
                  <a:pt x="6027" y="4276"/>
                  <a:pt x="6666" y="4276"/>
                </a:cubicBezTo>
                <a:cubicBezTo>
                  <a:pt x="6686" y="4276"/>
                  <a:pt x="6705" y="4276"/>
                  <a:pt x="6724" y="4276"/>
                </a:cubicBezTo>
                <a:cubicBezTo>
                  <a:pt x="7364" y="4296"/>
                  <a:pt x="8003" y="4376"/>
                  <a:pt x="8623" y="4526"/>
                </a:cubicBezTo>
                <a:cubicBezTo>
                  <a:pt x="9262" y="4646"/>
                  <a:pt x="9911" y="4776"/>
                  <a:pt x="10571" y="4776"/>
                </a:cubicBezTo>
                <a:cubicBezTo>
                  <a:pt x="11070" y="4776"/>
                  <a:pt x="11570" y="4686"/>
                  <a:pt x="12039" y="4506"/>
                </a:cubicBezTo>
                <a:cubicBezTo>
                  <a:pt x="13328" y="4017"/>
                  <a:pt x="13918" y="3118"/>
                  <a:pt x="13608" y="2109"/>
                </a:cubicBezTo>
                <a:cubicBezTo>
                  <a:pt x="13498" y="1809"/>
                  <a:pt x="13358" y="1529"/>
                  <a:pt x="13178" y="1269"/>
                </a:cubicBezTo>
                <a:cubicBezTo>
                  <a:pt x="12918" y="870"/>
                  <a:pt x="12679" y="490"/>
                  <a:pt x="12739" y="11"/>
                </a:cubicBezTo>
                <a:close/>
                <a:moveTo>
                  <a:pt x="13088" y="11"/>
                </a:moveTo>
                <a:cubicBezTo>
                  <a:pt x="12968" y="600"/>
                  <a:pt x="13268" y="1060"/>
                  <a:pt x="13568" y="1499"/>
                </a:cubicBezTo>
                <a:cubicBezTo>
                  <a:pt x="13748" y="1749"/>
                  <a:pt x="13898" y="2019"/>
                  <a:pt x="14007" y="2318"/>
                </a:cubicBezTo>
                <a:cubicBezTo>
                  <a:pt x="14447" y="3697"/>
                  <a:pt x="13088" y="4386"/>
                  <a:pt x="12489" y="4626"/>
                </a:cubicBezTo>
                <a:cubicBezTo>
                  <a:pt x="12009" y="4806"/>
                  <a:pt x="11510" y="4886"/>
                  <a:pt x="11010" y="4886"/>
                </a:cubicBezTo>
                <a:cubicBezTo>
                  <a:pt x="10351" y="4886"/>
                  <a:pt x="9682" y="4756"/>
                  <a:pt x="9042" y="4626"/>
                </a:cubicBezTo>
                <a:cubicBezTo>
                  <a:pt x="8393" y="4496"/>
                  <a:pt x="7723" y="4366"/>
                  <a:pt x="7054" y="4366"/>
                </a:cubicBezTo>
                <a:cubicBezTo>
                  <a:pt x="7035" y="4366"/>
                  <a:pt x="7016" y="4366"/>
                  <a:pt x="6997" y="4366"/>
                </a:cubicBezTo>
                <a:cubicBezTo>
                  <a:pt x="6298" y="4366"/>
                  <a:pt x="5619" y="4546"/>
                  <a:pt x="5006" y="4896"/>
                </a:cubicBezTo>
                <a:cubicBezTo>
                  <a:pt x="2758" y="6175"/>
                  <a:pt x="2289" y="7953"/>
                  <a:pt x="1799" y="9841"/>
                </a:cubicBezTo>
                <a:cubicBezTo>
                  <a:pt x="1609" y="10630"/>
                  <a:pt x="1370" y="11400"/>
                  <a:pt x="1080" y="12159"/>
                </a:cubicBezTo>
                <a:cubicBezTo>
                  <a:pt x="780" y="12878"/>
                  <a:pt x="440" y="13428"/>
                  <a:pt x="11" y="13847"/>
                </a:cubicBezTo>
                <a:lnTo>
                  <a:pt x="11" y="14007"/>
                </a:lnTo>
                <a:cubicBezTo>
                  <a:pt x="450" y="13608"/>
                  <a:pt x="850" y="13028"/>
                  <a:pt x="1190" y="12199"/>
                </a:cubicBezTo>
                <a:cubicBezTo>
                  <a:pt x="1489" y="11440"/>
                  <a:pt x="1729" y="10660"/>
                  <a:pt x="1919" y="9871"/>
                </a:cubicBezTo>
                <a:cubicBezTo>
                  <a:pt x="2429" y="7933"/>
                  <a:pt x="2868" y="6265"/>
                  <a:pt x="5076" y="5006"/>
                </a:cubicBezTo>
                <a:cubicBezTo>
                  <a:pt x="5659" y="4666"/>
                  <a:pt x="6327" y="4496"/>
                  <a:pt x="6997" y="4496"/>
                </a:cubicBezTo>
                <a:cubicBezTo>
                  <a:pt x="7016" y="4496"/>
                  <a:pt x="7035" y="4496"/>
                  <a:pt x="7054" y="4496"/>
                </a:cubicBezTo>
                <a:cubicBezTo>
                  <a:pt x="7713" y="4496"/>
                  <a:pt x="8373" y="4616"/>
                  <a:pt x="9012" y="4746"/>
                </a:cubicBezTo>
                <a:cubicBezTo>
                  <a:pt x="9662" y="4886"/>
                  <a:pt x="10341" y="5006"/>
                  <a:pt x="11010" y="5006"/>
                </a:cubicBezTo>
                <a:cubicBezTo>
                  <a:pt x="11036" y="5006"/>
                  <a:pt x="11062" y="5006"/>
                  <a:pt x="11088" y="5006"/>
                </a:cubicBezTo>
                <a:cubicBezTo>
                  <a:pt x="11582" y="5006"/>
                  <a:pt x="12074" y="4916"/>
                  <a:pt x="12539" y="4736"/>
                </a:cubicBezTo>
                <a:cubicBezTo>
                  <a:pt x="13858" y="4226"/>
                  <a:pt x="14457" y="3307"/>
                  <a:pt x="14127" y="2278"/>
                </a:cubicBezTo>
                <a:cubicBezTo>
                  <a:pt x="14017" y="1969"/>
                  <a:pt x="13858" y="1689"/>
                  <a:pt x="13668" y="1429"/>
                </a:cubicBezTo>
                <a:cubicBezTo>
                  <a:pt x="13368" y="980"/>
                  <a:pt x="13078" y="560"/>
                  <a:pt x="13218" y="11"/>
                </a:cubicBezTo>
                <a:close/>
                <a:moveTo>
                  <a:pt x="13568" y="11"/>
                </a:moveTo>
                <a:cubicBezTo>
                  <a:pt x="13368" y="690"/>
                  <a:pt x="13708" y="1179"/>
                  <a:pt x="14047" y="1649"/>
                </a:cubicBezTo>
                <a:cubicBezTo>
                  <a:pt x="14247" y="1899"/>
                  <a:pt x="14407" y="2178"/>
                  <a:pt x="14527" y="2478"/>
                </a:cubicBezTo>
                <a:cubicBezTo>
                  <a:pt x="14996" y="3887"/>
                  <a:pt x="13598" y="4606"/>
                  <a:pt x="12968" y="4846"/>
                </a:cubicBezTo>
                <a:cubicBezTo>
                  <a:pt x="12479" y="5036"/>
                  <a:pt x="11959" y="5126"/>
                  <a:pt x="11440" y="5126"/>
                </a:cubicBezTo>
                <a:cubicBezTo>
                  <a:pt x="10761" y="5126"/>
                  <a:pt x="10071" y="4986"/>
                  <a:pt x="9412" y="4866"/>
                </a:cubicBezTo>
                <a:cubicBezTo>
                  <a:pt x="8742" y="4736"/>
                  <a:pt x="8053" y="4596"/>
                  <a:pt x="7374" y="4596"/>
                </a:cubicBezTo>
                <a:cubicBezTo>
                  <a:pt x="7355" y="4596"/>
                  <a:pt x="7336" y="4596"/>
                  <a:pt x="7318" y="4596"/>
                </a:cubicBezTo>
                <a:cubicBezTo>
                  <a:pt x="6588" y="4596"/>
                  <a:pt x="5869" y="4785"/>
                  <a:pt x="5236" y="5156"/>
                </a:cubicBezTo>
                <a:cubicBezTo>
                  <a:pt x="2888" y="6514"/>
                  <a:pt x="2389" y="8403"/>
                  <a:pt x="1869" y="10401"/>
                </a:cubicBezTo>
                <a:cubicBezTo>
                  <a:pt x="1679" y="11220"/>
                  <a:pt x="1429" y="12019"/>
                  <a:pt x="1130" y="12798"/>
                </a:cubicBezTo>
                <a:cubicBezTo>
                  <a:pt x="860" y="13458"/>
                  <a:pt x="540" y="14097"/>
                  <a:pt x="1" y="14607"/>
                </a:cubicBezTo>
                <a:lnTo>
                  <a:pt x="1" y="14786"/>
                </a:lnTo>
                <a:cubicBezTo>
                  <a:pt x="600" y="14247"/>
                  <a:pt x="960" y="13558"/>
                  <a:pt x="1240" y="12848"/>
                </a:cubicBezTo>
                <a:cubicBezTo>
                  <a:pt x="1539" y="12059"/>
                  <a:pt x="1799" y="11250"/>
                  <a:pt x="1989" y="10431"/>
                </a:cubicBezTo>
                <a:cubicBezTo>
                  <a:pt x="2528" y="8373"/>
                  <a:pt x="2988" y="6604"/>
                  <a:pt x="5296" y="5266"/>
                </a:cubicBezTo>
                <a:cubicBezTo>
                  <a:pt x="5909" y="4915"/>
                  <a:pt x="6609" y="4726"/>
                  <a:pt x="7319" y="4726"/>
                </a:cubicBezTo>
                <a:cubicBezTo>
                  <a:pt x="7337" y="4726"/>
                  <a:pt x="7356" y="4726"/>
                  <a:pt x="7374" y="4726"/>
                </a:cubicBezTo>
                <a:cubicBezTo>
                  <a:pt x="8043" y="4726"/>
                  <a:pt x="8723" y="4866"/>
                  <a:pt x="9392" y="4996"/>
                </a:cubicBezTo>
                <a:cubicBezTo>
                  <a:pt x="10051" y="5126"/>
                  <a:pt x="10751" y="5256"/>
                  <a:pt x="11440" y="5256"/>
                </a:cubicBezTo>
                <a:cubicBezTo>
                  <a:pt x="11465" y="5256"/>
                  <a:pt x="11489" y="5256"/>
                  <a:pt x="11514" y="5256"/>
                </a:cubicBezTo>
                <a:cubicBezTo>
                  <a:pt x="12028" y="5256"/>
                  <a:pt x="12532" y="5157"/>
                  <a:pt x="13018" y="4976"/>
                </a:cubicBezTo>
                <a:cubicBezTo>
                  <a:pt x="14387" y="4436"/>
                  <a:pt x="14996" y="3487"/>
                  <a:pt x="14647" y="2438"/>
                </a:cubicBezTo>
                <a:cubicBezTo>
                  <a:pt x="14527" y="2128"/>
                  <a:pt x="14357" y="1839"/>
                  <a:pt x="14147" y="1579"/>
                </a:cubicBezTo>
                <a:cubicBezTo>
                  <a:pt x="13818" y="1099"/>
                  <a:pt x="13488" y="650"/>
                  <a:pt x="13708" y="11"/>
                </a:cubicBezTo>
                <a:close/>
                <a:moveTo>
                  <a:pt x="14067" y="11"/>
                </a:moveTo>
                <a:cubicBezTo>
                  <a:pt x="13768" y="780"/>
                  <a:pt x="14157" y="1299"/>
                  <a:pt x="14537" y="1809"/>
                </a:cubicBezTo>
                <a:cubicBezTo>
                  <a:pt x="14747" y="2059"/>
                  <a:pt x="14917" y="2338"/>
                  <a:pt x="15036" y="2638"/>
                </a:cubicBezTo>
                <a:cubicBezTo>
                  <a:pt x="15386" y="3637"/>
                  <a:pt x="14797" y="4556"/>
                  <a:pt x="13458" y="5076"/>
                </a:cubicBezTo>
                <a:cubicBezTo>
                  <a:pt x="12972" y="5266"/>
                  <a:pt x="12458" y="5366"/>
                  <a:pt x="11935" y="5366"/>
                </a:cubicBezTo>
                <a:cubicBezTo>
                  <a:pt x="11910" y="5366"/>
                  <a:pt x="11885" y="5366"/>
                  <a:pt x="11859" y="5365"/>
                </a:cubicBezTo>
                <a:cubicBezTo>
                  <a:pt x="11170" y="5365"/>
                  <a:pt x="10461" y="5226"/>
                  <a:pt x="9781" y="5096"/>
                </a:cubicBezTo>
                <a:cubicBezTo>
                  <a:pt x="9102" y="4966"/>
                  <a:pt x="8393" y="4826"/>
                  <a:pt x="7684" y="4826"/>
                </a:cubicBezTo>
                <a:cubicBezTo>
                  <a:pt x="7665" y="4826"/>
                  <a:pt x="7646" y="4826"/>
                  <a:pt x="7628" y="4826"/>
                </a:cubicBezTo>
                <a:cubicBezTo>
                  <a:pt x="6868" y="4826"/>
                  <a:pt x="6119" y="5025"/>
                  <a:pt x="5456" y="5415"/>
                </a:cubicBezTo>
                <a:cubicBezTo>
                  <a:pt x="3018" y="6844"/>
                  <a:pt x="2498" y="8842"/>
                  <a:pt x="1949" y="10950"/>
                </a:cubicBezTo>
                <a:cubicBezTo>
                  <a:pt x="1739" y="11789"/>
                  <a:pt x="1489" y="12628"/>
                  <a:pt x="1190" y="13438"/>
                </a:cubicBezTo>
                <a:cubicBezTo>
                  <a:pt x="880" y="14217"/>
                  <a:pt x="530" y="14866"/>
                  <a:pt x="11" y="15366"/>
                </a:cubicBezTo>
                <a:lnTo>
                  <a:pt x="11" y="15546"/>
                </a:lnTo>
                <a:cubicBezTo>
                  <a:pt x="590" y="15026"/>
                  <a:pt x="970" y="14317"/>
                  <a:pt x="1300" y="13488"/>
                </a:cubicBezTo>
                <a:cubicBezTo>
                  <a:pt x="1609" y="12668"/>
                  <a:pt x="1869" y="11829"/>
                  <a:pt x="2069" y="10980"/>
                </a:cubicBezTo>
                <a:cubicBezTo>
                  <a:pt x="2608" y="8902"/>
                  <a:pt x="3128" y="6934"/>
                  <a:pt x="5526" y="5525"/>
                </a:cubicBezTo>
                <a:cubicBezTo>
                  <a:pt x="6145" y="5153"/>
                  <a:pt x="6865" y="4954"/>
                  <a:pt x="7590" y="4954"/>
                </a:cubicBezTo>
                <a:cubicBezTo>
                  <a:pt x="7624" y="4954"/>
                  <a:pt x="7659" y="4955"/>
                  <a:pt x="7693" y="4956"/>
                </a:cubicBezTo>
                <a:cubicBezTo>
                  <a:pt x="8383" y="4956"/>
                  <a:pt x="9082" y="5086"/>
                  <a:pt x="9762" y="5216"/>
                </a:cubicBezTo>
                <a:cubicBezTo>
                  <a:pt x="10441" y="5355"/>
                  <a:pt x="11160" y="5495"/>
                  <a:pt x="11869" y="5495"/>
                </a:cubicBezTo>
                <a:cubicBezTo>
                  <a:pt x="12429" y="5495"/>
                  <a:pt x="12988" y="5395"/>
                  <a:pt x="13508" y="5196"/>
                </a:cubicBezTo>
                <a:cubicBezTo>
                  <a:pt x="14917" y="4636"/>
                  <a:pt x="15536" y="3667"/>
                  <a:pt x="15166" y="2598"/>
                </a:cubicBezTo>
                <a:cubicBezTo>
                  <a:pt x="15036" y="2288"/>
                  <a:pt x="14857" y="1989"/>
                  <a:pt x="14637" y="1729"/>
                </a:cubicBezTo>
                <a:cubicBezTo>
                  <a:pt x="14267" y="1219"/>
                  <a:pt x="13908" y="750"/>
                  <a:pt x="14197" y="40"/>
                </a:cubicBezTo>
                <a:lnTo>
                  <a:pt x="14207" y="11"/>
                </a:lnTo>
                <a:close/>
                <a:moveTo>
                  <a:pt x="14577" y="11"/>
                </a:moveTo>
                <a:cubicBezTo>
                  <a:pt x="14557" y="50"/>
                  <a:pt x="14537" y="90"/>
                  <a:pt x="14517" y="130"/>
                </a:cubicBezTo>
                <a:cubicBezTo>
                  <a:pt x="14217" y="920"/>
                  <a:pt x="14637" y="1449"/>
                  <a:pt x="15036" y="1959"/>
                </a:cubicBezTo>
                <a:cubicBezTo>
                  <a:pt x="15246" y="2218"/>
                  <a:pt x="15426" y="2498"/>
                  <a:pt x="15566" y="2808"/>
                </a:cubicBezTo>
                <a:cubicBezTo>
                  <a:pt x="16115" y="4316"/>
                  <a:pt x="14467" y="5106"/>
                  <a:pt x="13947" y="5305"/>
                </a:cubicBezTo>
                <a:cubicBezTo>
                  <a:pt x="13442" y="5506"/>
                  <a:pt x="12909" y="5606"/>
                  <a:pt x="12375" y="5606"/>
                </a:cubicBezTo>
                <a:cubicBezTo>
                  <a:pt x="12350" y="5606"/>
                  <a:pt x="12325" y="5606"/>
                  <a:pt x="12299" y="5605"/>
                </a:cubicBezTo>
                <a:cubicBezTo>
                  <a:pt x="11590" y="5605"/>
                  <a:pt x="10860" y="5465"/>
                  <a:pt x="10161" y="5335"/>
                </a:cubicBezTo>
                <a:cubicBezTo>
                  <a:pt x="9462" y="5196"/>
                  <a:pt x="8732" y="5056"/>
                  <a:pt x="8013" y="5056"/>
                </a:cubicBezTo>
                <a:cubicBezTo>
                  <a:pt x="7995" y="5055"/>
                  <a:pt x="7978" y="5055"/>
                  <a:pt x="7960" y="5055"/>
                </a:cubicBezTo>
                <a:cubicBezTo>
                  <a:pt x="7159" y="5055"/>
                  <a:pt x="6370" y="5274"/>
                  <a:pt x="5685" y="5675"/>
                </a:cubicBezTo>
                <a:cubicBezTo>
                  <a:pt x="3148" y="7184"/>
                  <a:pt x="2598" y="9292"/>
                  <a:pt x="2019" y="11510"/>
                </a:cubicBezTo>
                <a:cubicBezTo>
                  <a:pt x="1809" y="12389"/>
                  <a:pt x="1549" y="13248"/>
                  <a:pt x="1240" y="14087"/>
                </a:cubicBezTo>
                <a:cubicBezTo>
                  <a:pt x="910" y="14936"/>
                  <a:pt x="550" y="15626"/>
                  <a:pt x="11" y="16135"/>
                </a:cubicBezTo>
                <a:lnTo>
                  <a:pt x="11" y="16305"/>
                </a:lnTo>
                <a:cubicBezTo>
                  <a:pt x="510" y="15835"/>
                  <a:pt x="960" y="15146"/>
                  <a:pt x="1360" y="14137"/>
                </a:cubicBezTo>
                <a:cubicBezTo>
                  <a:pt x="1669" y="13288"/>
                  <a:pt x="1929" y="12419"/>
                  <a:pt x="2149" y="11540"/>
                </a:cubicBezTo>
                <a:cubicBezTo>
                  <a:pt x="2718" y="9352"/>
                  <a:pt x="3258" y="7274"/>
                  <a:pt x="5755" y="5795"/>
                </a:cubicBezTo>
                <a:cubicBezTo>
                  <a:pt x="6405" y="5394"/>
                  <a:pt x="7146" y="5184"/>
                  <a:pt x="7909" y="5184"/>
                </a:cubicBezTo>
                <a:cubicBezTo>
                  <a:pt x="7944" y="5184"/>
                  <a:pt x="7978" y="5185"/>
                  <a:pt x="8013" y="5186"/>
                </a:cubicBezTo>
                <a:cubicBezTo>
                  <a:pt x="8723" y="5186"/>
                  <a:pt x="9442" y="5325"/>
                  <a:pt x="10141" y="5455"/>
                </a:cubicBezTo>
                <a:cubicBezTo>
                  <a:pt x="10840" y="5595"/>
                  <a:pt x="11570" y="5735"/>
                  <a:pt x="12299" y="5735"/>
                </a:cubicBezTo>
                <a:cubicBezTo>
                  <a:pt x="12325" y="5736"/>
                  <a:pt x="12352" y="5736"/>
                  <a:pt x="12378" y="5736"/>
                </a:cubicBezTo>
                <a:cubicBezTo>
                  <a:pt x="12931" y="5736"/>
                  <a:pt x="13482" y="5636"/>
                  <a:pt x="13997" y="5435"/>
                </a:cubicBezTo>
                <a:cubicBezTo>
                  <a:pt x="15456" y="4846"/>
                  <a:pt x="16085" y="3847"/>
                  <a:pt x="15686" y="2758"/>
                </a:cubicBezTo>
                <a:cubicBezTo>
                  <a:pt x="15546" y="2438"/>
                  <a:pt x="15356" y="2148"/>
                  <a:pt x="15136" y="1889"/>
                </a:cubicBezTo>
                <a:cubicBezTo>
                  <a:pt x="14737" y="1379"/>
                  <a:pt x="14367" y="900"/>
                  <a:pt x="14637" y="180"/>
                </a:cubicBezTo>
                <a:cubicBezTo>
                  <a:pt x="14657" y="120"/>
                  <a:pt x="14687" y="70"/>
                  <a:pt x="14717" y="11"/>
                </a:cubicBezTo>
                <a:close/>
                <a:moveTo>
                  <a:pt x="15096" y="11"/>
                </a:moveTo>
                <a:cubicBezTo>
                  <a:pt x="15036" y="90"/>
                  <a:pt x="14996" y="180"/>
                  <a:pt x="14967" y="270"/>
                </a:cubicBezTo>
                <a:cubicBezTo>
                  <a:pt x="14677" y="1079"/>
                  <a:pt x="15106" y="1609"/>
                  <a:pt x="15526" y="2119"/>
                </a:cubicBezTo>
                <a:cubicBezTo>
                  <a:pt x="15756" y="2368"/>
                  <a:pt x="15946" y="2658"/>
                  <a:pt x="16085" y="2968"/>
                </a:cubicBezTo>
                <a:cubicBezTo>
                  <a:pt x="16235" y="3357"/>
                  <a:pt x="16555" y="4696"/>
                  <a:pt x="14437" y="5535"/>
                </a:cubicBezTo>
                <a:cubicBezTo>
                  <a:pt x="13920" y="5736"/>
                  <a:pt x="13366" y="5846"/>
                  <a:pt x="12803" y="5846"/>
                </a:cubicBezTo>
                <a:cubicBezTo>
                  <a:pt x="12778" y="5846"/>
                  <a:pt x="12753" y="5845"/>
                  <a:pt x="12729" y="5845"/>
                </a:cubicBezTo>
                <a:cubicBezTo>
                  <a:pt x="11999" y="5845"/>
                  <a:pt x="11260" y="5705"/>
                  <a:pt x="10541" y="5565"/>
                </a:cubicBezTo>
                <a:cubicBezTo>
                  <a:pt x="9831" y="5425"/>
                  <a:pt x="9072" y="5285"/>
                  <a:pt x="8333" y="5285"/>
                </a:cubicBezTo>
                <a:cubicBezTo>
                  <a:pt x="8299" y="5285"/>
                  <a:pt x="8265" y="5284"/>
                  <a:pt x="8231" y="5284"/>
                </a:cubicBezTo>
                <a:cubicBezTo>
                  <a:pt x="7417" y="5284"/>
                  <a:pt x="6616" y="5513"/>
                  <a:pt x="5925" y="5935"/>
                </a:cubicBezTo>
                <a:cubicBezTo>
                  <a:pt x="3288" y="7523"/>
                  <a:pt x="2708" y="9731"/>
                  <a:pt x="2109" y="12069"/>
                </a:cubicBezTo>
                <a:cubicBezTo>
                  <a:pt x="1889" y="12968"/>
                  <a:pt x="1619" y="13857"/>
                  <a:pt x="1300" y="14726"/>
                </a:cubicBezTo>
                <a:cubicBezTo>
                  <a:pt x="960" y="15626"/>
                  <a:pt x="580" y="16355"/>
                  <a:pt x="11" y="16884"/>
                </a:cubicBezTo>
                <a:lnTo>
                  <a:pt x="11" y="17064"/>
                </a:lnTo>
                <a:cubicBezTo>
                  <a:pt x="630" y="16515"/>
                  <a:pt x="1050" y="15736"/>
                  <a:pt x="1420" y="14766"/>
                </a:cubicBezTo>
                <a:cubicBezTo>
                  <a:pt x="1739" y="13897"/>
                  <a:pt x="2009" y="12998"/>
                  <a:pt x="2229" y="12099"/>
                </a:cubicBezTo>
                <a:cubicBezTo>
                  <a:pt x="2828" y="9791"/>
                  <a:pt x="3388" y="7603"/>
                  <a:pt x="5985" y="6045"/>
                </a:cubicBezTo>
                <a:cubicBezTo>
                  <a:pt x="6669" y="5625"/>
                  <a:pt x="7468" y="5405"/>
                  <a:pt x="8279" y="5405"/>
                </a:cubicBezTo>
                <a:cubicBezTo>
                  <a:pt x="8297" y="5405"/>
                  <a:pt x="8315" y="5405"/>
                  <a:pt x="8333" y="5405"/>
                </a:cubicBezTo>
                <a:cubicBezTo>
                  <a:pt x="9062" y="5405"/>
                  <a:pt x="9801" y="5555"/>
                  <a:pt x="10521" y="5695"/>
                </a:cubicBezTo>
                <a:cubicBezTo>
                  <a:pt x="11240" y="5825"/>
                  <a:pt x="11989" y="5975"/>
                  <a:pt x="12729" y="5975"/>
                </a:cubicBezTo>
                <a:cubicBezTo>
                  <a:pt x="13328" y="5975"/>
                  <a:pt x="13928" y="5865"/>
                  <a:pt x="14477" y="5645"/>
                </a:cubicBezTo>
                <a:cubicBezTo>
                  <a:pt x="15986" y="5056"/>
                  <a:pt x="16625" y="4037"/>
                  <a:pt x="16195" y="2918"/>
                </a:cubicBezTo>
                <a:cubicBezTo>
                  <a:pt x="16055" y="2598"/>
                  <a:pt x="15856" y="2298"/>
                  <a:pt x="15616" y="2039"/>
                </a:cubicBezTo>
                <a:cubicBezTo>
                  <a:pt x="15206" y="1529"/>
                  <a:pt x="14817" y="1050"/>
                  <a:pt x="15086" y="320"/>
                </a:cubicBezTo>
                <a:cubicBezTo>
                  <a:pt x="15126" y="210"/>
                  <a:pt x="15176" y="100"/>
                  <a:pt x="15246" y="11"/>
                </a:cubicBezTo>
                <a:close/>
                <a:moveTo>
                  <a:pt x="15626" y="11"/>
                </a:moveTo>
                <a:cubicBezTo>
                  <a:pt x="15526" y="130"/>
                  <a:pt x="15456" y="270"/>
                  <a:pt x="15406" y="420"/>
                </a:cubicBezTo>
                <a:cubicBezTo>
                  <a:pt x="15126" y="1239"/>
                  <a:pt x="15576" y="1759"/>
                  <a:pt x="16016" y="2268"/>
                </a:cubicBezTo>
                <a:cubicBezTo>
                  <a:pt x="16255" y="2528"/>
                  <a:pt x="16455" y="2818"/>
                  <a:pt x="16595" y="3128"/>
                </a:cubicBezTo>
                <a:cubicBezTo>
                  <a:pt x="17224" y="4706"/>
                  <a:pt x="15476" y="5545"/>
                  <a:pt x="14927" y="5765"/>
                </a:cubicBezTo>
                <a:cubicBezTo>
                  <a:pt x="14389" y="5976"/>
                  <a:pt x="13814" y="6095"/>
                  <a:pt x="13238" y="6095"/>
                </a:cubicBezTo>
                <a:cubicBezTo>
                  <a:pt x="13215" y="6095"/>
                  <a:pt x="13191" y="6095"/>
                  <a:pt x="13168" y="6095"/>
                </a:cubicBezTo>
                <a:cubicBezTo>
                  <a:pt x="12419" y="6095"/>
                  <a:pt x="11650" y="5945"/>
                  <a:pt x="10920" y="5805"/>
                </a:cubicBezTo>
                <a:cubicBezTo>
                  <a:pt x="10181" y="5665"/>
                  <a:pt x="9412" y="5515"/>
                  <a:pt x="8643" y="5515"/>
                </a:cubicBezTo>
                <a:cubicBezTo>
                  <a:pt x="8609" y="5514"/>
                  <a:pt x="8575" y="5514"/>
                  <a:pt x="8541" y="5514"/>
                </a:cubicBezTo>
                <a:cubicBezTo>
                  <a:pt x="7697" y="5514"/>
                  <a:pt x="6865" y="5753"/>
                  <a:pt x="6135" y="6205"/>
                </a:cubicBezTo>
                <a:cubicBezTo>
                  <a:pt x="3408" y="7863"/>
                  <a:pt x="2808" y="10181"/>
                  <a:pt x="2169" y="12638"/>
                </a:cubicBezTo>
                <a:cubicBezTo>
                  <a:pt x="1939" y="13568"/>
                  <a:pt x="1669" y="14477"/>
                  <a:pt x="1350" y="15376"/>
                </a:cubicBezTo>
                <a:cubicBezTo>
                  <a:pt x="990" y="16345"/>
                  <a:pt x="590" y="17114"/>
                  <a:pt x="1" y="17664"/>
                </a:cubicBezTo>
                <a:lnTo>
                  <a:pt x="1" y="17834"/>
                </a:lnTo>
                <a:cubicBezTo>
                  <a:pt x="650" y="17264"/>
                  <a:pt x="1080" y="16455"/>
                  <a:pt x="1469" y="15416"/>
                </a:cubicBezTo>
                <a:cubicBezTo>
                  <a:pt x="1789" y="14507"/>
                  <a:pt x="2069" y="13598"/>
                  <a:pt x="2289" y="12668"/>
                </a:cubicBezTo>
                <a:cubicBezTo>
                  <a:pt x="2918" y="10231"/>
                  <a:pt x="3517" y="7943"/>
                  <a:pt x="6205" y="6305"/>
                </a:cubicBezTo>
                <a:cubicBezTo>
                  <a:pt x="6919" y="5864"/>
                  <a:pt x="7748" y="5635"/>
                  <a:pt x="8589" y="5635"/>
                </a:cubicBezTo>
                <a:cubicBezTo>
                  <a:pt x="8607" y="5635"/>
                  <a:pt x="8625" y="5635"/>
                  <a:pt x="8643" y="5635"/>
                </a:cubicBezTo>
                <a:cubicBezTo>
                  <a:pt x="9392" y="5635"/>
                  <a:pt x="10161" y="5785"/>
                  <a:pt x="10890" y="5925"/>
                </a:cubicBezTo>
                <a:cubicBezTo>
                  <a:pt x="11630" y="6065"/>
                  <a:pt x="12399" y="6225"/>
                  <a:pt x="13168" y="6225"/>
                </a:cubicBezTo>
                <a:cubicBezTo>
                  <a:pt x="13778" y="6225"/>
                  <a:pt x="14397" y="6115"/>
                  <a:pt x="14967" y="5885"/>
                </a:cubicBezTo>
                <a:cubicBezTo>
                  <a:pt x="16515" y="5266"/>
                  <a:pt x="17164" y="4226"/>
                  <a:pt x="16715" y="3088"/>
                </a:cubicBezTo>
                <a:cubicBezTo>
                  <a:pt x="16565" y="2758"/>
                  <a:pt x="16355" y="2448"/>
                  <a:pt x="16105" y="2188"/>
                </a:cubicBezTo>
                <a:cubicBezTo>
                  <a:pt x="15676" y="1679"/>
                  <a:pt x="15276" y="1209"/>
                  <a:pt x="15526" y="460"/>
                </a:cubicBezTo>
                <a:cubicBezTo>
                  <a:pt x="15586" y="290"/>
                  <a:pt x="15676" y="140"/>
                  <a:pt x="15796" y="11"/>
                </a:cubicBezTo>
                <a:close/>
                <a:moveTo>
                  <a:pt x="16175" y="11"/>
                </a:moveTo>
                <a:cubicBezTo>
                  <a:pt x="16026" y="160"/>
                  <a:pt x="15916" y="350"/>
                  <a:pt x="15856" y="560"/>
                </a:cubicBezTo>
                <a:cubicBezTo>
                  <a:pt x="15586" y="1389"/>
                  <a:pt x="16055" y="1919"/>
                  <a:pt x="16505" y="2428"/>
                </a:cubicBezTo>
                <a:cubicBezTo>
                  <a:pt x="16745" y="2698"/>
                  <a:pt x="16995" y="2978"/>
                  <a:pt x="17124" y="3297"/>
                </a:cubicBezTo>
                <a:cubicBezTo>
                  <a:pt x="17304" y="3697"/>
                  <a:pt x="17304" y="4147"/>
                  <a:pt x="17144" y="4556"/>
                </a:cubicBezTo>
                <a:cubicBezTo>
                  <a:pt x="16905" y="5136"/>
                  <a:pt x="16285" y="5645"/>
                  <a:pt x="15416" y="5995"/>
                </a:cubicBezTo>
                <a:cubicBezTo>
                  <a:pt x="14837" y="6225"/>
                  <a:pt x="14217" y="6334"/>
                  <a:pt x="13598" y="6334"/>
                </a:cubicBezTo>
                <a:cubicBezTo>
                  <a:pt x="12829" y="6334"/>
                  <a:pt x="12049" y="6185"/>
                  <a:pt x="11300" y="6035"/>
                </a:cubicBezTo>
                <a:cubicBezTo>
                  <a:pt x="10541" y="5895"/>
                  <a:pt x="9752" y="5745"/>
                  <a:pt x="8972" y="5745"/>
                </a:cubicBezTo>
                <a:cubicBezTo>
                  <a:pt x="8938" y="5744"/>
                  <a:pt x="8904" y="5744"/>
                  <a:pt x="8870" y="5744"/>
                </a:cubicBezTo>
                <a:cubicBezTo>
                  <a:pt x="7987" y="5744"/>
                  <a:pt x="7125" y="5993"/>
                  <a:pt x="6375" y="6464"/>
                </a:cubicBezTo>
                <a:cubicBezTo>
                  <a:pt x="3547" y="8203"/>
                  <a:pt x="2918" y="10620"/>
                  <a:pt x="2249" y="13188"/>
                </a:cubicBezTo>
                <a:cubicBezTo>
                  <a:pt x="2019" y="14147"/>
                  <a:pt x="1739" y="15086"/>
                  <a:pt x="1410" y="16015"/>
                </a:cubicBezTo>
                <a:cubicBezTo>
                  <a:pt x="1020" y="17054"/>
                  <a:pt x="620" y="17873"/>
                  <a:pt x="11" y="18433"/>
                </a:cubicBezTo>
                <a:lnTo>
                  <a:pt x="11" y="18593"/>
                </a:lnTo>
                <a:cubicBezTo>
                  <a:pt x="680" y="18003"/>
                  <a:pt x="1130" y="17154"/>
                  <a:pt x="1529" y="16055"/>
                </a:cubicBezTo>
                <a:cubicBezTo>
                  <a:pt x="1859" y="15126"/>
                  <a:pt x="2139" y="14177"/>
                  <a:pt x="2369" y="13218"/>
                </a:cubicBezTo>
                <a:cubicBezTo>
                  <a:pt x="3028" y="10670"/>
                  <a:pt x="3657" y="8273"/>
                  <a:pt x="6435" y="6564"/>
                </a:cubicBezTo>
                <a:cubicBezTo>
                  <a:pt x="7166" y="6112"/>
                  <a:pt x="8008" y="5864"/>
                  <a:pt x="8872" y="5864"/>
                </a:cubicBezTo>
                <a:cubicBezTo>
                  <a:pt x="8905" y="5864"/>
                  <a:pt x="8939" y="5864"/>
                  <a:pt x="8972" y="5865"/>
                </a:cubicBezTo>
                <a:cubicBezTo>
                  <a:pt x="9742" y="5865"/>
                  <a:pt x="10521" y="6015"/>
                  <a:pt x="11270" y="6155"/>
                </a:cubicBezTo>
                <a:cubicBezTo>
                  <a:pt x="12019" y="6305"/>
                  <a:pt x="12809" y="6454"/>
                  <a:pt x="13598" y="6454"/>
                </a:cubicBezTo>
                <a:cubicBezTo>
                  <a:pt x="13622" y="6455"/>
                  <a:pt x="13646" y="6455"/>
                  <a:pt x="13671" y="6455"/>
                </a:cubicBezTo>
                <a:cubicBezTo>
                  <a:pt x="14276" y="6455"/>
                  <a:pt x="14889" y="6335"/>
                  <a:pt x="15456" y="6105"/>
                </a:cubicBezTo>
                <a:cubicBezTo>
                  <a:pt x="16365" y="5745"/>
                  <a:pt x="17005" y="5206"/>
                  <a:pt x="17254" y="4596"/>
                </a:cubicBezTo>
                <a:cubicBezTo>
                  <a:pt x="17434" y="4157"/>
                  <a:pt x="17424" y="3677"/>
                  <a:pt x="17234" y="3247"/>
                </a:cubicBezTo>
                <a:cubicBezTo>
                  <a:pt x="17094" y="2908"/>
                  <a:pt x="16845" y="2618"/>
                  <a:pt x="16595" y="2348"/>
                </a:cubicBezTo>
                <a:cubicBezTo>
                  <a:pt x="16145" y="1849"/>
                  <a:pt x="15726" y="1359"/>
                  <a:pt x="15976" y="600"/>
                </a:cubicBezTo>
                <a:cubicBezTo>
                  <a:pt x="16045" y="370"/>
                  <a:pt x="16175" y="170"/>
                  <a:pt x="16355" y="11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3">
  <p:cSld name="CUSTOM_4_2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2"/>
          <p:cNvSpPr txBox="1"/>
          <p:nvPr>
            <p:ph type="title"/>
          </p:nvPr>
        </p:nvSpPr>
        <p:spPr>
          <a:xfrm>
            <a:off x="713225" y="539500"/>
            <a:ext cx="7717500" cy="61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72" name="Google Shape;172;p22"/>
          <p:cNvSpPr txBox="1"/>
          <p:nvPr>
            <p:ph idx="1" type="subTitle"/>
          </p:nvPr>
        </p:nvSpPr>
        <p:spPr>
          <a:xfrm>
            <a:off x="713250" y="1925975"/>
            <a:ext cx="1742700" cy="40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24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73" name="Google Shape;173;p22"/>
          <p:cNvSpPr txBox="1"/>
          <p:nvPr>
            <p:ph idx="2" type="subTitle"/>
          </p:nvPr>
        </p:nvSpPr>
        <p:spPr>
          <a:xfrm>
            <a:off x="6688025" y="1925975"/>
            <a:ext cx="1742700" cy="40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b="1" sz="24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74" name="Google Shape;174;p22"/>
          <p:cNvSpPr txBox="1"/>
          <p:nvPr>
            <p:ph idx="3" type="subTitle"/>
          </p:nvPr>
        </p:nvSpPr>
        <p:spPr>
          <a:xfrm>
            <a:off x="713250" y="2432150"/>
            <a:ext cx="1742700" cy="58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75" name="Google Shape;175;p22"/>
          <p:cNvSpPr txBox="1"/>
          <p:nvPr>
            <p:ph idx="4" type="subTitle"/>
          </p:nvPr>
        </p:nvSpPr>
        <p:spPr>
          <a:xfrm>
            <a:off x="6688025" y="2432150"/>
            <a:ext cx="1742700" cy="58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76" name="Google Shape;176;p22"/>
          <p:cNvSpPr/>
          <p:nvPr/>
        </p:nvSpPr>
        <p:spPr>
          <a:xfrm flipH="1">
            <a:off x="13" y="-24875"/>
            <a:ext cx="1034030" cy="942330"/>
          </a:xfrm>
          <a:custGeom>
            <a:rect b="b" l="l" r="r" t="t"/>
            <a:pathLst>
              <a:path extrusionOk="0" h="17664" w="19382">
                <a:moveTo>
                  <a:pt x="17853" y="11"/>
                </a:moveTo>
                <a:cubicBezTo>
                  <a:pt x="17843" y="21"/>
                  <a:pt x="17843" y="21"/>
                  <a:pt x="17853" y="21"/>
                </a:cubicBezTo>
                <a:lnTo>
                  <a:pt x="17853" y="11"/>
                </a:lnTo>
                <a:close/>
                <a:moveTo>
                  <a:pt x="9042" y="21"/>
                </a:moveTo>
                <a:cubicBezTo>
                  <a:pt x="9473" y="161"/>
                  <a:pt x="9912" y="232"/>
                  <a:pt x="10361" y="232"/>
                </a:cubicBezTo>
                <a:cubicBezTo>
                  <a:pt x="10390" y="232"/>
                  <a:pt x="10420" y="231"/>
                  <a:pt x="10450" y="231"/>
                </a:cubicBezTo>
                <a:cubicBezTo>
                  <a:pt x="11000" y="231"/>
                  <a:pt x="11549" y="151"/>
                  <a:pt x="12079" y="21"/>
                </a:cubicBezTo>
                <a:lnTo>
                  <a:pt x="11429" y="21"/>
                </a:lnTo>
                <a:cubicBezTo>
                  <a:pt x="11110" y="81"/>
                  <a:pt x="10780" y="101"/>
                  <a:pt x="10440" y="111"/>
                </a:cubicBezTo>
                <a:cubicBezTo>
                  <a:pt x="10141" y="111"/>
                  <a:pt x="9841" y="81"/>
                  <a:pt x="9541" y="21"/>
                </a:cubicBezTo>
                <a:close/>
                <a:moveTo>
                  <a:pt x="17464" y="281"/>
                </a:moveTo>
                <a:cubicBezTo>
                  <a:pt x="17464" y="281"/>
                  <a:pt x="17464" y="281"/>
                  <a:pt x="17464" y="282"/>
                </a:cubicBezTo>
                <a:lnTo>
                  <a:pt x="17464" y="282"/>
                </a:lnTo>
                <a:lnTo>
                  <a:pt x="17456" y="300"/>
                </a:lnTo>
                <a:lnTo>
                  <a:pt x="17456" y="300"/>
                </a:lnTo>
                <a:cubicBezTo>
                  <a:pt x="17456" y="299"/>
                  <a:pt x="17456" y="299"/>
                  <a:pt x="17456" y="298"/>
                </a:cubicBezTo>
                <a:lnTo>
                  <a:pt x="17456" y="298"/>
                </a:lnTo>
                <a:cubicBezTo>
                  <a:pt x="17459" y="292"/>
                  <a:pt x="17461" y="286"/>
                  <a:pt x="17464" y="281"/>
                </a:cubicBezTo>
                <a:close/>
                <a:moveTo>
                  <a:pt x="17745" y="176"/>
                </a:moveTo>
                <a:cubicBezTo>
                  <a:pt x="17748" y="184"/>
                  <a:pt x="17751" y="192"/>
                  <a:pt x="17753" y="201"/>
                </a:cubicBezTo>
                <a:lnTo>
                  <a:pt x="17763" y="221"/>
                </a:lnTo>
                <a:cubicBezTo>
                  <a:pt x="17753" y="261"/>
                  <a:pt x="17733" y="301"/>
                  <a:pt x="17713" y="341"/>
                </a:cubicBezTo>
                <a:cubicBezTo>
                  <a:pt x="17712" y="344"/>
                  <a:pt x="17711" y="348"/>
                  <a:pt x="17710" y="352"/>
                </a:cubicBezTo>
                <a:lnTo>
                  <a:pt x="17710" y="352"/>
                </a:lnTo>
                <a:cubicBezTo>
                  <a:pt x="17708" y="348"/>
                  <a:pt x="17706" y="344"/>
                  <a:pt x="17703" y="341"/>
                </a:cubicBezTo>
                <a:cubicBezTo>
                  <a:pt x="17703" y="331"/>
                  <a:pt x="17693" y="331"/>
                  <a:pt x="17693" y="321"/>
                </a:cubicBezTo>
                <a:cubicBezTo>
                  <a:pt x="17692" y="317"/>
                  <a:pt x="17691" y="314"/>
                  <a:pt x="17689" y="311"/>
                </a:cubicBezTo>
                <a:lnTo>
                  <a:pt x="17689" y="311"/>
                </a:lnTo>
                <a:cubicBezTo>
                  <a:pt x="17691" y="307"/>
                  <a:pt x="17692" y="304"/>
                  <a:pt x="17693" y="301"/>
                </a:cubicBezTo>
                <a:cubicBezTo>
                  <a:pt x="17713" y="251"/>
                  <a:pt x="17733" y="221"/>
                  <a:pt x="17743" y="181"/>
                </a:cubicBezTo>
                <a:lnTo>
                  <a:pt x="17745" y="176"/>
                </a:lnTo>
                <a:close/>
                <a:moveTo>
                  <a:pt x="18413" y="21"/>
                </a:moveTo>
                <a:cubicBezTo>
                  <a:pt x="18702" y="211"/>
                  <a:pt x="19022" y="331"/>
                  <a:pt x="19362" y="370"/>
                </a:cubicBezTo>
                <a:lnTo>
                  <a:pt x="19362" y="241"/>
                </a:lnTo>
                <a:cubicBezTo>
                  <a:pt x="19122" y="211"/>
                  <a:pt x="18882" y="131"/>
                  <a:pt x="18663" y="21"/>
                </a:cubicBezTo>
                <a:close/>
                <a:moveTo>
                  <a:pt x="17813" y="410"/>
                </a:moveTo>
                <a:cubicBezTo>
                  <a:pt x="17813" y="410"/>
                  <a:pt x="17813" y="410"/>
                  <a:pt x="17813" y="420"/>
                </a:cubicBezTo>
                <a:lnTo>
                  <a:pt x="17783" y="510"/>
                </a:lnTo>
                <a:lnTo>
                  <a:pt x="17778" y="522"/>
                </a:lnTo>
                <a:lnTo>
                  <a:pt x="17778" y="522"/>
                </a:lnTo>
                <a:cubicBezTo>
                  <a:pt x="17777" y="518"/>
                  <a:pt x="17775" y="515"/>
                  <a:pt x="17774" y="511"/>
                </a:cubicBezTo>
                <a:lnTo>
                  <a:pt x="17774" y="511"/>
                </a:lnTo>
                <a:lnTo>
                  <a:pt x="17783" y="490"/>
                </a:lnTo>
                <a:lnTo>
                  <a:pt x="17813" y="410"/>
                </a:lnTo>
                <a:close/>
                <a:moveTo>
                  <a:pt x="17863" y="630"/>
                </a:moveTo>
                <a:cubicBezTo>
                  <a:pt x="17864" y="634"/>
                  <a:pt x="17864" y="637"/>
                  <a:pt x="17865" y="641"/>
                </a:cubicBezTo>
                <a:lnTo>
                  <a:pt x="17865" y="641"/>
                </a:lnTo>
                <a:cubicBezTo>
                  <a:pt x="17862" y="650"/>
                  <a:pt x="17859" y="658"/>
                  <a:pt x="17853" y="670"/>
                </a:cubicBezTo>
                <a:cubicBezTo>
                  <a:pt x="17850" y="682"/>
                  <a:pt x="17846" y="693"/>
                  <a:pt x="17842" y="704"/>
                </a:cubicBezTo>
                <a:lnTo>
                  <a:pt x="17842" y="704"/>
                </a:lnTo>
                <a:cubicBezTo>
                  <a:pt x="17841" y="701"/>
                  <a:pt x="17840" y="697"/>
                  <a:pt x="17838" y="694"/>
                </a:cubicBezTo>
                <a:lnTo>
                  <a:pt x="17838" y="694"/>
                </a:lnTo>
                <a:cubicBezTo>
                  <a:pt x="17840" y="690"/>
                  <a:pt x="17842" y="685"/>
                  <a:pt x="17843" y="680"/>
                </a:cubicBezTo>
                <a:lnTo>
                  <a:pt x="17863" y="630"/>
                </a:lnTo>
                <a:close/>
                <a:moveTo>
                  <a:pt x="7543" y="21"/>
                </a:moveTo>
                <a:cubicBezTo>
                  <a:pt x="8235" y="472"/>
                  <a:pt x="9046" y="711"/>
                  <a:pt x="9872" y="711"/>
                </a:cubicBezTo>
                <a:cubicBezTo>
                  <a:pt x="9905" y="711"/>
                  <a:pt x="9938" y="711"/>
                  <a:pt x="9971" y="710"/>
                </a:cubicBezTo>
                <a:cubicBezTo>
                  <a:pt x="10890" y="710"/>
                  <a:pt x="11909" y="490"/>
                  <a:pt x="13168" y="21"/>
                </a:cubicBezTo>
                <a:lnTo>
                  <a:pt x="12798" y="21"/>
                </a:lnTo>
                <a:cubicBezTo>
                  <a:pt x="11699" y="400"/>
                  <a:pt x="10790" y="580"/>
                  <a:pt x="9971" y="580"/>
                </a:cubicBezTo>
                <a:cubicBezTo>
                  <a:pt x="9934" y="581"/>
                  <a:pt x="9898" y="582"/>
                  <a:pt x="9861" y="582"/>
                </a:cubicBezTo>
                <a:cubicBezTo>
                  <a:pt x="9129" y="582"/>
                  <a:pt x="8411" y="392"/>
                  <a:pt x="7783" y="21"/>
                </a:cubicBezTo>
                <a:close/>
                <a:moveTo>
                  <a:pt x="17521" y="721"/>
                </a:moveTo>
                <a:cubicBezTo>
                  <a:pt x="17526" y="731"/>
                  <a:pt x="17532" y="740"/>
                  <a:pt x="17538" y="750"/>
                </a:cubicBezTo>
                <a:lnTo>
                  <a:pt x="17538" y="750"/>
                </a:lnTo>
                <a:lnTo>
                  <a:pt x="17534" y="760"/>
                </a:lnTo>
                <a:lnTo>
                  <a:pt x="17484" y="880"/>
                </a:lnTo>
                <a:cubicBezTo>
                  <a:pt x="17484" y="880"/>
                  <a:pt x="17484" y="870"/>
                  <a:pt x="17484" y="870"/>
                </a:cubicBezTo>
                <a:cubicBezTo>
                  <a:pt x="17482" y="853"/>
                  <a:pt x="17479" y="836"/>
                  <a:pt x="17477" y="820"/>
                </a:cubicBezTo>
                <a:lnTo>
                  <a:pt x="17477" y="820"/>
                </a:lnTo>
                <a:lnTo>
                  <a:pt x="17514" y="740"/>
                </a:lnTo>
                <a:lnTo>
                  <a:pt x="17521" y="721"/>
                </a:lnTo>
                <a:close/>
                <a:moveTo>
                  <a:pt x="17748" y="925"/>
                </a:moveTo>
                <a:lnTo>
                  <a:pt x="17748" y="925"/>
                </a:lnTo>
                <a:cubicBezTo>
                  <a:pt x="17750" y="927"/>
                  <a:pt x="17752" y="929"/>
                  <a:pt x="17753" y="931"/>
                </a:cubicBezTo>
                <a:lnTo>
                  <a:pt x="17753" y="931"/>
                </a:lnTo>
                <a:cubicBezTo>
                  <a:pt x="17753" y="933"/>
                  <a:pt x="17753" y="940"/>
                  <a:pt x="17753" y="940"/>
                </a:cubicBezTo>
                <a:cubicBezTo>
                  <a:pt x="17753" y="940"/>
                  <a:pt x="17751" y="934"/>
                  <a:pt x="17748" y="925"/>
                </a:cubicBezTo>
                <a:close/>
                <a:moveTo>
                  <a:pt x="17604" y="897"/>
                </a:moveTo>
                <a:cubicBezTo>
                  <a:pt x="17606" y="902"/>
                  <a:pt x="17608" y="906"/>
                  <a:pt x="17610" y="910"/>
                </a:cubicBezTo>
                <a:lnTo>
                  <a:pt x="17610" y="910"/>
                </a:lnTo>
                <a:cubicBezTo>
                  <a:pt x="17604" y="923"/>
                  <a:pt x="17599" y="937"/>
                  <a:pt x="17594" y="950"/>
                </a:cubicBezTo>
                <a:lnTo>
                  <a:pt x="17574" y="990"/>
                </a:lnTo>
                <a:lnTo>
                  <a:pt x="17551" y="1050"/>
                </a:lnTo>
                <a:lnTo>
                  <a:pt x="17551" y="1050"/>
                </a:lnTo>
                <a:cubicBezTo>
                  <a:pt x="17549" y="1050"/>
                  <a:pt x="17547" y="1050"/>
                  <a:pt x="17544" y="1050"/>
                </a:cubicBezTo>
                <a:cubicBezTo>
                  <a:pt x="17554" y="1000"/>
                  <a:pt x="17574" y="960"/>
                  <a:pt x="17594" y="920"/>
                </a:cubicBezTo>
                <a:lnTo>
                  <a:pt x="17604" y="897"/>
                </a:lnTo>
                <a:close/>
                <a:moveTo>
                  <a:pt x="6394" y="21"/>
                </a:moveTo>
                <a:cubicBezTo>
                  <a:pt x="7253" y="800"/>
                  <a:pt x="8262" y="1190"/>
                  <a:pt x="9501" y="1190"/>
                </a:cubicBezTo>
                <a:cubicBezTo>
                  <a:pt x="10530" y="1190"/>
                  <a:pt x="11679" y="920"/>
                  <a:pt x="13108" y="341"/>
                </a:cubicBezTo>
                <a:cubicBezTo>
                  <a:pt x="13358" y="251"/>
                  <a:pt x="13637" y="131"/>
                  <a:pt x="13947" y="21"/>
                </a:cubicBezTo>
                <a:lnTo>
                  <a:pt x="13587" y="21"/>
                </a:lnTo>
                <a:cubicBezTo>
                  <a:pt x="13398" y="91"/>
                  <a:pt x="13218" y="161"/>
                  <a:pt x="13058" y="231"/>
                </a:cubicBezTo>
                <a:cubicBezTo>
                  <a:pt x="11649" y="800"/>
                  <a:pt x="10510" y="1060"/>
                  <a:pt x="9501" y="1060"/>
                </a:cubicBezTo>
                <a:cubicBezTo>
                  <a:pt x="8352" y="1060"/>
                  <a:pt x="7393" y="720"/>
                  <a:pt x="6584" y="21"/>
                </a:cubicBezTo>
                <a:close/>
                <a:moveTo>
                  <a:pt x="17396" y="1050"/>
                </a:moveTo>
                <a:cubicBezTo>
                  <a:pt x="17398" y="1056"/>
                  <a:pt x="17400" y="1061"/>
                  <a:pt x="17402" y="1067"/>
                </a:cubicBezTo>
                <a:lnTo>
                  <a:pt x="17402" y="1067"/>
                </a:lnTo>
                <a:cubicBezTo>
                  <a:pt x="17401" y="1070"/>
                  <a:pt x="17398" y="1075"/>
                  <a:pt x="17394" y="1080"/>
                </a:cubicBezTo>
                <a:cubicBezTo>
                  <a:pt x="17384" y="1117"/>
                  <a:pt x="17366" y="1163"/>
                  <a:pt x="17348" y="1201"/>
                </a:cubicBezTo>
                <a:lnTo>
                  <a:pt x="17348" y="1201"/>
                </a:lnTo>
                <a:cubicBezTo>
                  <a:pt x="17359" y="1158"/>
                  <a:pt x="17376" y="1114"/>
                  <a:pt x="17394" y="1070"/>
                </a:cubicBezTo>
                <a:cubicBezTo>
                  <a:pt x="17394" y="1063"/>
                  <a:pt x="17394" y="1057"/>
                  <a:pt x="17396" y="1050"/>
                </a:cubicBezTo>
                <a:close/>
                <a:moveTo>
                  <a:pt x="17670" y="1099"/>
                </a:moveTo>
                <a:lnTo>
                  <a:pt x="17670" y="1099"/>
                </a:lnTo>
                <a:cubicBezTo>
                  <a:pt x="17671" y="1103"/>
                  <a:pt x="17672" y="1106"/>
                  <a:pt x="17673" y="1110"/>
                </a:cubicBezTo>
                <a:lnTo>
                  <a:pt x="17673" y="1120"/>
                </a:lnTo>
                <a:cubicBezTo>
                  <a:pt x="17675" y="1123"/>
                  <a:pt x="17676" y="1127"/>
                  <a:pt x="17677" y="1131"/>
                </a:cubicBezTo>
                <a:lnTo>
                  <a:pt x="17677" y="1131"/>
                </a:lnTo>
                <a:cubicBezTo>
                  <a:pt x="17661" y="1159"/>
                  <a:pt x="17651" y="1193"/>
                  <a:pt x="17634" y="1220"/>
                </a:cubicBezTo>
                <a:cubicBezTo>
                  <a:pt x="17632" y="1224"/>
                  <a:pt x="17631" y="1227"/>
                  <a:pt x="17630" y="1231"/>
                </a:cubicBezTo>
                <a:lnTo>
                  <a:pt x="17630" y="1231"/>
                </a:lnTo>
                <a:cubicBezTo>
                  <a:pt x="17628" y="1227"/>
                  <a:pt x="17626" y="1223"/>
                  <a:pt x="17624" y="1220"/>
                </a:cubicBezTo>
                <a:cubicBezTo>
                  <a:pt x="17624" y="1220"/>
                  <a:pt x="17624" y="1210"/>
                  <a:pt x="17624" y="1210"/>
                </a:cubicBezTo>
                <a:cubicBezTo>
                  <a:pt x="17634" y="1180"/>
                  <a:pt x="17653" y="1140"/>
                  <a:pt x="17663" y="1110"/>
                </a:cubicBezTo>
                <a:cubicBezTo>
                  <a:pt x="17666" y="1106"/>
                  <a:pt x="17668" y="1103"/>
                  <a:pt x="17670" y="1099"/>
                </a:cubicBezTo>
                <a:close/>
                <a:moveTo>
                  <a:pt x="17460" y="1240"/>
                </a:moveTo>
                <a:lnTo>
                  <a:pt x="17460" y="1240"/>
                </a:lnTo>
                <a:cubicBezTo>
                  <a:pt x="17461" y="1241"/>
                  <a:pt x="17461" y="1243"/>
                  <a:pt x="17462" y="1245"/>
                </a:cubicBezTo>
                <a:lnTo>
                  <a:pt x="17462" y="1245"/>
                </a:lnTo>
                <a:cubicBezTo>
                  <a:pt x="17457" y="1256"/>
                  <a:pt x="17454" y="1268"/>
                  <a:pt x="17454" y="1280"/>
                </a:cubicBezTo>
                <a:cubicBezTo>
                  <a:pt x="17434" y="1310"/>
                  <a:pt x="17424" y="1330"/>
                  <a:pt x="17414" y="1360"/>
                </a:cubicBezTo>
                <a:cubicBezTo>
                  <a:pt x="17413" y="1361"/>
                  <a:pt x="17412" y="1363"/>
                  <a:pt x="17412" y="1365"/>
                </a:cubicBezTo>
                <a:lnTo>
                  <a:pt x="17412" y="1365"/>
                </a:lnTo>
                <a:cubicBezTo>
                  <a:pt x="17411" y="1364"/>
                  <a:pt x="17410" y="1363"/>
                  <a:pt x="17410" y="1362"/>
                </a:cubicBezTo>
                <a:lnTo>
                  <a:pt x="17410" y="1362"/>
                </a:lnTo>
                <a:cubicBezTo>
                  <a:pt x="17411" y="1358"/>
                  <a:pt x="17412" y="1354"/>
                  <a:pt x="17414" y="1350"/>
                </a:cubicBezTo>
                <a:lnTo>
                  <a:pt x="17454" y="1260"/>
                </a:lnTo>
                <a:lnTo>
                  <a:pt x="17460" y="1240"/>
                </a:lnTo>
                <a:close/>
                <a:moveTo>
                  <a:pt x="17721" y="1312"/>
                </a:moveTo>
                <a:cubicBezTo>
                  <a:pt x="17721" y="1313"/>
                  <a:pt x="17721" y="1315"/>
                  <a:pt x="17721" y="1316"/>
                </a:cubicBezTo>
                <a:lnTo>
                  <a:pt x="17721" y="1316"/>
                </a:lnTo>
                <a:cubicBezTo>
                  <a:pt x="17712" y="1342"/>
                  <a:pt x="17703" y="1361"/>
                  <a:pt x="17693" y="1380"/>
                </a:cubicBezTo>
                <a:lnTo>
                  <a:pt x="17692" y="1385"/>
                </a:lnTo>
                <a:lnTo>
                  <a:pt x="17692" y="1385"/>
                </a:lnTo>
                <a:cubicBezTo>
                  <a:pt x="17691" y="1382"/>
                  <a:pt x="17690" y="1380"/>
                  <a:pt x="17689" y="1378"/>
                </a:cubicBezTo>
                <a:lnTo>
                  <a:pt x="17689" y="1378"/>
                </a:lnTo>
                <a:cubicBezTo>
                  <a:pt x="17697" y="1362"/>
                  <a:pt x="17705" y="1346"/>
                  <a:pt x="17713" y="1330"/>
                </a:cubicBezTo>
                <a:lnTo>
                  <a:pt x="17721" y="1312"/>
                </a:lnTo>
                <a:close/>
                <a:moveTo>
                  <a:pt x="17536" y="1414"/>
                </a:moveTo>
                <a:lnTo>
                  <a:pt x="17544" y="1429"/>
                </a:lnTo>
                <a:cubicBezTo>
                  <a:pt x="17545" y="1432"/>
                  <a:pt x="17546" y="1434"/>
                  <a:pt x="17548" y="1437"/>
                </a:cubicBezTo>
                <a:lnTo>
                  <a:pt x="17548" y="1437"/>
                </a:lnTo>
                <a:cubicBezTo>
                  <a:pt x="17537" y="1453"/>
                  <a:pt x="17522" y="1483"/>
                  <a:pt x="17514" y="1499"/>
                </a:cubicBezTo>
                <a:lnTo>
                  <a:pt x="17514" y="1509"/>
                </a:lnTo>
                <a:cubicBezTo>
                  <a:pt x="17511" y="1515"/>
                  <a:pt x="17509" y="1521"/>
                  <a:pt x="17507" y="1527"/>
                </a:cubicBezTo>
                <a:lnTo>
                  <a:pt x="17507" y="1527"/>
                </a:lnTo>
                <a:cubicBezTo>
                  <a:pt x="17506" y="1524"/>
                  <a:pt x="17505" y="1522"/>
                  <a:pt x="17504" y="1519"/>
                </a:cubicBezTo>
                <a:lnTo>
                  <a:pt x="17496" y="1511"/>
                </a:lnTo>
                <a:lnTo>
                  <a:pt x="17496" y="1511"/>
                </a:lnTo>
                <a:cubicBezTo>
                  <a:pt x="17498" y="1504"/>
                  <a:pt x="17501" y="1497"/>
                  <a:pt x="17504" y="1489"/>
                </a:cubicBezTo>
                <a:cubicBezTo>
                  <a:pt x="17514" y="1469"/>
                  <a:pt x="17524" y="1439"/>
                  <a:pt x="17534" y="1419"/>
                </a:cubicBezTo>
                <a:cubicBezTo>
                  <a:pt x="17534" y="1418"/>
                  <a:pt x="17535" y="1416"/>
                  <a:pt x="17536" y="1414"/>
                </a:cubicBezTo>
                <a:close/>
                <a:moveTo>
                  <a:pt x="5375" y="21"/>
                </a:moveTo>
                <a:cubicBezTo>
                  <a:pt x="6263" y="1064"/>
                  <a:pt x="7559" y="1660"/>
                  <a:pt x="8922" y="1660"/>
                </a:cubicBezTo>
                <a:cubicBezTo>
                  <a:pt x="8955" y="1660"/>
                  <a:pt x="8988" y="1660"/>
                  <a:pt x="9022" y="1659"/>
                </a:cubicBezTo>
                <a:cubicBezTo>
                  <a:pt x="10101" y="1659"/>
                  <a:pt x="11330" y="1370"/>
                  <a:pt x="12788" y="770"/>
                </a:cubicBezTo>
                <a:cubicBezTo>
                  <a:pt x="13487" y="460"/>
                  <a:pt x="14217" y="211"/>
                  <a:pt x="14956" y="21"/>
                </a:cubicBezTo>
                <a:lnTo>
                  <a:pt x="14457" y="21"/>
                </a:lnTo>
                <a:cubicBezTo>
                  <a:pt x="13877" y="201"/>
                  <a:pt x="13298" y="410"/>
                  <a:pt x="12738" y="650"/>
                </a:cubicBezTo>
                <a:cubicBezTo>
                  <a:pt x="11300" y="1250"/>
                  <a:pt x="10081" y="1539"/>
                  <a:pt x="9022" y="1539"/>
                </a:cubicBezTo>
                <a:cubicBezTo>
                  <a:pt x="7623" y="1539"/>
                  <a:pt x="6484" y="1040"/>
                  <a:pt x="5545" y="21"/>
                </a:cubicBezTo>
                <a:close/>
                <a:moveTo>
                  <a:pt x="17607" y="1589"/>
                </a:moveTo>
                <a:lnTo>
                  <a:pt x="17607" y="1589"/>
                </a:lnTo>
                <a:cubicBezTo>
                  <a:pt x="17608" y="1593"/>
                  <a:pt x="17609" y="1596"/>
                  <a:pt x="17610" y="1599"/>
                </a:cubicBezTo>
                <a:lnTo>
                  <a:pt x="17610" y="1599"/>
                </a:lnTo>
                <a:lnTo>
                  <a:pt x="17584" y="1659"/>
                </a:lnTo>
                <a:lnTo>
                  <a:pt x="17574" y="1684"/>
                </a:lnTo>
                <a:lnTo>
                  <a:pt x="17574" y="1684"/>
                </a:lnTo>
                <a:cubicBezTo>
                  <a:pt x="17574" y="1681"/>
                  <a:pt x="17574" y="1679"/>
                  <a:pt x="17574" y="1679"/>
                </a:cubicBezTo>
                <a:cubicBezTo>
                  <a:pt x="17572" y="1676"/>
                  <a:pt x="17571" y="1672"/>
                  <a:pt x="17570" y="1669"/>
                </a:cubicBezTo>
                <a:lnTo>
                  <a:pt x="17570" y="1669"/>
                </a:lnTo>
                <a:cubicBezTo>
                  <a:pt x="17571" y="1665"/>
                  <a:pt x="17572" y="1662"/>
                  <a:pt x="17574" y="1659"/>
                </a:cubicBezTo>
                <a:cubicBezTo>
                  <a:pt x="17589" y="1636"/>
                  <a:pt x="17599" y="1613"/>
                  <a:pt x="17607" y="1589"/>
                </a:cubicBezTo>
                <a:close/>
                <a:moveTo>
                  <a:pt x="17433" y="1666"/>
                </a:moveTo>
                <a:cubicBezTo>
                  <a:pt x="17433" y="1667"/>
                  <a:pt x="17433" y="1668"/>
                  <a:pt x="17434" y="1669"/>
                </a:cubicBezTo>
                <a:lnTo>
                  <a:pt x="17434" y="1679"/>
                </a:lnTo>
                <a:cubicBezTo>
                  <a:pt x="17436" y="1683"/>
                  <a:pt x="17438" y="1687"/>
                  <a:pt x="17440" y="1691"/>
                </a:cubicBezTo>
                <a:lnTo>
                  <a:pt x="17440" y="1691"/>
                </a:lnTo>
                <a:cubicBezTo>
                  <a:pt x="17438" y="1694"/>
                  <a:pt x="17436" y="1697"/>
                  <a:pt x="17434" y="1699"/>
                </a:cubicBezTo>
                <a:cubicBezTo>
                  <a:pt x="17431" y="1704"/>
                  <a:pt x="17429" y="1709"/>
                  <a:pt x="17427" y="1716"/>
                </a:cubicBezTo>
                <a:lnTo>
                  <a:pt x="17427" y="1716"/>
                </a:lnTo>
                <a:cubicBezTo>
                  <a:pt x="17426" y="1710"/>
                  <a:pt x="17425" y="1705"/>
                  <a:pt x="17424" y="1699"/>
                </a:cubicBezTo>
                <a:lnTo>
                  <a:pt x="17424" y="1689"/>
                </a:lnTo>
                <a:cubicBezTo>
                  <a:pt x="17423" y="1688"/>
                  <a:pt x="17423" y="1687"/>
                  <a:pt x="17423" y="1686"/>
                </a:cubicBezTo>
                <a:lnTo>
                  <a:pt x="17423" y="1686"/>
                </a:lnTo>
                <a:cubicBezTo>
                  <a:pt x="17428" y="1677"/>
                  <a:pt x="17431" y="1672"/>
                  <a:pt x="17433" y="1666"/>
                </a:cubicBezTo>
                <a:close/>
                <a:moveTo>
                  <a:pt x="17657" y="1806"/>
                </a:moveTo>
                <a:lnTo>
                  <a:pt x="17657" y="1806"/>
                </a:lnTo>
                <a:cubicBezTo>
                  <a:pt x="17658" y="1814"/>
                  <a:pt x="17660" y="1822"/>
                  <a:pt x="17661" y="1830"/>
                </a:cubicBezTo>
                <a:lnTo>
                  <a:pt x="17661" y="1830"/>
                </a:lnTo>
                <a:cubicBezTo>
                  <a:pt x="17659" y="1836"/>
                  <a:pt x="17657" y="1842"/>
                  <a:pt x="17653" y="1849"/>
                </a:cubicBezTo>
                <a:cubicBezTo>
                  <a:pt x="17648" y="1859"/>
                  <a:pt x="17643" y="1867"/>
                  <a:pt x="17640" y="1874"/>
                </a:cubicBezTo>
                <a:lnTo>
                  <a:pt x="17640" y="1874"/>
                </a:lnTo>
                <a:cubicBezTo>
                  <a:pt x="17638" y="1870"/>
                  <a:pt x="17636" y="1866"/>
                  <a:pt x="17635" y="1862"/>
                </a:cubicBezTo>
                <a:lnTo>
                  <a:pt x="17635" y="1862"/>
                </a:lnTo>
                <a:cubicBezTo>
                  <a:pt x="17638" y="1851"/>
                  <a:pt x="17646" y="1835"/>
                  <a:pt x="17653" y="1819"/>
                </a:cubicBezTo>
                <a:cubicBezTo>
                  <a:pt x="17653" y="1816"/>
                  <a:pt x="17655" y="1811"/>
                  <a:pt x="17657" y="1806"/>
                </a:cubicBezTo>
                <a:close/>
                <a:moveTo>
                  <a:pt x="17499" y="1835"/>
                </a:moveTo>
                <a:lnTo>
                  <a:pt x="17499" y="1835"/>
                </a:lnTo>
                <a:cubicBezTo>
                  <a:pt x="17500" y="1839"/>
                  <a:pt x="17501" y="1842"/>
                  <a:pt x="17502" y="1845"/>
                </a:cubicBezTo>
                <a:lnTo>
                  <a:pt x="17502" y="1845"/>
                </a:lnTo>
                <a:cubicBezTo>
                  <a:pt x="17497" y="1855"/>
                  <a:pt x="17494" y="1867"/>
                  <a:pt x="17494" y="1879"/>
                </a:cubicBezTo>
                <a:cubicBezTo>
                  <a:pt x="17491" y="1884"/>
                  <a:pt x="17488" y="1889"/>
                  <a:pt x="17486" y="1894"/>
                </a:cubicBezTo>
                <a:lnTo>
                  <a:pt x="17486" y="1894"/>
                </a:lnTo>
                <a:cubicBezTo>
                  <a:pt x="17485" y="1893"/>
                  <a:pt x="17484" y="1891"/>
                  <a:pt x="17484" y="1889"/>
                </a:cubicBezTo>
                <a:lnTo>
                  <a:pt x="17484" y="1879"/>
                </a:lnTo>
                <a:cubicBezTo>
                  <a:pt x="17492" y="1863"/>
                  <a:pt x="17493" y="1846"/>
                  <a:pt x="17499" y="1835"/>
                </a:cubicBezTo>
                <a:close/>
                <a:moveTo>
                  <a:pt x="17560" y="2037"/>
                </a:moveTo>
                <a:cubicBezTo>
                  <a:pt x="17561" y="2041"/>
                  <a:pt x="17562" y="2045"/>
                  <a:pt x="17564" y="2049"/>
                </a:cubicBezTo>
                <a:cubicBezTo>
                  <a:pt x="17564" y="2051"/>
                  <a:pt x="17564" y="2054"/>
                  <a:pt x="17564" y="2056"/>
                </a:cubicBezTo>
                <a:lnTo>
                  <a:pt x="17564" y="2056"/>
                </a:lnTo>
                <a:lnTo>
                  <a:pt x="17557" y="2045"/>
                </a:lnTo>
                <a:lnTo>
                  <a:pt x="17560" y="2037"/>
                </a:lnTo>
                <a:close/>
                <a:moveTo>
                  <a:pt x="17312" y="1973"/>
                </a:moveTo>
                <a:cubicBezTo>
                  <a:pt x="17314" y="1976"/>
                  <a:pt x="17316" y="1980"/>
                  <a:pt x="17317" y="1983"/>
                </a:cubicBezTo>
                <a:lnTo>
                  <a:pt x="17317" y="1983"/>
                </a:lnTo>
                <a:lnTo>
                  <a:pt x="17281" y="2064"/>
                </a:lnTo>
                <a:lnTo>
                  <a:pt x="17281" y="2064"/>
                </a:lnTo>
                <a:cubicBezTo>
                  <a:pt x="17281" y="2063"/>
                  <a:pt x="17280" y="2062"/>
                  <a:pt x="17280" y="2061"/>
                </a:cubicBezTo>
                <a:lnTo>
                  <a:pt x="17280" y="2061"/>
                </a:lnTo>
                <a:cubicBezTo>
                  <a:pt x="17291" y="2034"/>
                  <a:pt x="17299" y="2006"/>
                  <a:pt x="17312" y="1973"/>
                </a:cubicBezTo>
                <a:close/>
                <a:moveTo>
                  <a:pt x="17376" y="2132"/>
                </a:moveTo>
                <a:cubicBezTo>
                  <a:pt x="17378" y="2136"/>
                  <a:pt x="17380" y="2140"/>
                  <a:pt x="17382" y="2144"/>
                </a:cubicBezTo>
                <a:lnTo>
                  <a:pt x="17382" y="2144"/>
                </a:lnTo>
                <a:lnTo>
                  <a:pt x="17354" y="2219"/>
                </a:lnTo>
                <a:lnTo>
                  <a:pt x="17347" y="2233"/>
                </a:lnTo>
                <a:lnTo>
                  <a:pt x="17347" y="2233"/>
                </a:lnTo>
                <a:cubicBezTo>
                  <a:pt x="17346" y="2232"/>
                  <a:pt x="17345" y="2230"/>
                  <a:pt x="17344" y="2229"/>
                </a:cubicBezTo>
                <a:cubicBezTo>
                  <a:pt x="17343" y="2227"/>
                  <a:pt x="17343" y="2226"/>
                  <a:pt x="17342" y="2224"/>
                </a:cubicBezTo>
                <a:lnTo>
                  <a:pt x="17342" y="2224"/>
                </a:lnTo>
                <a:cubicBezTo>
                  <a:pt x="17343" y="2222"/>
                  <a:pt x="17343" y="2220"/>
                  <a:pt x="17344" y="2219"/>
                </a:cubicBezTo>
                <a:cubicBezTo>
                  <a:pt x="17351" y="2198"/>
                  <a:pt x="17363" y="2162"/>
                  <a:pt x="17376" y="2132"/>
                </a:cubicBezTo>
                <a:close/>
                <a:moveTo>
                  <a:pt x="17439" y="2326"/>
                </a:moveTo>
                <a:lnTo>
                  <a:pt x="17439" y="2326"/>
                </a:lnTo>
                <a:cubicBezTo>
                  <a:pt x="17443" y="2335"/>
                  <a:pt x="17446" y="2345"/>
                  <a:pt x="17449" y="2355"/>
                </a:cubicBezTo>
                <a:lnTo>
                  <a:pt x="17449" y="2355"/>
                </a:lnTo>
                <a:cubicBezTo>
                  <a:pt x="17443" y="2368"/>
                  <a:pt x="17438" y="2383"/>
                  <a:pt x="17434" y="2399"/>
                </a:cubicBezTo>
                <a:cubicBezTo>
                  <a:pt x="17433" y="2400"/>
                  <a:pt x="17432" y="2401"/>
                  <a:pt x="17432" y="2402"/>
                </a:cubicBezTo>
                <a:lnTo>
                  <a:pt x="17432" y="2402"/>
                </a:lnTo>
                <a:cubicBezTo>
                  <a:pt x="17429" y="2394"/>
                  <a:pt x="17426" y="2386"/>
                  <a:pt x="17424" y="2379"/>
                </a:cubicBezTo>
                <a:cubicBezTo>
                  <a:pt x="17423" y="2376"/>
                  <a:pt x="17421" y="2374"/>
                  <a:pt x="17420" y="2372"/>
                </a:cubicBezTo>
                <a:lnTo>
                  <a:pt x="17420" y="2372"/>
                </a:lnTo>
                <a:cubicBezTo>
                  <a:pt x="17421" y="2367"/>
                  <a:pt x="17423" y="2363"/>
                  <a:pt x="17424" y="2359"/>
                </a:cubicBezTo>
                <a:cubicBezTo>
                  <a:pt x="17430" y="2347"/>
                  <a:pt x="17435" y="2336"/>
                  <a:pt x="17439" y="2326"/>
                </a:cubicBezTo>
                <a:close/>
                <a:moveTo>
                  <a:pt x="17239" y="2473"/>
                </a:moveTo>
                <a:lnTo>
                  <a:pt x="17239" y="2473"/>
                </a:lnTo>
                <a:cubicBezTo>
                  <a:pt x="17239" y="2473"/>
                  <a:pt x="17239" y="2473"/>
                  <a:pt x="17239" y="2473"/>
                </a:cubicBezTo>
                <a:lnTo>
                  <a:pt x="17239" y="2473"/>
                </a:lnTo>
                <a:lnTo>
                  <a:pt x="17236" y="2483"/>
                </a:lnTo>
                <a:lnTo>
                  <a:pt x="17236" y="2483"/>
                </a:lnTo>
                <a:cubicBezTo>
                  <a:pt x="17237" y="2480"/>
                  <a:pt x="17238" y="2476"/>
                  <a:pt x="17239" y="2473"/>
                </a:cubicBezTo>
                <a:close/>
                <a:moveTo>
                  <a:pt x="17310" y="2669"/>
                </a:moveTo>
                <a:lnTo>
                  <a:pt x="17310" y="2669"/>
                </a:lnTo>
                <a:cubicBezTo>
                  <a:pt x="17311" y="2672"/>
                  <a:pt x="17312" y="2675"/>
                  <a:pt x="17314" y="2678"/>
                </a:cubicBezTo>
                <a:lnTo>
                  <a:pt x="17314" y="2688"/>
                </a:lnTo>
                <a:cubicBezTo>
                  <a:pt x="17311" y="2686"/>
                  <a:pt x="17308" y="2682"/>
                  <a:pt x="17306" y="2678"/>
                </a:cubicBezTo>
                <a:lnTo>
                  <a:pt x="17306" y="2678"/>
                </a:lnTo>
                <a:lnTo>
                  <a:pt x="17310" y="2669"/>
                </a:lnTo>
                <a:close/>
                <a:moveTo>
                  <a:pt x="17165" y="2666"/>
                </a:moveTo>
                <a:cubicBezTo>
                  <a:pt x="17164" y="2670"/>
                  <a:pt x="17164" y="2674"/>
                  <a:pt x="17164" y="2678"/>
                </a:cubicBezTo>
                <a:cubicBezTo>
                  <a:pt x="17162" y="2682"/>
                  <a:pt x="17160" y="2686"/>
                  <a:pt x="17158" y="2690"/>
                </a:cubicBezTo>
                <a:lnTo>
                  <a:pt x="17158" y="2690"/>
                </a:lnTo>
                <a:cubicBezTo>
                  <a:pt x="17158" y="2690"/>
                  <a:pt x="17157" y="2689"/>
                  <a:pt x="17157" y="2688"/>
                </a:cubicBezTo>
                <a:lnTo>
                  <a:pt x="17157" y="2688"/>
                </a:lnTo>
                <a:lnTo>
                  <a:pt x="17160" y="2679"/>
                </a:lnTo>
                <a:lnTo>
                  <a:pt x="17160" y="2679"/>
                </a:lnTo>
                <a:cubicBezTo>
                  <a:pt x="17161" y="2678"/>
                  <a:pt x="17163" y="2678"/>
                  <a:pt x="17164" y="2678"/>
                </a:cubicBezTo>
                <a:cubicBezTo>
                  <a:pt x="17163" y="2677"/>
                  <a:pt x="17163" y="2676"/>
                  <a:pt x="17162" y="2674"/>
                </a:cubicBezTo>
                <a:lnTo>
                  <a:pt x="17162" y="2674"/>
                </a:lnTo>
                <a:lnTo>
                  <a:pt x="17164" y="2668"/>
                </a:lnTo>
                <a:cubicBezTo>
                  <a:pt x="17164" y="2668"/>
                  <a:pt x="17164" y="2667"/>
                  <a:pt x="17165" y="2666"/>
                </a:cubicBezTo>
                <a:close/>
                <a:moveTo>
                  <a:pt x="17248" y="2823"/>
                </a:moveTo>
                <a:cubicBezTo>
                  <a:pt x="17250" y="2828"/>
                  <a:pt x="17252" y="2832"/>
                  <a:pt x="17254" y="2837"/>
                </a:cubicBezTo>
                <a:lnTo>
                  <a:pt x="17254" y="2837"/>
                </a:lnTo>
                <a:cubicBezTo>
                  <a:pt x="17254" y="2837"/>
                  <a:pt x="17254" y="2838"/>
                  <a:pt x="17254" y="2838"/>
                </a:cubicBezTo>
                <a:lnTo>
                  <a:pt x="17214" y="2928"/>
                </a:lnTo>
                <a:cubicBezTo>
                  <a:pt x="17214" y="2938"/>
                  <a:pt x="17214" y="2938"/>
                  <a:pt x="17214" y="2938"/>
                </a:cubicBezTo>
                <a:cubicBezTo>
                  <a:pt x="17214" y="2942"/>
                  <a:pt x="17212" y="2947"/>
                  <a:pt x="17210" y="2951"/>
                </a:cubicBezTo>
                <a:lnTo>
                  <a:pt x="17210" y="2951"/>
                </a:lnTo>
                <a:cubicBezTo>
                  <a:pt x="17209" y="2947"/>
                  <a:pt x="17208" y="2943"/>
                  <a:pt x="17207" y="2939"/>
                </a:cubicBezTo>
                <a:lnTo>
                  <a:pt x="17207" y="2939"/>
                </a:lnTo>
                <a:lnTo>
                  <a:pt x="17214" y="2918"/>
                </a:lnTo>
                <a:cubicBezTo>
                  <a:pt x="17214" y="2908"/>
                  <a:pt x="17214" y="2908"/>
                  <a:pt x="17214" y="2908"/>
                </a:cubicBezTo>
                <a:lnTo>
                  <a:pt x="17248" y="2823"/>
                </a:lnTo>
                <a:close/>
                <a:moveTo>
                  <a:pt x="17465" y="2954"/>
                </a:moveTo>
                <a:lnTo>
                  <a:pt x="17465" y="2954"/>
                </a:lnTo>
                <a:cubicBezTo>
                  <a:pt x="17466" y="2957"/>
                  <a:pt x="17467" y="2959"/>
                  <a:pt x="17469" y="2961"/>
                </a:cubicBezTo>
                <a:lnTo>
                  <a:pt x="17469" y="2961"/>
                </a:lnTo>
                <a:cubicBezTo>
                  <a:pt x="17470" y="2964"/>
                  <a:pt x="17471" y="2968"/>
                  <a:pt x="17472" y="2971"/>
                </a:cubicBezTo>
                <a:lnTo>
                  <a:pt x="17472" y="2971"/>
                </a:lnTo>
                <a:lnTo>
                  <a:pt x="17454" y="3008"/>
                </a:lnTo>
                <a:cubicBezTo>
                  <a:pt x="17451" y="3016"/>
                  <a:pt x="17448" y="3025"/>
                  <a:pt x="17445" y="3033"/>
                </a:cubicBezTo>
                <a:lnTo>
                  <a:pt x="17445" y="3033"/>
                </a:lnTo>
                <a:cubicBezTo>
                  <a:pt x="17445" y="3031"/>
                  <a:pt x="17444" y="3030"/>
                  <a:pt x="17444" y="3028"/>
                </a:cubicBezTo>
                <a:cubicBezTo>
                  <a:pt x="17442" y="3024"/>
                  <a:pt x="17441" y="3020"/>
                  <a:pt x="17440" y="3017"/>
                </a:cubicBezTo>
                <a:lnTo>
                  <a:pt x="17440" y="3017"/>
                </a:lnTo>
                <a:lnTo>
                  <a:pt x="17444" y="3008"/>
                </a:lnTo>
                <a:cubicBezTo>
                  <a:pt x="17444" y="2998"/>
                  <a:pt x="17454" y="2978"/>
                  <a:pt x="17464" y="2968"/>
                </a:cubicBezTo>
                <a:cubicBezTo>
                  <a:pt x="17464" y="2963"/>
                  <a:pt x="17464" y="2959"/>
                  <a:pt x="17465" y="2954"/>
                </a:cubicBezTo>
                <a:close/>
                <a:moveTo>
                  <a:pt x="17130" y="3150"/>
                </a:moveTo>
                <a:lnTo>
                  <a:pt x="17130" y="3150"/>
                </a:lnTo>
                <a:cubicBezTo>
                  <a:pt x="17131" y="3153"/>
                  <a:pt x="17131" y="3155"/>
                  <a:pt x="17132" y="3157"/>
                </a:cubicBezTo>
                <a:lnTo>
                  <a:pt x="17132" y="3157"/>
                </a:lnTo>
                <a:cubicBezTo>
                  <a:pt x="17125" y="3174"/>
                  <a:pt x="17119" y="3190"/>
                  <a:pt x="17112" y="3206"/>
                </a:cubicBezTo>
                <a:lnTo>
                  <a:pt x="17112" y="3206"/>
                </a:lnTo>
                <a:cubicBezTo>
                  <a:pt x="17118" y="3187"/>
                  <a:pt x="17124" y="3168"/>
                  <a:pt x="17130" y="3150"/>
                </a:cubicBezTo>
                <a:close/>
                <a:moveTo>
                  <a:pt x="17373" y="3170"/>
                </a:moveTo>
                <a:cubicBezTo>
                  <a:pt x="17376" y="3183"/>
                  <a:pt x="17379" y="3196"/>
                  <a:pt x="17381" y="3210"/>
                </a:cubicBezTo>
                <a:lnTo>
                  <a:pt x="17381" y="3210"/>
                </a:lnTo>
                <a:cubicBezTo>
                  <a:pt x="17377" y="3220"/>
                  <a:pt x="17371" y="3231"/>
                  <a:pt x="17364" y="3238"/>
                </a:cubicBezTo>
                <a:cubicBezTo>
                  <a:pt x="17354" y="3248"/>
                  <a:pt x="17354" y="3268"/>
                  <a:pt x="17344" y="3278"/>
                </a:cubicBezTo>
                <a:cubicBezTo>
                  <a:pt x="17342" y="3273"/>
                  <a:pt x="17341" y="3269"/>
                  <a:pt x="17339" y="3265"/>
                </a:cubicBezTo>
                <a:lnTo>
                  <a:pt x="17339" y="3265"/>
                </a:lnTo>
                <a:cubicBezTo>
                  <a:pt x="17344" y="3253"/>
                  <a:pt x="17346" y="3243"/>
                  <a:pt x="17354" y="3228"/>
                </a:cubicBezTo>
                <a:cubicBezTo>
                  <a:pt x="17354" y="3218"/>
                  <a:pt x="17364" y="3208"/>
                  <a:pt x="17364" y="3188"/>
                </a:cubicBezTo>
                <a:lnTo>
                  <a:pt x="17373" y="3170"/>
                </a:lnTo>
                <a:close/>
                <a:moveTo>
                  <a:pt x="17170" y="3360"/>
                </a:moveTo>
                <a:lnTo>
                  <a:pt x="17164" y="3378"/>
                </a:lnTo>
                <a:cubicBezTo>
                  <a:pt x="17164" y="3378"/>
                  <a:pt x="17164" y="3378"/>
                  <a:pt x="17164" y="3388"/>
                </a:cubicBezTo>
                <a:lnTo>
                  <a:pt x="17160" y="3391"/>
                </a:lnTo>
                <a:lnTo>
                  <a:pt x="17160" y="3391"/>
                </a:lnTo>
                <a:cubicBezTo>
                  <a:pt x="17159" y="3389"/>
                  <a:pt x="17157" y="3387"/>
                  <a:pt x="17156" y="3384"/>
                </a:cubicBezTo>
                <a:lnTo>
                  <a:pt x="17156" y="3384"/>
                </a:lnTo>
                <a:cubicBezTo>
                  <a:pt x="17161" y="3376"/>
                  <a:pt x="17166" y="3368"/>
                  <a:pt x="17170" y="3360"/>
                </a:cubicBezTo>
                <a:close/>
                <a:moveTo>
                  <a:pt x="17263" y="3461"/>
                </a:moveTo>
                <a:lnTo>
                  <a:pt x="17272" y="3474"/>
                </a:lnTo>
                <a:lnTo>
                  <a:pt x="17272" y="3474"/>
                </a:lnTo>
                <a:cubicBezTo>
                  <a:pt x="17262" y="3502"/>
                  <a:pt x="17253" y="3530"/>
                  <a:pt x="17244" y="3557"/>
                </a:cubicBezTo>
                <a:cubicBezTo>
                  <a:pt x="17242" y="3561"/>
                  <a:pt x="17240" y="3564"/>
                  <a:pt x="17238" y="3568"/>
                </a:cubicBezTo>
                <a:lnTo>
                  <a:pt x="17238" y="3568"/>
                </a:lnTo>
                <a:cubicBezTo>
                  <a:pt x="17236" y="3564"/>
                  <a:pt x="17235" y="3561"/>
                  <a:pt x="17234" y="3557"/>
                </a:cubicBezTo>
                <a:cubicBezTo>
                  <a:pt x="17232" y="3552"/>
                  <a:pt x="17229" y="3546"/>
                  <a:pt x="17227" y="3540"/>
                </a:cubicBezTo>
                <a:lnTo>
                  <a:pt x="17227" y="3540"/>
                </a:lnTo>
                <a:cubicBezTo>
                  <a:pt x="17237" y="3514"/>
                  <a:pt x="17253" y="3487"/>
                  <a:pt x="17263" y="3461"/>
                </a:cubicBezTo>
                <a:close/>
                <a:moveTo>
                  <a:pt x="17156" y="3713"/>
                </a:moveTo>
                <a:lnTo>
                  <a:pt x="17156" y="3713"/>
                </a:lnTo>
                <a:cubicBezTo>
                  <a:pt x="17159" y="3722"/>
                  <a:pt x="17162" y="3730"/>
                  <a:pt x="17164" y="3739"/>
                </a:cubicBezTo>
                <a:lnTo>
                  <a:pt x="17164" y="3739"/>
                </a:lnTo>
                <a:cubicBezTo>
                  <a:pt x="17164" y="3741"/>
                  <a:pt x="17164" y="3744"/>
                  <a:pt x="17164" y="3747"/>
                </a:cubicBezTo>
                <a:cubicBezTo>
                  <a:pt x="17164" y="3754"/>
                  <a:pt x="17159" y="3756"/>
                  <a:pt x="17156" y="3760"/>
                </a:cubicBezTo>
                <a:lnTo>
                  <a:pt x="17156" y="3760"/>
                </a:lnTo>
                <a:cubicBezTo>
                  <a:pt x="17155" y="3756"/>
                  <a:pt x="17155" y="3752"/>
                  <a:pt x="17154" y="3747"/>
                </a:cubicBezTo>
                <a:cubicBezTo>
                  <a:pt x="17152" y="3743"/>
                  <a:pt x="17151" y="3740"/>
                  <a:pt x="17150" y="3736"/>
                </a:cubicBezTo>
                <a:lnTo>
                  <a:pt x="17150" y="3736"/>
                </a:lnTo>
                <a:cubicBezTo>
                  <a:pt x="17154" y="3733"/>
                  <a:pt x="17154" y="3725"/>
                  <a:pt x="17154" y="3717"/>
                </a:cubicBezTo>
                <a:lnTo>
                  <a:pt x="17156" y="3713"/>
                </a:lnTo>
                <a:close/>
                <a:moveTo>
                  <a:pt x="17078" y="3940"/>
                </a:moveTo>
                <a:lnTo>
                  <a:pt x="17078" y="3940"/>
                </a:lnTo>
                <a:cubicBezTo>
                  <a:pt x="17081" y="3946"/>
                  <a:pt x="17083" y="3952"/>
                  <a:pt x="17085" y="3958"/>
                </a:cubicBezTo>
                <a:lnTo>
                  <a:pt x="17085" y="3958"/>
                </a:lnTo>
                <a:cubicBezTo>
                  <a:pt x="17058" y="4021"/>
                  <a:pt x="17031" y="4085"/>
                  <a:pt x="17004" y="4157"/>
                </a:cubicBezTo>
                <a:lnTo>
                  <a:pt x="16996" y="4176"/>
                </a:lnTo>
                <a:lnTo>
                  <a:pt x="16996" y="4176"/>
                </a:lnTo>
                <a:cubicBezTo>
                  <a:pt x="16995" y="4173"/>
                  <a:pt x="16995" y="4170"/>
                  <a:pt x="16994" y="4167"/>
                </a:cubicBezTo>
                <a:cubicBezTo>
                  <a:pt x="16994" y="4162"/>
                  <a:pt x="16994" y="4159"/>
                  <a:pt x="16994" y="4157"/>
                </a:cubicBezTo>
                <a:cubicBezTo>
                  <a:pt x="17022" y="4082"/>
                  <a:pt x="17050" y="4007"/>
                  <a:pt x="17078" y="3940"/>
                </a:cubicBezTo>
                <a:close/>
                <a:moveTo>
                  <a:pt x="17184" y="4680"/>
                </a:moveTo>
                <a:lnTo>
                  <a:pt x="17184" y="4680"/>
                </a:lnTo>
                <a:cubicBezTo>
                  <a:pt x="17180" y="4689"/>
                  <a:pt x="17177" y="4697"/>
                  <a:pt x="17174" y="4706"/>
                </a:cubicBezTo>
                <a:cubicBezTo>
                  <a:pt x="17172" y="4712"/>
                  <a:pt x="17170" y="4718"/>
                  <a:pt x="17168" y="4724"/>
                </a:cubicBezTo>
                <a:lnTo>
                  <a:pt x="17168" y="4724"/>
                </a:lnTo>
                <a:cubicBezTo>
                  <a:pt x="17167" y="4723"/>
                  <a:pt x="17167" y="4722"/>
                  <a:pt x="17166" y="4721"/>
                </a:cubicBezTo>
                <a:lnTo>
                  <a:pt x="17166" y="4721"/>
                </a:lnTo>
                <a:cubicBezTo>
                  <a:pt x="17172" y="4707"/>
                  <a:pt x="17178" y="4693"/>
                  <a:pt x="17184" y="4680"/>
                </a:cubicBezTo>
                <a:close/>
                <a:moveTo>
                  <a:pt x="17101" y="4893"/>
                </a:moveTo>
                <a:lnTo>
                  <a:pt x="17101" y="4893"/>
                </a:lnTo>
                <a:cubicBezTo>
                  <a:pt x="17102" y="4894"/>
                  <a:pt x="17102" y="4895"/>
                  <a:pt x="17102" y="4895"/>
                </a:cubicBezTo>
                <a:lnTo>
                  <a:pt x="17102" y="4895"/>
                </a:lnTo>
                <a:cubicBezTo>
                  <a:pt x="17066" y="4985"/>
                  <a:pt x="17030" y="5076"/>
                  <a:pt x="16994" y="5166"/>
                </a:cubicBezTo>
                <a:lnTo>
                  <a:pt x="16989" y="5179"/>
                </a:lnTo>
                <a:lnTo>
                  <a:pt x="16989" y="5179"/>
                </a:lnTo>
                <a:cubicBezTo>
                  <a:pt x="16989" y="5178"/>
                  <a:pt x="16989" y="5177"/>
                  <a:pt x="16988" y="5176"/>
                </a:cubicBezTo>
                <a:lnTo>
                  <a:pt x="16988" y="5176"/>
                </a:lnTo>
                <a:lnTo>
                  <a:pt x="17101" y="4893"/>
                </a:lnTo>
                <a:close/>
                <a:moveTo>
                  <a:pt x="16928" y="5321"/>
                </a:moveTo>
                <a:lnTo>
                  <a:pt x="16928" y="5321"/>
                </a:lnTo>
                <a:cubicBezTo>
                  <a:pt x="16929" y="5324"/>
                  <a:pt x="16930" y="5326"/>
                  <a:pt x="16931" y="5329"/>
                </a:cubicBezTo>
                <a:lnTo>
                  <a:pt x="16931" y="5329"/>
                </a:lnTo>
                <a:lnTo>
                  <a:pt x="16924" y="5346"/>
                </a:lnTo>
                <a:lnTo>
                  <a:pt x="16874" y="5471"/>
                </a:lnTo>
                <a:lnTo>
                  <a:pt x="16874" y="5471"/>
                </a:lnTo>
                <a:cubicBezTo>
                  <a:pt x="16887" y="5434"/>
                  <a:pt x="16901" y="5396"/>
                  <a:pt x="16914" y="5356"/>
                </a:cubicBezTo>
                <a:lnTo>
                  <a:pt x="16928" y="5321"/>
                </a:lnTo>
                <a:close/>
                <a:moveTo>
                  <a:pt x="16749" y="5804"/>
                </a:moveTo>
                <a:cubicBezTo>
                  <a:pt x="16749" y="5805"/>
                  <a:pt x="16749" y="5806"/>
                  <a:pt x="16749" y="5807"/>
                </a:cubicBezTo>
                <a:lnTo>
                  <a:pt x="16749" y="5807"/>
                </a:lnTo>
                <a:cubicBezTo>
                  <a:pt x="16746" y="5814"/>
                  <a:pt x="16744" y="5820"/>
                  <a:pt x="16741" y="5826"/>
                </a:cubicBezTo>
                <a:lnTo>
                  <a:pt x="16741" y="5826"/>
                </a:lnTo>
                <a:cubicBezTo>
                  <a:pt x="16742" y="5823"/>
                  <a:pt x="16743" y="5819"/>
                  <a:pt x="16744" y="5815"/>
                </a:cubicBezTo>
                <a:lnTo>
                  <a:pt x="16749" y="5804"/>
                </a:lnTo>
                <a:close/>
                <a:moveTo>
                  <a:pt x="17089" y="6512"/>
                </a:moveTo>
                <a:lnTo>
                  <a:pt x="17089" y="6513"/>
                </a:lnTo>
                <a:lnTo>
                  <a:pt x="17089" y="6513"/>
                </a:lnTo>
                <a:cubicBezTo>
                  <a:pt x="17087" y="6520"/>
                  <a:pt x="17086" y="6527"/>
                  <a:pt x="17084" y="6535"/>
                </a:cubicBezTo>
                <a:lnTo>
                  <a:pt x="16958" y="6902"/>
                </a:lnTo>
                <a:lnTo>
                  <a:pt x="16958" y="6902"/>
                </a:lnTo>
                <a:cubicBezTo>
                  <a:pt x="16957" y="6900"/>
                  <a:pt x="16956" y="6897"/>
                  <a:pt x="16954" y="6894"/>
                </a:cubicBezTo>
                <a:cubicBezTo>
                  <a:pt x="16994" y="6774"/>
                  <a:pt x="17044" y="6644"/>
                  <a:pt x="17084" y="6525"/>
                </a:cubicBezTo>
                <a:cubicBezTo>
                  <a:pt x="17086" y="6521"/>
                  <a:pt x="17087" y="6517"/>
                  <a:pt x="17089" y="6512"/>
                </a:cubicBezTo>
                <a:close/>
                <a:moveTo>
                  <a:pt x="16778" y="7012"/>
                </a:moveTo>
                <a:cubicBezTo>
                  <a:pt x="16754" y="7079"/>
                  <a:pt x="16731" y="7147"/>
                  <a:pt x="16704" y="7214"/>
                </a:cubicBezTo>
                <a:lnTo>
                  <a:pt x="16704" y="7204"/>
                </a:lnTo>
                <a:cubicBezTo>
                  <a:pt x="16704" y="7203"/>
                  <a:pt x="16704" y="7202"/>
                  <a:pt x="16703" y="7201"/>
                </a:cubicBezTo>
                <a:lnTo>
                  <a:pt x="16703" y="7201"/>
                </a:lnTo>
                <a:lnTo>
                  <a:pt x="16778" y="7012"/>
                </a:lnTo>
                <a:close/>
                <a:moveTo>
                  <a:pt x="16886" y="7077"/>
                </a:moveTo>
                <a:lnTo>
                  <a:pt x="16886" y="7077"/>
                </a:lnTo>
                <a:cubicBezTo>
                  <a:pt x="16887" y="7080"/>
                  <a:pt x="16889" y="7083"/>
                  <a:pt x="16890" y="7085"/>
                </a:cubicBezTo>
                <a:lnTo>
                  <a:pt x="16890" y="7085"/>
                </a:lnTo>
                <a:cubicBezTo>
                  <a:pt x="16853" y="7189"/>
                  <a:pt x="16815" y="7292"/>
                  <a:pt x="16777" y="7395"/>
                </a:cubicBezTo>
                <a:lnTo>
                  <a:pt x="16777" y="7395"/>
                </a:lnTo>
                <a:cubicBezTo>
                  <a:pt x="16776" y="7391"/>
                  <a:pt x="16775" y="7388"/>
                  <a:pt x="16774" y="7384"/>
                </a:cubicBezTo>
                <a:lnTo>
                  <a:pt x="16767" y="7376"/>
                </a:lnTo>
                <a:lnTo>
                  <a:pt x="16767" y="7376"/>
                </a:lnTo>
                <a:cubicBezTo>
                  <a:pt x="16804" y="7277"/>
                  <a:pt x="16848" y="7177"/>
                  <a:pt x="16886" y="7077"/>
                </a:cubicBezTo>
                <a:close/>
                <a:moveTo>
                  <a:pt x="16600" y="7479"/>
                </a:moveTo>
                <a:cubicBezTo>
                  <a:pt x="16589" y="7513"/>
                  <a:pt x="16575" y="7547"/>
                  <a:pt x="16561" y="7581"/>
                </a:cubicBezTo>
                <a:lnTo>
                  <a:pt x="16561" y="7581"/>
                </a:lnTo>
                <a:cubicBezTo>
                  <a:pt x="16573" y="7548"/>
                  <a:pt x="16586" y="7513"/>
                  <a:pt x="16600" y="7479"/>
                </a:cubicBezTo>
                <a:close/>
                <a:moveTo>
                  <a:pt x="16704" y="7545"/>
                </a:moveTo>
                <a:lnTo>
                  <a:pt x="16704" y="7545"/>
                </a:lnTo>
                <a:cubicBezTo>
                  <a:pt x="16707" y="7549"/>
                  <a:pt x="16710" y="7554"/>
                  <a:pt x="16713" y="7559"/>
                </a:cubicBezTo>
                <a:lnTo>
                  <a:pt x="16713" y="7559"/>
                </a:lnTo>
                <a:cubicBezTo>
                  <a:pt x="16710" y="7564"/>
                  <a:pt x="16707" y="7569"/>
                  <a:pt x="16704" y="7574"/>
                </a:cubicBezTo>
                <a:lnTo>
                  <a:pt x="16608" y="7853"/>
                </a:lnTo>
                <a:lnTo>
                  <a:pt x="16608" y="7853"/>
                </a:lnTo>
                <a:cubicBezTo>
                  <a:pt x="16607" y="7846"/>
                  <a:pt x="16606" y="7840"/>
                  <a:pt x="16604" y="7833"/>
                </a:cubicBezTo>
                <a:lnTo>
                  <a:pt x="16604" y="7823"/>
                </a:lnTo>
                <a:cubicBezTo>
                  <a:pt x="16603" y="7820"/>
                  <a:pt x="16602" y="7816"/>
                  <a:pt x="16601" y="7813"/>
                </a:cubicBezTo>
                <a:lnTo>
                  <a:pt x="16601" y="7813"/>
                </a:lnTo>
                <a:cubicBezTo>
                  <a:pt x="16630" y="7721"/>
                  <a:pt x="16667" y="7637"/>
                  <a:pt x="16704" y="7545"/>
                </a:cubicBezTo>
                <a:close/>
                <a:moveTo>
                  <a:pt x="16531" y="8003"/>
                </a:moveTo>
                <a:lnTo>
                  <a:pt x="16531" y="8003"/>
                </a:lnTo>
                <a:cubicBezTo>
                  <a:pt x="16532" y="8007"/>
                  <a:pt x="16533" y="8010"/>
                  <a:pt x="16535" y="8013"/>
                </a:cubicBezTo>
                <a:lnTo>
                  <a:pt x="16535" y="8033"/>
                </a:lnTo>
                <a:cubicBezTo>
                  <a:pt x="16535" y="8035"/>
                  <a:pt x="16536" y="8036"/>
                  <a:pt x="16536" y="8037"/>
                </a:cubicBezTo>
                <a:lnTo>
                  <a:pt x="16536" y="8037"/>
                </a:lnTo>
                <a:cubicBezTo>
                  <a:pt x="16535" y="8043"/>
                  <a:pt x="16535" y="8048"/>
                  <a:pt x="16535" y="8053"/>
                </a:cubicBezTo>
                <a:cubicBezTo>
                  <a:pt x="16496" y="8131"/>
                  <a:pt x="16466" y="8208"/>
                  <a:pt x="16437" y="8286"/>
                </a:cubicBezTo>
                <a:lnTo>
                  <a:pt x="16437" y="8286"/>
                </a:lnTo>
                <a:cubicBezTo>
                  <a:pt x="16436" y="8281"/>
                  <a:pt x="16435" y="8277"/>
                  <a:pt x="16435" y="8273"/>
                </a:cubicBezTo>
                <a:cubicBezTo>
                  <a:pt x="16465" y="8183"/>
                  <a:pt x="16495" y="8103"/>
                  <a:pt x="16525" y="8023"/>
                </a:cubicBezTo>
                <a:cubicBezTo>
                  <a:pt x="16526" y="8016"/>
                  <a:pt x="16529" y="8010"/>
                  <a:pt x="16531" y="8003"/>
                </a:cubicBezTo>
                <a:close/>
                <a:moveTo>
                  <a:pt x="16359" y="8471"/>
                </a:moveTo>
                <a:cubicBezTo>
                  <a:pt x="16360" y="8472"/>
                  <a:pt x="16362" y="8473"/>
                  <a:pt x="16365" y="8473"/>
                </a:cubicBezTo>
                <a:cubicBezTo>
                  <a:pt x="16365" y="8477"/>
                  <a:pt x="16366" y="8481"/>
                  <a:pt x="16367" y="8485"/>
                </a:cubicBezTo>
                <a:lnTo>
                  <a:pt x="16367" y="8485"/>
                </a:lnTo>
                <a:cubicBezTo>
                  <a:pt x="16366" y="8488"/>
                  <a:pt x="16365" y="8490"/>
                  <a:pt x="16365" y="8493"/>
                </a:cubicBezTo>
                <a:cubicBezTo>
                  <a:pt x="16335" y="8563"/>
                  <a:pt x="16315" y="8623"/>
                  <a:pt x="16295" y="8683"/>
                </a:cubicBezTo>
                <a:lnTo>
                  <a:pt x="16295" y="8654"/>
                </a:lnTo>
                <a:lnTo>
                  <a:pt x="16355" y="8483"/>
                </a:lnTo>
                <a:lnTo>
                  <a:pt x="16359" y="8471"/>
                </a:lnTo>
                <a:close/>
                <a:moveTo>
                  <a:pt x="17534" y="1"/>
                </a:moveTo>
                <a:lnTo>
                  <a:pt x="17524" y="21"/>
                </a:lnTo>
                <a:lnTo>
                  <a:pt x="17404" y="21"/>
                </a:lnTo>
                <a:cubicBezTo>
                  <a:pt x="17401" y="24"/>
                  <a:pt x="17398" y="27"/>
                  <a:pt x="17397" y="31"/>
                </a:cubicBezTo>
                <a:lnTo>
                  <a:pt x="17374" y="31"/>
                </a:lnTo>
                <a:lnTo>
                  <a:pt x="17364" y="21"/>
                </a:lnTo>
                <a:cubicBezTo>
                  <a:pt x="17364" y="31"/>
                  <a:pt x="17364" y="31"/>
                  <a:pt x="17364" y="31"/>
                </a:cubicBezTo>
                <a:cubicBezTo>
                  <a:pt x="17363" y="34"/>
                  <a:pt x="17363" y="37"/>
                  <a:pt x="17362" y="41"/>
                </a:cubicBezTo>
                <a:lnTo>
                  <a:pt x="17354" y="41"/>
                </a:lnTo>
                <a:lnTo>
                  <a:pt x="17361" y="48"/>
                </a:lnTo>
                <a:lnTo>
                  <a:pt x="17361" y="48"/>
                </a:lnTo>
                <a:cubicBezTo>
                  <a:pt x="17353" y="109"/>
                  <a:pt x="17340" y="170"/>
                  <a:pt x="17335" y="230"/>
                </a:cubicBezTo>
                <a:lnTo>
                  <a:pt x="17335" y="230"/>
                </a:lnTo>
                <a:cubicBezTo>
                  <a:pt x="17333" y="239"/>
                  <a:pt x="17331" y="247"/>
                  <a:pt x="17328" y="255"/>
                </a:cubicBezTo>
                <a:lnTo>
                  <a:pt x="17328" y="255"/>
                </a:lnTo>
                <a:cubicBezTo>
                  <a:pt x="17241" y="172"/>
                  <a:pt x="17138" y="97"/>
                  <a:pt x="17034" y="41"/>
                </a:cubicBezTo>
                <a:lnTo>
                  <a:pt x="16744" y="41"/>
                </a:lnTo>
                <a:cubicBezTo>
                  <a:pt x="16951" y="116"/>
                  <a:pt x="17140" y="235"/>
                  <a:pt x="17295" y="399"/>
                </a:cubicBezTo>
                <a:lnTo>
                  <a:pt x="17295" y="399"/>
                </a:lnTo>
                <a:cubicBezTo>
                  <a:pt x="17294" y="403"/>
                  <a:pt x="17294" y="407"/>
                  <a:pt x="17294" y="410"/>
                </a:cubicBezTo>
                <a:cubicBezTo>
                  <a:pt x="17274" y="480"/>
                  <a:pt x="17254" y="560"/>
                  <a:pt x="17244" y="640"/>
                </a:cubicBezTo>
                <a:cubicBezTo>
                  <a:pt x="17244" y="640"/>
                  <a:pt x="17244" y="640"/>
                  <a:pt x="17244" y="640"/>
                </a:cubicBezTo>
                <a:lnTo>
                  <a:pt x="17244" y="640"/>
                </a:lnTo>
                <a:cubicBezTo>
                  <a:pt x="16905" y="307"/>
                  <a:pt x="16429" y="141"/>
                  <a:pt x="15815" y="141"/>
                </a:cubicBezTo>
                <a:cubicBezTo>
                  <a:pt x="14766" y="141"/>
                  <a:pt x="13517" y="630"/>
                  <a:pt x="12429" y="1090"/>
                </a:cubicBezTo>
                <a:cubicBezTo>
                  <a:pt x="10940" y="1719"/>
                  <a:pt x="9681" y="2029"/>
                  <a:pt x="8562" y="2029"/>
                </a:cubicBezTo>
                <a:cubicBezTo>
                  <a:pt x="7024" y="2029"/>
                  <a:pt x="5785" y="1449"/>
                  <a:pt x="4786" y="261"/>
                </a:cubicBezTo>
                <a:cubicBezTo>
                  <a:pt x="4716" y="191"/>
                  <a:pt x="4656" y="111"/>
                  <a:pt x="4606" y="31"/>
                </a:cubicBezTo>
                <a:lnTo>
                  <a:pt x="4446" y="31"/>
                </a:lnTo>
                <a:cubicBezTo>
                  <a:pt x="4526" y="141"/>
                  <a:pt x="4606" y="251"/>
                  <a:pt x="4686" y="350"/>
                </a:cubicBezTo>
                <a:cubicBezTo>
                  <a:pt x="5621" y="1502"/>
                  <a:pt x="7022" y="2159"/>
                  <a:pt x="8496" y="2159"/>
                </a:cubicBezTo>
                <a:cubicBezTo>
                  <a:pt x="8518" y="2159"/>
                  <a:pt x="8540" y="2159"/>
                  <a:pt x="8562" y="2159"/>
                </a:cubicBezTo>
                <a:cubicBezTo>
                  <a:pt x="9691" y="2159"/>
                  <a:pt x="10970" y="1849"/>
                  <a:pt x="12478" y="1210"/>
                </a:cubicBezTo>
                <a:cubicBezTo>
                  <a:pt x="13308" y="860"/>
                  <a:pt x="14706" y="261"/>
                  <a:pt x="15815" y="261"/>
                </a:cubicBezTo>
                <a:cubicBezTo>
                  <a:pt x="16438" y="261"/>
                  <a:pt x="16904" y="446"/>
                  <a:pt x="17224" y="799"/>
                </a:cubicBezTo>
                <a:lnTo>
                  <a:pt x="17224" y="799"/>
                </a:lnTo>
                <a:cubicBezTo>
                  <a:pt x="17224" y="799"/>
                  <a:pt x="17224" y="800"/>
                  <a:pt x="17224" y="800"/>
                </a:cubicBezTo>
                <a:cubicBezTo>
                  <a:pt x="17214" y="850"/>
                  <a:pt x="17214" y="900"/>
                  <a:pt x="17204" y="960"/>
                </a:cubicBezTo>
                <a:lnTo>
                  <a:pt x="17204" y="1050"/>
                </a:lnTo>
                <a:cubicBezTo>
                  <a:pt x="17204" y="1064"/>
                  <a:pt x="17204" y="1077"/>
                  <a:pt x="17204" y="1090"/>
                </a:cubicBezTo>
                <a:cubicBezTo>
                  <a:pt x="17201" y="1087"/>
                  <a:pt x="17199" y="1085"/>
                  <a:pt x="17194" y="1080"/>
                </a:cubicBezTo>
                <a:cubicBezTo>
                  <a:pt x="16844" y="710"/>
                  <a:pt x="16335" y="520"/>
                  <a:pt x="15675" y="520"/>
                </a:cubicBezTo>
                <a:cubicBezTo>
                  <a:pt x="14566" y="520"/>
                  <a:pt x="13248" y="1050"/>
                  <a:pt x="12099" y="1549"/>
                </a:cubicBezTo>
                <a:cubicBezTo>
                  <a:pt x="10560" y="2209"/>
                  <a:pt x="9252" y="2528"/>
                  <a:pt x="8083" y="2528"/>
                </a:cubicBezTo>
                <a:cubicBezTo>
                  <a:pt x="8050" y="2529"/>
                  <a:pt x="8018" y="2529"/>
                  <a:pt x="7986" y="2529"/>
                </a:cubicBezTo>
                <a:cubicBezTo>
                  <a:pt x="6503" y="2529"/>
                  <a:pt x="5095" y="1854"/>
                  <a:pt x="4156" y="700"/>
                </a:cubicBezTo>
                <a:cubicBezTo>
                  <a:pt x="3987" y="500"/>
                  <a:pt x="3847" y="291"/>
                  <a:pt x="3727" y="61"/>
                </a:cubicBezTo>
                <a:lnTo>
                  <a:pt x="3587" y="61"/>
                </a:lnTo>
                <a:cubicBezTo>
                  <a:pt x="3707" y="321"/>
                  <a:pt x="3867" y="560"/>
                  <a:pt x="4057" y="780"/>
                </a:cubicBezTo>
                <a:cubicBezTo>
                  <a:pt x="5116" y="2029"/>
                  <a:pt x="6464" y="2658"/>
                  <a:pt x="8083" y="2658"/>
                </a:cubicBezTo>
                <a:cubicBezTo>
                  <a:pt x="9272" y="2658"/>
                  <a:pt x="10600" y="2329"/>
                  <a:pt x="12149" y="1659"/>
                </a:cubicBezTo>
                <a:cubicBezTo>
                  <a:pt x="13278" y="1160"/>
                  <a:pt x="14586" y="640"/>
                  <a:pt x="15675" y="640"/>
                </a:cubicBezTo>
                <a:cubicBezTo>
                  <a:pt x="16335" y="640"/>
                  <a:pt x="16834" y="830"/>
                  <a:pt x="17164" y="1220"/>
                </a:cubicBezTo>
                <a:cubicBezTo>
                  <a:pt x="17168" y="1227"/>
                  <a:pt x="17173" y="1235"/>
                  <a:pt x="17179" y="1243"/>
                </a:cubicBezTo>
                <a:lnTo>
                  <a:pt x="17179" y="1243"/>
                </a:lnTo>
                <a:cubicBezTo>
                  <a:pt x="17173" y="1277"/>
                  <a:pt x="17166" y="1313"/>
                  <a:pt x="17161" y="1350"/>
                </a:cubicBezTo>
                <a:lnTo>
                  <a:pt x="17161" y="1350"/>
                </a:lnTo>
                <a:cubicBezTo>
                  <a:pt x="17152" y="1379"/>
                  <a:pt x="17143" y="1408"/>
                  <a:pt x="17134" y="1439"/>
                </a:cubicBezTo>
                <a:cubicBezTo>
                  <a:pt x="17132" y="1449"/>
                  <a:pt x="17129" y="1459"/>
                  <a:pt x="17127" y="1469"/>
                </a:cubicBezTo>
                <a:lnTo>
                  <a:pt x="17127" y="1469"/>
                </a:lnTo>
                <a:cubicBezTo>
                  <a:pt x="17123" y="1466"/>
                  <a:pt x="17119" y="1464"/>
                  <a:pt x="17114" y="1459"/>
                </a:cubicBezTo>
                <a:cubicBezTo>
                  <a:pt x="16754" y="1060"/>
                  <a:pt x="16225" y="860"/>
                  <a:pt x="15536" y="860"/>
                </a:cubicBezTo>
                <a:cubicBezTo>
                  <a:pt x="14247" y="860"/>
                  <a:pt x="12628" y="1579"/>
                  <a:pt x="11759" y="1969"/>
                </a:cubicBezTo>
                <a:cubicBezTo>
                  <a:pt x="10181" y="2668"/>
                  <a:pt x="8822" y="2998"/>
                  <a:pt x="7603" y="2998"/>
                </a:cubicBezTo>
                <a:cubicBezTo>
                  <a:pt x="5965" y="2998"/>
                  <a:pt x="4586" y="2359"/>
                  <a:pt x="3527" y="1100"/>
                </a:cubicBezTo>
                <a:cubicBezTo>
                  <a:pt x="3257" y="790"/>
                  <a:pt x="3047" y="440"/>
                  <a:pt x="2918" y="61"/>
                </a:cubicBezTo>
                <a:lnTo>
                  <a:pt x="2788" y="61"/>
                </a:lnTo>
                <a:cubicBezTo>
                  <a:pt x="2918" y="470"/>
                  <a:pt x="3137" y="850"/>
                  <a:pt x="3427" y="1180"/>
                </a:cubicBezTo>
                <a:cubicBezTo>
                  <a:pt x="4516" y="2478"/>
                  <a:pt x="5925" y="3128"/>
                  <a:pt x="7603" y="3128"/>
                </a:cubicBezTo>
                <a:cubicBezTo>
                  <a:pt x="8842" y="3128"/>
                  <a:pt x="10221" y="2788"/>
                  <a:pt x="11809" y="2079"/>
                </a:cubicBezTo>
                <a:cubicBezTo>
                  <a:pt x="12668" y="1699"/>
                  <a:pt x="14277" y="990"/>
                  <a:pt x="15536" y="990"/>
                </a:cubicBezTo>
                <a:cubicBezTo>
                  <a:pt x="16234" y="990"/>
                  <a:pt x="16753" y="1199"/>
                  <a:pt x="17093" y="1628"/>
                </a:cubicBezTo>
                <a:lnTo>
                  <a:pt x="17093" y="1628"/>
                </a:lnTo>
                <a:cubicBezTo>
                  <a:pt x="17080" y="1689"/>
                  <a:pt x="17072" y="1746"/>
                  <a:pt x="17064" y="1809"/>
                </a:cubicBezTo>
                <a:cubicBezTo>
                  <a:pt x="17064" y="1812"/>
                  <a:pt x="17063" y="1814"/>
                  <a:pt x="17063" y="1817"/>
                </a:cubicBezTo>
                <a:lnTo>
                  <a:pt x="17063" y="1817"/>
                </a:lnTo>
                <a:cubicBezTo>
                  <a:pt x="16683" y="1405"/>
                  <a:pt x="16128" y="1200"/>
                  <a:pt x="15426" y="1200"/>
                </a:cubicBezTo>
                <a:cubicBezTo>
                  <a:pt x="14227" y="1200"/>
                  <a:pt x="12808" y="1769"/>
                  <a:pt x="11449" y="2379"/>
                </a:cubicBezTo>
                <a:cubicBezTo>
                  <a:pt x="9851" y="3098"/>
                  <a:pt x="8402" y="3468"/>
                  <a:pt x="7144" y="3468"/>
                </a:cubicBezTo>
                <a:cubicBezTo>
                  <a:pt x="5445" y="3468"/>
                  <a:pt x="4027" y="2798"/>
                  <a:pt x="2918" y="1489"/>
                </a:cubicBezTo>
                <a:cubicBezTo>
                  <a:pt x="2558" y="1080"/>
                  <a:pt x="2308" y="580"/>
                  <a:pt x="2198" y="41"/>
                </a:cubicBezTo>
                <a:lnTo>
                  <a:pt x="2068" y="41"/>
                </a:lnTo>
                <a:cubicBezTo>
                  <a:pt x="2178" y="610"/>
                  <a:pt x="2438" y="1140"/>
                  <a:pt x="2818" y="1569"/>
                </a:cubicBezTo>
                <a:cubicBezTo>
                  <a:pt x="3947" y="2908"/>
                  <a:pt x="5405" y="3587"/>
                  <a:pt x="7144" y="3587"/>
                </a:cubicBezTo>
                <a:cubicBezTo>
                  <a:pt x="8432" y="3587"/>
                  <a:pt x="9861" y="3228"/>
                  <a:pt x="11499" y="2488"/>
                </a:cubicBezTo>
                <a:cubicBezTo>
                  <a:pt x="12838" y="1889"/>
                  <a:pt x="14247" y="1330"/>
                  <a:pt x="15416" y="1330"/>
                </a:cubicBezTo>
                <a:cubicBezTo>
                  <a:pt x="16137" y="1330"/>
                  <a:pt x="16673" y="1545"/>
                  <a:pt x="17033" y="1975"/>
                </a:cubicBezTo>
                <a:lnTo>
                  <a:pt x="17033" y="1975"/>
                </a:lnTo>
                <a:cubicBezTo>
                  <a:pt x="17023" y="2026"/>
                  <a:pt x="17014" y="2112"/>
                  <a:pt x="17014" y="2179"/>
                </a:cubicBezTo>
                <a:cubicBezTo>
                  <a:pt x="17014" y="2189"/>
                  <a:pt x="17014" y="2199"/>
                  <a:pt x="17014" y="2209"/>
                </a:cubicBezTo>
                <a:lnTo>
                  <a:pt x="17014" y="2229"/>
                </a:lnTo>
                <a:cubicBezTo>
                  <a:pt x="17013" y="2234"/>
                  <a:pt x="17012" y="2239"/>
                  <a:pt x="17011" y="2244"/>
                </a:cubicBezTo>
                <a:lnTo>
                  <a:pt x="17011" y="2244"/>
                </a:lnTo>
                <a:cubicBezTo>
                  <a:pt x="16622" y="1804"/>
                  <a:pt x="16047" y="1579"/>
                  <a:pt x="15296" y="1579"/>
                </a:cubicBezTo>
                <a:cubicBezTo>
                  <a:pt x="14027" y="1579"/>
                  <a:pt x="12488" y="2219"/>
                  <a:pt x="11140" y="2828"/>
                </a:cubicBezTo>
                <a:cubicBezTo>
                  <a:pt x="9491" y="3587"/>
                  <a:pt x="7993" y="3967"/>
                  <a:pt x="6684" y="3967"/>
                </a:cubicBezTo>
                <a:cubicBezTo>
                  <a:pt x="4926" y="3967"/>
                  <a:pt x="3457" y="3278"/>
                  <a:pt x="2318" y="1929"/>
                </a:cubicBezTo>
                <a:cubicBezTo>
                  <a:pt x="1849" y="1409"/>
                  <a:pt x="1579" y="760"/>
                  <a:pt x="1529" y="71"/>
                </a:cubicBezTo>
                <a:lnTo>
                  <a:pt x="1399" y="71"/>
                </a:lnTo>
                <a:cubicBezTo>
                  <a:pt x="1429" y="710"/>
                  <a:pt x="1679" y="1370"/>
                  <a:pt x="2218" y="2009"/>
                </a:cubicBezTo>
                <a:cubicBezTo>
                  <a:pt x="3387" y="3398"/>
                  <a:pt x="4896" y="4097"/>
                  <a:pt x="6694" y="4097"/>
                </a:cubicBezTo>
                <a:cubicBezTo>
                  <a:pt x="8023" y="4097"/>
                  <a:pt x="9531" y="3707"/>
                  <a:pt x="11200" y="2948"/>
                </a:cubicBezTo>
                <a:cubicBezTo>
                  <a:pt x="12069" y="2538"/>
                  <a:pt x="13897" y="1709"/>
                  <a:pt x="15306" y="1709"/>
                </a:cubicBezTo>
                <a:cubicBezTo>
                  <a:pt x="16051" y="1709"/>
                  <a:pt x="16613" y="1931"/>
                  <a:pt x="16984" y="2383"/>
                </a:cubicBezTo>
                <a:lnTo>
                  <a:pt x="16984" y="2383"/>
                </a:lnTo>
                <a:cubicBezTo>
                  <a:pt x="16974" y="2446"/>
                  <a:pt x="16957" y="2518"/>
                  <a:pt x="16947" y="2590"/>
                </a:cubicBezTo>
                <a:lnTo>
                  <a:pt x="16947" y="2590"/>
                </a:lnTo>
                <a:cubicBezTo>
                  <a:pt x="16547" y="2126"/>
                  <a:pt x="15950" y="1889"/>
                  <a:pt x="15166" y="1889"/>
                </a:cubicBezTo>
                <a:cubicBezTo>
                  <a:pt x="13827" y="1889"/>
                  <a:pt x="12219" y="2558"/>
                  <a:pt x="10810" y="3218"/>
                </a:cubicBezTo>
                <a:cubicBezTo>
                  <a:pt x="9122" y="4007"/>
                  <a:pt x="7573" y="4407"/>
                  <a:pt x="6214" y="4407"/>
                </a:cubicBezTo>
                <a:cubicBezTo>
                  <a:pt x="4396" y="4407"/>
                  <a:pt x="2878" y="3697"/>
                  <a:pt x="1689" y="2289"/>
                </a:cubicBezTo>
                <a:cubicBezTo>
                  <a:pt x="1059" y="1539"/>
                  <a:pt x="830" y="780"/>
                  <a:pt x="880" y="31"/>
                </a:cubicBezTo>
                <a:lnTo>
                  <a:pt x="750" y="31"/>
                </a:lnTo>
                <a:cubicBezTo>
                  <a:pt x="700" y="800"/>
                  <a:pt x="930" y="1589"/>
                  <a:pt x="1589" y="2369"/>
                </a:cubicBezTo>
                <a:cubicBezTo>
                  <a:pt x="2798" y="3807"/>
                  <a:pt x="4356" y="4527"/>
                  <a:pt x="6214" y="4527"/>
                </a:cubicBezTo>
                <a:cubicBezTo>
                  <a:pt x="7593" y="4527"/>
                  <a:pt x="9162" y="4127"/>
                  <a:pt x="10860" y="3328"/>
                </a:cubicBezTo>
                <a:cubicBezTo>
                  <a:pt x="12259" y="2678"/>
                  <a:pt x="13857" y="2009"/>
                  <a:pt x="15166" y="2009"/>
                </a:cubicBezTo>
                <a:cubicBezTo>
                  <a:pt x="15965" y="2009"/>
                  <a:pt x="16555" y="2259"/>
                  <a:pt x="16934" y="2768"/>
                </a:cubicBezTo>
                <a:cubicBezTo>
                  <a:pt x="16934" y="2768"/>
                  <a:pt x="16934" y="2768"/>
                  <a:pt x="16934" y="2768"/>
                </a:cubicBezTo>
                <a:lnTo>
                  <a:pt x="16934" y="2768"/>
                </a:lnTo>
                <a:cubicBezTo>
                  <a:pt x="16934" y="2772"/>
                  <a:pt x="16934" y="2775"/>
                  <a:pt x="16934" y="2778"/>
                </a:cubicBezTo>
                <a:cubicBezTo>
                  <a:pt x="16924" y="2788"/>
                  <a:pt x="16924" y="2788"/>
                  <a:pt x="16934" y="2798"/>
                </a:cubicBezTo>
                <a:cubicBezTo>
                  <a:pt x="16934" y="2803"/>
                  <a:pt x="16933" y="2809"/>
                  <a:pt x="16932" y="2814"/>
                </a:cubicBezTo>
                <a:lnTo>
                  <a:pt x="16932" y="2814"/>
                </a:lnTo>
                <a:cubicBezTo>
                  <a:pt x="16915" y="2867"/>
                  <a:pt x="16906" y="2928"/>
                  <a:pt x="16897" y="2989"/>
                </a:cubicBezTo>
                <a:lnTo>
                  <a:pt x="16897" y="2989"/>
                </a:lnTo>
                <a:cubicBezTo>
                  <a:pt x="16477" y="2496"/>
                  <a:pt x="15850" y="2249"/>
                  <a:pt x="15036" y="2249"/>
                </a:cubicBezTo>
                <a:cubicBezTo>
                  <a:pt x="13637" y="2249"/>
                  <a:pt x="11959" y="2958"/>
                  <a:pt x="10490" y="3657"/>
                </a:cubicBezTo>
                <a:cubicBezTo>
                  <a:pt x="9691" y="4047"/>
                  <a:pt x="8852" y="4357"/>
                  <a:pt x="7993" y="4586"/>
                </a:cubicBezTo>
                <a:cubicBezTo>
                  <a:pt x="7263" y="4786"/>
                  <a:pt x="6504" y="4886"/>
                  <a:pt x="5745" y="4896"/>
                </a:cubicBezTo>
                <a:cubicBezTo>
                  <a:pt x="3877" y="4896"/>
                  <a:pt x="2298" y="4157"/>
                  <a:pt x="1069" y="2708"/>
                </a:cubicBezTo>
                <a:cubicBezTo>
                  <a:pt x="330" y="1829"/>
                  <a:pt x="140" y="930"/>
                  <a:pt x="290" y="41"/>
                </a:cubicBezTo>
                <a:lnTo>
                  <a:pt x="150" y="41"/>
                </a:lnTo>
                <a:cubicBezTo>
                  <a:pt x="0" y="950"/>
                  <a:pt x="210" y="1879"/>
                  <a:pt x="979" y="2788"/>
                </a:cubicBezTo>
                <a:cubicBezTo>
                  <a:pt x="1549" y="3488"/>
                  <a:pt x="2268" y="4047"/>
                  <a:pt x="3087" y="4447"/>
                </a:cubicBezTo>
                <a:cubicBezTo>
                  <a:pt x="3887" y="4807"/>
                  <a:pt x="4763" y="5006"/>
                  <a:pt x="5650" y="5006"/>
                </a:cubicBezTo>
                <a:cubicBezTo>
                  <a:pt x="5672" y="5006"/>
                  <a:pt x="5693" y="5006"/>
                  <a:pt x="5715" y="5006"/>
                </a:cubicBezTo>
                <a:cubicBezTo>
                  <a:pt x="7154" y="5006"/>
                  <a:pt x="8762" y="4576"/>
                  <a:pt x="10520" y="3757"/>
                </a:cubicBezTo>
                <a:cubicBezTo>
                  <a:pt x="11969" y="3068"/>
                  <a:pt x="13637" y="2359"/>
                  <a:pt x="15016" y="2359"/>
                </a:cubicBezTo>
                <a:cubicBezTo>
                  <a:pt x="15855" y="2359"/>
                  <a:pt x="16465" y="2618"/>
                  <a:pt x="16854" y="3148"/>
                </a:cubicBezTo>
                <a:cubicBezTo>
                  <a:pt x="16858" y="3152"/>
                  <a:pt x="16862" y="3157"/>
                  <a:pt x="16865" y="3163"/>
                </a:cubicBezTo>
                <a:lnTo>
                  <a:pt x="16865" y="3163"/>
                </a:lnTo>
                <a:cubicBezTo>
                  <a:pt x="16865" y="3164"/>
                  <a:pt x="16865" y="3166"/>
                  <a:pt x="16864" y="3168"/>
                </a:cubicBezTo>
                <a:cubicBezTo>
                  <a:pt x="16854" y="3248"/>
                  <a:pt x="16844" y="3328"/>
                  <a:pt x="16834" y="3408"/>
                </a:cubicBezTo>
                <a:cubicBezTo>
                  <a:pt x="16831" y="3439"/>
                  <a:pt x="16829" y="3470"/>
                  <a:pt x="16827" y="3502"/>
                </a:cubicBezTo>
                <a:lnTo>
                  <a:pt x="16827" y="3502"/>
                </a:lnTo>
                <a:cubicBezTo>
                  <a:pt x="16803" y="3610"/>
                  <a:pt x="16783" y="3720"/>
                  <a:pt x="16769" y="3831"/>
                </a:cubicBezTo>
                <a:lnTo>
                  <a:pt x="16769" y="3831"/>
                </a:lnTo>
                <a:cubicBezTo>
                  <a:pt x="16754" y="3887"/>
                  <a:pt x="16739" y="3942"/>
                  <a:pt x="16724" y="3997"/>
                </a:cubicBezTo>
                <a:cubicBezTo>
                  <a:pt x="16684" y="4197"/>
                  <a:pt x="16654" y="4387"/>
                  <a:pt x="16634" y="4586"/>
                </a:cubicBezTo>
                <a:cubicBezTo>
                  <a:pt x="16628" y="4654"/>
                  <a:pt x="16621" y="4717"/>
                  <a:pt x="16617" y="4781"/>
                </a:cubicBezTo>
                <a:lnTo>
                  <a:pt x="16617" y="4781"/>
                </a:lnTo>
                <a:cubicBezTo>
                  <a:pt x="16596" y="4883"/>
                  <a:pt x="16578" y="4984"/>
                  <a:pt x="16567" y="5089"/>
                </a:cubicBezTo>
                <a:lnTo>
                  <a:pt x="16567" y="5089"/>
                </a:lnTo>
                <a:cubicBezTo>
                  <a:pt x="16559" y="5124"/>
                  <a:pt x="16551" y="5160"/>
                  <a:pt x="16545" y="5196"/>
                </a:cubicBezTo>
                <a:cubicBezTo>
                  <a:pt x="16495" y="5406"/>
                  <a:pt x="16465" y="5615"/>
                  <a:pt x="16445" y="5825"/>
                </a:cubicBezTo>
                <a:cubicBezTo>
                  <a:pt x="16440" y="5868"/>
                  <a:pt x="16435" y="5911"/>
                  <a:pt x="16431" y="5954"/>
                </a:cubicBezTo>
                <a:lnTo>
                  <a:pt x="16431" y="5954"/>
                </a:lnTo>
                <a:cubicBezTo>
                  <a:pt x="16405" y="6073"/>
                  <a:pt x="16385" y="6190"/>
                  <a:pt x="16370" y="6308"/>
                </a:cubicBezTo>
                <a:lnTo>
                  <a:pt x="16370" y="6308"/>
                </a:lnTo>
                <a:cubicBezTo>
                  <a:pt x="16361" y="6349"/>
                  <a:pt x="16353" y="6390"/>
                  <a:pt x="16345" y="6435"/>
                </a:cubicBezTo>
                <a:cubicBezTo>
                  <a:pt x="16305" y="6594"/>
                  <a:pt x="16278" y="6759"/>
                  <a:pt x="16258" y="6920"/>
                </a:cubicBezTo>
                <a:lnTo>
                  <a:pt x="16258" y="6920"/>
                </a:lnTo>
                <a:cubicBezTo>
                  <a:pt x="16248" y="6965"/>
                  <a:pt x="16237" y="7008"/>
                  <a:pt x="16225" y="7054"/>
                </a:cubicBezTo>
                <a:cubicBezTo>
                  <a:pt x="16185" y="7254"/>
                  <a:pt x="16155" y="7464"/>
                  <a:pt x="16135" y="7664"/>
                </a:cubicBezTo>
                <a:cubicBezTo>
                  <a:pt x="16128" y="7728"/>
                  <a:pt x="16121" y="7798"/>
                  <a:pt x="16117" y="7865"/>
                </a:cubicBezTo>
                <a:lnTo>
                  <a:pt x="16117" y="7865"/>
                </a:lnTo>
                <a:cubicBezTo>
                  <a:pt x="16110" y="7895"/>
                  <a:pt x="16102" y="7924"/>
                  <a:pt x="16095" y="7953"/>
                </a:cubicBezTo>
                <a:cubicBezTo>
                  <a:pt x="16065" y="8063"/>
                  <a:pt x="16045" y="8173"/>
                  <a:pt x="16015" y="8283"/>
                </a:cubicBezTo>
                <a:cubicBezTo>
                  <a:pt x="15975" y="8483"/>
                  <a:pt x="15945" y="8683"/>
                  <a:pt x="15925" y="8892"/>
                </a:cubicBezTo>
                <a:cubicBezTo>
                  <a:pt x="15921" y="8932"/>
                  <a:pt x="15916" y="8973"/>
                  <a:pt x="15913" y="9014"/>
                </a:cubicBezTo>
                <a:lnTo>
                  <a:pt x="15913" y="9014"/>
                </a:lnTo>
                <a:cubicBezTo>
                  <a:pt x="15889" y="9148"/>
                  <a:pt x="15870" y="9280"/>
                  <a:pt x="15855" y="9414"/>
                </a:cubicBezTo>
                <a:lnTo>
                  <a:pt x="15855" y="9414"/>
                </a:lnTo>
                <a:cubicBezTo>
                  <a:pt x="15848" y="9447"/>
                  <a:pt x="15841" y="9479"/>
                  <a:pt x="15835" y="9512"/>
                </a:cubicBezTo>
                <a:cubicBezTo>
                  <a:pt x="15795" y="9712"/>
                  <a:pt x="15765" y="9911"/>
                  <a:pt x="15745" y="10111"/>
                </a:cubicBezTo>
                <a:cubicBezTo>
                  <a:pt x="15742" y="10144"/>
                  <a:pt x="15738" y="10176"/>
                  <a:pt x="15735" y="10208"/>
                </a:cubicBezTo>
                <a:lnTo>
                  <a:pt x="15735" y="10208"/>
                </a:lnTo>
                <a:cubicBezTo>
                  <a:pt x="15705" y="10375"/>
                  <a:pt x="15682" y="10546"/>
                  <a:pt x="15665" y="10711"/>
                </a:cubicBezTo>
                <a:cubicBezTo>
                  <a:pt x="15658" y="10781"/>
                  <a:pt x="15651" y="10851"/>
                  <a:pt x="15644" y="10920"/>
                </a:cubicBezTo>
                <a:lnTo>
                  <a:pt x="15644" y="10920"/>
                </a:lnTo>
                <a:cubicBezTo>
                  <a:pt x="15635" y="10976"/>
                  <a:pt x="15627" y="11032"/>
                  <a:pt x="15618" y="11088"/>
                </a:cubicBezTo>
                <a:lnTo>
                  <a:pt x="15618" y="11088"/>
                </a:lnTo>
                <a:cubicBezTo>
                  <a:pt x="15598" y="11168"/>
                  <a:pt x="15579" y="11247"/>
                  <a:pt x="15565" y="11330"/>
                </a:cubicBezTo>
                <a:cubicBezTo>
                  <a:pt x="15539" y="11455"/>
                  <a:pt x="15517" y="11575"/>
                  <a:pt x="15500" y="11699"/>
                </a:cubicBezTo>
                <a:lnTo>
                  <a:pt x="15500" y="11699"/>
                </a:lnTo>
                <a:cubicBezTo>
                  <a:pt x="15483" y="11768"/>
                  <a:pt x="15469" y="11831"/>
                  <a:pt x="15456" y="11899"/>
                </a:cubicBezTo>
                <a:cubicBezTo>
                  <a:pt x="15246" y="12988"/>
                  <a:pt x="15246" y="14067"/>
                  <a:pt x="15715" y="15126"/>
                </a:cubicBezTo>
                <a:cubicBezTo>
                  <a:pt x="16265" y="16345"/>
                  <a:pt x="17873" y="17434"/>
                  <a:pt x="19352" y="17664"/>
                </a:cubicBezTo>
                <a:lnTo>
                  <a:pt x="19352" y="17534"/>
                </a:lnTo>
                <a:cubicBezTo>
                  <a:pt x="17923" y="17334"/>
                  <a:pt x="16375" y="16275"/>
                  <a:pt x="15845" y="15096"/>
                </a:cubicBezTo>
                <a:cubicBezTo>
                  <a:pt x="15575" y="14477"/>
                  <a:pt x="15446" y="13808"/>
                  <a:pt x="15466" y="13128"/>
                </a:cubicBezTo>
                <a:cubicBezTo>
                  <a:pt x="15466" y="13122"/>
                  <a:pt x="15466" y="13115"/>
                  <a:pt x="15466" y="13109"/>
                </a:cubicBezTo>
                <a:lnTo>
                  <a:pt x="15466" y="13109"/>
                </a:lnTo>
                <a:cubicBezTo>
                  <a:pt x="15516" y="13568"/>
                  <a:pt x="15635" y="14018"/>
                  <a:pt x="15825" y="14437"/>
                </a:cubicBezTo>
                <a:cubicBezTo>
                  <a:pt x="16365" y="15626"/>
                  <a:pt x="17923" y="16675"/>
                  <a:pt x="19372" y="16905"/>
                </a:cubicBezTo>
                <a:lnTo>
                  <a:pt x="19372" y="16775"/>
                </a:lnTo>
                <a:cubicBezTo>
                  <a:pt x="17963" y="16575"/>
                  <a:pt x="16455" y="15556"/>
                  <a:pt x="15935" y="14407"/>
                </a:cubicBezTo>
                <a:cubicBezTo>
                  <a:pt x="15675" y="13818"/>
                  <a:pt x="15546" y="13168"/>
                  <a:pt x="15565" y="12529"/>
                </a:cubicBezTo>
                <a:cubicBezTo>
                  <a:pt x="15565" y="12511"/>
                  <a:pt x="15566" y="12493"/>
                  <a:pt x="15566" y="12475"/>
                </a:cubicBezTo>
                <a:lnTo>
                  <a:pt x="15566" y="12475"/>
                </a:lnTo>
                <a:cubicBezTo>
                  <a:pt x="15569" y="12504"/>
                  <a:pt x="15572" y="12532"/>
                  <a:pt x="15575" y="12559"/>
                </a:cubicBezTo>
                <a:cubicBezTo>
                  <a:pt x="15625" y="12988"/>
                  <a:pt x="15745" y="13408"/>
                  <a:pt x="15925" y="13808"/>
                </a:cubicBezTo>
                <a:cubicBezTo>
                  <a:pt x="16465" y="14977"/>
                  <a:pt x="17953" y="15976"/>
                  <a:pt x="19372" y="16195"/>
                </a:cubicBezTo>
                <a:lnTo>
                  <a:pt x="19372" y="16075"/>
                </a:lnTo>
                <a:cubicBezTo>
                  <a:pt x="18003" y="15816"/>
                  <a:pt x="16535" y="14827"/>
                  <a:pt x="16035" y="13728"/>
                </a:cubicBezTo>
                <a:lnTo>
                  <a:pt x="16025" y="13728"/>
                </a:lnTo>
                <a:cubicBezTo>
                  <a:pt x="15765" y="13128"/>
                  <a:pt x="15635" y="12489"/>
                  <a:pt x="15655" y="11840"/>
                </a:cubicBezTo>
                <a:lnTo>
                  <a:pt x="15655" y="11840"/>
                </a:lnTo>
                <a:cubicBezTo>
                  <a:pt x="15705" y="12279"/>
                  <a:pt x="15825" y="12699"/>
                  <a:pt x="16005" y="13098"/>
                </a:cubicBezTo>
                <a:cubicBezTo>
                  <a:pt x="16525" y="14227"/>
                  <a:pt x="17973" y="15196"/>
                  <a:pt x="19362" y="15416"/>
                </a:cubicBezTo>
                <a:lnTo>
                  <a:pt x="19362" y="15286"/>
                </a:lnTo>
                <a:cubicBezTo>
                  <a:pt x="18023" y="15066"/>
                  <a:pt x="16624" y="14127"/>
                  <a:pt x="16125" y="13038"/>
                </a:cubicBezTo>
                <a:cubicBezTo>
                  <a:pt x="15872" y="12504"/>
                  <a:pt x="15752" y="11922"/>
                  <a:pt x="15755" y="11330"/>
                </a:cubicBezTo>
                <a:lnTo>
                  <a:pt x="15755" y="11330"/>
                </a:lnTo>
                <a:cubicBezTo>
                  <a:pt x="15809" y="11706"/>
                  <a:pt x="15925" y="12081"/>
                  <a:pt x="16085" y="12429"/>
                </a:cubicBezTo>
                <a:cubicBezTo>
                  <a:pt x="16634" y="13608"/>
                  <a:pt x="18093" y="14457"/>
                  <a:pt x="19342" y="14657"/>
                </a:cubicBezTo>
                <a:lnTo>
                  <a:pt x="19342" y="14537"/>
                </a:lnTo>
                <a:cubicBezTo>
                  <a:pt x="18063" y="14317"/>
                  <a:pt x="16704" y="13408"/>
                  <a:pt x="16215" y="12359"/>
                </a:cubicBezTo>
                <a:cubicBezTo>
                  <a:pt x="16005" y="11909"/>
                  <a:pt x="15885" y="11420"/>
                  <a:pt x="15855" y="10910"/>
                </a:cubicBezTo>
                <a:cubicBezTo>
                  <a:pt x="15866" y="10894"/>
                  <a:pt x="15875" y="10874"/>
                  <a:pt x="15881" y="10852"/>
                </a:cubicBezTo>
                <a:lnTo>
                  <a:pt x="15881" y="10852"/>
                </a:lnTo>
                <a:cubicBezTo>
                  <a:pt x="15942" y="11161"/>
                  <a:pt x="16040" y="11469"/>
                  <a:pt x="16175" y="11750"/>
                </a:cubicBezTo>
                <a:cubicBezTo>
                  <a:pt x="16674" y="12819"/>
                  <a:pt x="18023" y="13708"/>
                  <a:pt x="19342" y="13918"/>
                </a:cubicBezTo>
                <a:lnTo>
                  <a:pt x="19342" y="13788"/>
                </a:lnTo>
                <a:cubicBezTo>
                  <a:pt x="18083" y="13568"/>
                  <a:pt x="16794" y="12709"/>
                  <a:pt x="16305" y="11680"/>
                </a:cubicBezTo>
                <a:cubicBezTo>
                  <a:pt x="16135" y="11320"/>
                  <a:pt x="16025" y="10930"/>
                  <a:pt x="15975" y="10531"/>
                </a:cubicBezTo>
                <a:lnTo>
                  <a:pt x="16021" y="10399"/>
                </a:lnTo>
                <a:lnTo>
                  <a:pt x="16021" y="10399"/>
                </a:lnTo>
                <a:cubicBezTo>
                  <a:pt x="16072" y="10620"/>
                  <a:pt x="16159" y="10850"/>
                  <a:pt x="16265" y="11060"/>
                </a:cubicBezTo>
                <a:cubicBezTo>
                  <a:pt x="16744" y="12089"/>
                  <a:pt x="18053" y="12948"/>
                  <a:pt x="19332" y="13148"/>
                </a:cubicBezTo>
                <a:lnTo>
                  <a:pt x="19332" y="13028"/>
                </a:lnTo>
                <a:cubicBezTo>
                  <a:pt x="18123" y="12809"/>
                  <a:pt x="16864" y="11979"/>
                  <a:pt x="16395" y="10990"/>
                </a:cubicBezTo>
                <a:cubicBezTo>
                  <a:pt x="16265" y="10721"/>
                  <a:pt x="16175" y="10431"/>
                  <a:pt x="16115" y="10131"/>
                </a:cubicBezTo>
                <a:lnTo>
                  <a:pt x="16195" y="9911"/>
                </a:lnTo>
                <a:cubicBezTo>
                  <a:pt x="16196" y="9906"/>
                  <a:pt x="16198" y="9901"/>
                  <a:pt x="16200" y="9896"/>
                </a:cubicBezTo>
                <a:lnTo>
                  <a:pt x="16200" y="9896"/>
                </a:lnTo>
                <a:cubicBezTo>
                  <a:pt x="16201" y="9901"/>
                  <a:pt x="16203" y="9906"/>
                  <a:pt x="16205" y="9911"/>
                </a:cubicBezTo>
                <a:cubicBezTo>
                  <a:pt x="16255" y="10071"/>
                  <a:pt x="16315" y="10221"/>
                  <a:pt x="16385" y="10371"/>
                </a:cubicBezTo>
                <a:cubicBezTo>
                  <a:pt x="16914" y="11480"/>
                  <a:pt x="18213" y="12199"/>
                  <a:pt x="19372" y="12389"/>
                </a:cubicBezTo>
                <a:lnTo>
                  <a:pt x="19372" y="12259"/>
                </a:lnTo>
                <a:cubicBezTo>
                  <a:pt x="18263" y="12059"/>
                  <a:pt x="16994" y="11360"/>
                  <a:pt x="16495" y="10311"/>
                </a:cubicBezTo>
                <a:cubicBezTo>
                  <a:pt x="16395" y="10121"/>
                  <a:pt x="16325" y="9921"/>
                  <a:pt x="16265" y="9712"/>
                </a:cubicBezTo>
                <a:lnTo>
                  <a:pt x="16360" y="9465"/>
                </a:lnTo>
                <a:lnTo>
                  <a:pt x="16360" y="9465"/>
                </a:lnTo>
                <a:cubicBezTo>
                  <a:pt x="16388" y="9540"/>
                  <a:pt x="16417" y="9616"/>
                  <a:pt x="16455" y="9692"/>
                </a:cubicBezTo>
                <a:cubicBezTo>
                  <a:pt x="16974" y="10751"/>
                  <a:pt x="18233" y="11450"/>
                  <a:pt x="19352" y="11630"/>
                </a:cubicBezTo>
                <a:lnTo>
                  <a:pt x="19352" y="11510"/>
                </a:lnTo>
                <a:cubicBezTo>
                  <a:pt x="18283" y="11320"/>
                  <a:pt x="17084" y="10651"/>
                  <a:pt x="16585" y="9632"/>
                </a:cubicBezTo>
                <a:cubicBezTo>
                  <a:pt x="16525" y="9512"/>
                  <a:pt x="16475" y="9392"/>
                  <a:pt x="16435" y="9262"/>
                </a:cubicBezTo>
                <a:lnTo>
                  <a:pt x="16495" y="9092"/>
                </a:lnTo>
                <a:cubicBezTo>
                  <a:pt x="16515" y="9052"/>
                  <a:pt x="16525" y="9002"/>
                  <a:pt x="16545" y="8962"/>
                </a:cubicBezTo>
                <a:lnTo>
                  <a:pt x="16565" y="9002"/>
                </a:lnTo>
                <a:cubicBezTo>
                  <a:pt x="17064" y="10011"/>
                  <a:pt x="18273" y="10691"/>
                  <a:pt x="19352" y="10870"/>
                </a:cubicBezTo>
                <a:lnTo>
                  <a:pt x="19352" y="10751"/>
                </a:lnTo>
                <a:cubicBezTo>
                  <a:pt x="18313" y="10561"/>
                  <a:pt x="17164" y="9921"/>
                  <a:pt x="16674" y="8952"/>
                </a:cubicBezTo>
                <a:lnTo>
                  <a:pt x="16674" y="8942"/>
                </a:lnTo>
                <a:cubicBezTo>
                  <a:pt x="16644" y="8892"/>
                  <a:pt x="16624" y="8852"/>
                  <a:pt x="16604" y="8802"/>
                </a:cubicBezTo>
                <a:cubicBezTo>
                  <a:pt x="16643" y="8686"/>
                  <a:pt x="16691" y="8580"/>
                  <a:pt x="16731" y="8473"/>
                </a:cubicBezTo>
                <a:lnTo>
                  <a:pt x="16731" y="8473"/>
                </a:lnTo>
                <a:cubicBezTo>
                  <a:pt x="17272" y="9396"/>
                  <a:pt x="18377" y="9962"/>
                  <a:pt x="19352" y="10121"/>
                </a:cubicBezTo>
                <a:lnTo>
                  <a:pt x="19352" y="10001"/>
                </a:lnTo>
                <a:cubicBezTo>
                  <a:pt x="18383" y="9821"/>
                  <a:pt x="17284" y="9242"/>
                  <a:pt x="16784" y="8303"/>
                </a:cubicBezTo>
                <a:lnTo>
                  <a:pt x="16794" y="8303"/>
                </a:lnTo>
                <a:cubicBezTo>
                  <a:pt x="16792" y="8301"/>
                  <a:pt x="16790" y="8298"/>
                  <a:pt x="16788" y="8295"/>
                </a:cubicBezTo>
                <a:lnTo>
                  <a:pt x="16788" y="8295"/>
                </a:lnTo>
                <a:cubicBezTo>
                  <a:pt x="16836" y="8177"/>
                  <a:pt x="16875" y="8050"/>
                  <a:pt x="16924" y="7933"/>
                </a:cubicBezTo>
                <a:lnTo>
                  <a:pt x="16928" y="7923"/>
                </a:lnTo>
                <a:lnTo>
                  <a:pt x="16928" y="7923"/>
                </a:lnTo>
                <a:cubicBezTo>
                  <a:pt x="17480" y="8710"/>
                  <a:pt x="18460" y="9193"/>
                  <a:pt x="19352" y="9342"/>
                </a:cubicBezTo>
                <a:lnTo>
                  <a:pt x="19352" y="9212"/>
                </a:lnTo>
                <a:cubicBezTo>
                  <a:pt x="18473" y="9082"/>
                  <a:pt x="17484" y="8583"/>
                  <a:pt x="16974" y="7783"/>
                </a:cubicBezTo>
                <a:cubicBezTo>
                  <a:pt x="17012" y="7651"/>
                  <a:pt x="17059" y="7518"/>
                  <a:pt x="17098" y="7385"/>
                </a:cubicBezTo>
                <a:lnTo>
                  <a:pt x="17098" y="7385"/>
                </a:lnTo>
                <a:cubicBezTo>
                  <a:pt x="17100" y="7388"/>
                  <a:pt x="17102" y="7391"/>
                  <a:pt x="17104" y="7394"/>
                </a:cubicBezTo>
                <a:cubicBezTo>
                  <a:pt x="17644" y="8083"/>
                  <a:pt x="18533" y="8503"/>
                  <a:pt x="19352" y="8633"/>
                </a:cubicBezTo>
                <a:lnTo>
                  <a:pt x="19352" y="8513"/>
                </a:lnTo>
                <a:cubicBezTo>
                  <a:pt x="18544" y="8343"/>
                  <a:pt x="17666" y="7924"/>
                  <a:pt x="17156" y="7217"/>
                </a:cubicBezTo>
                <a:lnTo>
                  <a:pt x="17156" y="7217"/>
                </a:lnTo>
                <a:cubicBezTo>
                  <a:pt x="17195" y="7069"/>
                  <a:pt x="17235" y="6912"/>
                  <a:pt x="17274" y="6764"/>
                </a:cubicBezTo>
                <a:lnTo>
                  <a:pt x="17278" y="6750"/>
                </a:lnTo>
                <a:lnTo>
                  <a:pt x="17278" y="6750"/>
                </a:lnTo>
                <a:cubicBezTo>
                  <a:pt x="17807" y="7340"/>
                  <a:pt x="18609" y="7705"/>
                  <a:pt x="19352" y="7823"/>
                </a:cubicBezTo>
                <a:lnTo>
                  <a:pt x="19352" y="7703"/>
                </a:lnTo>
                <a:cubicBezTo>
                  <a:pt x="18613" y="7604"/>
                  <a:pt x="17813" y="7224"/>
                  <a:pt x="17314" y="6615"/>
                </a:cubicBezTo>
                <a:cubicBezTo>
                  <a:pt x="17354" y="6455"/>
                  <a:pt x="17384" y="6295"/>
                  <a:pt x="17414" y="6125"/>
                </a:cubicBezTo>
                <a:cubicBezTo>
                  <a:pt x="17415" y="6119"/>
                  <a:pt x="17416" y="6114"/>
                  <a:pt x="17417" y="6108"/>
                </a:cubicBezTo>
                <a:lnTo>
                  <a:pt x="17417" y="6108"/>
                </a:lnTo>
                <a:lnTo>
                  <a:pt x="17434" y="6125"/>
                </a:lnTo>
                <a:cubicBezTo>
                  <a:pt x="17953" y="6674"/>
                  <a:pt x="18692" y="6984"/>
                  <a:pt x="19382" y="7094"/>
                </a:cubicBezTo>
                <a:lnTo>
                  <a:pt x="19382" y="6974"/>
                </a:lnTo>
                <a:cubicBezTo>
                  <a:pt x="18673" y="6864"/>
                  <a:pt x="17933" y="6535"/>
                  <a:pt x="17444" y="5975"/>
                </a:cubicBezTo>
                <a:lnTo>
                  <a:pt x="17434" y="5975"/>
                </a:lnTo>
                <a:cubicBezTo>
                  <a:pt x="17453" y="5861"/>
                  <a:pt x="17472" y="5756"/>
                  <a:pt x="17482" y="5643"/>
                </a:cubicBezTo>
                <a:lnTo>
                  <a:pt x="17482" y="5643"/>
                </a:lnTo>
                <a:cubicBezTo>
                  <a:pt x="17483" y="5641"/>
                  <a:pt x="17483" y="5638"/>
                  <a:pt x="17484" y="5635"/>
                </a:cubicBezTo>
                <a:cubicBezTo>
                  <a:pt x="17493" y="5572"/>
                  <a:pt x="17502" y="5509"/>
                  <a:pt x="17511" y="5453"/>
                </a:cubicBezTo>
                <a:lnTo>
                  <a:pt x="17511" y="5453"/>
                </a:lnTo>
                <a:cubicBezTo>
                  <a:pt x="18009" y="5938"/>
                  <a:pt x="18656" y="6265"/>
                  <a:pt x="19352" y="6365"/>
                </a:cubicBezTo>
                <a:lnTo>
                  <a:pt x="19352" y="6235"/>
                </a:lnTo>
                <a:cubicBezTo>
                  <a:pt x="18712" y="6115"/>
                  <a:pt x="18003" y="5805"/>
                  <a:pt x="17534" y="5286"/>
                </a:cubicBezTo>
                <a:cubicBezTo>
                  <a:pt x="17534" y="5240"/>
                  <a:pt x="17542" y="5203"/>
                  <a:pt x="17543" y="5167"/>
                </a:cubicBezTo>
                <a:lnTo>
                  <a:pt x="17543" y="5167"/>
                </a:lnTo>
                <a:cubicBezTo>
                  <a:pt x="17543" y="5167"/>
                  <a:pt x="17544" y="5166"/>
                  <a:pt x="17544" y="5166"/>
                </a:cubicBezTo>
                <a:lnTo>
                  <a:pt x="17544" y="5156"/>
                </a:lnTo>
                <a:cubicBezTo>
                  <a:pt x="17564" y="5026"/>
                  <a:pt x="17584" y="4896"/>
                  <a:pt x="17594" y="4766"/>
                </a:cubicBezTo>
                <a:lnTo>
                  <a:pt x="17594" y="4746"/>
                </a:lnTo>
                <a:cubicBezTo>
                  <a:pt x="18073" y="5206"/>
                  <a:pt x="18692" y="5506"/>
                  <a:pt x="19352" y="5595"/>
                </a:cubicBezTo>
                <a:lnTo>
                  <a:pt x="19352" y="5476"/>
                </a:lnTo>
                <a:cubicBezTo>
                  <a:pt x="18692" y="5376"/>
                  <a:pt x="18083" y="5066"/>
                  <a:pt x="17624" y="4586"/>
                </a:cubicBezTo>
                <a:cubicBezTo>
                  <a:pt x="17644" y="4467"/>
                  <a:pt x="17653" y="4347"/>
                  <a:pt x="17663" y="4237"/>
                </a:cubicBezTo>
                <a:cubicBezTo>
                  <a:pt x="17673" y="4167"/>
                  <a:pt x="17673" y="4107"/>
                  <a:pt x="17683" y="4047"/>
                </a:cubicBezTo>
                <a:lnTo>
                  <a:pt x="17683" y="4046"/>
                </a:lnTo>
                <a:lnTo>
                  <a:pt x="17683" y="4046"/>
                </a:lnTo>
                <a:cubicBezTo>
                  <a:pt x="18142" y="4481"/>
                  <a:pt x="18727" y="4757"/>
                  <a:pt x="19342" y="4836"/>
                </a:cubicBezTo>
                <a:lnTo>
                  <a:pt x="19342" y="4716"/>
                </a:lnTo>
                <a:cubicBezTo>
                  <a:pt x="18722" y="4626"/>
                  <a:pt x="18153" y="4337"/>
                  <a:pt x="17713" y="3897"/>
                </a:cubicBezTo>
                <a:lnTo>
                  <a:pt x="17703" y="3887"/>
                </a:lnTo>
                <a:lnTo>
                  <a:pt x="17699" y="3883"/>
                </a:lnTo>
                <a:lnTo>
                  <a:pt x="17699" y="3883"/>
                </a:lnTo>
                <a:cubicBezTo>
                  <a:pt x="17707" y="3851"/>
                  <a:pt x="17713" y="3821"/>
                  <a:pt x="17713" y="3797"/>
                </a:cubicBezTo>
                <a:cubicBezTo>
                  <a:pt x="17743" y="3657"/>
                  <a:pt x="17763" y="3517"/>
                  <a:pt x="17773" y="3378"/>
                </a:cubicBezTo>
                <a:lnTo>
                  <a:pt x="17773" y="3348"/>
                </a:lnTo>
                <a:lnTo>
                  <a:pt x="17783" y="3358"/>
                </a:lnTo>
                <a:cubicBezTo>
                  <a:pt x="18213" y="3757"/>
                  <a:pt x="18762" y="4027"/>
                  <a:pt x="19362" y="4107"/>
                </a:cubicBezTo>
                <a:lnTo>
                  <a:pt x="19362" y="3977"/>
                </a:lnTo>
                <a:cubicBezTo>
                  <a:pt x="18772" y="3897"/>
                  <a:pt x="18223" y="3627"/>
                  <a:pt x="17803" y="3208"/>
                </a:cubicBezTo>
                <a:lnTo>
                  <a:pt x="17803" y="3198"/>
                </a:lnTo>
                <a:lnTo>
                  <a:pt x="17798" y="3192"/>
                </a:lnTo>
                <a:lnTo>
                  <a:pt x="17798" y="3192"/>
                </a:lnTo>
                <a:cubicBezTo>
                  <a:pt x="17812" y="3110"/>
                  <a:pt x="17820" y="3027"/>
                  <a:pt x="17828" y="2945"/>
                </a:cubicBezTo>
                <a:lnTo>
                  <a:pt x="17828" y="2945"/>
                </a:lnTo>
                <a:cubicBezTo>
                  <a:pt x="17833" y="2923"/>
                  <a:pt x="17838" y="2901"/>
                  <a:pt x="17843" y="2878"/>
                </a:cubicBezTo>
                <a:cubicBezTo>
                  <a:pt x="17853" y="2808"/>
                  <a:pt x="17863" y="2748"/>
                  <a:pt x="17873" y="2678"/>
                </a:cubicBezTo>
                <a:cubicBezTo>
                  <a:pt x="17874" y="2674"/>
                  <a:pt x="17874" y="2671"/>
                  <a:pt x="17875" y="2667"/>
                </a:cubicBezTo>
                <a:lnTo>
                  <a:pt x="17875" y="2667"/>
                </a:lnTo>
                <a:cubicBezTo>
                  <a:pt x="18290" y="3026"/>
                  <a:pt x="18792" y="3249"/>
                  <a:pt x="19342" y="3328"/>
                </a:cubicBezTo>
                <a:lnTo>
                  <a:pt x="19342" y="3198"/>
                </a:lnTo>
                <a:cubicBezTo>
                  <a:pt x="18792" y="3128"/>
                  <a:pt x="18293" y="2888"/>
                  <a:pt x="17903" y="2518"/>
                </a:cubicBezTo>
                <a:cubicBezTo>
                  <a:pt x="17896" y="2512"/>
                  <a:pt x="17894" y="2509"/>
                  <a:pt x="17894" y="2509"/>
                </a:cubicBezTo>
                <a:lnTo>
                  <a:pt x="17894" y="2509"/>
                </a:lnTo>
                <a:cubicBezTo>
                  <a:pt x="17895" y="2484"/>
                  <a:pt x="17901" y="2455"/>
                  <a:pt x="17903" y="2430"/>
                </a:cubicBezTo>
                <a:lnTo>
                  <a:pt x="17903" y="2430"/>
                </a:lnTo>
                <a:cubicBezTo>
                  <a:pt x="17903" y="2429"/>
                  <a:pt x="17903" y="2429"/>
                  <a:pt x="17903" y="2429"/>
                </a:cubicBezTo>
                <a:cubicBezTo>
                  <a:pt x="17923" y="2281"/>
                  <a:pt x="17943" y="2133"/>
                  <a:pt x="17962" y="1986"/>
                </a:cubicBezTo>
                <a:lnTo>
                  <a:pt x="17962" y="1986"/>
                </a:lnTo>
                <a:cubicBezTo>
                  <a:pt x="18349" y="2326"/>
                  <a:pt x="18831" y="2540"/>
                  <a:pt x="19342" y="2608"/>
                </a:cubicBezTo>
                <a:lnTo>
                  <a:pt x="19342" y="2478"/>
                </a:lnTo>
                <a:cubicBezTo>
                  <a:pt x="18832" y="2409"/>
                  <a:pt x="18363" y="2169"/>
                  <a:pt x="17993" y="1819"/>
                </a:cubicBezTo>
                <a:lnTo>
                  <a:pt x="17986" y="1812"/>
                </a:lnTo>
                <a:lnTo>
                  <a:pt x="17986" y="1812"/>
                </a:lnTo>
                <a:cubicBezTo>
                  <a:pt x="18003" y="1726"/>
                  <a:pt x="18012" y="1633"/>
                  <a:pt x="18020" y="1539"/>
                </a:cubicBezTo>
                <a:lnTo>
                  <a:pt x="18020" y="1539"/>
                </a:lnTo>
                <a:cubicBezTo>
                  <a:pt x="18021" y="1533"/>
                  <a:pt x="18022" y="1526"/>
                  <a:pt x="18023" y="1519"/>
                </a:cubicBezTo>
                <a:cubicBezTo>
                  <a:pt x="18043" y="1439"/>
                  <a:pt x="18053" y="1370"/>
                  <a:pt x="18063" y="1300"/>
                </a:cubicBezTo>
                <a:cubicBezTo>
                  <a:pt x="18064" y="1293"/>
                  <a:pt x="18065" y="1287"/>
                  <a:pt x="18066" y="1282"/>
                </a:cubicBezTo>
                <a:lnTo>
                  <a:pt x="18066" y="1282"/>
                </a:lnTo>
                <a:cubicBezTo>
                  <a:pt x="18435" y="1590"/>
                  <a:pt x="18883" y="1789"/>
                  <a:pt x="19362" y="1849"/>
                </a:cubicBezTo>
                <a:lnTo>
                  <a:pt x="19362" y="1729"/>
                </a:lnTo>
                <a:cubicBezTo>
                  <a:pt x="18882" y="1669"/>
                  <a:pt x="18433" y="1459"/>
                  <a:pt x="18083" y="1130"/>
                </a:cubicBezTo>
                <a:cubicBezTo>
                  <a:pt x="18083" y="1106"/>
                  <a:pt x="18083" y="1083"/>
                  <a:pt x="18083" y="1060"/>
                </a:cubicBezTo>
                <a:cubicBezTo>
                  <a:pt x="18084" y="1051"/>
                  <a:pt x="18085" y="1042"/>
                  <a:pt x="18086" y="1033"/>
                </a:cubicBezTo>
                <a:lnTo>
                  <a:pt x="18086" y="1033"/>
                </a:lnTo>
                <a:cubicBezTo>
                  <a:pt x="18110" y="911"/>
                  <a:pt x="18127" y="789"/>
                  <a:pt x="18138" y="666"/>
                </a:cubicBezTo>
                <a:lnTo>
                  <a:pt x="18138" y="666"/>
                </a:lnTo>
                <a:cubicBezTo>
                  <a:pt x="18142" y="645"/>
                  <a:pt x="18147" y="623"/>
                  <a:pt x="18153" y="600"/>
                </a:cubicBezTo>
                <a:cubicBezTo>
                  <a:pt x="18155" y="592"/>
                  <a:pt x="18156" y="583"/>
                  <a:pt x="18158" y="575"/>
                </a:cubicBezTo>
                <a:lnTo>
                  <a:pt x="18158" y="575"/>
                </a:lnTo>
                <a:cubicBezTo>
                  <a:pt x="18497" y="862"/>
                  <a:pt x="18915" y="1050"/>
                  <a:pt x="19362" y="1100"/>
                </a:cubicBezTo>
                <a:lnTo>
                  <a:pt x="19362" y="970"/>
                </a:lnTo>
                <a:cubicBezTo>
                  <a:pt x="18922" y="920"/>
                  <a:pt x="18513" y="740"/>
                  <a:pt x="18183" y="450"/>
                </a:cubicBezTo>
                <a:lnTo>
                  <a:pt x="18183" y="440"/>
                </a:lnTo>
                <a:cubicBezTo>
                  <a:pt x="18181" y="440"/>
                  <a:pt x="18179" y="440"/>
                  <a:pt x="18177" y="439"/>
                </a:cubicBezTo>
                <a:lnTo>
                  <a:pt x="18177" y="439"/>
                </a:lnTo>
                <a:cubicBezTo>
                  <a:pt x="18194" y="338"/>
                  <a:pt x="18204" y="244"/>
                  <a:pt x="18213" y="151"/>
                </a:cubicBezTo>
                <a:cubicBezTo>
                  <a:pt x="18213" y="124"/>
                  <a:pt x="18217" y="98"/>
                  <a:pt x="18220" y="74"/>
                </a:cubicBezTo>
                <a:lnTo>
                  <a:pt x="18220" y="74"/>
                </a:lnTo>
                <a:cubicBezTo>
                  <a:pt x="18224" y="57"/>
                  <a:pt x="18228" y="39"/>
                  <a:pt x="18233" y="21"/>
                </a:cubicBezTo>
                <a:lnTo>
                  <a:pt x="18103" y="21"/>
                </a:lnTo>
                <a:cubicBezTo>
                  <a:pt x="18103" y="24"/>
                  <a:pt x="18103" y="27"/>
                  <a:pt x="18103" y="31"/>
                </a:cubicBezTo>
                <a:lnTo>
                  <a:pt x="18023" y="31"/>
                </a:lnTo>
                <a:lnTo>
                  <a:pt x="18023" y="41"/>
                </a:lnTo>
                <a:lnTo>
                  <a:pt x="17856" y="41"/>
                </a:lnTo>
                <a:cubicBezTo>
                  <a:pt x="17854" y="34"/>
                  <a:pt x="17853" y="28"/>
                  <a:pt x="17853" y="21"/>
                </a:cubicBezTo>
                <a:lnTo>
                  <a:pt x="17683" y="21"/>
                </a:lnTo>
                <a:cubicBezTo>
                  <a:pt x="17676" y="30"/>
                  <a:pt x="17670" y="40"/>
                  <a:pt x="17664" y="51"/>
                </a:cubicBezTo>
                <a:lnTo>
                  <a:pt x="17554" y="51"/>
                </a:lnTo>
                <a:lnTo>
                  <a:pt x="17554" y="31"/>
                </a:lnTo>
                <a:lnTo>
                  <a:pt x="17554" y="21"/>
                </a:lnTo>
                <a:cubicBezTo>
                  <a:pt x="17554" y="21"/>
                  <a:pt x="17554" y="11"/>
                  <a:pt x="17554" y="11"/>
                </a:cubicBezTo>
                <a:lnTo>
                  <a:pt x="17544" y="31"/>
                </a:lnTo>
                <a:lnTo>
                  <a:pt x="17534" y="31"/>
                </a:lnTo>
                <a:cubicBezTo>
                  <a:pt x="17534" y="31"/>
                  <a:pt x="17534" y="21"/>
                  <a:pt x="17534" y="21"/>
                </a:cubicBezTo>
                <a:cubicBezTo>
                  <a:pt x="17534" y="21"/>
                  <a:pt x="17534" y="11"/>
                  <a:pt x="17534" y="11"/>
                </a:cubicBezTo>
                <a:cubicBezTo>
                  <a:pt x="17534" y="11"/>
                  <a:pt x="17534" y="1"/>
                  <a:pt x="17534" y="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2"/>
          <p:cNvSpPr/>
          <p:nvPr/>
        </p:nvSpPr>
        <p:spPr>
          <a:xfrm flipH="1">
            <a:off x="8204372" y="-24875"/>
            <a:ext cx="944803" cy="1007648"/>
          </a:xfrm>
          <a:custGeom>
            <a:rect b="b" l="l" r="r" t="t"/>
            <a:pathLst>
              <a:path extrusionOk="0" h="18593" w="17435">
                <a:moveTo>
                  <a:pt x="1" y="11"/>
                </a:moveTo>
                <a:lnTo>
                  <a:pt x="31" y="40"/>
                </a:lnTo>
                <a:lnTo>
                  <a:pt x="71" y="30"/>
                </a:lnTo>
                <a:lnTo>
                  <a:pt x="91" y="21"/>
                </a:lnTo>
                <a:lnTo>
                  <a:pt x="91" y="21"/>
                </a:lnTo>
                <a:cubicBezTo>
                  <a:pt x="81" y="50"/>
                  <a:pt x="91" y="80"/>
                  <a:pt x="111" y="110"/>
                </a:cubicBezTo>
                <a:cubicBezTo>
                  <a:pt x="135" y="135"/>
                  <a:pt x="174" y="153"/>
                  <a:pt x="209" y="153"/>
                </a:cubicBezTo>
                <a:cubicBezTo>
                  <a:pt x="216" y="153"/>
                  <a:pt x="224" y="152"/>
                  <a:pt x="231" y="150"/>
                </a:cubicBezTo>
                <a:cubicBezTo>
                  <a:pt x="400" y="140"/>
                  <a:pt x="570" y="100"/>
                  <a:pt x="730" y="40"/>
                </a:cubicBezTo>
                <a:cubicBezTo>
                  <a:pt x="770" y="30"/>
                  <a:pt x="810" y="21"/>
                  <a:pt x="840" y="11"/>
                </a:cubicBezTo>
                <a:lnTo>
                  <a:pt x="351" y="11"/>
                </a:lnTo>
                <a:cubicBezTo>
                  <a:pt x="311" y="21"/>
                  <a:pt x="281" y="21"/>
                  <a:pt x="241" y="21"/>
                </a:cubicBezTo>
                <a:lnTo>
                  <a:pt x="221" y="21"/>
                </a:lnTo>
                <a:cubicBezTo>
                  <a:pt x="221" y="21"/>
                  <a:pt x="221" y="21"/>
                  <a:pt x="221" y="11"/>
                </a:cubicBezTo>
                <a:close/>
                <a:moveTo>
                  <a:pt x="1799" y="180"/>
                </a:moveTo>
                <a:lnTo>
                  <a:pt x="1849" y="190"/>
                </a:lnTo>
                <a:cubicBezTo>
                  <a:pt x="1859" y="194"/>
                  <a:pt x="1870" y="199"/>
                  <a:pt x="1880" y="203"/>
                </a:cubicBezTo>
                <a:lnTo>
                  <a:pt x="1880" y="203"/>
                </a:lnTo>
                <a:cubicBezTo>
                  <a:pt x="1853" y="195"/>
                  <a:pt x="1826" y="187"/>
                  <a:pt x="1799" y="180"/>
                </a:cubicBezTo>
                <a:close/>
                <a:moveTo>
                  <a:pt x="1130" y="11"/>
                </a:moveTo>
                <a:cubicBezTo>
                  <a:pt x="1360" y="40"/>
                  <a:pt x="1579" y="100"/>
                  <a:pt x="1799" y="180"/>
                </a:cubicBezTo>
                <a:cubicBezTo>
                  <a:pt x="1639" y="140"/>
                  <a:pt x="1479" y="120"/>
                  <a:pt x="1310" y="110"/>
                </a:cubicBezTo>
                <a:cubicBezTo>
                  <a:pt x="1180" y="110"/>
                  <a:pt x="1060" y="140"/>
                  <a:pt x="940" y="180"/>
                </a:cubicBezTo>
                <a:cubicBezTo>
                  <a:pt x="520" y="330"/>
                  <a:pt x="361" y="380"/>
                  <a:pt x="301" y="400"/>
                </a:cubicBezTo>
                <a:cubicBezTo>
                  <a:pt x="241" y="420"/>
                  <a:pt x="241" y="420"/>
                  <a:pt x="221" y="450"/>
                </a:cubicBezTo>
                <a:cubicBezTo>
                  <a:pt x="191" y="480"/>
                  <a:pt x="151" y="510"/>
                  <a:pt x="111" y="540"/>
                </a:cubicBezTo>
                <a:cubicBezTo>
                  <a:pt x="81" y="530"/>
                  <a:pt x="51" y="520"/>
                  <a:pt x="11" y="520"/>
                </a:cubicBezTo>
                <a:lnTo>
                  <a:pt x="11" y="640"/>
                </a:lnTo>
                <a:cubicBezTo>
                  <a:pt x="41" y="640"/>
                  <a:pt x="61" y="650"/>
                  <a:pt x="81" y="660"/>
                </a:cubicBezTo>
                <a:lnTo>
                  <a:pt x="121" y="690"/>
                </a:lnTo>
                <a:lnTo>
                  <a:pt x="151" y="660"/>
                </a:lnTo>
                <a:cubicBezTo>
                  <a:pt x="211" y="630"/>
                  <a:pt x="271" y="580"/>
                  <a:pt x="321" y="530"/>
                </a:cubicBezTo>
                <a:lnTo>
                  <a:pt x="341" y="520"/>
                </a:lnTo>
                <a:cubicBezTo>
                  <a:pt x="400" y="500"/>
                  <a:pt x="560" y="450"/>
                  <a:pt x="980" y="300"/>
                </a:cubicBezTo>
                <a:cubicBezTo>
                  <a:pt x="1090" y="260"/>
                  <a:pt x="1200" y="240"/>
                  <a:pt x="1320" y="240"/>
                </a:cubicBezTo>
                <a:cubicBezTo>
                  <a:pt x="1629" y="260"/>
                  <a:pt x="1939" y="330"/>
                  <a:pt x="2239" y="440"/>
                </a:cubicBezTo>
                <a:cubicBezTo>
                  <a:pt x="2588" y="570"/>
                  <a:pt x="2958" y="650"/>
                  <a:pt x="3338" y="670"/>
                </a:cubicBezTo>
                <a:cubicBezTo>
                  <a:pt x="3478" y="670"/>
                  <a:pt x="3617" y="650"/>
                  <a:pt x="3747" y="620"/>
                </a:cubicBezTo>
                <a:cubicBezTo>
                  <a:pt x="4157" y="500"/>
                  <a:pt x="4447" y="300"/>
                  <a:pt x="4626" y="11"/>
                </a:cubicBezTo>
                <a:lnTo>
                  <a:pt x="4467" y="11"/>
                </a:lnTo>
                <a:cubicBezTo>
                  <a:pt x="4287" y="260"/>
                  <a:pt x="4017" y="430"/>
                  <a:pt x="3707" y="500"/>
                </a:cubicBezTo>
                <a:cubicBezTo>
                  <a:pt x="3587" y="530"/>
                  <a:pt x="3458" y="540"/>
                  <a:pt x="3338" y="540"/>
                </a:cubicBezTo>
                <a:cubicBezTo>
                  <a:pt x="3038" y="530"/>
                  <a:pt x="2738" y="480"/>
                  <a:pt x="2459" y="380"/>
                </a:cubicBezTo>
                <a:lnTo>
                  <a:pt x="2368" y="352"/>
                </a:lnTo>
                <a:lnTo>
                  <a:pt x="2368" y="352"/>
                </a:lnTo>
                <a:cubicBezTo>
                  <a:pt x="2398" y="358"/>
                  <a:pt x="2428" y="364"/>
                  <a:pt x="2459" y="370"/>
                </a:cubicBezTo>
                <a:cubicBezTo>
                  <a:pt x="2598" y="410"/>
                  <a:pt x="2748" y="430"/>
                  <a:pt x="2898" y="430"/>
                </a:cubicBezTo>
                <a:cubicBezTo>
                  <a:pt x="3018" y="430"/>
                  <a:pt x="3138" y="410"/>
                  <a:pt x="3248" y="380"/>
                </a:cubicBezTo>
                <a:cubicBezTo>
                  <a:pt x="3517" y="320"/>
                  <a:pt x="3747" y="190"/>
                  <a:pt x="3937" y="11"/>
                </a:cubicBezTo>
                <a:lnTo>
                  <a:pt x="3757" y="11"/>
                </a:lnTo>
                <a:cubicBezTo>
                  <a:pt x="3597" y="130"/>
                  <a:pt x="3418" y="220"/>
                  <a:pt x="3218" y="260"/>
                </a:cubicBezTo>
                <a:cubicBezTo>
                  <a:pt x="3118" y="290"/>
                  <a:pt x="3008" y="300"/>
                  <a:pt x="2898" y="300"/>
                </a:cubicBezTo>
                <a:cubicBezTo>
                  <a:pt x="2657" y="291"/>
                  <a:pt x="2417" y="247"/>
                  <a:pt x="2184" y="170"/>
                </a:cubicBezTo>
                <a:lnTo>
                  <a:pt x="2184" y="170"/>
                </a:lnTo>
                <a:cubicBezTo>
                  <a:pt x="2276" y="183"/>
                  <a:pt x="2367" y="190"/>
                  <a:pt x="2459" y="190"/>
                </a:cubicBezTo>
                <a:cubicBezTo>
                  <a:pt x="2568" y="190"/>
                  <a:pt x="2668" y="180"/>
                  <a:pt x="2768" y="160"/>
                </a:cubicBezTo>
                <a:cubicBezTo>
                  <a:pt x="2898" y="130"/>
                  <a:pt x="3028" y="80"/>
                  <a:pt x="3158" y="11"/>
                </a:cubicBezTo>
                <a:lnTo>
                  <a:pt x="2828" y="11"/>
                </a:lnTo>
                <a:lnTo>
                  <a:pt x="2728" y="40"/>
                </a:lnTo>
                <a:cubicBezTo>
                  <a:pt x="2648" y="60"/>
                  <a:pt x="2558" y="70"/>
                  <a:pt x="2459" y="70"/>
                </a:cubicBezTo>
                <a:cubicBezTo>
                  <a:pt x="2319" y="70"/>
                  <a:pt x="2179" y="50"/>
                  <a:pt x="2039" y="11"/>
                </a:cubicBezTo>
                <a:close/>
                <a:moveTo>
                  <a:pt x="5226" y="1"/>
                </a:moveTo>
                <a:lnTo>
                  <a:pt x="5096" y="11"/>
                </a:lnTo>
                <a:cubicBezTo>
                  <a:pt x="4946" y="360"/>
                  <a:pt x="4656" y="590"/>
                  <a:pt x="4197" y="720"/>
                </a:cubicBezTo>
                <a:cubicBezTo>
                  <a:pt x="4027" y="770"/>
                  <a:pt x="3847" y="800"/>
                  <a:pt x="3667" y="800"/>
                </a:cubicBezTo>
                <a:cubicBezTo>
                  <a:pt x="3278" y="780"/>
                  <a:pt x="2888" y="710"/>
                  <a:pt x="2518" y="600"/>
                </a:cubicBezTo>
                <a:cubicBezTo>
                  <a:pt x="2169" y="500"/>
                  <a:pt x="1809" y="430"/>
                  <a:pt x="1439" y="420"/>
                </a:cubicBezTo>
                <a:cubicBezTo>
                  <a:pt x="1350" y="420"/>
                  <a:pt x="1260" y="420"/>
                  <a:pt x="1170" y="440"/>
                </a:cubicBezTo>
                <a:cubicBezTo>
                  <a:pt x="381" y="560"/>
                  <a:pt x="321" y="680"/>
                  <a:pt x="291" y="890"/>
                </a:cubicBezTo>
                <a:cubicBezTo>
                  <a:pt x="281" y="1010"/>
                  <a:pt x="231" y="1109"/>
                  <a:pt x="151" y="1189"/>
                </a:cubicBezTo>
                <a:cubicBezTo>
                  <a:pt x="136" y="1186"/>
                  <a:pt x="121" y="1185"/>
                  <a:pt x="107" y="1185"/>
                </a:cubicBezTo>
                <a:cubicBezTo>
                  <a:pt x="72" y="1185"/>
                  <a:pt x="39" y="1192"/>
                  <a:pt x="11" y="1199"/>
                </a:cubicBezTo>
                <a:lnTo>
                  <a:pt x="11" y="1319"/>
                </a:lnTo>
                <a:cubicBezTo>
                  <a:pt x="41" y="1309"/>
                  <a:pt x="81" y="1309"/>
                  <a:pt x="111" y="1309"/>
                </a:cubicBezTo>
                <a:lnTo>
                  <a:pt x="151" y="1309"/>
                </a:lnTo>
                <a:lnTo>
                  <a:pt x="181" y="1319"/>
                </a:lnTo>
                <a:lnTo>
                  <a:pt x="211" y="1289"/>
                </a:lnTo>
                <a:cubicBezTo>
                  <a:pt x="321" y="1189"/>
                  <a:pt x="400" y="1060"/>
                  <a:pt x="410" y="910"/>
                </a:cubicBezTo>
                <a:cubicBezTo>
                  <a:pt x="440" y="760"/>
                  <a:pt x="450" y="670"/>
                  <a:pt x="1190" y="550"/>
                </a:cubicBezTo>
                <a:cubicBezTo>
                  <a:pt x="1270" y="540"/>
                  <a:pt x="1360" y="540"/>
                  <a:pt x="1439" y="540"/>
                </a:cubicBezTo>
                <a:cubicBezTo>
                  <a:pt x="1799" y="550"/>
                  <a:pt x="2149" y="610"/>
                  <a:pt x="2488" y="720"/>
                </a:cubicBezTo>
                <a:cubicBezTo>
                  <a:pt x="2868" y="830"/>
                  <a:pt x="3268" y="900"/>
                  <a:pt x="3667" y="910"/>
                </a:cubicBezTo>
                <a:cubicBezTo>
                  <a:pt x="3692" y="911"/>
                  <a:pt x="3716" y="912"/>
                  <a:pt x="3741" y="912"/>
                </a:cubicBezTo>
                <a:cubicBezTo>
                  <a:pt x="3906" y="912"/>
                  <a:pt x="4070" y="883"/>
                  <a:pt x="4227" y="840"/>
                </a:cubicBezTo>
                <a:cubicBezTo>
                  <a:pt x="4736" y="690"/>
                  <a:pt x="5076" y="410"/>
                  <a:pt x="5226" y="1"/>
                </a:cubicBezTo>
                <a:close/>
                <a:moveTo>
                  <a:pt x="5675" y="11"/>
                </a:moveTo>
                <a:cubicBezTo>
                  <a:pt x="5576" y="480"/>
                  <a:pt x="5246" y="790"/>
                  <a:pt x="4676" y="950"/>
                </a:cubicBezTo>
                <a:cubicBezTo>
                  <a:pt x="4487" y="1010"/>
                  <a:pt x="4297" y="1040"/>
                  <a:pt x="4097" y="1040"/>
                </a:cubicBezTo>
                <a:cubicBezTo>
                  <a:pt x="3697" y="1020"/>
                  <a:pt x="3308" y="960"/>
                  <a:pt x="2928" y="850"/>
                </a:cubicBezTo>
                <a:cubicBezTo>
                  <a:pt x="2558" y="740"/>
                  <a:pt x="2179" y="680"/>
                  <a:pt x="1799" y="670"/>
                </a:cubicBezTo>
                <a:cubicBezTo>
                  <a:pt x="1776" y="668"/>
                  <a:pt x="1753" y="667"/>
                  <a:pt x="1729" y="667"/>
                </a:cubicBezTo>
                <a:cubicBezTo>
                  <a:pt x="1620" y="667"/>
                  <a:pt x="1506" y="685"/>
                  <a:pt x="1400" y="710"/>
                </a:cubicBezTo>
                <a:cubicBezTo>
                  <a:pt x="540" y="890"/>
                  <a:pt x="460" y="1089"/>
                  <a:pt x="390" y="1399"/>
                </a:cubicBezTo>
                <a:cubicBezTo>
                  <a:pt x="371" y="1559"/>
                  <a:pt x="301" y="1719"/>
                  <a:pt x="201" y="1839"/>
                </a:cubicBezTo>
                <a:cubicBezTo>
                  <a:pt x="131" y="1849"/>
                  <a:pt x="71" y="1869"/>
                  <a:pt x="11" y="1899"/>
                </a:cubicBezTo>
                <a:lnTo>
                  <a:pt x="11" y="2029"/>
                </a:lnTo>
                <a:cubicBezTo>
                  <a:pt x="81" y="1999"/>
                  <a:pt x="161" y="1979"/>
                  <a:pt x="231" y="1959"/>
                </a:cubicBezTo>
                <a:lnTo>
                  <a:pt x="261" y="1959"/>
                </a:lnTo>
                <a:lnTo>
                  <a:pt x="281" y="1939"/>
                </a:lnTo>
                <a:cubicBezTo>
                  <a:pt x="400" y="1799"/>
                  <a:pt x="490" y="1619"/>
                  <a:pt x="520" y="1429"/>
                </a:cubicBezTo>
                <a:cubicBezTo>
                  <a:pt x="570" y="1179"/>
                  <a:pt x="600" y="1010"/>
                  <a:pt x="1429" y="830"/>
                </a:cubicBezTo>
                <a:cubicBezTo>
                  <a:pt x="1549" y="800"/>
                  <a:pt x="1679" y="790"/>
                  <a:pt x="1799" y="790"/>
                </a:cubicBezTo>
                <a:cubicBezTo>
                  <a:pt x="2179" y="810"/>
                  <a:pt x="2538" y="870"/>
                  <a:pt x="2898" y="970"/>
                </a:cubicBezTo>
                <a:cubicBezTo>
                  <a:pt x="3298" y="1089"/>
                  <a:pt x="3697" y="1149"/>
                  <a:pt x="4107" y="1169"/>
                </a:cubicBezTo>
                <a:cubicBezTo>
                  <a:pt x="4317" y="1169"/>
                  <a:pt x="4527" y="1139"/>
                  <a:pt x="4736" y="1079"/>
                </a:cubicBezTo>
                <a:cubicBezTo>
                  <a:pt x="5346" y="900"/>
                  <a:pt x="5705" y="540"/>
                  <a:pt x="5825" y="21"/>
                </a:cubicBezTo>
                <a:lnTo>
                  <a:pt x="5675" y="11"/>
                </a:lnTo>
                <a:close/>
                <a:moveTo>
                  <a:pt x="6235" y="11"/>
                </a:moveTo>
                <a:cubicBezTo>
                  <a:pt x="6175" y="590"/>
                  <a:pt x="5825" y="980"/>
                  <a:pt x="5176" y="1179"/>
                </a:cubicBezTo>
                <a:cubicBezTo>
                  <a:pt x="4966" y="1249"/>
                  <a:pt x="4746" y="1279"/>
                  <a:pt x="4527" y="1279"/>
                </a:cubicBezTo>
                <a:cubicBezTo>
                  <a:pt x="4117" y="1259"/>
                  <a:pt x="3707" y="1199"/>
                  <a:pt x="3318" y="1089"/>
                </a:cubicBezTo>
                <a:cubicBezTo>
                  <a:pt x="2928" y="980"/>
                  <a:pt x="2538" y="920"/>
                  <a:pt x="2139" y="900"/>
                </a:cubicBezTo>
                <a:cubicBezTo>
                  <a:pt x="1959" y="900"/>
                  <a:pt x="1789" y="920"/>
                  <a:pt x="1619" y="960"/>
                </a:cubicBezTo>
                <a:cubicBezTo>
                  <a:pt x="640" y="1219"/>
                  <a:pt x="560" y="1539"/>
                  <a:pt x="480" y="1909"/>
                </a:cubicBezTo>
                <a:cubicBezTo>
                  <a:pt x="440" y="2109"/>
                  <a:pt x="361" y="2308"/>
                  <a:pt x="241" y="2488"/>
                </a:cubicBezTo>
                <a:cubicBezTo>
                  <a:pt x="161" y="2518"/>
                  <a:pt x="81" y="2558"/>
                  <a:pt x="11" y="2598"/>
                </a:cubicBezTo>
                <a:lnTo>
                  <a:pt x="11" y="2738"/>
                </a:lnTo>
                <a:cubicBezTo>
                  <a:pt x="101" y="2688"/>
                  <a:pt x="201" y="2638"/>
                  <a:pt x="301" y="2598"/>
                </a:cubicBezTo>
                <a:lnTo>
                  <a:pt x="321" y="2588"/>
                </a:lnTo>
                <a:lnTo>
                  <a:pt x="331" y="2578"/>
                </a:lnTo>
                <a:cubicBezTo>
                  <a:pt x="470" y="2388"/>
                  <a:pt x="560" y="2168"/>
                  <a:pt x="600" y="1929"/>
                </a:cubicBezTo>
                <a:cubicBezTo>
                  <a:pt x="680" y="1579"/>
                  <a:pt x="740" y="1319"/>
                  <a:pt x="1649" y="1089"/>
                </a:cubicBezTo>
                <a:cubicBezTo>
                  <a:pt x="1782" y="1048"/>
                  <a:pt x="1916" y="1027"/>
                  <a:pt x="2055" y="1027"/>
                </a:cubicBezTo>
                <a:cubicBezTo>
                  <a:pt x="2082" y="1027"/>
                  <a:pt x="2111" y="1028"/>
                  <a:pt x="2139" y="1030"/>
                </a:cubicBezTo>
                <a:cubicBezTo>
                  <a:pt x="2528" y="1040"/>
                  <a:pt x="2908" y="1099"/>
                  <a:pt x="3288" y="1209"/>
                </a:cubicBezTo>
                <a:cubicBezTo>
                  <a:pt x="3697" y="1319"/>
                  <a:pt x="4107" y="1389"/>
                  <a:pt x="4537" y="1399"/>
                </a:cubicBezTo>
                <a:cubicBezTo>
                  <a:pt x="4766" y="1399"/>
                  <a:pt x="4996" y="1369"/>
                  <a:pt x="5216" y="1299"/>
                </a:cubicBezTo>
                <a:cubicBezTo>
                  <a:pt x="5925" y="1089"/>
                  <a:pt x="6315" y="650"/>
                  <a:pt x="6365" y="11"/>
                </a:cubicBezTo>
                <a:close/>
                <a:moveTo>
                  <a:pt x="6754" y="11"/>
                </a:moveTo>
                <a:cubicBezTo>
                  <a:pt x="6774" y="700"/>
                  <a:pt x="6405" y="1169"/>
                  <a:pt x="5655" y="1409"/>
                </a:cubicBezTo>
                <a:cubicBezTo>
                  <a:pt x="5458" y="1472"/>
                  <a:pt x="5245" y="1511"/>
                  <a:pt x="5037" y="1511"/>
                </a:cubicBezTo>
                <a:cubicBezTo>
                  <a:pt x="5013" y="1511"/>
                  <a:pt x="4990" y="1510"/>
                  <a:pt x="4966" y="1509"/>
                </a:cubicBezTo>
                <a:cubicBezTo>
                  <a:pt x="4537" y="1499"/>
                  <a:pt x="4117" y="1429"/>
                  <a:pt x="3707" y="1319"/>
                </a:cubicBezTo>
                <a:cubicBezTo>
                  <a:pt x="3308" y="1209"/>
                  <a:pt x="2898" y="1149"/>
                  <a:pt x="2478" y="1129"/>
                </a:cubicBezTo>
                <a:cubicBezTo>
                  <a:pt x="2259" y="1129"/>
                  <a:pt x="2049" y="1159"/>
                  <a:pt x="1839" y="1219"/>
                </a:cubicBezTo>
                <a:cubicBezTo>
                  <a:pt x="780" y="1549"/>
                  <a:pt x="680" y="1949"/>
                  <a:pt x="570" y="2418"/>
                </a:cubicBezTo>
                <a:cubicBezTo>
                  <a:pt x="520" y="2668"/>
                  <a:pt x="430" y="2908"/>
                  <a:pt x="291" y="3138"/>
                </a:cubicBezTo>
                <a:cubicBezTo>
                  <a:pt x="241" y="3168"/>
                  <a:pt x="171" y="3207"/>
                  <a:pt x="101" y="3257"/>
                </a:cubicBezTo>
                <a:lnTo>
                  <a:pt x="11" y="3317"/>
                </a:lnTo>
                <a:lnTo>
                  <a:pt x="11" y="3467"/>
                </a:lnTo>
                <a:lnTo>
                  <a:pt x="161" y="3367"/>
                </a:lnTo>
                <a:cubicBezTo>
                  <a:pt x="241" y="3307"/>
                  <a:pt x="311" y="3267"/>
                  <a:pt x="371" y="3237"/>
                </a:cubicBezTo>
                <a:lnTo>
                  <a:pt x="381" y="3227"/>
                </a:lnTo>
                <a:lnTo>
                  <a:pt x="390" y="3217"/>
                </a:lnTo>
                <a:cubicBezTo>
                  <a:pt x="540" y="2988"/>
                  <a:pt x="640" y="2728"/>
                  <a:pt x="690" y="2448"/>
                </a:cubicBezTo>
                <a:cubicBezTo>
                  <a:pt x="800" y="1999"/>
                  <a:pt x="890" y="1649"/>
                  <a:pt x="1879" y="1349"/>
                </a:cubicBezTo>
                <a:cubicBezTo>
                  <a:pt x="2079" y="1289"/>
                  <a:pt x="2279" y="1259"/>
                  <a:pt x="2478" y="1259"/>
                </a:cubicBezTo>
                <a:cubicBezTo>
                  <a:pt x="2888" y="1279"/>
                  <a:pt x="3288" y="1339"/>
                  <a:pt x="3677" y="1449"/>
                </a:cubicBezTo>
                <a:cubicBezTo>
                  <a:pt x="4097" y="1559"/>
                  <a:pt x="4527" y="1629"/>
                  <a:pt x="4966" y="1649"/>
                </a:cubicBezTo>
                <a:cubicBezTo>
                  <a:pt x="5216" y="1649"/>
                  <a:pt x="5456" y="1609"/>
                  <a:pt x="5695" y="1539"/>
                </a:cubicBezTo>
                <a:cubicBezTo>
                  <a:pt x="6495" y="1289"/>
                  <a:pt x="6904" y="760"/>
                  <a:pt x="6884" y="11"/>
                </a:cubicBezTo>
                <a:close/>
                <a:moveTo>
                  <a:pt x="7264" y="11"/>
                </a:moveTo>
                <a:cubicBezTo>
                  <a:pt x="7274" y="70"/>
                  <a:pt x="7274" y="120"/>
                  <a:pt x="7274" y="180"/>
                </a:cubicBezTo>
                <a:cubicBezTo>
                  <a:pt x="7314" y="880"/>
                  <a:pt x="6924" y="1389"/>
                  <a:pt x="6155" y="1639"/>
                </a:cubicBezTo>
                <a:cubicBezTo>
                  <a:pt x="5915" y="1719"/>
                  <a:pt x="5655" y="1759"/>
                  <a:pt x="5406" y="1759"/>
                </a:cubicBezTo>
                <a:cubicBezTo>
                  <a:pt x="4966" y="1739"/>
                  <a:pt x="4527" y="1669"/>
                  <a:pt x="4107" y="1559"/>
                </a:cubicBezTo>
                <a:cubicBezTo>
                  <a:pt x="3687" y="1449"/>
                  <a:pt x="3258" y="1389"/>
                  <a:pt x="2828" y="1369"/>
                </a:cubicBezTo>
                <a:cubicBezTo>
                  <a:pt x="2568" y="1369"/>
                  <a:pt x="2319" y="1409"/>
                  <a:pt x="2079" y="1489"/>
                </a:cubicBezTo>
                <a:cubicBezTo>
                  <a:pt x="1010" y="1849"/>
                  <a:pt x="900" y="2348"/>
                  <a:pt x="770" y="2868"/>
                </a:cubicBezTo>
                <a:cubicBezTo>
                  <a:pt x="710" y="3207"/>
                  <a:pt x="570" y="3517"/>
                  <a:pt x="351" y="3787"/>
                </a:cubicBezTo>
                <a:cubicBezTo>
                  <a:pt x="251" y="3897"/>
                  <a:pt x="141" y="3997"/>
                  <a:pt x="11" y="4077"/>
                </a:cubicBezTo>
                <a:lnTo>
                  <a:pt x="11" y="4236"/>
                </a:lnTo>
                <a:cubicBezTo>
                  <a:pt x="171" y="4127"/>
                  <a:pt x="321" y="4007"/>
                  <a:pt x="450" y="3867"/>
                </a:cubicBezTo>
                <a:cubicBezTo>
                  <a:pt x="740" y="3537"/>
                  <a:pt x="820" y="3207"/>
                  <a:pt x="890" y="2888"/>
                </a:cubicBezTo>
                <a:cubicBezTo>
                  <a:pt x="1020" y="2378"/>
                  <a:pt x="1120" y="1939"/>
                  <a:pt x="2119" y="1609"/>
                </a:cubicBezTo>
                <a:cubicBezTo>
                  <a:pt x="2349" y="1529"/>
                  <a:pt x="2578" y="1489"/>
                  <a:pt x="2828" y="1489"/>
                </a:cubicBezTo>
                <a:cubicBezTo>
                  <a:pt x="3248" y="1509"/>
                  <a:pt x="3667" y="1569"/>
                  <a:pt x="4077" y="1679"/>
                </a:cubicBezTo>
                <a:cubicBezTo>
                  <a:pt x="4507" y="1799"/>
                  <a:pt x="4946" y="1859"/>
                  <a:pt x="5396" y="1879"/>
                </a:cubicBezTo>
                <a:cubicBezTo>
                  <a:pt x="5665" y="1879"/>
                  <a:pt x="5935" y="1839"/>
                  <a:pt x="6195" y="1749"/>
                </a:cubicBezTo>
                <a:cubicBezTo>
                  <a:pt x="7024" y="1489"/>
                  <a:pt x="7444" y="940"/>
                  <a:pt x="7404" y="170"/>
                </a:cubicBezTo>
                <a:cubicBezTo>
                  <a:pt x="7404" y="120"/>
                  <a:pt x="7394" y="60"/>
                  <a:pt x="7384" y="11"/>
                </a:cubicBezTo>
                <a:close/>
                <a:moveTo>
                  <a:pt x="7753" y="11"/>
                </a:moveTo>
                <a:cubicBezTo>
                  <a:pt x="7773" y="120"/>
                  <a:pt x="7783" y="240"/>
                  <a:pt x="7793" y="350"/>
                </a:cubicBezTo>
                <a:cubicBezTo>
                  <a:pt x="7863" y="1269"/>
                  <a:pt x="7204" y="1689"/>
                  <a:pt x="6635" y="1879"/>
                </a:cubicBezTo>
                <a:cubicBezTo>
                  <a:pt x="6375" y="1959"/>
                  <a:pt x="6105" y="1999"/>
                  <a:pt x="5825" y="1999"/>
                </a:cubicBezTo>
                <a:cubicBezTo>
                  <a:pt x="5376" y="1979"/>
                  <a:pt x="4926" y="1919"/>
                  <a:pt x="4487" y="1809"/>
                </a:cubicBezTo>
                <a:cubicBezTo>
                  <a:pt x="4047" y="1689"/>
                  <a:pt x="3597" y="1619"/>
                  <a:pt x="3148" y="1599"/>
                </a:cubicBezTo>
                <a:cubicBezTo>
                  <a:pt x="2858" y="1599"/>
                  <a:pt x="2568" y="1649"/>
                  <a:pt x="2299" y="1749"/>
                </a:cubicBezTo>
                <a:cubicBezTo>
                  <a:pt x="1150" y="2178"/>
                  <a:pt x="1010" y="2758"/>
                  <a:pt x="850" y="3377"/>
                </a:cubicBezTo>
                <a:cubicBezTo>
                  <a:pt x="780" y="3757"/>
                  <a:pt x="630" y="4117"/>
                  <a:pt x="400" y="4426"/>
                </a:cubicBezTo>
                <a:cubicBezTo>
                  <a:pt x="291" y="4576"/>
                  <a:pt x="161" y="4696"/>
                  <a:pt x="11" y="4816"/>
                </a:cubicBezTo>
                <a:lnTo>
                  <a:pt x="11" y="4976"/>
                </a:lnTo>
                <a:cubicBezTo>
                  <a:pt x="201" y="4836"/>
                  <a:pt x="361" y="4686"/>
                  <a:pt x="510" y="4506"/>
                </a:cubicBezTo>
                <a:cubicBezTo>
                  <a:pt x="740" y="4177"/>
                  <a:pt x="900" y="3807"/>
                  <a:pt x="970" y="3407"/>
                </a:cubicBezTo>
                <a:cubicBezTo>
                  <a:pt x="1130" y="2798"/>
                  <a:pt x="1260" y="2278"/>
                  <a:pt x="2349" y="1869"/>
                </a:cubicBezTo>
                <a:cubicBezTo>
                  <a:pt x="2608" y="1779"/>
                  <a:pt x="2888" y="1729"/>
                  <a:pt x="3158" y="1729"/>
                </a:cubicBezTo>
                <a:cubicBezTo>
                  <a:pt x="3597" y="1749"/>
                  <a:pt x="4037" y="1809"/>
                  <a:pt x="4467" y="1929"/>
                </a:cubicBezTo>
                <a:cubicBezTo>
                  <a:pt x="4916" y="2039"/>
                  <a:pt x="5376" y="2109"/>
                  <a:pt x="5835" y="2128"/>
                </a:cubicBezTo>
                <a:cubicBezTo>
                  <a:pt x="6125" y="2128"/>
                  <a:pt x="6415" y="2079"/>
                  <a:pt x="6684" y="1999"/>
                </a:cubicBezTo>
                <a:cubicBezTo>
                  <a:pt x="7544" y="1699"/>
                  <a:pt x="7983" y="1129"/>
                  <a:pt x="7923" y="330"/>
                </a:cubicBezTo>
                <a:cubicBezTo>
                  <a:pt x="7913" y="230"/>
                  <a:pt x="7893" y="120"/>
                  <a:pt x="7873" y="11"/>
                </a:cubicBezTo>
                <a:close/>
                <a:moveTo>
                  <a:pt x="8213" y="11"/>
                </a:moveTo>
                <a:cubicBezTo>
                  <a:pt x="8263" y="170"/>
                  <a:pt x="8293" y="340"/>
                  <a:pt x="8313" y="510"/>
                </a:cubicBezTo>
                <a:cubicBezTo>
                  <a:pt x="8413" y="1459"/>
                  <a:pt x="7723" y="1899"/>
                  <a:pt x="7124" y="2099"/>
                </a:cubicBezTo>
                <a:cubicBezTo>
                  <a:pt x="6868" y="2181"/>
                  <a:pt x="6603" y="2230"/>
                  <a:pt x="6338" y="2230"/>
                </a:cubicBezTo>
                <a:cubicBezTo>
                  <a:pt x="6314" y="2230"/>
                  <a:pt x="6289" y="2229"/>
                  <a:pt x="6265" y="2228"/>
                </a:cubicBezTo>
                <a:cubicBezTo>
                  <a:pt x="5795" y="2218"/>
                  <a:pt x="5326" y="2148"/>
                  <a:pt x="4866" y="2029"/>
                </a:cubicBezTo>
                <a:cubicBezTo>
                  <a:pt x="4417" y="1919"/>
                  <a:pt x="3957" y="1849"/>
                  <a:pt x="3488" y="1829"/>
                </a:cubicBezTo>
                <a:cubicBezTo>
                  <a:pt x="3158" y="1829"/>
                  <a:pt x="2828" y="1889"/>
                  <a:pt x="2528" y="2009"/>
                </a:cubicBezTo>
                <a:cubicBezTo>
                  <a:pt x="1290" y="2498"/>
                  <a:pt x="1120" y="3177"/>
                  <a:pt x="930" y="3887"/>
                </a:cubicBezTo>
                <a:cubicBezTo>
                  <a:pt x="850" y="4306"/>
                  <a:pt x="690" y="4706"/>
                  <a:pt x="460" y="5066"/>
                </a:cubicBezTo>
                <a:cubicBezTo>
                  <a:pt x="331" y="5246"/>
                  <a:pt x="181" y="5405"/>
                  <a:pt x="11" y="5545"/>
                </a:cubicBezTo>
                <a:lnTo>
                  <a:pt x="11" y="5705"/>
                </a:lnTo>
                <a:cubicBezTo>
                  <a:pt x="221" y="5545"/>
                  <a:pt x="410" y="5355"/>
                  <a:pt x="560" y="5136"/>
                </a:cubicBezTo>
                <a:cubicBezTo>
                  <a:pt x="800" y="4766"/>
                  <a:pt x="970" y="4346"/>
                  <a:pt x="1060" y="3917"/>
                </a:cubicBezTo>
                <a:cubicBezTo>
                  <a:pt x="1240" y="3207"/>
                  <a:pt x="1390" y="2598"/>
                  <a:pt x="2568" y="2128"/>
                </a:cubicBezTo>
                <a:cubicBezTo>
                  <a:pt x="2837" y="2017"/>
                  <a:pt x="3123" y="1958"/>
                  <a:pt x="3419" y="1958"/>
                </a:cubicBezTo>
                <a:cubicBezTo>
                  <a:pt x="3442" y="1958"/>
                  <a:pt x="3465" y="1958"/>
                  <a:pt x="3488" y="1959"/>
                </a:cubicBezTo>
                <a:cubicBezTo>
                  <a:pt x="3947" y="1979"/>
                  <a:pt x="4397" y="2039"/>
                  <a:pt x="4846" y="2148"/>
                </a:cubicBezTo>
                <a:cubicBezTo>
                  <a:pt x="5306" y="2268"/>
                  <a:pt x="5785" y="2338"/>
                  <a:pt x="6265" y="2358"/>
                </a:cubicBezTo>
                <a:cubicBezTo>
                  <a:pt x="6565" y="2358"/>
                  <a:pt x="6874" y="2308"/>
                  <a:pt x="7164" y="2218"/>
                </a:cubicBezTo>
                <a:cubicBezTo>
                  <a:pt x="8063" y="1919"/>
                  <a:pt x="8523" y="1299"/>
                  <a:pt x="8433" y="500"/>
                </a:cubicBezTo>
                <a:lnTo>
                  <a:pt x="8433" y="490"/>
                </a:lnTo>
                <a:cubicBezTo>
                  <a:pt x="8413" y="330"/>
                  <a:pt x="8383" y="160"/>
                  <a:pt x="8343" y="11"/>
                </a:cubicBezTo>
                <a:close/>
                <a:moveTo>
                  <a:pt x="8673" y="11"/>
                </a:moveTo>
                <a:cubicBezTo>
                  <a:pt x="8742" y="220"/>
                  <a:pt x="8802" y="440"/>
                  <a:pt x="8832" y="670"/>
                </a:cubicBezTo>
                <a:cubicBezTo>
                  <a:pt x="8962" y="1649"/>
                  <a:pt x="8243" y="2109"/>
                  <a:pt x="7614" y="2318"/>
                </a:cubicBezTo>
                <a:cubicBezTo>
                  <a:pt x="7339" y="2419"/>
                  <a:pt x="7056" y="2469"/>
                  <a:pt x="6772" y="2469"/>
                </a:cubicBezTo>
                <a:cubicBezTo>
                  <a:pt x="6746" y="2469"/>
                  <a:pt x="6720" y="2469"/>
                  <a:pt x="6694" y="2468"/>
                </a:cubicBezTo>
                <a:cubicBezTo>
                  <a:pt x="6205" y="2448"/>
                  <a:pt x="5725" y="2388"/>
                  <a:pt x="5256" y="2268"/>
                </a:cubicBezTo>
                <a:cubicBezTo>
                  <a:pt x="4786" y="2148"/>
                  <a:pt x="4297" y="2079"/>
                  <a:pt x="3817" y="2059"/>
                </a:cubicBezTo>
                <a:cubicBezTo>
                  <a:pt x="3448" y="2059"/>
                  <a:pt x="3088" y="2128"/>
                  <a:pt x="2748" y="2268"/>
                </a:cubicBezTo>
                <a:cubicBezTo>
                  <a:pt x="1420" y="2828"/>
                  <a:pt x="1230" y="3597"/>
                  <a:pt x="1020" y="4406"/>
                </a:cubicBezTo>
                <a:cubicBezTo>
                  <a:pt x="920" y="4866"/>
                  <a:pt x="750" y="5305"/>
                  <a:pt x="520" y="5715"/>
                </a:cubicBezTo>
                <a:cubicBezTo>
                  <a:pt x="381" y="5925"/>
                  <a:pt x="211" y="6115"/>
                  <a:pt x="21" y="6285"/>
                </a:cubicBezTo>
                <a:lnTo>
                  <a:pt x="21" y="6444"/>
                </a:lnTo>
                <a:cubicBezTo>
                  <a:pt x="251" y="6255"/>
                  <a:pt x="460" y="6035"/>
                  <a:pt x="630" y="5785"/>
                </a:cubicBezTo>
                <a:cubicBezTo>
                  <a:pt x="870" y="5365"/>
                  <a:pt x="1040" y="4906"/>
                  <a:pt x="1140" y="4436"/>
                </a:cubicBezTo>
                <a:cubicBezTo>
                  <a:pt x="1350" y="3627"/>
                  <a:pt x="1539" y="2918"/>
                  <a:pt x="2808" y="2388"/>
                </a:cubicBezTo>
                <a:cubicBezTo>
                  <a:pt x="3108" y="2257"/>
                  <a:pt x="3434" y="2187"/>
                  <a:pt x="3761" y="2187"/>
                </a:cubicBezTo>
                <a:cubicBezTo>
                  <a:pt x="3783" y="2187"/>
                  <a:pt x="3805" y="2188"/>
                  <a:pt x="3827" y="2188"/>
                </a:cubicBezTo>
                <a:cubicBezTo>
                  <a:pt x="4297" y="2208"/>
                  <a:pt x="4766" y="2268"/>
                  <a:pt x="5236" y="2388"/>
                </a:cubicBezTo>
                <a:cubicBezTo>
                  <a:pt x="5705" y="2508"/>
                  <a:pt x="6195" y="2578"/>
                  <a:pt x="6694" y="2598"/>
                </a:cubicBezTo>
                <a:cubicBezTo>
                  <a:pt x="7014" y="2598"/>
                  <a:pt x="7344" y="2548"/>
                  <a:pt x="7654" y="2448"/>
                </a:cubicBezTo>
                <a:cubicBezTo>
                  <a:pt x="8593" y="2128"/>
                  <a:pt x="9052" y="1489"/>
                  <a:pt x="8952" y="660"/>
                </a:cubicBezTo>
                <a:lnTo>
                  <a:pt x="8952" y="650"/>
                </a:lnTo>
                <a:cubicBezTo>
                  <a:pt x="8922" y="430"/>
                  <a:pt x="8872" y="220"/>
                  <a:pt x="8792" y="11"/>
                </a:cubicBezTo>
                <a:close/>
                <a:moveTo>
                  <a:pt x="9102" y="1"/>
                </a:moveTo>
                <a:lnTo>
                  <a:pt x="9142" y="110"/>
                </a:lnTo>
                <a:cubicBezTo>
                  <a:pt x="9232" y="340"/>
                  <a:pt x="9302" y="580"/>
                  <a:pt x="9342" y="830"/>
                </a:cubicBezTo>
                <a:cubicBezTo>
                  <a:pt x="9462" y="1619"/>
                  <a:pt x="9022" y="2228"/>
                  <a:pt x="8093" y="2548"/>
                </a:cubicBezTo>
                <a:cubicBezTo>
                  <a:pt x="7783" y="2658"/>
                  <a:pt x="7454" y="2708"/>
                  <a:pt x="7124" y="2708"/>
                </a:cubicBezTo>
                <a:cubicBezTo>
                  <a:pt x="6615" y="2688"/>
                  <a:pt x="6115" y="2618"/>
                  <a:pt x="5625" y="2498"/>
                </a:cubicBezTo>
                <a:cubicBezTo>
                  <a:pt x="5136" y="2378"/>
                  <a:pt x="4636" y="2308"/>
                  <a:pt x="4137" y="2288"/>
                </a:cubicBezTo>
                <a:cubicBezTo>
                  <a:pt x="3737" y="2288"/>
                  <a:pt x="3338" y="2368"/>
                  <a:pt x="2968" y="2528"/>
                </a:cubicBezTo>
                <a:cubicBezTo>
                  <a:pt x="1549" y="3158"/>
                  <a:pt x="1330" y="4017"/>
                  <a:pt x="1090" y="4926"/>
                </a:cubicBezTo>
                <a:cubicBezTo>
                  <a:pt x="980" y="5425"/>
                  <a:pt x="800" y="5905"/>
                  <a:pt x="560" y="6354"/>
                </a:cubicBezTo>
                <a:cubicBezTo>
                  <a:pt x="410" y="6604"/>
                  <a:pt x="221" y="6834"/>
                  <a:pt x="1" y="7024"/>
                </a:cubicBezTo>
                <a:lnTo>
                  <a:pt x="1" y="7194"/>
                </a:lnTo>
                <a:cubicBezTo>
                  <a:pt x="271" y="6974"/>
                  <a:pt x="490" y="6714"/>
                  <a:pt x="670" y="6414"/>
                </a:cubicBezTo>
                <a:cubicBezTo>
                  <a:pt x="920" y="5965"/>
                  <a:pt x="1100" y="5475"/>
                  <a:pt x="1210" y="4976"/>
                </a:cubicBezTo>
                <a:cubicBezTo>
                  <a:pt x="1449" y="4057"/>
                  <a:pt x="1659" y="3257"/>
                  <a:pt x="3018" y="2648"/>
                </a:cubicBezTo>
                <a:cubicBezTo>
                  <a:pt x="3358" y="2507"/>
                  <a:pt x="3715" y="2427"/>
                  <a:pt x="4082" y="2427"/>
                </a:cubicBezTo>
                <a:cubicBezTo>
                  <a:pt x="4103" y="2427"/>
                  <a:pt x="4125" y="2428"/>
                  <a:pt x="4147" y="2428"/>
                </a:cubicBezTo>
                <a:cubicBezTo>
                  <a:pt x="4636" y="2438"/>
                  <a:pt x="5126" y="2508"/>
                  <a:pt x="5605" y="2628"/>
                </a:cubicBezTo>
                <a:cubicBezTo>
                  <a:pt x="6105" y="2758"/>
                  <a:pt x="6615" y="2828"/>
                  <a:pt x="7124" y="2848"/>
                </a:cubicBezTo>
                <a:cubicBezTo>
                  <a:pt x="7474" y="2848"/>
                  <a:pt x="7813" y="2788"/>
                  <a:pt x="8143" y="2678"/>
                </a:cubicBezTo>
                <a:cubicBezTo>
                  <a:pt x="9122" y="2328"/>
                  <a:pt x="9592" y="1669"/>
                  <a:pt x="9472" y="820"/>
                </a:cubicBezTo>
                <a:lnTo>
                  <a:pt x="9472" y="810"/>
                </a:lnTo>
                <a:cubicBezTo>
                  <a:pt x="9422" y="560"/>
                  <a:pt x="9352" y="310"/>
                  <a:pt x="9262" y="60"/>
                </a:cubicBezTo>
                <a:cubicBezTo>
                  <a:pt x="9252" y="40"/>
                  <a:pt x="9242" y="21"/>
                  <a:pt x="9242" y="1"/>
                </a:cubicBezTo>
                <a:close/>
                <a:moveTo>
                  <a:pt x="9542" y="11"/>
                </a:moveTo>
                <a:cubicBezTo>
                  <a:pt x="9572" y="90"/>
                  <a:pt x="9602" y="170"/>
                  <a:pt x="9642" y="260"/>
                </a:cubicBezTo>
                <a:cubicBezTo>
                  <a:pt x="9742" y="490"/>
                  <a:pt x="9811" y="740"/>
                  <a:pt x="9871" y="990"/>
                </a:cubicBezTo>
                <a:cubicBezTo>
                  <a:pt x="10001" y="1809"/>
                  <a:pt x="9552" y="2438"/>
                  <a:pt x="8583" y="2778"/>
                </a:cubicBezTo>
                <a:cubicBezTo>
                  <a:pt x="8253" y="2898"/>
                  <a:pt x="7913" y="2948"/>
                  <a:pt x="7564" y="2948"/>
                </a:cubicBezTo>
                <a:cubicBezTo>
                  <a:pt x="7034" y="2928"/>
                  <a:pt x="6525" y="2858"/>
                  <a:pt x="6015" y="2738"/>
                </a:cubicBezTo>
                <a:cubicBezTo>
                  <a:pt x="5506" y="2608"/>
                  <a:pt x="4996" y="2538"/>
                  <a:pt x="4467" y="2518"/>
                </a:cubicBezTo>
                <a:cubicBezTo>
                  <a:pt x="4037" y="2518"/>
                  <a:pt x="3597" y="2608"/>
                  <a:pt x="3198" y="2788"/>
                </a:cubicBezTo>
                <a:cubicBezTo>
                  <a:pt x="1689" y="3497"/>
                  <a:pt x="1439" y="4456"/>
                  <a:pt x="1180" y="5475"/>
                </a:cubicBezTo>
                <a:cubicBezTo>
                  <a:pt x="1060" y="6005"/>
                  <a:pt x="870" y="6514"/>
                  <a:pt x="620" y="7004"/>
                </a:cubicBezTo>
                <a:cubicBezTo>
                  <a:pt x="460" y="7294"/>
                  <a:pt x="251" y="7553"/>
                  <a:pt x="11" y="7783"/>
                </a:cubicBezTo>
                <a:lnTo>
                  <a:pt x="11" y="7953"/>
                </a:lnTo>
                <a:cubicBezTo>
                  <a:pt x="301" y="7703"/>
                  <a:pt x="550" y="7403"/>
                  <a:pt x="730" y="7064"/>
                </a:cubicBezTo>
                <a:cubicBezTo>
                  <a:pt x="990" y="6574"/>
                  <a:pt x="1180" y="6045"/>
                  <a:pt x="1300" y="5505"/>
                </a:cubicBezTo>
                <a:cubicBezTo>
                  <a:pt x="1569" y="4476"/>
                  <a:pt x="1799" y="3587"/>
                  <a:pt x="3258" y="2908"/>
                </a:cubicBezTo>
                <a:cubicBezTo>
                  <a:pt x="3618" y="2746"/>
                  <a:pt x="4006" y="2657"/>
                  <a:pt x="4403" y="2657"/>
                </a:cubicBezTo>
                <a:cubicBezTo>
                  <a:pt x="4424" y="2657"/>
                  <a:pt x="4446" y="2657"/>
                  <a:pt x="4467" y="2658"/>
                </a:cubicBezTo>
                <a:cubicBezTo>
                  <a:pt x="4986" y="2678"/>
                  <a:pt x="5486" y="2748"/>
                  <a:pt x="5985" y="2868"/>
                </a:cubicBezTo>
                <a:cubicBezTo>
                  <a:pt x="6505" y="2988"/>
                  <a:pt x="7024" y="3068"/>
                  <a:pt x="7554" y="3088"/>
                </a:cubicBezTo>
                <a:cubicBezTo>
                  <a:pt x="7923" y="3088"/>
                  <a:pt x="8283" y="3028"/>
                  <a:pt x="8623" y="2908"/>
                </a:cubicBezTo>
                <a:cubicBezTo>
                  <a:pt x="9652" y="2538"/>
                  <a:pt x="10131" y="1859"/>
                  <a:pt x="9991" y="980"/>
                </a:cubicBezTo>
                <a:cubicBezTo>
                  <a:pt x="9931" y="710"/>
                  <a:pt x="9851" y="460"/>
                  <a:pt x="9752" y="210"/>
                </a:cubicBezTo>
                <a:cubicBezTo>
                  <a:pt x="9722" y="140"/>
                  <a:pt x="9702" y="70"/>
                  <a:pt x="9672" y="11"/>
                </a:cubicBezTo>
                <a:close/>
                <a:moveTo>
                  <a:pt x="9961" y="11"/>
                </a:moveTo>
                <a:cubicBezTo>
                  <a:pt x="10011" y="150"/>
                  <a:pt x="10061" y="280"/>
                  <a:pt x="10121" y="420"/>
                </a:cubicBezTo>
                <a:cubicBezTo>
                  <a:pt x="10231" y="660"/>
                  <a:pt x="10321" y="910"/>
                  <a:pt x="10381" y="1169"/>
                </a:cubicBezTo>
                <a:cubicBezTo>
                  <a:pt x="10591" y="2288"/>
                  <a:pt x="9652" y="2808"/>
                  <a:pt x="9072" y="3018"/>
                </a:cubicBezTo>
                <a:cubicBezTo>
                  <a:pt x="8747" y="3138"/>
                  <a:pt x="8406" y="3199"/>
                  <a:pt x="8062" y="3199"/>
                </a:cubicBezTo>
                <a:cubicBezTo>
                  <a:pt x="8036" y="3199"/>
                  <a:pt x="8010" y="3198"/>
                  <a:pt x="7983" y="3197"/>
                </a:cubicBezTo>
                <a:cubicBezTo>
                  <a:pt x="7444" y="3177"/>
                  <a:pt x="6914" y="3098"/>
                  <a:pt x="6395" y="2978"/>
                </a:cubicBezTo>
                <a:cubicBezTo>
                  <a:pt x="5865" y="2848"/>
                  <a:pt x="5326" y="2768"/>
                  <a:pt x="4796" y="2758"/>
                </a:cubicBezTo>
                <a:cubicBezTo>
                  <a:pt x="4774" y="2757"/>
                  <a:pt x="4753" y="2757"/>
                  <a:pt x="4731" y="2757"/>
                </a:cubicBezTo>
                <a:cubicBezTo>
                  <a:pt x="4274" y="2757"/>
                  <a:pt x="3828" y="2857"/>
                  <a:pt x="3418" y="3058"/>
                </a:cubicBezTo>
                <a:cubicBezTo>
                  <a:pt x="1819" y="3827"/>
                  <a:pt x="1549" y="4886"/>
                  <a:pt x="1250" y="6005"/>
                </a:cubicBezTo>
                <a:cubicBezTo>
                  <a:pt x="1120" y="6574"/>
                  <a:pt x="930" y="7124"/>
                  <a:pt x="680" y="7653"/>
                </a:cubicBezTo>
                <a:cubicBezTo>
                  <a:pt x="500" y="7983"/>
                  <a:pt x="281" y="8273"/>
                  <a:pt x="1" y="8532"/>
                </a:cubicBezTo>
                <a:lnTo>
                  <a:pt x="1" y="8702"/>
                </a:lnTo>
                <a:cubicBezTo>
                  <a:pt x="331" y="8422"/>
                  <a:pt x="590" y="8083"/>
                  <a:pt x="790" y="7713"/>
                </a:cubicBezTo>
                <a:cubicBezTo>
                  <a:pt x="1050" y="7174"/>
                  <a:pt x="1240" y="6614"/>
                  <a:pt x="1370" y="6035"/>
                </a:cubicBezTo>
                <a:cubicBezTo>
                  <a:pt x="1669" y="4906"/>
                  <a:pt x="1929" y="3917"/>
                  <a:pt x="3478" y="3177"/>
                </a:cubicBezTo>
                <a:cubicBezTo>
                  <a:pt x="3868" y="2987"/>
                  <a:pt x="4296" y="2887"/>
                  <a:pt x="4734" y="2887"/>
                </a:cubicBezTo>
                <a:cubicBezTo>
                  <a:pt x="4754" y="2887"/>
                  <a:pt x="4775" y="2887"/>
                  <a:pt x="4796" y="2888"/>
                </a:cubicBezTo>
                <a:cubicBezTo>
                  <a:pt x="5326" y="2898"/>
                  <a:pt x="5845" y="2978"/>
                  <a:pt x="6365" y="3098"/>
                </a:cubicBezTo>
                <a:cubicBezTo>
                  <a:pt x="6894" y="3227"/>
                  <a:pt x="7444" y="3297"/>
                  <a:pt x="7983" y="3317"/>
                </a:cubicBezTo>
                <a:cubicBezTo>
                  <a:pt x="8008" y="3318"/>
                  <a:pt x="8032" y="3318"/>
                  <a:pt x="8057" y="3318"/>
                </a:cubicBezTo>
                <a:cubicBezTo>
                  <a:pt x="8421" y="3318"/>
                  <a:pt x="8775" y="3249"/>
                  <a:pt x="9112" y="3128"/>
                </a:cubicBezTo>
                <a:cubicBezTo>
                  <a:pt x="10171" y="2758"/>
                  <a:pt x="10671" y="2029"/>
                  <a:pt x="10511" y="1139"/>
                </a:cubicBezTo>
                <a:lnTo>
                  <a:pt x="10501" y="1139"/>
                </a:lnTo>
                <a:cubicBezTo>
                  <a:pt x="10441" y="880"/>
                  <a:pt x="10351" y="620"/>
                  <a:pt x="10241" y="370"/>
                </a:cubicBezTo>
                <a:cubicBezTo>
                  <a:pt x="10191" y="240"/>
                  <a:pt x="10141" y="130"/>
                  <a:pt x="10091" y="11"/>
                </a:cubicBezTo>
                <a:close/>
                <a:moveTo>
                  <a:pt x="10391" y="21"/>
                </a:moveTo>
                <a:cubicBezTo>
                  <a:pt x="10451" y="210"/>
                  <a:pt x="10521" y="400"/>
                  <a:pt x="10611" y="580"/>
                </a:cubicBezTo>
                <a:cubicBezTo>
                  <a:pt x="10741" y="820"/>
                  <a:pt x="10830" y="1070"/>
                  <a:pt x="10900" y="1329"/>
                </a:cubicBezTo>
                <a:cubicBezTo>
                  <a:pt x="11140" y="2488"/>
                  <a:pt x="10161" y="3028"/>
                  <a:pt x="9552" y="3247"/>
                </a:cubicBezTo>
                <a:cubicBezTo>
                  <a:pt x="9192" y="3387"/>
                  <a:pt x="8802" y="3447"/>
                  <a:pt x="8413" y="3447"/>
                </a:cubicBezTo>
                <a:cubicBezTo>
                  <a:pt x="7863" y="3427"/>
                  <a:pt x="7304" y="3347"/>
                  <a:pt x="6764" y="3217"/>
                </a:cubicBezTo>
                <a:cubicBezTo>
                  <a:pt x="6225" y="3088"/>
                  <a:pt x="5675" y="3018"/>
                  <a:pt x="5116" y="2998"/>
                </a:cubicBezTo>
                <a:cubicBezTo>
                  <a:pt x="5095" y="2997"/>
                  <a:pt x="5074" y="2997"/>
                  <a:pt x="5052" y="2997"/>
                </a:cubicBezTo>
                <a:cubicBezTo>
                  <a:pt x="4565" y="2997"/>
                  <a:pt x="4088" y="3107"/>
                  <a:pt x="3647" y="3327"/>
                </a:cubicBezTo>
                <a:cubicBezTo>
                  <a:pt x="1949" y="4167"/>
                  <a:pt x="1649" y="5325"/>
                  <a:pt x="1330" y="6554"/>
                </a:cubicBezTo>
                <a:cubicBezTo>
                  <a:pt x="1190" y="7154"/>
                  <a:pt x="990" y="7743"/>
                  <a:pt x="730" y="8303"/>
                </a:cubicBezTo>
                <a:cubicBezTo>
                  <a:pt x="550" y="8672"/>
                  <a:pt x="301" y="9002"/>
                  <a:pt x="1" y="9292"/>
                </a:cubicBezTo>
                <a:lnTo>
                  <a:pt x="1" y="9461"/>
                </a:lnTo>
                <a:cubicBezTo>
                  <a:pt x="351" y="9152"/>
                  <a:pt x="640" y="8772"/>
                  <a:pt x="840" y="8353"/>
                </a:cubicBezTo>
                <a:cubicBezTo>
                  <a:pt x="1110" y="7793"/>
                  <a:pt x="1310" y="7194"/>
                  <a:pt x="1449" y="6584"/>
                </a:cubicBezTo>
                <a:cubicBezTo>
                  <a:pt x="1779" y="5335"/>
                  <a:pt x="2059" y="4256"/>
                  <a:pt x="3707" y="3437"/>
                </a:cubicBezTo>
                <a:cubicBezTo>
                  <a:pt x="4137" y="3227"/>
                  <a:pt x="4626" y="3118"/>
                  <a:pt x="5116" y="3118"/>
                </a:cubicBezTo>
                <a:cubicBezTo>
                  <a:pt x="5665" y="3138"/>
                  <a:pt x="6205" y="3217"/>
                  <a:pt x="6734" y="3347"/>
                </a:cubicBezTo>
                <a:cubicBezTo>
                  <a:pt x="7284" y="3477"/>
                  <a:pt x="7853" y="3547"/>
                  <a:pt x="8423" y="3567"/>
                </a:cubicBezTo>
                <a:cubicBezTo>
                  <a:pt x="8822" y="3567"/>
                  <a:pt x="9222" y="3497"/>
                  <a:pt x="9602" y="3367"/>
                </a:cubicBezTo>
                <a:cubicBezTo>
                  <a:pt x="10691" y="2968"/>
                  <a:pt x="11210" y="2218"/>
                  <a:pt x="11020" y="1299"/>
                </a:cubicBezTo>
                <a:cubicBezTo>
                  <a:pt x="10950" y="1030"/>
                  <a:pt x="10850" y="770"/>
                  <a:pt x="10731" y="520"/>
                </a:cubicBezTo>
                <a:cubicBezTo>
                  <a:pt x="10651" y="360"/>
                  <a:pt x="10581" y="190"/>
                  <a:pt x="10521" y="21"/>
                </a:cubicBezTo>
                <a:close/>
                <a:moveTo>
                  <a:pt x="10820" y="11"/>
                </a:moveTo>
                <a:cubicBezTo>
                  <a:pt x="10890" y="260"/>
                  <a:pt x="10990" y="500"/>
                  <a:pt x="11110" y="720"/>
                </a:cubicBezTo>
                <a:cubicBezTo>
                  <a:pt x="11240" y="970"/>
                  <a:pt x="11350" y="1229"/>
                  <a:pt x="11420" y="1489"/>
                </a:cubicBezTo>
                <a:cubicBezTo>
                  <a:pt x="11540" y="1999"/>
                  <a:pt x="11510" y="2938"/>
                  <a:pt x="10051" y="3477"/>
                </a:cubicBezTo>
                <a:cubicBezTo>
                  <a:pt x="9686" y="3608"/>
                  <a:pt x="9312" y="3678"/>
                  <a:pt x="8929" y="3678"/>
                </a:cubicBezTo>
                <a:cubicBezTo>
                  <a:pt x="8904" y="3678"/>
                  <a:pt x="8878" y="3678"/>
                  <a:pt x="8852" y="3677"/>
                </a:cubicBezTo>
                <a:cubicBezTo>
                  <a:pt x="8273" y="3657"/>
                  <a:pt x="7703" y="3587"/>
                  <a:pt x="7154" y="3447"/>
                </a:cubicBezTo>
                <a:cubicBezTo>
                  <a:pt x="6585" y="3317"/>
                  <a:pt x="6015" y="3237"/>
                  <a:pt x="5446" y="3227"/>
                </a:cubicBezTo>
                <a:cubicBezTo>
                  <a:pt x="5425" y="3227"/>
                  <a:pt x="5403" y="3227"/>
                  <a:pt x="5382" y="3227"/>
                </a:cubicBezTo>
                <a:cubicBezTo>
                  <a:pt x="4855" y="3227"/>
                  <a:pt x="4338" y="3347"/>
                  <a:pt x="3877" y="3587"/>
                </a:cubicBezTo>
                <a:cubicBezTo>
                  <a:pt x="2089" y="4506"/>
                  <a:pt x="1759" y="5765"/>
                  <a:pt x="1410" y="7094"/>
                </a:cubicBezTo>
                <a:cubicBezTo>
                  <a:pt x="1260" y="7733"/>
                  <a:pt x="1050" y="8343"/>
                  <a:pt x="790" y="8942"/>
                </a:cubicBezTo>
                <a:cubicBezTo>
                  <a:pt x="600" y="9352"/>
                  <a:pt x="331" y="9731"/>
                  <a:pt x="11" y="10041"/>
                </a:cubicBezTo>
                <a:lnTo>
                  <a:pt x="11" y="10221"/>
                </a:lnTo>
                <a:cubicBezTo>
                  <a:pt x="381" y="9871"/>
                  <a:pt x="690" y="9461"/>
                  <a:pt x="900" y="8992"/>
                </a:cubicBezTo>
                <a:cubicBezTo>
                  <a:pt x="1170" y="8393"/>
                  <a:pt x="1380" y="7763"/>
                  <a:pt x="1529" y="7124"/>
                </a:cubicBezTo>
                <a:cubicBezTo>
                  <a:pt x="1889" y="5755"/>
                  <a:pt x="2199" y="4586"/>
                  <a:pt x="3927" y="3697"/>
                </a:cubicBezTo>
                <a:cubicBezTo>
                  <a:pt x="4379" y="3466"/>
                  <a:pt x="4876" y="3347"/>
                  <a:pt x="5385" y="3347"/>
                </a:cubicBezTo>
                <a:cubicBezTo>
                  <a:pt x="5405" y="3347"/>
                  <a:pt x="5425" y="3347"/>
                  <a:pt x="5446" y="3347"/>
                </a:cubicBezTo>
                <a:cubicBezTo>
                  <a:pt x="6005" y="3367"/>
                  <a:pt x="6575" y="3447"/>
                  <a:pt x="7124" y="3577"/>
                </a:cubicBezTo>
                <a:cubicBezTo>
                  <a:pt x="7693" y="3707"/>
                  <a:pt x="8263" y="3787"/>
                  <a:pt x="8852" y="3807"/>
                </a:cubicBezTo>
                <a:cubicBezTo>
                  <a:pt x="8876" y="3807"/>
                  <a:pt x="8899" y="3808"/>
                  <a:pt x="8923" y="3808"/>
                </a:cubicBezTo>
                <a:cubicBezTo>
                  <a:pt x="9319" y="3808"/>
                  <a:pt x="9714" y="3729"/>
                  <a:pt x="10091" y="3597"/>
                </a:cubicBezTo>
                <a:cubicBezTo>
                  <a:pt x="11220" y="3177"/>
                  <a:pt x="11750" y="2398"/>
                  <a:pt x="11540" y="1469"/>
                </a:cubicBezTo>
                <a:cubicBezTo>
                  <a:pt x="11460" y="1189"/>
                  <a:pt x="11360" y="920"/>
                  <a:pt x="11220" y="670"/>
                </a:cubicBezTo>
                <a:cubicBezTo>
                  <a:pt x="11100" y="460"/>
                  <a:pt x="11010" y="240"/>
                  <a:pt x="10940" y="11"/>
                </a:cubicBezTo>
                <a:close/>
                <a:moveTo>
                  <a:pt x="11250" y="11"/>
                </a:moveTo>
                <a:cubicBezTo>
                  <a:pt x="11320" y="320"/>
                  <a:pt x="11440" y="610"/>
                  <a:pt x="11600" y="880"/>
                </a:cubicBezTo>
                <a:cubicBezTo>
                  <a:pt x="11740" y="1119"/>
                  <a:pt x="11859" y="1389"/>
                  <a:pt x="11939" y="1659"/>
                </a:cubicBezTo>
                <a:cubicBezTo>
                  <a:pt x="12159" y="2548"/>
                  <a:pt x="11650" y="3287"/>
                  <a:pt x="10531" y="3707"/>
                </a:cubicBezTo>
                <a:cubicBezTo>
                  <a:pt x="10154" y="3839"/>
                  <a:pt x="9759" y="3918"/>
                  <a:pt x="9354" y="3918"/>
                </a:cubicBezTo>
                <a:cubicBezTo>
                  <a:pt x="9330" y="3918"/>
                  <a:pt x="9306" y="3917"/>
                  <a:pt x="9282" y="3917"/>
                </a:cubicBezTo>
                <a:cubicBezTo>
                  <a:pt x="8693" y="3897"/>
                  <a:pt x="8103" y="3817"/>
                  <a:pt x="7534" y="3687"/>
                </a:cubicBezTo>
                <a:cubicBezTo>
                  <a:pt x="6954" y="3547"/>
                  <a:pt x="6365" y="3467"/>
                  <a:pt x="5765" y="3447"/>
                </a:cubicBezTo>
                <a:cubicBezTo>
                  <a:pt x="5746" y="3447"/>
                  <a:pt x="5727" y="3447"/>
                  <a:pt x="5707" y="3447"/>
                </a:cubicBezTo>
                <a:cubicBezTo>
                  <a:pt x="5148" y="3447"/>
                  <a:pt x="4599" y="3586"/>
                  <a:pt x="4097" y="3847"/>
                </a:cubicBezTo>
                <a:cubicBezTo>
                  <a:pt x="2229" y="4836"/>
                  <a:pt x="1869" y="6195"/>
                  <a:pt x="1489" y="7643"/>
                </a:cubicBezTo>
                <a:cubicBezTo>
                  <a:pt x="1330" y="8303"/>
                  <a:pt x="1120" y="8952"/>
                  <a:pt x="850" y="9581"/>
                </a:cubicBezTo>
                <a:cubicBezTo>
                  <a:pt x="640" y="10041"/>
                  <a:pt x="361" y="10451"/>
                  <a:pt x="11" y="10800"/>
                </a:cubicBezTo>
                <a:lnTo>
                  <a:pt x="11" y="10970"/>
                </a:lnTo>
                <a:cubicBezTo>
                  <a:pt x="410" y="10590"/>
                  <a:pt x="740" y="10131"/>
                  <a:pt x="960" y="9631"/>
                </a:cubicBezTo>
                <a:cubicBezTo>
                  <a:pt x="1230" y="8992"/>
                  <a:pt x="1449" y="8333"/>
                  <a:pt x="1609" y="7663"/>
                </a:cubicBezTo>
                <a:cubicBezTo>
                  <a:pt x="1999" y="6185"/>
                  <a:pt x="2329" y="4916"/>
                  <a:pt x="4157" y="3957"/>
                </a:cubicBezTo>
                <a:cubicBezTo>
                  <a:pt x="4640" y="3706"/>
                  <a:pt x="5169" y="3567"/>
                  <a:pt x="5709" y="3567"/>
                </a:cubicBezTo>
                <a:cubicBezTo>
                  <a:pt x="5728" y="3567"/>
                  <a:pt x="5747" y="3567"/>
                  <a:pt x="5765" y="3567"/>
                </a:cubicBezTo>
                <a:cubicBezTo>
                  <a:pt x="6345" y="3587"/>
                  <a:pt x="6934" y="3667"/>
                  <a:pt x="7504" y="3807"/>
                </a:cubicBezTo>
                <a:cubicBezTo>
                  <a:pt x="8083" y="3937"/>
                  <a:pt x="8683" y="4017"/>
                  <a:pt x="9282" y="4047"/>
                </a:cubicBezTo>
                <a:cubicBezTo>
                  <a:pt x="9722" y="4047"/>
                  <a:pt x="10161" y="3967"/>
                  <a:pt x="10581" y="3817"/>
                </a:cubicBezTo>
                <a:cubicBezTo>
                  <a:pt x="11760" y="3387"/>
                  <a:pt x="12289" y="2588"/>
                  <a:pt x="12059" y="1629"/>
                </a:cubicBezTo>
                <a:cubicBezTo>
                  <a:pt x="11969" y="1349"/>
                  <a:pt x="11859" y="1070"/>
                  <a:pt x="11710" y="820"/>
                </a:cubicBezTo>
                <a:cubicBezTo>
                  <a:pt x="11560" y="570"/>
                  <a:pt x="11450" y="300"/>
                  <a:pt x="11380" y="11"/>
                </a:cubicBezTo>
                <a:close/>
                <a:moveTo>
                  <a:pt x="11700" y="11"/>
                </a:moveTo>
                <a:cubicBezTo>
                  <a:pt x="11730" y="390"/>
                  <a:pt x="11909" y="710"/>
                  <a:pt x="12099" y="1030"/>
                </a:cubicBezTo>
                <a:cubicBezTo>
                  <a:pt x="12249" y="1279"/>
                  <a:pt x="12369" y="1539"/>
                  <a:pt x="12459" y="1819"/>
                </a:cubicBezTo>
                <a:cubicBezTo>
                  <a:pt x="12699" y="2728"/>
                  <a:pt x="12179" y="3497"/>
                  <a:pt x="11030" y="3937"/>
                </a:cubicBezTo>
                <a:cubicBezTo>
                  <a:pt x="10634" y="4078"/>
                  <a:pt x="10211" y="4157"/>
                  <a:pt x="9795" y="4157"/>
                </a:cubicBezTo>
                <a:cubicBezTo>
                  <a:pt x="9771" y="4157"/>
                  <a:pt x="9746" y="4157"/>
                  <a:pt x="9722" y="4157"/>
                </a:cubicBezTo>
                <a:cubicBezTo>
                  <a:pt x="9112" y="4137"/>
                  <a:pt x="8503" y="4057"/>
                  <a:pt x="7913" y="3917"/>
                </a:cubicBezTo>
                <a:cubicBezTo>
                  <a:pt x="7314" y="3777"/>
                  <a:pt x="6704" y="3697"/>
                  <a:pt x="6095" y="3677"/>
                </a:cubicBezTo>
                <a:cubicBezTo>
                  <a:pt x="6076" y="3677"/>
                  <a:pt x="6056" y="3677"/>
                  <a:pt x="6037" y="3677"/>
                </a:cubicBezTo>
                <a:cubicBezTo>
                  <a:pt x="5438" y="3677"/>
                  <a:pt x="4859" y="3826"/>
                  <a:pt x="4337" y="4107"/>
                </a:cubicBezTo>
                <a:cubicBezTo>
                  <a:pt x="2359" y="5166"/>
                  <a:pt x="1979" y="6634"/>
                  <a:pt x="1569" y="8183"/>
                </a:cubicBezTo>
                <a:cubicBezTo>
                  <a:pt x="1410" y="8882"/>
                  <a:pt x="1180" y="9561"/>
                  <a:pt x="910" y="10221"/>
                </a:cubicBezTo>
                <a:cubicBezTo>
                  <a:pt x="700" y="10720"/>
                  <a:pt x="390" y="11170"/>
                  <a:pt x="11" y="11559"/>
                </a:cubicBezTo>
                <a:lnTo>
                  <a:pt x="11" y="11729"/>
                </a:lnTo>
                <a:cubicBezTo>
                  <a:pt x="450" y="11320"/>
                  <a:pt x="790" y="10830"/>
                  <a:pt x="1020" y="10271"/>
                </a:cubicBezTo>
                <a:cubicBezTo>
                  <a:pt x="1300" y="9611"/>
                  <a:pt x="1519" y="8922"/>
                  <a:pt x="1689" y="8223"/>
                </a:cubicBezTo>
                <a:cubicBezTo>
                  <a:pt x="2099" y="6624"/>
                  <a:pt x="2469" y="5256"/>
                  <a:pt x="4387" y="4226"/>
                </a:cubicBezTo>
                <a:cubicBezTo>
                  <a:pt x="4890" y="3956"/>
                  <a:pt x="5459" y="3806"/>
                  <a:pt x="6030" y="3806"/>
                </a:cubicBezTo>
                <a:cubicBezTo>
                  <a:pt x="6048" y="3806"/>
                  <a:pt x="6067" y="3807"/>
                  <a:pt x="6085" y="3807"/>
                </a:cubicBezTo>
                <a:cubicBezTo>
                  <a:pt x="6684" y="3827"/>
                  <a:pt x="7294" y="3907"/>
                  <a:pt x="7873" y="4047"/>
                </a:cubicBezTo>
                <a:cubicBezTo>
                  <a:pt x="8483" y="4187"/>
                  <a:pt x="9092" y="4266"/>
                  <a:pt x="9712" y="4296"/>
                </a:cubicBezTo>
                <a:cubicBezTo>
                  <a:pt x="10171" y="4296"/>
                  <a:pt x="10631" y="4217"/>
                  <a:pt x="11060" y="4057"/>
                </a:cubicBezTo>
                <a:cubicBezTo>
                  <a:pt x="12289" y="3597"/>
                  <a:pt x="12839" y="2768"/>
                  <a:pt x="12579" y="1789"/>
                </a:cubicBezTo>
                <a:cubicBezTo>
                  <a:pt x="12489" y="1499"/>
                  <a:pt x="12359" y="1229"/>
                  <a:pt x="12199" y="970"/>
                </a:cubicBezTo>
                <a:cubicBezTo>
                  <a:pt x="12019" y="650"/>
                  <a:pt x="11850" y="340"/>
                  <a:pt x="11830" y="11"/>
                </a:cubicBezTo>
                <a:close/>
                <a:moveTo>
                  <a:pt x="12149" y="11"/>
                </a:moveTo>
                <a:cubicBezTo>
                  <a:pt x="12139" y="450"/>
                  <a:pt x="12359" y="820"/>
                  <a:pt x="12579" y="1189"/>
                </a:cubicBezTo>
                <a:cubicBezTo>
                  <a:pt x="12749" y="1429"/>
                  <a:pt x="12879" y="1699"/>
                  <a:pt x="12968" y="1989"/>
                </a:cubicBezTo>
                <a:cubicBezTo>
                  <a:pt x="13348" y="3307"/>
                  <a:pt x="12069" y="3947"/>
                  <a:pt x="11510" y="4167"/>
                </a:cubicBezTo>
                <a:cubicBezTo>
                  <a:pt x="11070" y="4326"/>
                  <a:pt x="10611" y="4406"/>
                  <a:pt x="10141" y="4406"/>
                </a:cubicBezTo>
                <a:cubicBezTo>
                  <a:pt x="9522" y="4376"/>
                  <a:pt x="8892" y="4296"/>
                  <a:pt x="8283" y="4157"/>
                </a:cubicBezTo>
                <a:cubicBezTo>
                  <a:pt x="7664" y="4007"/>
                  <a:pt x="7044" y="3927"/>
                  <a:pt x="6405" y="3907"/>
                </a:cubicBezTo>
                <a:cubicBezTo>
                  <a:pt x="6386" y="3907"/>
                  <a:pt x="6367" y="3906"/>
                  <a:pt x="6348" y="3906"/>
                </a:cubicBezTo>
                <a:cubicBezTo>
                  <a:pt x="5728" y="3906"/>
                  <a:pt x="5109" y="4066"/>
                  <a:pt x="4557" y="4366"/>
                </a:cubicBezTo>
                <a:cubicBezTo>
                  <a:pt x="2488" y="5495"/>
                  <a:pt x="2079" y="7064"/>
                  <a:pt x="1639" y="8732"/>
                </a:cubicBezTo>
                <a:cubicBezTo>
                  <a:pt x="1469" y="9461"/>
                  <a:pt x="1240" y="10171"/>
                  <a:pt x="960" y="10870"/>
                </a:cubicBezTo>
                <a:cubicBezTo>
                  <a:pt x="740" y="11410"/>
                  <a:pt x="420" y="11899"/>
                  <a:pt x="11" y="12319"/>
                </a:cubicBezTo>
                <a:lnTo>
                  <a:pt x="11" y="12489"/>
                </a:lnTo>
                <a:cubicBezTo>
                  <a:pt x="470" y="12049"/>
                  <a:pt x="840" y="11510"/>
                  <a:pt x="1080" y="10920"/>
                </a:cubicBezTo>
                <a:cubicBezTo>
                  <a:pt x="1360" y="10221"/>
                  <a:pt x="1589" y="9501"/>
                  <a:pt x="1769" y="8762"/>
                </a:cubicBezTo>
                <a:cubicBezTo>
                  <a:pt x="2209" y="7064"/>
                  <a:pt x="2598" y="5585"/>
                  <a:pt x="4616" y="4476"/>
                </a:cubicBezTo>
                <a:cubicBezTo>
                  <a:pt x="5149" y="4186"/>
                  <a:pt x="5747" y="4036"/>
                  <a:pt x="6347" y="4036"/>
                </a:cubicBezTo>
                <a:cubicBezTo>
                  <a:pt x="6366" y="4036"/>
                  <a:pt x="6385" y="4036"/>
                  <a:pt x="6405" y="4037"/>
                </a:cubicBezTo>
                <a:cubicBezTo>
                  <a:pt x="7034" y="4057"/>
                  <a:pt x="7654" y="4137"/>
                  <a:pt x="8263" y="4286"/>
                </a:cubicBezTo>
                <a:cubicBezTo>
                  <a:pt x="8882" y="4426"/>
                  <a:pt x="9512" y="4516"/>
                  <a:pt x="10151" y="4536"/>
                </a:cubicBezTo>
                <a:cubicBezTo>
                  <a:pt x="10631" y="4536"/>
                  <a:pt x="11100" y="4456"/>
                  <a:pt x="11550" y="4286"/>
                </a:cubicBezTo>
                <a:cubicBezTo>
                  <a:pt x="12819" y="3797"/>
                  <a:pt x="13378" y="2948"/>
                  <a:pt x="13098" y="1949"/>
                </a:cubicBezTo>
                <a:lnTo>
                  <a:pt x="13088" y="1949"/>
                </a:lnTo>
                <a:cubicBezTo>
                  <a:pt x="12988" y="1659"/>
                  <a:pt x="12859" y="1379"/>
                  <a:pt x="12689" y="1119"/>
                </a:cubicBezTo>
                <a:cubicBezTo>
                  <a:pt x="12469" y="760"/>
                  <a:pt x="12259" y="420"/>
                  <a:pt x="12269" y="11"/>
                </a:cubicBezTo>
                <a:close/>
                <a:moveTo>
                  <a:pt x="12609" y="11"/>
                </a:moveTo>
                <a:cubicBezTo>
                  <a:pt x="12549" y="520"/>
                  <a:pt x="12809" y="940"/>
                  <a:pt x="13068" y="1339"/>
                </a:cubicBezTo>
                <a:cubicBezTo>
                  <a:pt x="13248" y="1589"/>
                  <a:pt x="13388" y="1859"/>
                  <a:pt x="13488" y="2148"/>
                </a:cubicBezTo>
                <a:cubicBezTo>
                  <a:pt x="13898" y="3497"/>
                  <a:pt x="12579" y="4167"/>
                  <a:pt x="11989" y="4396"/>
                </a:cubicBezTo>
                <a:cubicBezTo>
                  <a:pt x="11562" y="4558"/>
                  <a:pt x="11099" y="4647"/>
                  <a:pt x="10643" y="4647"/>
                </a:cubicBezTo>
                <a:cubicBezTo>
                  <a:pt x="10619" y="4647"/>
                  <a:pt x="10595" y="4647"/>
                  <a:pt x="10571" y="4646"/>
                </a:cubicBezTo>
                <a:cubicBezTo>
                  <a:pt x="9931" y="4646"/>
                  <a:pt x="9282" y="4526"/>
                  <a:pt x="8653" y="4396"/>
                </a:cubicBezTo>
                <a:cubicBezTo>
                  <a:pt x="8023" y="4276"/>
                  <a:pt x="7374" y="4147"/>
                  <a:pt x="6724" y="4147"/>
                </a:cubicBezTo>
                <a:cubicBezTo>
                  <a:pt x="6706" y="4146"/>
                  <a:pt x="6687" y="4146"/>
                  <a:pt x="6668" y="4146"/>
                </a:cubicBezTo>
                <a:cubicBezTo>
                  <a:pt x="6007" y="4146"/>
                  <a:pt x="5349" y="4316"/>
                  <a:pt x="4776" y="4636"/>
                </a:cubicBezTo>
                <a:cubicBezTo>
                  <a:pt x="2618" y="5855"/>
                  <a:pt x="2179" y="7523"/>
                  <a:pt x="1709" y="9302"/>
                </a:cubicBezTo>
                <a:cubicBezTo>
                  <a:pt x="1529" y="10051"/>
                  <a:pt x="1300" y="10800"/>
                  <a:pt x="1010" y="11520"/>
                </a:cubicBezTo>
                <a:cubicBezTo>
                  <a:pt x="780" y="12109"/>
                  <a:pt x="440" y="12638"/>
                  <a:pt x="1" y="13088"/>
                </a:cubicBezTo>
                <a:lnTo>
                  <a:pt x="1" y="13268"/>
                </a:lnTo>
                <a:cubicBezTo>
                  <a:pt x="450" y="12848"/>
                  <a:pt x="820" y="12299"/>
                  <a:pt x="1120" y="11569"/>
                </a:cubicBezTo>
                <a:cubicBezTo>
                  <a:pt x="1410" y="10840"/>
                  <a:pt x="1649" y="10091"/>
                  <a:pt x="1829" y="9332"/>
                </a:cubicBezTo>
                <a:cubicBezTo>
                  <a:pt x="2309" y="7513"/>
                  <a:pt x="2718" y="5935"/>
                  <a:pt x="4836" y="4756"/>
                </a:cubicBezTo>
                <a:cubicBezTo>
                  <a:pt x="5399" y="4436"/>
                  <a:pt x="6027" y="4276"/>
                  <a:pt x="6666" y="4276"/>
                </a:cubicBezTo>
                <a:cubicBezTo>
                  <a:pt x="6686" y="4276"/>
                  <a:pt x="6705" y="4276"/>
                  <a:pt x="6724" y="4276"/>
                </a:cubicBezTo>
                <a:cubicBezTo>
                  <a:pt x="7364" y="4296"/>
                  <a:pt x="8003" y="4376"/>
                  <a:pt x="8623" y="4526"/>
                </a:cubicBezTo>
                <a:cubicBezTo>
                  <a:pt x="9262" y="4646"/>
                  <a:pt x="9911" y="4776"/>
                  <a:pt x="10571" y="4776"/>
                </a:cubicBezTo>
                <a:cubicBezTo>
                  <a:pt x="11070" y="4776"/>
                  <a:pt x="11570" y="4686"/>
                  <a:pt x="12039" y="4506"/>
                </a:cubicBezTo>
                <a:cubicBezTo>
                  <a:pt x="13328" y="4017"/>
                  <a:pt x="13918" y="3118"/>
                  <a:pt x="13608" y="2109"/>
                </a:cubicBezTo>
                <a:cubicBezTo>
                  <a:pt x="13498" y="1809"/>
                  <a:pt x="13358" y="1529"/>
                  <a:pt x="13178" y="1269"/>
                </a:cubicBezTo>
                <a:cubicBezTo>
                  <a:pt x="12918" y="870"/>
                  <a:pt x="12679" y="490"/>
                  <a:pt x="12739" y="11"/>
                </a:cubicBezTo>
                <a:close/>
                <a:moveTo>
                  <a:pt x="13088" y="11"/>
                </a:moveTo>
                <a:cubicBezTo>
                  <a:pt x="12968" y="600"/>
                  <a:pt x="13268" y="1060"/>
                  <a:pt x="13568" y="1499"/>
                </a:cubicBezTo>
                <a:cubicBezTo>
                  <a:pt x="13748" y="1749"/>
                  <a:pt x="13898" y="2019"/>
                  <a:pt x="14007" y="2318"/>
                </a:cubicBezTo>
                <a:cubicBezTo>
                  <a:pt x="14447" y="3697"/>
                  <a:pt x="13088" y="4386"/>
                  <a:pt x="12489" y="4626"/>
                </a:cubicBezTo>
                <a:cubicBezTo>
                  <a:pt x="12009" y="4806"/>
                  <a:pt x="11510" y="4886"/>
                  <a:pt x="11010" y="4886"/>
                </a:cubicBezTo>
                <a:cubicBezTo>
                  <a:pt x="10351" y="4886"/>
                  <a:pt x="9682" y="4756"/>
                  <a:pt x="9042" y="4626"/>
                </a:cubicBezTo>
                <a:cubicBezTo>
                  <a:pt x="8393" y="4496"/>
                  <a:pt x="7723" y="4366"/>
                  <a:pt x="7054" y="4366"/>
                </a:cubicBezTo>
                <a:cubicBezTo>
                  <a:pt x="7035" y="4366"/>
                  <a:pt x="7016" y="4366"/>
                  <a:pt x="6997" y="4366"/>
                </a:cubicBezTo>
                <a:cubicBezTo>
                  <a:pt x="6298" y="4366"/>
                  <a:pt x="5619" y="4546"/>
                  <a:pt x="5006" y="4896"/>
                </a:cubicBezTo>
                <a:cubicBezTo>
                  <a:pt x="2758" y="6175"/>
                  <a:pt x="2289" y="7953"/>
                  <a:pt x="1799" y="9841"/>
                </a:cubicBezTo>
                <a:cubicBezTo>
                  <a:pt x="1609" y="10630"/>
                  <a:pt x="1370" y="11400"/>
                  <a:pt x="1080" y="12159"/>
                </a:cubicBezTo>
                <a:cubicBezTo>
                  <a:pt x="780" y="12878"/>
                  <a:pt x="440" y="13428"/>
                  <a:pt x="11" y="13847"/>
                </a:cubicBezTo>
                <a:lnTo>
                  <a:pt x="11" y="14007"/>
                </a:lnTo>
                <a:cubicBezTo>
                  <a:pt x="450" y="13608"/>
                  <a:pt x="850" y="13028"/>
                  <a:pt x="1190" y="12199"/>
                </a:cubicBezTo>
                <a:cubicBezTo>
                  <a:pt x="1489" y="11440"/>
                  <a:pt x="1729" y="10660"/>
                  <a:pt x="1919" y="9871"/>
                </a:cubicBezTo>
                <a:cubicBezTo>
                  <a:pt x="2429" y="7933"/>
                  <a:pt x="2868" y="6265"/>
                  <a:pt x="5076" y="5006"/>
                </a:cubicBezTo>
                <a:cubicBezTo>
                  <a:pt x="5659" y="4666"/>
                  <a:pt x="6327" y="4496"/>
                  <a:pt x="6997" y="4496"/>
                </a:cubicBezTo>
                <a:cubicBezTo>
                  <a:pt x="7016" y="4496"/>
                  <a:pt x="7035" y="4496"/>
                  <a:pt x="7054" y="4496"/>
                </a:cubicBezTo>
                <a:cubicBezTo>
                  <a:pt x="7713" y="4496"/>
                  <a:pt x="8373" y="4616"/>
                  <a:pt x="9012" y="4746"/>
                </a:cubicBezTo>
                <a:cubicBezTo>
                  <a:pt x="9662" y="4886"/>
                  <a:pt x="10341" y="5006"/>
                  <a:pt x="11010" y="5006"/>
                </a:cubicBezTo>
                <a:cubicBezTo>
                  <a:pt x="11036" y="5006"/>
                  <a:pt x="11062" y="5006"/>
                  <a:pt x="11088" y="5006"/>
                </a:cubicBezTo>
                <a:cubicBezTo>
                  <a:pt x="11582" y="5006"/>
                  <a:pt x="12074" y="4916"/>
                  <a:pt x="12539" y="4736"/>
                </a:cubicBezTo>
                <a:cubicBezTo>
                  <a:pt x="13858" y="4226"/>
                  <a:pt x="14457" y="3307"/>
                  <a:pt x="14127" y="2278"/>
                </a:cubicBezTo>
                <a:cubicBezTo>
                  <a:pt x="14017" y="1969"/>
                  <a:pt x="13858" y="1689"/>
                  <a:pt x="13668" y="1429"/>
                </a:cubicBezTo>
                <a:cubicBezTo>
                  <a:pt x="13368" y="980"/>
                  <a:pt x="13078" y="560"/>
                  <a:pt x="13218" y="11"/>
                </a:cubicBezTo>
                <a:close/>
                <a:moveTo>
                  <a:pt x="13568" y="11"/>
                </a:moveTo>
                <a:cubicBezTo>
                  <a:pt x="13368" y="690"/>
                  <a:pt x="13708" y="1179"/>
                  <a:pt x="14047" y="1649"/>
                </a:cubicBezTo>
                <a:cubicBezTo>
                  <a:pt x="14247" y="1899"/>
                  <a:pt x="14407" y="2178"/>
                  <a:pt x="14527" y="2478"/>
                </a:cubicBezTo>
                <a:cubicBezTo>
                  <a:pt x="14996" y="3887"/>
                  <a:pt x="13598" y="4606"/>
                  <a:pt x="12968" y="4846"/>
                </a:cubicBezTo>
                <a:cubicBezTo>
                  <a:pt x="12479" y="5036"/>
                  <a:pt x="11959" y="5126"/>
                  <a:pt x="11440" y="5126"/>
                </a:cubicBezTo>
                <a:cubicBezTo>
                  <a:pt x="10761" y="5126"/>
                  <a:pt x="10071" y="4986"/>
                  <a:pt x="9412" y="4866"/>
                </a:cubicBezTo>
                <a:cubicBezTo>
                  <a:pt x="8742" y="4736"/>
                  <a:pt x="8053" y="4596"/>
                  <a:pt x="7374" y="4596"/>
                </a:cubicBezTo>
                <a:cubicBezTo>
                  <a:pt x="7355" y="4596"/>
                  <a:pt x="7336" y="4596"/>
                  <a:pt x="7318" y="4596"/>
                </a:cubicBezTo>
                <a:cubicBezTo>
                  <a:pt x="6588" y="4596"/>
                  <a:pt x="5869" y="4785"/>
                  <a:pt x="5236" y="5156"/>
                </a:cubicBezTo>
                <a:cubicBezTo>
                  <a:pt x="2888" y="6514"/>
                  <a:pt x="2389" y="8403"/>
                  <a:pt x="1869" y="10401"/>
                </a:cubicBezTo>
                <a:cubicBezTo>
                  <a:pt x="1679" y="11220"/>
                  <a:pt x="1429" y="12019"/>
                  <a:pt x="1130" y="12798"/>
                </a:cubicBezTo>
                <a:cubicBezTo>
                  <a:pt x="860" y="13458"/>
                  <a:pt x="540" y="14097"/>
                  <a:pt x="1" y="14607"/>
                </a:cubicBezTo>
                <a:lnTo>
                  <a:pt x="1" y="14786"/>
                </a:lnTo>
                <a:cubicBezTo>
                  <a:pt x="600" y="14247"/>
                  <a:pt x="960" y="13558"/>
                  <a:pt x="1240" y="12848"/>
                </a:cubicBezTo>
                <a:cubicBezTo>
                  <a:pt x="1539" y="12059"/>
                  <a:pt x="1799" y="11250"/>
                  <a:pt x="1989" y="10431"/>
                </a:cubicBezTo>
                <a:cubicBezTo>
                  <a:pt x="2528" y="8373"/>
                  <a:pt x="2988" y="6604"/>
                  <a:pt x="5296" y="5266"/>
                </a:cubicBezTo>
                <a:cubicBezTo>
                  <a:pt x="5909" y="4915"/>
                  <a:pt x="6609" y="4726"/>
                  <a:pt x="7319" y="4726"/>
                </a:cubicBezTo>
                <a:cubicBezTo>
                  <a:pt x="7337" y="4726"/>
                  <a:pt x="7356" y="4726"/>
                  <a:pt x="7374" y="4726"/>
                </a:cubicBezTo>
                <a:cubicBezTo>
                  <a:pt x="8043" y="4726"/>
                  <a:pt x="8723" y="4866"/>
                  <a:pt x="9392" y="4996"/>
                </a:cubicBezTo>
                <a:cubicBezTo>
                  <a:pt x="10051" y="5126"/>
                  <a:pt x="10751" y="5256"/>
                  <a:pt x="11440" y="5256"/>
                </a:cubicBezTo>
                <a:cubicBezTo>
                  <a:pt x="11465" y="5256"/>
                  <a:pt x="11489" y="5256"/>
                  <a:pt x="11514" y="5256"/>
                </a:cubicBezTo>
                <a:cubicBezTo>
                  <a:pt x="12028" y="5256"/>
                  <a:pt x="12532" y="5157"/>
                  <a:pt x="13018" y="4976"/>
                </a:cubicBezTo>
                <a:cubicBezTo>
                  <a:pt x="14387" y="4436"/>
                  <a:pt x="14996" y="3487"/>
                  <a:pt x="14647" y="2438"/>
                </a:cubicBezTo>
                <a:cubicBezTo>
                  <a:pt x="14527" y="2128"/>
                  <a:pt x="14357" y="1839"/>
                  <a:pt x="14147" y="1579"/>
                </a:cubicBezTo>
                <a:cubicBezTo>
                  <a:pt x="13818" y="1099"/>
                  <a:pt x="13488" y="650"/>
                  <a:pt x="13708" y="11"/>
                </a:cubicBezTo>
                <a:close/>
                <a:moveTo>
                  <a:pt x="14067" y="11"/>
                </a:moveTo>
                <a:cubicBezTo>
                  <a:pt x="13768" y="780"/>
                  <a:pt x="14157" y="1299"/>
                  <a:pt x="14537" y="1809"/>
                </a:cubicBezTo>
                <a:cubicBezTo>
                  <a:pt x="14747" y="2059"/>
                  <a:pt x="14917" y="2338"/>
                  <a:pt x="15036" y="2638"/>
                </a:cubicBezTo>
                <a:cubicBezTo>
                  <a:pt x="15386" y="3637"/>
                  <a:pt x="14797" y="4556"/>
                  <a:pt x="13458" y="5076"/>
                </a:cubicBezTo>
                <a:cubicBezTo>
                  <a:pt x="12972" y="5266"/>
                  <a:pt x="12458" y="5366"/>
                  <a:pt x="11935" y="5366"/>
                </a:cubicBezTo>
                <a:cubicBezTo>
                  <a:pt x="11910" y="5366"/>
                  <a:pt x="11885" y="5366"/>
                  <a:pt x="11859" y="5365"/>
                </a:cubicBezTo>
                <a:cubicBezTo>
                  <a:pt x="11170" y="5365"/>
                  <a:pt x="10461" y="5226"/>
                  <a:pt x="9781" y="5096"/>
                </a:cubicBezTo>
                <a:cubicBezTo>
                  <a:pt x="9102" y="4966"/>
                  <a:pt x="8393" y="4826"/>
                  <a:pt x="7684" y="4826"/>
                </a:cubicBezTo>
                <a:cubicBezTo>
                  <a:pt x="7665" y="4826"/>
                  <a:pt x="7646" y="4826"/>
                  <a:pt x="7628" y="4826"/>
                </a:cubicBezTo>
                <a:cubicBezTo>
                  <a:pt x="6868" y="4826"/>
                  <a:pt x="6119" y="5025"/>
                  <a:pt x="5456" y="5415"/>
                </a:cubicBezTo>
                <a:cubicBezTo>
                  <a:pt x="3018" y="6844"/>
                  <a:pt x="2498" y="8842"/>
                  <a:pt x="1949" y="10950"/>
                </a:cubicBezTo>
                <a:cubicBezTo>
                  <a:pt x="1739" y="11789"/>
                  <a:pt x="1489" y="12628"/>
                  <a:pt x="1190" y="13438"/>
                </a:cubicBezTo>
                <a:cubicBezTo>
                  <a:pt x="880" y="14217"/>
                  <a:pt x="530" y="14866"/>
                  <a:pt x="11" y="15366"/>
                </a:cubicBezTo>
                <a:lnTo>
                  <a:pt x="11" y="15546"/>
                </a:lnTo>
                <a:cubicBezTo>
                  <a:pt x="590" y="15026"/>
                  <a:pt x="970" y="14317"/>
                  <a:pt x="1300" y="13488"/>
                </a:cubicBezTo>
                <a:cubicBezTo>
                  <a:pt x="1609" y="12668"/>
                  <a:pt x="1869" y="11829"/>
                  <a:pt x="2069" y="10980"/>
                </a:cubicBezTo>
                <a:cubicBezTo>
                  <a:pt x="2608" y="8902"/>
                  <a:pt x="3128" y="6934"/>
                  <a:pt x="5526" y="5525"/>
                </a:cubicBezTo>
                <a:cubicBezTo>
                  <a:pt x="6145" y="5153"/>
                  <a:pt x="6865" y="4954"/>
                  <a:pt x="7590" y="4954"/>
                </a:cubicBezTo>
                <a:cubicBezTo>
                  <a:pt x="7624" y="4954"/>
                  <a:pt x="7659" y="4955"/>
                  <a:pt x="7693" y="4956"/>
                </a:cubicBezTo>
                <a:cubicBezTo>
                  <a:pt x="8383" y="4956"/>
                  <a:pt x="9082" y="5086"/>
                  <a:pt x="9762" y="5216"/>
                </a:cubicBezTo>
                <a:cubicBezTo>
                  <a:pt x="10441" y="5355"/>
                  <a:pt x="11160" y="5495"/>
                  <a:pt x="11869" y="5495"/>
                </a:cubicBezTo>
                <a:cubicBezTo>
                  <a:pt x="12429" y="5495"/>
                  <a:pt x="12988" y="5395"/>
                  <a:pt x="13508" y="5196"/>
                </a:cubicBezTo>
                <a:cubicBezTo>
                  <a:pt x="14917" y="4636"/>
                  <a:pt x="15536" y="3667"/>
                  <a:pt x="15166" y="2598"/>
                </a:cubicBezTo>
                <a:cubicBezTo>
                  <a:pt x="15036" y="2288"/>
                  <a:pt x="14857" y="1989"/>
                  <a:pt x="14637" y="1729"/>
                </a:cubicBezTo>
                <a:cubicBezTo>
                  <a:pt x="14267" y="1219"/>
                  <a:pt x="13908" y="750"/>
                  <a:pt x="14197" y="40"/>
                </a:cubicBezTo>
                <a:lnTo>
                  <a:pt x="14207" y="11"/>
                </a:lnTo>
                <a:close/>
                <a:moveTo>
                  <a:pt x="14577" y="11"/>
                </a:moveTo>
                <a:cubicBezTo>
                  <a:pt x="14557" y="50"/>
                  <a:pt x="14537" y="90"/>
                  <a:pt x="14517" y="130"/>
                </a:cubicBezTo>
                <a:cubicBezTo>
                  <a:pt x="14217" y="920"/>
                  <a:pt x="14637" y="1449"/>
                  <a:pt x="15036" y="1959"/>
                </a:cubicBezTo>
                <a:cubicBezTo>
                  <a:pt x="15246" y="2218"/>
                  <a:pt x="15426" y="2498"/>
                  <a:pt x="15566" y="2808"/>
                </a:cubicBezTo>
                <a:cubicBezTo>
                  <a:pt x="16115" y="4316"/>
                  <a:pt x="14467" y="5106"/>
                  <a:pt x="13947" y="5305"/>
                </a:cubicBezTo>
                <a:cubicBezTo>
                  <a:pt x="13442" y="5506"/>
                  <a:pt x="12909" y="5606"/>
                  <a:pt x="12375" y="5606"/>
                </a:cubicBezTo>
                <a:cubicBezTo>
                  <a:pt x="12350" y="5606"/>
                  <a:pt x="12325" y="5606"/>
                  <a:pt x="12299" y="5605"/>
                </a:cubicBezTo>
                <a:cubicBezTo>
                  <a:pt x="11590" y="5605"/>
                  <a:pt x="10860" y="5465"/>
                  <a:pt x="10161" y="5335"/>
                </a:cubicBezTo>
                <a:cubicBezTo>
                  <a:pt x="9462" y="5196"/>
                  <a:pt x="8732" y="5056"/>
                  <a:pt x="8013" y="5056"/>
                </a:cubicBezTo>
                <a:cubicBezTo>
                  <a:pt x="7995" y="5055"/>
                  <a:pt x="7978" y="5055"/>
                  <a:pt x="7960" y="5055"/>
                </a:cubicBezTo>
                <a:cubicBezTo>
                  <a:pt x="7159" y="5055"/>
                  <a:pt x="6370" y="5274"/>
                  <a:pt x="5685" y="5675"/>
                </a:cubicBezTo>
                <a:cubicBezTo>
                  <a:pt x="3148" y="7184"/>
                  <a:pt x="2598" y="9292"/>
                  <a:pt x="2019" y="11510"/>
                </a:cubicBezTo>
                <a:cubicBezTo>
                  <a:pt x="1809" y="12389"/>
                  <a:pt x="1549" y="13248"/>
                  <a:pt x="1240" y="14087"/>
                </a:cubicBezTo>
                <a:cubicBezTo>
                  <a:pt x="910" y="14936"/>
                  <a:pt x="550" y="15626"/>
                  <a:pt x="11" y="16135"/>
                </a:cubicBezTo>
                <a:lnTo>
                  <a:pt x="11" y="16305"/>
                </a:lnTo>
                <a:cubicBezTo>
                  <a:pt x="510" y="15835"/>
                  <a:pt x="960" y="15146"/>
                  <a:pt x="1360" y="14137"/>
                </a:cubicBezTo>
                <a:cubicBezTo>
                  <a:pt x="1669" y="13288"/>
                  <a:pt x="1929" y="12419"/>
                  <a:pt x="2149" y="11540"/>
                </a:cubicBezTo>
                <a:cubicBezTo>
                  <a:pt x="2718" y="9352"/>
                  <a:pt x="3258" y="7274"/>
                  <a:pt x="5755" y="5795"/>
                </a:cubicBezTo>
                <a:cubicBezTo>
                  <a:pt x="6405" y="5394"/>
                  <a:pt x="7146" y="5184"/>
                  <a:pt x="7909" y="5184"/>
                </a:cubicBezTo>
                <a:cubicBezTo>
                  <a:pt x="7944" y="5184"/>
                  <a:pt x="7978" y="5185"/>
                  <a:pt x="8013" y="5186"/>
                </a:cubicBezTo>
                <a:cubicBezTo>
                  <a:pt x="8723" y="5186"/>
                  <a:pt x="9442" y="5325"/>
                  <a:pt x="10141" y="5455"/>
                </a:cubicBezTo>
                <a:cubicBezTo>
                  <a:pt x="10840" y="5595"/>
                  <a:pt x="11570" y="5735"/>
                  <a:pt x="12299" y="5735"/>
                </a:cubicBezTo>
                <a:cubicBezTo>
                  <a:pt x="12325" y="5736"/>
                  <a:pt x="12352" y="5736"/>
                  <a:pt x="12378" y="5736"/>
                </a:cubicBezTo>
                <a:cubicBezTo>
                  <a:pt x="12931" y="5736"/>
                  <a:pt x="13482" y="5636"/>
                  <a:pt x="13997" y="5435"/>
                </a:cubicBezTo>
                <a:cubicBezTo>
                  <a:pt x="15456" y="4846"/>
                  <a:pt x="16085" y="3847"/>
                  <a:pt x="15686" y="2758"/>
                </a:cubicBezTo>
                <a:cubicBezTo>
                  <a:pt x="15546" y="2438"/>
                  <a:pt x="15356" y="2148"/>
                  <a:pt x="15136" y="1889"/>
                </a:cubicBezTo>
                <a:cubicBezTo>
                  <a:pt x="14737" y="1379"/>
                  <a:pt x="14367" y="900"/>
                  <a:pt x="14637" y="180"/>
                </a:cubicBezTo>
                <a:cubicBezTo>
                  <a:pt x="14657" y="120"/>
                  <a:pt x="14687" y="70"/>
                  <a:pt x="14717" y="11"/>
                </a:cubicBezTo>
                <a:close/>
                <a:moveTo>
                  <a:pt x="15096" y="11"/>
                </a:moveTo>
                <a:cubicBezTo>
                  <a:pt x="15036" y="90"/>
                  <a:pt x="14996" y="180"/>
                  <a:pt x="14967" y="270"/>
                </a:cubicBezTo>
                <a:cubicBezTo>
                  <a:pt x="14677" y="1079"/>
                  <a:pt x="15106" y="1609"/>
                  <a:pt x="15526" y="2119"/>
                </a:cubicBezTo>
                <a:cubicBezTo>
                  <a:pt x="15756" y="2368"/>
                  <a:pt x="15946" y="2658"/>
                  <a:pt x="16085" y="2968"/>
                </a:cubicBezTo>
                <a:cubicBezTo>
                  <a:pt x="16235" y="3357"/>
                  <a:pt x="16555" y="4696"/>
                  <a:pt x="14437" y="5535"/>
                </a:cubicBezTo>
                <a:cubicBezTo>
                  <a:pt x="13920" y="5736"/>
                  <a:pt x="13366" y="5846"/>
                  <a:pt x="12803" y="5846"/>
                </a:cubicBezTo>
                <a:cubicBezTo>
                  <a:pt x="12778" y="5846"/>
                  <a:pt x="12753" y="5845"/>
                  <a:pt x="12729" y="5845"/>
                </a:cubicBezTo>
                <a:cubicBezTo>
                  <a:pt x="11999" y="5845"/>
                  <a:pt x="11260" y="5705"/>
                  <a:pt x="10541" y="5565"/>
                </a:cubicBezTo>
                <a:cubicBezTo>
                  <a:pt x="9831" y="5425"/>
                  <a:pt x="9072" y="5285"/>
                  <a:pt x="8333" y="5285"/>
                </a:cubicBezTo>
                <a:cubicBezTo>
                  <a:pt x="8299" y="5285"/>
                  <a:pt x="8265" y="5284"/>
                  <a:pt x="8231" y="5284"/>
                </a:cubicBezTo>
                <a:cubicBezTo>
                  <a:pt x="7417" y="5284"/>
                  <a:pt x="6616" y="5513"/>
                  <a:pt x="5925" y="5935"/>
                </a:cubicBezTo>
                <a:cubicBezTo>
                  <a:pt x="3288" y="7523"/>
                  <a:pt x="2708" y="9731"/>
                  <a:pt x="2109" y="12069"/>
                </a:cubicBezTo>
                <a:cubicBezTo>
                  <a:pt x="1889" y="12968"/>
                  <a:pt x="1619" y="13857"/>
                  <a:pt x="1300" y="14726"/>
                </a:cubicBezTo>
                <a:cubicBezTo>
                  <a:pt x="960" y="15626"/>
                  <a:pt x="580" y="16355"/>
                  <a:pt x="11" y="16884"/>
                </a:cubicBezTo>
                <a:lnTo>
                  <a:pt x="11" y="17064"/>
                </a:lnTo>
                <a:cubicBezTo>
                  <a:pt x="630" y="16515"/>
                  <a:pt x="1050" y="15736"/>
                  <a:pt x="1420" y="14766"/>
                </a:cubicBezTo>
                <a:cubicBezTo>
                  <a:pt x="1739" y="13897"/>
                  <a:pt x="2009" y="12998"/>
                  <a:pt x="2229" y="12099"/>
                </a:cubicBezTo>
                <a:cubicBezTo>
                  <a:pt x="2828" y="9791"/>
                  <a:pt x="3388" y="7603"/>
                  <a:pt x="5985" y="6045"/>
                </a:cubicBezTo>
                <a:cubicBezTo>
                  <a:pt x="6669" y="5625"/>
                  <a:pt x="7468" y="5405"/>
                  <a:pt x="8279" y="5405"/>
                </a:cubicBezTo>
                <a:cubicBezTo>
                  <a:pt x="8297" y="5405"/>
                  <a:pt x="8315" y="5405"/>
                  <a:pt x="8333" y="5405"/>
                </a:cubicBezTo>
                <a:cubicBezTo>
                  <a:pt x="9062" y="5405"/>
                  <a:pt x="9801" y="5555"/>
                  <a:pt x="10521" y="5695"/>
                </a:cubicBezTo>
                <a:cubicBezTo>
                  <a:pt x="11240" y="5825"/>
                  <a:pt x="11989" y="5975"/>
                  <a:pt x="12729" y="5975"/>
                </a:cubicBezTo>
                <a:cubicBezTo>
                  <a:pt x="13328" y="5975"/>
                  <a:pt x="13928" y="5865"/>
                  <a:pt x="14477" y="5645"/>
                </a:cubicBezTo>
                <a:cubicBezTo>
                  <a:pt x="15986" y="5056"/>
                  <a:pt x="16625" y="4037"/>
                  <a:pt x="16195" y="2918"/>
                </a:cubicBezTo>
                <a:cubicBezTo>
                  <a:pt x="16055" y="2598"/>
                  <a:pt x="15856" y="2298"/>
                  <a:pt x="15616" y="2039"/>
                </a:cubicBezTo>
                <a:cubicBezTo>
                  <a:pt x="15206" y="1529"/>
                  <a:pt x="14817" y="1050"/>
                  <a:pt x="15086" y="320"/>
                </a:cubicBezTo>
                <a:cubicBezTo>
                  <a:pt x="15126" y="210"/>
                  <a:pt x="15176" y="100"/>
                  <a:pt x="15246" y="11"/>
                </a:cubicBezTo>
                <a:close/>
                <a:moveTo>
                  <a:pt x="15626" y="11"/>
                </a:moveTo>
                <a:cubicBezTo>
                  <a:pt x="15526" y="130"/>
                  <a:pt x="15456" y="270"/>
                  <a:pt x="15406" y="420"/>
                </a:cubicBezTo>
                <a:cubicBezTo>
                  <a:pt x="15126" y="1239"/>
                  <a:pt x="15576" y="1759"/>
                  <a:pt x="16016" y="2268"/>
                </a:cubicBezTo>
                <a:cubicBezTo>
                  <a:pt x="16255" y="2528"/>
                  <a:pt x="16455" y="2818"/>
                  <a:pt x="16595" y="3128"/>
                </a:cubicBezTo>
                <a:cubicBezTo>
                  <a:pt x="17224" y="4706"/>
                  <a:pt x="15476" y="5545"/>
                  <a:pt x="14927" y="5765"/>
                </a:cubicBezTo>
                <a:cubicBezTo>
                  <a:pt x="14389" y="5976"/>
                  <a:pt x="13814" y="6095"/>
                  <a:pt x="13238" y="6095"/>
                </a:cubicBezTo>
                <a:cubicBezTo>
                  <a:pt x="13215" y="6095"/>
                  <a:pt x="13191" y="6095"/>
                  <a:pt x="13168" y="6095"/>
                </a:cubicBezTo>
                <a:cubicBezTo>
                  <a:pt x="12419" y="6095"/>
                  <a:pt x="11650" y="5945"/>
                  <a:pt x="10920" y="5805"/>
                </a:cubicBezTo>
                <a:cubicBezTo>
                  <a:pt x="10181" y="5665"/>
                  <a:pt x="9412" y="5515"/>
                  <a:pt x="8643" y="5515"/>
                </a:cubicBezTo>
                <a:cubicBezTo>
                  <a:pt x="8609" y="5514"/>
                  <a:pt x="8575" y="5514"/>
                  <a:pt x="8541" y="5514"/>
                </a:cubicBezTo>
                <a:cubicBezTo>
                  <a:pt x="7697" y="5514"/>
                  <a:pt x="6865" y="5753"/>
                  <a:pt x="6135" y="6205"/>
                </a:cubicBezTo>
                <a:cubicBezTo>
                  <a:pt x="3408" y="7863"/>
                  <a:pt x="2808" y="10181"/>
                  <a:pt x="2169" y="12638"/>
                </a:cubicBezTo>
                <a:cubicBezTo>
                  <a:pt x="1939" y="13568"/>
                  <a:pt x="1669" y="14477"/>
                  <a:pt x="1350" y="15376"/>
                </a:cubicBezTo>
                <a:cubicBezTo>
                  <a:pt x="990" y="16345"/>
                  <a:pt x="590" y="17114"/>
                  <a:pt x="1" y="17664"/>
                </a:cubicBezTo>
                <a:lnTo>
                  <a:pt x="1" y="17834"/>
                </a:lnTo>
                <a:cubicBezTo>
                  <a:pt x="650" y="17264"/>
                  <a:pt x="1080" y="16455"/>
                  <a:pt x="1469" y="15416"/>
                </a:cubicBezTo>
                <a:cubicBezTo>
                  <a:pt x="1789" y="14507"/>
                  <a:pt x="2069" y="13598"/>
                  <a:pt x="2289" y="12668"/>
                </a:cubicBezTo>
                <a:cubicBezTo>
                  <a:pt x="2918" y="10231"/>
                  <a:pt x="3517" y="7943"/>
                  <a:pt x="6205" y="6305"/>
                </a:cubicBezTo>
                <a:cubicBezTo>
                  <a:pt x="6919" y="5864"/>
                  <a:pt x="7748" y="5635"/>
                  <a:pt x="8589" y="5635"/>
                </a:cubicBezTo>
                <a:cubicBezTo>
                  <a:pt x="8607" y="5635"/>
                  <a:pt x="8625" y="5635"/>
                  <a:pt x="8643" y="5635"/>
                </a:cubicBezTo>
                <a:cubicBezTo>
                  <a:pt x="9392" y="5635"/>
                  <a:pt x="10161" y="5785"/>
                  <a:pt x="10890" y="5925"/>
                </a:cubicBezTo>
                <a:cubicBezTo>
                  <a:pt x="11630" y="6065"/>
                  <a:pt x="12399" y="6225"/>
                  <a:pt x="13168" y="6225"/>
                </a:cubicBezTo>
                <a:cubicBezTo>
                  <a:pt x="13778" y="6225"/>
                  <a:pt x="14397" y="6115"/>
                  <a:pt x="14967" y="5885"/>
                </a:cubicBezTo>
                <a:cubicBezTo>
                  <a:pt x="16515" y="5266"/>
                  <a:pt x="17164" y="4226"/>
                  <a:pt x="16715" y="3088"/>
                </a:cubicBezTo>
                <a:cubicBezTo>
                  <a:pt x="16565" y="2758"/>
                  <a:pt x="16355" y="2448"/>
                  <a:pt x="16105" y="2188"/>
                </a:cubicBezTo>
                <a:cubicBezTo>
                  <a:pt x="15676" y="1679"/>
                  <a:pt x="15276" y="1209"/>
                  <a:pt x="15526" y="460"/>
                </a:cubicBezTo>
                <a:cubicBezTo>
                  <a:pt x="15586" y="290"/>
                  <a:pt x="15676" y="140"/>
                  <a:pt x="15796" y="11"/>
                </a:cubicBezTo>
                <a:close/>
                <a:moveTo>
                  <a:pt x="16175" y="11"/>
                </a:moveTo>
                <a:cubicBezTo>
                  <a:pt x="16026" y="160"/>
                  <a:pt x="15916" y="350"/>
                  <a:pt x="15856" y="560"/>
                </a:cubicBezTo>
                <a:cubicBezTo>
                  <a:pt x="15586" y="1389"/>
                  <a:pt x="16055" y="1919"/>
                  <a:pt x="16505" y="2428"/>
                </a:cubicBezTo>
                <a:cubicBezTo>
                  <a:pt x="16745" y="2698"/>
                  <a:pt x="16995" y="2978"/>
                  <a:pt x="17124" y="3297"/>
                </a:cubicBezTo>
                <a:cubicBezTo>
                  <a:pt x="17304" y="3697"/>
                  <a:pt x="17304" y="4147"/>
                  <a:pt x="17144" y="4556"/>
                </a:cubicBezTo>
                <a:cubicBezTo>
                  <a:pt x="16905" y="5136"/>
                  <a:pt x="16285" y="5645"/>
                  <a:pt x="15416" y="5995"/>
                </a:cubicBezTo>
                <a:cubicBezTo>
                  <a:pt x="14837" y="6225"/>
                  <a:pt x="14217" y="6334"/>
                  <a:pt x="13598" y="6334"/>
                </a:cubicBezTo>
                <a:cubicBezTo>
                  <a:pt x="12829" y="6334"/>
                  <a:pt x="12049" y="6185"/>
                  <a:pt x="11300" y="6035"/>
                </a:cubicBezTo>
                <a:cubicBezTo>
                  <a:pt x="10541" y="5895"/>
                  <a:pt x="9752" y="5745"/>
                  <a:pt x="8972" y="5745"/>
                </a:cubicBezTo>
                <a:cubicBezTo>
                  <a:pt x="8938" y="5744"/>
                  <a:pt x="8904" y="5744"/>
                  <a:pt x="8870" y="5744"/>
                </a:cubicBezTo>
                <a:cubicBezTo>
                  <a:pt x="7987" y="5744"/>
                  <a:pt x="7125" y="5993"/>
                  <a:pt x="6375" y="6464"/>
                </a:cubicBezTo>
                <a:cubicBezTo>
                  <a:pt x="3547" y="8203"/>
                  <a:pt x="2918" y="10620"/>
                  <a:pt x="2249" y="13188"/>
                </a:cubicBezTo>
                <a:cubicBezTo>
                  <a:pt x="2019" y="14147"/>
                  <a:pt x="1739" y="15086"/>
                  <a:pt x="1410" y="16015"/>
                </a:cubicBezTo>
                <a:cubicBezTo>
                  <a:pt x="1020" y="17054"/>
                  <a:pt x="620" y="17873"/>
                  <a:pt x="11" y="18433"/>
                </a:cubicBezTo>
                <a:lnTo>
                  <a:pt x="11" y="18593"/>
                </a:lnTo>
                <a:cubicBezTo>
                  <a:pt x="680" y="18003"/>
                  <a:pt x="1130" y="17154"/>
                  <a:pt x="1529" y="16055"/>
                </a:cubicBezTo>
                <a:cubicBezTo>
                  <a:pt x="1859" y="15126"/>
                  <a:pt x="2139" y="14177"/>
                  <a:pt x="2369" y="13218"/>
                </a:cubicBezTo>
                <a:cubicBezTo>
                  <a:pt x="3028" y="10670"/>
                  <a:pt x="3657" y="8273"/>
                  <a:pt x="6435" y="6564"/>
                </a:cubicBezTo>
                <a:cubicBezTo>
                  <a:pt x="7166" y="6112"/>
                  <a:pt x="8008" y="5864"/>
                  <a:pt x="8872" y="5864"/>
                </a:cubicBezTo>
                <a:cubicBezTo>
                  <a:pt x="8905" y="5864"/>
                  <a:pt x="8939" y="5864"/>
                  <a:pt x="8972" y="5865"/>
                </a:cubicBezTo>
                <a:cubicBezTo>
                  <a:pt x="9742" y="5865"/>
                  <a:pt x="10521" y="6015"/>
                  <a:pt x="11270" y="6155"/>
                </a:cubicBezTo>
                <a:cubicBezTo>
                  <a:pt x="12019" y="6305"/>
                  <a:pt x="12809" y="6454"/>
                  <a:pt x="13598" y="6454"/>
                </a:cubicBezTo>
                <a:cubicBezTo>
                  <a:pt x="13622" y="6455"/>
                  <a:pt x="13646" y="6455"/>
                  <a:pt x="13671" y="6455"/>
                </a:cubicBezTo>
                <a:cubicBezTo>
                  <a:pt x="14276" y="6455"/>
                  <a:pt x="14889" y="6335"/>
                  <a:pt x="15456" y="6105"/>
                </a:cubicBezTo>
                <a:cubicBezTo>
                  <a:pt x="16365" y="5745"/>
                  <a:pt x="17005" y="5206"/>
                  <a:pt x="17254" y="4596"/>
                </a:cubicBezTo>
                <a:cubicBezTo>
                  <a:pt x="17434" y="4157"/>
                  <a:pt x="17424" y="3677"/>
                  <a:pt x="17234" y="3247"/>
                </a:cubicBezTo>
                <a:cubicBezTo>
                  <a:pt x="17094" y="2908"/>
                  <a:pt x="16845" y="2618"/>
                  <a:pt x="16595" y="2348"/>
                </a:cubicBezTo>
                <a:cubicBezTo>
                  <a:pt x="16145" y="1849"/>
                  <a:pt x="15726" y="1359"/>
                  <a:pt x="15976" y="600"/>
                </a:cubicBezTo>
                <a:cubicBezTo>
                  <a:pt x="16045" y="370"/>
                  <a:pt x="16175" y="170"/>
                  <a:pt x="16355" y="1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4_1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3"/>
          <p:cNvSpPr txBox="1"/>
          <p:nvPr>
            <p:ph type="title"/>
          </p:nvPr>
        </p:nvSpPr>
        <p:spPr>
          <a:xfrm>
            <a:off x="861875" y="2332275"/>
            <a:ext cx="2780700" cy="66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81" name="Google Shape;181;p23"/>
          <p:cNvSpPr txBox="1"/>
          <p:nvPr>
            <p:ph idx="1" type="subTitle"/>
          </p:nvPr>
        </p:nvSpPr>
        <p:spPr>
          <a:xfrm>
            <a:off x="861900" y="2994400"/>
            <a:ext cx="2780700" cy="79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82" name="Google Shape;182;p23"/>
          <p:cNvSpPr txBox="1"/>
          <p:nvPr>
            <p:ph idx="2" type="subTitle"/>
          </p:nvPr>
        </p:nvSpPr>
        <p:spPr>
          <a:xfrm>
            <a:off x="5501403" y="2994400"/>
            <a:ext cx="2780700" cy="79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83" name="Google Shape;183;p23"/>
          <p:cNvSpPr txBox="1"/>
          <p:nvPr>
            <p:ph idx="3" type="subTitle"/>
          </p:nvPr>
        </p:nvSpPr>
        <p:spPr>
          <a:xfrm>
            <a:off x="5501400" y="2332275"/>
            <a:ext cx="2780700" cy="66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b="1" sz="36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84" name="Google Shape;184;p23"/>
          <p:cNvSpPr/>
          <p:nvPr/>
        </p:nvSpPr>
        <p:spPr>
          <a:xfrm>
            <a:off x="3980938" y="4308830"/>
            <a:ext cx="1182119" cy="834679"/>
          </a:xfrm>
          <a:custGeom>
            <a:rect b="b" l="l" r="r" t="t"/>
            <a:pathLst>
              <a:path extrusionOk="0" h="45400" w="64298">
                <a:moveTo>
                  <a:pt x="29650" y="440"/>
                </a:moveTo>
                <a:cubicBezTo>
                  <a:pt x="33895" y="440"/>
                  <a:pt x="40762" y="11683"/>
                  <a:pt x="47404" y="22575"/>
                </a:cubicBezTo>
                <a:cubicBezTo>
                  <a:pt x="48616" y="24560"/>
                  <a:pt x="49828" y="26572"/>
                  <a:pt x="51066" y="28506"/>
                </a:cubicBezTo>
                <a:cubicBezTo>
                  <a:pt x="50215" y="27217"/>
                  <a:pt x="49390" y="25902"/>
                  <a:pt x="48590" y="24586"/>
                </a:cubicBezTo>
                <a:cubicBezTo>
                  <a:pt x="41462" y="13231"/>
                  <a:pt x="34735" y="2504"/>
                  <a:pt x="30073" y="2504"/>
                </a:cubicBezTo>
                <a:cubicBezTo>
                  <a:pt x="30012" y="2504"/>
                  <a:pt x="29952" y="2506"/>
                  <a:pt x="29892" y="2509"/>
                </a:cubicBezTo>
                <a:cubicBezTo>
                  <a:pt x="28603" y="2587"/>
                  <a:pt x="27545" y="3489"/>
                  <a:pt x="26720" y="5217"/>
                </a:cubicBezTo>
                <a:cubicBezTo>
                  <a:pt x="20737" y="17906"/>
                  <a:pt x="13257" y="29848"/>
                  <a:pt x="4411" y="40731"/>
                </a:cubicBezTo>
                <a:cubicBezTo>
                  <a:pt x="13567" y="29254"/>
                  <a:pt x="21098" y="16591"/>
                  <a:pt x="26823" y="3077"/>
                </a:cubicBezTo>
                <a:cubicBezTo>
                  <a:pt x="27519" y="1400"/>
                  <a:pt x="28396" y="549"/>
                  <a:pt x="29480" y="446"/>
                </a:cubicBezTo>
                <a:cubicBezTo>
                  <a:pt x="29536" y="442"/>
                  <a:pt x="29593" y="440"/>
                  <a:pt x="29650" y="440"/>
                </a:cubicBezTo>
                <a:close/>
                <a:moveTo>
                  <a:pt x="30457" y="5498"/>
                </a:moveTo>
                <a:cubicBezTo>
                  <a:pt x="35027" y="5498"/>
                  <a:pt x="42103" y="16458"/>
                  <a:pt x="48977" y="27088"/>
                </a:cubicBezTo>
                <a:cubicBezTo>
                  <a:pt x="50937" y="30157"/>
                  <a:pt x="52949" y="33252"/>
                  <a:pt x="54935" y="36141"/>
                </a:cubicBezTo>
                <a:cubicBezTo>
                  <a:pt x="53336" y="33845"/>
                  <a:pt x="51737" y="31447"/>
                  <a:pt x="50164" y="29048"/>
                </a:cubicBezTo>
                <a:cubicBezTo>
                  <a:pt x="42790" y="17987"/>
                  <a:pt x="35874" y="7537"/>
                  <a:pt x="30853" y="7537"/>
                </a:cubicBezTo>
                <a:cubicBezTo>
                  <a:pt x="30817" y="7537"/>
                  <a:pt x="30780" y="7537"/>
                  <a:pt x="30743" y="7539"/>
                </a:cubicBezTo>
                <a:cubicBezTo>
                  <a:pt x="29402" y="7564"/>
                  <a:pt x="28293" y="8364"/>
                  <a:pt x="27391" y="9911"/>
                </a:cubicBezTo>
                <a:cubicBezTo>
                  <a:pt x="20633" y="21440"/>
                  <a:pt x="12896" y="32323"/>
                  <a:pt x="4230" y="42485"/>
                </a:cubicBezTo>
                <a:cubicBezTo>
                  <a:pt x="13206" y="31782"/>
                  <a:pt x="20994" y="20150"/>
                  <a:pt x="27468" y="7796"/>
                </a:cubicBezTo>
                <a:cubicBezTo>
                  <a:pt x="28242" y="6301"/>
                  <a:pt x="29170" y="5527"/>
                  <a:pt x="30331" y="5501"/>
                </a:cubicBezTo>
                <a:cubicBezTo>
                  <a:pt x="30373" y="5499"/>
                  <a:pt x="30415" y="5498"/>
                  <a:pt x="30457" y="5498"/>
                </a:cubicBezTo>
                <a:close/>
                <a:moveTo>
                  <a:pt x="30082" y="2994"/>
                </a:moveTo>
                <a:cubicBezTo>
                  <a:pt x="34477" y="2994"/>
                  <a:pt x="41453" y="14095"/>
                  <a:pt x="48178" y="24844"/>
                </a:cubicBezTo>
                <a:cubicBezTo>
                  <a:pt x="49854" y="27501"/>
                  <a:pt x="51556" y="30209"/>
                  <a:pt x="53233" y="32762"/>
                </a:cubicBezTo>
                <a:cubicBezTo>
                  <a:pt x="51943" y="30828"/>
                  <a:pt x="50654" y="28816"/>
                  <a:pt x="49364" y="26830"/>
                </a:cubicBezTo>
                <a:cubicBezTo>
                  <a:pt x="42118" y="15629"/>
                  <a:pt x="35300" y="5033"/>
                  <a:pt x="30461" y="5033"/>
                </a:cubicBezTo>
                <a:cubicBezTo>
                  <a:pt x="30409" y="5033"/>
                  <a:pt x="30357" y="5034"/>
                  <a:pt x="30305" y="5037"/>
                </a:cubicBezTo>
                <a:cubicBezTo>
                  <a:pt x="29015" y="5088"/>
                  <a:pt x="27906" y="5940"/>
                  <a:pt x="27055" y="7590"/>
                </a:cubicBezTo>
                <a:cubicBezTo>
                  <a:pt x="20504" y="20073"/>
                  <a:pt x="12638" y="31782"/>
                  <a:pt x="3560" y="42562"/>
                </a:cubicBezTo>
                <a:cubicBezTo>
                  <a:pt x="12948" y="31240"/>
                  <a:pt x="20865" y="18758"/>
                  <a:pt x="27133" y="5449"/>
                </a:cubicBezTo>
                <a:cubicBezTo>
                  <a:pt x="27881" y="3850"/>
                  <a:pt x="28783" y="3051"/>
                  <a:pt x="29918" y="2999"/>
                </a:cubicBezTo>
                <a:cubicBezTo>
                  <a:pt x="29972" y="2996"/>
                  <a:pt x="30027" y="2994"/>
                  <a:pt x="30082" y="2994"/>
                </a:cubicBezTo>
                <a:close/>
                <a:moveTo>
                  <a:pt x="33662" y="44955"/>
                </a:moveTo>
                <a:cubicBezTo>
                  <a:pt x="33256" y="44955"/>
                  <a:pt x="32851" y="44966"/>
                  <a:pt x="32445" y="44987"/>
                </a:cubicBezTo>
                <a:cubicBezTo>
                  <a:pt x="30924" y="45038"/>
                  <a:pt x="29402" y="45193"/>
                  <a:pt x="27855" y="45399"/>
                </a:cubicBezTo>
                <a:lnTo>
                  <a:pt x="38377" y="45399"/>
                </a:lnTo>
                <a:cubicBezTo>
                  <a:pt x="36817" y="45112"/>
                  <a:pt x="35241" y="44955"/>
                  <a:pt x="33662" y="44955"/>
                </a:cubicBezTo>
                <a:close/>
                <a:moveTo>
                  <a:pt x="34141" y="42498"/>
                </a:moveTo>
                <a:cubicBezTo>
                  <a:pt x="33445" y="42498"/>
                  <a:pt x="32759" y="42537"/>
                  <a:pt x="32084" y="42614"/>
                </a:cubicBezTo>
                <a:lnTo>
                  <a:pt x="32059" y="42614"/>
                </a:lnTo>
                <a:cubicBezTo>
                  <a:pt x="27958" y="43130"/>
                  <a:pt x="23935" y="44058"/>
                  <a:pt x="20040" y="45399"/>
                </a:cubicBezTo>
                <a:lnTo>
                  <a:pt x="21536" y="45399"/>
                </a:lnTo>
                <a:cubicBezTo>
                  <a:pt x="24966" y="44290"/>
                  <a:pt x="28525" y="43517"/>
                  <a:pt x="32110" y="43078"/>
                </a:cubicBezTo>
                <a:cubicBezTo>
                  <a:pt x="32782" y="42999"/>
                  <a:pt x="33465" y="42959"/>
                  <a:pt x="34160" y="42959"/>
                </a:cubicBezTo>
                <a:cubicBezTo>
                  <a:pt x="37309" y="42959"/>
                  <a:pt x="40697" y="43773"/>
                  <a:pt x="44309" y="45399"/>
                </a:cubicBezTo>
                <a:lnTo>
                  <a:pt x="45392" y="45399"/>
                </a:lnTo>
                <a:cubicBezTo>
                  <a:pt x="41373" y="43465"/>
                  <a:pt x="37623" y="42498"/>
                  <a:pt x="34141" y="42498"/>
                </a:cubicBezTo>
                <a:close/>
                <a:moveTo>
                  <a:pt x="34450" y="40042"/>
                </a:moveTo>
                <a:cubicBezTo>
                  <a:pt x="33539" y="40042"/>
                  <a:pt x="32638" y="40123"/>
                  <a:pt x="31749" y="40293"/>
                </a:cubicBezTo>
                <a:cubicBezTo>
                  <a:pt x="26410" y="41324"/>
                  <a:pt x="21227" y="43052"/>
                  <a:pt x="16326" y="45399"/>
                </a:cubicBezTo>
                <a:lnTo>
                  <a:pt x="17435" y="45399"/>
                </a:lnTo>
                <a:cubicBezTo>
                  <a:pt x="22026" y="43259"/>
                  <a:pt x="26849" y="41711"/>
                  <a:pt x="31827" y="40731"/>
                </a:cubicBezTo>
                <a:cubicBezTo>
                  <a:pt x="32681" y="40572"/>
                  <a:pt x="33548" y="40495"/>
                  <a:pt x="34425" y="40495"/>
                </a:cubicBezTo>
                <a:cubicBezTo>
                  <a:pt x="38789" y="40495"/>
                  <a:pt x="43410" y="42393"/>
                  <a:pt x="48049" y="45399"/>
                </a:cubicBezTo>
                <a:lnTo>
                  <a:pt x="48900" y="45399"/>
                </a:lnTo>
                <a:cubicBezTo>
                  <a:pt x="43985" y="42144"/>
                  <a:pt x="39088" y="40042"/>
                  <a:pt x="34450" y="40042"/>
                </a:cubicBezTo>
                <a:close/>
                <a:moveTo>
                  <a:pt x="34406" y="37570"/>
                </a:moveTo>
                <a:cubicBezTo>
                  <a:pt x="33390" y="37570"/>
                  <a:pt x="32392" y="37690"/>
                  <a:pt x="31414" y="37946"/>
                </a:cubicBezTo>
                <a:lnTo>
                  <a:pt x="31388" y="37946"/>
                </a:lnTo>
                <a:cubicBezTo>
                  <a:pt x="25611" y="39442"/>
                  <a:pt x="19679" y="41969"/>
                  <a:pt x="13696" y="45399"/>
                </a:cubicBezTo>
                <a:lnTo>
                  <a:pt x="14624" y="45399"/>
                </a:lnTo>
                <a:cubicBezTo>
                  <a:pt x="20350" y="42176"/>
                  <a:pt x="25998" y="39829"/>
                  <a:pt x="31517" y="38384"/>
                </a:cubicBezTo>
                <a:cubicBezTo>
                  <a:pt x="32459" y="38137"/>
                  <a:pt x="33424" y="38021"/>
                  <a:pt x="34406" y="38021"/>
                </a:cubicBezTo>
                <a:cubicBezTo>
                  <a:pt x="39475" y="38021"/>
                  <a:pt x="45021" y="41122"/>
                  <a:pt x="50422" y="45399"/>
                </a:cubicBezTo>
                <a:lnTo>
                  <a:pt x="51170" y="45399"/>
                </a:lnTo>
                <a:cubicBezTo>
                  <a:pt x="45537" y="40893"/>
                  <a:pt x="39740" y="37570"/>
                  <a:pt x="34406" y="37570"/>
                </a:cubicBezTo>
                <a:close/>
                <a:moveTo>
                  <a:pt x="34328" y="35078"/>
                </a:moveTo>
                <a:cubicBezTo>
                  <a:pt x="33218" y="35078"/>
                  <a:pt x="32132" y="35244"/>
                  <a:pt x="31079" y="35599"/>
                </a:cubicBezTo>
                <a:lnTo>
                  <a:pt x="31053" y="35599"/>
                </a:lnTo>
                <a:cubicBezTo>
                  <a:pt x="24915" y="37688"/>
                  <a:pt x="18415" y="40989"/>
                  <a:pt x="11761" y="45399"/>
                </a:cubicBezTo>
                <a:lnTo>
                  <a:pt x="12612" y="45399"/>
                </a:lnTo>
                <a:cubicBezTo>
                  <a:pt x="19009" y="41221"/>
                  <a:pt x="25276" y="38049"/>
                  <a:pt x="31208" y="36063"/>
                </a:cubicBezTo>
                <a:cubicBezTo>
                  <a:pt x="32223" y="35716"/>
                  <a:pt x="33271" y="35554"/>
                  <a:pt x="34345" y="35554"/>
                </a:cubicBezTo>
                <a:cubicBezTo>
                  <a:pt x="39899" y="35554"/>
                  <a:pt x="46150" y="39888"/>
                  <a:pt x="52201" y="45399"/>
                </a:cubicBezTo>
                <a:lnTo>
                  <a:pt x="52898" y="45399"/>
                </a:lnTo>
                <a:cubicBezTo>
                  <a:pt x="46660" y="39638"/>
                  <a:pt x="40149" y="35078"/>
                  <a:pt x="34328" y="35078"/>
                </a:cubicBezTo>
                <a:close/>
                <a:moveTo>
                  <a:pt x="34133" y="32576"/>
                </a:moveTo>
                <a:cubicBezTo>
                  <a:pt x="32965" y="32576"/>
                  <a:pt x="31832" y="32790"/>
                  <a:pt x="30743" y="33252"/>
                </a:cubicBezTo>
                <a:lnTo>
                  <a:pt x="30718" y="33252"/>
                </a:lnTo>
                <a:cubicBezTo>
                  <a:pt x="24373" y="35934"/>
                  <a:pt x="17461" y="40035"/>
                  <a:pt x="10214" y="45399"/>
                </a:cubicBezTo>
                <a:lnTo>
                  <a:pt x="10988" y="45399"/>
                </a:lnTo>
                <a:cubicBezTo>
                  <a:pt x="18028" y="40241"/>
                  <a:pt x="24734" y="36295"/>
                  <a:pt x="30898" y="33690"/>
                </a:cubicBezTo>
                <a:cubicBezTo>
                  <a:pt x="31932" y="33249"/>
                  <a:pt x="33014" y="33044"/>
                  <a:pt x="34131" y="33044"/>
                </a:cubicBezTo>
                <a:cubicBezTo>
                  <a:pt x="40066" y="33044"/>
                  <a:pt x="47040" y="38802"/>
                  <a:pt x="53594" y="45399"/>
                </a:cubicBezTo>
                <a:lnTo>
                  <a:pt x="54239" y="45399"/>
                </a:lnTo>
                <a:cubicBezTo>
                  <a:pt x="47512" y="38586"/>
                  <a:pt x="40329" y="32576"/>
                  <a:pt x="34133" y="32576"/>
                </a:cubicBezTo>
                <a:close/>
                <a:moveTo>
                  <a:pt x="33956" y="30074"/>
                </a:moveTo>
                <a:cubicBezTo>
                  <a:pt x="32718" y="30074"/>
                  <a:pt x="31523" y="30344"/>
                  <a:pt x="30382" y="30931"/>
                </a:cubicBezTo>
                <a:cubicBezTo>
                  <a:pt x="23909" y="34232"/>
                  <a:pt x="16713" y="39081"/>
                  <a:pt x="8873" y="45399"/>
                </a:cubicBezTo>
                <a:lnTo>
                  <a:pt x="9595" y="45399"/>
                </a:lnTo>
                <a:cubicBezTo>
                  <a:pt x="17255" y="39287"/>
                  <a:pt x="24270" y="34567"/>
                  <a:pt x="30589" y="31343"/>
                </a:cubicBezTo>
                <a:cubicBezTo>
                  <a:pt x="31670" y="30788"/>
                  <a:pt x="32805" y="30533"/>
                  <a:pt x="33983" y="30533"/>
                </a:cubicBezTo>
                <a:cubicBezTo>
                  <a:pt x="40198" y="30533"/>
                  <a:pt x="47622" y="37638"/>
                  <a:pt x="54754" y="45399"/>
                </a:cubicBezTo>
                <a:lnTo>
                  <a:pt x="55399" y="45399"/>
                </a:lnTo>
                <a:cubicBezTo>
                  <a:pt x="48101" y="37473"/>
                  <a:pt x="40439" y="30074"/>
                  <a:pt x="33956" y="30074"/>
                </a:cubicBezTo>
                <a:close/>
                <a:moveTo>
                  <a:pt x="33664" y="27577"/>
                </a:moveTo>
                <a:cubicBezTo>
                  <a:pt x="32400" y="27577"/>
                  <a:pt x="31190" y="27892"/>
                  <a:pt x="30047" y="28584"/>
                </a:cubicBezTo>
                <a:cubicBezTo>
                  <a:pt x="23548" y="32530"/>
                  <a:pt x="16249" y="38023"/>
                  <a:pt x="7712" y="45399"/>
                </a:cubicBezTo>
                <a:lnTo>
                  <a:pt x="8409" y="45399"/>
                </a:lnTo>
                <a:cubicBezTo>
                  <a:pt x="16765" y="38230"/>
                  <a:pt x="23909" y="32865"/>
                  <a:pt x="30279" y="28971"/>
                </a:cubicBezTo>
                <a:cubicBezTo>
                  <a:pt x="31341" y="28325"/>
                  <a:pt x="32473" y="28030"/>
                  <a:pt x="33661" y="28030"/>
                </a:cubicBezTo>
                <a:cubicBezTo>
                  <a:pt x="40116" y="28030"/>
                  <a:pt x="48219" y="36752"/>
                  <a:pt x="55735" y="45399"/>
                </a:cubicBezTo>
                <a:lnTo>
                  <a:pt x="56328" y="45399"/>
                </a:lnTo>
                <a:cubicBezTo>
                  <a:pt x="48681" y="36580"/>
                  <a:pt x="40412" y="27577"/>
                  <a:pt x="33664" y="27577"/>
                </a:cubicBezTo>
                <a:close/>
                <a:moveTo>
                  <a:pt x="33354" y="25088"/>
                </a:moveTo>
                <a:cubicBezTo>
                  <a:pt x="32068" y="25088"/>
                  <a:pt x="30849" y="25455"/>
                  <a:pt x="29712" y="26263"/>
                </a:cubicBezTo>
                <a:cubicBezTo>
                  <a:pt x="22877" y="31111"/>
                  <a:pt x="15320" y="37533"/>
                  <a:pt x="6732" y="45399"/>
                </a:cubicBezTo>
                <a:lnTo>
                  <a:pt x="7403" y="45399"/>
                </a:lnTo>
                <a:cubicBezTo>
                  <a:pt x="15836" y="37688"/>
                  <a:pt x="23264" y="31395"/>
                  <a:pt x="29970" y="26624"/>
                </a:cubicBezTo>
                <a:cubicBezTo>
                  <a:pt x="31016" y="25884"/>
                  <a:pt x="32145" y="25548"/>
                  <a:pt x="33341" y="25548"/>
                </a:cubicBezTo>
                <a:cubicBezTo>
                  <a:pt x="39987" y="25548"/>
                  <a:pt x="48683" y="35941"/>
                  <a:pt x="56508" y="45296"/>
                </a:cubicBezTo>
                <a:lnTo>
                  <a:pt x="56586" y="45399"/>
                </a:lnTo>
                <a:lnTo>
                  <a:pt x="57179" y="45399"/>
                </a:lnTo>
                <a:cubicBezTo>
                  <a:pt x="57076" y="45270"/>
                  <a:pt x="56972" y="45141"/>
                  <a:pt x="56869" y="45013"/>
                </a:cubicBezTo>
                <a:cubicBezTo>
                  <a:pt x="48981" y="35581"/>
                  <a:pt x="40232" y="25088"/>
                  <a:pt x="33354" y="25088"/>
                </a:cubicBezTo>
                <a:close/>
                <a:moveTo>
                  <a:pt x="33065" y="22564"/>
                </a:moveTo>
                <a:cubicBezTo>
                  <a:pt x="31713" y="22564"/>
                  <a:pt x="30401" y="23047"/>
                  <a:pt x="29376" y="23916"/>
                </a:cubicBezTo>
                <a:cubicBezTo>
                  <a:pt x="22464" y="29590"/>
                  <a:pt x="14624" y="36940"/>
                  <a:pt x="5829" y="45399"/>
                </a:cubicBezTo>
                <a:lnTo>
                  <a:pt x="6500" y="45399"/>
                </a:lnTo>
                <a:cubicBezTo>
                  <a:pt x="15166" y="37069"/>
                  <a:pt x="22877" y="29873"/>
                  <a:pt x="29660" y="24277"/>
                </a:cubicBezTo>
                <a:cubicBezTo>
                  <a:pt x="30605" y="23463"/>
                  <a:pt x="31794" y="23025"/>
                  <a:pt x="33019" y="23025"/>
                </a:cubicBezTo>
                <a:cubicBezTo>
                  <a:pt x="33231" y="23025"/>
                  <a:pt x="33444" y="23038"/>
                  <a:pt x="33658" y="23065"/>
                </a:cubicBezTo>
                <a:cubicBezTo>
                  <a:pt x="39873" y="23709"/>
                  <a:pt x="48075" y="33897"/>
                  <a:pt x="55348" y="42923"/>
                </a:cubicBezTo>
                <a:lnTo>
                  <a:pt x="57359" y="45399"/>
                </a:lnTo>
                <a:lnTo>
                  <a:pt x="57953" y="45399"/>
                </a:lnTo>
                <a:cubicBezTo>
                  <a:pt x="57205" y="44497"/>
                  <a:pt x="56457" y="43568"/>
                  <a:pt x="55683" y="42614"/>
                </a:cubicBezTo>
                <a:cubicBezTo>
                  <a:pt x="48023" y="33097"/>
                  <a:pt x="40080" y="23271"/>
                  <a:pt x="33709" y="22600"/>
                </a:cubicBezTo>
                <a:cubicBezTo>
                  <a:pt x="33494" y="22576"/>
                  <a:pt x="33279" y="22564"/>
                  <a:pt x="33065" y="22564"/>
                </a:cubicBezTo>
                <a:close/>
                <a:moveTo>
                  <a:pt x="32358" y="17564"/>
                </a:moveTo>
                <a:cubicBezTo>
                  <a:pt x="30973" y="17564"/>
                  <a:pt x="29748" y="18132"/>
                  <a:pt x="28706" y="19248"/>
                </a:cubicBezTo>
                <a:cubicBezTo>
                  <a:pt x="26514" y="21595"/>
                  <a:pt x="24192" y="24122"/>
                  <a:pt x="21717" y="26778"/>
                </a:cubicBezTo>
                <a:cubicBezTo>
                  <a:pt x="16636" y="32298"/>
                  <a:pt x="10807" y="38616"/>
                  <a:pt x="4256" y="45399"/>
                </a:cubicBezTo>
                <a:lnTo>
                  <a:pt x="5546" y="45399"/>
                </a:lnTo>
                <a:cubicBezTo>
                  <a:pt x="6887" y="44032"/>
                  <a:pt x="8202" y="42691"/>
                  <a:pt x="9492" y="41376"/>
                </a:cubicBezTo>
                <a:cubicBezTo>
                  <a:pt x="16945" y="33768"/>
                  <a:pt x="23419" y="27191"/>
                  <a:pt x="29376" y="21930"/>
                </a:cubicBezTo>
                <a:cubicBezTo>
                  <a:pt x="30278" y="21074"/>
                  <a:pt x="31455" y="20611"/>
                  <a:pt x="32684" y="20611"/>
                </a:cubicBezTo>
                <a:cubicBezTo>
                  <a:pt x="32861" y="20611"/>
                  <a:pt x="33040" y="20621"/>
                  <a:pt x="33219" y="20640"/>
                </a:cubicBezTo>
                <a:cubicBezTo>
                  <a:pt x="39203" y="21182"/>
                  <a:pt x="46888" y="31060"/>
                  <a:pt x="54342" y="40628"/>
                </a:cubicBezTo>
                <a:cubicBezTo>
                  <a:pt x="55631" y="42279"/>
                  <a:pt x="56869" y="43878"/>
                  <a:pt x="58081" y="45399"/>
                </a:cubicBezTo>
                <a:lnTo>
                  <a:pt x="58675" y="45399"/>
                </a:lnTo>
                <a:cubicBezTo>
                  <a:pt x="57385" y="43800"/>
                  <a:pt x="56044" y="42072"/>
                  <a:pt x="54703" y="40344"/>
                </a:cubicBezTo>
                <a:cubicBezTo>
                  <a:pt x="47198" y="30699"/>
                  <a:pt x="39435" y="20743"/>
                  <a:pt x="33271" y="20176"/>
                </a:cubicBezTo>
                <a:cubicBezTo>
                  <a:pt x="33090" y="20158"/>
                  <a:pt x="32910" y="20149"/>
                  <a:pt x="32731" y="20149"/>
                </a:cubicBezTo>
                <a:cubicBezTo>
                  <a:pt x="31373" y="20149"/>
                  <a:pt x="30069" y="20660"/>
                  <a:pt x="29067" y="21595"/>
                </a:cubicBezTo>
                <a:cubicBezTo>
                  <a:pt x="23109" y="26882"/>
                  <a:pt x="16636" y="33458"/>
                  <a:pt x="9156" y="41067"/>
                </a:cubicBezTo>
                <a:lnTo>
                  <a:pt x="5829" y="44471"/>
                </a:lnTo>
                <a:cubicBezTo>
                  <a:pt x="11890" y="38152"/>
                  <a:pt x="17306" y="32272"/>
                  <a:pt x="22078" y="27114"/>
                </a:cubicBezTo>
                <a:cubicBezTo>
                  <a:pt x="24554" y="24432"/>
                  <a:pt x="26875" y="21930"/>
                  <a:pt x="29067" y="19557"/>
                </a:cubicBezTo>
                <a:cubicBezTo>
                  <a:pt x="30031" y="18545"/>
                  <a:pt x="31108" y="18028"/>
                  <a:pt x="32340" y="18028"/>
                </a:cubicBezTo>
                <a:cubicBezTo>
                  <a:pt x="32426" y="18028"/>
                  <a:pt x="32513" y="18030"/>
                  <a:pt x="32600" y="18035"/>
                </a:cubicBezTo>
                <a:cubicBezTo>
                  <a:pt x="38274" y="18345"/>
                  <a:pt x="45908" y="28481"/>
                  <a:pt x="53310" y="38307"/>
                </a:cubicBezTo>
                <a:cubicBezTo>
                  <a:pt x="55167" y="40783"/>
                  <a:pt x="56998" y="43181"/>
                  <a:pt x="58752" y="45399"/>
                </a:cubicBezTo>
                <a:lnTo>
                  <a:pt x="59345" y="45399"/>
                </a:lnTo>
                <a:cubicBezTo>
                  <a:pt x="57514" y="43104"/>
                  <a:pt x="55631" y="40602"/>
                  <a:pt x="53671" y="37997"/>
                </a:cubicBezTo>
                <a:cubicBezTo>
                  <a:pt x="46218" y="28120"/>
                  <a:pt x="38481" y="17906"/>
                  <a:pt x="32626" y="17571"/>
                </a:cubicBezTo>
                <a:cubicBezTo>
                  <a:pt x="32536" y="17567"/>
                  <a:pt x="32447" y="17564"/>
                  <a:pt x="32358" y="17564"/>
                </a:cubicBezTo>
                <a:close/>
                <a:moveTo>
                  <a:pt x="31970" y="15066"/>
                </a:moveTo>
                <a:cubicBezTo>
                  <a:pt x="30595" y="15066"/>
                  <a:pt x="29387" y="15686"/>
                  <a:pt x="28371" y="16926"/>
                </a:cubicBezTo>
                <a:cubicBezTo>
                  <a:pt x="22284" y="24277"/>
                  <a:pt x="13979" y="34309"/>
                  <a:pt x="3560" y="45399"/>
                </a:cubicBezTo>
                <a:lnTo>
                  <a:pt x="4179" y="45399"/>
                </a:lnTo>
                <a:cubicBezTo>
                  <a:pt x="14469" y="34413"/>
                  <a:pt x="22697" y="24509"/>
                  <a:pt x="28732" y="17210"/>
                </a:cubicBezTo>
                <a:cubicBezTo>
                  <a:pt x="29644" y="16075"/>
                  <a:pt x="30723" y="15530"/>
                  <a:pt x="31943" y="15530"/>
                </a:cubicBezTo>
                <a:cubicBezTo>
                  <a:pt x="31999" y="15530"/>
                  <a:pt x="32054" y="15531"/>
                  <a:pt x="32110" y="15534"/>
                </a:cubicBezTo>
                <a:cubicBezTo>
                  <a:pt x="37526" y="15688"/>
                  <a:pt x="45057" y="26031"/>
                  <a:pt x="52356" y="36037"/>
                </a:cubicBezTo>
                <a:cubicBezTo>
                  <a:pt x="54806" y="39364"/>
                  <a:pt x="57153" y="42588"/>
                  <a:pt x="59397" y="45399"/>
                </a:cubicBezTo>
                <a:lnTo>
                  <a:pt x="59964" y="45399"/>
                </a:lnTo>
                <a:cubicBezTo>
                  <a:pt x="57669" y="42537"/>
                  <a:pt x="55244" y="39210"/>
                  <a:pt x="52743" y="35754"/>
                </a:cubicBezTo>
                <a:cubicBezTo>
                  <a:pt x="45367" y="25669"/>
                  <a:pt x="37758" y="15224"/>
                  <a:pt x="32136" y="15069"/>
                </a:cubicBezTo>
                <a:cubicBezTo>
                  <a:pt x="32080" y="15067"/>
                  <a:pt x="32025" y="15066"/>
                  <a:pt x="31970" y="15066"/>
                </a:cubicBezTo>
                <a:close/>
                <a:moveTo>
                  <a:pt x="31646" y="12542"/>
                </a:moveTo>
                <a:cubicBezTo>
                  <a:pt x="30253" y="12542"/>
                  <a:pt x="29041" y="13213"/>
                  <a:pt x="28035" y="14579"/>
                </a:cubicBezTo>
                <a:cubicBezTo>
                  <a:pt x="20221" y="25308"/>
                  <a:pt x="11839" y="35599"/>
                  <a:pt x="2889" y="45399"/>
                </a:cubicBezTo>
                <a:lnTo>
                  <a:pt x="3534" y="45399"/>
                </a:lnTo>
                <a:cubicBezTo>
                  <a:pt x="12380" y="35676"/>
                  <a:pt x="20685" y="25489"/>
                  <a:pt x="28422" y="14863"/>
                </a:cubicBezTo>
                <a:cubicBezTo>
                  <a:pt x="29351" y="13599"/>
                  <a:pt x="30408" y="13006"/>
                  <a:pt x="31646" y="13006"/>
                </a:cubicBezTo>
                <a:cubicBezTo>
                  <a:pt x="36830" y="13058"/>
                  <a:pt x="44283" y="23606"/>
                  <a:pt x="51479" y="33794"/>
                </a:cubicBezTo>
                <a:cubicBezTo>
                  <a:pt x="54445" y="37997"/>
                  <a:pt x="57334" y="42072"/>
                  <a:pt x="60016" y="45399"/>
                </a:cubicBezTo>
                <a:lnTo>
                  <a:pt x="60609" y="45399"/>
                </a:lnTo>
                <a:cubicBezTo>
                  <a:pt x="57849" y="42021"/>
                  <a:pt x="54909" y="37843"/>
                  <a:pt x="51840" y="33510"/>
                </a:cubicBezTo>
                <a:cubicBezTo>
                  <a:pt x="44593" y="23245"/>
                  <a:pt x="37062" y="12619"/>
                  <a:pt x="31646" y="12542"/>
                </a:cubicBezTo>
                <a:close/>
                <a:moveTo>
                  <a:pt x="29657" y="0"/>
                </a:moveTo>
                <a:cubicBezTo>
                  <a:pt x="29589" y="0"/>
                  <a:pt x="29521" y="3"/>
                  <a:pt x="29454" y="8"/>
                </a:cubicBezTo>
                <a:cubicBezTo>
                  <a:pt x="28190" y="111"/>
                  <a:pt x="27184" y="1065"/>
                  <a:pt x="26410" y="2896"/>
                </a:cubicBezTo>
                <a:cubicBezTo>
                  <a:pt x="19860" y="18345"/>
                  <a:pt x="10962" y="32685"/>
                  <a:pt x="1" y="45399"/>
                </a:cubicBezTo>
                <a:lnTo>
                  <a:pt x="2889" y="45399"/>
                </a:lnTo>
                <a:cubicBezTo>
                  <a:pt x="12097" y="35083"/>
                  <a:pt x="20530" y="24096"/>
                  <a:pt x="28087" y="12490"/>
                </a:cubicBezTo>
                <a:cubicBezTo>
                  <a:pt x="28964" y="11175"/>
                  <a:pt x="29995" y="10530"/>
                  <a:pt x="31182" y="10504"/>
                </a:cubicBezTo>
                <a:cubicBezTo>
                  <a:pt x="31194" y="10504"/>
                  <a:pt x="31206" y="10504"/>
                  <a:pt x="31218" y="10504"/>
                </a:cubicBezTo>
                <a:cubicBezTo>
                  <a:pt x="36195" y="10504"/>
                  <a:pt x="43527" y="21207"/>
                  <a:pt x="50602" y="31550"/>
                </a:cubicBezTo>
                <a:cubicBezTo>
                  <a:pt x="54007" y="36502"/>
                  <a:pt x="57488" y="41582"/>
                  <a:pt x="60661" y="45399"/>
                </a:cubicBezTo>
                <a:lnTo>
                  <a:pt x="61280" y="45399"/>
                </a:lnTo>
                <a:cubicBezTo>
                  <a:pt x="58030" y="41582"/>
                  <a:pt x="54471" y="36373"/>
                  <a:pt x="50989" y="31292"/>
                </a:cubicBezTo>
                <a:cubicBezTo>
                  <a:pt x="43828" y="20833"/>
                  <a:pt x="36409" y="10040"/>
                  <a:pt x="31200" y="10040"/>
                </a:cubicBezTo>
                <a:cubicBezTo>
                  <a:pt x="31194" y="10040"/>
                  <a:pt x="31188" y="10040"/>
                  <a:pt x="31182" y="10040"/>
                </a:cubicBezTo>
                <a:cubicBezTo>
                  <a:pt x="29841" y="10040"/>
                  <a:pt x="28654" y="10814"/>
                  <a:pt x="27700" y="12258"/>
                </a:cubicBezTo>
                <a:cubicBezTo>
                  <a:pt x="20504" y="23271"/>
                  <a:pt x="12535" y="33742"/>
                  <a:pt x="3844" y="43620"/>
                </a:cubicBezTo>
                <a:cubicBezTo>
                  <a:pt x="12845" y="33226"/>
                  <a:pt x="20840" y="22007"/>
                  <a:pt x="27777" y="10169"/>
                </a:cubicBezTo>
                <a:cubicBezTo>
                  <a:pt x="28603" y="8751"/>
                  <a:pt x="29583" y="8054"/>
                  <a:pt x="30743" y="8003"/>
                </a:cubicBezTo>
                <a:cubicBezTo>
                  <a:pt x="30771" y="8002"/>
                  <a:pt x="30799" y="8002"/>
                  <a:pt x="30827" y="8002"/>
                </a:cubicBezTo>
                <a:cubicBezTo>
                  <a:pt x="35599" y="8002"/>
                  <a:pt x="42803" y="18845"/>
                  <a:pt x="49777" y="29332"/>
                </a:cubicBezTo>
                <a:cubicBezTo>
                  <a:pt x="53697" y="35212"/>
                  <a:pt x="57746" y="41299"/>
                  <a:pt x="61331" y="45399"/>
                </a:cubicBezTo>
                <a:lnTo>
                  <a:pt x="61950" y="45399"/>
                </a:lnTo>
                <a:cubicBezTo>
                  <a:pt x="60841" y="44161"/>
                  <a:pt x="59681" y="42691"/>
                  <a:pt x="58468" y="41092"/>
                </a:cubicBezTo>
                <a:lnTo>
                  <a:pt x="58468" y="41092"/>
                </a:lnTo>
                <a:cubicBezTo>
                  <a:pt x="59603" y="42588"/>
                  <a:pt x="60789" y="44033"/>
                  <a:pt x="62079" y="45399"/>
                </a:cubicBezTo>
                <a:lnTo>
                  <a:pt x="62724" y="45399"/>
                </a:lnTo>
                <a:lnTo>
                  <a:pt x="62569" y="45270"/>
                </a:lnTo>
                <a:cubicBezTo>
                  <a:pt x="61099" y="43697"/>
                  <a:pt x="59732" y="42021"/>
                  <a:pt x="58443" y="40293"/>
                </a:cubicBezTo>
                <a:lnTo>
                  <a:pt x="58443" y="40293"/>
                </a:lnTo>
                <a:cubicBezTo>
                  <a:pt x="59526" y="41737"/>
                  <a:pt x="60686" y="43104"/>
                  <a:pt x="61924" y="44419"/>
                </a:cubicBezTo>
                <a:lnTo>
                  <a:pt x="62879" y="45399"/>
                </a:lnTo>
                <a:lnTo>
                  <a:pt x="63523" y="45399"/>
                </a:lnTo>
                <a:cubicBezTo>
                  <a:pt x="63085" y="44961"/>
                  <a:pt x="62672" y="44523"/>
                  <a:pt x="62260" y="44110"/>
                </a:cubicBezTo>
                <a:cubicBezTo>
                  <a:pt x="60996" y="42743"/>
                  <a:pt x="59784" y="41324"/>
                  <a:pt x="58675" y="39803"/>
                </a:cubicBezTo>
                <a:lnTo>
                  <a:pt x="58675" y="39803"/>
                </a:lnTo>
                <a:cubicBezTo>
                  <a:pt x="59577" y="41015"/>
                  <a:pt x="60557" y="42176"/>
                  <a:pt x="61615" y="43285"/>
                </a:cubicBezTo>
                <a:cubicBezTo>
                  <a:pt x="62105" y="43800"/>
                  <a:pt x="62672" y="44368"/>
                  <a:pt x="63240" y="44987"/>
                </a:cubicBezTo>
                <a:lnTo>
                  <a:pt x="63652" y="45399"/>
                </a:lnTo>
                <a:lnTo>
                  <a:pt x="64297" y="45399"/>
                </a:lnTo>
                <a:lnTo>
                  <a:pt x="63601" y="44651"/>
                </a:lnTo>
                <a:cubicBezTo>
                  <a:pt x="63007" y="44032"/>
                  <a:pt x="62466" y="43465"/>
                  <a:pt x="61950" y="42923"/>
                </a:cubicBezTo>
                <a:cubicBezTo>
                  <a:pt x="57669" y="38487"/>
                  <a:pt x="52665" y="30286"/>
                  <a:pt x="47817" y="22342"/>
                </a:cubicBezTo>
                <a:cubicBezTo>
                  <a:pt x="40804" y="10858"/>
                  <a:pt x="34168" y="0"/>
                  <a:pt x="29657" y="0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"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4"/>
          <p:cNvSpPr txBox="1"/>
          <p:nvPr>
            <p:ph type="title"/>
          </p:nvPr>
        </p:nvSpPr>
        <p:spPr>
          <a:xfrm>
            <a:off x="713225" y="539500"/>
            <a:ext cx="7717500" cy="61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88" name="Google Shape;188;p24"/>
          <p:cNvSpPr txBox="1"/>
          <p:nvPr>
            <p:ph idx="1" type="subTitle"/>
          </p:nvPr>
        </p:nvSpPr>
        <p:spPr>
          <a:xfrm>
            <a:off x="1185425" y="3513775"/>
            <a:ext cx="1742700" cy="6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89" name="Google Shape;189;p24"/>
          <p:cNvSpPr txBox="1"/>
          <p:nvPr>
            <p:ph idx="2" type="subTitle"/>
          </p:nvPr>
        </p:nvSpPr>
        <p:spPr>
          <a:xfrm>
            <a:off x="1185425" y="2700075"/>
            <a:ext cx="1742700" cy="7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Oswald"/>
              <a:buNone/>
              <a:defRPr b="1" sz="24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2400"/>
              <a:buFont typeface="Oswald"/>
              <a:buNone/>
              <a:defRPr b="1" sz="24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2400"/>
              <a:buFont typeface="Oswald"/>
              <a:buNone/>
              <a:defRPr b="1" sz="24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2400"/>
              <a:buFont typeface="Oswald"/>
              <a:buNone/>
              <a:defRPr b="1" sz="24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2400"/>
              <a:buFont typeface="Oswald"/>
              <a:buNone/>
              <a:defRPr b="1" sz="24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2400"/>
              <a:buFont typeface="Oswald"/>
              <a:buNone/>
              <a:defRPr b="1" sz="24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2400"/>
              <a:buFont typeface="Oswald"/>
              <a:buNone/>
              <a:defRPr b="1" sz="24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2400"/>
              <a:buFont typeface="Oswald"/>
              <a:buNone/>
              <a:defRPr b="1" sz="24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2400"/>
              <a:buFont typeface="Oswald"/>
              <a:buNone/>
              <a:defRPr b="1" sz="24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90" name="Google Shape;190;p24"/>
          <p:cNvSpPr txBox="1"/>
          <p:nvPr>
            <p:ph idx="3" type="subTitle"/>
          </p:nvPr>
        </p:nvSpPr>
        <p:spPr>
          <a:xfrm>
            <a:off x="3700650" y="3513775"/>
            <a:ext cx="1742700" cy="6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91" name="Google Shape;191;p24"/>
          <p:cNvSpPr txBox="1"/>
          <p:nvPr>
            <p:ph idx="4" type="subTitle"/>
          </p:nvPr>
        </p:nvSpPr>
        <p:spPr>
          <a:xfrm>
            <a:off x="3700650" y="2700075"/>
            <a:ext cx="1742700" cy="7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Oswald"/>
              <a:buNone/>
              <a:defRPr b="1" sz="24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2400"/>
              <a:buFont typeface="Oswald"/>
              <a:buNone/>
              <a:defRPr b="1" sz="24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2400"/>
              <a:buFont typeface="Oswald"/>
              <a:buNone/>
              <a:defRPr b="1" sz="24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2400"/>
              <a:buFont typeface="Oswald"/>
              <a:buNone/>
              <a:defRPr b="1" sz="24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2400"/>
              <a:buFont typeface="Oswald"/>
              <a:buNone/>
              <a:defRPr b="1" sz="24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2400"/>
              <a:buFont typeface="Oswald"/>
              <a:buNone/>
              <a:defRPr b="1" sz="24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2400"/>
              <a:buFont typeface="Oswald"/>
              <a:buNone/>
              <a:defRPr b="1" sz="24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2400"/>
              <a:buFont typeface="Oswald"/>
              <a:buNone/>
              <a:defRPr b="1" sz="24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2400"/>
              <a:buFont typeface="Oswald"/>
              <a:buNone/>
              <a:defRPr b="1" sz="24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92" name="Google Shape;192;p24"/>
          <p:cNvSpPr txBox="1"/>
          <p:nvPr>
            <p:ph idx="5" type="subTitle"/>
          </p:nvPr>
        </p:nvSpPr>
        <p:spPr>
          <a:xfrm>
            <a:off x="6215875" y="3513775"/>
            <a:ext cx="1742700" cy="6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93" name="Google Shape;193;p24"/>
          <p:cNvSpPr txBox="1"/>
          <p:nvPr>
            <p:ph idx="6" type="subTitle"/>
          </p:nvPr>
        </p:nvSpPr>
        <p:spPr>
          <a:xfrm>
            <a:off x="6215875" y="2700075"/>
            <a:ext cx="1742700" cy="7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Oswald"/>
              <a:buNone/>
              <a:defRPr b="1" sz="24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2400"/>
              <a:buFont typeface="Oswald"/>
              <a:buNone/>
              <a:defRPr b="1" sz="24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2400"/>
              <a:buFont typeface="Oswald"/>
              <a:buNone/>
              <a:defRPr b="1" sz="24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2400"/>
              <a:buFont typeface="Oswald"/>
              <a:buNone/>
              <a:defRPr b="1" sz="24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2400"/>
              <a:buFont typeface="Oswald"/>
              <a:buNone/>
              <a:defRPr b="1" sz="24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2400"/>
              <a:buFont typeface="Oswald"/>
              <a:buNone/>
              <a:defRPr b="1" sz="24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2400"/>
              <a:buFont typeface="Oswald"/>
              <a:buNone/>
              <a:defRPr b="1" sz="24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2400"/>
              <a:buFont typeface="Oswald"/>
              <a:buNone/>
              <a:defRPr b="1" sz="24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2400"/>
              <a:buFont typeface="Oswald"/>
              <a:buNone/>
              <a:defRPr b="1" sz="24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94" name="Google Shape;194;p24"/>
          <p:cNvSpPr/>
          <p:nvPr/>
        </p:nvSpPr>
        <p:spPr>
          <a:xfrm flipH="1">
            <a:off x="-15782" y="3471399"/>
            <a:ext cx="626480" cy="1672111"/>
          </a:xfrm>
          <a:custGeom>
            <a:rect b="b" l="l" r="r" t="t"/>
            <a:pathLst>
              <a:path extrusionOk="0" h="33469" w="12539">
                <a:moveTo>
                  <a:pt x="12239" y="25376"/>
                </a:moveTo>
                <a:cubicBezTo>
                  <a:pt x="12239" y="25396"/>
                  <a:pt x="12239" y="25426"/>
                  <a:pt x="12219" y="25446"/>
                </a:cubicBezTo>
                <a:cubicBezTo>
                  <a:pt x="12059" y="26555"/>
                  <a:pt x="12059" y="27684"/>
                  <a:pt x="12239" y="28793"/>
                </a:cubicBezTo>
                <a:lnTo>
                  <a:pt x="12239" y="25376"/>
                </a:lnTo>
                <a:close/>
                <a:moveTo>
                  <a:pt x="12239" y="23448"/>
                </a:moveTo>
                <a:cubicBezTo>
                  <a:pt x="12039" y="24198"/>
                  <a:pt x="11859" y="24957"/>
                  <a:pt x="11699" y="25716"/>
                </a:cubicBezTo>
                <a:cubicBezTo>
                  <a:pt x="11230" y="28044"/>
                  <a:pt x="11459" y="29832"/>
                  <a:pt x="12239" y="31361"/>
                </a:cubicBezTo>
                <a:lnTo>
                  <a:pt x="12239" y="31031"/>
                </a:lnTo>
                <a:cubicBezTo>
                  <a:pt x="11569" y="29582"/>
                  <a:pt x="11399" y="27894"/>
                  <a:pt x="11839" y="25736"/>
                </a:cubicBezTo>
                <a:cubicBezTo>
                  <a:pt x="11949" y="25157"/>
                  <a:pt x="12089" y="24577"/>
                  <a:pt x="12239" y="23988"/>
                </a:cubicBezTo>
                <a:lnTo>
                  <a:pt x="12239" y="23448"/>
                </a:lnTo>
                <a:close/>
                <a:moveTo>
                  <a:pt x="12239" y="22409"/>
                </a:moveTo>
                <a:cubicBezTo>
                  <a:pt x="11849" y="23588"/>
                  <a:pt x="11499" y="24787"/>
                  <a:pt x="11180" y="25976"/>
                </a:cubicBezTo>
                <a:cubicBezTo>
                  <a:pt x="10390" y="28993"/>
                  <a:pt x="10890" y="30961"/>
                  <a:pt x="12239" y="32590"/>
                </a:cubicBezTo>
                <a:lnTo>
                  <a:pt x="12239" y="32410"/>
                </a:lnTo>
                <a:cubicBezTo>
                  <a:pt x="10970" y="30831"/>
                  <a:pt x="10540" y="28923"/>
                  <a:pt x="11310" y="26016"/>
                </a:cubicBezTo>
                <a:cubicBezTo>
                  <a:pt x="11589" y="24947"/>
                  <a:pt x="11899" y="23888"/>
                  <a:pt x="12239" y="22849"/>
                </a:cubicBezTo>
                <a:lnTo>
                  <a:pt x="12239" y="22409"/>
                </a:lnTo>
                <a:close/>
                <a:moveTo>
                  <a:pt x="12239" y="21610"/>
                </a:moveTo>
                <a:cubicBezTo>
                  <a:pt x="11639" y="23258"/>
                  <a:pt x="11110" y="24837"/>
                  <a:pt x="10660" y="26246"/>
                </a:cubicBezTo>
                <a:cubicBezTo>
                  <a:pt x="9501" y="29852"/>
                  <a:pt x="10280" y="31770"/>
                  <a:pt x="12239" y="33399"/>
                </a:cubicBezTo>
                <a:lnTo>
                  <a:pt x="12239" y="33219"/>
                </a:lnTo>
                <a:cubicBezTo>
                  <a:pt x="10400" y="31630"/>
                  <a:pt x="9681" y="29752"/>
                  <a:pt x="10790" y="26286"/>
                </a:cubicBezTo>
                <a:cubicBezTo>
                  <a:pt x="11210" y="24977"/>
                  <a:pt x="11689" y="23528"/>
                  <a:pt x="12239" y="22010"/>
                </a:cubicBezTo>
                <a:lnTo>
                  <a:pt x="12239" y="21610"/>
                </a:lnTo>
                <a:close/>
                <a:moveTo>
                  <a:pt x="12239" y="1"/>
                </a:moveTo>
                <a:cubicBezTo>
                  <a:pt x="12059" y="21"/>
                  <a:pt x="11899" y="81"/>
                  <a:pt x="11749" y="181"/>
                </a:cubicBezTo>
                <a:cubicBezTo>
                  <a:pt x="11459" y="400"/>
                  <a:pt x="11349" y="810"/>
                  <a:pt x="11449" y="1389"/>
                </a:cubicBezTo>
                <a:cubicBezTo>
                  <a:pt x="12289" y="6395"/>
                  <a:pt x="11879" y="11819"/>
                  <a:pt x="10261" y="17074"/>
                </a:cubicBezTo>
                <a:cubicBezTo>
                  <a:pt x="8702" y="22150"/>
                  <a:pt x="6134" y="26715"/>
                  <a:pt x="2838" y="30272"/>
                </a:cubicBezTo>
                <a:cubicBezTo>
                  <a:pt x="1489" y="31730"/>
                  <a:pt x="570" y="32749"/>
                  <a:pt x="0" y="33469"/>
                </a:cubicBezTo>
                <a:lnTo>
                  <a:pt x="170" y="33469"/>
                </a:lnTo>
                <a:cubicBezTo>
                  <a:pt x="790" y="32689"/>
                  <a:pt x="1749" y="31650"/>
                  <a:pt x="2938" y="30362"/>
                </a:cubicBezTo>
                <a:cubicBezTo>
                  <a:pt x="6244" y="26795"/>
                  <a:pt x="8822" y="22209"/>
                  <a:pt x="10390" y="17114"/>
                </a:cubicBezTo>
                <a:cubicBezTo>
                  <a:pt x="12019" y="11839"/>
                  <a:pt x="12428" y="6395"/>
                  <a:pt x="11579" y="1369"/>
                </a:cubicBezTo>
                <a:cubicBezTo>
                  <a:pt x="11489" y="830"/>
                  <a:pt x="11579" y="480"/>
                  <a:pt x="11829" y="290"/>
                </a:cubicBezTo>
                <a:cubicBezTo>
                  <a:pt x="11949" y="210"/>
                  <a:pt x="12089" y="161"/>
                  <a:pt x="12239" y="141"/>
                </a:cubicBezTo>
                <a:lnTo>
                  <a:pt x="12239" y="1"/>
                </a:lnTo>
                <a:close/>
                <a:moveTo>
                  <a:pt x="12219" y="720"/>
                </a:moveTo>
                <a:cubicBezTo>
                  <a:pt x="12209" y="730"/>
                  <a:pt x="12199" y="740"/>
                  <a:pt x="12189" y="740"/>
                </a:cubicBezTo>
                <a:cubicBezTo>
                  <a:pt x="11879" y="960"/>
                  <a:pt x="11769" y="1359"/>
                  <a:pt x="11849" y="1929"/>
                </a:cubicBezTo>
                <a:cubicBezTo>
                  <a:pt x="12538" y="6764"/>
                  <a:pt x="12059" y="12019"/>
                  <a:pt x="10480" y="17114"/>
                </a:cubicBezTo>
                <a:cubicBezTo>
                  <a:pt x="8942" y="22050"/>
                  <a:pt x="6474" y="26515"/>
                  <a:pt x="3347" y="30002"/>
                </a:cubicBezTo>
                <a:cubicBezTo>
                  <a:pt x="1889" y="31630"/>
                  <a:pt x="949" y="32719"/>
                  <a:pt x="430" y="33469"/>
                </a:cubicBezTo>
                <a:lnTo>
                  <a:pt x="600" y="33469"/>
                </a:lnTo>
                <a:cubicBezTo>
                  <a:pt x="1139" y="32709"/>
                  <a:pt x="2098" y="31611"/>
                  <a:pt x="3447" y="30092"/>
                </a:cubicBezTo>
                <a:cubicBezTo>
                  <a:pt x="6584" y="26585"/>
                  <a:pt x="9072" y="22110"/>
                  <a:pt x="10610" y="17144"/>
                </a:cubicBezTo>
                <a:cubicBezTo>
                  <a:pt x="11489" y="14347"/>
                  <a:pt x="12029" y="11450"/>
                  <a:pt x="12219" y="8523"/>
                </a:cubicBezTo>
                <a:cubicBezTo>
                  <a:pt x="12319" y="7074"/>
                  <a:pt x="12319" y="5625"/>
                  <a:pt x="12219" y="4177"/>
                </a:cubicBezTo>
                <a:cubicBezTo>
                  <a:pt x="12179" y="3417"/>
                  <a:pt x="12109" y="2658"/>
                  <a:pt x="11999" y="1909"/>
                </a:cubicBezTo>
                <a:lnTo>
                  <a:pt x="11989" y="1909"/>
                </a:lnTo>
                <a:cubicBezTo>
                  <a:pt x="11919" y="1419"/>
                  <a:pt x="11989" y="1080"/>
                  <a:pt x="12219" y="890"/>
                </a:cubicBezTo>
                <a:lnTo>
                  <a:pt x="12219" y="720"/>
                </a:lnTo>
                <a:close/>
                <a:moveTo>
                  <a:pt x="12219" y="10121"/>
                </a:moveTo>
                <a:cubicBezTo>
                  <a:pt x="11929" y="12509"/>
                  <a:pt x="11429" y="14856"/>
                  <a:pt x="10710" y="17144"/>
                </a:cubicBezTo>
                <a:cubicBezTo>
                  <a:pt x="9212" y="21950"/>
                  <a:pt x="6844" y="26316"/>
                  <a:pt x="3877" y="29732"/>
                </a:cubicBezTo>
                <a:lnTo>
                  <a:pt x="3867" y="29732"/>
                </a:lnTo>
                <a:cubicBezTo>
                  <a:pt x="2248" y="31611"/>
                  <a:pt x="1349" y="32739"/>
                  <a:pt x="939" y="33469"/>
                </a:cubicBezTo>
                <a:lnTo>
                  <a:pt x="1089" y="33469"/>
                </a:lnTo>
                <a:cubicBezTo>
                  <a:pt x="1549" y="32689"/>
                  <a:pt x="2518" y="31501"/>
                  <a:pt x="3967" y="29822"/>
                </a:cubicBezTo>
                <a:cubicBezTo>
                  <a:pt x="6944" y="26385"/>
                  <a:pt x="9311" y="22010"/>
                  <a:pt x="10830" y="17184"/>
                </a:cubicBezTo>
                <a:cubicBezTo>
                  <a:pt x="11459" y="15216"/>
                  <a:pt x="11919" y="13198"/>
                  <a:pt x="12219" y="11160"/>
                </a:cubicBezTo>
                <a:lnTo>
                  <a:pt x="12219" y="10121"/>
                </a:lnTo>
                <a:close/>
                <a:moveTo>
                  <a:pt x="12219" y="12009"/>
                </a:moveTo>
                <a:cubicBezTo>
                  <a:pt x="11090" y="18423"/>
                  <a:pt x="8322" y="24737"/>
                  <a:pt x="4386" y="29463"/>
                </a:cubicBezTo>
                <a:cubicBezTo>
                  <a:pt x="2668" y="31561"/>
                  <a:pt x="1799" y="32739"/>
                  <a:pt x="1529" y="33469"/>
                </a:cubicBezTo>
                <a:lnTo>
                  <a:pt x="1659" y="33469"/>
                </a:lnTo>
                <a:cubicBezTo>
                  <a:pt x="1978" y="32669"/>
                  <a:pt x="2997" y="31361"/>
                  <a:pt x="4496" y="29552"/>
                </a:cubicBezTo>
                <a:cubicBezTo>
                  <a:pt x="8302" y="24977"/>
                  <a:pt x="11010" y="18943"/>
                  <a:pt x="12219" y="12739"/>
                </a:cubicBezTo>
                <a:lnTo>
                  <a:pt x="12219" y="12009"/>
                </a:lnTo>
                <a:close/>
                <a:moveTo>
                  <a:pt x="12239" y="13338"/>
                </a:moveTo>
                <a:cubicBezTo>
                  <a:pt x="10950" y="19172"/>
                  <a:pt x="8392" y="24857"/>
                  <a:pt x="4926" y="29203"/>
                </a:cubicBezTo>
                <a:cubicBezTo>
                  <a:pt x="3067" y="31521"/>
                  <a:pt x="2278" y="32739"/>
                  <a:pt x="2178" y="33469"/>
                </a:cubicBezTo>
                <a:lnTo>
                  <a:pt x="2298" y="33469"/>
                </a:lnTo>
                <a:cubicBezTo>
                  <a:pt x="2408" y="32769"/>
                  <a:pt x="3217" y="31531"/>
                  <a:pt x="5016" y="29283"/>
                </a:cubicBezTo>
                <a:cubicBezTo>
                  <a:pt x="8392" y="25067"/>
                  <a:pt x="10910" y="19602"/>
                  <a:pt x="12239" y="13947"/>
                </a:cubicBezTo>
                <a:lnTo>
                  <a:pt x="12239" y="13338"/>
                </a:lnTo>
                <a:close/>
                <a:moveTo>
                  <a:pt x="12219" y="14417"/>
                </a:moveTo>
                <a:cubicBezTo>
                  <a:pt x="10870" y="19762"/>
                  <a:pt x="8502" y="24927"/>
                  <a:pt x="5445" y="28933"/>
                </a:cubicBezTo>
                <a:cubicBezTo>
                  <a:pt x="3517" y="31461"/>
                  <a:pt x="2788" y="32749"/>
                  <a:pt x="2928" y="33469"/>
                </a:cubicBezTo>
                <a:lnTo>
                  <a:pt x="3047" y="33469"/>
                </a:lnTo>
                <a:cubicBezTo>
                  <a:pt x="2898" y="32809"/>
                  <a:pt x="3627" y="31521"/>
                  <a:pt x="5535" y="29013"/>
                </a:cubicBezTo>
                <a:cubicBezTo>
                  <a:pt x="8512" y="25117"/>
                  <a:pt x="10830" y="20131"/>
                  <a:pt x="12219" y="14956"/>
                </a:cubicBezTo>
                <a:lnTo>
                  <a:pt x="12219" y="14417"/>
                </a:lnTo>
                <a:close/>
                <a:moveTo>
                  <a:pt x="12219" y="15356"/>
                </a:moveTo>
                <a:cubicBezTo>
                  <a:pt x="10820" y="20251"/>
                  <a:pt x="8642" y="24957"/>
                  <a:pt x="5955" y="28663"/>
                </a:cubicBezTo>
                <a:cubicBezTo>
                  <a:pt x="4036" y="31321"/>
                  <a:pt x="3407" y="32640"/>
                  <a:pt x="3737" y="33379"/>
                </a:cubicBezTo>
                <a:lnTo>
                  <a:pt x="3717" y="33369"/>
                </a:lnTo>
                <a:lnTo>
                  <a:pt x="3717" y="33369"/>
                </a:lnTo>
                <a:cubicBezTo>
                  <a:pt x="3727" y="33409"/>
                  <a:pt x="3747" y="33439"/>
                  <a:pt x="3767" y="33469"/>
                </a:cubicBezTo>
                <a:lnTo>
                  <a:pt x="3927" y="33469"/>
                </a:lnTo>
                <a:cubicBezTo>
                  <a:pt x="3897" y="33419"/>
                  <a:pt x="3867" y="33369"/>
                  <a:pt x="3837" y="33319"/>
                </a:cubicBezTo>
                <a:cubicBezTo>
                  <a:pt x="3537" y="32640"/>
                  <a:pt x="4156" y="31351"/>
                  <a:pt x="6065" y="28743"/>
                </a:cubicBezTo>
                <a:cubicBezTo>
                  <a:pt x="8682" y="25137"/>
                  <a:pt x="10810" y="20591"/>
                  <a:pt x="12219" y="15836"/>
                </a:cubicBezTo>
                <a:lnTo>
                  <a:pt x="12219" y="15356"/>
                </a:lnTo>
                <a:close/>
                <a:moveTo>
                  <a:pt x="12219" y="16185"/>
                </a:moveTo>
                <a:cubicBezTo>
                  <a:pt x="10820" y="20681"/>
                  <a:pt x="8832" y="24977"/>
                  <a:pt x="6474" y="28394"/>
                </a:cubicBezTo>
                <a:cubicBezTo>
                  <a:pt x="4696" y="30991"/>
                  <a:pt x="4136" y="32310"/>
                  <a:pt x="4486" y="33099"/>
                </a:cubicBezTo>
                <a:lnTo>
                  <a:pt x="4466" y="33099"/>
                </a:lnTo>
                <a:cubicBezTo>
                  <a:pt x="4526" y="33239"/>
                  <a:pt x="4616" y="33359"/>
                  <a:pt x="4726" y="33469"/>
                </a:cubicBezTo>
                <a:lnTo>
                  <a:pt x="4936" y="33469"/>
                </a:lnTo>
                <a:cubicBezTo>
                  <a:pt x="4786" y="33359"/>
                  <a:pt x="4666" y="33219"/>
                  <a:pt x="4586" y="33049"/>
                </a:cubicBezTo>
                <a:cubicBezTo>
                  <a:pt x="4266" y="32310"/>
                  <a:pt x="4846" y="30981"/>
                  <a:pt x="6584" y="28464"/>
                </a:cubicBezTo>
                <a:cubicBezTo>
                  <a:pt x="8872" y="25147"/>
                  <a:pt x="10830" y="20991"/>
                  <a:pt x="12219" y="16635"/>
                </a:cubicBezTo>
                <a:lnTo>
                  <a:pt x="12219" y="16185"/>
                </a:lnTo>
                <a:close/>
                <a:moveTo>
                  <a:pt x="12219" y="16945"/>
                </a:moveTo>
                <a:cubicBezTo>
                  <a:pt x="10850" y="21071"/>
                  <a:pt x="9032" y="24987"/>
                  <a:pt x="6994" y="28124"/>
                </a:cubicBezTo>
                <a:cubicBezTo>
                  <a:pt x="5385" y="30621"/>
                  <a:pt x="4866" y="31990"/>
                  <a:pt x="5225" y="32829"/>
                </a:cubicBezTo>
                <a:lnTo>
                  <a:pt x="5215" y="32829"/>
                </a:lnTo>
                <a:cubicBezTo>
                  <a:pt x="5335" y="33089"/>
                  <a:pt x="5525" y="33319"/>
                  <a:pt x="5765" y="33469"/>
                </a:cubicBezTo>
                <a:lnTo>
                  <a:pt x="6035" y="33469"/>
                </a:lnTo>
                <a:cubicBezTo>
                  <a:pt x="5725" y="33329"/>
                  <a:pt x="5485" y="33079"/>
                  <a:pt x="5335" y="32779"/>
                </a:cubicBezTo>
                <a:cubicBezTo>
                  <a:pt x="5006" y="31990"/>
                  <a:pt x="5535" y="30621"/>
                  <a:pt x="7114" y="28194"/>
                </a:cubicBezTo>
                <a:cubicBezTo>
                  <a:pt x="9092" y="25147"/>
                  <a:pt x="10860" y="21360"/>
                  <a:pt x="12219" y="17364"/>
                </a:cubicBezTo>
                <a:lnTo>
                  <a:pt x="12219" y="16945"/>
                </a:lnTo>
                <a:close/>
                <a:moveTo>
                  <a:pt x="12229" y="17694"/>
                </a:moveTo>
                <a:cubicBezTo>
                  <a:pt x="10900" y="21430"/>
                  <a:pt x="9281" y="24947"/>
                  <a:pt x="7523" y="27844"/>
                </a:cubicBezTo>
                <a:cubicBezTo>
                  <a:pt x="6065" y="30252"/>
                  <a:pt x="5605" y="31660"/>
                  <a:pt x="5975" y="32560"/>
                </a:cubicBezTo>
                <a:lnTo>
                  <a:pt x="5965" y="32560"/>
                </a:lnTo>
                <a:cubicBezTo>
                  <a:pt x="6124" y="32939"/>
                  <a:pt x="6424" y="33229"/>
                  <a:pt x="6844" y="33469"/>
                </a:cubicBezTo>
                <a:lnTo>
                  <a:pt x="7143" y="33469"/>
                </a:lnTo>
                <a:cubicBezTo>
                  <a:pt x="6624" y="33219"/>
                  <a:pt x="6264" y="32919"/>
                  <a:pt x="6095" y="32510"/>
                </a:cubicBezTo>
                <a:cubicBezTo>
                  <a:pt x="5735" y="31660"/>
                  <a:pt x="6204" y="30282"/>
                  <a:pt x="7643" y="27924"/>
                </a:cubicBezTo>
                <a:cubicBezTo>
                  <a:pt x="9351" y="25107"/>
                  <a:pt x="10920" y="21710"/>
                  <a:pt x="12229" y="18103"/>
                </a:cubicBezTo>
                <a:lnTo>
                  <a:pt x="12229" y="17694"/>
                </a:lnTo>
                <a:close/>
                <a:moveTo>
                  <a:pt x="12229" y="18343"/>
                </a:moveTo>
                <a:cubicBezTo>
                  <a:pt x="11050" y="21540"/>
                  <a:pt x="9651" y="24747"/>
                  <a:pt x="8043" y="27584"/>
                </a:cubicBezTo>
                <a:cubicBezTo>
                  <a:pt x="6734" y="29922"/>
                  <a:pt x="6334" y="31331"/>
                  <a:pt x="6714" y="32300"/>
                </a:cubicBezTo>
                <a:cubicBezTo>
                  <a:pt x="6914" y="32799"/>
                  <a:pt x="7333" y="33159"/>
                  <a:pt x="7913" y="33469"/>
                </a:cubicBezTo>
                <a:lnTo>
                  <a:pt x="8212" y="33469"/>
                </a:lnTo>
                <a:cubicBezTo>
                  <a:pt x="7523" y="33149"/>
                  <a:pt x="7054" y="32779"/>
                  <a:pt x="6834" y="32240"/>
                </a:cubicBezTo>
                <a:cubicBezTo>
                  <a:pt x="6474" y="31341"/>
                  <a:pt x="6884" y="29922"/>
                  <a:pt x="8163" y="27654"/>
                </a:cubicBezTo>
                <a:cubicBezTo>
                  <a:pt x="9711" y="24917"/>
                  <a:pt x="11080" y="21830"/>
                  <a:pt x="12229" y="18733"/>
                </a:cubicBezTo>
                <a:lnTo>
                  <a:pt x="12229" y="18343"/>
                </a:lnTo>
                <a:close/>
                <a:moveTo>
                  <a:pt x="12229" y="19013"/>
                </a:moveTo>
                <a:cubicBezTo>
                  <a:pt x="11180" y="21800"/>
                  <a:pt x="9951" y="24687"/>
                  <a:pt x="8572" y="27325"/>
                </a:cubicBezTo>
                <a:cubicBezTo>
                  <a:pt x="7403" y="29562"/>
                  <a:pt x="7064" y="31011"/>
                  <a:pt x="7463" y="32030"/>
                </a:cubicBezTo>
                <a:cubicBezTo>
                  <a:pt x="7703" y="32640"/>
                  <a:pt x="8202" y="33079"/>
                  <a:pt x="8912" y="33469"/>
                </a:cubicBezTo>
                <a:lnTo>
                  <a:pt x="9212" y="33469"/>
                </a:lnTo>
                <a:cubicBezTo>
                  <a:pt x="8402" y="33069"/>
                  <a:pt x="7833" y="32610"/>
                  <a:pt x="7583" y="31980"/>
                </a:cubicBezTo>
                <a:cubicBezTo>
                  <a:pt x="7203" y="31001"/>
                  <a:pt x="7543" y="29582"/>
                  <a:pt x="8692" y="27385"/>
                </a:cubicBezTo>
                <a:cubicBezTo>
                  <a:pt x="10021" y="24787"/>
                  <a:pt x="11200" y="22120"/>
                  <a:pt x="12229" y="19392"/>
                </a:cubicBezTo>
                <a:lnTo>
                  <a:pt x="12229" y="19013"/>
                </a:lnTo>
                <a:close/>
                <a:moveTo>
                  <a:pt x="12239" y="19632"/>
                </a:moveTo>
                <a:cubicBezTo>
                  <a:pt x="11230" y="22239"/>
                  <a:pt x="10181" y="24767"/>
                  <a:pt x="9102" y="27045"/>
                </a:cubicBezTo>
                <a:cubicBezTo>
                  <a:pt x="8063" y="29233"/>
                  <a:pt x="7783" y="30681"/>
                  <a:pt x="8202" y="31770"/>
                </a:cubicBezTo>
                <a:cubicBezTo>
                  <a:pt x="8482" y="32470"/>
                  <a:pt x="9052" y="32999"/>
                  <a:pt x="9851" y="33469"/>
                </a:cubicBezTo>
                <a:lnTo>
                  <a:pt x="10121" y="33469"/>
                </a:lnTo>
                <a:cubicBezTo>
                  <a:pt x="9241" y="32979"/>
                  <a:pt x="8612" y="32450"/>
                  <a:pt x="8332" y="31720"/>
                </a:cubicBezTo>
                <a:cubicBezTo>
                  <a:pt x="7923" y="30671"/>
                  <a:pt x="8202" y="29253"/>
                  <a:pt x="9222" y="27105"/>
                </a:cubicBezTo>
                <a:cubicBezTo>
                  <a:pt x="10261" y="24917"/>
                  <a:pt x="11270" y="22509"/>
                  <a:pt x="12239" y="20012"/>
                </a:cubicBezTo>
                <a:lnTo>
                  <a:pt x="12239" y="19632"/>
                </a:lnTo>
                <a:close/>
                <a:moveTo>
                  <a:pt x="12249" y="20271"/>
                </a:moveTo>
                <a:cubicBezTo>
                  <a:pt x="11369" y="22519"/>
                  <a:pt x="10500" y="24737"/>
                  <a:pt x="9621" y="26775"/>
                </a:cubicBezTo>
                <a:cubicBezTo>
                  <a:pt x="8023" y="30532"/>
                  <a:pt x="8702" y="32150"/>
                  <a:pt x="10720" y="33469"/>
                </a:cubicBezTo>
                <a:lnTo>
                  <a:pt x="10970" y="33469"/>
                </a:lnTo>
                <a:cubicBezTo>
                  <a:pt x="8842" y="32150"/>
                  <a:pt x="8143" y="30611"/>
                  <a:pt x="9751" y="26835"/>
                </a:cubicBezTo>
                <a:cubicBezTo>
                  <a:pt x="10580" y="24887"/>
                  <a:pt x="11409" y="22779"/>
                  <a:pt x="12249" y="20641"/>
                </a:cubicBezTo>
                <a:lnTo>
                  <a:pt x="12249" y="20271"/>
                </a:lnTo>
                <a:close/>
                <a:moveTo>
                  <a:pt x="12229" y="20911"/>
                </a:moveTo>
                <a:cubicBezTo>
                  <a:pt x="11729" y="22239"/>
                  <a:pt x="11230" y="23558"/>
                  <a:pt x="10760" y="24837"/>
                </a:cubicBezTo>
                <a:cubicBezTo>
                  <a:pt x="10550" y="25406"/>
                  <a:pt x="10350" y="25966"/>
                  <a:pt x="10141" y="26515"/>
                </a:cubicBezTo>
                <a:cubicBezTo>
                  <a:pt x="8742" y="30242"/>
                  <a:pt x="9481" y="31980"/>
                  <a:pt x="11529" y="33469"/>
                </a:cubicBezTo>
                <a:lnTo>
                  <a:pt x="11769" y="33469"/>
                </a:lnTo>
                <a:cubicBezTo>
                  <a:pt x="9661" y="31990"/>
                  <a:pt x="8872" y="30292"/>
                  <a:pt x="10270" y="26565"/>
                </a:cubicBezTo>
                <a:cubicBezTo>
                  <a:pt x="10470" y="26016"/>
                  <a:pt x="10680" y="25446"/>
                  <a:pt x="10890" y="24887"/>
                </a:cubicBezTo>
                <a:cubicBezTo>
                  <a:pt x="11329" y="23718"/>
                  <a:pt x="11779" y="22509"/>
                  <a:pt x="12229" y="21300"/>
                </a:cubicBezTo>
                <a:lnTo>
                  <a:pt x="12229" y="20911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24"/>
          <p:cNvSpPr/>
          <p:nvPr/>
        </p:nvSpPr>
        <p:spPr>
          <a:xfrm flipH="1">
            <a:off x="8735838" y="3539130"/>
            <a:ext cx="420673" cy="1604370"/>
          </a:xfrm>
          <a:custGeom>
            <a:rect b="b" l="l" r="r" t="t"/>
            <a:pathLst>
              <a:path extrusionOk="0" h="33573" w="8803">
                <a:moveTo>
                  <a:pt x="10" y="18616"/>
                </a:moveTo>
                <a:lnTo>
                  <a:pt x="0" y="18626"/>
                </a:lnTo>
                <a:lnTo>
                  <a:pt x="0" y="23951"/>
                </a:lnTo>
                <a:cubicBezTo>
                  <a:pt x="90" y="23062"/>
                  <a:pt x="140" y="22213"/>
                  <a:pt x="140" y="21424"/>
                </a:cubicBezTo>
                <a:cubicBezTo>
                  <a:pt x="140" y="20485"/>
                  <a:pt x="100" y="19555"/>
                  <a:pt x="10" y="18616"/>
                </a:cubicBezTo>
                <a:close/>
                <a:moveTo>
                  <a:pt x="0" y="16408"/>
                </a:moveTo>
                <a:lnTo>
                  <a:pt x="0" y="17517"/>
                </a:lnTo>
                <a:cubicBezTo>
                  <a:pt x="120" y="18706"/>
                  <a:pt x="170" y="19915"/>
                  <a:pt x="170" y="21114"/>
                </a:cubicBezTo>
                <a:cubicBezTo>
                  <a:pt x="170" y="22133"/>
                  <a:pt x="100" y="23222"/>
                  <a:pt x="0" y="24331"/>
                </a:cubicBezTo>
                <a:lnTo>
                  <a:pt x="0" y="25630"/>
                </a:lnTo>
                <a:cubicBezTo>
                  <a:pt x="190" y="24131"/>
                  <a:pt x="290" y="22623"/>
                  <a:pt x="320" y="21104"/>
                </a:cubicBezTo>
                <a:cubicBezTo>
                  <a:pt x="330" y="19535"/>
                  <a:pt x="230" y="17967"/>
                  <a:pt x="10" y="16408"/>
                </a:cubicBezTo>
                <a:close/>
                <a:moveTo>
                  <a:pt x="0" y="14201"/>
                </a:moveTo>
                <a:lnTo>
                  <a:pt x="0" y="15000"/>
                </a:lnTo>
                <a:cubicBezTo>
                  <a:pt x="270" y="16818"/>
                  <a:pt x="340" y="18846"/>
                  <a:pt x="340" y="20804"/>
                </a:cubicBezTo>
                <a:cubicBezTo>
                  <a:pt x="340" y="22453"/>
                  <a:pt x="190" y="24351"/>
                  <a:pt x="40" y="26199"/>
                </a:cubicBezTo>
                <a:cubicBezTo>
                  <a:pt x="30" y="26349"/>
                  <a:pt x="10" y="26509"/>
                  <a:pt x="0" y="26669"/>
                </a:cubicBezTo>
                <a:lnTo>
                  <a:pt x="0" y="28507"/>
                </a:lnTo>
                <a:cubicBezTo>
                  <a:pt x="50" y="27778"/>
                  <a:pt x="110" y="27008"/>
                  <a:pt x="180" y="26199"/>
                </a:cubicBezTo>
                <a:cubicBezTo>
                  <a:pt x="330" y="24361"/>
                  <a:pt x="480" y="22453"/>
                  <a:pt x="480" y="20794"/>
                </a:cubicBezTo>
                <a:lnTo>
                  <a:pt x="480" y="20794"/>
                </a:lnTo>
                <a:lnTo>
                  <a:pt x="470" y="20804"/>
                </a:lnTo>
                <a:cubicBezTo>
                  <a:pt x="470" y="18556"/>
                  <a:pt x="390" y="16219"/>
                  <a:pt x="0" y="14201"/>
                </a:cubicBezTo>
                <a:close/>
                <a:moveTo>
                  <a:pt x="0" y="12143"/>
                </a:moveTo>
                <a:lnTo>
                  <a:pt x="0" y="12722"/>
                </a:lnTo>
                <a:cubicBezTo>
                  <a:pt x="500" y="15050"/>
                  <a:pt x="500" y="17917"/>
                  <a:pt x="500" y="20285"/>
                </a:cubicBezTo>
                <a:lnTo>
                  <a:pt x="500" y="20485"/>
                </a:lnTo>
                <a:cubicBezTo>
                  <a:pt x="500" y="21633"/>
                  <a:pt x="440" y="22922"/>
                  <a:pt x="370" y="24281"/>
                </a:cubicBezTo>
                <a:cubicBezTo>
                  <a:pt x="270" y="26259"/>
                  <a:pt x="170" y="28297"/>
                  <a:pt x="280" y="29936"/>
                </a:cubicBezTo>
                <a:cubicBezTo>
                  <a:pt x="310" y="30445"/>
                  <a:pt x="220" y="30945"/>
                  <a:pt x="0" y="31404"/>
                </a:cubicBezTo>
                <a:lnTo>
                  <a:pt x="0" y="31714"/>
                </a:lnTo>
                <a:cubicBezTo>
                  <a:pt x="310" y="31164"/>
                  <a:pt x="460" y="30545"/>
                  <a:pt x="430" y="29926"/>
                </a:cubicBezTo>
                <a:lnTo>
                  <a:pt x="420" y="29926"/>
                </a:lnTo>
                <a:cubicBezTo>
                  <a:pt x="310" y="28297"/>
                  <a:pt x="410" y="26259"/>
                  <a:pt x="510" y="24281"/>
                </a:cubicBezTo>
                <a:cubicBezTo>
                  <a:pt x="580" y="22922"/>
                  <a:pt x="640" y="21643"/>
                  <a:pt x="640" y="20485"/>
                </a:cubicBezTo>
                <a:lnTo>
                  <a:pt x="640" y="20285"/>
                </a:lnTo>
                <a:cubicBezTo>
                  <a:pt x="640" y="17717"/>
                  <a:pt x="640" y="14580"/>
                  <a:pt x="0" y="12143"/>
                </a:cubicBezTo>
                <a:close/>
                <a:moveTo>
                  <a:pt x="0" y="10304"/>
                </a:moveTo>
                <a:lnTo>
                  <a:pt x="0" y="10714"/>
                </a:lnTo>
                <a:cubicBezTo>
                  <a:pt x="730" y="12952"/>
                  <a:pt x="710" y="16139"/>
                  <a:pt x="690" y="18886"/>
                </a:cubicBezTo>
                <a:cubicBezTo>
                  <a:pt x="690" y="19326"/>
                  <a:pt x="680" y="19765"/>
                  <a:pt x="680" y="20175"/>
                </a:cubicBezTo>
                <a:cubicBezTo>
                  <a:pt x="680" y="21034"/>
                  <a:pt x="650" y="21993"/>
                  <a:pt x="620" y="23012"/>
                </a:cubicBezTo>
                <a:cubicBezTo>
                  <a:pt x="540" y="25370"/>
                  <a:pt x="440" y="28047"/>
                  <a:pt x="770" y="30055"/>
                </a:cubicBezTo>
                <a:cubicBezTo>
                  <a:pt x="920" y="30945"/>
                  <a:pt x="630" y="31744"/>
                  <a:pt x="10" y="32463"/>
                </a:cubicBezTo>
                <a:lnTo>
                  <a:pt x="10" y="32673"/>
                </a:lnTo>
                <a:cubicBezTo>
                  <a:pt x="720" y="31884"/>
                  <a:pt x="1069" y="31025"/>
                  <a:pt x="910" y="30025"/>
                </a:cubicBezTo>
                <a:lnTo>
                  <a:pt x="910" y="30025"/>
                </a:lnTo>
                <a:lnTo>
                  <a:pt x="900" y="30035"/>
                </a:lnTo>
                <a:cubicBezTo>
                  <a:pt x="570" y="28037"/>
                  <a:pt x="660" y="25370"/>
                  <a:pt x="740" y="23012"/>
                </a:cubicBezTo>
                <a:cubicBezTo>
                  <a:pt x="780" y="22003"/>
                  <a:pt x="810" y="21044"/>
                  <a:pt x="810" y="20175"/>
                </a:cubicBezTo>
                <a:lnTo>
                  <a:pt x="810" y="18886"/>
                </a:lnTo>
                <a:cubicBezTo>
                  <a:pt x="830" y="15979"/>
                  <a:pt x="860" y="12582"/>
                  <a:pt x="0" y="10304"/>
                </a:cubicBezTo>
                <a:close/>
                <a:moveTo>
                  <a:pt x="10" y="8816"/>
                </a:moveTo>
                <a:lnTo>
                  <a:pt x="10" y="9105"/>
                </a:lnTo>
                <a:cubicBezTo>
                  <a:pt x="1010" y="11163"/>
                  <a:pt x="940" y="14750"/>
                  <a:pt x="870" y="17787"/>
                </a:cubicBezTo>
                <a:cubicBezTo>
                  <a:pt x="860" y="18526"/>
                  <a:pt x="840" y="19216"/>
                  <a:pt x="840" y="19865"/>
                </a:cubicBezTo>
                <a:cubicBezTo>
                  <a:pt x="840" y="20545"/>
                  <a:pt x="820" y="21294"/>
                  <a:pt x="800" y="22093"/>
                </a:cubicBezTo>
                <a:cubicBezTo>
                  <a:pt x="740" y="24810"/>
                  <a:pt x="660" y="27878"/>
                  <a:pt x="1249" y="30175"/>
                </a:cubicBezTo>
                <a:cubicBezTo>
                  <a:pt x="1539" y="31314"/>
                  <a:pt x="1029" y="32293"/>
                  <a:pt x="10" y="33162"/>
                </a:cubicBezTo>
                <a:lnTo>
                  <a:pt x="10" y="33332"/>
                </a:lnTo>
                <a:cubicBezTo>
                  <a:pt x="1129" y="32413"/>
                  <a:pt x="1699" y="31374"/>
                  <a:pt x="1389" y="30135"/>
                </a:cubicBezTo>
                <a:lnTo>
                  <a:pt x="1389" y="30135"/>
                </a:lnTo>
                <a:lnTo>
                  <a:pt x="1379" y="30145"/>
                </a:lnTo>
                <a:cubicBezTo>
                  <a:pt x="790" y="27868"/>
                  <a:pt x="870" y="24800"/>
                  <a:pt x="940" y="22093"/>
                </a:cubicBezTo>
                <a:cubicBezTo>
                  <a:pt x="960" y="21304"/>
                  <a:pt x="980" y="20545"/>
                  <a:pt x="980" y="19865"/>
                </a:cubicBezTo>
                <a:cubicBezTo>
                  <a:pt x="980" y="19216"/>
                  <a:pt x="990" y="18526"/>
                  <a:pt x="1010" y="17787"/>
                </a:cubicBezTo>
                <a:cubicBezTo>
                  <a:pt x="1069" y="14630"/>
                  <a:pt x="1149" y="10874"/>
                  <a:pt x="10" y="8816"/>
                </a:cubicBezTo>
                <a:close/>
                <a:moveTo>
                  <a:pt x="2075" y="2935"/>
                </a:moveTo>
                <a:cubicBezTo>
                  <a:pt x="1977" y="2935"/>
                  <a:pt x="1875" y="2944"/>
                  <a:pt x="1769" y="2961"/>
                </a:cubicBezTo>
                <a:cubicBezTo>
                  <a:pt x="1209" y="3061"/>
                  <a:pt x="620" y="3161"/>
                  <a:pt x="10" y="3251"/>
                </a:cubicBezTo>
                <a:lnTo>
                  <a:pt x="10" y="3391"/>
                </a:lnTo>
                <a:cubicBezTo>
                  <a:pt x="630" y="3291"/>
                  <a:pt x="1219" y="3191"/>
                  <a:pt x="1789" y="3101"/>
                </a:cubicBezTo>
                <a:cubicBezTo>
                  <a:pt x="1895" y="3082"/>
                  <a:pt x="1996" y="3073"/>
                  <a:pt x="2090" y="3073"/>
                </a:cubicBezTo>
                <a:cubicBezTo>
                  <a:pt x="2395" y="3073"/>
                  <a:pt x="2640" y="3170"/>
                  <a:pt x="2838" y="3361"/>
                </a:cubicBezTo>
                <a:cubicBezTo>
                  <a:pt x="3937" y="4430"/>
                  <a:pt x="3367" y="8156"/>
                  <a:pt x="2818" y="11773"/>
                </a:cubicBezTo>
                <a:cubicBezTo>
                  <a:pt x="2488" y="13871"/>
                  <a:pt x="2188" y="15859"/>
                  <a:pt x="2188" y="17378"/>
                </a:cubicBezTo>
                <a:lnTo>
                  <a:pt x="2188" y="18267"/>
                </a:lnTo>
                <a:cubicBezTo>
                  <a:pt x="2158" y="21753"/>
                  <a:pt x="2108" y="27598"/>
                  <a:pt x="5116" y="31104"/>
                </a:cubicBezTo>
                <a:cubicBezTo>
                  <a:pt x="5685" y="31774"/>
                  <a:pt x="5875" y="32373"/>
                  <a:pt x="5695" y="32933"/>
                </a:cubicBezTo>
                <a:cubicBezTo>
                  <a:pt x="5615" y="33162"/>
                  <a:pt x="5485" y="33372"/>
                  <a:pt x="5325" y="33552"/>
                </a:cubicBezTo>
                <a:lnTo>
                  <a:pt x="5495" y="33552"/>
                </a:lnTo>
                <a:cubicBezTo>
                  <a:pt x="5635" y="33382"/>
                  <a:pt x="5755" y="33182"/>
                  <a:pt x="5825" y="32973"/>
                </a:cubicBezTo>
                <a:cubicBezTo>
                  <a:pt x="6015" y="32363"/>
                  <a:pt x="5825" y="31724"/>
                  <a:pt x="5215" y="31015"/>
                </a:cubicBezTo>
                <a:cubicBezTo>
                  <a:pt x="2248" y="27548"/>
                  <a:pt x="2288" y="21733"/>
                  <a:pt x="2318" y="18267"/>
                </a:cubicBezTo>
                <a:lnTo>
                  <a:pt x="2318" y="17378"/>
                </a:lnTo>
                <a:cubicBezTo>
                  <a:pt x="2318" y="15879"/>
                  <a:pt x="2618" y="13891"/>
                  <a:pt x="2938" y="11793"/>
                </a:cubicBezTo>
                <a:cubicBezTo>
                  <a:pt x="3497" y="8146"/>
                  <a:pt x="4067" y="4380"/>
                  <a:pt x="2938" y="3271"/>
                </a:cubicBezTo>
                <a:cubicBezTo>
                  <a:pt x="2712" y="3045"/>
                  <a:pt x="2419" y="2935"/>
                  <a:pt x="2075" y="2935"/>
                </a:cubicBezTo>
                <a:close/>
                <a:moveTo>
                  <a:pt x="10" y="7577"/>
                </a:moveTo>
                <a:lnTo>
                  <a:pt x="10" y="7787"/>
                </a:lnTo>
                <a:cubicBezTo>
                  <a:pt x="1349" y="9475"/>
                  <a:pt x="1209" y="13351"/>
                  <a:pt x="1079" y="16848"/>
                </a:cubicBezTo>
                <a:cubicBezTo>
                  <a:pt x="1049" y="17807"/>
                  <a:pt x="1010" y="18726"/>
                  <a:pt x="1010" y="19555"/>
                </a:cubicBezTo>
                <a:cubicBezTo>
                  <a:pt x="1010" y="20115"/>
                  <a:pt x="1000" y="20724"/>
                  <a:pt x="990" y="21374"/>
                </a:cubicBezTo>
                <a:cubicBezTo>
                  <a:pt x="930" y="24221"/>
                  <a:pt x="860" y="27768"/>
                  <a:pt x="1729" y="30295"/>
                </a:cubicBezTo>
                <a:cubicBezTo>
                  <a:pt x="1949" y="30865"/>
                  <a:pt x="1909" y="31514"/>
                  <a:pt x="1629" y="32054"/>
                </a:cubicBezTo>
                <a:cubicBezTo>
                  <a:pt x="1359" y="32593"/>
                  <a:pt x="860" y="33093"/>
                  <a:pt x="200" y="33562"/>
                </a:cubicBezTo>
                <a:lnTo>
                  <a:pt x="450" y="33562"/>
                </a:lnTo>
                <a:cubicBezTo>
                  <a:pt x="1049" y="33123"/>
                  <a:pt x="1489" y="32633"/>
                  <a:pt x="1759" y="32123"/>
                </a:cubicBezTo>
                <a:lnTo>
                  <a:pt x="1749" y="32123"/>
                </a:lnTo>
                <a:cubicBezTo>
                  <a:pt x="2049" y="31534"/>
                  <a:pt x="2088" y="30865"/>
                  <a:pt x="1859" y="30245"/>
                </a:cubicBezTo>
                <a:cubicBezTo>
                  <a:pt x="1000" y="27748"/>
                  <a:pt x="1069" y="24221"/>
                  <a:pt x="1119" y="21384"/>
                </a:cubicBezTo>
                <a:cubicBezTo>
                  <a:pt x="1139" y="20724"/>
                  <a:pt x="1149" y="20115"/>
                  <a:pt x="1149" y="19555"/>
                </a:cubicBezTo>
                <a:cubicBezTo>
                  <a:pt x="1149" y="18726"/>
                  <a:pt x="1179" y="17817"/>
                  <a:pt x="1219" y="16848"/>
                </a:cubicBezTo>
                <a:cubicBezTo>
                  <a:pt x="1349" y="13251"/>
                  <a:pt x="1499" y="9245"/>
                  <a:pt x="10" y="7577"/>
                </a:cubicBezTo>
                <a:close/>
                <a:moveTo>
                  <a:pt x="10" y="5819"/>
                </a:moveTo>
                <a:lnTo>
                  <a:pt x="10" y="5958"/>
                </a:lnTo>
                <a:cubicBezTo>
                  <a:pt x="2138" y="6638"/>
                  <a:pt x="1819" y="11183"/>
                  <a:pt x="1529" y="15220"/>
                </a:cubicBezTo>
                <a:cubicBezTo>
                  <a:pt x="1439" y="16568"/>
                  <a:pt x="1349" y="17837"/>
                  <a:pt x="1349" y="18926"/>
                </a:cubicBezTo>
                <a:cubicBezTo>
                  <a:pt x="1349" y="19346"/>
                  <a:pt x="1349" y="19805"/>
                  <a:pt x="1339" y="20285"/>
                </a:cubicBezTo>
                <a:cubicBezTo>
                  <a:pt x="1289" y="23392"/>
                  <a:pt x="1239" y="27648"/>
                  <a:pt x="2698" y="30525"/>
                </a:cubicBezTo>
                <a:cubicBezTo>
                  <a:pt x="3008" y="31144"/>
                  <a:pt x="3048" y="31714"/>
                  <a:pt x="2808" y="32263"/>
                </a:cubicBezTo>
                <a:cubicBezTo>
                  <a:pt x="2608" y="32723"/>
                  <a:pt x="2218" y="33152"/>
                  <a:pt x="1689" y="33562"/>
                </a:cubicBezTo>
                <a:lnTo>
                  <a:pt x="1899" y="33562"/>
                </a:lnTo>
                <a:cubicBezTo>
                  <a:pt x="2388" y="33172"/>
                  <a:pt x="2748" y="32763"/>
                  <a:pt x="2938" y="32313"/>
                </a:cubicBezTo>
                <a:cubicBezTo>
                  <a:pt x="3187" y="31734"/>
                  <a:pt x="3147" y="31114"/>
                  <a:pt x="2818" y="30465"/>
                </a:cubicBezTo>
                <a:cubicBezTo>
                  <a:pt x="1369" y="27618"/>
                  <a:pt x="1429" y="23382"/>
                  <a:pt x="1469" y="20285"/>
                </a:cubicBezTo>
                <a:cubicBezTo>
                  <a:pt x="1469" y="19805"/>
                  <a:pt x="1479" y="19346"/>
                  <a:pt x="1479" y="18926"/>
                </a:cubicBezTo>
                <a:cubicBezTo>
                  <a:pt x="1479" y="17847"/>
                  <a:pt x="1569" y="16578"/>
                  <a:pt x="1669" y="15230"/>
                </a:cubicBezTo>
                <a:cubicBezTo>
                  <a:pt x="1959" y="11124"/>
                  <a:pt x="2288" y="6488"/>
                  <a:pt x="10" y="5819"/>
                </a:cubicBezTo>
                <a:close/>
                <a:moveTo>
                  <a:pt x="10" y="4630"/>
                </a:moveTo>
                <a:lnTo>
                  <a:pt x="10" y="4770"/>
                </a:lnTo>
                <a:lnTo>
                  <a:pt x="560" y="4790"/>
                </a:lnTo>
                <a:cubicBezTo>
                  <a:pt x="970" y="4790"/>
                  <a:pt x="1369" y="4979"/>
                  <a:pt x="1639" y="5289"/>
                </a:cubicBezTo>
                <a:cubicBezTo>
                  <a:pt x="2788" y="6628"/>
                  <a:pt x="2398" y="10274"/>
                  <a:pt x="2029" y="13801"/>
                </a:cubicBezTo>
                <a:cubicBezTo>
                  <a:pt x="1849" y="15459"/>
                  <a:pt x="1689" y="17028"/>
                  <a:pt x="1689" y="18317"/>
                </a:cubicBezTo>
                <a:cubicBezTo>
                  <a:pt x="1689" y="18656"/>
                  <a:pt x="1689" y="19026"/>
                  <a:pt x="1679" y="19416"/>
                </a:cubicBezTo>
                <a:cubicBezTo>
                  <a:pt x="1649" y="22672"/>
                  <a:pt x="1589" y="27608"/>
                  <a:pt x="3667" y="30765"/>
                </a:cubicBezTo>
                <a:cubicBezTo>
                  <a:pt x="4077" y="31404"/>
                  <a:pt x="4176" y="31974"/>
                  <a:pt x="3967" y="32513"/>
                </a:cubicBezTo>
                <a:cubicBezTo>
                  <a:pt x="3797" y="32933"/>
                  <a:pt x="3517" y="33292"/>
                  <a:pt x="3157" y="33562"/>
                </a:cubicBezTo>
                <a:lnTo>
                  <a:pt x="3357" y="33562"/>
                </a:lnTo>
                <a:cubicBezTo>
                  <a:pt x="3677" y="33292"/>
                  <a:pt x="3937" y="32953"/>
                  <a:pt x="4097" y="32563"/>
                </a:cubicBezTo>
                <a:cubicBezTo>
                  <a:pt x="4316" y="31974"/>
                  <a:pt x="4206" y="31344"/>
                  <a:pt x="3777" y="30685"/>
                </a:cubicBezTo>
                <a:lnTo>
                  <a:pt x="3767" y="30685"/>
                </a:lnTo>
                <a:cubicBezTo>
                  <a:pt x="1719" y="27568"/>
                  <a:pt x="1769" y="22653"/>
                  <a:pt x="1809" y="19406"/>
                </a:cubicBezTo>
                <a:cubicBezTo>
                  <a:pt x="1809" y="19016"/>
                  <a:pt x="1819" y="18646"/>
                  <a:pt x="1819" y="18307"/>
                </a:cubicBezTo>
                <a:cubicBezTo>
                  <a:pt x="1819" y="17028"/>
                  <a:pt x="1979" y="15459"/>
                  <a:pt x="2158" y="13801"/>
                </a:cubicBezTo>
                <a:cubicBezTo>
                  <a:pt x="2528" y="10244"/>
                  <a:pt x="2918" y="6568"/>
                  <a:pt x="1729" y="5199"/>
                </a:cubicBezTo>
                <a:cubicBezTo>
                  <a:pt x="1439" y="4859"/>
                  <a:pt x="1010" y="4660"/>
                  <a:pt x="570" y="4650"/>
                </a:cubicBezTo>
                <a:lnTo>
                  <a:pt x="10" y="4630"/>
                </a:lnTo>
                <a:close/>
                <a:moveTo>
                  <a:pt x="1087" y="4074"/>
                </a:moveTo>
                <a:cubicBezTo>
                  <a:pt x="1045" y="4074"/>
                  <a:pt x="1002" y="4076"/>
                  <a:pt x="960" y="4080"/>
                </a:cubicBezTo>
                <a:lnTo>
                  <a:pt x="10" y="4130"/>
                </a:lnTo>
                <a:lnTo>
                  <a:pt x="10" y="4280"/>
                </a:lnTo>
                <a:lnTo>
                  <a:pt x="970" y="4220"/>
                </a:lnTo>
                <a:cubicBezTo>
                  <a:pt x="1011" y="4216"/>
                  <a:pt x="1053" y="4214"/>
                  <a:pt x="1095" y="4214"/>
                </a:cubicBezTo>
                <a:cubicBezTo>
                  <a:pt x="1443" y="4214"/>
                  <a:pt x="1788" y="4361"/>
                  <a:pt x="2029" y="4620"/>
                </a:cubicBezTo>
                <a:cubicBezTo>
                  <a:pt x="3157" y="5829"/>
                  <a:pt x="2708" y="9525"/>
                  <a:pt x="2278" y="13092"/>
                </a:cubicBezTo>
                <a:cubicBezTo>
                  <a:pt x="2068" y="14910"/>
                  <a:pt x="1849" y="16638"/>
                  <a:pt x="1849" y="17997"/>
                </a:cubicBezTo>
                <a:lnTo>
                  <a:pt x="1849" y="19016"/>
                </a:lnTo>
                <a:cubicBezTo>
                  <a:pt x="1819" y="22433"/>
                  <a:pt x="1769" y="27588"/>
                  <a:pt x="4147" y="30875"/>
                </a:cubicBezTo>
                <a:cubicBezTo>
                  <a:pt x="4616" y="31524"/>
                  <a:pt x="4746" y="32103"/>
                  <a:pt x="4546" y="32653"/>
                </a:cubicBezTo>
                <a:cubicBezTo>
                  <a:pt x="4406" y="33003"/>
                  <a:pt x="4176" y="33322"/>
                  <a:pt x="3887" y="33562"/>
                </a:cubicBezTo>
                <a:lnTo>
                  <a:pt x="4087" y="33562"/>
                </a:lnTo>
                <a:cubicBezTo>
                  <a:pt x="4346" y="33322"/>
                  <a:pt x="4556" y="33023"/>
                  <a:pt x="4676" y="32693"/>
                </a:cubicBezTo>
                <a:cubicBezTo>
                  <a:pt x="4886" y="32113"/>
                  <a:pt x="4736" y="31474"/>
                  <a:pt x="4256" y="30795"/>
                </a:cubicBezTo>
                <a:lnTo>
                  <a:pt x="4246" y="30795"/>
                </a:lnTo>
                <a:cubicBezTo>
                  <a:pt x="1899" y="27548"/>
                  <a:pt x="1949" y="22413"/>
                  <a:pt x="1979" y="19016"/>
                </a:cubicBezTo>
                <a:cubicBezTo>
                  <a:pt x="1979" y="18656"/>
                  <a:pt x="1989" y="18317"/>
                  <a:pt x="1989" y="17997"/>
                </a:cubicBezTo>
                <a:cubicBezTo>
                  <a:pt x="1989" y="16638"/>
                  <a:pt x="2188" y="14920"/>
                  <a:pt x="2408" y="13112"/>
                </a:cubicBezTo>
                <a:cubicBezTo>
                  <a:pt x="2848" y="9505"/>
                  <a:pt x="3297" y="5779"/>
                  <a:pt x="2128" y="4520"/>
                </a:cubicBezTo>
                <a:cubicBezTo>
                  <a:pt x="1858" y="4240"/>
                  <a:pt x="1481" y="4074"/>
                  <a:pt x="1087" y="4074"/>
                </a:cubicBezTo>
                <a:close/>
                <a:moveTo>
                  <a:pt x="10" y="6608"/>
                </a:moveTo>
                <a:lnTo>
                  <a:pt x="10" y="6778"/>
                </a:lnTo>
                <a:cubicBezTo>
                  <a:pt x="1739" y="8016"/>
                  <a:pt x="1509" y="12232"/>
                  <a:pt x="1309" y="16009"/>
                </a:cubicBezTo>
                <a:cubicBezTo>
                  <a:pt x="1239" y="17178"/>
                  <a:pt x="1179" y="18277"/>
                  <a:pt x="1179" y="19256"/>
                </a:cubicBezTo>
                <a:cubicBezTo>
                  <a:pt x="1179" y="19725"/>
                  <a:pt x="1169" y="20255"/>
                  <a:pt x="1159" y="20804"/>
                </a:cubicBezTo>
                <a:cubicBezTo>
                  <a:pt x="1119" y="23711"/>
                  <a:pt x="1049" y="27708"/>
                  <a:pt x="2208" y="30415"/>
                </a:cubicBezTo>
                <a:cubicBezTo>
                  <a:pt x="2478" y="31044"/>
                  <a:pt x="2478" y="31604"/>
                  <a:pt x="2218" y="32163"/>
                </a:cubicBezTo>
                <a:cubicBezTo>
                  <a:pt x="1989" y="32673"/>
                  <a:pt x="1549" y="33142"/>
                  <a:pt x="950" y="33572"/>
                </a:cubicBezTo>
                <a:lnTo>
                  <a:pt x="1169" y="33572"/>
                </a:lnTo>
                <a:cubicBezTo>
                  <a:pt x="1719" y="33142"/>
                  <a:pt x="2128" y="32693"/>
                  <a:pt x="2348" y="32213"/>
                </a:cubicBezTo>
                <a:cubicBezTo>
                  <a:pt x="2618" y="31624"/>
                  <a:pt x="2608" y="30945"/>
                  <a:pt x="2338" y="30355"/>
                </a:cubicBezTo>
                <a:cubicBezTo>
                  <a:pt x="1189" y="27668"/>
                  <a:pt x="1249" y="23702"/>
                  <a:pt x="1299" y="20794"/>
                </a:cubicBezTo>
                <a:cubicBezTo>
                  <a:pt x="1309" y="20245"/>
                  <a:pt x="1319" y="19725"/>
                  <a:pt x="1319" y="19246"/>
                </a:cubicBezTo>
                <a:cubicBezTo>
                  <a:pt x="1319" y="18277"/>
                  <a:pt x="1369" y="17178"/>
                  <a:pt x="1439" y="16009"/>
                </a:cubicBezTo>
                <a:cubicBezTo>
                  <a:pt x="1649" y="12143"/>
                  <a:pt x="1879" y="7817"/>
                  <a:pt x="10" y="6608"/>
                </a:cubicBezTo>
                <a:close/>
                <a:moveTo>
                  <a:pt x="10" y="5199"/>
                </a:moveTo>
                <a:lnTo>
                  <a:pt x="10" y="5339"/>
                </a:lnTo>
                <a:lnTo>
                  <a:pt x="140" y="5349"/>
                </a:lnTo>
                <a:cubicBezTo>
                  <a:pt x="570" y="5369"/>
                  <a:pt x="960" y="5569"/>
                  <a:pt x="1229" y="5898"/>
                </a:cubicBezTo>
                <a:cubicBezTo>
                  <a:pt x="2408" y="7287"/>
                  <a:pt x="2078" y="11114"/>
                  <a:pt x="1779" y="14490"/>
                </a:cubicBezTo>
                <a:cubicBezTo>
                  <a:pt x="1649" y="15999"/>
                  <a:pt x="1519" y="17437"/>
                  <a:pt x="1519" y="18626"/>
                </a:cubicBezTo>
                <a:cubicBezTo>
                  <a:pt x="1519" y="19006"/>
                  <a:pt x="1519" y="19406"/>
                  <a:pt x="1509" y="19835"/>
                </a:cubicBezTo>
                <a:cubicBezTo>
                  <a:pt x="1469" y="23122"/>
                  <a:pt x="1419" y="27618"/>
                  <a:pt x="3177" y="30645"/>
                </a:cubicBezTo>
                <a:cubicBezTo>
                  <a:pt x="3547" y="31274"/>
                  <a:pt x="3617" y="31844"/>
                  <a:pt x="3397" y="32393"/>
                </a:cubicBezTo>
                <a:cubicBezTo>
                  <a:pt x="3227" y="32813"/>
                  <a:pt x="2898" y="33202"/>
                  <a:pt x="2418" y="33572"/>
                </a:cubicBezTo>
                <a:lnTo>
                  <a:pt x="2628" y="33572"/>
                </a:lnTo>
                <a:cubicBezTo>
                  <a:pt x="3018" y="33272"/>
                  <a:pt x="3317" y="32883"/>
                  <a:pt x="3517" y="32443"/>
                </a:cubicBezTo>
                <a:cubicBezTo>
                  <a:pt x="3757" y="31854"/>
                  <a:pt x="3677" y="31224"/>
                  <a:pt x="3297" y="30575"/>
                </a:cubicBezTo>
                <a:cubicBezTo>
                  <a:pt x="1549" y="27578"/>
                  <a:pt x="1599" y="23102"/>
                  <a:pt x="1639" y="19835"/>
                </a:cubicBezTo>
                <a:cubicBezTo>
                  <a:pt x="1639" y="19406"/>
                  <a:pt x="1649" y="18996"/>
                  <a:pt x="1649" y="18626"/>
                </a:cubicBezTo>
                <a:cubicBezTo>
                  <a:pt x="1649" y="17437"/>
                  <a:pt x="1779" y="15999"/>
                  <a:pt x="1909" y="14500"/>
                </a:cubicBezTo>
                <a:cubicBezTo>
                  <a:pt x="2218" y="10944"/>
                  <a:pt x="2548" y="7247"/>
                  <a:pt x="1329" y="5819"/>
                </a:cubicBezTo>
                <a:cubicBezTo>
                  <a:pt x="1039" y="5459"/>
                  <a:pt x="610" y="5239"/>
                  <a:pt x="150" y="5219"/>
                </a:cubicBezTo>
                <a:lnTo>
                  <a:pt x="10" y="5199"/>
                </a:lnTo>
                <a:close/>
                <a:moveTo>
                  <a:pt x="1556" y="3510"/>
                </a:moveTo>
                <a:cubicBezTo>
                  <a:pt x="1492" y="3510"/>
                  <a:pt x="1426" y="3514"/>
                  <a:pt x="1359" y="3521"/>
                </a:cubicBezTo>
                <a:lnTo>
                  <a:pt x="10" y="3681"/>
                </a:lnTo>
                <a:lnTo>
                  <a:pt x="10" y="3810"/>
                </a:lnTo>
                <a:cubicBezTo>
                  <a:pt x="490" y="3761"/>
                  <a:pt x="950" y="3711"/>
                  <a:pt x="1389" y="3661"/>
                </a:cubicBezTo>
                <a:cubicBezTo>
                  <a:pt x="1456" y="3653"/>
                  <a:pt x="1522" y="3649"/>
                  <a:pt x="1585" y="3649"/>
                </a:cubicBezTo>
                <a:cubicBezTo>
                  <a:pt x="1929" y="3649"/>
                  <a:pt x="2219" y="3763"/>
                  <a:pt x="2438" y="3990"/>
                </a:cubicBezTo>
                <a:cubicBezTo>
                  <a:pt x="3547" y="5119"/>
                  <a:pt x="3038" y="8836"/>
                  <a:pt x="2548" y="12422"/>
                </a:cubicBezTo>
                <a:cubicBezTo>
                  <a:pt x="2278" y="14390"/>
                  <a:pt x="2019" y="16249"/>
                  <a:pt x="2019" y="17687"/>
                </a:cubicBezTo>
                <a:lnTo>
                  <a:pt x="2019" y="18636"/>
                </a:lnTo>
                <a:cubicBezTo>
                  <a:pt x="1999" y="21983"/>
                  <a:pt x="1949" y="27588"/>
                  <a:pt x="4636" y="30995"/>
                </a:cubicBezTo>
                <a:cubicBezTo>
                  <a:pt x="5156" y="31654"/>
                  <a:pt x="5315" y="32243"/>
                  <a:pt x="5126" y="32793"/>
                </a:cubicBezTo>
                <a:cubicBezTo>
                  <a:pt x="5016" y="33083"/>
                  <a:pt x="4846" y="33352"/>
                  <a:pt x="4626" y="33572"/>
                </a:cubicBezTo>
                <a:lnTo>
                  <a:pt x="4806" y="33572"/>
                </a:lnTo>
                <a:cubicBezTo>
                  <a:pt x="5006" y="33362"/>
                  <a:pt x="5166" y="33113"/>
                  <a:pt x="5265" y="32843"/>
                </a:cubicBezTo>
                <a:cubicBezTo>
                  <a:pt x="5445" y="32243"/>
                  <a:pt x="5275" y="31594"/>
                  <a:pt x="4736" y="30915"/>
                </a:cubicBezTo>
                <a:lnTo>
                  <a:pt x="4726" y="30915"/>
                </a:lnTo>
                <a:cubicBezTo>
                  <a:pt x="2068" y="27538"/>
                  <a:pt x="2118" y="21963"/>
                  <a:pt x="2148" y="18636"/>
                </a:cubicBezTo>
                <a:lnTo>
                  <a:pt x="2148" y="17687"/>
                </a:lnTo>
                <a:cubicBezTo>
                  <a:pt x="2148" y="16259"/>
                  <a:pt x="2398" y="14400"/>
                  <a:pt x="2668" y="12442"/>
                </a:cubicBezTo>
                <a:cubicBezTo>
                  <a:pt x="3167" y="8826"/>
                  <a:pt x="3677" y="5079"/>
                  <a:pt x="2528" y="3890"/>
                </a:cubicBezTo>
                <a:cubicBezTo>
                  <a:pt x="2279" y="3641"/>
                  <a:pt x="1948" y="3510"/>
                  <a:pt x="1556" y="3510"/>
                </a:cubicBezTo>
                <a:close/>
                <a:moveTo>
                  <a:pt x="2575" y="2364"/>
                </a:moveTo>
                <a:cubicBezTo>
                  <a:pt x="2448" y="2364"/>
                  <a:pt x="2313" y="2380"/>
                  <a:pt x="2168" y="2412"/>
                </a:cubicBezTo>
                <a:cubicBezTo>
                  <a:pt x="1449" y="2582"/>
                  <a:pt x="720" y="2732"/>
                  <a:pt x="10" y="2871"/>
                </a:cubicBezTo>
                <a:lnTo>
                  <a:pt x="10" y="3011"/>
                </a:lnTo>
                <a:cubicBezTo>
                  <a:pt x="730" y="2861"/>
                  <a:pt x="1469" y="2712"/>
                  <a:pt x="2198" y="2542"/>
                </a:cubicBezTo>
                <a:cubicBezTo>
                  <a:pt x="2334" y="2512"/>
                  <a:pt x="2458" y="2498"/>
                  <a:pt x="2574" y="2498"/>
                </a:cubicBezTo>
                <a:cubicBezTo>
                  <a:pt x="2851" y="2498"/>
                  <a:pt x="3074" y="2582"/>
                  <a:pt x="3257" y="2751"/>
                </a:cubicBezTo>
                <a:cubicBezTo>
                  <a:pt x="4316" y="3751"/>
                  <a:pt x="3687" y="7497"/>
                  <a:pt x="3078" y="11133"/>
                </a:cubicBezTo>
                <a:cubicBezTo>
                  <a:pt x="2718" y="13271"/>
                  <a:pt x="2348" y="15489"/>
                  <a:pt x="2348" y="17078"/>
                </a:cubicBezTo>
                <a:lnTo>
                  <a:pt x="2348" y="17917"/>
                </a:lnTo>
                <a:cubicBezTo>
                  <a:pt x="2318" y="21534"/>
                  <a:pt x="2278" y="27608"/>
                  <a:pt x="5585" y="31234"/>
                </a:cubicBezTo>
                <a:cubicBezTo>
                  <a:pt x="6215" y="31914"/>
                  <a:pt x="6434" y="32523"/>
                  <a:pt x="6264" y="33083"/>
                </a:cubicBezTo>
                <a:cubicBezTo>
                  <a:pt x="6205" y="33262"/>
                  <a:pt x="6125" y="33422"/>
                  <a:pt x="6015" y="33572"/>
                </a:cubicBezTo>
                <a:lnTo>
                  <a:pt x="6175" y="33572"/>
                </a:lnTo>
                <a:cubicBezTo>
                  <a:pt x="6264" y="33432"/>
                  <a:pt x="6344" y="33282"/>
                  <a:pt x="6394" y="33123"/>
                </a:cubicBezTo>
                <a:cubicBezTo>
                  <a:pt x="6584" y="32513"/>
                  <a:pt x="6354" y="31864"/>
                  <a:pt x="5685" y="31134"/>
                </a:cubicBezTo>
                <a:cubicBezTo>
                  <a:pt x="2418" y="27548"/>
                  <a:pt x="2458" y="21514"/>
                  <a:pt x="2488" y="17907"/>
                </a:cubicBezTo>
                <a:lnTo>
                  <a:pt x="2488" y="17068"/>
                </a:lnTo>
                <a:cubicBezTo>
                  <a:pt x="2488" y="15499"/>
                  <a:pt x="2858" y="13281"/>
                  <a:pt x="3217" y="11143"/>
                </a:cubicBezTo>
                <a:cubicBezTo>
                  <a:pt x="3827" y="7487"/>
                  <a:pt x="4466" y="3691"/>
                  <a:pt x="3347" y="2652"/>
                </a:cubicBezTo>
                <a:cubicBezTo>
                  <a:pt x="3141" y="2460"/>
                  <a:pt x="2885" y="2364"/>
                  <a:pt x="2575" y="2364"/>
                </a:cubicBezTo>
                <a:close/>
                <a:moveTo>
                  <a:pt x="4494" y="0"/>
                </a:moveTo>
                <a:cubicBezTo>
                  <a:pt x="4291" y="0"/>
                  <a:pt x="4059" y="55"/>
                  <a:pt x="3797" y="164"/>
                </a:cubicBezTo>
                <a:cubicBezTo>
                  <a:pt x="2558" y="703"/>
                  <a:pt x="1299" y="1173"/>
                  <a:pt x="10" y="1603"/>
                </a:cubicBezTo>
                <a:lnTo>
                  <a:pt x="10" y="1742"/>
                </a:lnTo>
                <a:cubicBezTo>
                  <a:pt x="1309" y="1313"/>
                  <a:pt x="2588" y="833"/>
                  <a:pt x="3847" y="294"/>
                </a:cubicBezTo>
                <a:cubicBezTo>
                  <a:pt x="4097" y="186"/>
                  <a:pt x="4314" y="131"/>
                  <a:pt x="4499" y="131"/>
                </a:cubicBezTo>
                <a:cubicBezTo>
                  <a:pt x="4676" y="131"/>
                  <a:pt x="4824" y="181"/>
                  <a:pt x="4946" y="284"/>
                </a:cubicBezTo>
                <a:cubicBezTo>
                  <a:pt x="5895" y="1073"/>
                  <a:pt x="5046" y="4889"/>
                  <a:pt x="4226" y="8586"/>
                </a:cubicBezTo>
                <a:cubicBezTo>
                  <a:pt x="4077" y="9255"/>
                  <a:pt x="3937" y="9915"/>
                  <a:pt x="3797" y="10584"/>
                </a:cubicBezTo>
                <a:cubicBezTo>
                  <a:pt x="3887" y="10144"/>
                  <a:pt x="3977" y="9695"/>
                  <a:pt x="4067" y="9255"/>
                </a:cubicBezTo>
                <a:cubicBezTo>
                  <a:pt x="4886" y="5369"/>
                  <a:pt x="5655" y="1693"/>
                  <a:pt x="4606" y="803"/>
                </a:cubicBezTo>
                <a:cubicBezTo>
                  <a:pt x="4452" y="666"/>
                  <a:pt x="4259" y="598"/>
                  <a:pt x="4028" y="598"/>
                </a:cubicBezTo>
                <a:cubicBezTo>
                  <a:pt x="3839" y="598"/>
                  <a:pt x="3625" y="644"/>
                  <a:pt x="3387" y="733"/>
                </a:cubicBezTo>
                <a:cubicBezTo>
                  <a:pt x="2278" y="1153"/>
                  <a:pt x="1159" y="1543"/>
                  <a:pt x="20" y="1892"/>
                </a:cubicBezTo>
                <a:lnTo>
                  <a:pt x="20" y="2032"/>
                </a:lnTo>
                <a:cubicBezTo>
                  <a:pt x="1179" y="1683"/>
                  <a:pt x="2318" y="1283"/>
                  <a:pt x="3447" y="853"/>
                </a:cubicBezTo>
                <a:cubicBezTo>
                  <a:pt x="3669" y="770"/>
                  <a:pt x="3863" y="728"/>
                  <a:pt x="4032" y="728"/>
                </a:cubicBezTo>
                <a:cubicBezTo>
                  <a:pt x="4229" y="728"/>
                  <a:pt x="4392" y="785"/>
                  <a:pt x="4526" y="903"/>
                </a:cubicBezTo>
                <a:cubicBezTo>
                  <a:pt x="5505" y="1742"/>
                  <a:pt x="4716" y="5539"/>
                  <a:pt x="3947" y="9225"/>
                </a:cubicBezTo>
                <a:cubicBezTo>
                  <a:pt x="3757" y="10124"/>
                  <a:pt x="3567" y="11034"/>
                  <a:pt x="3397" y="11913"/>
                </a:cubicBezTo>
                <a:cubicBezTo>
                  <a:pt x="3517" y="11243"/>
                  <a:pt x="3657" y="10554"/>
                  <a:pt x="3787" y="9875"/>
                </a:cubicBezTo>
                <a:cubicBezTo>
                  <a:pt x="4546" y="6008"/>
                  <a:pt x="5255" y="2352"/>
                  <a:pt x="4196" y="1413"/>
                </a:cubicBezTo>
                <a:cubicBezTo>
                  <a:pt x="4021" y="1261"/>
                  <a:pt x="3805" y="1183"/>
                  <a:pt x="3546" y="1183"/>
                </a:cubicBezTo>
                <a:cubicBezTo>
                  <a:pt x="3378" y="1183"/>
                  <a:pt x="3192" y="1216"/>
                  <a:pt x="2988" y="1283"/>
                </a:cubicBezTo>
                <a:cubicBezTo>
                  <a:pt x="1999" y="1613"/>
                  <a:pt x="1010" y="1912"/>
                  <a:pt x="10" y="2182"/>
                </a:cubicBezTo>
                <a:lnTo>
                  <a:pt x="10" y="2332"/>
                </a:lnTo>
                <a:cubicBezTo>
                  <a:pt x="1020" y="2052"/>
                  <a:pt x="2029" y="1752"/>
                  <a:pt x="3028" y="1413"/>
                </a:cubicBezTo>
                <a:cubicBezTo>
                  <a:pt x="3221" y="1351"/>
                  <a:pt x="3394" y="1320"/>
                  <a:pt x="3548" y="1320"/>
                </a:cubicBezTo>
                <a:cubicBezTo>
                  <a:pt x="3768" y="1320"/>
                  <a:pt x="3950" y="1383"/>
                  <a:pt x="4097" y="1513"/>
                </a:cubicBezTo>
                <a:cubicBezTo>
                  <a:pt x="5106" y="2402"/>
                  <a:pt x="4366" y="6188"/>
                  <a:pt x="3647" y="9845"/>
                </a:cubicBezTo>
                <a:cubicBezTo>
                  <a:pt x="3481" y="10699"/>
                  <a:pt x="3315" y="11547"/>
                  <a:pt x="3166" y="12376"/>
                </a:cubicBezTo>
                <a:lnTo>
                  <a:pt x="3166" y="12376"/>
                </a:lnTo>
                <a:cubicBezTo>
                  <a:pt x="3274" y="11756"/>
                  <a:pt x="3385" y="11125"/>
                  <a:pt x="3497" y="10504"/>
                </a:cubicBezTo>
                <a:cubicBezTo>
                  <a:pt x="4196" y="6658"/>
                  <a:pt x="4856" y="3011"/>
                  <a:pt x="3777" y="2032"/>
                </a:cubicBezTo>
                <a:cubicBezTo>
                  <a:pt x="3588" y="1856"/>
                  <a:pt x="3352" y="1769"/>
                  <a:pt x="3069" y="1769"/>
                </a:cubicBezTo>
                <a:cubicBezTo>
                  <a:pt x="2918" y="1769"/>
                  <a:pt x="2755" y="1794"/>
                  <a:pt x="2578" y="1842"/>
                </a:cubicBezTo>
                <a:cubicBezTo>
                  <a:pt x="1719" y="2082"/>
                  <a:pt x="870" y="2312"/>
                  <a:pt x="10" y="2512"/>
                </a:cubicBezTo>
                <a:lnTo>
                  <a:pt x="10" y="2652"/>
                </a:lnTo>
                <a:cubicBezTo>
                  <a:pt x="880" y="2442"/>
                  <a:pt x="1749" y="2222"/>
                  <a:pt x="2618" y="1972"/>
                </a:cubicBezTo>
                <a:cubicBezTo>
                  <a:pt x="2779" y="1930"/>
                  <a:pt x="2926" y="1909"/>
                  <a:pt x="3060" y="1909"/>
                </a:cubicBezTo>
                <a:cubicBezTo>
                  <a:pt x="3310" y="1909"/>
                  <a:pt x="3514" y="1983"/>
                  <a:pt x="3677" y="2132"/>
                </a:cubicBezTo>
                <a:cubicBezTo>
                  <a:pt x="4716" y="3071"/>
                  <a:pt x="4027" y="6838"/>
                  <a:pt x="3367" y="10484"/>
                </a:cubicBezTo>
                <a:cubicBezTo>
                  <a:pt x="2948" y="12762"/>
                  <a:pt x="2518" y="15120"/>
                  <a:pt x="2518" y="16758"/>
                </a:cubicBezTo>
                <a:lnTo>
                  <a:pt x="2518" y="17557"/>
                </a:lnTo>
                <a:cubicBezTo>
                  <a:pt x="2498" y="21074"/>
                  <a:pt x="2448" y="27618"/>
                  <a:pt x="6075" y="31344"/>
                </a:cubicBezTo>
                <a:cubicBezTo>
                  <a:pt x="6754" y="32044"/>
                  <a:pt x="7004" y="32663"/>
                  <a:pt x="6834" y="33232"/>
                </a:cubicBezTo>
                <a:cubicBezTo>
                  <a:pt x="6804" y="33352"/>
                  <a:pt x="6754" y="33462"/>
                  <a:pt x="6684" y="33562"/>
                </a:cubicBezTo>
                <a:lnTo>
                  <a:pt x="6844" y="33562"/>
                </a:lnTo>
                <a:cubicBezTo>
                  <a:pt x="6894" y="33472"/>
                  <a:pt x="6934" y="33372"/>
                  <a:pt x="6964" y="33262"/>
                </a:cubicBezTo>
                <a:cubicBezTo>
                  <a:pt x="7154" y="32643"/>
                  <a:pt x="6884" y="31984"/>
                  <a:pt x="6175" y="31244"/>
                </a:cubicBezTo>
                <a:cubicBezTo>
                  <a:pt x="2588" y="27558"/>
                  <a:pt x="2628" y="21054"/>
                  <a:pt x="2658" y="17557"/>
                </a:cubicBezTo>
                <a:lnTo>
                  <a:pt x="2658" y="16758"/>
                </a:lnTo>
                <a:cubicBezTo>
                  <a:pt x="2668" y="16079"/>
                  <a:pt x="2718" y="15409"/>
                  <a:pt x="2818" y="14740"/>
                </a:cubicBezTo>
                <a:lnTo>
                  <a:pt x="2818" y="14740"/>
                </a:lnTo>
                <a:cubicBezTo>
                  <a:pt x="2738" y="15300"/>
                  <a:pt x="2698" y="15869"/>
                  <a:pt x="2688" y="16448"/>
                </a:cubicBezTo>
                <a:lnTo>
                  <a:pt x="2688" y="17208"/>
                </a:lnTo>
                <a:cubicBezTo>
                  <a:pt x="2668" y="20854"/>
                  <a:pt x="2618" y="27628"/>
                  <a:pt x="6564" y="31454"/>
                </a:cubicBezTo>
                <a:cubicBezTo>
                  <a:pt x="7293" y="32173"/>
                  <a:pt x="7583" y="32803"/>
                  <a:pt x="7413" y="33382"/>
                </a:cubicBezTo>
                <a:cubicBezTo>
                  <a:pt x="7393" y="33442"/>
                  <a:pt x="7373" y="33502"/>
                  <a:pt x="7343" y="33562"/>
                </a:cubicBezTo>
                <a:lnTo>
                  <a:pt x="7493" y="33562"/>
                </a:lnTo>
                <a:cubicBezTo>
                  <a:pt x="7513" y="33512"/>
                  <a:pt x="7533" y="33462"/>
                  <a:pt x="7543" y="33412"/>
                </a:cubicBezTo>
                <a:cubicBezTo>
                  <a:pt x="7723" y="32793"/>
                  <a:pt x="7433" y="32113"/>
                  <a:pt x="6654" y="31354"/>
                </a:cubicBezTo>
                <a:cubicBezTo>
                  <a:pt x="2758" y="27578"/>
                  <a:pt x="2808" y="20834"/>
                  <a:pt x="2828" y="17208"/>
                </a:cubicBezTo>
                <a:lnTo>
                  <a:pt x="2828" y="16448"/>
                </a:lnTo>
                <a:cubicBezTo>
                  <a:pt x="2836" y="15897"/>
                  <a:pt x="2875" y="15353"/>
                  <a:pt x="2936" y="14816"/>
                </a:cubicBezTo>
                <a:lnTo>
                  <a:pt x="2936" y="14816"/>
                </a:lnTo>
                <a:cubicBezTo>
                  <a:pt x="2888" y="15253"/>
                  <a:pt x="2866" y="15696"/>
                  <a:pt x="2858" y="16139"/>
                </a:cubicBezTo>
                <a:lnTo>
                  <a:pt x="2858" y="16868"/>
                </a:lnTo>
                <a:cubicBezTo>
                  <a:pt x="2838" y="20634"/>
                  <a:pt x="2788" y="27658"/>
                  <a:pt x="7034" y="31574"/>
                </a:cubicBezTo>
                <a:cubicBezTo>
                  <a:pt x="7833" y="32313"/>
                  <a:pt x="8143" y="32953"/>
                  <a:pt x="7983" y="33532"/>
                </a:cubicBezTo>
                <a:cubicBezTo>
                  <a:pt x="7983" y="33542"/>
                  <a:pt x="7983" y="33562"/>
                  <a:pt x="7973" y="33572"/>
                </a:cubicBezTo>
                <a:lnTo>
                  <a:pt x="8113" y="33572"/>
                </a:lnTo>
                <a:cubicBezTo>
                  <a:pt x="8293" y="32933"/>
                  <a:pt x="7963" y="32253"/>
                  <a:pt x="7124" y="31474"/>
                </a:cubicBezTo>
                <a:cubicBezTo>
                  <a:pt x="2928" y="27598"/>
                  <a:pt x="2968" y="20614"/>
                  <a:pt x="2998" y="16868"/>
                </a:cubicBezTo>
                <a:lnTo>
                  <a:pt x="2998" y="16139"/>
                </a:lnTo>
                <a:cubicBezTo>
                  <a:pt x="2998" y="15589"/>
                  <a:pt x="3038" y="15040"/>
                  <a:pt x="3108" y="14500"/>
                </a:cubicBezTo>
                <a:lnTo>
                  <a:pt x="3108" y="14500"/>
                </a:lnTo>
                <a:cubicBezTo>
                  <a:pt x="3058" y="14940"/>
                  <a:pt x="3028" y="15379"/>
                  <a:pt x="3028" y="15829"/>
                </a:cubicBezTo>
                <a:lnTo>
                  <a:pt x="3028" y="16528"/>
                </a:lnTo>
                <a:cubicBezTo>
                  <a:pt x="3008" y="20425"/>
                  <a:pt x="2958" y="27668"/>
                  <a:pt x="7523" y="31684"/>
                </a:cubicBezTo>
                <a:cubicBezTo>
                  <a:pt x="8323" y="32393"/>
                  <a:pt x="8672" y="33003"/>
                  <a:pt x="8582" y="33562"/>
                </a:cubicBezTo>
                <a:lnTo>
                  <a:pt x="8722" y="33562"/>
                </a:lnTo>
                <a:cubicBezTo>
                  <a:pt x="8802" y="32963"/>
                  <a:pt x="8432" y="32313"/>
                  <a:pt x="7603" y="31584"/>
                </a:cubicBezTo>
                <a:cubicBezTo>
                  <a:pt x="3098" y="27608"/>
                  <a:pt x="3137" y="20395"/>
                  <a:pt x="3157" y="16528"/>
                </a:cubicBezTo>
                <a:lnTo>
                  <a:pt x="3157" y="15819"/>
                </a:lnTo>
                <a:cubicBezTo>
                  <a:pt x="3157" y="14021"/>
                  <a:pt x="3767" y="11273"/>
                  <a:pt x="4356" y="8616"/>
                </a:cubicBezTo>
                <a:cubicBezTo>
                  <a:pt x="5225" y="4710"/>
                  <a:pt x="6045" y="1023"/>
                  <a:pt x="5026" y="174"/>
                </a:cubicBezTo>
                <a:cubicBezTo>
                  <a:pt x="4879" y="58"/>
                  <a:pt x="4702" y="0"/>
                  <a:pt x="4494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4"/>
          <p:cNvSpPr/>
          <p:nvPr/>
        </p:nvSpPr>
        <p:spPr>
          <a:xfrm>
            <a:off x="4204863" y="1845750"/>
            <a:ext cx="744000" cy="744000"/>
          </a:xfrm>
          <a:prstGeom prst="donut">
            <a:avLst>
              <a:gd fmla="val 4045" name="adj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4"/>
          <p:cNvSpPr/>
          <p:nvPr/>
        </p:nvSpPr>
        <p:spPr>
          <a:xfrm>
            <a:off x="6724963" y="1845750"/>
            <a:ext cx="744000" cy="744000"/>
          </a:xfrm>
          <a:prstGeom prst="donut">
            <a:avLst>
              <a:gd fmla="val 4045" name="adj"/>
            </a:avLst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24"/>
          <p:cNvSpPr/>
          <p:nvPr/>
        </p:nvSpPr>
        <p:spPr>
          <a:xfrm>
            <a:off x="1684775" y="1845750"/>
            <a:ext cx="744000" cy="744000"/>
          </a:xfrm>
          <a:prstGeom prst="donut">
            <a:avLst>
              <a:gd fmla="val 4045" name="adj"/>
            </a:avLst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24"/>
          <p:cNvSpPr/>
          <p:nvPr/>
        </p:nvSpPr>
        <p:spPr>
          <a:xfrm>
            <a:off x="4265525" y="1911300"/>
            <a:ext cx="612900" cy="6129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24"/>
          <p:cNvSpPr/>
          <p:nvPr/>
        </p:nvSpPr>
        <p:spPr>
          <a:xfrm>
            <a:off x="6790550" y="1911300"/>
            <a:ext cx="612900" cy="6129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24"/>
          <p:cNvSpPr/>
          <p:nvPr/>
        </p:nvSpPr>
        <p:spPr>
          <a:xfrm>
            <a:off x="1750275" y="1911300"/>
            <a:ext cx="612900" cy="6129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2" name="Google Shape;202;p24"/>
          <p:cNvGrpSpPr/>
          <p:nvPr/>
        </p:nvGrpSpPr>
        <p:grpSpPr>
          <a:xfrm flipH="1" rot="10800000">
            <a:off x="725" y="-33989"/>
            <a:ext cx="9144054" cy="298367"/>
            <a:chOff x="725" y="588061"/>
            <a:chExt cx="9144054" cy="298367"/>
          </a:xfrm>
        </p:grpSpPr>
        <p:sp>
          <p:nvSpPr>
            <p:cNvPr id="203" name="Google Shape;203;p24"/>
            <p:cNvSpPr/>
            <p:nvPr/>
          </p:nvSpPr>
          <p:spPr>
            <a:xfrm>
              <a:off x="725" y="588061"/>
              <a:ext cx="2275179" cy="298367"/>
            </a:xfrm>
            <a:custGeom>
              <a:rect b="b" l="l" r="r" t="t"/>
              <a:pathLst>
                <a:path extrusionOk="0" h="26121" w="199184">
                  <a:moveTo>
                    <a:pt x="7288" y="16976"/>
                  </a:moveTo>
                  <a:lnTo>
                    <a:pt x="7288" y="26076"/>
                  </a:lnTo>
                  <a:lnTo>
                    <a:pt x="8420" y="26076"/>
                  </a:lnTo>
                  <a:lnTo>
                    <a:pt x="8420" y="16976"/>
                  </a:lnTo>
                  <a:close/>
                  <a:moveTo>
                    <a:pt x="9733" y="20553"/>
                  </a:moveTo>
                  <a:lnTo>
                    <a:pt x="9733" y="26076"/>
                  </a:lnTo>
                  <a:lnTo>
                    <a:pt x="10865" y="26076"/>
                  </a:lnTo>
                  <a:lnTo>
                    <a:pt x="10865" y="20553"/>
                  </a:lnTo>
                  <a:close/>
                  <a:moveTo>
                    <a:pt x="12223" y="25080"/>
                  </a:moveTo>
                  <a:lnTo>
                    <a:pt x="12223" y="26076"/>
                  </a:lnTo>
                  <a:lnTo>
                    <a:pt x="13354" y="26076"/>
                  </a:lnTo>
                  <a:lnTo>
                    <a:pt x="13354" y="25080"/>
                  </a:lnTo>
                  <a:close/>
                  <a:moveTo>
                    <a:pt x="14667" y="11227"/>
                  </a:moveTo>
                  <a:lnTo>
                    <a:pt x="14667" y="26076"/>
                  </a:lnTo>
                  <a:lnTo>
                    <a:pt x="15799" y="26076"/>
                  </a:lnTo>
                  <a:lnTo>
                    <a:pt x="15799" y="11227"/>
                  </a:lnTo>
                  <a:close/>
                  <a:moveTo>
                    <a:pt x="17112" y="14125"/>
                  </a:moveTo>
                  <a:lnTo>
                    <a:pt x="17112" y="26076"/>
                  </a:lnTo>
                  <a:lnTo>
                    <a:pt x="18243" y="26076"/>
                  </a:lnTo>
                  <a:lnTo>
                    <a:pt x="18243" y="14170"/>
                  </a:lnTo>
                  <a:lnTo>
                    <a:pt x="17112" y="14125"/>
                  </a:lnTo>
                  <a:close/>
                  <a:moveTo>
                    <a:pt x="19556" y="17248"/>
                  </a:moveTo>
                  <a:lnTo>
                    <a:pt x="19556" y="26076"/>
                  </a:lnTo>
                  <a:lnTo>
                    <a:pt x="20688" y="26076"/>
                  </a:lnTo>
                  <a:lnTo>
                    <a:pt x="20688" y="17293"/>
                  </a:lnTo>
                  <a:lnTo>
                    <a:pt x="19556" y="17248"/>
                  </a:lnTo>
                  <a:close/>
                  <a:moveTo>
                    <a:pt x="22001" y="22907"/>
                  </a:moveTo>
                  <a:lnTo>
                    <a:pt x="22001" y="26076"/>
                  </a:lnTo>
                  <a:lnTo>
                    <a:pt x="23132" y="26076"/>
                  </a:lnTo>
                  <a:lnTo>
                    <a:pt x="23132" y="22907"/>
                  </a:lnTo>
                  <a:close/>
                  <a:moveTo>
                    <a:pt x="24445" y="13853"/>
                  </a:moveTo>
                  <a:lnTo>
                    <a:pt x="24445" y="26076"/>
                  </a:lnTo>
                  <a:lnTo>
                    <a:pt x="25577" y="26076"/>
                  </a:lnTo>
                  <a:lnTo>
                    <a:pt x="25577" y="13898"/>
                  </a:lnTo>
                  <a:lnTo>
                    <a:pt x="24445" y="13853"/>
                  </a:lnTo>
                  <a:close/>
                  <a:moveTo>
                    <a:pt x="26890" y="11137"/>
                  </a:moveTo>
                  <a:lnTo>
                    <a:pt x="26890" y="26076"/>
                  </a:lnTo>
                  <a:lnTo>
                    <a:pt x="28021" y="26076"/>
                  </a:lnTo>
                  <a:lnTo>
                    <a:pt x="28021" y="11137"/>
                  </a:lnTo>
                  <a:close/>
                  <a:moveTo>
                    <a:pt x="31779" y="17339"/>
                  </a:moveTo>
                  <a:lnTo>
                    <a:pt x="31779" y="26076"/>
                  </a:lnTo>
                  <a:lnTo>
                    <a:pt x="32911" y="26076"/>
                  </a:lnTo>
                  <a:lnTo>
                    <a:pt x="32911" y="17339"/>
                  </a:lnTo>
                  <a:close/>
                  <a:moveTo>
                    <a:pt x="34223" y="2083"/>
                  </a:moveTo>
                  <a:lnTo>
                    <a:pt x="34223" y="26076"/>
                  </a:lnTo>
                  <a:lnTo>
                    <a:pt x="35355" y="26076"/>
                  </a:lnTo>
                  <a:lnTo>
                    <a:pt x="35355" y="2083"/>
                  </a:lnTo>
                  <a:close/>
                  <a:moveTo>
                    <a:pt x="39112" y="15075"/>
                  </a:moveTo>
                  <a:lnTo>
                    <a:pt x="39112" y="26076"/>
                  </a:lnTo>
                  <a:lnTo>
                    <a:pt x="40244" y="26076"/>
                  </a:lnTo>
                  <a:lnTo>
                    <a:pt x="40244" y="15075"/>
                  </a:lnTo>
                  <a:close/>
                  <a:moveTo>
                    <a:pt x="53780" y="16026"/>
                  </a:moveTo>
                  <a:lnTo>
                    <a:pt x="53780" y="26076"/>
                  </a:lnTo>
                  <a:lnTo>
                    <a:pt x="54911" y="26076"/>
                  </a:lnTo>
                  <a:lnTo>
                    <a:pt x="54911" y="16026"/>
                  </a:lnTo>
                  <a:close/>
                  <a:moveTo>
                    <a:pt x="56224" y="19421"/>
                  </a:moveTo>
                  <a:lnTo>
                    <a:pt x="56224" y="26076"/>
                  </a:lnTo>
                  <a:lnTo>
                    <a:pt x="57356" y="26076"/>
                  </a:lnTo>
                  <a:lnTo>
                    <a:pt x="57356" y="19421"/>
                  </a:lnTo>
                  <a:close/>
                  <a:moveTo>
                    <a:pt x="58669" y="3396"/>
                  </a:moveTo>
                  <a:lnTo>
                    <a:pt x="58669" y="26076"/>
                  </a:lnTo>
                  <a:lnTo>
                    <a:pt x="59800" y="26076"/>
                  </a:lnTo>
                  <a:lnTo>
                    <a:pt x="59800" y="3396"/>
                  </a:lnTo>
                  <a:close/>
                  <a:moveTo>
                    <a:pt x="63558" y="24899"/>
                  </a:moveTo>
                  <a:lnTo>
                    <a:pt x="63558" y="26076"/>
                  </a:lnTo>
                  <a:lnTo>
                    <a:pt x="64689" y="26076"/>
                  </a:lnTo>
                  <a:lnTo>
                    <a:pt x="64689" y="24899"/>
                  </a:lnTo>
                  <a:close/>
                  <a:moveTo>
                    <a:pt x="68447" y="3305"/>
                  </a:moveTo>
                  <a:lnTo>
                    <a:pt x="68447" y="26076"/>
                  </a:lnTo>
                  <a:lnTo>
                    <a:pt x="69578" y="26076"/>
                  </a:lnTo>
                  <a:lnTo>
                    <a:pt x="69578" y="3305"/>
                  </a:lnTo>
                  <a:close/>
                  <a:moveTo>
                    <a:pt x="70891" y="1"/>
                  </a:moveTo>
                  <a:lnTo>
                    <a:pt x="70891" y="26076"/>
                  </a:lnTo>
                  <a:lnTo>
                    <a:pt x="72023" y="26076"/>
                  </a:lnTo>
                  <a:lnTo>
                    <a:pt x="72023" y="1"/>
                  </a:lnTo>
                  <a:close/>
                  <a:moveTo>
                    <a:pt x="75780" y="11499"/>
                  </a:moveTo>
                  <a:lnTo>
                    <a:pt x="75780" y="26076"/>
                  </a:lnTo>
                  <a:lnTo>
                    <a:pt x="76912" y="26076"/>
                  </a:lnTo>
                  <a:lnTo>
                    <a:pt x="76912" y="11499"/>
                  </a:lnTo>
                  <a:close/>
                  <a:moveTo>
                    <a:pt x="78225" y="24491"/>
                  </a:moveTo>
                  <a:lnTo>
                    <a:pt x="78225" y="26076"/>
                  </a:lnTo>
                  <a:lnTo>
                    <a:pt x="79356" y="26076"/>
                  </a:lnTo>
                  <a:lnTo>
                    <a:pt x="79356" y="24491"/>
                  </a:lnTo>
                  <a:close/>
                  <a:moveTo>
                    <a:pt x="80669" y="21096"/>
                  </a:moveTo>
                  <a:lnTo>
                    <a:pt x="80669" y="26076"/>
                  </a:lnTo>
                  <a:lnTo>
                    <a:pt x="81801" y="26076"/>
                  </a:lnTo>
                  <a:lnTo>
                    <a:pt x="81801" y="21096"/>
                  </a:lnTo>
                  <a:close/>
                  <a:moveTo>
                    <a:pt x="83114" y="2626"/>
                  </a:moveTo>
                  <a:lnTo>
                    <a:pt x="83114" y="26076"/>
                  </a:lnTo>
                  <a:lnTo>
                    <a:pt x="84245" y="26076"/>
                  </a:lnTo>
                  <a:lnTo>
                    <a:pt x="84245" y="2626"/>
                  </a:lnTo>
                  <a:close/>
                  <a:moveTo>
                    <a:pt x="92892" y="20191"/>
                  </a:moveTo>
                  <a:lnTo>
                    <a:pt x="92892" y="26076"/>
                  </a:lnTo>
                  <a:lnTo>
                    <a:pt x="94024" y="26076"/>
                  </a:lnTo>
                  <a:lnTo>
                    <a:pt x="94024" y="20191"/>
                  </a:lnTo>
                  <a:close/>
                  <a:moveTo>
                    <a:pt x="0" y="22363"/>
                  </a:moveTo>
                  <a:lnTo>
                    <a:pt x="0" y="26121"/>
                  </a:lnTo>
                  <a:lnTo>
                    <a:pt x="1132" y="26121"/>
                  </a:lnTo>
                  <a:lnTo>
                    <a:pt x="1132" y="22363"/>
                  </a:lnTo>
                  <a:close/>
                  <a:moveTo>
                    <a:pt x="2445" y="12450"/>
                  </a:moveTo>
                  <a:lnTo>
                    <a:pt x="2445" y="26121"/>
                  </a:lnTo>
                  <a:lnTo>
                    <a:pt x="3576" y="26121"/>
                  </a:lnTo>
                  <a:lnTo>
                    <a:pt x="3576" y="12450"/>
                  </a:lnTo>
                  <a:close/>
                  <a:moveTo>
                    <a:pt x="4889" y="11408"/>
                  </a:moveTo>
                  <a:lnTo>
                    <a:pt x="4889" y="26121"/>
                  </a:lnTo>
                  <a:lnTo>
                    <a:pt x="6021" y="26121"/>
                  </a:lnTo>
                  <a:lnTo>
                    <a:pt x="6021" y="11408"/>
                  </a:lnTo>
                  <a:close/>
                  <a:moveTo>
                    <a:pt x="29334" y="21141"/>
                  </a:moveTo>
                  <a:lnTo>
                    <a:pt x="29334" y="26121"/>
                  </a:lnTo>
                  <a:lnTo>
                    <a:pt x="30466" y="26121"/>
                  </a:lnTo>
                  <a:lnTo>
                    <a:pt x="30466" y="21141"/>
                  </a:lnTo>
                  <a:close/>
                  <a:moveTo>
                    <a:pt x="36668" y="4844"/>
                  </a:moveTo>
                  <a:lnTo>
                    <a:pt x="36668" y="26121"/>
                  </a:lnTo>
                  <a:lnTo>
                    <a:pt x="37800" y="26121"/>
                  </a:lnTo>
                  <a:lnTo>
                    <a:pt x="37800" y="4844"/>
                  </a:lnTo>
                  <a:close/>
                  <a:moveTo>
                    <a:pt x="41557" y="24989"/>
                  </a:moveTo>
                  <a:lnTo>
                    <a:pt x="41557" y="26121"/>
                  </a:lnTo>
                  <a:lnTo>
                    <a:pt x="42689" y="26121"/>
                  </a:lnTo>
                  <a:lnTo>
                    <a:pt x="42689" y="24989"/>
                  </a:lnTo>
                  <a:close/>
                  <a:moveTo>
                    <a:pt x="44001" y="5207"/>
                  </a:moveTo>
                  <a:lnTo>
                    <a:pt x="44001" y="26121"/>
                  </a:lnTo>
                  <a:lnTo>
                    <a:pt x="45133" y="26121"/>
                  </a:lnTo>
                  <a:lnTo>
                    <a:pt x="45133" y="5207"/>
                  </a:lnTo>
                  <a:close/>
                  <a:moveTo>
                    <a:pt x="46446" y="1"/>
                  </a:moveTo>
                  <a:lnTo>
                    <a:pt x="46446" y="26121"/>
                  </a:lnTo>
                  <a:lnTo>
                    <a:pt x="47578" y="26121"/>
                  </a:lnTo>
                  <a:lnTo>
                    <a:pt x="47578" y="1"/>
                  </a:lnTo>
                  <a:close/>
                  <a:moveTo>
                    <a:pt x="48890" y="2762"/>
                  </a:moveTo>
                  <a:lnTo>
                    <a:pt x="48890" y="26121"/>
                  </a:lnTo>
                  <a:lnTo>
                    <a:pt x="50022" y="26121"/>
                  </a:lnTo>
                  <a:lnTo>
                    <a:pt x="50022" y="2762"/>
                  </a:lnTo>
                  <a:close/>
                  <a:moveTo>
                    <a:pt x="51335" y="7651"/>
                  </a:moveTo>
                  <a:lnTo>
                    <a:pt x="51335" y="26121"/>
                  </a:lnTo>
                  <a:lnTo>
                    <a:pt x="52467" y="26121"/>
                  </a:lnTo>
                  <a:lnTo>
                    <a:pt x="52467" y="7651"/>
                  </a:lnTo>
                  <a:close/>
                  <a:moveTo>
                    <a:pt x="61113" y="1766"/>
                  </a:moveTo>
                  <a:lnTo>
                    <a:pt x="61113" y="26121"/>
                  </a:lnTo>
                  <a:lnTo>
                    <a:pt x="62245" y="26121"/>
                  </a:lnTo>
                  <a:lnTo>
                    <a:pt x="62245" y="1766"/>
                  </a:lnTo>
                  <a:close/>
                  <a:moveTo>
                    <a:pt x="66002" y="23269"/>
                  </a:moveTo>
                  <a:lnTo>
                    <a:pt x="66002" y="26121"/>
                  </a:lnTo>
                  <a:lnTo>
                    <a:pt x="67134" y="26121"/>
                  </a:lnTo>
                  <a:lnTo>
                    <a:pt x="67134" y="23269"/>
                  </a:lnTo>
                  <a:close/>
                  <a:moveTo>
                    <a:pt x="73336" y="4618"/>
                  </a:moveTo>
                  <a:lnTo>
                    <a:pt x="73336" y="26121"/>
                  </a:lnTo>
                  <a:lnTo>
                    <a:pt x="74467" y="26121"/>
                  </a:lnTo>
                  <a:lnTo>
                    <a:pt x="74467" y="4618"/>
                  </a:lnTo>
                  <a:close/>
                  <a:moveTo>
                    <a:pt x="85558" y="1"/>
                  </a:moveTo>
                  <a:lnTo>
                    <a:pt x="85558" y="26121"/>
                  </a:lnTo>
                  <a:lnTo>
                    <a:pt x="86690" y="26121"/>
                  </a:lnTo>
                  <a:lnTo>
                    <a:pt x="86690" y="1"/>
                  </a:lnTo>
                  <a:close/>
                  <a:moveTo>
                    <a:pt x="88003" y="5976"/>
                  </a:moveTo>
                  <a:lnTo>
                    <a:pt x="88003" y="26121"/>
                  </a:lnTo>
                  <a:lnTo>
                    <a:pt x="89135" y="26121"/>
                  </a:lnTo>
                  <a:lnTo>
                    <a:pt x="89135" y="5976"/>
                  </a:lnTo>
                  <a:close/>
                  <a:moveTo>
                    <a:pt x="90447" y="8783"/>
                  </a:moveTo>
                  <a:lnTo>
                    <a:pt x="90447" y="26121"/>
                  </a:lnTo>
                  <a:lnTo>
                    <a:pt x="91579" y="26121"/>
                  </a:lnTo>
                  <a:lnTo>
                    <a:pt x="91579" y="8783"/>
                  </a:lnTo>
                  <a:close/>
                  <a:moveTo>
                    <a:pt x="95336" y="3713"/>
                  </a:moveTo>
                  <a:lnTo>
                    <a:pt x="95336" y="26121"/>
                  </a:lnTo>
                  <a:lnTo>
                    <a:pt x="96468" y="26121"/>
                  </a:lnTo>
                  <a:lnTo>
                    <a:pt x="96468" y="3713"/>
                  </a:lnTo>
                  <a:close/>
                  <a:moveTo>
                    <a:pt x="97781" y="1"/>
                  </a:moveTo>
                  <a:lnTo>
                    <a:pt x="97781" y="26121"/>
                  </a:lnTo>
                  <a:lnTo>
                    <a:pt x="98913" y="26121"/>
                  </a:lnTo>
                  <a:lnTo>
                    <a:pt x="98913" y="1"/>
                  </a:lnTo>
                  <a:close/>
                  <a:moveTo>
                    <a:pt x="100271" y="24446"/>
                  </a:moveTo>
                  <a:lnTo>
                    <a:pt x="100271" y="26121"/>
                  </a:lnTo>
                  <a:lnTo>
                    <a:pt x="101402" y="26121"/>
                  </a:lnTo>
                  <a:lnTo>
                    <a:pt x="101402" y="24446"/>
                  </a:lnTo>
                  <a:close/>
                  <a:moveTo>
                    <a:pt x="102715" y="11046"/>
                  </a:moveTo>
                  <a:lnTo>
                    <a:pt x="102715" y="26121"/>
                  </a:lnTo>
                  <a:lnTo>
                    <a:pt x="103847" y="26121"/>
                  </a:lnTo>
                  <a:lnTo>
                    <a:pt x="103847" y="11046"/>
                  </a:lnTo>
                  <a:close/>
                  <a:moveTo>
                    <a:pt x="105160" y="1"/>
                  </a:moveTo>
                  <a:lnTo>
                    <a:pt x="105160" y="26121"/>
                  </a:lnTo>
                  <a:lnTo>
                    <a:pt x="106291" y="26121"/>
                  </a:lnTo>
                  <a:lnTo>
                    <a:pt x="106291" y="1"/>
                  </a:lnTo>
                  <a:close/>
                  <a:moveTo>
                    <a:pt x="107559" y="3260"/>
                  </a:moveTo>
                  <a:lnTo>
                    <a:pt x="107559" y="26121"/>
                  </a:lnTo>
                  <a:lnTo>
                    <a:pt x="108691" y="26121"/>
                  </a:lnTo>
                  <a:lnTo>
                    <a:pt x="108691" y="3260"/>
                  </a:lnTo>
                  <a:close/>
                  <a:moveTo>
                    <a:pt x="110004" y="5116"/>
                  </a:moveTo>
                  <a:lnTo>
                    <a:pt x="110004" y="26121"/>
                  </a:lnTo>
                  <a:lnTo>
                    <a:pt x="111135" y="26121"/>
                  </a:lnTo>
                  <a:lnTo>
                    <a:pt x="111135" y="5116"/>
                  </a:lnTo>
                  <a:close/>
                  <a:moveTo>
                    <a:pt x="112448" y="8919"/>
                  </a:moveTo>
                  <a:lnTo>
                    <a:pt x="112448" y="26121"/>
                  </a:lnTo>
                  <a:lnTo>
                    <a:pt x="113580" y="26121"/>
                  </a:lnTo>
                  <a:lnTo>
                    <a:pt x="113580" y="8919"/>
                  </a:lnTo>
                  <a:close/>
                  <a:moveTo>
                    <a:pt x="114893" y="16162"/>
                  </a:moveTo>
                  <a:lnTo>
                    <a:pt x="114893" y="26121"/>
                  </a:lnTo>
                  <a:lnTo>
                    <a:pt x="116024" y="26121"/>
                  </a:lnTo>
                  <a:lnTo>
                    <a:pt x="116024" y="16162"/>
                  </a:lnTo>
                  <a:close/>
                  <a:moveTo>
                    <a:pt x="117337" y="20870"/>
                  </a:moveTo>
                  <a:lnTo>
                    <a:pt x="117337" y="26121"/>
                  </a:lnTo>
                  <a:lnTo>
                    <a:pt x="118469" y="26121"/>
                  </a:lnTo>
                  <a:lnTo>
                    <a:pt x="118469" y="20870"/>
                  </a:lnTo>
                  <a:close/>
                  <a:moveTo>
                    <a:pt x="119782" y="16614"/>
                  </a:moveTo>
                  <a:lnTo>
                    <a:pt x="119782" y="26121"/>
                  </a:lnTo>
                  <a:lnTo>
                    <a:pt x="120913" y="26121"/>
                  </a:lnTo>
                  <a:lnTo>
                    <a:pt x="120913" y="16614"/>
                  </a:lnTo>
                  <a:close/>
                  <a:moveTo>
                    <a:pt x="122226" y="1902"/>
                  </a:moveTo>
                  <a:lnTo>
                    <a:pt x="122226" y="26121"/>
                  </a:lnTo>
                  <a:lnTo>
                    <a:pt x="123358" y="26121"/>
                  </a:lnTo>
                  <a:lnTo>
                    <a:pt x="123358" y="1902"/>
                  </a:lnTo>
                  <a:close/>
                  <a:moveTo>
                    <a:pt x="124671" y="6519"/>
                  </a:moveTo>
                  <a:lnTo>
                    <a:pt x="124671" y="26121"/>
                  </a:lnTo>
                  <a:lnTo>
                    <a:pt x="125802" y="26121"/>
                  </a:lnTo>
                  <a:lnTo>
                    <a:pt x="125802" y="6519"/>
                  </a:lnTo>
                  <a:close/>
                  <a:moveTo>
                    <a:pt x="127115" y="5025"/>
                  </a:moveTo>
                  <a:lnTo>
                    <a:pt x="127115" y="26121"/>
                  </a:lnTo>
                  <a:lnTo>
                    <a:pt x="128247" y="26121"/>
                  </a:lnTo>
                  <a:lnTo>
                    <a:pt x="128247" y="5025"/>
                  </a:lnTo>
                  <a:close/>
                  <a:moveTo>
                    <a:pt x="129560" y="11952"/>
                  </a:moveTo>
                  <a:lnTo>
                    <a:pt x="129560" y="26121"/>
                  </a:lnTo>
                  <a:lnTo>
                    <a:pt x="130691" y="26121"/>
                  </a:lnTo>
                  <a:lnTo>
                    <a:pt x="130691" y="11952"/>
                  </a:lnTo>
                  <a:close/>
                  <a:moveTo>
                    <a:pt x="132004" y="16343"/>
                  </a:moveTo>
                  <a:lnTo>
                    <a:pt x="132004" y="26121"/>
                  </a:lnTo>
                  <a:lnTo>
                    <a:pt x="133136" y="26121"/>
                  </a:lnTo>
                  <a:lnTo>
                    <a:pt x="133136" y="16343"/>
                  </a:lnTo>
                  <a:close/>
                  <a:moveTo>
                    <a:pt x="134449" y="18968"/>
                  </a:moveTo>
                  <a:lnTo>
                    <a:pt x="134449" y="26121"/>
                  </a:lnTo>
                  <a:lnTo>
                    <a:pt x="135580" y="26121"/>
                  </a:lnTo>
                  <a:lnTo>
                    <a:pt x="135580" y="18968"/>
                  </a:lnTo>
                  <a:close/>
                  <a:moveTo>
                    <a:pt x="136893" y="1"/>
                  </a:moveTo>
                  <a:lnTo>
                    <a:pt x="136893" y="26121"/>
                  </a:lnTo>
                  <a:lnTo>
                    <a:pt x="138025" y="26121"/>
                  </a:lnTo>
                  <a:lnTo>
                    <a:pt x="138025" y="1"/>
                  </a:lnTo>
                  <a:close/>
                  <a:moveTo>
                    <a:pt x="139338" y="2988"/>
                  </a:moveTo>
                  <a:lnTo>
                    <a:pt x="139338" y="26121"/>
                  </a:lnTo>
                  <a:lnTo>
                    <a:pt x="140469" y="26121"/>
                  </a:lnTo>
                  <a:lnTo>
                    <a:pt x="140469" y="2988"/>
                  </a:lnTo>
                  <a:close/>
                  <a:moveTo>
                    <a:pt x="141782" y="5161"/>
                  </a:moveTo>
                  <a:lnTo>
                    <a:pt x="141782" y="26121"/>
                  </a:lnTo>
                  <a:lnTo>
                    <a:pt x="142914" y="26121"/>
                  </a:lnTo>
                  <a:lnTo>
                    <a:pt x="142914" y="5161"/>
                  </a:lnTo>
                  <a:close/>
                  <a:moveTo>
                    <a:pt x="144227" y="7244"/>
                  </a:moveTo>
                  <a:lnTo>
                    <a:pt x="144227" y="26121"/>
                  </a:lnTo>
                  <a:lnTo>
                    <a:pt x="145359" y="26121"/>
                  </a:lnTo>
                  <a:lnTo>
                    <a:pt x="145359" y="7244"/>
                  </a:lnTo>
                  <a:close/>
                  <a:moveTo>
                    <a:pt x="146671" y="9054"/>
                  </a:moveTo>
                  <a:lnTo>
                    <a:pt x="146671" y="26121"/>
                  </a:lnTo>
                  <a:lnTo>
                    <a:pt x="147803" y="26121"/>
                  </a:lnTo>
                  <a:lnTo>
                    <a:pt x="147803" y="9054"/>
                  </a:lnTo>
                  <a:close/>
                  <a:moveTo>
                    <a:pt x="149116" y="5025"/>
                  </a:moveTo>
                  <a:lnTo>
                    <a:pt x="149116" y="26121"/>
                  </a:lnTo>
                  <a:lnTo>
                    <a:pt x="150248" y="26121"/>
                  </a:lnTo>
                  <a:lnTo>
                    <a:pt x="150248" y="5025"/>
                  </a:lnTo>
                  <a:close/>
                  <a:moveTo>
                    <a:pt x="151560" y="1"/>
                  </a:moveTo>
                  <a:lnTo>
                    <a:pt x="151560" y="26121"/>
                  </a:lnTo>
                  <a:lnTo>
                    <a:pt x="152692" y="26121"/>
                  </a:lnTo>
                  <a:lnTo>
                    <a:pt x="152692" y="1"/>
                  </a:lnTo>
                  <a:close/>
                  <a:moveTo>
                    <a:pt x="154005" y="3758"/>
                  </a:moveTo>
                  <a:lnTo>
                    <a:pt x="154005" y="26121"/>
                  </a:lnTo>
                  <a:lnTo>
                    <a:pt x="155137" y="26121"/>
                  </a:lnTo>
                  <a:lnTo>
                    <a:pt x="155137" y="3758"/>
                  </a:lnTo>
                  <a:close/>
                  <a:moveTo>
                    <a:pt x="156495" y="5976"/>
                  </a:moveTo>
                  <a:lnTo>
                    <a:pt x="156495" y="26121"/>
                  </a:lnTo>
                  <a:lnTo>
                    <a:pt x="157626" y="26121"/>
                  </a:lnTo>
                  <a:lnTo>
                    <a:pt x="157626" y="5976"/>
                  </a:lnTo>
                  <a:close/>
                  <a:moveTo>
                    <a:pt x="158939" y="9190"/>
                  </a:moveTo>
                  <a:lnTo>
                    <a:pt x="158939" y="26121"/>
                  </a:lnTo>
                  <a:lnTo>
                    <a:pt x="160071" y="26121"/>
                  </a:lnTo>
                  <a:lnTo>
                    <a:pt x="160071" y="9190"/>
                  </a:lnTo>
                  <a:close/>
                  <a:moveTo>
                    <a:pt x="161384" y="12902"/>
                  </a:moveTo>
                  <a:lnTo>
                    <a:pt x="161384" y="26121"/>
                  </a:lnTo>
                  <a:lnTo>
                    <a:pt x="162515" y="26121"/>
                  </a:lnTo>
                  <a:lnTo>
                    <a:pt x="162515" y="12902"/>
                  </a:lnTo>
                  <a:close/>
                  <a:moveTo>
                    <a:pt x="163828" y="21368"/>
                  </a:moveTo>
                  <a:lnTo>
                    <a:pt x="163828" y="26121"/>
                  </a:lnTo>
                  <a:lnTo>
                    <a:pt x="164960" y="26121"/>
                  </a:lnTo>
                  <a:lnTo>
                    <a:pt x="164960" y="21368"/>
                  </a:lnTo>
                  <a:close/>
                  <a:moveTo>
                    <a:pt x="166273" y="23405"/>
                  </a:moveTo>
                  <a:lnTo>
                    <a:pt x="166273" y="26121"/>
                  </a:lnTo>
                  <a:lnTo>
                    <a:pt x="167405" y="26121"/>
                  </a:lnTo>
                  <a:lnTo>
                    <a:pt x="167405" y="23405"/>
                  </a:lnTo>
                  <a:close/>
                  <a:moveTo>
                    <a:pt x="168717" y="19693"/>
                  </a:moveTo>
                  <a:lnTo>
                    <a:pt x="168717" y="26121"/>
                  </a:lnTo>
                  <a:lnTo>
                    <a:pt x="169849" y="26121"/>
                  </a:lnTo>
                  <a:lnTo>
                    <a:pt x="169849" y="19693"/>
                  </a:lnTo>
                  <a:close/>
                  <a:moveTo>
                    <a:pt x="171162" y="4030"/>
                  </a:moveTo>
                  <a:lnTo>
                    <a:pt x="171162" y="26121"/>
                  </a:lnTo>
                  <a:lnTo>
                    <a:pt x="172294" y="26121"/>
                  </a:lnTo>
                  <a:lnTo>
                    <a:pt x="172294" y="4030"/>
                  </a:lnTo>
                  <a:close/>
                  <a:moveTo>
                    <a:pt x="173606" y="7742"/>
                  </a:moveTo>
                  <a:lnTo>
                    <a:pt x="173606" y="26121"/>
                  </a:lnTo>
                  <a:lnTo>
                    <a:pt x="174738" y="26121"/>
                  </a:lnTo>
                  <a:lnTo>
                    <a:pt x="174738" y="7742"/>
                  </a:lnTo>
                  <a:close/>
                  <a:moveTo>
                    <a:pt x="176006" y="13400"/>
                  </a:moveTo>
                  <a:lnTo>
                    <a:pt x="176006" y="26121"/>
                  </a:lnTo>
                  <a:lnTo>
                    <a:pt x="177137" y="26121"/>
                  </a:lnTo>
                  <a:lnTo>
                    <a:pt x="177137" y="13400"/>
                  </a:lnTo>
                  <a:close/>
                  <a:moveTo>
                    <a:pt x="178450" y="24401"/>
                  </a:moveTo>
                  <a:lnTo>
                    <a:pt x="178450" y="26121"/>
                  </a:lnTo>
                  <a:lnTo>
                    <a:pt x="179582" y="26121"/>
                  </a:lnTo>
                  <a:lnTo>
                    <a:pt x="179582" y="24401"/>
                  </a:lnTo>
                  <a:close/>
                  <a:moveTo>
                    <a:pt x="180895" y="9054"/>
                  </a:moveTo>
                  <a:lnTo>
                    <a:pt x="180895" y="26121"/>
                  </a:lnTo>
                  <a:lnTo>
                    <a:pt x="182026" y="26121"/>
                  </a:lnTo>
                  <a:lnTo>
                    <a:pt x="182026" y="9054"/>
                  </a:lnTo>
                  <a:close/>
                  <a:moveTo>
                    <a:pt x="183339" y="5750"/>
                  </a:moveTo>
                  <a:lnTo>
                    <a:pt x="183339" y="26121"/>
                  </a:lnTo>
                  <a:lnTo>
                    <a:pt x="184471" y="26121"/>
                  </a:lnTo>
                  <a:lnTo>
                    <a:pt x="184471" y="5750"/>
                  </a:lnTo>
                  <a:close/>
                  <a:moveTo>
                    <a:pt x="185784" y="14441"/>
                  </a:moveTo>
                  <a:lnTo>
                    <a:pt x="185784" y="26121"/>
                  </a:lnTo>
                  <a:lnTo>
                    <a:pt x="186915" y="26121"/>
                  </a:lnTo>
                  <a:lnTo>
                    <a:pt x="186915" y="14441"/>
                  </a:lnTo>
                  <a:close/>
                  <a:moveTo>
                    <a:pt x="188228" y="18018"/>
                  </a:moveTo>
                  <a:lnTo>
                    <a:pt x="188228" y="26121"/>
                  </a:lnTo>
                  <a:lnTo>
                    <a:pt x="189360" y="26121"/>
                  </a:lnTo>
                  <a:lnTo>
                    <a:pt x="189360" y="18018"/>
                  </a:lnTo>
                  <a:close/>
                  <a:moveTo>
                    <a:pt x="190673" y="21503"/>
                  </a:moveTo>
                  <a:lnTo>
                    <a:pt x="190673" y="26121"/>
                  </a:lnTo>
                  <a:lnTo>
                    <a:pt x="191804" y="26121"/>
                  </a:lnTo>
                  <a:lnTo>
                    <a:pt x="191804" y="21503"/>
                  </a:lnTo>
                  <a:close/>
                  <a:moveTo>
                    <a:pt x="193117" y="23133"/>
                  </a:moveTo>
                  <a:lnTo>
                    <a:pt x="193117" y="26121"/>
                  </a:lnTo>
                  <a:lnTo>
                    <a:pt x="194249" y="26121"/>
                  </a:lnTo>
                  <a:lnTo>
                    <a:pt x="194249" y="23133"/>
                  </a:lnTo>
                  <a:close/>
                  <a:moveTo>
                    <a:pt x="195607" y="24265"/>
                  </a:moveTo>
                  <a:lnTo>
                    <a:pt x="195607" y="26121"/>
                  </a:lnTo>
                  <a:lnTo>
                    <a:pt x="196739" y="26121"/>
                  </a:lnTo>
                  <a:lnTo>
                    <a:pt x="196739" y="24265"/>
                  </a:lnTo>
                  <a:close/>
                  <a:moveTo>
                    <a:pt x="198052" y="21820"/>
                  </a:moveTo>
                  <a:lnTo>
                    <a:pt x="198052" y="26121"/>
                  </a:lnTo>
                  <a:lnTo>
                    <a:pt x="199183" y="26121"/>
                  </a:lnTo>
                  <a:lnTo>
                    <a:pt x="199183" y="2182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24"/>
            <p:cNvSpPr/>
            <p:nvPr/>
          </p:nvSpPr>
          <p:spPr>
            <a:xfrm>
              <a:off x="2289870" y="588323"/>
              <a:ext cx="2275705" cy="297853"/>
            </a:xfrm>
            <a:custGeom>
              <a:rect b="b" l="l" r="r" t="t"/>
              <a:pathLst>
                <a:path extrusionOk="0" h="26076" w="199230">
                  <a:moveTo>
                    <a:pt x="1" y="1"/>
                  </a:moveTo>
                  <a:lnTo>
                    <a:pt x="1" y="26076"/>
                  </a:lnTo>
                  <a:lnTo>
                    <a:pt x="1178" y="26076"/>
                  </a:lnTo>
                  <a:lnTo>
                    <a:pt x="1178" y="1"/>
                  </a:lnTo>
                  <a:close/>
                  <a:moveTo>
                    <a:pt x="2491" y="6474"/>
                  </a:moveTo>
                  <a:lnTo>
                    <a:pt x="2491" y="26076"/>
                  </a:lnTo>
                  <a:lnTo>
                    <a:pt x="3622" y="26076"/>
                  </a:lnTo>
                  <a:lnTo>
                    <a:pt x="3622" y="6474"/>
                  </a:lnTo>
                  <a:close/>
                  <a:moveTo>
                    <a:pt x="4935" y="11861"/>
                  </a:moveTo>
                  <a:lnTo>
                    <a:pt x="4935" y="26076"/>
                  </a:lnTo>
                  <a:lnTo>
                    <a:pt x="6067" y="26076"/>
                  </a:lnTo>
                  <a:lnTo>
                    <a:pt x="6067" y="11861"/>
                  </a:lnTo>
                  <a:close/>
                  <a:moveTo>
                    <a:pt x="7334" y="14849"/>
                  </a:moveTo>
                  <a:lnTo>
                    <a:pt x="7334" y="26076"/>
                  </a:lnTo>
                  <a:lnTo>
                    <a:pt x="8466" y="26076"/>
                  </a:lnTo>
                  <a:lnTo>
                    <a:pt x="8466" y="14849"/>
                  </a:lnTo>
                  <a:close/>
                  <a:moveTo>
                    <a:pt x="9779" y="23903"/>
                  </a:moveTo>
                  <a:lnTo>
                    <a:pt x="9779" y="26076"/>
                  </a:lnTo>
                  <a:lnTo>
                    <a:pt x="10911" y="26076"/>
                  </a:lnTo>
                  <a:lnTo>
                    <a:pt x="10911" y="23903"/>
                  </a:lnTo>
                  <a:close/>
                  <a:moveTo>
                    <a:pt x="12269" y="8602"/>
                  </a:moveTo>
                  <a:lnTo>
                    <a:pt x="12269" y="26076"/>
                  </a:lnTo>
                  <a:lnTo>
                    <a:pt x="13400" y="26076"/>
                  </a:lnTo>
                  <a:lnTo>
                    <a:pt x="13400" y="8602"/>
                  </a:lnTo>
                  <a:close/>
                  <a:moveTo>
                    <a:pt x="14713" y="11137"/>
                  </a:moveTo>
                  <a:lnTo>
                    <a:pt x="14713" y="26076"/>
                  </a:lnTo>
                  <a:lnTo>
                    <a:pt x="15845" y="26076"/>
                  </a:lnTo>
                  <a:lnTo>
                    <a:pt x="15845" y="11137"/>
                  </a:lnTo>
                  <a:close/>
                  <a:moveTo>
                    <a:pt x="17158" y="12133"/>
                  </a:moveTo>
                  <a:lnTo>
                    <a:pt x="17158" y="26076"/>
                  </a:lnTo>
                  <a:lnTo>
                    <a:pt x="18289" y="26076"/>
                  </a:lnTo>
                  <a:lnTo>
                    <a:pt x="18289" y="12133"/>
                  </a:lnTo>
                  <a:close/>
                  <a:moveTo>
                    <a:pt x="19602" y="15981"/>
                  </a:moveTo>
                  <a:lnTo>
                    <a:pt x="19602" y="26076"/>
                  </a:lnTo>
                  <a:lnTo>
                    <a:pt x="20734" y="26076"/>
                  </a:lnTo>
                  <a:lnTo>
                    <a:pt x="20734" y="15981"/>
                  </a:lnTo>
                  <a:close/>
                  <a:moveTo>
                    <a:pt x="22047" y="22454"/>
                  </a:moveTo>
                  <a:lnTo>
                    <a:pt x="22047" y="26076"/>
                  </a:lnTo>
                  <a:lnTo>
                    <a:pt x="23178" y="26076"/>
                  </a:lnTo>
                  <a:lnTo>
                    <a:pt x="23178" y="22454"/>
                  </a:lnTo>
                  <a:close/>
                  <a:moveTo>
                    <a:pt x="24491" y="13129"/>
                  </a:moveTo>
                  <a:lnTo>
                    <a:pt x="24491" y="26076"/>
                  </a:lnTo>
                  <a:lnTo>
                    <a:pt x="25623" y="26076"/>
                  </a:lnTo>
                  <a:lnTo>
                    <a:pt x="25623" y="13129"/>
                  </a:lnTo>
                  <a:close/>
                  <a:moveTo>
                    <a:pt x="26936" y="15664"/>
                  </a:moveTo>
                  <a:lnTo>
                    <a:pt x="26936" y="26076"/>
                  </a:lnTo>
                  <a:lnTo>
                    <a:pt x="28067" y="26076"/>
                  </a:lnTo>
                  <a:lnTo>
                    <a:pt x="28067" y="15664"/>
                  </a:lnTo>
                  <a:close/>
                  <a:moveTo>
                    <a:pt x="29380" y="18788"/>
                  </a:moveTo>
                  <a:lnTo>
                    <a:pt x="29380" y="26076"/>
                  </a:lnTo>
                  <a:lnTo>
                    <a:pt x="30512" y="26076"/>
                  </a:lnTo>
                  <a:lnTo>
                    <a:pt x="30512" y="18788"/>
                  </a:lnTo>
                  <a:close/>
                  <a:moveTo>
                    <a:pt x="31825" y="23903"/>
                  </a:moveTo>
                  <a:lnTo>
                    <a:pt x="31825" y="26076"/>
                  </a:lnTo>
                  <a:lnTo>
                    <a:pt x="32957" y="26076"/>
                  </a:lnTo>
                  <a:lnTo>
                    <a:pt x="32957" y="23903"/>
                  </a:lnTo>
                  <a:close/>
                  <a:moveTo>
                    <a:pt x="34269" y="19240"/>
                  </a:moveTo>
                  <a:lnTo>
                    <a:pt x="34269" y="26076"/>
                  </a:lnTo>
                  <a:lnTo>
                    <a:pt x="35401" y="26076"/>
                  </a:lnTo>
                  <a:lnTo>
                    <a:pt x="35401" y="19240"/>
                  </a:lnTo>
                  <a:close/>
                  <a:moveTo>
                    <a:pt x="36714" y="15392"/>
                  </a:moveTo>
                  <a:lnTo>
                    <a:pt x="36714" y="26076"/>
                  </a:lnTo>
                  <a:lnTo>
                    <a:pt x="37846" y="26076"/>
                  </a:lnTo>
                  <a:lnTo>
                    <a:pt x="37846" y="15392"/>
                  </a:lnTo>
                  <a:close/>
                  <a:moveTo>
                    <a:pt x="39158" y="17520"/>
                  </a:moveTo>
                  <a:lnTo>
                    <a:pt x="39158" y="26076"/>
                  </a:lnTo>
                  <a:lnTo>
                    <a:pt x="40290" y="26076"/>
                  </a:lnTo>
                  <a:lnTo>
                    <a:pt x="40290" y="17520"/>
                  </a:lnTo>
                  <a:close/>
                  <a:moveTo>
                    <a:pt x="41603" y="20779"/>
                  </a:moveTo>
                  <a:lnTo>
                    <a:pt x="41603" y="26076"/>
                  </a:lnTo>
                  <a:lnTo>
                    <a:pt x="42735" y="26076"/>
                  </a:lnTo>
                  <a:lnTo>
                    <a:pt x="42735" y="20779"/>
                  </a:lnTo>
                  <a:close/>
                  <a:moveTo>
                    <a:pt x="44047" y="24310"/>
                  </a:moveTo>
                  <a:lnTo>
                    <a:pt x="44047" y="26076"/>
                  </a:lnTo>
                  <a:lnTo>
                    <a:pt x="45179" y="26076"/>
                  </a:lnTo>
                  <a:lnTo>
                    <a:pt x="45179" y="24310"/>
                  </a:lnTo>
                  <a:close/>
                  <a:moveTo>
                    <a:pt x="46492" y="18109"/>
                  </a:moveTo>
                  <a:lnTo>
                    <a:pt x="46492" y="26076"/>
                  </a:lnTo>
                  <a:lnTo>
                    <a:pt x="47624" y="26076"/>
                  </a:lnTo>
                  <a:lnTo>
                    <a:pt x="47624" y="18109"/>
                  </a:lnTo>
                  <a:close/>
                  <a:moveTo>
                    <a:pt x="48936" y="15392"/>
                  </a:moveTo>
                  <a:lnTo>
                    <a:pt x="48936" y="26076"/>
                  </a:lnTo>
                  <a:lnTo>
                    <a:pt x="50068" y="26076"/>
                  </a:lnTo>
                  <a:lnTo>
                    <a:pt x="50068" y="15392"/>
                  </a:lnTo>
                  <a:close/>
                  <a:moveTo>
                    <a:pt x="51381" y="20644"/>
                  </a:moveTo>
                  <a:lnTo>
                    <a:pt x="51381" y="26076"/>
                  </a:lnTo>
                  <a:lnTo>
                    <a:pt x="52513" y="26076"/>
                  </a:lnTo>
                  <a:lnTo>
                    <a:pt x="52513" y="20644"/>
                  </a:lnTo>
                  <a:close/>
                  <a:moveTo>
                    <a:pt x="53780" y="24718"/>
                  </a:moveTo>
                  <a:lnTo>
                    <a:pt x="53780" y="26076"/>
                  </a:lnTo>
                  <a:lnTo>
                    <a:pt x="54912" y="26076"/>
                  </a:lnTo>
                  <a:lnTo>
                    <a:pt x="54912" y="24718"/>
                  </a:lnTo>
                  <a:close/>
                  <a:moveTo>
                    <a:pt x="56225" y="6927"/>
                  </a:moveTo>
                  <a:lnTo>
                    <a:pt x="56225" y="26076"/>
                  </a:lnTo>
                  <a:lnTo>
                    <a:pt x="57356" y="26076"/>
                  </a:lnTo>
                  <a:lnTo>
                    <a:pt x="57356" y="6927"/>
                  </a:lnTo>
                  <a:close/>
                  <a:moveTo>
                    <a:pt x="58669" y="14894"/>
                  </a:moveTo>
                  <a:lnTo>
                    <a:pt x="58669" y="26076"/>
                  </a:lnTo>
                  <a:lnTo>
                    <a:pt x="59801" y="26076"/>
                  </a:lnTo>
                  <a:lnTo>
                    <a:pt x="59801" y="14894"/>
                  </a:lnTo>
                  <a:close/>
                  <a:moveTo>
                    <a:pt x="61114" y="16388"/>
                  </a:moveTo>
                  <a:lnTo>
                    <a:pt x="61114" y="26076"/>
                  </a:lnTo>
                  <a:lnTo>
                    <a:pt x="62246" y="26076"/>
                  </a:lnTo>
                  <a:lnTo>
                    <a:pt x="62246" y="16388"/>
                  </a:lnTo>
                  <a:close/>
                  <a:moveTo>
                    <a:pt x="63558" y="21006"/>
                  </a:moveTo>
                  <a:lnTo>
                    <a:pt x="63558" y="26076"/>
                  </a:lnTo>
                  <a:lnTo>
                    <a:pt x="64690" y="26076"/>
                  </a:lnTo>
                  <a:lnTo>
                    <a:pt x="64690" y="21006"/>
                  </a:lnTo>
                  <a:close/>
                  <a:moveTo>
                    <a:pt x="66003" y="20553"/>
                  </a:moveTo>
                  <a:lnTo>
                    <a:pt x="66003" y="26076"/>
                  </a:lnTo>
                  <a:lnTo>
                    <a:pt x="67135" y="26076"/>
                  </a:lnTo>
                  <a:lnTo>
                    <a:pt x="67135" y="20553"/>
                  </a:lnTo>
                  <a:close/>
                  <a:moveTo>
                    <a:pt x="68447" y="23360"/>
                  </a:moveTo>
                  <a:lnTo>
                    <a:pt x="68447" y="26076"/>
                  </a:lnTo>
                  <a:lnTo>
                    <a:pt x="69579" y="26076"/>
                  </a:lnTo>
                  <a:lnTo>
                    <a:pt x="69579" y="23360"/>
                  </a:lnTo>
                  <a:close/>
                  <a:moveTo>
                    <a:pt x="70937" y="13265"/>
                  </a:moveTo>
                  <a:lnTo>
                    <a:pt x="70937" y="26076"/>
                  </a:lnTo>
                  <a:lnTo>
                    <a:pt x="72069" y="26076"/>
                  </a:lnTo>
                  <a:lnTo>
                    <a:pt x="72069" y="13265"/>
                  </a:lnTo>
                  <a:close/>
                  <a:moveTo>
                    <a:pt x="73382" y="15257"/>
                  </a:moveTo>
                  <a:lnTo>
                    <a:pt x="73382" y="26076"/>
                  </a:lnTo>
                  <a:lnTo>
                    <a:pt x="74513" y="26076"/>
                  </a:lnTo>
                  <a:lnTo>
                    <a:pt x="74513" y="15257"/>
                  </a:lnTo>
                  <a:close/>
                  <a:moveTo>
                    <a:pt x="75826" y="17656"/>
                  </a:moveTo>
                  <a:lnTo>
                    <a:pt x="75826" y="26076"/>
                  </a:lnTo>
                  <a:lnTo>
                    <a:pt x="76958" y="26076"/>
                  </a:lnTo>
                  <a:lnTo>
                    <a:pt x="76958" y="17656"/>
                  </a:lnTo>
                  <a:close/>
                  <a:moveTo>
                    <a:pt x="78271" y="23767"/>
                  </a:moveTo>
                  <a:lnTo>
                    <a:pt x="78271" y="26076"/>
                  </a:lnTo>
                  <a:lnTo>
                    <a:pt x="79402" y="26076"/>
                  </a:lnTo>
                  <a:lnTo>
                    <a:pt x="79402" y="23767"/>
                  </a:lnTo>
                  <a:close/>
                  <a:moveTo>
                    <a:pt x="80715" y="15257"/>
                  </a:moveTo>
                  <a:lnTo>
                    <a:pt x="80715" y="26076"/>
                  </a:lnTo>
                  <a:lnTo>
                    <a:pt x="81847" y="26076"/>
                  </a:lnTo>
                  <a:lnTo>
                    <a:pt x="81847" y="15257"/>
                  </a:lnTo>
                  <a:close/>
                  <a:moveTo>
                    <a:pt x="83160" y="18788"/>
                  </a:moveTo>
                  <a:lnTo>
                    <a:pt x="83160" y="26076"/>
                  </a:lnTo>
                  <a:lnTo>
                    <a:pt x="84291" y="26076"/>
                  </a:lnTo>
                  <a:lnTo>
                    <a:pt x="84291" y="18788"/>
                  </a:lnTo>
                  <a:close/>
                  <a:moveTo>
                    <a:pt x="85604" y="24039"/>
                  </a:moveTo>
                  <a:lnTo>
                    <a:pt x="85604" y="26076"/>
                  </a:lnTo>
                  <a:lnTo>
                    <a:pt x="86736" y="26076"/>
                  </a:lnTo>
                  <a:lnTo>
                    <a:pt x="86736" y="24039"/>
                  </a:lnTo>
                  <a:close/>
                  <a:moveTo>
                    <a:pt x="88049" y="23903"/>
                  </a:moveTo>
                  <a:lnTo>
                    <a:pt x="88049" y="26076"/>
                  </a:lnTo>
                  <a:lnTo>
                    <a:pt x="89181" y="26076"/>
                  </a:lnTo>
                  <a:lnTo>
                    <a:pt x="89181" y="23903"/>
                  </a:lnTo>
                  <a:close/>
                  <a:moveTo>
                    <a:pt x="90493" y="17927"/>
                  </a:moveTo>
                  <a:lnTo>
                    <a:pt x="90493" y="26076"/>
                  </a:lnTo>
                  <a:lnTo>
                    <a:pt x="91625" y="26076"/>
                  </a:lnTo>
                  <a:lnTo>
                    <a:pt x="91625" y="17927"/>
                  </a:lnTo>
                  <a:close/>
                  <a:moveTo>
                    <a:pt x="92938" y="20915"/>
                  </a:moveTo>
                  <a:lnTo>
                    <a:pt x="92938" y="26076"/>
                  </a:lnTo>
                  <a:lnTo>
                    <a:pt x="94070" y="26076"/>
                  </a:lnTo>
                  <a:lnTo>
                    <a:pt x="94070" y="20915"/>
                  </a:lnTo>
                  <a:close/>
                  <a:moveTo>
                    <a:pt x="95382" y="24446"/>
                  </a:moveTo>
                  <a:lnTo>
                    <a:pt x="95382" y="26076"/>
                  </a:lnTo>
                  <a:lnTo>
                    <a:pt x="96514" y="26076"/>
                  </a:lnTo>
                  <a:lnTo>
                    <a:pt x="96514" y="24446"/>
                  </a:lnTo>
                  <a:close/>
                  <a:moveTo>
                    <a:pt x="97827" y="24175"/>
                  </a:moveTo>
                  <a:lnTo>
                    <a:pt x="97827" y="26076"/>
                  </a:lnTo>
                  <a:lnTo>
                    <a:pt x="98959" y="26076"/>
                  </a:lnTo>
                  <a:lnTo>
                    <a:pt x="98959" y="24175"/>
                  </a:lnTo>
                  <a:close/>
                  <a:moveTo>
                    <a:pt x="100271" y="22047"/>
                  </a:moveTo>
                  <a:lnTo>
                    <a:pt x="100271" y="26076"/>
                  </a:lnTo>
                  <a:lnTo>
                    <a:pt x="101403" y="26076"/>
                  </a:lnTo>
                  <a:lnTo>
                    <a:pt x="101403" y="22047"/>
                  </a:lnTo>
                  <a:close/>
                  <a:moveTo>
                    <a:pt x="102716" y="16660"/>
                  </a:moveTo>
                  <a:lnTo>
                    <a:pt x="102716" y="26076"/>
                  </a:lnTo>
                  <a:lnTo>
                    <a:pt x="103848" y="26076"/>
                  </a:lnTo>
                  <a:lnTo>
                    <a:pt x="103848" y="16660"/>
                  </a:lnTo>
                  <a:close/>
                  <a:moveTo>
                    <a:pt x="105160" y="24808"/>
                  </a:moveTo>
                  <a:lnTo>
                    <a:pt x="105160" y="26076"/>
                  </a:lnTo>
                  <a:lnTo>
                    <a:pt x="106292" y="26076"/>
                  </a:lnTo>
                  <a:lnTo>
                    <a:pt x="106292" y="24808"/>
                  </a:lnTo>
                  <a:close/>
                  <a:moveTo>
                    <a:pt x="107605" y="21096"/>
                  </a:moveTo>
                  <a:lnTo>
                    <a:pt x="107605" y="26076"/>
                  </a:lnTo>
                  <a:lnTo>
                    <a:pt x="108737" y="26076"/>
                  </a:lnTo>
                  <a:lnTo>
                    <a:pt x="108737" y="21096"/>
                  </a:lnTo>
                  <a:close/>
                  <a:moveTo>
                    <a:pt x="110050" y="18109"/>
                  </a:moveTo>
                  <a:lnTo>
                    <a:pt x="110050" y="26076"/>
                  </a:lnTo>
                  <a:lnTo>
                    <a:pt x="111181" y="26076"/>
                  </a:lnTo>
                  <a:lnTo>
                    <a:pt x="111181" y="18109"/>
                  </a:lnTo>
                  <a:close/>
                  <a:moveTo>
                    <a:pt x="112494" y="7833"/>
                  </a:moveTo>
                  <a:lnTo>
                    <a:pt x="112494" y="26076"/>
                  </a:lnTo>
                  <a:lnTo>
                    <a:pt x="113626" y="26076"/>
                  </a:lnTo>
                  <a:lnTo>
                    <a:pt x="113626" y="7833"/>
                  </a:lnTo>
                  <a:close/>
                  <a:moveTo>
                    <a:pt x="114939" y="13174"/>
                  </a:moveTo>
                  <a:lnTo>
                    <a:pt x="114939" y="26076"/>
                  </a:lnTo>
                  <a:lnTo>
                    <a:pt x="116070" y="26076"/>
                  </a:lnTo>
                  <a:lnTo>
                    <a:pt x="116070" y="13174"/>
                  </a:lnTo>
                  <a:close/>
                  <a:moveTo>
                    <a:pt x="117383" y="16207"/>
                  </a:moveTo>
                  <a:lnTo>
                    <a:pt x="117383" y="26076"/>
                  </a:lnTo>
                  <a:lnTo>
                    <a:pt x="118515" y="26076"/>
                  </a:lnTo>
                  <a:lnTo>
                    <a:pt x="118515" y="16207"/>
                  </a:lnTo>
                  <a:close/>
                  <a:moveTo>
                    <a:pt x="119828" y="22726"/>
                  </a:moveTo>
                  <a:lnTo>
                    <a:pt x="119828" y="26076"/>
                  </a:lnTo>
                  <a:lnTo>
                    <a:pt x="120959" y="26076"/>
                  </a:lnTo>
                  <a:lnTo>
                    <a:pt x="120959" y="22726"/>
                  </a:lnTo>
                  <a:close/>
                  <a:moveTo>
                    <a:pt x="122272" y="24899"/>
                  </a:moveTo>
                  <a:lnTo>
                    <a:pt x="122272" y="26076"/>
                  </a:lnTo>
                  <a:lnTo>
                    <a:pt x="123404" y="26076"/>
                  </a:lnTo>
                  <a:lnTo>
                    <a:pt x="123404" y="24899"/>
                  </a:lnTo>
                  <a:close/>
                  <a:moveTo>
                    <a:pt x="124717" y="19965"/>
                  </a:moveTo>
                  <a:lnTo>
                    <a:pt x="124717" y="26076"/>
                  </a:lnTo>
                  <a:lnTo>
                    <a:pt x="125848" y="26076"/>
                  </a:lnTo>
                  <a:lnTo>
                    <a:pt x="125848" y="19965"/>
                  </a:lnTo>
                  <a:close/>
                  <a:moveTo>
                    <a:pt x="127161" y="11318"/>
                  </a:moveTo>
                  <a:lnTo>
                    <a:pt x="127161" y="26076"/>
                  </a:lnTo>
                  <a:lnTo>
                    <a:pt x="128293" y="26076"/>
                  </a:lnTo>
                  <a:lnTo>
                    <a:pt x="128293" y="11318"/>
                  </a:lnTo>
                  <a:close/>
                  <a:moveTo>
                    <a:pt x="129606" y="11001"/>
                  </a:moveTo>
                  <a:lnTo>
                    <a:pt x="129606" y="26076"/>
                  </a:lnTo>
                  <a:lnTo>
                    <a:pt x="130737" y="26076"/>
                  </a:lnTo>
                  <a:lnTo>
                    <a:pt x="130737" y="11001"/>
                  </a:lnTo>
                  <a:close/>
                  <a:moveTo>
                    <a:pt x="132050" y="19331"/>
                  </a:moveTo>
                  <a:lnTo>
                    <a:pt x="132050" y="26076"/>
                  </a:lnTo>
                  <a:lnTo>
                    <a:pt x="133182" y="26076"/>
                  </a:lnTo>
                  <a:lnTo>
                    <a:pt x="133182" y="19331"/>
                  </a:lnTo>
                  <a:close/>
                  <a:moveTo>
                    <a:pt x="134495" y="16886"/>
                  </a:moveTo>
                  <a:lnTo>
                    <a:pt x="134495" y="26076"/>
                  </a:lnTo>
                  <a:lnTo>
                    <a:pt x="135626" y="26076"/>
                  </a:lnTo>
                  <a:lnTo>
                    <a:pt x="135626" y="16886"/>
                  </a:lnTo>
                  <a:close/>
                  <a:moveTo>
                    <a:pt x="136939" y="22454"/>
                  </a:moveTo>
                  <a:lnTo>
                    <a:pt x="136939" y="26076"/>
                  </a:lnTo>
                  <a:lnTo>
                    <a:pt x="138071" y="26076"/>
                  </a:lnTo>
                  <a:lnTo>
                    <a:pt x="138071" y="22454"/>
                  </a:lnTo>
                  <a:close/>
                  <a:moveTo>
                    <a:pt x="139384" y="7425"/>
                  </a:moveTo>
                  <a:lnTo>
                    <a:pt x="139384" y="26076"/>
                  </a:lnTo>
                  <a:lnTo>
                    <a:pt x="140515" y="26076"/>
                  </a:lnTo>
                  <a:lnTo>
                    <a:pt x="140515" y="7425"/>
                  </a:lnTo>
                  <a:close/>
                  <a:moveTo>
                    <a:pt x="141828" y="15076"/>
                  </a:moveTo>
                  <a:lnTo>
                    <a:pt x="141828" y="26076"/>
                  </a:lnTo>
                  <a:lnTo>
                    <a:pt x="142960" y="26076"/>
                  </a:lnTo>
                  <a:lnTo>
                    <a:pt x="142960" y="15076"/>
                  </a:lnTo>
                  <a:close/>
                  <a:moveTo>
                    <a:pt x="144273" y="11771"/>
                  </a:moveTo>
                  <a:lnTo>
                    <a:pt x="144273" y="26076"/>
                  </a:lnTo>
                  <a:lnTo>
                    <a:pt x="145405" y="26076"/>
                  </a:lnTo>
                  <a:lnTo>
                    <a:pt x="145405" y="11771"/>
                  </a:lnTo>
                  <a:close/>
                  <a:moveTo>
                    <a:pt x="146717" y="21594"/>
                  </a:moveTo>
                  <a:lnTo>
                    <a:pt x="146717" y="26076"/>
                  </a:lnTo>
                  <a:lnTo>
                    <a:pt x="147849" y="26076"/>
                  </a:lnTo>
                  <a:lnTo>
                    <a:pt x="147849" y="21594"/>
                  </a:lnTo>
                  <a:close/>
                  <a:moveTo>
                    <a:pt x="149162" y="10911"/>
                  </a:moveTo>
                  <a:lnTo>
                    <a:pt x="149162" y="26076"/>
                  </a:lnTo>
                  <a:lnTo>
                    <a:pt x="150294" y="26076"/>
                  </a:lnTo>
                  <a:lnTo>
                    <a:pt x="150294" y="10911"/>
                  </a:lnTo>
                  <a:close/>
                  <a:moveTo>
                    <a:pt x="151606" y="7516"/>
                  </a:moveTo>
                  <a:lnTo>
                    <a:pt x="151606" y="26076"/>
                  </a:lnTo>
                  <a:lnTo>
                    <a:pt x="152738" y="26076"/>
                  </a:lnTo>
                  <a:lnTo>
                    <a:pt x="152738" y="7516"/>
                  </a:lnTo>
                  <a:close/>
                  <a:moveTo>
                    <a:pt x="154051" y="18199"/>
                  </a:moveTo>
                  <a:lnTo>
                    <a:pt x="154051" y="26076"/>
                  </a:lnTo>
                  <a:lnTo>
                    <a:pt x="155183" y="26076"/>
                  </a:lnTo>
                  <a:lnTo>
                    <a:pt x="155183" y="18199"/>
                  </a:lnTo>
                  <a:close/>
                  <a:moveTo>
                    <a:pt x="156495" y="24808"/>
                  </a:moveTo>
                  <a:lnTo>
                    <a:pt x="156495" y="26076"/>
                  </a:lnTo>
                  <a:lnTo>
                    <a:pt x="157627" y="26076"/>
                  </a:lnTo>
                  <a:lnTo>
                    <a:pt x="157627" y="24808"/>
                  </a:lnTo>
                  <a:close/>
                  <a:moveTo>
                    <a:pt x="158940" y="23450"/>
                  </a:moveTo>
                  <a:lnTo>
                    <a:pt x="158940" y="26076"/>
                  </a:lnTo>
                  <a:lnTo>
                    <a:pt x="160072" y="26076"/>
                  </a:lnTo>
                  <a:lnTo>
                    <a:pt x="160072" y="23450"/>
                  </a:lnTo>
                  <a:close/>
                  <a:moveTo>
                    <a:pt x="161430" y="20463"/>
                  </a:moveTo>
                  <a:lnTo>
                    <a:pt x="161430" y="26076"/>
                  </a:lnTo>
                  <a:lnTo>
                    <a:pt x="162561" y="26076"/>
                  </a:lnTo>
                  <a:lnTo>
                    <a:pt x="162561" y="20463"/>
                  </a:lnTo>
                  <a:close/>
                  <a:moveTo>
                    <a:pt x="163874" y="24718"/>
                  </a:moveTo>
                  <a:lnTo>
                    <a:pt x="163874" y="26076"/>
                  </a:lnTo>
                  <a:lnTo>
                    <a:pt x="165006" y="26076"/>
                  </a:lnTo>
                  <a:lnTo>
                    <a:pt x="165006" y="24718"/>
                  </a:lnTo>
                  <a:close/>
                  <a:moveTo>
                    <a:pt x="166319" y="9598"/>
                  </a:moveTo>
                  <a:lnTo>
                    <a:pt x="166319" y="26076"/>
                  </a:lnTo>
                  <a:lnTo>
                    <a:pt x="167451" y="26076"/>
                  </a:lnTo>
                  <a:lnTo>
                    <a:pt x="167451" y="9598"/>
                  </a:lnTo>
                  <a:close/>
                  <a:moveTo>
                    <a:pt x="168763" y="3758"/>
                  </a:moveTo>
                  <a:lnTo>
                    <a:pt x="168763" y="26076"/>
                  </a:lnTo>
                  <a:lnTo>
                    <a:pt x="169895" y="26076"/>
                  </a:lnTo>
                  <a:lnTo>
                    <a:pt x="169895" y="3758"/>
                  </a:lnTo>
                  <a:close/>
                  <a:moveTo>
                    <a:pt x="171208" y="12450"/>
                  </a:moveTo>
                  <a:lnTo>
                    <a:pt x="171208" y="26076"/>
                  </a:lnTo>
                  <a:lnTo>
                    <a:pt x="172340" y="26076"/>
                  </a:lnTo>
                  <a:lnTo>
                    <a:pt x="172340" y="12450"/>
                  </a:lnTo>
                  <a:close/>
                  <a:moveTo>
                    <a:pt x="173652" y="20734"/>
                  </a:moveTo>
                  <a:lnTo>
                    <a:pt x="173652" y="26076"/>
                  </a:lnTo>
                  <a:lnTo>
                    <a:pt x="174784" y="26076"/>
                  </a:lnTo>
                  <a:lnTo>
                    <a:pt x="174784" y="20734"/>
                  </a:lnTo>
                  <a:close/>
                  <a:moveTo>
                    <a:pt x="176052" y="23450"/>
                  </a:moveTo>
                  <a:lnTo>
                    <a:pt x="176052" y="26076"/>
                  </a:lnTo>
                  <a:lnTo>
                    <a:pt x="177183" y="26076"/>
                  </a:lnTo>
                  <a:lnTo>
                    <a:pt x="177183" y="23450"/>
                  </a:lnTo>
                  <a:close/>
                  <a:moveTo>
                    <a:pt x="178496" y="10277"/>
                  </a:moveTo>
                  <a:lnTo>
                    <a:pt x="178496" y="26076"/>
                  </a:lnTo>
                  <a:lnTo>
                    <a:pt x="179628" y="26076"/>
                  </a:lnTo>
                  <a:lnTo>
                    <a:pt x="179628" y="10277"/>
                  </a:lnTo>
                  <a:close/>
                  <a:moveTo>
                    <a:pt x="180941" y="13853"/>
                  </a:moveTo>
                  <a:lnTo>
                    <a:pt x="180941" y="26076"/>
                  </a:lnTo>
                  <a:lnTo>
                    <a:pt x="182072" y="26076"/>
                  </a:lnTo>
                  <a:lnTo>
                    <a:pt x="182072" y="13853"/>
                  </a:lnTo>
                  <a:close/>
                  <a:moveTo>
                    <a:pt x="183385" y="17792"/>
                  </a:moveTo>
                  <a:lnTo>
                    <a:pt x="183385" y="26076"/>
                  </a:lnTo>
                  <a:lnTo>
                    <a:pt x="184517" y="26076"/>
                  </a:lnTo>
                  <a:lnTo>
                    <a:pt x="184517" y="17792"/>
                  </a:lnTo>
                  <a:close/>
                  <a:moveTo>
                    <a:pt x="185830" y="23677"/>
                  </a:moveTo>
                  <a:lnTo>
                    <a:pt x="185830" y="26076"/>
                  </a:lnTo>
                  <a:lnTo>
                    <a:pt x="186961" y="26076"/>
                  </a:lnTo>
                  <a:lnTo>
                    <a:pt x="186961" y="23677"/>
                  </a:lnTo>
                  <a:close/>
                  <a:moveTo>
                    <a:pt x="188274" y="13582"/>
                  </a:moveTo>
                  <a:lnTo>
                    <a:pt x="188274" y="26076"/>
                  </a:lnTo>
                  <a:lnTo>
                    <a:pt x="189406" y="26076"/>
                  </a:lnTo>
                  <a:lnTo>
                    <a:pt x="189406" y="13582"/>
                  </a:lnTo>
                  <a:close/>
                  <a:moveTo>
                    <a:pt x="190719" y="10096"/>
                  </a:moveTo>
                  <a:lnTo>
                    <a:pt x="190719" y="26076"/>
                  </a:lnTo>
                  <a:lnTo>
                    <a:pt x="191850" y="26076"/>
                  </a:lnTo>
                  <a:lnTo>
                    <a:pt x="191850" y="10096"/>
                  </a:lnTo>
                  <a:close/>
                  <a:moveTo>
                    <a:pt x="193163" y="5795"/>
                  </a:moveTo>
                  <a:lnTo>
                    <a:pt x="193163" y="26076"/>
                  </a:lnTo>
                  <a:lnTo>
                    <a:pt x="194295" y="26076"/>
                  </a:lnTo>
                  <a:lnTo>
                    <a:pt x="194295" y="5795"/>
                  </a:lnTo>
                  <a:close/>
                  <a:moveTo>
                    <a:pt x="195653" y="1"/>
                  </a:moveTo>
                  <a:lnTo>
                    <a:pt x="195653" y="26076"/>
                  </a:lnTo>
                  <a:lnTo>
                    <a:pt x="196785" y="26076"/>
                  </a:lnTo>
                  <a:lnTo>
                    <a:pt x="196785" y="1"/>
                  </a:lnTo>
                  <a:close/>
                  <a:moveTo>
                    <a:pt x="198098" y="3441"/>
                  </a:moveTo>
                  <a:lnTo>
                    <a:pt x="198098" y="26076"/>
                  </a:lnTo>
                  <a:lnTo>
                    <a:pt x="199229" y="26076"/>
                  </a:lnTo>
                  <a:lnTo>
                    <a:pt x="199229" y="344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24"/>
            <p:cNvSpPr/>
            <p:nvPr/>
          </p:nvSpPr>
          <p:spPr>
            <a:xfrm flipH="1">
              <a:off x="4579688" y="588061"/>
              <a:ext cx="2275179" cy="298367"/>
            </a:xfrm>
            <a:custGeom>
              <a:rect b="b" l="l" r="r" t="t"/>
              <a:pathLst>
                <a:path extrusionOk="0" h="26121" w="199184">
                  <a:moveTo>
                    <a:pt x="7288" y="16976"/>
                  </a:moveTo>
                  <a:lnTo>
                    <a:pt x="7288" y="26076"/>
                  </a:lnTo>
                  <a:lnTo>
                    <a:pt x="8420" y="26076"/>
                  </a:lnTo>
                  <a:lnTo>
                    <a:pt x="8420" y="16976"/>
                  </a:lnTo>
                  <a:close/>
                  <a:moveTo>
                    <a:pt x="9733" y="20553"/>
                  </a:moveTo>
                  <a:lnTo>
                    <a:pt x="9733" y="26076"/>
                  </a:lnTo>
                  <a:lnTo>
                    <a:pt x="10865" y="26076"/>
                  </a:lnTo>
                  <a:lnTo>
                    <a:pt x="10865" y="20553"/>
                  </a:lnTo>
                  <a:close/>
                  <a:moveTo>
                    <a:pt x="12223" y="25080"/>
                  </a:moveTo>
                  <a:lnTo>
                    <a:pt x="12223" y="26076"/>
                  </a:lnTo>
                  <a:lnTo>
                    <a:pt x="13354" y="26076"/>
                  </a:lnTo>
                  <a:lnTo>
                    <a:pt x="13354" y="25080"/>
                  </a:lnTo>
                  <a:close/>
                  <a:moveTo>
                    <a:pt x="14667" y="11227"/>
                  </a:moveTo>
                  <a:lnTo>
                    <a:pt x="14667" y="26076"/>
                  </a:lnTo>
                  <a:lnTo>
                    <a:pt x="15799" y="26076"/>
                  </a:lnTo>
                  <a:lnTo>
                    <a:pt x="15799" y="11227"/>
                  </a:lnTo>
                  <a:close/>
                  <a:moveTo>
                    <a:pt x="17112" y="14125"/>
                  </a:moveTo>
                  <a:lnTo>
                    <a:pt x="17112" y="26076"/>
                  </a:lnTo>
                  <a:lnTo>
                    <a:pt x="18243" y="26076"/>
                  </a:lnTo>
                  <a:lnTo>
                    <a:pt x="18243" y="14170"/>
                  </a:lnTo>
                  <a:lnTo>
                    <a:pt x="17112" y="14125"/>
                  </a:lnTo>
                  <a:close/>
                  <a:moveTo>
                    <a:pt x="19556" y="17248"/>
                  </a:moveTo>
                  <a:lnTo>
                    <a:pt x="19556" y="26076"/>
                  </a:lnTo>
                  <a:lnTo>
                    <a:pt x="20688" y="26076"/>
                  </a:lnTo>
                  <a:lnTo>
                    <a:pt x="20688" y="17293"/>
                  </a:lnTo>
                  <a:lnTo>
                    <a:pt x="19556" y="17248"/>
                  </a:lnTo>
                  <a:close/>
                  <a:moveTo>
                    <a:pt x="22001" y="22907"/>
                  </a:moveTo>
                  <a:lnTo>
                    <a:pt x="22001" y="26076"/>
                  </a:lnTo>
                  <a:lnTo>
                    <a:pt x="23132" y="26076"/>
                  </a:lnTo>
                  <a:lnTo>
                    <a:pt x="23132" y="22907"/>
                  </a:lnTo>
                  <a:close/>
                  <a:moveTo>
                    <a:pt x="24445" y="13853"/>
                  </a:moveTo>
                  <a:lnTo>
                    <a:pt x="24445" y="26076"/>
                  </a:lnTo>
                  <a:lnTo>
                    <a:pt x="25577" y="26076"/>
                  </a:lnTo>
                  <a:lnTo>
                    <a:pt x="25577" y="13898"/>
                  </a:lnTo>
                  <a:lnTo>
                    <a:pt x="24445" y="13853"/>
                  </a:lnTo>
                  <a:close/>
                  <a:moveTo>
                    <a:pt x="26890" y="11137"/>
                  </a:moveTo>
                  <a:lnTo>
                    <a:pt x="26890" y="26076"/>
                  </a:lnTo>
                  <a:lnTo>
                    <a:pt x="28021" y="26076"/>
                  </a:lnTo>
                  <a:lnTo>
                    <a:pt x="28021" y="11137"/>
                  </a:lnTo>
                  <a:close/>
                  <a:moveTo>
                    <a:pt x="31779" y="17339"/>
                  </a:moveTo>
                  <a:lnTo>
                    <a:pt x="31779" y="26076"/>
                  </a:lnTo>
                  <a:lnTo>
                    <a:pt x="32911" y="26076"/>
                  </a:lnTo>
                  <a:lnTo>
                    <a:pt x="32911" y="17339"/>
                  </a:lnTo>
                  <a:close/>
                  <a:moveTo>
                    <a:pt x="34223" y="2083"/>
                  </a:moveTo>
                  <a:lnTo>
                    <a:pt x="34223" y="26076"/>
                  </a:lnTo>
                  <a:lnTo>
                    <a:pt x="35355" y="26076"/>
                  </a:lnTo>
                  <a:lnTo>
                    <a:pt x="35355" y="2083"/>
                  </a:lnTo>
                  <a:close/>
                  <a:moveTo>
                    <a:pt x="39112" y="15075"/>
                  </a:moveTo>
                  <a:lnTo>
                    <a:pt x="39112" y="26076"/>
                  </a:lnTo>
                  <a:lnTo>
                    <a:pt x="40244" y="26076"/>
                  </a:lnTo>
                  <a:lnTo>
                    <a:pt x="40244" y="15075"/>
                  </a:lnTo>
                  <a:close/>
                  <a:moveTo>
                    <a:pt x="53780" y="16026"/>
                  </a:moveTo>
                  <a:lnTo>
                    <a:pt x="53780" y="26076"/>
                  </a:lnTo>
                  <a:lnTo>
                    <a:pt x="54911" y="26076"/>
                  </a:lnTo>
                  <a:lnTo>
                    <a:pt x="54911" y="16026"/>
                  </a:lnTo>
                  <a:close/>
                  <a:moveTo>
                    <a:pt x="56224" y="19421"/>
                  </a:moveTo>
                  <a:lnTo>
                    <a:pt x="56224" y="26076"/>
                  </a:lnTo>
                  <a:lnTo>
                    <a:pt x="57356" y="26076"/>
                  </a:lnTo>
                  <a:lnTo>
                    <a:pt x="57356" y="19421"/>
                  </a:lnTo>
                  <a:close/>
                  <a:moveTo>
                    <a:pt x="58669" y="3396"/>
                  </a:moveTo>
                  <a:lnTo>
                    <a:pt x="58669" y="26076"/>
                  </a:lnTo>
                  <a:lnTo>
                    <a:pt x="59800" y="26076"/>
                  </a:lnTo>
                  <a:lnTo>
                    <a:pt x="59800" y="3396"/>
                  </a:lnTo>
                  <a:close/>
                  <a:moveTo>
                    <a:pt x="63558" y="24899"/>
                  </a:moveTo>
                  <a:lnTo>
                    <a:pt x="63558" y="26076"/>
                  </a:lnTo>
                  <a:lnTo>
                    <a:pt x="64689" y="26076"/>
                  </a:lnTo>
                  <a:lnTo>
                    <a:pt x="64689" y="24899"/>
                  </a:lnTo>
                  <a:close/>
                  <a:moveTo>
                    <a:pt x="68447" y="3305"/>
                  </a:moveTo>
                  <a:lnTo>
                    <a:pt x="68447" y="26076"/>
                  </a:lnTo>
                  <a:lnTo>
                    <a:pt x="69578" y="26076"/>
                  </a:lnTo>
                  <a:lnTo>
                    <a:pt x="69578" y="3305"/>
                  </a:lnTo>
                  <a:close/>
                  <a:moveTo>
                    <a:pt x="70891" y="1"/>
                  </a:moveTo>
                  <a:lnTo>
                    <a:pt x="70891" y="26076"/>
                  </a:lnTo>
                  <a:lnTo>
                    <a:pt x="72023" y="26076"/>
                  </a:lnTo>
                  <a:lnTo>
                    <a:pt x="72023" y="1"/>
                  </a:lnTo>
                  <a:close/>
                  <a:moveTo>
                    <a:pt x="75780" y="11499"/>
                  </a:moveTo>
                  <a:lnTo>
                    <a:pt x="75780" y="26076"/>
                  </a:lnTo>
                  <a:lnTo>
                    <a:pt x="76912" y="26076"/>
                  </a:lnTo>
                  <a:lnTo>
                    <a:pt x="76912" y="11499"/>
                  </a:lnTo>
                  <a:close/>
                  <a:moveTo>
                    <a:pt x="78225" y="24491"/>
                  </a:moveTo>
                  <a:lnTo>
                    <a:pt x="78225" y="26076"/>
                  </a:lnTo>
                  <a:lnTo>
                    <a:pt x="79356" y="26076"/>
                  </a:lnTo>
                  <a:lnTo>
                    <a:pt x="79356" y="24491"/>
                  </a:lnTo>
                  <a:close/>
                  <a:moveTo>
                    <a:pt x="80669" y="21096"/>
                  </a:moveTo>
                  <a:lnTo>
                    <a:pt x="80669" y="26076"/>
                  </a:lnTo>
                  <a:lnTo>
                    <a:pt x="81801" y="26076"/>
                  </a:lnTo>
                  <a:lnTo>
                    <a:pt x="81801" y="21096"/>
                  </a:lnTo>
                  <a:close/>
                  <a:moveTo>
                    <a:pt x="83114" y="2626"/>
                  </a:moveTo>
                  <a:lnTo>
                    <a:pt x="83114" y="26076"/>
                  </a:lnTo>
                  <a:lnTo>
                    <a:pt x="84245" y="26076"/>
                  </a:lnTo>
                  <a:lnTo>
                    <a:pt x="84245" y="2626"/>
                  </a:lnTo>
                  <a:close/>
                  <a:moveTo>
                    <a:pt x="92892" y="20191"/>
                  </a:moveTo>
                  <a:lnTo>
                    <a:pt x="92892" y="26076"/>
                  </a:lnTo>
                  <a:lnTo>
                    <a:pt x="94024" y="26076"/>
                  </a:lnTo>
                  <a:lnTo>
                    <a:pt x="94024" y="20191"/>
                  </a:lnTo>
                  <a:close/>
                  <a:moveTo>
                    <a:pt x="0" y="22363"/>
                  </a:moveTo>
                  <a:lnTo>
                    <a:pt x="0" y="26121"/>
                  </a:lnTo>
                  <a:lnTo>
                    <a:pt x="1132" y="26121"/>
                  </a:lnTo>
                  <a:lnTo>
                    <a:pt x="1132" y="22363"/>
                  </a:lnTo>
                  <a:close/>
                  <a:moveTo>
                    <a:pt x="2445" y="12450"/>
                  </a:moveTo>
                  <a:lnTo>
                    <a:pt x="2445" y="26121"/>
                  </a:lnTo>
                  <a:lnTo>
                    <a:pt x="3576" y="26121"/>
                  </a:lnTo>
                  <a:lnTo>
                    <a:pt x="3576" y="12450"/>
                  </a:lnTo>
                  <a:close/>
                  <a:moveTo>
                    <a:pt x="4889" y="11408"/>
                  </a:moveTo>
                  <a:lnTo>
                    <a:pt x="4889" y="26121"/>
                  </a:lnTo>
                  <a:lnTo>
                    <a:pt x="6021" y="26121"/>
                  </a:lnTo>
                  <a:lnTo>
                    <a:pt x="6021" y="11408"/>
                  </a:lnTo>
                  <a:close/>
                  <a:moveTo>
                    <a:pt x="29334" y="21141"/>
                  </a:moveTo>
                  <a:lnTo>
                    <a:pt x="29334" y="26121"/>
                  </a:lnTo>
                  <a:lnTo>
                    <a:pt x="30466" y="26121"/>
                  </a:lnTo>
                  <a:lnTo>
                    <a:pt x="30466" y="21141"/>
                  </a:lnTo>
                  <a:close/>
                  <a:moveTo>
                    <a:pt x="36668" y="4844"/>
                  </a:moveTo>
                  <a:lnTo>
                    <a:pt x="36668" y="26121"/>
                  </a:lnTo>
                  <a:lnTo>
                    <a:pt x="37800" y="26121"/>
                  </a:lnTo>
                  <a:lnTo>
                    <a:pt x="37800" y="4844"/>
                  </a:lnTo>
                  <a:close/>
                  <a:moveTo>
                    <a:pt x="41557" y="24989"/>
                  </a:moveTo>
                  <a:lnTo>
                    <a:pt x="41557" y="26121"/>
                  </a:lnTo>
                  <a:lnTo>
                    <a:pt x="42689" y="26121"/>
                  </a:lnTo>
                  <a:lnTo>
                    <a:pt x="42689" y="24989"/>
                  </a:lnTo>
                  <a:close/>
                  <a:moveTo>
                    <a:pt x="44001" y="5207"/>
                  </a:moveTo>
                  <a:lnTo>
                    <a:pt x="44001" y="26121"/>
                  </a:lnTo>
                  <a:lnTo>
                    <a:pt x="45133" y="26121"/>
                  </a:lnTo>
                  <a:lnTo>
                    <a:pt x="45133" y="5207"/>
                  </a:lnTo>
                  <a:close/>
                  <a:moveTo>
                    <a:pt x="46446" y="1"/>
                  </a:moveTo>
                  <a:lnTo>
                    <a:pt x="46446" y="26121"/>
                  </a:lnTo>
                  <a:lnTo>
                    <a:pt x="47578" y="26121"/>
                  </a:lnTo>
                  <a:lnTo>
                    <a:pt x="47578" y="1"/>
                  </a:lnTo>
                  <a:close/>
                  <a:moveTo>
                    <a:pt x="48890" y="2762"/>
                  </a:moveTo>
                  <a:lnTo>
                    <a:pt x="48890" y="26121"/>
                  </a:lnTo>
                  <a:lnTo>
                    <a:pt x="50022" y="26121"/>
                  </a:lnTo>
                  <a:lnTo>
                    <a:pt x="50022" y="2762"/>
                  </a:lnTo>
                  <a:close/>
                  <a:moveTo>
                    <a:pt x="51335" y="7651"/>
                  </a:moveTo>
                  <a:lnTo>
                    <a:pt x="51335" y="26121"/>
                  </a:lnTo>
                  <a:lnTo>
                    <a:pt x="52467" y="26121"/>
                  </a:lnTo>
                  <a:lnTo>
                    <a:pt x="52467" y="7651"/>
                  </a:lnTo>
                  <a:close/>
                  <a:moveTo>
                    <a:pt x="61113" y="1766"/>
                  </a:moveTo>
                  <a:lnTo>
                    <a:pt x="61113" y="26121"/>
                  </a:lnTo>
                  <a:lnTo>
                    <a:pt x="62245" y="26121"/>
                  </a:lnTo>
                  <a:lnTo>
                    <a:pt x="62245" y="1766"/>
                  </a:lnTo>
                  <a:close/>
                  <a:moveTo>
                    <a:pt x="66002" y="23269"/>
                  </a:moveTo>
                  <a:lnTo>
                    <a:pt x="66002" y="26121"/>
                  </a:lnTo>
                  <a:lnTo>
                    <a:pt x="67134" y="26121"/>
                  </a:lnTo>
                  <a:lnTo>
                    <a:pt x="67134" y="23269"/>
                  </a:lnTo>
                  <a:close/>
                  <a:moveTo>
                    <a:pt x="73336" y="4618"/>
                  </a:moveTo>
                  <a:lnTo>
                    <a:pt x="73336" y="26121"/>
                  </a:lnTo>
                  <a:lnTo>
                    <a:pt x="74467" y="26121"/>
                  </a:lnTo>
                  <a:lnTo>
                    <a:pt x="74467" y="4618"/>
                  </a:lnTo>
                  <a:close/>
                  <a:moveTo>
                    <a:pt x="85558" y="1"/>
                  </a:moveTo>
                  <a:lnTo>
                    <a:pt x="85558" y="26121"/>
                  </a:lnTo>
                  <a:lnTo>
                    <a:pt x="86690" y="26121"/>
                  </a:lnTo>
                  <a:lnTo>
                    <a:pt x="86690" y="1"/>
                  </a:lnTo>
                  <a:close/>
                  <a:moveTo>
                    <a:pt x="88003" y="5976"/>
                  </a:moveTo>
                  <a:lnTo>
                    <a:pt x="88003" y="26121"/>
                  </a:lnTo>
                  <a:lnTo>
                    <a:pt x="89135" y="26121"/>
                  </a:lnTo>
                  <a:lnTo>
                    <a:pt x="89135" y="5976"/>
                  </a:lnTo>
                  <a:close/>
                  <a:moveTo>
                    <a:pt x="90447" y="8783"/>
                  </a:moveTo>
                  <a:lnTo>
                    <a:pt x="90447" y="26121"/>
                  </a:lnTo>
                  <a:lnTo>
                    <a:pt x="91579" y="26121"/>
                  </a:lnTo>
                  <a:lnTo>
                    <a:pt x="91579" y="8783"/>
                  </a:lnTo>
                  <a:close/>
                  <a:moveTo>
                    <a:pt x="95336" y="3713"/>
                  </a:moveTo>
                  <a:lnTo>
                    <a:pt x="95336" y="26121"/>
                  </a:lnTo>
                  <a:lnTo>
                    <a:pt x="96468" y="26121"/>
                  </a:lnTo>
                  <a:lnTo>
                    <a:pt x="96468" y="3713"/>
                  </a:lnTo>
                  <a:close/>
                  <a:moveTo>
                    <a:pt x="97781" y="1"/>
                  </a:moveTo>
                  <a:lnTo>
                    <a:pt x="97781" y="26121"/>
                  </a:lnTo>
                  <a:lnTo>
                    <a:pt x="98913" y="26121"/>
                  </a:lnTo>
                  <a:lnTo>
                    <a:pt x="98913" y="1"/>
                  </a:lnTo>
                  <a:close/>
                  <a:moveTo>
                    <a:pt x="100271" y="24446"/>
                  </a:moveTo>
                  <a:lnTo>
                    <a:pt x="100271" y="26121"/>
                  </a:lnTo>
                  <a:lnTo>
                    <a:pt x="101402" y="26121"/>
                  </a:lnTo>
                  <a:lnTo>
                    <a:pt x="101402" y="24446"/>
                  </a:lnTo>
                  <a:close/>
                  <a:moveTo>
                    <a:pt x="102715" y="11046"/>
                  </a:moveTo>
                  <a:lnTo>
                    <a:pt x="102715" y="26121"/>
                  </a:lnTo>
                  <a:lnTo>
                    <a:pt x="103847" y="26121"/>
                  </a:lnTo>
                  <a:lnTo>
                    <a:pt x="103847" y="11046"/>
                  </a:lnTo>
                  <a:close/>
                  <a:moveTo>
                    <a:pt x="105160" y="1"/>
                  </a:moveTo>
                  <a:lnTo>
                    <a:pt x="105160" y="26121"/>
                  </a:lnTo>
                  <a:lnTo>
                    <a:pt x="106291" y="26121"/>
                  </a:lnTo>
                  <a:lnTo>
                    <a:pt x="106291" y="1"/>
                  </a:lnTo>
                  <a:close/>
                  <a:moveTo>
                    <a:pt x="107559" y="3260"/>
                  </a:moveTo>
                  <a:lnTo>
                    <a:pt x="107559" y="26121"/>
                  </a:lnTo>
                  <a:lnTo>
                    <a:pt x="108691" y="26121"/>
                  </a:lnTo>
                  <a:lnTo>
                    <a:pt x="108691" y="3260"/>
                  </a:lnTo>
                  <a:close/>
                  <a:moveTo>
                    <a:pt x="110004" y="5116"/>
                  </a:moveTo>
                  <a:lnTo>
                    <a:pt x="110004" y="26121"/>
                  </a:lnTo>
                  <a:lnTo>
                    <a:pt x="111135" y="26121"/>
                  </a:lnTo>
                  <a:lnTo>
                    <a:pt x="111135" y="5116"/>
                  </a:lnTo>
                  <a:close/>
                  <a:moveTo>
                    <a:pt x="112448" y="8919"/>
                  </a:moveTo>
                  <a:lnTo>
                    <a:pt x="112448" y="26121"/>
                  </a:lnTo>
                  <a:lnTo>
                    <a:pt x="113580" y="26121"/>
                  </a:lnTo>
                  <a:lnTo>
                    <a:pt x="113580" y="8919"/>
                  </a:lnTo>
                  <a:close/>
                  <a:moveTo>
                    <a:pt x="114893" y="16162"/>
                  </a:moveTo>
                  <a:lnTo>
                    <a:pt x="114893" y="26121"/>
                  </a:lnTo>
                  <a:lnTo>
                    <a:pt x="116024" y="26121"/>
                  </a:lnTo>
                  <a:lnTo>
                    <a:pt x="116024" y="16162"/>
                  </a:lnTo>
                  <a:close/>
                  <a:moveTo>
                    <a:pt x="117337" y="20870"/>
                  </a:moveTo>
                  <a:lnTo>
                    <a:pt x="117337" y="26121"/>
                  </a:lnTo>
                  <a:lnTo>
                    <a:pt x="118469" y="26121"/>
                  </a:lnTo>
                  <a:lnTo>
                    <a:pt x="118469" y="20870"/>
                  </a:lnTo>
                  <a:close/>
                  <a:moveTo>
                    <a:pt x="119782" y="16614"/>
                  </a:moveTo>
                  <a:lnTo>
                    <a:pt x="119782" y="26121"/>
                  </a:lnTo>
                  <a:lnTo>
                    <a:pt x="120913" y="26121"/>
                  </a:lnTo>
                  <a:lnTo>
                    <a:pt x="120913" y="16614"/>
                  </a:lnTo>
                  <a:close/>
                  <a:moveTo>
                    <a:pt x="122226" y="1902"/>
                  </a:moveTo>
                  <a:lnTo>
                    <a:pt x="122226" y="26121"/>
                  </a:lnTo>
                  <a:lnTo>
                    <a:pt x="123358" y="26121"/>
                  </a:lnTo>
                  <a:lnTo>
                    <a:pt x="123358" y="1902"/>
                  </a:lnTo>
                  <a:close/>
                  <a:moveTo>
                    <a:pt x="124671" y="6519"/>
                  </a:moveTo>
                  <a:lnTo>
                    <a:pt x="124671" y="26121"/>
                  </a:lnTo>
                  <a:lnTo>
                    <a:pt x="125802" y="26121"/>
                  </a:lnTo>
                  <a:lnTo>
                    <a:pt x="125802" y="6519"/>
                  </a:lnTo>
                  <a:close/>
                  <a:moveTo>
                    <a:pt x="127115" y="5025"/>
                  </a:moveTo>
                  <a:lnTo>
                    <a:pt x="127115" y="26121"/>
                  </a:lnTo>
                  <a:lnTo>
                    <a:pt x="128247" y="26121"/>
                  </a:lnTo>
                  <a:lnTo>
                    <a:pt x="128247" y="5025"/>
                  </a:lnTo>
                  <a:close/>
                  <a:moveTo>
                    <a:pt x="129560" y="11952"/>
                  </a:moveTo>
                  <a:lnTo>
                    <a:pt x="129560" y="26121"/>
                  </a:lnTo>
                  <a:lnTo>
                    <a:pt x="130691" y="26121"/>
                  </a:lnTo>
                  <a:lnTo>
                    <a:pt x="130691" y="11952"/>
                  </a:lnTo>
                  <a:close/>
                  <a:moveTo>
                    <a:pt x="132004" y="16343"/>
                  </a:moveTo>
                  <a:lnTo>
                    <a:pt x="132004" y="26121"/>
                  </a:lnTo>
                  <a:lnTo>
                    <a:pt x="133136" y="26121"/>
                  </a:lnTo>
                  <a:lnTo>
                    <a:pt x="133136" y="16343"/>
                  </a:lnTo>
                  <a:close/>
                  <a:moveTo>
                    <a:pt x="134449" y="18968"/>
                  </a:moveTo>
                  <a:lnTo>
                    <a:pt x="134449" y="26121"/>
                  </a:lnTo>
                  <a:lnTo>
                    <a:pt x="135580" y="26121"/>
                  </a:lnTo>
                  <a:lnTo>
                    <a:pt x="135580" y="18968"/>
                  </a:lnTo>
                  <a:close/>
                  <a:moveTo>
                    <a:pt x="136893" y="1"/>
                  </a:moveTo>
                  <a:lnTo>
                    <a:pt x="136893" y="26121"/>
                  </a:lnTo>
                  <a:lnTo>
                    <a:pt x="138025" y="26121"/>
                  </a:lnTo>
                  <a:lnTo>
                    <a:pt x="138025" y="1"/>
                  </a:lnTo>
                  <a:close/>
                  <a:moveTo>
                    <a:pt x="139338" y="2988"/>
                  </a:moveTo>
                  <a:lnTo>
                    <a:pt x="139338" y="26121"/>
                  </a:lnTo>
                  <a:lnTo>
                    <a:pt x="140469" y="26121"/>
                  </a:lnTo>
                  <a:lnTo>
                    <a:pt x="140469" y="2988"/>
                  </a:lnTo>
                  <a:close/>
                  <a:moveTo>
                    <a:pt x="141782" y="5161"/>
                  </a:moveTo>
                  <a:lnTo>
                    <a:pt x="141782" y="26121"/>
                  </a:lnTo>
                  <a:lnTo>
                    <a:pt x="142914" y="26121"/>
                  </a:lnTo>
                  <a:lnTo>
                    <a:pt x="142914" y="5161"/>
                  </a:lnTo>
                  <a:close/>
                  <a:moveTo>
                    <a:pt x="144227" y="7244"/>
                  </a:moveTo>
                  <a:lnTo>
                    <a:pt x="144227" y="26121"/>
                  </a:lnTo>
                  <a:lnTo>
                    <a:pt x="145359" y="26121"/>
                  </a:lnTo>
                  <a:lnTo>
                    <a:pt x="145359" y="7244"/>
                  </a:lnTo>
                  <a:close/>
                  <a:moveTo>
                    <a:pt x="146671" y="9054"/>
                  </a:moveTo>
                  <a:lnTo>
                    <a:pt x="146671" y="26121"/>
                  </a:lnTo>
                  <a:lnTo>
                    <a:pt x="147803" y="26121"/>
                  </a:lnTo>
                  <a:lnTo>
                    <a:pt x="147803" y="9054"/>
                  </a:lnTo>
                  <a:close/>
                  <a:moveTo>
                    <a:pt x="149116" y="5025"/>
                  </a:moveTo>
                  <a:lnTo>
                    <a:pt x="149116" y="26121"/>
                  </a:lnTo>
                  <a:lnTo>
                    <a:pt x="150248" y="26121"/>
                  </a:lnTo>
                  <a:lnTo>
                    <a:pt x="150248" y="5025"/>
                  </a:lnTo>
                  <a:close/>
                  <a:moveTo>
                    <a:pt x="151560" y="1"/>
                  </a:moveTo>
                  <a:lnTo>
                    <a:pt x="151560" y="26121"/>
                  </a:lnTo>
                  <a:lnTo>
                    <a:pt x="152692" y="26121"/>
                  </a:lnTo>
                  <a:lnTo>
                    <a:pt x="152692" y="1"/>
                  </a:lnTo>
                  <a:close/>
                  <a:moveTo>
                    <a:pt x="154005" y="3758"/>
                  </a:moveTo>
                  <a:lnTo>
                    <a:pt x="154005" y="26121"/>
                  </a:lnTo>
                  <a:lnTo>
                    <a:pt x="155137" y="26121"/>
                  </a:lnTo>
                  <a:lnTo>
                    <a:pt x="155137" y="3758"/>
                  </a:lnTo>
                  <a:close/>
                  <a:moveTo>
                    <a:pt x="156495" y="5976"/>
                  </a:moveTo>
                  <a:lnTo>
                    <a:pt x="156495" y="26121"/>
                  </a:lnTo>
                  <a:lnTo>
                    <a:pt x="157626" y="26121"/>
                  </a:lnTo>
                  <a:lnTo>
                    <a:pt x="157626" y="5976"/>
                  </a:lnTo>
                  <a:close/>
                  <a:moveTo>
                    <a:pt x="158939" y="9190"/>
                  </a:moveTo>
                  <a:lnTo>
                    <a:pt x="158939" y="26121"/>
                  </a:lnTo>
                  <a:lnTo>
                    <a:pt x="160071" y="26121"/>
                  </a:lnTo>
                  <a:lnTo>
                    <a:pt x="160071" y="9190"/>
                  </a:lnTo>
                  <a:close/>
                  <a:moveTo>
                    <a:pt x="161384" y="12902"/>
                  </a:moveTo>
                  <a:lnTo>
                    <a:pt x="161384" y="26121"/>
                  </a:lnTo>
                  <a:lnTo>
                    <a:pt x="162515" y="26121"/>
                  </a:lnTo>
                  <a:lnTo>
                    <a:pt x="162515" y="12902"/>
                  </a:lnTo>
                  <a:close/>
                  <a:moveTo>
                    <a:pt x="163828" y="21368"/>
                  </a:moveTo>
                  <a:lnTo>
                    <a:pt x="163828" y="26121"/>
                  </a:lnTo>
                  <a:lnTo>
                    <a:pt x="164960" y="26121"/>
                  </a:lnTo>
                  <a:lnTo>
                    <a:pt x="164960" y="21368"/>
                  </a:lnTo>
                  <a:close/>
                  <a:moveTo>
                    <a:pt x="166273" y="23405"/>
                  </a:moveTo>
                  <a:lnTo>
                    <a:pt x="166273" y="26121"/>
                  </a:lnTo>
                  <a:lnTo>
                    <a:pt x="167405" y="26121"/>
                  </a:lnTo>
                  <a:lnTo>
                    <a:pt x="167405" y="23405"/>
                  </a:lnTo>
                  <a:close/>
                  <a:moveTo>
                    <a:pt x="168717" y="19693"/>
                  </a:moveTo>
                  <a:lnTo>
                    <a:pt x="168717" y="26121"/>
                  </a:lnTo>
                  <a:lnTo>
                    <a:pt x="169849" y="26121"/>
                  </a:lnTo>
                  <a:lnTo>
                    <a:pt x="169849" y="19693"/>
                  </a:lnTo>
                  <a:close/>
                  <a:moveTo>
                    <a:pt x="171162" y="4030"/>
                  </a:moveTo>
                  <a:lnTo>
                    <a:pt x="171162" y="26121"/>
                  </a:lnTo>
                  <a:lnTo>
                    <a:pt x="172294" y="26121"/>
                  </a:lnTo>
                  <a:lnTo>
                    <a:pt x="172294" y="4030"/>
                  </a:lnTo>
                  <a:close/>
                  <a:moveTo>
                    <a:pt x="173606" y="7742"/>
                  </a:moveTo>
                  <a:lnTo>
                    <a:pt x="173606" y="26121"/>
                  </a:lnTo>
                  <a:lnTo>
                    <a:pt x="174738" y="26121"/>
                  </a:lnTo>
                  <a:lnTo>
                    <a:pt x="174738" y="7742"/>
                  </a:lnTo>
                  <a:close/>
                  <a:moveTo>
                    <a:pt x="176006" y="13400"/>
                  </a:moveTo>
                  <a:lnTo>
                    <a:pt x="176006" y="26121"/>
                  </a:lnTo>
                  <a:lnTo>
                    <a:pt x="177137" y="26121"/>
                  </a:lnTo>
                  <a:lnTo>
                    <a:pt x="177137" y="13400"/>
                  </a:lnTo>
                  <a:close/>
                  <a:moveTo>
                    <a:pt x="178450" y="24401"/>
                  </a:moveTo>
                  <a:lnTo>
                    <a:pt x="178450" y="26121"/>
                  </a:lnTo>
                  <a:lnTo>
                    <a:pt x="179582" y="26121"/>
                  </a:lnTo>
                  <a:lnTo>
                    <a:pt x="179582" y="24401"/>
                  </a:lnTo>
                  <a:close/>
                  <a:moveTo>
                    <a:pt x="180895" y="9054"/>
                  </a:moveTo>
                  <a:lnTo>
                    <a:pt x="180895" y="26121"/>
                  </a:lnTo>
                  <a:lnTo>
                    <a:pt x="182026" y="26121"/>
                  </a:lnTo>
                  <a:lnTo>
                    <a:pt x="182026" y="9054"/>
                  </a:lnTo>
                  <a:close/>
                  <a:moveTo>
                    <a:pt x="183339" y="5750"/>
                  </a:moveTo>
                  <a:lnTo>
                    <a:pt x="183339" y="26121"/>
                  </a:lnTo>
                  <a:lnTo>
                    <a:pt x="184471" y="26121"/>
                  </a:lnTo>
                  <a:lnTo>
                    <a:pt x="184471" y="5750"/>
                  </a:lnTo>
                  <a:close/>
                  <a:moveTo>
                    <a:pt x="185784" y="14441"/>
                  </a:moveTo>
                  <a:lnTo>
                    <a:pt x="185784" y="26121"/>
                  </a:lnTo>
                  <a:lnTo>
                    <a:pt x="186915" y="26121"/>
                  </a:lnTo>
                  <a:lnTo>
                    <a:pt x="186915" y="14441"/>
                  </a:lnTo>
                  <a:close/>
                  <a:moveTo>
                    <a:pt x="188228" y="18018"/>
                  </a:moveTo>
                  <a:lnTo>
                    <a:pt x="188228" y="26121"/>
                  </a:lnTo>
                  <a:lnTo>
                    <a:pt x="189360" y="26121"/>
                  </a:lnTo>
                  <a:lnTo>
                    <a:pt x="189360" y="18018"/>
                  </a:lnTo>
                  <a:close/>
                  <a:moveTo>
                    <a:pt x="190673" y="21503"/>
                  </a:moveTo>
                  <a:lnTo>
                    <a:pt x="190673" y="26121"/>
                  </a:lnTo>
                  <a:lnTo>
                    <a:pt x="191804" y="26121"/>
                  </a:lnTo>
                  <a:lnTo>
                    <a:pt x="191804" y="21503"/>
                  </a:lnTo>
                  <a:close/>
                  <a:moveTo>
                    <a:pt x="193117" y="23133"/>
                  </a:moveTo>
                  <a:lnTo>
                    <a:pt x="193117" y="26121"/>
                  </a:lnTo>
                  <a:lnTo>
                    <a:pt x="194249" y="26121"/>
                  </a:lnTo>
                  <a:lnTo>
                    <a:pt x="194249" y="23133"/>
                  </a:lnTo>
                  <a:close/>
                  <a:moveTo>
                    <a:pt x="195607" y="24265"/>
                  </a:moveTo>
                  <a:lnTo>
                    <a:pt x="195607" y="26121"/>
                  </a:lnTo>
                  <a:lnTo>
                    <a:pt x="196739" y="26121"/>
                  </a:lnTo>
                  <a:lnTo>
                    <a:pt x="196739" y="24265"/>
                  </a:lnTo>
                  <a:close/>
                  <a:moveTo>
                    <a:pt x="198052" y="21820"/>
                  </a:moveTo>
                  <a:lnTo>
                    <a:pt x="198052" y="26121"/>
                  </a:lnTo>
                  <a:lnTo>
                    <a:pt x="199183" y="26121"/>
                  </a:lnTo>
                  <a:lnTo>
                    <a:pt x="199183" y="2182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24"/>
            <p:cNvSpPr/>
            <p:nvPr/>
          </p:nvSpPr>
          <p:spPr>
            <a:xfrm>
              <a:off x="6869074" y="588323"/>
              <a:ext cx="2275705" cy="297853"/>
            </a:xfrm>
            <a:custGeom>
              <a:rect b="b" l="l" r="r" t="t"/>
              <a:pathLst>
                <a:path extrusionOk="0" h="26076" w="199230">
                  <a:moveTo>
                    <a:pt x="1" y="1"/>
                  </a:moveTo>
                  <a:lnTo>
                    <a:pt x="1" y="26076"/>
                  </a:lnTo>
                  <a:lnTo>
                    <a:pt x="1178" y="26076"/>
                  </a:lnTo>
                  <a:lnTo>
                    <a:pt x="1178" y="1"/>
                  </a:lnTo>
                  <a:close/>
                  <a:moveTo>
                    <a:pt x="2491" y="6474"/>
                  </a:moveTo>
                  <a:lnTo>
                    <a:pt x="2491" y="26076"/>
                  </a:lnTo>
                  <a:lnTo>
                    <a:pt x="3622" y="26076"/>
                  </a:lnTo>
                  <a:lnTo>
                    <a:pt x="3622" y="6474"/>
                  </a:lnTo>
                  <a:close/>
                  <a:moveTo>
                    <a:pt x="4935" y="11861"/>
                  </a:moveTo>
                  <a:lnTo>
                    <a:pt x="4935" y="26076"/>
                  </a:lnTo>
                  <a:lnTo>
                    <a:pt x="6067" y="26076"/>
                  </a:lnTo>
                  <a:lnTo>
                    <a:pt x="6067" y="11861"/>
                  </a:lnTo>
                  <a:close/>
                  <a:moveTo>
                    <a:pt x="7334" y="14849"/>
                  </a:moveTo>
                  <a:lnTo>
                    <a:pt x="7334" y="26076"/>
                  </a:lnTo>
                  <a:lnTo>
                    <a:pt x="8466" y="26076"/>
                  </a:lnTo>
                  <a:lnTo>
                    <a:pt x="8466" y="14849"/>
                  </a:lnTo>
                  <a:close/>
                  <a:moveTo>
                    <a:pt x="9779" y="23903"/>
                  </a:moveTo>
                  <a:lnTo>
                    <a:pt x="9779" y="26076"/>
                  </a:lnTo>
                  <a:lnTo>
                    <a:pt x="10911" y="26076"/>
                  </a:lnTo>
                  <a:lnTo>
                    <a:pt x="10911" y="23903"/>
                  </a:lnTo>
                  <a:close/>
                  <a:moveTo>
                    <a:pt x="12269" y="8602"/>
                  </a:moveTo>
                  <a:lnTo>
                    <a:pt x="12269" y="26076"/>
                  </a:lnTo>
                  <a:lnTo>
                    <a:pt x="13400" y="26076"/>
                  </a:lnTo>
                  <a:lnTo>
                    <a:pt x="13400" y="8602"/>
                  </a:lnTo>
                  <a:close/>
                  <a:moveTo>
                    <a:pt x="14713" y="11137"/>
                  </a:moveTo>
                  <a:lnTo>
                    <a:pt x="14713" y="26076"/>
                  </a:lnTo>
                  <a:lnTo>
                    <a:pt x="15845" y="26076"/>
                  </a:lnTo>
                  <a:lnTo>
                    <a:pt x="15845" y="11137"/>
                  </a:lnTo>
                  <a:close/>
                  <a:moveTo>
                    <a:pt x="17158" y="12133"/>
                  </a:moveTo>
                  <a:lnTo>
                    <a:pt x="17158" y="26076"/>
                  </a:lnTo>
                  <a:lnTo>
                    <a:pt x="18289" y="26076"/>
                  </a:lnTo>
                  <a:lnTo>
                    <a:pt x="18289" y="12133"/>
                  </a:lnTo>
                  <a:close/>
                  <a:moveTo>
                    <a:pt x="19602" y="15981"/>
                  </a:moveTo>
                  <a:lnTo>
                    <a:pt x="19602" y="26076"/>
                  </a:lnTo>
                  <a:lnTo>
                    <a:pt x="20734" y="26076"/>
                  </a:lnTo>
                  <a:lnTo>
                    <a:pt x="20734" y="15981"/>
                  </a:lnTo>
                  <a:close/>
                  <a:moveTo>
                    <a:pt x="22047" y="22454"/>
                  </a:moveTo>
                  <a:lnTo>
                    <a:pt x="22047" y="26076"/>
                  </a:lnTo>
                  <a:lnTo>
                    <a:pt x="23178" y="26076"/>
                  </a:lnTo>
                  <a:lnTo>
                    <a:pt x="23178" y="22454"/>
                  </a:lnTo>
                  <a:close/>
                  <a:moveTo>
                    <a:pt x="24491" y="13129"/>
                  </a:moveTo>
                  <a:lnTo>
                    <a:pt x="24491" y="26076"/>
                  </a:lnTo>
                  <a:lnTo>
                    <a:pt x="25623" y="26076"/>
                  </a:lnTo>
                  <a:lnTo>
                    <a:pt x="25623" y="13129"/>
                  </a:lnTo>
                  <a:close/>
                  <a:moveTo>
                    <a:pt x="26936" y="15664"/>
                  </a:moveTo>
                  <a:lnTo>
                    <a:pt x="26936" y="26076"/>
                  </a:lnTo>
                  <a:lnTo>
                    <a:pt x="28067" y="26076"/>
                  </a:lnTo>
                  <a:lnTo>
                    <a:pt x="28067" y="15664"/>
                  </a:lnTo>
                  <a:close/>
                  <a:moveTo>
                    <a:pt x="29380" y="18788"/>
                  </a:moveTo>
                  <a:lnTo>
                    <a:pt x="29380" y="26076"/>
                  </a:lnTo>
                  <a:lnTo>
                    <a:pt x="30512" y="26076"/>
                  </a:lnTo>
                  <a:lnTo>
                    <a:pt x="30512" y="18788"/>
                  </a:lnTo>
                  <a:close/>
                  <a:moveTo>
                    <a:pt x="31825" y="23903"/>
                  </a:moveTo>
                  <a:lnTo>
                    <a:pt x="31825" y="26076"/>
                  </a:lnTo>
                  <a:lnTo>
                    <a:pt x="32957" y="26076"/>
                  </a:lnTo>
                  <a:lnTo>
                    <a:pt x="32957" y="23903"/>
                  </a:lnTo>
                  <a:close/>
                  <a:moveTo>
                    <a:pt x="34269" y="19240"/>
                  </a:moveTo>
                  <a:lnTo>
                    <a:pt x="34269" y="26076"/>
                  </a:lnTo>
                  <a:lnTo>
                    <a:pt x="35401" y="26076"/>
                  </a:lnTo>
                  <a:lnTo>
                    <a:pt x="35401" y="19240"/>
                  </a:lnTo>
                  <a:close/>
                  <a:moveTo>
                    <a:pt x="36714" y="15392"/>
                  </a:moveTo>
                  <a:lnTo>
                    <a:pt x="36714" y="26076"/>
                  </a:lnTo>
                  <a:lnTo>
                    <a:pt x="37846" y="26076"/>
                  </a:lnTo>
                  <a:lnTo>
                    <a:pt x="37846" y="15392"/>
                  </a:lnTo>
                  <a:close/>
                  <a:moveTo>
                    <a:pt x="39158" y="17520"/>
                  </a:moveTo>
                  <a:lnTo>
                    <a:pt x="39158" y="26076"/>
                  </a:lnTo>
                  <a:lnTo>
                    <a:pt x="40290" y="26076"/>
                  </a:lnTo>
                  <a:lnTo>
                    <a:pt x="40290" y="17520"/>
                  </a:lnTo>
                  <a:close/>
                  <a:moveTo>
                    <a:pt x="41603" y="20779"/>
                  </a:moveTo>
                  <a:lnTo>
                    <a:pt x="41603" y="26076"/>
                  </a:lnTo>
                  <a:lnTo>
                    <a:pt x="42735" y="26076"/>
                  </a:lnTo>
                  <a:lnTo>
                    <a:pt x="42735" y="20779"/>
                  </a:lnTo>
                  <a:close/>
                  <a:moveTo>
                    <a:pt x="44047" y="24310"/>
                  </a:moveTo>
                  <a:lnTo>
                    <a:pt x="44047" y="26076"/>
                  </a:lnTo>
                  <a:lnTo>
                    <a:pt x="45179" y="26076"/>
                  </a:lnTo>
                  <a:lnTo>
                    <a:pt x="45179" y="24310"/>
                  </a:lnTo>
                  <a:close/>
                  <a:moveTo>
                    <a:pt x="46492" y="18109"/>
                  </a:moveTo>
                  <a:lnTo>
                    <a:pt x="46492" y="26076"/>
                  </a:lnTo>
                  <a:lnTo>
                    <a:pt x="47624" y="26076"/>
                  </a:lnTo>
                  <a:lnTo>
                    <a:pt x="47624" y="18109"/>
                  </a:lnTo>
                  <a:close/>
                  <a:moveTo>
                    <a:pt x="48936" y="15392"/>
                  </a:moveTo>
                  <a:lnTo>
                    <a:pt x="48936" y="26076"/>
                  </a:lnTo>
                  <a:lnTo>
                    <a:pt x="50068" y="26076"/>
                  </a:lnTo>
                  <a:lnTo>
                    <a:pt x="50068" y="15392"/>
                  </a:lnTo>
                  <a:close/>
                  <a:moveTo>
                    <a:pt x="51381" y="20644"/>
                  </a:moveTo>
                  <a:lnTo>
                    <a:pt x="51381" y="26076"/>
                  </a:lnTo>
                  <a:lnTo>
                    <a:pt x="52513" y="26076"/>
                  </a:lnTo>
                  <a:lnTo>
                    <a:pt x="52513" y="20644"/>
                  </a:lnTo>
                  <a:close/>
                  <a:moveTo>
                    <a:pt x="53780" y="24718"/>
                  </a:moveTo>
                  <a:lnTo>
                    <a:pt x="53780" y="26076"/>
                  </a:lnTo>
                  <a:lnTo>
                    <a:pt x="54912" y="26076"/>
                  </a:lnTo>
                  <a:lnTo>
                    <a:pt x="54912" y="24718"/>
                  </a:lnTo>
                  <a:close/>
                  <a:moveTo>
                    <a:pt x="56225" y="6927"/>
                  </a:moveTo>
                  <a:lnTo>
                    <a:pt x="56225" y="26076"/>
                  </a:lnTo>
                  <a:lnTo>
                    <a:pt x="57356" y="26076"/>
                  </a:lnTo>
                  <a:lnTo>
                    <a:pt x="57356" y="6927"/>
                  </a:lnTo>
                  <a:close/>
                  <a:moveTo>
                    <a:pt x="58669" y="14894"/>
                  </a:moveTo>
                  <a:lnTo>
                    <a:pt x="58669" y="26076"/>
                  </a:lnTo>
                  <a:lnTo>
                    <a:pt x="59801" y="26076"/>
                  </a:lnTo>
                  <a:lnTo>
                    <a:pt x="59801" y="14894"/>
                  </a:lnTo>
                  <a:close/>
                  <a:moveTo>
                    <a:pt x="61114" y="16388"/>
                  </a:moveTo>
                  <a:lnTo>
                    <a:pt x="61114" y="26076"/>
                  </a:lnTo>
                  <a:lnTo>
                    <a:pt x="62246" y="26076"/>
                  </a:lnTo>
                  <a:lnTo>
                    <a:pt x="62246" y="16388"/>
                  </a:lnTo>
                  <a:close/>
                  <a:moveTo>
                    <a:pt x="63558" y="21006"/>
                  </a:moveTo>
                  <a:lnTo>
                    <a:pt x="63558" y="26076"/>
                  </a:lnTo>
                  <a:lnTo>
                    <a:pt x="64690" y="26076"/>
                  </a:lnTo>
                  <a:lnTo>
                    <a:pt x="64690" y="21006"/>
                  </a:lnTo>
                  <a:close/>
                  <a:moveTo>
                    <a:pt x="66003" y="20553"/>
                  </a:moveTo>
                  <a:lnTo>
                    <a:pt x="66003" y="26076"/>
                  </a:lnTo>
                  <a:lnTo>
                    <a:pt x="67135" y="26076"/>
                  </a:lnTo>
                  <a:lnTo>
                    <a:pt x="67135" y="20553"/>
                  </a:lnTo>
                  <a:close/>
                  <a:moveTo>
                    <a:pt x="68447" y="23360"/>
                  </a:moveTo>
                  <a:lnTo>
                    <a:pt x="68447" y="26076"/>
                  </a:lnTo>
                  <a:lnTo>
                    <a:pt x="69579" y="26076"/>
                  </a:lnTo>
                  <a:lnTo>
                    <a:pt x="69579" y="23360"/>
                  </a:lnTo>
                  <a:close/>
                  <a:moveTo>
                    <a:pt x="70937" y="13265"/>
                  </a:moveTo>
                  <a:lnTo>
                    <a:pt x="70937" y="26076"/>
                  </a:lnTo>
                  <a:lnTo>
                    <a:pt x="72069" y="26076"/>
                  </a:lnTo>
                  <a:lnTo>
                    <a:pt x="72069" y="13265"/>
                  </a:lnTo>
                  <a:close/>
                  <a:moveTo>
                    <a:pt x="73382" y="15257"/>
                  </a:moveTo>
                  <a:lnTo>
                    <a:pt x="73382" y="26076"/>
                  </a:lnTo>
                  <a:lnTo>
                    <a:pt x="74513" y="26076"/>
                  </a:lnTo>
                  <a:lnTo>
                    <a:pt x="74513" y="15257"/>
                  </a:lnTo>
                  <a:close/>
                  <a:moveTo>
                    <a:pt x="75826" y="17656"/>
                  </a:moveTo>
                  <a:lnTo>
                    <a:pt x="75826" y="26076"/>
                  </a:lnTo>
                  <a:lnTo>
                    <a:pt x="76958" y="26076"/>
                  </a:lnTo>
                  <a:lnTo>
                    <a:pt x="76958" y="17656"/>
                  </a:lnTo>
                  <a:close/>
                  <a:moveTo>
                    <a:pt x="78271" y="23767"/>
                  </a:moveTo>
                  <a:lnTo>
                    <a:pt x="78271" y="26076"/>
                  </a:lnTo>
                  <a:lnTo>
                    <a:pt x="79402" y="26076"/>
                  </a:lnTo>
                  <a:lnTo>
                    <a:pt x="79402" y="23767"/>
                  </a:lnTo>
                  <a:close/>
                  <a:moveTo>
                    <a:pt x="80715" y="15257"/>
                  </a:moveTo>
                  <a:lnTo>
                    <a:pt x="80715" y="26076"/>
                  </a:lnTo>
                  <a:lnTo>
                    <a:pt x="81847" y="26076"/>
                  </a:lnTo>
                  <a:lnTo>
                    <a:pt x="81847" y="15257"/>
                  </a:lnTo>
                  <a:close/>
                  <a:moveTo>
                    <a:pt x="83160" y="18788"/>
                  </a:moveTo>
                  <a:lnTo>
                    <a:pt x="83160" y="26076"/>
                  </a:lnTo>
                  <a:lnTo>
                    <a:pt x="84291" y="26076"/>
                  </a:lnTo>
                  <a:lnTo>
                    <a:pt x="84291" y="18788"/>
                  </a:lnTo>
                  <a:close/>
                  <a:moveTo>
                    <a:pt x="85604" y="24039"/>
                  </a:moveTo>
                  <a:lnTo>
                    <a:pt x="85604" y="26076"/>
                  </a:lnTo>
                  <a:lnTo>
                    <a:pt x="86736" y="26076"/>
                  </a:lnTo>
                  <a:lnTo>
                    <a:pt x="86736" y="24039"/>
                  </a:lnTo>
                  <a:close/>
                  <a:moveTo>
                    <a:pt x="88049" y="23903"/>
                  </a:moveTo>
                  <a:lnTo>
                    <a:pt x="88049" y="26076"/>
                  </a:lnTo>
                  <a:lnTo>
                    <a:pt x="89181" y="26076"/>
                  </a:lnTo>
                  <a:lnTo>
                    <a:pt x="89181" y="23903"/>
                  </a:lnTo>
                  <a:close/>
                  <a:moveTo>
                    <a:pt x="90493" y="17927"/>
                  </a:moveTo>
                  <a:lnTo>
                    <a:pt x="90493" y="26076"/>
                  </a:lnTo>
                  <a:lnTo>
                    <a:pt x="91625" y="26076"/>
                  </a:lnTo>
                  <a:lnTo>
                    <a:pt x="91625" y="17927"/>
                  </a:lnTo>
                  <a:close/>
                  <a:moveTo>
                    <a:pt x="92938" y="20915"/>
                  </a:moveTo>
                  <a:lnTo>
                    <a:pt x="92938" y="26076"/>
                  </a:lnTo>
                  <a:lnTo>
                    <a:pt x="94070" y="26076"/>
                  </a:lnTo>
                  <a:lnTo>
                    <a:pt x="94070" y="20915"/>
                  </a:lnTo>
                  <a:close/>
                  <a:moveTo>
                    <a:pt x="95382" y="24446"/>
                  </a:moveTo>
                  <a:lnTo>
                    <a:pt x="95382" y="26076"/>
                  </a:lnTo>
                  <a:lnTo>
                    <a:pt x="96514" y="26076"/>
                  </a:lnTo>
                  <a:lnTo>
                    <a:pt x="96514" y="24446"/>
                  </a:lnTo>
                  <a:close/>
                  <a:moveTo>
                    <a:pt x="97827" y="24175"/>
                  </a:moveTo>
                  <a:lnTo>
                    <a:pt x="97827" y="26076"/>
                  </a:lnTo>
                  <a:lnTo>
                    <a:pt x="98959" y="26076"/>
                  </a:lnTo>
                  <a:lnTo>
                    <a:pt x="98959" y="24175"/>
                  </a:lnTo>
                  <a:close/>
                  <a:moveTo>
                    <a:pt x="100271" y="22047"/>
                  </a:moveTo>
                  <a:lnTo>
                    <a:pt x="100271" y="26076"/>
                  </a:lnTo>
                  <a:lnTo>
                    <a:pt x="101403" y="26076"/>
                  </a:lnTo>
                  <a:lnTo>
                    <a:pt x="101403" y="22047"/>
                  </a:lnTo>
                  <a:close/>
                  <a:moveTo>
                    <a:pt x="102716" y="16660"/>
                  </a:moveTo>
                  <a:lnTo>
                    <a:pt x="102716" y="26076"/>
                  </a:lnTo>
                  <a:lnTo>
                    <a:pt x="103848" y="26076"/>
                  </a:lnTo>
                  <a:lnTo>
                    <a:pt x="103848" y="16660"/>
                  </a:lnTo>
                  <a:close/>
                  <a:moveTo>
                    <a:pt x="105160" y="24808"/>
                  </a:moveTo>
                  <a:lnTo>
                    <a:pt x="105160" y="26076"/>
                  </a:lnTo>
                  <a:lnTo>
                    <a:pt x="106292" y="26076"/>
                  </a:lnTo>
                  <a:lnTo>
                    <a:pt x="106292" y="24808"/>
                  </a:lnTo>
                  <a:close/>
                  <a:moveTo>
                    <a:pt x="107605" y="21096"/>
                  </a:moveTo>
                  <a:lnTo>
                    <a:pt x="107605" y="26076"/>
                  </a:lnTo>
                  <a:lnTo>
                    <a:pt x="108737" y="26076"/>
                  </a:lnTo>
                  <a:lnTo>
                    <a:pt x="108737" y="21096"/>
                  </a:lnTo>
                  <a:close/>
                  <a:moveTo>
                    <a:pt x="110050" y="18109"/>
                  </a:moveTo>
                  <a:lnTo>
                    <a:pt x="110050" y="26076"/>
                  </a:lnTo>
                  <a:lnTo>
                    <a:pt x="111181" y="26076"/>
                  </a:lnTo>
                  <a:lnTo>
                    <a:pt x="111181" y="18109"/>
                  </a:lnTo>
                  <a:close/>
                  <a:moveTo>
                    <a:pt x="112494" y="7833"/>
                  </a:moveTo>
                  <a:lnTo>
                    <a:pt x="112494" y="26076"/>
                  </a:lnTo>
                  <a:lnTo>
                    <a:pt x="113626" y="26076"/>
                  </a:lnTo>
                  <a:lnTo>
                    <a:pt x="113626" y="7833"/>
                  </a:lnTo>
                  <a:close/>
                  <a:moveTo>
                    <a:pt x="114939" y="13174"/>
                  </a:moveTo>
                  <a:lnTo>
                    <a:pt x="114939" y="26076"/>
                  </a:lnTo>
                  <a:lnTo>
                    <a:pt x="116070" y="26076"/>
                  </a:lnTo>
                  <a:lnTo>
                    <a:pt x="116070" y="13174"/>
                  </a:lnTo>
                  <a:close/>
                  <a:moveTo>
                    <a:pt x="117383" y="16207"/>
                  </a:moveTo>
                  <a:lnTo>
                    <a:pt x="117383" y="26076"/>
                  </a:lnTo>
                  <a:lnTo>
                    <a:pt x="118515" y="26076"/>
                  </a:lnTo>
                  <a:lnTo>
                    <a:pt x="118515" y="16207"/>
                  </a:lnTo>
                  <a:close/>
                  <a:moveTo>
                    <a:pt x="119828" y="22726"/>
                  </a:moveTo>
                  <a:lnTo>
                    <a:pt x="119828" y="26076"/>
                  </a:lnTo>
                  <a:lnTo>
                    <a:pt x="120959" y="26076"/>
                  </a:lnTo>
                  <a:lnTo>
                    <a:pt x="120959" y="22726"/>
                  </a:lnTo>
                  <a:close/>
                  <a:moveTo>
                    <a:pt x="122272" y="24899"/>
                  </a:moveTo>
                  <a:lnTo>
                    <a:pt x="122272" y="26076"/>
                  </a:lnTo>
                  <a:lnTo>
                    <a:pt x="123404" y="26076"/>
                  </a:lnTo>
                  <a:lnTo>
                    <a:pt x="123404" y="24899"/>
                  </a:lnTo>
                  <a:close/>
                  <a:moveTo>
                    <a:pt x="124717" y="19965"/>
                  </a:moveTo>
                  <a:lnTo>
                    <a:pt x="124717" y="26076"/>
                  </a:lnTo>
                  <a:lnTo>
                    <a:pt x="125848" y="26076"/>
                  </a:lnTo>
                  <a:lnTo>
                    <a:pt x="125848" y="19965"/>
                  </a:lnTo>
                  <a:close/>
                  <a:moveTo>
                    <a:pt x="127161" y="11318"/>
                  </a:moveTo>
                  <a:lnTo>
                    <a:pt x="127161" y="26076"/>
                  </a:lnTo>
                  <a:lnTo>
                    <a:pt x="128293" y="26076"/>
                  </a:lnTo>
                  <a:lnTo>
                    <a:pt x="128293" y="11318"/>
                  </a:lnTo>
                  <a:close/>
                  <a:moveTo>
                    <a:pt x="129606" y="11001"/>
                  </a:moveTo>
                  <a:lnTo>
                    <a:pt x="129606" y="26076"/>
                  </a:lnTo>
                  <a:lnTo>
                    <a:pt x="130737" y="26076"/>
                  </a:lnTo>
                  <a:lnTo>
                    <a:pt x="130737" y="11001"/>
                  </a:lnTo>
                  <a:close/>
                  <a:moveTo>
                    <a:pt x="132050" y="19331"/>
                  </a:moveTo>
                  <a:lnTo>
                    <a:pt x="132050" y="26076"/>
                  </a:lnTo>
                  <a:lnTo>
                    <a:pt x="133182" y="26076"/>
                  </a:lnTo>
                  <a:lnTo>
                    <a:pt x="133182" y="19331"/>
                  </a:lnTo>
                  <a:close/>
                  <a:moveTo>
                    <a:pt x="134495" y="16886"/>
                  </a:moveTo>
                  <a:lnTo>
                    <a:pt x="134495" y="26076"/>
                  </a:lnTo>
                  <a:lnTo>
                    <a:pt x="135626" y="26076"/>
                  </a:lnTo>
                  <a:lnTo>
                    <a:pt x="135626" y="16886"/>
                  </a:lnTo>
                  <a:close/>
                  <a:moveTo>
                    <a:pt x="136939" y="22454"/>
                  </a:moveTo>
                  <a:lnTo>
                    <a:pt x="136939" y="26076"/>
                  </a:lnTo>
                  <a:lnTo>
                    <a:pt x="138071" y="26076"/>
                  </a:lnTo>
                  <a:lnTo>
                    <a:pt x="138071" y="22454"/>
                  </a:lnTo>
                  <a:close/>
                  <a:moveTo>
                    <a:pt x="139384" y="7425"/>
                  </a:moveTo>
                  <a:lnTo>
                    <a:pt x="139384" y="26076"/>
                  </a:lnTo>
                  <a:lnTo>
                    <a:pt x="140515" y="26076"/>
                  </a:lnTo>
                  <a:lnTo>
                    <a:pt x="140515" y="7425"/>
                  </a:lnTo>
                  <a:close/>
                  <a:moveTo>
                    <a:pt x="141828" y="15076"/>
                  </a:moveTo>
                  <a:lnTo>
                    <a:pt x="141828" y="26076"/>
                  </a:lnTo>
                  <a:lnTo>
                    <a:pt x="142960" y="26076"/>
                  </a:lnTo>
                  <a:lnTo>
                    <a:pt x="142960" y="15076"/>
                  </a:lnTo>
                  <a:close/>
                  <a:moveTo>
                    <a:pt x="144273" y="11771"/>
                  </a:moveTo>
                  <a:lnTo>
                    <a:pt x="144273" y="26076"/>
                  </a:lnTo>
                  <a:lnTo>
                    <a:pt x="145405" y="26076"/>
                  </a:lnTo>
                  <a:lnTo>
                    <a:pt x="145405" y="11771"/>
                  </a:lnTo>
                  <a:close/>
                  <a:moveTo>
                    <a:pt x="146717" y="21594"/>
                  </a:moveTo>
                  <a:lnTo>
                    <a:pt x="146717" y="26076"/>
                  </a:lnTo>
                  <a:lnTo>
                    <a:pt x="147849" y="26076"/>
                  </a:lnTo>
                  <a:lnTo>
                    <a:pt x="147849" y="21594"/>
                  </a:lnTo>
                  <a:close/>
                  <a:moveTo>
                    <a:pt x="149162" y="10911"/>
                  </a:moveTo>
                  <a:lnTo>
                    <a:pt x="149162" y="26076"/>
                  </a:lnTo>
                  <a:lnTo>
                    <a:pt x="150294" y="26076"/>
                  </a:lnTo>
                  <a:lnTo>
                    <a:pt x="150294" y="10911"/>
                  </a:lnTo>
                  <a:close/>
                  <a:moveTo>
                    <a:pt x="151606" y="7516"/>
                  </a:moveTo>
                  <a:lnTo>
                    <a:pt x="151606" y="26076"/>
                  </a:lnTo>
                  <a:lnTo>
                    <a:pt x="152738" y="26076"/>
                  </a:lnTo>
                  <a:lnTo>
                    <a:pt x="152738" y="7516"/>
                  </a:lnTo>
                  <a:close/>
                  <a:moveTo>
                    <a:pt x="154051" y="18199"/>
                  </a:moveTo>
                  <a:lnTo>
                    <a:pt x="154051" y="26076"/>
                  </a:lnTo>
                  <a:lnTo>
                    <a:pt x="155183" y="26076"/>
                  </a:lnTo>
                  <a:lnTo>
                    <a:pt x="155183" y="18199"/>
                  </a:lnTo>
                  <a:close/>
                  <a:moveTo>
                    <a:pt x="156495" y="24808"/>
                  </a:moveTo>
                  <a:lnTo>
                    <a:pt x="156495" y="26076"/>
                  </a:lnTo>
                  <a:lnTo>
                    <a:pt x="157627" y="26076"/>
                  </a:lnTo>
                  <a:lnTo>
                    <a:pt x="157627" y="24808"/>
                  </a:lnTo>
                  <a:close/>
                  <a:moveTo>
                    <a:pt x="158940" y="23450"/>
                  </a:moveTo>
                  <a:lnTo>
                    <a:pt x="158940" y="26076"/>
                  </a:lnTo>
                  <a:lnTo>
                    <a:pt x="160072" y="26076"/>
                  </a:lnTo>
                  <a:lnTo>
                    <a:pt x="160072" y="23450"/>
                  </a:lnTo>
                  <a:close/>
                  <a:moveTo>
                    <a:pt x="161430" y="20463"/>
                  </a:moveTo>
                  <a:lnTo>
                    <a:pt x="161430" y="26076"/>
                  </a:lnTo>
                  <a:lnTo>
                    <a:pt x="162561" y="26076"/>
                  </a:lnTo>
                  <a:lnTo>
                    <a:pt x="162561" y="20463"/>
                  </a:lnTo>
                  <a:close/>
                  <a:moveTo>
                    <a:pt x="163874" y="24718"/>
                  </a:moveTo>
                  <a:lnTo>
                    <a:pt x="163874" y="26076"/>
                  </a:lnTo>
                  <a:lnTo>
                    <a:pt x="165006" y="26076"/>
                  </a:lnTo>
                  <a:lnTo>
                    <a:pt x="165006" y="24718"/>
                  </a:lnTo>
                  <a:close/>
                  <a:moveTo>
                    <a:pt x="166319" y="9598"/>
                  </a:moveTo>
                  <a:lnTo>
                    <a:pt x="166319" y="26076"/>
                  </a:lnTo>
                  <a:lnTo>
                    <a:pt x="167451" y="26076"/>
                  </a:lnTo>
                  <a:lnTo>
                    <a:pt x="167451" y="9598"/>
                  </a:lnTo>
                  <a:close/>
                  <a:moveTo>
                    <a:pt x="168763" y="3758"/>
                  </a:moveTo>
                  <a:lnTo>
                    <a:pt x="168763" y="26076"/>
                  </a:lnTo>
                  <a:lnTo>
                    <a:pt x="169895" y="26076"/>
                  </a:lnTo>
                  <a:lnTo>
                    <a:pt x="169895" y="3758"/>
                  </a:lnTo>
                  <a:close/>
                  <a:moveTo>
                    <a:pt x="171208" y="12450"/>
                  </a:moveTo>
                  <a:lnTo>
                    <a:pt x="171208" y="26076"/>
                  </a:lnTo>
                  <a:lnTo>
                    <a:pt x="172340" y="26076"/>
                  </a:lnTo>
                  <a:lnTo>
                    <a:pt x="172340" y="12450"/>
                  </a:lnTo>
                  <a:close/>
                  <a:moveTo>
                    <a:pt x="173652" y="20734"/>
                  </a:moveTo>
                  <a:lnTo>
                    <a:pt x="173652" y="26076"/>
                  </a:lnTo>
                  <a:lnTo>
                    <a:pt x="174784" y="26076"/>
                  </a:lnTo>
                  <a:lnTo>
                    <a:pt x="174784" y="20734"/>
                  </a:lnTo>
                  <a:close/>
                  <a:moveTo>
                    <a:pt x="176052" y="23450"/>
                  </a:moveTo>
                  <a:lnTo>
                    <a:pt x="176052" y="26076"/>
                  </a:lnTo>
                  <a:lnTo>
                    <a:pt x="177183" y="26076"/>
                  </a:lnTo>
                  <a:lnTo>
                    <a:pt x="177183" y="23450"/>
                  </a:lnTo>
                  <a:close/>
                  <a:moveTo>
                    <a:pt x="178496" y="10277"/>
                  </a:moveTo>
                  <a:lnTo>
                    <a:pt x="178496" y="26076"/>
                  </a:lnTo>
                  <a:lnTo>
                    <a:pt x="179628" y="26076"/>
                  </a:lnTo>
                  <a:lnTo>
                    <a:pt x="179628" y="10277"/>
                  </a:lnTo>
                  <a:close/>
                  <a:moveTo>
                    <a:pt x="180941" y="13853"/>
                  </a:moveTo>
                  <a:lnTo>
                    <a:pt x="180941" y="26076"/>
                  </a:lnTo>
                  <a:lnTo>
                    <a:pt x="182072" y="26076"/>
                  </a:lnTo>
                  <a:lnTo>
                    <a:pt x="182072" y="13853"/>
                  </a:lnTo>
                  <a:close/>
                  <a:moveTo>
                    <a:pt x="183385" y="17792"/>
                  </a:moveTo>
                  <a:lnTo>
                    <a:pt x="183385" y="26076"/>
                  </a:lnTo>
                  <a:lnTo>
                    <a:pt x="184517" y="26076"/>
                  </a:lnTo>
                  <a:lnTo>
                    <a:pt x="184517" y="17792"/>
                  </a:lnTo>
                  <a:close/>
                  <a:moveTo>
                    <a:pt x="185830" y="23677"/>
                  </a:moveTo>
                  <a:lnTo>
                    <a:pt x="185830" y="26076"/>
                  </a:lnTo>
                  <a:lnTo>
                    <a:pt x="186961" y="26076"/>
                  </a:lnTo>
                  <a:lnTo>
                    <a:pt x="186961" y="23677"/>
                  </a:lnTo>
                  <a:close/>
                  <a:moveTo>
                    <a:pt x="188274" y="13582"/>
                  </a:moveTo>
                  <a:lnTo>
                    <a:pt x="188274" y="26076"/>
                  </a:lnTo>
                  <a:lnTo>
                    <a:pt x="189406" y="26076"/>
                  </a:lnTo>
                  <a:lnTo>
                    <a:pt x="189406" y="13582"/>
                  </a:lnTo>
                  <a:close/>
                  <a:moveTo>
                    <a:pt x="190719" y="10096"/>
                  </a:moveTo>
                  <a:lnTo>
                    <a:pt x="190719" y="26076"/>
                  </a:lnTo>
                  <a:lnTo>
                    <a:pt x="191850" y="26076"/>
                  </a:lnTo>
                  <a:lnTo>
                    <a:pt x="191850" y="10096"/>
                  </a:lnTo>
                  <a:close/>
                  <a:moveTo>
                    <a:pt x="193163" y="5795"/>
                  </a:moveTo>
                  <a:lnTo>
                    <a:pt x="193163" y="26076"/>
                  </a:lnTo>
                  <a:lnTo>
                    <a:pt x="194295" y="26076"/>
                  </a:lnTo>
                  <a:lnTo>
                    <a:pt x="194295" y="5795"/>
                  </a:lnTo>
                  <a:close/>
                  <a:moveTo>
                    <a:pt x="195653" y="1"/>
                  </a:moveTo>
                  <a:lnTo>
                    <a:pt x="195653" y="26076"/>
                  </a:lnTo>
                  <a:lnTo>
                    <a:pt x="196785" y="26076"/>
                  </a:lnTo>
                  <a:lnTo>
                    <a:pt x="196785" y="1"/>
                  </a:lnTo>
                  <a:close/>
                  <a:moveTo>
                    <a:pt x="198098" y="3441"/>
                  </a:moveTo>
                  <a:lnTo>
                    <a:pt x="198098" y="26076"/>
                  </a:lnTo>
                  <a:lnTo>
                    <a:pt x="199229" y="26076"/>
                  </a:lnTo>
                  <a:lnTo>
                    <a:pt x="199229" y="344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7" name="Google Shape;207;p2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9"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5"/>
          <p:cNvSpPr txBox="1"/>
          <p:nvPr>
            <p:ph type="title"/>
          </p:nvPr>
        </p:nvSpPr>
        <p:spPr>
          <a:xfrm>
            <a:off x="713225" y="539500"/>
            <a:ext cx="7717500" cy="61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10" name="Google Shape;210;p25"/>
          <p:cNvSpPr txBox="1"/>
          <p:nvPr>
            <p:ph idx="1" type="subTitle"/>
          </p:nvPr>
        </p:nvSpPr>
        <p:spPr>
          <a:xfrm>
            <a:off x="2049925" y="2398575"/>
            <a:ext cx="1846200" cy="5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11" name="Google Shape;211;p25"/>
          <p:cNvSpPr txBox="1"/>
          <p:nvPr>
            <p:ph idx="2" type="subTitle"/>
          </p:nvPr>
        </p:nvSpPr>
        <p:spPr>
          <a:xfrm>
            <a:off x="2049925" y="1977325"/>
            <a:ext cx="1846200" cy="42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Oswald"/>
              <a:buNone/>
              <a:defRPr b="1" sz="24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2400"/>
              <a:buFont typeface="Oswald"/>
              <a:buNone/>
              <a:defRPr b="1" sz="24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2400"/>
              <a:buFont typeface="Oswald"/>
              <a:buNone/>
              <a:defRPr b="1" sz="24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2400"/>
              <a:buFont typeface="Oswald"/>
              <a:buNone/>
              <a:defRPr b="1" sz="24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2400"/>
              <a:buFont typeface="Oswald"/>
              <a:buNone/>
              <a:defRPr b="1" sz="24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2400"/>
              <a:buFont typeface="Oswald"/>
              <a:buNone/>
              <a:defRPr b="1" sz="24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2400"/>
              <a:buFont typeface="Oswald"/>
              <a:buNone/>
              <a:defRPr b="1" sz="24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2400"/>
              <a:buFont typeface="Oswald"/>
              <a:buNone/>
              <a:defRPr b="1" sz="24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2400"/>
              <a:buFont typeface="Oswald"/>
              <a:buNone/>
              <a:defRPr b="1" sz="24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212" name="Google Shape;212;p25"/>
          <p:cNvSpPr txBox="1"/>
          <p:nvPr>
            <p:ph idx="3" type="subTitle"/>
          </p:nvPr>
        </p:nvSpPr>
        <p:spPr>
          <a:xfrm>
            <a:off x="713225" y="3824425"/>
            <a:ext cx="1846200" cy="5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13" name="Google Shape;213;p25"/>
          <p:cNvSpPr txBox="1"/>
          <p:nvPr>
            <p:ph idx="4" type="subTitle"/>
          </p:nvPr>
        </p:nvSpPr>
        <p:spPr>
          <a:xfrm>
            <a:off x="713225" y="3403175"/>
            <a:ext cx="1846200" cy="42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Oswald"/>
              <a:buNone/>
              <a:defRPr b="1" sz="24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2400"/>
              <a:buFont typeface="Oswald"/>
              <a:buNone/>
              <a:defRPr b="1" sz="24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2400"/>
              <a:buFont typeface="Oswald"/>
              <a:buNone/>
              <a:defRPr b="1" sz="24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2400"/>
              <a:buFont typeface="Oswald"/>
              <a:buNone/>
              <a:defRPr b="1" sz="24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2400"/>
              <a:buFont typeface="Oswald"/>
              <a:buNone/>
              <a:defRPr b="1" sz="24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2400"/>
              <a:buFont typeface="Oswald"/>
              <a:buNone/>
              <a:defRPr b="1" sz="24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2400"/>
              <a:buFont typeface="Oswald"/>
              <a:buNone/>
              <a:defRPr b="1" sz="24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2400"/>
              <a:buFont typeface="Oswald"/>
              <a:buNone/>
              <a:defRPr b="1" sz="24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2400"/>
              <a:buFont typeface="Oswald"/>
              <a:buNone/>
              <a:defRPr b="1" sz="24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214" name="Google Shape;214;p25"/>
          <p:cNvSpPr txBox="1"/>
          <p:nvPr>
            <p:ph idx="5" type="subTitle"/>
          </p:nvPr>
        </p:nvSpPr>
        <p:spPr>
          <a:xfrm>
            <a:off x="3386625" y="3824425"/>
            <a:ext cx="1846200" cy="5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15" name="Google Shape;215;p25"/>
          <p:cNvSpPr txBox="1"/>
          <p:nvPr>
            <p:ph idx="6" type="subTitle"/>
          </p:nvPr>
        </p:nvSpPr>
        <p:spPr>
          <a:xfrm>
            <a:off x="3386625" y="3403175"/>
            <a:ext cx="1846200" cy="42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Oswald"/>
              <a:buNone/>
              <a:defRPr b="1" sz="24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2400"/>
              <a:buFont typeface="Oswald"/>
              <a:buNone/>
              <a:defRPr b="1" sz="24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2400"/>
              <a:buFont typeface="Oswald"/>
              <a:buNone/>
              <a:defRPr b="1" sz="24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2400"/>
              <a:buFont typeface="Oswald"/>
              <a:buNone/>
              <a:defRPr b="1" sz="24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2400"/>
              <a:buFont typeface="Oswald"/>
              <a:buNone/>
              <a:defRPr b="1" sz="24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2400"/>
              <a:buFont typeface="Oswald"/>
              <a:buNone/>
              <a:defRPr b="1" sz="24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2400"/>
              <a:buFont typeface="Oswald"/>
              <a:buNone/>
              <a:defRPr b="1" sz="24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2400"/>
              <a:buFont typeface="Oswald"/>
              <a:buNone/>
              <a:defRPr b="1" sz="24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2400"/>
              <a:buFont typeface="Oswald"/>
              <a:buNone/>
              <a:defRPr b="1" sz="24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216" name="Google Shape;216;p25"/>
          <p:cNvSpPr/>
          <p:nvPr/>
        </p:nvSpPr>
        <p:spPr>
          <a:xfrm flipH="1" rot="10800000">
            <a:off x="1" y="-11945"/>
            <a:ext cx="902174" cy="1102884"/>
          </a:xfrm>
          <a:custGeom>
            <a:rect b="b" l="l" r="r" t="t"/>
            <a:pathLst>
              <a:path extrusionOk="0" h="20692" w="17484">
                <a:moveTo>
                  <a:pt x="11" y="18323"/>
                </a:moveTo>
                <a:lnTo>
                  <a:pt x="11" y="18483"/>
                </a:lnTo>
                <a:cubicBezTo>
                  <a:pt x="370" y="18793"/>
                  <a:pt x="660" y="19183"/>
                  <a:pt x="850" y="19622"/>
                </a:cubicBezTo>
                <a:cubicBezTo>
                  <a:pt x="980" y="19962"/>
                  <a:pt x="1090" y="20311"/>
                  <a:pt x="1170" y="20661"/>
                </a:cubicBezTo>
                <a:lnTo>
                  <a:pt x="1289" y="20661"/>
                </a:lnTo>
                <a:cubicBezTo>
                  <a:pt x="1210" y="20301"/>
                  <a:pt x="1090" y="19942"/>
                  <a:pt x="960" y="19592"/>
                </a:cubicBezTo>
                <a:lnTo>
                  <a:pt x="960" y="19572"/>
                </a:lnTo>
                <a:cubicBezTo>
                  <a:pt x="750" y="19093"/>
                  <a:pt x="430" y="18663"/>
                  <a:pt x="11" y="18323"/>
                </a:cubicBezTo>
                <a:close/>
                <a:moveTo>
                  <a:pt x="11" y="17474"/>
                </a:moveTo>
                <a:lnTo>
                  <a:pt x="11" y="17634"/>
                </a:lnTo>
                <a:cubicBezTo>
                  <a:pt x="440" y="17974"/>
                  <a:pt x="780" y="18403"/>
                  <a:pt x="1000" y="18893"/>
                </a:cubicBezTo>
                <a:cubicBezTo>
                  <a:pt x="1240" y="19472"/>
                  <a:pt x="1419" y="20062"/>
                  <a:pt x="1549" y="20661"/>
                </a:cubicBezTo>
                <a:lnTo>
                  <a:pt x="1669" y="20661"/>
                </a:lnTo>
                <a:cubicBezTo>
                  <a:pt x="1539" y="20052"/>
                  <a:pt x="1349" y="19442"/>
                  <a:pt x="1110" y="18863"/>
                </a:cubicBezTo>
                <a:lnTo>
                  <a:pt x="1120" y="18853"/>
                </a:lnTo>
                <a:cubicBezTo>
                  <a:pt x="870" y="18303"/>
                  <a:pt x="490" y="17834"/>
                  <a:pt x="11" y="17474"/>
                </a:cubicBezTo>
                <a:close/>
                <a:moveTo>
                  <a:pt x="11" y="20062"/>
                </a:moveTo>
                <a:lnTo>
                  <a:pt x="11" y="20242"/>
                </a:lnTo>
                <a:cubicBezTo>
                  <a:pt x="131" y="20371"/>
                  <a:pt x="240" y="20511"/>
                  <a:pt x="340" y="20671"/>
                </a:cubicBezTo>
                <a:lnTo>
                  <a:pt x="480" y="20671"/>
                </a:lnTo>
                <a:cubicBezTo>
                  <a:pt x="350" y="20451"/>
                  <a:pt x="191" y="20242"/>
                  <a:pt x="11" y="20062"/>
                </a:cubicBezTo>
                <a:close/>
                <a:moveTo>
                  <a:pt x="11" y="19183"/>
                </a:moveTo>
                <a:lnTo>
                  <a:pt x="11" y="19352"/>
                </a:lnTo>
                <a:cubicBezTo>
                  <a:pt x="310" y="19632"/>
                  <a:pt x="540" y="19972"/>
                  <a:pt x="690" y="20351"/>
                </a:cubicBezTo>
                <a:cubicBezTo>
                  <a:pt x="730" y="20451"/>
                  <a:pt x="760" y="20561"/>
                  <a:pt x="790" y="20671"/>
                </a:cubicBezTo>
                <a:lnTo>
                  <a:pt x="920" y="20671"/>
                </a:lnTo>
                <a:cubicBezTo>
                  <a:pt x="880" y="20561"/>
                  <a:pt x="840" y="20441"/>
                  <a:pt x="800" y="20321"/>
                </a:cubicBezTo>
                <a:lnTo>
                  <a:pt x="810" y="20301"/>
                </a:lnTo>
                <a:cubicBezTo>
                  <a:pt x="630" y="19872"/>
                  <a:pt x="360" y="19492"/>
                  <a:pt x="11" y="19183"/>
                </a:cubicBezTo>
                <a:close/>
                <a:moveTo>
                  <a:pt x="11" y="16645"/>
                </a:moveTo>
                <a:lnTo>
                  <a:pt x="11" y="16795"/>
                </a:lnTo>
                <a:cubicBezTo>
                  <a:pt x="500" y="17154"/>
                  <a:pt x="900" y="17624"/>
                  <a:pt x="1160" y="18174"/>
                </a:cubicBezTo>
                <a:cubicBezTo>
                  <a:pt x="1489" y="18953"/>
                  <a:pt x="1749" y="19762"/>
                  <a:pt x="1929" y="20591"/>
                </a:cubicBezTo>
                <a:cubicBezTo>
                  <a:pt x="1939" y="20611"/>
                  <a:pt x="1949" y="20641"/>
                  <a:pt x="1959" y="20671"/>
                </a:cubicBezTo>
                <a:lnTo>
                  <a:pt x="2089" y="20671"/>
                </a:lnTo>
                <a:lnTo>
                  <a:pt x="2059" y="20551"/>
                </a:lnTo>
                <a:cubicBezTo>
                  <a:pt x="1849" y="19762"/>
                  <a:pt x="1639" y="18943"/>
                  <a:pt x="1279" y="18124"/>
                </a:cubicBezTo>
                <a:cubicBezTo>
                  <a:pt x="990" y="17524"/>
                  <a:pt x="560" y="17015"/>
                  <a:pt x="11" y="16645"/>
                </a:cubicBezTo>
                <a:close/>
                <a:moveTo>
                  <a:pt x="11" y="15816"/>
                </a:moveTo>
                <a:lnTo>
                  <a:pt x="11" y="15956"/>
                </a:lnTo>
                <a:cubicBezTo>
                  <a:pt x="560" y="16285"/>
                  <a:pt x="1090" y="16955"/>
                  <a:pt x="1319" y="17444"/>
                </a:cubicBezTo>
                <a:cubicBezTo>
                  <a:pt x="1709" y="18283"/>
                  <a:pt x="1949" y="19123"/>
                  <a:pt x="2189" y="19942"/>
                </a:cubicBezTo>
                <a:cubicBezTo>
                  <a:pt x="2269" y="20192"/>
                  <a:pt x="2328" y="20431"/>
                  <a:pt x="2408" y="20671"/>
                </a:cubicBezTo>
                <a:lnTo>
                  <a:pt x="2538" y="20671"/>
                </a:lnTo>
                <a:cubicBezTo>
                  <a:pt x="2448" y="20431"/>
                  <a:pt x="2378" y="20182"/>
                  <a:pt x="2308" y="19922"/>
                </a:cubicBezTo>
                <a:lnTo>
                  <a:pt x="2308" y="19912"/>
                </a:lnTo>
                <a:cubicBezTo>
                  <a:pt x="2069" y="19093"/>
                  <a:pt x="1829" y="18233"/>
                  <a:pt x="1429" y="17394"/>
                </a:cubicBezTo>
                <a:cubicBezTo>
                  <a:pt x="1180" y="16855"/>
                  <a:pt x="610" y="16145"/>
                  <a:pt x="11" y="15816"/>
                </a:cubicBezTo>
                <a:close/>
                <a:moveTo>
                  <a:pt x="1" y="14987"/>
                </a:moveTo>
                <a:lnTo>
                  <a:pt x="1" y="15126"/>
                </a:lnTo>
                <a:cubicBezTo>
                  <a:pt x="600" y="15436"/>
                  <a:pt x="1190" y="16165"/>
                  <a:pt x="1469" y="16725"/>
                </a:cubicBezTo>
                <a:cubicBezTo>
                  <a:pt x="1889" y="17584"/>
                  <a:pt x="2169" y="18463"/>
                  <a:pt x="2438" y="19312"/>
                </a:cubicBezTo>
                <a:cubicBezTo>
                  <a:pt x="2588" y="19782"/>
                  <a:pt x="2728" y="20232"/>
                  <a:pt x="2888" y="20671"/>
                </a:cubicBezTo>
                <a:lnTo>
                  <a:pt x="3028" y="20671"/>
                </a:lnTo>
                <a:cubicBezTo>
                  <a:pt x="2858" y="20232"/>
                  <a:pt x="2708" y="19772"/>
                  <a:pt x="2558" y="19282"/>
                </a:cubicBezTo>
                <a:lnTo>
                  <a:pt x="2558" y="19272"/>
                </a:lnTo>
                <a:cubicBezTo>
                  <a:pt x="2289" y="18413"/>
                  <a:pt x="2009" y="17534"/>
                  <a:pt x="1579" y="16665"/>
                </a:cubicBezTo>
                <a:cubicBezTo>
                  <a:pt x="1289" y="16076"/>
                  <a:pt x="650" y="15296"/>
                  <a:pt x="1" y="14987"/>
                </a:cubicBezTo>
                <a:close/>
                <a:moveTo>
                  <a:pt x="1" y="14177"/>
                </a:moveTo>
                <a:lnTo>
                  <a:pt x="1" y="14307"/>
                </a:lnTo>
                <a:cubicBezTo>
                  <a:pt x="650" y="14597"/>
                  <a:pt x="1319" y="15396"/>
                  <a:pt x="1629" y="16006"/>
                </a:cubicBezTo>
                <a:cubicBezTo>
                  <a:pt x="2079" y="16885"/>
                  <a:pt x="2388" y="17794"/>
                  <a:pt x="2688" y="18683"/>
                </a:cubicBezTo>
                <a:cubicBezTo>
                  <a:pt x="2888" y="19252"/>
                  <a:pt x="3068" y="19792"/>
                  <a:pt x="3288" y="20321"/>
                </a:cubicBezTo>
                <a:cubicBezTo>
                  <a:pt x="3338" y="20441"/>
                  <a:pt x="3387" y="20551"/>
                  <a:pt x="3437" y="20671"/>
                </a:cubicBezTo>
                <a:lnTo>
                  <a:pt x="3577" y="20671"/>
                </a:lnTo>
                <a:cubicBezTo>
                  <a:pt x="3517" y="20551"/>
                  <a:pt x="3457" y="20421"/>
                  <a:pt x="3407" y="20282"/>
                </a:cubicBezTo>
                <a:lnTo>
                  <a:pt x="3407" y="20272"/>
                </a:lnTo>
                <a:cubicBezTo>
                  <a:pt x="3188" y="19752"/>
                  <a:pt x="3008" y="19213"/>
                  <a:pt x="2808" y="18643"/>
                </a:cubicBezTo>
                <a:cubicBezTo>
                  <a:pt x="2508" y="17754"/>
                  <a:pt x="2199" y="16835"/>
                  <a:pt x="1739" y="15946"/>
                </a:cubicBezTo>
                <a:cubicBezTo>
                  <a:pt x="1419" y="15326"/>
                  <a:pt x="720" y="14467"/>
                  <a:pt x="1" y="14177"/>
                </a:cubicBezTo>
                <a:close/>
                <a:moveTo>
                  <a:pt x="1" y="13358"/>
                </a:moveTo>
                <a:lnTo>
                  <a:pt x="1" y="13498"/>
                </a:lnTo>
                <a:cubicBezTo>
                  <a:pt x="710" y="13758"/>
                  <a:pt x="1449" y="14647"/>
                  <a:pt x="1789" y="15276"/>
                </a:cubicBezTo>
                <a:cubicBezTo>
                  <a:pt x="2279" y="16185"/>
                  <a:pt x="2618" y="17135"/>
                  <a:pt x="2948" y="18054"/>
                </a:cubicBezTo>
                <a:cubicBezTo>
                  <a:pt x="3168" y="18673"/>
                  <a:pt x="3377" y="19252"/>
                  <a:pt x="3627" y="19822"/>
                </a:cubicBezTo>
                <a:cubicBezTo>
                  <a:pt x="3747" y="20102"/>
                  <a:pt x="3887" y="20381"/>
                  <a:pt x="4037" y="20671"/>
                </a:cubicBezTo>
                <a:lnTo>
                  <a:pt x="4187" y="20671"/>
                </a:lnTo>
                <a:cubicBezTo>
                  <a:pt x="4017" y="20381"/>
                  <a:pt x="3877" y="20082"/>
                  <a:pt x="3747" y="19782"/>
                </a:cubicBezTo>
                <a:lnTo>
                  <a:pt x="3747" y="19772"/>
                </a:lnTo>
                <a:cubicBezTo>
                  <a:pt x="3497" y="19213"/>
                  <a:pt x="3288" y="18623"/>
                  <a:pt x="3058" y="18014"/>
                </a:cubicBezTo>
                <a:cubicBezTo>
                  <a:pt x="2728" y="17085"/>
                  <a:pt x="2388" y="16135"/>
                  <a:pt x="1899" y="15216"/>
                </a:cubicBezTo>
                <a:cubicBezTo>
                  <a:pt x="1539" y="14537"/>
                  <a:pt x="760" y="13618"/>
                  <a:pt x="1" y="13358"/>
                </a:cubicBezTo>
                <a:close/>
                <a:moveTo>
                  <a:pt x="1" y="10970"/>
                </a:moveTo>
                <a:lnTo>
                  <a:pt x="1" y="11100"/>
                </a:lnTo>
                <a:cubicBezTo>
                  <a:pt x="870" y="11220"/>
                  <a:pt x="1809" y="12349"/>
                  <a:pt x="2259" y="13108"/>
                </a:cubicBezTo>
                <a:cubicBezTo>
                  <a:pt x="2848" y="14107"/>
                  <a:pt x="3278" y="15156"/>
                  <a:pt x="3697" y="16185"/>
                </a:cubicBezTo>
                <a:cubicBezTo>
                  <a:pt x="4007" y="16935"/>
                  <a:pt x="4307" y="17644"/>
                  <a:pt x="4646" y="18323"/>
                </a:cubicBezTo>
                <a:cubicBezTo>
                  <a:pt x="5066" y="19153"/>
                  <a:pt x="5555" y="19932"/>
                  <a:pt x="6105" y="20671"/>
                </a:cubicBezTo>
                <a:lnTo>
                  <a:pt x="6265" y="20671"/>
                </a:lnTo>
                <a:cubicBezTo>
                  <a:pt x="5695" y="19922"/>
                  <a:pt x="5196" y="19113"/>
                  <a:pt x="4766" y="18283"/>
                </a:cubicBezTo>
                <a:lnTo>
                  <a:pt x="4756" y="18273"/>
                </a:lnTo>
                <a:cubicBezTo>
                  <a:pt x="4416" y="17594"/>
                  <a:pt x="4127" y="16885"/>
                  <a:pt x="3817" y="16135"/>
                </a:cubicBezTo>
                <a:cubicBezTo>
                  <a:pt x="3397" y="15116"/>
                  <a:pt x="2958" y="14057"/>
                  <a:pt x="2368" y="13048"/>
                </a:cubicBezTo>
                <a:cubicBezTo>
                  <a:pt x="1909" y="12259"/>
                  <a:pt x="920" y="11100"/>
                  <a:pt x="1" y="10970"/>
                </a:cubicBezTo>
                <a:close/>
                <a:moveTo>
                  <a:pt x="1" y="10181"/>
                </a:moveTo>
                <a:lnTo>
                  <a:pt x="1" y="10311"/>
                </a:lnTo>
                <a:cubicBezTo>
                  <a:pt x="910" y="10381"/>
                  <a:pt x="1939" y="11580"/>
                  <a:pt x="2418" y="12379"/>
                </a:cubicBezTo>
                <a:cubicBezTo>
                  <a:pt x="3048" y="13418"/>
                  <a:pt x="3507" y="14507"/>
                  <a:pt x="3957" y="15566"/>
                </a:cubicBezTo>
                <a:cubicBezTo>
                  <a:pt x="4297" y="16355"/>
                  <a:pt x="4606" y="17105"/>
                  <a:pt x="4986" y="17834"/>
                </a:cubicBezTo>
                <a:cubicBezTo>
                  <a:pt x="5525" y="18833"/>
                  <a:pt x="6155" y="19782"/>
                  <a:pt x="6864" y="20671"/>
                </a:cubicBezTo>
                <a:lnTo>
                  <a:pt x="7024" y="20671"/>
                </a:lnTo>
                <a:cubicBezTo>
                  <a:pt x="6295" y="19772"/>
                  <a:pt x="5655" y="18803"/>
                  <a:pt x="5106" y="17774"/>
                </a:cubicBezTo>
                <a:lnTo>
                  <a:pt x="5096" y="17774"/>
                </a:lnTo>
                <a:cubicBezTo>
                  <a:pt x="4726" y="17055"/>
                  <a:pt x="4406" y="16305"/>
                  <a:pt x="4077" y="15516"/>
                </a:cubicBezTo>
                <a:cubicBezTo>
                  <a:pt x="3617" y="14457"/>
                  <a:pt x="3158" y="13358"/>
                  <a:pt x="2528" y="12319"/>
                </a:cubicBezTo>
                <a:cubicBezTo>
                  <a:pt x="2099" y="11600"/>
                  <a:pt x="1030" y="10261"/>
                  <a:pt x="1" y="10181"/>
                </a:cubicBezTo>
                <a:close/>
                <a:moveTo>
                  <a:pt x="1" y="9402"/>
                </a:moveTo>
                <a:lnTo>
                  <a:pt x="1" y="9522"/>
                </a:lnTo>
                <a:cubicBezTo>
                  <a:pt x="1010" y="9542"/>
                  <a:pt x="2129" y="10920"/>
                  <a:pt x="2578" y="11660"/>
                </a:cubicBezTo>
                <a:cubicBezTo>
                  <a:pt x="3228" y="12719"/>
                  <a:pt x="3727" y="13858"/>
                  <a:pt x="4207" y="14947"/>
                </a:cubicBezTo>
                <a:cubicBezTo>
                  <a:pt x="4556" y="15746"/>
                  <a:pt x="4916" y="16565"/>
                  <a:pt x="5336" y="17334"/>
                </a:cubicBezTo>
                <a:cubicBezTo>
                  <a:pt x="5995" y="18523"/>
                  <a:pt x="6764" y="19642"/>
                  <a:pt x="7643" y="20671"/>
                </a:cubicBezTo>
                <a:lnTo>
                  <a:pt x="7803" y="20671"/>
                </a:lnTo>
                <a:cubicBezTo>
                  <a:pt x="6904" y="19622"/>
                  <a:pt x="6115" y="18483"/>
                  <a:pt x="5445" y="17274"/>
                </a:cubicBezTo>
                <a:lnTo>
                  <a:pt x="5435" y="17274"/>
                </a:lnTo>
                <a:cubicBezTo>
                  <a:pt x="5036" y="16515"/>
                  <a:pt x="4686" y="15736"/>
                  <a:pt x="4327" y="14907"/>
                </a:cubicBezTo>
                <a:cubicBezTo>
                  <a:pt x="3847" y="13798"/>
                  <a:pt x="3348" y="12669"/>
                  <a:pt x="2688" y="11600"/>
                </a:cubicBezTo>
                <a:cubicBezTo>
                  <a:pt x="2189" y="10781"/>
                  <a:pt x="1060" y="9412"/>
                  <a:pt x="1" y="9402"/>
                </a:cubicBezTo>
                <a:close/>
                <a:moveTo>
                  <a:pt x="1" y="7833"/>
                </a:moveTo>
                <a:lnTo>
                  <a:pt x="1" y="7963"/>
                </a:lnTo>
                <a:cubicBezTo>
                  <a:pt x="51" y="7953"/>
                  <a:pt x="91" y="7953"/>
                  <a:pt x="131" y="7953"/>
                </a:cubicBezTo>
                <a:cubicBezTo>
                  <a:pt x="1170" y="7953"/>
                  <a:pt x="2358" y="9372"/>
                  <a:pt x="2888" y="10201"/>
                </a:cubicBezTo>
                <a:cubicBezTo>
                  <a:pt x="3617" y="11330"/>
                  <a:pt x="4177" y="12539"/>
                  <a:pt x="4716" y="13718"/>
                </a:cubicBezTo>
                <a:cubicBezTo>
                  <a:pt x="5116" y="14587"/>
                  <a:pt x="5535" y="15486"/>
                  <a:pt x="6005" y="16325"/>
                </a:cubicBezTo>
                <a:cubicBezTo>
                  <a:pt x="6944" y="17994"/>
                  <a:pt x="8143" y="19432"/>
                  <a:pt x="9202" y="20621"/>
                </a:cubicBezTo>
                <a:lnTo>
                  <a:pt x="9242" y="20671"/>
                </a:lnTo>
                <a:lnTo>
                  <a:pt x="9412" y="20671"/>
                </a:lnTo>
                <a:lnTo>
                  <a:pt x="9302" y="20551"/>
                </a:lnTo>
                <a:cubicBezTo>
                  <a:pt x="8253" y="19362"/>
                  <a:pt x="7054" y="17934"/>
                  <a:pt x="6125" y="16275"/>
                </a:cubicBezTo>
                <a:cubicBezTo>
                  <a:pt x="5655" y="15436"/>
                  <a:pt x="5236" y="14537"/>
                  <a:pt x="4836" y="13668"/>
                </a:cubicBezTo>
                <a:cubicBezTo>
                  <a:pt x="4297" y="12499"/>
                  <a:pt x="3727" y="11280"/>
                  <a:pt x="2998" y="10141"/>
                </a:cubicBezTo>
                <a:cubicBezTo>
                  <a:pt x="2848" y="9911"/>
                  <a:pt x="1479" y="7833"/>
                  <a:pt x="131" y="7833"/>
                </a:cubicBezTo>
                <a:close/>
                <a:moveTo>
                  <a:pt x="201" y="7054"/>
                </a:moveTo>
                <a:cubicBezTo>
                  <a:pt x="131" y="7054"/>
                  <a:pt x="71" y="7064"/>
                  <a:pt x="1" y="7074"/>
                </a:cubicBezTo>
                <a:lnTo>
                  <a:pt x="1" y="7194"/>
                </a:lnTo>
                <a:cubicBezTo>
                  <a:pt x="71" y="7184"/>
                  <a:pt x="131" y="7174"/>
                  <a:pt x="201" y="7174"/>
                </a:cubicBezTo>
                <a:cubicBezTo>
                  <a:pt x="1190" y="7174"/>
                  <a:pt x="2348" y="8423"/>
                  <a:pt x="3048" y="9482"/>
                </a:cubicBezTo>
                <a:cubicBezTo>
                  <a:pt x="3807" y="10641"/>
                  <a:pt x="4396" y="11900"/>
                  <a:pt x="4966" y="13108"/>
                </a:cubicBezTo>
                <a:cubicBezTo>
                  <a:pt x="5396" y="14017"/>
                  <a:pt x="5845" y="14957"/>
                  <a:pt x="6345" y="15826"/>
                </a:cubicBezTo>
                <a:cubicBezTo>
                  <a:pt x="7334" y="17544"/>
                  <a:pt x="8612" y="19053"/>
                  <a:pt x="9731" y="20301"/>
                </a:cubicBezTo>
                <a:cubicBezTo>
                  <a:pt x="9841" y="20421"/>
                  <a:pt x="9951" y="20551"/>
                  <a:pt x="10071" y="20671"/>
                </a:cubicBezTo>
                <a:lnTo>
                  <a:pt x="10241" y="20671"/>
                </a:lnTo>
                <a:cubicBezTo>
                  <a:pt x="10101" y="20521"/>
                  <a:pt x="9961" y="20381"/>
                  <a:pt x="9831" y="20222"/>
                </a:cubicBezTo>
                <a:cubicBezTo>
                  <a:pt x="8712" y="18983"/>
                  <a:pt x="7444" y="17484"/>
                  <a:pt x="6455" y="15776"/>
                </a:cubicBezTo>
                <a:cubicBezTo>
                  <a:pt x="5955" y="14897"/>
                  <a:pt x="5515" y="13968"/>
                  <a:pt x="5086" y="13058"/>
                </a:cubicBezTo>
                <a:cubicBezTo>
                  <a:pt x="4506" y="11840"/>
                  <a:pt x="3917" y="10581"/>
                  <a:pt x="3158" y="9422"/>
                </a:cubicBezTo>
                <a:cubicBezTo>
                  <a:pt x="2898" y="9022"/>
                  <a:pt x="1539" y="7054"/>
                  <a:pt x="201" y="7054"/>
                </a:cubicBezTo>
                <a:close/>
                <a:moveTo>
                  <a:pt x="360" y="5486"/>
                </a:moveTo>
                <a:cubicBezTo>
                  <a:pt x="260" y="5486"/>
                  <a:pt x="161" y="5496"/>
                  <a:pt x="61" y="5526"/>
                </a:cubicBezTo>
                <a:lnTo>
                  <a:pt x="21" y="5506"/>
                </a:lnTo>
                <a:lnTo>
                  <a:pt x="21" y="5635"/>
                </a:lnTo>
                <a:lnTo>
                  <a:pt x="41" y="5645"/>
                </a:lnTo>
                <a:lnTo>
                  <a:pt x="71" y="5645"/>
                </a:lnTo>
                <a:cubicBezTo>
                  <a:pt x="171" y="5616"/>
                  <a:pt x="260" y="5606"/>
                  <a:pt x="360" y="5606"/>
                </a:cubicBezTo>
                <a:cubicBezTo>
                  <a:pt x="1379" y="5606"/>
                  <a:pt x="2588" y="6854"/>
                  <a:pt x="3377" y="8033"/>
                </a:cubicBezTo>
                <a:cubicBezTo>
                  <a:pt x="4207" y="9262"/>
                  <a:pt x="4866" y="10591"/>
                  <a:pt x="5505" y="11890"/>
                </a:cubicBezTo>
                <a:cubicBezTo>
                  <a:pt x="5985" y="12869"/>
                  <a:pt x="6484" y="13888"/>
                  <a:pt x="7044" y="14827"/>
                </a:cubicBezTo>
                <a:cubicBezTo>
                  <a:pt x="8143" y="16665"/>
                  <a:pt x="9562" y="18293"/>
                  <a:pt x="10810" y="19652"/>
                </a:cubicBezTo>
                <a:cubicBezTo>
                  <a:pt x="10970" y="19832"/>
                  <a:pt x="11140" y="20002"/>
                  <a:pt x="11310" y="20182"/>
                </a:cubicBezTo>
                <a:cubicBezTo>
                  <a:pt x="11470" y="20341"/>
                  <a:pt x="11620" y="20511"/>
                  <a:pt x="11769" y="20671"/>
                </a:cubicBezTo>
                <a:lnTo>
                  <a:pt x="11949" y="20671"/>
                </a:lnTo>
                <a:cubicBezTo>
                  <a:pt x="11759" y="20481"/>
                  <a:pt x="11570" y="20292"/>
                  <a:pt x="11390" y="20102"/>
                </a:cubicBezTo>
                <a:cubicBezTo>
                  <a:pt x="11220" y="19922"/>
                  <a:pt x="11050" y="19752"/>
                  <a:pt x="10890" y="19572"/>
                </a:cubicBezTo>
                <a:cubicBezTo>
                  <a:pt x="9651" y="18223"/>
                  <a:pt x="8233" y="16595"/>
                  <a:pt x="7144" y="14777"/>
                </a:cubicBezTo>
                <a:cubicBezTo>
                  <a:pt x="6584" y="13828"/>
                  <a:pt x="6085" y="12819"/>
                  <a:pt x="5605" y="11840"/>
                </a:cubicBezTo>
                <a:cubicBezTo>
                  <a:pt x="4976" y="10541"/>
                  <a:pt x="4317" y="9202"/>
                  <a:pt x="3477" y="7963"/>
                </a:cubicBezTo>
                <a:cubicBezTo>
                  <a:pt x="3088" y="7384"/>
                  <a:pt x="1699" y="5486"/>
                  <a:pt x="360" y="5486"/>
                </a:cubicBezTo>
                <a:close/>
                <a:moveTo>
                  <a:pt x="420" y="4706"/>
                </a:moveTo>
                <a:cubicBezTo>
                  <a:pt x="310" y="4706"/>
                  <a:pt x="201" y="4716"/>
                  <a:pt x="91" y="4746"/>
                </a:cubicBezTo>
                <a:cubicBezTo>
                  <a:pt x="61" y="4736"/>
                  <a:pt x="31" y="4736"/>
                  <a:pt x="11" y="4726"/>
                </a:cubicBezTo>
                <a:lnTo>
                  <a:pt x="11" y="4846"/>
                </a:lnTo>
                <a:cubicBezTo>
                  <a:pt x="31" y="4856"/>
                  <a:pt x="61" y="4856"/>
                  <a:pt x="91" y="4866"/>
                </a:cubicBezTo>
                <a:lnTo>
                  <a:pt x="111" y="4866"/>
                </a:lnTo>
                <a:cubicBezTo>
                  <a:pt x="211" y="4836"/>
                  <a:pt x="320" y="4826"/>
                  <a:pt x="420" y="4826"/>
                </a:cubicBezTo>
                <a:cubicBezTo>
                  <a:pt x="1729" y="4826"/>
                  <a:pt x="3128" y="6724"/>
                  <a:pt x="3527" y="7304"/>
                </a:cubicBezTo>
                <a:cubicBezTo>
                  <a:pt x="4396" y="8563"/>
                  <a:pt x="5086" y="9941"/>
                  <a:pt x="5745" y="11280"/>
                </a:cubicBezTo>
                <a:cubicBezTo>
                  <a:pt x="6255" y="12299"/>
                  <a:pt x="6774" y="13348"/>
                  <a:pt x="7364" y="14327"/>
                </a:cubicBezTo>
                <a:cubicBezTo>
                  <a:pt x="8513" y="16215"/>
                  <a:pt x="9941" y="17844"/>
                  <a:pt x="11320" y="19322"/>
                </a:cubicBezTo>
                <a:cubicBezTo>
                  <a:pt x="11490" y="19502"/>
                  <a:pt x="11660" y="19682"/>
                  <a:pt x="11839" y="19872"/>
                </a:cubicBezTo>
                <a:cubicBezTo>
                  <a:pt x="12089" y="20132"/>
                  <a:pt x="12349" y="20401"/>
                  <a:pt x="12599" y="20671"/>
                </a:cubicBezTo>
                <a:lnTo>
                  <a:pt x="12768" y="20671"/>
                </a:lnTo>
                <a:cubicBezTo>
                  <a:pt x="12499" y="20371"/>
                  <a:pt x="12209" y="20082"/>
                  <a:pt x="11929" y="19782"/>
                </a:cubicBezTo>
                <a:cubicBezTo>
                  <a:pt x="11759" y="19602"/>
                  <a:pt x="11580" y="19422"/>
                  <a:pt x="11420" y="19243"/>
                </a:cubicBezTo>
                <a:cubicBezTo>
                  <a:pt x="10041" y="17764"/>
                  <a:pt x="8622" y="16145"/>
                  <a:pt x="7484" y="14267"/>
                </a:cubicBezTo>
                <a:cubicBezTo>
                  <a:pt x="6884" y="13298"/>
                  <a:pt x="6365" y="12239"/>
                  <a:pt x="5855" y="11230"/>
                </a:cubicBezTo>
                <a:cubicBezTo>
                  <a:pt x="5196" y="9891"/>
                  <a:pt x="4506" y="8513"/>
                  <a:pt x="3637" y="7244"/>
                </a:cubicBezTo>
                <a:cubicBezTo>
                  <a:pt x="3228" y="6645"/>
                  <a:pt x="1789" y="4706"/>
                  <a:pt x="420" y="4706"/>
                </a:cubicBezTo>
                <a:close/>
                <a:moveTo>
                  <a:pt x="11" y="3168"/>
                </a:moveTo>
                <a:lnTo>
                  <a:pt x="11" y="3298"/>
                </a:lnTo>
                <a:cubicBezTo>
                  <a:pt x="46" y="3309"/>
                  <a:pt x="81" y="3314"/>
                  <a:pt x="118" y="3314"/>
                </a:cubicBezTo>
                <a:cubicBezTo>
                  <a:pt x="144" y="3314"/>
                  <a:pt x="172" y="3312"/>
                  <a:pt x="201" y="3308"/>
                </a:cubicBezTo>
                <a:cubicBezTo>
                  <a:pt x="260" y="3298"/>
                  <a:pt x="330" y="3298"/>
                  <a:pt x="400" y="3298"/>
                </a:cubicBezTo>
                <a:cubicBezTo>
                  <a:pt x="1959" y="3298"/>
                  <a:pt x="3547" y="5426"/>
                  <a:pt x="3847" y="5855"/>
                </a:cubicBezTo>
                <a:cubicBezTo>
                  <a:pt x="4786" y="7184"/>
                  <a:pt x="5535" y="8643"/>
                  <a:pt x="6255" y="10061"/>
                </a:cubicBezTo>
                <a:cubicBezTo>
                  <a:pt x="6814" y="11150"/>
                  <a:pt x="7394" y="12279"/>
                  <a:pt x="8053" y="13328"/>
                </a:cubicBezTo>
                <a:cubicBezTo>
                  <a:pt x="9302" y="15326"/>
                  <a:pt x="10870" y="17075"/>
                  <a:pt x="12379" y="18673"/>
                </a:cubicBezTo>
                <a:cubicBezTo>
                  <a:pt x="12559" y="18863"/>
                  <a:pt x="12738" y="19053"/>
                  <a:pt x="12928" y="19243"/>
                </a:cubicBezTo>
                <a:cubicBezTo>
                  <a:pt x="13388" y="19692"/>
                  <a:pt x="13827" y="20172"/>
                  <a:pt x="14247" y="20671"/>
                </a:cubicBezTo>
                <a:lnTo>
                  <a:pt x="14397" y="20671"/>
                </a:lnTo>
                <a:cubicBezTo>
                  <a:pt x="13967" y="20142"/>
                  <a:pt x="13508" y="19632"/>
                  <a:pt x="13018" y="19153"/>
                </a:cubicBezTo>
                <a:cubicBezTo>
                  <a:pt x="12828" y="18963"/>
                  <a:pt x="12649" y="18783"/>
                  <a:pt x="12469" y="18593"/>
                </a:cubicBezTo>
                <a:cubicBezTo>
                  <a:pt x="10970" y="17005"/>
                  <a:pt x="9402" y="15256"/>
                  <a:pt x="8163" y="13268"/>
                </a:cubicBezTo>
                <a:cubicBezTo>
                  <a:pt x="7504" y="12219"/>
                  <a:pt x="6924" y="11100"/>
                  <a:pt x="6375" y="10011"/>
                </a:cubicBezTo>
                <a:cubicBezTo>
                  <a:pt x="5645" y="8593"/>
                  <a:pt x="4896" y="7124"/>
                  <a:pt x="3947" y="5785"/>
                </a:cubicBezTo>
                <a:cubicBezTo>
                  <a:pt x="3637" y="5356"/>
                  <a:pt x="2019" y="3178"/>
                  <a:pt x="400" y="3178"/>
                </a:cubicBezTo>
                <a:cubicBezTo>
                  <a:pt x="330" y="3178"/>
                  <a:pt x="250" y="3178"/>
                  <a:pt x="181" y="3188"/>
                </a:cubicBezTo>
                <a:cubicBezTo>
                  <a:pt x="164" y="3191"/>
                  <a:pt x="148" y="3192"/>
                  <a:pt x="133" y="3192"/>
                </a:cubicBezTo>
                <a:cubicBezTo>
                  <a:pt x="89" y="3192"/>
                  <a:pt x="47" y="3182"/>
                  <a:pt x="11" y="3168"/>
                </a:cubicBezTo>
                <a:close/>
                <a:moveTo>
                  <a:pt x="11" y="2389"/>
                </a:moveTo>
                <a:lnTo>
                  <a:pt x="11" y="2518"/>
                </a:lnTo>
                <a:cubicBezTo>
                  <a:pt x="69" y="2533"/>
                  <a:pt x="128" y="2542"/>
                  <a:pt x="190" y="2542"/>
                </a:cubicBezTo>
                <a:cubicBezTo>
                  <a:pt x="213" y="2542"/>
                  <a:pt x="236" y="2541"/>
                  <a:pt x="260" y="2538"/>
                </a:cubicBezTo>
                <a:cubicBezTo>
                  <a:pt x="340" y="2518"/>
                  <a:pt x="430" y="2518"/>
                  <a:pt x="520" y="2508"/>
                </a:cubicBezTo>
                <a:cubicBezTo>
                  <a:pt x="2019" y="2508"/>
                  <a:pt x="3567" y="4517"/>
                  <a:pt x="4017" y="5136"/>
                </a:cubicBezTo>
                <a:cubicBezTo>
                  <a:pt x="4996" y="6505"/>
                  <a:pt x="5775" y="8013"/>
                  <a:pt x="6534" y="9472"/>
                </a:cubicBezTo>
                <a:cubicBezTo>
                  <a:pt x="7114" y="10601"/>
                  <a:pt x="7723" y="11760"/>
                  <a:pt x="8403" y="12839"/>
                </a:cubicBezTo>
                <a:cubicBezTo>
                  <a:pt x="9711" y="14897"/>
                  <a:pt x="11350" y="16705"/>
                  <a:pt x="12918" y="18353"/>
                </a:cubicBezTo>
                <a:cubicBezTo>
                  <a:pt x="13098" y="18543"/>
                  <a:pt x="13298" y="18733"/>
                  <a:pt x="13478" y="18923"/>
                </a:cubicBezTo>
                <a:cubicBezTo>
                  <a:pt x="14047" y="19472"/>
                  <a:pt x="14577" y="20052"/>
                  <a:pt x="15046" y="20671"/>
                </a:cubicBezTo>
                <a:lnTo>
                  <a:pt x="15206" y="20671"/>
                </a:lnTo>
                <a:cubicBezTo>
                  <a:pt x="14727" y="20012"/>
                  <a:pt x="14127" y="19402"/>
                  <a:pt x="13558" y="18833"/>
                </a:cubicBezTo>
                <a:cubicBezTo>
                  <a:pt x="13368" y="18643"/>
                  <a:pt x="13188" y="18453"/>
                  <a:pt x="13008" y="18263"/>
                </a:cubicBezTo>
                <a:cubicBezTo>
                  <a:pt x="11430" y="16625"/>
                  <a:pt x="9801" y="14817"/>
                  <a:pt x="8503" y="12769"/>
                </a:cubicBezTo>
                <a:cubicBezTo>
                  <a:pt x="7823" y="11700"/>
                  <a:pt x="7214" y="10541"/>
                  <a:pt x="6634" y="9422"/>
                </a:cubicBezTo>
                <a:cubicBezTo>
                  <a:pt x="5875" y="7953"/>
                  <a:pt x="5096" y="6445"/>
                  <a:pt x="4107" y="5066"/>
                </a:cubicBezTo>
                <a:cubicBezTo>
                  <a:pt x="3657" y="4437"/>
                  <a:pt x="2069" y="2389"/>
                  <a:pt x="510" y="2389"/>
                </a:cubicBezTo>
                <a:cubicBezTo>
                  <a:pt x="420" y="2389"/>
                  <a:pt x="320" y="2399"/>
                  <a:pt x="230" y="2419"/>
                </a:cubicBezTo>
                <a:cubicBezTo>
                  <a:pt x="211" y="2421"/>
                  <a:pt x="191" y="2422"/>
                  <a:pt x="172" y="2422"/>
                </a:cubicBezTo>
                <a:cubicBezTo>
                  <a:pt x="116" y="2422"/>
                  <a:pt x="63" y="2411"/>
                  <a:pt x="11" y="2389"/>
                </a:cubicBezTo>
                <a:close/>
                <a:moveTo>
                  <a:pt x="564" y="1597"/>
                </a:moveTo>
                <a:cubicBezTo>
                  <a:pt x="467" y="1597"/>
                  <a:pt x="370" y="1613"/>
                  <a:pt x="280" y="1629"/>
                </a:cubicBezTo>
                <a:cubicBezTo>
                  <a:pt x="243" y="1633"/>
                  <a:pt x="206" y="1636"/>
                  <a:pt x="169" y="1636"/>
                </a:cubicBezTo>
                <a:cubicBezTo>
                  <a:pt x="116" y="1636"/>
                  <a:pt x="63" y="1631"/>
                  <a:pt x="11" y="1619"/>
                </a:cubicBezTo>
                <a:lnTo>
                  <a:pt x="11" y="1739"/>
                </a:lnTo>
                <a:cubicBezTo>
                  <a:pt x="66" y="1752"/>
                  <a:pt x="126" y="1760"/>
                  <a:pt x="186" y="1760"/>
                </a:cubicBezTo>
                <a:cubicBezTo>
                  <a:pt x="224" y="1760"/>
                  <a:pt x="262" y="1757"/>
                  <a:pt x="300" y="1749"/>
                </a:cubicBezTo>
                <a:cubicBezTo>
                  <a:pt x="410" y="1729"/>
                  <a:pt x="520" y="1719"/>
                  <a:pt x="630" y="1719"/>
                </a:cubicBezTo>
                <a:cubicBezTo>
                  <a:pt x="2059" y="1719"/>
                  <a:pt x="3577" y="3587"/>
                  <a:pt x="4157" y="4407"/>
                </a:cubicBezTo>
                <a:cubicBezTo>
                  <a:pt x="5176" y="5805"/>
                  <a:pt x="5995" y="7364"/>
                  <a:pt x="6784" y="8862"/>
                </a:cubicBezTo>
                <a:cubicBezTo>
                  <a:pt x="7394" y="10021"/>
                  <a:pt x="8023" y="11220"/>
                  <a:pt x="8732" y="12329"/>
                </a:cubicBezTo>
                <a:cubicBezTo>
                  <a:pt x="10001" y="14297"/>
                  <a:pt x="11530" y="16026"/>
                  <a:pt x="13448" y="18024"/>
                </a:cubicBezTo>
                <a:cubicBezTo>
                  <a:pt x="13628" y="18213"/>
                  <a:pt x="13817" y="18403"/>
                  <a:pt x="14007" y="18593"/>
                </a:cubicBezTo>
                <a:cubicBezTo>
                  <a:pt x="14647" y="19233"/>
                  <a:pt x="15326" y="19912"/>
                  <a:pt x="15826" y="20671"/>
                </a:cubicBezTo>
                <a:lnTo>
                  <a:pt x="15985" y="20671"/>
                </a:lnTo>
                <a:cubicBezTo>
                  <a:pt x="15466" y="19882"/>
                  <a:pt x="14757" y="19173"/>
                  <a:pt x="14087" y="18503"/>
                </a:cubicBezTo>
                <a:cubicBezTo>
                  <a:pt x="13897" y="18313"/>
                  <a:pt x="13718" y="18134"/>
                  <a:pt x="13528" y="17944"/>
                </a:cubicBezTo>
                <a:cubicBezTo>
                  <a:pt x="11620" y="15946"/>
                  <a:pt x="10091" y="14217"/>
                  <a:pt x="8842" y="12269"/>
                </a:cubicBezTo>
                <a:cubicBezTo>
                  <a:pt x="8123" y="11160"/>
                  <a:pt x="7504" y="9961"/>
                  <a:pt x="6894" y="8802"/>
                </a:cubicBezTo>
                <a:cubicBezTo>
                  <a:pt x="6105" y="7304"/>
                  <a:pt x="5286" y="5745"/>
                  <a:pt x="4267" y="4337"/>
                </a:cubicBezTo>
                <a:cubicBezTo>
                  <a:pt x="3667" y="3518"/>
                  <a:pt x="2119" y="1599"/>
                  <a:pt x="630" y="1599"/>
                </a:cubicBezTo>
                <a:cubicBezTo>
                  <a:pt x="608" y="1598"/>
                  <a:pt x="586" y="1597"/>
                  <a:pt x="564" y="1597"/>
                </a:cubicBezTo>
                <a:close/>
                <a:moveTo>
                  <a:pt x="1" y="11770"/>
                </a:moveTo>
                <a:lnTo>
                  <a:pt x="1" y="11900"/>
                </a:lnTo>
                <a:cubicBezTo>
                  <a:pt x="830" y="12079"/>
                  <a:pt x="1709" y="13148"/>
                  <a:pt x="2099" y="13838"/>
                </a:cubicBezTo>
                <a:cubicBezTo>
                  <a:pt x="2658" y="14807"/>
                  <a:pt x="3058" y="15826"/>
                  <a:pt x="3447" y="16805"/>
                </a:cubicBezTo>
                <a:cubicBezTo>
                  <a:pt x="3727" y="17514"/>
                  <a:pt x="3997" y="18184"/>
                  <a:pt x="4307" y="18833"/>
                </a:cubicBezTo>
                <a:cubicBezTo>
                  <a:pt x="4616" y="19472"/>
                  <a:pt x="4976" y="20092"/>
                  <a:pt x="5376" y="20681"/>
                </a:cubicBezTo>
                <a:lnTo>
                  <a:pt x="5535" y="20681"/>
                </a:lnTo>
                <a:cubicBezTo>
                  <a:pt x="5116" y="20072"/>
                  <a:pt x="4746" y="19442"/>
                  <a:pt x="4426" y="18783"/>
                </a:cubicBezTo>
                <a:lnTo>
                  <a:pt x="4416" y="18773"/>
                </a:lnTo>
                <a:cubicBezTo>
                  <a:pt x="4107" y="18134"/>
                  <a:pt x="3847" y="17464"/>
                  <a:pt x="3567" y="16755"/>
                </a:cubicBezTo>
                <a:cubicBezTo>
                  <a:pt x="3178" y="15766"/>
                  <a:pt x="2768" y="14747"/>
                  <a:pt x="2209" y="13768"/>
                </a:cubicBezTo>
                <a:cubicBezTo>
                  <a:pt x="1799" y="13048"/>
                  <a:pt x="880" y="11949"/>
                  <a:pt x="1" y="11770"/>
                </a:cubicBezTo>
                <a:close/>
                <a:moveTo>
                  <a:pt x="11" y="8623"/>
                </a:moveTo>
                <a:lnTo>
                  <a:pt x="11" y="8743"/>
                </a:lnTo>
                <a:lnTo>
                  <a:pt x="61" y="8743"/>
                </a:lnTo>
                <a:cubicBezTo>
                  <a:pt x="1090" y="8743"/>
                  <a:pt x="2229" y="10121"/>
                  <a:pt x="2738" y="10940"/>
                </a:cubicBezTo>
                <a:cubicBezTo>
                  <a:pt x="3427" y="12029"/>
                  <a:pt x="3957" y="13208"/>
                  <a:pt x="4466" y="14337"/>
                </a:cubicBezTo>
                <a:cubicBezTo>
                  <a:pt x="4836" y="15176"/>
                  <a:pt x="5226" y="16036"/>
                  <a:pt x="5665" y="16835"/>
                </a:cubicBezTo>
                <a:cubicBezTo>
                  <a:pt x="6484" y="18313"/>
                  <a:pt x="7504" y="19602"/>
                  <a:pt x="8433" y="20681"/>
                </a:cubicBezTo>
                <a:lnTo>
                  <a:pt x="8602" y="20681"/>
                </a:lnTo>
                <a:cubicBezTo>
                  <a:pt x="7653" y="19592"/>
                  <a:pt x="6614" y="18283"/>
                  <a:pt x="5775" y="16775"/>
                </a:cubicBezTo>
                <a:cubicBezTo>
                  <a:pt x="5346" y="15976"/>
                  <a:pt x="4966" y="15156"/>
                  <a:pt x="4576" y="14287"/>
                </a:cubicBezTo>
                <a:cubicBezTo>
                  <a:pt x="4067" y="13148"/>
                  <a:pt x="3537" y="11969"/>
                  <a:pt x="2848" y="10870"/>
                </a:cubicBezTo>
                <a:cubicBezTo>
                  <a:pt x="2318" y="10031"/>
                  <a:pt x="1140" y="8623"/>
                  <a:pt x="61" y="8623"/>
                </a:cubicBezTo>
                <a:close/>
                <a:moveTo>
                  <a:pt x="280" y="6275"/>
                </a:moveTo>
                <a:cubicBezTo>
                  <a:pt x="191" y="6275"/>
                  <a:pt x="91" y="6285"/>
                  <a:pt x="1" y="6305"/>
                </a:cubicBezTo>
                <a:lnTo>
                  <a:pt x="1" y="6435"/>
                </a:lnTo>
                <a:lnTo>
                  <a:pt x="11" y="6435"/>
                </a:lnTo>
                <a:cubicBezTo>
                  <a:pt x="101" y="6415"/>
                  <a:pt x="191" y="6405"/>
                  <a:pt x="280" y="6405"/>
                </a:cubicBezTo>
                <a:cubicBezTo>
                  <a:pt x="1569" y="6405"/>
                  <a:pt x="2948" y="8373"/>
                  <a:pt x="3208" y="8763"/>
                </a:cubicBezTo>
                <a:cubicBezTo>
                  <a:pt x="4007" y="9961"/>
                  <a:pt x="4626" y="11250"/>
                  <a:pt x="5226" y="12509"/>
                </a:cubicBezTo>
                <a:cubicBezTo>
                  <a:pt x="5685" y="13448"/>
                  <a:pt x="6155" y="14427"/>
                  <a:pt x="6694" y="15336"/>
                </a:cubicBezTo>
                <a:cubicBezTo>
                  <a:pt x="7733" y="17115"/>
                  <a:pt x="9082" y="18683"/>
                  <a:pt x="10261" y="19992"/>
                </a:cubicBezTo>
                <a:cubicBezTo>
                  <a:pt x="10421" y="20162"/>
                  <a:pt x="10581" y="20331"/>
                  <a:pt x="10750" y="20511"/>
                </a:cubicBezTo>
                <a:lnTo>
                  <a:pt x="10920" y="20681"/>
                </a:lnTo>
                <a:lnTo>
                  <a:pt x="11090" y="20681"/>
                </a:lnTo>
                <a:lnTo>
                  <a:pt x="10850" y="20421"/>
                </a:lnTo>
                <a:cubicBezTo>
                  <a:pt x="10670" y="20242"/>
                  <a:pt x="10511" y="20072"/>
                  <a:pt x="10361" y="19902"/>
                </a:cubicBezTo>
                <a:cubicBezTo>
                  <a:pt x="9182" y="18603"/>
                  <a:pt x="7833" y="17035"/>
                  <a:pt x="6794" y="15276"/>
                </a:cubicBezTo>
                <a:cubicBezTo>
                  <a:pt x="6265" y="14367"/>
                  <a:pt x="5795" y="13398"/>
                  <a:pt x="5346" y="12449"/>
                </a:cubicBezTo>
                <a:cubicBezTo>
                  <a:pt x="4736" y="11200"/>
                  <a:pt x="4117" y="9901"/>
                  <a:pt x="3318" y="8693"/>
                </a:cubicBezTo>
                <a:cubicBezTo>
                  <a:pt x="3048" y="8293"/>
                  <a:pt x="1639" y="6275"/>
                  <a:pt x="280" y="6275"/>
                </a:cubicBezTo>
                <a:close/>
                <a:moveTo>
                  <a:pt x="437" y="3925"/>
                </a:moveTo>
                <a:cubicBezTo>
                  <a:pt x="338" y="3925"/>
                  <a:pt x="239" y="3942"/>
                  <a:pt x="141" y="3967"/>
                </a:cubicBezTo>
                <a:cubicBezTo>
                  <a:pt x="91" y="3957"/>
                  <a:pt x="51" y="3947"/>
                  <a:pt x="11" y="3937"/>
                </a:cubicBezTo>
                <a:lnTo>
                  <a:pt x="11" y="4067"/>
                </a:lnTo>
                <a:cubicBezTo>
                  <a:pt x="51" y="4077"/>
                  <a:pt x="91" y="4087"/>
                  <a:pt x="141" y="4097"/>
                </a:cubicBezTo>
                <a:lnTo>
                  <a:pt x="161" y="4097"/>
                </a:lnTo>
                <a:cubicBezTo>
                  <a:pt x="270" y="4067"/>
                  <a:pt x="380" y="4047"/>
                  <a:pt x="500" y="4047"/>
                </a:cubicBezTo>
                <a:cubicBezTo>
                  <a:pt x="1779" y="4047"/>
                  <a:pt x="3158" y="5825"/>
                  <a:pt x="3687" y="6585"/>
                </a:cubicBezTo>
                <a:cubicBezTo>
                  <a:pt x="4596" y="7883"/>
                  <a:pt x="5316" y="9302"/>
                  <a:pt x="6005" y="10681"/>
                </a:cubicBezTo>
                <a:cubicBezTo>
                  <a:pt x="6534" y="11730"/>
                  <a:pt x="7084" y="12819"/>
                  <a:pt x="7713" y="13838"/>
                </a:cubicBezTo>
                <a:cubicBezTo>
                  <a:pt x="8912" y="15776"/>
                  <a:pt x="10411" y="17464"/>
                  <a:pt x="11849" y="19013"/>
                </a:cubicBezTo>
                <a:cubicBezTo>
                  <a:pt x="12019" y="19193"/>
                  <a:pt x="12199" y="19372"/>
                  <a:pt x="12389" y="19562"/>
                </a:cubicBezTo>
                <a:cubicBezTo>
                  <a:pt x="12738" y="19922"/>
                  <a:pt x="13108" y="20292"/>
                  <a:pt x="13428" y="20681"/>
                </a:cubicBezTo>
                <a:lnTo>
                  <a:pt x="13588" y="20681"/>
                </a:lnTo>
                <a:cubicBezTo>
                  <a:pt x="13238" y="20252"/>
                  <a:pt x="12848" y="19852"/>
                  <a:pt x="12479" y="19472"/>
                </a:cubicBezTo>
                <a:cubicBezTo>
                  <a:pt x="12289" y="19282"/>
                  <a:pt x="12119" y="19093"/>
                  <a:pt x="11939" y="18923"/>
                </a:cubicBezTo>
                <a:cubicBezTo>
                  <a:pt x="10511" y="17384"/>
                  <a:pt x="9012" y="15696"/>
                  <a:pt x="7823" y="13768"/>
                </a:cubicBezTo>
                <a:cubicBezTo>
                  <a:pt x="7194" y="12759"/>
                  <a:pt x="6644" y="11670"/>
                  <a:pt x="6115" y="10621"/>
                </a:cubicBezTo>
                <a:cubicBezTo>
                  <a:pt x="5426" y="9242"/>
                  <a:pt x="4706" y="7813"/>
                  <a:pt x="3797" y="6515"/>
                </a:cubicBezTo>
                <a:cubicBezTo>
                  <a:pt x="3248" y="5735"/>
                  <a:pt x="1839" y="3927"/>
                  <a:pt x="500" y="3927"/>
                </a:cubicBezTo>
                <a:cubicBezTo>
                  <a:pt x="479" y="3925"/>
                  <a:pt x="458" y="3925"/>
                  <a:pt x="437" y="3925"/>
                </a:cubicBezTo>
                <a:close/>
                <a:moveTo>
                  <a:pt x="740" y="800"/>
                </a:moveTo>
                <a:cubicBezTo>
                  <a:pt x="600" y="800"/>
                  <a:pt x="460" y="820"/>
                  <a:pt x="320" y="860"/>
                </a:cubicBezTo>
                <a:cubicBezTo>
                  <a:pt x="280" y="865"/>
                  <a:pt x="240" y="868"/>
                  <a:pt x="201" y="868"/>
                </a:cubicBezTo>
                <a:cubicBezTo>
                  <a:pt x="161" y="868"/>
                  <a:pt x="121" y="865"/>
                  <a:pt x="81" y="860"/>
                </a:cubicBezTo>
                <a:lnTo>
                  <a:pt x="1" y="860"/>
                </a:lnTo>
                <a:lnTo>
                  <a:pt x="1" y="980"/>
                </a:lnTo>
                <a:lnTo>
                  <a:pt x="61" y="980"/>
                </a:lnTo>
                <a:cubicBezTo>
                  <a:pt x="99" y="988"/>
                  <a:pt x="137" y="991"/>
                  <a:pt x="175" y="991"/>
                </a:cubicBezTo>
                <a:cubicBezTo>
                  <a:pt x="235" y="991"/>
                  <a:pt x="295" y="982"/>
                  <a:pt x="350" y="970"/>
                </a:cubicBezTo>
                <a:cubicBezTo>
                  <a:pt x="480" y="940"/>
                  <a:pt x="610" y="920"/>
                  <a:pt x="740" y="920"/>
                </a:cubicBezTo>
                <a:cubicBezTo>
                  <a:pt x="2109" y="920"/>
                  <a:pt x="3567" y="2648"/>
                  <a:pt x="4317" y="3677"/>
                </a:cubicBezTo>
                <a:cubicBezTo>
                  <a:pt x="5376" y="5116"/>
                  <a:pt x="6225" y="6714"/>
                  <a:pt x="7044" y="8253"/>
                </a:cubicBezTo>
                <a:cubicBezTo>
                  <a:pt x="7673" y="9452"/>
                  <a:pt x="8323" y="10681"/>
                  <a:pt x="9072" y="11830"/>
                </a:cubicBezTo>
                <a:cubicBezTo>
                  <a:pt x="10471" y="13978"/>
                  <a:pt x="12249" y="15916"/>
                  <a:pt x="13967" y="17704"/>
                </a:cubicBezTo>
                <a:cubicBezTo>
                  <a:pt x="14157" y="17894"/>
                  <a:pt x="14357" y="18094"/>
                  <a:pt x="14547" y="18283"/>
                </a:cubicBezTo>
                <a:cubicBezTo>
                  <a:pt x="15276" y="19013"/>
                  <a:pt x="16065" y="19782"/>
                  <a:pt x="16595" y="20681"/>
                </a:cubicBezTo>
                <a:lnTo>
                  <a:pt x="16745" y="20681"/>
                </a:lnTo>
                <a:cubicBezTo>
                  <a:pt x="16205" y="19752"/>
                  <a:pt x="15396" y="18953"/>
                  <a:pt x="14637" y="18203"/>
                </a:cubicBezTo>
                <a:lnTo>
                  <a:pt x="14637" y="18194"/>
                </a:lnTo>
                <a:cubicBezTo>
                  <a:pt x="14447" y="18004"/>
                  <a:pt x="14247" y="17804"/>
                  <a:pt x="14057" y="17614"/>
                </a:cubicBezTo>
                <a:cubicBezTo>
                  <a:pt x="12349" y="15836"/>
                  <a:pt x="10561" y="13908"/>
                  <a:pt x="9182" y="11770"/>
                </a:cubicBezTo>
                <a:cubicBezTo>
                  <a:pt x="8433" y="10621"/>
                  <a:pt x="7783" y="9392"/>
                  <a:pt x="7154" y="8203"/>
                </a:cubicBezTo>
                <a:cubicBezTo>
                  <a:pt x="6335" y="6655"/>
                  <a:pt x="5485" y="5056"/>
                  <a:pt x="4416" y="3607"/>
                </a:cubicBezTo>
                <a:cubicBezTo>
                  <a:pt x="3657" y="2558"/>
                  <a:pt x="2159" y="800"/>
                  <a:pt x="740" y="800"/>
                </a:cubicBezTo>
                <a:close/>
                <a:moveTo>
                  <a:pt x="850" y="1"/>
                </a:moveTo>
                <a:cubicBezTo>
                  <a:pt x="690" y="1"/>
                  <a:pt x="520" y="31"/>
                  <a:pt x="370" y="81"/>
                </a:cubicBezTo>
                <a:cubicBezTo>
                  <a:pt x="300" y="101"/>
                  <a:pt x="240" y="101"/>
                  <a:pt x="171" y="101"/>
                </a:cubicBezTo>
                <a:lnTo>
                  <a:pt x="11" y="101"/>
                </a:lnTo>
                <a:lnTo>
                  <a:pt x="11" y="231"/>
                </a:lnTo>
                <a:lnTo>
                  <a:pt x="171" y="231"/>
                </a:lnTo>
                <a:cubicBezTo>
                  <a:pt x="250" y="231"/>
                  <a:pt x="330" y="221"/>
                  <a:pt x="400" y="201"/>
                </a:cubicBezTo>
                <a:cubicBezTo>
                  <a:pt x="550" y="151"/>
                  <a:pt x="700" y="131"/>
                  <a:pt x="850" y="131"/>
                </a:cubicBezTo>
                <a:cubicBezTo>
                  <a:pt x="1849" y="131"/>
                  <a:pt x="3108" y="1110"/>
                  <a:pt x="4476" y="2958"/>
                </a:cubicBezTo>
                <a:cubicBezTo>
                  <a:pt x="5565" y="4427"/>
                  <a:pt x="6435" y="6065"/>
                  <a:pt x="7284" y="7644"/>
                </a:cubicBezTo>
                <a:cubicBezTo>
                  <a:pt x="7943" y="8872"/>
                  <a:pt x="8632" y="10151"/>
                  <a:pt x="9412" y="11340"/>
                </a:cubicBezTo>
                <a:cubicBezTo>
                  <a:pt x="10860" y="13548"/>
                  <a:pt x="12709" y="15546"/>
                  <a:pt x="14497" y="17374"/>
                </a:cubicBezTo>
                <a:cubicBezTo>
                  <a:pt x="14687" y="17574"/>
                  <a:pt x="14886" y="17774"/>
                  <a:pt x="15096" y="17974"/>
                </a:cubicBezTo>
                <a:cubicBezTo>
                  <a:pt x="15915" y="18793"/>
                  <a:pt x="16795" y="19662"/>
                  <a:pt x="17344" y="20681"/>
                </a:cubicBezTo>
                <a:lnTo>
                  <a:pt x="17484" y="20681"/>
                </a:lnTo>
                <a:cubicBezTo>
                  <a:pt x="16944" y="19632"/>
                  <a:pt x="16035" y="18723"/>
                  <a:pt x="15186" y="17894"/>
                </a:cubicBezTo>
                <a:cubicBezTo>
                  <a:pt x="14986" y="17684"/>
                  <a:pt x="14787" y="17484"/>
                  <a:pt x="14587" y="17284"/>
                </a:cubicBezTo>
                <a:cubicBezTo>
                  <a:pt x="12808" y="15466"/>
                  <a:pt x="10960" y="13468"/>
                  <a:pt x="9522" y="11270"/>
                </a:cubicBezTo>
                <a:cubicBezTo>
                  <a:pt x="8742" y="10091"/>
                  <a:pt x="8063" y="8812"/>
                  <a:pt x="7404" y="7594"/>
                </a:cubicBezTo>
                <a:cubicBezTo>
                  <a:pt x="6554" y="6005"/>
                  <a:pt x="5675" y="4367"/>
                  <a:pt x="4576" y="2888"/>
                </a:cubicBezTo>
                <a:cubicBezTo>
                  <a:pt x="3168" y="970"/>
                  <a:pt x="1909" y="1"/>
                  <a:pt x="850" y="1"/>
                </a:cubicBezTo>
                <a:close/>
                <a:moveTo>
                  <a:pt x="1" y="12559"/>
                </a:moveTo>
                <a:lnTo>
                  <a:pt x="1" y="12709"/>
                </a:lnTo>
                <a:cubicBezTo>
                  <a:pt x="750" y="12929"/>
                  <a:pt x="1559" y="13878"/>
                  <a:pt x="1949" y="14567"/>
                </a:cubicBezTo>
                <a:cubicBezTo>
                  <a:pt x="2468" y="15506"/>
                  <a:pt x="2838" y="16495"/>
                  <a:pt x="3198" y="17444"/>
                </a:cubicBezTo>
                <a:cubicBezTo>
                  <a:pt x="3447" y="18104"/>
                  <a:pt x="3687" y="18733"/>
                  <a:pt x="3967" y="19342"/>
                </a:cubicBezTo>
                <a:cubicBezTo>
                  <a:pt x="4187" y="19802"/>
                  <a:pt x="4426" y="20252"/>
                  <a:pt x="4686" y="20691"/>
                </a:cubicBezTo>
                <a:lnTo>
                  <a:pt x="4836" y="20691"/>
                </a:lnTo>
                <a:cubicBezTo>
                  <a:pt x="4556" y="20232"/>
                  <a:pt x="4307" y="19762"/>
                  <a:pt x="4087" y="19282"/>
                </a:cubicBezTo>
                <a:lnTo>
                  <a:pt x="4077" y="19272"/>
                </a:lnTo>
                <a:cubicBezTo>
                  <a:pt x="3797" y="18673"/>
                  <a:pt x="3567" y="18044"/>
                  <a:pt x="3318" y="17384"/>
                </a:cubicBezTo>
                <a:cubicBezTo>
                  <a:pt x="2958" y="16425"/>
                  <a:pt x="2578" y="15446"/>
                  <a:pt x="2059" y="14497"/>
                </a:cubicBezTo>
                <a:cubicBezTo>
                  <a:pt x="1679" y="13818"/>
                  <a:pt x="840" y="12779"/>
                  <a:pt x="1" y="12559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25"/>
          <p:cNvSpPr/>
          <p:nvPr/>
        </p:nvSpPr>
        <p:spPr>
          <a:xfrm flipH="1">
            <a:off x="-2" y="4174128"/>
            <a:ext cx="773982" cy="985901"/>
          </a:xfrm>
          <a:custGeom>
            <a:rect b="b" l="l" r="r" t="t"/>
            <a:pathLst>
              <a:path extrusionOk="0" h="16455" w="12918">
                <a:moveTo>
                  <a:pt x="9172" y="660"/>
                </a:moveTo>
                <a:cubicBezTo>
                  <a:pt x="5885" y="660"/>
                  <a:pt x="3587" y="1809"/>
                  <a:pt x="2328" y="4087"/>
                </a:cubicBezTo>
                <a:cubicBezTo>
                  <a:pt x="929" y="6604"/>
                  <a:pt x="740" y="8472"/>
                  <a:pt x="1609" y="10960"/>
                </a:cubicBezTo>
                <a:cubicBezTo>
                  <a:pt x="2468" y="13398"/>
                  <a:pt x="2578" y="14886"/>
                  <a:pt x="830" y="16265"/>
                </a:cubicBezTo>
                <a:cubicBezTo>
                  <a:pt x="760" y="16325"/>
                  <a:pt x="680" y="16395"/>
                  <a:pt x="620" y="16445"/>
                </a:cubicBezTo>
                <a:lnTo>
                  <a:pt x="810" y="16445"/>
                </a:lnTo>
                <a:lnTo>
                  <a:pt x="909" y="16365"/>
                </a:lnTo>
                <a:cubicBezTo>
                  <a:pt x="2708" y="14946"/>
                  <a:pt x="2578" y="13358"/>
                  <a:pt x="1729" y="10920"/>
                </a:cubicBezTo>
                <a:cubicBezTo>
                  <a:pt x="860" y="8433"/>
                  <a:pt x="1039" y="6664"/>
                  <a:pt x="2438" y="4147"/>
                </a:cubicBezTo>
                <a:cubicBezTo>
                  <a:pt x="3667" y="1919"/>
                  <a:pt x="5935" y="790"/>
                  <a:pt x="9172" y="790"/>
                </a:cubicBezTo>
                <a:cubicBezTo>
                  <a:pt x="10430" y="800"/>
                  <a:pt x="11679" y="940"/>
                  <a:pt x="12908" y="1209"/>
                </a:cubicBezTo>
                <a:lnTo>
                  <a:pt x="12908" y="1090"/>
                </a:lnTo>
                <a:cubicBezTo>
                  <a:pt x="11679" y="820"/>
                  <a:pt x="10430" y="670"/>
                  <a:pt x="9172" y="660"/>
                </a:cubicBezTo>
                <a:close/>
                <a:moveTo>
                  <a:pt x="9401" y="1319"/>
                </a:moveTo>
                <a:cubicBezTo>
                  <a:pt x="6224" y="1319"/>
                  <a:pt x="4007" y="2428"/>
                  <a:pt x="2788" y="4616"/>
                </a:cubicBezTo>
                <a:cubicBezTo>
                  <a:pt x="1439" y="7064"/>
                  <a:pt x="1249" y="8862"/>
                  <a:pt x="2088" y="11290"/>
                </a:cubicBezTo>
                <a:cubicBezTo>
                  <a:pt x="2898" y="13648"/>
                  <a:pt x="2997" y="15086"/>
                  <a:pt x="1299" y="16405"/>
                </a:cubicBezTo>
                <a:lnTo>
                  <a:pt x="1239" y="16445"/>
                </a:lnTo>
                <a:lnTo>
                  <a:pt x="1449" y="16445"/>
                </a:lnTo>
                <a:cubicBezTo>
                  <a:pt x="3127" y="15106"/>
                  <a:pt x="3007" y="13578"/>
                  <a:pt x="2208" y="11240"/>
                </a:cubicBezTo>
                <a:cubicBezTo>
                  <a:pt x="1379" y="8872"/>
                  <a:pt x="1569" y="7094"/>
                  <a:pt x="2898" y="4676"/>
                </a:cubicBezTo>
                <a:cubicBezTo>
                  <a:pt x="4086" y="2528"/>
                  <a:pt x="6264" y="1439"/>
                  <a:pt x="9401" y="1439"/>
                </a:cubicBezTo>
                <a:cubicBezTo>
                  <a:pt x="10580" y="1449"/>
                  <a:pt x="11749" y="1579"/>
                  <a:pt x="12908" y="1829"/>
                </a:cubicBezTo>
                <a:lnTo>
                  <a:pt x="12908" y="1699"/>
                </a:lnTo>
                <a:cubicBezTo>
                  <a:pt x="11749" y="1459"/>
                  <a:pt x="10580" y="1329"/>
                  <a:pt x="9401" y="1319"/>
                </a:cubicBezTo>
                <a:close/>
                <a:moveTo>
                  <a:pt x="9641" y="1969"/>
                </a:moveTo>
                <a:cubicBezTo>
                  <a:pt x="6574" y="1969"/>
                  <a:pt x="4426" y="3048"/>
                  <a:pt x="3247" y="5156"/>
                </a:cubicBezTo>
                <a:cubicBezTo>
                  <a:pt x="1948" y="7523"/>
                  <a:pt x="1759" y="9272"/>
                  <a:pt x="2568" y="11610"/>
                </a:cubicBezTo>
                <a:cubicBezTo>
                  <a:pt x="3307" y="13787"/>
                  <a:pt x="3417" y="15216"/>
                  <a:pt x="1889" y="16445"/>
                </a:cubicBezTo>
                <a:lnTo>
                  <a:pt x="2088" y="16445"/>
                </a:lnTo>
                <a:cubicBezTo>
                  <a:pt x="3547" y="15196"/>
                  <a:pt x="3427" y="13747"/>
                  <a:pt x="2688" y="11570"/>
                </a:cubicBezTo>
                <a:cubicBezTo>
                  <a:pt x="1889" y="9262"/>
                  <a:pt x="2078" y="7543"/>
                  <a:pt x="3367" y="5216"/>
                </a:cubicBezTo>
                <a:cubicBezTo>
                  <a:pt x="4506" y="3148"/>
                  <a:pt x="6624" y="2099"/>
                  <a:pt x="9641" y="2099"/>
                </a:cubicBezTo>
                <a:cubicBezTo>
                  <a:pt x="10740" y="2109"/>
                  <a:pt x="11829" y="2228"/>
                  <a:pt x="12908" y="2448"/>
                </a:cubicBezTo>
                <a:lnTo>
                  <a:pt x="12908" y="2318"/>
                </a:lnTo>
                <a:cubicBezTo>
                  <a:pt x="11829" y="2099"/>
                  <a:pt x="10740" y="1979"/>
                  <a:pt x="9641" y="1969"/>
                </a:cubicBezTo>
                <a:close/>
                <a:moveTo>
                  <a:pt x="9871" y="2628"/>
                </a:moveTo>
                <a:cubicBezTo>
                  <a:pt x="6914" y="2628"/>
                  <a:pt x="4846" y="3657"/>
                  <a:pt x="3717" y="5695"/>
                </a:cubicBezTo>
                <a:cubicBezTo>
                  <a:pt x="2458" y="7973"/>
                  <a:pt x="2278" y="9661"/>
                  <a:pt x="3047" y="11939"/>
                </a:cubicBezTo>
                <a:cubicBezTo>
                  <a:pt x="3727" y="13947"/>
                  <a:pt x="3847" y="15296"/>
                  <a:pt x="2528" y="16445"/>
                </a:cubicBezTo>
                <a:lnTo>
                  <a:pt x="2718" y="16445"/>
                </a:lnTo>
                <a:cubicBezTo>
                  <a:pt x="3977" y="15276"/>
                  <a:pt x="3847" y="13907"/>
                  <a:pt x="3167" y="11899"/>
                </a:cubicBezTo>
                <a:cubicBezTo>
                  <a:pt x="2408" y="9661"/>
                  <a:pt x="2588" y="7993"/>
                  <a:pt x="3827" y="5755"/>
                </a:cubicBezTo>
                <a:cubicBezTo>
                  <a:pt x="4926" y="3757"/>
                  <a:pt x="6964" y="2758"/>
                  <a:pt x="9871" y="2758"/>
                </a:cubicBezTo>
                <a:cubicBezTo>
                  <a:pt x="10890" y="2758"/>
                  <a:pt x="11909" y="2868"/>
                  <a:pt x="12908" y="3068"/>
                </a:cubicBezTo>
                <a:lnTo>
                  <a:pt x="12908" y="2938"/>
                </a:lnTo>
                <a:cubicBezTo>
                  <a:pt x="11909" y="2738"/>
                  <a:pt x="10890" y="2638"/>
                  <a:pt x="9871" y="2628"/>
                </a:cubicBezTo>
                <a:close/>
                <a:moveTo>
                  <a:pt x="10101" y="3287"/>
                </a:moveTo>
                <a:cubicBezTo>
                  <a:pt x="7253" y="3287"/>
                  <a:pt x="5265" y="4286"/>
                  <a:pt x="4176" y="6235"/>
                </a:cubicBezTo>
                <a:cubicBezTo>
                  <a:pt x="2968" y="8423"/>
                  <a:pt x="2788" y="10061"/>
                  <a:pt x="3527" y="12259"/>
                </a:cubicBezTo>
                <a:cubicBezTo>
                  <a:pt x="4146" y="14117"/>
                  <a:pt x="4276" y="15386"/>
                  <a:pt x="3157" y="16445"/>
                </a:cubicBezTo>
                <a:lnTo>
                  <a:pt x="3337" y="16445"/>
                </a:lnTo>
                <a:cubicBezTo>
                  <a:pt x="4396" y="15356"/>
                  <a:pt x="4256" y="14077"/>
                  <a:pt x="3647" y="12219"/>
                </a:cubicBezTo>
                <a:cubicBezTo>
                  <a:pt x="2918" y="10061"/>
                  <a:pt x="3097" y="8453"/>
                  <a:pt x="4286" y="6295"/>
                </a:cubicBezTo>
                <a:cubicBezTo>
                  <a:pt x="5345" y="4386"/>
                  <a:pt x="7303" y="3407"/>
                  <a:pt x="10101" y="3407"/>
                </a:cubicBezTo>
                <a:cubicBezTo>
                  <a:pt x="11050" y="3417"/>
                  <a:pt x="11979" y="3507"/>
                  <a:pt x="12908" y="3687"/>
                </a:cubicBezTo>
                <a:lnTo>
                  <a:pt x="12908" y="3557"/>
                </a:lnTo>
                <a:cubicBezTo>
                  <a:pt x="11979" y="3387"/>
                  <a:pt x="11050" y="3287"/>
                  <a:pt x="10101" y="3287"/>
                </a:cubicBezTo>
                <a:close/>
                <a:moveTo>
                  <a:pt x="10340" y="3937"/>
                </a:moveTo>
                <a:cubicBezTo>
                  <a:pt x="7603" y="3937"/>
                  <a:pt x="5685" y="4896"/>
                  <a:pt x="4636" y="6774"/>
                </a:cubicBezTo>
                <a:cubicBezTo>
                  <a:pt x="3477" y="8882"/>
                  <a:pt x="3297" y="10451"/>
                  <a:pt x="3997" y="12589"/>
                </a:cubicBezTo>
                <a:cubicBezTo>
                  <a:pt x="4556" y="14277"/>
                  <a:pt x="4686" y="15456"/>
                  <a:pt x="3777" y="16445"/>
                </a:cubicBezTo>
                <a:lnTo>
                  <a:pt x="3937" y="16445"/>
                </a:lnTo>
                <a:cubicBezTo>
                  <a:pt x="4806" y="15436"/>
                  <a:pt x="4666" y="14197"/>
                  <a:pt x="4116" y="12549"/>
                </a:cubicBezTo>
                <a:cubicBezTo>
                  <a:pt x="3437" y="10451"/>
                  <a:pt x="3607" y="8902"/>
                  <a:pt x="4746" y="6834"/>
                </a:cubicBezTo>
                <a:cubicBezTo>
                  <a:pt x="5765" y="4996"/>
                  <a:pt x="7643" y="4067"/>
                  <a:pt x="10330" y="4067"/>
                </a:cubicBezTo>
                <a:cubicBezTo>
                  <a:pt x="11200" y="4077"/>
                  <a:pt x="12059" y="4157"/>
                  <a:pt x="12908" y="4306"/>
                </a:cubicBezTo>
                <a:lnTo>
                  <a:pt x="12908" y="4187"/>
                </a:lnTo>
                <a:cubicBezTo>
                  <a:pt x="12059" y="4027"/>
                  <a:pt x="11200" y="3947"/>
                  <a:pt x="10340" y="3937"/>
                </a:cubicBezTo>
                <a:close/>
                <a:moveTo>
                  <a:pt x="10570" y="4596"/>
                </a:moveTo>
                <a:cubicBezTo>
                  <a:pt x="7943" y="4596"/>
                  <a:pt x="6105" y="5505"/>
                  <a:pt x="5095" y="7314"/>
                </a:cubicBezTo>
                <a:cubicBezTo>
                  <a:pt x="3977" y="9332"/>
                  <a:pt x="3817" y="10850"/>
                  <a:pt x="4476" y="12908"/>
                </a:cubicBezTo>
                <a:cubicBezTo>
                  <a:pt x="4976" y="14447"/>
                  <a:pt x="5095" y="15546"/>
                  <a:pt x="4366" y="16445"/>
                </a:cubicBezTo>
                <a:lnTo>
                  <a:pt x="4526" y="16445"/>
                </a:lnTo>
                <a:cubicBezTo>
                  <a:pt x="5225" y="15516"/>
                  <a:pt x="5085" y="14377"/>
                  <a:pt x="4596" y="12868"/>
                </a:cubicBezTo>
                <a:cubicBezTo>
                  <a:pt x="3947" y="10850"/>
                  <a:pt x="4106" y="9362"/>
                  <a:pt x="5205" y="7374"/>
                </a:cubicBezTo>
                <a:cubicBezTo>
                  <a:pt x="6184" y="5615"/>
                  <a:pt x="7983" y="4716"/>
                  <a:pt x="10570" y="4716"/>
                </a:cubicBezTo>
                <a:cubicBezTo>
                  <a:pt x="11349" y="4726"/>
                  <a:pt x="12129" y="4796"/>
                  <a:pt x="12908" y="4926"/>
                </a:cubicBezTo>
                <a:lnTo>
                  <a:pt x="12908" y="4806"/>
                </a:lnTo>
                <a:cubicBezTo>
                  <a:pt x="12129" y="4666"/>
                  <a:pt x="11349" y="4596"/>
                  <a:pt x="10570" y="4596"/>
                </a:cubicBezTo>
                <a:close/>
                <a:moveTo>
                  <a:pt x="10810" y="5246"/>
                </a:moveTo>
                <a:cubicBezTo>
                  <a:pt x="8282" y="5246"/>
                  <a:pt x="6524" y="6125"/>
                  <a:pt x="5565" y="7853"/>
                </a:cubicBezTo>
                <a:cubicBezTo>
                  <a:pt x="4486" y="9791"/>
                  <a:pt x="4326" y="11250"/>
                  <a:pt x="4956" y="13238"/>
                </a:cubicBezTo>
                <a:cubicBezTo>
                  <a:pt x="5395" y="14607"/>
                  <a:pt x="5525" y="15616"/>
                  <a:pt x="4956" y="16445"/>
                </a:cubicBezTo>
                <a:lnTo>
                  <a:pt x="5105" y="16445"/>
                </a:lnTo>
                <a:cubicBezTo>
                  <a:pt x="5645" y="15586"/>
                  <a:pt x="5505" y="14547"/>
                  <a:pt x="5075" y="13198"/>
                </a:cubicBezTo>
                <a:cubicBezTo>
                  <a:pt x="4456" y="11250"/>
                  <a:pt x="4626" y="9821"/>
                  <a:pt x="5675" y="7923"/>
                </a:cubicBezTo>
                <a:cubicBezTo>
                  <a:pt x="6614" y="6235"/>
                  <a:pt x="8332" y="5385"/>
                  <a:pt x="10810" y="5385"/>
                </a:cubicBezTo>
                <a:cubicBezTo>
                  <a:pt x="11509" y="5385"/>
                  <a:pt x="12219" y="5445"/>
                  <a:pt x="12908" y="5555"/>
                </a:cubicBezTo>
                <a:lnTo>
                  <a:pt x="12908" y="5435"/>
                </a:lnTo>
                <a:cubicBezTo>
                  <a:pt x="12219" y="5316"/>
                  <a:pt x="11509" y="5256"/>
                  <a:pt x="10810" y="5246"/>
                </a:cubicBezTo>
                <a:close/>
                <a:moveTo>
                  <a:pt x="11040" y="5905"/>
                </a:moveTo>
                <a:cubicBezTo>
                  <a:pt x="8632" y="5905"/>
                  <a:pt x="6944" y="6744"/>
                  <a:pt x="6025" y="8393"/>
                </a:cubicBezTo>
                <a:cubicBezTo>
                  <a:pt x="4996" y="10241"/>
                  <a:pt x="4836" y="11639"/>
                  <a:pt x="5435" y="13558"/>
                </a:cubicBezTo>
                <a:cubicBezTo>
                  <a:pt x="5815" y="14756"/>
                  <a:pt x="5935" y="15686"/>
                  <a:pt x="5505" y="16445"/>
                </a:cubicBezTo>
                <a:lnTo>
                  <a:pt x="5655" y="16445"/>
                </a:lnTo>
                <a:cubicBezTo>
                  <a:pt x="6065" y="15666"/>
                  <a:pt x="5925" y="14717"/>
                  <a:pt x="5555" y="13518"/>
                </a:cubicBezTo>
                <a:cubicBezTo>
                  <a:pt x="4976" y="11649"/>
                  <a:pt x="5125" y="10271"/>
                  <a:pt x="6134" y="8453"/>
                </a:cubicBezTo>
                <a:cubicBezTo>
                  <a:pt x="7024" y="6844"/>
                  <a:pt x="8682" y="6035"/>
                  <a:pt x="11040" y="6035"/>
                </a:cubicBezTo>
                <a:cubicBezTo>
                  <a:pt x="11669" y="6035"/>
                  <a:pt x="12289" y="6085"/>
                  <a:pt x="12908" y="6175"/>
                </a:cubicBezTo>
                <a:lnTo>
                  <a:pt x="12908" y="6055"/>
                </a:lnTo>
                <a:cubicBezTo>
                  <a:pt x="12289" y="5955"/>
                  <a:pt x="11669" y="5905"/>
                  <a:pt x="11040" y="5905"/>
                </a:cubicBezTo>
                <a:close/>
                <a:moveTo>
                  <a:pt x="11509" y="7214"/>
                </a:moveTo>
                <a:cubicBezTo>
                  <a:pt x="9311" y="7214"/>
                  <a:pt x="7783" y="7973"/>
                  <a:pt x="6944" y="9472"/>
                </a:cubicBezTo>
                <a:cubicBezTo>
                  <a:pt x="6015" y="11150"/>
                  <a:pt x="5865" y="12439"/>
                  <a:pt x="6394" y="14207"/>
                </a:cubicBezTo>
                <a:cubicBezTo>
                  <a:pt x="6654" y="15106"/>
                  <a:pt x="6774" y="15835"/>
                  <a:pt x="6574" y="16445"/>
                </a:cubicBezTo>
                <a:lnTo>
                  <a:pt x="6694" y="16445"/>
                </a:lnTo>
                <a:cubicBezTo>
                  <a:pt x="6894" y="15805"/>
                  <a:pt x="6774" y="15056"/>
                  <a:pt x="6504" y="14177"/>
                </a:cubicBezTo>
                <a:cubicBezTo>
                  <a:pt x="5995" y="12439"/>
                  <a:pt x="6144" y="11180"/>
                  <a:pt x="7054" y="9531"/>
                </a:cubicBezTo>
                <a:cubicBezTo>
                  <a:pt x="7863" y="8083"/>
                  <a:pt x="9361" y="7344"/>
                  <a:pt x="11499" y="7344"/>
                </a:cubicBezTo>
                <a:cubicBezTo>
                  <a:pt x="11969" y="7344"/>
                  <a:pt x="12438" y="7374"/>
                  <a:pt x="12908" y="7433"/>
                </a:cubicBezTo>
                <a:lnTo>
                  <a:pt x="12908" y="7304"/>
                </a:lnTo>
                <a:cubicBezTo>
                  <a:pt x="12438" y="7254"/>
                  <a:pt x="11969" y="7214"/>
                  <a:pt x="11509" y="7214"/>
                </a:cubicBezTo>
                <a:close/>
                <a:moveTo>
                  <a:pt x="11739" y="7873"/>
                </a:moveTo>
                <a:cubicBezTo>
                  <a:pt x="9661" y="7873"/>
                  <a:pt x="8202" y="8592"/>
                  <a:pt x="7413" y="10011"/>
                </a:cubicBezTo>
                <a:cubicBezTo>
                  <a:pt x="6524" y="11600"/>
                  <a:pt x="6374" y="12828"/>
                  <a:pt x="6874" y="14537"/>
                </a:cubicBezTo>
                <a:cubicBezTo>
                  <a:pt x="7084" y="15286"/>
                  <a:pt x="7193" y="15905"/>
                  <a:pt x="7074" y="16445"/>
                </a:cubicBezTo>
                <a:lnTo>
                  <a:pt x="7203" y="16445"/>
                </a:lnTo>
                <a:cubicBezTo>
                  <a:pt x="7313" y="15895"/>
                  <a:pt x="7203" y="15246"/>
                  <a:pt x="6994" y="14497"/>
                </a:cubicBezTo>
                <a:cubicBezTo>
                  <a:pt x="6514" y="12828"/>
                  <a:pt x="6654" y="11629"/>
                  <a:pt x="7523" y="10071"/>
                </a:cubicBezTo>
                <a:cubicBezTo>
                  <a:pt x="8282" y="8692"/>
                  <a:pt x="9711" y="7993"/>
                  <a:pt x="11739" y="7993"/>
                </a:cubicBezTo>
                <a:cubicBezTo>
                  <a:pt x="12129" y="7993"/>
                  <a:pt x="12518" y="8023"/>
                  <a:pt x="12908" y="8063"/>
                </a:cubicBezTo>
                <a:lnTo>
                  <a:pt x="12908" y="7933"/>
                </a:lnTo>
                <a:cubicBezTo>
                  <a:pt x="12518" y="7893"/>
                  <a:pt x="12129" y="7873"/>
                  <a:pt x="11739" y="7873"/>
                </a:cubicBezTo>
                <a:close/>
                <a:moveTo>
                  <a:pt x="11979" y="8522"/>
                </a:moveTo>
                <a:cubicBezTo>
                  <a:pt x="10001" y="8522"/>
                  <a:pt x="8622" y="9202"/>
                  <a:pt x="7873" y="10551"/>
                </a:cubicBezTo>
                <a:cubicBezTo>
                  <a:pt x="7034" y="12059"/>
                  <a:pt x="6894" y="13228"/>
                  <a:pt x="7343" y="14856"/>
                </a:cubicBezTo>
                <a:cubicBezTo>
                  <a:pt x="7513" y="15456"/>
                  <a:pt x="7603" y="15985"/>
                  <a:pt x="7553" y="16445"/>
                </a:cubicBezTo>
                <a:lnTo>
                  <a:pt x="7673" y="16445"/>
                </a:lnTo>
                <a:cubicBezTo>
                  <a:pt x="7733" y="15975"/>
                  <a:pt x="7633" y="15436"/>
                  <a:pt x="7463" y="14826"/>
                </a:cubicBezTo>
                <a:cubicBezTo>
                  <a:pt x="7014" y="13228"/>
                  <a:pt x="7154" y="12089"/>
                  <a:pt x="7973" y="10610"/>
                </a:cubicBezTo>
                <a:cubicBezTo>
                  <a:pt x="8712" y="9292"/>
                  <a:pt x="10021" y="8652"/>
                  <a:pt x="11969" y="8652"/>
                </a:cubicBezTo>
                <a:cubicBezTo>
                  <a:pt x="12279" y="8652"/>
                  <a:pt x="12598" y="8672"/>
                  <a:pt x="12908" y="8702"/>
                </a:cubicBezTo>
                <a:lnTo>
                  <a:pt x="12908" y="8572"/>
                </a:lnTo>
                <a:cubicBezTo>
                  <a:pt x="12598" y="8542"/>
                  <a:pt x="12289" y="8522"/>
                  <a:pt x="11979" y="8522"/>
                </a:cubicBezTo>
                <a:close/>
                <a:moveTo>
                  <a:pt x="12209" y="9182"/>
                </a:moveTo>
                <a:cubicBezTo>
                  <a:pt x="10320" y="9182"/>
                  <a:pt x="9052" y="9801"/>
                  <a:pt x="8342" y="11090"/>
                </a:cubicBezTo>
                <a:cubicBezTo>
                  <a:pt x="7543" y="12509"/>
                  <a:pt x="7413" y="13618"/>
                  <a:pt x="7833" y="15186"/>
                </a:cubicBezTo>
                <a:cubicBezTo>
                  <a:pt x="7953" y="15596"/>
                  <a:pt x="8023" y="16015"/>
                  <a:pt x="8023" y="16445"/>
                </a:cubicBezTo>
                <a:lnTo>
                  <a:pt x="8153" y="16445"/>
                </a:lnTo>
                <a:cubicBezTo>
                  <a:pt x="8143" y="16005"/>
                  <a:pt x="8083" y="15576"/>
                  <a:pt x="7953" y="15146"/>
                </a:cubicBezTo>
                <a:cubicBezTo>
                  <a:pt x="7543" y="13628"/>
                  <a:pt x="7673" y="12539"/>
                  <a:pt x="8452" y="11150"/>
                </a:cubicBezTo>
                <a:cubicBezTo>
                  <a:pt x="9142" y="9911"/>
                  <a:pt x="10380" y="9312"/>
                  <a:pt x="12219" y="9312"/>
                </a:cubicBezTo>
                <a:cubicBezTo>
                  <a:pt x="12448" y="9312"/>
                  <a:pt x="12688" y="9322"/>
                  <a:pt x="12918" y="9342"/>
                </a:cubicBezTo>
                <a:lnTo>
                  <a:pt x="12918" y="9212"/>
                </a:lnTo>
                <a:cubicBezTo>
                  <a:pt x="12678" y="9192"/>
                  <a:pt x="12438" y="9182"/>
                  <a:pt x="12209" y="9182"/>
                </a:cubicBezTo>
                <a:close/>
                <a:moveTo>
                  <a:pt x="12448" y="9831"/>
                </a:moveTo>
                <a:cubicBezTo>
                  <a:pt x="10660" y="9831"/>
                  <a:pt x="9471" y="10421"/>
                  <a:pt x="8792" y="11629"/>
                </a:cubicBezTo>
                <a:cubicBezTo>
                  <a:pt x="8043" y="12958"/>
                  <a:pt x="7923" y="14017"/>
                  <a:pt x="8302" y="15506"/>
                </a:cubicBezTo>
                <a:cubicBezTo>
                  <a:pt x="8382" y="15815"/>
                  <a:pt x="8442" y="16135"/>
                  <a:pt x="8462" y="16445"/>
                </a:cubicBezTo>
                <a:lnTo>
                  <a:pt x="8592" y="16445"/>
                </a:lnTo>
                <a:cubicBezTo>
                  <a:pt x="8572" y="16115"/>
                  <a:pt x="8512" y="15796"/>
                  <a:pt x="8422" y="15476"/>
                </a:cubicBezTo>
                <a:cubicBezTo>
                  <a:pt x="8053" y="14017"/>
                  <a:pt x="8173" y="12988"/>
                  <a:pt x="8902" y="11689"/>
                </a:cubicBezTo>
                <a:cubicBezTo>
                  <a:pt x="9551" y="10521"/>
                  <a:pt x="10710" y="9961"/>
                  <a:pt x="12448" y="9961"/>
                </a:cubicBezTo>
                <a:cubicBezTo>
                  <a:pt x="12598" y="9961"/>
                  <a:pt x="12758" y="9961"/>
                  <a:pt x="12908" y="9971"/>
                </a:cubicBezTo>
                <a:lnTo>
                  <a:pt x="12908" y="9851"/>
                </a:lnTo>
                <a:cubicBezTo>
                  <a:pt x="12758" y="9841"/>
                  <a:pt x="12598" y="9831"/>
                  <a:pt x="12448" y="9831"/>
                </a:cubicBezTo>
                <a:close/>
                <a:moveTo>
                  <a:pt x="12898" y="10481"/>
                </a:moveTo>
                <a:cubicBezTo>
                  <a:pt x="12828" y="10491"/>
                  <a:pt x="12758" y="10491"/>
                  <a:pt x="12678" y="10491"/>
                </a:cubicBezTo>
                <a:cubicBezTo>
                  <a:pt x="11010" y="10491"/>
                  <a:pt x="9891" y="11040"/>
                  <a:pt x="9261" y="12159"/>
                </a:cubicBezTo>
                <a:cubicBezTo>
                  <a:pt x="8562" y="13408"/>
                  <a:pt x="8432" y="14407"/>
                  <a:pt x="8782" y="15825"/>
                </a:cubicBezTo>
                <a:cubicBezTo>
                  <a:pt x="8832" y="16035"/>
                  <a:pt x="8872" y="16235"/>
                  <a:pt x="8892" y="16445"/>
                </a:cubicBezTo>
                <a:lnTo>
                  <a:pt x="9022" y="16445"/>
                </a:lnTo>
                <a:cubicBezTo>
                  <a:pt x="8992" y="16225"/>
                  <a:pt x="8952" y="16015"/>
                  <a:pt x="8892" y="15796"/>
                </a:cubicBezTo>
                <a:cubicBezTo>
                  <a:pt x="8552" y="14407"/>
                  <a:pt x="8682" y="13438"/>
                  <a:pt x="9361" y="12219"/>
                </a:cubicBezTo>
                <a:cubicBezTo>
                  <a:pt x="9971" y="11140"/>
                  <a:pt x="11050" y="10610"/>
                  <a:pt x="12678" y="10610"/>
                </a:cubicBezTo>
                <a:lnTo>
                  <a:pt x="12898" y="10610"/>
                </a:lnTo>
                <a:lnTo>
                  <a:pt x="12898" y="10481"/>
                </a:lnTo>
                <a:close/>
                <a:moveTo>
                  <a:pt x="12908" y="11140"/>
                </a:moveTo>
                <a:cubicBezTo>
                  <a:pt x="11349" y="11140"/>
                  <a:pt x="10310" y="11649"/>
                  <a:pt x="9721" y="12698"/>
                </a:cubicBezTo>
                <a:cubicBezTo>
                  <a:pt x="9072" y="13867"/>
                  <a:pt x="8942" y="14806"/>
                  <a:pt x="9261" y="16155"/>
                </a:cubicBezTo>
                <a:cubicBezTo>
                  <a:pt x="9281" y="16255"/>
                  <a:pt x="9301" y="16355"/>
                  <a:pt x="9321" y="16445"/>
                </a:cubicBezTo>
                <a:lnTo>
                  <a:pt x="9441" y="16445"/>
                </a:lnTo>
                <a:cubicBezTo>
                  <a:pt x="9431" y="16345"/>
                  <a:pt x="9411" y="16235"/>
                  <a:pt x="9381" y="16125"/>
                </a:cubicBezTo>
                <a:cubicBezTo>
                  <a:pt x="9072" y="14806"/>
                  <a:pt x="9202" y="13897"/>
                  <a:pt x="9831" y="12768"/>
                </a:cubicBezTo>
                <a:cubicBezTo>
                  <a:pt x="10390" y="11759"/>
                  <a:pt x="11399" y="11270"/>
                  <a:pt x="12908" y="11270"/>
                </a:cubicBezTo>
                <a:lnTo>
                  <a:pt x="12908" y="11140"/>
                </a:lnTo>
                <a:close/>
                <a:moveTo>
                  <a:pt x="12908" y="11799"/>
                </a:moveTo>
                <a:cubicBezTo>
                  <a:pt x="11589" y="11849"/>
                  <a:pt x="10700" y="12319"/>
                  <a:pt x="10181" y="13238"/>
                </a:cubicBezTo>
                <a:cubicBezTo>
                  <a:pt x="9581" y="14307"/>
                  <a:pt x="9461" y="15176"/>
                  <a:pt x="9731" y="16445"/>
                </a:cubicBezTo>
                <a:lnTo>
                  <a:pt x="9851" y="16445"/>
                </a:lnTo>
                <a:cubicBezTo>
                  <a:pt x="9591" y="15196"/>
                  <a:pt x="9701" y="14347"/>
                  <a:pt x="10290" y="13298"/>
                </a:cubicBezTo>
                <a:cubicBezTo>
                  <a:pt x="10780" y="12429"/>
                  <a:pt x="11639" y="11979"/>
                  <a:pt x="12908" y="11929"/>
                </a:cubicBezTo>
                <a:lnTo>
                  <a:pt x="12908" y="11799"/>
                </a:lnTo>
                <a:close/>
                <a:moveTo>
                  <a:pt x="12908" y="12469"/>
                </a:moveTo>
                <a:cubicBezTo>
                  <a:pt x="11829" y="12559"/>
                  <a:pt x="11090" y="12998"/>
                  <a:pt x="10640" y="13787"/>
                </a:cubicBezTo>
                <a:lnTo>
                  <a:pt x="10640" y="13777"/>
                </a:lnTo>
                <a:cubicBezTo>
                  <a:pt x="10091" y="14776"/>
                  <a:pt x="10021" y="15566"/>
                  <a:pt x="10151" y="16445"/>
                </a:cubicBezTo>
                <a:lnTo>
                  <a:pt x="10281" y="16445"/>
                </a:lnTo>
                <a:cubicBezTo>
                  <a:pt x="10111" y="15546"/>
                  <a:pt x="10281" y="14627"/>
                  <a:pt x="10760" y="13837"/>
                </a:cubicBezTo>
                <a:cubicBezTo>
                  <a:pt x="11170" y="13098"/>
                  <a:pt x="11879" y="12688"/>
                  <a:pt x="12908" y="12589"/>
                </a:cubicBezTo>
                <a:lnTo>
                  <a:pt x="12908" y="12469"/>
                </a:lnTo>
                <a:close/>
                <a:moveTo>
                  <a:pt x="12908" y="13158"/>
                </a:moveTo>
                <a:cubicBezTo>
                  <a:pt x="12069" y="13288"/>
                  <a:pt x="11469" y="13668"/>
                  <a:pt x="11110" y="14317"/>
                </a:cubicBezTo>
                <a:cubicBezTo>
                  <a:pt x="10720" y="14956"/>
                  <a:pt x="10540" y="15706"/>
                  <a:pt x="10610" y="16445"/>
                </a:cubicBezTo>
                <a:lnTo>
                  <a:pt x="10730" y="16445"/>
                </a:lnTo>
                <a:cubicBezTo>
                  <a:pt x="10670" y="15726"/>
                  <a:pt x="10840" y="14996"/>
                  <a:pt x="11220" y="14377"/>
                </a:cubicBezTo>
                <a:cubicBezTo>
                  <a:pt x="11559" y="13767"/>
                  <a:pt x="12119" y="13408"/>
                  <a:pt x="12908" y="13278"/>
                </a:cubicBezTo>
                <a:lnTo>
                  <a:pt x="12908" y="13158"/>
                </a:lnTo>
                <a:close/>
                <a:moveTo>
                  <a:pt x="12908" y="13867"/>
                </a:moveTo>
                <a:cubicBezTo>
                  <a:pt x="12339" y="13987"/>
                  <a:pt x="11849" y="14347"/>
                  <a:pt x="11569" y="14856"/>
                </a:cubicBezTo>
                <a:cubicBezTo>
                  <a:pt x="11280" y="15336"/>
                  <a:pt x="11120" y="15885"/>
                  <a:pt x="11100" y="16445"/>
                </a:cubicBezTo>
                <a:lnTo>
                  <a:pt x="11220" y="16445"/>
                </a:lnTo>
                <a:cubicBezTo>
                  <a:pt x="11240" y="15905"/>
                  <a:pt x="11399" y="15386"/>
                  <a:pt x="11679" y="14916"/>
                </a:cubicBezTo>
                <a:cubicBezTo>
                  <a:pt x="11939" y="14447"/>
                  <a:pt x="12378" y="14107"/>
                  <a:pt x="12908" y="13987"/>
                </a:cubicBezTo>
                <a:lnTo>
                  <a:pt x="12908" y="13867"/>
                </a:lnTo>
                <a:close/>
                <a:moveTo>
                  <a:pt x="12908" y="14617"/>
                </a:moveTo>
                <a:cubicBezTo>
                  <a:pt x="12538" y="14766"/>
                  <a:pt x="12229" y="15046"/>
                  <a:pt x="12029" y="15396"/>
                </a:cubicBezTo>
                <a:cubicBezTo>
                  <a:pt x="11839" y="15726"/>
                  <a:pt x="11709" y="16075"/>
                  <a:pt x="11639" y="16445"/>
                </a:cubicBezTo>
                <a:lnTo>
                  <a:pt x="11769" y="16445"/>
                </a:lnTo>
                <a:cubicBezTo>
                  <a:pt x="11829" y="16095"/>
                  <a:pt x="11959" y="15766"/>
                  <a:pt x="12139" y="15456"/>
                </a:cubicBezTo>
                <a:cubicBezTo>
                  <a:pt x="12319" y="15146"/>
                  <a:pt x="12588" y="14896"/>
                  <a:pt x="12908" y="14747"/>
                </a:cubicBezTo>
                <a:lnTo>
                  <a:pt x="12908" y="14617"/>
                </a:lnTo>
                <a:close/>
                <a:moveTo>
                  <a:pt x="12908" y="15446"/>
                </a:moveTo>
                <a:cubicBezTo>
                  <a:pt x="12738" y="15576"/>
                  <a:pt x="12598" y="15746"/>
                  <a:pt x="12488" y="15935"/>
                </a:cubicBezTo>
                <a:cubicBezTo>
                  <a:pt x="12398" y="16095"/>
                  <a:pt x="12319" y="16275"/>
                  <a:pt x="12259" y="16445"/>
                </a:cubicBezTo>
                <a:lnTo>
                  <a:pt x="12388" y="16445"/>
                </a:lnTo>
                <a:cubicBezTo>
                  <a:pt x="12448" y="16295"/>
                  <a:pt x="12518" y="16145"/>
                  <a:pt x="12598" y="15995"/>
                </a:cubicBezTo>
                <a:cubicBezTo>
                  <a:pt x="12678" y="15855"/>
                  <a:pt x="12788" y="15726"/>
                  <a:pt x="12908" y="15616"/>
                </a:cubicBezTo>
                <a:lnTo>
                  <a:pt x="12908" y="15446"/>
                </a:lnTo>
                <a:close/>
                <a:moveTo>
                  <a:pt x="8942" y="1"/>
                </a:moveTo>
                <a:cubicBezTo>
                  <a:pt x="5545" y="1"/>
                  <a:pt x="3167" y="1189"/>
                  <a:pt x="1869" y="3547"/>
                </a:cubicBezTo>
                <a:cubicBezTo>
                  <a:pt x="420" y="6155"/>
                  <a:pt x="230" y="8073"/>
                  <a:pt x="1129" y="10640"/>
                </a:cubicBezTo>
                <a:cubicBezTo>
                  <a:pt x="2018" y="13148"/>
                  <a:pt x="2148" y="14687"/>
                  <a:pt x="360" y="16135"/>
                </a:cubicBezTo>
                <a:cubicBezTo>
                  <a:pt x="240" y="16235"/>
                  <a:pt x="120" y="16335"/>
                  <a:pt x="0" y="16455"/>
                </a:cubicBezTo>
                <a:lnTo>
                  <a:pt x="190" y="16455"/>
                </a:lnTo>
                <a:cubicBezTo>
                  <a:pt x="270" y="16375"/>
                  <a:pt x="350" y="16305"/>
                  <a:pt x="440" y="16225"/>
                </a:cubicBezTo>
                <a:cubicBezTo>
                  <a:pt x="2268" y="14747"/>
                  <a:pt x="2138" y="13108"/>
                  <a:pt x="1249" y="10600"/>
                </a:cubicBezTo>
                <a:cubicBezTo>
                  <a:pt x="340" y="8043"/>
                  <a:pt x="530" y="6215"/>
                  <a:pt x="1968" y="3607"/>
                </a:cubicBezTo>
                <a:cubicBezTo>
                  <a:pt x="3247" y="1299"/>
                  <a:pt x="5595" y="130"/>
                  <a:pt x="8932" y="130"/>
                </a:cubicBezTo>
                <a:cubicBezTo>
                  <a:pt x="10271" y="140"/>
                  <a:pt x="11599" y="300"/>
                  <a:pt x="12898" y="600"/>
                </a:cubicBezTo>
                <a:lnTo>
                  <a:pt x="12898" y="470"/>
                </a:lnTo>
                <a:cubicBezTo>
                  <a:pt x="11599" y="170"/>
                  <a:pt x="10271" y="21"/>
                  <a:pt x="8942" y="1"/>
                </a:cubicBezTo>
                <a:close/>
                <a:moveTo>
                  <a:pt x="11270" y="6564"/>
                </a:moveTo>
                <a:cubicBezTo>
                  <a:pt x="8972" y="6564"/>
                  <a:pt x="7363" y="7354"/>
                  <a:pt x="6484" y="8932"/>
                </a:cubicBezTo>
                <a:cubicBezTo>
                  <a:pt x="5505" y="10700"/>
                  <a:pt x="5355" y="12039"/>
                  <a:pt x="5915" y="13887"/>
                </a:cubicBezTo>
                <a:cubicBezTo>
                  <a:pt x="6234" y="14926"/>
                  <a:pt x="6354" y="15756"/>
                  <a:pt x="6055" y="16455"/>
                </a:cubicBezTo>
                <a:lnTo>
                  <a:pt x="6194" y="16455"/>
                </a:lnTo>
                <a:cubicBezTo>
                  <a:pt x="6484" y="15746"/>
                  <a:pt x="6354" y="14896"/>
                  <a:pt x="6035" y="13847"/>
                </a:cubicBezTo>
                <a:cubicBezTo>
                  <a:pt x="5485" y="12039"/>
                  <a:pt x="5635" y="10730"/>
                  <a:pt x="6594" y="8992"/>
                </a:cubicBezTo>
                <a:cubicBezTo>
                  <a:pt x="7443" y="7463"/>
                  <a:pt x="9022" y="6684"/>
                  <a:pt x="11270" y="6684"/>
                </a:cubicBezTo>
                <a:cubicBezTo>
                  <a:pt x="11819" y="6694"/>
                  <a:pt x="12369" y="6734"/>
                  <a:pt x="12908" y="6804"/>
                </a:cubicBezTo>
                <a:lnTo>
                  <a:pt x="12908" y="6684"/>
                </a:lnTo>
                <a:cubicBezTo>
                  <a:pt x="12369" y="6604"/>
                  <a:pt x="11819" y="6564"/>
                  <a:pt x="11270" y="6564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25"/>
          <p:cNvSpPr/>
          <p:nvPr/>
        </p:nvSpPr>
        <p:spPr>
          <a:xfrm>
            <a:off x="5138051" y="1288726"/>
            <a:ext cx="3461089" cy="3742582"/>
          </a:xfrm>
          <a:custGeom>
            <a:rect b="b" l="l" r="r" t="t"/>
            <a:pathLst>
              <a:path extrusionOk="0" h="52331" w="48395">
                <a:moveTo>
                  <a:pt x="23128" y="13418"/>
                </a:moveTo>
                <a:lnTo>
                  <a:pt x="23128" y="13418"/>
                </a:lnTo>
                <a:cubicBezTo>
                  <a:pt x="22769" y="13437"/>
                  <a:pt x="22409" y="13517"/>
                  <a:pt x="22079" y="13647"/>
                </a:cubicBezTo>
                <a:cubicBezTo>
                  <a:pt x="22419" y="13547"/>
                  <a:pt x="22769" y="13477"/>
                  <a:pt x="23128" y="13418"/>
                </a:cubicBezTo>
                <a:close/>
                <a:moveTo>
                  <a:pt x="23258" y="12748"/>
                </a:moveTo>
                <a:cubicBezTo>
                  <a:pt x="21919" y="12748"/>
                  <a:pt x="21010" y="13188"/>
                  <a:pt x="20511" y="14077"/>
                </a:cubicBezTo>
                <a:cubicBezTo>
                  <a:pt x="20481" y="14137"/>
                  <a:pt x="20451" y="14197"/>
                  <a:pt x="20421" y="14247"/>
                </a:cubicBezTo>
                <a:cubicBezTo>
                  <a:pt x="20491" y="14217"/>
                  <a:pt x="20551" y="14197"/>
                  <a:pt x="20611" y="14167"/>
                </a:cubicBezTo>
                <a:lnTo>
                  <a:pt x="20621" y="14147"/>
                </a:lnTo>
                <a:cubicBezTo>
                  <a:pt x="21100" y="13288"/>
                  <a:pt x="21969" y="12878"/>
                  <a:pt x="23258" y="12878"/>
                </a:cubicBezTo>
                <a:cubicBezTo>
                  <a:pt x="23987" y="12898"/>
                  <a:pt x="24707" y="12978"/>
                  <a:pt x="25416" y="13128"/>
                </a:cubicBezTo>
                <a:cubicBezTo>
                  <a:pt x="25636" y="13178"/>
                  <a:pt x="25856" y="13238"/>
                  <a:pt x="26065" y="13328"/>
                </a:cubicBezTo>
                <a:cubicBezTo>
                  <a:pt x="26245" y="13348"/>
                  <a:pt x="26425" y="13368"/>
                  <a:pt x="26605" y="13398"/>
                </a:cubicBezTo>
                <a:lnTo>
                  <a:pt x="26475" y="13348"/>
                </a:lnTo>
                <a:lnTo>
                  <a:pt x="26475" y="13338"/>
                </a:lnTo>
                <a:cubicBezTo>
                  <a:pt x="26135" y="13198"/>
                  <a:pt x="25796" y="13088"/>
                  <a:pt x="25446" y="12998"/>
                </a:cubicBezTo>
                <a:cubicBezTo>
                  <a:pt x="24727" y="12848"/>
                  <a:pt x="23997" y="12768"/>
                  <a:pt x="23258" y="12748"/>
                </a:cubicBezTo>
                <a:close/>
                <a:moveTo>
                  <a:pt x="23018" y="12099"/>
                </a:moveTo>
                <a:cubicBezTo>
                  <a:pt x="21570" y="12099"/>
                  <a:pt x="20601" y="12578"/>
                  <a:pt x="20051" y="13547"/>
                </a:cubicBezTo>
                <a:cubicBezTo>
                  <a:pt x="19841" y="13907"/>
                  <a:pt x="19682" y="14287"/>
                  <a:pt x="19582" y="14686"/>
                </a:cubicBezTo>
                <a:lnTo>
                  <a:pt x="19732" y="14606"/>
                </a:lnTo>
                <a:cubicBezTo>
                  <a:pt x="19841" y="14257"/>
                  <a:pt x="19981" y="13917"/>
                  <a:pt x="20161" y="13607"/>
                </a:cubicBezTo>
                <a:cubicBezTo>
                  <a:pt x="20681" y="12678"/>
                  <a:pt x="21620" y="12219"/>
                  <a:pt x="23018" y="12219"/>
                </a:cubicBezTo>
                <a:cubicBezTo>
                  <a:pt x="23808" y="12239"/>
                  <a:pt x="24587" y="12339"/>
                  <a:pt x="25346" y="12498"/>
                </a:cubicBezTo>
                <a:cubicBezTo>
                  <a:pt x="25696" y="12588"/>
                  <a:pt x="26026" y="12698"/>
                  <a:pt x="26355" y="12828"/>
                </a:cubicBezTo>
                <a:cubicBezTo>
                  <a:pt x="26915" y="13038"/>
                  <a:pt x="27484" y="13258"/>
                  <a:pt x="27874" y="13258"/>
                </a:cubicBezTo>
                <a:cubicBezTo>
                  <a:pt x="27914" y="13258"/>
                  <a:pt x="27944" y="13258"/>
                  <a:pt x="27984" y="13248"/>
                </a:cubicBezTo>
                <a:cubicBezTo>
                  <a:pt x="28213" y="13298"/>
                  <a:pt x="28353" y="13338"/>
                  <a:pt x="28473" y="13378"/>
                </a:cubicBezTo>
                <a:cubicBezTo>
                  <a:pt x="28653" y="13427"/>
                  <a:pt x="28833" y="13467"/>
                  <a:pt x="29023" y="13477"/>
                </a:cubicBezTo>
                <a:cubicBezTo>
                  <a:pt x="29282" y="13737"/>
                  <a:pt x="29552" y="13987"/>
                  <a:pt x="29852" y="14197"/>
                </a:cubicBezTo>
                <a:lnTo>
                  <a:pt x="29872" y="14217"/>
                </a:lnTo>
                <a:lnTo>
                  <a:pt x="29912" y="14217"/>
                </a:lnTo>
                <a:cubicBezTo>
                  <a:pt x="30591" y="14217"/>
                  <a:pt x="31430" y="15066"/>
                  <a:pt x="31870" y="15785"/>
                </a:cubicBezTo>
                <a:cubicBezTo>
                  <a:pt x="31960" y="15865"/>
                  <a:pt x="32060" y="15945"/>
                  <a:pt x="32150" y="16025"/>
                </a:cubicBezTo>
                <a:cubicBezTo>
                  <a:pt x="32140" y="16005"/>
                  <a:pt x="32120" y="15975"/>
                  <a:pt x="32110" y="15955"/>
                </a:cubicBezTo>
                <a:cubicBezTo>
                  <a:pt x="31720" y="15206"/>
                  <a:pt x="30761" y="14087"/>
                  <a:pt x="29912" y="14087"/>
                </a:cubicBezTo>
                <a:cubicBezTo>
                  <a:pt x="29622" y="13867"/>
                  <a:pt x="29342" y="13637"/>
                  <a:pt x="29093" y="13378"/>
                </a:cubicBezTo>
                <a:lnTo>
                  <a:pt x="29073" y="13358"/>
                </a:lnTo>
                <a:lnTo>
                  <a:pt x="29053" y="13358"/>
                </a:lnTo>
                <a:cubicBezTo>
                  <a:pt x="28863" y="13348"/>
                  <a:pt x="28683" y="13318"/>
                  <a:pt x="28503" y="13258"/>
                </a:cubicBezTo>
                <a:cubicBezTo>
                  <a:pt x="28383" y="13228"/>
                  <a:pt x="28233" y="13188"/>
                  <a:pt x="28004" y="13128"/>
                </a:cubicBezTo>
                <a:lnTo>
                  <a:pt x="27984" y="13128"/>
                </a:lnTo>
                <a:cubicBezTo>
                  <a:pt x="27944" y="13138"/>
                  <a:pt x="27904" y="13138"/>
                  <a:pt x="27874" y="13138"/>
                </a:cubicBezTo>
                <a:cubicBezTo>
                  <a:pt x="27504" y="13138"/>
                  <a:pt x="26945" y="12928"/>
                  <a:pt x="26405" y="12718"/>
                </a:cubicBezTo>
                <a:cubicBezTo>
                  <a:pt x="26065" y="12578"/>
                  <a:pt x="25726" y="12468"/>
                  <a:pt x="25376" y="12378"/>
                </a:cubicBezTo>
                <a:cubicBezTo>
                  <a:pt x="24597" y="12219"/>
                  <a:pt x="23808" y="12119"/>
                  <a:pt x="23018" y="12099"/>
                </a:cubicBezTo>
                <a:close/>
                <a:moveTo>
                  <a:pt x="22799" y="11439"/>
                </a:moveTo>
                <a:cubicBezTo>
                  <a:pt x="21240" y="11439"/>
                  <a:pt x="20191" y="11949"/>
                  <a:pt x="19602" y="12998"/>
                </a:cubicBezTo>
                <a:cubicBezTo>
                  <a:pt x="19202" y="13727"/>
                  <a:pt x="18992" y="14357"/>
                  <a:pt x="18982" y="15056"/>
                </a:cubicBezTo>
                <a:lnTo>
                  <a:pt x="19102" y="14976"/>
                </a:lnTo>
                <a:cubicBezTo>
                  <a:pt x="19132" y="14327"/>
                  <a:pt x="19332" y="13737"/>
                  <a:pt x="19702" y="13058"/>
                </a:cubicBezTo>
                <a:cubicBezTo>
                  <a:pt x="20271" y="12049"/>
                  <a:pt x="21280" y="11559"/>
                  <a:pt x="22789" y="11559"/>
                </a:cubicBezTo>
                <a:cubicBezTo>
                  <a:pt x="23628" y="11589"/>
                  <a:pt x="24467" y="11689"/>
                  <a:pt x="25286" y="11869"/>
                </a:cubicBezTo>
                <a:cubicBezTo>
                  <a:pt x="25626" y="11959"/>
                  <a:pt x="25966" y="12069"/>
                  <a:pt x="26285" y="12199"/>
                </a:cubicBezTo>
                <a:cubicBezTo>
                  <a:pt x="26875" y="12418"/>
                  <a:pt x="27484" y="12638"/>
                  <a:pt x="27904" y="12638"/>
                </a:cubicBezTo>
                <a:cubicBezTo>
                  <a:pt x="27954" y="12638"/>
                  <a:pt x="28004" y="12638"/>
                  <a:pt x="28054" y="12628"/>
                </a:cubicBezTo>
                <a:lnTo>
                  <a:pt x="28263" y="12668"/>
                </a:lnTo>
                <a:cubicBezTo>
                  <a:pt x="28468" y="12721"/>
                  <a:pt x="28678" y="12745"/>
                  <a:pt x="28889" y="12745"/>
                </a:cubicBezTo>
                <a:cubicBezTo>
                  <a:pt x="28957" y="12745"/>
                  <a:pt x="29025" y="12743"/>
                  <a:pt x="29093" y="12738"/>
                </a:cubicBezTo>
                <a:cubicBezTo>
                  <a:pt x="29342" y="12988"/>
                  <a:pt x="29612" y="13218"/>
                  <a:pt x="29902" y="13418"/>
                </a:cubicBezTo>
                <a:lnTo>
                  <a:pt x="29922" y="13427"/>
                </a:lnTo>
                <a:lnTo>
                  <a:pt x="29982" y="13427"/>
                </a:lnTo>
                <a:cubicBezTo>
                  <a:pt x="30791" y="13427"/>
                  <a:pt x="31760" y="14536"/>
                  <a:pt x="32160" y="15286"/>
                </a:cubicBezTo>
                <a:cubicBezTo>
                  <a:pt x="32389" y="15725"/>
                  <a:pt x="32599" y="16175"/>
                  <a:pt x="32779" y="16644"/>
                </a:cubicBezTo>
                <a:cubicBezTo>
                  <a:pt x="32859" y="16724"/>
                  <a:pt x="32939" y="16814"/>
                  <a:pt x="33019" y="16904"/>
                </a:cubicBezTo>
                <a:cubicBezTo>
                  <a:pt x="32799" y="16335"/>
                  <a:pt x="32549" y="15775"/>
                  <a:pt x="32270" y="15226"/>
                </a:cubicBezTo>
                <a:cubicBezTo>
                  <a:pt x="31846" y="14427"/>
                  <a:pt x="30857" y="13307"/>
                  <a:pt x="30005" y="13307"/>
                </a:cubicBezTo>
                <a:cubicBezTo>
                  <a:pt x="29994" y="13307"/>
                  <a:pt x="29983" y="13307"/>
                  <a:pt x="29972" y="13308"/>
                </a:cubicBezTo>
                <a:cubicBezTo>
                  <a:pt x="29692" y="13108"/>
                  <a:pt x="29422" y="12888"/>
                  <a:pt x="29173" y="12638"/>
                </a:cubicBezTo>
                <a:lnTo>
                  <a:pt x="29153" y="12618"/>
                </a:lnTo>
                <a:lnTo>
                  <a:pt x="29133" y="12618"/>
                </a:lnTo>
                <a:cubicBezTo>
                  <a:pt x="29065" y="12623"/>
                  <a:pt x="28997" y="12626"/>
                  <a:pt x="28929" y="12626"/>
                </a:cubicBezTo>
                <a:cubicBezTo>
                  <a:pt x="28718" y="12626"/>
                  <a:pt x="28508" y="12601"/>
                  <a:pt x="28303" y="12548"/>
                </a:cubicBezTo>
                <a:lnTo>
                  <a:pt x="28074" y="12508"/>
                </a:lnTo>
                <a:lnTo>
                  <a:pt x="28054" y="12508"/>
                </a:lnTo>
                <a:cubicBezTo>
                  <a:pt x="28014" y="12518"/>
                  <a:pt x="27964" y="12518"/>
                  <a:pt x="27914" y="12518"/>
                </a:cubicBezTo>
                <a:cubicBezTo>
                  <a:pt x="27524" y="12518"/>
                  <a:pt x="26895" y="12289"/>
                  <a:pt x="26345" y="12079"/>
                </a:cubicBezTo>
                <a:cubicBezTo>
                  <a:pt x="26016" y="11949"/>
                  <a:pt x="25666" y="11829"/>
                  <a:pt x="25326" y="11749"/>
                </a:cubicBezTo>
                <a:cubicBezTo>
                  <a:pt x="24487" y="11569"/>
                  <a:pt x="23648" y="11459"/>
                  <a:pt x="22799" y="11439"/>
                </a:cubicBezTo>
                <a:close/>
                <a:moveTo>
                  <a:pt x="22559" y="10790"/>
                </a:moveTo>
                <a:cubicBezTo>
                  <a:pt x="20880" y="10790"/>
                  <a:pt x="19762" y="11339"/>
                  <a:pt x="19132" y="12468"/>
                </a:cubicBezTo>
                <a:cubicBezTo>
                  <a:pt x="18563" y="13487"/>
                  <a:pt x="18373" y="14337"/>
                  <a:pt x="18503" y="15386"/>
                </a:cubicBezTo>
                <a:cubicBezTo>
                  <a:pt x="18553" y="15356"/>
                  <a:pt x="18583" y="15326"/>
                  <a:pt x="18633" y="15296"/>
                </a:cubicBezTo>
                <a:cubicBezTo>
                  <a:pt x="18513" y="14307"/>
                  <a:pt x="18703" y="13497"/>
                  <a:pt x="19242" y="12528"/>
                </a:cubicBezTo>
                <a:cubicBezTo>
                  <a:pt x="19851" y="11439"/>
                  <a:pt x="20930" y="10910"/>
                  <a:pt x="22559" y="10910"/>
                </a:cubicBezTo>
                <a:cubicBezTo>
                  <a:pt x="23478" y="10910"/>
                  <a:pt x="24417" y="11080"/>
                  <a:pt x="25226" y="11250"/>
                </a:cubicBezTo>
                <a:cubicBezTo>
                  <a:pt x="25586" y="11339"/>
                  <a:pt x="25946" y="11439"/>
                  <a:pt x="26295" y="11569"/>
                </a:cubicBezTo>
                <a:cubicBezTo>
                  <a:pt x="26958" y="11790"/>
                  <a:pt x="27647" y="12020"/>
                  <a:pt x="28082" y="12020"/>
                </a:cubicBezTo>
                <a:cubicBezTo>
                  <a:pt x="28099" y="12020"/>
                  <a:pt x="28117" y="12020"/>
                  <a:pt x="28134" y="12019"/>
                </a:cubicBezTo>
                <a:cubicBezTo>
                  <a:pt x="28233" y="12014"/>
                  <a:pt x="28333" y="12011"/>
                  <a:pt x="28433" y="12011"/>
                </a:cubicBezTo>
                <a:cubicBezTo>
                  <a:pt x="28533" y="12011"/>
                  <a:pt x="28633" y="12014"/>
                  <a:pt x="28733" y="12019"/>
                </a:cubicBezTo>
                <a:cubicBezTo>
                  <a:pt x="28795" y="12023"/>
                  <a:pt x="28855" y="12025"/>
                  <a:pt x="28915" y="12025"/>
                </a:cubicBezTo>
                <a:cubicBezTo>
                  <a:pt x="29000" y="12025"/>
                  <a:pt x="29085" y="12021"/>
                  <a:pt x="29173" y="12009"/>
                </a:cubicBezTo>
                <a:cubicBezTo>
                  <a:pt x="29412" y="12239"/>
                  <a:pt x="29682" y="12448"/>
                  <a:pt x="29952" y="12638"/>
                </a:cubicBezTo>
                <a:lnTo>
                  <a:pt x="29972" y="12658"/>
                </a:lnTo>
                <a:lnTo>
                  <a:pt x="30002" y="12658"/>
                </a:lnTo>
                <a:cubicBezTo>
                  <a:pt x="30026" y="12656"/>
                  <a:pt x="30051" y="12655"/>
                  <a:pt x="30075" y="12655"/>
                </a:cubicBezTo>
                <a:cubicBezTo>
                  <a:pt x="30900" y="12655"/>
                  <a:pt x="31883" y="13771"/>
                  <a:pt x="32319" y="14556"/>
                </a:cubicBezTo>
                <a:cubicBezTo>
                  <a:pt x="32839" y="15496"/>
                  <a:pt x="33209" y="16485"/>
                  <a:pt x="33568" y="17434"/>
                </a:cubicBezTo>
                <a:cubicBezTo>
                  <a:pt x="33608" y="17524"/>
                  <a:pt x="33638" y="17623"/>
                  <a:pt x="33678" y="17713"/>
                </a:cubicBezTo>
                <a:cubicBezTo>
                  <a:pt x="33778" y="17853"/>
                  <a:pt x="33888" y="18003"/>
                  <a:pt x="33978" y="18153"/>
                </a:cubicBezTo>
                <a:cubicBezTo>
                  <a:pt x="33888" y="17903"/>
                  <a:pt x="33788" y="17653"/>
                  <a:pt x="33688" y="17384"/>
                </a:cubicBezTo>
                <a:cubicBezTo>
                  <a:pt x="33329" y="16435"/>
                  <a:pt x="32949" y="15446"/>
                  <a:pt x="32429" y="14496"/>
                </a:cubicBezTo>
                <a:cubicBezTo>
                  <a:pt x="32020" y="13735"/>
                  <a:pt x="31000" y="12526"/>
                  <a:pt x="30077" y="12526"/>
                </a:cubicBezTo>
                <a:cubicBezTo>
                  <a:pt x="30055" y="12526"/>
                  <a:pt x="30034" y="12527"/>
                  <a:pt x="30012" y="12528"/>
                </a:cubicBezTo>
                <a:cubicBezTo>
                  <a:pt x="29732" y="12339"/>
                  <a:pt x="29472" y="12129"/>
                  <a:pt x="29232" y="11899"/>
                </a:cubicBezTo>
                <a:lnTo>
                  <a:pt x="29212" y="11879"/>
                </a:lnTo>
                <a:lnTo>
                  <a:pt x="29182" y="11879"/>
                </a:lnTo>
                <a:cubicBezTo>
                  <a:pt x="29090" y="11891"/>
                  <a:pt x="29001" y="11900"/>
                  <a:pt x="28911" y="11900"/>
                </a:cubicBezTo>
                <a:cubicBezTo>
                  <a:pt x="28856" y="11900"/>
                  <a:pt x="28800" y="11897"/>
                  <a:pt x="28743" y="11889"/>
                </a:cubicBezTo>
                <a:cubicBezTo>
                  <a:pt x="28638" y="11884"/>
                  <a:pt x="28536" y="11881"/>
                  <a:pt x="28433" y="11881"/>
                </a:cubicBezTo>
                <a:cubicBezTo>
                  <a:pt x="28331" y="11881"/>
                  <a:pt x="28228" y="11884"/>
                  <a:pt x="28124" y="11889"/>
                </a:cubicBezTo>
                <a:cubicBezTo>
                  <a:pt x="28101" y="11891"/>
                  <a:pt x="28077" y="11891"/>
                  <a:pt x="28053" y="11891"/>
                </a:cubicBezTo>
                <a:cubicBezTo>
                  <a:pt x="27634" y="11891"/>
                  <a:pt x="26949" y="11657"/>
                  <a:pt x="26335" y="11449"/>
                </a:cubicBezTo>
                <a:cubicBezTo>
                  <a:pt x="25976" y="11320"/>
                  <a:pt x="25616" y="11210"/>
                  <a:pt x="25246" y="11120"/>
                </a:cubicBezTo>
                <a:cubicBezTo>
                  <a:pt x="24437" y="10960"/>
                  <a:pt x="23488" y="10790"/>
                  <a:pt x="22559" y="10790"/>
                </a:cubicBezTo>
                <a:close/>
                <a:moveTo>
                  <a:pt x="15546" y="18732"/>
                </a:moveTo>
                <a:cubicBezTo>
                  <a:pt x="15116" y="19052"/>
                  <a:pt x="14876" y="19422"/>
                  <a:pt x="14916" y="20021"/>
                </a:cubicBezTo>
                <a:cubicBezTo>
                  <a:pt x="14956" y="19921"/>
                  <a:pt x="15006" y="19821"/>
                  <a:pt x="15046" y="19711"/>
                </a:cubicBezTo>
                <a:cubicBezTo>
                  <a:pt x="15076" y="19462"/>
                  <a:pt x="15186" y="19232"/>
                  <a:pt x="15366" y="19052"/>
                </a:cubicBezTo>
                <a:cubicBezTo>
                  <a:pt x="15426" y="18942"/>
                  <a:pt x="15486" y="18842"/>
                  <a:pt x="15546" y="18732"/>
                </a:cubicBezTo>
                <a:close/>
                <a:moveTo>
                  <a:pt x="15985" y="18013"/>
                </a:moveTo>
                <a:cubicBezTo>
                  <a:pt x="15945" y="18043"/>
                  <a:pt x="15905" y="18063"/>
                  <a:pt x="15865" y="18083"/>
                </a:cubicBezTo>
                <a:cubicBezTo>
                  <a:pt x="14856" y="18682"/>
                  <a:pt x="14267" y="19132"/>
                  <a:pt x="14576" y="20331"/>
                </a:cubicBezTo>
                <a:cubicBezTo>
                  <a:pt x="14606" y="20441"/>
                  <a:pt x="14636" y="20551"/>
                  <a:pt x="14686" y="20651"/>
                </a:cubicBezTo>
                <a:cubicBezTo>
                  <a:pt x="14706" y="20591"/>
                  <a:pt x="14726" y="20521"/>
                  <a:pt x="14746" y="20461"/>
                </a:cubicBezTo>
                <a:cubicBezTo>
                  <a:pt x="14726" y="20411"/>
                  <a:pt x="14706" y="20351"/>
                  <a:pt x="14696" y="20301"/>
                </a:cubicBezTo>
                <a:cubicBezTo>
                  <a:pt x="14427" y="19262"/>
                  <a:pt x="14856" y="18842"/>
                  <a:pt x="15825" y="18263"/>
                </a:cubicBezTo>
                <a:cubicBezTo>
                  <a:pt x="15875" y="18173"/>
                  <a:pt x="15925" y="18093"/>
                  <a:pt x="15985" y="18013"/>
                </a:cubicBezTo>
                <a:close/>
                <a:moveTo>
                  <a:pt x="35716" y="24617"/>
                </a:moveTo>
                <a:cubicBezTo>
                  <a:pt x="35706" y="24687"/>
                  <a:pt x="35706" y="24767"/>
                  <a:pt x="35696" y="24857"/>
                </a:cubicBezTo>
                <a:cubicBezTo>
                  <a:pt x="35846" y="25136"/>
                  <a:pt x="35916" y="25456"/>
                  <a:pt x="35906" y="25776"/>
                </a:cubicBezTo>
                <a:cubicBezTo>
                  <a:pt x="35866" y="26915"/>
                  <a:pt x="35367" y="27764"/>
                  <a:pt x="34817" y="28603"/>
                </a:cubicBezTo>
                <a:cubicBezTo>
                  <a:pt x="34737" y="28723"/>
                  <a:pt x="34647" y="28843"/>
                  <a:pt x="34567" y="28953"/>
                </a:cubicBezTo>
                <a:cubicBezTo>
                  <a:pt x="34487" y="29113"/>
                  <a:pt x="34407" y="29272"/>
                  <a:pt x="34318" y="29422"/>
                </a:cubicBezTo>
                <a:cubicBezTo>
                  <a:pt x="34537" y="29192"/>
                  <a:pt x="34747" y="28943"/>
                  <a:pt x="34927" y="28673"/>
                </a:cubicBezTo>
                <a:cubicBezTo>
                  <a:pt x="35466" y="27844"/>
                  <a:pt x="35996" y="26945"/>
                  <a:pt x="36036" y="25776"/>
                </a:cubicBezTo>
                <a:cubicBezTo>
                  <a:pt x="36046" y="25366"/>
                  <a:pt x="35936" y="24956"/>
                  <a:pt x="35716" y="24617"/>
                </a:cubicBezTo>
                <a:close/>
                <a:moveTo>
                  <a:pt x="14676" y="27464"/>
                </a:moveTo>
                <a:lnTo>
                  <a:pt x="14676" y="27464"/>
                </a:lnTo>
                <a:cubicBezTo>
                  <a:pt x="14397" y="28034"/>
                  <a:pt x="14337" y="28663"/>
                  <a:pt x="14846" y="29272"/>
                </a:cubicBezTo>
                <a:cubicBezTo>
                  <a:pt x="15136" y="29632"/>
                  <a:pt x="15516" y="29902"/>
                  <a:pt x="15945" y="30052"/>
                </a:cubicBezTo>
                <a:cubicBezTo>
                  <a:pt x="15905" y="29992"/>
                  <a:pt x="15865" y="29932"/>
                  <a:pt x="15825" y="29862"/>
                </a:cubicBezTo>
                <a:cubicBezTo>
                  <a:pt x="15476" y="29712"/>
                  <a:pt x="15176" y="29482"/>
                  <a:pt x="14936" y="29192"/>
                </a:cubicBezTo>
                <a:cubicBezTo>
                  <a:pt x="14507" y="28663"/>
                  <a:pt x="14517" y="28123"/>
                  <a:pt x="14736" y="27624"/>
                </a:cubicBezTo>
                <a:cubicBezTo>
                  <a:pt x="14716" y="27564"/>
                  <a:pt x="14696" y="27514"/>
                  <a:pt x="14676" y="27464"/>
                </a:cubicBezTo>
                <a:close/>
                <a:moveTo>
                  <a:pt x="35716" y="23528"/>
                </a:moveTo>
                <a:lnTo>
                  <a:pt x="35716" y="23528"/>
                </a:lnTo>
                <a:cubicBezTo>
                  <a:pt x="35726" y="23598"/>
                  <a:pt x="35726" y="23668"/>
                  <a:pt x="35726" y="23738"/>
                </a:cubicBezTo>
                <a:cubicBezTo>
                  <a:pt x="36166" y="24277"/>
                  <a:pt x="36585" y="24847"/>
                  <a:pt x="36565" y="25606"/>
                </a:cubicBezTo>
                <a:cubicBezTo>
                  <a:pt x="36525" y="26825"/>
                  <a:pt x="35946" y="27764"/>
                  <a:pt x="35357" y="28623"/>
                </a:cubicBezTo>
                <a:cubicBezTo>
                  <a:pt x="34987" y="29162"/>
                  <a:pt x="34517" y="29632"/>
                  <a:pt x="33968" y="29982"/>
                </a:cubicBezTo>
                <a:cubicBezTo>
                  <a:pt x="33918" y="30062"/>
                  <a:pt x="33858" y="30142"/>
                  <a:pt x="33798" y="30231"/>
                </a:cubicBezTo>
                <a:cubicBezTo>
                  <a:pt x="34467" y="29852"/>
                  <a:pt x="35037" y="29332"/>
                  <a:pt x="35456" y="28693"/>
                </a:cubicBezTo>
                <a:cubicBezTo>
                  <a:pt x="36056" y="27824"/>
                  <a:pt x="36645" y="26855"/>
                  <a:pt x="36685" y="25606"/>
                </a:cubicBezTo>
                <a:cubicBezTo>
                  <a:pt x="36715" y="24767"/>
                  <a:pt x="36236" y="24157"/>
                  <a:pt x="35766" y="23578"/>
                </a:cubicBezTo>
                <a:lnTo>
                  <a:pt x="35716" y="23528"/>
                </a:lnTo>
                <a:close/>
                <a:moveTo>
                  <a:pt x="35596" y="22329"/>
                </a:moveTo>
                <a:lnTo>
                  <a:pt x="35596" y="22329"/>
                </a:lnTo>
                <a:cubicBezTo>
                  <a:pt x="35606" y="22419"/>
                  <a:pt x="35626" y="22509"/>
                  <a:pt x="35636" y="22599"/>
                </a:cubicBezTo>
                <a:cubicBezTo>
                  <a:pt x="35706" y="22709"/>
                  <a:pt x="35786" y="22809"/>
                  <a:pt x="35866" y="22918"/>
                </a:cubicBezTo>
                <a:cubicBezTo>
                  <a:pt x="35976" y="23058"/>
                  <a:pt x="36086" y="23198"/>
                  <a:pt x="36216" y="23348"/>
                </a:cubicBezTo>
                <a:cubicBezTo>
                  <a:pt x="36715" y="23957"/>
                  <a:pt x="37245" y="24587"/>
                  <a:pt x="37215" y="25446"/>
                </a:cubicBezTo>
                <a:cubicBezTo>
                  <a:pt x="37175" y="26745"/>
                  <a:pt x="36535" y="27744"/>
                  <a:pt x="35886" y="28653"/>
                </a:cubicBezTo>
                <a:cubicBezTo>
                  <a:pt x="35417" y="29332"/>
                  <a:pt x="34787" y="29892"/>
                  <a:pt x="34058" y="30281"/>
                </a:cubicBezTo>
                <a:cubicBezTo>
                  <a:pt x="33928" y="30341"/>
                  <a:pt x="33798" y="30391"/>
                  <a:pt x="33658" y="30431"/>
                </a:cubicBezTo>
                <a:cubicBezTo>
                  <a:pt x="33618" y="30481"/>
                  <a:pt x="33588" y="30531"/>
                  <a:pt x="33548" y="30581"/>
                </a:cubicBezTo>
                <a:cubicBezTo>
                  <a:pt x="33748" y="30551"/>
                  <a:pt x="33938" y="30481"/>
                  <a:pt x="34118" y="30391"/>
                </a:cubicBezTo>
                <a:cubicBezTo>
                  <a:pt x="34867" y="29992"/>
                  <a:pt x="35506" y="29422"/>
                  <a:pt x="35996" y="28733"/>
                </a:cubicBezTo>
                <a:cubicBezTo>
                  <a:pt x="36655" y="27804"/>
                  <a:pt x="37305" y="26785"/>
                  <a:pt x="37345" y="25446"/>
                </a:cubicBezTo>
                <a:cubicBezTo>
                  <a:pt x="37365" y="24547"/>
                  <a:pt x="36835" y="23898"/>
                  <a:pt x="36316" y="23268"/>
                </a:cubicBezTo>
                <a:cubicBezTo>
                  <a:pt x="36196" y="23118"/>
                  <a:pt x="36076" y="22978"/>
                  <a:pt x="35966" y="22839"/>
                </a:cubicBezTo>
                <a:cubicBezTo>
                  <a:pt x="35836" y="22669"/>
                  <a:pt x="35716" y="22499"/>
                  <a:pt x="35596" y="22329"/>
                </a:cubicBezTo>
                <a:close/>
                <a:moveTo>
                  <a:pt x="14537" y="27015"/>
                </a:moveTo>
                <a:cubicBezTo>
                  <a:pt x="13887" y="27794"/>
                  <a:pt x="13448" y="28753"/>
                  <a:pt x="14217" y="29672"/>
                </a:cubicBezTo>
                <a:cubicBezTo>
                  <a:pt x="14732" y="30314"/>
                  <a:pt x="15504" y="30672"/>
                  <a:pt x="16318" y="30672"/>
                </a:cubicBezTo>
                <a:cubicBezTo>
                  <a:pt x="16341" y="30672"/>
                  <a:pt x="16363" y="30672"/>
                  <a:pt x="16385" y="30671"/>
                </a:cubicBezTo>
                <a:cubicBezTo>
                  <a:pt x="16355" y="30631"/>
                  <a:pt x="16325" y="30591"/>
                  <a:pt x="16295" y="30541"/>
                </a:cubicBezTo>
                <a:cubicBezTo>
                  <a:pt x="15526" y="30541"/>
                  <a:pt x="14796" y="30191"/>
                  <a:pt x="14317" y="29602"/>
                </a:cubicBezTo>
                <a:cubicBezTo>
                  <a:pt x="13627" y="28773"/>
                  <a:pt x="13997" y="27904"/>
                  <a:pt x="14586" y="27164"/>
                </a:cubicBezTo>
                <a:cubicBezTo>
                  <a:pt x="14567" y="27114"/>
                  <a:pt x="14557" y="27064"/>
                  <a:pt x="14537" y="27015"/>
                </a:cubicBezTo>
                <a:close/>
                <a:moveTo>
                  <a:pt x="35177" y="20631"/>
                </a:moveTo>
                <a:cubicBezTo>
                  <a:pt x="35227" y="20780"/>
                  <a:pt x="35277" y="20930"/>
                  <a:pt x="35317" y="21090"/>
                </a:cubicBezTo>
                <a:cubicBezTo>
                  <a:pt x="35706" y="21680"/>
                  <a:pt x="36086" y="22189"/>
                  <a:pt x="36386" y="22589"/>
                </a:cubicBezTo>
                <a:cubicBezTo>
                  <a:pt x="36505" y="22739"/>
                  <a:pt x="36625" y="22888"/>
                  <a:pt x="36755" y="23038"/>
                </a:cubicBezTo>
                <a:cubicBezTo>
                  <a:pt x="37305" y="23688"/>
                  <a:pt x="37874" y="24367"/>
                  <a:pt x="37854" y="25286"/>
                </a:cubicBezTo>
                <a:cubicBezTo>
                  <a:pt x="37814" y="26665"/>
                  <a:pt x="37095" y="27764"/>
                  <a:pt x="36416" y="28683"/>
                </a:cubicBezTo>
                <a:cubicBezTo>
                  <a:pt x="35906" y="29392"/>
                  <a:pt x="35247" y="29972"/>
                  <a:pt x="34477" y="30381"/>
                </a:cubicBezTo>
                <a:cubicBezTo>
                  <a:pt x="34238" y="30501"/>
                  <a:pt x="33978" y="30581"/>
                  <a:pt x="33718" y="30621"/>
                </a:cubicBezTo>
                <a:cubicBezTo>
                  <a:pt x="33638" y="30631"/>
                  <a:pt x="33548" y="30651"/>
                  <a:pt x="33468" y="30671"/>
                </a:cubicBezTo>
                <a:cubicBezTo>
                  <a:pt x="33438" y="30721"/>
                  <a:pt x="33388" y="30781"/>
                  <a:pt x="33349" y="30831"/>
                </a:cubicBezTo>
                <a:cubicBezTo>
                  <a:pt x="33478" y="30791"/>
                  <a:pt x="33608" y="30761"/>
                  <a:pt x="33748" y="30741"/>
                </a:cubicBezTo>
                <a:cubicBezTo>
                  <a:pt x="34028" y="30701"/>
                  <a:pt x="34288" y="30611"/>
                  <a:pt x="34547" y="30491"/>
                </a:cubicBezTo>
                <a:cubicBezTo>
                  <a:pt x="35327" y="30072"/>
                  <a:pt x="36006" y="29472"/>
                  <a:pt x="36525" y="28753"/>
                </a:cubicBezTo>
                <a:cubicBezTo>
                  <a:pt x="37205" y="27824"/>
                  <a:pt x="37944" y="26705"/>
                  <a:pt x="37984" y="25286"/>
                </a:cubicBezTo>
                <a:cubicBezTo>
                  <a:pt x="38014" y="24317"/>
                  <a:pt x="37405" y="23588"/>
                  <a:pt x="36855" y="22948"/>
                </a:cubicBezTo>
                <a:cubicBezTo>
                  <a:pt x="36735" y="22799"/>
                  <a:pt x="36605" y="22659"/>
                  <a:pt x="36495" y="22509"/>
                </a:cubicBezTo>
                <a:cubicBezTo>
                  <a:pt x="36016" y="21909"/>
                  <a:pt x="35576" y="21280"/>
                  <a:pt x="35177" y="20631"/>
                </a:cubicBezTo>
                <a:close/>
                <a:moveTo>
                  <a:pt x="14457" y="26695"/>
                </a:moveTo>
                <a:cubicBezTo>
                  <a:pt x="13547" y="27614"/>
                  <a:pt x="12598" y="28873"/>
                  <a:pt x="13597" y="30082"/>
                </a:cubicBezTo>
                <a:cubicBezTo>
                  <a:pt x="14147" y="30741"/>
                  <a:pt x="14816" y="31041"/>
                  <a:pt x="15705" y="31041"/>
                </a:cubicBezTo>
                <a:cubicBezTo>
                  <a:pt x="16015" y="31041"/>
                  <a:pt x="16315" y="31011"/>
                  <a:pt x="16615" y="30961"/>
                </a:cubicBezTo>
                <a:cubicBezTo>
                  <a:pt x="16585" y="30921"/>
                  <a:pt x="16555" y="30881"/>
                  <a:pt x="16525" y="30841"/>
                </a:cubicBezTo>
                <a:cubicBezTo>
                  <a:pt x="16255" y="30891"/>
                  <a:pt x="15985" y="30911"/>
                  <a:pt x="15705" y="30921"/>
                </a:cubicBezTo>
                <a:cubicBezTo>
                  <a:pt x="14856" y="30921"/>
                  <a:pt x="14217" y="30631"/>
                  <a:pt x="13697" y="30002"/>
                </a:cubicBezTo>
                <a:cubicBezTo>
                  <a:pt x="12768" y="28893"/>
                  <a:pt x="13607" y="27744"/>
                  <a:pt x="14497" y="26835"/>
                </a:cubicBezTo>
                <a:cubicBezTo>
                  <a:pt x="14477" y="26795"/>
                  <a:pt x="14467" y="26745"/>
                  <a:pt x="14457" y="26695"/>
                </a:cubicBezTo>
                <a:close/>
                <a:moveTo>
                  <a:pt x="14387" y="26415"/>
                </a:moveTo>
                <a:cubicBezTo>
                  <a:pt x="13358" y="27394"/>
                  <a:pt x="11729" y="28993"/>
                  <a:pt x="12978" y="30491"/>
                </a:cubicBezTo>
                <a:cubicBezTo>
                  <a:pt x="13547" y="31181"/>
                  <a:pt x="14287" y="31510"/>
                  <a:pt x="15226" y="31510"/>
                </a:cubicBezTo>
                <a:cubicBezTo>
                  <a:pt x="15795" y="31500"/>
                  <a:pt x="16345" y="31420"/>
                  <a:pt x="16894" y="31280"/>
                </a:cubicBezTo>
                <a:cubicBezTo>
                  <a:pt x="16864" y="31240"/>
                  <a:pt x="16834" y="31211"/>
                  <a:pt x="16804" y="31171"/>
                </a:cubicBezTo>
                <a:cubicBezTo>
                  <a:pt x="16285" y="31300"/>
                  <a:pt x="15765" y="31370"/>
                  <a:pt x="15236" y="31390"/>
                </a:cubicBezTo>
                <a:cubicBezTo>
                  <a:pt x="14327" y="31390"/>
                  <a:pt x="13637" y="31081"/>
                  <a:pt x="13078" y="30411"/>
                </a:cubicBezTo>
                <a:cubicBezTo>
                  <a:pt x="11919" y="29023"/>
                  <a:pt x="13368" y="27554"/>
                  <a:pt x="14427" y="26555"/>
                </a:cubicBezTo>
                <a:cubicBezTo>
                  <a:pt x="14417" y="26515"/>
                  <a:pt x="14397" y="26465"/>
                  <a:pt x="14387" y="26415"/>
                </a:cubicBezTo>
                <a:close/>
                <a:moveTo>
                  <a:pt x="14337" y="26155"/>
                </a:moveTo>
                <a:cubicBezTo>
                  <a:pt x="14207" y="26275"/>
                  <a:pt x="14077" y="26385"/>
                  <a:pt x="13967" y="26485"/>
                </a:cubicBezTo>
                <a:lnTo>
                  <a:pt x="13907" y="26545"/>
                </a:lnTo>
                <a:cubicBezTo>
                  <a:pt x="12828" y="27574"/>
                  <a:pt x="11020" y="29292"/>
                  <a:pt x="12359" y="30901"/>
                </a:cubicBezTo>
                <a:cubicBezTo>
                  <a:pt x="12978" y="31630"/>
                  <a:pt x="13757" y="31990"/>
                  <a:pt x="14756" y="31990"/>
                </a:cubicBezTo>
                <a:cubicBezTo>
                  <a:pt x="15556" y="31990"/>
                  <a:pt x="16415" y="31770"/>
                  <a:pt x="17164" y="31570"/>
                </a:cubicBezTo>
                <a:lnTo>
                  <a:pt x="17064" y="31460"/>
                </a:lnTo>
                <a:cubicBezTo>
                  <a:pt x="16335" y="31650"/>
                  <a:pt x="15516" y="31870"/>
                  <a:pt x="14756" y="31870"/>
                </a:cubicBezTo>
                <a:cubicBezTo>
                  <a:pt x="13787" y="31870"/>
                  <a:pt x="13058" y="31530"/>
                  <a:pt x="12459" y="30821"/>
                </a:cubicBezTo>
                <a:cubicBezTo>
                  <a:pt x="11190" y="29292"/>
                  <a:pt x="12878" y="27694"/>
                  <a:pt x="13997" y="26635"/>
                </a:cubicBezTo>
                <a:lnTo>
                  <a:pt x="14057" y="26585"/>
                </a:lnTo>
                <a:cubicBezTo>
                  <a:pt x="14147" y="26495"/>
                  <a:pt x="14257" y="26395"/>
                  <a:pt x="14367" y="26305"/>
                </a:cubicBezTo>
                <a:cubicBezTo>
                  <a:pt x="14357" y="26255"/>
                  <a:pt x="14347" y="26205"/>
                  <a:pt x="14337" y="26155"/>
                </a:cubicBezTo>
                <a:close/>
                <a:moveTo>
                  <a:pt x="14297" y="25926"/>
                </a:moveTo>
                <a:lnTo>
                  <a:pt x="14257" y="25956"/>
                </a:lnTo>
                <a:cubicBezTo>
                  <a:pt x="13957" y="26205"/>
                  <a:pt x="13677" y="26435"/>
                  <a:pt x="13448" y="26655"/>
                </a:cubicBezTo>
                <a:lnTo>
                  <a:pt x="13358" y="26735"/>
                </a:lnTo>
                <a:cubicBezTo>
                  <a:pt x="12229" y="27814"/>
                  <a:pt x="10331" y="29622"/>
                  <a:pt x="11739" y="31300"/>
                </a:cubicBezTo>
                <a:cubicBezTo>
                  <a:pt x="12399" y="32090"/>
                  <a:pt x="13228" y="32469"/>
                  <a:pt x="14287" y="32469"/>
                </a:cubicBezTo>
                <a:cubicBezTo>
                  <a:pt x="15116" y="32469"/>
                  <a:pt x="15975" y="32240"/>
                  <a:pt x="16844" y="31990"/>
                </a:cubicBezTo>
                <a:cubicBezTo>
                  <a:pt x="17034" y="31940"/>
                  <a:pt x="17234" y="31880"/>
                  <a:pt x="17424" y="31830"/>
                </a:cubicBezTo>
                <a:lnTo>
                  <a:pt x="17324" y="31730"/>
                </a:lnTo>
                <a:cubicBezTo>
                  <a:pt x="17144" y="31770"/>
                  <a:pt x="16974" y="31820"/>
                  <a:pt x="16814" y="31870"/>
                </a:cubicBezTo>
                <a:cubicBezTo>
                  <a:pt x="15945" y="32120"/>
                  <a:pt x="15106" y="32339"/>
                  <a:pt x="14287" y="32339"/>
                </a:cubicBezTo>
                <a:cubicBezTo>
                  <a:pt x="13268" y="32339"/>
                  <a:pt x="12469" y="31970"/>
                  <a:pt x="11829" y="31221"/>
                </a:cubicBezTo>
                <a:cubicBezTo>
                  <a:pt x="10500" y="29622"/>
                  <a:pt x="12279" y="27944"/>
                  <a:pt x="13448" y="26825"/>
                </a:cubicBezTo>
                <a:lnTo>
                  <a:pt x="13537" y="26745"/>
                </a:lnTo>
                <a:cubicBezTo>
                  <a:pt x="13757" y="26535"/>
                  <a:pt x="14027" y="26315"/>
                  <a:pt x="14327" y="26065"/>
                </a:cubicBezTo>
                <a:cubicBezTo>
                  <a:pt x="14317" y="26025"/>
                  <a:pt x="14307" y="25976"/>
                  <a:pt x="14297" y="25926"/>
                </a:cubicBezTo>
                <a:close/>
                <a:moveTo>
                  <a:pt x="14257" y="25696"/>
                </a:moveTo>
                <a:cubicBezTo>
                  <a:pt x="14107" y="25826"/>
                  <a:pt x="13947" y="25946"/>
                  <a:pt x="13807" y="26075"/>
                </a:cubicBezTo>
                <a:cubicBezTo>
                  <a:pt x="13478" y="26335"/>
                  <a:pt x="13168" y="26585"/>
                  <a:pt x="12928" y="26825"/>
                </a:cubicBezTo>
                <a:lnTo>
                  <a:pt x="12818" y="26915"/>
                </a:lnTo>
                <a:cubicBezTo>
                  <a:pt x="11629" y="28044"/>
                  <a:pt x="9631" y="29942"/>
                  <a:pt x="11110" y="31700"/>
                </a:cubicBezTo>
                <a:cubicBezTo>
                  <a:pt x="11809" y="32539"/>
                  <a:pt x="12688" y="32939"/>
                  <a:pt x="13807" y="32939"/>
                </a:cubicBezTo>
                <a:cubicBezTo>
                  <a:pt x="14726" y="32939"/>
                  <a:pt x="15695" y="32669"/>
                  <a:pt x="16515" y="32419"/>
                </a:cubicBezTo>
                <a:cubicBezTo>
                  <a:pt x="16904" y="32289"/>
                  <a:pt x="17304" y="32180"/>
                  <a:pt x="17703" y="32100"/>
                </a:cubicBezTo>
                <a:lnTo>
                  <a:pt x="17584" y="31990"/>
                </a:lnTo>
                <a:cubicBezTo>
                  <a:pt x="17214" y="32070"/>
                  <a:pt x="16834" y="32190"/>
                  <a:pt x="16475" y="32299"/>
                </a:cubicBezTo>
                <a:cubicBezTo>
                  <a:pt x="15655" y="32549"/>
                  <a:pt x="14706" y="32819"/>
                  <a:pt x="13797" y="32819"/>
                </a:cubicBezTo>
                <a:cubicBezTo>
                  <a:pt x="12728" y="32819"/>
                  <a:pt x="11879" y="32429"/>
                  <a:pt x="11210" y="31630"/>
                </a:cubicBezTo>
                <a:cubicBezTo>
                  <a:pt x="9811" y="29952"/>
                  <a:pt x="11669" y="28183"/>
                  <a:pt x="12898" y="27015"/>
                </a:cubicBezTo>
                <a:lnTo>
                  <a:pt x="13008" y="26905"/>
                </a:lnTo>
                <a:cubicBezTo>
                  <a:pt x="13258" y="26685"/>
                  <a:pt x="13557" y="26435"/>
                  <a:pt x="13887" y="26165"/>
                </a:cubicBezTo>
                <a:lnTo>
                  <a:pt x="14287" y="25846"/>
                </a:lnTo>
                <a:cubicBezTo>
                  <a:pt x="14277" y="25796"/>
                  <a:pt x="14267" y="25746"/>
                  <a:pt x="14257" y="25696"/>
                </a:cubicBezTo>
                <a:close/>
                <a:moveTo>
                  <a:pt x="14227" y="25466"/>
                </a:moveTo>
                <a:cubicBezTo>
                  <a:pt x="13927" y="25716"/>
                  <a:pt x="13627" y="25966"/>
                  <a:pt x="13338" y="26195"/>
                </a:cubicBezTo>
                <a:cubicBezTo>
                  <a:pt x="12988" y="26475"/>
                  <a:pt x="12658" y="26735"/>
                  <a:pt x="12409" y="26985"/>
                </a:cubicBezTo>
                <a:lnTo>
                  <a:pt x="12269" y="27124"/>
                </a:lnTo>
                <a:cubicBezTo>
                  <a:pt x="11030" y="28303"/>
                  <a:pt x="8962" y="30281"/>
                  <a:pt x="10500" y="32120"/>
                </a:cubicBezTo>
                <a:cubicBezTo>
                  <a:pt x="11240" y="32999"/>
                  <a:pt x="12169" y="33428"/>
                  <a:pt x="13338" y="33428"/>
                </a:cubicBezTo>
                <a:cubicBezTo>
                  <a:pt x="14297" y="33428"/>
                  <a:pt x="15276" y="33149"/>
                  <a:pt x="16205" y="32839"/>
                </a:cubicBezTo>
                <a:cubicBezTo>
                  <a:pt x="16794" y="32639"/>
                  <a:pt x="17464" y="32429"/>
                  <a:pt x="18053" y="32389"/>
                </a:cubicBezTo>
                <a:cubicBezTo>
                  <a:pt x="18013" y="32359"/>
                  <a:pt x="17963" y="32319"/>
                  <a:pt x="17923" y="32280"/>
                </a:cubicBezTo>
                <a:cubicBezTo>
                  <a:pt x="17344" y="32329"/>
                  <a:pt x="16724" y="32539"/>
                  <a:pt x="16165" y="32719"/>
                </a:cubicBezTo>
                <a:cubicBezTo>
                  <a:pt x="15246" y="33019"/>
                  <a:pt x="14277" y="33299"/>
                  <a:pt x="13338" y="33299"/>
                </a:cubicBezTo>
                <a:cubicBezTo>
                  <a:pt x="12199" y="33299"/>
                  <a:pt x="11300" y="32889"/>
                  <a:pt x="10590" y="32030"/>
                </a:cubicBezTo>
                <a:cubicBezTo>
                  <a:pt x="9132" y="30291"/>
                  <a:pt x="11070" y="28443"/>
                  <a:pt x="12349" y="27214"/>
                </a:cubicBezTo>
                <a:lnTo>
                  <a:pt x="12488" y="27074"/>
                </a:lnTo>
                <a:cubicBezTo>
                  <a:pt x="12748" y="26835"/>
                  <a:pt x="13068" y="26575"/>
                  <a:pt x="13418" y="26295"/>
                </a:cubicBezTo>
                <a:cubicBezTo>
                  <a:pt x="13687" y="26075"/>
                  <a:pt x="13967" y="25846"/>
                  <a:pt x="14247" y="25606"/>
                </a:cubicBezTo>
                <a:cubicBezTo>
                  <a:pt x="14237" y="25566"/>
                  <a:pt x="14227" y="25516"/>
                  <a:pt x="14227" y="25466"/>
                </a:cubicBezTo>
                <a:close/>
                <a:moveTo>
                  <a:pt x="19252" y="33289"/>
                </a:moveTo>
                <a:lnTo>
                  <a:pt x="19262" y="33299"/>
                </a:lnTo>
                <a:lnTo>
                  <a:pt x="19212" y="33428"/>
                </a:lnTo>
                <a:cubicBezTo>
                  <a:pt x="19202" y="33418"/>
                  <a:pt x="19202" y="33418"/>
                  <a:pt x="19212" y="33408"/>
                </a:cubicBezTo>
                <a:cubicBezTo>
                  <a:pt x="19222" y="33368"/>
                  <a:pt x="19242" y="33329"/>
                  <a:pt x="19252" y="33289"/>
                </a:cubicBezTo>
                <a:close/>
                <a:moveTo>
                  <a:pt x="19332" y="33428"/>
                </a:moveTo>
                <a:cubicBezTo>
                  <a:pt x="19342" y="33438"/>
                  <a:pt x="19352" y="33458"/>
                  <a:pt x="19362" y="33468"/>
                </a:cubicBezTo>
                <a:lnTo>
                  <a:pt x="19342" y="33458"/>
                </a:lnTo>
                <a:cubicBezTo>
                  <a:pt x="19322" y="33508"/>
                  <a:pt x="19302" y="33558"/>
                  <a:pt x="19272" y="33608"/>
                </a:cubicBezTo>
                <a:lnTo>
                  <a:pt x="19262" y="33588"/>
                </a:lnTo>
                <a:cubicBezTo>
                  <a:pt x="19282" y="33528"/>
                  <a:pt x="19302" y="33478"/>
                  <a:pt x="19332" y="33428"/>
                </a:cubicBezTo>
                <a:close/>
                <a:moveTo>
                  <a:pt x="19422" y="33628"/>
                </a:moveTo>
                <a:cubicBezTo>
                  <a:pt x="19422" y="33638"/>
                  <a:pt x="19422" y="33638"/>
                  <a:pt x="19432" y="33648"/>
                </a:cubicBezTo>
                <a:cubicBezTo>
                  <a:pt x="19412" y="33688"/>
                  <a:pt x="19392" y="33728"/>
                  <a:pt x="19372" y="33768"/>
                </a:cubicBezTo>
                <a:cubicBezTo>
                  <a:pt x="19372" y="33758"/>
                  <a:pt x="19372" y="33748"/>
                  <a:pt x="19362" y="33738"/>
                </a:cubicBezTo>
                <a:cubicBezTo>
                  <a:pt x="19392" y="33708"/>
                  <a:pt x="19412" y="33668"/>
                  <a:pt x="19422" y="33628"/>
                </a:cubicBezTo>
                <a:close/>
                <a:moveTo>
                  <a:pt x="14197" y="25186"/>
                </a:moveTo>
                <a:cubicBezTo>
                  <a:pt x="13777" y="25586"/>
                  <a:pt x="13308" y="25956"/>
                  <a:pt x="12878" y="26305"/>
                </a:cubicBezTo>
                <a:cubicBezTo>
                  <a:pt x="12508" y="26605"/>
                  <a:pt x="12159" y="26885"/>
                  <a:pt x="11879" y="27154"/>
                </a:cubicBezTo>
                <a:lnTo>
                  <a:pt x="11719" y="27314"/>
                </a:lnTo>
                <a:cubicBezTo>
                  <a:pt x="10420" y="28543"/>
                  <a:pt x="8263" y="30611"/>
                  <a:pt x="9861" y="32529"/>
                </a:cubicBezTo>
                <a:cubicBezTo>
                  <a:pt x="10650" y="33448"/>
                  <a:pt x="11629" y="33898"/>
                  <a:pt x="12858" y="33898"/>
                </a:cubicBezTo>
                <a:cubicBezTo>
                  <a:pt x="13897" y="33898"/>
                  <a:pt x="14966" y="33578"/>
                  <a:pt x="15875" y="33269"/>
                </a:cubicBezTo>
                <a:cubicBezTo>
                  <a:pt x="16545" y="33029"/>
                  <a:pt x="17384" y="32739"/>
                  <a:pt x="18073" y="32739"/>
                </a:cubicBezTo>
                <a:cubicBezTo>
                  <a:pt x="18253" y="32739"/>
                  <a:pt x="18423" y="32759"/>
                  <a:pt x="18593" y="32809"/>
                </a:cubicBezTo>
                <a:cubicBezTo>
                  <a:pt x="18513" y="32759"/>
                  <a:pt x="18433" y="32689"/>
                  <a:pt x="18353" y="32629"/>
                </a:cubicBezTo>
                <a:cubicBezTo>
                  <a:pt x="18263" y="32619"/>
                  <a:pt x="18173" y="32619"/>
                  <a:pt x="18073" y="32619"/>
                </a:cubicBezTo>
                <a:cubicBezTo>
                  <a:pt x="17364" y="32619"/>
                  <a:pt x="16515" y="32909"/>
                  <a:pt x="15825" y="33149"/>
                </a:cubicBezTo>
                <a:cubicBezTo>
                  <a:pt x="14936" y="33448"/>
                  <a:pt x="13877" y="33768"/>
                  <a:pt x="12858" y="33768"/>
                </a:cubicBezTo>
                <a:cubicBezTo>
                  <a:pt x="11669" y="33768"/>
                  <a:pt x="10720" y="33329"/>
                  <a:pt x="9961" y="32439"/>
                </a:cubicBezTo>
                <a:cubicBezTo>
                  <a:pt x="8432" y="30611"/>
                  <a:pt x="10460" y="28673"/>
                  <a:pt x="11809" y="27394"/>
                </a:cubicBezTo>
                <a:lnTo>
                  <a:pt x="11979" y="27234"/>
                </a:lnTo>
                <a:cubicBezTo>
                  <a:pt x="12239" y="26985"/>
                  <a:pt x="12588" y="26705"/>
                  <a:pt x="12958" y="26405"/>
                </a:cubicBezTo>
                <a:cubicBezTo>
                  <a:pt x="13368" y="26075"/>
                  <a:pt x="13807" y="25726"/>
                  <a:pt x="14207" y="25346"/>
                </a:cubicBezTo>
                <a:cubicBezTo>
                  <a:pt x="14207" y="25296"/>
                  <a:pt x="14197" y="25246"/>
                  <a:pt x="14197" y="25186"/>
                </a:cubicBezTo>
                <a:close/>
                <a:moveTo>
                  <a:pt x="19189" y="33818"/>
                </a:moveTo>
                <a:lnTo>
                  <a:pt x="19189" y="33818"/>
                </a:lnTo>
                <a:cubicBezTo>
                  <a:pt x="19190" y="33818"/>
                  <a:pt x="19191" y="33818"/>
                  <a:pt x="19192" y="33818"/>
                </a:cubicBezTo>
                <a:lnTo>
                  <a:pt x="19152" y="33908"/>
                </a:lnTo>
                <a:lnTo>
                  <a:pt x="19152" y="33898"/>
                </a:lnTo>
                <a:cubicBezTo>
                  <a:pt x="19170" y="33871"/>
                  <a:pt x="19180" y="33844"/>
                  <a:pt x="19189" y="33818"/>
                </a:cubicBezTo>
                <a:close/>
                <a:moveTo>
                  <a:pt x="19472" y="33838"/>
                </a:moveTo>
                <a:lnTo>
                  <a:pt x="19472" y="33848"/>
                </a:lnTo>
                <a:lnTo>
                  <a:pt x="19442" y="33928"/>
                </a:lnTo>
                <a:cubicBezTo>
                  <a:pt x="19442" y="33928"/>
                  <a:pt x="19442" y="33918"/>
                  <a:pt x="19442" y="33918"/>
                </a:cubicBezTo>
                <a:lnTo>
                  <a:pt x="19472" y="33838"/>
                </a:lnTo>
                <a:close/>
                <a:moveTo>
                  <a:pt x="19252" y="33978"/>
                </a:moveTo>
                <a:cubicBezTo>
                  <a:pt x="19262" y="33978"/>
                  <a:pt x="19272" y="33988"/>
                  <a:pt x="19282" y="33998"/>
                </a:cubicBezTo>
                <a:lnTo>
                  <a:pt x="19272" y="33998"/>
                </a:lnTo>
                <a:lnTo>
                  <a:pt x="19242" y="34058"/>
                </a:lnTo>
                <a:lnTo>
                  <a:pt x="19232" y="34028"/>
                </a:lnTo>
                <a:lnTo>
                  <a:pt x="19252" y="33978"/>
                </a:lnTo>
                <a:close/>
                <a:moveTo>
                  <a:pt x="19352" y="34128"/>
                </a:moveTo>
                <a:cubicBezTo>
                  <a:pt x="19352" y="34128"/>
                  <a:pt x="19352" y="34138"/>
                  <a:pt x="19362" y="34138"/>
                </a:cubicBezTo>
                <a:lnTo>
                  <a:pt x="19332" y="34218"/>
                </a:lnTo>
                <a:cubicBezTo>
                  <a:pt x="19332" y="34208"/>
                  <a:pt x="19322" y="34198"/>
                  <a:pt x="19322" y="34188"/>
                </a:cubicBezTo>
                <a:lnTo>
                  <a:pt x="19352" y="34128"/>
                </a:lnTo>
                <a:close/>
                <a:moveTo>
                  <a:pt x="30032" y="33598"/>
                </a:moveTo>
                <a:cubicBezTo>
                  <a:pt x="29882" y="33668"/>
                  <a:pt x="29742" y="33748"/>
                  <a:pt x="29592" y="33818"/>
                </a:cubicBezTo>
                <a:cubicBezTo>
                  <a:pt x="29442" y="33908"/>
                  <a:pt x="29282" y="33978"/>
                  <a:pt x="29123" y="34028"/>
                </a:cubicBezTo>
                <a:lnTo>
                  <a:pt x="29113" y="34028"/>
                </a:lnTo>
                <a:cubicBezTo>
                  <a:pt x="28933" y="34108"/>
                  <a:pt x="28743" y="34178"/>
                  <a:pt x="28553" y="34248"/>
                </a:cubicBezTo>
                <a:cubicBezTo>
                  <a:pt x="28763" y="34238"/>
                  <a:pt x="28963" y="34208"/>
                  <a:pt x="29153" y="34148"/>
                </a:cubicBezTo>
                <a:lnTo>
                  <a:pt x="29153" y="34138"/>
                </a:lnTo>
                <a:cubicBezTo>
                  <a:pt x="29492" y="34058"/>
                  <a:pt x="29802" y="33868"/>
                  <a:pt x="30032" y="33598"/>
                </a:cubicBezTo>
                <a:close/>
                <a:moveTo>
                  <a:pt x="19172" y="34178"/>
                </a:moveTo>
                <a:cubicBezTo>
                  <a:pt x="19182" y="34178"/>
                  <a:pt x="19192" y="34178"/>
                  <a:pt x="19192" y="34188"/>
                </a:cubicBezTo>
                <a:lnTo>
                  <a:pt x="19182" y="34198"/>
                </a:lnTo>
                <a:lnTo>
                  <a:pt x="19142" y="34268"/>
                </a:lnTo>
                <a:lnTo>
                  <a:pt x="19142" y="34248"/>
                </a:lnTo>
                <a:lnTo>
                  <a:pt x="19172" y="34178"/>
                </a:lnTo>
                <a:close/>
                <a:moveTo>
                  <a:pt x="19432" y="34308"/>
                </a:moveTo>
                <a:cubicBezTo>
                  <a:pt x="19432" y="34308"/>
                  <a:pt x="19432" y="34308"/>
                  <a:pt x="19442" y="34318"/>
                </a:cubicBezTo>
                <a:lnTo>
                  <a:pt x="19428" y="34318"/>
                </a:lnTo>
                <a:lnTo>
                  <a:pt x="19432" y="34308"/>
                </a:lnTo>
                <a:close/>
                <a:moveTo>
                  <a:pt x="19409" y="34360"/>
                </a:moveTo>
                <a:cubicBezTo>
                  <a:pt x="19408" y="34368"/>
                  <a:pt x="19405" y="34377"/>
                  <a:pt x="19402" y="34387"/>
                </a:cubicBezTo>
                <a:cubicBezTo>
                  <a:pt x="19402" y="34377"/>
                  <a:pt x="19402" y="34377"/>
                  <a:pt x="19402" y="34377"/>
                </a:cubicBezTo>
                <a:lnTo>
                  <a:pt x="19409" y="34360"/>
                </a:lnTo>
                <a:close/>
                <a:moveTo>
                  <a:pt x="19252" y="34348"/>
                </a:moveTo>
                <a:cubicBezTo>
                  <a:pt x="19262" y="34358"/>
                  <a:pt x="19262" y="34358"/>
                  <a:pt x="19272" y="34368"/>
                </a:cubicBezTo>
                <a:lnTo>
                  <a:pt x="19262" y="34368"/>
                </a:lnTo>
                <a:cubicBezTo>
                  <a:pt x="19242" y="34407"/>
                  <a:pt x="19232" y="34437"/>
                  <a:pt x="19212" y="34467"/>
                </a:cubicBezTo>
                <a:cubicBezTo>
                  <a:pt x="19212" y="34457"/>
                  <a:pt x="19212" y="34457"/>
                  <a:pt x="19202" y="34447"/>
                </a:cubicBezTo>
                <a:cubicBezTo>
                  <a:pt x="19222" y="34417"/>
                  <a:pt x="19232" y="34377"/>
                  <a:pt x="19252" y="34348"/>
                </a:cubicBezTo>
                <a:close/>
                <a:moveTo>
                  <a:pt x="30811" y="33129"/>
                </a:moveTo>
                <a:lnTo>
                  <a:pt x="30811" y="33129"/>
                </a:lnTo>
                <a:cubicBezTo>
                  <a:pt x="30771" y="33159"/>
                  <a:pt x="30721" y="33189"/>
                  <a:pt x="30671" y="33219"/>
                </a:cubicBezTo>
                <a:cubicBezTo>
                  <a:pt x="30571" y="33718"/>
                  <a:pt x="30212" y="34068"/>
                  <a:pt x="29602" y="34258"/>
                </a:cubicBezTo>
                <a:cubicBezTo>
                  <a:pt x="29372" y="34328"/>
                  <a:pt x="29143" y="34358"/>
                  <a:pt x="28903" y="34358"/>
                </a:cubicBezTo>
                <a:cubicBezTo>
                  <a:pt x="28723" y="34358"/>
                  <a:pt x="28543" y="34338"/>
                  <a:pt x="28363" y="34318"/>
                </a:cubicBezTo>
                <a:cubicBezTo>
                  <a:pt x="28273" y="34338"/>
                  <a:pt x="28193" y="34368"/>
                  <a:pt x="28104" y="34397"/>
                </a:cubicBezTo>
                <a:cubicBezTo>
                  <a:pt x="28363" y="34447"/>
                  <a:pt x="28633" y="34477"/>
                  <a:pt x="28903" y="34487"/>
                </a:cubicBezTo>
                <a:cubicBezTo>
                  <a:pt x="29153" y="34487"/>
                  <a:pt x="29402" y="34447"/>
                  <a:pt x="29642" y="34377"/>
                </a:cubicBezTo>
                <a:cubicBezTo>
                  <a:pt x="30331" y="34158"/>
                  <a:pt x="30741" y="33728"/>
                  <a:pt x="30811" y="33129"/>
                </a:cubicBezTo>
                <a:close/>
                <a:moveTo>
                  <a:pt x="19312" y="34567"/>
                </a:moveTo>
                <a:lnTo>
                  <a:pt x="19312" y="34567"/>
                </a:lnTo>
                <a:cubicBezTo>
                  <a:pt x="19302" y="34587"/>
                  <a:pt x="19292" y="34617"/>
                  <a:pt x="19282" y="34637"/>
                </a:cubicBezTo>
                <a:lnTo>
                  <a:pt x="19282" y="34627"/>
                </a:lnTo>
                <a:lnTo>
                  <a:pt x="19312" y="34567"/>
                </a:lnTo>
                <a:close/>
                <a:moveTo>
                  <a:pt x="31310" y="32779"/>
                </a:moveTo>
                <a:lnTo>
                  <a:pt x="31201" y="32859"/>
                </a:lnTo>
                <a:cubicBezTo>
                  <a:pt x="31201" y="32909"/>
                  <a:pt x="31211" y="32969"/>
                  <a:pt x="31211" y="33019"/>
                </a:cubicBezTo>
                <a:cubicBezTo>
                  <a:pt x="31261" y="33728"/>
                  <a:pt x="30871" y="34238"/>
                  <a:pt x="30092" y="34487"/>
                </a:cubicBezTo>
                <a:cubicBezTo>
                  <a:pt x="29842" y="34557"/>
                  <a:pt x="29592" y="34597"/>
                  <a:pt x="29342" y="34597"/>
                </a:cubicBezTo>
                <a:cubicBezTo>
                  <a:pt x="28903" y="34577"/>
                  <a:pt x="28473" y="34517"/>
                  <a:pt x="28054" y="34407"/>
                </a:cubicBezTo>
                <a:cubicBezTo>
                  <a:pt x="27974" y="34427"/>
                  <a:pt x="27884" y="34457"/>
                  <a:pt x="27794" y="34487"/>
                </a:cubicBezTo>
                <a:lnTo>
                  <a:pt x="28004" y="34527"/>
                </a:lnTo>
                <a:cubicBezTo>
                  <a:pt x="28443" y="34647"/>
                  <a:pt x="28883" y="34707"/>
                  <a:pt x="29332" y="34727"/>
                </a:cubicBezTo>
                <a:cubicBezTo>
                  <a:pt x="29602" y="34727"/>
                  <a:pt x="29872" y="34687"/>
                  <a:pt x="30122" y="34607"/>
                </a:cubicBezTo>
                <a:cubicBezTo>
                  <a:pt x="30961" y="34338"/>
                  <a:pt x="31380" y="33778"/>
                  <a:pt x="31340" y="33019"/>
                </a:cubicBezTo>
                <a:cubicBezTo>
                  <a:pt x="31330" y="32939"/>
                  <a:pt x="31330" y="32859"/>
                  <a:pt x="31310" y="32779"/>
                </a:cubicBezTo>
                <a:close/>
                <a:moveTo>
                  <a:pt x="19136" y="34632"/>
                </a:moveTo>
                <a:lnTo>
                  <a:pt x="19142" y="34637"/>
                </a:lnTo>
                <a:cubicBezTo>
                  <a:pt x="19122" y="34687"/>
                  <a:pt x="19092" y="34737"/>
                  <a:pt x="19072" y="34777"/>
                </a:cubicBezTo>
                <a:lnTo>
                  <a:pt x="19072" y="34767"/>
                </a:lnTo>
                <a:cubicBezTo>
                  <a:pt x="19099" y="34722"/>
                  <a:pt x="19118" y="34677"/>
                  <a:pt x="19136" y="34632"/>
                </a:cubicBezTo>
                <a:close/>
                <a:moveTo>
                  <a:pt x="19210" y="34822"/>
                </a:moveTo>
                <a:lnTo>
                  <a:pt x="19212" y="34827"/>
                </a:lnTo>
                <a:cubicBezTo>
                  <a:pt x="19192" y="34857"/>
                  <a:pt x="19182" y="34897"/>
                  <a:pt x="19162" y="34937"/>
                </a:cubicBezTo>
                <a:lnTo>
                  <a:pt x="19152" y="34917"/>
                </a:lnTo>
                <a:cubicBezTo>
                  <a:pt x="19176" y="34885"/>
                  <a:pt x="19193" y="34854"/>
                  <a:pt x="19210" y="34822"/>
                </a:cubicBezTo>
                <a:close/>
                <a:moveTo>
                  <a:pt x="31720" y="32449"/>
                </a:moveTo>
                <a:cubicBezTo>
                  <a:pt x="31690" y="32479"/>
                  <a:pt x="31650" y="32509"/>
                  <a:pt x="31610" y="32539"/>
                </a:cubicBezTo>
                <a:cubicBezTo>
                  <a:pt x="31670" y="32749"/>
                  <a:pt x="31710" y="32959"/>
                  <a:pt x="31730" y="33179"/>
                </a:cubicBezTo>
                <a:cubicBezTo>
                  <a:pt x="31800" y="34098"/>
                  <a:pt x="31141" y="34517"/>
                  <a:pt x="30571" y="34707"/>
                </a:cubicBezTo>
                <a:cubicBezTo>
                  <a:pt x="30311" y="34787"/>
                  <a:pt x="30042" y="34827"/>
                  <a:pt x="29762" y="34827"/>
                </a:cubicBezTo>
                <a:cubicBezTo>
                  <a:pt x="29312" y="34807"/>
                  <a:pt x="28863" y="34747"/>
                  <a:pt x="28423" y="34637"/>
                </a:cubicBezTo>
                <a:cubicBezTo>
                  <a:pt x="28193" y="34577"/>
                  <a:pt x="27954" y="34527"/>
                  <a:pt x="27724" y="34497"/>
                </a:cubicBezTo>
                <a:cubicBezTo>
                  <a:pt x="27614" y="34527"/>
                  <a:pt x="27504" y="34547"/>
                  <a:pt x="27384" y="34577"/>
                </a:cubicBezTo>
                <a:cubicBezTo>
                  <a:pt x="27724" y="34617"/>
                  <a:pt x="28064" y="34677"/>
                  <a:pt x="28393" y="34757"/>
                </a:cubicBezTo>
                <a:cubicBezTo>
                  <a:pt x="28843" y="34867"/>
                  <a:pt x="29302" y="34937"/>
                  <a:pt x="29762" y="34957"/>
                </a:cubicBezTo>
                <a:cubicBezTo>
                  <a:pt x="30052" y="34957"/>
                  <a:pt x="30341" y="34917"/>
                  <a:pt x="30611" y="34827"/>
                </a:cubicBezTo>
                <a:cubicBezTo>
                  <a:pt x="31490" y="34537"/>
                  <a:pt x="31920" y="33968"/>
                  <a:pt x="31860" y="33179"/>
                </a:cubicBezTo>
                <a:lnTo>
                  <a:pt x="31860" y="33169"/>
                </a:lnTo>
                <a:cubicBezTo>
                  <a:pt x="31830" y="32929"/>
                  <a:pt x="31790" y="32699"/>
                  <a:pt x="31720" y="32469"/>
                </a:cubicBezTo>
                <a:cubicBezTo>
                  <a:pt x="31720" y="32459"/>
                  <a:pt x="31720" y="32459"/>
                  <a:pt x="31720" y="32449"/>
                </a:cubicBezTo>
                <a:close/>
                <a:moveTo>
                  <a:pt x="19272" y="35017"/>
                </a:moveTo>
                <a:cubicBezTo>
                  <a:pt x="19272" y="35017"/>
                  <a:pt x="19272" y="35027"/>
                  <a:pt x="19272" y="35027"/>
                </a:cubicBezTo>
                <a:lnTo>
                  <a:pt x="19232" y="35117"/>
                </a:lnTo>
                <a:lnTo>
                  <a:pt x="19232" y="35097"/>
                </a:lnTo>
                <a:lnTo>
                  <a:pt x="19272" y="35017"/>
                </a:lnTo>
                <a:close/>
                <a:moveTo>
                  <a:pt x="18932" y="35463"/>
                </a:moveTo>
                <a:lnTo>
                  <a:pt x="18922" y="35486"/>
                </a:lnTo>
                <a:cubicBezTo>
                  <a:pt x="18922" y="35486"/>
                  <a:pt x="18922" y="35476"/>
                  <a:pt x="18922" y="35476"/>
                </a:cubicBezTo>
                <a:cubicBezTo>
                  <a:pt x="18926" y="35472"/>
                  <a:pt x="18929" y="35467"/>
                  <a:pt x="18932" y="35463"/>
                </a:cubicBezTo>
                <a:close/>
                <a:moveTo>
                  <a:pt x="19202" y="35546"/>
                </a:moveTo>
                <a:lnTo>
                  <a:pt x="19192" y="35556"/>
                </a:lnTo>
                <a:cubicBezTo>
                  <a:pt x="19192" y="35546"/>
                  <a:pt x="19192" y="35546"/>
                  <a:pt x="19202" y="35546"/>
                </a:cubicBezTo>
                <a:close/>
                <a:moveTo>
                  <a:pt x="19009" y="35623"/>
                </a:moveTo>
                <a:lnTo>
                  <a:pt x="18992" y="35666"/>
                </a:lnTo>
                <a:lnTo>
                  <a:pt x="18982" y="35656"/>
                </a:lnTo>
                <a:cubicBezTo>
                  <a:pt x="18992" y="35645"/>
                  <a:pt x="19000" y="35633"/>
                  <a:pt x="19009" y="35623"/>
                </a:cubicBezTo>
                <a:close/>
                <a:moveTo>
                  <a:pt x="19078" y="35810"/>
                </a:moveTo>
                <a:cubicBezTo>
                  <a:pt x="19076" y="35815"/>
                  <a:pt x="19074" y="35821"/>
                  <a:pt x="19072" y="35826"/>
                </a:cubicBezTo>
                <a:cubicBezTo>
                  <a:pt x="19072" y="35826"/>
                  <a:pt x="19072" y="35816"/>
                  <a:pt x="19072" y="35816"/>
                </a:cubicBezTo>
                <a:cubicBezTo>
                  <a:pt x="19074" y="35814"/>
                  <a:pt x="19076" y="35812"/>
                  <a:pt x="19078" y="35810"/>
                </a:cubicBezTo>
                <a:close/>
                <a:moveTo>
                  <a:pt x="18902" y="35856"/>
                </a:moveTo>
                <a:lnTo>
                  <a:pt x="18902" y="35866"/>
                </a:lnTo>
                <a:lnTo>
                  <a:pt x="18872" y="35956"/>
                </a:lnTo>
                <a:lnTo>
                  <a:pt x="18902" y="35856"/>
                </a:lnTo>
                <a:close/>
                <a:moveTo>
                  <a:pt x="18982" y="36026"/>
                </a:moveTo>
                <a:cubicBezTo>
                  <a:pt x="18982" y="36026"/>
                  <a:pt x="18982" y="36026"/>
                  <a:pt x="18982" y="36036"/>
                </a:cubicBezTo>
                <a:cubicBezTo>
                  <a:pt x="18972" y="36056"/>
                  <a:pt x="18962" y="36086"/>
                  <a:pt x="18952" y="36116"/>
                </a:cubicBezTo>
                <a:lnTo>
                  <a:pt x="18952" y="36096"/>
                </a:lnTo>
                <a:lnTo>
                  <a:pt x="18982" y="36026"/>
                </a:lnTo>
                <a:close/>
                <a:moveTo>
                  <a:pt x="19039" y="36256"/>
                </a:moveTo>
                <a:lnTo>
                  <a:pt x="19032" y="36276"/>
                </a:lnTo>
                <a:cubicBezTo>
                  <a:pt x="19032" y="36276"/>
                  <a:pt x="19032" y="36276"/>
                  <a:pt x="19032" y="36266"/>
                </a:cubicBezTo>
                <a:cubicBezTo>
                  <a:pt x="19034" y="36262"/>
                  <a:pt x="19037" y="36259"/>
                  <a:pt x="19039" y="36256"/>
                </a:cubicBezTo>
                <a:close/>
                <a:moveTo>
                  <a:pt x="18892" y="36256"/>
                </a:moveTo>
                <a:cubicBezTo>
                  <a:pt x="18892" y="36256"/>
                  <a:pt x="18892" y="36256"/>
                  <a:pt x="18892" y="36266"/>
                </a:cubicBezTo>
                <a:cubicBezTo>
                  <a:pt x="18884" y="36274"/>
                  <a:pt x="18883" y="36289"/>
                  <a:pt x="18877" y="36306"/>
                </a:cubicBezTo>
                <a:lnTo>
                  <a:pt x="18872" y="36306"/>
                </a:lnTo>
                <a:cubicBezTo>
                  <a:pt x="18882" y="36286"/>
                  <a:pt x="18882" y="36266"/>
                  <a:pt x="18892" y="36256"/>
                </a:cubicBezTo>
                <a:close/>
                <a:moveTo>
                  <a:pt x="18942" y="36484"/>
                </a:moveTo>
                <a:lnTo>
                  <a:pt x="18942" y="36484"/>
                </a:lnTo>
                <a:cubicBezTo>
                  <a:pt x="18939" y="36491"/>
                  <a:pt x="18936" y="36498"/>
                  <a:pt x="18932" y="36505"/>
                </a:cubicBezTo>
                <a:lnTo>
                  <a:pt x="18932" y="36495"/>
                </a:lnTo>
                <a:cubicBezTo>
                  <a:pt x="18936" y="36492"/>
                  <a:pt x="18939" y="36488"/>
                  <a:pt x="18942" y="36484"/>
                </a:cubicBezTo>
                <a:close/>
                <a:moveTo>
                  <a:pt x="18772" y="36535"/>
                </a:moveTo>
                <a:lnTo>
                  <a:pt x="18752" y="36575"/>
                </a:lnTo>
                <a:cubicBezTo>
                  <a:pt x="18752" y="36555"/>
                  <a:pt x="18762" y="36545"/>
                  <a:pt x="18762" y="36535"/>
                </a:cubicBezTo>
                <a:close/>
                <a:moveTo>
                  <a:pt x="19022" y="36645"/>
                </a:moveTo>
                <a:lnTo>
                  <a:pt x="19012" y="36665"/>
                </a:lnTo>
                <a:cubicBezTo>
                  <a:pt x="19012" y="36655"/>
                  <a:pt x="19012" y="36645"/>
                  <a:pt x="19022" y="36645"/>
                </a:cubicBezTo>
                <a:close/>
                <a:moveTo>
                  <a:pt x="18842" y="36705"/>
                </a:moveTo>
                <a:cubicBezTo>
                  <a:pt x="18842" y="36705"/>
                  <a:pt x="18842" y="36705"/>
                  <a:pt x="18842" y="36715"/>
                </a:cubicBezTo>
                <a:lnTo>
                  <a:pt x="18782" y="36835"/>
                </a:lnTo>
                <a:lnTo>
                  <a:pt x="18842" y="36705"/>
                </a:lnTo>
                <a:close/>
                <a:moveTo>
                  <a:pt x="18873" y="36976"/>
                </a:moveTo>
                <a:lnTo>
                  <a:pt x="18873" y="36976"/>
                </a:lnTo>
                <a:cubicBezTo>
                  <a:pt x="18870" y="36983"/>
                  <a:pt x="18866" y="36989"/>
                  <a:pt x="18862" y="36995"/>
                </a:cubicBezTo>
                <a:cubicBezTo>
                  <a:pt x="18862" y="36995"/>
                  <a:pt x="18862" y="36995"/>
                  <a:pt x="18862" y="36985"/>
                </a:cubicBezTo>
                <a:cubicBezTo>
                  <a:pt x="18866" y="36982"/>
                  <a:pt x="18870" y="36979"/>
                  <a:pt x="18873" y="36976"/>
                </a:cubicBezTo>
                <a:close/>
                <a:moveTo>
                  <a:pt x="19032" y="1079"/>
                </a:moveTo>
                <a:cubicBezTo>
                  <a:pt x="20591" y="1079"/>
                  <a:pt x="22339" y="1339"/>
                  <a:pt x="24227" y="1859"/>
                </a:cubicBezTo>
                <a:cubicBezTo>
                  <a:pt x="24487" y="1928"/>
                  <a:pt x="24807" y="2038"/>
                  <a:pt x="25186" y="2168"/>
                </a:cubicBezTo>
                <a:cubicBezTo>
                  <a:pt x="26185" y="2518"/>
                  <a:pt x="27444" y="2938"/>
                  <a:pt x="28393" y="2938"/>
                </a:cubicBezTo>
                <a:cubicBezTo>
                  <a:pt x="28415" y="2938"/>
                  <a:pt x="28437" y="2939"/>
                  <a:pt x="28459" y="2939"/>
                </a:cubicBezTo>
                <a:cubicBezTo>
                  <a:pt x="28698" y="2939"/>
                  <a:pt x="28943" y="2889"/>
                  <a:pt x="29163" y="2798"/>
                </a:cubicBezTo>
                <a:cubicBezTo>
                  <a:pt x="29472" y="2678"/>
                  <a:pt x="29712" y="2438"/>
                  <a:pt x="29832" y="2128"/>
                </a:cubicBezTo>
                <a:lnTo>
                  <a:pt x="29832" y="2128"/>
                </a:lnTo>
                <a:cubicBezTo>
                  <a:pt x="29812" y="2218"/>
                  <a:pt x="29792" y="2288"/>
                  <a:pt x="29772" y="2368"/>
                </a:cubicBezTo>
                <a:lnTo>
                  <a:pt x="29752" y="2358"/>
                </a:lnTo>
                <a:cubicBezTo>
                  <a:pt x="29642" y="2738"/>
                  <a:pt x="29552" y="3067"/>
                  <a:pt x="29033" y="3297"/>
                </a:cubicBezTo>
                <a:cubicBezTo>
                  <a:pt x="28813" y="3387"/>
                  <a:pt x="28583" y="3417"/>
                  <a:pt x="28353" y="3417"/>
                </a:cubicBezTo>
                <a:cubicBezTo>
                  <a:pt x="27454" y="3417"/>
                  <a:pt x="26245" y="3007"/>
                  <a:pt x="25276" y="2678"/>
                </a:cubicBezTo>
                <a:cubicBezTo>
                  <a:pt x="24907" y="2548"/>
                  <a:pt x="24567" y="2438"/>
                  <a:pt x="24307" y="2368"/>
                </a:cubicBezTo>
                <a:cubicBezTo>
                  <a:pt x="22469" y="1869"/>
                  <a:pt x="20771" y="1619"/>
                  <a:pt x="19252" y="1619"/>
                </a:cubicBezTo>
                <a:cubicBezTo>
                  <a:pt x="16075" y="1619"/>
                  <a:pt x="13857" y="2728"/>
                  <a:pt x="12638" y="4916"/>
                </a:cubicBezTo>
                <a:cubicBezTo>
                  <a:pt x="11280" y="7363"/>
                  <a:pt x="11090" y="9162"/>
                  <a:pt x="11939" y="11579"/>
                </a:cubicBezTo>
                <a:cubicBezTo>
                  <a:pt x="12748" y="13947"/>
                  <a:pt x="12848" y="15386"/>
                  <a:pt x="11150" y="16704"/>
                </a:cubicBezTo>
                <a:cubicBezTo>
                  <a:pt x="9951" y="17633"/>
                  <a:pt x="9801" y="18503"/>
                  <a:pt x="10620" y="19801"/>
                </a:cubicBezTo>
                <a:cubicBezTo>
                  <a:pt x="10790" y="20051"/>
                  <a:pt x="10980" y="20291"/>
                  <a:pt x="11190" y="20511"/>
                </a:cubicBezTo>
                <a:cubicBezTo>
                  <a:pt x="11459" y="20780"/>
                  <a:pt x="11689" y="21080"/>
                  <a:pt x="11869" y="21410"/>
                </a:cubicBezTo>
                <a:cubicBezTo>
                  <a:pt x="13068" y="23788"/>
                  <a:pt x="10401" y="25826"/>
                  <a:pt x="8263" y="27464"/>
                </a:cubicBezTo>
                <a:cubicBezTo>
                  <a:pt x="7713" y="27874"/>
                  <a:pt x="7184" y="28313"/>
                  <a:pt x="6684" y="28783"/>
                </a:cubicBezTo>
                <a:cubicBezTo>
                  <a:pt x="6564" y="28893"/>
                  <a:pt x="6434" y="29013"/>
                  <a:pt x="6314" y="29142"/>
                </a:cubicBezTo>
                <a:cubicBezTo>
                  <a:pt x="4346" y="31031"/>
                  <a:pt x="1379" y="33878"/>
                  <a:pt x="3657" y="36575"/>
                </a:cubicBezTo>
                <a:cubicBezTo>
                  <a:pt x="4826" y="37964"/>
                  <a:pt x="6334" y="38663"/>
                  <a:pt x="8123" y="38663"/>
                </a:cubicBezTo>
                <a:cubicBezTo>
                  <a:pt x="9451" y="38663"/>
                  <a:pt x="10970" y="38274"/>
                  <a:pt x="12628" y="37515"/>
                </a:cubicBezTo>
                <a:cubicBezTo>
                  <a:pt x="13508" y="37115"/>
                  <a:pt x="15336" y="36276"/>
                  <a:pt x="16744" y="36276"/>
                </a:cubicBezTo>
                <a:cubicBezTo>
                  <a:pt x="17504" y="36276"/>
                  <a:pt x="18063" y="36505"/>
                  <a:pt x="18433" y="36975"/>
                </a:cubicBezTo>
                <a:cubicBezTo>
                  <a:pt x="18423" y="37055"/>
                  <a:pt x="18413" y="37135"/>
                  <a:pt x="18403" y="37215"/>
                </a:cubicBezTo>
                <a:cubicBezTo>
                  <a:pt x="17993" y="36735"/>
                  <a:pt x="17394" y="36495"/>
                  <a:pt x="16605" y="36495"/>
                </a:cubicBezTo>
                <a:cubicBezTo>
                  <a:pt x="15276" y="36495"/>
                  <a:pt x="13657" y="37165"/>
                  <a:pt x="12259" y="37824"/>
                </a:cubicBezTo>
                <a:cubicBezTo>
                  <a:pt x="10560" y="38613"/>
                  <a:pt x="9012" y="39013"/>
                  <a:pt x="7653" y="39013"/>
                </a:cubicBezTo>
                <a:cubicBezTo>
                  <a:pt x="5835" y="39013"/>
                  <a:pt x="4316" y="38304"/>
                  <a:pt x="3127" y="36895"/>
                </a:cubicBezTo>
                <a:cubicBezTo>
                  <a:pt x="860" y="34208"/>
                  <a:pt x="3867" y="31320"/>
                  <a:pt x="5855" y="29412"/>
                </a:cubicBezTo>
                <a:lnTo>
                  <a:pt x="6254" y="29033"/>
                </a:lnTo>
                <a:cubicBezTo>
                  <a:pt x="6774" y="28553"/>
                  <a:pt x="7333" y="28093"/>
                  <a:pt x="7903" y="27674"/>
                </a:cubicBezTo>
                <a:cubicBezTo>
                  <a:pt x="10151" y="25966"/>
                  <a:pt x="12938" y="23828"/>
                  <a:pt x="11659" y="21300"/>
                </a:cubicBezTo>
                <a:cubicBezTo>
                  <a:pt x="11459" y="20950"/>
                  <a:pt x="11210" y="20631"/>
                  <a:pt x="10920" y="20351"/>
                </a:cubicBezTo>
                <a:cubicBezTo>
                  <a:pt x="10710" y="20141"/>
                  <a:pt x="10520" y="19911"/>
                  <a:pt x="10351" y="19672"/>
                </a:cubicBezTo>
                <a:cubicBezTo>
                  <a:pt x="9511" y="18413"/>
                  <a:pt x="9631" y="17564"/>
                  <a:pt x="10780" y="16664"/>
                </a:cubicBezTo>
                <a:cubicBezTo>
                  <a:pt x="12568" y="15246"/>
                  <a:pt x="12449" y="13647"/>
                  <a:pt x="11599" y="11210"/>
                </a:cubicBezTo>
                <a:cubicBezTo>
                  <a:pt x="10720" y="8732"/>
                  <a:pt x="10910" y="6964"/>
                  <a:pt x="12309" y="4436"/>
                </a:cubicBezTo>
                <a:cubicBezTo>
                  <a:pt x="13537" y="2208"/>
                  <a:pt x="15805" y="1079"/>
                  <a:pt x="19032" y="1079"/>
                </a:cubicBezTo>
                <a:close/>
                <a:moveTo>
                  <a:pt x="18812" y="430"/>
                </a:moveTo>
                <a:cubicBezTo>
                  <a:pt x="20421" y="430"/>
                  <a:pt x="22229" y="700"/>
                  <a:pt x="24167" y="1239"/>
                </a:cubicBezTo>
                <a:cubicBezTo>
                  <a:pt x="24427" y="1309"/>
                  <a:pt x="24757" y="1419"/>
                  <a:pt x="25136" y="1549"/>
                </a:cubicBezTo>
                <a:cubicBezTo>
                  <a:pt x="26165" y="1898"/>
                  <a:pt x="27444" y="2338"/>
                  <a:pt x="28423" y="2338"/>
                </a:cubicBezTo>
                <a:cubicBezTo>
                  <a:pt x="28447" y="2339"/>
                  <a:pt x="28470" y="2339"/>
                  <a:pt x="28493" y="2339"/>
                </a:cubicBezTo>
                <a:cubicBezTo>
                  <a:pt x="28749" y="2339"/>
                  <a:pt x="29004" y="2289"/>
                  <a:pt x="29242" y="2188"/>
                </a:cubicBezTo>
                <a:cubicBezTo>
                  <a:pt x="29512" y="2068"/>
                  <a:pt x="29732" y="1859"/>
                  <a:pt x="29862" y="1599"/>
                </a:cubicBezTo>
                <a:lnTo>
                  <a:pt x="29862" y="1599"/>
                </a:lnTo>
                <a:lnTo>
                  <a:pt x="29842" y="1679"/>
                </a:lnTo>
                <a:cubicBezTo>
                  <a:pt x="29742" y="2088"/>
                  <a:pt x="29652" y="2448"/>
                  <a:pt x="29113" y="2678"/>
                </a:cubicBezTo>
                <a:cubicBezTo>
                  <a:pt x="28915" y="2768"/>
                  <a:pt x="28692" y="2809"/>
                  <a:pt x="28467" y="2809"/>
                </a:cubicBezTo>
                <a:cubicBezTo>
                  <a:pt x="28443" y="2809"/>
                  <a:pt x="28418" y="2809"/>
                  <a:pt x="28393" y="2808"/>
                </a:cubicBezTo>
                <a:cubicBezTo>
                  <a:pt x="27474" y="2808"/>
                  <a:pt x="26235" y="2388"/>
                  <a:pt x="25236" y="2048"/>
                </a:cubicBezTo>
                <a:cubicBezTo>
                  <a:pt x="24857" y="1918"/>
                  <a:pt x="24527" y="1809"/>
                  <a:pt x="24267" y="1729"/>
                </a:cubicBezTo>
                <a:cubicBezTo>
                  <a:pt x="22369" y="1209"/>
                  <a:pt x="20611" y="949"/>
                  <a:pt x="19042" y="949"/>
                </a:cubicBezTo>
                <a:cubicBezTo>
                  <a:pt x="15755" y="949"/>
                  <a:pt x="13458" y="2098"/>
                  <a:pt x="12199" y="4376"/>
                </a:cubicBezTo>
                <a:cubicBezTo>
                  <a:pt x="10800" y="6894"/>
                  <a:pt x="10610" y="8762"/>
                  <a:pt x="11479" y="11250"/>
                </a:cubicBezTo>
                <a:cubicBezTo>
                  <a:pt x="12339" y="13687"/>
                  <a:pt x="12449" y="15176"/>
                  <a:pt x="10700" y="16555"/>
                </a:cubicBezTo>
                <a:cubicBezTo>
                  <a:pt x="9511" y="17504"/>
                  <a:pt x="9381" y="18423"/>
                  <a:pt x="10251" y="19731"/>
                </a:cubicBezTo>
                <a:cubicBezTo>
                  <a:pt x="10420" y="19981"/>
                  <a:pt x="10620" y="20211"/>
                  <a:pt x="10830" y="20431"/>
                </a:cubicBezTo>
                <a:cubicBezTo>
                  <a:pt x="11110" y="20701"/>
                  <a:pt x="11360" y="21010"/>
                  <a:pt x="11549" y="21350"/>
                </a:cubicBezTo>
                <a:cubicBezTo>
                  <a:pt x="12788" y="23788"/>
                  <a:pt x="10041" y="25886"/>
                  <a:pt x="7833" y="27574"/>
                </a:cubicBezTo>
                <a:cubicBezTo>
                  <a:pt x="7254" y="27994"/>
                  <a:pt x="6694" y="28453"/>
                  <a:pt x="6165" y="28943"/>
                </a:cubicBezTo>
                <a:lnTo>
                  <a:pt x="5775" y="29322"/>
                </a:lnTo>
                <a:cubicBezTo>
                  <a:pt x="3747" y="31270"/>
                  <a:pt x="690" y="34208"/>
                  <a:pt x="3038" y="36975"/>
                </a:cubicBezTo>
                <a:cubicBezTo>
                  <a:pt x="4246" y="38414"/>
                  <a:pt x="5805" y="39143"/>
                  <a:pt x="7653" y="39143"/>
                </a:cubicBezTo>
                <a:cubicBezTo>
                  <a:pt x="9042" y="39143"/>
                  <a:pt x="10600" y="38743"/>
                  <a:pt x="12309" y="37944"/>
                </a:cubicBezTo>
                <a:cubicBezTo>
                  <a:pt x="13707" y="37285"/>
                  <a:pt x="15306" y="36625"/>
                  <a:pt x="16605" y="36625"/>
                </a:cubicBezTo>
                <a:cubicBezTo>
                  <a:pt x="17414" y="36625"/>
                  <a:pt x="18003" y="36875"/>
                  <a:pt x="18383" y="37385"/>
                </a:cubicBezTo>
                <a:cubicBezTo>
                  <a:pt x="18383" y="37385"/>
                  <a:pt x="18383" y="37395"/>
                  <a:pt x="18383" y="37405"/>
                </a:cubicBezTo>
                <a:cubicBezTo>
                  <a:pt x="18373" y="37465"/>
                  <a:pt x="18353" y="37534"/>
                  <a:pt x="18343" y="37604"/>
                </a:cubicBezTo>
                <a:cubicBezTo>
                  <a:pt x="17923" y="37105"/>
                  <a:pt x="17304" y="36845"/>
                  <a:pt x="16475" y="36845"/>
                </a:cubicBezTo>
                <a:cubicBezTo>
                  <a:pt x="15076" y="36845"/>
                  <a:pt x="13398" y="37554"/>
                  <a:pt x="11929" y="38254"/>
                </a:cubicBezTo>
                <a:cubicBezTo>
                  <a:pt x="11130" y="38633"/>
                  <a:pt x="10291" y="38953"/>
                  <a:pt x="9431" y="39183"/>
                </a:cubicBezTo>
                <a:cubicBezTo>
                  <a:pt x="8702" y="39383"/>
                  <a:pt x="7943" y="39483"/>
                  <a:pt x="7184" y="39493"/>
                </a:cubicBezTo>
                <a:cubicBezTo>
                  <a:pt x="5315" y="39493"/>
                  <a:pt x="3737" y="38753"/>
                  <a:pt x="2508" y="37305"/>
                </a:cubicBezTo>
                <a:cubicBezTo>
                  <a:pt x="180" y="34547"/>
                  <a:pt x="3277" y="31570"/>
                  <a:pt x="5325" y="29602"/>
                </a:cubicBezTo>
                <a:cubicBezTo>
                  <a:pt x="5465" y="29462"/>
                  <a:pt x="5605" y="29322"/>
                  <a:pt x="5735" y="29192"/>
                </a:cubicBezTo>
                <a:cubicBezTo>
                  <a:pt x="6284" y="28703"/>
                  <a:pt x="6854" y="28233"/>
                  <a:pt x="7453" y="27804"/>
                </a:cubicBezTo>
                <a:cubicBezTo>
                  <a:pt x="9761" y="26035"/>
                  <a:pt x="12638" y="23848"/>
                  <a:pt x="11320" y="21250"/>
                </a:cubicBezTo>
                <a:cubicBezTo>
                  <a:pt x="11140" y="20890"/>
                  <a:pt x="10840" y="20581"/>
                  <a:pt x="10550" y="20281"/>
                </a:cubicBezTo>
                <a:cubicBezTo>
                  <a:pt x="10331" y="20081"/>
                  <a:pt x="10141" y="19851"/>
                  <a:pt x="9961" y="19622"/>
                </a:cubicBezTo>
                <a:cubicBezTo>
                  <a:pt x="9062" y="18323"/>
                  <a:pt x="9152" y="17464"/>
                  <a:pt x="10321" y="16525"/>
                </a:cubicBezTo>
                <a:cubicBezTo>
                  <a:pt x="12149" y="15046"/>
                  <a:pt x="12019" y="13408"/>
                  <a:pt x="11130" y="10890"/>
                </a:cubicBezTo>
                <a:cubicBezTo>
                  <a:pt x="10221" y="8342"/>
                  <a:pt x="10410" y="6504"/>
                  <a:pt x="11849" y="3897"/>
                </a:cubicBezTo>
                <a:cubicBezTo>
                  <a:pt x="13128" y="1599"/>
                  <a:pt x="15466" y="430"/>
                  <a:pt x="18812" y="430"/>
                </a:cubicBezTo>
                <a:close/>
                <a:moveTo>
                  <a:pt x="20431" y="5016"/>
                </a:moveTo>
                <a:cubicBezTo>
                  <a:pt x="21650" y="5016"/>
                  <a:pt x="23048" y="5215"/>
                  <a:pt x="24617" y="5605"/>
                </a:cubicBezTo>
                <a:cubicBezTo>
                  <a:pt x="24867" y="5675"/>
                  <a:pt x="25196" y="5785"/>
                  <a:pt x="25576" y="5915"/>
                </a:cubicBezTo>
                <a:cubicBezTo>
                  <a:pt x="26425" y="6194"/>
                  <a:pt x="27494" y="6554"/>
                  <a:pt x="28253" y="6554"/>
                </a:cubicBezTo>
                <a:cubicBezTo>
                  <a:pt x="28413" y="6554"/>
                  <a:pt x="28583" y="6534"/>
                  <a:pt x="28753" y="6484"/>
                </a:cubicBezTo>
                <a:cubicBezTo>
                  <a:pt x="29272" y="6314"/>
                  <a:pt x="29402" y="6075"/>
                  <a:pt x="29532" y="5815"/>
                </a:cubicBezTo>
                <a:cubicBezTo>
                  <a:pt x="29602" y="5665"/>
                  <a:pt x="29692" y="5525"/>
                  <a:pt x="29812" y="5395"/>
                </a:cubicBezTo>
                <a:cubicBezTo>
                  <a:pt x="29872" y="5425"/>
                  <a:pt x="29942" y="5455"/>
                  <a:pt x="30012" y="5495"/>
                </a:cubicBezTo>
                <a:cubicBezTo>
                  <a:pt x="30132" y="5555"/>
                  <a:pt x="30261" y="5605"/>
                  <a:pt x="30401" y="5645"/>
                </a:cubicBezTo>
                <a:lnTo>
                  <a:pt x="30421" y="5645"/>
                </a:lnTo>
                <a:cubicBezTo>
                  <a:pt x="30521" y="5615"/>
                  <a:pt x="30621" y="5605"/>
                  <a:pt x="30711" y="5605"/>
                </a:cubicBezTo>
                <a:cubicBezTo>
                  <a:pt x="31730" y="5605"/>
                  <a:pt x="32939" y="6854"/>
                  <a:pt x="33728" y="8033"/>
                </a:cubicBezTo>
                <a:cubicBezTo>
                  <a:pt x="34567" y="9251"/>
                  <a:pt x="35217" y="10590"/>
                  <a:pt x="35846" y="11879"/>
                </a:cubicBezTo>
                <a:cubicBezTo>
                  <a:pt x="36326" y="12868"/>
                  <a:pt x="36825" y="13877"/>
                  <a:pt x="37395" y="14826"/>
                </a:cubicBezTo>
                <a:cubicBezTo>
                  <a:pt x="38494" y="16654"/>
                  <a:pt x="39912" y="18293"/>
                  <a:pt x="41161" y="19652"/>
                </a:cubicBezTo>
                <a:cubicBezTo>
                  <a:pt x="41321" y="19821"/>
                  <a:pt x="41481" y="20001"/>
                  <a:pt x="41661" y="20181"/>
                </a:cubicBezTo>
                <a:cubicBezTo>
                  <a:pt x="42670" y="21230"/>
                  <a:pt x="43709" y="22319"/>
                  <a:pt x="43699" y="23808"/>
                </a:cubicBezTo>
                <a:cubicBezTo>
                  <a:pt x="43679" y="25866"/>
                  <a:pt x="42440" y="27544"/>
                  <a:pt x="41231" y="28913"/>
                </a:cubicBezTo>
                <a:cubicBezTo>
                  <a:pt x="40412" y="29852"/>
                  <a:pt x="39433" y="30651"/>
                  <a:pt x="38344" y="31280"/>
                </a:cubicBezTo>
                <a:cubicBezTo>
                  <a:pt x="38154" y="31390"/>
                  <a:pt x="37964" y="31480"/>
                  <a:pt x="37764" y="31560"/>
                </a:cubicBezTo>
                <a:cubicBezTo>
                  <a:pt x="37325" y="31750"/>
                  <a:pt x="36905" y="31930"/>
                  <a:pt x="36685" y="32379"/>
                </a:cubicBezTo>
                <a:cubicBezTo>
                  <a:pt x="36336" y="33119"/>
                  <a:pt x="36675" y="33648"/>
                  <a:pt x="37005" y="34168"/>
                </a:cubicBezTo>
                <a:cubicBezTo>
                  <a:pt x="37185" y="34417"/>
                  <a:pt x="37325" y="34687"/>
                  <a:pt x="37425" y="34977"/>
                </a:cubicBezTo>
                <a:cubicBezTo>
                  <a:pt x="37834" y="36326"/>
                  <a:pt x="36515" y="36995"/>
                  <a:pt x="35926" y="37225"/>
                </a:cubicBezTo>
                <a:cubicBezTo>
                  <a:pt x="35466" y="37395"/>
                  <a:pt x="34987" y="37475"/>
                  <a:pt x="34507" y="37475"/>
                </a:cubicBezTo>
                <a:cubicBezTo>
                  <a:pt x="33858" y="37475"/>
                  <a:pt x="33219" y="37345"/>
                  <a:pt x="32589" y="37225"/>
                </a:cubicBezTo>
                <a:cubicBezTo>
                  <a:pt x="31960" y="37095"/>
                  <a:pt x="31310" y="36975"/>
                  <a:pt x="30661" y="36975"/>
                </a:cubicBezTo>
                <a:cubicBezTo>
                  <a:pt x="30642" y="36975"/>
                  <a:pt x="30623" y="36975"/>
                  <a:pt x="30604" y="36975"/>
                </a:cubicBezTo>
                <a:cubicBezTo>
                  <a:pt x="29935" y="36975"/>
                  <a:pt x="29286" y="37144"/>
                  <a:pt x="28713" y="37475"/>
                </a:cubicBezTo>
                <a:cubicBezTo>
                  <a:pt x="26555" y="38683"/>
                  <a:pt x="26115" y="40352"/>
                  <a:pt x="25646" y="42130"/>
                </a:cubicBezTo>
                <a:cubicBezTo>
                  <a:pt x="25466" y="42879"/>
                  <a:pt x="25236" y="43629"/>
                  <a:pt x="24947" y="44348"/>
                </a:cubicBezTo>
                <a:cubicBezTo>
                  <a:pt x="24277" y="45926"/>
                  <a:pt x="23318" y="46686"/>
                  <a:pt x="21740" y="46906"/>
                </a:cubicBezTo>
                <a:cubicBezTo>
                  <a:pt x="21620" y="46916"/>
                  <a:pt x="21500" y="46926"/>
                  <a:pt x="21380" y="46926"/>
                </a:cubicBezTo>
                <a:cubicBezTo>
                  <a:pt x="20191" y="46926"/>
                  <a:pt x="18533" y="46166"/>
                  <a:pt x="17943" y="44927"/>
                </a:cubicBezTo>
                <a:cubicBezTo>
                  <a:pt x="17853" y="44738"/>
                  <a:pt x="17773" y="44528"/>
                  <a:pt x="17723" y="44328"/>
                </a:cubicBezTo>
                <a:lnTo>
                  <a:pt x="17813" y="44058"/>
                </a:lnTo>
                <a:cubicBezTo>
                  <a:pt x="17843" y="44138"/>
                  <a:pt x="17883" y="44218"/>
                  <a:pt x="17913" y="44298"/>
                </a:cubicBezTo>
                <a:cubicBezTo>
                  <a:pt x="18523" y="45547"/>
                  <a:pt x="20151" y="46286"/>
                  <a:pt x="21380" y="46286"/>
                </a:cubicBezTo>
                <a:cubicBezTo>
                  <a:pt x="21510" y="46286"/>
                  <a:pt x="21640" y="46276"/>
                  <a:pt x="21770" y="46266"/>
                </a:cubicBezTo>
                <a:cubicBezTo>
                  <a:pt x="23348" y="46046"/>
                  <a:pt x="24347" y="45267"/>
                  <a:pt x="24997" y="43749"/>
                </a:cubicBezTo>
                <a:cubicBezTo>
                  <a:pt x="25286" y="43049"/>
                  <a:pt x="25516" y="42330"/>
                  <a:pt x="25686" y="41601"/>
                </a:cubicBezTo>
                <a:cubicBezTo>
                  <a:pt x="26135" y="39892"/>
                  <a:pt x="26525" y="38424"/>
                  <a:pt x="28543" y="37315"/>
                </a:cubicBezTo>
                <a:cubicBezTo>
                  <a:pt x="29076" y="37024"/>
                  <a:pt x="29676" y="36865"/>
                  <a:pt x="30277" y="36865"/>
                </a:cubicBezTo>
                <a:cubicBezTo>
                  <a:pt x="30295" y="36865"/>
                  <a:pt x="30313" y="36865"/>
                  <a:pt x="30331" y="36865"/>
                </a:cubicBezTo>
                <a:cubicBezTo>
                  <a:pt x="30961" y="36895"/>
                  <a:pt x="31580" y="36975"/>
                  <a:pt x="32180" y="37115"/>
                </a:cubicBezTo>
                <a:cubicBezTo>
                  <a:pt x="32799" y="37265"/>
                  <a:pt x="33438" y="37345"/>
                  <a:pt x="34068" y="37365"/>
                </a:cubicBezTo>
                <a:cubicBezTo>
                  <a:pt x="34092" y="37365"/>
                  <a:pt x="34116" y="37365"/>
                  <a:pt x="34140" y="37365"/>
                </a:cubicBezTo>
                <a:cubicBezTo>
                  <a:pt x="34595" y="37365"/>
                  <a:pt x="35049" y="37276"/>
                  <a:pt x="35476" y="37115"/>
                </a:cubicBezTo>
                <a:cubicBezTo>
                  <a:pt x="36745" y="36635"/>
                  <a:pt x="37305" y="35786"/>
                  <a:pt x="37015" y="34787"/>
                </a:cubicBezTo>
                <a:cubicBezTo>
                  <a:pt x="36925" y="34497"/>
                  <a:pt x="36785" y="34218"/>
                  <a:pt x="36615" y="33958"/>
                </a:cubicBezTo>
                <a:cubicBezTo>
                  <a:pt x="36306" y="33448"/>
                  <a:pt x="36016" y="32969"/>
                  <a:pt x="36346" y="32309"/>
                </a:cubicBezTo>
                <a:cubicBezTo>
                  <a:pt x="36555" y="31910"/>
                  <a:pt x="36915" y="31760"/>
                  <a:pt x="37345" y="31590"/>
                </a:cubicBezTo>
                <a:cubicBezTo>
                  <a:pt x="37564" y="31510"/>
                  <a:pt x="37774" y="31410"/>
                  <a:pt x="37974" y="31300"/>
                </a:cubicBezTo>
                <a:cubicBezTo>
                  <a:pt x="39043" y="30691"/>
                  <a:pt x="39992" y="29902"/>
                  <a:pt x="40791" y="28973"/>
                </a:cubicBezTo>
                <a:cubicBezTo>
                  <a:pt x="41960" y="27634"/>
                  <a:pt x="43149" y="25995"/>
                  <a:pt x="43179" y="23977"/>
                </a:cubicBezTo>
                <a:cubicBezTo>
                  <a:pt x="43189" y="22509"/>
                  <a:pt x="42130" y="21400"/>
                  <a:pt x="41201" y="20421"/>
                </a:cubicBezTo>
                <a:cubicBezTo>
                  <a:pt x="41031" y="20241"/>
                  <a:pt x="40871" y="20071"/>
                  <a:pt x="40711" y="19901"/>
                </a:cubicBezTo>
                <a:cubicBezTo>
                  <a:pt x="39533" y="18603"/>
                  <a:pt x="38194" y="17034"/>
                  <a:pt x="37155" y="15276"/>
                </a:cubicBezTo>
                <a:cubicBezTo>
                  <a:pt x="36625" y="14377"/>
                  <a:pt x="36156" y="13398"/>
                  <a:pt x="35696" y="12448"/>
                </a:cubicBezTo>
                <a:cubicBezTo>
                  <a:pt x="35097" y="11200"/>
                  <a:pt x="34467" y="9901"/>
                  <a:pt x="33668" y="8702"/>
                </a:cubicBezTo>
                <a:cubicBezTo>
                  <a:pt x="33398" y="8292"/>
                  <a:pt x="31990" y="6274"/>
                  <a:pt x="30631" y="6274"/>
                </a:cubicBezTo>
                <a:cubicBezTo>
                  <a:pt x="30541" y="6274"/>
                  <a:pt x="30451" y="6284"/>
                  <a:pt x="30361" y="6304"/>
                </a:cubicBezTo>
                <a:cubicBezTo>
                  <a:pt x="30231" y="6264"/>
                  <a:pt x="30102" y="6204"/>
                  <a:pt x="29982" y="6134"/>
                </a:cubicBezTo>
                <a:cubicBezTo>
                  <a:pt x="29892" y="6094"/>
                  <a:pt x="29812" y="6045"/>
                  <a:pt x="29732" y="6015"/>
                </a:cubicBezTo>
                <a:lnTo>
                  <a:pt x="29692" y="5995"/>
                </a:lnTo>
                <a:lnTo>
                  <a:pt x="29662" y="6025"/>
                </a:lnTo>
                <a:cubicBezTo>
                  <a:pt x="29532" y="6144"/>
                  <a:pt x="29422" y="6294"/>
                  <a:pt x="29332" y="6444"/>
                </a:cubicBezTo>
                <a:cubicBezTo>
                  <a:pt x="29202" y="6674"/>
                  <a:pt x="29103" y="6844"/>
                  <a:pt x="28623" y="6984"/>
                </a:cubicBezTo>
                <a:cubicBezTo>
                  <a:pt x="28515" y="7017"/>
                  <a:pt x="28401" y="7036"/>
                  <a:pt x="28291" y="7036"/>
                </a:cubicBezTo>
                <a:cubicBezTo>
                  <a:pt x="28268" y="7036"/>
                  <a:pt x="28246" y="7035"/>
                  <a:pt x="28223" y="7034"/>
                </a:cubicBezTo>
                <a:cubicBezTo>
                  <a:pt x="27514" y="7034"/>
                  <a:pt x="26495" y="6694"/>
                  <a:pt x="25676" y="6424"/>
                </a:cubicBezTo>
                <a:cubicBezTo>
                  <a:pt x="25306" y="6304"/>
                  <a:pt x="24967" y="6184"/>
                  <a:pt x="24697" y="6124"/>
                </a:cubicBezTo>
                <a:cubicBezTo>
                  <a:pt x="23158" y="5735"/>
                  <a:pt x="21840" y="5555"/>
                  <a:pt x="20651" y="5555"/>
                </a:cubicBezTo>
                <a:cubicBezTo>
                  <a:pt x="18133" y="5555"/>
                  <a:pt x="16365" y="6424"/>
                  <a:pt x="15406" y="8153"/>
                </a:cubicBezTo>
                <a:cubicBezTo>
                  <a:pt x="14337" y="10091"/>
                  <a:pt x="14177" y="11549"/>
                  <a:pt x="14806" y="13537"/>
                </a:cubicBezTo>
                <a:cubicBezTo>
                  <a:pt x="15386" y="15376"/>
                  <a:pt x="15426" y="16555"/>
                  <a:pt x="13967" y="17534"/>
                </a:cubicBezTo>
                <a:cubicBezTo>
                  <a:pt x="12748" y="18343"/>
                  <a:pt x="12508" y="18972"/>
                  <a:pt x="12978" y="20121"/>
                </a:cubicBezTo>
                <a:cubicBezTo>
                  <a:pt x="13118" y="20411"/>
                  <a:pt x="13288" y="20691"/>
                  <a:pt x="13478" y="20950"/>
                </a:cubicBezTo>
                <a:cubicBezTo>
                  <a:pt x="13657" y="21200"/>
                  <a:pt x="13817" y="21450"/>
                  <a:pt x="13947" y="21720"/>
                </a:cubicBezTo>
                <a:cubicBezTo>
                  <a:pt x="14127" y="22059"/>
                  <a:pt x="14207" y="22439"/>
                  <a:pt x="14187" y="22819"/>
                </a:cubicBezTo>
                <a:cubicBezTo>
                  <a:pt x="14207" y="22629"/>
                  <a:pt x="14237" y="22439"/>
                  <a:pt x="14267" y="22249"/>
                </a:cubicBezTo>
                <a:cubicBezTo>
                  <a:pt x="14227" y="22049"/>
                  <a:pt x="14157" y="21849"/>
                  <a:pt x="14067" y="21670"/>
                </a:cubicBezTo>
                <a:cubicBezTo>
                  <a:pt x="13927" y="21390"/>
                  <a:pt x="13767" y="21130"/>
                  <a:pt x="13587" y="20880"/>
                </a:cubicBezTo>
                <a:cubicBezTo>
                  <a:pt x="13398" y="20631"/>
                  <a:pt x="13238" y="20361"/>
                  <a:pt x="13098" y="20071"/>
                </a:cubicBezTo>
                <a:cubicBezTo>
                  <a:pt x="12658" y="18992"/>
                  <a:pt x="12878" y="18423"/>
                  <a:pt x="14037" y="17633"/>
                </a:cubicBezTo>
                <a:cubicBezTo>
                  <a:pt x="15566" y="16614"/>
                  <a:pt x="15516" y="15346"/>
                  <a:pt x="14926" y="13487"/>
                </a:cubicBezTo>
                <a:cubicBezTo>
                  <a:pt x="14307" y="11539"/>
                  <a:pt x="14467" y="10111"/>
                  <a:pt x="15526" y="8212"/>
                </a:cubicBezTo>
                <a:cubicBezTo>
                  <a:pt x="16455" y="6524"/>
                  <a:pt x="18183" y="5675"/>
                  <a:pt x="20661" y="5675"/>
                </a:cubicBezTo>
                <a:cubicBezTo>
                  <a:pt x="21830" y="5675"/>
                  <a:pt x="23148" y="5855"/>
                  <a:pt x="24677" y="6234"/>
                </a:cubicBezTo>
                <a:cubicBezTo>
                  <a:pt x="24927" y="6304"/>
                  <a:pt x="25276" y="6414"/>
                  <a:pt x="25636" y="6544"/>
                </a:cubicBezTo>
                <a:cubicBezTo>
                  <a:pt x="26465" y="6814"/>
                  <a:pt x="27494" y="7163"/>
                  <a:pt x="28223" y="7163"/>
                </a:cubicBezTo>
                <a:cubicBezTo>
                  <a:pt x="28373" y="7163"/>
                  <a:pt x="28523" y="7153"/>
                  <a:pt x="28663" y="7104"/>
                </a:cubicBezTo>
                <a:cubicBezTo>
                  <a:pt x="29182" y="6954"/>
                  <a:pt x="29312" y="6734"/>
                  <a:pt x="29442" y="6514"/>
                </a:cubicBezTo>
                <a:cubicBezTo>
                  <a:pt x="29522" y="6374"/>
                  <a:pt x="29612" y="6254"/>
                  <a:pt x="29722" y="6134"/>
                </a:cubicBezTo>
                <a:cubicBezTo>
                  <a:pt x="29792" y="6164"/>
                  <a:pt x="29862" y="6204"/>
                  <a:pt x="29932" y="6244"/>
                </a:cubicBezTo>
                <a:cubicBezTo>
                  <a:pt x="30062" y="6314"/>
                  <a:pt x="30192" y="6374"/>
                  <a:pt x="30331" y="6424"/>
                </a:cubicBezTo>
                <a:lnTo>
                  <a:pt x="30371" y="6424"/>
                </a:lnTo>
                <a:cubicBezTo>
                  <a:pt x="30451" y="6404"/>
                  <a:pt x="30541" y="6394"/>
                  <a:pt x="30631" y="6394"/>
                </a:cubicBezTo>
                <a:cubicBezTo>
                  <a:pt x="31930" y="6394"/>
                  <a:pt x="33299" y="8362"/>
                  <a:pt x="33568" y="8762"/>
                </a:cubicBezTo>
                <a:cubicBezTo>
                  <a:pt x="34358" y="9951"/>
                  <a:pt x="34977" y="11250"/>
                  <a:pt x="35586" y="12508"/>
                </a:cubicBezTo>
                <a:cubicBezTo>
                  <a:pt x="36036" y="13447"/>
                  <a:pt x="36505" y="14427"/>
                  <a:pt x="37045" y="15336"/>
                </a:cubicBezTo>
                <a:cubicBezTo>
                  <a:pt x="38084" y="17114"/>
                  <a:pt x="39433" y="18682"/>
                  <a:pt x="40622" y="19991"/>
                </a:cubicBezTo>
                <a:cubicBezTo>
                  <a:pt x="40771" y="20161"/>
                  <a:pt x="40931" y="20331"/>
                  <a:pt x="41111" y="20511"/>
                </a:cubicBezTo>
                <a:cubicBezTo>
                  <a:pt x="42070" y="21520"/>
                  <a:pt x="43059" y="22559"/>
                  <a:pt x="43049" y="23977"/>
                </a:cubicBezTo>
                <a:cubicBezTo>
                  <a:pt x="43019" y="25956"/>
                  <a:pt x="41840" y="27574"/>
                  <a:pt x="40691" y="28893"/>
                </a:cubicBezTo>
                <a:cubicBezTo>
                  <a:pt x="39912" y="29812"/>
                  <a:pt x="38973" y="30591"/>
                  <a:pt x="37924" y="31191"/>
                </a:cubicBezTo>
                <a:cubicBezTo>
                  <a:pt x="37724" y="31300"/>
                  <a:pt x="37524" y="31390"/>
                  <a:pt x="37315" y="31470"/>
                </a:cubicBezTo>
                <a:cubicBezTo>
                  <a:pt x="36885" y="31640"/>
                  <a:pt x="36485" y="31810"/>
                  <a:pt x="36256" y="32250"/>
                </a:cubicBezTo>
                <a:cubicBezTo>
                  <a:pt x="35886" y="32969"/>
                  <a:pt x="36216" y="33498"/>
                  <a:pt x="36525" y="34018"/>
                </a:cubicBezTo>
                <a:cubicBezTo>
                  <a:pt x="36685" y="34268"/>
                  <a:pt x="36825" y="34537"/>
                  <a:pt x="36915" y="34817"/>
                </a:cubicBezTo>
                <a:cubicBezTo>
                  <a:pt x="37295" y="36146"/>
                  <a:pt x="36016" y="36785"/>
                  <a:pt x="35456" y="36995"/>
                </a:cubicBezTo>
                <a:cubicBezTo>
                  <a:pt x="35041" y="37155"/>
                  <a:pt x="34608" y="37236"/>
                  <a:pt x="34166" y="37236"/>
                </a:cubicBezTo>
                <a:cubicBezTo>
                  <a:pt x="34140" y="37236"/>
                  <a:pt x="34114" y="37235"/>
                  <a:pt x="34088" y="37235"/>
                </a:cubicBezTo>
                <a:cubicBezTo>
                  <a:pt x="33458" y="37215"/>
                  <a:pt x="32839" y="37135"/>
                  <a:pt x="32230" y="36985"/>
                </a:cubicBezTo>
                <a:cubicBezTo>
                  <a:pt x="31610" y="36845"/>
                  <a:pt x="30981" y="36755"/>
                  <a:pt x="30351" y="36735"/>
                </a:cubicBezTo>
                <a:cubicBezTo>
                  <a:pt x="30332" y="36735"/>
                  <a:pt x="30313" y="36735"/>
                  <a:pt x="30294" y="36735"/>
                </a:cubicBezTo>
                <a:cubicBezTo>
                  <a:pt x="29665" y="36735"/>
                  <a:pt x="29056" y="36894"/>
                  <a:pt x="28503" y="37195"/>
                </a:cubicBezTo>
                <a:cubicBezTo>
                  <a:pt x="26435" y="38334"/>
                  <a:pt x="26026" y="39902"/>
                  <a:pt x="25586" y="41571"/>
                </a:cubicBezTo>
                <a:cubicBezTo>
                  <a:pt x="25416" y="42300"/>
                  <a:pt x="25186" y="43009"/>
                  <a:pt x="24907" y="43699"/>
                </a:cubicBezTo>
                <a:cubicBezTo>
                  <a:pt x="24267" y="45177"/>
                  <a:pt x="23308" y="45926"/>
                  <a:pt x="21770" y="46136"/>
                </a:cubicBezTo>
                <a:cubicBezTo>
                  <a:pt x="21650" y="46156"/>
                  <a:pt x="21520" y="46166"/>
                  <a:pt x="21400" y="46166"/>
                </a:cubicBezTo>
                <a:cubicBezTo>
                  <a:pt x="20211" y="46166"/>
                  <a:pt x="18643" y="45447"/>
                  <a:pt x="18053" y="44248"/>
                </a:cubicBezTo>
                <a:cubicBezTo>
                  <a:pt x="17993" y="44128"/>
                  <a:pt x="17943" y="44008"/>
                  <a:pt x="17903" y="43878"/>
                </a:cubicBezTo>
                <a:lnTo>
                  <a:pt x="17973" y="43709"/>
                </a:lnTo>
                <a:lnTo>
                  <a:pt x="18013" y="43579"/>
                </a:lnTo>
                <a:lnTo>
                  <a:pt x="18033" y="43619"/>
                </a:lnTo>
                <a:cubicBezTo>
                  <a:pt x="18623" y="44818"/>
                  <a:pt x="20211" y="45537"/>
                  <a:pt x="21400" y="45537"/>
                </a:cubicBezTo>
                <a:cubicBezTo>
                  <a:pt x="21530" y="45537"/>
                  <a:pt x="21670" y="45527"/>
                  <a:pt x="21810" y="45507"/>
                </a:cubicBezTo>
                <a:cubicBezTo>
                  <a:pt x="23338" y="45287"/>
                  <a:pt x="24337" y="44528"/>
                  <a:pt x="24967" y="43109"/>
                </a:cubicBezTo>
                <a:cubicBezTo>
                  <a:pt x="25246" y="42440"/>
                  <a:pt x="25466" y="41750"/>
                  <a:pt x="25636" y="41051"/>
                </a:cubicBezTo>
                <a:cubicBezTo>
                  <a:pt x="26055" y="39463"/>
                  <a:pt x="26415" y="38094"/>
                  <a:pt x="28333" y="37055"/>
                </a:cubicBezTo>
                <a:cubicBezTo>
                  <a:pt x="28835" y="36785"/>
                  <a:pt x="29403" y="36645"/>
                  <a:pt x="29973" y="36645"/>
                </a:cubicBezTo>
                <a:cubicBezTo>
                  <a:pt x="29992" y="36645"/>
                  <a:pt x="30012" y="36645"/>
                  <a:pt x="30032" y="36645"/>
                </a:cubicBezTo>
                <a:cubicBezTo>
                  <a:pt x="30641" y="36665"/>
                  <a:pt x="31241" y="36745"/>
                  <a:pt x="31830" y="36885"/>
                </a:cubicBezTo>
                <a:cubicBezTo>
                  <a:pt x="32429" y="37025"/>
                  <a:pt x="33039" y="37105"/>
                  <a:pt x="33658" y="37125"/>
                </a:cubicBezTo>
                <a:cubicBezTo>
                  <a:pt x="34118" y="37125"/>
                  <a:pt x="34577" y="37045"/>
                  <a:pt x="35017" y="36885"/>
                </a:cubicBezTo>
                <a:cubicBezTo>
                  <a:pt x="36236" y="36426"/>
                  <a:pt x="36785" y="35606"/>
                  <a:pt x="36525" y="34627"/>
                </a:cubicBezTo>
                <a:cubicBezTo>
                  <a:pt x="36436" y="34338"/>
                  <a:pt x="36306" y="34058"/>
                  <a:pt x="36146" y="33808"/>
                </a:cubicBezTo>
                <a:cubicBezTo>
                  <a:pt x="35856" y="33299"/>
                  <a:pt x="35586" y="32809"/>
                  <a:pt x="35926" y="32170"/>
                </a:cubicBezTo>
                <a:cubicBezTo>
                  <a:pt x="36136" y="31780"/>
                  <a:pt x="36495" y="31650"/>
                  <a:pt x="36915" y="31490"/>
                </a:cubicBezTo>
                <a:cubicBezTo>
                  <a:pt x="37135" y="31410"/>
                  <a:pt x="37355" y="31310"/>
                  <a:pt x="37564" y="31201"/>
                </a:cubicBezTo>
                <a:cubicBezTo>
                  <a:pt x="38593" y="30611"/>
                  <a:pt x="39513" y="29852"/>
                  <a:pt x="40282" y="28943"/>
                </a:cubicBezTo>
                <a:cubicBezTo>
                  <a:pt x="41391" y="27654"/>
                  <a:pt x="42530" y="26075"/>
                  <a:pt x="42550" y="24137"/>
                </a:cubicBezTo>
                <a:cubicBezTo>
                  <a:pt x="42560" y="22729"/>
                  <a:pt x="41561" y="21670"/>
                  <a:pt x="40681" y="20731"/>
                </a:cubicBezTo>
                <a:cubicBezTo>
                  <a:pt x="40512" y="20561"/>
                  <a:pt x="40362" y="20391"/>
                  <a:pt x="40202" y="20221"/>
                </a:cubicBezTo>
                <a:cubicBezTo>
                  <a:pt x="39093" y="18982"/>
                  <a:pt x="37824" y="17474"/>
                  <a:pt x="36835" y="15765"/>
                </a:cubicBezTo>
                <a:cubicBezTo>
                  <a:pt x="36336" y="14896"/>
                  <a:pt x="35886" y="13957"/>
                  <a:pt x="35456" y="13058"/>
                </a:cubicBezTo>
                <a:cubicBezTo>
                  <a:pt x="34887" y="11839"/>
                  <a:pt x="34298" y="10580"/>
                  <a:pt x="33528" y="9411"/>
                </a:cubicBezTo>
                <a:cubicBezTo>
                  <a:pt x="33269" y="9022"/>
                  <a:pt x="31920" y="7054"/>
                  <a:pt x="30581" y="7054"/>
                </a:cubicBezTo>
                <a:cubicBezTo>
                  <a:pt x="30491" y="7054"/>
                  <a:pt x="30411" y="7054"/>
                  <a:pt x="30331" y="7074"/>
                </a:cubicBezTo>
                <a:cubicBezTo>
                  <a:pt x="30192" y="7014"/>
                  <a:pt x="30052" y="6954"/>
                  <a:pt x="29932" y="6874"/>
                </a:cubicBezTo>
                <a:cubicBezTo>
                  <a:pt x="29842" y="6824"/>
                  <a:pt x="29762" y="6784"/>
                  <a:pt x="29692" y="6744"/>
                </a:cubicBezTo>
                <a:lnTo>
                  <a:pt x="29652" y="6724"/>
                </a:lnTo>
                <a:lnTo>
                  <a:pt x="29622" y="6754"/>
                </a:lnTo>
                <a:cubicBezTo>
                  <a:pt x="29492" y="6854"/>
                  <a:pt x="29382" y="6984"/>
                  <a:pt x="29292" y="7124"/>
                </a:cubicBezTo>
                <a:cubicBezTo>
                  <a:pt x="29153" y="7313"/>
                  <a:pt x="29043" y="7473"/>
                  <a:pt x="28583" y="7593"/>
                </a:cubicBezTo>
                <a:cubicBezTo>
                  <a:pt x="28463" y="7623"/>
                  <a:pt x="28343" y="7643"/>
                  <a:pt x="28213" y="7643"/>
                </a:cubicBezTo>
                <a:cubicBezTo>
                  <a:pt x="27544" y="7643"/>
                  <a:pt x="26555" y="7313"/>
                  <a:pt x="25766" y="7054"/>
                </a:cubicBezTo>
                <a:cubicBezTo>
                  <a:pt x="25396" y="6924"/>
                  <a:pt x="25046" y="6814"/>
                  <a:pt x="24787" y="6744"/>
                </a:cubicBezTo>
                <a:cubicBezTo>
                  <a:pt x="23308" y="6384"/>
                  <a:pt x="22039" y="6204"/>
                  <a:pt x="20910" y="6204"/>
                </a:cubicBezTo>
                <a:cubicBezTo>
                  <a:pt x="18493" y="6204"/>
                  <a:pt x="16804" y="7044"/>
                  <a:pt x="15895" y="8692"/>
                </a:cubicBezTo>
                <a:cubicBezTo>
                  <a:pt x="14866" y="10540"/>
                  <a:pt x="14706" y="11939"/>
                  <a:pt x="15306" y="13857"/>
                </a:cubicBezTo>
                <a:cubicBezTo>
                  <a:pt x="15835" y="15575"/>
                  <a:pt x="15875" y="16754"/>
                  <a:pt x="14457" y="17673"/>
                </a:cubicBezTo>
                <a:cubicBezTo>
                  <a:pt x="13388" y="18363"/>
                  <a:pt x="12938" y="18942"/>
                  <a:pt x="13398" y="20171"/>
                </a:cubicBezTo>
                <a:cubicBezTo>
                  <a:pt x="13528" y="20481"/>
                  <a:pt x="13687" y="20770"/>
                  <a:pt x="13877" y="21050"/>
                </a:cubicBezTo>
                <a:cubicBezTo>
                  <a:pt x="14037" y="21280"/>
                  <a:pt x="14187" y="21530"/>
                  <a:pt x="14317" y="21780"/>
                </a:cubicBezTo>
                <a:cubicBezTo>
                  <a:pt x="14327" y="21809"/>
                  <a:pt x="14347" y="21839"/>
                  <a:pt x="14357" y="21869"/>
                </a:cubicBezTo>
                <a:cubicBezTo>
                  <a:pt x="14367" y="21809"/>
                  <a:pt x="14387" y="21740"/>
                  <a:pt x="14397" y="21670"/>
                </a:cubicBezTo>
                <a:cubicBezTo>
                  <a:pt x="14277" y="21430"/>
                  <a:pt x="14137" y="21200"/>
                  <a:pt x="13987" y="20980"/>
                </a:cubicBezTo>
                <a:cubicBezTo>
                  <a:pt x="13797" y="20711"/>
                  <a:pt x="13637" y="20431"/>
                  <a:pt x="13518" y="20131"/>
                </a:cubicBezTo>
                <a:cubicBezTo>
                  <a:pt x="13168" y="19212"/>
                  <a:pt x="13238" y="18623"/>
                  <a:pt x="14527" y="17783"/>
                </a:cubicBezTo>
                <a:cubicBezTo>
                  <a:pt x="16005" y="16824"/>
                  <a:pt x="15975" y="15605"/>
                  <a:pt x="15426" y="13827"/>
                </a:cubicBezTo>
                <a:cubicBezTo>
                  <a:pt x="14836" y="11949"/>
                  <a:pt x="14996" y="10580"/>
                  <a:pt x="16005" y="8752"/>
                </a:cubicBezTo>
                <a:cubicBezTo>
                  <a:pt x="16894" y="7153"/>
                  <a:pt x="18543" y="6334"/>
                  <a:pt x="20910" y="6334"/>
                </a:cubicBezTo>
                <a:cubicBezTo>
                  <a:pt x="22019" y="6334"/>
                  <a:pt x="23278" y="6514"/>
                  <a:pt x="24757" y="6874"/>
                </a:cubicBezTo>
                <a:cubicBezTo>
                  <a:pt x="25016" y="6934"/>
                  <a:pt x="25366" y="7054"/>
                  <a:pt x="25726" y="7173"/>
                </a:cubicBezTo>
                <a:cubicBezTo>
                  <a:pt x="26525" y="7443"/>
                  <a:pt x="27524" y="7773"/>
                  <a:pt x="28223" y="7773"/>
                </a:cubicBezTo>
                <a:cubicBezTo>
                  <a:pt x="28353" y="7773"/>
                  <a:pt x="28483" y="7753"/>
                  <a:pt x="28613" y="7723"/>
                </a:cubicBezTo>
                <a:cubicBezTo>
                  <a:pt x="29123" y="7583"/>
                  <a:pt x="29252" y="7403"/>
                  <a:pt x="29392" y="7203"/>
                </a:cubicBezTo>
                <a:cubicBezTo>
                  <a:pt x="29472" y="7084"/>
                  <a:pt x="29562" y="6974"/>
                  <a:pt x="29672" y="6884"/>
                </a:cubicBezTo>
                <a:cubicBezTo>
                  <a:pt x="29732" y="6914"/>
                  <a:pt x="29792" y="6954"/>
                  <a:pt x="29862" y="6994"/>
                </a:cubicBezTo>
                <a:cubicBezTo>
                  <a:pt x="30002" y="7074"/>
                  <a:pt x="30152" y="7153"/>
                  <a:pt x="30301" y="7203"/>
                </a:cubicBezTo>
                <a:lnTo>
                  <a:pt x="30321" y="7213"/>
                </a:lnTo>
                <a:lnTo>
                  <a:pt x="30331" y="7213"/>
                </a:lnTo>
                <a:cubicBezTo>
                  <a:pt x="30411" y="7193"/>
                  <a:pt x="30491" y="7183"/>
                  <a:pt x="30581" y="7183"/>
                </a:cubicBezTo>
                <a:cubicBezTo>
                  <a:pt x="31560" y="7183"/>
                  <a:pt x="32729" y="8432"/>
                  <a:pt x="33428" y="9491"/>
                </a:cubicBezTo>
                <a:cubicBezTo>
                  <a:pt x="34188" y="10660"/>
                  <a:pt x="34777" y="11909"/>
                  <a:pt x="35347" y="13118"/>
                </a:cubicBezTo>
                <a:cubicBezTo>
                  <a:pt x="35776" y="14027"/>
                  <a:pt x="36216" y="14966"/>
                  <a:pt x="36715" y="15835"/>
                </a:cubicBezTo>
                <a:cubicBezTo>
                  <a:pt x="37714" y="17564"/>
                  <a:pt x="38983" y="19062"/>
                  <a:pt x="40102" y="20311"/>
                </a:cubicBezTo>
                <a:cubicBezTo>
                  <a:pt x="40252" y="20481"/>
                  <a:pt x="40412" y="20651"/>
                  <a:pt x="40582" y="20830"/>
                </a:cubicBezTo>
                <a:cubicBezTo>
                  <a:pt x="41491" y="21790"/>
                  <a:pt x="42430" y="22789"/>
                  <a:pt x="42410" y="24147"/>
                </a:cubicBezTo>
                <a:cubicBezTo>
                  <a:pt x="42390" y="26035"/>
                  <a:pt x="41271" y="27594"/>
                  <a:pt x="40172" y="28873"/>
                </a:cubicBezTo>
                <a:cubicBezTo>
                  <a:pt x="39413" y="29762"/>
                  <a:pt x="38514" y="30511"/>
                  <a:pt x="37495" y="31091"/>
                </a:cubicBezTo>
                <a:cubicBezTo>
                  <a:pt x="37285" y="31201"/>
                  <a:pt x="37075" y="31300"/>
                  <a:pt x="36865" y="31370"/>
                </a:cubicBezTo>
                <a:cubicBezTo>
                  <a:pt x="36436" y="31530"/>
                  <a:pt x="36046" y="31680"/>
                  <a:pt x="35816" y="32110"/>
                </a:cubicBezTo>
                <a:cubicBezTo>
                  <a:pt x="35436" y="32819"/>
                  <a:pt x="35736" y="33348"/>
                  <a:pt x="36036" y="33868"/>
                </a:cubicBezTo>
                <a:cubicBezTo>
                  <a:pt x="36186" y="34118"/>
                  <a:pt x="36306" y="34387"/>
                  <a:pt x="36396" y="34657"/>
                </a:cubicBezTo>
                <a:cubicBezTo>
                  <a:pt x="36635" y="35566"/>
                  <a:pt x="36116" y="36336"/>
                  <a:pt x="34967" y="36775"/>
                </a:cubicBezTo>
                <a:cubicBezTo>
                  <a:pt x="34547" y="36925"/>
                  <a:pt x="34098" y="37005"/>
                  <a:pt x="33658" y="37005"/>
                </a:cubicBezTo>
                <a:cubicBezTo>
                  <a:pt x="33049" y="36985"/>
                  <a:pt x="32439" y="36895"/>
                  <a:pt x="31850" y="36765"/>
                </a:cubicBezTo>
                <a:cubicBezTo>
                  <a:pt x="31251" y="36615"/>
                  <a:pt x="30641" y="36535"/>
                  <a:pt x="30032" y="36515"/>
                </a:cubicBezTo>
                <a:cubicBezTo>
                  <a:pt x="30012" y="36515"/>
                  <a:pt x="29993" y="36515"/>
                  <a:pt x="29974" y="36515"/>
                </a:cubicBezTo>
                <a:cubicBezTo>
                  <a:pt x="29375" y="36515"/>
                  <a:pt x="28796" y="36664"/>
                  <a:pt x="28273" y="36945"/>
                </a:cubicBezTo>
                <a:cubicBezTo>
                  <a:pt x="26295" y="38004"/>
                  <a:pt x="25916" y="39473"/>
                  <a:pt x="25506" y="41021"/>
                </a:cubicBezTo>
                <a:cubicBezTo>
                  <a:pt x="25346" y="41720"/>
                  <a:pt x="25116" y="42400"/>
                  <a:pt x="24847" y="43069"/>
                </a:cubicBezTo>
                <a:cubicBezTo>
                  <a:pt x="24237" y="44438"/>
                  <a:pt x="23268" y="45177"/>
                  <a:pt x="21790" y="45387"/>
                </a:cubicBezTo>
                <a:cubicBezTo>
                  <a:pt x="21660" y="45407"/>
                  <a:pt x="21520" y="45417"/>
                  <a:pt x="21390" y="45417"/>
                </a:cubicBezTo>
                <a:cubicBezTo>
                  <a:pt x="20241" y="45417"/>
                  <a:pt x="18713" y="44728"/>
                  <a:pt x="18143" y="43569"/>
                </a:cubicBezTo>
                <a:cubicBezTo>
                  <a:pt x="18123" y="43519"/>
                  <a:pt x="18103" y="43469"/>
                  <a:pt x="18073" y="43419"/>
                </a:cubicBezTo>
                <a:cubicBezTo>
                  <a:pt x="18123" y="43309"/>
                  <a:pt x="18163" y="43189"/>
                  <a:pt x="18203" y="43079"/>
                </a:cubicBezTo>
                <a:cubicBezTo>
                  <a:pt x="18842" y="44188"/>
                  <a:pt x="20301" y="44788"/>
                  <a:pt x="21400" y="44788"/>
                </a:cubicBezTo>
                <a:cubicBezTo>
                  <a:pt x="21540" y="44788"/>
                  <a:pt x="21680" y="44778"/>
                  <a:pt x="21830" y="44758"/>
                </a:cubicBezTo>
                <a:cubicBezTo>
                  <a:pt x="23298" y="44528"/>
                  <a:pt x="24307" y="43789"/>
                  <a:pt x="24907" y="42470"/>
                </a:cubicBezTo>
                <a:cubicBezTo>
                  <a:pt x="25186" y="41840"/>
                  <a:pt x="25396" y="41181"/>
                  <a:pt x="25556" y="40512"/>
                </a:cubicBezTo>
                <a:cubicBezTo>
                  <a:pt x="25946" y="39033"/>
                  <a:pt x="26275" y="37764"/>
                  <a:pt x="28104" y="36795"/>
                </a:cubicBezTo>
                <a:cubicBezTo>
                  <a:pt x="28585" y="36545"/>
                  <a:pt x="29113" y="36415"/>
                  <a:pt x="29652" y="36415"/>
                </a:cubicBezTo>
                <a:cubicBezTo>
                  <a:pt x="29672" y="36415"/>
                  <a:pt x="29692" y="36415"/>
                  <a:pt x="29712" y="36416"/>
                </a:cubicBezTo>
                <a:cubicBezTo>
                  <a:pt x="30301" y="36436"/>
                  <a:pt x="30881" y="36515"/>
                  <a:pt x="31450" y="36645"/>
                </a:cubicBezTo>
                <a:cubicBezTo>
                  <a:pt x="32030" y="36785"/>
                  <a:pt x="32629" y="36865"/>
                  <a:pt x="33229" y="36885"/>
                </a:cubicBezTo>
                <a:cubicBezTo>
                  <a:pt x="33253" y="36886"/>
                  <a:pt x="33278" y="36886"/>
                  <a:pt x="33302" y="36886"/>
                </a:cubicBezTo>
                <a:cubicBezTo>
                  <a:pt x="33717" y="36886"/>
                  <a:pt x="34131" y="36807"/>
                  <a:pt x="34527" y="36665"/>
                </a:cubicBezTo>
                <a:cubicBezTo>
                  <a:pt x="35706" y="36226"/>
                  <a:pt x="36246" y="35426"/>
                  <a:pt x="36006" y="34467"/>
                </a:cubicBezTo>
                <a:cubicBezTo>
                  <a:pt x="35926" y="34188"/>
                  <a:pt x="35806" y="33908"/>
                  <a:pt x="35656" y="33658"/>
                </a:cubicBezTo>
                <a:cubicBezTo>
                  <a:pt x="35387" y="33149"/>
                  <a:pt x="35127" y="32659"/>
                  <a:pt x="35486" y="32040"/>
                </a:cubicBezTo>
                <a:cubicBezTo>
                  <a:pt x="35696" y="31660"/>
                  <a:pt x="36046" y="31540"/>
                  <a:pt x="36456" y="31390"/>
                </a:cubicBezTo>
                <a:cubicBezTo>
                  <a:pt x="36685" y="31320"/>
                  <a:pt x="36915" y="31221"/>
                  <a:pt x="37135" y="31111"/>
                </a:cubicBezTo>
                <a:cubicBezTo>
                  <a:pt x="38124" y="30541"/>
                  <a:pt x="39003" y="29802"/>
                  <a:pt x="39742" y="28933"/>
                </a:cubicBezTo>
                <a:cubicBezTo>
                  <a:pt x="40791" y="27684"/>
                  <a:pt x="41860" y="26165"/>
                  <a:pt x="41890" y="24307"/>
                </a:cubicBezTo>
                <a:cubicBezTo>
                  <a:pt x="41910" y="22958"/>
                  <a:pt x="40971" y="21949"/>
                  <a:pt x="40132" y="21060"/>
                </a:cubicBezTo>
                <a:cubicBezTo>
                  <a:pt x="39972" y="20890"/>
                  <a:pt x="39822" y="20721"/>
                  <a:pt x="39672" y="20561"/>
                </a:cubicBezTo>
                <a:cubicBezTo>
                  <a:pt x="38623" y="19372"/>
                  <a:pt x="37425" y="17943"/>
                  <a:pt x="36495" y="16285"/>
                </a:cubicBezTo>
                <a:cubicBezTo>
                  <a:pt x="36026" y="15446"/>
                  <a:pt x="35606" y="14546"/>
                  <a:pt x="35207" y="13677"/>
                </a:cubicBezTo>
                <a:cubicBezTo>
                  <a:pt x="34667" y="12508"/>
                  <a:pt x="34108" y="11290"/>
                  <a:pt x="33378" y="10151"/>
                </a:cubicBezTo>
                <a:cubicBezTo>
                  <a:pt x="33219" y="9921"/>
                  <a:pt x="31860" y="7843"/>
                  <a:pt x="30501" y="7843"/>
                </a:cubicBezTo>
                <a:cubicBezTo>
                  <a:pt x="30421" y="7843"/>
                  <a:pt x="30351" y="7853"/>
                  <a:pt x="30281" y="7863"/>
                </a:cubicBezTo>
                <a:cubicBezTo>
                  <a:pt x="30132" y="7803"/>
                  <a:pt x="29982" y="7723"/>
                  <a:pt x="29852" y="7623"/>
                </a:cubicBezTo>
                <a:cubicBezTo>
                  <a:pt x="29772" y="7583"/>
                  <a:pt x="29692" y="7533"/>
                  <a:pt x="29622" y="7493"/>
                </a:cubicBezTo>
                <a:lnTo>
                  <a:pt x="29582" y="7473"/>
                </a:lnTo>
                <a:lnTo>
                  <a:pt x="29552" y="7493"/>
                </a:lnTo>
                <a:cubicBezTo>
                  <a:pt x="29432" y="7583"/>
                  <a:pt x="29322" y="7693"/>
                  <a:pt x="29222" y="7813"/>
                </a:cubicBezTo>
                <a:cubicBezTo>
                  <a:pt x="29083" y="7973"/>
                  <a:pt x="28973" y="8103"/>
                  <a:pt x="28513" y="8222"/>
                </a:cubicBezTo>
                <a:cubicBezTo>
                  <a:pt x="28413" y="8242"/>
                  <a:pt x="28303" y="8252"/>
                  <a:pt x="28193" y="8252"/>
                </a:cubicBezTo>
                <a:cubicBezTo>
                  <a:pt x="27554" y="8252"/>
                  <a:pt x="26605" y="7933"/>
                  <a:pt x="25836" y="7683"/>
                </a:cubicBezTo>
                <a:cubicBezTo>
                  <a:pt x="25466" y="7563"/>
                  <a:pt x="25116" y="7443"/>
                  <a:pt x="24847" y="7383"/>
                </a:cubicBezTo>
                <a:cubicBezTo>
                  <a:pt x="23418" y="7034"/>
                  <a:pt x="22209" y="6864"/>
                  <a:pt x="21140" y="6864"/>
                </a:cubicBezTo>
                <a:cubicBezTo>
                  <a:pt x="18842" y="6864"/>
                  <a:pt x="17224" y="7663"/>
                  <a:pt x="16355" y="9241"/>
                </a:cubicBezTo>
                <a:cubicBezTo>
                  <a:pt x="15376" y="11010"/>
                  <a:pt x="15216" y="12349"/>
                  <a:pt x="15775" y="14197"/>
                </a:cubicBezTo>
                <a:cubicBezTo>
                  <a:pt x="16275" y="15835"/>
                  <a:pt x="16305" y="16954"/>
                  <a:pt x="14926" y="17823"/>
                </a:cubicBezTo>
                <a:cubicBezTo>
                  <a:pt x="13837" y="18513"/>
                  <a:pt x="13388" y="19042"/>
                  <a:pt x="13787" y="20241"/>
                </a:cubicBezTo>
                <a:cubicBezTo>
                  <a:pt x="13907" y="20561"/>
                  <a:pt x="14067" y="20860"/>
                  <a:pt x="14257" y="21140"/>
                </a:cubicBezTo>
                <a:cubicBezTo>
                  <a:pt x="14327" y="21240"/>
                  <a:pt x="14387" y="21350"/>
                  <a:pt x="14447" y="21450"/>
                </a:cubicBezTo>
                <a:cubicBezTo>
                  <a:pt x="14467" y="21400"/>
                  <a:pt x="14477" y="21340"/>
                  <a:pt x="14497" y="21280"/>
                </a:cubicBezTo>
                <a:lnTo>
                  <a:pt x="14367" y="21080"/>
                </a:lnTo>
                <a:cubicBezTo>
                  <a:pt x="14187" y="20800"/>
                  <a:pt x="14027" y="20511"/>
                  <a:pt x="13907" y="20201"/>
                </a:cubicBezTo>
                <a:cubicBezTo>
                  <a:pt x="13537" y="19082"/>
                  <a:pt x="13937" y="18603"/>
                  <a:pt x="14996" y="17933"/>
                </a:cubicBezTo>
                <a:cubicBezTo>
                  <a:pt x="16435" y="17024"/>
                  <a:pt x="16425" y="15865"/>
                  <a:pt x="15905" y="14157"/>
                </a:cubicBezTo>
                <a:cubicBezTo>
                  <a:pt x="15356" y="12349"/>
                  <a:pt x="15506" y="11040"/>
                  <a:pt x="16465" y="9301"/>
                </a:cubicBezTo>
                <a:cubicBezTo>
                  <a:pt x="17314" y="7773"/>
                  <a:pt x="18892" y="7004"/>
                  <a:pt x="21140" y="7004"/>
                </a:cubicBezTo>
                <a:cubicBezTo>
                  <a:pt x="22199" y="7004"/>
                  <a:pt x="23408" y="7163"/>
                  <a:pt x="24827" y="7503"/>
                </a:cubicBezTo>
                <a:cubicBezTo>
                  <a:pt x="25086" y="7573"/>
                  <a:pt x="25426" y="7683"/>
                  <a:pt x="25806" y="7803"/>
                </a:cubicBezTo>
                <a:cubicBezTo>
                  <a:pt x="26615" y="8073"/>
                  <a:pt x="27544" y="8382"/>
                  <a:pt x="28203" y="8382"/>
                </a:cubicBezTo>
                <a:cubicBezTo>
                  <a:pt x="28313" y="8382"/>
                  <a:pt x="28433" y="8372"/>
                  <a:pt x="28543" y="8342"/>
                </a:cubicBezTo>
                <a:cubicBezTo>
                  <a:pt x="29043" y="8222"/>
                  <a:pt x="29173" y="8073"/>
                  <a:pt x="29322" y="7893"/>
                </a:cubicBezTo>
                <a:cubicBezTo>
                  <a:pt x="29402" y="7793"/>
                  <a:pt x="29502" y="7703"/>
                  <a:pt x="29602" y="7623"/>
                </a:cubicBezTo>
                <a:cubicBezTo>
                  <a:pt x="29662" y="7663"/>
                  <a:pt x="29722" y="7703"/>
                  <a:pt x="29782" y="7743"/>
                </a:cubicBezTo>
                <a:cubicBezTo>
                  <a:pt x="29932" y="7833"/>
                  <a:pt x="30092" y="7923"/>
                  <a:pt x="30251" y="7993"/>
                </a:cubicBezTo>
                <a:lnTo>
                  <a:pt x="30291" y="7993"/>
                </a:lnTo>
                <a:cubicBezTo>
                  <a:pt x="30361" y="7983"/>
                  <a:pt x="30431" y="7973"/>
                  <a:pt x="30501" y="7973"/>
                </a:cubicBezTo>
                <a:cubicBezTo>
                  <a:pt x="31550" y="7973"/>
                  <a:pt x="32729" y="9391"/>
                  <a:pt x="33269" y="10221"/>
                </a:cubicBezTo>
                <a:cubicBezTo>
                  <a:pt x="33988" y="11349"/>
                  <a:pt x="34547" y="12558"/>
                  <a:pt x="35087" y="13737"/>
                </a:cubicBezTo>
                <a:cubicBezTo>
                  <a:pt x="35496" y="14606"/>
                  <a:pt x="35906" y="15506"/>
                  <a:pt x="36386" y="16345"/>
                </a:cubicBezTo>
                <a:cubicBezTo>
                  <a:pt x="37325" y="18013"/>
                  <a:pt x="38524" y="19452"/>
                  <a:pt x="39573" y="20651"/>
                </a:cubicBezTo>
                <a:cubicBezTo>
                  <a:pt x="39722" y="20810"/>
                  <a:pt x="39882" y="20980"/>
                  <a:pt x="40042" y="21150"/>
                </a:cubicBezTo>
                <a:cubicBezTo>
                  <a:pt x="40891" y="22059"/>
                  <a:pt x="41790" y="23008"/>
                  <a:pt x="41760" y="24307"/>
                </a:cubicBezTo>
                <a:cubicBezTo>
                  <a:pt x="41740" y="26115"/>
                  <a:pt x="40681" y="27614"/>
                  <a:pt x="39642" y="28843"/>
                </a:cubicBezTo>
                <a:cubicBezTo>
                  <a:pt x="38923" y="29712"/>
                  <a:pt x="38044" y="30441"/>
                  <a:pt x="37065" y="30991"/>
                </a:cubicBezTo>
                <a:cubicBezTo>
                  <a:pt x="36855" y="31111"/>
                  <a:pt x="36635" y="31201"/>
                  <a:pt x="36416" y="31270"/>
                </a:cubicBezTo>
                <a:cubicBezTo>
                  <a:pt x="35996" y="31420"/>
                  <a:pt x="35606" y="31550"/>
                  <a:pt x="35377" y="31970"/>
                </a:cubicBezTo>
                <a:cubicBezTo>
                  <a:pt x="34977" y="32659"/>
                  <a:pt x="35267" y="33199"/>
                  <a:pt x="35546" y="33718"/>
                </a:cubicBezTo>
                <a:cubicBezTo>
                  <a:pt x="35686" y="33968"/>
                  <a:pt x="35806" y="34228"/>
                  <a:pt x="35886" y="34497"/>
                </a:cubicBezTo>
                <a:cubicBezTo>
                  <a:pt x="36106" y="35387"/>
                  <a:pt x="35586" y="36136"/>
                  <a:pt x="34477" y="36545"/>
                </a:cubicBezTo>
                <a:cubicBezTo>
                  <a:pt x="34078" y="36695"/>
                  <a:pt x="33658" y="36765"/>
                  <a:pt x="33229" y="36765"/>
                </a:cubicBezTo>
                <a:cubicBezTo>
                  <a:pt x="32639" y="36745"/>
                  <a:pt x="32060" y="36665"/>
                  <a:pt x="31480" y="36525"/>
                </a:cubicBezTo>
                <a:cubicBezTo>
                  <a:pt x="30901" y="36386"/>
                  <a:pt x="30311" y="36306"/>
                  <a:pt x="29722" y="36286"/>
                </a:cubicBezTo>
                <a:cubicBezTo>
                  <a:pt x="29143" y="36286"/>
                  <a:pt x="28573" y="36416"/>
                  <a:pt x="28054" y="36685"/>
                </a:cubicBezTo>
                <a:cubicBezTo>
                  <a:pt x="26185" y="37674"/>
                  <a:pt x="25816" y="39033"/>
                  <a:pt x="25446" y="40482"/>
                </a:cubicBezTo>
                <a:cubicBezTo>
                  <a:pt x="25286" y="41141"/>
                  <a:pt x="25066" y="41790"/>
                  <a:pt x="24797" y="42420"/>
                </a:cubicBezTo>
                <a:cubicBezTo>
                  <a:pt x="24217" y="43689"/>
                  <a:pt x="23248" y="44418"/>
                  <a:pt x="21810" y="44628"/>
                </a:cubicBezTo>
                <a:cubicBezTo>
                  <a:pt x="21680" y="44648"/>
                  <a:pt x="21540" y="44658"/>
                  <a:pt x="21400" y="44658"/>
                </a:cubicBezTo>
                <a:cubicBezTo>
                  <a:pt x="20311" y="44658"/>
                  <a:pt x="18852" y="44058"/>
                  <a:pt x="18263" y="42929"/>
                </a:cubicBezTo>
                <a:cubicBezTo>
                  <a:pt x="18313" y="42799"/>
                  <a:pt x="18353" y="42680"/>
                  <a:pt x="18403" y="42550"/>
                </a:cubicBezTo>
                <a:cubicBezTo>
                  <a:pt x="19062" y="43519"/>
                  <a:pt x="20401" y="44028"/>
                  <a:pt x="21400" y="44028"/>
                </a:cubicBezTo>
                <a:cubicBezTo>
                  <a:pt x="21550" y="44028"/>
                  <a:pt x="21700" y="44018"/>
                  <a:pt x="21840" y="43998"/>
                </a:cubicBezTo>
                <a:cubicBezTo>
                  <a:pt x="23268" y="43779"/>
                  <a:pt x="24277" y="43049"/>
                  <a:pt x="24857" y="41830"/>
                </a:cubicBezTo>
                <a:cubicBezTo>
                  <a:pt x="25116" y="41231"/>
                  <a:pt x="25326" y="40602"/>
                  <a:pt x="25476" y="39962"/>
                </a:cubicBezTo>
                <a:cubicBezTo>
                  <a:pt x="25836" y="38593"/>
                  <a:pt x="26145" y="37425"/>
                  <a:pt x="27884" y="36535"/>
                </a:cubicBezTo>
                <a:cubicBezTo>
                  <a:pt x="28326" y="36305"/>
                  <a:pt x="28823" y="36185"/>
                  <a:pt x="29331" y="36185"/>
                </a:cubicBezTo>
                <a:cubicBezTo>
                  <a:pt x="29352" y="36185"/>
                  <a:pt x="29372" y="36185"/>
                  <a:pt x="29392" y="36186"/>
                </a:cubicBezTo>
                <a:cubicBezTo>
                  <a:pt x="29952" y="36206"/>
                  <a:pt x="30521" y="36276"/>
                  <a:pt x="31071" y="36406"/>
                </a:cubicBezTo>
                <a:cubicBezTo>
                  <a:pt x="31640" y="36545"/>
                  <a:pt x="32220" y="36625"/>
                  <a:pt x="32799" y="36645"/>
                </a:cubicBezTo>
                <a:cubicBezTo>
                  <a:pt x="33219" y="36645"/>
                  <a:pt x="33638" y="36575"/>
                  <a:pt x="34038" y="36436"/>
                </a:cubicBezTo>
                <a:cubicBezTo>
                  <a:pt x="35167" y="36016"/>
                  <a:pt x="35696" y="35237"/>
                  <a:pt x="35486" y="34308"/>
                </a:cubicBezTo>
                <a:cubicBezTo>
                  <a:pt x="35407" y="34028"/>
                  <a:pt x="35307" y="33758"/>
                  <a:pt x="35167" y="33508"/>
                </a:cubicBezTo>
                <a:cubicBezTo>
                  <a:pt x="34917" y="32999"/>
                  <a:pt x="34667" y="32509"/>
                  <a:pt x="35037" y="31890"/>
                </a:cubicBezTo>
                <a:cubicBezTo>
                  <a:pt x="35257" y="31520"/>
                  <a:pt x="35596" y="31410"/>
                  <a:pt x="35996" y="31280"/>
                </a:cubicBezTo>
                <a:cubicBezTo>
                  <a:pt x="36246" y="31211"/>
                  <a:pt x="36476" y="31111"/>
                  <a:pt x="36695" y="31001"/>
                </a:cubicBezTo>
                <a:cubicBezTo>
                  <a:pt x="37654" y="30461"/>
                  <a:pt x="38504" y="29742"/>
                  <a:pt x="39203" y="28893"/>
                </a:cubicBezTo>
                <a:cubicBezTo>
                  <a:pt x="40242" y="27634"/>
                  <a:pt x="41211" y="26225"/>
                  <a:pt x="41241" y="24467"/>
                </a:cubicBezTo>
                <a:cubicBezTo>
                  <a:pt x="41261" y="23188"/>
                  <a:pt x="40362" y="22219"/>
                  <a:pt x="39593" y="21370"/>
                </a:cubicBezTo>
                <a:cubicBezTo>
                  <a:pt x="39433" y="21200"/>
                  <a:pt x="39283" y="21040"/>
                  <a:pt x="39143" y="20870"/>
                </a:cubicBezTo>
                <a:cubicBezTo>
                  <a:pt x="38154" y="19741"/>
                  <a:pt x="37035" y="18373"/>
                  <a:pt x="36146" y="16764"/>
                </a:cubicBezTo>
                <a:cubicBezTo>
                  <a:pt x="35706" y="15975"/>
                  <a:pt x="35337" y="15146"/>
                  <a:pt x="34947" y="14277"/>
                </a:cubicBezTo>
                <a:cubicBezTo>
                  <a:pt x="34437" y="13138"/>
                  <a:pt x="33898" y="11969"/>
                  <a:pt x="33209" y="10860"/>
                </a:cubicBezTo>
                <a:cubicBezTo>
                  <a:pt x="32679" y="10031"/>
                  <a:pt x="31500" y="8612"/>
                  <a:pt x="30421" y="8612"/>
                </a:cubicBezTo>
                <a:cubicBezTo>
                  <a:pt x="30361" y="8612"/>
                  <a:pt x="30291" y="8622"/>
                  <a:pt x="30231" y="8632"/>
                </a:cubicBezTo>
                <a:cubicBezTo>
                  <a:pt x="30062" y="8552"/>
                  <a:pt x="29912" y="8452"/>
                  <a:pt x="29762" y="8352"/>
                </a:cubicBezTo>
                <a:cubicBezTo>
                  <a:pt x="29692" y="8302"/>
                  <a:pt x="29622" y="8252"/>
                  <a:pt x="29552" y="8212"/>
                </a:cubicBezTo>
                <a:lnTo>
                  <a:pt x="29522" y="8192"/>
                </a:lnTo>
                <a:lnTo>
                  <a:pt x="29482" y="8212"/>
                </a:lnTo>
                <a:cubicBezTo>
                  <a:pt x="29372" y="8292"/>
                  <a:pt x="29262" y="8372"/>
                  <a:pt x="29163" y="8472"/>
                </a:cubicBezTo>
                <a:cubicBezTo>
                  <a:pt x="29023" y="8612"/>
                  <a:pt x="28903" y="8722"/>
                  <a:pt x="28443" y="8822"/>
                </a:cubicBezTo>
                <a:cubicBezTo>
                  <a:pt x="28353" y="8842"/>
                  <a:pt x="28263" y="8842"/>
                  <a:pt x="28173" y="8842"/>
                </a:cubicBezTo>
                <a:cubicBezTo>
                  <a:pt x="27574" y="8842"/>
                  <a:pt x="26685" y="8552"/>
                  <a:pt x="25906" y="8292"/>
                </a:cubicBezTo>
                <a:cubicBezTo>
                  <a:pt x="25536" y="8173"/>
                  <a:pt x="25176" y="8053"/>
                  <a:pt x="24907" y="7993"/>
                </a:cubicBezTo>
                <a:cubicBezTo>
                  <a:pt x="23538" y="7673"/>
                  <a:pt x="22379" y="7513"/>
                  <a:pt x="21370" y="7513"/>
                </a:cubicBezTo>
                <a:cubicBezTo>
                  <a:pt x="19182" y="7513"/>
                  <a:pt x="17644" y="8272"/>
                  <a:pt x="16814" y="9761"/>
                </a:cubicBezTo>
                <a:cubicBezTo>
                  <a:pt x="15875" y="11449"/>
                  <a:pt x="15725" y="12728"/>
                  <a:pt x="16255" y="14506"/>
                </a:cubicBezTo>
                <a:cubicBezTo>
                  <a:pt x="16714" y="16065"/>
                  <a:pt x="16724" y="17134"/>
                  <a:pt x="15386" y="17953"/>
                </a:cubicBezTo>
                <a:cubicBezTo>
                  <a:pt x="14277" y="18633"/>
                  <a:pt x="13837" y="19122"/>
                  <a:pt x="14177" y="20281"/>
                </a:cubicBezTo>
                <a:cubicBezTo>
                  <a:pt x="14267" y="20551"/>
                  <a:pt x="14397" y="20820"/>
                  <a:pt x="14547" y="21070"/>
                </a:cubicBezTo>
                <a:cubicBezTo>
                  <a:pt x="14567" y="21010"/>
                  <a:pt x="14586" y="20960"/>
                  <a:pt x="14596" y="20900"/>
                </a:cubicBezTo>
                <a:cubicBezTo>
                  <a:pt x="14477" y="20691"/>
                  <a:pt x="14377" y="20471"/>
                  <a:pt x="14307" y="20241"/>
                </a:cubicBezTo>
                <a:cubicBezTo>
                  <a:pt x="13977" y="19162"/>
                  <a:pt x="14377" y="18712"/>
                  <a:pt x="15456" y="18053"/>
                </a:cubicBezTo>
                <a:cubicBezTo>
                  <a:pt x="16854" y="17204"/>
                  <a:pt x="16854" y="16055"/>
                  <a:pt x="16375" y="14467"/>
                </a:cubicBezTo>
                <a:cubicBezTo>
                  <a:pt x="15865" y="12728"/>
                  <a:pt x="16015" y="11469"/>
                  <a:pt x="16924" y="9831"/>
                </a:cubicBezTo>
                <a:cubicBezTo>
                  <a:pt x="17733" y="8372"/>
                  <a:pt x="19232" y="7633"/>
                  <a:pt x="21370" y="7633"/>
                </a:cubicBezTo>
                <a:cubicBezTo>
                  <a:pt x="22369" y="7633"/>
                  <a:pt x="23518" y="7793"/>
                  <a:pt x="24887" y="8113"/>
                </a:cubicBezTo>
                <a:cubicBezTo>
                  <a:pt x="25146" y="8173"/>
                  <a:pt x="25496" y="8292"/>
                  <a:pt x="25876" y="8412"/>
                </a:cubicBezTo>
                <a:cubicBezTo>
                  <a:pt x="26655" y="8682"/>
                  <a:pt x="27554" y="8972"/>
                  <a:pt x="28173" y="8972"/>
                </a:cubicBezTo>
                <a:cubicBezTo>
                  <a:pt x="28273" y="8972"/>
                  <a:pt x="28373" y="8962"/>
                  <a:pt x="28473" y="8942"/>
                </a:cubicBezTo>
                <a:cubicBezTo>
                  <a:pt x="28973" y="8832"/>
                  <a:pt x="29103" y="8712"/>
                  <a:pt x="29252" y="8572"/>
                </a:cubicBezTo>
                <a:cubicBezTo>
                  <a:pt x="29332" y="8482"/>
                  <a:pt x="29432" y="8412"/>
                  <a:pt x="29522" y="8352"/>
                </a:cubicBezTo>
                <a:cubicBezTo>
                  <a:pt x="29582" y="8382"/>
                  <a:pt x="29632" y="8422"/>
                  <a:pt x="29692" y="8462"/>
                </a:cubicBezTo>
                <a:cubicBezTo>
                  <a:pt x="29852" y="8572"/>
                  <a:pt x="30022" y="8672"/>
                  <a:pt x="30202" y="8762"/>
                </a:cubicBezTo>
                <a:lnTo>
                  <a:pt x="30241" y="8762"/>
                </a:lnTo>
                <a:cubicBezTo>
                  <a:pt x="30301" y="8752"/>
                  <a:pt x="30361" y="8752"/>
                  <a:pt x="30431" y="8752"/>
                </a:cubicBezTo>
                <a:cubicBezTo>
                  <a:pt x="31450" y="8752"/>
                  <a:pt x="32589" y="10121"/>
                  <a:pt x="33109" y="10940"/>
                </a:cubicBezTo>
                <a:cubicBezTo>
                  <a:pt x="33798" y="12039"/>
                  <a:pt x="34328" y="13208"/>
                  <a:pt x="34837" y="14347"/>
                </a:cubicBezTo>
                <a:cubicBezTo>
                  <a:pt x="35207" y="15176"/>
                  <a:pt x="35596" y="16035"/>
                  <a:pt x="36036" y="16844"/>
                </a:cubicBezTo>
                <a:cubicBezTo>
                  <a:pt x="36925" y="18453"/>
                  <a:pt x="38054" y="19831"/>
                  <a:pt x="39043" y="20960"/>
                </a:cubicBezTo>
                <a:cubicBezTo>
                  <a:pt x="39183" y="21130"/>
                  <a:pt x="39333" y="21290"/>
                  <a:pt x="39493" y="21460"/>
                </a:cubicBezTo>
                <a:cubicBezTo>
                  <a:pt x="40302" y="22339"/>
                  <a:pt x="41131" y="23238"/>
                  <a:pt x="41121" y="24467"/>
                </a:cubicBezTo>
                <a:cubicBezTo>
                  <a:pt x="41091" y="26195"/>
                  <a:pt x="40132" y="27574"/>
                  <a:pt x="39103" y="28813"/>
                </a:cubicBezTo>
                <a:cubicBezTo>
                  <a:pt x="38424" y="29652"/>
                  <a:pt x="37584" y="30361"/>
                  <a:pt x="36635" y="30891"/>
                </a:cubicBezTo>
                <a:cubicBezTo>
                  <a:pt x="36426" y="31011"/>
                  <a:pt x="36196" y="31101"/>
                  <a:pt x="35966" y="31171"/>
                </a:cubicBezTo>
                <a:cubicBezTo>
                  <a:pt x="35556" y="31300"/>
                  <a:pt x="35177" y="31420"/>
                  <a:pt x="34937" y="31830"/>
                </a:cubicBezTo>
                <a:cubicBezTo>
                  <a:pt x="34527" y="32499"/>
                  <a:pt x="34797" y="33039"/>
                  <a:pt x="35057" y="33568"/>
                </a:cubicBezTo>
                <a:cubicBezTo>
                  <a:pt x="35187" y="33808"/>
                  <a:pt x="35297" y="34068"/>
                  <a:pt x="35367" y="34338"/>
                </a:cubicBezTo>
                <a:cubicBezTo>
                  <a:pt x="35486" y="34847"/>
                  <a:pt x="35456" y="35776"/>
                  <a:pt x="33998" y="36316"/>
                </a:cubicBezTo>
                <a:cubicBezTo>
                  <a:pt x="33608" y="36456"/>
                  <a:pt x="33209" y="36525"/>
                  <a:pt x="32799" y="36525"/>
                </a:cubicBezTo>
                <a:cubicBezTo>
                  <a:pt x="32230" y="36495"/>
                  <a:pt x="31660" y="36426"/>
                  <a:pt x="31101" y="36296"/>
                </a:cubicBezTo>
                <a:cubicBezTo>
                  <a:pt x="30541" y="36156"/>
                  <a:pt x="29962" y="36076"/>
                  <a:pt x="29392" y="36056"/>
                </a:cubicBezTo>
                <a:cubicBezTo>
                  <a:pt x="28843" y="36056"/>
                  <a:pt x="28313" y="36176"/>
                  <a:pt x="27824" y="36426"/>
                </a:cubicBezTo>
                <a:cubicBezTo>
                  <a:pt x="26036" y="37345"/>
                  <a:pt x="25706" y="38603"/>
                  <a:pt x="25356" y="39932"/>
                </a:cubicBezTo>
                <a:cubicBezTo>
                  <a:pt x="25206" y="40562"/>
                  <a:pt x="24997" y="41181"/>
                  <a:pt x="24737" y="41780"/>
                </a:cubicBezTo>
                <a:cubicBezTo>
                  <a:pt x="24177" y="42949"/>
                  <a:pt x="23198" y="43649"/>
                  <a:pt x="21820" y="43878"/>
                </a:cubicBezTo>
                <a:cubicBezTo>
                  <a:pt x="21680" y="43898"/>
                  <a:pt x="21530" y="43908"/>
                  <a:pt x="21390" y="43908"/>
                </a:cubicBezTo>
                <a:cubicBezTo>
                  <a:pt x="20391" y="43908"/>
                  <a:pt x="19062" y="43379"/>
                  <a:pt x="18443" y="42400"/>
                </a:cubicBezTo>
                <a:cubicBezTo>
                  <a:pt x="18483" y="42260"/>
                  <a:pt x="18533" y="42130"/>
                  <a:pt x="18573" y="41990"/>
                </a:cubicBezTo>
                <a:cubicBezTo>
                  <a:pt x="19242" y="42839"/>
                  <a:pt x="20431" y="43279"/>
                  <a:pt x="21390" y="43279"/>
                </a:cubicBezTo>
                <a:cubicBezTo>
                  <a:pt x="21540" y="43279"/>
                  <a:pt x="21700" y="43269"/>
                  <a:pt x="21860" y="43239"/>
                </a:cubicBezTo>
                <a:cubicBezTo>
                  <a:pt x="23588" y="42959"/>
                  <a:pt x="24407" y="41970"/>
                  <a:pt x="24787" y="41191"/>
                </a:cubicBezTo>
                <a:cubicBezTo>
                  <a:pt x="25056" y="40622"/>
                  <a:pt x="25256" y="40032"/>
                  <a:pt x="25396" y="39423"/>
                </a:cubicBezTo>
                <a:cubicBezTo>
                  <a:pt x="25726" y="38174"/>
                  <a:pt x="26006" y="37095"/>
                  <a:pt x="27644" y="36276"/>
                </a:cubicBezTo>
                <a:cubicBezTo>
                  <a:pt x="28065" y="36065"/>
                  <a:pt x="28532" y="35955"/>
                  <a:pt x="29001" y="35955"/>
                </a:cubicBezTo>
                <a:cubicBezTo>
                  <a:pt x="29022" y="35955"/>
                  <a:pt x="29042" y="35956"/>
                  <a:pt x="29063" y="35956"/>
                </a:cubicBezTo>
                <a:cubicBezTo>
                  <a:pt x="29602" y="35976"/>
                  <a:pt x="30152" y="36046"/>
                  <a:pt x="30681" y="36176"/>
                </a:cubicBezTo>
                <a:cubicBezTo>
                  <a:pt x="31231" y="36306"/>
                  <a:pt x="31790" y="36386"/>
                  <a:pt x="32359" y="36406"/>
                </a:cubicBezTo>
                <a:cubicBezTo>
                  <a:pt x="32759" y="36406"/>
                  <a:pt x="33159" y="36346"/>
                  <a:pt x="33538" y="36206"/>
                </a:cubicBezTo>
                <a:cubicBezTo>
                  <a:pt x="34637" y="35806"/>
                  <a:pt x="35157" y="35057"/>
                  <a:pt x="34967" y="34148"/>
                </a:cubicBezTo>
                <a:cubicBezTo>
                  <a:pt x="34897" y="33868"/>
                  <a:pt x="34797" y="33608"/>
                  <a:pt x="34667" y="33358"/>
                </a:cubicBezTo>
                <a:cubicBezTo>
                  <a:pt x="34427" y="32839"/>
                  <a:pt x="34208" y="32359"/>
                  <a:pt x="34587" y="31750"/>
                </a:cubicBezTo>
                <a:cubicBezTo>
                  <a:pt x="34807" y="31400"/>
                  <a:pt x="35147" y="31300"/>
                  <a:pt x="35536" y="31181"/>
                </a:cubicBezTo>
                <a:cubicBezTo>
                  <a:pt x="35786" y="31111"/>
                  <a:pt x="36036" y="31021"/>
                  <a:pt x="36266" y="30901"/>
                </a:cubicBezTo>
                <a:cubicBezTo>
                  <a:pt x="37185" y="30381"/>
                  <a:pt x="38004" y="29692"/>
                  <a:pt x="38663" y="28873"/>
                </a:cubicBezTo>
                <a:cubicBezTo>
                  <a:pt x="39642" y="27664"/>
                  <a:pt x="40552" y="26315"/>
                  <a:pt x="40582" y="24637"/>
                </a:cubicBezTo>
                <a:cubicBezTo>
                  <a:pt x="40602" y="23418"/>
                  <a:pt x="39772" y="22499"/>
                  <a:pt x="39033" y="21690"/>
                </a:cubicBezTo>
                <a:cubicBezTo>
                  <a:pt x="38883" y="21530"/>
                  <a:pt x="38743" y="21370"/>
                  <a:pt x="38603" y="21210"/>
                </a:cubicBezTo>
                <a:cubicBezTo>
                  <a:pt x="37734" y="20191"/>
                  <a:pt x="36635" y="18832"/>
                  <a:pt x="35806" y="17284"/>
                </a:cubicBezTo>
                <a:cubicBezTo>
                  <a:pt x="35397" y="16525"/>
                  <a:pt x="35057" y="15735"/>
                  <a:pt x="34687" y="14906"/>
                </a:cubicBezTo>
                <a:cubicBezTo>
                  <a:pt x="34208" y="13807"/>
                  <a:pt x="33708" y="12668"/>
                  <a:pt x="33049" y="11599"/>
                </a:cubicBezTo>
                <a:cubicBezTo>
                  <a:pt x="32549" y="10790"/>
                  <a:pt x="31420" y="9401"/>
                  <a:pt x="30351" y="9401"/>
                </a:cubicBezTo>
                <a:cubicBezTo>
                  <a:pt x="30291" y="9401"/>
                  <a:pt x="30241" y="9411"/>
                  <a:pt x="30182" y="9421"/>
                </a:cubicBezTo>
                <a:cubicBezTo>
                  <a:pt x="30002" y="9321"/>
                  <a:pt x="29832" y="9212"/>
                  <a:pt x="29662" y="9082"/>
                </a:cubicBezTo>
                <a:cubicBezTo>
                  <a:pt x="29602" y="9042"/>
                  <a:pt x="29542" y="9002"/>
                  <a:pt x="29492" y="8962"/>
                </a:cubicBezTo>
                <a:lnTo>
                  <a:pt x="29452" y="8942"/>
                </a:lnTo>
                <a:lnTo>
                  <a:pt x="29422" y="8952"/>
                </a:lnTo>
                <a:cubicBezTo>
                  <a:pt x="29312" y="9012"/>
                  <a:pt x="29212" y="9082"/>
                  <a:pt x="29113" y="9162"/>
                </a:cubicBezTo>
                <a:cubicBezTo>
                  <a:pt x="28953" y="9271"/>
                  <a:pt x="28843" y="9351"/>
                  <a:pt x="28383" y="9441"/>
                </a:cubicBezTo>
                <a:cubicBezTo>
                  <a:pt x="28303" y="9451"/>
                  <a:pt x="28233" y="9461"/>
                  <a:pt x="28153" y="9461"/>
                </a:cubicBezTo>
                <a:cubicBezTo>
                  <a:pt x="27584" y="9461"/>
                  <a:pt x="26735" y="9182"/>
                  <a:pt x="25986" y="8932"/>
                </a:cubicBezTo>
                <a:cubicBezTo>
                  <a:pt x="25606" y="8812"/>
                  <a:pt x="25246" y="8682"/>
                  <a:pt x="24977" y="8622"/>
                </a:cubicBezTo>
                <a:cubicBezTo>
                  <a:pt x="23638" y="8322"/>
                  <a:pt x="22569" y="8173"/>
                  <a:pt x="21600" y="8173"/>
                </a:cubicBezTo>
                <a:cubicBezTo>
                  <a:pt x="19522" y="8173"/>
                  <a:pt x="18063" y="8892"/>
                  <a:pt x="17274" y="10310"/>
                </a:cubicBezTo>
                <a:cubicBezTo>
                  <a:pt x="16385" y="11909"/>
                  <a:pt x="16235" y="13138"/>
                  <a:pt x="16734" y="14836"/>
                </a:cubicBezTo>
                <a:cubicBezTo>
                  <a:pt x="16954" y="15615"/>
                  <a:pt x="17064" y="16265"/>
                  <a:pt x="16924" y="16814"/>
                </a:cubicBezTo>
                <a:cubicBezTo>
                  <a:pt x="16974" y="16754"/>
                  <a:pt x="17034" y="16694"/>
                  <a:pt x="17084" y="16644"/>
                </a:cubicBezTo>
                <a:cubicBezTo>
                  <a:pt x="17164" y="16105"/>
                  <a:pt x="17054" y="15496"/>
                  <a:pt x="16854" y="14806"/>
                </a:cubicBezTo>
                <a:cubicBezTo>
                  <a:pt x="16375" y="13138"/>
                  <a:pt x="16515" y="11929"/>
                  <a:pt x="17384" y="10370"/>
                </a:cubicBezTo>
                <a:cubicBezTo>
                  <a:pt x="18153" y="9002"/>
                  <a:pt x="19572" y="8302"/>
                  <a:pt x="21600" y="8302"/>
                </a:cubicBezTo>
                <a:cubicBezTo>
                  <a:pt x="22559" y="8302"/>
                  <a:pt x="23618" y="8442"/>
                  <a:pt x="24947" y="8752"/>
                </a:cubicBezTo>
                <a:cubicBezTo>
                  <a:pt x="25206" y="8812"/>
                  <a:pt x="25566" y="8932"/>
                  <a:pt x="25946" y="9052"/>
                </a:cubicBezTo>
                <a:cubicBezTo>
                  <a:pt x="26705" y="9301"/>
                  <a:pt x="27564" y="9591"/>
                  <a:pt x="28153" y="9591"/>
                </a:cubicBezTo>
                <a:cubicBezTo>
                  <a:pt x="28233" y="9591"/>
                  <a:pt x="28323" y="9581"/>
                  <a:pt x="28403" y="9571"/>
                </a:cubicBezTo>
                <a:cubicBezTo>
                  <a:pt x="28903" y="9471"/>
                  <a:pt x="29023" y="9381"/>
                  <a:pt x="29192" y="9261"/>
                </a:cubicBezTo>
                <a:cubicBezTo>
                  <a:pt x="29272" y="9192"/>
                  <a:pt x="29352" y="9142"/>
                  <a:pt x="29452" y="9082"/>
                </a:cubicBezTo>
                <a:lnTo>
                  <a:pt x="29592" y="9192"/>
                </a:lnTo>
                <a:cubicBezTo>
                  <a:pt x="29772" y="9321"/>
                  <a:pt x="29952" y="9441"/>
                  <a:pt x="30142" y="9541"/>
                </a:cubicBezTo>
                <a:lnTo>
                  <a:pt x="30162" y="9551"/>
                </a:lnTo>
                <a:lnTo>
                  <a:pt x="30182" y="9551"/>
                </a:lnTo>
                <a:cubicBezTo>
                  <a:pt x="30241" y="9541"/>
                  <a:pt x="30301" y="9541"/>
                  <a:pt x="30351" y="9541"/>
                </a:cubicBezTo>
                <a:cubicBezTo>
                  <a:pt x="31360" y="9541"/>
                  <a:pt x="32489" y="10930"/>
                  <a:pt x="32949" y="11669"/>
                </a:cubicBezTo>
                <a:cubicBezTo>
                  <a:pt x="33598" y="12738"/>
                  <a:pt x="34098" y="13867"/>
                  <a:pt x="34577" y="14966"/>
                </a:cubicBezTo>
                <a:cubicBezTo>
                  <a:pt x="34927" y="15755"/>
                  <a:pt x="35287" y="16584"/>
                  <a:pt x="35696" y="17344"/>
                </a:cubicBezTo>
                <a:cubicBezTo>
                  <a:pt x="36535" y="18912"/>
                  <a:pt x="37644" y="20281"/>
                  <a:pt x="38514" y="21300"/>
                </a:cubicBezTo>
                <a:cubicBezTo>
                  <a:pt x="38653" y="21460"/>
                  <a:pt x="38793" y="21620"/>
                  <a:pt x="38953" y="21780"/>
                </a:cubicBezTo>
                <a:cubicBezTo>
                  <a:pt x="39702" y="22609"/>
                  <a:pt x="40482" y="23468"/>
                  <a:pt x="40462" y="24637"/>
                </a:cubicBezTo>
                <a:cubicBezTo>
                  <a:pt x="40432" y="26275"/>
                  <a:pt x="39533" y="27604"/>
                  <a:pt x="38573" y="28793"/>
                </a:cubicBezTo>
                <a:cubicBezTo>
                  <a:pt x="37914" y="29602"/>
                  <a:pt x="37115" y="30281"/>
                  <a:pt x="36206" y="30791"/>
                </a:cubicBezTo>
                <a:cubicBezTo>
                  <a:pt x="35986" y="30911"/>
                  <a:pt x="35756" y="31001"/>
                  <a:pt x="35506" y="31061"/>
                </a:cubicBezTo>
                <a:cubicBezTo>
                  <a:pt x="35107" y="31181"/>
                  <a:pt x="34737" y="31290"/>
                  <a:pt x="34487" y="31680"/>
                </a:cubicBezTo>
                <a:cubicBezTo>
                  <a:pt x="34068" y="32349"/>
                  <a:pt x="34318" y="32889"/>
                  <a:pt x="34557" y="33418"/>
                </a:cubicBezTo>
                <a:cubicBezTo>
                  <a:pt x="34687" y="33658"/>
                  <a:pt x="34777" y="33908"/>
                  <a:pt x="34847" y="34178"/>
                </a:cubicBezTo>
                <a:cubicBezTo>
                  <a:pt x="35087" y="35327"/>
                  <a:pt x="34108" y="35866"/>
                  <a:pt x="33498" y="36086"/>
                </a:cubicBezTo>
                <a:cubicBezTo>
                  <a:pt x="33139" y="36226"/>
                  <a:pt x="32749" y="36286"/>
                  <a:pt x="32359" y="36286"/>
                </a:cubicBezTo>
                <a:cubicBezTo>
                  <a:pt x="31810" y="36266"/>
                  <a:pt x="31251" y="36186"/>
                  <a:pt x="30711" y="36056"/>
                </a:cubicBezTo>
                <a:cubicBezTo>
                  <a:pt x="30172" y="35926"/>
                  <a:pt x="29622" y="35856"/>
                  <a:pt x="29063" y="35836"/>
                </a:cubicBezTo>
                <a:cubicBezTo>
                  <a:pt x="29041" y="35836"/>
                  <a:pt x="29020" y="35835"/>
                  <a:pt x="28999" y="35835"/>
                </a:cubicBezTo>
                <a:cubicBezTo>
                  <a:pt x="28512" y="35835"/>
                  <a:pt x="28034" y="35946"/>
                  <a:pt x="27594" y="36166"/>
                </a:cubicBezTo>
                <a:cubicBezTo>
                  <a:pt x="25906" y="37005"/>
                  <a:pt x="25596" y="38164"/>
                  <a:pt x="25276" y="39393"/>
                </a:cubicBezTo>
                <a:cubicBezTo>
                  <a:pt x="25136" y="39992"/>
                  <a:pt x="24937" y="40582"/>
                  <a:pt x="24677" y="41141"/>
                </a:cubicBezTo>
                <a:cubicBezTo>
                  <a:pt x="24307" y="41890"/>
                  <a:pt x="23518" y="42839"/>
                  <a:pt x="21840" y="43119"/>
                </a:cubicBezTo>
                <a:cubicBezTo>
                  <a:pt x="21690" y="43139"/>
                  <a:pt x="21540" y="43159"/>
                  <a:pt x="21390" y="43159"/>
                </a:cubicBezTo>
                <a:cubicBezTo>
                  <a:pt x="20441" y="43159"/>
                  <a:pt x="19252" y="42710"/>
                  <a:pt x="18623" y="41840"/>
                </a:cubicBezTo>
                <a:cubicBezTo>
                  <a:pt x="18663" y="41691"/>
                  <a:pt x="18703" y="41541"/>
                  <a:pt x="18743" y="41391"/>
                </a:cubicBezTo>
                <a:cubicBezTo>
                  <a:pt x="19402" y="42140"/>
                  <a:pt x="20501" y="42530"/>
                  <a:pt x="21380" y="42530"/>
                </a:cubicBezTo>
                <a:cubicBezTo>
                  <a:pt x="21550" y="42530"/>
                  <a:pt x="21710" y="42510"/>
                  <a:pt x="21879" y="42490"/>
                </a:cubicBezTo>
                <a:cubicBezTo>
                  <a:pt x="23648" y="42180"/>
                  <a:pt x="24427" y="41141"/>
                  <a:pt x="24737" y="40552"/>
                </a:cubicBezTo>
                <a:cubicBezTo>
                  <a:pt x="24997" y="40022"/>
                  <a:pt x="25186" y="39463"/>
                  <a:pt x="25316" y="38883"/>
                </a:cubicBezTo>
                <a:cubicBezTo>
                  <a:pt x="25616" y="37744"/>
                  <a:pt x="25876" y="36765"/>
                  <a:pt x="27424" y="36016"/>
                </a:cubicBezTo>
                <a:cubicBezTo>
                  <a:pt x="27834" y="35826"/>
                  <a:pt x="28283" y="35726"/>
                  <a:pt x="28733" y="35726"/>
                </a:cubicBezTo>
                <a:cubicBezTo>
                  <a:pt x="29262" y="35746"/>
                  <a:pt x="29792" y="35826"/>
                  <a:pt x="30311" y="35946"/>
                </a:cubicBezTo>
                <a:cubicBezTo>
                  <a:pt x="30841" y="36076"/>
                  <a:pt x="31380" y="36146"/>
                  <a:pt x="31930" y="36166"/>
                </a:cubicBezTo>
                <a:cubicBezTo>
                  <a:pt x="31955" y="36166"/>
                  <a:pt x="31979" y="36167"/>
                  <a:pt x="32004" y="36167"/>
                </a:cubicBezTo>
                <a:cubicBezTo>
                  <a:pt x="32367" y="36167"/>
                  <a:pt x="32722" y="36098"/>
                  <a:pt x="33059" y="35986"/>
                </a:cubicBezTo>
                <a:cubicBezTo>
                  <a:pt x="34108" y="35606"/>
                  <a:pt x="34617" y="34877"/>
                  <a:pt x="34447" y="33988"/>
                </a:cubicBezTo>
                <a:cubicBezTo>
                  <a:pt x="34388" y="33718"/>
                  <a:pt x="34298" y="33458"/>
                  <a:pt x="34188" y="33209"/>
                </a:cubicBezTo>
                <a:cubicBezTo>
                  <a:pt x="33958" y="32669"/>
                  <a:pt x="33758" y="32200"/>
                  <a:pt x="34148" y="31610"/>
                </a:cubicBezTo>
                <a:cubicBezTo>
                  <a:pt x="34378" y="31270"/>
                  <a:pt x="34707" y="31181"/>
                  <a:pt x="35097" y="31071"/>
                </a:cubicBezTo>
                <a:cubicBezTo>
                  <a:pt x="35357" y="31011"/>
                  <a:pt x="35606" y="30921"/>
                  <a:pt x="35836" y="30801"/>
                </a:cubicBezTo>
                <a:cubicBezTo>
                  <a:pt x="36725" y="30311"/>
                  <a:pt x="37505" y="29642"/>
                  <a:pt x="38134" y="28843"/>
                </a:cubicBezTo>
                <a:cubicBezTo>
                  <a:pt x="39053" y="27684"/>
                  <a:pt x="39912" y="26395"/>
                  <a:pt x="39942" y="24797"/>
                </a:cubicBezTo>
                <a:cubicBezTo>
                  <a:pt x="39962" y="23638"/>
                  <a:pt x="39193" y="22779"/>
                  <a:pt x="38494" y="22009"/>
                </a:cubicBezTo>
                <a:cubicBezTo>
                  <a:pt x="38354" y="21849"/>
                  <a:pt x="38214" y="21690"/>
                  <a:pt x="38084" y="21540"/>
                </a:cubicBezTo>
                <a:cubicBezTo>
                  <a:pt x="37275" y="20571"/>
                  <a:pt x="36246" y="19282"/>
                  <a:pt x="35466" y="17783"/>
                </a:cubicBezTo>
                <a:cubicBezTo>
                  <a:pt x="35097" y="17064"/>
                  <a:pt x="34777" y="16315"/>
                  <a:pt x="34437" y="15525"/>
                </a:cubicBezTo>
                <a:cubicBezTo>
                  <a:pt x="33988" y="14467"/>
                  <a:pt x="33518" y="13368"/>
                  <a:pt x="32899" y="12329"/>
                </a:cubicBezTo>
                <a:cubicBezTo>
                  <a:pt x="32449" y="11589"/>
                  <a:pt x="31330" y="10191"/>
                  <a:pt x="30281" y="10191"/>
                </a:cubicBezTo>
                <a:cubicBezTo>
                  <a:pt x="30231" y="10191"/>
                  <a:pt x="30192" y="10191"/>
                  <a:pt x="30142" y="10201"/>
                </a:cubicBezTo>
                <a:cubicBezTo>
                  <a:pt x="29942" y="10081"/>
                  <a:pt x="29752" y="9951"/>
                  <a:pt x="29572" y="9801"/>
                </a:cubicBezTo>
                <a:lnTo>
                  <a:pt x="29432" y="9691"/>
                </a:lnTo>
                <a:lnTo>
                  <a:pt x="29402" y="9671"/>
                </a:lnTo>
                <a:lnTo>
                  <a:pt x="29362" y="9691"/>
                </a:lnTo>
                <a:cubicBezTo>
                  <a:pt x="29242" y="9741"/>
                  <a:pt x="29153" y="9791"/>
                  <a:pt x="29083" y="9831"/>
                </a:cubicBezTo>
                <a:cubicBezTo>
                  <a:pt x="28903" y="9921"/>
                  <a:pt x="28803" y="9981"/>
                  <a:pt x="28313" y="10051"/>
                </a:cubicBezTo>
                <a:cubicBezTo>
                  <a:pt x="28253" y="10061"/>
                  <a:pt x="28193" y="10071"/>
                  <a:pt x="28143" y="10071"/>
                </a:cubicBezTo>
                <a:cubicBezTo>
                  <a:pt x="27604" y="10071"/>
                  <a:pt x="26785" y="9801"/>
                  <a:pt x="26065" y="9561"/>
                </a:cubicBezTo>
                <a:cubicBezTo>
                  <a:pt x="25686" y="9431"/>
                  <a:pt x="25316" y="9311"/>
                  <a:pt x="25046" y="9251"/>
                </a:cubicBezTo>
                <a:cubicBezTo>
                  <a:pt x="24237" y="9072"/>
                  <a:pt x="23028" y="8832"/>
                  <a:pt x="21850" y="8832"/>
                </a:cubicBezTo>
                <a:cubicBezTo>
                  <a:pt x="19871" y="8832"/>
                  <a:pt x="18493" y="9511"/>
                  <a:pt x="17743" y="10850"/>
                </a:cubicBezTo>
                <a:cubicBezTo>
                  <a:pt x="16904" y="12359"/>
                  <a:pt x="16754" y="13527"/>
                  <a:pt x="17214" y="15166"/>
                </a:cubicBezTo>
                <a:cubicBezTo>
                  <a:pt x="17324" y="15535"/>
                  <a:pt x="17394" y="15915"/>
                  <a:pt x="17434" y="16295"/>
                </a:cubicBezTo>
                <a:lnTo>
                  <a:pt x="17554" y="16185"/>
                </a:lnTo>
                <a:cubicBezTo>
                  <a:pt x="17514" y="15825"/>
                  <a:pt x="17444" y="15476"/>
                  <a:pt x="17344" y="15126"/>
                </a:cubicBezTo>
                <a:cubicBezTo>
                  <a:pt x="16894" y="13527"/>
                  <a:pt x="17034" y="12388"/>
                  <a:pt x="17853" y="10910"/>
                </a:cubicBezTo>
                <a:cubicBezTo>
                  <a:pt x="18593" y="9591"/>
                  <a:pt x="19891" y="8952"/>
                  <a:pt x="21850" y="8952"/>
                </a:cubicBezTo>
                <a:cubicBezTo>
                  <a:pt x="23028" y="8952"/>
                  <a:pt x="24227" y="9192"/>
                  <a:pt x="25026" y="9371"/>
                </a:cubicBezTo>
                <a:cubicBezTo>
                  <a:pt x="25286" y="9431"/>
                  <a:pt x="25646" y="9551"/>
                  <a:pt x="26036" y="9681"/>
                </a:cubicBezTo>
                <a:cubicBezTo>
                  <a:pt x="26765" y="9921"/>
                  <a:pt x="27594" y="10191"/>
                  <a:pt x="28143" y="10191"/>
                </a:cubicBezTo>
                <a:cubicBezTo>
                  <a:pt x="28213" y="10191"/>
                  <a:pt x="28273" y="10191"/>
                  <a:pt x="28343" y="10181"/>
                </a:cubicBezTo>
                <a:cubicBezTo>
                  <a:pt x="28843" y="10101"/>
                  <a:pt x="28963" y="10041"/>
                  <a:pt x="29143" y="9941"/>
                </a:cubicBezTo>
                <a:cubicBezTo>
                  <a:pt x="29212" y="9901"/>
                  <a:pt x="29282" y="9871"/>
                  <a:pt x="29392" y="9821"/>
                </a:cubicBezTo>
                <a:lnTo>
                  <a:pt x="29502" y="9901"/>
                </a:lnTo>
                <a:cubicBezTo>
                  <a:pt x="29692" y="10051"/>
                  <a:pt x="29902" y="10191"/>
                  <a:pt x="30112" y="10310"/>
                </a:cubicBezTo>
                <a:lnTo>
                  <a:pt x="30132" y="10320"/>
                </a:lnTo>
                <a:lnTo>
                  <a:pt x="30152" y="10320"/>
                </a:lnTo>
                <a:cubicBezTo>
                  <a:pt x="30202" y="10320"/>
                  <a:pt x="30251" y="10310"/>
                  <a:pt x="30301" y="10310"/>
                </a:cubicBezTo>
                <a:cubicBezTo>
                  <a:pt x="31221" y="10310"/>
                  <a:pt x="32300" y="11559"/>
                  <a:pt x="32799" y="12388"/>
                </a:cubicBezTo>
                <a:cubicBezTo>
                  <a:pt x="33428" y="13427"/>
                  <a:pt x="33888" y="14516"/>
                  <a:pt x="34338" y="15575"/>
                </a:cubicBezTo>
                <a:cubicBezTo>
                  <a:pt x="34677" y="16365"/>
                  <a:pt x="34997" y="17114"/>
                  <a:pt x="35367" y="17843"/>
                </a:cubicBezTo>
                <a:cubicBezTo>
                  <a:pt x="36156" y="19352"/>
                  <a:pt x="37185" y="20651"/>
                  <a:pt x="37994" y="21620"/>
                </a:cubicBezTo>
                <a:cubicBezTo>
                  <a:pt x="38124" y="21780"/>
                  <a:pt x="38264" y="21929"/>
                  <a:pt x="38414" y="22089"/>
                </a:cubicBezTo>
                <a:cubicBezTo>
                  <a:pt x="39113" y="22878"/>
                  <a:pt x="39842" y="23688"/>
                  <a:pt x="39822" y="24797"/>
                </a:cubicBezTo>
                <a:cubicBezTo>
                  <a:pt x="39792" y="26355"/>
                  <a:pt x="38943" y="27624"/>
                  <a:pt x="38044" y="28763"/>
                </a:cubicBezTo>
                <a:cubicBezTo>
                  <a:pt x="37425" y="29552"/>
                  <a:pt x="36655" y="30211"/>
                  <a:pt x="35786" y="30691"/>
                </a:cubicBezTo>
                <a:cubicBezTo>
                  <a:pt x="35556" y="30811"/>
                  <a:pt x="35317" y="30891"/>
                  <a:pt x="35067" y="30951"/>
                </a:cubicBezTo>
                <a:cubicBezTo>
                  <a:pt x="34677" y="31061"/>
                  <a:pt x="34298" y="31161"/>
                  <a:pt x="34048" y="31540"/>
                </a:cubicBezTo>
                <a:cubicBezTo>
                  <a:pt x="33618" y="32190"/>
                  <a:pt x="33848" y="32739"/>
                  <a:pt x="34078" y="33259"/>
                </a:cubicBezTo>
                <a:cubicBezTo>
                  <a:pt x="34188" y="33498"/>
                  <a:pt x="34268" y="33758"/>
                  <a:pt x="34328" y="34008"/>
                </a:cubicBezTo>
                <a:cubicBezTo>
                  <a:pt x="34537" y="35137"/>
                  <a:pt x="33598" y="35656"/>
                  <a:pt x="33009" y="35866"/>
                </a:cubicBezTo>
                <a:cubicBezTo>
                  <a:pt x="32669" y="35986"/>
                  <a:pt x="32300" y="36046"/>
                  <a:pt x="31930" y="36046"/>
                </a:cubicBezTo>
                <a:cubicBezTo>
                  <a:pt x="31390" y="36026"/>
                  <a:pt x="30851" y="35946"/>
                  <a:pt x="30331" y="35826"/>
                </a:cubicBezTo>
                <a:cubicBezTo>
                  <a:pt x="29812" y="35696"/>
                  <a:pt x="29272" y="35626"/>
                  <a:pt x="28733" y="35606"/>
                </a:cubicBezTo>
                <a:cubicBezTo>
                  <a:pt x="28712" y="35606"/>
                  <a:pt x="28690" y="35606"/>
                  <a:pt x="28669" y="35606"/>
                </a:cubicBezTo>
                <a:cubicBezTo>
                  <a:pt x="28221" y="35606"/>
                  <a:pt x="27774" y="35706"/>
                  <a:pt x="27364" y="35906"/>
                </a:cubicBezTo>
                <a:cubicBezTo>
                  <a:pt x="25766" y="36675"/>
                  <a:pt x="25486" y="37734"/>
                  <a:pt x="25186" y="38853"/>
                </a:cubicBezTo>
                <a:cubicBezTo>
                  <a:pt x="25056" y="39423"/>
                  <a:pt x="24867" y="39972"/>
                  <a:pt x="24617" y="40502"/>
                </a:cubicBezTo>
                <a:cubicBezTo>
                  <a:pt x="24317" y="41071"/>
                  <a:pt x="23568" y="42070"/>
                  <a:pt x="21850" y="42360"/>
                </a:cubicBezTo>
                <a:cubicBezTo>
                  <a:pt x="21690" y="42390"/>
                  <a:pt x="21530" y="42400"/>
                  <a:pt x="21380" y="42400"/>
                </a:cubicBezTo>
                <a:cubicBezTo>
                  <a:pt x="20501" y="42400"/>
                  <a:pt x="19402" y="42010"/>
                  <a:pt x="18772" y="41241"/>
                </a:cubicBezTo>
                <a:cubicBezTo>
                  <a:pt x="18812" y="41081"/>
                  <a:pt x="18842" y="40921"/>
                  <a:pt x="18872" y="40751"/>
                </a:cubicBezTo>
                <a:cubicBezTo>
                  <a:pt x="19532" y="41451"/>
                  <a:pt x="20561" y="41780"/>
                  <a:pt x="21370" y="41780"/>
                </a:cubicBezTo>
                <a:cubicBezTo>
                  <a:pt x="21550" y="41780"/>
                  <a:pt x="21720" y="41760"/>
                  <a:pt x="21889" y="41730"/>
                </a:cubicBezTo>
                <a:cubicBezTo>
                  <a:pt x="23688" y="41411"/>
                  <a:pt x="24437" y="40362"/>
                  <a:pt x="24677" y="39912"/>
                </a:cubicBezTo>
                <a:cubicBezTo>
                  <a:pt x="24927" y="39423"/>
                  <a:pt x="25116" y="38893"/>
                  <a:pt x="25236" y="38354"/>
                </a:cubicBezTo>
                <a:cubicBezTo>
                  <a:pt x="25506" y="37325"/>
                  <a:pt x="25736" y="36436"/>
                  <a:pt x="27194" y="35756"/>
                </a:cubicBezTo>
                <a:cubicBezTo>
                  <a:pt x="27574" y="35586"/>
                  <a:pt x="27984" y="35496"/>
                  <a:pt x="28413" y="35496"/>
                </a:cubicBezTo>
                <a:cubicBezTo>
                  <a:pt x="28923" y="35516"/>
                  <a:pt x="29432" y="35586"/>
                  <a:pt x="29922" y="35716"/>
                </a:cubicBezTo>
                <a:cubicBezTo>
                  <a:pt x="30441" y="35836"/>
                  <a:pt x="30971" y="35916"/>
                  <a:pt x="31500" y="35926"/>
                </a:cubicBezTo>
                <a:cubicBezTo>
                  <a:pt x="31526" y="35927"/>
                  <a:pt x="31552" y="35927"/>
                  <a:pt x="31578" y="35927"/>
                </a:cubicBezTo>
                <a:cubicBezTo>
                  <a:pt x="31912" y="35927"/>
                  <a:pt x="32245" y="35867"/>
                  <a:pt x="32569" y="35756"/>
                </a:cubicBezTo>
                <a:cubicBezTo>
                  <a:pt x="33598" y="35387"/>
                  <a:pt x="34078" y="34707"/>
                  <a:pt x="33928" y="33828"/>
                </a:cubicBezTo>
                <a:cubicBezTo>
                  <a:pt x="33878" y="33568"/>
                  <a:pt x="33798" y="33309"/>
                  <a:pt x="33688" y="33069"/>
                </a:cubicBezTo>
                <a:cubicBezTo>
                  <a:pt x="33478" y="32519"/>
                  <a:pt x="33299" y="32060"/>
                  <a:pt x="33698" y="31470"/>
                </a:cubicBezTo>
                <a:cubicBezTo>
                  <a:pt x="33938" y="31141"/>
                  <a:pt x="34258" y="31061"/>
                  <a:pt x="34647" y="30971"/>
                </a:cubicBezTo>
                <a:cubicBezTo>
                  <a:pt x="34907" y="30911"/>
                  <a:pt x="35167" y="30821"/>
                  <a:pt x="35407" y="30691"/>
                </a:cubicBezTo>
                <a:cubicBezTo>
                  <a:pt x="36256" y="30221"/>
                  <a:pt x="37005" y="29582"/>
                  <a:pt x="37594" y="28813"/>
                </a:cubicBezTo>
                <a:cubicBezTo>
                  <a:pt x="38394" y="27774"/>
                  <a:pt x="39253" y="26545"/>
                  <a:pt x="39293" y="24956"/>
                </a:cubicBezTo>
                <a:cubicBezTo>
                  <a:pt x="39313" y="23858"/>
                  <a:pt x="38593" y="23038"/>
                  <a:pt x="37954" y="22319"/>
                </a:cubicBezTo>
                <a:cubicBezTo>
                  <a:pt x="37814" y="22159"/>
                  <a:pt x="37674" y="22009"/>
                  <a:pt x="37554" y="21849"/>
                </a:cubicBezTo>
                <a:cubicBezTo>
                  <a:pt x="36805" y="20940"/>
                  <a:pt x="35856" y="19711"/>
                  <a:pt x="35127" y="18273"/>
                </a:cubicBezTo>
                <a:cubicBezTo>
                  <a:pt x="34787" y="17594"/>
                  <a:pt x="34497" y="16884"/>
                  <a:pt x="34188" y="16135"/>
                </a:cubicBezTo>
                <a:cubicBezTo>
                  <a:pt x="33768" y="15116"/>
                  <a:pt x="33329" y="14057"/>
                  <a:pt x="32739" y="13048"/>
                </a:cubicBezTo>
                <a:cubicBezTo>
                  <a:pt x="32250" y="12209"/>
                  <a:pt x="31171" y="10960"/>
                  <a:pt x="30212" y="10960"/>
                </a:cubicBezTo>
                <a:cubicBezTo>
                  <a:pt x="30172" y="10960"/>
                  <a:pt x="30132" y="10960"/>
                  <a:pt x="30092" y="10970"/>
                </a:cubicBezTo>
                <a:cubicBezTo>
                  <a:pt x="29872" y="10830"/>
                  <a:pt x="29652" y="10670"/>
                  <a:pt x="29452" y="10500"/>
                </a:cubicBezTo>
                <a:lnTo>
                  <a:pt x="29332" y="10400"/>
                </a:lnTo>
                <a:lnTo>
                  <a:pt x="29302" y="10410"/>
                </a:lnTo>
                <a:cubicBezTo>
                  <a:pt x="29212" y="10440"/>
                  <a:pt x="29143" y="10470"/>
                  <a:pt x="29093" y="10490"/>
                </a:cubicBezTo>
                <a:cubicBezTo>
                  <a:pt x="28863" y="10570"/>
                  <a:pt x="28793" y="10600"/>
                  <a:pt x="28253" y="10660"/>
                </a:cubicBezTo>
                <a:cubicBezTo>
                  <a:pt x="28203" y="10670"/>
                  <a:pt x="28163" y="10670"/>
                  <a:pt x="28114" y="10670"/>
                </a:cubicBezTo>
                <a:cubicBezTo>
                  <a:pt x="27614" y="10670"/>
                  <a:pt x="26845" y="10410"/>
                  <a:pt x="26155" y="10181"/>
                </a:cubicBezTo>
                <a:cubicBezTo>
                  <a:pt x="25756" y="10061"/>
                  <a:pt x="25386" y="9931"/>
                  <a:pt x="25106" y="9871"/>
                </a:cubicBezTo>
                <a:cubicBezTo>
                  <a:pt x="24337" y="9701"/>
                  <a:pt x="23188" y="9471"/>
                  <a:pt x="22079" y="9471"/>
                </a:cubicBezTo>
                <a:cubicBezTo>
                  <a:pt x="20181" y="9471"/>
                  <a:pt x="18912" y="10101"/>
                  <a:pt x="18203" y="11379"/>
                </a:cubicBezTo>
                <a:cubicBezTo>
                  <a:pt x="17414" y="12808"/>
                  <a:pt x="17274" y="13917"/>
                  <a:pt x="17694" y="15476"/>
                </a:cubicBezTo>
                <a:cubicBezTo>
                  <a:pt x="17743" y="15635"/>
                  <a:pt x="17783" y="15795"/>
                  <a:pt x="17813" y="15945"/>
                </a:cubicBezTo>
                <a:cubicBezTo>
                  <a:pt x="17843" y="15915"/>
                  <a:pt x="17883" y="15885"/>
                  <a:pt x="17913" y="15855"/>
                </a:cubicBezTo>
                <a:cubicBezTo>
                  <a:pt x="17893" y="15715"/>
                  <a:pt x="17853" y="15585"/>
                  <a:pt x="17823" y="15446"/>
                </a:cubicBezTo>
                <a:cubicBezTo>
                  <a:pt x="17404" y="13917"/>
                  <a:pt x="17544" y="12838"/>
                  <a:pt x="18323" y="11439"/>
                </a:cubicBezTo>
                <a:cubicBezTo>
                  <a:pt x="19012" y="10201"/>
                  <a:pt x="20241" y="9601"/>
                  <a:pt x="22089" y="9601"/>
                </a:cubicBezTo>
                <a:cubicBezTo>
                  <a:pt x="23178" y="9601"/>
                  <a:pt x="24337" y="9821"/>
                  <a:pt x="25086" y="9991"/>
                </a:cubicBezTo>
                <a:cubicBezTo>
                  <a:pt x="25356" y="10051"/>
                  <a:pt x="25726" y="10171"/>
                  <a:pt x="26115" y="10300"/>
                </a:cubicBezTo>
                <a:cubicBezTo>
                  <a:pt x="26815" y="10530"/>
                  <a:pt x="27614" y="10800"/>
                  <a:pt x="28124" y="10800"/>
                </a:cubicBezTo>
                <a:cubicBezTo>
                  <a:pt x="28173" y="10800"/>
                  <a:pt x="28223" y="10800"/>
                  <a:pt x="28273" y="10790"/>
                </a:cubicBezTo>
                <a:cubicBezTo>
                  <a:pt x="28833" y="10720"/>
                  <a:pt x="28913" y="10700"/>
                  <a:pt x="29143" y="10610"/>
                </a:cubicBezTo>
                <a:cubicBezTo>
                  <a:pt x="29192" y="10590"/>
                  <a:pt x="29252" y="10570"/>
                  <a:pt x="29322" y="10550"/>
                </a:cubicBezTo>
                <a:lnTo>
                  <a:pt x="29382" y="10600"/>
                </a:lnTo>
                <a:cubicBezTo>
                  <a:pt x="29602" y="10780"/>
                  <a:pt x="29822" y="10950"/>
                  <a:pt x="30062" y="11090"/>
                </a:cubicBezTo>
                <a:lnTo>
                  <a:pt x="30082" y="11100"/>
                </a:lnTo>
                <a:lnTo>
                  <a:pt x="30102" y="11100"/>
                </a:lnTo>
                <a:cubicBezTo>
                  <a:pt x="30143" y="11094"/>
                  <a:pt x="30184" y="11092"/>
                  <a:pt x="30226" y="11092"/>
                </a:cubicBezTo>
                <a:cubicBezTo>
                  <a:pt x="31137" y="11092"/>
                  <a:pt x="32171" y="12306"/>
                  <a:pt x="32639" y="13118"/>
                </a:cubicBezTo>
                <a:cubicBezTo>
                  <a:pt x="33229" y="14117"/>
                  <a:pt x="33668" y="15176"/>
                  <a:pt x="34088" y="16195"/>
                </a:cubicBezTo>
                <a:cubicBezTo>
                  <a:pt x="34388" y="16944"/>
                  <a:pt x="34687" y="17653"/>
                  <a:pt x="35027" y="18343"/>
                </a:cubicBezTo>
                <a:cubicBezTo>
                  <a:pt x="35756" y="19791"/>
                  <a:pt x="36715" y="21030"/>
                  <a:pt x="37465" y="21939"/>
                </a:cubicBezTo>
                <a:cubicBezTo>
                  <a:pt x="37594" y="22099"/>
                  <a:pt x="37724" y="22249"/>
                  <a:pt x="37874" y="22409"/>
                </a:cubicBezTo>
                <a:cubicBezTo>
                  <a:pt x="38524" y="23148"/>
                  <a:pt x="39193" y="23917"/>
                  <a:pt x="39173" y="24956"/>
                </a:cubicBezTo>
                <a:cubicBezTo>
                  <a:pt x="39143" y="26515"/>
                  <a:pt x="38304" y="27724"/>
                  <a:pt x="37505" y="28733"/>
                </a:cubicBezTo>
                <a:cubicBezTo>
                  <a:pt x="36925" y="29502"/>
                  <a:pt x="36196" y="30132"/>
                  <a:pt x="35357" y="30591"/>
                </a:cubicBezTo>
                <a:cubicBezTo>
                  <a:pt x="35127" y="30701"/>
                  <a:pt x="34887" y="30791"/>
                  <a:pt x="34627" y="30841"/>
                </a:cubicBezTo>
                <a:cubicBezTo>
                  <a:pt x="34238" y="30931"/>
                  <a:pt x="33878" y="31021"/>
                  <a:pt x="33618" y="31390"/>
                </a:cubicBezTo>
                <a:cubicBezTo>
                  <a:pt x="33169" y="32030"/>
                  <a:pt x="33378" y="32549"/>
                  <a:pt x="33588" y="33109"/>
                </a:cubicBezTo>
                <a:cubicBezTo>
                  <a:pt x="33688" y="33338"/>
                  <a:pt x="33768" y="33588"/>
                  <a:pt x="33818" y="33838"/>
                </a:cubicBezTo>
                <a:cubicBezTo>
                  <a:pt x="33958" y="34647"/>
                  <a:pt x="33498" y="35287"/>
                  <a:pt x="32539" y="35626"/>
                </a:cubicBezTo>
                <a:cubicBezTo>
                  <a:pt x="32210" y="35746"/>
                  <a:pt x="31860" y="35796"/>
                  <a:pt x="31510" y="35796"/>
                </a:cubicBezTo>
                <a:cubicBezTo>
                  <a:pt x="30991" y="35776"/>
                  <a:pt x="30471" y="35706"/>
                  <a:pt x="29972" y="35586"/>
                </a:cubicBezTo>
                <a:cubicBezTo>
                  <a:pt x="29462" y="35456"/>
                  <a:pt x="28943" y="35387"/>
                  <a:pt x="28423" y="35367"/>
                </a:cubicBezTo>
                <a:cubicBezTo>
                  <a:pt x="27984" y="35367"/>
                  <a:pt x="27554" y="35456"/>
                  <a:pt x="27154" y="35636"/>
                </a:cubicBezTo>
                <a:cubicBezTo>
                  <a:pt x="25646" y="36336"/>
                  <a:pt x="25396" y="37295"/>
                  <a:pt x="25126" y="38314"/>
                </a:cubicBezTo>
                <a:cubicBezTo>
                  <a:pt x="25006" y="38843"/>
                  <a:pt x="24827" y="39363"/>
                  <a:pt x="24577" y="39842"/>
                </a:cubicBezTo>
                <a:cubicBezTo>
                  <a:pt x="24347" y="40272"/>
                  <a:pt x="23628" y="41291"/>
                  <a:pt x="21879" y="41591"/>
                </a:cubicBezTo>
                <a:cubicBezTo>
                  <a:pt x="21720" y="41621"/>
                  <a:pt x="21550" y="41641"/>
                  <a:pt x="21390" y="41641"/>
                </a:cubicBezTo>
                <a:cubicBezTo>
                  <a:pt x="20581" y="41641"/>
                  <a:pt x="19552" y="41301"/>
                  <a:pt x="18922" y="40582"/>
                </a:cubicBezTo>
                <a:cubicBezTo>
                  <a:pt x="18932" y="40472"/>
                  <a:pt x="18952" y="40362"/>
                  <a:pt x="18962" y="40242"/>
                </a:cubicBezTo>
                <a:cubicBezTo>
                  <a:pt x="18972" y="40182"/>
                  <a:pt x="18982" y="40122"/>
                  <a:pt x="18992" y="40052"/>
                </a:cubicBezTo>
                <a:cubicBezTo>
                  <a:pt x="19623" y="40663"/>
                  <a:pt x="20467" y="41011"/>
                  <a:pt x="21343" y="41011"/>
                </a:cubicBezTo>
                <a:cubicBezTo>
                  <a:pt x="21355" y="41011"/>
                  <a:pt x="21368" y="41011"/>
                  <a:pt x="21380" y="41011"/>
                </a:cubicBezTo>
                <a:cubicBezTo>
                  <a:pt x="21560" y="41011"/>
                  <a:pt x="21740" y="41001"/>
                  <a:pt x="21919" y="40961"/>
                </a:cubicBezTo>
                <a:cubicBezTo>
                  <a:pt x="23348" y="40691"/>
                  <a:pt x="24257" y="39912"/>
                  <a:pt x="24637" y="39263"/>
                </a:cubicBezTo>
                <a:cubicBezTo>
                  <a:pt x="24877" y="38803"/>
                  <a:pt x="25056" y="38314"/>
                  <a:pt x="25166" y="37804"/>
                </a:cubicBezTo>
                <a:cubicBezTo>
                  <a:pt x="25406" y="36885"/>
                  <a:pt x="25616" y="36096"/>
                  <a:pt x="26975" y="35486"/>
                </a:cubicBezTo>
                <a:cubicBezTo>
                  <a:pt x="27334" y="35337"/>
                  <a:pt x="27714" y="35257"/>
                  <a:pt x="28104" y="35257"/>
                </a:cubicBezTo>
                <a:cubicBezTo>
                  <a:pt x="28593" y="35277"/>
                  <a:pt x="29083" y="35347"/>
                  <a:pt x="29562" y="35466"/>
                </a:cubicBezTo>
                <a:cubicBezTo>
                  <a:pt x="30062" y="35586"/>
                  <a:pt x="30571" y="35656"/>
                  <a:pt x="31081" y="35676"/>
                </a:cubicBezTo>
                <a:cubicBezTo>
                  <a:pt x="31106" y="35677"/>
                  <a:pt x="31131" y="35677"/>
                  <a:pt x="31156" y="35677"/>
                </a:cubicBezTo>
                <a:cubicBezTo>
                  <a:pt x="31479" y="35677"/>
                  <a:pt x="31794" y="35618"/>
                  <a:pt x="32100" y="35516"/>
                </a:cubicBezTo>
                <a:cubicBezTo>
                  <a:pt x="33089" y="35167"/>
                  <a:pt x="33558" y="34517"/>
                  <a:pt x="33428" y="33658"/>
                </a:cubicBezTo>
                <a:cubicBezTo>
                  <a:pt x="33388" y="33398"/>
                  <a:pt x="33319" y="33149"/>
                  <a:pt x="33219" y="32909"/>
                </a:cubicBezTo>
                <a:cubicBezTo>
                  <a:pt x="33029" y="32359"/>
                  <a:pt x="32869" y="31890"/>
                  <a:pt x="33279" y="31320"/>
                </a:cubicBezTo>
                <a:cubicBezTo>
                  <a:pt x="33518" y="31001"/>
                  <a:pt x="33838" y="30921"/>
                  <a:pt x="34218" y="30841"/>
                </a:cubicBezTo>
                <a:cubicBezTo>
                  <a:pt x="34487" y="30801"/>
                  <a:pt x="34747" y="30711"/>
                  <a:pt x="34997" y="30591"/>
                </a:cubicBezTo>
                <a:cubicBezTo>
                  <a:pt x="35816" y="30152"/>
                  <a:pt x="36525" y="29532"/>
                  <a:pt x="37085" y="28783"/>
                </a:cubicBezTo>
                <a:cubicBezTo>
                  <a:pt x="37834" y="27804"/>
                  <a:pt x="38623" y="26625"/>
                  <a:pt x="38653" y="25126"/>
                </a:cubicBezTo>
                <a:cubicBezTo>
                  <a:pt x="38683" y="24087"/>
                  <a:pt x="38014" y="23318"/>
                  <a:pt x="37425" y="22639"/>
                </a:cubicBezTo>
                <a:cubicBezTo>
                  <a:pt x="37295" y="22479"/>
                  <a:pt x="37165" y="22339"/>
                  <a:pt x="37045" y="22189"/>
                </a:cubicBezTo>
                <a:cubicBezTo>
                  <a:pt x="36026" y="20910"/>
                  <a:pt x="35337" y="19861"/>
                  <a:pt x="34807" y="18782"/>
                </a:cubicBezTo>
                <a:cubicBezTo>
                  <a:pt x="34497" y="18133"/>
                  <a:pt x="34238" y="17474"/>
                  <a:pt x="33958" y="16764"/>
                </a:cubicBezTo>
                <a:cubicBezTo>
                  <a:pt x="33558" y="15775"/>
                  <a:pt x="33159" y="14756"/>
                  <a:pt x="32599" y="13777"/>
                </a:cubicBezTo>
                <a:cubicBezTo>
                  <a:pt x="32153" y="12992"/>
                  <a:pt x="31086" y="11746"/>
                  <a:pt x="30156" y="11746"/>
                </a:cubicBezTo>
                <a:cubicBezTo>
                  <a:pt x="30128" y="11746"/>
                  <a:pt x="30100" y="11747"/>
                  <a:pt x="30072" y="11749"/>
                </a:cubicBezTo>
                <a:cubicBezTo>
                  <a:pt x="29812" y="11579"/>
                  <a:pt x="29562" y="11389"/>
                  <a:pt x="29332" y="11180"/>
                </a:cubicBezTo>
                <a:lnTo>
                  <a:pt x="29292" y="11140"/>
                </a:lnTo>
                <a:lnTo>
                  <a:pt x="29262" y="11150"/>
                </a:lnTo>
                <a:cubicBezTo>
                  <a:pt x="29053" y="11210"/>
                  <a:pt x="28833" y="11240"/>
                  <a:pt x="28623" y="11250"/>
                </a:cubicBezTo>
                <a:cubicBezTo>
                  <a:pt x="28523" y="11250"/>
                  <a:pt x="28393" y="11260"/>
                  <a:pt x="28203" y="11280"/>
                </a:cubicBezTo>
                <a:cubicBezTo>
                  <a:pt x="28174" y="11282"/>
                  <a:pt x="28143" y="11284"/>
                  <a:pt x="28110" y="11284"/>
                </a:cubicBezTo>
                <a:cubicBezTo>
                  <a:pt x="27656" y="11284"/>
                  <a:pt x="26908" y="11034"/>
                  <a:pt x="26255" y="10820"/>
                </a:cubicBezTo>
                <a:cubicBezTo>
                  <a:pt x="25906" y="10690"/>
                  <a:pt x="25556" y="10590"/>
                  <a:pt x="25196" y="10500"/>
                </a:cubicBezTo>
                <a:cubicBezTo>
                  <a:pt x="24397" y="10330"/>
                  <a:pt x="23348" y="10131"/>
                  <a:pt x="22329" y="10131"/>
                </a:cubicBezTo>
                <a:cubicBezTo>
                  <a:pt x="20551" y="10131"/>
                  <a:pt x="19352" y="10720"/>
                  <a:pt x="18683" y="11929"/>
                </a:cubicBezTo>
                <a:cubicBezTo>
                  <a:pt x="17963" y="13218"/>
                  <a:pt x="17813" y="14247"/>
                  <a:pt x="18153" y="15675"/>
                </a:cubicBezTo>
                <a:cubicBezTo>
                  <a:pt x="18193" y="15645"/>
                  <a:pt x="18233" y="15615"/>
                  <a:pt x="18263" y="15585"/>
                </a:cubicBezTo>
                <a:cubicBezTo>
                  <a:pt x="17953" y="14227"/>
                  <a:pt x="18103" y="13238"/>
                  <a:pt x="18792" y="11989"/>
                </a:cubicBezTo>
                <a:cubicBezTo>
                  <a:pt x="19442" y="10830"/>
                  <a:pt x="20601" y="10261"/>
                  <a:pt x="22329" y="10261"/>
                </a:cubicBezTo>
                <a:cubicBezTo>
                  <a:pt x="23338" y="10261"/>
                  <a:pt x="24377" y="10450"/>
                  <a:pt x="25166" y="10620"/>
                </a:cubicBezTo>
                <a:cubicBezTo>
                  <a:pt x="25446" y="10680"/>
                  <a:pt x="25816" y="10810"/>
                  <a:pt x="26215" y="10940"/>
                </a:cubicBezTo>
                <a:cubicBezTo>
                  <a:pt x="26886" y="11164"/>
                  <a:pt x="27645" y="11413"/>
                  <a:pt x="28116" y="11413"/>
                </a:cubicBezTo>
                <a:cubicBezTo>
                  <a:pt x="28150" y="11413"/>
                  <a:pt x="28183" y="11412"/>
                  <a:pt x="28213" y="11409"/>
                </a:cubicBezTo>
                <a:cubicBezTo>
                  <a:pt x="28403" y="11389"/>
                  <a:pt x="28533" y="11379"/>
                  <a:pt x="28633" y="11379"/>
                </a:cubicBezTo>
                <a:cubicBezTo>
                  <a:pt x="28843" y="11369"/>
                  <a:pt x="29053" y="11339"/>
                  <a:pt x="29252" y="11280"/>
                </a:cubicBezTo>
                <a:cubicBezTo>
                  <a:pt x="29492" y="11499"/>
                  <a:pt x="29752" y="11699"/>
                  <a:pt x="30022" y="11869"/>
                </a:cubicBezTo>
                <a:lnTo>
                  <a:pt x="30042" y="11879"/>
                </a:lnTo>
                <a:lnTo>
                  <a:pt x="30062" y="11879"/>
                </a:lnTo>
                <a:cubicBezTo>
                  <a:pt x="30092" y="11876"/>
                  <a:pt x="30123" y="11874"/>
                  <a:pt x="30155" y="11874"/>
                </a:cubicBezTo>
                <a:cubicBezTo>
                  <a:pt x="31042" y="11874"/>
                  <a:pt x="32055" y="13085"/>
                  <a:pt x="32489" y="13847"/>
                </a:cubicBezTo>
                <a:cubicBezTo>
                  <a:pt x="33049" y="14816"/>
                  <a:pt x="33448" y="15835"/>
                  <a:pt x="33838" y="16814"/>
                </a:cubicBezTo>
                <a:cubicBezTo>
                  <a:pt x="34118" y="17524"/>
                  <a:pt x="34378" y="18193"/>
                  <a:pt x="34697" y="18842"/>
                </a:cubicBezTo>
                <a:cubicBezTo>
                  <a:pt x="35227" y="19931"/>
                  <a:pt x="35916" y="20990"/>
                  <a:pt x="36945" y="22269"/>
                </a:cubicBezTo>
                <a:cubicBezTo>
                  <a:pt x="37065" y="22419"/>
                  <a:pt x="37195" y="22569"/>
                  <a:pt x="37325" y="22729"/>
                </a:cubicBezTo>
                <a:cubicBezTo>
                  <a:pt x="37934" y="23418"/>
                  <a:pt x="38554" y="24137"/>
                  <a:pt x="38534" y="25126"/>
                </a:cubicBezTo>
                <a:cubicBezTo>
                  <a:pt x="38494" y="26595"/>
                  <a:pt x="37714" y="27744"/>
                  <a:pt x="36975" y="28713"/>
                </a:cubicBezTo>
                <a:cubicBezTo>
                  <a:pt x="36436" y="29442"/>
                  <a:pt x="35736" y="30052"/>
                  <a:pt x="34937" y="30491"/>
                </a:cubicBezTo>
                <a:cubicBezTo>
                  <a:pt x="34697" y="30601"/>
                  <a:pt x="34447" y="30691"/>
                  <a:pt x="34188" y="30731"/>
                </a:cubicBezTo>
                <a:cubicBezTo>
                  <a:pt x="33798" y="30811"/>
                  <a:pt x="33438" y="30891"/>
                  <a:pt x="33179" y="31250"/>
                </a:cubicBezTo>
                <a:cubicBezTo>
                  <a:pt x="32719" y="31880"/>
                  <a:pt x="32899" y="32399"/>
                  <a:pt x="33099" y="32959"/>
                </a:cubicBezTo>
                <a:cubicBezTo>
                  <a:pt x="33189" y="33189"/>
                  <a:pt x="33259" y="33438"/>
                  <a:pt x="33299" y="33678"/>
                </a:cubicBezTo>
                <a:cubicBezTo>
                  <a:pt x="33418" y="34467"/>
                  <a:pt x="32979" y="35077"/>
                  <a:pt x="32050" y="35407"/>
                </a:cubicBezTo>
                <a:cubicBezTo>
                  <a:pt x="31763" y="35499"/>
                  <a:pt x="31458" y="35557"/>
                  <a:pt x="31152" y="35557"/>
                </a:cubicBezTo>
                <a:cubicBezTo>
                  <a:pt x="31129" y="35557"/>
                  <a:pt x="31105" y="35557"/>
                  <a:pt x="31081" y="35556"/>
                </a:cubicBezTo>
                <a:cubicBezTo>
                  <a:pt x="30571" y="35546"/>
                  <a:pt x="30072" y="35476"/>
                  <a:pt x="29582" y="35347"/>
                </a:cubicBezTo>
                <a:cubicBezTo>
                  <a:pt x="29093" y="35227"/>
                  <a:pt x="28593" y="35157"/>
                  <a:pt x="28094" y="35147"/>
                </a:cubicBezTo>
                <a:cubicBezTo>
                  <a:pt x="28071" y="35146"/>
                  <a:pt x="28049" y="35146"/>
                  <a:pt x="28027" y="35146"/>
                </a:cubicBezTo>
                <a:cubicBezTo>
                  <a:pt x="27649" y="35146"/>
                  <a:pt x="27274" y="35226"/>
                  <a:pt x="26925" y="35377"/>
                </a:cubicBezTo>
                <a:cubicBezTo>
                  <a:pt x="25506" y="36006"/>
                  <a:pt x="25286" y="36875"/>
                  <a:pt x="25046" y="37784"/>
                </a:cubicBezTo>
                <a:cubicBezTo>
                  <a:pt x="24947" y="38284"/>
                  <a:pt x="24767" y="38763"/>
                  <a:pt x="24527" y="39203"/>
                </a:cubicBezTo>
                <a:cubicBezTo>
                  <a:pt x="24167" y="39832"/>
                  <a:pt x="23288" y="40582"/>
                  <a:pt x="21899" y="40851"/>
                </a:cubicBezTo>
                <a:cubicBezTo>
                  <a:pt x="21730" y="40881"/>
                  <a:pt x="21560" y="40891"/>
                  <a:pt x="21380" y="40891"/>
                </a:cubicBezTo>
                <a:cubicBezTo>
                  <a:pt x="20611" y="40891"/>
                  <a:pt x="19622" y="40582"/>
                  <a:pt x="19012" y="39902"/>
                </a:cubicBezTo>
                <a:cubicBezTo>
                  <a:pt x="19012" y="39862"/>
                  <a:pt x="19022" y="39822"/>
                  <a:pt x="19022" y="39782"/>
                </a:cubicBezTo>
                <a:cubicBezTo>
                  <a:pt x="19022" y="39772"/>
                  <a:pt x="19022" y="39772"/>
                  <a:pt x="19022" y="39772"/>
                </a:cubicBezTo>
                <a:cubicBezTo>
                  <a:pt x="19052" y="39632"/>
                  <a:pt x="19062" y="39503"/>
                  <a:pt x="19082" y="39373"/>
                </a:cubicBezTo>
                <a:cubicBezTo>
                  <a:pt x="19692" y="39992"/>
                  <a:pt x="20611" y="40272"/>
                  <a:pt x="21370" y="40272"/>
                </a:cubicBezTo>
                <a:cubicBezTo>
                  <a:pt x="21560" y="40272"/>
                  <a:pt x="21750" y="40252"/>
                  <a:pt x="21939" y="40212"/>
                </a:cubicBezTo>
                <a:cubicBezTo>
                  <a:pt x="23328" y="39942"/>
                  <a:pt x="24227" y="39193"/>
                  <a:pt x="24567" y="38633"/>
                </a:cubicBezTo>
                <a:cubicBezTo>
                  <a:pt x="24817" y="38214"/>
                  <a:pt x="24987" y="37764"/>
                  <a:pt x="25086" y="37285"/>
                </a:cubicBezTo>
                <a:cubicBezTo>
                  <a:pt x="25296" y="36475"/>
                  <a:pt x="25476" y="35776"/>
                  <a:pt x="26745" y="35237"/>
                </a:cubicBezTo>
                <a:cubicBezTo>
                  <a:pt x="27075" y="35097"/>
                  <a:pt x="27414" y="35037"/>
                  <a:pt x="27764" y="35037"/>
                </a:cubicBezTo>
                <a:cubicBezTo>
                  <a:pt x="28243" y="35057"/>
                  <a:pt x="28713" y="35127"/>
                  <a:pt x="29173" y="35237"/>
                </a:cubicBezTo>
                <a:cubicBezTo>
                  <a:pt x="29652" y="35357"/>
                  <a:pt x="30142" y="35426"/>
                  <a:pt x="30641" y="35436"/>
                </a:cubicBezTo>
                <a:cubicBezTo>
                  <a:pt x="30961" y="35436"/>
                  <a:pt x="31280" y="35387"/>
                  <a:pt x="31590" y="35287"/>
                </a:cubicBezTo>
                <a:cubicBezTo>
                  <a:pt x="32539" y="34957"/>
                  <a:pt x="32999" y="34318"/>
                  <a:pt x="32899" y="33488"/>
                </a:cubicBezTo>
                <a:cubicBezTo>
                  <a:pt x="32859" y="33239"/>
                  <a:pt x="32799" y="32999"/>
                  <a:pt x="32719" y="32759"/>
                </a:cubicBezTo>
                <a:cubicBezTo>
                  <a:pt x="32599" y="32379"/>
                  <a:pt x="32489" y="32050"/>
                  <a:pt x="32569" y="31700"/>
                </a:cubicBezTo>
                <a:lnTo>
                  <a:pt x="32569" y="31700"/>
                </a:lnTo>
                <a:lnTo>
                  <a:pt x="32419" y="31840"/>
                </a:lnTo>
                <a:cubicBezTo>
                  <a:pt x="32389" y="32170"/>
                  <a:pt x="32489" y="32479"/>
                  <a:pt x="32599" y="32799"/>
                </a:cubicBezTo>
                <a:cubicBezTo>
                  <a:pt x="32679" y="33029"/>
                  <a:pt x="32739" y="33269"/>
                  <a:pt x="32769" y="33508"/>
                </a:cubicBezTo>
                <a:cubicBezTo>
                  <a:pt x="32899" y="34487"/>
                  <a:pt x="32180" y="34947"/>
                  <a:pt x="31550" y="35167"/>
                </a:cubicBezTo>
                <a:cubicBezTo>
                  <a:pt x="31285" y="35258"/>
                  <a:pt x="31003" y="35308"/>
                  <a:pt x="30719" y="35308"/>
                </a:cubicBezTo>
                <a:cubicBezTo>
                  <a:pt x="30693" y="35308"/>
                  <a:pt x="30667" y="35307"/>
                  <a:pt x="30641" y="35307"/>
                </a:cubicBezTo>
                <a:cubicBezTo>
                  <a:pt x="30152" y="35297"/>
                  <a:pt x="29662" y="35227"/>
                  <a:pt x="29192" y="35107"/>
                </a:cubicBezTo>
                <a:cubicBezTo>
                  <a:pt x="28723" y="34987"/>
                  <a:pt x="28243" y="34917"/>
                  <a:pt x="27754" y="34897"/>
                </a:cubicBezTo>
                <a:cubicBezTo>
                  <a:pt x="27394" y="34897"/>
                  <a:pt x="27025" y="34967"/>
                  <a:pt x="26685" y="35107"/>
                </a:cubicBezTo>
                <a:cubicBezTo>
                  <a:pt x="25366" y="35666"/>
                  <a:pt x="25166" y="36436"/>
                  <a:pt x="24957" y="37245"/>
                </a:cubicBezTo>
                <a:cubicBezTo>
                  <a:pt x="24857" y="37704"/>
                  <a:pt x="24687" y="38144"/>
                  <a:pt x="24457" y="38554"/>
                </a:cubicBezTo>
                <a:cubicBezTo>
                  <a:pt x="24117" y="39093"/>
                  <a:pt x="23248" y="39812"/>
                  <a:pt x="21909" y="40082"/>
                </a:cubicBezTo>
                <a:cubicBezTo>
                  <a:pt x="21730" y="40112"/>
                  <a:pt x="21540" y="40132"/>
                  <a:pt x="21360" y="40132"/>
                </a:cubicBezTo>
                <a:cubicBezTo>
                  <a:pt x="20601" y="40132"/>
                  <a:pt x="19672" y="39842"/>
                  <a:pt x="19092" y="39203"/>
                </a:cubicBezTo>
                <a:cubicBezTo>
                  <a:pt x="19112" y="39083"/>
                  <a:pt x="19132" y="38963"/>
                  <a:pt x="19142" y="38843"/>
                </a:cubicBezTo>
                <a:cubicBezTo>
                  <a:pt x="19152" y="38783"/>
                  <a:pt x="19162" y="38733"/>
                  <a:pt x="19162" y="38673"/>
                </a:cubicBezTo>
                <a:cubicBezTo>
                  <a:pt x="19743" y="39206"/>
                  <a:pt x="20492" y="39504"/>
                  <a:pt x="21274" y="39504"/>
                </a:cubicBezTo>
                <a:cubicBezTo>
                  <a:pt x="21299" y="39504"/>
                  <a:pt x="21325" y="39503"/>
                  <a:pt x="21350" y="39503"/>
                </a:cubicBezTo>
                <a:cubicBezTo>
                  <a:pt x="21384" y="39504"/>
                  <a:pt x="21419" y="39505"/>
                  <a:pt x="21453" y="39505"/>
                </a:cubicBezTo>
                <a:cubicBezTo>
                  <a:pt x="21618" y="39505"/>
                  <a:pt x="21784" y="39486"/>
                  <a:pt x="21949" y="39453"/>
                </a:cubicBezTo>
                <a:cubicBezTo>
                  <a:pt x="23198" y="39193"/>
                  <a:pt x="24137" y="38524"/>
                  <a:pt x="24507" y="37984"/>
                </a:cubicBezTo>
                <a:cubicBezTo>
                  <a:pt x="24747" y="37604"/>
                  <a:pt x="24917" y="37195"/>
                  <a:pt x="25006" y="36755"/>
                </a:cubicBezTo>
                <a:cubicBezTo>
                  <a:pt x="25186" y="36046"/>
                  <a:pt x="25346" y="35436"/>
                  <a:pt x="26515" y="34967"/>
                </a:cubicBezTo>
                <a:cubicBezTo>
                  <a:pt x="26815" y="34847"/>
                  <a:pt x="27124" y="34797"/>
                  <a:pt x="27434" y="34797"/>
                </a:cubicBezTo>
                <a:cubicBezTo>
                  <a:pt x="27894" y="34817"/>
                  <a:pt x="28343" y="34877"/>
                  <a:pt x="28793" y="34997"/>
                </a:cubicBezTo>
                <a:cubicBezTo>
                  <a:pt x="29252" y="35117"/>
                  <a:pt x="29732" y="35177"/>
                  <a:pt x="30212" y="35197"/>
                </a:cubicBezTo>
                <a:cubicBezTo>
                  <a:pt x="30521" y="35197"/>
                  <a:pt x="30821" y="35157"/>
                  <a:pt x="31111" y="35057"/>
                </a:cubicBezTo>
                <a:cubicBezTo>
                  <a:pt x="32020" y="34747"/>
                  <a:pt x="32469" y="34138"/>
                  <a:pt x="32389" y="33329"/>
                </a:cubicBezTo>
                <a:cubicBezTo>
                  <a:pt x="32359" y="33089"/>
                  <a:pt x="32300" y="32849"/>
                  <a:pt x="32230" y="32609"/>
                </a:cubicBezTo>
                <a:cubicBezTo>
                  <a:pt x="32190" y="32449"/>
                  <a:pt x="32140" y="32289"/>
                  <a:pt x="32110" y="32140"/>
                </a:cubicBezTo>
                <a:cubicBezTo>
                  <a:pt x="32070" y="32170"/>
                  <a:pt x="32040" y="32200"/>
                  <a:pt x="32000" y="32230"/>
                </a:cubicBezTo>
                <a:cubicBezTo>
                  <a:pt x="32020" y="32369"/>
                  <a:pt x="32060" y="32509"/>
                  <a:pt x="32100" y="32649"/>
                </a:cubicBezTo>
                <a:cubicBezTo>
                  <a:pt x="32180" y="32879"/>
                  <a:pt x="32230" y="33109"/>
                  <a:pt x="32260" y="33348"/>
                </a:cubicBezTo>
                <a:cubicBezTo>
                  <a:pt x="32349" y="34298"/>
                  <a:pt x="31660" y="34737"/>
                  <a:pt x="31071" y="34937"/>
                </a:cubicBezTo>
                <a:cubicBezTo>
                  <a:pt x="30791" y="35027"/>
                  <a:pt x="30501" y="35077"/>
                  <a:pt x="30202" y="35077"/>
                </a:cubicBezTo>
                <a:cubicBezTo>
                  <a:pt x="29732" y="35057"/>
                  <a:pt x="29272" y="34987"/>
                  <a:pt x="28813" y="34867"/>
                </a:cubicBezTo>
                <a:cubicBezTo>
                  <a:pt x="28363" y="34757"/>
                  <a:pt x="27894" y="34687"/>
                  <a:pt x="27424" y="34667"/>
                </a:cubicBezTo>
                <a:cubicBezTo>
                  <a:pt x="27094" y="34667"/>
                  <a:pt x="26775" y="34727"/>
                  <a:pt x="26465" y="34847"/>
                </a:cubicBezTo>
                <a:cubicBezTo>
                  <a:pt x="25226" y="35347"/>
                  <a:pt x="25056" y="36016"/>
                  <a:pt x="24877" y="36725"/>
                </a:cubicBezTo>
                <a:cubicBezTo>
                  <a:pt x="24797" y="37145"/>
                  <a:pt x="24627" y="37544"/>
                  <a:pt x="24397" y="37904"/>
                </a:cubicBezTo>
                <a:cubicBezTo>
                  <a:pt x="24057" y="38404"/>
                  <a:pt x="23128" y="39073"/>
                  <a:pt x="21919" y="39323"/>
                </a:cubicBezTo>
                <a:cubicBezTo>
                  <a:pt x="21730" y="39363"/>
                  <a:pt x="21540" y="39383"/>
                  <a:pt x="21350" y="39383"/>
                </a:cubicBezTo>
                <a:cubicBezTo>
                  <a:pt x="20481" y="39383"/>
                  <a:pt x="19682" y="39053"/>
                  <a:pt x="19182" y="38504"/>
                </a:cubicBezTo>
                <a:lnTo>
                  <a:pt x="19202" y="38384"/>
                </a:lnTo>
                <a:cubicBezTo>
                  <a:pt x="19222" y="38244"/>
                  <a:pt x="19242" y="38104"/>
                  <a:pt x="19252" y="37964"/>
                </a:cubicBezTo>
                <a:cubicBezTo>
                  <a:pt x="19812" y="38475"/>
                  <a:pt x="20535" y="38754"/>
                  <a:pt x="21290" y="38754"/>
                </a:cubicBezTo>
                <a:cubicBezTo>
                  <a:pt x="21303" y="38754"/>
                  <a:pt x="21317" y="38753"/>
                  <a:pt x="21330" y="38753"/>
                </a:cubicBezTo>
                <a:cubicBezTo>
                  <a:pt x="21540" y="38753"/>
                  <a:pt x="21750" y="38723"/>
                  <a:pt x="21959" y="38683"/>
                </a:cubicBezTo>
                <a:cubicBezTo>
                  <a:pt x="23238" y="38414"/>
                  <a:pt x="24147" y="37724"/>
                  <a:pt x="24437" y="37335"/>
                </a:cubicBezTo>
                <a:cubicBezTo>
                  <a:pt x="24677" y="37005"/>
                  <a:pt x="24837" y="36625"/>
                  <a:pt x="24907" y="36236"/>
                </a:cubicBezTo>
                <a:cubicBezTo>
                  <a:pt x="25046" y="35676"/>
                  <a:pt x="25166" y="35187"/>
                  <a:pt x="26036" y="34797"/>
                </a:cubicBezTo>
                <a:lnTo>
                  <a:pt x="26036" y="34797"/>
                </a:lnTo>
                <a:cubicBezTo>
                  <a:pt x="25926" y="34807"/>
                  <a:pt x="25816" y="34817"/>
                  <a:pt x="25696" y="34827"/>
                </a:cubicBezTo>
                <a:cubicBezTo>
                  <a:pt x="25026" y="35217"/>
                  <a:pt x="24907" y="35706"/>
                  <a:pt x="24787" y="36206"/>
                </a:cubicBezTo>
                <a:cubicBezTo>
                  <a:pt x="24717" y="36585"/>
                  <a:pt x="24557" y="36945"/>
                  <a:pt x="24337" y="37255"/>
                </a:cubicBezTo>
                <a:cubicBezTo>
                  <a:pt x="24047" y="37634"/>
                  <a:pt x="23178" y="38294"/>
                  <a:pt x="21929" y="38564"/>
                </a:cubicBezTo>
                <a:cubicBezTo>
                  <a:pt x="21730" y="38603"/>
                  <a:pt x="21530" y="38623"/>
                  <a:pt x="21330" y="38623"/>
                </a:cubicBezTo>
                <a:cubicBezTo>
                  <a:pt x="20511" y="38623"/>
                  <a:pt x="19752" y="38314"/>
                  <a:pt x="19272" y="37814"/>
                </a:cubicBezTo>
                <a:cubicBezTo>
                  <a:pt x="19282" y="37704"/>
                  <a:pt x="19302" y="37594"/>
                  <a:pt x="19312" y="37485"/>
                </a:cubicBezTo>
                <a:cubicBezTo>
                  <a:pt x="19322" y="37415"/>
                  <a:pt x="19332" y="37345"/>
                  <a:pt x="19342" y="37285"/>
                </a:cubicBezTo>
                <a:cubicBezTo>
                  <a:pt x="19891" y="37804"/>
                  <a:pt x="20681" y="37994"/>
                  <a:pt x="21310" y="37994"/>
                </a:cubicBezTo>
                <a:cubicBezTo>
                  <a:pt x="21530" y="37994"/>
                  <a:pt x="21760" y="37974"/>
                  <a:pt x="21969" y="37924"/>
                </a:cubicBezTo>
                <a:cubicBezTo>
                  <a:pt x="23178" y="37654"/>
                  <a:pt x="24087" y="37025"/>
                  <a:pt x="24377" y="36695"/>
                </a:cubicBezTo>
                <a:cubicBezTo>
                  <a:pt x="24667" y="36366"/>
                  <a:pt x="24757" y="36036"/>
                  <a:pt x="24827" y="35726"/>
                </a:cubicBezTo>
                <a:cubicBezTo>
                  <a:pt x="24897" y="35407"/>
                  <a:pt x="24977" y="35107"/>
                  <a:pt x="25266" y="34847"/>
                </a:cubicBezTo>
                <a:lnTo>
                  <a:pt x="25076" y="34847"/>
                </a:lnTo>
                <a:cubicBezTo>
                  <a:pt x="24837" y="35107"/>
                  <a:pt x="24767" y="35397"/>
                  <a:pt x="24707" y="35696"/>
                </a:cubicBezTo>
                <a:cubicBezTo>
                  <a:pt x="24647" y="36026"/>
                  <a:pt x="24507" y="36346"/>
                  <a:pt x="24287" y="36605"/>
                </a:cubicBezTo>
                <a:cubicBezTo>
                  <a:pt x="23987" y="36955"/>
                  <a:pt x="23068" y="37544"/>
                  <a:pt x="21949" y="37804"/>
                </a:cubicBezTo>
                <a:cubicBezTo>
                  <a:pt x="21767" y="37839"/>
                  <a:pt x="21585" y="37866"/>
                  <a:pt x="21403" y="37866"/>
                </a:cubicBezTo>
                <a:cubicBezTo>
                  <a:pt x="21375" y="37866"/>
                  <a:pt x="21348" y="37865"/>
                  <a:pt x="21320" y="37864"/>
                </a:cubicBezTo>
                <a:cubicBezTo>
                  <a:pt x="20681" y="37864"/>
                  <a:pt x="19891" y="37664"/>
                  <a:pt x="19362" y="37115"/>
                </a:cubicBezTo>
                <a:cubicBezTo>
                  <a:pt x="19372" y="37085"/>
                  <a:pt x="19372" y="37055"/>
                  <a:pt x="19372" y="37015"/>
                </a:cubicBezTo>
                <a:cubicBezTo>
                  <a:pt x="19402" y="36875"/>
                  <a:pt x="19422" y="36725"/>
                  <a:pt x="19432" y="36575"/>
                </a:cubicBezTo>
                <a:cubicBezTo>
                  <a:pt x="19941" y="37016"/>
                  <a:pt x="20583" y="37245"/>
                  <a:pt x="21257" y="37245"/>
                </a:cubicBezTo>
                <a:cubicBezTo>
                  <a:pt x="21271" y="37245"/>
                  <a:pt x="21286" y="37245"/>
                  <a:pt x="21300" y="37245"/>
                </a:cubicBezTo>
                <a:cubicBezTo>
                  <a:pt x="21530" y="37245"/>
                  <a:pt x="21770" y="37215"/>
                  <a:pt x="21999" y="37165"/>
                </a:cubicBezTo>
                <a:cubicBezTo>
                  <a:pt x="22928" y="36945"/>
                  <a:pt x="23698" y="36456"/>
                  <a:pt x="24107" y="36186"/>
                </a:cubicBezTo>
                <a:cubicBezTo>
                  <a:pt x="24187" y="36136"/>
                  <a:pt x="24257" y="36096"/>
                  <a:pt x="24317" y="36066"/>
                </a:cubicBezTo>
                <a:lnTo>
                  <a:pt x="24327" y="36056"/>
                </a:lnTo>
                <a:lnTo>
                  <a:pt x="24337" y="36046"/>
                </a:lnTo>
                <a:cubicBezTo>
                  <a:pt x="24487" y="35806"/>
                  <a:pt x="24587" y="35546"/>
                  <a:pt x="24637" y="35277"/>
                </a:cubicBezTo>
                <a:cubicBezTo>
                  <a:pt x="24667" y="35127"/>
                  <a:pt x="24717" y="34987"/>
                  <a:pt x="24777" y="34847"/>
                </a:cubicBezTo>
                <a:lnTo>
                  <a:pt x="24637" y="34847"/>
                </a:lnTo>
                <a:cubicBezTo>
                  <a:pt x="24587" y="34977"/>
                  <a:pt x="24547" y="35107"/>
                  <a:pt x="24517" y="35247"/>
                </a:cubicBezTo>
                <a:cubicBezTo>
                  <a:pt x="24467" y="35506"/>
                  <a:pt x="24367" y="35746"/>
                  <a:pt x="24237" y="35966"/>
                </a:cubicBezTo>
                <a:lnTo>
                  <a:pt x="24037" y="36086"/>
                </a:lnTo>
                <a:cubicBezTo>
                  <a:pt x="23628" y="36346"/>
                  <a:pt x="22879" y="36835"/>
                  <a:pt x="21969" y="37045"/>
                </a:cubicBezTo>
                <a:cubicBezTo>
                  <a:pt x="21750" y="37105"/>
                  <a:pt x="21520" y="37125"/>
                  <a:pt x="21290" y="37125"/>
                </a:cubicBezTo>
                <a:cubicBezTo>
                  <a:pt x="20701" y="37125"/>
                  <a:pt x="19961" y="36935"/>
                  <a:pt x="19462" y="36436"/>
                </a:cubicBezTo>
                <a:cubicBezTo>
                  <a:pt x="19472" y="36326"/>
                  <a:pt x="19492" y="36216"/>
                  <a:pt x="19492" y="36116"/>
                </a:cubicBezTo>
                <a:cubicBezTo>
                  <a:pt x="19512" y="36046"/>
                  <a:pt x="19522" y="35966"/>
                  <a:pt x="19532" y="35896"/>
                </a:cubicBezTo>
                <a:cubicBezTo>
                  <a:pt x="20001" y="36289"/>
                  <a:pt x="20589" y="36507"/>
                  <a:pt x="21200" y="36507"/>
                </a:cubicBezTo>
                <a:cubicBezTo>
                  <a:pt x="21227" y="36507"/>
                  <a:pt x="21253" y="36506"/>
                  <a:pt x="21280" y="36505"/>
                </a:cubicBezTo>
                <a:cubicBezTo>
                  <a:pt x="21530" y="36505"/>
                  <a:pt x="21780" y="36475"/>
                  <a:pt x="22019" y="36416"/>
                </a:cubicBezTo>
                <a:cubicBezTo>
                  <a:pt x="22649" y="36236"/>
                  <a:pt x="23248" y="35976"/>
                  <a:pt x="23808" y="35646"/>
                </a:cubicBezTo>
                <a:cubicBezTo>
                  <a:pt x="23948" y="35566"/>
                  <a:pt x="24097" y="35496"/>
                  <a:pt x="24247" y="35436"/>
                </a:cubicBezTo>
                <a:lnTo>
                  <a:pt x="24267" y="35436"/>
                </a:lnTo>
                <a:lnTo>
                  <a:pt x="24277" y="35417"/>
                </a:lnTo>
                <a:cubicBezTo>
                  <a:pt x="24397" y="35247"/>
                  <a:pt x="24487" y="35057"/>
                  <a:pt x="24527" y="34857"/>
                </a:cubicBezTo>
                <a:lnTo>
                  <a:pt x="24407" y="34857"/>
                </a:lnTo>
                <a:cubicBezTo>
                  <a:pt x="24367" y="35027"/>
                  <a:pt x="24287" y="35187"/>
                  <a:pt x="24187" y="35327"/>
                </a:cubicBezTo>
                <a:cubicBezTo>
                  <a:pt x="24037" y="35397"/>
                  <a:pt x="23898" y="35466"/>
                  <a:pt x="23758" y="35546"/>
                </a:cubicBezTo>
                <a:cubicBezTo>
                  <a:pt x="23198" y="35876"/>
                  <a:pt x="22609" y="36126"/>
                  <a:pt x="21989" y="36296"/>
                </a:cubicBezTo>
                <a:cubicBezTo>
                  <a:pt x="21760" y="36356"/>
                  <a:pt x="21520" y="36386"/>
                  <a:pt x="21280" y="36386"/>
                </a:cubicBezTo>
                <a:cubicBezTo>
                  <a:pt x="21255" y="36386"/>
                  <a:pt x="21230" y="36387"/>
                  <a:pt x="21204" y="36387"/>
                </a:cubicBezTo>
                <a:cubicBezTo>
                  <a:pt x="20601" y="36387"/>
                  <a:pt x="20012" y="36159"/>
                  <a:pt x="19562" y="35746"/>
                </a:cubicBezTo>
                <a:cubicBezTo>
                  <a:pt x="19562" y="35716"/>
                  <a:pt x="19562" y="35696"/>
                  <a:pt x="19562" y="35666"/>
                </a:cubicBezTo>
                <a:cubicBezTo>
                  <a:pt x="19592" y="35516"/>
                  <a:pt x="19612" y="35357"/>
                  <a:pt x="19632" y="35207"/>
                </a:cubicBezTo>
                <a:cubicBezTo>
                  <a:pt x="20061" y="35569"/>
                  <a:pt x="20617" y="35768"/>
                  <a:pt x="21179" y="35768"/>
                </a:cubicBezTo>
                <a:cubicBezTo>
                  <a:pt x="21206" y="35768"/>
                  <a:pt x="21233" y="35767"/>
                  <a:pt x="21260" y="35766"/>
                </a:cubicBezTo>
                <a:cubicBezTo>
                  <a:pt x="21520" y="35766"/>
                  <a:pt x="21780" y="35726"/>
                  <a:pt x="22039" y="35666"/>
                </a:cubicBezTo>
                <a:cubicBezTo>
                  <a:pt x="22559" y="35506"/>
                  <a:pt x="23058" y="35307"/>
                  <a:pt x="23538" y="35057"/>
                </a:cubicBezTo>
                <a:cubicBezTo>
                  <a:pt x="23708" y="34977"/>
                  <a:pt x="23878" y="34897"/>
                  <a:pt x="24057" y="34827"/>
                </a:cubicBezTo>
                <a:cubicBezTo>
                  <a:pt x="23958" y="34817"/>
                  <a:pt x="23868" y="34817"/>
                  <a:pt x="23788" y="34807"/>
                </a:cubicBezTo>
                <a:lnTo>
                  <a:pt x="23478" y="34947"/>
                </a:lnTo>
                <a:cubicBezTo>
                  <a:pt x="23008" y="35197"/>
                  <a:pt x="22509" y="35397"/>
                  <a:pt x="21999" y="35546"/>
                </a:cubicBezTo>
                <a:cubicBezTo>
                  <a:pt x="21760" y="35606"/>
                  <a:pt x="21510" y="35636"/>
                  <a:pt x="21250" y="35636"/>
                </a:cubicBezTo>
                <a:cubicBezTo>
                  <a:pt x="20601" y="35636"/>
                  <a:pt x="20041" y="35426"/>
                  <a:pt x="19642" y="35057"/>
                </a:cubicBezTo>
                <a:cubicBezTo>
                  <a:pt x="19662" y="34957"/>
                  <a:pt x="19672" y="34857"/>
                  <a:pt x="19682" y="34747"/>
                </a:cubicBezTo>
                <a:cubicBezTo>
                  <a:pt x="19692" y="34677"/>
                  <a:pt x="19712" y="34597"/>
                  <a:pt x="19722" y="34517"/>
                </a:cubicBezTo>
                <a:cubicBezTo>
                  <a:pt x="20130" y="34840"/>
                  <a:pt x="20628" y="35018"/>
                  <a:pt x="21147" y="35018"/>
                </a:cubicBezTo>
                <a:cubicBezTo>
                  <a:pt x="21175" y="35018"/>
                  <a:pt x="21203" y="35018"/>
                  <a:pt x="21230" y="35017"/>
                </a:cubicBezTo>
                <a:cubicBezTo>
                  <a:pt x="21510" y="35017"/>
                  <a:pt x="21780" y="34977"/>
                  <a:pt x="22049" y="34907"/>
                </a:cubicBezTo>
                <a:cubicBezTo>
                  <a:pt x="22299" y="34837"/>
                  <a:pt x="22539" y="34747"/>
                  <a:pt x="22779" y="34647"/>
                </a:cubicBezTo>
                <a:lnTo>
                  <a:pt x="22559" y="34607"/>
                </a:lnTo>
                <a:cubicBezTo>
                  <a:pt x="22379" y="34667"/>
                  <a:pt x="22199" y="34737"/>
                  <a:pt x="22009" y="34787"/>
                </a:cubicBezTo>
                <a:cubicBezTo>
                  <a:pt x="21760" y="34857"/>
                  <a:pt x="21490" y="34887"/>
                  <a:pt x="21230" y="34897"/>
                </a:cubicBezTo>
                <a:cubicBezTo>
                  <a:pt x="21216" y="34897"/>
                  <a:pt x="21201" y="34897"/>
                  <a:pt x="21187" y="34897"/>
                </a:cubicBezTo>
                <a:cubicBezTo>
                  <a:pt x="20653" y="34897"/>
                  <a:pt x="20140" y="34718"/>
                  <a:pt x="19732" y="34368"/>
                </a:cubicBezTo>
                <a:cubicBezTo>
                  <a:pt x="19732" y="34348"/>
                  <a:pt x="19732" y="34318"/>
                  <a:pt x="19742" y="34288"/>
                </a:cubicBezTo>
                <a:cubicBezTo>
                  <a:pt x="19772" y="34138"/>
                  <a:pt x="19791" y="33988"/>
                  <a:pt x="19801" y="33838"/>
                </a:cubicBezTo>
                <a:cubicBezTo>
                  <a:pt x="19801" y="33838"/>
                  <a:pt x="19801" y="33828"/>
                  <a:pt x="19801" y="33828"/>
                </a:cubicBezTo>
                <a:cubicBezTo>
                  <a:pt x="20189" y="34119"/>
                  <a:pt x="20662" y="34278"/>
                  <a:pt x="21155" y="34278"/>
                </a:cubicBezTo>
                <a:cubicBezTo>
                  <a:pt x="21170" y="34278"/>
                  <a:pt x="21185" y="34278"/>
                  <a:pt x="21200" y="34278"/>
                </a:cubicBezTo>
                <a:lnTo>
                  <a:pt x="21380" y="34278"/>
                </a:lnTo>
                <a:cubicBezTo>
                  <a:pt x="21260" y="34238"/>
                  <a:pt x="21150" y="34198"/>
                  <a:pt x="21030" y="34148"/>
                </a:cubicBezTo>
                <a:cubicBezTo>
                  <a:pt x="20591" y="34128"/>
                  <a:pt x="20161" y="33968"/>
                  <a:pt x="19821" y="33688"/>
                </a:cubicBezTo>
                <a:cubicBezTo>
                  <a:pt x="19831" y="33658"/>
                  <a:pt x="19831" y="33628"/>
                  <a:pt x="19841" y="33598"/>
                </a:cubicBezTo>
                <a:lnTo>
                  <a:pt x="19811" y="33588"/>
                </a:lnTo>
                <a:lnTo>
                  <a:pt x="19801" y="33588"/>
                </a:lnTo>
                <a:cubicBezTo>
                  <a:pt x="19782" y="33578"/>
                  <a:pt x="19762" y="33568"/>
                  <a:pt x="19742" y="33558"/>
                </a:cubicBezTo>
                <a:lnTo>
                  <a:pt x="19722" y="33548"/>
                </a:lnTo>
                <a:cubicBezTo>
                  <a:pt x="19712" y="33538"/>
                  <a:pt x="19702" y="33538"/>
                  <a:pt x="19702" y="33528"/>
                </a:cubicBezTo>
                <a:lnTo>
                  <a:pt x="19692" y="33528"/>
                </a:lnTo>
                <a:lnTo>
                  <a:pt x="19672" y="33518"/>
                </a:lnTo>
                <a:lnTo>
                  <a:pt x="19642" y="33498"/>
                </a:lnTo>
                <a:lnTo>
                  <a:pt x="19632" y="33498"/>
                </a:lnTo>
                <a:cubicBezTo>
                  <a:pt x="19602" y="33488"/>
                  <a:pt x="19572" y="33468"/>
                  <a:pt x="19552" y="33458"/>
                </a:cubicBezTo>
                <a:lnTo>
                  <a:pt x="19532" y="33448"/>
                </a:lnTo>
                <a:cubicBezTo>
                  <a:pt x="19522" y="33438"/>
                  <a:pt x="19522" y="33438"/>
                  <a:pt x="19522" y="33438"/>
                </a:cubicBezTo>
                <a:cubicBezTo>
                  <a:pt x="19492" y="33428"/>
                  <a:pt x="19472" y="33408"/>
                  <a:pt x="19442" y="33398"/>
                </a:cubicBezTo>
                <a:cubicBezTo>
                  <a:pt x="19432" y="33388"/>
                  <a:pt x="19422" y="33378"/>
                  <a:pt x="19412" y="33368"/>
                </a:cubicBezTo>
                <a:lnTo>
                  <a:pt x="19382" y="33358"/>
                </a:lnTo>
                <a:lnTo>
                  <a:pt x="19282" y="33299"/>
                </a:lnTo>
                <a:lnTo>
                  <a:pt x="19272" y="33289"/>
                </a:lnTo>
                <a:lnTo>
                  <a:pt x="19212" y="33259"/>
                </a:lnTo>
                <a:cubicBezTo>
                  <a:pt x="19212" y="33249"/>
                  <a:pt x="19202" y="33249"/>
                  <a:pt x="19192" y="33249"/>
                </a:cubicBezTo>
                <a:lnTo>
                  <a:pt x="19182" y="33239"/>
                </a:lnTo>
                <a:lnTo>
                  <a:pt x="19162" y="33219"/>
                </a:lnTo>
                <a:lnTo>
                  <a:pt x="19072" y="33169"/>
                </a:lnTo>
                <a:cubicBezTo>
                  <a:pt x="19052" y="33229"/>
                  <a:pt x="19042" y="33279"/>
                  <a:pt x="19032" y="33338"/>
                </a:cubicBezTo>
                <a:cubicBezTo>
                  <a:pt x="18745" y="33116"/>
                  <a:pt x="18388" y="32997"/>
                  <a:pt x="18027" y="32997"/>
                </a:cubicBezTo>
                <a:cubicBezTo>
                  <a:pt x="17999" y="32997"/>
                  <a:pt x="17971" y="32997"/>
                  <a:pt x="17943" y="32999"/>
                </a:cubicBezTo>
                <a:cubicBezTo>
                  <a:pt x="17154" y="32999"/>
                  <a:pt x="16245" y="33329"/>
                  <a:pt x="15506" y="33598"/>
                </a:cubicBezTo>
                <a:cubicBezTo>
                  <a:pt x="14626" y="33908"/>
                  <a:pt x="13488" y="34278"/>
                  <a:pt x="12379" y="34278"/>
                </a:cubicBezTo>
                <a:cubicBezTo>
                  <a:pt x="11130" y="34278"/>
                  <a:pt x="10131" y="33818"/>
                  <a:pt x="9342" y="32869"/>
                </a:cubicBezTo>
                <a:cubicBezTo>
                  <a:pt x="7753" y="30971"/>
                  <a:pt x="9861" y="28943"/>
                  <a:pt x="11260" y="27604"/>
                </a:cubicBezTo>
                <a:lnTo>
                  <a:pt x="11449" y="27424"/>
                </a:lnTo>
                <a:cubicBezTo>
                  <a:pt x="11729" y="27154"/>
                  <a:pt x="12099" y="26865"/>
                  <a:pt x="12498" y="26555"/>
                </a:cubicBezTo>
                <a:cubicBezTo>
                  <a:pt x="13088" y="26095"/>
                  <a:pt x="13647" y="25596"/>
                  <a:pt x="14177" y="25056"/>
                </a:cubicBezTo>
                <a:cubicBezTo>
                  <a:pt x="14177" y="25006"/>
                  <a:pt x="14167" y="24947"/>
                  <a:pt x="14167" y="24897"/>
                </a:cubicBezTo>
                <a:cubicBezTo>
                  <a:pt x="13617" y="25446"/>
                  <a:pt x="13028" y="25956"/>
                  <a:pt x="12419" y="26425"/>
                </a:cubicBezTo>
                <a:cubicBezTo>
                  <a:pt x="12019" y="26735"/>
                  <a:pt x="11639" y="27035"/>
                  <a:pt x="11360" y="27304"/>
                </a:cubicBezTo>
                <a:lnTo>
                  <a:pt x="11170" y="27484"/>
                </a:lnTo>
                <a:cubicBezTo>
                  <a:pt x="9831" y="28773"/>
                  <a:pt x="7573" y="30931"/>
                  <a:pt x="9242" y="32919"/>
                </a:cubicBezTo>
                <a:cubicBezTo>
                  <a:pt x="10061" y="33898"/>
                  <a:pt x="11090" y="34368"/>
                  <a:pt x="12379" y="34368"/>
                </a:cubicBezTo>
                <a:cubicBezTo>
                  <a:pt x="13498" y="34368"/>
                  <a:pt x="14656" y="34008"/>
                  <a:pt x="15546" y="33688"/>
                </a:cubicBezTo>
                <a:cubicBezTo>
                  <a:pt x="16275" y="33418"/>
                  <a:pt x="17174" y="33099"/>
                  <a:pt x="17943" y="33099"/>
                </a:cubicBezTo>
                <a:cubicBezTo>
                  <a:pt x="18393" y="33099"/>
                  <a:pt x="18743" y="33219"/>
                  <a:pt x="18992" y="33458"/>
                </a:cubicBezTo>
                <a:cubicBezTo>
                  <a:pt x="18982" y="33538"/>
                  <a:pt x="18972" y="33618"/>
                  <a:pt x="18972" y="33708"/>
                </a:cubicBezTo>
                <a:cubicBezTo>
                  <a:pt x="18683" y="33458"/>
                  <a:pt x="18293" y="33319"/>
                  <a:pt x="17803" y="33319"/>
                </a:cubicBezTo>
                <a:cubicBezTo>
                  <a:pt x="16954" y="33319"/>
                  <a:pt x="15925" y="33708"/>
                  <a:pt x="15176" y="33988"/>
                </a:cubicBezTo>
                <a:cubicBezTo>
                  <a:pt x="14337" y="34298"/>
                  <a:pt x="13098" y="34717"/>
                  <a:pt x="11909" y="34717"/>
                </a:cubicBezTo>
                <a:cubicBezTo>
                  <a:pt x="10600" y="34717"/>
                  <a:pt x="9551" y="34238"/>
                  <a:pt x="8722" y="33239"/>
                </a:cubicBezTo>
                <a:cubicBezTo>
                  <a:pt x="7054" y="31260"/>
                  <a:pt x="9262" y="29152"/>
                  <a:pt x="10720" y="27754"/>
                </a:cubicBezTo>
                <a:lnTo>
                  <a:pt x="10920" y="27554"/>
                </a:lnTo>
                <a:cubicBezTo>
                  <a:pt x="11220" y="27274"/>
                  <a:pt x="11609" y="26965"/>
                  <a:pt x="12029" y="26625"/>
                </a:cubicBezTo>
                <a:cubicBezTo>
                  <a:pt x="12748" y="26055"/>
                  <a:pt x="13557" y="25416"/>
                  <a:pt x="14147" y="24717"/>
                </a:cubicBezTo>
                <a:cubicBezTo>
                  <a:pt x="14147" y="24657"/>
                  <a:pt x="14137" y="24597"/>
                  <a:pt x="14137" y="24527"/>
                </a:cubicBezTo>
                <a:cubicBezTo>
                  <a:pt x="13547" y="25266"/>
                  <a:pt x="12708" y="25936"/>
                  <a:pt x="11949" y="26525"/>
                </a:cubicBezTo>
                <a:cubicBezTo>
                  <a:pt x="11529" y="26865"/>
                  <a:pt x="11130" y="27174"/>
                  <a:pt x="10840" y="27464"/>
                </a:cubicBezTo>
                <a:lnTo>
                  <a:pt x="10630" y="27664"/>
                </a:lnTo>
                <a:cubicBezTo>
                  <a:pt x="9222" y="29003"/>
                  <a:pt x="6884" y="31250"/>
                  <a:pt x="8612" y="33319"/>
                </a:cubicBezTo>
                <a:cubicBezTo>
                  <a:pt x="9481" y="34348"/>
                  <a:pt x="10550" y="34837"/>
                  <a:pt x="11899" y="34837"/>
                </a:cubicBezTo>
                <a:cubicBezTo>
                  <a:pt x="13108" y="34837"/>
                  <a:pt x="14377" y="34417"/>
                  <a:pt x="15216" y="34108"/>
                </a:cubicBezTo>
                <a:cubicBezTo>
                  <a:pt x="15955" y="33828"/>
                  <a:pt x="16974" y="33448"/>
                  <a:pt x="17803" y="33448"/>
                </a:cubicBezTo>
                <a:cubicBezTo>
                  <a:pt x="18293" y="33448"/>
                  <a:pt x="18673" y="33578"/>
                  <a:pt x="18942" y="33848"/>
                </a:cubicBezTo>
                <a:cubicBezTo>
                  <a:pt x="18922" y="33928"/>
                  <a:pt x="18902" y="34008"/>
                  <a:pt x="18892" y="34078"/>
                </a:cubicBezTo>
                <a:cubicBezTo>
                  <a:pt x="18593" y="33808"/>
                  <a:pt x="18183" y="33668"/>
                  <a:pt x="17664" y="33668"/>
                </a:cubicBezTo>
                <a:cubicBezTo>
                  <a:pt x="16744" y="33668"/>
                  <a:pt x="15645" y="34098"/>
                  <a:pt x="14846" y="34407"/>
                </a:cubicBezTo>
                <a:cubicBezTo>
                  <a:pt x="13478" y="34947"/>
                  <a:pt x="12389" y="35187"/>
                  <a:pt x="11430" y="35187"/>
                </a:cubicBezTo>
                <a:cubicBezTo>
                  <a:pt x="10061" y="35187"/>
                  <a:pt x="8972" y="34687"/>
                  <a:pt x="8093" y="33648"/>
                </a:cubicBezTo>
                <a:cubicBezTo>
                  <a:pt x="6364" y="31590"/>
                  <a:pt x="8652" y="29392"/>
                  <a:pt x="10171" y="27934"/>
                </a:cubicBezTo>
                <a:lnTo>
                  <a:pt x="10401" y="27714"/>
                </a:lnTo>
                <a:cubicBezTo>
                  <a:pt x="10710" y="27424"/>
                  <a:pt x="11130" y="27094"/>
                  <a:pt x="11569" y="26745"/>
                </a:cubicBezTo>
                <a:cubicBezTo>
                  <a:pt x="12488" y="26025"/>
                  <a:pt x="13518" y="25206"/>
                  <a:pt x="14127" y="24297"/>
                </a:cubicBezTo>
                <a:lnTo>
                  <a:pt x="14127" y="24057"/>
                </a:lnTo>
                <a:cubicBezTo>
                  <a:pt x="13547" y="25026"/>
                  <a:pt x="12459" y="25886"/>
                  <a:pt x="11499" y="26645"/>
                </a:cubicBezTo>
                <a:cubicBezTo>
                  <a:pt x="11050" y="26995"/>
                  <a:pt x="10630" y="27324"/>
                  <a:pt x="10321" y="27624"/>
                </a:cubicBezTo>
                <a:lnTo>
                  <a:pt x="10091" y="27844"/>
                </a:lnTo>
                <a:cubicBezTo>
                  <a:pt x="8632" y="29242"/>
                  <a:pt x="6195" y="31580"/>
                  <a:pt x="8003" y="33728"/>
                </a:cubicBezTo>
                <a:cubicBezTo>
                  <a:pt x="8902" y="34797"/>
                  <a:pt x="10031" y="35317"/>
                  <a:pt x="11430" y="35317"/>
                </a:cubicBezTo>
                <a:cubicBezTo>
                  <a:pt x="12409" y="35317"/>
                  <a:pt x="13508" y="35067"/>
                  <a:pt x="14896" y="34527"/>
                </a:cubicBezTo>
                <a:cubicBezTo>
                  <a:pt x="15685" y="34218"/>
                  <a:pt x="16764" y="33798"/>
                  <a:pt x="17674" y="33798"/>
                </a:cubicBezTo>
                <a:cubicBezTo>
                  <a:pt x="18193" y="33798"/>
                  <a:pt x="18593" y="33948"/>
                  <a:pt x="18882" y="34238"/>
                </a:cubicBezTo>
                <a:cubicBezTo>
                  <a:pt x="18882" y="34268"/>
                  <a:pt x="18882" y="34298"/>
                  <a:pt x="18872" y="34328"/>
                </a:cubicBezTo>
                <a:cubicBezTo>
                  <a:pt x="18862" y="34358"/>
                  <a:pt x="18842" y="34427"/>
                  <a:pt x="18832" y="34477"/>
                </a:cubicBezTo>
                <a:cubicBezTo>
                  <a:pt x="18523" y="34178"/>
                  <a:pt x="18093" y="34028"/>
                  <a:pt x="17544" y="34028"/>
                </a:cubicBezTo>
                <a:cubicBezTo>
                  <a:pt x="16545" y="34028"/>
                  <a:pt x="15326" y="34517"/>
                  <a:pt x="14527" y="34837"/>
                </a:cubicBezTo>
                <a:cubicBezTo>
                  <a:pt x="13108" y="35407"/>
                  <a:pt x="11979" y="35666"/>
                  <a:pt x="10960" y="35666"/>
                </a:cubicBezTo>
                <a:cubicBezTo>
                  <a:pt x="9531" y="35666"/>
                  <a:pt x="8392" y="35137"/>
                  <a:pt x="7473" y="34048"/>
                </a:cubicBezTo>
                <a:cubicBezTo>
                  <a:pt x="5685" y="31910"/>
                  <a:pt x="8063" y="29632"/>
                  <a:pt x="9641" y="28113"/>
                </a:cubicBezTo>
                <a:lnTo>
                  <a:pt x="9891" y="27874"/>
                </a:lnTo>
                <a:cubicBezTo>
                  <a:pt x="10211" y="27564"/>
                  <a:pt x="10650" y="27214"/>
                  <a:pt x="11120" y="26855"/>
                </a:cubicBezTo>
                <a:cubicBezTo>
                  <a:pt x="12279" y="25936"/>
                  <a:pt x="13637" y="24877"/>
                  <a:pt x="14137" y="23658"/>
                </a:cubicBezTo>
                <a:cubicBezTo>
                  <a:pt x="14137" y="23448"/>
                  <a:pt x="14157" y="23238"/>
                  <a:pt x="14177" y="23038"/>
                </a:cubicBezTo>
                <a:lnTo>
                  <a:pt x="14177" y="23038"/>
                </a:lnTo>
                <a:cubicBezTo>
                  <a:pt x="13957" y="24457"/>
                  <a:pt x="12369" y="25706"/>
                  <a:pt x="11040" y="26755"/>
                </a:cubicBezTo>
                <a:cubicBezTo>
                  <a:pt x="10570" y="27124"/>
                  <a:pt x="10131" y="27474"/>
                  <a:pt x="9801" y="27784"/>
                </a:cubicBezTo>
                <a:lnTo>
                  <a:pt x="9551" y="28024"/>
                </a:lnTo>
                <a:cubicBezTo>
                  <a:pt x="8033" y="29472"/>
                  <a:pt x="5505" y="31900"/>
                  <a:pt x="7373" y="34128"/>
                </a:cubicBezTo>
                <a:cubicBezTo>
                  <a:pt x="8322" y="35247"/>
                  <a:pt x="9491" y="35796"/>
                  <a:pt x="10960" y="35796"/>
                </a:cubicBezTo>
                <a:cubicBezTo>
                  <a:pt x="11999" y="35796"/>
                  <a:pt x="13138" y="35526"/>
                  <a:pt x="14576" y="34947"/>
                </a:cubicBezTo>
                <a:cubicBezTo>
                  <a:pt x="15366" y="34627"/>
                  <a:pt x="16575" y="34148"/>
                  <a:pt x="17534" y="34148"/>
                </a:cubicBezTo>
                <a:cubicBezTo>
                  <a:pt x="18093" y="34148"/>
                  <a:pt x="18513" y="34308"/>
                  <a:pt x="18802" y="34617"/>
                </a:cubicBezTo>
                <a:cubicBezTo>
                  <a:pt x="18792" y="34697"/>
                  <a:pt x="18782" y="34777"/>
                  <a:pt x="18772" y="34867"/>
                </a:cubicBezTo>
                <a:cubicBezTo>
                  <a:pt x="18443" y="34547"/>
                  <a:pt x="17983" y="34377"/>
                  <a:pt x="17404" y="34377"/>
                </a:cubicBezTo>
                <a:cubicBezTo>
                  <a:pt x="16415" y="34377"/>
                  <a:pt x="15276" y="34817"/>
                  <a:pt x="14197" y="35267"/>
                </a:cubicBezTo>
                <a:cubicBezTo>
                  <a:pt x="12758" y="35856"/>
                  <a:pt x="11539" y="36146"/>
                  <a:pt x="10480" y="36146"/>
                </a:cubicBezTo>
                <a:cubicBezTo>
                  <a:pt x="8992" y="36146"/>
                  <a:pt x="7813" y="35596"/>
                  <a:pt x="6844" y="34457"/>
                </a:cubicBezTo>
                <a:cubicBezTo>
                  <a:pt x="4986" y="32250"/>
                  <a:pt x="7453" y="29872"/>
                  <a:pt x="9092" y="28303"/>
                </a:cubicBezTo>
                <a:cubicBezTo>
                  <a:pt x="9192" y="28213"/>
                  <a:pt x="9282" y="28133"/>
                  <a:pt x="9371" y="28044"/>
                </a:cubicBezTo>
                <a:cubicBezTo>
                  <a:pt x="9701" y="27724"/>
                  <a:pt x="10171" y="27354"/>
                  <a:pt x="10660" y="26975"/>
                </a:cubicBezTo>
                <a:cubicBezTo>
                  <a:pt x="12498" y="25536"/>
                  <a:pt x="14776" y="23758"/>
                  <a:pt x="13727" y="21610"/>
                </a:cubicBezTo>
                <a:cubicBezTo>
                  <a:pt x="13577" y="21320"/>
                  <a:pt x="13408" y="21050"/>
                  <a:pt x="13208" y="20790"/>
                </a:cubicBezTo>
                <a:cubicBezTo>
                  <a:pt x="13018" y="20551"/>
                  <a:pt x="12858" y="20281"/>
                  <a:pt x="12718" y="20001"/>
                </a:cubicBezTo>
                <a:cubicBezTo>
                  <a:pt x="12219" y="18892"/>
                  <a:pt x="12429" y="18283"/>
                  <a:pt x="13587" y="17494"/>
                </a:cubicBezTo>
                <a:cubicBezTo>
                  <a:pt x="15146" y="16415"/>
                  <a:pt x="15086" y="15086"/>
                  <a:pt x="14457" y="13158"/>
                </a:cubicBezTo>
                <a:cubicBezTo>
                  <a:pt x="13807" y="11140"/>
                  <a:pt x="13967" y="9651"/>
                  <a:pt x="15066" y="7663"/>
                </a:cubicBezTo>
                <a:cubicBezTo>
                  <a:pt x="16045" y="5905"/>
                  <a:pt x="17853" y="5016"/>
                  <a:pt x="20431" y="5016"/>
                </a:cubicBezTo>
                <a:close/>
                <a:moveTo>
                  <a:pt x="20191" y="4356"/>
                </a:moveTo>
                <a:cubicBezTo>
                  <a:pt x="21460" y="4356"/>
                  <a:pt x="22928" y="4566"/>
                  <a:pt x="24537" y="4976"/>
                </a:cubicBezTo>
                <a:cubicBezTo>
                  <a:pt x="24797" y="5045"/>
                  <a:pt x="25126" y="5155"/>
                  <a:pt x="25496" y="5275"/>
                </a:cubicBezTo>
                <a:cubicBezTo>
                  <a:pt x="26375" y="5575"/>
                  <a:pt x="27474" y="5945"/>
                  <a:pt x="28263" y="5945"/>
                </a:cubicBezTo>
                <a:cubicBezTo>
                  <a:pt x="28443" y="5945"/>
                  <a:pt x="28633" y="5915"/>
                  <a:pt x="28803" y="5865"/>
                </a:cubicBezTo>
                <a:cubicBezTo>
                  <a:pt x="29342" y="5675"/>
                  <a:pt x="29462" y="5405"/>
                  <a:pt x="29582" y="5125"/>
                </a:cubicBezTo>
                <a:cubicBezTo>
                  <a:pt x="29652" y="4956"/>
                  <a:pt x="29752" y="4796"/>
                  <a:pt x="29862" y="4656"/>
                </a:cubicBezTo>
                <a:cubicBezTo>
                  <a:pt x="29942" y="4676"/>
                  <a:pt x="30012" y="4706"/>
                  <a:pt x="30072" y="4736"/>
                </a:cubicBezTo>
                <a:cubicBezTo>
                  <a:pt x="30192" y="4796"/>
                  <a:pt x="30311" y="4836"/>
                  <a:pt x="30431" y="4866"/>
                </a:cubicBezTo>
                <a:lnTo>
                  <a:pt x="30461" y="4866"/>
                </a:lnTo>
                <a:cubicBezTo>
                  <a:pt x="30561" y="4836"/>
                  <a:pt x="30671" y="4826"/>
                  <a:pt x="30771" y="4826"/>
                </a:cubicBezTo>
                <a:cubicBezTo>
                  <a:pt x="32070" y="4826"/>
                  <a:pt x="33478" y="6724"/>
                  <a:pt x="33878" y="7303"/>
                </a:cubicBezTo>
                <a:cubicBezTo>
                  <a:pt x="34747" y="8562"/>
                  <a:pt x="35427" y="9941"/>
                  <a:pt x="36096" y="11270"/>
                </a:cubicBezTo>
                <a:cubicBezTo>
                  <a:pt x="36595" y="12299"/>
                  <a:pt x="37125" y="13348"/>
                  <a:pt x="37714" y="14327"/>
                </a:cubicBezTo>
                <a:cubicBezTo>
                  <a:pt x="38863" y="16205"/>
                  <a:pt x="40292" y="17843"/>
                  <a:pt x="41671" y="19322"/>
                </a:cubicBezTo>
                <a:cubicBezTo>
                  <a:pt x="41830" y="19502"/>
                  <a:pt x="42010" y="19682"/>
                  <a:pt x="42190" y="19871"/>
                </a:cubicBezTo>
                <a:cubicBezTo>
                  <a:pt x="43249" y="20960"/>
                  <a:pt x="44348" y="22099"/>
                  <a:pt x="44338" y="23638"/>
                </a:cubicBezTo>
                <a:cubicBezTo>
                  <a:pt x="44328" y="24777"/>
                  <a:pt x="44028" y="26395"/>
                  <a:pt x="41760" y="28933"/>
                </a:cubicBezTo>
                <a:cubicBezTo>
                  <a:pt x="40901" y="29912"/>
                  <a:pt x="39882" y="30741"/>
                  <a:pt x="38763" y="31390"/>
                </a:cubicBezTo>
                <a:cubicBezTo>
                  <a:pt x="38583" y="31490"/>
                  <a:pt x="38394" y="31580"/>
                  <a:pt x="38204" y="31660"/>
                </a:cubicBezTo>
                <a:cubicBezTo>
                  <a:pt x="37754" y="31870"/>
                  <a:pt x="37335" y="32060"/>
                  <a:pt x="37115" y="32529"/>
                </a:cubicBezTo>
                <a:cubicBezTo>
                  <a:pt x="36775" y="33279"/>
                  <a:pt x="37135" y="33808"/>
                  <a:pt x="37485" y="34328"/>
                </a:cubicBezTo>
                <a:cubicBezTo>
                  <a:pt x="37674" y="34577"/>
                  <a:pt x="37824" y="34847"/>
                  <a:pt x="37934" y="35147"/>
                </a:cubicBezTo>
                <a:cubicBezTo>
                  <a:pt x="38374" y="36515"/>
                  <a:pt x="37015" y="37215"/>
                  <a:pt x="36406" y="37455"/>
                </a:cubicBezTo>
                <a:cubicBezTo>
                  <a:pt x="35960" y="37625"/>
                  <a:pt x="35487" y="37715"/>
                  <a:pt x="35004" y="37715"/>
                </a:cubicBezTo>
                <a:cubicBezTo>
                  <a:pt x="34978" y="37715"/>
                  <a:pt x="34953" y="37715"/>
                  <a:pt x="34927" y="37714"/>
                </a:cubicBezTo>
                <a:cubicBezTo>
                  <a:pt x="34268" y="37714"/>
                  <a:pt x="33598" y="37584"/>
                  <a:pt x="32959" y="37455"/>
                </a:cubicBezTo>
                <a:cubicBezTo>
                  <a:pt x="32309" y="37325"/>
                  <a:pt x="31640" y="37195"/>
                  <a:pt x="30971" y="37195"/>
                </a:cubicBezTo>
                <a:cubicBezTo>
                  <a:pt x="30952" y="37195"/>
                  <a:pt x="30933" y="37194"/>
                  <a:pt x="30915" y="37194"/>
                </a:cubicBezTo>
                <a:cubicBezTo>
                  <a:pt x="30224" y="37194"/>
                  <a:pt x="29536" y="37374"/>
                  <a:pt x="28933" y="37724"/>
                </a:cubicBezTo>
                <a:cubicBezTo>
                  <a:pt x="26685" y="39003"/>
                  <a:pt x="26205" y="40781"/>
                  <a:pt x="25716" y="42670"/>
                </a:cubicBezTo>
                <a:cubicBezTo>
                  <a:pt x="25526" y="43459"/>
                  <a:pt x="25286" y="44228"/>
                  <a:pt x="24997" y="44987"/>
                </a:cubicBezTo>
                <a:cubicBezTo>
                  <a:pt x="24297" y="46666"/>
                  <a:pt x="23348" y="47435"/>
                  <a:pt x="21710" y="47645"/>
                </a:cubicBezTo>
                <a:cubicBezTo>
                  <a:pt x="21629" y="47659"/>
                  <a:pt x="21549" y="47669"/>
                  <a:pt x="21464" y="47669"/>
                </a:cubicBezTo>
                <a:cubicBezTo>
                  <a:pt x="21434" y="47669"/>
                  <a:pt x="21402" y="47667"/>
                  <a:pt x="21370" y="47665"/>
                </a:cubicBezTo>
                <a:cubicBezTo>
                  <a:pt x="19971" y="47665"/>
                  <a:pt x="18383" y="46746"/>
                  <a:pt x="17843" y="45607"/>
                </a:cubicBezTo>
                <a:cubicBezTo>
                  <a:pt x="17713" y="45327"/>
                  <a:pt x="17614" y="45037"/>
                  <a:pt x="17564" y="44738"/>
                </a:cubicBezTo>
                <a:lnTo>
                  <a:pt x="17644" y="44518"/>
                </a:lnTo>
                <a:cubicBezTo>
                  <a:pt x="17694" y="44678"/>
                  <a:pt x="17753" y="44828"/>
                  <a:pt x="17823" y="44977"/>
                </a:cubicBezTo>
                <a:cubicBezTo>
                  <a:pt x="18453" y="46276"/>
                  <a:pt x="20121" y="47045"/>
                  <a:pt x="21370" y="47045"/>
                </a:cubicBezTo>
                <a:cubicBezTo>
                  <a:pt x="21500" y="47045"/>
                  <a:pt x="21630" y="47035"/>
                  <a:pt x="21750" y="47015"/>
                </a:cubicBezTo>
                <a:cubicBezTo>
                  <a:pt x="23388" y="46806"/>
                  <a:pt x="24367" y="46016"/>
                  <a:pt x="25056" y="44398"/>
                </a:cubicBezTo>
                <a:cubicBezTo>
                  <a:pt x="25346" y="43669"/>
                  <a:pt x="25586" y="42919"/>
                  <a:pt x="25766" y="42150"/>
                </a:cubicBezTo>
                <a:cubicBezTo>
                  <a:pt x="26245" y="40332"/>
                  <a:pt x="26655" y="38753"/>
                  <a:pt x="28763" y="37574"/>
                </a:cubicBezTo>
                <a:cubicBezTo>
                  <a:pt x="29316" y="37264"/>
                  <a:pt x="29946" y="37094"/>
                  <a:pt x="30586" y="37094"/>
                </a:cubicBezTo>
                <a:cubicBezTo>
                  <a:pt x="30604" y="37094"/>
                  <a:pt x="30623" y="37095"/>
                  <a:pt x="30641" y="37095"/>
                </a:cubicBezTo>
                <a:cubicBezTo>
                  <a:pt x="31290" y="37115"/>
                  <a:pt x="31930" y="37205"/>
                  <a:pt x="32549" y="37345"/>
                </a:cubicBezTo>
                <a:cubicBezTo>
                  <a:pt x="33189" y="37475"/>
                  <a:pt x="33838" y="37594"/>
                  <a:pt x="34497" y="37594"/>
                </a:cubicBezTo>
                <a:cubicBezTo>
                  <a:pt x="34522" y="37595"/>
                  <a:pt x="34547" y="37595"/>
                  <a:pt x="34572" y="37595"/>
                </a:cubicBezTo>
                <a:cubicBezTo>
                  <a:pt x="35046" y="37595"/>
                  <a:pt x="35510" y="37505"/>
                  <a:pt x="35956" y="37335"/>
                </a:cubicBezTo>
                <a:cubicBezTo>
                  <a:pt x="37245" y="36845"/>
                  <a:pt x="37834" y="35946"/>
                  <a:pt x="37524" y="34937"/>
                </a:cubicBezTo>
                <a:cubicBezTo>
                  <a:pt x="37425" y="34637"/>
                  <a:pt x="37275" y="34358"/>
                  <a:pt x="37095" y="34098"/>
                </a:cubicBezTo>
                <a:cubicBezTo>
                  <a:pt x="36765" y="33588"/>
                  <a:pt x="36456" y="33109"/>
                  <a:pt x="36785" y="32439"/>
                </a:cubicBezTo>
                <a:cubicBezTo>
                  <a:pt x="36985" y="32020"/>
                  <a:pt x="37355" y="31860"/>
                  <a:pt x="37794" y="31680"/>
                </a:cubicBezTo>
                <a:cubicBezTo>
                  <a:pt x="37994" y="31600"/>
                  <a:pt x="38194" y="31500"/>
                  <a:pt x="38394" y="31390"/>
                </a:cubicBezTo>
                <a:cubicBezTo>
                  <a:pt x="39493" y="30761"/>
                  <a:pt x="40482" y="29952"/>
                  <a:pt x="41311" y="28993"/>
                </a:cubicBezTo>
                <a:cubicBezTo>
                  <a:pt x="42540" y="27604"/>
                  <a:pt x="43788" y="25906"/>
                  <a:pt x="43808" y="23808"/>
                </a:cubicBezTo>
                <a:cubicBezTo>
                  <a:pt x="43818" y="22269"/>
                  <a:pt x="42710" y="21110"/>
                  <a:pt x="41730" y="20091"/>
                </a:cubicBezTo>
                <a:cubicBezTo>
                  <a:pt x="41561" y="19911"/>
                  <a:pt x="41391" y="19731"/>
                  <a:pt x="41231" y="19562"/>
                </a:cubicBezTo>
                <a:cubicBezTo>
                  <a:pt x="39992" y="18213"/>
                  <a:pt x="38573" y="16584"/>
                  <a:pt x="37485" y="14756"/>
                </a:cubicBezTo>
                <a:cubicBezTo>
                  <a:pt x="36925" y="13817"/>
                  <a:pt x="36426" y="12808"/>
                  <a:pt x="35946" y="11829"/>
                </a:cubicBezTo>
                <a:cubicBezTo>
                  <a:pt x="35307" y="10530"/>
                  <a:pt x="34657" y="9192"/>
                  <a:pt x="33818" y="7953"/>
                </a:cubicBezTo>
                <a:cubicBezTo>
                  <a:pt x="33428" y="7373"/>
                  <a:pt x="32040" y="5475"/>
                  <a:pt x="30701" y="5475"/>
                </a:cubicBezTo>
                <a:cubicBezTo>
                  <a:pt x="30601" y="5475"/>
                  <a:pt x="30501" y="5485"/>
                  <a:pt x="30401" y="5505"/>
                </a:cubicBezTo>
                <a:cubicBezTo>
                  <a:pt x="30281" y="5475"/>
                  <a:pt x="30162" y="5435"/>
                  <a:pt x="30052" y="5375"/>
                </a:cubicBezTo>
                <a:cubicBezTo>
                  <a:pt x="29972" y="5335"/>
                  <a:pt x="29882" y="5295"/>
                  <a:pt x="29792" y="5265"/>
                </a:cubicBezTo>
                <a:lnTo>
                  <a:pt x="29762" y="5245"/>
                </a:lnTo>
                <a:lnTo>
                  <a:pt x="29732" y="5275"/>
                </a:lnTo>
                <a:cubicBezTo>
                  <a:pt x="29602" y="5415"/>
                  <a:pt x="29482" y="5575"/>
                  <a:pt x="29402" y="5755"/>
                </a:cubicBezTo>
                <a:cubicBezTo>
                  <a:pt x="29282" y="6005"/>
                  <a:pt x="29173" y="6204"/>
                  <a:pt x="28693" y="6354"/>
                </a:cubicBezTo>
                <a:cubicBezTo>
                  <a:pt x="28576" y="6396"/>
                  <a:pt x="28446" y="6417"/>
                  <a:pt x="28319" y="6417"/>
                </a:cubicBezTo>
                <a:cubicBezTo>
                  <a:pt x="28294" y="6417"/>
                  <a:pt x="28268" y="6416"/>
                  <a:pt x="28243" y="6414"/>
                </a:cubicBezTo>
                <a:cubicBezTo>
                  <a:pt x="27504" y="6414"/>
                  <a:pt x="26455" y="6065"/>
                  <a:pt x="25606" y="5785"/>
                </a:cubicBezTo>
                <a:cubicBezTo>
                  <a:pt x="25226" y="5665"/>
                  <a:pt x="24897" y="5545"/>
                  <a:pt x="24637" y="5485"/>
                </a:cubicBezTo>
                <a:cubicBezTo>
                  <a:pt x="23068" y="5085"/>
                  <a:pt x="21650" y="4886"/>
                  <a:pt x="20421" y="4886"/>
                </a:cubicBezTo>
                <a:cubicBezTo>
                  <a:pt x="17793" y="4886"/>
                  <a:pt x="15955" y="5795"/>
                  <a:pt x="14946" y="7603"/>
                </a:cubicBezTo>
                <a:cubicBezTo>
                  <a:pt x="13827" y="9621"/>
                  <a:pt x="13667" y="11140"/>
                  <a:pt x="14327" y="13198"/>
                </a:cubicBezTo>
                <a:cubicBezTo>
                  <a:pt x="14946" y="15116"/>
                  <a:pt x="14996" y="16355"/>
                  <a:pt x="13498" y="17384"/>
                </a:cubicBezTo>
                <a:cubicBezTo>
                  <a:pt x="12289" y="18213"/>
                  <a:pt x="12059" y="18882"/>
                  <a:pt x="12588" y="20051"/>
                </a:cubicBezTo>
                <a:cubicBezTo>
                  <a:pt x="12728" y="20341"/>
                  <a:pt x="12888" y="20611"/>
                  <a:pt x="13088" y="20860"/>
                </a:cubicBezTo>
                <a:cubicBezTo>
                  <a:pt x="13278" y="21110"/>
                  <a:pt x="13448" y="21380"/>
                  <a:pt x="13597" y="21660"/>
                </a:cubicBezTo>
                <a:cubicBezTo>
                  <a:pt x="14596" y="23718"/>
                  <a:pt x="12359" y="25466"/>
                  <a:pt x="10560" y="26875"/>
                </a:cubicBezTo>
                <a:cubicBezTo>
                  <a:pt x="10061" y="27254"/>
                  <a:pt x="9601" y="27624"/>
                  <a:pt x="9262" y="27954"/>
                </a:cubicBezTo>
                <a:lnTo>
                  <a:pt x="8982" y="28213"/>
                </a:lnTo>
                <a:cubicBezTo>
                  <a:pt x="7313" y="29812"/>
                  <a:pt x="4796" y="32230"/>
                  <a:pt x="6734" y="34537"/>
                </a:cubicBezTo>
                <a:cubicBezTo>
                  <a:pt x="7623" y="35631"/>
                  <a:pt x="8960" y="36267"/>
                  <a:pt x="10373" y="36267"/>
                </a:cubicBezTo>
                <a:cubicBezTo>
                  <a:pt x="10405" y="36267"/>
                  <a:pt x="10438" y="36266"/>
                  <a:pt x="10470" y="36266"/>
                </a:cubicBezTo>
                <a:cubicBezTo>
                  <a:pt x="11539" y="36266"/>
                  <a:pt x="12778" y="35976"/>
                  <a:pt x="14227" y="35377"/>
                </a:cubicBezTo>
                <a:cubicBezTo>
                  <a:pt x="15296" y="34937"/>
                  <a:pt x="16425" y="34497"/>
                  <a:pt x="17384" y="34497"/>
                </a:cubicBezTo>
                <a:cubicBezTo>
                  <a:pt x="17973" y="34497"/>
                  <a:pt x="18423" y="34667"/>
                  <a:pt x="18733" y="35017"/>
                </a:cubicBezTo>
                <a:cubicBezTo>
                  <a:pt x="18713" y="35087"/>
                  <a:pt x="18703" y="35167"/>
                  <a:pt x="18683" y="35247"/>
                </a:cubicBezTo>
                <a:cubicBezTo>
                  <a:pt x="18343" y="34897"/>
                  <a:pt x="17863" y="34727"/>
                  <a:pt x="17254" y="34727"/>
                </a:cubicBezTo>
                <a:cubicBezTo>
                  <a:pt x="16195" y="34727"/>
                  <a:pt x="14946" y="35227"/>
                  <a:pt x="13857" y="35686"/>
                </a:cubicBezTo>
                <a:cubicBezTo>
                  <a:pt x="12369" y="36306"/>
                  <a:pt x="11110" y="36615"/>
                  <a:pt x="9991" y="36615"/>
                </a:cubicBezTo>
                <a:cubicBezTo>
                  <a:pt x="8452" y="36615"/>
                  <a:pt x="7214" y="36046"/>
                  <a:pt x="6215" y="34857"/>
                </a:cubicBezTo>
                <a:cubicBezTo>
                  <a:pt x="4286" y="32569"/>
                  <a:pt x="6844" y="30112"/>
                  <a:pt x="8532" y="28483"/>
                </a:cubicBezTo>
                <a:cubicBezTo>
                  <a:pt x="8642" y="28393"/>
                  <a:pt x="8732" y="28293"/>
                  <a:pt x="8832" y="28203"/>
                </a:cubicBezTo>
                <a:cubicBezTo>
                  <a:pt x="9182" y="27864"/>
                  <a:pt x="9661" y="27484"/>
                  <a:pt x="10181" y="27084"/>
                </a:cubicBezTo>
                <a:cubicBezTo>
                  <a:pt x="12079" y="25606"/>
                  <a:pt x="14447" y="23768"/>
                  <a:pt x="13368" y="21550"/>
                </a:cubicBezTo>
                <a:cubicBezTo>
                  <a:pt x="13208" y="21260"/>
                  <a:pt x="13018" y="20970"/>
                  <a:pt x="12808" y="20711"/>
                </a:cubicBezTo>
                <a:cubicBezTo>
                  <a:pt x="12618" y="20471"/>
                  <a:pt x="12449" y="20221"/>
                  <a:pt x="12309" y="19951"/>
                </a:cubicBezTo>
                <a:cubicBezTo>
                  <a:pt x="11759" y="18812"/>
                  <a:pt x="11959" y="18163"/>
                  <a:pt x="13098" y="17354"/>
                </a:cubicBezTo>
                <a:cubicBezTo>
                  <a:pt x="14696" y="16225"/>
                  <a:pt x="14626" y="14836"/>
                  <a:pt x="13977" y="12838"/>
                </a:cubicBezTo>
                <a:cubicBezTo>
                  <a:pt x="13288" y="10740"/>
                  <a:pt x="13458" y="9192"/>
                  <a:pt x="14596" y="7124"/>
                </a:cubicBezTo>
                <a:cubicBezTo>
                  <a:pt x="15616" y="5285"/>
                  <a:pt x="17494" y="4356"/>
                  <a:pt x="20191" y="4356"/>
                </a:cubicBezTo>
                <a:close/>
                <a:moveTo>
                  <a:pt x="19971" y="3707"/>
                </a:moveTo>
                <a:cubicBezTo>
                  <a:pt x="21300" y="3707"/>
                  <a:pt x="22819" y="3927"/>
                  <a:pt x="24487" y="4366"/>
                </a:cubicBezTo>
                <a:cubicBezTo>
                  <a:pt x="24747" y="4436"/>
                  <a:pt x="25076" y="4546"/>
                  <a:pt x="25446" y="4666"/>
                </a:cubicBezTo>
                <a:cubicBezTo>
                  <a:pt x="26355" y="4976"/>
                  <a:pt x="27474" y="5355"/>
                  <a:pt x="28303" y="5355"/>
                </a:cubicBezTo>
                <a:cubicBezTo>
                  <a:pt x="28503" y="5355"/>
                  <a:pt x="28703" y="5325"/>
                  <a:pt x="28893" y="5265"/>
                </a:cubicBezTo>
                <a:cubicBezTo>
                  <a:pt x="29432" y="5055"/>
                  <a:pt x="29552" y="4766"/>
                  <a:pt x="29672" y="4456"/>
                </a:cubicBezTo>
                <a:cubicBezTo>
                  <a:pt x="29732" y="4266"/>
                  <a:pt x="29832" y="4086"/>
                  <a:pt x="29952" y="3937"/>
                </a:cubicBezTo>
                <a:cubicBezTo>
                  <a:pt x="30022" y="3947"/>
                  <a:pt x="30092" y="3977"/>
                  <a:pt x="30162" y="3996"/>
                </a:cubicBezTo>
                <a:cubicBezTo>
                  <a:pt x="30271" y="4046"/>
                  <a:pt x="30391" y="4076"/>
                  <a:pt x="30501" y="4096"/>
                </a:cubicBezTo>
                <a:lnTo>
                  <a:pt x="30521" y="4096"/>
                </a:lnTo>
                <a:cubicBezTo>
                  <a:pt x="30631" y="4066"/>
                  <a:pt x="30751" y="4046"/>
                  <a:pt x="30861" y="4046"/>
                </a:cubicBezTo>
                <a:cubicBezTo>
                  <a:pt x="32140" y="4046"/>
                  <a:pt x="33518" y="5825"/>
                  <a:pt x="34048" y="6584"/>
                </a:cubicBezTo>
                <a:cubicBezTo>
                  <a:pt x="34957" y="7883"/>
                  <a:pt x="35676" y="9301"/>
                  <a:pt x="36366" y="10680"/>
                </a:cubicBezTo>
                <a:cubicBezTo>
                  <a:pt x="36895" y="11729"/>
                  <a:pt x="37445" y="12818"/>
                  <a:pt x="38074" y="13837"/>
                </a:cubicBezTo>
                <a:cubicBezTo>
                  <a:pt x="39273" y="15775"/>
                  <a:pt x="40771" y="17464"/>
                  <a:pt x="42220" y="19012"/>
                </a:cubicBezTo>
                <a:cubicBezTo>
                  <a:pt x="42390" y="19192"/>
                  <a:pt x="42570" y="19372"/>
                  <a:pt x="42749" y="19562"/>
                </a:cubicBezTo>
                <a:cubicBezTo>
                  <a:pt x="43868" y="20701"/>
                  <a:pt x="45017" y="21879"/>
                  <a:pt x="45007" y="23488"/>
                </a:cubicBezTo>
                <a:cubicBezTo>
                  <a:pt x="44997" y="25726"/>
                  <a:pt x="43559" y="27594"/>
                  <a:pt x="42310" y="28973"/>
                </a:cubicBezTo>
                <a:cubicBezTo>
                  <a:pt x="41411" y="29972"/>
                  <a:pt x="40372" y="30821"/>
                  <a:pt x="39213" y="31500"/>
                </a:cubicBezTo>
                <a:cubicBezTo>
                  <a:pt x="39033" y="31600"/>
                  <a:pt x="38863" y="31690"/>
                  <a:pt x="38693" y="31770"/>
                </a:cubicBezTo>
                <a:cubicBezTo>
                  <a:pt x="38224" y="31990"/>
                  <a:pt x="37794" y="32190"/>
                  <a:pt x="37574" y="32679"/>
                </a:cubicBezTo>
                <a:cubicBezTo>
                  <a:pt x="37255" y="33438"/>
                  <a:pt x="37634" y="33978"/>
                  <a:pt x="37994" y="34487"/>
                </a:cubicBezTo>
                <a:cubicBezTo>
                  <a:pt x="38194" y="34737"/>
                  <a:pt x="38354" y="35017"/>
                  <a:pt x="38464" y="35317"/>
                </a:cubicBezTo>
                <a:cubicBezTo>
                  <a:pt x="38943" y="36725"/>
                  <a:pt x="37534" y="37445"/>
                  <a:pt x="36915" y="37684"/>
                </a:cubicBezTo>
                <a:cubicBezTo>
                  <a:pt x="36426" y="37874"/>
                  <a:pt x="35906" y="37964"/>
                  <a:pt x="35377" y="37964"/>
                </a:cubicBezTo>
                <a:cubicBezTo>
                  <a:pt x="34697" y="37964"/>
                  <a:pt x="34018" y="37824"/>
                  <a:pt x="33358" y="37694"/>
                </a:cubicBezTo>
                <a:cubicBezTo>
                  <a:pt x="32689" y="37574"/>
                  <a:pt x="32000" y="37435"/>
                  <a:pt x="31310" y="37435"/>
                </a:cubicBezTo>
                <a:cubicBezTo>
                  <a:pt x="31292" y="37434"/>
                  <a:pt x="31273" y="37434"/>
                  <a:pt x="31254" y="37434"/>
                </a:cubicBezTo>
                <a:cubicBezTo>
                  <a:pt x="30524" y="37434"/>
                  <a:pt x="29806" y="37624"/>
                  <a:pt x="29173" y="37994"/>
                </a:cubicBezTo>
                <a:cubicBezTo>
                  <a:pt x="26825" y="39353"/>
                  <a:pt x="26335" y="41241"/>
                  <a:pt x="25816" y="43239"/>
                </a:cubicBezTo>
                <a:cubicBezTo>
                  <a:pt x="25616" y="44048"/>
                  <a:pt x="25366" y="44858"/>
                  <a:pt x="25066" y="45637"/>
                </a:cubicBezTo>
                <a:cubicBezTo>
                  <a:pt x="24547" y="46936"/>
                  <a:pt x="23778" y="48164"/>
                  <a:pt x="21710" y="48414"/>
                </a:cubicBezTo>
                <a:cubicBezTo>
                  <a:pt x="21600" y="48434"/>
                  <a:pt x="21490" y="48434"/>
                  <a:pt x="21380" y="48434"/>
                </a:cubicBezTo>
                <a:cubicBezTo>
                  <a:pt x="19941" y="48434"/>
                  <a:pt x="18323" y="47475"/>
                  <a:pt x="17763" y="46296"/>
                </a:cubicBezTo>
                <a:cubicBezTo>
                  <a:pt x="17594" y="45936"/>
                  <a:pt x="17484" y="45547"/>
                  <a:pt x="17434" y="45157"/>
                </a:cubicBezTo>
                <a:lnTo>
                  <a:pt x="17494" y="44977"/>
                </a:lnTo>
                <a:cubicBezTo>
                  <a:pt x="17554" y="45217"/>
                  <a:pt x="17634" y="45447"/>
                  <a:pt x="17743" y="45667"/>
                </a:cubicBezTo>
                <a:cubicBezTo>
                  <a:pt x="18303" y="46846"/>
                  <a:pt x="19931" y="47805"/>
                  <a:pt x="21380" y="47805"/>
                </a:cubicBezTo>
                <a:cubicBezTo>
                  <a:pt x="21500" y="47805"/>
                  <a:pt x="21620" y="47805"/>
                  <a:pt x="21740" y="47785"/>
                </a:cubicBezTo>
                <a:cubicBezTo>
                  <a:pt x="22918" y="47635"/>
                  <a:pt x="24237" y="47195"/>
                  <a:pt x="25126" y="45037"/>
                </a:cubicBezTo>
                <a:cubicBezTo>
                  <a:pt x="25416" y="44278"/>
                  <a:pt x="25656" y="43499"/>
                  <a:pt x="25846" y="42710"/>
                </a:cubicBezTo>
                <a:cubicBezTo>
                  <a:pt x="26355" y="40771"/>
                  <a:pt x="26795" y="39093"/>
                  <a:pt x="29003" y="37834"/>
                </a:cubicBezTo>
                <a:cubicBezTo>
                  <a:pt x="29586" y="37503"/>
                  <a:pt x="30255" y="37324"/>
                  <a:pt x="30926" y="37324"/>
                </a:cubicBezTo>
                <a:cubicBezTo>
                  <a:pt x="30944" y="37324"/>
                  <a:pt x="30963" y="37324"/>
                  <a:pt x="30981" y="37325"/>
                </a:cubicBezTo>
                <a:cubicBezTo>
                  <a:pt x="31640" y="37325"/>
                  <a:pt x="32300" y="37455"/>
                  <a:pt x="32949" y="37584"/>
                </a:cubicBezTo>
                <a:cubicBezTo>
                  <a:pt x="33588" y="37714"/>
                  <a:pt x="34268" y="37844"/>
                  <a:pt x="34947" y="37844"/>
                </a:cubicBezTo>
                <a:cubicBezTo>
                  <a:pt x="34973" y="37845"/>
                  <a:pt x="34999" y="37845"/>
                  <a:pt x="35025" y="37845"/>
                </a:cubicBezTo>
                <a:cubicBezTo>
                  <a:pt x="35517" y="37845"/>
                  <a:pt x="36000" y="37755"/>
                  <a:pt x="36466" y="37574"/>
                </a:cubicBezTo>
                <a:cubicBezTo>
                  <a:pt x="37794" y="37055"/>
                  <a:pt x="38394" y="36136"/>
                  <a:pt x="38064" y="35107"/>
                </a:cubicBezTo>
                <a:cubicBezTo>
                  <a:pt x="37954" y="34807"/>
                  <a:pt x="37794" y="34517"/>
                  <a:pt x="37604" y="34258"/>
                </a:cubicBezTo>
                <a:cubicBezTo>
                  <a:pt x="37255" y="33748"/>
                  <a:pt x="36935" y="33269"/>
                  <a:pt x="37245" y="32589"/>
                </a:cubicBezTo>
                <a:cubicBezTo>
                  <a:pt x="37445" y="32160"/>
                  <a:pt x="37824" y="31980"/>
                  <a:pt x="38274" y="31780"/>
                </a:cubicBezTo>
                <a:cubicBezTo>
                  <a:pt x="38464" y="31700"/>
                  <a:pt x="38653" y="31610"/>
                  <a:pt x="38833" y="31500"/>
                </a:cubicBezTo>
                <a:cubicBezTo>
                  <a:pt x="39972" y="30851"/>
                  <a:pt x="41001" y="30012"/>
                  <a:pt x="41870" y="29023"/>
                </a:cubicBezTo>
                <a:cubicBezTo>
                  <a:pt x="43069" y="27674"/>
                  <a:pt x="44458" y="25846"/>
                  <a:pt x="44478" y="23648"/>
                </a:cubicBezTo>
                <a:cubicBezTo>
                  <a:pt x="44488" y="22049"/>
                  <a:pt x="43319" y="20840"/>
                  <a:pt x="42290" y="19781"/>
                </a:cubicBezTo>
                <a:cubicBezTo>
                  <a:pt x="42120" y="19592"/>
                  <a:pt x="41940" y="19412"/>
                  <a:pt x="41780" y="19232"/>
                </a:cubicBezTo>
                <a:cubicBezTo>
                  <a:pt x="40402" y="17763"/>
                  <a:pt x="38973" y="16135"/>
                  <a:pt x="37834" y="14267"/>
                </a:cubicBezTo>
                <a:cubicBezTo>
                  <a:pt x="37245" y="13288"/>
                  <a:pt x="36725" y="12239"/>
                  <a:pt x="36216" y="11220"/>
                </a:cubicBezTo>
                <a:cubicBezTo>
                  <a:pt x="35546" y="9881"/>
                  <a:pt x="34867" y="8502"/>
                  <a:pt x="33988" y="7233"/>
                </a:cubicBezTo>
                <a:cubicBezTo>
                  <a:pt x="33578" y="6634"/>
                  <a:pt x="32140" y="4696"/>
                  <a:pt x="30781" y="4696"/>
                </a:cubicBezTo>
                <a:cubicBezTo>
                  <a:pt x="30671" y="4696"/>
                  <a:pt x="30561" y="4706"/>
                  <a:pt x="30451" y="4736"/>
                </a:cubicBezTo>
                <a:cubicBezTo>
                  <a:pt x="30341" y="4706"/>
                  <a:pt x="30231" y="4676"/>
                  <a:pt x="30132" y="4626"/>
                </a:cubicBezTo>
                <a:cubicBezTo>
                  <a:pt x="30052" y="4586"/>
                  <a:pt x="29962" y="4556"/>
                  <a:pt x="29872" y="4526"/>
                </a:cubicBezTo>
                <a:lnTo>
                  <a:pt x="29832" y="4516"/>
                </a:lnTo>
                <a:lnTo>
                  <a:pt x="29802" y="4546"/>
                </a:lnTo>
                <a:cubicBezTo>
                  <a:pt x="29672" y="4706"/>
                  <a:pt x="29562" y="4886"/>
                  <a:pt x="29482" y="5075"/>
                </a:cubicBezTo>
                <a:cubicBezTo>
                  <a:pt x="29352" y="5355"/>
                  <a:pt x="29252" y="5575"/>
                  <a:pt x="28773" y="5745"/>
                </a:cubicBezTo>
                <a:cubicBezTo>
                  <a:pt x="28634" y="5788"/>
                  <a:pt x="28487" y="5817"/>
                  <a:pt x="28339" y="5817"/>
                </a:cubicBezTo>
                <a:cubicBezTo>
                  <a:pt x="28317" y="5817"/>
                  <a:pt x="28295" y="5816"/>
                  <a:pt x="28273" y="5815"/>
                </a:cubicBezTo>
                <a:cubicBezTo>
                  <a:pt x="27504" y="5815"/>
                  <a:pt x="26425" y="5455"/>
                  <a:pt x="25556" y="5165"/>
                </a:cubicBezTo>
                <a:cubicBezTo>
                  <a:pt x="25176" y="5036"/>
                  <a:pt x="24837" y="4926"/>
                  <a:pt x="24577" y="4856"/>
                </a:cubicBezTo>
                <a:cubicBezTo>
                  <a:pt x="22958" y="4436"/>
                  <a:pt x="21480" y="4226"/>
                  <a:pt x="20201" y="4226"/>
                </a:cubicBezTo>
                <a:cubicBezTo>
                  <a:pt x="17454" y="4226"/>
                  <a:pt x="15546" y="5185"/>
                  <a:pt x="14497" y="7064"/>
                </a:cubicBezTo>
                <a:cubicBezTo>
                  <a:pt x="13328" y="9172"/>
                  <a:pt x="13158" y="10740"/>
                  <a:pt x="13857" y="12878"/>
                </a:cubicBezTo>
                <a:cubicBezTo>
                  <a:pt x="14517" y="14876"/>
                  <a:pt x="14576" y="16155"/>
                  <a:pt x="13038" y="17244"/>
                </a:cubicBezTo>
                <a:cubicBezTo>
                  <a:pt x="11849" y="18093"/>
                  <a:pt x="11629" y="18812"/>
                  <a:pt x="12209" y="20001"/>
                </a:cubicBezTo>
                <a:cubicBezTo>
                  <a:pt x="12349" y="20281"/>
                  <a:pt x="12528" y="20541"/>
                  <a:pt x="12718" y="20780"/>
                </a:cubicBezTo>
                <a:cubicBezTo>
                  <a:pt x="12928" y="21040"/>
                  <a:pt x="13118" y="21320"/>
                  <a:pt x="13268" y="21610"/>
                </a:cubicBezTo>
                <a:cubicBezTo>
                  <a:pt x="14307" y="23728"/>
                  <a:pt x="11989" y="25536"/>
                  <a:pt x="10121" y="26985"/>
                </a:cubicBezTo>
                <a:cubicBezTo>
                  <a:pt x="9601" y="27394"/>
                  <a:pt x="9122" y="27764"/>
                  <a:pt x="8762" y="28113"/>
                </a:cubicBezTo>
                <a:lnTo>
                  <a:pt x="8462" y="28393"/>
                </a:lnTo>
                <a:cubicBezTo>
                  <a:pt x="6744" y="30072"/>
                  <a:pt x="4137" y="32569"/>
                  <a:pt x="6145" y="34947"/>
                </a:cubicBezTo>
                <a:cubicBezTo>
                  <a:pt x="7063" y="36091"/>
                  <a:pt x="8461" y="36756"/>
                  <a:pt x="9924" y="36756"/>
                </a:cubicBezTo>
                <a:cubicBezTo>
                  <a:pt x="9956" y="36756"/>
                  <a:pt x="9989" y="36756"/>
                  <a:pt x="10021" y="36755"/>
                </a:cubicBezTo>
                <a:cubicBezTo>
                  <a:pt x="11150" y="36755"/>
                  <a:pt x="12429" y="36446"/>
                  <a:pt x="13937" y="35816"/>
                </a:cubicBezTo>
                <a:cubicBezTo>
                  <a:pt x="14766" y="35456"/>
                  <a:pt x="16165" y="34867"/>
                  <a:pt x="17274" y="34867"/>
                </a:cubicBezTo>
                <a:cubicBezTo>
                  <a:pt x="17903" y="34867"/>
                  <a:pt x="18373" y="35047"/>
                  <a:pt x="18693" y="35417"/>
                </a:cubicBezTo>
                <a:cubicBezTo>
                  <a:pt x="18693" y="35466"/>
                  <a:pt x="18683" y="35526"/>
                  <a:pt x="18673" y="35576"/>
                </a:cubicBezTo>
                <a:cubicBezTo>
                  <a:pt x="18673" y="35606"/>
                  <a:pt x="18663" y="35626"/>
                  <a:pt x="18653" y="35656"/>
                </a:cubicBezTo>
                <a:cubicBezTo>
                  <a:pt x="18303" y="35277"/>
                  <a:pt x="17793" y="35097"/>
                  <a:pt x="17144" y="35097"/>
                </a:cubicBezTo>
                <a:cubicBezTo>
                  <a:pt x="16015" y="35097"/>
                  <a:pt x="14706" y="35626"/>
                  <a:pt x="13557" y="36126"/>
                </a:cubicBezTo>
                <a:cubicBezTo>
                  <a:pt x="12029" y="36785"/>
                  <a:pt x="10720" y="37105"/>
                  <a:pt x="9551" y="37105"/>
                </a:cubicBezTo>
                <a:cubicBezTo>
                  <a:pt x="9519" y="37106"/>
                  <a:pt x="9487" y="37106"/>
                  <a:pt x="9454" y="37106"/>
                </a:cubicBezTo>
                <a:cubicBezTo>
                  <a:pt x="7962" y="37106"/>
                  <a:pt x="6554" y="36431"/>
                  <a:pt x="5615" y="35277"/>
                </a:cubicBezTo>
                <a:cubicBezTo>
                  <a:pt x="3617" y="32899"/>
                  <a:pt x="6274" y="30361"/>
                  <a:pt x="8023" y="28683"/>
                </a:cubicBezTo>
                <a:lnTo>
                  <a:pt x="8332" y="28383"/>
                </a:lnTo>
                <a:cubicBezTo>
                  <a:pt x="8702" y="28024"/>
                  <a:pt x="9212" y="27634"/>
                  <a:pt x="9741" y="27214"/>
                </a:cubicBezTo>
                <a:cubicBezTo>
                  <a:pt x="11719" y="25686"/>
                  <a:pt x="14167" y="23788"/>
                  <a:pt x="13048" y="21510"/>
                </a:cubicBezTo>
                <a:cubicBezTo>
                  <a:pt x="12878" y="21200"/>
                  <a:pt x="12678" y="20910"/>
                  <a:pt x="12449" y="20641"/>
                </a:cubicBezTo>
                <a:cubicBezTo>
                  <a:pt x="12249" y="20411"/>
                  <a:pt x="12079" y="20161"/>
                  <a:pt x="11929" y="19901"/>
                </a:cubicBezTo>
                <a:cubicBezTo>
                  <a:pt x="11330" y="18742"/>
                  <a:pt x="11519" y="18043"/>
                  <a:pt x="12648" y="17224"/>
                </a:cubicBezTo>
                <a:cubicBezTo>
                  <a:pt x="14297" y="16035"/>
                  <a:pt x="14217" y="14646"/>
                  <a:pt x="13508" y="12518"/>
                </a:cubicBezTo>
                <a:cubicBezTo>
                  <a:pt x="12788" y="10360"/>
                  <a:pt x="12958" y="8752"/>
                  <a:pt x="14157" y="6594"/>
                </a:cubicBezTo>
                <a:cubicBezTo>
                  <a:pt x="15216" y="4686"/>
                  <a:pt x="17174" y="3707"/>
                  <a:pt x="19971" y="3707"/>
                </a:cubicBezTo>
                <a:close/>
                <a:moveTo>
                  <a:pt x="19742" y="3057"/>
                </a:moveTo>
                <a:cubicBezTo>
                  <a:pt x="21130" y="3057"/>
                  <a:pt x="22699" y="3287"/>
                  <a:pt x="24427" y="3747"/>
                </a:cubicBezTo>
                <a:cubicBezTo>
                  <a:pt x="24687" y="3817"/>
                  <a:pt x="25006" y="3927"/>
                  <a:pt x="25386" y="4056"/>
                </a:cubicBezTo>
                <a:cubicBezTo>
                  <a:pt x="26315" y="4366"/>
                  <a:pt x="27474" y="4756"/>
                  <a:pt x="28323" y="4756"/>
                </a:cubicBezTo>
                <a:cubicBezTo>
                  <a:pt x="28346" y="4757"/>
                  <a:pt x="28368" y="4757"/>
                  <a:pt x="28390" y="4757"/>
                </a:cubicBezTo>
                <a:cubicBezTo>
                  <a:pt x="28586" y="4757"/>
                  <a:pt x="28774" y="4719"/>
                  <a:pt x="28963" y="4656"/>
                </a:cubicBezTo>
                <a:cubicBezTo>
                  <a:pt x="29512" y="4436"/>
                  <a:pt x="29632" y="4116"/>
                  <a:pt x="29742" y="3777"/>
                </a:cubicBezTo>
                <a:cubicBezTo>
                  <a:pt x="29812" y="3577"/>
                  <a:pt x="29902" y="3377"/>
                  <a:pt x="30022" y="3207"/>
                </a:cubicBezTo>
                <a:cubicBezTo>
                  <a:pt x="30092" y="3217"/>
                  <a:pt x="30152" y="3237"/>
                  <a:pt x="30212" y="3257"/>
                </a:cubicBezTo>
                <a:cubicBezTo>
                  <a:pt x="30321" y="3307"/>
                  <a:pt x="30441" y="3327"/>
                  <a:pt x="30571" y="3327"/>
                </a:cubicBezTo>
                <a:cubicBezTo>
                  <a:pt x="30631" y="3317"/>
                  <a:pt x="30701" y="3317"/>
                  <a:pt x="30761" y="3317"/>
                </a:cubicBezTo>
                <a:cubicBezTo>
                  <a:pt x="32329" y="3317"/>
                  <a:pt x="33908" y="5435"/>
                  <a:pt x="34218" y="5865"/>
                </a:cubicBezTo>
                <a:cubicBezTo>
                  <a:pt x="35157" y="7203"/>
                  <a:pt x="35906" y="8662"/>
                  <a:pt x="36625" y="10071"/>
                </a:cubicBezTo>
                <a:cubicBezTo>
                  <a:pt x="37185" y="11170"/>
                  <a:pt x="37764" y="12299"/>
                  <a:pt x="38424" y="13348"/>
                </a:cubicBezTo>
                <a:cubicBezTo>
                  <a:pt x="39672" y="15346"/>
                  <a:pt x="41241" y="17094"/>
                  <a:pt x="42749" y="18692"/>
                </a:cubicBezTo>
                <a:cubicBezTo>
                  <a:pt x="42929" y="18872"/>
                  <a:pt x="43109" y="19062"/>
                  <a:pt x="43299" y="19252"/>
                </a:cubicBezTo>
                <a:cubicBezTo>
                  <a:pt x="44468" y="20441"/>
                  <a:pt x="45667" y="21660"/>
                  <a:pt x="45667" y="23338"/>
                </a:cubicBezTo>
                <a:cubicBezTo>
                  <a:pt x="45647" y="25656"/>
                  <a:pt x="44158" y="27584"/>
                  <a:pt x="42849" y="29013"/>
                </a:cubicBezTo>
                <a:cubicBezTo>
                  <a:pt x="41920" y="30032"/>
                  <a:pt x="40841" y="30911"/>
                  <a:pt x="39642" y="31610"/>
                </a:cubicBezTo>
                <a:cubicBezTo>
                  <a:pt x="39483" y="31700"/>
                  <a:pt x="39313" y="31790"/>
                  <a:pt x="39153" y="31870"/>
                </a:cubicBezTo>
                <a:cubicBezTo>
                  <a:pt x="38683" y="32100"/>
                  <a:pt x="38234" y="32329"/>
                  <a:pt x="38024" y="32839"/>
                </a:cubicBezTo>
                <a:cubicBezTo>
                  <a:pt x="37714" y="33598"/>
                  <a:pt x="38104" y="34128"/>
                  <a:pt x="38484" y="34647"/>
                </a:cubicBezTo>
                <a:cubicBezTo>
                  <a:pt x="38693" y="34897"/>
                  <a:pt x="38863" y="35177"/>
                  <a:pt x="38983" y="35476"/>
                </a:cubicBezTo>
                <a:cubicBezTo>
                  <a:pt x="39333" y="36475"/>
                  <a:pt x="38743" y="37385"/>
                  <a:pt x="37395" y="37914"/>
                </a:cubicBezTo>
                <a:cubicBezTo>
                  <a:pt x="36918" y="38105"/>
                  <a:pt x="36405" y="38205"/>
                  <a:pt x="35881" y="38205"/>
                </a:cubicBezTo>
                <a:cubicBezTo>
                  <a:pt x="35856" y="38205"/>
                  <a:pt x="35831" y="38204"/>
                  <a:pt x="35806" y="38204"/>
                </a:cubicBezTo>
                <a:cubicBezTo>
                  <a:pt x="35107" y="38204"/>
                  <a:pt x="34407" y="38064"/>
                  <a:pt x="33728" y="37934"/>
                </a:cubicBezTo>
                <a:cubicBezTo>
                  <a:pt x="33049" y="37804"/>
                  <a:pt x="32339" y="37664"/>
                  <a:pt x="31630" y="37664"/>
                </a:cubicBezTo>
                <a:cubicBezTo>
                  <a:pt x="31612" y="37664"/>
                  <a:pt x="31593" y="37664"/>
                  <a:pt x="31574" y="37664"/>
                </a:cubicBezTo>
                <a:cubicBezTo>
                  <a:pt x="30814" y="37664"/>
                  <a:pt x="30056" y="37864"/>
                  <a:pt x="29402" y="38254"/>
                </a:cubicBezTo>
                <a:cubicBezTo>
                  <a:pt x="26955" y="39682"/>
                  <a:pt x="26435" y="41681"/>
                  <a:pt x="25886" y="43789"/>
                </a:cubicBezTo>
                <a:cubicBezTo>
                  <a:pt x="25686" y="44628"/>
                  <a:pt x="25426" y="45467"/>
                  <a:pt x="25126" y="46276"/>
                </a:cubicBezTo>
                <a:cubicBezTo>
                  <a:pt x="24497" y="47845"/>
                  <a:pt x="23688" y="48934"/>
                  <a:pt x="21700" y="49173"/>
                </a:cubicBezTo>
                <a:cubicBezTo>
                  <a:pt x="21590" y="49183"/>
                  <a:pt x="21490" y="49193"/>
                  <a:pt x="21380" y="49193"/>
                </a:cubicBezTo>
                <a:cubicBezTo>
                  <a:pt x="19931" y="49193"/>
                  <a:pt x="18233" y="48174"/>
                  <a:pt x="17674" y="46975"/>
                </a:cubicBezTo>
                <a:cubicBezTo>
                  <a:pt x="17464" y="46526"/>
                  <a:pt x="17344" y="46036"/>
                  <a:pt x="17314" y="45537"/>
                </a:cubicBezTo>
                <a:cubicBezTo>
                  <a:pt x="17334" y="45497"/>
                  <a:pt x="17344" y="45457"/>
                  <a:pt x="17354" y="45417"/>
                </a:cubicBezTo>
                <a:cubicBezTo>
                  <a:pt x="17414" y="45737"/>
                  <a:pt x="17514" y="46056"/>
                  <a:pt x="17654" y="46346"/>
                </a:cubicBezTo>
                <a:cubicBezTo>
                  <a:pt x="18223" y="47565"/>
                  <a:pt x="19901" y="48564"/>
                  <a:pt x="21380" y="48564"/>
                </a:cubicBezTo>
                <a:cubicBezTo>
                  <a:pt x="21500" y="48554"/>
                  <a:pt x="21620" y="48554"/>
                  <a:pt x="21730" y="48544"/>
                </a:cubicBezTo>
                <a:cubicBezTo>
                  <a:pt x="23858" y="48274"/>
                  <a:pt x="24647" y="47015"/>
                  <a:pt x="25186" y="45687"/>
                </a:cubicBezTo>
                <a:cubicBezTo>
                  <a:pt x="25486" y="44897"/>
                  <a:pt x="25736" y="44088"/>
                  <a:pt x="25936" y="43259"/>
                </a:cubicBezTo>
                <a:cubicBezTo>
                  <a:pt x="26465" y="41211"/>
                  <a:pt x="26935" y="39433"/>
                  <a:pt x="29232" y="38104"/>
                </a:cubicBezTo>
                <a:cubicBezTo>
                  <a:pt x="29846" y="37744"/>
                  <a:pt x="30545" y="37554"/>
                  <a:pt x="31256" y="37554"/>
                </a:cubicBezTo>
                <a:cubicBezTo>
                  <a:pt x="31274" y="37554"/>
                  <a:pt x="31292" y="37554"/>
                  <a:pt x="31310" y="37554"/>
                </a:cubicBezTo>
                <a:cubicBezTo>
                  <a:pt x="31980" y="37554"/>
                  <a:pt x="32669" y="37694"/>
                  <a:pt x="33329" y="37824"/>
                </a:cubicBezTo>
                <a:cubicBezTo>
                  <a:pt x="33988" y="37954"/>
                  <a:pt x="34687" y="38084"/>
                  <a:pt x="35377" y="38084"/>
                </a:cubicBezTo>
                <a:cubicBezTo>
                  <a:pt x="35401" y="38084"/>
                  <a:pt x="35426" y="38085"/>
                  <a:pt x="35450" y="38085"/>
                </a:cubicBezTo>
                <a:cubicBezTo>
                  <a:pt x="35965" y="38085"/>
                  <a:pt x="36478" y="37985"/>
                  <a:pt x="36955" y="37804"/>
                </a:cubicBezTo>
                <a:cubicBezTo>
                  <a:pt x="38334" y="37275"/>
                  <a:pt x="38943" y="36326"/>
                  <a:pt x="38583" y="35277"/>
                </a:cubicBezTo>
                <a:cubicBezTo>
                  <a:pt x="38464" y="34967"/>
                  <a:pt x="38294" y="34677"/>
                  <a:pt x="38094" y="34417"/>
                </a:cubicBezTo>
                <a:cubicBezTo>
                  <a:pt x="37724" y="33908"/>
                  <a:pt x="37385" y="33428"/>
                  <a:pt x="37684" y="32729"/>
                </a:cubicBezTo>
                <a:cubicBezTo>
                  <a:pt x="37884" y="32289"/>
                  <a:pt x="38274" y="32100"/>
                  <a:pt x="38733" y="31880"/>
                </a:cubicBezTo>
                <a:cubicBezTo>
                  <a:pt x="38913" y="31800"/>
                  <a:pt x="39093" y="31710"/>
                  <a:pt x="39263" y="31610"/>
                </a:cubicBezTo>
                <a:cubicBezTo>
                  <a:pt x="40442" y="30921"/>
                  <a:pt x="41491" y="30062"/>
                  <a:pt x="42400" y="29063"/>
                </a:cubicBezTo>
                <a:cubicBezTo>
                  <a:pt x="43659" y="27664"/>
                  <a:pt x="45117" y="25766"/>
                  <a:pt x="45127" y="23488"/>
                </a:cubicBezTo>
                <a:cubicBezTo>
                  <a:pt x="45137" y="21829"/>
                  <a:pt x="43918" y="20571"/>
                  <a:pt x="42829" y="19472"/>
                </a:cubicBezTo>
                <a:cubicBezTo>
                  <a:pt x="42650" y="19282"/>
                  <a:pt x="42470" y="19102"/>
                  <a:pt x="42300" y="18922"/>
                </a:cubicBezTo>
                <a:cubicBezTo>
                  <a:pt x="40861" y="17384"/>
                  <a:pt x="39363" y="15695"/>
                  <a:pt x="38184" y="13767"/>
                </a:cubicBezTo>
                <a:cubicBezTo>
                  <a:pt x="37554" y="12758"/>
                  <a:pt x="37005" y="11669"/>
                  <a:pt x="36476" y="10620"/>
                </a:cubicBezTo>
                <a:cubicBezTo>
                  <a:pt x="35776" y="9241"/>
                  <a:pt x="35057" y="7813"/>
                  <a:pt x="34158" y="6514"/>
                </a:cubicBezTo>
                <a:cubicBezTo>
                  <a:pt x="33608" y="5735"/>
                  <a:pt x="32200" y="3927"/>
                  <a:pt x="30861" y="3927"/>
                </a:cubicBezTo>
                <a:cubicBezTo>
                  <a:pt x="30840" y="3925"/>
                  <a:pt x="30818" y="3924"/>
                  <a:pt x="30797" y="3924"/>
                </a:cubicBezTo>
                <a:cubicBezTo>
                  <a:pt x="30699" y="3924"/>
                  <a:pt x="30600" y="3942"/>
                  <a:pt x="30501" y="3967"/>
                </a:cubicBezTo>
                <a:cubicBezTo>
                  <a:pt x="30401" y="3947"/>
                  <a:pt x="30301" y="3917"/>
                  <a:pt x="30202" y="3887"/>
                </a:cubicBezTo>
                <a:cubicBezTo>
                  <a:pt x="30112" y="3847"/>
                  <a:pt x="30032" y="3817"/>
                  <a:pt x="29932" y="3797"/>
                </a:cubicBezTo>
                <a:lnTo>
                  <a:pt x="29902" y="3797"/>
                </a:lnTo>
                <a:lnTo>
                  <a:pt x="29872" y="3827"/>
                </a:lnTo>
                <a:cubicBezTo>
                  <a:pt x="29732" y="4006"/>
                  <a:pt x="29622" y="4206"/>
                  <a:pt x="29552" y="4416"/>
                </a:cubicBezTo>
                <a:cubicBezTo>
                  <a:pt x="29422" y="4726"/>
                  <a:pt x="29332" y="4966"/>
                  <a:pt x="28843" y="5145"/>
                </a:cubicBezTo>
                <a:cubicBezTo>
                  <a:pt x="28663" y="5205"/>
                  <a:pt x="28483" y="5235"/>
                  <a:pt x="28293" y="5235"/>
                </a:cubicBezTo>
                <a:cubicBezTo>
                  <a:pt x="27494" y="5235"/>
                  <a:pt x="26385" y="4856"/>
                  <a:pt x="25486" y="4556"/>
                </a:cubicBezTo>
                <a:cubicBezTo>
                  <a:pt x="25116" y="4436"/>
                  <a:pt x="24777" y="4316"/>
                  <a:pt x="24517" y="4246"/>
                </a:cubicBezTo>
                <a:cubicBezTo>
                  <a:pt x="22839" y="3807"/>
                  <a:pt x="21310" y="3587"/>
                  <a:pt x="19971" y="3587"/>
                </a:cubicBezTo>
                <a:cubicBezTo>
                  <a:pt x="17114" y="3587"/>
                  <a:pt x="15126" y="4586"/>
                  <a:pt x="14037" y="6544"/>
                </a:cubicBezTo>
                <a:cubicBezTo>
                  <a:pt x="12828" y="8732"/>
                  <a:pt x="12648" y="10360"/>
                  <a:pt x="13388" y="12568"/>
                </a:cubicBezTo>
                <a:cubicBezTo>
                  <a:pt x="14077" y="14636"/>
                  <a:pt x="14157" y="15975"/>
                  <a:pt x="12568" y="17124"/>
                </a:cubicBezTo>
                <a:cubicBezTo>
                  <a:pt x="11390" y="17983"/>
                  <a:pt x="11180" y="18752"/>
                  <a:pt x="11809" y="19971"/>
                </a:cubicBezTo>
                <a:cubicBezTo>
                  <a:pt x="11969" y="20231"/>
                  <a:pt x="12149" y="20491"/>
                  <a:pt x="12349" y="20731"/>
                </a:cubicBezTo>
                <a:cubicBezTo>
                  <a:pt x="12568" y="20990"/>
                  <a:pt x="12768" y="21270"/>
                  <a:pt x="12928" y="21580"/>
                </a:cubicBezTo>
                <a:cubicBezTo>
                  <a:pt x="14007" y="23758"/>
                  <a:pt x="11599" y="25626"/>
                  <a:pt x="9661" y="27124"/>
                </a:cubicBezTo>
                <a:cubicBezTo>
                  <a:pt x="9172" y="27484"/>
                  <a:pt x="8692" y="27884"/>
                  <a:pt x="8243" y="28293"/>
                </a:cubicBezTo>
                <a:lnTo>
                  <a:pt x="7933" y="28593"/>
                </a:lnTo>
                <a:cubicBezTo>
                  <a:pt x="6145" y="30301"/>
                  <a:pt x="3447" y="32899"/>
                  <a:pt x="5515" y="35357"/>
                </a:cubicBezTo>
                <a:cubicBezTo>
                  <a:pt x="6574" y="36605"/>
                  <a:pt x="7923" y="37225"/>
                  <a:pt x="9551" y="37225"/>
                </a:cubicBezTo>
                <a:cubicBezTo>
                  <a:pt x="10730" y="37225"/>
                  <a:pt x="12059" y="36905"/>
                  <a:pt x="13607" y="36226"/>
                </a:cubicBezTo>
                <a:cubicBezTo>
                  <a:pt x="14746" y="35736"/>
                  <a:pt x="16045" y="35217"/>
                  <a:pt x="17144" y="35217"/>
                </a:cubicBezTo>
                <a:cubicBezTo>
                  <a:pt x="17803" y="35217"/>
                  <a:pt x="18293" y="35407"/>
                  <a:pt x="18623" y="35796"/>
                </a:cubicBezTo>
                <a:cubicBezTo>
                  <a:pt x="18613" y="35876"/>
                  <a:pt x="18593" y="35956"/>
                  <a:pt x="18593" y="36036"/>
                </a:cubicBezTo>
                <a:cubicBezTo>
                  <a:pt x="18223" y="35636"/>
                  <a:pt x="17694" y="35436"/>
                  <a:pt x="17004" y="35436"/>
                </a:cubicBezTo>
                <a:cubicBezTo>
                  <a:pt x="15725" y="35436"/>
                  <a:pt x="14107" y="36156"/>
                  <a:pt x="13228" y="36535"/>
                </a:cubicBezTo>
                <a:cubicBezTo>
                  <a:pt x="11659" y="37235"/>
                  <a:pt x="10291" y="37574"/>
                  <a:pt x="9072" y="37574"/>
                </a:cubicBezTo>
                <a:cubicBezTo>
                  <a:pt x="9059" y="37575"/>
                  <a:pt x="9047" y="37575"/>
                  <a:pt x="9034" y="37575"/>
                </a:cubicBezTo>
                <a:cubicBezTo>
                  <a:pt x="7412" y="37575"/>
                  <a:pt x="6056" y="36935"/>
                  <a:pt x="4996" y="35686"/>
                </a:cubicBezTo>
                <a:cubicBezTo>
                  <a:pt x="2928" y="33239"/>
                  <a:pt x="5665" y="30611"/>
                  <a:pt x="7483" y="28873"/>
                </a:cubicBezTo>
                <a:lnTo>
                  <a:pt x="7813" y="28543"/>
                </a:lnTo>
                <a:cubicBezTo>
                  <a:pt x="8283" y="28123"/>
                  <a:pt x="8772" y="27714"/>
                  <a:pt x="9282" y="27334"/>
                </a:cubicBezTo>
                <a:cubicBezTo>
                  <a:pt x="11320" y="25766"/>
                  <a:pt x="13857" y="23808"/>
                  <a:pt x="12698" y="21470"/>
                </a:cubicBezTo>
                <a:cubicBezTo>
                  <a:pt x="12528" y="21150"/>
                  <a:pt x="12309" y="20850"/>
                  <a:pt x="12069" y="20571"/>
                </a:cubicBezTo>
                <a:cubicBezTo>
                  <a:pt x="11869" y="20351"/>
                  <a:pt x="11689" y="20111"/>
                  <a:pt x="11539" y="19851"/>
                </a:cubicBezTo>
                <a:cubicBezTo>
                  <a:pt x="10870" y="18662"/>
                  <a:pt x="11040" y="17933"/>
                  <a:pt x="12189" y="17094"/>
                </a:cubicBezTo>
                <a:cubicBezTo>
                  <a:pt x="13867" y="15845"/>
                  <a:pt x="13777" y="14407"/>
                  <a:pt x="13028" y="12199"/>
                </a:cubicBezTo>
                <a:cubicBezTo>
                  <a:pt x="12279" y="9971"/>
                  <a:pt x="12459" y="8302"/>
                  <a:pt x="13697" y="6065"/>
                </a:cubicBezTo>
                <a:cubicBezTo>
                  <a:pt x="14796" y="4066"/>
                  <a:pt x="16834" y="3057"/>
                  <a:pt x="19742" y="3057"/>
                </a:cubicBezTo>
                <a:close/>
                <a:moveTo>
                  <a:pt x="19512" y="2398"/>
                </a:moveTo>
                <a:cubicBezTo>
                  <a:pt x="20950" y="2398"/>
                  <a:pt x="22589" y="2638"/>
                  <a:pt x="24357" y="3107"/>
                </a:cubicBezTo>
                <a:cubicBezTo>
                  <a:pt x="24617" y="3177"/>
                  <a:pt x="24947" y="3287"/>
                  <a:pt x="25326" y="3417"/>
                </a:cubicBezTo>
                <a:cubicBezTo>
                  <a:pt x="26275" y="3747"/>
                  <a:pt x="27464" y="4146"/>
                  <a:pt x="28353" y="4146"/>
                </a:cubicBezTo>
                <a:cubicBezTo>
                  <a:pt x="28583" y="4146"/>
                  <a:pt x="28813" y="4106"/>
                  <a:pt x="29033" y="4026"/>
                </a:cubicBezTo>
                <a:cubicBezTo>
                  <a:pt x="29592" y="3797"/>
                  <a:pt x="29702" y="3447"/>
                  <a:pt x="29822" y="3077"/>
                </a:cubicBezTo>
                <a:cubicBezTo>
                  <a:pt x="29872" y="2858"/>
                  <a:pt x="29972" y="2648"/>
                  <a:pt x="30102" y="2458"/>
                </a:cubicBezTo>
                <a:cubicBezTo>
                  <a:pt x="30162" y="2468"/>
                  <a:pt x="30221" y="2478"/>
                  <a:pt x="30281" y="2498"/>
                </a:cubicBezTo>
                <a:cubicBezTo>
                  <a:pt x="30372" y="2523"/>
                  <a:pt x="30469" y="2540"/>
                  <a:pt x="30562" y="2540"/>
                </a:cubicBezTo>
                <a:cubicBezTo>
                  <a:pt x="30582" y="2540"/>
                  <a:pt x="30602" y="2540"/>
                  <a:pt x="30621" y="2538"/>
                </a:cubicBezTo>
                <a:cubicBezTo>
                  <a:pt x="30711" y="2518"/>
                  <a:pt x="30791" y="2518"/>
                  <a:pt x="30881" y="2508"/>
                </a:cubicBezTo>
                <a:cubicBezTo>
                  <a:pt x="32379" y="2508"/>
                  <a:pt x="33938" y="4516"/>
                  <a:pt x="34378" y="5135"/>
                </a:cubicBezTo>
                <a:cubicBezTo>
                  <a:pt x="35357" y="6504"/>
                  <a:pt x="36136" y="8013"/>
                  <a:pt x="36905" y="9481"/>
                </a:cubicBezTo>
                <a:cubicBezTo>
                  <a:pt x="37485" y="10600"/>
                  <a:pt x="38084" y="11759"/>
                  <a:pt x="38763" y="12838"/>
                </a:cubicBezTo>
                <a:cubicBezTo>
                  <a:pt x="40072" y="14896"/>
                  <a:pt x="41710" y="16704"/>
                  <a:pt x="43289" y="18353"/>
                </a:cubicBezTo>
                <a:cubicBezTo>
                  <a:pt x="43469" y="18543"/>
                  <a:pt x="43659" y="18732"/>
                  <a:pt x="43848" y="18922"/>
                </a:cubicBezTo>
                <a:cubicBezTo>
                  <a:pt x="45007" y="20101"/>
                  <a:pt x="46326" y="21420"/>
                  <a:pt x="46316" y="23158"/>
                </a:cubicBezTo>
                <a:cubicBezTo>
                  <a:pt x="46306" y="25566"/>
                  <a:pt x="44748" y="27554"/>
                  <a:pt x="43389" y="29033"/>
                </a:cubicBezTo>
                <a:cubicBezTo>
                  <a:pt x="42420" y="30082"/>
                  <a:pt x="41311" y="30981"/>
                  <a:pt x="40072" y="31710"/>
                </a:cubicBezTo>
                <a:cubicBezTo>
                  <a:pt x="39932" y="31800"/>
                  <a:pt x="39772" y="31870"/>
                  <a:pt x="39622" y="31960"/>
                </a:cubicBezTo>
                <a:cubicBezTo>
                  <a:pt x="39133" y="32210"/>
                  <a:pt x="38673" y="32459"/>
                  <a:pt x="38474" y="32979"/>
                </a:cubicBezTo>
                <a:cubicBezTo>
                  <a:pt x="38164" y="33758"/>
                  <a:pt x="38573" y="34288"/>
                  <a:pt x="38973" y="34797"/>
                </a:cubicBezTo>
                <a:cubicBezTo>
                  <a:pt x="39193" y="35047"/>
                  <a:pt x="39373" y="35337"/>
                  <a:pt x="39503" y="35646"/>
                </a:cubicBezTo>
                <a:cubicBezTo>
                  <a:pt x="40062" y="37155"/>
                  <a:pt x="38414" y="37944"/>
                  <a:pt x="37884" y="38144"/>
                </a:cubicBezTo>
                <a:cubicBezTo>
                  <a:pt x="37388" y="38344"/>
                  <a:pt x="36856" y="38444"/>
                  <a:pt x="36322" y="38444"/>
                </a:cubicBezTo>
                <a:cubicBezTo>
                  <a:pt x="36297" y="38444"/>
                  <a:pt x="36271" y="38444"/>
                  <a:pt x="36246" y="38444"/>
                </a:cubicBezTo>
                <a:cubicBezTo>
                  <a:pt x="35526" y="38444"/>
                  <a:pt x="34807" y="38304"/>
                  <a:pt x="34108" y="38164"/>
                </a:cubicBezTo>
                <a:cubicBezTo>
                  <a:pt x="33408" y="38034"/>
                  <a:pt x="32679" y="37894"/>
                  <a:pt x="31950" y="37894"/>
                </a:cubicBezTo>
                <a:cubicBezTo>
                  <a:pt x="31931" y="37894"/>
                  <a:pt x="31913" y="37894"/>
                  <a:pt x="31895" y="37894"/>
                </a:cubicBezTo>
                <a:cubicBezTo>
                  <a:pt x="31104" y="37894"/>
                  <a:pt x="30315" y="38103"/>
                  <a:pt x="29632" y="38514"/>
                </a:cubicBezTo>
                <a:cubicBezTo>
                  <a:pt x="27094" y="40022"/>
                  <a:pt x="26545" y="42120"/>
                  <a:pt x="25966" y="44348"/>
                </a:cubicBezTo>
                <a:cubicBezTo>
                  <a:pt x="25756" y="45217"/>
                  <a:pt x="25496" y="46076"/>
                  <a:pt x="25186" y="46916"/>
                </a:cubicBezTo>
                <a:cubicBezTo>
                  <a:pt x="24527" y="48604"/>
                  <a:pt x="23718" y="49703"/>
                  <a:pt x="21690" y="49933"/>
                </a:cubicBezTo>
                <a:cubicBezTo>
                  <a:pt x="21590" y="49943"/>
                  <a:pt x="21480" y="49943"/>
                  <a:pt x="21380" y="49943"/>
                </a:cubicBezTo>
                <a:cubicBezTo>
                  <a:pt x="19901" y="49943"/>
                  <a:pt x="18163" y="48894"/>
                  <a:pt x="17594" y="47665"/>
                </a:cubicBezTo>
                <a:cubicBezTo>
                  <a:pt x="17334" y="47105"/>
                  <a:pt x="17214" y="46506"/>
                  <a:pt x="17224" y="45897"/>
                </a:cubicBezTo>
                <a:cubicBezTo>
                  <a:pt x="17224" y="45887"/>
                  <a:pt x="17224" y="45877"/>
                  <a:pt x="17234" y="45867"/>
                </a:cubicBezTo>
                <a:cubicBezTo>
                  <a:pt x="17284" y="46266"/>
                  <a:pt x="17394" y="46666"/>
                  <a:pt x="17564" y="47035"/>
                </a:cubicBezTo>
                <a:cubicBezTo>
                  <a:pt x="18203" y="48394"/>
                  <a:pt x="20051" y="49313"/>
                  <a:pt x="21390" y="49313"/>
                </a:cubicBezTo>
                <a:cubicBezTo>
                  <a:pt x="21500" y="49313"/>
                  <a:pt x="21610" y="49313"/>
                  <a:pt x="21720" y="49293"/>
                </a:cubicBezTo>
                <a:cubicBezTo>
                  <a:pt x="23768" y="49053"/>
                  <a:pt x="24617" y="47935"/>
                  <a:pt x="25246" y="46326"/>
                </a:cubicBezTo>
                <a:cubicBezTo>
                  <a:pt x="25556" y="45507"/>
                  <a:pt x="25806" y="44668"/>
                  <a:pt x="26016" y="43818"/>
                </a:cubicBezTo>
                <a:cubicBezTo>
                  <a:pt x="26555" y="41740"/>
                  <a:pt x="27075" y="39772"/>
                  <a:pt x="29472" y="38364"/>
                </a:cubicBezTo>
                <a:cubicBezTo>
                  <a:pt x="30092" y="37992"/>
                  <a:pt x="30803" y="37793"/>
                  <a:pt x="31535" y="37793"/>
                </a:cubicBezTo>
                <a:cubicBezTo>
                  <a:pt x="31570" y="37793"/>
                  <a:pt x="31605" y="37793"/>
                  <a:pt x="31640" y="37794"/>
                </a:cubicBezTo>
                <a:cubicBezTo>
                  <a:pt x="32329" y="37794"/>
                  <a:pt x="33029" y="37924"/>
                  <a:pt x="33708" y="38054"/>
                </a:cubicBezTo>
                <a:cubicBezTo>
                  <a:pt x="34388" y="38194"/>
                  <a:pt x="35107" y="38334"/>
                  <a:pt x="35816" y="38334"/>
                </a:cubicBezTo>
                <a:cubicBezTo>
                  <a:pt x="36376" y="38334"/>
                  <a:pt x="36925" y="38234"/>
                  <a:pt x="37455" y="38034"/>
                </a:cubicBezTo>
                <a:cubicBezTo>
                  <a:pt x="38863" y="37475"/>
                  <a:pt x="39483" y="36505"/>
                  <a:pt x="39113" y="35436"/>
                </a:cubicBezTo>
                <a:cubicBezTo>
                  <a:pt x="38983" y="35117"/>
                  <a:pt x="38803" y="34827"/>
                  <a:pt x="38583" y="34557"/>
                </a:cubicBezTo>
                <a:cubicBezTo>
                  <a:pt x="38214" y="34058"/>
                  <a:pt x="37854" y="33578"/>
                  <a:pt x="38144" y="32869"/>
                </a:cubicBezTo>
                <a:cubicBezTo>
                  <a:pt x="38324" y="32409"/>
                  <a:pt x="38733" y="32200"/>
                  <a:pt x="39213" y="31970"/>
                </a:cubicBezTo>
                <a:cubicBezTo>
                  <a:pt x="39373" y="31880"/>
                  <a:pt x="39543" y="31800"/>
                  <a:pt x="39712" y="31700"/>
                </a:cubicBezTo>
                <a:cubicBezTo>
                  <a:pt x="40921" y="31001"/>
                  <a:pt x="42010" y="30112"/>
                  <a:pt x="42949" y="29083"/>
                </a:cubicBezTo>
                <a:cubicBezTo>
                  <a:pt x="44268" y="27644"/>
                  <a:pt x="45777" y="25696"/>
                  <a:pt x="45787" y="23328"/>
                </a:cubicBezTo>
                <a:cubicBezTo>
                  <a:pt x="45787" y="21600"/>
                  <a:pt x="44518" y="20301"/>
                  <a:pt x="43389" y="19152"/>
                </a:cubicBezTo>
                <a:cubicBezTo>
                  <a:pt x="43199" y="18962"/>
                  <a:pt x="43009" y="18782"/>
                  <a:pt x="42839" y="18593"/>
                </a:cubicBezTo>
                <a:cubicBezTo>
                  <a:pt x="41341" y="17004"/>
                  <a:pt x="39772" y="15256"/>
                  <a:pt x="38534" y="13268"/>
                </a:cubicBezTo>
                <a:cubicBezTo>
                  <a:pt x="37874" y="12219"/>
                  <a:pt x="37295" y="11100"/>
                  <a:pt x="36735" y="10011"/>
                </a:cubicBezTo>
                <a:cubicBezTo>
                  <a:pt x="36016" y="8592"/>
                  <a:pt x="35267" y="7124"/>
                  <a:pt x="34318" y="5785"/>
                </a:cubicBezTo>
                <a:cubicBezTo>
                  <a:pt x="34008" y="5355"/>
                  <a:pt x="32389" y="3177"/>
                  <a:pt x="30771" y="3177"/>
                </a:cubicBezTo>
                <a:cubicBezTo>
                  <a:pt x="30691" y="3177"/>
                  <a:pt x="30621" y="3177"/>
                  <a:pt x="30551" y="3187"/>
                </a:cubicBezTo>
                <a:cubicBezTo>
                  <a:pt x="30451" y="3187"/>
                  <a:pt x="30351" y="3167"/>
                  <a:pt x="30251" y="3127"/>
                </a:cubicBezTo>
                <a:cubicBezTo>
                  <a:pt x="30172" y="3097"/>
                  <a:pt x="30092" y="3077"/>
                  <a:pt x="30002" y="3067"/>
                </a:cubicBezTo>
                <a:lnTo>
                  <a:pt x="29972" y="3067"/>
                </a:lnTo>
                <a:lnTo>
                  <a:pt x="29952" y="3087"/>
                </a:lnTo>
                <a:cubicBezTo>
                  <a:pt x="29802" y="3287"/>
                  <a:pt x="29692" y="3497"/>
                  <a:pt x="29632" y="3727"/>
                </a:cubicBezTo>
                <a:cubicBezTo>
                  <a:pt x="29512" y="4056"/>
                  <a:pt x="29412" y="4336"/>
                  <a:pt x="28913" y="4536"/>
                </a:cubicBezTo>
                <a:cubicBezTo>
                  <a:pt x="28723" y="4596"/>
                  <a:pt x="28523" y="4626"/>
                  <a:pt x="28323" y="4626"/>
                </a:cubicBezTo>
                <a:cubicBezTo>
                  <a:pt x="27494" y="4626"/>
                  <a:pt x="26345" y="4236"/>
                  <a:pt x="25426" y="3927"/>
                </a:cubicBezTo>
                <a:cubicBezTo>
                  <a:pt x="25056" y="3807"/>
                  <a:pt x="24717" y="3687"/>
                  <a:pt x="24457" y="3617"/>
                </a:cubicBezTo>
                <a:cubicBezTo>
                  <a:pt x="22719" y="3157"/>
                  <a:pt x="21140" y="2928"/>
                  <a:pt x="19742" y="2928"/>
                </a:cubicBezTo>
                <a:cubicBezTo>
                  <a:pt x="16784" y="2928"/>
                  <a:pt x="14706" y="3957"/>
                  <a:pt x="13577" y="5995"/>
                </a:cubicBezTo>
                <a:cubicBezTo>
                  <a:pt x="12329" y="8272"/>
                  <a:pt x="12139" y="9961"/>
                  <a:pt x="12918" y="12239"/>
                </a:cubicBezTo>
                <a:cubicBezTo>
                  <a:pt x="13637" y="14387"/>
                  <a:pt x="13727" y="15785"/>
                  <a:pt x="12109" y="16984"/>
                </a:cubicBezTo>
                <a:cubicBezTo>
                  <a:pt x="10920" y="17863"/>
                  <a:pt x="10730" y="18662"/>
                  <a:pt x="11430" y="19901"/>
                </a:cubicBezTo>
                <a:cubicBezTo>
                  <a:pt x="11589" y="20171"/>
                  <a:pt x="11769" y="20411"/>
                  <a:pt x="11969" y="20651"/>
                </a:cubicBezTo>
                <a:cubicBezTo>
                  <a:pt x="12209" y="20910"/>
                  <a:pt x="12419" y="21210"/>
                  <a:pt x="12588" y="21520"/>
                </a:cubicBezTo>
                <a:cubicBezTo>
                  <a:pt x="13697" y="23768"/>
                  <a:pt x="11210" y="25686"/>
                  <a:pt x="9212" y="27234"/>
                </a:cubicBezTo>
                <a:cubicBezTo>
                  <a:pt x="8702" y="27614"/>
                  <a:pt x="8203" y="28024"/>
                  <a:pt x="7733" y="28453"/>
                </a:cubicBezTo>
                <a:cubicBezTo>
                  <a:pt x="7623" y="28553"/>
                  <a:pt x="7513" y="28663"/>
                  <a:pt x="7393" y="28773"/>
                </a:cubicBezTo>
                <a:cubicBezTo>
                  <a:pt x="5555" y="30551"/>
                  <a:pt x="2768" y="33229"/>
                  <a:pt x="4896" y="35766"/>
                </a:cubicBezTo>
                <a:cubicBezTo>
                  <a:pt x="5995" y="37065"/>
                  <a:pt x="7393" y="37714"/>
                  <a:pt x="9072" y="37714"/>
                </a:cubicBezTo>
                <a:cubicBezTo>
                  <a:pt x="10321" y="37714"/>
                  <a:pt x="11699" y="37375"/>
                  <a:pt x="13288" y="36675"/>
                </a:cubicBezTo>
                <a:cubicBezTo>
                  <a:pt x="14147" y="36286"/>
                  <a:pt x="15755" y="35576"/>
                  <a:pt x="17014" y="35576"/>
                </a:cubicBezTo>
                <a:cubicBezTo>
                  <a:pt x="17713" y="35576"/>
                  <a:pt x="18233" y="35786"/>
                  <a:pt x="18573" y="36216"/>
                </a:cubicBezTo>
                <a:cubicBezTo>
                  <a:pt x="18563" y="36286"/>
                  <a:pt x="18543" y="36366"/>
                  <a:pt x="18533" y="36436"/>
                </a:cubicBezTo>
                <a:cubicBezTo>
                  <a:pt x="18153" y="36016"/>
                  <a:pt x="17594" y="35806"/>
                  <a:pt x="16874" y="35806"/>
                </a:cubicBezTo>
                <a:cubicBezTo>
                  <a:pt x="15685" y="35806"/>
                  <a:pt x="14267" y="36366"/>
                  <a:pt x="12908" y="36975"/>
                </a:cubicBezTo>
                <a:cubicBezTo>
                  <a:pt x="11310" y="37704"/>
                  <a:pt x="9861" y="38074"/>
                  <a:pt x="8602" y="38074"/>
                </a:cubicBezTo>
                <a:cubicBezTo>
                  <a:pt x="6904" y="38074"/>
                  <a:pt x="5485" y="37405"/>
                  <a:pt x="4376" y="36096"/>
                </a:cubicBezTo>
                <a:cubicBezTo>
                  <a:pt x="2248" y="33568"/>
                  <a:pt x="5076" y="30851"/>
                  <a:pt x="6944" y="29053"/>
                </a:cubicBezTo>
                <a:lnTo>
                  <a:pt x="7293" y="28713"/>
                </a:lnTo>
                <a:cubicBezTo>
                  <a:pt x="7783" y="28263"/>
                  <a:pt x="8293" y="27844"/>
                  <a:pt x="8822" y="27444"/>
                </a:cubicBezTo>
                <a:cubicBezTo>
                  <a:pt x="10930" y="25826"/>
                  <a:pt x="13557" y="23808"/>
                  <a:pt x="12359" y="21400"/>
                </a:cubicBezTo>
                <a:cubicBezTo>
                  <a:pt x="12169" y="21070"/>
                  <a:pt x="11949" y="20760"/>
                  <a:pt x="11689" y="20491"/>
                </a:cubicBezTo>
                <a:cubicBezTo>
                  <a:pt x="11479" y="20271"/>
                  <a:pt x="11300" y="20031"/>
                  <a:pt x="11140" y="19781"/>
                </a:cubicBezTo>
                <a:cubicBezTo>
                  <a:pt x="10420" y="18573"/>
                  <a:pt x="10580" y="17803"/>
                  <a:pt x="11719" y="16934"/>
                </a:cubicBezTo>
                <a:cubicBezTo>
                  <a:pt x="13428" y="15635"/>
                  <a:pt x="13338" y="14147"/>
                  <a:pt x="12558" y="11859"/>
                </a:cubicBezTo>
                <a:cubicBezTo>
                  <a:pt x="11769" y="9581"/>
                  <a:pt x="11949" y="7843"/>
                  <a:pt x="13228" y="5515"/>
                </a:cubicBezTo>
                <a:cubicBezTo>
                  <a:pt x="14377" y="3447"/>
                  <a:pt x="16495" y="2398"/>
                  <a:pt x="19512" y="2398"/>
                </a:cubicBezTo>
                <a:close/>
                <a:moveTo>
                  <a:pt x="31001" y="1729"/>
                </a:moveTo>
                <a:cubicBezTo>
                  <a:pt x="32429" y="1729"/>
                  <a:pt x="33948" y="3607"/>
                  <a:pt x="34537" y="4416"/>
                </a:cubicBezTo>
                <a:cubicBezTo>
                  <a:pt x="35546" y="5825"/>
                  <a:pt x="36366" y="7373"/>
                  <a:pt x="37155" y="8872"/>
                </a:cubicBezTo>
                <a:cubicBezTo>
                  <a:pt x="37764" y="10031"/>
                  <a:pt x="38394" y="11230"/>
                  <a:pt x="39113" y="12349"/>
                </a:cubicBezTo>
                <a:cubicBezTo>
                  <a:pt x="40372" y="14307"/>
                  <a:pt x="41910" y="16035"/>
                  <a:pt x="43818" y="18043"/>
                </a:cubicBezTo>
                <a:cubicBezTo>
                  <a:pt x="43998" y="18223"/>
                  <a:pt x="44188" y="18413"/>
                  <a:pt x="44378" y="18603"/>
                </a:cubicBezTo>
                <a:cubicBezTo>
                  <a:pt x="45597" y="19821"/>
                  <a:pt x="46975" y="21200"/>
                  <a:pt x="46975" y="23008"/>
                </a:cubicBezTo>
                <a:cubicBezTo>
                  <a:pt x="46965" y="25496"/>
                  <a:pt x="45347" y="27544"/>
                  <a:pt x="43928" y="29063"/>
                </a:cubicBezTo>
                <a:cubicBezTo>
                  <a:pt x="42929" y="30132"/>
                  <a:pt x="41770" y="31061"/>
                  <a:pt x="40512" y="31810"/>
                </a:cubicBezTo>
                <a:cubicBezTo>
                  <a:pt x="40372" y="31890"/>
                  <a:pt x="40232" y="31970"/>
                  <a:pt x="40102" y="32040"/>
                </a:cubicBezTo>
                <a:cubicBezTo>
                  <a:pt x="39593" y="32309"/>
                  <a:pt x="39113" y="32569"/>
                  <a:pt x="38913" y="33119"/>
                </a:cubicBezTo>
                <a:cubicBezTo>
                  <a:pt x="38623" y="33918"/>
                  <a:pt x="39053" y="34447"/>
                  <a:pt x="39473" y="34957"/>
                </a:cubicBezTo>
                <a:lnTo>
                  <a:pt x="39463" y="34957"/>
                </a:lnTo>
                <a:cubicBezTo>
                  <a:pt x="39692" y="35207"/>
                  <a:pt x="39882" y="35496"/>
                  <a:pt x="40032" y="35816"/>
                </a:cubicBezTo>
                <a:cubicBezTo>
                  <a:pt x="40172" y="36206"/>
                  <a:pt x="40502" y="37534"/>
                  <a:pt x="38384" y="38384"/>
                </a:cubicBezTo>
                <a:cubicBezTo>
                  <a:pt x="37857" y="38585"/>
                  <a:pt x="37312" y="38694"/>
                  <a:pt x="36749" y="38694"/>
                </a:cubicBezTo>
                <a:cubicBezTo>
                  <a:pt x="36725" y="38694"/>
                  <a:pt x="36700" y="38694"/>
                  <a:pt x="36675" y="38693"/>
                </a:cubicBezTo>
                <a:cubicBezTo>
                  <a:pt x="35946" y="38693"/>
                  <a:pt x="35207" y="38554"/>
                  <a:pt x="34487" y="38414"/>
                </a:cubicBezTo>
                <a:cubicBezTo>
                  <a:pt x="33768" y="38274"/>
                  <a:pt x="33019" y="38124"/>
                  <a:pt x="32280" y="38124"/>
                </a:cubicBezTo>
                <a:cubicBezTo>
                  <a:pt x="32262" y="38124"/>
                  <a:pt x="32244" y="38124"/>
                  <a:pt x="32226" y="38124"/>
                </a:cubicBezTo>
                <a:cubicBezTo>
                  <a:pt x="31395" y="38124"/>
                  <a:pt x="30576" y="38353"/>
                  <a:pt x="29862" y="38783"/>
                </a:cubicBezTo>
                <a:cubicBezTo>
                  <a:pt x="27224" y="40372"/>
                  <a:pt x="26655" y="42570"/>
                  <a:pt x="26046" y="44907"/>
                </a:cubicBezTo>
                <a:cubicBezTo>
                  <a:pt x="25826" y="45807"/>
                  <a:pt x="25556" y="46696"/>
                  <a:pt x="25246" y="47565"/>
                </a:cubicBezTo>
                <a:cubicBezTo>
                  <a:pt x="24567" y="49333"/>
                  <a:pt x="23748" y="50472"/>
                  <a:pt x="21670" y="50692"/>
                </a:cubicBezTo>
                <a:cubicBezTo>
                  <a:pt x="21570" y="50702"/>
                  <a:pt x="21480" y="50702"/>
                  <a:pt x="21380" y="50702"/>
                </a:cubicBezTo>
                <a:cubicBezTo>
                  <a:pt x="19881" y="50702"/>
                  <a:pt x="18073" y="49603"/>
                  <a:pt x="17494" y="48344"/>
                </a:cubicBezTo>
                <a:cubicBezTo>
                  <a:pt x="17234" y="47755"/>
                  <a:pt x="17104" y="47105"/>
                  <a:pt x="17124" y="46456"/>
                </a:cubicBezTo>
                <a:lnTo>
                  <a:pt x="17124" y="46456"/>
                </a:lnTo>
                <a:cubicBezTo>
                  <a:pt x="17174" y="46896"/>
                  <a:pt x="17284" y="47325"/>
                  <a:pt x="17474" y="47715"/>
                </a:cubicBezTo>
                <a:cubicBezTo>
                  <a:pt x="18063" y="48994"/>
                  <a:pt x="19851" y="50073"/>
                  <a:pt x="21380" y="50073"/>
                </a:cubicBezTo>
                <a:cubicBezTo>
                  <a:pt x="21490" y="50073"/>
                  <a:pt x="21590" y="50073"/>
                  <a:pt x="21700" y="50063"/>
                </a:cubicBezTo>
                <a:cubicBezTo>
                  <a:pt x="23208" y="49893"/>
                  <a:pt x="24397" y="49303"/>
                  <a:pt x="25306" y="46975"/>
                </a:cubicBezTo>
                <a:cubicBezTo>
                  <a:pt x="25616" y="46126"/>
                  <a:pt x="25876" y="45257"/>
                  <a:pt x="26085" y="44378"/>
                </a:cubicBezTo>
                <a:cubicBezTo>
                  <a:pt x="26665" y="42190"/>
                  <a:pt x="27204" y="40112"/>
                  <a:pt x="29692" y="38633"/>
                </a:cubicBezTo>
                <a:cubicBezTo>
                  <a:pt x="30366" y="38233"/>
                  <a:pt x="31125" y="38024"/>
                  <a:pt x="31896" y="38024"/>
                </a:cubicBezTo>
                <a:cubicBezTo>
                  <a:pt x="31914" y="38024"/>
                  <a:pt x="31932" y="38024"/>
                  <a:pt x="31950" y="38024"/>
                </a:cubicBezTo>
                <a:cubicBezTo>
                  <a:pt x="32669" y="38024"/>
                  <a:pt x="33388" y="38164"/>
                  <a:pt x="34088" y="38304"/>
                </a:cubicBezTo>
                <a:cubicBezTo>
                  <a:pt x="34777" y="38434"/>
                  <a:pt x="35516" y="38573"/>
                  <a:pt x="36246" y="38573"/>
                </a:cubicBezTo>
                <a:cubicBezTo>
                  <a:pt x="36272" y="38574"/>
                  <a:pt x="36298" y="38574"/>
                  <a:pt x="36325" y="38574"/>
                </a:cubicBezTo>
                <a:cubicBezTo>
                  <a:pt x="36877" y="38574"/>
                  <a:pt x="37419" y="38474"/>
                  <a:pt x="37934" y="38274"/>
                </a:cubicBezTo>
                <a:cubicBezTo>
                  <a:pt x="39403" y="37684"/>
                  <a:pt x="40032" y="36685"/>
                  <a:pt x="39622" y="35596"/>
                </a:cubicBezTo>
                <a:cubicBezTo>
                  <a:pt x="39493" y="35277"/>
                  <a:pt x="39303" y="34987"/>
                  <a:pt x="39073" y="34727"/>
                </a:cubicBezTo>
                <a:cubicBezTo>
                  <a:pt x="38683" y="34218"/>
                  <a:pt x="38304" y="33738"/>
                  <a:pt x="38583" y="33019"/>
                </a:cubicBezTo>
                <a:cubicBezTo>
                  <a:pt x="38763" y="32539"/>
                  <a:pt x="39213" y="32309"/>
                  <a:pt x="39682" y="32060"/>
                </a:cubicBezTo>
                <a:cubicBezTo>
                  <a:pt x="39832" y="31990"/>
                  <a:pt x="39982" y="31900"/>
                  <a:pt x="40132" y="31810"/>
                </a:cubicBezTo>
                <a:cubicBezTo>
                  <a:pt x="41381" y="31081"/>
                  <a:pt x="42500" y="30172"/>
                  <a:pt x="43479" y="29113"/>
                </a:cubicBezTo>
                <a:cubicBezTo>
                  <a:pt x="44857" y="27634"/>
                  <a:pt x="46426" y="25616"/>
                  <a:pt x="46436" y="23168"/>
                </a:cubicBezTo>
                <a:cubicBezTo>
                  <a:pt x="46446" y="21380"/>
                  <a:pt x="45107" y="20031"/>
                  <a:pt x="43928" y="18842"/>
                </a:cubicBezTo>
                <a:cubicBezTo>
                  <a:pt x="43739" y="18653"/>
                  <a:pt x="43559" y="18463"/>
                  <a:pt x="43369" y="18273"/>
                </a:cubicBezTo>
                <a:cubicBezTo>
                  <a:pt x="41800" y="16624"/>
                  <a:pt x="40172" y="14816"/>
                  <a:pt x="38873" y="12778"/>
                </a:cubicBezTo>
                <a:cubicBezTo>
                  <a:pt x="38184" y="11699"/>
                  <a:pt x="37584" y="10540"/>
                  <a:pt x="37005" y="9421"/>
                </a:cubicBezTo>
                <a:cubicBezTo>
                  <a:pt x="36246" y="7963"/>
                  <a:pt x="35456" y="6444"/>
                  <a:pt x="34477" y="5065"/>
                </a:cubicBezTo>
                <a:cubicBezTo>
                  <a:pt x="34028" y="4446"/>
                  <a:pt x="32439" y="2398"/>
                  <a:pt x="30881" y="2398"/>
                </a:cubicBezTo>
                <a:cubicBezTo>
                  <a:pt x="30791" y="2398"/>
                  <a:pt x="30691" y="2398"/>
                  <a:pt x="30601" y="2418"/>
                </a:cubicBezTo>
                <a:cubicBezTo>
                  <a:pt x="30578" y="2420"/>
                  <a:pt x="30555" y="2422"/>
                  <a:pt x="30532" y="2422"/>
                </a:cubicBezTo>
                <a:cubicBezTo>
                  <a:pt x="30459" y="2422"/>
                  <a:pt x="30390" y="2409"/>
                  <a:pt x="30321" y="2378"/>
                </a:cubicBezTo>
                <a:cubicBezTo>
                  <a:pt x="30241" y="2358"/>
                  <a:pt x="30152" y="2338"/>
                  <a:pt x="30072" y="2338"/>
                </a:cubicBezTo>
                <a:lnTo>
                  <a:pt x="30042" y="2338"/>
                </a:lnTo>
                <a:lnTo>
                  <a:pt x="30022" y="2358"/>
                </a:lnTo>
                <a:cubicBezTo>
                  <a:pt x="29872" y="2568"/>
                  <a:pt x="29762" y="2808"/>
                  <a:pt x="29702" y="3057"/>
                </a:cubicBezTo>
                <a:cubicBezTo>
                  <a:pt x="29592" y="3407"/>
                  <a:pt x="29492" y="3707"/>
                  <a:pt x="28983" y="3927"/>
                </a:cubicBezTo>
                <a:cubicBezTo>
                  <a:pt x="28783" y="4006"/>
                  <a:pt x="28563" y="4036"/>
                  <a:pt x="28353" y="4036"/>
                </a:cubicBezTo>
                <a:cubicBezTo>
                  <a:pt x="27484" y="4036"/>
                  <a:pt x="26315" y="3637"/>
                  <a:pt x="25366" y="3317"/>
                </a:cubicBezTo>
                <a:cubicBezTo>
                  <a:pt x="24987" y="3187"/>
                  <a:pt x="24657" y="3077"/>
                  <a:pt x="24397" y="3007"/>
                </a:cubicBezTo>
                <a:cubicBezTo>
                  <a:pt x="22609" y="2528"/>
                  <a:pt x="20960" y="2278"/>
                  <a:pt x="19512" y="2278"/>
                </a:cubicBezTo>
                <a:cubicBezTo>
                  <a:pt x="16445" y="2278"/>
                  <a:pt x="14297" y="3357"/>
                  <a:pt x="13128" y="5475"/>
                </a:cubicBezTo>
                <a:cubicBezTo>
                  <a:pt x="11819" y="7833"/>
                  <a:pt x="11629" y="9581"/>
                  <a:pt x="12439" y="11919"/>
                </a:cubicBezTo>
                <a:cubicBezTo>
                  <a:pt x="13198" y="14147"/>
                  <a:pt x="13298" y="15595"/>
                  <a:pt x="11639" y="16854"/>
                </a:cubicBezTo>
                <a:cubicBezTo>
                  <a:pt x="10460" y="17753"/>
                  <a:pt x="10281" y="18603"/>
                  <a:pt x="11040" y="19861"/>
                </a:cubicBezTo>
                <a:cubicBezTo>
                  <a:pt x="11200" y="20121"/>
                  <a:pt x="11390" y="20361"/>
                  <a:pt x="11589" y="20591"/>
                </a:cubicBezTo>
                <a:cubicBezTo>
                  <a:pt x="11849" y="20860"/>
                  <a:pt x="12059" y="21150"/>
                  <a:pt x="12239" y="21480"/>
                </a:cubicBezTo>
                <a:cubicBezTo>
                  <a:pt x="13398" y="23788"/>
                  <a:pt x="10820" y="25766"/>
                  <a:pt x="8742" y="27364"/>
                </a:cubicBezTo>
                <a:cubicBezTo>
                  <a:pt x="8213" y="27754"/>
                  <a:pt x="7693" y="28173"/>
                  <a:pt x="7204" y="28623"/>
                </a:cubicBezTo>
                <a:cubicBezTo>
                  <a:pt x="7094" y="28733"/>
                  <a:pt x="6974" y="28853"/>
                  <a:pt x="6854" y="28973"/>
                </a:cubicBezTo>
                <a:cubicBezTo>
                  <a:pt x="4946" y="30801"/>
                  <a:pt x="2068" y="33568"/>
                  <a:pt x="4276" y="36176"/>
                </a:cubicBezTo>
                <a:cubicBezTo>
                  <a:pt x="5415" y="37505"/>
                  <a:pt x="6864" y="38184"/>
                  <a:pt x="8602" y="38184"/>
                </a:cubicBezTo>
                <a:cubicBezTo>
                  <a:pt x="9891" y="38184"/>
                  <a:pt x="11320" y="37824"/>
                  <a:pt x="12958" y="37085"/>
                </a:cubicBezTo>
                <a:cubicBezTo>
                  <a:pt x="14297" y="36475"/>
                  <a:pt x="15705" y="35916"/>
                  <a:pt x="16874" y="35916"/>
                </a:cubicBezTo>
                <a:cubicBezTo>
                  <a:pt x="17604" y="35916"/>
                  <a:pt x="18143" y="36136"/>
                  <a:pt x="18503" y="36585"/>
                </a:cubicBezTo>
                <a:cubicBezTo>
                  <a:pt x="18493" y="36655"/>
                  <a:pt x="18483" y="36725"/>
                  <a:pt x="18473" y="36795"/>
                </a:cubicBezTo>
                <a:cubicBezTo>
                  <a:pt x="18473" y="36805"/>
                  <a:pt x="18473" y="36815"/>
                  <a:pt x="18473" y="36825"/>
                </a:cubicBezTo>
                <a:cubicBezTo>
                  <a:pt x="18073" y="36366"/>
                  <a:pt x="17504" y="36146"/>
                  <a:pt x="16744" y="36146"/>
                </a:cubicBezTo>
                <a:cubicBezTo>
                  <a:pt x="15476" y="36146"/>
                  <a:pt x="13927" y="36775"/>
                  <a:pt x="12578" y="37395"/>
                </a:cubicBezTo>
                <a:cubicBezTo>
                  <a:pt x="10940" y="38144"/>
                  <a:pt x="9441" y="38534"/>
                  <a:pt x="8133" y="38534"/>
                </a:cubicBezTo>
                <a:cubicBezTo>
                  <a:pt x="6374" y="38534"/>
                  <a:pt x="4896" y="37844"/>
                  <a:pt x="3747" y="36485"/>
                </a:cubicBezTo>
                <a:cubicBezTo>
                  <a:pt x="1549" y="33878"/>
                  <a:pt x="4466" y="31081"/>
                  <a:pt x="6394" y="29222"/>
                </a:cubicBezTo>
                <a:lnTo>
                  <a:pt x="6774" y="28863"/>
                </a:lnTo>
                <a:cubicBezTo>
                  <a:pt x="7283" y="28403"/>
                  <a:pt x="7813" y="27974"/>
                  <a:pt x="8362" y="27574"/>
                </a:cubicBezTo>
                <a:cubicBezTo>
                  <a:pt x="10540" y="25906"/>
                  <a:pt x="13248" y="23828"/>
                  <a:pt x="12009" y="21360"/>
                </a:cubicBezTo>
                <a:cubicBezTo>
                  <a:pt x="11819" y="21020"/>
                  <a:pt x="11579" y="20701"/>
                  <a:pt x="11310" y="20421"/>
                </a:cubicBezTo>
                <a:cubicBezTo>
                  <a:pt x="11100" y="20211"/>
                  <a:pt x="10910" y="19981"/>
                  <a:pt x="10750" y="19731"/>
                </a:cubicBezTo>
                <a:cubicBezTo>
                  <a:pt x="9961" y="18483"/>
                  <a:pt x="10101" y="17693"/>
                  <a:pt x="11250" y="16804"/>
                </a:cubicBezTo>
                <a:cubicBezTo>
                  <a:pt x="12998" y="15446"/>
                  <a:pt x="12888" y="13907"/>
                  <a:pt x="12079" y="11549"/>
                </a:cubicBezTo>
                <a:cubicBezTo>
                  <a:pt x="11260" y="9182"/>
                  <a:pt x="11440" y="7393"/>
                  <a:pt x="12768" y="4986"/>
                </a:cubicBezTo>
                <a:cubicBezTo>
                  <a:pt x="13957" y="2838"/>
                  <a:pt x="16135" y="1749"/>
                  <a:pt x="19272" y="1749"/>
                </a:cubicBezTo>
                <a:cubicBezTo>
                  <a:pt x="20771" y="1749"/>
                  <a:pt x="22459" y="1998"/>
                  <a:pt x="24297" y="2498"/>
                </a:cubicBezTo>
                <a:cubicBezTo>
                  <a:pt x="24557" y="2568"/>
                  <a:pt x="24877" y="2678"/>
                  <a:pt x="25256" y="2808"/>
                </a:cubicBezTo>
                <a:cubicBezTo>
                  <a:pt x="26235" y="3137"/>
                  <a:pt x="27454" y="3557"/>
                  <a:pt x="28373" y="3557"/>
                </a:cubicBezTo>
                <a:cubicBezTo>
                  <a:pt x="28623" y="3557"/>
                  <a:pt x="28873" y="3517"/>
                  <a:pt x="29103" y="3427"/>
                </a:cubicBezTo>
                <a:cubicBezTo>
                  <a:pt x="29682" y="3177"/>
                  <a:pt x="29782" y="2808"/>
                  <a:pt x="29892" y="2408"/>
                </a:cubicBezTo>
                <a:cubicBezTo>
                  <a:pt x="29952" y="2168"/>
                  <a:pt x="30042" y="1938"/>
                  <a:pt x="30172" y="1729"/>
                </a:cubicBezTo>
                <a:cubicBezTo>
                  <a:pt x="30241" y="1729"/>
                  <a:pt x="30301" y="1739"/>
                  <a:pt x="30361" y="1749"/>
                </a:cubicBezTo>
                <a:cubicBezTo>
                  <a:pt x="30431" y="1768"/>
                  <a:pt x="30497" y="1775"/>
                  <a:pt x="30561" y="1775"/>
                </a:cubicBezTo>
                <a:cubicBezTo>
                  <a:pt x="30598" y="1775"/>
                  <a:pt x="30635" y="1772"/>
                  <a:pt x="30671" y="1769"/>
                </a:cubicBezTo>
                <a:cubicBezTo>
                  <a:pt x="30781" y="1739"/>
                  <a:pt x="30891" y="1729"/>
                  <a:pt x="31001" y="1729"/>
                </a:cubicBezTo>
                <a:close/>
                <a:moveTo>
                  <a:pt x="31053" y="917"/>
                </a:moveTo>
                <a:cubicBezTo>
                  <a:pt x="31076" y="917"/>
                  <a:pt x="31098" y="918"/>
                  <a:pt x="31121" y="919"/>
                </a:cubicBezTo>
                <a:cubicBezTo>
                  <a:pt x="32479" y="919"/>
                  <a:pt x="33948" y="2638"/>
                  <a:pt x="34697" y="3667"/>
                </a:cubicBezTo>
                <a:cubicBezTo>
                  <a:pt x="35756" y="5105"/>
                  <a:pt x="36595" y="6704"/>
                  <a:pt x="37415" y="8252"/>
                </a:cubicBezTo>
                <a:cubicBezTo>
                  <a:pt x="38054" y="9441"/>
                  <a:pt x="38703" y="10670"/>
                  <a:pt x="39453" y="11819"/>
                </a:cubicBezTo>
                <a:cubicBezTo>
                  <a:pt x="40841" y="13967"/>
                  <a:pt x="42630" y="15905"/>
                  <a:pt x="44348" y="17693"/>
                </a:cubicBezTo>
                <a:cubicBezTo>
                  <a:pt x="44538" y="17883"/>
                  <a:pt x="44728" y="18083"/>
                  <a:pt x="44927" y="18273"/>
                </a:cubicBezTo>
                <a:cubicBezTo>
                  <a:pt x="46196" y="19532"/>
                  <a:pt x="47625" y="20960"/>
                  <a:pt x="47625" y="22829"/>
                </a:cubicBezTo>
                <a:cubicBezTo>
                  <a:pt x="47625" y="25406"/>
                  <a:pt x="45936" y="27514"/>
                  <a:pt x="44468" y="29073"/>
                </a:cubicBezTo>
                <a:cubicBezTo>
                  <a:pt x="43429" y="30172"/>
                  <a:pt x="42240" y="31121"/>
                  <a:pt x="40941" y="31890"/>
                </a:cubicBezTo>
                <a:cubicBezTo>
                  <a:pt x="40811" y="31970"/>
                  <a:pt x="40691" y="32040"/>
                  <a:pt x="40572" y="32100"/>
                </a:cubicBezTo>
                <a:cubicBezTo>
                  <a:pt x="40052" y="32399"/>
                  <a:pt x="39553" y="32679"/>
                  <a:pt x="39363" y="33249"/>
                </a:cubicBezTo>
                <a:cubicBezTo>
                  <a:pt x="39073" y="34068"/>
                  <a:pt x="39533" y="34597"/>
                  <a:pt x="39962" y="35107"/>
                </a:cubicBezTo>
                <a:lnTo>
                  <a:pt x="39952" y="35107"/>
                </a:lnTo>
                <a:cubicBezTo>
                  <a:pt x="40192" y="35367"/>
                  <a:pt x="40392" y="35656"/>
                  <a:pt x="40542" y="35966"/>
                </a:cubicBezTo>
                <a:cubicBezTo>
                  <a:pt x="41171" y="37544"/>
                  <a:pt x="39423" y="38384"/>
                  <a:pt x="38863" y="38603"/>
                </a:cubicBezTo>
                <a:cubicBezTo>
                  <a:pt x="38304" y="38823"/>
                  <a:pt x="37704" y="38933"/>
                  <a:pt x="37105" y="38933"/>
                </a:cubicBezTo>
                <a:cubicBezTo>
                  <a:pt x="36356" y="38933"/>
                  <a:pt x="35596" y="38783"/>
                  <a:pt x="34857" y="38643"/>
                </a:cubicBezTo>
                <a:cubicBezTo>
                  <a:pt x="34128" y="38494"/>
                  <a:pt x="33349" y="38354"/>
                  <a:pt x="32589" y="38354"/>
                </a:cubicBezTo>
                <a:cubicBezTo>
                  <a:pt x="32555" y="38353"/>
                  <a:pt x="32521" y="38353"/>
                  <a:pt x="32487" y="38353"/>
                </a:cubicBezTo>
                <a:cubicBezTo>
                  <a:pt x="31633" y="38353"/>
                  <a:pt x="30802" y="38592"/>
                  <a:pt x="30082" y="39043"/>
                </a:cubicBezTo>
                <a:cubicBezTo>
                  <a:pt x="27344" y="40701"/>
                  <a:pt x="26745" y="43019"/>
                  <a:pt x="26115" y="45477"/>
                </a:cubicBezTo>
                <a:cubicBezTo>
                  <a:pt x="25886" y="46396"/>
                  <a:pt x="25616" y="47305"/>
                  <a:pt x="25296" y="48204"/>
                </a:cubicBezTo>
                <a:cubicBezTo>
                  <a:pt x="24587" y="50093"/>
                  <a:pt x="23758" y="51221"/>
                  <a:pt x="21650" y="51441"/>
                </a:cubicBezTo>
                <a:cubicBezTo>
                  <a:pt x="21560" y="51451"/>
                  <a:pt x="21460" y="51461"/>
                  <a:pt x="21370" y="51461"/>
                </a:cubicBezTo>
                <a:cubicBezTo>
                  <a:pt x="19841" y="51461"/>
                  <a:pt x="17993" y="50322"/>
                  <a:pt x="17404" y="49024"/>
                </a:cubicBezTo>
                <a:cubicBezTo>
                  <a:pt x="17134" y="48434"/>
                  <a:pt x="17004" y="47785"/>
                  <a:pt x="17024" y="47145"/>
                </a:cubicBezTo>
                <a:lnTo>
                  <a:pt x="17024" y="47145"/>
                </a:lnTo>
                <a:cubicBezTo>
                  <a:pt x="17074" y="47575"/>
                  <a:pt x="17194" y="47995"/>
                  <a:pt x="17374" y="48394"/>
                </a:cubicBezTo>
                <a:cubicBezTo>
                  <a:pt x="17983" y="49713"/>
                  <a:pt x="19811" y="50822"/>
                  <a:pt x="21370" y="50822"/>
                </a:cubicBezTo>
                <a:cubicBezTo>
                  <a:pt x="21480" y="50822"/>
                  <a:pt x="21580" y="50822"/>
                  <a:pt x="21680" y="50812"/>
                </a:cubicBezTo>
                <a:cubicBezTo>
                  <a:pt x="23818" y="50572"/>
                  <a:pt x="24667" y="49413"/>
                  <a:pt x="25356" y="47605"/>
                </a:cubicBezTo>
                <a:cubicBezTo>
                  <a:pt x="25676" y="46726"/>
                  <a:pt x="25946" y="45837"/>
                  <a:pt x="26165" y="44937"/>
                </a:cubicBezTo>
                <a:cubicBezTo>
                  <a:pt x="26765" y="42620"/>
                  <a:pt x="27334" y="40442"/>
                  <a:pt x="29922" y="38883"/>
                </a:cubicBezTo>
                <a:cubicBezTo>
                  <a:pt x="30616" y="38463"/>
                  <a:pt x="31405" y="38243"/>
                  <a:pt x="32215" y="38243"/>
                </a:cubicBezTo>
                <a:cubicBezTo>
                  <a:pt x="32233" y="38243"/>
                  <a:pt x="32251" y="38244"/>
                  <a:pt x="32270" y="38244"/>
                </a:cubicBezTo>
                <a:cubicBezTo>
                  <a:pt x="33009" y="38244"/>
                  <a:pt x="33748" y="38384"/>
                  <a:pt x="34457" y="38524"/>
                </a:cubicBezTo>
                <a:cubicBezTo>
                  <a:pt x="35177" y="38663"/>
                  <a:pt x="35926" y="38813"/>
                  <a:pt x="36675" y="38813"/>
                </a:cubicBezTo>
                <a:cubicBezTo>
                  <a:pt x="37275" y="38813"/>
                  <a:pt x="37864" y="38703"/>
                  <a:pt x="38424" y="38494"/>
                </a:cubicBezTo>
                <a:cubicBezTo>
                  <a:pt x="39922" y="37894"/>
                  <a:pt x="40572" y="36865"/>
                  <a:pt x="40142" y="35756"/>
                </a:cubicBezTo>
                <a:cubicBezTo>
                  <a:pt x="39992" y="35436"/>
                  <a:pt x="39802" y="35137"/>
                  <a:pt x="39563" y="34867"/>
                </a:cubicBezTo>
                <a:cubicBezTo>
                  <a:pt x="39153" y="34368"/>
                  <a:pt x="38763" y="33888"/>
                  <a:pt x="39023" y="33149"/>
                </a:cubicBezTo>
                <a:cubicBezTo>
                  <a:pt x="39203" y="32649"/>
                  <a:pt x="39662" y="32399"/>
                  <a:pt x="40152" y="32140"/>
                </a:cubicBezTo>
                <a:cubicBezTo>
                  <a:pt x="40282" y="32070"/>
                  <a:pt x="40422" y="31990"/>
                  <a:pt x="40562" y="31910"/>
                </a:cubicBezTo>
                <a:cubicBezTo>
                  <a:pt x="41840" y="31151"/>
                  <a:pt x="42999" y="30221"/>
                  <a:pt x="44008" y="29133"/>
                </a:cubicBezTo>
                <a:cubicBezTo>
                  <a:pt x="45437" y="27604"/>
                  <a:pt x="47075" y="25526"/>
                  <a:pt x="47085" y="22998"/>
                </a:cubicBezTo>
                <a:cubicBezTo>
                  <a:pt x="47085" y="21140"/>
                  <a:pt x="45687" y="19741"/>
                  <a:pt x="44458" y="18503"/>
                </a:cubicBezTo>
                <a:cubicBezTo>
                  <a:pt x="44268" y="18303"/>
                  <a:pt x="44078" y="18123"/>
                  <a:pt x="43898" y="17933"/>
                </a:cubicBezTo>
                <a:cubicBezTo>
                  <a:pt x="41990" y="15935"/>
                  <a:pt x="40462" y="14217"/>
                  <a:pt x="39203" y="12259"/>
                </a:cubicBezTo>
                <a:cubicBezTo>
                  <a:pt x="38494" y="11150"/>
                  <a:pt x="37864" y="9951"/>
                  <a:pt x="37255" y="8792"/>
                </a:cubicBezTo>
                <a:cubicBezTo>
                  <a:pt x="36466" y="7293"/>
                  <a:pt x="35646" y="5735"/>
                  <a:pt x="34637" y="4326"/>
                </a:cubicBezTo>
                <a:cubicBezTo>
                  <a:pt x="34038" y="3507"/>
                  <a:pt x="32489" y="1589"/>
                  <a:pt x="31001" y="1589"/>
                </a:cubicBezTo>
                <a:cubicBezTo>
                  <a:pt x="30881" y="1589"/>
                  <a:pt x="30761" y="1599"/>
                  <a:pt x="30651" y="1629"/>
                </a:cubicBezTo>
                <a:cubicBezTo>
                  <a:pt x="30627" y="1631"/>
                  <a:pt x="30603" y="1633"/>
                  <a:pt x="30579" y="1633"/>
                </a:cubicBezTo>
                <a:cubicBezTo>
                  <a:pt x="30513" y="1633"/>
                  <a:pt x="30447" y="1623"/>
                  <a:pt x="30381" y="1609"/>
                </a:cubicBezTo>
                <a:cubicBezTo>
                  <a:pt x="30323" y="1594"/>
                  <a:pt x="30264" y="1585"/>
                  <a:pt x="30202" y="1585"/>
                </a:cubicBezTo>
                <a:cubicBezTo>
                  <a:pt x="30179" y="1585"/>
                  <a:pt x="30156" y="1586"/>
                  <a:pt x="30132" y="1589"/>
                </a:cubicBezTo>
                <a:lnTo>
                  <a:pt x="30112" y="1589"/>
                </a:lnTo>
                <a:lnTo>
                  <a:pt x="30092" y="1609"/>
                </a:lnTo>
                <a:cubicBezTo>
                  <a:pt x="30012" y="1729"/>
                  <a:pt x="29942" y="1859"/>
                  <a:pt x="29892" y="1988"/>
                </a:cubicBezTo>
                <a:cubicBezTo>
                  <a:pt x="29922" y="1898"/>
                  <a:pt x="29942" y="1799"/>
                  <a:pt x="29972" y="1709"/>
                </a:cubicBezTo>
                <a:cubicBezTo>
                  <a:pt x="30022" y="1449"/>
                  <a:pt x="30112" y="1199"/>
                  <a:pt x="30251" y="969"/>
                </a:cubicBezTo>
                <a:lnTo>
                  <a:pt x="30441" y="969"/>
                </a:lnTo>
                <a:cubicBezTo>
                  <a:pt x="30484" y="978"/>
                  <a:pt x="30524" y="981"/>
                  <a:pt x="30564" y="981"/>
                </a:cubicBezTo>
                <a:cubicBezTo>
                  <a:pt x="30619" y="981"/>
                  <a:pt x="30673" y="975"/>
                  <a:pt x="30731" y="969"/>
                </a:cubicBezTo>
                <a:cubicBezTo>
                  <a:pt x="30830" y="936"/>
                  <a:pt x="30943" y="917"/>
                  <a:pt x="31053" y="917"/>
                </a:cubicBezTo>
                <a:close/>
                <a:moveTo>
                  <a:pt x="31201" y="120"/>
                </a:moveTo>
                <a:cubicBezTo>
                  <a:pt x="32200" y="120"/>
                  <a:pt x="33458" y="1089"/>
                  <a:pt x="34827" y="2947"/>
                </a:cubicBezTo>
                <a:cubicBezTo>
                  <a:pt x="35916" y="4416"/>
                  <a:pt x="36785" y="6045"/>
                  <a:pt x="37634" y="7623"/>
                </a:cubicBezTo>
                <a:cubicBezTo>
                  <a:pt x="38294" y="8862"/>
                  <a:pt x="38983" y="10131"/>
                  <a:pt x="39762" y="11320"/>
                </a:cubicBezTo>
                <a:cubicBezTo>
                  <a:pt x="41211" y="13527"/>
                  <a:pt x="43059" y="15535"/>
                  <a:pt x="44847" y="17364"/>
                </a:cubicBezTo>
                <a:cubicBezTo>
                  <a:pt x="45037" y="17564"/>
                  <a:pt x="45247" y="17763"/>
                  <a:pt x="45447" y="17963"/>
                </a:cubicBezTo>
                <a:cubicBezTo>
                  <a:pt x="46756" y="19262"/>
                  <a:pt x="48244" y="20731"/>
                  <a:pt x="48244" y="22659"/>
                </a:cubicBezTo>
                <a:cubicBezTo>
                  <a:pt x="48264" y="25326"/>
                  <a:pt x="46526" y="27504"/>
                  <a:pt x="44997" y="29103"/>
                </a:cubicBezTo>
                <a:lnTo>
                  <a:pt x="44977" y="29103"/>
                </a:lnTo>
                <a:cubicBezTo>
                  <a:pt x="43898" y="30231"/>
                  <a:pt x="42680" y="31211"/>
                  <a:pt x="41341" y="32000"/>
                </a:cubicBezTo>
                <a:cubicBezTo>
                  <a:pt x="41241" y="32070"/>
                  <a:pt x="41131" y="32130"/>
                  <a:pt x="41021" y="32190"/>
                </a:cubicBezTo>
                <a:cubicBezTo>
                  <a:pt x="40472" y="32509"/>
                  <a:pt x="39962" y="32799"/>
                  <a:pt x="39772" y="33398"/>
                </a:cubicBezTo>
                <a:cubicBezTo>
                  <a:pt x="39513" y="34228"/>
                  <a:pt x="39982" y="34747"/>
                  <a:pt x="40432" y="35267"/>
                </a:cubicBezTo>
                <a:cubicBezTo>
                  <a:pt x="40671" y="35536"/>
                  <a:pt x="40911" y="35816"/>
                  <a:pt x="41041" y="36136"/>
                </a:cubicBezTo>
                <a:cubicBezTo>
                  <a:pt x="41221" y="36535"/>
                  <a:pt x="41231" y="36985"/>
                  <a:pt x="41071" y="37385"/>
                </a:cubicBezTo>
                <a:cubicBezTo>
                  <a:pt x="40821" y="37964"/>
                  <a:pt x="40212" y="38484"/>
                  <a:pt x="39333" y="38833"/>
                </a:cubicBezTo>
                <a:cubicBezTo>
                  <a:pt x="38763" y="39063"/>
                  <a:pt x="38144" y="39173"/>
                  <a:pt x="37524" y="39173"/>
                </a:cubicBezTo>
                <a:cubicBezTo>
                  <a:pt x="36755" y="39173"/>
                  <a:pt x="35976" y="39023"/>
                  <a:pt x="35217" y="38873"/>
                </a:cubicBezTo>
                <a:cubicBezTo>
                  <a:pt x="34467" y="38733"/>
                  <a:pt x="33678" y="38583"/>
                  <a:pt x="32899" y="38583"/>
                </a:cubicBezTo>
                <a:cubicBezTo>
                  <a:pt x="32865" y="38583"/>
                  <a:pt x="32831" y="38582"/>
                  <a:pt x="32797" y="38582"/>
                </a:cubicBezTo>
                <a:cubicBezTo>
                  <a:pt x="31913" y="38582"/>
                  <a:pt x="31042" y="38831"/>
                  <a:pt x="30291" y="39303"/>
                </a:cubicBezTo>
                <a:cubicBezTo>
                  <a:pt x="27474" y="41041"/>
                  <a:pt x="26845" y="43459"/>
                  <a:pt x="26175" y="46026"/>
                </a:cubicBezTo>
                <a:cubicBezTo>
                  <a:pt x="25946" y="46985"/>
                  <a:pt x="25666" y="47925"/>
                  <a:pt x="25336" y="48854"/>
                </a:cubicBezTo>
                <a:cubicBezTo>
                  <a:pt x="24587" y="50852"/>
                  <a:pt x="23778" y="51981"/>
                  <a:pt x="21620" y="52200"/>
                </a:cubicBezTo>
                <a:cubicBezTo>
                  <a:pt x="21530" y="52210"/>
                  <a:pt x="21440" y="52210"/>
                  <a:pt x="21350" y="52210"/>
                </a:cubicBezTo>
                <a:cubicBezTo>
                  <a:pt x="19782" y="52210"/>
                  <a:pt x="17893" y="51042"/>
                  <a:pt x="17294" y="49713"/>
                </a:cubicBezTo>
                <a:cubicBezTo>
                  <a:pt x="17014" y="49093"/>
                  <a:pt x="16884" y="48424"/>
                  <a:pt x="16904" y="47745"/>
                </a:cubicBezTo>
                <a:lnTo>
                  <a:pt x="16904" y="47745"/>
                </a:lnTo>
                <a:cubicBezTo>
                  <a:pt x="16954" y="48204"/>
                  <a:pt x="17074" y="48654"/>
                  <a:pt x="17264" y="49073"/>
                </a:cubicBezTo>
                <a:cubicBezTo>
                  <a:pt x="17873" y="50412"/>
                  <a:pt x="19782" y="51581"/>
                  <a:pt x="21350" y="51581"/>
                </a:cubicBezTo>
                <a:cubicBezTo>
                  <a:pt x="21450" y="51581"/>
                  <a:pt x="21550" y="51581"/>
                  <a:pt x="21650" y="51571"/>
                </a:cubicBezTo>
                <a:cubicBezTo>
                  <a:pt x="23818" y="51341"/>
                  <a:pt x="24667" y="50182"/>
                  <a:pt x="25396" y="48254"/>
                </a:cubicBezTo>
                <a:cubicBezTo>
                  <a:pt x="25716" y="47345"/>
                  <a:pt x="25986" y="46436"/>
                  <a:pt x="26215" y="45507"/>
                </a:cubicBezTo>
                <a:cubicBezTo>
                  <a:pt x="26835" y="43069"/>
                  <a:pt x="27434" y="40781"/>
                  <a:pt x="30132" y="39143"/>
                </a:cubicBezTo>
                <a:cubicBezTo>
                  <a:pt x="30846" y="38703"/>
                  <a:pt x="31675" y="38473"/>
                  <a:pt x="32516" y="38473"/>
                </a:cubicBezTo>
                <a:cubicBezTo>
                  <a:pt x="32533" y="38473"/>
                  <a:pt x="32551" y="38473"/>
                  <a:pt x="32569" y="38474"/>
                </a:cubicBezTo>
                <a:cubicBezTo>
                  <a:pt x="33319" y="38474"/>
                  <a:pt x="34078" y="38623"/>
                  <a:pt x="34817" y="38763"/>
                </a:cubicBezTo>
                <a:cubicBezTo>
                  <a:pt x="35556" y="38903"/>
                  <a:pt x="36326" y="39053"/>
                  <a:pt x="37085" y="39053"/>
                </a:cubicBezTo>
                <a:cubicBezTo>
                  <a:pt x="37109" y="39053"/>
                  <a:pt x="37133" y="39054"/>
                  <a:pt x="37157" y="39054"/>
                </a:cubicBezTo>
                <a:cubicBezTo>
                  <a:pt x="37751" y="39054"/>
                  <a:pt x="38336" y="38935"/>
                  <a:pt x="38893" y="38723"/>
                </a:cubicBezTo>
                <a:cubicBezTo>
                  <a:pt x="40442" y="38104"/>
                  <a:pt x="41091" y="37055"/>
                  <a:pt x="40642" y="35916"/>
                </a:cubicBezTo>
                <a:cubicBezTo>
                  <a:pt x="40492" y="35596"/>
                  <a:pt x="40282" y="35287"/>
                  <a:pt x="40032" y="35027"/>
                </a:cubicBezTo>
                <a:cubicBezTo>
                  <a:pt x="39603" y="34517"/>
                  <a:pt x="39193" y="34038"/>
                  <a:pt x="39453" y="33299"/>
                </a:cubicBezTo>
                <a:cubicBezTo>
                  <a:pt x="39622" y="32769"/>
                  <a:pt x="40102" y="32509"/>
                  <a:pt x="40602" y="32220"/>
                </a:cubicBezTo>
                <a:cubicBezTo>
                  <a:pt x="40731" y="32160"/>
                  <a:pt x="40851" y="32090"/>
                  <a:pt x="40981" y="32010"/>
                </a:cubicBezTo>
                <a:cubicBezTo>
                  <a:pt x="42290" y="31231"/>
                  <a:pt x="43489" y="30271"/>
                  <a:pt x="44538" y="29162"/>
                </a:cubicBezTo>
                <a:cubicBezTo>
                  <a:pt x="46016" y="27594"/>
                  <a:pt x="47715" y="25456"/>
                  <a:pt x="47725" y="22829"/>
                </a:cubicBezTo>
                <a:cubicBezTo>
                  <a:pt x="47725" y="20920"/>
                  <a:pt x="46276" y="19472"/>
                  <a:pt x="44997" y="18193"/>
                </a:cubicBezTo>
                <a:cubicBezTo>
                  <a:pt x="44798" y="18003"/>
                  <a:pt x="44598" y="17803"/>
                  <a:pt x="44418" y="17613"/>
                </a:cubicBezTo>
                <a:cubicBezTo>
                  <a:pt x="42700" y="15835"/>
                  <a:pt x="40921" y="13897"/>
                  <a:pt x="39533" y="11769"/>
                </a:cubicBezTo>
                <a:cubicBezTo>
                  <a:pt x="38793" y="10620"/>
                  <a:pt x="38134" y="9391"/>
                  <a:pt x="37505" y="8202"/>
                </a:cubicBezTo>
                <a:cubicBezTo>
                  <a:pt x="36685" y="6654"/>
                  <a:pt x="35836" y="5055"/>
                  <a:pt x="34777" y="3607"/>
                </a:cubicBezTo>
                <a:cubicBezTo>
                  <a:pt x="34008" y="2558"/>
                  <a:pt x="32509" y="800"/>
                  <a:pt x="31091" y="800"/>
                </a:cubicBezTo>
                <a:cubicBezTo>
                  <a:pt x="30951" y="800"/>
                  <a:pt x="30811" y="820"/>
                  <a:pt x="30671" y="849"/>
                </a:cubicBezTo>
                <a:cubicBezTo>
                  <a:pt x="30631" y="859"/>
                  <a:pt x="30591" y="864"/>
                  <a:pt x="30551" y="864"/>
                </a:cubicBezTo>
                <a:cubicBezTo>
                  <a:pt x="30511" y="864"/>
                  <a:pt x="30471" y="859"/>
                  <a:pt x="30431" y="849"/>
                </a:cubicBezTo>
                <a:cubicBezTo>
                  <a:pt x="30386" y="845"/>
                  <a:pt x="30344" y="842"/>
                  <a:pt x="30301" y="842"/>
                </a:cubicBezTo>
                <a:cubicBezTo>
                  <a:pt x="30259" y="842"/>
                  <a:pt x="30217" y="845"/>
                  <a:pt x="30172" y="849"/>
                </a:cubicBezTo>
                <a:lnTo>
                  <a:pt x="30152" y="849"/>
                </a:lnTo>
                <a:lnTo>
                  <a:pt x="30132" y="879"/>
                </a:lnTo>
                <a:cubicBezTo>
                  <a:pt x="30082" y="959"/>
                  <a:pt x="30032" y="1049"/>
                  <a:pt x="29992" y="1139"/>
                </a:cubicBezTo>
                <a:cubicBezTo>
                  <a:pt x="30002" y="1099"/>
                  <a:pt x="30012" y="1059"/>
                  <a:pt x="30022" y="1019"/>
                </a:cubicBezTo>
                <a:cubicBezTo>
                  <a:pt x="30062" y="740"/>
                  <a:pt x="30162" y="480"/>
                  <a:pt x="30291" y="230"/>
                </a:cubicBezTo>
                <a:cubicBezTo>
                  <a:pt x="30351" y="220"/>
                  <a:pt x="30401" y="210"/>
                  <a:pt x="30461" y="210"/>
                </a:cubicBezTo>
                <a:lnTo>
                  <a:pt x="30531" y="210"/>
                </a:lnTo>
                <a:cubicBezTo>
                  <a:pt x="30549" y="213"/>
                  <a:pt x="30567" y="214"/>
                  <a:pt x="30585" y="214"/>
                </a:cubicBezTo>
                <a:cubicBezTo>
                  <a:pt x="30641" y="214"/>
                  <a:pt x="30701" y="203"/>
                  <a:pt x="30761" y="180"/>
                </a:cubicBezTo>
                <a:cubicBezTo>
                  <a:pt x="30901" y="140"/>
                  <a:pt x="31051" y="120"/>
                  <a:pt x="31201" y="120"/>
                </a:cubicBezTo>
                <a:close/>
                <a:moveTo>
                  <a:pt x="31221" y="0"/>
                </a:moveTo>
                <a:cubicBezTo>
                  <a:pt x="31061" y="0"/>
                  <a:pt x="30891" y="30"/>
                  <a:pt x="30731" y="80"/>
                </a:cubicBezTo>
                <a:cubicBezTo>
                  <a:pt x="30671" y="100"/>
                  <a:pt x="30611" y="100"/>
                  <a:pt x="30541" y="100"/>
                </a:cubicBezTo>
                <a:lnTo>
                  <a:pt x="30471" y="100"/>
                </a:lnTo>
                <a:cubicBezTo>
                  <a:pt x="30401" y="100"/>
                  <a:pt x="30321" y="110"/>
                  <a:pt x="30251" y="130"/>
                </a:cubicBezTo>
                <a:lnTo>
                  <a:pt x="30231" y="140"/>
                </a:lnTo>
                <a:lnTo>
                  <a:pt x="30221" y="160"/>
                </a:lnTo>
                <a:cubicBezTo>
                  <a:pt x="30062" y="420"/>
                  <a:pt x="29962" y="710"/>
                  <a:pt x="29912" y="1009"/>
                </a:cubicBezTo>
                <a:cubicBezTo>
                  <a:pt x="29812" y="1449"/>
                  <a:pt x="29722" y="1819"/>
                  <a:pt x="29182" y="2078"/>
                </a:cubicBezTo>
                <a:cubicBezTo>
                  <a:pt x="28963" y="2170"/>
                  <a:pt x="28726" y="2219"/>
                  <a:pt x="28489" y="2219"/>
                </a:cubicBezTo>
                <a:cubicBezTo>
                  <a:pt x="28467" y="2219"/>
                  <a:pt x="28445" y="2219"/>
                  <a:pt x="28423" y="2218"/>
                </a:cubicBezTo>
                <a:cubicBezTo>
                  <a:pt x="27464" y="2218"/>
                  <a:pt x="26195" y="1779"/>
                  <a:pt x="25176" y="1439"/>
                </a:cubicBezTo>
                <a:cubicBezTo>
                  <a:pt x="24797" y="1309"/>
                  <a:pt x="24467" y="1189"/>
                  <a:pt x="24197" y="1119"/>
                </a:cubicBezTo>
                <a:cubicBezTo>
                  <a:pt x="22249" y="580"/>
                  <a:pt x="20441" y="300"/>
                  <a:pt x="18812" y="300"/>
                </a:cubicBezTo>
                <a:cubicBezTo>
                  <a:pt x="15416" y="300"/>
                  <a:pt x="13038" y="1499"/>
                  <a:pt x="11739" y="3847"/>
                </a:cubicBezTo>
                <a:cubicBezTo>
                  <a:pt x="10301" y="6454"/>
                  <a:pt x="10101" y="8372"/>
                  <a:pt x="11000" y="10940"/>
                </a:cubicBezTo>
                <a:cubicBezTo>
                  <a:pt x="11899" y="13447"/>
                  <a:pt x="12019" y="14986"/>
                  <a:pt x="10231" y="16435"/>
                </a:cubicBezTo>
                <a:cubicBezTo>
                  <a:pt x="9032" y="17404"/>
                  <a:pt x="8922" y="18353"/>
                  <a:pt x="9861" y="19692"/>
                </a:cubicBezTo>
                <a:cubicBezTo>
                  <a:pt x="10041" y="19941"/>
                  <a:pt x="10241" y="20161"/>
                  <a:pt x="10460" y="20381"/>
                </a:cubicBezTo>
                <a:cubicBezTo>
                  <a:pt x="10740" y="20671"/>
                  <a:pt x="11030" y="20970"/>
                  <a:pt x="11210" y="21320"/>
                </a:cubicBezTo>
                <a:cubicBezTo>
                  <a:pt x="12479" y="23818"/>
                  <a:pt x="9651" y="25966"/>
                  <a:pt x="7373" y="27704"/>
                </a:cubicBezTo>
                <a:cubicBezTo>
                  <a:pt x="6774" y="28143"/>
                  <a:pt x="6195" y="28603"/>
                  <a:pt x="5645" y="29103"/>
                </a:cubicBezTo>
                <a:cubicBezTo>
                  <a:pt x="5525" y="29232"/>
                  <a:pt x="5375" y="29372"/>
                  <a:pt x="5235" y="29502"/>
                </a:cubicBezTo>
                <a:cubicBezTo>
                  <a:pt x="3147" y="31500"/>
                  <a:pt x="0" y="34537"/>
                  <a:pt x="2418" y="37385"/>
                </a:cubicBezTo>
                <a:cubicBezTo>
                  <a:pt x="2998" y="38094"/>
                  <a:pt x="3727" y="38663"/>
                  <a:pt x="4556" y="39063"/>
                </a:cubicBezTo>
                <a:cubicBezTo>
                  <a:pt x="5356" y="39424"/>
                  <a:pt x="6232" y="39623"/>
                  <a:pt x="7119" y="39623"/>
                </a:cubicBezTo>
                <a:cubicBezTo>
                  <a:pt x="7140" y="39623"/>
                  <a:pt x="7162" y="39623"/>
                  <a:pt x="7184" y="39622"/>
                </a:cubicBezTo>
                <a:cubicBezTo>
                  <a:pt x="8622" y="39622"/>
                  <a:pt x="10231" y="39193"/>
                  <a:pt x="11989" y="38374"/>
                </a:cubicBezTo>
                <a:cubicBezTo>
                  <a:pt x="13438" y="37684"/>
                  <a:pt x="15106" y="36985"/>
                  <a:pt x="16475" y="36985"/>
                </a:cubicBezTo>
                <a:cubicBezTo>
                  <a:pt x="17314" y="36985"/>
                  <a:pt x="17923" y="37245"/>
                  <a:pt x="18313" y="37764"/>
                </a:cubicBezTo>
                <a:cubicBezTo>
                  <a:pt x="18303" y="37854"/>
                  <a:pt x="18293" y="37934"/>
                  <a:pt x="18283" y="38004"/>
                </a:cubicBezTo>
                <a:cubicBezTo>
                  <a:pt x="18233" y="38214"/>
                  <a:pt x="18203" y="38424"/>
                  <a:pt x="18183" y="38633"/>
                </a:cubicBezTo>
                <a:cubicBezTo>
                  <a:pt x="18143" y="38823"/>
                  <a:pt x="18113" y="39023"/>
                  <a:pt x="18093" y="39223"/>
                </a:cubicBezTo>
                <a:cubicBezTo>
                  <a:pt x="18043" y="39433"/>
                  <a:pt x="18013" y="39642"/>
                  <a:pt x="17993" y="39852"/>
                </a:cubicBezTo>
                <a:cubicBezTo>
                  <a:pt x="17943" y="40052"/>
                  <a:pt x="17913" y="40262"/>
                  <a:pt x="17893" y="40472"/>
                </a:cubicBezTo>
                <a:cubicBezTo>
                  <a:pt x="17853" y="40662"/>
                  <a:pt x="17823" y="40861"/>
                  <a:pt x="17803" y="41061"/>
                </a:cubicBezTo>
                <a:cubicBezTo>
                  <a:pt x="17753" y="41261"/>
                  <a:pt x="17723" y="41461"/>
                  <a:pt x="17703" y="41671"/>
                </a:cubicBezTo>
                <a:cubicBezTo>
                  <a:pt x="17654" y="41870"/>
                  <a:pt x="17624" y="42070"/>
                  <a:pt x="17604" y="42280"/>
                </a:cubicBezTo>
                <a:cubicBezTo>
                  <a:pt x="17564" y="42470"/>
                  <a:pt x="17534" y="42670"/>
                  <a:pt x="17514" y="42869"/>
                </a:cubicBezTo>
                <a:cubicBezTo>
                  <a:pt x="17464" y="43079"/>
                  <a:pt x="17434" y="43289"/>
                  <a:pt x="17414" y="43499"/>
                </a:cubicBezTo>
                <a:cubicBezTo>
                  <a:pt x="17374" y="43699"/>
                  <a:pt x="17334" y="43908"/>
                  <a:pt x="17314" y="44108"/>
                </a:cubicBezTo>
                <a:cubicBezTo>
                  <a:pt x="17294" y="44308"/>
                  <a:pt x="17244" y="44508"/>
                  <a:pt x="17224" y="44708"/>
                </a:cubicBezTo>
                <a:cubicBezTo>
                  <a:pt x="17184" y="44907"/>
                  <a:pt x="17154" y="45107"/>
                  <a:pt x="17124" y="45307"/>
                </a:cubicBezTo>
                <a:cubicBezTo>
                  <a:pt x="17084" y="45527"/>
                  <a:pt x="17054" y="45747"/>
                  <a:pt x="17024" y="45956"/>
                </a:cubicBezTo>
                <a:cubicBezTo>
                  <a:pt x="16994" y="46146"/>
                  <a:pt x="16964" y="46336"/>
                  <a:pt x="16934" y="46526"/>
                </a:cubicBezTo>
                <a:cubicBezTo>
                  <a:pt x="16724" y="47615"/>
                  <a:pt x="16724" y="48694"/>
                  <a:pt x="17194" y="49743"/>
                </a:cubicBezTo>
                <a:cubicBezTo>
                  <a:pt x="17813" y="51122"/>
                  <a:pt x="19762" y="52330"/>
                  <a:pt x="21370" y="52330"/>
                </a:cubicBezTo>
                <a:cubicBezTo>
                  <a:pt x="21460" y="52330"/>
                  <a:pt x="21560" y="52330"/>
                  <a:pt x="21650" y="52310"/>
                </a:cubicBezTo>
                <a:cubicBezTo>
                  <a:pt x="23868" y="52091"/>
                  <a:pt x="24727" y="50892"/>
                  <a:pt x="25476" y="48884"/>
                </a:cubicBezTo>
                <a:cubicBezTo>
                  <a:pt x="25806" y="47955"/>
                  <a:pt x="26085" y="47005"/>
                  <a:pt x="26315" y="46046"/>
                </a:cubicBezTo>
                <a:cubicBezTo>
                  <a:pt x="26975" y="43509"/>
                  <a:pt x="27594" y="41101"/>
                  <a:pt x="30381" y="39393"/>
                </a:cubicBezTo>
                <a:cubicBezTo>
                  <a:pt x="31112" y="38941"/>
                  <a:pt x="31955" y="38692"/>
                  <a:pt x="32810" y="38692"/>
                </a:cubicBezTo>
                <a:cubicBezTo>
                  <a:pt x="32843" y="38692"/>
                  <a:pt x="32876" y="38693"/>
                  <a:pt x="32909" y="38693"/>
                </a:cubicBezTo>
                <a:cubicBezTo>
                  <a:pt x="33688" y="38693"/>
                  <a:pt x="34457" y="38843"/>
                  <a:pt x="35217" y="38983"/>
                </a:cubicBezTo>
                <a:cubicBezTo>
                  <a:pt x="35966" y="39133"/>
                  <a:pt x="36755" y="39283"/>
                  <a:pt x="37534" y="39283"/>
                </a:cubicBezTo>
                <a:cubicBezTo>
                  <a:pt x="37559" y="39283"/>
                  <a:pt x="37584" y="39283"/>
                  <a:pt x="37608" y="39283"/>
                </a:cubicBezTo>
                <a:cubicBezTo>
                  <a:pt x="38223" y="39283"/>
                  <a:pt x="38836" y="39164"/>
                  <a:pt x="39403" y="38943"/>
                </a:cubicBezTo>
                <a:cubicBezTo>
                  <a:pt x="40302" y="38573"/>
                  <a:pt x="40941" y="38034"/>
                  <a:pt x="41201" y="37425"/>
                </a:cubicBezTo>
                <a:cubicBezTo>
                  <a:pt x="41381" y="36995"/>
                  <a:pt x="41371" y="36495"/>
                  <a:pt x="41181" y="36076"/>
                </a:cubicBezTo>
                <a:cubicBezTo>
                  <a:pt x="41041" y="35736"/>
                  <a:pt x="40781" y="35446"/>
                  <a:pt x="40542" y="35167"/>
                </a:cubicBezTo>
                <a:cubicBezTo>
                  <a:pt x="40092" y="34667"/>
                  <a:pt x="39672" y="34188"/>
                  <a:pt x="39912" y="33418"/>
                </a:cubicBezTo>
                <a:cubicBezTo>
                  <a:pt x="40092" y="32879"/>
                  <a:pt x="40582" y="32589"/>
                  <a:pt x="41111" y="32289"/>
                </a:cubicBezTo>
                <a:cubicBezTo>
                  <a:pt x="41211" y="32230"/>
                  <a:pt x="41321" y="32160"/>
                  <a:pt x="41431" y="32100"/>
                </a:cubicBezTo>
                <a:cubicBezTo>
                  <a:pt x="42769" y="31300"/>
                  <a:pt x="43998" y="30321"/>
                  <a:pt x="45087" y="29192"/>
                </a:cubicBezTo>
                <a:cubicBezTo>
                  <a:pt x="46626" y="27574"/>
                  <a:pt x="48384" y="25366"/>
                  <a:pt x="48394" y="22669"/>
                </a:cubicBezTo>
                <a:cubicBezTo>
                  <a:pt x="48394" y="20701"/>
                  <a:pt x="46886" y="19202"/>
                  <a:pt x="45557" y="17893"/>
                </a:cubicBezTo>
                <a:cubicBezTo>
                  <a:pt x="45357" y="17683"/>
                  <a:pt x="45157" y="17484"/>
                  <a:pt x="44957" y="17294"/>
                </a:cubicBezTo>
                <a:cubicBezTo>
                  <a:pt x="43179" y="15466"/>
                  <a:pt x="41331" y="13467"/>
                  <a:pt x="39892" y="11270"/>
                </a:cubicBezTo>
                <a:cubicBezTo>
                  <a:pt x="39113" y="10081"/>
                  <a:pt x="38434" y="8812"/>
                  <a:pt x="37764" y="7583"/>
                </a:cubicBezTo>
                <a:cubicBezTo>
                  <a:pt x="36915" y="5995"/>
                  <a:pt x="36036" y="4356"/>
                  <a:pt x="34947" y="2888"/>
                </a:cubicBezTo>
                <a:cubicBezTo>
                  <a:pt x="33538" y="969"/>
                  <a:pt x="32290" y="0"/>
                  <a:pt x="31221" y="0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2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1"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6"/>
          <p:cNvSpPr txBox="1"/>
          <p:nvPr>
            <p:ph type="title"/>
          </p:nvPr>
        </p:nvSpPr>
        <p:spPr>
          <a:xfrm>
            <a:off x="713225" y="539500"/>
            <a:ext cx="7717500" cy="61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22" name="Google Shape;222;p26"/>
          <p:cNvSpPr txBox="1"/>
          <p:nvPr>
            <p:ph idx="1" type="subTitle"/>
          </p:nvPr>
        </p:nvSpPr>
        <p:spPr>
          <a:xfrm>
            <a:off x="2704829" y="3161850"/>
            <a:ext cx="1742700" cy="6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23" name="Google Shape;223;p26"/>
          <p:cNvSpPr txBox="1"/>
          <p:nvPr>
            <p:ph idx="2" type="subTitle"/>
          </p:nvPr>
        </p:nvSpPr>
        <p:spPr>
          <a:xfrm>
            <a:off x="2704842" y="2736775"/>
            <a:ext cx="1742700" cy="3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1" sz="24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24" name="Google Shape;224;p26"/>
          <p:cNvSpPr txBox="1"/>
          <p:nvPr>
            <p:ph idx="3" type="subTitle"/>
          </p:nvPr>
        </p:nvSpPr>
        <p:spPr>
          <a:xfrm>
            <a:off x="4696446" y="3161850"/>
            <a:ext cx="1742700" cy="6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25" name="Google Shape;225;p26"/>
          <p:cNvSpPr txBox="1"/>
          <p:nvPr>
            <p:ph idx="4" type="subTitle"/>
          </p:nvPr>
        </p:nvSpPr>
        <p:spPr>
          <a:xfrm>
            <a:off x="4696458" y="2736775"/>
            <a:ext cx="1742700" cy="3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1" sz="24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26" name="Google Shape;226;p26"/>
          <p:cNvSpPr txBox="1"/>
          <p:nvPr>
            <p:ph idx="5" type="subTitle"/>
          </p:nvPr>
        </p:nvSpPr>
        <p:spPr>
          <a:xfrm>
            <a:off x="6688063" y="3161850"/>
            <a:ext cx="1742700" cy="6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27" name="Google Shape;227;p26"/>
          <p:cNvSpPr txBox="1"/>
          <p:nvPr>
            <p:ph idx="6" type="subTitle"/>
          </p:nvPr>
        </p:nvSpPr>
        <p:spPr>
          <a:xfrm>
            <a:off x="6688075" y="2736775"/>
            <a:ext cx="1742700" cy="3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1" sz="24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28" name="Google Shape;228;p26"/>
          <p:cNvSpPr txBox="1"/>
          <p:nvPr>
            <p:ph idx="7" type="subTitle"/>
          </p:nvPr>
        </p:nvSpPr>
        <p:spPr>
          <a:xfrm>
            <a:off x="713219" y="3161850"/>
            <a:ext cx="1742700" cy="6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29" name="Google Shape;229;p26"/>
          <p:cNvSpPr txBox="1"/>
          <p:nvPr>
            <p:ph idx="8" type="subTitle"/>
          </p:nvPr>
        </p:nvSpPr>
        <p:spPr>
          <a:xfrm>
            <a:off x="713219" y="2736775"/>
            <a:ext cx="1742700" cy="3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1" sz="24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30" name="Google Shape;230;p26"/>
          <p:cNvSpPr/>
          <p:nvPr/>
        </p:nvSpPr>
        <p:spPr>
          <a:xfrm rot="-5400000">
            <a:off x="7619513" y="543975"/>
            <a:ext cx="2034250" cy="1030650"/>
          </a:xfrm>
          <a:custGeom>
            <a:rect b="b" l="l" r="r" t="t"/>
            <a:pathLst>
              <a:path extrusionOk="0" h="41226" w="81370">
                <a:moveTo>
                  <a:pt x="7246" y="20979"/>
                </a:moveTo>
                <a:cubicBezTo>
                  <a:pt x="10005" y="20979"/>
                  <a:pt x="14757" y="23807"/>
                  <a:pt x="19756" y="26779"/>
                </a:cubicBezTo>
                <a:cubicBezTo>
                  <a:pt x="25029" y="29899"/>
                  <a:pt x="30710" y="33269"/>
                  <a:pt x="35396" y="34272"/>
                </a:cubicBezTo>
                <a:lnTo>
                  <a:pt x="35396" y="34272"/>
                </a:lnTo>
                <a:cubicBezTo>
                  <a:pt x="30897" y="33432"/>
                  <a:pt x="25297" y="30179"/>
                  <a:pt x="20169" y="27217"/>
                </a:cubicBezTo>
                <a:cubicBezTo>
                  <a:pt x="15057" y="24277"/>
                  <a:pt x="10561" y="21694"/>
                  <a:pt x="7688" y="21694"/>
                </a:cubicBezTo>
                <a:cubicBezTo>
                  <a:pt x="7285" y="21694"/>
                  <a:pt x="6913" y="21745"/>
                  <a:pt x="6577" y="21853"/>
                </a:cubicBezTo>
                <a:cubicBezTo>
                  <a:pt x="2863" y="23014"/>
                  <a:pt x="1677" y="25335"/>
                  <a:pt x="1470" y="28120"/>
                </a:cubicBezTo>
                <a:cubicBezTo>
                  <a:pt x="1419" y="24896"/>
                  <a:pt x="2373" y="22343"/>
                  <a:pt x="6345" y="21105"/>
                </a:cubicBezTo>
                <a:cubicBezTo>
                  <a:pt x="6615" y="21020"/>
                  <a:pt x="6916" y="20979"/>
                  <a:pt x="7246" y="20979"/>
                </a:cubicBezTo>
                <a:close/>
                <a:moveTo>
                  <a:pt x="7671" y="22135"/>
                </a:moveTo>
                <a:cubicBezTo>
                  <a:pt x="10417" y="22135"/>
                  <a:pt x="15055" y="24814"/>
                  <a:pt x="19937" y="27656"/>
                </a:cubicBezTo>
                <a:cubicBezTo>
                  <a:pt x="24955" y="30545"/>
                  <a:pt x="30439" y="33736"/>
                  <a:pt x="34975" y="34670"/>
                </a:cubicBezTo>
                <a:lnTo>
                  <a:pt x="34975" y="34670"/>
                </a:lnTo>
                <a:cubicBezTo>
                  <a:pt x="30628" y="33918"/>
                  <a:pt x="25231" y="30880"/>
                  <a:pt x="20298" y="28120"/>
                </a:cubicBezTo>
                <a:lnTo>
                  <a:pt x="20298" y="28120"/>
                </a:lnTo>
                <a:cubicBezTo>
                  <a:pt x="20298" y="28120"/>
                  <a:pt x="20298" y="28120"/>
                  <a:pt x="20298" y="28120"/>
                </a:cubicBezTo>
                <a:cubicBezTo>
                  <a:pt x="15308" y="25298"/>
                  <a:pt x="10912" y="22832"/>
                  <a:pt x="8077" y="22832"/>
                </a:cubicBezTo>
                <a:cubicBezTo>
                  <a:pt x="7673" y="22832"/>
                  <a:pt x="7301" y="22882"/>
                  <a:pt x="6964" y="22988"/>
                </a:cubicBezTo>
                <a:cubicBezTo>
                  <a:pt x="3276" y="24148"/>
                  <a:pt x="2115" y="26444"/>
                  <a:pt x="1883" y="29203"/>
                </a:cubicBezTo>
                <a:cubicBezTo>
                  <a:pt x="1883" y="29204"/>
                  <a:pt x="1883" y="29205"/>
                  <a:pt x="1883" y="29206"/>
                </a:cubicBezTo>
                <a:lnTo>
                  <a:pt x="1883" y="29206"/>
                </a:lnTo>
                <a:cubicBezTo>
                  <a:pt x="1883" y="29198"/>
                  <a:pt x="1883" y="29190"/>
                  <a:pt x="1883" y="29183"/>
                </a:cubicBezTo>
                <a:lnTo>
                  <a:pt x="1883" y="29183"/>
                </a:lnTo>
                <a:cubicBezTo>
                  <a:pt x="1883" y="29181"/>
                  <a:pt x="1883" y="29179"/>
                  <a:pt x="1883" y="29178"/>
                </a:cubicBezTo>
                <a:cubicBezTo>
                  <a:pt x="1883" y="28316"/>
                  <a:pt x="1950" y="27501"/>
                  <a:pt x="2126" y="26747"/>
                </a:cubicBezTo>
                <a:lnTo>
                  <a:pt x="2126" y="26747"/>
                </a:lnTo>
                <a:cubicBezTo>
                  <a:pt x="2604" y="24742"/>
                  <a:pt x="3880" y="23160"/>
                  <a:pt x="6732" y="22266"/>
                </a:cubicBezTo>
                <a:cubicBezTo>
                  <a:pt x="7013" y="22177"/>
                  <a:pt x="7327" y="22135"/>
                  <a:pt x="7671" y="22135"/>
                </a:cubicBezTo>
                <a:close/>
                <a:moveTo>
                  <a:pt x="8075" y="23341"/>
                </a:moveTo>
                <a:cubicBezTo>
                  <a:pt x="10806" y="23341"/>
                  <a:pt x="15328" y="25869"/>
                  <a:pt x="20091" y="28559"/>
                </a:cubicBezTo>
                <a:cubicBezTo>
                  <a:pt x="24845" y="31229"/>
                  <a:pt x="30063" y="34156"/>
                  <a:pt x="34399" y="35061"/>
                </a:cubicBezTo>
                <a:lnTo>
                  <a:pt x="34399" y="35061"/>
                </a:lnTo>
                <a:cubicBezTo>
                  <a:pt x="30235" y="34338"/>
                  <a:pt x="25128" y="31543"/>
                  <a:pt x="20460" y="29001"/>
                </a:cubicBezTo>
                <a:lnTo>
                  <a:pt x="20460" y="29001"/>
                </a:lnTo>
                <a:cubicBezTo>
                  <a:pt x="20457" y="29000"/>
                  <a:pt x="20455" y="28998"/>
                  <a:pt x="20452" y="28997"/>
                </a:cubicBezTo>
                <a:cubicBezTo>
                  <a:pt x="15609" y="26351"/>
                  <a:pt x="11331" y="24037"/>
                  <a:pt x="8500" y="24037"/>
                </a:cubicBezTo>
                <a:cubicBezTo>
                  <a:pt x="8074" y="24037"/>
                  <a:pt x="7682" y="24089"/>
                  <a:pt x="7325" y="24200"/>
                </a:cubicBezTo>
                <a:cubicBezTo>
                  <a:pt x="3663" y="25360"/>
                  <a:pt x="2528" y="27630"/>
                  <a:pt x="2296" y="30389"/>
                </a:cubicBezTo>
                <a:lnTo>
                  <a:pt x="2296" y="30389"/>
                </a:lnTo>
                <a:cubicBezTo>
                  <a:pt x="2301" y="27229"/>
                  <a:pt x="3209" y="24712"/>
                  <a:pt x="7093" y="23478"/>
                </a:cubicBezTo>
                <a:cubicBezTo>
                  <a:pt x="7387" y="23385"/>
                  <a:pt x="7715" y="23341"/>
                  <a:pt x="8075" y="23341"/>
                </a:cubicBezTo>
                <a:close/>
                <a:moveTo>
                  <a:pt x="8501" y="24496"/>
                </a:moveTo>
                <a:cubicBezTo>
                  <a:pt x="11215" y="24496"/>
                  <a:pt x="15621" y="26893"/>
                  <a:pt x="20246" y="29410"/>
                </a:cubicBezTo>
                <a:cubicBezTo>
                  <a:pt x="25036" y="31997"/>
                  <a:pt x="30285" y="34864"/>
                  <a:pt x="34576" y="35560"/>
                </a:cubicBezTo>
                <a:lnTo>
                  <a:pt x="34576" y="35560"/>
                </a:lnTo>
                <a:cubicBezTo>
                  <a:pt x="30443" y="35034"/>
                  <a:pt x="25310" y="32327"/>
                  <a:pt x="20633" y="29874"/>
                </a:cubicBezTo>
                <a:cubicBezTo>
                  <a:pt x="15909" y="27378"/>
                  <a:pt x="11743" y="25191"/>
                  <a:pt x="8951" y="25191"/>
                </a:cubicBezTo>
                <a:cubicBezTo>
                  <a:pt x="8511" y="25191"/>
                  <a:pt x="8106" y="25245"/>
                  <a:pt x="7738" y="25361"/>
                </a:cubicBezTo>
                <a:cubicBezTo>
                  <a:pt x="6319" y="25813"/>
                  <a:pt x="5286" y="26434"/>
                  <a:pt x="4537" y="27185"/>
                </a:cubicBezTo>
                <a:lnTo>
                  <a:pt x="4537" y="27185"/>
                </a:lnTo>
                <a:cubicBezTo>
                  <a:pt x="3364" y="28356"/>
                  <a:pt x="2882" y="29853"/>
                  <a:pt x="2708" y="31525"/>
                </a:cubicBezTo>
                <a:cubicBezTo>
                  <a:pt x="2734" y="28378"/>
                  <a:pt x="3611" y="25851"/>
                  <a:pt x="7480" y="24638"/>
                </a:cubicBezTo>
                <a:cubicBezTo>
                  <a:pt x="7785" y="24542"/>
                  <a:pt x="8127" y="24496"/>
                  <a:pt x="8501" y="24496"/>
                </a:cubicBezTo>
                <a:close/>
                <a:moveTo>
                  <a:pt x="9363" y="26855"/>
                </a:moveTo>
                <a:cubicBezTo>
                  <a:pt x="12053" y="26855"/>
                  <a:pt x="16198" y="28951"/>
                  <a:pt x="20556" y="31163"/>
                </a:cubicBezTo>
                <a:cubicBezTo>
                  <a:pt x="23776" y="32793"/>
                  <a:pt x="27225" y="34537"/>
                  <a:pt x="30415" y="35568"/>
                </a:cubicBezTo>
                <a:lnTo>
                  <a:pt x="30415" y="35568"/>
                </a:lnTo>
                <a:cubicBezTo>
                  <a:pt x="27373" y="34633"/>
                  <a:pt x="24054" y="33037"/>
                  <a:pt x="20968" y="31550"/>
                </a:cubicBezTo>
                <a:cubicBezTo>
                  <a:pt x="16709" y="29487"/>
                  <a:pt x="12656" y="27517"/>
                  <a:pt x="9858" y="27517"/>
                </a:cubicBezTo>
                <a:cubicBezTo>
                  <a:pt x="9369" y="27517"/>
                  <a:pt x="8918" y="27577"/>
                  <a:pt x="8511" y="27707"/>
                </a:cubicBezTo>
                <a:cubicBezTo>
                  <a:pt x="7242" y="28109"/>
                  <a:pt x="6286" y="28653"/>
                  <a:pt x="5568" y="29309"/>
                </a:cubicBezTo>
                <a:lnTo>
                  <a:pt x="5568" y="29309"/>
                </a:lnTo>
                <a:cubicBezTo>
                  <a:pt x="4281" y="30452"/>
                  <a:pt x="3736" y="31940"/>
                  <a:pt x="3495" y="33587"/>
                </a:cubicBezTo>
                <a:lnTo>
                  <a:pt x="3495" y="33587"/>
                </a:lnTo>
                <a:cubicBezTo>
                  <a:pt x="3642" y="30608"/>
                  <a:pt x="4513" y="28183"/>
                  <a:pt x="8228" y="27011"/>
                </a:cubicBezTo>
                <a:cubicBezTo>
                  <a:pt x="8568" y="26904"/>
                  <a:pt x="8948" y="26855"/>
                  <a:pt x="9363" y="26855"/>
                </a:cubicBezTo>
                <a:close/>
                <a:moveTo>
                  <a:pt x="9787" y="28058"/>
                </a:moveTo>
                <a:cubicBezTo>
                  <a:pt x="12455" y="28058"/>
                  <a:pt x="16478" y="30002"/>
                  <a:pt x="20710" y="32040"/>
                </a:cubicBezTo>
                <a:cubicBezTo>
                  <a:pt x="23359" y="33338"/>
                  <a:pt x="26055" y="34648"/>
                  <a:pt x="28605" y="35589"/>
                </a:cubicBezTo>
                <a:lnTo>
                  <a:pt x="28605" y="35589"/>
                </a:lnTo>
                <a:cubicBezTo>
                  <a:pt x="26133" y="34737"/>
                  <a:pt x="23540" y="33553"/>
                  <a:pt x="21097" y="32427"/>
                </a:cubicBezTo>
                <a:cubicBezTo>
                  <a:pt x="16995" y="30517"/>
                  <a:pt x="13076" y="28717"/>
                  <a:pt x="10307" y="28717"/>
                </a:cubicBezTo>
                <a:cubicBezTo>
                  <a:pt x="9786" y="28717"/>
                  <a:pt x="9306" y="28781"/>
                  <a:pt x="8872" y="28920"/>
                </a:cubicBezTo>
                <a:cubicBezTo>
                  <a:pt x="7396" y="29383"/>
                  <a:pt x="6351" y="30041"/>
                  <a:pt x="5607" y="30840"/>
                </a:cubicBezTo>
                <a:lnTo>
                  <a:pt x="5607" y="30840"/>
                </a:lnTo>
                <a:cubicBezTo>
                  <a:pt x="4515" y="31999"/>
                  <a:pt x="4061" y="33460"/>
                  <a:pt x="3845" y="35068"/>
                </a:cubicBezTo>
                <a:lnTo>
                  <a:pt x="3845" y="35068"/>
                </a:lnTo>
                <a:cubicBezTo>
                  <a:pt x="4004" y="31941"/>
                  <a:pt x="4763" y="29404"/>
                  <a:pt x="8589" y="28198"/>
                </a:cubicBezTo>
                <a:lnTo>
                  <a:pt x="8589" y="28223"/>
                </a:lnTo>
                <a:cubicBezTo>
                  <a:pt x="8948" y="28111"/>
                  <a:pt x="9349" y="28058"/>
                  <a:pt x="9787" y="28058"/>
                </a:cubicBezTo>
                <a:close/>
                <a:moveTo>
                  <a:pt x="8921" y="25676"/>
                </a:moveTo>
                <a:cubicBezTo>
                  <a:pt x="11635" y="25676"/>
                  <a:pt x="15920" y="27922"/>
                  <a:pt x="20401" y="30287"/>
                </a:cubicBezTo>
                <a:cubicBezTo>
                  <a:pt x="24623" y="32516"/>
                  <a:pt x="29216" y="34920"/>
                  <a:pt x="33156" y="35794"/>
                </a:cubicBezTo>
                <a:lnTo>
                  <a:pt x="33156" y="35794"/>
                </a:lnTo>
                <a:cubicBezTo>
                  <a:pt x="29369" y="35061"/>
                  <a:pt x="24907" y="32796"/>
                  <a:pt x="20788" y="30725"/>
                </a:cubicBezTo>
                <a:cubicBezTo>
                  <a:pt x="16386" y="28502"/>
                  <a:pt x="12176" y="26375"/>
                  <a:pt x="9363" y="26375"/>
                </a:cubicBezTo>
                <a:cubicBezTo>
                  <a:pt x="8913" y="26375"/>
                  <a:pt x="8498" y="26429"/>
                  <a:pt x="8124" y="26547"/>
                </a:cubicBezTo>
                <a:cubicBezTo>
                  <a:pt x="7857" y="26633"/>
                  <a:pt x="7603" y="26725"/>
                  <a:pt x="7363" y="26823"/>
                </a:cubicBezTo>
                <a:lnTo>
                  <a:pt x="7363" y="26823"/>
                </a:lnTo>
                <a:cubicBezTo>
                  <a:pt x="4320" y="28021"/>
                  <a:pt x="3361" y="30159"/>
                  <a:pt x="3096" y="32677"/>
                </a:cubicBezTo>
                <a:lnTo>
                  <a:pt x="3096" y="32677"/>
                </a:lnTo>
                <a:cubicBezTo>
                  <a:pt x="3179" y="29572"/>
                  <a:pt x="4012" y="27032"/>
                  <a:pt x="7841" y="25825"/>
                </a:cubicBezTo>
                <a:cubicBezTo>
                  <a:pt x="8165" y="25723"/>
                  <a:pt x="8526" y="25676"/>
                  <a:pt x="8921" y="25676"/>
                </a:cubicBezTo>
                <a:close/>
                <a:moveTo>
                  <a:pt x="10267" y="29227"/>
                </a:moveTo>
                <a:cubicBezTo>
                  <a:pt x="12910" y="29227"/>
                  <a:pt x="16795" y="31031"/>
                  <a:pt x="20865" y="32891"/>
                </a:cubicBezTo>
                <a:cubicBezTo>
                  <a:pt x="24544" y="34599"/>
                  <a:pt x="28312" y="36328"/>
                  <a:pt x="31627" y="37014"/>
                </a:cubicBezTo>
                <a:lnTo>
                  <a:pt x="31627" y="37014"/>
                </a:lnTo>
                <a:cubicBezTo>
                  <a:pt x="28481" y="36468"/>
                  <a:pt x="24850" y="34886"/>
                  <a:pt x="21281" y="33339"/>
                </a:cubicBezTo>
                <a:lnTo>
                  <a:pt x="21281" y="33339"/>
                </a:lnTo>
                <a:cubicBezTo>
                  <a:pt x="21254" y="33327"/>
                  <a:pt x="21227" y="33316"/>
                  <a:pt x="21200" y="33304"/>
                </a:cubicBezTo>
                <a:lnTo>
                  <a:pt x="21200" y="33304"/>
                </a:lnTo>
                <a:cubicBezTo>
                  <a:pt x="21200" y="33304"/>
                  <a:pt x="21200" y="33304"/>
                  <a:pt x="21200" y="33304"/>
                </a:cubicBezTo>
                <a:lnTo>
                  <a:pt x="21200" y="33278"/>
                </a:lnTo>
                <a:cubicBezTo>
                  <a:pt x="17253" y="31562"/>
                  <a:pt x="13466" y="29917"/>
                  <a:pt x="10730" y="29917"/>
                </a:cubicBezTo>
                <a:cubicBezTo>
                  <a:pt x="10177" y="29917"/>
                  <a:pt x="9667" y="29984"/>
                  <a:pt x="9208" y="30132"/>
                </a:cubicBezTo>
                <a:cubicBezTo>
                  <a:pt x="7463" y="30680"/>
                  <a:pt x="6326" y="31512"/>
                  <a:pt x="5568" y="32530"/>
                </a:cubicBezTo>
                <a:lnTo>
                  <a:pt x="5568" y="32530"/>
                </a:lnTo>
                <a:cubicBezTo>
                  <a:pt x="4856" y="33475"/>
                  <a:pt x="4479" y="34581"/>
                  <a:pt x="4251" y="35774"/>
                </a:cubicBezTo>
                <a:lnTo>
                  <a:pt x="4251" y="35774"/>
                </a:lnTo>
                <a:cubicBezTo>
                  <a:pt x="4217" y="35945"/>
                  <a:pt x="4186" y="36119"/>
                  <a:pt x="4157" y="36294"/>
                </a:cubicBezTo>
                <a:lnTo>
                  <a:pt x="4157" y="36294"/>
                </a:lnTo>
                <a:cubicBezTo>
                  <a:pt x="4419" y="33197"/>
                  <a:pt x="5129" y="30615"/>
                  <a:pt x="8975" y="29410"/>
                </a:cubicBezTo>
                <a:cubicBezTo>
                  <a:pt x="9362" y="29285"/>
                  <a:pt x="9795" y="29227"/>
                  <a:pt x="10267" y="29227"/>
                </a:cubicBezTo>
                <a:close/>
                <a:moveTo>
                  <a:pt x="10755" y="30401"/>
                </a:moveTo>
                <a:cubicBezTo>
                  <a:pt x="13379" y="30401"/>
                  <a:pt x="17109" y="32036"/>
                  <a:pt x="21020" y="33743"/>
                </a:cubicBezTo>
                <a:cubicBezTo>
                  <a:pt x="24497" y="35240"/>
                  <a:pt x="28064" y="36804"/>
                  <a:pt x="31214" y="37421"/>
                </a:cubicBezTo>
                <a:lnTo>
                  <a:pt x="31214" y="37421"/>
                </a:lnTo>
                <a:cubicBezTo>
                  <a:pt x="28210" y="36949"/>
                  <a:pt x="24777" y="35547"/>
                  <a:pt x="21429" y="34160"/>
                </a:cubicBezTo>
                <a:lnTo>
                  <a:pt x="21429" y="34160"/>
                </a:lnTo>
                <a:cubicBezTo>
                  <a:pt x="21404" y="34150"/>
                  <a:pt x="21380" y="34140"/>
                  <a:pt x="21355" y="34129"/>
                </a:cubicBezTo>
                <a:cubicBezTo>
                  <a:pt x="17551" y="32565"/>
                  <a:pt x="13920" y="31088"/>
                  <a:pt x="11229" y="31088"/>
                </a:cubicBezTo>
                <a:cubicBezTo>
                  <a:pt x="11096" y="31088"/>
                  <a:pt x="10966" y="31092"/>
                  <a:pt x="10838" y="31099"/>
                </a:cubicBezTo>
                <a:lnTo>
                  <a:pt x="10838" y="31099"/>
                </a:lnTo>
                <a:cubicBezTo>
                  <a:pt x="10384" y="31122"/>
                  <a:pt x="9959" y="31193"/>
                  <a:pt x="9569" y="31318"/>
                </a:cubicBezTo>
                <a:cubicBezTo>
                  <a:pt x="5975" y="32448"/>
                  <a:pt x="4962" y="34778"/>
                  <a:pt x="4469" y="37444"/>
                </a:cubicBezTo>
                <a:lnTo>
                  <a:pt x="4469" y="37444"/>
                </a:lnTo>
                <a:cubicBezTo>
                  <a:pt x="4807" y="34377"/>
                  <a:pt x="5520" y="31800"/>
                  <a:pt x="9362" y="30596"/>
                </a:cubicBezTo>
                <a:cubicBezTo>
                  <a:pt x="9781" y="30462"/>
                  <a:pt x="10247" y="30401"/>
                  <a:pt x="10755" y="30401"/>
                </a:cubicBezTo>
                <a:close/>
                <a:moveTo>
                  <a:pt x="11223" y="31573"/>
                </a:moveTo>
                <a:cubicBezTo>
                  <a:pt x="13813" y="31573"/>
                  <a:pt x="17406" y="33039"/>
                  <a:pt x="21174" y="34594"/>
                </a:cubicBezTo>
                <a:cubicBezTo>
                  <a:pt x="24163" y="35802"/>
                  <a:pt x="27208" y="37049"/>
                  <a:pt x="29990" y="37678"/>
                </a:cubicBezTo>
                <a:lnTo>
                  <a:pt x="29990" y="37678"/>
                </a:lnTo>
                <a:cubicBezTo>
                  <a:pt x="27333" y="37167"/>
                  <a:pt x="24403" y="36042"/>
                  <a:pt x="21510" y="34955"/>
                </a:cubicBezTo>
                <a:lnTo>
                  <a:pt x="21510" y="34955"/>
                </a:lnTo>
                <a:cubicBezTo>
                  <a:pt x="21510" y="34955"/>
                  <a:pt x="21510" y="34955"/>
                  <a:pt x="21510" y="34955"/>
                </a:cubicBezTo>
                <a:cubicBezTo>
                  <a:pt x="17868" y="33560"/>
                  <a:pt x="14394" y="32233"/>
                  <a:pt x="11739" y="32233"/>
                </a:cubicBezTo>
                <a:cubicBezTo>
                  <a:pt x="11103" y="32233"/>
                  <a:pt x="10514" y="32309"/>
                  <a:pt x="9981" y="32479"/>
                </a:cubicBezTo>
                <a:cubicBezTo>
                  <a:pt x="7473" y="33274"/>
                  <a:pt x="6223" y="34638"/>
                  <a:pt x="5502" y="36280"/>
                </a:cubicBezTo>
                <a:lnTo>
                  <a:pt x="5502" y="36280"/>
                </a:lnTo>
                <a:cubicBezTo>
                  <a:pt x="5168" y="37030"/>
                  <a:pt x="4942" y="37839"/>
                  <a:pt x="4756" y="38675"/>
                </a:cubicBezTo>
                <a:lnTo>
                  <a:pt x="4756" y="38675"/>
                </a:lnTo>
                <a:cubicBezTo>
                  <a:pt x="5195" y="35585"/>
                  <a:pt x="5884" y="32985"/>
                  <a:pt x="9723" y="31757"/>
                </a:cubicBezTo>
                <a:lnTo>
                  <a:pt x="9723" y="31782"/>
                </a:lnTo>
                <a:cubicBezTo>
                  <a:pt x="10173" y="31638"/>
                  <a:pt x="10676" y="31573"/>
                  <a:pt x="11223" y="31573"/>
                </a:cubicBezTo>
                <a:close/>
                <a:moveTo>
                  <a:pt x="11727" y="32745"/>
                </a:moveTo>
                <a:cubicBezTo>
                  <a:pt x="14286" y="32745"/>
                  <a:pt x="17723" y="34061"/>
                  <a:pt x="21329" y="35445"/>
                </a:cubicBezTo>
                <a:cubicBezTo>
                  <a:pt x="24027" y="36459"/>
                  <a:pt x="26760" y="37491"/>
                  <a:pt x="29303" y="38058"/>
                </a:cubicBezTo>
                <a:lnTo>
                  <a:pt x="29303" y="38058"/>
                </a:lnTo>
                <a:cubicBezTo>
                  <a:pt x="28563" y="37917"/>
                  <a:pt x="27805" y="37734"/>
                  <a:pt x="27035" y="37521"/>
                </a:cubicBezTo>
                <a:lnTo>
                  <a:pt x="27035" y="37521"/>
                </a:lnTo>
                <a:cubicBezTo>
                  <a:pt x="25282" y="37034"/>
                  <a:pt x="23469" y="36403"/>
                  <a:pt x="21690" y="35780"/>
                </a:cubicBezTo>
                <a:cubicBezTo>
                  <a:pt x="21272" y="35636"/>
                  <a:pt x="20856" y="35492"/>
                  <a:pt x="20443" y="35351"/>
                </a:cubicBezTo>
                <a:lnTo>
                  <a:pt x="20443" y="35351"/>
                </a:lnTo>
                <a:cubicBezTo>
                  <a:pt x="17425" y="34300"/>
                  <a:pt x="14572" y="33399"/>
                  <a:pt x="12267" y="33399"/>
                </a:cubicBezTo>
                <a:cubicBezTo>
                  <a:pt x="11572" y="33399"/>
                  <a:pt x="10927" y="33481"/>
                  <a:pt x="10342" y="33665"/>
                </a:cubicBezTo>
                <a:cubicBezTo>
                  <a:pt x="8316" y="34317"/>
                  <a:pt x="7107" y="35343"/>
                  <a:pt x="6313" y="36580"/>
                </a:cubicBezTo>
                <a:lnTo>
                  <a:pt x="6313" y="36580"/>
                </a:lnTo>
                <a:cubicBezTo>
                  <a:pt x="5719" y="37500"/>
                  <a:pt x="5352" y="38542"/>
                  <a:pt x="5047" y="39637"/>
                </a:cubicBezTo>
                <a:lnTo>
                  <a:pt x="5047" y="39637"/>
                </a:lnTo>
                <a:cubicBezTo>
                  <a:pt x="5602" y="36677"/>
                  <a:pt x="6347" y="34157"/>
                  <a:pt x="10110" y="32969"/>
                </a:cubicBezTo>
                <a:cubicBezTo>
                  <a:pt x="10597" y="32815"/>
                  <a:pt x="11139" y="32745"/>
                  <a:pt x="11727" y="32745"/>
                </a:cubicBezTo>
                <a:close/>
                <a:moveTo>
                  <a:pt x="12266" y="33912"/>
                </a:moveTo>
                <a:cubicBezTo>
                  <a:pt x="14788" y="33916"/>
                  <a:pt x="18067" y="35056"/>
                  <a:pt x="21510" y="36244"/>
                </a:cubicBezTo>
                <a:cubicBezTo>
                  <a:pt x="23297" y="36877"/>
                  <a:pt x="25113" y="37509"/>
                  <a:pt x="26875" y="37999"/>
                </a:cubicBezTo>
                <a:lnTo>
                  <a:pt x="26875" y="37999"/>
                </a:lnTo>
                <a:cubicBezTo>
                  <a:pt x="25238" y="37594"/>
                  <a:pt x="23546" y="37061"/>
                  <a:pt x="21871" y="36528"/>
                </a:cubicBezTo>
                <a:cubicBezTo>
                  <a:pt x="18596" y="35496"/>
                  <a:pt x="15443" y="34510"/>
                  <a:pt x="12883" y="34510"/>
                </a:cubicBezTo>
                <a:cubicBezTo>
                  <a:pt x="12116" y="34510"/>
                  <a:pt x="11403" y="34598"/>
                  <a:pt x="10755" y="34800"/>
                </a:cubicBezTo>
                <a:cubicBezTo>
                  <a:pt x="9321" y="35255"/>
                  <a:pt x="8294" y="35899"/>
                  <a:pt x="7524" y="36673"/>
                </a:cubicBezTo>
                <a:lnTo>
                  <a:pt x="7524" y="36673"/>
                </a:lnTo>
                <a:cubicBezTo>
                  <a:pt x="7515" y="36682"/>
                  <a:pt x="7507" y="36690"/>
                  <a:pt x="7498" y="36699"/>
                </a:cubicBezTo>
                <a:lnTo>
                  <a:pt x="7498" y="36699"/>
                </a:lnTo>
                <a:cubicBezTo>
                  <a:pt x="6561" y="37631"/>
                  <a:pt x="6002" y="38753"/>
                  <a:pt x="5556" y="39958"/>
                </a:cubicBezTo>
                <a:lnTo>
                  <a:pt x="5556" y="39958"/>
                </a:lnTo>
                <a:cubicBezTo>
                  <a:pt x="5484" y="40148"/>
                  <a:pt x="5415" y="40340"/>
                  <a:pt x="5347" y="40534"/>
                </a:cubicBezTo>
                <a:lnTo>
                  <a:pt x="5347" y="40534"/>
                </a:lnTo>
                <a:cubicBezTo>
                  <a:pt x="6052" y="37704"/>
                  <a:pt x="6865" y="35293"/>
                  <a:pt x="10497" y="34155"/>
                </a:cubicBezTo>
                <a:cubicBezTo>
                  <a:pt x="11030" y="33988"/>
                  <a:pt x="11623" y="33913"/>
                  <a:pt x="12266" y="33912"/>
                </a:cubicBezTo>
                <a:close/>
                <a:moveTo>
                  <a:pt x="72269" y="1"/>
                </a:moveTo>
                <a:cubicBezTo>
                  <a:pt x="67202" y="1"/>
                  <a:pt x="62988" y="6598"/>
                  <a:pt x="58236" y="14038"/>
                </a:cubicBezTo>
                <a:lnTo>
                  <a:pt x="58081" y="14296"/>
                </a:lnTo>
                <a:cubicBezTo>
                  <a:pt x="58081" y="14296"/>
                  <a:pt x="58081" y="14296"/>
                  <a:pt x="58081" y="14296"/>
                </a:cubicBezTo>
                <a:lnTo>
                  <a:pt x="58081" y="14296"/>
                </a:lnTo>
                <a:lnTo>
                  <a:pt x="57230" y="15586"/>
                </a:lnTo>
                <a:cubicBezTo>
                  <a:pt x="56663" y="16463"/>
                  <a:pt x="56069" y="17314"/>
                  <a:pt x="55476" y="18191"/>
                </a:cubicBezTo>
                <a:cubicBezTo>
                  <a:pt x="55450" y="18268"/>
                  <a:pt x="55399" y="18320"/>
                  <a:pt x="55347" y="18371"/>
                </a:cubicBezTo>
                <a:cubicBezTo>
                  <a:pt x="55023" y="18843"/>
                  <a:pt x="54691" y="19322"/>
                  <a:pt x="54355" y="19806"/>
                </a:cubicBezTo>
                <a:lnTo>
                  <a:pt x="54355" y="19806"/>
                </a:lnTo>
                <a:lnTo>
                  <a:pt x="53568" y="20899"/>
                </a:lnTo>
                <a:cubicBezTo>
                  <a:pt x="53542" y="20950"/>
                  <a:pt x="53516" y="20976"/>
                  <a:pt x="53490" y="21028"/>
                </a:cubicBezTo>
                <a:cubicBezTo>
                  <a:pt x="52484" y="22395"/>
                  <a:pt x="51427" y="23787"/>
                  <a:pt x="50344" y="25128"/>
                </a:cubicBezTo>
                <a:lnTo>
                  <a:pt x="50189" y="25309"/>
                </a:lnTo>
                <a:cubicBezTo>
                  <a:pt x="49957" y="25593"/>
                  <a:pt x="49725" y="25876"/>
                  <a:pt x="49493" y="26160"/>
                </a:cubicBezTo>
                <a:cubicBezTo>
                  <a:pt x="49467" y="26160"/>
                  <a:pt x="49467" y="26186"/>
                  <a:pt x="49441" y="26212"/>
                </a:cubicBezTo>
                <a:cubicBezTo>
                  <a:pt x="49261" y="26418"/>
                  <a:pt x="49080" y="26650"/>
                  <a:pt x="48899" y="26856"/>
                </a:cubicBezTo>
                <a:cubicBezTo>
                  <a:pt x="48538" y="27295"/>
                  <a:pt x="48152" y="27707"/>
                  <a:pt x="47765" y="28120"/>
                </a:cubicBezTo>
                <a:cubicBezTo>
                  <a:pt x="47584" y="28326"/>
                  <a:pt x="47404" y="28533"/>
                  <a:pt x="47197" y="28713"/>
                </a:cubicBezTo>
                <a:lnTo>
                  <a:pt x="46939" y="28997"/>
                </a:lnTo>
                <a:cubicBezTo>
                  <a:pt x="46748" y="29188"/>
                  <a:pt x="46535" y="29379"/>
                  <a:pt x="46341" y="29591"/>
                </a:cubicBezTo>
                <a:lnTo>
                  <a:pt x="46341" y="29591"/>
                </a:lnTo>
                <a:cubicBezTo>
                  <a:pt x="46320" y="29594"/>
                  <a:pt x="46319" y="29616"/>
                  <a:pt x="46295" y="29616"/>
                </a:cubicBezTo>
                <a:lnTo>
                  <a:pt x="46243" y="29668"/>
                </a:lnTo>
                <a:lnTo>
                  <a:pt x="46166" y="29745"/>
                </a:lnTo>
                <a:cubicBezTo>
                  <a:pt x="46113" y="29792"/>
                  <a:pt x="46062" y="29839"/>
                  <a:pt x="46011" y="29886"/>
                </a:cubicBezTo>
                <a:lnTo>
                  <a:pt x="46011" y="29886"/>
                </a:lnTo>
                <a:cubicBezTo>
                  <a:pt x="46003" y="29890"/>
                  <a:pt x="45994" y="29895"/>
                  <a:pt x="45985" y="29900"/>
                </a:cubicBezTo>
                <a:cubicBezTo>
                  <a:pt x="45985" y="29903"/>
                  <a:pt x="45985" y="29907"/>
                  <a:pt x="45985" y="29910"/>
                </a:cubicBezTo>
                <a:lnTo>
                  <a:pt x="45985" y="29910"/>
                </a:lnTo>
                <a:cubicBezTo>
                  <a:pt x="45974" y="29920"/>
                  <a:pt x="45963" y="29930"/>
                  <a:pt x="45953" y="29939"/>
                </a:cubicBezTo>
                <a:lnTo>
                  <a:pt x="45953" y="29939"/>
                </a:lnTo>
                <a:lnTo>
                  <a:pt x="45908" y="29977"/>
                </a:lnTo>
                <a:cubicBezTo>
                  <a:pt x="45908" y="29977"/>
                  <a:pt x="45908" y="29977"/>
                  <a:pt x="45908" y="29977"/>
                </a:cubicBezTo>
                <a:lnTo>
                  <a:pt x="45908" y="29977"/>
                </a:lnTo>
                <a:cubicBezTo>
                  <a:pt x="45908" y="29977"/>
                  <a:pt x="45882" y="30003"/>
                  <a:pt x="45882" y="30003"/>
                </a:cubicBezTo>
                <a:cubicBezTo>
                  <a:pt x="45882" y="30004"/>
                  <a:pt x="45882" y="30005"/>
                  <a:pt x="45882" y="30006"/>
                </a:cubicBezTo>
                <a:lnTo>
                  <a:pt x="45882" y="30006"/>
                </a:lnTo>
                <a:cubicBezTo>
                  <a:pt x="45874" y="30014"/>
                  <a:pt x="45866" y="30021"/>
                  <a:pt x="45858" y="30029"/>
                </a:cubicBezTo>
                <a:lnTo>
                  <a:pt x="45858" y="30029"/>
                </a:lnTo>
                <a:cubicBezTo>
                  <a:pt x="45857" y="30029"/>
                  <a:pt x="45856" y="30029"/>
                  <a:pt x="45856" y="30029"/>
                </a:cubicBezTo>
                <a:lnTo>
                  <a:pt x="45495" y="30338"/>
                </a:lnTo>
                <a:cubicBezTo>
                  <a:pt x="44051" y="31576"/>
                  <a:pt x="42452" y="32634"/>
                  <a:pt x="40750" y="33459"/>
                </a:cubicBezTo>
                <a:cubicBezTo>
                  <a:pt x="39905" y="33870"/>
                  <a:pt x="38949" y="34054"/>
                  <a:pt x="37906" y="34054"/>
                </a:cubicBezTo>
                <a:cubicBezTo>
                  <a:pt x="32994" y="34054"/>
                  <a:pt x="26162" y="29974"/>
                  <a:pt x="20014" y="26315"/>
                </a:cubicBezTo>
                <a:cubicBezTo>
                  <a:pt x="14765" y="23188"/>
                  <a:pt x="10141" y="20445"/>
                  <a:pt x="7252" y="20445"/>
                </a:cubicBezTo>
                <a:cubicBezTo>
                  <a:pt x="6877" y="20445"/>
                  <a:pt x="6530" y="20491"/>
                  <a:pt x="6216" y="20589"/>
                </a:cubicBezTo>
                <a:cubicBezTo>
                  <a:pt x="0" y="22575"/>
                  <a:pt x="748" y="27630"/>
                  <a:pt x="1548" y="33020"/>
                </a:cubicBezTo>
                <a:cubicBezTo>
                  <a:pt x="1935" y="35728"/>
                  <a:pt x="2347" y="38488"/>
                  <a:pt x="1909" y="41016"/>
                </a:cubicBezTo>
                <a:lnTo>
                  <a:pt x="2102" y="41016"/>
                </a:lnTo>
                <a:cubicBezTo>
                  <a:pt x="2098" y="41041"/>
                  <a:pt x="2094" y="41067"/>
                  <a:pt x="2089" y="41093"/>
                </a:cubicBezTo>
                <a:lnTo>
                  <a:pt x="2554" y="41093"/>
                </a:lnTo>
                <a:cubicBezTo>
                  <a:pt x="2555" y="41084"/>
                  <a:pt x="2556" y="41076"/>
                  <a:pt x="2557" y="41067"/>
                </a:cubicBezTo>
                <a:lnTo>
                  <a:pt x="2966" y="41067"/>
                </a:lnTo>
                <a:cubicBezTo>
                  <a:pt x="2967" y="41059"/>
                  <a:pt x="2968" y="41050"/>
                  <a:pt x="2969" y="41041"/>
                </a:cubicBezTo>
                <a:lnTo>
                  <a:pt x="3178" y="41041"/>
                </a:lnTo>
                <a:cubicBezTo>
                  <a:pt x="3176" y="41058"/>
                  <a:pt x="3174" y="41076"/>
                  <a:pt x="3173" y="41093"/>
                </a:cubicBezTo>
                <a:lnTo>
                  <a:pt x="5674" y="41093"/>
                </a:lnTo>
                <a:cubicBezTo>
                  <a:pt x="5677" y="41084"/>
                  <a:pt x="5680" y="41076"/>
                  <a:pt x="5683" y="41067"/>
                </a:cubicBezTo>
                <a:lnTo>
                  <a:pt x="5700" y="41067"/>
                </a:lnTo>
                <a:cubicBezTo>
                  <a:pt x="5708" y="41041"/>
                  <a:pt x="5717" y="41015"/>
                  <a:pt x="5725" y="40990"/>
                </a:cubicBezTo>
                <a:lnTo>
                  <a:pt x="5726" y="40990"/>
                </a:lnTo>
                <a:cubicBezTo>
                  <a:pt x="5743" y="40936"/>
                  <a:pt x="5761" y="40883"/>
                  <a:pt x="5778" y="40830"/>
                </a:cubicBezTo>
                <a:lnTo>
                  <a:pt x="5778" y="40830"/>
                </a:lnTo>
                <a:cubicBezTo>
                  <a:pt x="6567" y="38475"/>
                  <a:pt x="7615" y="36365"/>
                  <a:pt x="10884" y="35342"/>
                </a:cubicBezTo>
                <a:cubicBezTo>
                  <a:pt x="11176" y="35248"/>
                  <a:pt x="11484" y="35180"/>
                  <a:pt x="11807" y="35135"/>
                </a:cubicBezTo>
                <a:lnTo>
                  <a:pt x="11807" y="35135"/>
                </a:lnTo>
                <a:cubicBezTo>
                  <a:pt x="12126" y="35094"/>
                  <a:pt x="12460" y="35075"/>
                  <a:pt x="12805" y="35075"/>
                </a:cubicBezTo>
                <a:cubicBezTo>
                  <a:pt x="15283" y="35075"/>
                  <a:pt x="18409" y="36049"/>
                  <a:pt x="21690" y="37070"/>
                </a:cubicBezTo>
                <a:cubicBezTo>
                  <a:pt x="23177" y="37541"/>
                  <a:pt x="24680" y="38013"/>
                  <a:pt x="26155" y="38397"/>
                </a:cubicBezTo>
                <a:lnTo>
                  <a:pt x="26155" y="38397"/>
                </a:lnTo>
                <a:cubicBezTo>
                  <a:pt x="24809" y="38088"/>
                  <a:pt x="23436" y="37708"/>
                  <a:pt x="22077" y="37327"/>
                </a:cubicBezTo>
                <a:cubicBezTo>
                  <a:pt x="18966" y="36483"/>
                  <a:pt x="15984" y="35666"/>
                  <a:pt x="13503" y="35666"/>
                </a:cubicBezTo>
                <a:cubicBezTo>
                  <a:pt x="12652" y="35666"/>
                  <a:pt x="11860" y="35762"/>
                  <a:pt x="11142" y="35986"/>
                </a:cubicBezTo>
                <a:cubicBezTo>
                  <a:pt x="9969" y="36355"/>
                  <a:pt x="9063" y="36850"/>
                  <a:pt x="8338" y="37439"/>
                </a:cubicBezTo>
                <a:lnTo>
                  <a:pt x="8338" y="37439"/>
                </a:lnTo>
                <a:cubicBezTo>
                  <a:pt x="7094" y="38426"/>
                  <a:pt x="6384" y="39681"/>
                  <a:pt x="5777" y="41041"/>
                </a:cubicBezTo>
                <a:lnTo>
                  <a:pt x="5789" y="41041"/>
                </a:lnTo>
                <a:cubicBezTo>
                  <a:pt x="5785" y="41050"/>
                  <a:pt x="5781" y="41058"/>
                  <a:pt x="5777" y="41067"/>
                </a:cubicBezTo>
                <a:lnTo>
                  <a:pt x="5789" y="41067"/>
                </a:lnTo>
                <a:cubicBezTo>
                  <a:pt x="5785" y="41076"/>
                  <a:pt x="5781" y="41084"/>
                  <a:pt x="5777" y="41093"/>
                </a:cubicBezTo>
                <a:lnTo>
                  <a:pt x="6293" y="41093"/>
                </a:lnTo>
                <a:cubicBezTo>
                  <a:pt x="6297" y="41084"/>
                  <a:pt x="6301" y="41076"/>
                  <a:pt x="6305" y="41067"/>
                </a:cubicBezTo>
                <a:lnTo>
                  <a:pt x="6345" y="41067"/>
                </a:lnTo>
                <a:cubicBezTo>
                  <a:pt x="7222" y="39133"/>
                  <a:pt x="8408" y="37431"/>
                  <a:pt x="11245" y="36528"/>
                </a:cubicBezTo>
                <a:cubicBezTo>
                  <a:pt x="11756" y="36367"/>
                  <a:pt x="12308" y="36275"/>
                  <a:pt x="12895" y="36238"/>
                </a:cubicBezTo>
                <a:lnTo>
                  <a:pt x="12895" y="36238"/>
                </a:lnTo>
                <a:cubicBezTo>
                  <a:pt x="13076" y="36227"/>
                  <a:pt x="13261" y="36222"/>
                  <a:pt x="13449" y="36222"/>
                </a:cubicBezTo>
                <a:cubicBezTo>
                  <a:pt x="15859" y="36222"/>
                  <a:pt x="18800" y="37039"/>
                  <a:pt x="21871" y="37869"/>
                </a:cubicBezTo>
                <a:cubicBezTo>
                  <a:pt x="23317" y="38258"/>
                  <a:pt x="24773" y="38665"/>
                  <a:pt x="26198" y="38995"/>
                </a:cubicBezTo>
                <a:lnTo>
                  <a:pt x="26198" y="38995"/>
                </a:lnTo>
                <a:cubicBezTo>
                  <a:pt x="24899" y="38748"/>
                  <a:pt x="23574" y="38438"/>
                  <a:pt x="22258" y="38127"/>
                </a:cubicBezTo>
                <a:cubicBezTo>
                  <a:pt x="19388" y="37451"/>
                  <a:pt x="16621" y="36800"/>
                  <a:pt x="14234" y="36800"/>
                </a:cubicBezTo>
                <a:cubicBezTo>
                  <a:pt x="13253" y="36800"/>
                  <a:pt x="12337" y="36910"/>
                  <a:pt x="11503" y="37173"/>
                </a:cubicBezTo>
                <a:cubicBezTo>
                  <a:pt x="10681" y="37412"/>
                  <a:pt x="9905" y="37777"/>
                  <a:pt x="9202" y="38250"/>
                </a:cubicBezTo>
                <a:lnTo>
                  <a:pt x="9202" y="38250"/>
                </a:lnTo>
                <a:cubicBezTo>
                  <a:pt x="8740" y="38557"/>
                  <a:pt x="8309" y="38911"/>
                  <a:pt x="7916" y="39305"/>
                </a:cubicBezTo>
                <a:lnTo>
                  <a:pt x="7916" y="39305"/>
                </a:lnTo>
                <a:cubicBezTo>
                  <a:pt x="7401" y="39818"/>
                  <a:pt x="6951" y="40400"/>
                  <a:pt x="6577" y="41041"/>
                </a:cubicBezTo>
                <a:lnTo>
                  <a:pt x="6592" y="41041"/>
                </a:lnTo>
                <a:cubicBezTo>
                  <a:pt x="6587" y="41050"/>
                  <a:pt x="6582" y="41058"/>
                  <a:pt x="6577" y="41067"/>
                </a:cubicBezTo>
                <a:lnTo>
                  <a:pt x="6592" y="41067"/>
                </a:lnTo>
                <a:cubicBezTo>
                  <a:pt x="6587" y="41076"/>
                  <a:pt x="6582" y="41084"/>
                  <a:pt x="6577" y="41093"/>
                </a:cubicBezTo>
                <a:lnTo>
                  <a:pt x="7119" y="41093"/>
                </a:lnTo>
                <a:cubicBezTo>
                  <a:pt x="7124" y="41084"/>
                  <a:pt x="7129" y="41076"/>
                  <a:pt x="7135" y="41067"/>
                </a:cubicBezTo>
                <a:lnTo>
                  <a:pt x="7170" y="41067"/>
                </a:lnTo>
                <a:cubicBezTo>
                  <a:pt x="8176" y="39442"/>
                  <a:pt x="9775" y="38230"/>
                  <a:pt x="11632" y="37714"/>
                </a:cubicBezTo>
                <a:cubicBezTo>
                  <a:pt x="11947" y="37613"/>
                  <a:pt x="12276" y="37535"/>
                  <a:pt x="12618" y="37478"/>
                </a:cubicBezTo>
                <a:lnTo>
                  <a:pt x="12618" y="37478"/>
                </a:lnTo>
                <a:cubicBezTo>
                  <a:pt x="13106" y="37403"/>
                  <a:pt x="13620" y="37369"/>
                  <a:pt x="14157" y="37369"/>
                </a:cubicBezTo>
                <a:cubicBezTo>
                  <a:pt x="16493" y="37369"/>
                  <a:pt x="19245" y="38012"/>
                  <a:pt x="22103" y="38694"/>
                </a:cubicBezTo>
                <a:cubicBezTo>
                  <a:pt x="24032" y="39171"/>
                  <a:pt x="25983" y="39537"/>
                  <a:pt x="27956" y="39834"/>
                </a:cubicBezTo>
                <a:lnTo>
                  <a:pt x="27956" y="39834"/>
                </a:lnTo>
                <a:cubicBezTo>
                  <a:pt x="26112" y="39649"/>
                  <a:pt x="24290" y="39357"/>
                  <a:pt x="22490" y="38978"/>
                </a:cubicBezTo>
                <a:cubicBezTo>
                  <a:pt x="19858" y="38482"/>
                  <a:pt x="17316" y="38009"/>
                  <a:pt x="15053" y="38009"/>
                </a:cubicBezTo>
                <a:cubicBezTo>
                  <a:pt x="15050" y="38009"/>
                  <a:pt x="15047" y="38009"/>
                  <a:pt x="15044" y="38009"/>
                </a:cubicBezTo>
                <a:lnTo>
                  <a:pt x="15044" y="38009"/>
                </a:lnTo>
                <a:cubicBezTo>
                  <a:pt x="15041" y="38009"/>
                  <a:pt x="15038" y="38009"/>
                  <a:pt x="15035" y="38009"/>
                </a:cubicBezTo>
                <a:cubicBezTo>
                  <a:pt x="13887" y="38009"/>
                  <a:pt x="12813" y="38132"/>
                  <a:pt x="11838" y="38436"/>
                </a:cubicBezTo>
                <a:cubicBezTo>
                  <a:pt x="11406" y="38569"/>
                  <a:pt x="10985" y="38731"/>
                  <a:pt x="10580" y="38922"/>
                </a:cubicBezTo>
                <a:lnTo>
                  <a:pt x="10580" y="38922"/>
                </a:lnTo>
                <a:cubicBezTo>
                  <a:pt x="9481" y="39429"/>
                  <a:pt x="8494" y="40158"/>
                  <a:pt x="7660" y="41067"/>
                </a:cubicBezTo>
                <a:lnTo>
                  <a:pt x="8331" y="41067"/>
                </a:lnTo>
                <a:cubicBezTo>
                  <a:pt x="8859" y="40526"/>
                  <a:pt x="9458" y="40062"/>
                  <a:pt x="10109" y="39685"/>
                </a:cubicBezTo>
                <a:lnTo>
                  <a:pt x="10109" y="39685"/>
                </a:lnTo>
                <a:cubicBezTo>
                  <a:pt x="10696" y="39348"/>
                  <a:pt x="11320" y="39084"/>
                  <a:pt x="11967" y="38901"/>
                </a:cubicBezTo>
                <a:cubicBezTo>
                  <a:pt x="12915" y="38596"/>
                  <a:pt x="13963" y="38474"/>
                  <a:pt x="15087" y="38474"/>
                </a:cubicBezTo>
                <a:cubicBezTo>
                  <a:pt x="17293" y="38474"/>
                  <a:pt x="19789" y="38947"/>
                  <a:pt x="22387" y="39442"/>
                </a:cubicBezTo>
                <a:cubicBezTo>
                  <a:pt x="24152" y="39775"/>
                  <a:pt x="25993" y="40107"/>
                  <a:pt x="27734" y="40289"/>
                </a:cubicBezTo>
                <a:lnTo>
                  <a:pt x="27734" y="40289"/>
                </a:lnTo>
                <a:cubicBezTo>
                  <a:pt x="26130" y="40184"/>
                  <a:pt x="24452" y="39955"/>
                  <a:pt x="22799" y="39726"/>
                </a:cubicBezTo>
                <a:lnTo>
                  <a:pt x="22799" y="39726"/>
                </a:lnTo>
                <a:cubicBezTo>
                  <a:pt x="22799" y="39726"/>
                  <a:pt x="22799" y="39726"/>
                  <a:pt x="22799" y="39726"/>
                </a:cubicBezTo>
                <a:cubicBezTo>
                  <a:pt x="20580" y="39418"/>
                  <a:pt x="18305" y="39109"/>
                  <a:pt x="16195" y="39109"/>
                </a:cubicBezTo>
                <a:cubicBezTo>
                  <a:pt x="16192" y="39109"/>
                  <a:pt x="16189" y="39109"/>
                  <a:pt x="16186" y="39109"/>
                </a:cubicBezTo>
                <a:lnTo>
                  <a:pt x="16186" y="39109"/>
                </a:lnTo>
                <a:cubicBezTo>
                  <a:pt x="16183" y="39109"/>
                  <a:pt x="16180" y="39109"/>
                  <a:pt x="16177" y="39109"/>
                </a:cubicBezTo>
                <a:cubicBezTo>
                  <a:pt x="16176" y="39109"/>
                  <a:pt x="16175" y="39109"/>
                  <a:pt x="16174" y="39109"/>
                </a:cubicBezTo>
                <a:lnTo>
                  <a:pt x="16174" y="39109"/>
                </a:lnTo>
                <a:cubicBezTo>
                  <a:pt x="16173" y="39109"/>
                  <a:pt x="16172" y="39109"/>
                  <a:pt x="16171" y="39109"/>
                </a:cubicBezTo>
                <a:cubicBezTo>
                  <a:pt x="14749" y="39109"/>
                  <a:pt x="13403" y="39249"/>
                  <a:pt x="12199" y="39623"/>
                </a:cubicBezTo>
                <a:cubicBezTo>
                  <a:pt x="11168" y="39958"/>
                  <a:pt x="10162" y="40422"/>
                  <a:pt x="9259" y="41067"/>
                </a:cubicBezTo>
                <a:lnTo>
                  <a:pt x="10136" y="41067"/>
                </a:lnTo>
                <a:cubicBezTo>
                  <a:pt x="10592" y="40797"/>
                  <a:pt x="11071" y="40559"/>
                  <a:pt x="11564" y="40355"/>
                </a:cubicBezTo>
                <a:lnTo>
                  <a:pt x="11564" y="40355"/>
                </a:lnTo>
                <a:cubicBezTo>
                  <a:pt x="11822" y="40255"/>
                  <a:pt x="12085" y="40165"/>
                  <a:pt x="12354" y="40087"/>
                </a:cubicBezTo>
                <a:cubicBezTo>
                  <a:pt x="13516" y="39713"/>
                  <a:pt x="14825" y="39574"/>
                  <a:pt x="16214" y="39574"/>
                </a:cubicBezTo>
                <a:cubicBezTo>
                  <a:pt x="18277" y="39574"/>
                  <a:pt x="20518" y="39882"/>
                  <a:pt x="22722" y="40190"/>
                </a:cubicBezTo>
                <a:cubicBezTo>
                  <a:pt x="22722" y="40190"/>
                  <a:pt x="22722" y="40190"/>
                  <a:pt x="22723" y="40190"/>
                </a:cubicBezTo>
                <a:lnTo>
                  <a:pt x="22723" y="40190"/>
                </a:lnTo>
                <a:cubicBezTo>
                  <a:pt x="24181" y="40395"/>
                  <a:pt x="25639" y="40600"/>
                  <a:pt x="27047" y="40704"/>
                </a:cubicBezTo>
                <a:lnTo>
                  <a:pt x="27047" y="40704"/>
                </a:lnTo>
                <a:cubicBezTo>
                  <a:pt x="25802" y="40651"/>
                  <a:pt x="24534" y="40550"/>
                  <a:pt x="23315" y="40448"/>
                </a:cubicBezTo>
                <a:cubicBezTo>
                  <a:pt x="21483" y="40297"/>
                  <a:pt x="19626" y="40145"/>
                  <a:pt x="17842" y="40145"/>
                </a:cubicBezTo>
                <a:cubicBezTo>
                  <a:pt x="17839" y="40145"/>
                  <a:pt x="17836" y="40145"/>
                  <a:pt x="17834" y="40145"/>
                </a:cubicBezTo>
                <a:lnTo>
                  <a:pt x="17834" y="40145"/>
                </a:lnTo>
                <a:cubicBezTo>
                  <a:pt x="17831" y="40145"/>
                  <a:pt x="17828" y="40145"/>
                  <a:pt x="17826" y="40145"/>
                </a:cubicBezTo>
                <a:cubicBezTo>
                  <a:pt x="15965" y="40145"/>
                  <a:pt x="14178" y="40309"/>
                  <a:pt x="12586" y="40809"/>
                </a:cubicBezTo>
                <a:cubicBezTo>
                  <a:pt x="12586" y="40809"/>
                  <a:pt x="12586" y="40809"/>
                  <a:pt x="12586" y="40809"/>
                </a:cubicBezTo>
                <a:lnTo>
                  <a:pt x="12586" y="40809"/>
                </a:lnTo>
                <a:cubicBezTo>
                  <a:pt x="12352" y="40880"/>
                  <a:pt x="12139" y="40950"/>
                  <a:pt x="11947" y="41039"/>
                </a:cubicBezTo>
                <a:lnTo>
                  <a:pt x="11947" y="41039"/>
                </a:lnTo>
                <a:cubicBezTo>
                  <a:pt x="11919" y="41049"/>
                  <a:pt x="11892" y="41058"/>
                  <a:pt x="11864" y="41067"/>
                </a:cubicBezTo>
                <a:lnTo>
                  <a:pt x="13437" y="41067"/>
                </a:lnTo>
                <a:cubicBezTo>
                  <a:pt x="14789" y="40729"/>
                  <a:pt x="16283" y="40611"/>
                  <a:pt x="17838" y="40611"/>
                </a:cubicBezTo>
                <a:lnTo>
                  <a:pt x="17838" y="40611"/>
                </a:lnTo>
                <a:cubicBezTo>
                  <a:pt x="19598" y="40611"/>
                  <a:pt x="21432" y="40762"/>
                  <a:pt x="23238" y="40912"/>
                </a:cubicBezTo>
                <a:cubicBezTo>
                  <a:pt x="23908" y="40964"/>
                  <a:pt x="24605" y="41016"/>
                  <a:pt x="25275" y="41067"/>
                </a:cubicBezTo>
                <a:cubicBezTo>
                  <a:pt x="25636" y="41093"/>
                  <a:pt x="26023" y="41119"/>
                  <a:pt x="26384" y="41144"/>
                </a:cubicBezTo>
                <a:lnTo>
                  <a:pt x="26410" y="41144"/>
                </a:lnTo>
                <a:cubicBezTo>
                  <a:pt x="27076" y="41198"/>
                  <a:pt x="27747" y="41225"/>
                  <a:pt x="28418" y="41225"/>
                </a:cubicBezTo>
                <a:cubicBezTo>
                  <a:pt x="29308" y="41225"/>
                  <a:pt x="30199" y="41178"/>
                  <a:pt x="31082" y="41084"/>
                </a:cubicBezTo>
                <a:lnTo>
                  <a:pt x="31082" y="41084"/>
                </a:lnTo>
                <a:cubicBezTo>
                  <a:pt x="31141" y="41078"/>
                  <a:pt x="31200" y="41073"/>
                  <a:pt x="31259" y="41067"/>
                </a:cubicBezTo>
                <a:lnTo>
                  <a:pt x="34508" y="41067"/>
                </a:lnTo>
                <a:lnTo>
                  <a:pt x="35798" y="40912"/>
                </a:lnTo>
                <a:cubicBezTo>
                  <a:pt x="38681" y="40555"/>
                  <a:pt x="41493" y="40207"/>
                  <a:pt x="44257" y="40207"/>
                </a:cubicBezTo>
                <a:cubicBezTo>
                  <a:pt x="46486" y="40207"/>
                  <a:pt x="48683" y="40434"/>
                  <a:pt x="50860" y="41067"/>
                </a:cubicBezTo>
                <a:lnTo>
                  <a:pt x="52330" y="41067"/>
                </a:lnTo>
                <a:cubicBezTo>
                  <a:pt x="52307" y="41058"/>
                  <a:pt x="52284" y="41050"/>
                  <a:pt x="52261" y="41041"/>
                </a:cubicBezTo>
                <a:lnTo>
                  <a:pt x="52330" y="41041"/>
                </a:lnTo>
                <a:cubicBezTo>
                  <a:pt x="51139" y="40605"/>
                  <a:pt x="49948" y="40296"/>
                  <a:pt x="48753" y="40089"/>
                </a:cubicBezTo>
                <a:lnTo>
                  <a:pt x="48753" y="40089"/>
                </a:lnTo>
                <a:cubicBezTo>
                  <a:pt x="47274" y="39826"/>
                  <a:pt x="45788" y="39723"/>
                  <a:pt x="44288" y="39723"/>
                </a:cubicBezTo>
                <a:cubicBezTo>
                  <a:pt x="42460" y="39723"/>
                  <a:pt x="40612" y="39877"/>
                  <a:pt x="38735" y="40086"/>
                </a:cubicBezTo>
                <a:lnTo>
                  <a:pt x="38735" y="40086"/>
                </a:lnTo>
                <a:cubicBezTo>
                  <a:pt x="37740" y="40196"/>
                  <a:pt x="36736" y="40321"/>
                  <a:pt x="35720" y="40448"/>
                </a:cubicBezTo>
                <a:cubicBezTo>
                  <a:pt x="35615" y="40460"/>
                  <a:pt x="35509" y="40473"/>
                  <a:pt x="35402" y="40486"/>
                </a:cubicBezTo>
                <a:lnTo>
                  <a:pt x="35402" y="40486"/>
                </a:lnTo>
                <a:cubicBezTo>
                  <a:pt x="34938" y="40538"/>
                  <a:pt x="34473" y="40590"/>
                  <a:pt x="34009" y="40641"/>
                </a:cubicBezTo>
                <a:lnTo>
                  <a:pt x="34009" y="40641"/>
                </a:lnTo>
                <a:cubicBezTo>
                  <a:pt x="35574" y="40348"/>
                  <a:pt x="37076" y="40015"/>
                  <a:pt x="38556" y="39681"/>
                </a:cubicBezTo>
                <a:cubicBezTo>
                  <a:pt x="38565" y="39679"/>
                  <a:pt x="38574" y="39676"/>
                  <a:pt x="38583" y="39674"/>
                </a:cubicBezTo>
                <a:cubicBezTo>
                  <a:pt x="41862" y="38952"/>
                  <a:pt x="44878" y="38274"/>
                  <a:pt x="47840" y="38274"/>
                </a:cubicBezTo>
                <a:cubicBezTo>
                  <a:pt x="49957" y="38274"/>
                  <a:pt x="52047" y="38621"/>
                  <a:pt x="54187" y="39545"/>
                </a:cubicBezTo>
                <a:cubicBezTo>
                  <a:pt x="55141" y="39958"/>
                  <a:pt x="56044" y="40474"/>
                  <a:pt x="56895" y="41067"/>
                </a:cubicBezTo>
                <a:lnTo>
                  <a:pt x="57694" y="41067"/>
                </a:lnTo>
                <a:cubicBezTo>
                  <a:pt x="56663" y="40293"/>
                  <a:pt x="55554" y="39649"/>
                  <a:pt x="54367" y="39133"/>
                </a:cubicBezTo>
                <a:lnTo>
                  <a:pt x="54367" y="39133"/>
                </a:lnTo>
                <a:cubicBezTo>
                  <a:pt x="54367" y="39133"/>
                  <a:pt x="54367" y="39133"/>
                  <a:pt x="54367" y="39133"/>
                </a:cubicBezTo>
                <a:cubicBezTo>
                  <a:pt x="52167" y="38173"/>
                  <a:pt x="49984" y="37817"/>
                  <a:pt x="47789" y="37817"/>
                </a:cubicBezTo>
                <a:cubicBezTo>
                  <a:pt x="44737" y="37817"/>
                  <a:pt x="41661" y="38505"/>
                  <a:pt x="38480" y="39210"/>
                </a:cubicBezTo>
                <a:cubicBezTo>
                  <a:pt x="37448" y="39442"/>
                  <a:pt x="36391" y="39700"/>
                  <a:pt x="35308" y="39907"/>
                </a:cubicBezTo>
                <a:cubicBezTo>
                  <a:pt x="36468" y="39623"/>
                  <a:pt x="37577" y="39288"/>
                  <a:pt x="38661" y="38952"/>
                </a:cubicBezTo>
                <a:lnTo>
                  <a:pt x="40492" y="38359"/>
                </a:lnTo>
                <a:cubicBezTo>
                  <a:pt x="43938" y="37244"/>
                  <a:pt x="47083" y="36214"/>
                  <a:pt x="50219" y="36214"/>
                </a:cubicBezTo>
                <a:cubicBezTo>
                  <a:pt x="51941" y="36214"/>
                  <a:pt x="53660" y="36525"/>
                  <a:pt x="55425" y="37302"/>
                </a:cubicBezTo>
                <a:cubicBezTo>
                  <a:pt x="57333" y="38204"/>
                  <a:pt x="59061" y="39468"/>
                  <a:pt x="60480" y="41067"/>
                </a:cubicBezTo>
                <a:lnTo>
                  <a:pt x="61124" y="41067"/>
                </a:lnTo>
                <a:cubicBezTo>
                  <a:pt x="59603" y="39288"/>
                  <a:pt x="57720" y="37869"/>
                  <a:pt x="55605" y="36863"/>
                </a:cubicBezTo>
                <a:cubicBezTo>
                  <a:pt x="53806" y="36073"/>
                  <a:pt x="52029" y="35759"/>
                  <a:pt x="50254" y="35759"/>
                </a:cubicBezTo>
                <a:cubicBezTo>
                  <a:pt x="49472" y="35759"/>
                  <a:pt x="48691" y="35820"/>
                  <a:pt x="47908" y="35928"/>
                </a:cubicBezTo>
                <a:lnTo>
                  <a:pt x="47908" y="35928"/>
                </a:lnTo>
                <a:cubicBezTo>
                  <a:pt x="45414" y="36264"/>
                  <a:pt x="42910" y="37080"/>
                  <a:pt x="40337" y="37921"/>
                </a:cubicBezTo>
                <a:cubicBezTo>
                  <a:pt x="39321" y="38243"/>
                  <a:pt x="38282" y="38589"/>
                  <a:pt x="37218" y="38890"/>
                </a:cubicBezTo>
                <a:lnTo>
                  <a:pt x="37218" y="38890"/>
                </a:lnTo>
                <a:cubicBezTo>
                  <a:pt x="38882" y="38305"/>
                  <a:pt x="40473" y="37623"/>
                  <a:pt x="42039" y="36966"/>
                </a:cubicBezTo>
                <a:cubicBezTo>
                  <a:pt x="45610" y="35446"/>
                  <a:pt x="48842" y="34071"/>
                  <a:pt x="52101" y="34071"/>
                </a:cubicBezTo>
                <a:cubicBezTo>
                  <a:pt x="53595" y="34071"/>
                  <a:pt x="55096" y="34360"/>
                  <a:pt x="56637" y="35058"/>
                </a:cubicBezTo>
                <a:cubicBezTo>
                  <a:pt x="59216" y="36193"/>
                  <a:pt x="61305" y="38359"/>
                  <a:pt x="63084" y="41067"/>
                </a:cubicBezTo>
                <a:lnTo>
                  <a:pt x="63652" y="41067"/>
                </a:lnTo>
                <a:cubicBezTo>
                  <a:pt x="63646" y="41058"/>
                  <a:pt x="63641" y="41050"/>
                  <a:pt x="63635" y="41041"/>
                </a:cubicBezTo>
                <a:lnTo>
                  <a:pt x="63652" y="41041"/>
                </a:lnTo>
                <a:cubicBezTo>
                  <a:pt x="61795" y="38179"/>
                  <a:pt x="59603" y="35832"/>
                  <a:pt x="56869" y="34594"/>
                </a:cubicBezTo>
                <a:cubicBezTo>
                  <a:pt x="55285" y="33890"/>
                  <a:pt x="53731" y="33600"/>
                  <a:pt x="52189" y="33600"/>
                </a:cubicBezTo>
                <a:cubicBezTo>
                  <a:pt x="50810" y="33600"/>
                  <a:pt x="49439" y="33832"/>
                  <a:pt x="48066" y="34207"/>
                </a:cubicBezTo>
                <a:lnTo>
                  <a:pt x="48066" y="34207"/>
                </a:lnTo>
                <a:cubicBezTo>
                  <a:pt x="47774" y="34286"/>
                  <a:pt x="47481" y="34373"/>
                  <a:pt x="47188" y="34465"/>
                </a:cubicBezTo>
                <a:lnTo>
                  <a:pt x="47188" y="34465"/>
                </a:lnTo>
                <a:cubicBezTo>
                  <a:pt x="45438" y="35014"/>
                  <a:pt x="43679" y="35763"/>
                  <a:pt x="41884" y="36528"/>
                </a:cubicBezTo>
                <a:cubicBezTo>
                  <a:pt x="41008" y="36915"/>
                  <a:pt x="40131" y="37276"/>
                  <a:pt x="39228" y="37637"/>
                </a:cubicBezTo>
                <a:cubicBezTo>
                  <a:pt x="40672" y="36966"/>
                  <a:pt x="42065" y="36244"/>
                  <a:pt x="43432" y="35548"/>
                </a:cubicBezTo>
                <a:cubicBezTo>
                  <a:pt x="46033" y="34189"/>
                  <a:pt x="48448" y="32922"/>
                  <a:pt x="50839" y="32295"/>
                </a:cubicBezTo>
                <a:lnTo>
                  <a:pt x="50839" y="32295"/>
                </a:lnTo>
                <a:cubicBezTo>
                  <a:pt x="51820" y="32041"/>
                  <a:pt x="52796" y="31894"/>
                  <a:pt x="53779" y="31894"/>
                </a:cubicBezTo>
                <a:cubicBezTo>
                  <a:pt x="55124" y="31894"/>
                  <a:pt x="56481" y="32168"/>
                  <a:pt x="57875" y="32814"/>
                </a:cubicBezTo>
                <a:lnTo>
                  <a:pt x="57875" y="32788"/>
                </a:lnTo>
                <a:cubicBezTo>
                  <a:pt x="60995" y="34207"/>
                  <a:pt x="63239" y="37276"/>
                  <a:pt x="65122" y="41067"/>
                </a:cubicBezTo>
                <a:lnTo>
                  <a:pt x="65638" y="41067"/>
                </a:lnTo>
                <a:cubicBezTo>
                  <a:pt x="65633" y="41058"/>
                  <a:pt x="65629" y="41050"/>
                  <a:pt x="65625" y="41041"/>
                </a:cubicBezTo>
                <a:lnTo>
                  <a:pt x="65663" y="41041"/>
                </a:lnTo>
                <a:cubicBezTo>
                  <a:pt x="63729" y="37095"/>
                  <a:pt x="61382" y="33846"/>
                  <a:pt x="58107" y="32350"/>
                </a:cubicBezTo>
                <a:cubicBezTo>
                  <a:pt x="56669" y="31700"/>
                  <a:pt x="55262" y="31426"/>
                  <a:pt x="53871" y="31426"/>
                </a:cubicBezTo>
                <a:cubicBezTo>
                  <a:pt x="53866" y="31426"/>
                  <a:pt x="53862" y="31426"/>
                  <a:pt x="53858" y="31426"/>
                </a:cubicBezTo>
                <a:lnTo>
                  <a:pt x="53858" y="31426"/>
                </a:lnTo>
                <a:cubicBezTo>
                  <a:pt x="53854" y="31426"/>
                  <a:pt x="53849" y="31426"/>
                  <a:pt x="53845" y="31426"/>
                </a:cubicBezTo>
                <a:cubicBezTo>
                  <a:pt x="50270" y="31426"/>
                  <a:pt x="46802" y="33234"/>
                  <a:pt x="43200" y="35109"/>
                </a:cubicBezTo>
                <a:cubicBezTo>
                  <a:pt x="42689" y="35376"/>
                  <a:pt x="42179" y="35642"/>
                  <a:pt x="41668" y="35909"/>
                </a:cubicBezTo>
                <a:lnTo>
                  <a:pt x="41668" y="35909"/>
                </a:lnTo>
                <a:cubicBezTo>
                  <a:pt x="42700" y="35307"/>
                  <a:pt x="43709" y="34704"/>
                  <a:pt x="44696" y="34078"/>
                </a:cubicBezTo>
                <a:cubicBezTo>
                  <a:pt x="48453" y="31770"/>
                  <a:pt x="51829" y="29688"/>
                  <a:pt x="55336" y="29688"/>
                </a:cubicBezTo>
                <a:cubicBezTo>
                  <a:pt x="56571" y="29688"/>
                  <a:pt x="57823" y="29946"/>
                  <a:pt x="59113" y="30544"/>
                </a:cubicBezTo>
                <a:cubicBezTo>
                  <a:pt x="62646" y="32143"/>
                  <a:pt x="64967" y="36218"/>
                  <a:pt x="66824" y="41067"/>
                </a:cubicBezTo>
                <a:lnTo>
                  <a:pt x="67314" y="41067"/>
                </a:lnTo>
                <a:cubicBezTo>
                  <a:pt x="67311" y="41058"/>
                  <a:pt x="67308" y="41050"/>
                  <a:pt x="67304" y="41041"/>
                </a:cubicBezTo>
                <a:lnTo>
                  <a:pt x="67340" y="41041"/>
                </a:lnTo>
                <a:cubicBezTo>
                  <a:pt x="65418" y="36097"/>
                  <a:pt x="63064" y="31890"/>
                  <a:pt x="59393" y="30166"/>
                </a:cubicBezTo>
                <a:lnTo>
                  <a:pt x="59393" y="30166"/>
                </a:lnTo>
                <a:cubicBezTo>
                  <a:pt x="59368" y="30155"/>
                  <a:pt x="59344" y="30143"/>
                  <a:pt x="59319" y="30132"/>
                </a:cubicBezTo>
                <a:cubicBezTo>
                  <a:pt x="57949" y="29498"/>
                  <a:pt x="56628" y="29224"/>
                  <a:pt x="55329" y="29224"/>
                </a:cubicBezTo>
                <a:cubicBezTo>
                  <a:pt x="51713" y="29224"/>
                  <a:pt x="48271" y="31345"/>
                  <a:pt x="44438" y="33717"/>
                </a:cubicBezTo>
                <a:lnTo>
                  <a:pt x="43612" y="34207"/>
                </a:lnTo>
                <a:cubicBezTo>
                  <a:pt x="44386" y="33691"/>
                  <a:pt x="45160" y="33149"/>
                  <a:pt x="45882" y="32634"/>
                </a:cubicBezTo>
                <a:cubicBezTo>
                  <a:pt x="49729" y="29919"/>
                  <a:pt x="53177" y="27485"/>
                  <a:pt x="56809" y="27483"/>
                </a:cubicBezTo>
                <a:lnTo>
                  <a:pt x="56809" y="27483"/>
                </a:lnTo>
                <a:cubicBezTo>
                  <a:pt x="57965" y="27483"/>
                  <a:pt x="59140" y="27733"/>
                  <a:pt x="60351" y="28301"/>
                </a:cubicBezTo>
                <a:lnTo>
                  <a:pt x="60351" y="28289"/>
                </a:lnTo>
                <a:lnTo>
                  <a:pt x="60351" y="28289"/>
                </a:lnTo>
                <a:cubicBezTo>
                  <a:pt x="60359" y="28293"/>
                  <a:pt x="60368" y="28297"/>
                  <a:pt x="60376" y="28301"/>
                </a:cubicBezTo>
                <a:cubicBezTo>
                  <a:pt x="60864" y="28527"/>
                  <a:pt x="61325" y="28804"/>
                  <a:pt x="61764" y="29128"/>
                </a:cubicBezTo>
                <a:lnTo>
                  <a:pt x="61764" y="29128"/>
                </a:lnTo>
                <a:cubicBezTo>
                  <a:pt x="63439" y="30380"/>
                  <a:pt x="64775" y="32302"/>
                  <a:pt x="65891" y="34630"/>
                </a:cubicBezTo>
                <a:lnTo>
                  <a:pt x="65891" y="34630"/>
                </a:lnTo>
                <a:cubicBezTo>
                  <a:pt x="66808" y="36550"/>
                  <a:pt x="67576" y="38746"/>
                  <a:pt x="68268" y="41067"/>
                </a:cubicBezTo>
                <a:lnTo>
                  <a:pt x="68758" y="41067"/>
                </a:lnTo>
                <a:cubicBezTo>
                  <a:pt x="68756" y="41058"/>
                  <a:pt x="68753" y="41050"/>
                  <a:pt x="68751" y="41041"/>
                </a:cubicBezTo>
                <a:lnTo>
                  <a:pt x="68758" y="41041"/>
                </a:lnTo>
                <a:cubicBezTo>
                  <a:pt x="66967" y="35052"/>
                  <a:pt x="64667" y="29851"/>
                  <a:pt x="60650" y="27907"/>
                </a:cubicBezTo>
                <a:lnTo>
                  <a:pt x="60650" y="27907"/>
                </a:lnTo>
                <a:cubicBezTo>
                  <a:pt x="60619" y="27892"/>
                  <a:pt x="60588" y="27877"/>
                  <a:pt x="60557" y="27862"/>
                </a:cubicBezTo>
                <a:cubicBezTo>
                  <a:pt x="59268" y="27257"/>
                  <a:pt x="58025" y="26992"/>
                  <a:pt x="56805" y="26992"/>
                </a:cubicBezTo>
                <a:cubicBezTo>
                  <a:pt x="53216" y="26992"/>
                  <a:pt x="49830" y="29279"/>
                  <a:pt x="46094" y="31900"/>
                </a:cubicBezTo>
                <a:lnTo>
                  <a:pt x="46094" y="31900"/>
                </a:lnTo>
                <a:cubicBezTo>
                  <a:pt x="46419" y="31637"/>
                  <a:pt x="46731" y="31387"/>
                  <a:pt x="47043" y="31138"/>
                </a:cubicBezTo>
                <a:cubicBezTo>
                  <a:pt x="50968" y="28029"/>
                  <a:pt x="54477" y="25244"/>
                  <a:pt x="58214" y="25244"/>
                </a:cubicBezTo>
                <a:cubicBezTo>
                  <a:pt x="59314" y="25244"/>
                  <a:pt x="60433" y="25486"/>
                  <a:pt x="61589" y="26031"/>
                </a:cubicBezTo>
                <a:cubicBezTo>
                  <a:pt x="61589" y="26031"/>
                  <a:pt x="61589" y="26031"/>
                  <a:pt x="61589" y="26031"/>
                </a:cubicBezTo>
                <a:lnTo>
                  <a:pt x="61589" y="26031"/>
                </a:lnTo>
                <a:cubicBezTo>
                  <a:pt x="64232" y="27280"/>
                  <a:pt x="66060" y="30161"/>
                  <a:pt x="67457" y="33847"/>
                </a:cubicBezTo>
                <a:lnTo>
                  <a:pt x="67457" y="33847"/>
                </a:lnTo>
                <a:cubicBezTo>
                  <a:pt x="68281" y="36030"/>
                  <a:pt x="68953" y="38495"/>
                  <a:pt x="69558" y="41067"/>
                </a:cubicBezTo>
                <a:lnTo>
                  <a:pt x="70022" y="41067"/>
                </a:lnTo>
                <a:cubicBezTo>
                  <a:pt x="70020" y="41058"/>
                  <a:pt x="70018" y="41050"/>
                  <a:pt x="70016" y="41041"/>
                </a:cubicBezTo>
                <a:lnTo>
                  <a:pt x="70022" y="41041"/>
                </a:lnTo>
                <a:cubicBezTo>
                  <a:pt x="68371" y="33975"/>
                  <a:pt x="66205" y="27682"/>
                  <a:pt x="61795" y="25593"/>
                </a:cubicBezTo>
                <a:cubicBezTo>
                  <a:pt x="60557" y="25012"/>
                  <a:pt x="59366" y="24756"/>
                  <a:pt x="58201" y="24756"/>
                </a:cubicBezTo>
                <a:cubicBezTo>
                  <a:pt x="54782" y="24756"/>
                  <a:pt x="51595" y="26967"/>
                  <a:pt x="48141" y="29674"/>
                </a:cubicBezTo>
                <a:lnTo>
                  <a:pt x="48141" y="29674"/>
                </a:lnTo>
                <a:lnTo>
                  <a:pt x="48177" y="29642"/>
                </a:lnTo>
                <a:cubicBezTo>
                  <a:pt x="52175" y="26149"/>
                  <a:pt x="55745" y="23020"/>
                  <a:pt x="59582" y="23013"/>
                </a:cubicBezTo>
                <a:lnTo>
                  <a:pt x="59582" y="23013"/>
                </a:lnTo>
                <a:cubicBezTo>
                  <a:pt x="60638" y="23015"/>
                  <a:pt x="61715" y="23254"/>
                  <a:pt x="62826" y="23787"/>
                </a:cubicBezTo>
                <a:cubicBezTo>
                  <a:pt x="67314" y="25928"/>
                  <a:pt x="69248" y="33149"/>
                  <a:pt x="70693" y="41067"/>
                </a:cubicBezTo>
                <a:lnTo>
                  <a:pt x="71183" y="41067"/>
                </a:lnTo>
                <a:cubicBezTo>
                  <a:pt x="71181" y="41058"/>
                  <a:pt x="71180" y="41050"/>
                  <a:pt x="71178" y="41041"/>
                </a:cubicBezTo>
                <a:lnTo>
                  <a:pt x="71183" y="41041"/>
                </a:lnTo>
                <a:cubicBezTo>
                  <a:pt x="71091" y="40548"/>
                  <a:pt x="70997" y="40057"/>
                  <a:pt x="70902" y="39569"/>
                </a:cubicBezTo>
                <a:lnTo>
                  <a:pt x="70902" y="39569"/>
                </a:lnTo>
                <a:cubicBezTo>
                  <a:pt x="70036" y="35096"/>
                  <a:pt x="68964" y="30929"/>
                  <a:pt x="67300" y="27848"/>
                </a:cubicBezTo>
                <a:lnTo>
                  <a:pt x="67300" y="27848"/>
                </a:lnTo>
                <a:cubicBezTo>
                  <a:pt x="66185" y="25776"/>
                  <a:pt x="64804" y="24195"/>
                  <a:pt x="63033" y="23349"/>
                </a:cubicBezTo>
                <a:lnTo>
                  <a:pt x="63033" y="23349"/>
                </a:lnTo>
                <a:cubicBezTo>
                  <a:pt x="63033" y="23349"/>
                  <a:pt x="63033" y="23349"/>
                  <a:pt x="63033" y="23349"/>
                </a:cubicBezTo>
                <a:cubicBezTo>
                  <a:pt x="62050" y="22879"/>
                  <a:pt x="61098" y="22624"/>
                  <a:pt x="60167" y="22549"/>
                </a:cubicBezTo>
                <a:lnTo>
                  <a:pt x="60167" y="22549"/>
                </a:lnTo>
                <a:cubicBezTo>
                  <a:pt x="59965" y="22533"/>
                  <a:pt x="59765" y="22525"/>
                  <a:pt x="59565" y="22525"/>
                </a:cubicBezTo>
                <a:cubicBezTo>
                  <a:pt x="56412" y="22525"/>
                  <a:pt x="53467" y="24521"/>
                  <a:pt x="50356" y="27118"/>
                </a:cubicBezTo>
                <a:lnTo>
                  <a:pt x="50356" y="27118"/>
                </a:lnTo>
                <a:cubicBezTo>
                  <a:pt x="53980" y="23648"/>
                  <a:pt x="57316" y="20763"/>
                  <a:pt x="60919" y="20760"/>
                </a:cubicBezTo>
                <a:lnTo>
                  <a:pt x="60919" y="20760"/>
                </a:lnTo>
                <a:cubicBezTo>
                  <a:pt x="61943" y="20761"/>
                  <a:pt x="62987" y="20996"/>
                  <a:pt x="64064" y="21518"/>
                </a:cubicBezTo>
                <a:cubicBezTo>
                  <a:pt x="68810" y="23813"/>
                  <a:pt x="70486" y="32169"/>
                  <a:pt x="71750" y="41067"/>
                </a:cubicBezTo>
                <a:lnTo>
                  <a:pt x="72240" y="41067"/>
                </a:lnTo>
                <a:cubicBezTo>
                  <a:pt x="70951" y="32040"/>
                  <a:pt x="69248" y="23504"/>
                  <a:pt x="64271" y="21105"/>
                </a:cubicBezTo>
                <a:lnTo>
                  <a:pt x="64271" y="21105"/>
                </a:lnTo>
                <a:cubicBezTo>
                  <a:pt x="64271" y="21105"/>
                  <a:pt x="64271" y="21105"/>
                  <a:pt x="64271" y="21105"/>
                </a:cubicBezTo>
                <a:cubicBezTo>
                  <a:pt x="63109" y="20544"/>
                  <a:pt x="61989" y="20293"/>
                  <a:pt x="60898" y="20293"/>
                </a:cubicBezTo>
                <a:cubicBezTo>
                  <a:pt x="57775" y="20293"/>
                  <a:pt x="54878" y="22351"/>
                  <a:pt x="51840" y="25103"/>
                </a:cubicBezTo>
                <a:cubicBezTo>
                  <a:pt x="55381" y="21480"/>
                  <a:pt x="58656" y="18518"/>
                  <a:pt x="62215" y="18518"/>
                </a:cubicBezTo>
                <a:cubicBezTo>
                  <a:pt x="63218" y="18518"/>
                  <a:pt x="64243" y="18753"/>
                  <a:pt x="65302" y="19274"/>
                </a:cubicBezTo>
                <a:cubicBezTo>
                  <a:pt x="70280" y="21698"/>
                  <a:pt x="71673" y="31215"/>
                  <a:pt x="72730" y="41067"/>
                </a:cubicBezTo>
                <a:lnTo>
                  <a:pt x="73194" y="41067"/>
                </a:lnTo>
                <a:cubicBezTo>
                  <a:pt x="72111" y="31060"/>
                  <a:pt x="70718" y="21389"/>
                  <a:pt x="65509" y="18835"/>
                </a:cubicBezTo>
                <a:cubicBezTo>
                  <a:pt x="64372" y="18281"/>
                  <a:pt x="63278" y="18031"/>
                  <a:pt x="62211" y="18031"/>
                </a:cubicBezTo>
                <a:cubicBezTo>
                  <a:pt x="59214" y="18031"/>
                  <a:pt x="56440" y="20003"/>
                  <a:pt x="53568" y="22704"/>
                </a:cubicBezTo>
                <a:cubicBezTo>
                  <a:pt x="54097" y="22137"/>
                  <a:pt x="54620" y="21590"/>
                  <a:pt x="55140" y="21070"/>
                </a:cubicBezTo>
                <a:lnTo>
                  <a:pt x="55140" y="21070"/>
                </a:lnTo>
                <a:cubicBezTo>
                  <a:pt x="57926" y="18282"/>
                  <a:pt x="60612" y="16275"/>
                  <a:pt x="63485" y="16275"/>
                </a:cubicBezTo>
                <a:cubicBezTo>
                  <a:pt x="64469" y="16275"/>
                  <a:pt x="65475" y="16510"/>
                  <a:pt x="66515" y="17030"/>
                </a:cubicBezTo>
                <a:cubicBezTo>
                  <a:pt x="71724" y="19609"/>
                  <a:pt x="72807" y="30312"/>
                  <a:pt x="73607" y="41067"/>
                </a:cubicBezTo>
                <a:lnTo>
                  <a:pt x="74097" y="41067"/>
                </a:lnTo>
                <a:cubicBezTo>
                  <a:pt x="73246" y="30158"/>
                  <a:pt x="72163" y="19274"/>
                  <a:pt x="66721" y="16592"/>
                </a:cubicBezTo>
                <a:cubicBezTo>
                  <a:pt x="65597" y="16037"/>
                  <a:pt x="64519" y="15786"/>
                  <a:pt x="63470" y="15786"/>
                </a:cubicBezTo>
                <a:cubicBezTo>
                  <a:pt x="62638" y="15786"/>
                  <a:pt x="61825" y="15944"/>
                  <a:pt x="61023" y="16232"/>
                </a:cubicBezTo>
                <a:lnTo>
                  <a:pt x="61023" y="16232"/>
                </a:lnTo>
                <a:cubicBezTo>
                  <a:pt x="59075" y="16929"/>
                  <a:pt x="57197" y="18406"/>
                  <a:pt x="55270" y="20280"/>
                </a:cubicBezTo>
                <a:cubicBezTo>
                  <a:pt x="58480" y="16710"/>
                  <a:pt x="61506" y="14020"/>
                  <a:pt x="64799" y="14020"/>
                </a:cubicBezTo>
                <a:cubicBezTo>
                  <a:pt x="65765" y="14020"/>
                  <a:pt x="66754" y="14252"/>
                  <a:pt x="67778" y="14761"/>
                </a:cubicBezTo>
                <a:cubicBezTo>
                  <a:pt x="73169" y="17443"/>
                  <a:pt x="73891" y="29358"/>
                  <a:pt x="74510" y="41041"/>
                </a:cubicBezTo>
                <a:lnTo>
                  <a:pt x="74974" y="41041"/>
                </a:lnTo>
                <a:cubicBezTo>
                  <a:pt x="74355" y="29229"/>
                  <a:pt x="73633" y="17159"/>
                  <a:pt x="67985" y="14348"/>
                </a:cubicBezTo>
                <a:cubicBezTo>
                  <a:pt x="66876" y="13790"/>
                  <a:pt x="65811" y="13538"/>
                  <a:pt x="64775" y="13538"/>
                </a:cubicBezTo>
                <a:cubicBezTo>
                  <a:pt x="62026" y="13538"/>
                  <a:pt x="59487" y="15315"/>
                  <a:pt x="56920" y="17881"/>
                </a:cubicBezTo>
                <a:cubicBezTo>
                  <a:pt x="59960" y="14345"/>
                  <a:pt x="62877" y="11757"/>
                  <a:pt x="66073" y="11757"/>
                </a:cubicBezTo>
                <a:cubicBezTo>
                  <a:pt x="67026" y="11757"/>
                  <a:pt x="68003" y="11987"/>
                  <a:pt x="69016" y="12491"/>
                </a:cubicBezTo>
                <a:cubicBezTo>
                  <a:pt x="74535" y="15276"/>
                  <a:pt x="74922" y="28120"/>
                  <a:pt x="75309" y="40551"/>
                </a:cubicBezTo>
                <a:cubicBezTo>
                  <a:pt x="75309" y="40732"/>
                  <a:pt x="75309" y="40912"/>
                  <a:pt x="75335" y="41067"/>
                </a:cubicBezTo>
                <a:lnTo>
                  <a:pt x="75773" y="41067"/>
                </a:lnTo>
                <a:lnTo>
                  <a:pt x="75773" y="40525"/>
                </a:lnTo>
                <a:cubicBezTo>
                  <a:pt x="75387" y="27991"/>
                  <a:pt x="75000" y="15018"/>
                  <a:pt x="69223" y="12104"/>
                </a:cubicBezTo>
                <a:lnTo>
                  <a:pt x="69223" y="12104"/>
                </a:lnTo>
                <a:cubicBezTo>
                  <a:pt x="69223" y="12104"/>
                  <a:pt x="69223" y="12104"/>
                  <a:pt x="69223" y="12104"/>
                </a:cubicBezTo>
                <a:cubicBezTo>
                  <a:pt x="68128" y="11553"/>
                  <a:pt x="67073" y="11302"/>
                  <a:pt x="66047" y="11302"/>
                </a:cubicBezTo>
                <a:cubicBezTo>
                  <a:pt x="63474" y="11302"/>
                  <a:pt x="61082" y="12881"/>
                  <a:pt x="58697" y="15275"/>
                </a:cubicBezTo>
                <a:lnTo>
                  <a:pt x="58697" y="15275"/>
                </a:lnTo>
                <a:cubicBezTo>
                  <a:pt x="61537" y="11943"/>
                  <a:pt x="64303" y="9580"/>
                  <a:pt x="67311" y="9580"/>
                </a:cubicBezTo>
                <a:cubicBezTo>
                  <a:pt x="68256" y="9580"/>
                  <a:pt x="69225" y="9814"/>
                  <a:pt x="70228" y="10324"/>
                </a:cubicBezTo>
                <a:cubicBezTo>
                  <a:pt x="75773" y="13161"/>
                  <a:pt x="75928" y="26573"/>
                  <a:pt x="76057" y="39545"/>
                </a:cubicBezTo>
                <a:lnTo>
                  <a:pt x="76083" y="41144"/>
                </a:lnTo>
                <a:lnTo>
                  <a:pt x="76547" y="41144"/>
                </a:lnTo>
                <a:cubicBezTo>
                  <a:pt x="76547" y="41136"/>
                  <a:pt x="76547" y="41127"/>
                  <a:pt x="76547" y="41119"/>
                </a:cubicBezTo>
                <a:lnTo>
                  <a:pt x="76547" y="41119"/>
                </a:lnTo>
                <a:cubicBezTo>
                  <a:pt x="76547" y="41110"/>
                  <a:pt x="76547" y="41101"/>
                  <a:pt x="76547" y="41093"/>
                </a:cubicBezTo>
                <a:lnTo>
                  <a:pt x="76573" y="41093"/>
                </a:lnTo>
                <a:cubicBezTo>
                  <a:pt x="76573" y="41076"/>
                  <a:pt x="76573" y="41058"/>
                  <a:pt x="76573" y="41041"/>
                </a:cubicBezTo>
                <a:lnTo>
                  <a:pt x="76573" y="41041"/>
                </a:lnTo>
                <a:cubicBezTo>
                  <a:pt x="76573" y="40500"/>
                  <a:pt x="76573" y="39958"/>
                  <a:pt x="76547" y="39416"/>
                </a:cubicBezTo>
                <a:cubicBezTo>
                  <a:pt x="76418" y="26315"/>
                  <a:pt x="76263" y="12749"/>
                  <a:pt x="70461" y="9809"/>
                </a:cubicBezTo>
                <a:cubicBezTo>
                  <a:pt x="69372" y="9257"/>
                  <a:pt x="68326" y="9006"/>
                  <a:pt x="67311" y="9006"/>
                </a:cubicBezTo>
                <a:cubicBezTo>
                  <a:pt x="64902" y="9006"/>
                  <a:pt x="62666" y="10423"/>
                  <a:pt x="60442" y="12603"/>
                </a:cubicBezTo>
                <a:lnTo>
                  <a:pt x="60442" y="12603"/>
                </a:lnTo>
                <a:cubicBezTo>
                  <a:pt x="63093" y="9480"/>
                  <a:pt x="65710" y="7332"/>
                  <a:pt x="68555" y="7332"/>
                </a:cubicBezTo>
                <a:cubicBezTo>
                  <a:pt x="69497" y="7332"/>
                  <a:pt x="70464" y="7568"/>
                  <a:pt x="71466" y="8081"/>
                </a:cubicBezTo>
                <a:cubicBezTo>
                  <a:pt x="76785" y="10814"/>
                  <a:pt x="76932" y="23704"/>
                  <a:pt x="76867" y="36626"/>
                </a:cubicBezTo>
                <a:lnTo>
                  <a:pt x="76867" y="36626"/>
                </a:lnTo>
                <a:cubicBezTo>
                  <a:pt x="76864" y="37230"/>
                  <a:pt x="76860" y="37834"/>
                  <a:pt x="76857" y="38436"/>
                </a:cubicBezTo>
                <a:cubicBezTo>
                  <a:pt x="76857" y="38445"/>
                  <a:pt x="76857" y="38454"/>
                  <a:pt x="76857" y="38462"/>
                </a:cubicBezTo>
                <a:cubicBezTo>
                  <a:pt x="76857" y="39365"/>
                  <a:pt x="76857" y="40268"/>
                  <a:pt x="76831" y="41144"/>
                </a:cubicBezTo>
                <a:lnTo>
                  <a:pt x="77295" y="41144"/>
                </a:lnTo>
                <a:lnTo>
                  <a:pt x="77295" y="41093"/>
                </a:lnTo>
                <a:lnTo>
                  <a:pt x="77321" y="41093"/>
                </a:lnTo>
                <a:lnTo>
                  <a:pt x="77321" y="38436"/>
                </a:lnTo>
                <a:cubicBezTo>
                  <a:pt x="77321" y="38402"/>
                  <a:pt x="77321" y="38368"/>
                  <a:pt x="77321" y="38333"/>
                </a:cubicBezTo>
                <a:lnTo>
                  <a:pt x="77321" y="38333"/>
                </a:lnTo>
                <a:cubicBezTo>
                  <a:pt x="77337" y="36334"/>
                  <a:pt x="77351" y="34326"/>
                  <a:pt x="77347" y="32346"/>
                </a:cubicBezTo>
                <a:lnTo>
                  <a:pt x="77347" y="32346"/>
                </a:lnTo>
                <a:cubicBezTo>
                  <a:pt x="77326" y="20774"/>
                  <a:pt x="76668" y="10092"/>
                  <a:pt x="71673" y="7539"/>
                </a:cubicBezTo>
                <a:cubicBezTo>
                  <a:pt x="70593" y="6985"/>
                  <a:pt x="69554" y="6731"/>
                  <a:pt x="68545" y="6731"/>
                </a:cubicBezTo>
                <a:cubicBezTo>
                  <a:pt x="66166" y="6731"/>
                  <a:pt x="63953" y="8140"/>
                  <a:pt x="61771" y="10338"/>
                </a:cubicBezTo>
                <a:lnTo>
                  <a:pt x="61771" y="10338"/>
                </a:lnTo>
                <a:cubicBezTo>
                  <a:pt x="64373" y="7199"/>
                  <a:pt x="66960" y="5069"/>
                  <a:pt x="69763" y="5069"/>
                </a:cubicBezTo>
                <a:cubicBezTo>
                  <a:pt x="70707" y="5069"/>
                  <a:pt x="71676" y="5311"/>
                  <a:pt x="72679" y="5837"/>
                </a:cubicBezTo>
                <a:cubicBezTo>
                  <a:pt x="78210" y="8679"/>
                  <a:pt x="77950" y="22827"/>
                  <a:pt x="77645" y="36741"/>
                </a:cubicBezTo>
                <a:lnTo>
                  <a:pt x="77645" y="36741"/>
                </a:lnTo>
                <a:cubicBezTo>
                  <a:pt x="77640" y="36954"/>
                  <a:pt x="77635" y="37166"/>
                  <a:pt x="77630" y="37379"/>
                </a:cubicBezTo>
                <a:cubicBezTo>
                  <a:pt x="77630" y="37414"/>
                  <a:pt x="77629" y="37448"/>
                  <a:pt x="77628" y="37483"/>
                </a:cubicBezTo>
                <a:lnTo>
                  <a:pt x="77628" y="37483"/>
                </a:lnTo>
                <a:cubicBezTo>
                  <a:pt x="77578" y="38703"/>
                  <a:pt x="77553" y="39924"/>
                  <a:pt x="77527" y="41144"/>
                </a:cubicBezTo>
                <a:lnTo>
                  <a:pt x="77991" y="41144"/>
                </a:lnTo>
                <a:cubicBezTo>
                  <a:pt x="77992" y="41110"/>
                  <a:pt x="77993" y="41076"/>
                  <a:pt x="77994" y="41041"/>
                </a:cubicBezTo>
                <a:lnTo>
                  <a:pt x="78017" y="41041"/>
                </a:lnTo>
                <a:cubicBezTo>
                  <a:pt x="78043" y="39803"/>
                  <a:pt x="78069" y="38565"/>
                  <a:pt x="78120" y="37302"/>
                </a:cubicBezTo>
                <a:cubicBezTo>
                  <a:pt x="78183" y="34421"/>
                  <a:pt x="78248" y="31520"/>
                  <a:pt x="78262" y="28700"/>
                </a:cubicBezTo>
                <a:lnTo>
                  <a:pt x="78262" y="28700"/>
                </a:lnTo>
                <a:cubicBezTo>
                  <a:pt x="78336" y="18736"/>
                  <a:pt x="77761" y="9807"/>
                  <a:pt x="74272" y="6330"/>
                </a:cubicBezTo>
                <a:lnTo>
                  <a:pt x="74272" y="6330"/>
                </a:lnTo>
                <a:cubicBezTo>
                  <a:pt x="73860" y="5915"/>
                  <a:pt x="73408" y="5576"/>
                  <a:pt x="72911" y="5321"/>
                </a:cubicBezTo>
                <a:cubicBezTo>
                  <a:pt x="71819" y="4757"/>
                  <a:pt x="70772" y="4497"/>
                  <a:pt x="69757" y="4497"/>
                </a:cubicBezTo>
                <a:cubicBezTo>
                  <a:pt x="67425" y="4497"/>
                  <a:pt x="65264" y="5865"/>
                  <a:pt x="63134" y="8042"/>
                </a:cubicBezTo>
                <a:lnTo>
                  <a:pt x="63134" y="8042"/>
                </a:lnTo>
                <a:cubicBezTo>
                  <a:pt x="65692" y="4915"/>
                  <a:pt x="68235" y="2828"/>
                  <a:pt x="70993" y="2828"/>
                </a:cubicBezTo>
                <a:cubicBezTo>
                  <a:pt x="71931" y="2828"/>
                  <a:pt x="72894" y="3070"/>
                  <a:pt x="73891" y="3593"/>
                </a:cubicBezTo>
                <a:cubicBezTo>
                  <a:pt x="79565" y="6533"/>
                  <a:pt x="78971" y="21698"/>
                  <a:pt x="78404" y="36373"/>
                </a:cubicBezTo>
                <a:cubicBezTo>
                  <a:pt x="78352" y="37972"/>
                  <a:pt x="78301" y="39597"/>
                  <a:pt x="78249" y="41144"/>
                </a:cubicBezTo>
                <a:lnTo>
                  <a:pt x="78765" y="41144"/>
                </a:lnTo>
                <a:cubicBezTo>
                  <a:pt x="78817" y="39571"/>
                  <a:pt x="78868" y="37972"/>
                  <a:pt x="78920" y="36373"/>
                </a:cubicBezTo>
                <a:cubicBezTo>
                  <a:pt x="79305" y="26712"/>
                  <a:pt x="79679" y="16866"/>
                  <a:pt x="78278" y="10300"/>
                </a:cubicBezTo>
                <a:lnTo>
                  <a:pt x="78278" y="10300"/>
                </a:lnTo>
                <a:cubicBezTo>
                  <a:pt x="77525" y="6741"/>
                  <a:pt x="76252" y="4140"/>
                  <a:pt x="74174" y="3052"/>
                </a:cubicBezTo>
                <a:cubicBezTo>
                  <a:pt x="73086" y="2481"/>
                  <a:pt x="72043" y="2220"/>
                  <a:pt x="71034" y="2220"/>
                </a:cubicBezTo>
                <a:cubicBezTo>
                  <a:pt x="68623" y="2220"/>
                  <a:pt x="66408" y="3709"/>
                  <a:pt x="64245" y="6017"/>
                </a:cubicBezTo>
                <a:cubicBezTo>
                  <a:pt x="66848" y="2696"/>
                  <a:pt x="69450" y="457"/>
                  <a:pt x="72306" y="457"/>
                </a:cubicBezTo>
                <a:cubicBezTo>
                  <a:pt x="73242" y="457"/>
                  <a:pt x="74206" y="698"/>
                  <a:pt x="75206" y="1220"/>
                </a:cubicBezTo>
                <a:cubicBezTo>
                  <a:pt x="80906" y="4212"/>
                  <a:pt x="80080" y="19970"/>
                  <a:pt x="79281" y="35187"/>
                </a:cubicBezTo>
                <a:cubicBezTo>
                  <a:pt x="79178" y="37147"/>
                  <a:pt x="79075" y="39133"/>
                  <a:pt x="78971" y="41041"/>
                </a:cubicBezTo>
                <a:lnTo>
                  <a:pt x="79436" y="41041"/>
                </a:lnTo>
                <a:cubicBezTo>
                  <a:pt x="79539" y="39107"/>
                  <a:pt x="79642" y="37147"/>
                  <a:pt x="79745" y="35213"/>
                </a:cubicBezTo>
                <a:cubicBezTo>
                  <a:pt x="80545" y="19867"/>
                  <a:pt x="81370" y="3954"/>
                  <a:pt x="75412" y="833"/>
                </a:cubicBezTo>
                <a:cubicBezTo>
                  <a:pt x="74323" y="263"/>
                  <a:pt x="73279" y="1"/>
                  <a:pt x="72269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26"/>
          <p:cNvSpPr/>
          <p:nvPr/>
        </p:nvSpPr>
        <p:spPr>
          <a:xfrm flipH="1" rot="60166">
            <a:off x="-21048" y="442359"/>
            <a:ext cx="668619" cy="1246942"/>
          </a:xfrm>
          <a:custGeom>
            <a:rect b="b" l="l" r="r" t="t"/>
            <a:pathLst>
              <a:path extrusionOk="0" h="49880" w="26746">
                <a:moveTo>
                  <a:pt x="26126" y="27700"/>
                </a:moveTo>
                <a:lnTo>
                  <a:pt x="26126" y="27700"/>
                </a:lnTo>
                <a:cubicBezTo>
                  <a:pt x="25662" y="30150"/>
                  <a:pt x="25430" y="32626"/>
                  <a:pt x="25456" y="35127"/>
                </a:cubicBezTo>
                <a:cubicBezTo>
                  <a:pt x="25456" y="36597"/>
                  <a:pt x="25585" y="38042"/>
                  <a:pt x="25868" y="39486"/>
                </a:cubicBezTo>
                <a:lnTo>
                  <a:pt x="25946" y="36262"/>
                </a:lnTo>
                <a:cubicBezTo>
                  <a:pt x="25920" y="35875"/>
                  <a:pt x="25894" y="35488"/>
                  <a:pt x="25894" y="35102"/>
                </a:cubicBezTo>
                <a:cubicBezTo>
                  <a:pt x="25894" y="33967"/>
                  <a:pt x="25946" y="32884"/>
                  <a:pt x="26049" y="31826"/>
                </a:cubicBezTo>
                <a:lnTo>
                  <a:pt x="26126" y="27700"/>
                </a:lnTo>
                <a:close/>
                <a:moveTo>
                  <a:pt x="26281" y="21587"/>
                </a:moveTo>
                <a:cubicBezTo>
                  <a:pt x="24682" y="25559"/>
                  <a:pt x="23882" y="29789"/>
                  <a:pt x="23934" y="34070"/>
                </a:cubicBezTo>
                <a:cubicBezTo>
                  <a:pt x="23934" y="37294"/>
                  <a:pt x="24708" y="40105"/>
                  <a:pt x="25791" y="42787"/>
                </a:cubicBezTo>
                <a:lnTo>
                  <a:pt x="25817" y="41575"/>
                </a:lnTo>
                <a:cubicBezTo>
                  <a:pt x="24914" y="39177"/>
                  <a:pt x="24424" y="36623"/>
                  <a:pt x="24398" y="34070"/>
                </a:cubicBezTo>
                <a:cubicBezTo>
                  <a:pt x="24347" y="30253"/>
                  <a:pt x="24966" y="26462"/>
                  <a:pt x="26229" y="22851"/>
                </a:cubicBezTo>
                <a:lnTo>
                  <a:pt x="26281" y="21587"/>
                </a:lnTo>
                <a:close/>
                <a:moveTo>
                  <a:pt x="26358" y="17822"/>
                </a:moveTo>
                <a:cubicBezTo>
                  <a:pt x="26358" y="17822"/>
                  <a:pt x="26358" y="17822"/>
                  <a:pt x="26358" y="17822"/>
                </a:cubicBezTo>
                <a:lnTo>
                  <a:pt x="26358" y="17822"/>
                </a:lnTo>
                <a:cubicBezTo>
                  <a:pt x="23908" y="21871"/>
                  <a:pt x="22438" y="26642"/>
                  <a:pt x="22438" y="33013"/>
                </a:cubicBezTo>
                <a:cubicBezTo>
                  <a:pt x="22438" y="37320"/>
                  <a:pt x="23908" y="40853"/>
                  <a:pt x="25739" y="44309"/>
                </a:cubicBezTo>
                <a:lnTo>
                  <a:pt x="25741" y="44263"/>
                </a:lnTo>
                <a:lnTo>
                  <a:pt x="25741" y="44263"/>
                </a:lnTo>
                <a:cubicBezTo>
                  <a:pt x="25749" y="44278"/>
                  <a:pt x="25757" y="44294"/>
                  <a:pt x="25765" y="44309"/>
                </a:cubicBezTo>
                <a:lnTo>
                  <a:pt x="25791" y="43329"/>
                </a:lnTo>
                <a:cubicBezTo>
                  <a:pt x="24166" y="40157"/>
                  <a:pt x="22928" y="36881"/>
                  <a:pt x="22928" y="32987"/>
                </a:cubicBezTo>
                <a:cubicBezTo>
                  <a:pt x="22928" y="27106"/>
                  <a:pt x="24218" y="22619"/>
                  <a:pt x="26333" y="18776"/>
                </a:cubicBezTo>
                <a:lnTo>
                  <a:pt x="26333" y="18776"/>
                </a:lnTo>
                <a:cubicBezTo>
                  <a:pt x="26333" y="18776"/>
                  <a:pt x="26333" y="18776"/>
                  <a:pt x="26333" y="18776"/>
                </a:cubicBezTo>
                <a:lnTo>
                  <a:pt x="26358" y="17822"/>
                </a:lnTo>
                <a:close/>
                <a:moveTo>
                  <a:pt x="26745" y="0"/>
                </a:moveTo>
                <a:cubicBezTo>
                  <a:pt x="23986" y="542"/>
                  <a:pt x="21226" y="826"/>
                  <a:pt x="18595" y="1109"/>
                </a:cubicBezTo>
                <a:cubicBezTo>
                  <a:pt x="8614" y="2167"/>
                  <a:pt x="0" y="3069"/>
                  <a:pt x="0" y="17254"/>
                </a:cubicBezTo>
                <a:cubicBezTo>
                  <a:pt x="0" y="25456"/>
                  <a:pt x="5932" y="30253"/>
                  <a:pt x="12225" y="35308"/>
                </a:cubicBezTo>
                <a:cubicBezTo>
                  <a:pt x="17254" y="39357"/>
                  <a:pt x="22412" y="43535"/>
                  <a:pt x="25636" y="49880"/>
                </a:cubicBezTo>
                <a:lnTo>
                  <a:pt x="25636" y="49493"/>
                </a:lnTo>
                <a:lnTo>
                  <a:pt x="25636" y="49158"/>
                </a:lnTo>
                <a:lnTo>
                  <a:pt x="25636" y="48925"/>
                </a:lnTo>
                <a:lnTo>
                  <a:pt x="25636" y="48564"/>
                </a:lnTo>
                <a:lnTo>
                  <a:pt x="25636" y="48525"/>
                </a:lnTo>
                <a:lnTo>
                  <a:pt x="25636" y="48525"/>
                </a:lnTo>
                <a:cubicBezTo>
                  <a:pt x="25645" y="48538"/>
                  <a:pt x="25653" y="48551"/>
                  <a:pt x="25662" y="48564"/>
                </a:cubicBezTo>
                <a:lnTo>
                  <a:pt x="25662" y="48281"/>
                </a:lnTo>
                <a:lnTo>
                  <a:pt x="25662" y="47739"/>
                </a:lnTo>
                <a:lnTo>
                  <a:pt x="25662" y="47559"/>
                </a:lnTo>
                <a:lnTo>
                  <a:pt x="25662" y="47481"/>
                </a:lnTo>
                <a:lnTo>
                  <a:pt x="25662" y="47445"/>
                </a:lnTo>
                <a:lnTo>
                  <a:pt x="25662" y="47445"/>
                </a:lnTo>
                <a:cubicBezTo>
                  <a:pt x="25671" y="47457"/>
                  <a:pt x="25679" y="47469"/>
                  <a:pt x="25688" y="47481"/>
                </a:cubicBezTo>
                <a:lnTo>
                  <a:pt x="25688" y="47301"/>
                </a:lnTo>
                <a:lnTo>
                  <a:pt x="25688" y="47249"/>
                </a:lnTo>
                <a:lnTo>
                  <a:pt x="25688" y="47017"/>
                </a:lnTo>
                <a:lnTo>
                  <a:pt x="25688" y="46672"/>
                </a:lnTo>
                <a:lnTo>
                  <a:pt x="25688" y="46672"/>
                </a:lnTo>
                <a:cubicBezTo>
                  <a:pt x="25696" y="46684"/>
                  <a:pt x="25705" y="46696"/>
                  <a:pt x="25714" y="46707"/>
                </a:cubicBezTo>
                <a:lnTo>
                  <a:pt x="25714" y="46269"/>
                </a:lnTo>
                <a:lnTo>
                  <a:pt x="25714" y="45959"/>
                </a:lnTo>
                <a:lnTo>
                  <a:pt x="25714" y="45925"/>
                </a:lnTo>
                <a:lnTo>
                  <a:pt x="25714" y="45925"/>
                </a:lnTo>
                <a:cubicBezTo>
                  <a:pt x="25722" y="45937"/>
                  <a:pt x="25731" y="45948"/>
                  <a:pt x="25739" y="45959"/>
                </a:cubicBezTo>
                <a:lnTo>
                  <a:pt x="25739" y="45908"/>
                </a:lnTo>
                <a:lnTo>
                  <a:pt x="25739" y="45598"/>
                </a:lnTo>
                <a:lnTo>
                  <a:pt x="25739" y="45263"/>
                </a:lnTo>
                <a:lnTo>
                  <a:pt x="25739" y="45237"/>
                </a:lnTo>
                <a:lnTo>
                  <a:pt x="25739" y="45057"/>
                </a:lnTo>
                <a:lnTo>
                  <a:pt x="25739" y="44386"/>
                </a:lnTo>
                <a:cubicBezTo>
                  <a:pt x="23484" y="40678"/>
                  <a:pt x="21546" y="37018"/>
                  <a:pt x="21437" y="32390"/>
                </a:cubicBezTo>
                <a:lnTo>
                  <a:pt x="21437" y="32390"/>
                </a:lnTo>
                <a:cubicBezTo>
                  <a:pt x="21435" y="32285"/>
                  <a:pt x="21433" y="32180"/>
                  <a:pt x="21433" y="32074"/>
                </a:cubicBezTo>
                <a:lnTo>
                  <a:pt x="21433" y="32074"/>
                </a:lnTo>
                <a:cubicBezTo>
                  <a:pt x="21432" y="32043"/>
                  <a:pt x="21432" y="32012"/>
                  <a:pt x="21432" y="31981"/>
                </a:cubicBezTo>
                <a:cubicBezTo>
                  <a:pt x="21432" y="24888"/>
                  <a:pt x="23367" y="20040"/>
                  <a:pt x="26410" y="15939"/>
                </a:cubicBezTo>
                <a:lnTo>
                  <a:pt x="26436" y="15140"/>
                </a:lnTo>
                <a:lnTo>
                  <a:pt x="26436" y="15140"/>
                </a:lnTo>
                <a:cubicBezTo>
                  <a:pt x="26427" y="15150"/>
                  <a:pt x="26419" y="15161"/>
                  <a:pt x="26410" y="15172"/>
                </a:cubicBezTo>
                <a:lnTo>
                  <a:pt x="26410" y="15172"/>
                </a:lnTo>
                <a:lnTo>
                  <a:pt x="26410" y="15140"/>
                </a:lnTo>
                <a:cubicBezTo>
                  <a:pt x="23083" y="19395"/>
                  <a:pt x="20942" y="24424"/>
                  <a:pt x="20942" y="31955"/>
                </a:cubicBezTo>
                <a:cubicBezTo>
                  <a:pt x="20942" y="36420"/>
                  <a:pt x="22583" y="39951"/>
                  <a:pt x="24641" y="43447"/>
                </a:cubicBezTo>
                <a:lnTo>
                  <a:pt x="24641" y="43447"/>
                </a:lnTo>
                <a:cubicBezTo>
                  <a:pt x="22101" y="39626"/>
                  <a:pt x="19936" y="35841"/>
                  <a:pt x="19936" y="30923"/>
                </a:cubicBezTo>
                <a:cubicBezTo>
                  <a:pt x="19936" y="22799"/>
                  <a:pt x="22516" y="17848"/>
                  <a:pt x="26462" y="13721"/>
                </a:cubicBezTo>
                <a:lnTo>
                  <a:pt x="26462" y="13025"/>
                </a:lnTo>
                <a:cubicBezTo>
                  <a:pt x="26462" y="13025"/>
                  <a:pt x="26462" y="13025"/>
                  <a:pt x="26462" y="13025"/>
                </a:cubicBezTo>
                <a:lnTo>
                  <a:pt x="26462" y="13025"/>
                </a:lnTo>
                <a:cubicBezTo>
                  <a:pt x="22232" y="17306"/>
                  <a:pt x="19446" y="22361"/>
                  <a:pt x="19446" y="30923"/>
                </a:cubicBezTo>
                <a:cubicBezTo>
                  <a:pt x="19446" y="35199"/>
                  <a:pt x="21022" y="38626"/>
                  <a:pt x="23068" y="41909"/>
                </a:cubicBezTo>
                <a:lnTo>
                  <a:pt x="23068" y="41909"/>
                </a:lnTo>
                <a:cubicBezTo>
                  <a:pt x="20512" y="38296"/>
                  <a:pt x="18441" y="34630"/>
                  <a:pt x="18441" y="29866"/>
                </a:cubicBezTo>
                <a:cubicBezTo>
                  <a:pt x="18441" y="20839"/>
                  <a:pt x="21690" y="15991"/>
                  <a:pt x="26487" y="11890"/>
                </a:cubicBezTo>
                <a:lnTo>
                  <a:pt x="26487" y="11864"/>
                </a:lnTo>
                <a:lnTo>
                  <a:pt x="26487" y="11245"/>
                </a:lnTo>
                <a:cubicBezTo>
                  <a:pt x="21432" y="15501"/>
                  <a:pt x="17976" y="20427"/>
                  <a:pt x="17976" y="29866"/>
                </a:cubicBezTo>
                <a:cubicBezTo>
                  <a:pt x="17976" y="34225"/>
                  <a:pt x="19653" y="37655"/>
                  <a:pt x="21845" y="40930"/>
                </a:cubicBezTo>
                <a:cubicBezTo>
                  <a:pt x="19137" y="37320"/>
                  <a:pt x="16919" y="33657"/>
                  <a:pt x="16919" y="28809"/>
                </a:cubicBezTo>
                <a:cubicBezTo>
                  <a:pt x="16919" y="18931"/>
                  <a:pt x="20891" y="14340"/>
                  <a:pt x="26539" y="10317"/>
                </a:cubicBezTo>
                <a:lnTo>
                  <a:pt x="26513" y="10317"/>
                </a:lnTo>
                <a:lnTo>
                  <a:pt x="26539" y="9749"/>
                </a:lnTo>
                <a:lnTo>
                  <a:pt x="26539" y="9749"/>
                </a:lnTo>
                <a:cubicBezTo>
                  <a:pt x="20659" y="13902"/>
                  <a:pt x="16481" y="18544"/>
                  <a:pt x="16481" y="28809"/>
                </a:cubicBezTo>
                <a:cubicBezTo>
                  <a:pt x="16481" y="33090"/>
                  <a:pt x="18105" y="36443"/>
                  <a:pt x="20323" y="39615"/>
                </a:cubicBezTo>
                <a:cubicBezTo>
                  <a:pt x="17590" y="36133"/>
                  <a:pt x="15449" y="32522"/>
                  <a:pt x="15449" y="27751"/>
                </a:cubicBezTo>
                <a:cubicBezTo>
                  <a:pt x="15449" y="17100"/>
                  <a:pt x="20117" y="12870"/>
                  <a:pt x="26565" y="8976"/>
                </a:cubicBezTo>
                <a:lnTo>
                  <a:pt x="26565" y="8434"/>
                </a:lnTo>
                <a:cubicBezTo>
                  <a:pt x="19859" y="12431"/>
                  <a:pt x="14959" y="16713"/>
                  <a:pt x="14959" y="27777"/>
                </a:cubicBezTo>
                <a:cubicBezTo>
                  <a:pt x="14959" y="31981"/>
                  <a:pt x="16558" y="35282"/>
                  <a:pt x="18776" y="38377"/>
                </a:cubicBezTo>
                <a:cubicBezTo>
                  <a:pt x="16042" y="34998"/>
                  <a:pt x="13927" y="31439"/>
                  <a:pt x="13927" y="26720"/>
                </a:cubicBezTo>
                <a:cubicBezTo>
                  <a:pt x="13953" y="15294"/>
                  <a:pt x="19369" y="11529"/>
                  <a:pt x="26590" y="7789"/>
                </a:cubicBezTo>
                <a:lnTo>
                  <a:pt x="26590" y="7248"/>
                </a:lnTo>
                <a:cubicBezTo>
                  <a:pt x="26582" y="7252"/>
                  <a:pt x="26573" y="7256"/>
                  <a:pt x="26565" y="7261"/>
                </a:cubicBezTo>
                <a:lnTo>
                  <a:pt x="26565" y="7261"/>
                </a:lnTo>
                <a:lnTo>
                  <a:pt x="26565" y="7248"/>
                </a:lnTo>
                <a:cubicBezTo>
                  <a:pt x="19085" y="11116"/>
                  <a:pt x="13437" y="14907"/>
                  <a:pt x="13437" y="26720"/>
                </a:cubicBezTo>
                <a:cubicBezTo>
                  <a:pt x="13437" y="30872"/>
                  <a:pt x="15036" y="34147"/>
                  <a:pt x="17254" y="37165"/>
                </a:cubicBezTo>
                <a:cubicBezTo>
                  <a:pt x="14495" y="33864"/>
                  <a:pt x="12431" y="30330"/>
                  <a:pt x="12431" y="25662"/>
                </a:cubicBezTo>
                <a:cubicBezTo>
                  <a:pt x="12431" y="21359"/>
                  <a:pt x="13208" y="18177"/>
                  <a:pt x="14569" y="15701"/>
                </a:cubicBezTo>
                <a:lnTo>
                  <a:pt x="14569" y="15701"/>
                </a:lnTo>
                <a:cubicBezTo>
                  <a:pt x="17046" y="11196"/>
                  <a:pt x="21455" y="9037"/>
                  <a:pt x="26616" y="6706"/>
                </a:cubicBezTo>
                <a:lnTo>
                  <a:pt x="26616" y="6706"/>
                </a:lnTo>
                <a:cubicBezTo>
                  <a:pt x="26616" y="6706"/>
                  <a:pt x="26616" y="6706"/>
                  <a:pt x="26616" y="6706"/>
                </a:cubicBezTo>
                <a:lnTo>
                  <a:pt x="26616" y="6190"/>
                </a:lnTo>
                <a:cubicBezTo>
                  <a:pt x="18363" y="9904"/>
                  <a:pt x="11967" y="13128"/>
                  <a:pt x="11967" y="25662"/>
                </a:cubicBezTo>
                <a:cubicBezTo>
                  <a:pt x="11967" y="29814"/>
                  <a:pt x="13540" y="33064"/>
                  <a:pt x="15784" y="36030"/>
                </a:cubicBezTo>
                <a:cubicBezTo>
                  <a:pt x="12999" y="32755"/>
                  <a:pt x="10936" y="29247"/>
                  <a:pt x="10936" y="24605"/>
                </a:cubicBezTo>
                <a:cubicBezTo>
                  <a:pt x="10936" y="11916"/>
                  <a:pt x="17744" y="9233"/>
                  <a:pt x="26384" y="5829"/>
                </a:cubicBezTo>
                <a:lnTo>
                  <a:pt x="26358" y="5829"/>
                </a:lnTo>
                <a:lnTo>
                  <a:pt x="26642" y="5726"/>
                </a:lnTo>
                <a:lnTo>
                  <a:pt x="26642" y="5236"/>
                </a:lnTo>
                <a:lnTo>
                  <a:pt x="26616" y="5244"/>
                </a:lnTo>
                <a:lnTo>
                  <a:pt x="26616" y="5236"/>
                </a:lnTo>
                <a:lnTo>
                  <a:pt x="26507" y="5281"/>
                </a:lnTo>
                <a:lnTo>
                  <a:pt x="26178" y="5391"/>
                </a:lnTo>
                <a:cubicBezTo>
                  <a:pt x="17409" y="8872"/>
                  <a:pt x="10471" y="11606"/>
                  <a:pt x="10471" y="24631"/>
                </a:cubicBezTo>
                <a:cubicBezTo>
                  <a:pt x="10471" y="28731"/>
                  <a:pt x="12019" y="31955"/>
                  <a:pt x="14263" y="34895"/>
                </a:cubicBezTo>
                <a:cubicBezTo>
                  <a:pt x="11477" y="31671"/>
                  <a:pt x="9440" y="28190"/>
                  <a:pt x="9440" y="23573"/>
                </a:cubicBezTo>
                <a:cubicBezTo>
                  <a:pt x="9440" y="14246"/>
                  <a:pt x="13127" y="10436"/>
                  <a:pt x="18533" y="7880"/>
                </a:cubicBezTo>
                <a:lnTo>
                  <a:pt x="18533" y="7880"/>
                </a:lnTo>
                <a:cubicBezTo>
                  <a:pt x="20549" y="6931"/>
                  <a:pt x="22804" y="6158"/>
                  <a:pt x="25198" y="5339"/>
                </a:cubicBezTo>
                <a:lnTo>
                  <a:pt x="26642" y="4823"/>
                </a:lnTo>
                <a:lnTo>
                  <a:pt x="26642" y="4333"/>
                </a:lnTo>
                <a:lnTo>
                  <a:pt x="26642" y="4333"/>
                </a:lnTo>
                <a:lnTo>
                  <a:pt x="25043" y="4875"/>
                </a:lnTo>
                <a:cubicBezTo>
                  <a:pt x="16455" y="7867"/>
                  <a:pt x="9001" y="10446"/>
                  <a:pt x="9001" y="23573"/>
                </a:cubicBezTo>
                <a:cubicBezTo>
                  <a:pt x="9001" y="27648"/>
                  <a:pt x="10523" y="30846"/>
                  <a:pt x="12741" y="33760"/>
                </a:cubicBezTo>
                <a:cubicBezTo>
                  <a:pt x="9955" y="30562"/>
                  <a:pt x="7944" y="27106"/>
                  <a:pt x="7944" y="22516"/>
                </a:cubicBezTo>
                <a:cubicBezTo>
                  <a:pt x="7944" y="9569"/>
                  <a:pt x="15088" y="7454"/>
                  <a:pt x="24089" y="4772"/>
                </a:cubicBezTo>
                <a:cubicBezTo>
                  <a:pt x="24940" y="4540"/>
                  <a:pt x="25791" y="4282"/>
                  <a:pt x="26668" y="3998"/>
                </a:cubicBezTo>
                <a:lnTo>
                  <a:pt x="26668" y="3482"/>
                </a:lnTo>
                <a:cubicBezTo>
                  <a:pt x="25739" y="3792"/>
                  <a:pt x="24837" y="4049"/>
                  <a:pt x="23934" y="4307"/>
                </a:cubicBezTo>
                <a:cubicBezTo>
                  <a:pt x="15114" y="6938"/>
                  <a:pt x="7480" y="9208"/>
                  <a:pt x="7480" y="22516"/>
                </a:cubicBezTo>
                <a:cubicBezTo>
                  <a:pt x="7480" y="22519"/>
                  <a:pt x="7480" y="22523"/>
                  <a:pt x="7480" y="22526"/>
                </a:cubicBezTo>
                <a:lnTo>
                  <a:pt x="7480" y="22526"/>
                </a:lnTo>
                <a:cubicBezTo>
                  <a:pt x="7482" y="26674"/>
                  <a:pt x="9081" y="29946"/>
                  <a:pt x="11400" y="32884"/>
                </a:cubicBezTo>
                <a:cubicBezTo>
                  <a:pt x="8485" y="29660"/>
                  <a:pt x="6448" y="26204"/>
                  <a:pt x="6448" y="21484"/>
                </a:cubicBezTo>
                <a:cubicBezTo>
                  <a:pt x="6448" y="8382"/>
                  <a:pt x="13747" y="6525"/>
                  <a:pt x="22980" y="4178"/>
                </a:cubicBezTo>
                <a:cubicBezTo>
                  <a:pt x="24192" y="3843"/>
                  <a:pt x="25430" y="3559"/>
                  <a:pt x="26694" y="3198"/>
                </a:cubicBezTo>
                <a:lnTo>
                  <a:pt x="26694" y="2708"/>
                </a:lnTo>
                <a:cubicBezTo>
                  <a:pt x="25378" y="3095"/>
                  <a:pt x="24115" y="3405"/>
                  <a:pt x="22851" y="3740"/>
                </a:cubicBezTo>
                <a:cubicBezTo>
                  <a:pt x="13798" y="6035"/>
                  <a:pt x="5984" y="7995"/>
                  <a:pt x="5984" y="21458"/>
                </a:cubicBezTo>
                <a:cubicBezTo>
                  <a:pt x="5984" y="25611"/>
                  <a:pt x="7557" y="28886"/>
                  <a:pt x="9878" y="31775"/>
                </a:cubicBezTo>
                <a:cubicBezTo>
                  <a:pt x="6938" y="28577"/>
                  <a:pt x="4952" y="25121"/>
                  <a:pt x="4952" y="20401"/>
                </a:cubicBezTo>
                <a:cubicBezTo>
                  <a:pt x="4952" y="12310"/>
                  <a:pt x="7749" y="8569"/>
                  <a:pt x="12081" y="6423"/>
                </a:cubicBezTo>
                <a:lnTo>
                  <a:pt x="12081" y="6423"/>
                </a:lnTo>
                <a:cubicBezTo>
                  <a:pt x="14186" y="5385"/>
                  <a:pt x="16652" y="4719"/>
                  <a:pt x="19334" y="4110"/>
                </a:cubicBezTo>
                <a:lnTo>
                  <a:pt x="19334" y="4110"/>
                </a:lnTo>
                <a:cubicBezTo>
                  <a:pt x="20161" y="3924"/>
                  <a:pt x="21008" y="3743"/>
                  <a:pt x="21871" y="3559"/>
                </a:cubicBezTo>
                <a:cubicBezTo>
                  <a:pt x="23444" y="3250"/>
                  <a:pt x="25069" y="2889"/>
                  <a:pt x="26719" y="2476"/>
                </a:cubicBezTo>
                <a:lnTo>
                  <a:pt x="26719" y="1986"/>
                </a:lnTo>
                <a:cubicBezTo>
                  <a:pt x="26711" y="1988"/>
                  <a:pt x="26702" y="1991"/>
                  <a:pt x="26694" y="1993"/>
                </a:cubicBezTo>
                <a:lnTo>
                  <a:pt x="26694" y="1993"/>
                </a:lnTo>
                <a:lnTo>
                  <a:pt x="26694" y="1986"/>
                </a:lnTo>
                <a:cubicBezTo>
                  <a:pt x="25017" y="2425"/>
                  <a:pt x="23367" y="2760"/>
                  <a:pt x="21768" y="3121"/>
                </a:cubicBezTo>
                <a:cubicBezTo>
                  <a:pt x="12483" y="5081"/>
                  <a:pt x="4462" y="6783"/>
                  <a:pt x="4462" y="20427"/>
                </a:cubicBezTo>
                <a:cubicBezTo>
                  <a:pt x="4462" y="24605"/>
                  <a:pt x="6087" y="27906"/>
                  <a:pt x="8434" y="30820"/>
                </a:cubicBezTo>
                <a:cubicBezTo>
                  <a:pt x="5468" y="27622"/>
                  <a:pt x="3430" y="24115"/>
                  <a:pt x="3430" y="19369"/>
                </a:cubicBezTo>
                <a:cubicBezTo>
                  <a:pt x="3456" y="5958"/>
                  <a:pt x="11116" y="4617"/>
                  <a:pt x="20788" y="2915"/>
                </a:cubicBezTo>
                <a:cubicBezTo>
                  <a:pt x="22696" y="2605"/>
                  <a:pt x="24708" y="2244"/>
                  <a:pt x="26719" y="1780"/>
                </a:cubicBezTo>
                <a:lnTo>
                  <a:pt x="26719" y="1290"/>
                </a:lnTo>
                <a:cubicBezTo>
                  <a:pt x="24682" y="1754"/>
                  <a:pt x="22645" y="2115"/>
                  <a:pt x="20710" y="2476"/>
                </a:cubicBezTo>
                <a:cubicBezTo>
                  <a:pt x="11193" y="4127"/>
                  <a:pt x="2992" y="5571"/>
                  <a:pt x="2992" y="19369"/>
                </a:cubicBezTo>
                <a:cubicBezTo>
                  <a:pt x="2992" y="23625"/>
                  <a:pt x="4617" y="26952"/>
                  <a:pt x="7067" y="29918"/>
                </a:cubicBezTo>
                <a:cubicBezTo>
                  <a:pt x="7117" y="29979"/>
                  <a:pt x="7167" y="30039"/>
                  <a:pt x="7217" y="30100"/>
                </a:cubicBezTo>
                <a:lnTo>
                  <a:pt x="7217" y="30100"/>
                </a:lnTo>
                <a:cubicBezTo>
                  <a:pt x="7158" y="30039"/>
                  <a:pt x="7100" y="29979"/>
                  <a:pt x="7041" y="29918"/>
                </a:cubicBezTo>
                <a:cubicBezTo>
                  <a:pt x="3998" y="26694"/>
                  <a:pt x="1935" y="23135"/>
                  <a:pt x="1935" y="18312"/>
                </a:cubicBezTo>
                <a:cubicBezTo>
                  <a:pt x="1960" y="4720"/>
                  <a:pt x="9801" y="3637"/>
                  <a:pt x="19730" y="2244"/>
                </a:cubicBezTo>
                <a:cubicBezTo>
                  <a:pt x="21974" y="1909"/>
                  <a:pt x="24347" y="1599"/>
                  <a:pt x="26745" y="1084"/>
                </a:cubicBezTo>
                <a:lnTo>
                  <a:pt x="26745" y="619"/>
                </a:lnTo>
                <a:cubicBezTo>
                  <a:pt x="24321" y="1135"/>
                  <a:pt x="21922" y="1470"/>
                  <a:pt x="19653" y="1780"/>
                </a:cubicBezTo>
                <a:cubicBezTo>
                  <a:pt x="9904" y="3147"/>
                  <a:pt x="1496" y="4307"/>
                  <a:pt x="1496" y="18312"/>
                </a:cubicBezTo>
                <a:cubicBezTo>
                  <a:pt x="1496" y="22541"/>
                  <a:pt x="3095" y="25843"/>
                  <a:pt x="5494" y="28783"/>
                </a:cubicBezTo>
                <a:cubicBezTo>
                  <a:pt x="5581" y="28891"/>
                  <a:pt x="5670" y="28998"/>
                  <a:pt x="5759" y="29104"/>
                </a:cubicBezTo>
                <a:lnTo>
                  <a:pt x="5759" y="29104"/>
                </a:lnTo>
                <a:cubicBezTo>
                  <a:pt x="5653" y="28998"/>
                  <a:pt x="5547" y="28890"/>
                  <a:pt x="5442" y="28783"/>
                </a:cubicBezTo>
                <a:cubicBezTo>
                  <a:pt x="2476" y="25585"/>
                  <a:pt x="490" y="22051"/>
                  <a:pt x="490" y="17254"/>
                </a:cubicBezTo>
                <a:cubicBezTo>
                  <a:pt x="490" y="3482"/>
                  <a:pt x="8485" y="2631"/>
                  <a:pt x="18647" y="1574"/>
                </a:cubicBezTo>
                <a:cubicBezTo>
                  <a:pt x="21252" y="1290"/>
                  <a:pt x="23986" y="1006"/>
                  <a:pt x="26745" y="465"/>
                </a:cubicBezTo>
                <a:lnTo>
                  <a:pt x="26745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2" name="Google Shape;232;p26"/>
          <p:cNvGrpSpPr/>
          <p:nvPr/>
        </p:nvGrpSpPr>
        <p:grpSpPr>
          <a:xfrm>
            <a:off x="0" y="4290400"/>
            <a:ext cx="9141531" cy="595817"/>
            <a:chOff x="0" y="4290400"/>
            <a:chExt cx="9141531" cy="595817"/>
          </a:xfrm>
        </p:grpSpPr>
        <p:sp>
          <p:nvSpPr>
            <p:cNvPr id="233" name="Google Shape;233;p26"/>
            <p:cNvSpPr/>
            <p:nvPr/>
          </p:nvSpPr>
          <p:spPr>
            <a:xfrm>
              <a:off x="0" y="4290400"/>
              <a:ext cx="2273678" cy="595817"/>
            </a:xfrm>
            <a:custGeom>
              <a:rect b="b" l="l" r="r" t="t"/>
              <a:pathLst>
                <a:path extrusionOk="0" h="45674" w="174295">
                  <a:moveTo>
                    <a:pt x="79185" y="21985"/>
                  </a:moveTo>
                  <a:lnTo>
                    <a:pt x="79185" y="22856"/>
                  </a:lnTo>
                  <a:lnTo>
                    <a:pt x="79146" y="22856"/>
                  </a:lnTo>
                  <a:lnTo>
                    <a:pt x="79146" y="23728"/>
                  </a:lnTo>
                  <a:lnTo>
                    <a:pt x="80136" y="23728"/>
                  </a:lnTo>
                  <a:lnTo>
                    <a:pt x="80136" y="22856"/>
                  </a:lnTo>
                  <a:lnTo>
                    <a:pt x="80175" y="22856"/>
                  </a:lnTo>
                  <a:lnTo>
                    <a:pt x="80175" y="21985"/>
                  </a:lnTo>
                  <a:close/>
                  <a:moveTo>
                    <a:pt x="15013" y="21906"/>
                  </a:moveTo>
                  <a:lnTo>
                    <a:pt x="15013" y="22856"/>
                  </a:lnTo>
                  <a:lnTo>
                    <a:pt x="14973" y="22856"/>
                  </a:lnTo>
                  <a:lnTo>
                    <a:pt x="14973" y="23768"/>
                  </a:lnTo>
                  <a:lnTo>
                    <a:pt x="15964" y="23768"/>
                  </a:lnTo>
                  <a:lnTo>
                    <a:pt x="15964" y="22856"/>
                  </a:lnTo>
                  <a:lnTo>
                    <a:pt x="16003" y="22856"/>
                  </a:lnTo>
                  <a:lnTo>
                    <a:pt x="16003" y="21906"/>
                  </a:lnTo>
                  <a:close/>
                  <a:moveTo>
                    <a:pt x="113410" y="21945"/>
                  </a:moveTo>
                  <a:lnTo>
                    <a:pt x="113410" y="22856"/>
                  </a:lnTo>
                  <a:lnTo>
                    <a:pt x="113410" y="23768"/>
                  </a:lnTo>
                  <a:lnTo>
                    <a:pt x="114401" y="23768"/>
                  </a:lnTo>
                  <a:lnTo>
                    <a:pt x="114401" y="22856"/>
                  </a:lnTo>
                  <a:lnTo>
                    <a:pt x="114401" y="21945"/>
                  </a:lnTo>
                  <a:close/>
                  <a:moveTo>
                    <a:pt x="111271" y="21549"/>
                  </a:moveTo>
                  <a:lnTo>
                    <a:pt x="111271" y="22856"/>
                  </a:lnTo>
                  <a:lnTo>
                    <a:pt x="111271" y="24164"/>
                  </a:lnTo>
                  <a:lnTo>
                    <a:pt x="112262" y="24164"/>
                  </a:lnTo>
                  <a:lnTo>
                    <a:pt x="112262" y="22856"/>
                  </a:lnTo>
                  <a:lnTo>
                    <a:pt x="112262" y="21549"/>
                  </a:lnTo>
                  <a:close/>
                  <a:moveTo>
                    <a:pt x="104854" y="21232"/>
                  </a:moveTo>
                  <a:lnTo>
                    <a:pt x="104854" y="22856"/>
                  </a:lnTo>
                  <a:lnTo>
                    <a:pt x="104854" y="24481"/>
                  </a:lnTo>
                  <a:lnTo>
                    <a:pt x="105844" y="24481"/>
                  </a:lnTo>
                  <a:lnTo>
                    <a:pt x="105844" y="22856"/>
                  </a:lnTo>
                  <a:lnTo>
                    <a:pt x="105844" y="21232"/>
                  </a:lnTo>
                  <a:close/>
                  <a:moveTo>
                    <a:pt x="66351" y="20915"/>
                  </a:moveTo>
                  <a:lnTo>
                    <a:pt x="66351" y="22856"/>
                  </a:lnTo>
                  <a:lnTo>
                    <a:pt x="66311" y="22856"/>
                  </a:lnTo>
                  <a:lnTo>
                    <a:pt x="66311" y="24837"/>
                  </a:lnTo>
                  <a:lnTo>
                    <a:pt x="67301" y="24837"/>
                  </a:lnTo>
                  <a:lnTo>
                    <a:pt x="67301" y="22856"/>
                  </a:lnTo>
                  <a:lnTo>
                    <a:pt x="67341" y="22856"/>
                  </a:lnTo>
                  <a:lnTo>
                    <a:pt x="67341" y="20915"/>
                  </a:lnTo>
                  <a:close/>
                  <a:moveTo>
                    <a:pt x="68490" y="20915"/>
                  </a:moveTo>
                  <a:lnTo>
                    <a:pt x="68490" y="22856"/>
                  </a:lnTo>
                  <a:lnTo>
                    <a:pt x="68450" y="22856"/>
                  </a:lnTo>
                  <a:lnTo>
                    <a:pt x="68450" y="24837"/>
                  </a:lnTo>
                  <a:lnTo>
                    <a:pt x="69441" y="24837"/>
                  </a:lnTo>
                  <a:lnTo>
                    <a:pt x="69441" y="22856"/>
                  </a:lnTo>
                  <a:lnTo>
                    <a:pt x="69480" y="22856"/>
                  </a:lnTo>
                  <a:lnTo>
                    <a:pt x="69480" y="20915"/>
                  </a:lnTo>
                  <a:close/>
                  <a:moveTo>
                    <a:pt x="162609" y="20836"/>
                  </a:moveTo>
                  <a:lnTo>
                    <a:pt x="162609" y="22856"/>
                  </a:lnTo>
                  <a:lnTo>
                    <a:pt x="162609" y="24877"/>
                  </a:lnTo>
                  <a:lnTo>
                    <a:pt x="163599" y="24877"/>
                  </a:lnTo>
                  <a:lnTo>
                    <a:pt x="163599" y="22856"/>
                  </a:lnTo>
                  <a:lnTo>
                    <a:pt x="163599" y="20836"/>
                  </a:lnTo>
                  <a:close/>
                  <a:moveTo>
                    <a:pt x="10735" y="20559"/>
                  </a:moveTo>
                  <a:lnTo>
                    <a:pt x="10735" y="22856"/>
                  </a:lnTo>
                  <a:lnTo>
                    <a:pt x="10695" y="22856"/>
                  </a:lnTo>
                  <a:lnTo>
                    <a:pt x="10695" y="25154"/>
                  </a:lnTo>
                  <a:lnTo>
                    <a:pt x="11686" y="25154"/>
                  </a:lnTo>
                  <a:lnTo>
                    <a:pt x="11686" y="22856"/>
                  </a:lnTo>
                  <a:lnTo>
                    <a:pt x="11725" y="22856"/>
                  </a:lnTo>
                  <a:lnTo>
                    <a:pt x="11725" y="20559"/>
                  </a:lnTo>
                  <a:close/>
                  <a:moveTo>
                    <a:pt x="77046" y="20559"/>
                  </a:moveTo>
                  <a:lnTo>
                    <a:pt x="77046" y="22856"/>
                  </a:lnTo>
                  <a:lnTo>
                    <a:pt x="77006" y="22856"/>
                  </a:lnTo>
                  <a:lnTo>
                    <a:pt x="77006" y="25154"/>
                  </a:lnTo>
                  <a:lnTo>
                    <a:pt x="77997" y="25154"/>
                  </a:lnTo>
                  <a:lnTo>
                    <a:pt x="77997" y="22856"/>
                  </a:lnTo>
                  <a:lnTo>
                    <a:pt x="78036" y="22856"/>
                  </a:lnTo>
                  <a:lnTo>
                    <a:pt x="78036" y="20559"/>
                  </a:lnTo>
                  <a:close/>
                  <a:moveTo>
                    <a:pt x="173304" y="20440"/>
                  </a:moveTo>
                  <a:lnTo>
                    <a:pt x="173304" y="22856"/>
                  </a:lnTo>
                  <a:lnTo>
                    <a:pt x="173304" y="25273"/>
                  </a:lnTo>
                  <a:lnTo>
                    <a:pt x="174295" y="25273"/>
                  </a:lnTo>
                  <a:lnTo>
                    <a:pt x="174295" y="22856"/>
                  </a:lnTo>
                  <a:lnTo>
                    <a:pt x="174295" y="20440"/>
                  </a:lnTo>
                  <a:close/>
                  <a:moveTo>
                    <a:pt x="12874" y="20321"/>
                  </a:moveTo>
                  <a:lnTo>
                    <a:pt x="12874" y="22856"/>
                  </a:lnTo>
                  <a:lnTo>
                    <a:pt x="12834" y="22856"/>
                  </a:lnTo>
                  <a:lnTo>
                    <a:pt x="12834" y="25392"/>
                  </a:lnTo>
                  <a:lnTo>
                    <a:pt x="13825" y="25392"/>
                  </a:lnTo>
                  <a:lnTo>
                    <a:pt x="13825" y="22856"/>
                  </a:lnTo>
                  <a:lnTo>
                    <a:pt x="13864" y="22856"/>
                  </a:lnTo>
                  <a:lnTo>
                    <a:pt x="13864" y="20321"/>
                  </a:lnTo>
                  <a:close/>
                  <a:moveTo>
                    <a:pt x="109132" y="20242"/>
                  </a:moveTo>
                  <a:lnTo>
                    <a:pt x="109132" y="22856"/>
                  </a:lnTo>
                  <a:lnTo>
                    <a:pt x="109132" y="25471"/>
                  </a:lnTo>
                  <a:lnTo>
                    <a:pt x="110122" y="25471"/>
                  </a:lnTo>
                  <a:lnTo>
                    <a:pt x="110122" y="22856"/>
                  </a:lnTo>
                  <a:lnTo>
                    <a:pt x="110122" y="20242"/>
                  </a:lnTo>
                  <a:close/>
                  <a:moveTo>
                    <a:pt x="115549" y="20004"/>
                  </a:moveTo>
                  <a:lnTo>
                    <a:pt x="115549" y="22856"/>
                  </a:lnTo>
                  <a:lnTo>
                    <a:pt x="115549" y="25709"/>
                  </a:lnTo>
                  <a:lnTo>
                    <a:pt x="116540" y="25709"/>
                  </a:lnTo>
                  <a:lnTo>
                    <a:pt x="116540" y="22856"/>
                  </a:lnTo>
                  <a:lnTo>
                    <a:pt x="116540" y="20004"/>
                  </a:lnTo>
                  <a:close/>
                  <a:moveTo>
                    <a:pt x="8596" y="19569"/>
                  </a:moveTo>
                  <a:lnTo>
                    <a:pt x="8596" y="22856"/>
                  </a:lnTo>
                  <a:lnTo>
                    <a:pt x="8556" y="22856"/>
                  </a:lnTo>
                  <a:lnTo>
                    <a:pt x="8556" y="26144"/>
                  </a:lnTo>
                  <a:lnTo>
                    <a:pt x="9547" y="26144"/>
                  </a:lnTo>
                  <a:lnTo>
                    <a:pt x="9547" y="22856"/>
                  </a:lnTo>
                  <a:lnTo>
                    <a:pt x="9586" y="22856"/>
                  </a:lnTo>
                  <a:lnTo>
                    <a:pt x="9586" y="19569"/>
                  </a:lnTo>
                  <a:close/>
                  <a:moveTo>
                    <a:pt x="64172" y="19252"/>
                  </a:moveTo>
                  <a:lnTo>
                    <a:pt x="64172" y="22856"/>
                  </a:lnTo>
                  <a:lnTo>
                    <a:pt x="64172" y="26461"/>
                  </a:lnTo>
                  <a:lnTo>
                    <a:pt x="65162" y="26461"/>
                  </a:lnTo>
                  <a:lnTo>
                    <a:pt x="65162" y="22856"/>
                  </a:lnTo>
                  <a:lnTo>
                    <a:pt x="65162" y="19252"/>
                  </a:lnTo>
                  <a:close/>
                  <a:moveTo>
                    <a:pt x="156192" y="18974"/>
                  </a:moveTo>
                  <a:lnTo>
                    <a:pt x="156192" y="22856"/>
                  </a:lnTo>
                  <a:lnTo>
                    <a:pt x="156192" y="26738"/>
                  </a:lnTo>
                  <a:lnTo>
                    <a:pt x="157182" y="26738"/>
                  </a:lnTo>
                  <a:lnTo>
                    <a:pt x="157182" y="22856"/>
                  </a:lnTo>
                  <a:lnTo>
                    <a:pt x="157182" y="18974"/>
                  </a:lnTo>
                  <a:close/>
                  <a:moveTo>
                    <a:pt x="160470" y="18895"/>
                  </a:moveTo>
                  <a:lnTo>
                    <a:pt x="160470" y="22856"/>
                  </a:lnTo>
                  <a:lnTo>
                    <a:pt x="160470" y="26818"/>
                  </a:lnTo>
                  <a:lnTo>
                    <a:pt x="161460" y="26818"/>
                  </a:lnTo>
                  <a:lnTo>
                    <a:pt x="161460" y="22856"/>
                  </a:lnTo>
                  <a:lnTo>
                    <a:pt x="161460" y="18895"/>
                  </a:lnTo>
                  <a:close/>
                  <a:moveTo>
                    <a:pt x="27808" y="18856"/>
                  </a:moveTo>
                  <a:lnTo>
                    <a:pt x="27808" y="22856"/>
                  </a:lnTo>
                  <a:lnTo>
                    <a:pt x="27808" y="26857"/>
                  </a:lnTo>
                  <a:lnTo>
                    <a:pt x="28798" y="26857"/>
                  </a:lnTo>
                  <a:lnTo>
                    <a:pt x="28798" y="22856"/>
                  </a:lnTo>
                  <a:lnTo>
                    <a:pt x="28798" y="18856"/>
                  </a:lnTo>
                  <a:close/>
                  <a:moveTo>
                    <a:pt x="72768" y="18816"/>
                  </a:moveTo>
                  <a:lnTo>
                    <a:pt x="72768" y="22856"/>
                  </a:lnTo>
                  <a:lnTo>
                    <a:pt x="72728" y="22856"/>
                  </a:lnTo>
                  <a:lnTo>
                    <a:pt x="72728" y="26857"/>
                  </a:lnTo>
                  <a:lnTo>
                    <a:pt x="73719" y="26857"/>
                  </a:lnTo>
                  <a:lnTo>
                    <a:pt x="73719" y="22856"/>
                  </a:lnTo>
                  <a:lnTo>
                    <a:pt x="73758" y="22856"/>
                  </a:lnTo>
                  <a:lnTo>
                    <a:pt x="73758" y="18816"/>
                  </a:lnTo>
                  <a:close/>
                  <a:moveTo>
                    <a:pt x="49199" y="18737"/>
                  </a:moveTo>
                  <a:lnTo>
                    <a:pt x="49199" y="22856"/>
                  </a:lnTo>
                  <a:lnTo>
                    <a:pt x="49199" y="27016"/>
                  </a:lnTo>
                  <a:lnTo>
                    <a:pt x="50189" y="27016"/>
                  </a:lnTo>
                  <a:lnTo>
                    <a:pt x="50189" y="22856"/>
                  </a:lnTo>
                  <a:lnTo>
                    <a:pt x="50189" y="18737"/>
                  </a:lnTo>
                  <a:close/>
                  <a:moveTo>
                    <a:pt x="106993" y="18658"/>
                  </a:moveTo>
                  <a:lnTo>
                    <a:pt x="106993" y="22856"/>
                  </a:lnTo>
                  <a:lnTo>
                    <a:pt x="106993" y="27055"/>
                  </a:lnTo>
                  <a:lnTo>
                    <a:pt x="107983" y="27055"/>
                  </a:lnTo>
                  <a:lnTo>
                    <a:pt x="107983" y="22856"/>
                  </a:lnTo>
                  <a:lnTo>
                    <a:pt x="107983" y="18658"/>
                  </a:lnTo>
                  <a:close/>
                  <a:moveTo>
                    <a:pt x="132662" y="18261"/>
                  </a:moveTo>
                  <a:lnTo>
                    <a:pt x="132662" y="22856"/>
                  </a:lnTo>
                  <a:lnTo>
                    <a:pt x="132662" y="27451"/>
                  </a:lnTo>
                  <a:lnTo>
                    <a:pt x="133652" y="27451"/>
                  </a:lnTo>
                  <a:lnTo>
                    <a:pt x="133652" y="22856"/>
                  </a:lnTo>
                  <a:lnTo>
                    <a:pt x="133652" y="18261"/>
                  </a:lnTo>
                  <a:close/>
                  <a:moveTo>
                    <a:pt x="40642" y="17865"/>
                  </a:moveTo>
                  <a:lnTo>
                    <a:pt x="40642" y="22856"/>
                  </a:lnTo>
                  <a:lnTo>
                    <a:pt x="40642" y="27848"/>
                  </a:lnTo>
                  <a:lnTo>
                    <a:pt x="41633" y="27848"/>
                  </a:lnTo>
                  <a:lnTo>
                    <a:pt x="41633" y="22856"/>
                  </a:lnTo>
                  <a:lnTo>
                    <a:pt x="41633" y="17865"/>
                  </a:lnTo>
                  <a:close/>
                  <a:moveTo>
                    <a:pt x="102715" y="17826"/>
                  </a:moveTo>
                  <a:lnTo>
                    <a:pt x="102715" y="22856"/>
                  </a:lnTo>
                  <a:lnTo>
                    <a:pt x="102715" y="27848"/>
                  </a:lnTo>
                  <a:lnTo>
                    <a:pt x="103705" y="27848"/>
                  </a:lnTo>
                  <a:lnTo>
                    <a:pt x="103705" y="22856"/>
                  </a:lnTo>
                  <a:lnTo>
                    <a:pt x="103705" y="17826"/>
                  </a:lnTo>
                  <a:close/>
                  <a:moveTo>
                    <a:pt x="70629" y="17667"/>
                  </a:moveTo>
                  <a:lnTo>
                    <a:pt x="70629" y="22856"/>
                  </a:lnTo>
                  <a:lnTo>
                    <a:pt x="70589" y="22856"/>
                  </a:lnTo>
                  <a:lnTo>
                    <a:pt x="70589" y="28046"/>
                  </a:lnTo>
                  <a:lnTo>
                    <a:pt x="71580" y="28046"/>
                  </a:lnTo>
                  <a:lnTo>
                    <a:pt x="71580" y="22856"/>
                  </a:lnTo>
                  <a:lnTo>
                    <a:pt x="71619" y="22856"/>
                  </a:lnTo>
                  <a:lnTo>
                    <a:pt x="71619" y="17667"/>
                  </a:lnTo>
                  <a:close/>
                  <a:moveTo>
                    <a:pt x="81324" y="17667"/>
                  </a:moveTo>
                  <a:lnTo>
                    <a:pt x="81324" y="22856"/>
                  </a:lnTo>
                  <a:lnTo>
                    <a:pt x="81285" y="22856"/>
                  </a:lnTo>
                  <a:lnTo>
                    <a:pt x="81285" y="28046"/>
                  </a:lnTo>
                  <a:lnTo>
                    <a:pt x="82275" y="28046"/>
                  </a:lnTo>
                  <a:lnTo>
                    <a:pt x="82275" y="22856"/>
                  </a:lnTo>
                  <a:lnTo>
                    <a:pt x="82315" y="22856"/>
                  </a:lnTo>
                  <a:lnTo>
                    <a:pt x="82315" y="17667"/>
                  </a:lnTo>
                  <a:close/>
                  <a:moveTo>
                    <a:pt x="6457" y="17350"/>
                  </a:moveTo>
                  <a:lnTo>
                    <a:pt x="6457" y="22856"/>
                  </a:lnTo>
                  <a:lnTo>
                    <a:pt x="6457" y="28363"/>
                  </a:lnTo>
                  <a:lnTo>
                    <a:pt x="7447" y="28363"/>
                  </a:lnTo>
                  <a:lnTo>
                    <a:pt x="7408" y="22856"/>
                  </a:lnTo>
                  <a:lnTo>
                    <a:pt x="7447" y="22856"/>
                  </a:lnTo>
                  <a:lnTo>
                    <a:pt x="7447" y="17350"/>
                  </a:lnTo>
                  <a:close/>
                  <a:moveTo>
                    <a:pt x="74907" y="17350"/>
                  </a:moveTo>
                  <a:lnTo>
                    <a:pt x="74907" y="22856"/>
                  </a:lnTo>
                  <a:lnTo>
                    <a:pt x="74867" y="22856"/>
                  </a:lnTo>
                  <a:lnTo>
                    <a:pt x="74867" y="28363"/>
                  </a:lnTo>
                  <a:lnTo>
                    <a:pt x="75858" y="28363"/>
                  </a:lnTo>
                  <a:lnTo>
                    <a:pt x="75858" y="22856"/>
                  </a:lnTo>
                  <a:lnTo>
                    <a:pt x="75897" y="22856"/>
                  </a:lnTo>
                  <a:lnTo>
                    <a:pt x="75897" y="17350"/>
                  </a:lnTo>
                  <a:close/>
                  <a:moveTo>
                    <a:pt x="130523" y="16756"/>
                  </a:moveTo>
                  <a:lnTo>
                    <a:pt x="130523" y="22856"/>
                  </a:lnTo>
                  <a:lnTo>
                    <a:pt x="130523" y="28957"/>
                  </a:lnTo>
                  <a:lnTo>
                    <a:pt x="131513" y="28957"/>
                  </a:lnTo>
                  <a:lnTo>
                    <a:pt x="131513" y="22856"/>
                  </a:lnTo>
                  <a:lnTo>
                    <a:pt x="131513" y="16756"/>
                  </a:lnTo>
                  <a:close/>
                  <a:moveTo>
                    <a:pt x="62033" y="16518"/>
                  </a:moveTo>
                  <a:lnTo>
                    <a:pt x="62033" y="22856"/>
                  </a:lnTo>
                  <a:lnTo>
                    <a:pt x="62033" y="29194"/>
                  </a:lnTo>
                  <a:lnTo>
                    <a:pt x="63023" y="29194"/>
                  </a:lnTo>
                  <a:lnTo>
                    <a:pt x="63023" y="22856"/>
                  </a:lnTo>
                  <a:lnTo>
                    <a:pt x="63023" y="16518"/>
                  </a:lnTo>
                  <a:close/>
                  <a:moveTo>
                    <a:pt x="19291" y="16241"/>
                  </a:moveTo>
                  <a:lnTo>
                    <a:pt x="19291" y="22856"/>
                  </a:lnTo>
                  <a:lnTo>
                    <a:pt x="19252" y="22856"/>
                  </a:lnTo>
                  <a:lnTo>
                    <a:pt x="19252" y="29472"/>
                  </a:lnTo>
                  <a:lnTo>
                    <a:pt x="20242" y="29472"/>
                  </a:lnTo>
                  <a:lnTo>
                    <a:pt x="20242" y="22856"/>
                  </a:lnTo>
                  <a:lnTo>
                    <a:pt x="20282" y="22856"/>
                  </a:lnTo>
                  <a:lnTo>
                    <a:pt x="20282" y="16241"/>
                  </a:lnTo>
                  <a:close/>
                  <a:moveTo>
                    <a:pt x="154053" y="16162"/>
                  </a:moveTo>
                  <a:lnTo>
                    <a:pt x="154053" y="22856"/>
                  </a:lnTo>
                  <a:lnTo>
                    <a:pt x="154053" y="29551"/>
                  </a:lnTo>
                  <a:lnTo>
                    <a:pt x="155043" y="29551"/>
                  </a:lnTo>
                  <a:lnTo>
                    <a:pt x="155043" y="22856"/>
                  </a:lnTo>
                  <a:lnTo>
                    <a:pt x="155043" y="16162"/>
                  </a:lnTo>
                  <a:close/>
                  <a:moveTo>
                    <a:pt x="17152" y="16122"/>
                  </a:moveTo>
                  <a:lnTo>
                    <a:pt x="17152" y="22856"/>
                  </a:lnTo>
                  <a:lnTo>
                    <a:pt x="17113" y="22856"/>
                  </a:lnTo>
                  <a:lnTo>
                    <a:pt x="17113" y="29630"/>
                  </a:lnTo>
                  <a:lnTo>
                    <a:pt x="18103" y="29630"/>
                  </a:lnTo>
                  <a:lnTo>
                    <a:pt x="18103" y="22856"/>
                  </a:lnTo>
                  <a:lnTo>
                    <a:pt x="18142" y="22856"/>
                  </a:lnTo>
                  <a:lnTo>
                    <a:pt x="18142" y="16122"/>
                  </a:lnTo>
                  <a:close/>
                  <a:moveTo>
                    <a:pt x="38503" y="15489"/>
                  </a:moveTo>
                  <a:lnTo>
                    <a:pt x="38503" y="22856"/>
                  </a:lnTo>
                  <a:lnTo>
                    <a:pt x="38503" y="30224"/>
                  </a:lnTo>
                  <a:lnTo>
                    <a:pt x="39494" y="30224"/>
                  </a:lnTo>
                  <a:lnTo>
                    <a:pt x="39494" y="22856"/>
                  </a:lnTo>
                  <a:lnTo>
                    <a:pt x="39494" y="15489"/>
                  </a:lnTo>
                  <a:close/>
                  <a:moveTo>
                    <a:pt x="143357" y="15489"/>
                  </a:moveTo>
                  <a:lnTo>
                    <a:pt x="143357" y="22856"/>
                  </a:lnTo>
                  <a:lnTo>
                    <a:pt x="143357" y="30224"/>
                  </a:lnTo>
                  <a:lnTo>
                    <a:pt x="144348" y="30224"/>
                  </a:lnTo>
                  <a:lnTo>
                    <a:pt x="144348" y="22856"/>
                  </a:lnTo>
                  <a:lnTo>
                    <a:pt x="144348" y="15489"/>
                  </a:lnTo>
                  <a:close/>
                  <a:moveTo>
                    <a:pt x="158331" y="15172"/>
                  </a:moveTo>
                  <a:lnTo>
                    <a:pt x="158331" y="22856"/>
                  </a:lnTo>
                  <a:lnTo>
                    <a:pt x="158331" y="30541"/>
                  </a:lnTo>
                  <a:lnTo>
                    <a:pt x="159321" y="30541"/>
                  </a:lnTo>
                  <a:lnTo>
                    <a:pt x="159321" y="22856"/>
                  </a:lnTo>
                  <a:lnTo>
                    <a:pt x="159321" y="15172"/>
                  </a:lnTo>
                  <a:close/>
                  <a:moveTo>
                    <a:pt x="47060" y="15132"/>
                  </a:moveTo>
                  <a:lnTo>
                    <a:pt x="47060" y="22856"/>
                  </a:lnTo>
                  <a:lnTo>
                    <a:pt x="47060" y="30620"/>
                  </a:lnTo>
                  <a:lnTo>
                    <a:pt x="48050" y="30620"/>
                  </a:lnTo>
                  <a:lnTo>
                    <a:pt x="48050" y="22856"/>
                  </a:lnTo>
                  <a:lnTo>
                    <a:pt x="48050" y="15132"/>
                  </a:lnTo>
                  <a:close/>
                  <a:moveTo>
                    <a:pt x="42781" y="15013"/>
                  </a:moveTo>
                  <a:lnTo>
                    <a:pt x="42781" y="22856"/>
                  </a:lnTo>
                  <a:lnTo>
                    <a:pt x="42781" y="30700"/>
                  </a:lnTo>
                  <a:lnTo>
                    <a:pt x="43772" y="30700"/>
                  </a:lnTo>
                  <a:lnTo>
                    <a:pt x="43772" y="22856"/>
                  </a:lnTo>
                  <a:lnTo>
                    <a:pt x="43772" y="15013"/>
                  </a:lnTo>
                  <a:close/>
                  <a:moveTo>
                    <a:pt x="51338" y="15013"/>
                  </a:moveTo>
                  <a:lnTo>
                    <a:pt x="51338" y="22856"/>
                  </a:lnTo>
                  <a:lnTo>
                    <a:pt x="51338" y="30700"/>
                  </a:lnTo>
                  <a:lnTo>
                    <a:pt x="52328" y="30700"/>
                  </a:lnTo>
                  <a:lnTo>
                    <a:pt x="52328" y="22856"/>
                  </a:lnTo>
                  <a:lnTo>
                    <a:pt x="52328" y="15013"/>
                  </a:lnTo>
                  <a:close/>
                  <a:moveTo>
                    <a:pt x="171165" y="14775"/>
                  </a:moveTo>
                  <a:lnTo>
                    <a:pt x="171165" y="22856"/>
                  </a:lnTo>
                  <a:lnTo>
                    <a:pt x="171165" y="30977"/>
                  </a:lnTo>
                  <a:lnTo>
                    <a:pt x="172155" y="30977"/>
                  </a:lnTo>
                  <a:lnTo>
                    <a:pt x="172155" y="22856"/>
                  </a:lnTo>
                  <a:lnTo>
                    <a:pt x="172155" y="14775"/>
                  </a:lnTo>
                  <a:close/>
                  <a:moveTo>
                    <a:pt x="151914" y="14617"/>
                  </a:moveTo>
                  <a:lnTo>
                    <a:pt x="151914" y="22856"/>
                  </a:lnTo>
                  <a:lnTo>
                    <a:pt x="151914" y="31096"/>
                  </a:lnTo>
                  <a:lnTo>
                    <a:pt x="152904" y="31096"/>
                  </a:lnTo>
                  <a:lnTo>
                    <a:pt x="152904" y="22856"/>
                  </a:lnTo>
                  <a:lnTo>
                    <a:pt x="152904" y="14617"/>
                  </a:lnTo>
                  <a:close/>
                  <a:moveTo>
                    <a:pt x="94159" y="14142"/>
                  </a:moveTo>
                  <a:lnTo>
                    <a:pt x="94159" y="22856"/>
                  </a:lnTo>
                  <a:lnTo>
                    <a:pt x="94119" y="22856"/>
                  </a:lnTo>
                  <a:lnTo>
                    <a:pt x="94119" y="31611"/>
                  </a:lnTo>
                  <a:lnTo>
                    <a:pt x="95109" y="31611"/>
                  </a:lnTo>
                  <a:lnTo>
                    <a:pt x="95109" y="22856"/>
                  </a:lnTo>
                  <a:lnTo>
                    <a:pt x="95149" y="22856"/>
                  </a:lnTo>
                  <a:lnTo>
                    <a:pt x="95149" y="14142"/>
                  </a:lnTo>
                  <a:close/>
                  <a:moveTo>
                    <a:pt x="59894" y="13310"/>
                  </a:moveTo>
                  <a:lnTo>
                    <a:pt x="59894" y="22856"/>
                  </a:lnTo>
                  <a:lnTo>
                    <a:pt x="59894" y="32403"/>
                  </a:lnTo>
                  <a:lnTo>
                    <a:pt x="60884" y="32403"/>
                  </a:lnTo>
                  <a:lnTo>
                    <a:pt x="60884" y="22856"/>
                  </a:lnTo>
                  <a:lnTo>
                    <a:pt x="60884" y="13310"/>
                  </a:lnTo>
                  <a:close/>
                  <a:moveTo>
                    <a:pt x="92020" y="13231"/>
                  </a:moveTo>
                  <a:lnTo>
                    <a:pt x="92020" y="22856"/>
                  </a:lnTo>
                  <a:lnTo>
                    <a:pt x="91980" y="22856"/>
                  </a:lnTo>
                  <a:lnTo>
                    <a:pt x="91980" y="32482"/>
                  </a:lnTo>
                  <a:lnTo>
                    <a:pt x="92970" y="32482"/>
                  </a:lnTo>
                  <a:lnTo>
                    <a:pt x="92970" y="22856"/>
                  </a:lnTo>
                  <a:lnTo>
                    <a:pt x="93010" y="22856"/>
                  </a:lnTo>
                  <a:lnTo>
                    <a:pt x="93010" y="13231"/>
                  </a:lnTo>
                  <a:close/>
                  <a:moveTo>
                    <a:pt x="128384" y="12716"/>
                  </a:moveTo>
                  <a:lnTo>
                    <a:pt x="128384" y="22856"/>
                  </a:lnTo>
                  <a:lnTo>
                    <a:pt x="128384" y="32997"/>
                  </a:lnTo>
                  <a:lnTo>
                    <a:pt x="129374" y="32997"/>
                  </a:lnTo>
                  <a:lnTo>
                    <a:pt x="129374" y="22856"/>
                  </a:lnTo>
                  <a:lnTo>
                    <a:pt x="129374" y="12716"/>
                  </a:lnTo>
                  <a:close/>
                  <a:moveTo>
                    <a:pt x="141218" y="12280"/>
                  </a:moveTo>
                  <a:lnTo>
                    <a:pt x="141218" y="22856"/>
                  </a:lnTo>
                  <a:lnTo>
                    <a:pt x="141218" y="33433"/>
                  </a:lnTo>
                  <a:lnTo>
                    <a:pt x="142208" y="33433"/>
                  </a:lnTo>
                  <a:lnTo>
                    <a:pt x="142208" y="22856"/>
                  </a:lnTo>
                  <a:lnTo>
                    <a:pt x="142208" y="12280"/>
                  </a:lnTo>
                  <a:close/>
                  <a:moveTo>
                    <a:pt x="0" y="12161"/>
                  </a:moveTo>
                  <a:lnTo>
                    <a:pt x="0" y="22856"/>
                  </a:lnTo>
                  <a:lnTo>
                    <a:pt x="0" y="33591"/>
                  </a:lnTo>
                  <a:lnTo>
                    <a:pt x="990" y="33591"/>
                  </a:lnTo>
                  <a:lnTo>
                    <a:pt x="990" y="22856"/>
                  </a:lnTo>
                  <a:lnTo>
                    <a:pt x="990" y="12161"/>
                  </a:lnTo>
                  <a:close/>
                  <a:moveTo>
                    <a:pt x="83463" y="11725"/>
                  </a:moveTo>
                  <a:lnTo>
                    <a:pt x="83463" y="22856"/>
                  </a:lnTo>
                  <a:lnTo>
                    <a:pt x="83424" y="22856"/>
                  </a:lnTo>
                  <a:lnTo>
                    <a:pt x="83424" y="33988"/>
                  </a:lnTo>
                  <a:lnTo>
                    <a:pt x="84414" y="33988"/>
                  </a:lnTo>
                  <a:lnTo>
                    <a:pt x="84414" y="22856"/>
                  </a:lnTo>
                  <a:lnTo>
                    <a:pt x="84454" y="22856"/>
                  </a:lnTo>
                  <a:lnTo>
                    <a:pt x="84454" y="11725"/>
                  </a:lnTo>
                  <a:close/>
                  <a:moveTo>
                    <a:pt x="164748" y="11488"/>
                  </a:moveTo>
                  <a:lnTo>
                    <a:pt x="164748" y="22856"/>
                  </a:lnTo>
                  <a:lnTo>
                    <a:pt x="164748" y="34225"/>
                  </a:lnTo>
                  <a:lnTo>
                    <a:pt x="165738" y="34225"/>
                  </a:lnTo>
                  <a:lnTo>
                    <a:pt x="165738" y="22856"/>
                  </a:lnTo>
                  <a:lnTo>
                    <a:pt x="165738" y="11488"/>
                  </a:lnTo>
                  <a:close/>
                  <a:moveTo>
                    <a:pt x="25669" y="11290"/>
                  </a:moveTo>
                  <a:lnTo>
                    <a:pt x="25669" y="22856"/>
                  </a:lnTo>
                  <a:lnTo>
                    <a:pt x="25669" y="34423"/>
                  </a:lnTo>
                  <a:lnTo>
                    <a:pt x="26659" y="34423"/>
                  </a:lnTo>
                  <a:lnTo>
                    <a:pt x="26659" y="22856"/>
                  </a:lnTo>
                  <a:lnTo>
                    <a:pt x="26659" y="11290"/>
                  </a:lnTo>
                  <a:close/>
                  <a:moveTo>
                    <a:pt x="149774" y="11290"/>
                  </a:moveTo>
                  <a:lnTo>
                    <a:pt x="149774" y="22856"/>
                  </a:lnTo>
                  <a:lnTo>
                    <a:pt x="149774" y="34423"/>
                  </a:lnTo>
                  <a:lnTo>
                    <a:pt x="150765" y="34423"/>
                  </a:lnTo>
                  <a:lnTo>
                    <a:pt x="150765" y="22856"/>
                  </a:lnTo>
                  <a:lnTo>
                    <a:pt x="150765" y="11290"/>
                  </a:lnTo>
                  <a:close/>
                  <a:moveTo>
                    <a:pt x="21430" y="11171"/>
                  </a:moveTo>
                  <a:lnTo>
                    <a:pt x="21430" y="22856"/>
                  </a:lnTo>
                  <a:lnTo>
                    <a:pt x="21391" y="22856"/>
                  </a:lnTo>
                  <a:lnTo>
                    <a:pt x="21391" y="34582"/>
                  </a:lnTo>
                  <a:lnTo>
                    <a:pt x="22381" y="34582"/>
                  </a:lnTo>
                  <a:lnTo>
                    <a:pt x="22381" y="22856"/>
                  </a:lnTo>
                  <a:lnTo>
                    <a:pt x="22421" y="22856"/>
                  </a:lnTo>
                  <a:lnTo>
                    <a:pt x="22421" y="11171"/>
                  </a:lnTo>
                  <a:close/>
                  <a:moveTo>
                    <a:pt x="145496" y="11092"/>
                  </a:moveTo>
                  <a:lnTo>
                    <a:pt x="145496" y="22856"/>
                  </a:lnTo>
                  <a:lnTo>
                    <a:pt x="145496" y="34621"/>
                  </a:lnTo>
                  <a:lnTo>
                    <a:pt x="146487" y="34621"/>
                  </a:lnTo>
                  <a:lnTo>
                    <a:pt x="146487" y="22856"/>
                  </a:lnTo>
                  <a:lnTo>
                    <a:pt x="146487" y="11092"/>
                  </a:lnTo>
                  <a:close/>
                  <a:moveTo>
                    <a:pt x="44920" y="10933"/>
                  </a:moveTo>
                  <a:lnTo>
                    <a:pt x="44920" y="22856"/>
                  </a:lnTo>
                  <a:lnTo>
                    <a:pt x="44920" y="34780"/>
                  </a:lnTo>
                  <a:lnTo>
                    <a:pt x="45911" y="34780"/>
                  </a:lnTo>
                  <a:lnTo>
                    <a:pt x="45911" y="22856"/>
                  </a:lnTo>
                  <a:lnTo>
                    <a:pt x="45911" y="10933"/>
                  </a:lnTo>
                  <a:close/>
                  <a:moveTo>
                    <a:pt x="57755" y="10814"/>
                  </a:moveTo>
                  <a:lnTo>
                    <a:pt x="57755" y="22856"/>
                  </a:lnTo>
                  <a:lnTo>
                    <a:pt x="57755" y="34899"/>
                  </a:lnTo>
                  <a:lnTo>
                    <a:pt x="58745" y="34899"/>
                  </a:lnTo>
                  <a:lnTo>
                    <a:pt x="58745" y="22856"/>
                  </a:lnTo>
                  <a:lnTo>
                    <a:pt x="58745" y="10814"/>
                  </a:lnTo>
                  <a:close/>
                  <a:moveTo>
                    <a:pt x="36364" y="10656"/>
                  </a:moveTo>
                  <a:lnTo>
                    <a:pt x="36364" y="22856"/>
                  </a:lnTo>
                  <a:lnTo>
                    <a:pt x="36364" y="35057"/>
                  </a:lnTo>
                  <a:lnTo>
                    <a:pt x="37354" y="35057"/>
                  </a:lnTo>
                  <a:lnTo>
                    <a:pt x="37354" y="22856"/>
                  </a:lnTo>
                  <a:lnTo>
                    <a:pt x="37354" y="10656"/>
                  </a:lnTo>
                  <a:close/>
                  <a:moveTo>
                    <a:pt x="89881" y="9269"/>
                  </a:moveTo>
                  <a:lnTo>
                    <a:pt x="89881" y="22856"/>
                  </a:lnTo>
                  <a:lnTo>
                    <a:pt x="89841" y="22856"/>
                  </a:lnTo>
                  <a:lnTo>
                    <a:pt x="89841" y="36444"/>
                  </a:lnTo>
                  <a:lnTo>
                    <a:pt x="90831" y="36444"/>
                  </a:lnTo>
                  <a:lnTo>
                    <a:pt x="90831" y="22856"/>
                  </a:lnTo>
                  <a:lnTo>
                    <a:pt x="90871" y="22856"/>
                  </a:lnTo>
                  <a:lnTo>
                    <a:pt x="90871" y="9269"/>
                  </a:lnTo>
                  <a:close/>
                  <a:moveTo>
                    <a:pt x="100576" y="8913"/>
                  </a:moveTo>
                  <a:lnTo>
                    <a:pt x="100576" y="22856"/>
                  </a:lnTo>
                  <a:lnTo>
                    <a:pt x="100576" y="36760"/>
                  </a:lnTo>
                  <a:lnTo>
                    <a:pt x="101566" y="36760"/>
                  </a:lnTo>
                  <a:lnTo>
                    <a:pt x="101566" y="22856"/>
                  </a:lnTo>
                  <a:lnTo>
                    <a:pt x="101566" y="8913"/>
                  </a:lnTo>
                  <a:close/>
                  <a:moveTo>
                    <a:pt x="4278" y="8794"/>
                  </a:moveTo>
                  <a:lnTo>
                    <a:pt x="4278" y="22856"/>
                  </a:lnTo>
                  <a:lnTo>
                    <a:pt x="4278" y="36919"/>
                  </a:lnTo>
                  <a:lnTo>
                    <a:pt x="5268" y="36919"/>
                  </a:lnTo>
                  <a:lnTo>
                    <a:pt x="5268" y="22856"/>
                  </a:lnTo>
                  <a:lnTo>
                    <a:pt x="5268" y="8794"/>
                  </a:lnTo>
                  <a:close/>
                  <a:moveTo>
                    <a:pt x="166887" y="8517"/>
                  </a:moveTo>
                  <a:lnTo>
                    <a:pt x="166887" y="22856"/>
                  </a:lnTo>
                  <a:lnTo>
                    <a:pt x="166887" y="37196"/>
                  </a:lnTo>
                  <a:lnTo>
                    <a:pt x="167877" y="37196"/>
                  </a:lnTo>
                  <a:lnTo>
                    <a:pt x="167877" y="22856"/>
                  </a:lnTo>
                  <a:lnTo>
                    <a:pt x="167877" y="8517"/>
                  </a:lnTo>
                  <a:close/>
                  <a:moveTo>
                    <a:pt x="23569" y="8437"/>
                  </a:moveTo>
                  <a:lnTo>
                    <a:pt x="23569" y="22856"/>
                  </a:lnTo>
                  <a:lnTo>
                    <a:pt x="23530" y="22856"/>
                  </a:lnTo>
                  <a:lnTo>
                    <a:pt x="23530" y="37275"/>
                  </a:lnTo>
                  <a:lnTo>
                    <a:pt x="24520" y="37275"/>
                  </a:lnTo>
                  <a:lnTo>
                    <a:pt x="24520" y="22856"/>
                  </a:lnTo>
                  <a:lnTo>
                    <a:pt x="24560" y="22856"/>
                  </a:lnTo>
                  <a:lnTo>
                    <a:pt x="24560" y="8437"/>
                  </a:lnTo>
                  <a:close/>
                  <a:moveTo>
                    <a:pt x="117688" y="7249"/>
                  </a:moveTo>
                  <a:lnTo>
                    <a:pt x="117688" y="22856"/>
                  </a:lnTo>
                  <a:lnTo>
                    <a:pt x="117688" y="38464"/>
                  </a:lnTo>
                  <a:lnTo>
                    <a:pt x="118679" y="38464"/>
                  </a:lnTo>
                  <a:lnTo>
                    <a:pt x="118679" y="22856"/>
                  </a:lnTo>
                  <a:lnTo>
                    <a:pt x="118679" y="7249"/>
                  </a:lnTo>
                  <a:close/>
                  <a:moveTo>
                    <a:pt x="87741" y="6932"/>
                  </a:moveTo>
                  <a:lnTo>
                    <a:pt x="87741" y="22856"/>
                  </a:lnTo>
                  <a:lnTo>
                    <a:pt x="87702" y="22856"/>
                  </a:lnTo>
                  <a:lnTo>
                    <a:pt x="87702" y="38741"/>
                  </a:lnTo>
                  <a:lnTo>
                    <a:pt x="88692" y="38741"/>
                  </a:lnTo>
                  <a:lnTo>
                    <a:pt x="88692" y="22856"/>
                  </a:lnTo>
                  <a:lnTo>
                    <a:pt x="88732" y="22856"/>
                  </a:lnTo>
                  <a:lnTo>
                    <a:pt x="88732" y="6932"/>
                  </a:lnTo>
                  <a:close/>
                  <a:moveTo>
                    <a:pt x="53477" y="6219"/>
                  </a:moveTo>
                  <a:lnTo>
                    <a:pt x="53477" y="22856"/>
                  </a:lnTo>
                  <a:lnTo>
                    <a:pt x="53477" y="39533"/>
                  </a:lnTo>
                  <a:lnTo>
                    <a:pt x="54467" y="39533"/>
                  </a:lnTo>
                  <a:lnTo>
                    <a:pt x="54467" y="22856"/>
                  </a:lnTo>
                  <a:lnTo>
                    <a:pt x="54467" y="6219"/>
                  </a:lnTo>
                  <a:close/>
                  <a:moveTo>
                    <a:pt x="136940" y="6021"/>
                  </a:moveTo>
                  <a:lnTo>
                    <a:pt x="136940" y="22856"/>
                  </a:lnTo>
                  <a:lnTo>
                    <a:pt x="136940" y="39692"/>
                  </a:lnTo>
                  <a:lnTo>
                    <a:pt x="137930" y="39692"/>
                  </a:lnTo>
                  <a:lnTo>
                    <a:pt x="137930" y="22856"/>
                  </a:lnTo>
                  <a:lnTo>
                    <a:pt x="137930" y="6021"/>
                  </a:lnTo>
                  <a:close/>
                  <a:moveTo>
                    <a:pt x="2139" y="5585"/>
                  </a:moveTo>
                  <a:lnTo>
                    <a:pt x="2139" y="22856"/>
                  </a:lnTo>
                  <a:lnTo>
                    <a:pt x="2139" y="40127"/>
                  </a:lnTo>
                  <a:lnTo>
                    <a:pt x="3129" y="40127"/>
                  </a:lnTo>
                  <a:lnTo>
                    <a:pt x="3129" y="22856"/>
                  </a:lnTo>
                  <a:lnTo>
                    <a:pt x="3129" y="5585"/>
                  </a:lnTo>
                  <a:close/>
                  <a:moveTo>
                    <a:pt x="29947" y="5585"/>
                  </a:moveTo>
                  <a:lnTo>
                    <a:pt x="29947" y="22856"/>
                  </a:lnTo>
                  <a:lnTo>
                    <a:pt x="29947" y="40127"/>
                  </a:lnTo>
                  <a:lnTo>
                    <a:pt x="30937" y="40127"/>
                  </a:lnTo>
                  <a:lnTo>
                    <a:pt x="30937" y="22856"/>
                  </a:lnTo>
                  <a:lnTo>
                    <a:pt x="30937" y="5585"/>
                  </a:lnTo>
                  <a:close/>
                  <a:moveTo>
                    <a:pt x="98437" y="5387"/>
                  </a:moveTo>
                  <a:lnTo>
                    <a:pt x="98437" y="22856"/>
                  </a:lnTo>
                  <a:lnTo>
                    <a:pt x="98437" y="40326"/>
                  </a:lnTo>
                  <a:lnTo>
                    <a:pt x="99427" y="40326"/>
                  </a:lnTo>
                  <a:lnTo>
                    <a:pt x="99427" y="22856"/>
                  </a:lnTo>
                  <a:lnTo>
                    <a:pt x="99427" y="5387"/>
                  </a:lnTo>
                  <a:close/>
                  <a:moveTo>
                    <a:pt x="147635" y="5427"/>
                  </a:moveTo>
                  <a:lnTo>
                    <a:pt x="147635" y="22856"/>
                  </a:lnTo>
                  <a:lnTo>
                    <a:pt x="147635" y="40326"/>
                  </a:lnTo>
                  <a:lnTo>
                    <a:pt x="148626" y="40326"/>
                  </a:lnTo>
                  <a:lnTo>
                    <a:pt x="148626" y="22856"/>
                  </a:lnTo>
                  <a:lnTo>
                    <a:pt x="148626" y="5427"/>
                  </a:lnTo>
                  <a:close/>
                  <a:moveTo>
                    <a:pt x="85602" y="4635"/>
                  </a:moveTo>
                  <a:lnTo>
                    <a:pt x="85602" y="22856"/>
                  </a:lnTo>
                  <a:lnTo>
                    <a:pt x="85563" y="22856"/>
                  </a:lnTo>
                  <a:lnTo>
                    <a:pt x="85563" y="41078"/>
                  </a:lnTo>
                  <a:lnTo>
                    <a:pt x="86553" y="41078"/>
                  </a:lnTo>
                  <a:lnTo>
                    <a:pt x="86553" y="22856"/>
                  </a:lnTo>
                  <a:lnTo>
                    <a:pt x="86593" y="22856"/>
                  </a:lnTo>
                  <a:lnTo>
                    <a:pt x="86593" y="4635"/>
                  </a:lnTo>
                  <a:close/>
                  <a:moveTo>
                    <a:pt x="124106" y="4041"/>
                  </a:moveTo>
                  <a:lnTo>
                    <a:pt x="124106" y="22856"/>
                  </a:lnTo>
                  <a:lnTo>
                    <a:pt x="124106" y="41672"/>
                  </a:lnTo>
                  <a:lnTo>
                    <a:pt x="125096" y="41672"/>
                  </a:lnTo>
                  <a:lnTo>
                    <a:pt x="125096" y="22856"/>
                  </a:lnTo>
                  <a:lnTo>
                    <a:pt x="125096" y="4041"/>
                  </a:lnTo>
                  <a:close/>
                  <a:moveTo>
                    <a:pt x="169026" y="4001"/>
                  </a:moveTo>
                  <a:lnTo>
                    <a:pt x="169026" y="22856"/>
                  </a:lnTo>
                  <a:lnTo>
                    <a:pt x="169026" y="41712"/>
                  </a:lnTo>
                  <a:lnTo>
                    <a:pt x="170016" y="41712"/>
                  </a:lnTo>
                  <a:lnTo>
                    <a:pt x="170016" y="22856"/>
                  </a:lnTo>
                  <a:lnTo>
                    <a:pt x="170016" y="4001"/>
                  </a:lnTo>
                  <a:close/>
                  <a:moveTo>
                    <a:pt x="55616" y="3882"/>
                  </a:moveTo>
                  <a:lnTo>
                    <a:pt x="55616" y="22856"/>
                  </a:lnTo>
                  <a:lnTo>
                    <a:pt x="55616" y="41831"/>
                  </a:lnTo>
                  <a:lnTo>
                    <a:pt x="56606" y="41831"/>
                  </a:lnTo>
                  <a:lnTo>
                    <a:pt x="56606" y="22856"/>
                  </a:lnTo>
                  <a:lnTo>
                    <a:pt x="56606" y="3882"/>
                  </a:lnTo>
                  <a:close/>
                  <a:moveTo>
                    <a:pt x="139079" y="3724"/>
                  </a:moveTo>
                  <a:lnTo>
                    <a:pt x="139079" y="22856"/>
                  </a:lnTo>
                  <a:lnTo>
                    <a:pt x="139079" y="41989"/>
                  </a:lnTo>
                  <a:lnTo>
                    <a:pt x="140069" y="41989"/>
                  </a:lnTo>
                  <a:lnTo>
                    <a:pt x="140069" y="22856"/>
                  </a:lnTo>
                  <a:lnTo>
                    <a:pt x="140069" y="3724"/>
                  </a:lnTo>
                  <a:close/>
                  <a:moveTo>
                    <a:pt x="34225" y="3248"/>
                  </a:moveTo>
                  <a:lnTo>
                    <a:pt x="34225" y="22856"/>
                  </a:lnTo>
                  <a:lnTo>
                    <a:pt x="34225" y="42504"/>
                  </a:lnTo>
                  <a:lnTo>
                    <a:pt x="35215" y="42504"/>
                  </a:lnTo>
                  <a:lnTo>
                    <a:pt x="35215" y="22856"/>
                  </a:lnTo>
                  <a:lnTo>
                    <a:pt x="35215" y="3248"/>
                  </a:lnTo>
                  <a:close/>
                  <a:moveTo>
                    <a:pt x="96298" y="3129"/>
                  </a:moveTo>
                  <a:lnTo>
                    <a:pt x="96298" y="22856"/>
                  </a:lnTo>
                  <a:lnTo>
                    <a:pt x="96258" y="22856"/>
                  </a:lnTo>
                  <a:lnTo>
                    <a:pt x="96258" y="42583"/>
                  </a:lnTo>
                  <a:lnTo>
                    <a:pt x="97248" y="42583"/>
                  </a:lnTo>
                  <a:lnTo>
                    <a:pt x="97248" y="22856"/>
                  </a:lnTo>
                  <a:lnTo>
                    <a:pt x="97288" y="22856"/>
                  </a:lnTo>
                  <a:lnTo>
                    <a:pt x="97288" y="3129"/>
                  </a:lnTo>
                  <a:close/>
                  <a:moveTo>
                    <a:pt x="121967" y="3050"/>
                  </a:moveTo>
                  <a:lnTo>
                    <a:pt x="121967" y="22856"/>
                  </a:lnTo>
                  <a:lnTo>
                    <a:pt x="121967" y="42663"/>
                  </a:lnTo>
                  <a:lnTo>
                    <a:pt x="122957" y="42663"/>
                  </a:lnTo>
                  <a:lnTo>
                    <a:pt x="122957" y="22856"/>
                  </a:lnTo>
                  <a:lnTo>
                    <a:pt x="122957" y="3050"/>
                  </a:lnTo>
                  <a:close/>
                  <a:moveTo>
                    <a:pt x="119827" y="951"/>
                  </a:moveTo>
                  <a:lnTo>
                    <a:pt x="119827" y="22856"/>
                  </a:lnTo>
                  <a:lnTo>
                    <a:pt x="119827" y="44762"/>
                  </a:lnTo>
                  <a:lnTo>
                    <a:pt x="120818" y="44762"/>
                  </a:lnTo>
                  <a:lnTo>
                    <a:pt x="120818" y="22856"/>
                  </a:lnTo>
                  <a:lnTo>
                    <a:pt x="120818" y="951"/>
                  </a:lnTo>
                  <a:close/>
                  <a:moveTo>
                    <a:pt x="126245" y="753"/>
                  </a:moveTo>
                  <a:lnTo>
                    <a:pt x="126245" y="22856"/>
                  </a:lnTo>
                  <a:lnTo>
                    <a:pt x="126245" y="44960"/>
                  </a:lnTo>
                  <a:lnTo>
                    <a:pt x="127235" y="44960"/>
                  </a:lnTo>
                  <a:lnTo>
                    <a:pt x="127235" y="22856"/>
                  </a:lnTo>
                  <a:lnTo>
                    <a:pt x="127235" y="753"/>
                  </a:lnTo>
                  <a:close/>
                  <a:moveTo>
                    <a:pt x="32086" y="40"/>
                  </a:moveTo>
                  <a:lnTo>
                    <a:pt x="32086" y="22856"/>
                  </a:lnTo>
                  <a:lnTo>
                    <a:pt x="32086" y="45673"/>
                  </a:lnTo>
                  <a:lnTo>
                    <a:pt x="33076" y="45673"/>
                  </a:lnTo>
                  <a:lnTo>
                    <a:pt x="33076" y="22856"/>
                  </a:lnTo>
                  <a:lnTo>
                    <a:pt x="33076" y="40"/>
                  </a:lnTo>
                  <a:close/>
                  <a:moveTo>
                    <a:pt x="134801" y="0"/>
                  </a:moveTo>
                  <a:lnTo>
                    <a:pt x="134801" y="22856"/>
                  </a:lnTo>
                  <a:lnTo>
                    <a:pt x="134801" y="45673"/>
                  </a:lnTo>
                  <a:lnTo>
                    <a:pt x="135791" y="45673"/>
                  </a:lnTo>
                  <a:lnTo>
                    <a:pt x="135791" y="22856"/>
                  </a:lnTo>
                  <a:lnTo>
                    <a:pt x="135791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26"/>
            <p:cNvSpPr/>
            <p:nvPr/>
          </p:nvSpPr>
          <p:spPr>
            <a:xfrm>
              <a:off x="4578673" y="4290400"/>
              <a:ext cx="2273678" cy="595817"/>
            </a:xfrm>
            <a:custGeom>
              <a:rect b="b" l="l" r="r" t="t"/>
              <a:pathLst>
                <a:path extrusionOk="0" h="45674" w="174295">
                  <a:moveTo>
                    <a:pt x="10735" y="21946"/>
                  </a:moveTo>
                  <a:lnTo>
                    <a:pt x="10735" y="22817"/>
                  </a:lnTo>
                  <a:lnTo>
                    <a:pt x="10695" y="22817"/>
                  </a:lnTo>
                  <a:lnTo>
                    <a:pt x="10695" y="23729"/>
                  </a:lnTo>
                  <a:lnTo>
                    <a:pt x="11686" y="23729"/>
                  </a:lnTo>
                  <a:lnTo>
                    <a:pt x="11686" y="22817"/>
                  </a:lnTo>
                  <a:lnTo>
                    <a:pt x="11725" y="22817"/>
                  </a:lnTo>
                  <a:lnTo>
                    <a:pt x="11725" y="21946"/>
                  </a:lnTo>
                  <a:close/>
                  <a:moveTo>
                    <a:pt x="36364" y="21867"/>
                  </a:moveTo>
                  <a:lnTo>
                    <a:pt x="36364" y="22857"/>
                  </a:lnTo>
                  <a:lnTo>
                    <a:pt x="36364" y="23808"/>
                  </a:lnTo>
                  <a:lnTo>
                    <a:pt x="37354" y="23808"/>
                  </a:lnTo>
                  <a:lnTo>
                    <a:pt x="37354" y="22857"/>
                  </a:lnTo>
                  <a:lnTo>
                    <a:pt x="37354" y="21867"/>
                  </a:lnTo>
                  <a:close/>
                  <a:moveTo>
                    <a:pt x="55616" y="21788"/>
                  </a:moveTo>
                  <a:lnTo>
                    <a:pt x="55616" y="22857"/>
                  </a:lnTo>
                  <a:lnTo>
                    <a:pt x="55616" y="23887"/>
                  </a:lnTo>
                  <a:lnTo>
                    <a:pt x="56606" y="23887"/>
                  </a:lnTo>
                  <a:lnTo>
                    <a:pt x="56606" y="22857"/>
                  </a:lnTo>
                  <a:lnTo>
                    <a:pt x="56606" y="21788"/>
                  </a:lnTo>
                  <a:close/>
                  <a:moveTo>
                    <a:pt x="68490" y="21431"/>
                  </a:moveTo>
                  <a:lnTo>
                    <a:pt x="68490" y="22817"/>
                  </a:lnTo>
                  <a:lnTo>
                    <a:pt x="68450" y="22817"/>
                  </a:lnTo>
                  <a:lnTo>
                    <a:pt x="68450" y="24204"/>
                  </a:lnTo>
                  <a:lnTo>
                    <a:pt x="69441" y="24204"/>
                  </a:lnTo>
                  <a:lnTo>
                    <a:pt x="69441" y="22817"/>
                  </a:lnTo>
                  <a:lnTo>
                    <a:pt x="69480" y="22817"/>
                  </a:lnTo>
                  <a:lnTo>
                    <a:pt x="69480" y="21431"/>
                  </a:lnTo>
                  <a:close/>
                  <a:moveTo>
                    <a:pt x="87741" y="21391"/>
                  </a:moveTo>
                  <a:lnTo>
                    <a:pt x="87741" y="22817"/>
                  </a:lnTo>
                  <a:lnTo>
                    <a:pt x="87702" y="22817"/>
                  </a:lnTo>
                  <a:lnTo>
                    <a:pt x="87702" y="24323"/>
                  </a:lnTo>
                  <a:lnTo>
                    <a:pt x="88692" y="24323"/>
                  </a:lnTo>
                  <a:lnTo>
                    <a:pt x="88692" y="22857"/>
                  </a:lnTo>
                  <a:lnTo>
                    <a:pt x="88732" y="22857"/>
                  </a:lnTo>
                  <a:lnTo>
                    <a:pt x="88732" y="21391"/>
                  </a:lnTo>
                  <a:close/>
                  <a:moveTo>
                    <a:pt x="156192" y="21352"/>
                  </a:moveTo>
                  <a:lnTo>
                    <a:pt x="156192" y="22817"/>
                  </a:lnTo>
                  <a:lnTo>
                    <a:pt x="156192" y="24323"/>
                  </a:lnTo>
                  <a:lnTo>
                    <a:pt x="157182" y="24323"/>
                  </a:lnTo>
                  <a:lnTo>
                    <a:pt x="157182" y="22817"/>
                  </a:lnTo>
                  <a:lnTo>
                    <a:pt x="157182" y="21352"/>
                  </a:lnTo>
                  <a:close/>
                  <a:moveTo>
                    <a:pt x="171165" y="21233"/>
                  </a:moveTo>
                  <a:lnTo>
                    <a:pt x="171165" y="22857"/>
                  </a:lnTo>
                  <a:lnTo>
                    <a:pt x="171165" y="24442"/>
                  </a:lnTo>
                  <a:lnTo>
                    <a:pt x="172155" y="24442"/>
                  </a:lnTo>
                  <a:lnTo>
                    <a:pt x="172155" y="22857"/>
                  </a:lnTo>
                  <a:lnTo>
                    <a:pt x="172155" y="21233"/>
                  </a:lnTo>
                  <a:close/>
                  <a:moveTo>
                    <a:pt x="145496" y="20480"/>
                  </a:moveTo>
                  <a:lnTo>
                    <a:pt x="145496" y="22817"/>
                  </a:lnTo>
                  <a:lnTo>
                    <a:pt x="145496" y="25194"/>
                  </a:lnTo>
                  <a:lnTo>
                    <a:pt x="146487" y="25194"/>
                  </a:lnTo>
                  <a:lnTo>
                    <a:pt x="146487" y="22817"/>
                  </a:lnTo>
                  <a:lnTo>
                    <a:pt x="146487" y="20480"/>
                  </a:lnTo>
                  <a:close/>
                  <a:moveTo>
                    <a:pt x="57755" y="20401"/>
                  </a:moveTo>
                  <a:lnTo>
                    <a:pt x="57755" y="22857"/>
                  </a:lnTo>
                  <a:lnTo>
                    <a:pt x="57755" y="25313"/>
                  </a:lnTo>
                  <a:lnTo>
                    <a:pt x="58745" y="25313"/>
                  </a:lnTo>
                  <a:lnTo>
                    <a:pt x="58745" y="22857"/>
                  </a:lnTo>
                  <a:lnTo>
                    <a:pt x="58745" y="20401"/>
                  </a:lnTo>
                  <a:close/>
                  <a:moveTo>
                    <a:pt x="169026" y="20243"/>
                  </a:moveTo>
                  <a:lnTo>
                    <a:pt x="169026" y="22857"/>
                  </a:lnTo>
                  <a:lnTo>
                    <a:pt x="169026" y="25432"/>
                  </a:lnTo>
                  <a:lnTo>
                    <a:pt x="170016" y="25432"/>
                  </a:lnTo>
                  <a:lnTo>
                    <a:pt x="170016" y="22857"/>
                  </a:lnTo>
                  <a:lnTo>
                    <a:pt x="170016" y="20243"/>
                  </a:lnTo>
                  <a:close/>
                  <a:moveTo>
                    <a:pt x="19291" y="20045"/>
                  </a:moveTo>
                  <a:lnTo>
                    <a:pt x="19291" y="22817"/>
                  </a:lnTo>
                  <a:lnTo>
                    <a:pt x="19252" y="22817"/>
                  </a:lnTo>
                  <a:lnTo>
                    <a:pt x="19252" y="25630"/>
                  </a:lnTo>
                  <a:lnTo>
                    <a:pt x="20242" y="25630"/>
                  </a:lnTo>
                  <a:lnTo>
                    <a:pt x="20242" y="22817"/>
                  </a:lnTo>
                  <a:lnTo>
                    <a:pt x="20282" y="22817"/>
                  </a:lnTo>
                  <a:lnTo>
                    <a:pt x="20282" y="20045"/>
                  </a:lnTo>
                  <a:close/>
                  <a:moveTo>
                    <a:pt x="0" y="19569"/>
                  </a:moveTo>
                  <a:lnTo>
                    <a:pt x="0" y="22817"/>
                  </a:lnTo>
                  <a:lnTo>
                    <a:pt x="0" y="26105"/>
                  </a:lnTo>
                  <a:lnTo>
                    <a:pt x="990" y="26105"/>
                  </a:lnTo>
                  <a:lnTo>
                    <a:pt x="990" y="22817"/>
                  </a:lnTo>
                  <a:lnTo>
                    <a:pt x="990" y="19569"/>
                  </a:lnTo>
                  <a:close/>
                  <a:moveTo>
                    <a:pt x="173304" y="19094"/>
                  </a:moveTo>
                  <a:lnTo>
                    <a:pt x="173304" y="22857"/>
                  </a:lnTo>
                  <a:lnTo>
                    <a:pt x="173304" y="26620"/>
                  </a:lnTo>
                  <a:lnTo>
                    <a:pt x="174295" y="26620"/>
                  </a:lnTo>
                  <a:lnTo>
                    <a:pt x="174295" y="22857"/>
                  </a:lnTo>
                  <a:lnTo>
                    <a:pt x="174295" y="19094"/>
                  </a:lnTo>
                  <a:close/>
                  <a:moveTo>
                    <a:pt x="166887" y="18817"/>
                  </a:moveTo>
                  <a:lnTo>
                    <a:pt x="166887" y="22857"/>
                  </a:lnTo>
                  <a:lnTo>
                    <a:pt x="166887" y="26858"/>
                  </a:lnTo>
                  <a:lnTo>
                    <a:pt x="167877" y="26858"/>
                  </a:lnTo>
                  <a:lnTo>
                    <a:pt x="167877" y="22857"/>
                  </a:lnTo>
                  <a:lnTo>
                    <a:pt x="167877" y="18817"/>
                  </a:lnTo>
                  <a:close/>
                  <a:moveTo>
                    <a:pt x="143357" y="18698"/>
                  </a:moveTo>
                  <a:lnTo>
                    <a:pt x="143357" y="22817"/>
                  </a:lnTo>
                  <a:lnTo>
                    <a:pt x="143357" y="27016"/>
                  </a:lnTo>
                  <a:lnTo>
                    <a:pt x="144348" y="27016"/>
                  </a:lnTo>
                  <a:lnTo>
                    <a:pt x="144348" y="22817"/>
                  </a:lnTo>
                  <a:lnTo>
                    <a:pt x="144348" y="18698"/>
                  </a:lnTo>
                  <a:close/>
                  <a:moveTo>
                    <a:pt x="25708" y="18460"/>
                  </a:moveTo>
                  <a:lnTo>
                    <a:pt x="25708" y="22817"/>
                  </a:lnTo>
                  <a:lnTo>
                    <a:pt x="25669" y="22817"/>
                  </a:lnTo>
                  <a:lnTo>
                    <a:pt x="25669" y="27175"/>
                  </a:lnTo>
                  <a:lnTo>
                    <a:pt x="26659" y="27175"/>
                  </a:lnTo>
                  <a:lnTo>
                    <a:pt x="26659" y="22817"/>
                  </a:lnTo>
                  <a:lnTo>
                    <a:pt x="26699" y="22817"/>
                  </a:lnTo>
                  <a:lnTo>
                    <a:pt x="26699" y="18460"/>
                  </a:lnTo>
                  <a:close/>
                  <a:moveTo>
                    <a:pt x="70629" y="18460"/>
                  </a:moveTo>
                  <a:lnTo>
                    <a:pt x="70629" y="22817"/>
                  </a:lnTo>
                  <a:lnTo>
                    <a:pt x="70589" y="22817"/>
                  </a:lnTo>
                  <a:lnTo>
                    <a:pt x="70589" y="27175"/>
                  </a:lnTo>
                  <a:lnTo>
                    <a:pt x="71580" y="27175"/>
                  </a:lnTo>
                  <a:lnTo>
                    <a:pt x="71580" y="22817"/>
                  </a:lnTo>
                  <a:lnTo>
                    <a:pt x="71619" y="22817"/>
                  </a:lnTo>
                  <a:lnTo>
                    <a:pt x="71619" y="18460"/>
                  </a:lnTo>
                  <a:close/>
                  <a:moveTo>
                    <a:pt x="102715" y="18262"/>
                  </a:moveTo>
                  <a:lnTo>
                    <a:pt x="102715" y="22857"/>
                  </a:lnTo>
                  <a:lnTo>
                    <a:pt x="102715" y="27413"/>
                  </a:lnTo>
                  <a:lnTo>
                    <a:pt x="103705" y="27413"/>
                  </a:lnTo>
                  <a:lnTo>
                    <a:pt x="103705" y="22857"/>
                  </a:lnTo>
                  <a:lnTo>
                    <a:pt x="103705" y="18262"/>
                  </a:lnTo>
                  <a:close/>
                  <a:moveTo>
                    <a:pt x="8596" y="17985"/>
                  </a:moveTo>
                  <a:lnTo>
                    <a:pt x="8596" y="22817"/>
                  </a:lnTo>
                  <a:lnTo>
                    <a:pt x="8556" y="22817"/>
                  </a:lnTo>
                  <a:lnTo>
                    <a:pt x="8556" y="27690"/>
                  </a:lnTo>
                  <a:lnTo>
                    <a:pt x="9547" y="27690"/>
                  </a:lnTo>
                  <a:lnTo>
                    <a:pt x="9547" y="22817"/>
                  </a:lnTo>
                  <a:lnTo>
                    <a:pt x="9586" y="22817"/>
                  </a:lnTo>
                  <a:lnTo>
                    <a:pt x="9586" y="17985"/>
                  </a:lnTo>
                  <a:close/>
                  <a:moveTo>
                    <a:pt x="81324" y="17668"/>
                  </a:moveTo>
                  <a:lnTo>
                    <a:pt x="81324" y="22817"/>
                  </a:lnTo>
                  <a:lnTo>
                    <a:pt x="81285" y="22817"/>
                  </a:lnTo>
                  <a:lnTo>
                    <a:pt x="81285" y="28007"/>
                  </a:lnTo>
                  <a:lnTo>
                    <a:pt x="82275" y="28007"/>
                  </a:lnTo>
                  <a:lnTo>
                    <a:pt x="82275" y="22817"/>
                  </a:lnTo>
                  <a:lnTo>
                    <a:pt x="82315" y="22817"/>
                  </a:lnTo>
                  <a:lnTo>
                    <a:pt x="82315" y="17668"/>
                  </a:lnTo>
                  <a:close/>
                  <a:moveTo>
                    <a:pt x="147635" y="17192"/>
                  </a:moveTo>
                  <a:lnTo>
                    <a:pt x="147635" y="22817"/>
                  </a:lnTo>
                  <a:lnTo>
                    <a:pt x="147635" y="28482"/>
                  </a:lnTo>
                  <a:lnTo>
                    <a:pt x="148626" y="28482"/>
                  </a:lnTo>
                  <a:lnTo>
                    <a:pt x="148626" y="22817"/>
                  </a:lnTo>
                  <a:lnTo>
                    <a:pt x="148626" y="17192"/>
                  </a:lnTo>
                  <a:close/>
                  <a:moveTo>
                    <a:pt x="49199" y="16994"/>
                  </a:moveTo>
                  <a:lnTo>
                    <a:pt x="49199" y="22857"/>
                  </a:lnTo>
                  <a:lnTo>
                    <a:pt x="49199" y="28680"/>
                  </a:lnTo>
                  <a:lnTo>
                    <a:pt x="50189" y="28680"/>
                  </a:lnTo>
                  <a:lnTo>
                    <a:pt x="50189" y="22857"/>
                  </a:lnTo>
                  <a:lnTo>
                    <a:pt x="50189" y="16994"/>
                  </a:lnTo>
                  <a:close/>
                  <a:moveTo>
                    <a:pt x="117688" y="16598"/>
                  </a:moveTo>
                  <a:lnTo>
                    <a:pt x="117688" y="22817"/>
                  </a:lnTo>
                  <a:lnTo>
                    <a:pt x="117688" y="29076"/>
                  </a:lnTo>
                  <a:lnTo>
                    <a:pt x="118679" y="29076"/>
                  </a:lnTo>
                  <a:lnTo>
                    <a:pt x="118679" y="22817"/>
                  </a:lnTo>
                  <a:lnTo>
                    <a:pt x="118679" y="16598"/>
                  </a:lnTo>
                  <a:close/>
                  <a:moveTo>
                    <a:pt x="164748" y="15766"/>
                  </a:moveTo>
                  <a:lnTo>
                    <a:pt x="164748" y="22857"/>
                  </a:lnTo>
                  <a:lnTo>
                    <a:pt x="164748" y="29908"/>
                  </a:lnTo>
                  <a:lnTo>
                    <a:pt x="165738" y="29908"/>
                  </a:lnTo>
                  <a:lnTo>
                    <a:pt x="165738" y="22857"/>
                  </a:lnTo>
                  <a:lnTo>
                    <a:pt x="165738" y="15766"/>
                  </a:lnTo>
                  <a:close/>
                  <a:moveTo>
                    <a:pt x="27848" y="15172"/>
                  </a:moveTo>
                  <a:lnTo>
                    <a:pt x="27848" y="22817"/>
                  </a:lnTo>
                  <a:lnTo>
                    <a:pt x="27808" y="22817"/>
                  </a:lnTo>
                  <a:lnTo>
                    <a:pt x="27808" y="30463"/>
                  </a:lnTo>
                  <a:lnTo>
                    <a:pt x="28798" y="30463"/>
                  </a:lnTo>
                  <a:lnTo>
                    <a:pt x="28798" y="22817"/>
                  </a:lnTo>
                  <a:lnTo>
                    <a:pt x="28838" y="22817"/>
                  </a:lnTo>
                  <a:lnTo>
                    <a:pt x="28838" y="15172"/>
                  </a:lnTo>
                  <a:close/>
                  <a:moveTo>
                    <a:pt x="17152" y="15093"/>
                  </a:moveTo>
                  <a:lnTo>
                    <a:pt x="17152" y="22817"/>
                  </a:lnTo>
                  <a:lnTo>
                    <a:pt x="17113" y="22817"/>
                  </a:lnTo>
                  <a:lnTo>
                    <a:pt x="17113" y="30582"/>
                  </a:lnTo>
                  <a:lnTo>
                    <a:pt x="18103" y="30582"/>
                  </a:lnTo>
                  <a:lnTo>
                    <a:pt x="18103" y="22817"/>
                  </a:lnTo>
                  <a:lnTo>
                    <a:pt x="18142" y="22817"/>
                  </a:lnTo>
                  <a:lnTo>
                    <a:pt x="18142" y="15093"/>
                  </a:lnTo>
                  <a:close/>
                  <a:moveTo>
                    <a:pt x="6457" y="14855"/>
                  </a:moveTo>
                  <a:lnTo>
                    <a:pt x="6457" y="22817"/>
                  </a:lnTo>
                  <a:lnTo>
                    <a:pt x="6457" y="30819"/>
                  </a:lnTo>
                  <a:lnTo>
                    <a:pt x="7447" y="30819"/>
                  </a:lnTo>
                  <a:lnTo>
                    <a:pt x="7408" y="22817"/>
                  </a:lnTo>
                  <a:lnTo>
                    <a:pt x="7447" y="22817"/>
                  </a:lnTo>
                  <a:lnTo>
                    <a:pt x="7447" y="14855"/>
                  </a:lnTo>
                  <a:close/>
                  <a:moveTo>
                    <a:pt x="104854" y="14538"/>
                  </a:moveTo>
                  <a:lnTo>
                    <a:pt x="104854" y="22857"/>
                  </a:lnTo>
                  <a:lnTo>
                    <a:pt x="104854" y="31136"/>
                  </a:lnTo>
                  <a:lnTo>
                    <a:pt x="105844" y="31136"/>
                  </a:lnTo>
                  <a:lnTo>
                    <a:pt x="105844" y="22857"/>
                  </a:lnTo>
                  <a:lnTo>
                    <a:pt x="105844" y="14538"/>
                  </a:lnTo>
                  <a:close/>
                  <a:moveTo>
                    <a:pt x="115549" y="14301"/>
                  </a:moveTo>
                  <a:lnTo>
                    <a:pt x="115549" y="22817"/>
                  </a:lnTo>
                  <a:lnTo>
                    <a:pt x="115549" y="31374"/>
                  </a:lnTo>
                  <a:lnTo>
                    <a:pt x="116540" y="31374"/>
                  </a:lnTo>
                  <a:lnTo>
                    <a:pt x="116540" y="22817"/>
                  </a:lnTo>
                  <a:lnTo>
                    <a:pt x="116540" y="14301"/>
                  </a:lnTo>
                  <a:close/>
                  <a:moveTo>
                    <a:pt x="100576" y="14142"/>
                  </a:moveTo>
                  <a:lnTo>
                    <a:pt x="100576" y="22857"/>
                  </a:lnTo>
                  <a:lnTo>
                    <a:pt x="100576" y="31572"/>
                  </a:lnTo>
                  <a:lnTo>
                    <a:pt x="101566" y="31572"/>
                  </a:lnTo>
                  <a:lnTo>
                    <a:pt x="101566" y="22857"/>
                  </a:lnTo>
                  <a:lnTo>
                    <a:pt x="101566" y="14142"/>
                  </a:lnTo>
                  <a:close/>
                  <a:moveTo>
                    <a:pt x="47060" y="14023"/>
                  </a:moveTo>
                  <a:lnTo>
                    <a:pt x="47060" y="22857"/>
                  </a:lnTo>
                  <a:lnTo>
                    <a:pt x="47060" y="31651"/>
                  </a:lnTo>
                  <a:lnTo>
                    <a:pt x="48050" y="31651"/>
                  </a:lnTo>
                  <a:lnTo>
                    <a:pt x="48050" y="22857"/>
                  </a:lnTo>
                  <a:lnTo>
                    <a:pt x="48050" y="14023"/>
                  </a:lnTo>
                  <a:close/>
                  <a:moveTo>
                    <a:pt x="34225" y="13231"/>
                  </a:moveTo>
                  <a:lnTo>
                    <a:pt x="34225" y="22857"/>
                  </a:lnTo>
                  <a:lnTo>
                    <a:pt x="34225" y="32443"/>
                  </a:lnTo>
                  <a:lnTo>
                    <a:pt x="35215" y="32443"/>
                  </a:lnTo>
                  <a:lnTo>
                    <a:pt x="35215" y="22857"/>
                  </a:lnTo>
                  <a:lnTo>
                    <a:pt x="35215" y="13231"/>
                  </a:lnTo>
                  <a:close/>
                  <a:moveTo>
                    <a:pt x="162609" y="12637"/>
                  </a:moveTo>
                  <a:lnTo>
                    <a:pt x="162609" y="22857"/>
                  </a:lnTo>
                  <a:lnTo>
                    <a:pt x="162609" y="33037"/>
                  </a:lnTo>
                  <a:lnTo>
                    <a:pt x="163599" y="33037"/>
                  </a:lnTo>
                  <a:lnTo>
                    <a:pt x="163599" y="22857"/>
                  </a:lnTo>
                  <a:lnTo>
                    <a:pt x="163599" y="12637"/>
                  </a:lnTo>
                  <a:close/>
                  <a:moveTo>
                    <a:pt x="15013" y="12360"/>
                  </a:moveTo>
                  <a:lnTo>
                    <a:pt x="15013" y="22817"/>
                  </a:lnTo>
                  <a:lnTo>
                    <a:pt x="14973" y="22817"/>
                  </a:lnTo>
                  <a:lnTo>
                    <a:pt x="14973" y="33275"/>
                  </a:lnTo>
                  <a:lnTo>
                    <a:pt x="15964" y="33275"/>
                  </a:lnTo>
                  <a:lnTo>
                    <a:pt x="15964" y="22817"/>
                  </a:lnTo>
                  <a:lnTo>
                    <a:pt x="16003" y="22817"/>
                  </a:lnTo>
                  <a:lnTo>
                    <a:pt x="16003" y="12360"/>
                  </a:lnTo>
                  <a:close/>
                  <a:moveTo>
                    <a:pt x="21430" y="12122"/>
                  </a:moveTo>
                  <a:lnTo>
                    <a:pt x="21430" y="22817"/>
                  </a:lnTo>
                  <a:lnTo>
                    <a:pt x="21391" y="22817"/>
                  </a:lnTo>
                  <a:lnTo>
                    <a:pt x="21391" y="33552"/>
                  </a:lnTo>
                  <a:lnTo>
                    <a:pt x="22381" y="33552"/>
                  </a:lnTo>
                  <a:lnTo>
                    <a:pt x="22381" y="22817"/>
                  </a:lnTo>
                  <a:lnTo>
                    <a:pt x="22421" y="22817"/>
                  </a:lnTo>
                  <a:lnTo>
                    <a:pt x="22421" y="12122"/>
                  </a:lnTo>
                  <a:close/>
                  <a:moveTo>
                    <a:pt x="154053" y="11686"/>
                  </a:moveTo>
                  <a:lnTo>
                    <a:pt x="154053" y="22817"/>
                  </a:lnTo>
                  <a:lnTo>
                    <a:pt x="154053" y="33988"/>
                  </a:lnTo>
                  <a:lnTo>
                    <a:pt x="155043" y="33988"/>
                  </a:lnTo>
                  <a:lnTo>
                    <a:pt x="155043" y="22817"/>
                  </a:lnTo>
                  <a:lnTo>
                    <a:pt x="155043" y="11686"/>
                  </a:lnTo>
                  <a:close/>
                  <a:moveTo>
                    <a:pt x="141218" y="11251"/>
                  </a:moveTo>
                  <a:lnTo>
                    <a:pt x="141218" y="22817"/>
                  </a:lnTo>
                  <a:lnTo>
                    <a:pt x="141218" y="34424"/>
                  </a:lnTo>
                  <a:lnTo>
                    <a:pt x="142208" y="34424"/>
                  </a:lnTo>
                  <a:lnTo>
                    <a:pt x="142208" y="22817"/>
                  </a:lnTo>
                  <a:lnTo>
                    <a:pt x="142208" y="11251"/>
                  </a:lnTo>
                  <a:close/>
                  <a:moveTo>
                    <a:pt x="2139" y="10894"/>
                  </a:moveTo>
                  <a:lnTo>
                    <a:pt x="2139" y="22817"/>
                  </a:lnTo>
                  <a:lnTo>
                    <a:pt x="2139" y="34780"/>
                  </a:lnTo>
                  <a:lnTo>
                    <a:pt x="3129" y="34780"/>
                  </a:lnTo>
                  <a:lnTo>
                    <a:pt x="3129" y="22817"/>
                  </a:lnTo>
                  <a:lnTo>
                    <a:pt x="3129" y="10894"/>
                  </a:lnTo>
                  <a:close/>
                  <a:moveTo>
                    <a:pt x="113410" y="10458"/>
                  </a:moveTo>
                  <a:lnTo>
                    <a:pt x="113410" y="22817"/>
                  </a:lnTo>
                  <a:lnTo>
                    <a:pt x="113410" y="35216"/>
                  </a:lnTo>
                  <a:lnTo>
                    <a:pt x="114401" y="35216"/>
                  </a:lnTo>
                  <a:lnTo>
                    <a:pt x="114401" y="22817"/>
                  </a:lnTo>
                  <a:lnTo>
                    <a:pt x="114401" y="10458"/>
                  </a:lnTo>
                  <a:close/>
                  <a:moveTo>
                    <a:pt x="66351" y="10062"/>
                  </a:moveTo>
                  <a:lnTo>
                    <a:pt x="66351" y="22817"/>
                  </a:lnTo>
                  <a:lnTo>
                    <a:pt x="66311" y="22817"/>
                  </a:lnTo>
                  <a:lnTo>
                    <a:pt x="66311" y="35612"/>
                  </a:lnTo>
                  <a:lnTo>
                    <a:pt x="67301" y="35612"/>
                  </a:lnTo>
                  <a:lnTo>
                    <a:pt x="67301" y="22817"/>
                  </a:lnTo>
                  <a:lnTo>
                    <a:pt x="67341" y="22817"/>
                  </a:lnTo>
                  <a:lnTo>
                    <a:pt x="67341" y="10062"/>
                  </a:lnTo>
                  <a:close/>
                  <a:moveTo>
                    <a:pt x="4278" y="9983"/>
                  </a:moveTo>
                  <a:lnTo>
                    <a:pt x="4278" y="22817"/>
                  </a:lnTo>
                  <a:lnTo>
                    <a:pt x="4278" y="35692"/>
                  </a:lnTo>
                  <a:lnTo>
                    <a:pt x="5268" y="35692"/>
                  </a:lnTo>
                  <a:lnTo>
                    <a:pt x="5268" y="22817"/>
                  </a:lnTo>
                  <a:lnTo>
                    <a:pt x="5268" y="9983"/>
                  </a:lnTo>
                  <a:close/>
                  <a:moveTo>
                    <a:pt x="12874" y="9825"/>
                  </a:moveTo>
                  <a:lnTo>
                    <a:pt x="12874" y="22817"/>
                  </a:lnTo>
                  <a:lnTo>
                    <a:pt x="12834" y="22817"/>
                  </a:lnTo>
                  <a:lnTo>
                    <a:pt x="12834" y="35850"/>
                  </a:lnTo>
                  <a:lnTo>
                    <a:pt x="13825" y="35850"/>
                  </a:lnTo>
                  <a:lnTo>
                    <a:pt x="13825" y="22817"/>
                  </a:lnTo>
                  <a:lnTo>
                    <a:pt x="13864" y="22817"/>
                  </a:lnTo>
                  <a:lnTo>
                    <a:pt x="13864" y="9825"/>
                  </a:lnTo>
                  <a:close/>
                  <a:moveTo>
                    <a:pt x="23569" y="9745"/>
                  </a:moveTo>
                  <a:lnTo>
                    <a:pt x="23569" y="22817"/>
                  </a:lnTo>
                  <a:lnTo>
                    <a:pt x="23530" y="22817"/>
                  </a:lnTo>
                  <a:lnTo>
                    <a:pt x="23530" y="35929"/>
                  </a:lnTo>
                  <a:lnTo>
                    <a:pt x="24520" y="35929"/>
                  </a:lnTo>
                  <a:lnTo>
                    <a:pt x="24520" y="22817"/>
                  </a:lnTo>
                  <a:lnTo>
                    <a:pt x="24560" y="22817"/>
                  </a:lnTo>
                  <a:lnTo>
                    <a:pt x="24560" y="9745"/>
                  </a:lnTo>
                  <a:close/>
                  <a:moveTo>
                    <a:pt x="89881" y="9666"/>
                  </a:moveTo>
                  <a:lnTo>
                    <a:pt x="89881" y="22817"/>
                  </a:lnTo>
                  <a:lnTo>
                    <a:pt x="89841" y="22817"/>
                  </a:lnTo>
                  <a:lnTo>
                    <a:pt x="89841" y="36008"/>
                  </a:lnTo>
                  <a:lnTo>
                    <a:pt x="90831" y="36008"/>
                  </a:lnTo>
                  <a:lnTo>
                    <a:pt x="90831" y="22857"/>
                  </a:lnTo>
                  <a:lnTo>
                    <a:pt x="90871" y="22857"/>
                  </a:lnTo>
                  <a:lnTo>
                    <a:pt x="90871" y="9666"/>
                  </a:lnTo>
                  <a:close/>
                  <a:moveTo>
                    <a:pt x="139079" y="8042"/>
                  </a:moveTo>
                  <a:lnTo>
                    <a:pt x="139079" y="22817"/>
                  </a:lnTo>
                  <a:lnTo>
                    <a:pt x="139079" y="37633"/>
                  </a:lnTo>
                  <a:lnTo>
                    <a:pt x="140069" y="37633"/>
                  </a:lnTo>
                  <a:lnTo>
                    <a:pt x="140069" y="22817"/>
                  </a:lnTo>
                  <a:lnTo>
                    <a:pt x="140069" y="8042"/>
                  </a:lnTo>
                  <a:close/>
                  <a:moveTo>
                    <a:pt x="128384" y="7923"/>
                  </a:moveTo>
                  <a:lnTo>
                    <a:pt x="128384" y="22817"/>
                  </a:lnTo>
                  <a:lnTo>
                    <a:pt x="128384" y="37751"/>
                  </a:lnTo>
                  <a:lnTo>
                    <a:pt x="129374" y="37751"/>
                  </a:lnTo>
                  <a:lnTo>
                    <a:pt x="129374" y="22817"/>
                  </a:lnTo>
                  <a:lnTo>
                    <a:pt x="129374" y="7923"/>
                  </a:lnTo>
                  <a:close/>
                  <a:moveTo>
                    <a:pt x="158331" y="7923"/>
                  </a:moveTo>
                  <a:lnTo>
                    <a:pt x="158331" y="22817"/>
                  </a:lnTo>
                  <a:lnTo>
                    <a:pt x="158331" y="37751"/>
                  </a:lnTo>
                  <a:lnTo>
                    <a:pt x="159321" y="37751"/>
                  </a:lnTo>
                  <a:lnTo>
                    <a:pt x="159321" y="22817"/>
                  </a:lnTo>
                  <a:lnTo>
                    <a:pt x="159321" y="7923"/>
                  </a:lnTo>
                  <a:close/>
                  <a:moveTo>
                    <a:pt x="98437" y="7804"/>
                  </a:moveTo>
                  <a:lnTo>
                    <a:pt x="98437" y="22857"/>
                  </a:lnTo>
                  <a:lnTo>
                    <a:pt x="98437" y="37910"/>
                  </a:lnTo>
                  <a:lnTo>
                    <a:pt x="99427" y="37910"/>
                  </a:lnTo>
                  <a:lnTo>
                    <a:pt x="99427" y="22857"/>
                  </a:lnTo>
                  <a:lnTo>
                    <a:pt x="99427" y="7804"/>
                  </a:lnTo>
                  <a:close/>
                  <a:moveTo>
                    <a:pt x="79185" y="7646"/>
                  </a:moveTo>
                  <a:lnTo>
                    <a:pt x="79185" y="22817"/>
                  </a:lnTo>
                  <a:lnTo>
                    <a:pt x="79146" y="22817"/>
                  </a:lnTo>
                  <a:lnTo>
                    <a:pt x="79146" y="37989"/>
                  </a:lnTo>
                  <a:lnTo>
                    <a:pt x="80136" y="37989"/>
                  </a:lnTo>
                  <a:lnTo>
                    <a:pt x="80136" y="22817"/>
                  </a:lnTo>
                  <a:lnTo>
                    <a:pt x="80175" y="22817"/>
                  </a:lnTo>
                  <a:lnTo>
                    <a:pt x="80175" y="7646"/>
                  </a:lnTo>
                  <a:close/>
                  <a:moveTo>
                    <a:pt x="151914" y="6735"/>
                  </a:moveTo>
                  <a:lnTo>
                    <a:pt x="151914" y="22817"/>
                  </a:lnTo>
                  <a:lnTo>
                    <a:pt x="151914" y="38940"/>
                  </a:lnTo>
                  <a:lnTo>
                    <a:pt x="152904" y="38940"/>
                  </a:lnTo>
                  <a:lnTo>
                    <a:pt x="152904" y="22817"/>
                  </a:lnTo>
                  <a:lnTo>
                    <a:pt x="152904" y="6735"/>
                  </a:lnTo>
                  <a:close/>
                  <a:moveTo>
                    <a:pt x="44920" y="6695"/>
                  </a:moveTo>
                  <a:lnTo>
                    <a:pt x="44920" y="22857"/>
                  </a:lnTo>
                  <a:lnTo>
                    <a:pt x="44920" y="38979"/>
                  </a:lnTo>
                  <a:lnTo>
                    <a:pt x="45911" y="38979"/>
                  </a:lnTo>
                  <a:lnTo>
                    <a:pt x="45911" y="22857"/>
                  </a:lnTo>
                  <a:lnTo>
                    <a:pt x="45911" y="6695"/>
                  </a:lnTo>
                  <a:close/>
                  <a:moveTo>
                    <a:pt x="126245" y="6299"/>
                  </a:moveTo>
                  <a:lnTo>
                    <a:pt x="126245" y="22817"/>
                  </a:lnTo>
                  <a:lnTo>
                    <a:pt x="126245" y="39375"/>
                  </a:lnTo>
                  <a:lnTo>
                    <a:pt x="127235" y="39375"/>
                  </a:lnTo>
                  <a:lnTo>
                    <a:pt x="127235" y="22817"/>
                  </a:lnTo>
                  <a:lnTo>
                    <a:pt x="127235" y="6299"/>
                  </a:lnTo>
                  <a:close/>
                  <a:moveTo>
                    <a:pt x="109132" y="5705"/>
                  </a:moveTo>
                  <a:lnTo>
                    <a:pt x="109132" y="22857"/>
                  </a:lnTo>
                  <a:lnTo>
                    <a:pt x="109132" y="39970"/>
                  </a:lnTo>
                  <a:lnTo>
                    <a:pt x="110122" y="39970"/>
                  </a:lnTo>
                  <a:lnTo>
                    <a:pt x="110122" y="22857"/>
                  </a:lnTo>
                  <a:lnTo>
                    <a:pt x="110122" y="5705"/>
                  </a:lnTo>
                  <a:close/>
                  <a:moveTo>
                    <a:pt x="77046" y="5190"/>
                  </a:moveTo>
                  <a:lnTo>
                    <a:pt x="77046" y="22817"/>
                  </a:lnTo>
                  <a:lnTo>
                    <a:pt x="77006" y="22817"/>
                  </a:lnTo>
                  <a:lnTo>
                    <a:pt x="77006" y="40485"/>
                  </a:lnTo>
                  <a:lnTo>
                    <a:pt x="77997" y="40485"/>
                  </a:lnTo>
                  <a:lnTo>
                    <a:pt x="77997" y="22817"/>
                  </a:lnTo>
                  <a:lnTo>
                    <a:pt x="78036" y="22817"/>
                  </a:lnTo>
                  <a:lnTo>
                    <a:pt x="78036" y="5190"/>
                  </a:lnTo>
                  <a:close/>
                  <a:moveTo>
                    <a:pt x="136940" y="5190"/>
                  </a:moveTo>
                  <a:lnTo>
                    <a:pt x="136940" y="22817"/>
                  </a:lnTo>
                  <a:lnTo>
                    <a:pt x="136940" y="40485"/>
                  </a:lnTo>
                  <a:lnTo>
                    <a:pt x="137930" y="40485"/>
                  </a:lnTo>
                  <a:lnTo>
                    <a:pt x="137930" y="22817"/>
                  </a:lnTo>
                  <a:lnTo>
                    <a:pt x="137930" y="5190"/>
                  </a:lnTo>
                  <a:close/>
                  <a:moveTo>
                    <a:pt x="160470" y="5031"/>
                  </a:moveTo>
                  <a:lnTo>
                    <a:pt x="160470" y="22817"/>
                  </a:lnTo>
                  <a:lnTo>
                    <a:pt x="160470" y="40643"/>
                  </a:lnTo>
                  <a:lnTo>
                    <a:pt x="161460" y="40643"/>
                  </a:lnTo>
                  <a:lnTo>
                    <a:pt x="161460" y="22817"/>
                  </a:lnTo>
                  <a:lnTo>
                    <a:pt x="161460" y="5031"/>
                  </a:lnTo>
                  <a:close/>
                  <a:moveTo>
                    <a:pt x="38503" y="4556"/>
                  </a:moveTo>
                  <a:lnTo>
                    <a:pt x="38503" y="22857"/>
                  </a:lnTo>
                  <a:lnTo>
                    <a:pt x="38503" y="41158"/>
                  </a:lnTo>
                  <a:lnTo>
                    <a:pt x="39494" y="41158"/>
                  </a:lnTo>
                  <a:lnTo>
                    <a:pt x="39494" y="22857"/>
                  </a:lnTo>
                  <a:lnTo>
                    <a:pt x="39494" y="4556"/>
                  </a:lnTo>
                  <a:close/>
                  <a:moveTo>
                    <a:pt x="124106" y="4516"/>
                  </a:moveTo>
                  <a:lnTo>
                    <a:pt x="124106" y="22817"/>
                  </a:lnTo>
                  <a:lnTo>
                    <a:pt x="124106" y="41158"/>
                  </a:lnTo>
                  <a:lnTo>
                    <a:pt x="125096" y="41158"/>
                  </a:lnTo>
                  <a:lnTo>
                    <a:pt x="125096" y="22817"/>
                  </a:lnTo>
                  <a:lnTo>
                    <a:pt x="125096" y="4516"/>
                  </a:lnTo>
                  <a:close/>
                  <a:moveTo>
                    <a:pt x="96258" y="4477"/>
                  </a:moveTo>
                  <a:lnTo>
                    <a:pt x="96258" y="22857"/>
                  </a:lnTo>
                  <a:lnTo>
                    <a:pt x="96258" y="41198"/>
                  </a:lnTo>
                  <a:lnTo>
                    <a:pt x="97248" y="41198"/>
                  </a:lnTo>
                  <a:lnTo>
                    <a:pt x="97248" y="22857"/>
                  </a:lnTo>
                  <a:lnTo>
                    <a:pt x="97248" y="4477"/>
                  </a:lnTo>
                  <a:close/>
                  <a:moveTo>
                    <a:pt x="111271" y="4398"/>
                  </a:moveTo>
                  <a:lnTo>
                    <a:pt x="111271" y="22857"/>
                  </a:lnTo>
                  <a:lnTo>
                    <a:pt x="111271" y="41277"/>
                  </a:lnTo>
                  <a:lnTo>
                    <a:pt x="112262" y="41277"/>
                  </a:lnTo>
                  <a:lnTo>
                    <a:pt x="112262" y="22857"/>
                  </a:lnTo>
                  <a:lnTo>
                    <a:pt x="112262" y="4398"/>
                  </a:lnTo>
                  <a:close/>
                  <a:moveTo>
                    <a:pt x="130523" y="4398"/>
                  </a:moveTo>
                  <a:lnTo>
                    <a:pt x="130523" y="22817"/>
                  </a:lnTo>
                  <a:lnTo>
                    <a:pt x="130523" y="41277"/>
                  </a:lnTo>
                  <a:lnTo>
                    <a:pt x="131513" y="41277"/>
                  </a:lnTo>
                  <a:lnTo>
                    <a:pt x="131513" y="22817"/>
                  </a:lnTo>
                  <a:lnTo>
                    <a:pt x="131513" y="4398"/>
                  </a:lnTo>
                  <a:close/>
                  <a:moveTo>
                    <a:pt x="32086" y="4239"/>
                  </a:moveTo>
                  <a:lnTo>
                    <a:pt x="32086" y="22857"/>
                  </a:lnTo>
                  <a:lnTo>
                    <a:pt x="32086" y="41475"/>
                  </a:lnTo>
                  <a:lnTo>
                    <a:pt x="33076" y="41475"/>
                  </a:lnTo>
                  <a:lnTo>
                    <a:pt x="33076" y="22857"/>
                  </a:lnTo>
                  <a:lnTo>
                    <a:pt x="33076" y="4239"/>
                  </a:lnTo>
                  <a:close/>
                  <a:moveTo>
                    <a:pt x="64172" y="4041"/>
                  </a:moveTo>
                  <a:lnTo>
                    <a:pt x="64172" y="22817"/>
                  </a:lnTo>
                  <a:lnTo>
                    <a:pt x="64172" y="41633"/>
                  </a:lnTo>
                  <a:lnTo>
                    <a:pt x="65162" y="41633"/>
                  </a:lnTo>
                  <a:lnTo>
                    <a:pt x="65162" y="22817"/>
                  </a:lnTo>
                  <a:lnTo>
                    <a:pt x="65162" y="4041"/>
                  </a:lnTo>
                  <a:close/>
                  <a:moveTo>
                    <a:pt x="149774" y="3526"/>
                  </a:moveTo>
                  <a:lnTo>
                    <a:pt x="149774" y="22817"/>
                  </a:lnTo>
                  <a:lnTo>
                    <a:pt x="149774" y="42148"/>
                  </a:lnTo>
                  <a:lnTo>
                    <a:pt x="150765" y="42148"/>
                  </a:lnTo>
                  <a:lnTo>
                    <a:pt x="150765" y="22817"/>
                  </a:lnTo>
                  <a:lnTo>
                    <a:pt x="150765" y="3526"/>
                  </a:lnTo>
                  <a:close/>
                  <a:moveTo>
                    <a:pt x="134801" y="3289"/>
                  </a:moveTo>
                  <a:lnTo>
                    <a:pt x="134801" y="22817"/>
                  </a:lnTo>
                  <a:lnTo>
                    <a:pt x="134801" y="42386"/>
                  </a:lnTo>
                  <a:lnTo>
                    <a:pt x="135791" y="42386"/>
                  </a:lnTo>
                  <a:lnTo>
                    <a:pt x="135791" y="22817"/>
                  </a:lnTo>
                  <a:lnTo>
                    <a:pt x="135791" y="3289"/>
                  </a:lnTo>
                  <a:close/>
                  <a:moveTo>
                    <a:pt x="83463" y="3249"/>
                  </a:moveTo>
                  <a:lnTo>
                    <a:pt x="83463" y="22817"/>
                  </a:lnTo>
                  <a:lnTo>
                    <a:pt x="83424" y="22817"/>
                  </a:lnTo>
                  <a:lnTo>
                    <a:pt x="83424" y="42465"/>
                  </a:lnTo>
                  <a:lnTo>
                    <a:pt x="84414" y="42465"/>
                  </a:lnTo>
                  <a:lnTo>
                    <a:pt x="84414" y="22857"/>
                  </a:lnTo>
                  <a:lnTo>
                    <a:pt x="84454" y="22857"/>
                  </a:lnTo>
                  <a:lnTo>
                    <a:pt x="84454" y="3249"/>
                  </a:lnTo>
                  <a:close/>
                  <a:moveTo>
                    <a:pt x="51338" y="2972"/>
                  </a:moveTo>
                  <a:lnTo>
                    <a:pt x="51338" y="22857"/>
                  </a:lnTo>
                  <a:lnTo>
                    <a:pt x="51338" y="42703"/>
                  </a:lnTo>
                  <a:lnTo>
                    <a:pt x="52328" y="42703"/>
                  </a:lnTo>
                  <a:lnTo>
                    <a:pt x="52328" y="22857"/>
                  </a:lnTo>
                  <a:lnTo>
                    <a:pt x="52328" y="2972"/>
                  </a:lnTo>
                  <a:close/>
                  <a:moveTo>
                    <a:pt x="59934" y="2892"/>
                  </a:moveTo>
                  <a:lnTo>
                    <a:pt x="59934" y="22817"/>
                  </a:lnTo>
                  <a:lnTo>
                    <a:pt x="59894" y="22817"/>
                  </a:lnTo>
                  <a:lnTo>
                    <a:pt x="59894" y="42782"/>
                  </a:lnTo>
                  <a:lnTo>
                    <a:pt x="60884" y="42782"/>
                  </a:lnTo>
                  <a:lnTo>
                    <a:pt x="60884" y="22817"/>
                  </a:lnTo>
                  <a:lnTo>
                    <a:pt x="60924" y="22817"/>
                  </a:lnTo>
                  <a:lnTo>
                    <a:pt x="60924" y="2892"/>
                  </a:lnTo>
                  <a:close/>
                  <a:moveTo>
                    <a:pt x="94119" y="2853"/>
                  </a:moveTo>
                  <a:lnTo>
                    <a:pt x="94119" y="22857"/>
                  </a:lnTo>
                  <a:lnTo>
                    <a:pt x="94119" y="42861"/>
                  </a:lnTo>
                  <a:lnTo>
                    <a:pt x="95109" y="42861"/>
                  </a:lnTo>
                  <a:lnTo>
                    <a:pt x="95109" y="22857"/>
                  </a:lnTo>
                  <a:lnTo>
                    <a:pt x="95109" y="2853"/>
                  </a:lnTo>
                  <a:close/>
                  <a:moveTo>
                    <a:pt x="121967" y="2575"/>
                  </a:moveTo>
                  <a:lnTo>
                    <a:pt x="121967" y="22817"/>
                  </a:lnTo>
                  <a:lnTo>
                    <a:pt x="121967" y="43059"/>
                  </a:lnTo>
                  <a:lnTo>
                    <a:pt x="122957" y="43059"/>
                  </a:lnTo>
                  <a:lnTo>
                    <a:pt x="122957" y="22817"/>
                  </a:lnTo>
                  <a:lnTo>
                    <a:pt x="122957" y="2575"/>
                  </a:lnTo>
                  <a:close/>
                  <a:moveTo>
                    <a:pt x="42781" y="2417"/>
                  </a:moveTo>
                  <a:lnTo>
                    <a:pt x="42781" y="22857"/>
                  </a:lnTo>
                  <a:lnTo>
                    <a:pt x="42781" y="43258"/>
                  </a:lnTo>
                  <a:lnTo>
                    <a:pt x="43772" y="43258"/>
                  </a:lnTo>
                  <a:lnTo>
                    <a:pt x="43772" y="22857"/>
                  </a:lnTo>
                  <a:lnTo>
                    <a:pt x="43772" y="2417"/>
                  </a:lnTo>
                  <a:close/>
                  <a:moveTo>
                    <a:pt x="72768" y="2298"/>
                  </a:moveTo>
                  <a:lnTo>
                    <a:pt x="72768" y="22817"/>
                  </a:lnTo>
                  <a:lnTo>
                    <a:pt x="72728" y="22817"/>
                  </a:lnTo>
                  <a:lnTo>
                    <a:pt x="72728" y="43337"/>
                  </a:lnTo>
                  <a:lnTo>
                    <a:pt x="73719" y="43337"/>
                  </a:lnTo>
                  <a:lnTo>
                    <a:pt x="73719" y="22817"/>
                  </a:lnTo>
                  <a:lnTo>
                    <a:pt x="73758" y="22817"/>
                  </a:lnTo>
                  <a:lnTo>
                    <a:pt x="73758" y="2298"/>
                  </a:lnTo>
                  <a:close/>
                  <a:moveTo>
                    <a:pt x="29987" y="1823"/>
                  </a:moveTo>
                  <a:lnTo>
                    <a:pt x="29987" y="22817"/>
                  </a:lnTo>
                  <a:lnTo>
                    <a:pt x="29947" y="22817"/>
                  </a:lnTo>
                  <a:lnTo>
                    <a:pt x="29947" y="43852"/>
                  </a:lnTo>
                  <a:lnTo>
                    <a:pt x="30937" y="43852"/>
                  </a:lnTo>
                  <a:lnTo>
                    <a:pt x="30937" y="22817"/>
                  </a:lnTo>
                  <a:lnTo>
                    <a:pt x="30977" y="22817"/>
                  </a:lnTo>
                  <a:lnTo>
                    <a:pt x="30977" y="1823"/>
                  </a:lnTo>
                  <a:close/>
                  <a:moveTo>
                    <a:pt x="106993" y="1664"/>
                  </a:moveTo>
                  <a:lnTo>
                    <a:pt x="106993" y="22857"/>
                  </a:lnTo>
                  <a:lnTo>
                    <a:pt x="106993" y="44010"/>
                  </a:lnTo>
                  <a:lnTo>
                    <a:pt x="107983" y="44010"/>
                  </a:lnTo>
                  <a:lnTo>
                    <a:pt x="107983" y="22857"/>
                  </a:lnTo>
                  <a:lnTo>
                    <a:pt x="107983" y="1664"/>
                  </a:lnTo>
                  <a:close/>
                  <a:moveTo>
                    <a:pt x="53477" y="1585"/>
                  </a:moveTo>
                  <a:lnTo>
                    <a:pt x="53477" y="22857"/>
                  </a:lnTo>
                  <a:lnTo>
                    <a:pt x="53477" y="44129"/>
                  </a:lnTo>
                  <a:lnTo>
                    <a:pt x="54467" y="44129"/>
                  </a:lnTo>
                  <a:lnTo>
                    <a:pt x="54467" y="22857"/>
                  </a:lnTo>
                  <a:lnTo>
                    <a:pt x="54467" y="1585"/>
                  </a:lnTo>
                  <a:close/>
                  <a:moveTo>
                    <a:pt x="40642" y="1"/>
                  </a:moveTo>
                  <a:lnTo>
                    <a:pt x="40642" y="22857"/>
                  </a:lnTo>
                  <a:lnTo>
                    <a:pt x="40642" y="45674"/>
                  </a:lnTo>
                  <a:lnTo>
                    <a:pt x="41633" y="45674"/>
                  </a:lnTo>
                  <a:lnTo>
                    <a:pt x="41633" y="22857"/>
                  </a:lnTo>
                  <a:lnTo>
                    <a:pt x="41633" y="1"/>
                  </a:lnTo>
                  <a:close/>
                  <a:moveTo>
                    <a:pt x="62073" y="1"/>
                  </a:moveTo>
                  <a:lnTo>
                    <a:pt x="62073" y="22817"/>
                  </a:lnTo>
                  <a:lnTo>
                    <a:pt x="62033" y="22817"/>
                  </a:lnTo>
                  <a:lnTo>
                    <a:pt x="62033" y="45674"/>
                  </a:lnTo>
                  <a:lnTo>
                    <a:pt x="63023" y="45674"/>
                  </a:lnTo>
                  <a:lnTo>
                    <a:pt x="63023" y="22817"/>
                  </a:lnTo>
                  <a:lnTo>
                    <a:pt x="63063" y="22817"/>
                  </a:lnTo>
                  <a:lnTo>
                    <a:pt x="63063" y="1"/>
                  </a:lnTo>
                  <a:close/>
                  <a:moveTo>
                    <a:pt x="74907" y="1"/>
                  </a:moveTo>
                  <a:lnTo>
                    <a:pt x="74907" y="22817"/>
                  </a:lnTo>
                  <a:lnTo>
                    <a:pt x="74867" y="22817"/>
                  </a:lnTo>
                  <a:lnTo>
                    <a:pt x="74867" y="45674"/>
                  </a:lnTo>
                  <a:lnTo>
                    <a:pt x="75858" y="45674"/>
                  </a:lnTo>
                  <a:lnTo>
                    <a:pt x="75858" y="22817"/>
                  </a:lnTo>
                  <a:lnTo>
                    <a:pt x="75897" y="22817"/>
                  </a:lnTo>
                  <a:lnTo>
                    <a:pt x="75897" y="1"/>
                  </a:lnTo>
                  <a:close/>
                  <a:moveTo>
                    <a:pt x="85602" y="1"/>
                  </a:moveTo>
                  <a:lnTo>
                    <a:pt x="85602" y="22817"/>
                  </a:lnTo>
                  <a:lnTo>
                    <a:pt x="85563" y="22817"/>
                  </a:lnTo>
                  <a:lnTo>
                    <a:pt x="85563" y="45674"/>
                  </a:lnTo>
                  <a:lnTo>
                    <a:pt x="86553" y="45674"/>
                  </a:lnTo>
                  <a:lnTo>
                    <a:pt x="86553" y="22857"/>
                  </a:lnTo>
                  <a:lnTo>
                    <a:pt x="86593" y="22857"/>
                  </a:lnTo>
                  <a:lnTo>
                    <a:pt x="86593" y="1"/>
                  </a:lnTo>
                  <a:close/>
                  <a:moveTo>
                    <a:pt x="92020" y="1"/>
                  </a:moveTo>
                  <a:lnTo>
                    <a:pt x="92020" y="22817"/>
                  </a:lnTo>
                  <a:lnTo>
                    <a:pt x="91980" y="22817"/>
                  </a:lnTo>
                  <a:lnTo>
                    <a:pt x="91980" y="45674"/>
                  </a:lnTo>
                  <a:lnTo>
                    <a:pt x="92970" y="45674"/>
                  </a:lnTo>
                  <a:lnTo>
                    <a:pt x="92970" y="22857"/>
                  </a:lnTo>
                  <a:lnTo>
                    <a:pt x="93010" y="22857"/>
                  </a:lnTo>
                  <a:lnTo>
                    <a:pt x="93010" y="1"/>
                  </a:lnTo>
                  <a:close/>
                  <a:moveTo>
                    <a:pt x="119827" y="1"/>
                  </a:moveTo>
                  <a:lnTo>
                    <a:pt x="119827" y="22817"/>
                  </a:lnTo>
                  <a:lnTo>
                    <a:pt x="119827" y="45674"/>
                  </a:lnTo>
                  <a:lnTo>
                    <a:pt x="120818" y="45674"/>
                  </a:lnTo>
                  <a:lnTo>
                    <a:pt x="120818" y="22817"/>
                  </a:lnTo>
                  <a:lnTo>
                    <a:pt x="120818" y="1"/>
                  </a:lnTo>
                  <a:close/>
                  <a:moveTo>
                    <a:pt x="132662" y="1"/>
                  </a:moveTo>
                  <a:lnTo>
                    <a:pt x="132662" y="22817"/>
                  </a:lnTo>
                  <a:lnTo>
                    <a:pt x="132662" y="45674"/>
                  </a:lnTo>
                  <a:lnTo>
                    <a:pt x="133652" y="45674"/>
                  </a:lnTo>
                  <a:lnTo>
                    <a:pt x="133652" y="22817"/>
                  </a:lnTo>
                  <a:lnTo>
                    <a:pt x="133652" y="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26"/>
            <p:cNvSpPr/>
            <p:nvPr/>
          </p:nvSpPr>
          <p:spPr>
            <a:xfrm>
              <a:off x="2289336" y="4290400"/>
              <a:ext cx="2273678" cy="595817"/>
            </a:xfrm>
            <a:custGeom>
              <a:rect b="b" l="l" r="r" t="t"/>
              <a:pathLst>
                <a:path extrusionOk="0" h="45674" w="174295">
                  <a:moveTo>
                    <a:pt x="0" y="1"/>
                  </a:moveTo>
                  <a:lnTo>
                    <a:pt x="0" y="22817"/>
                  </a:lnTo>
                  <a:lnTo>
                    <a:pt x="990" y="22817"/>
                  </a:lnTo>
                  <a:lnTo>
                    <a:pt x="990" y="1"/>
                  </a:lnTo>
                  <a:close/>
                  <a:moveTo>
                    <a:pt x="106993" y="21788"/>
                  </a:moveTo>
                  <a:lnTo>
                    <a:pt x="106993" y="22817"/>
                  </a:lnTo>
                  <a:lnTo>
                    <a:pt x="106993" y="23887"/>
                  </a:lnTo>
                  <a:lnTo>
                    <a:pt x="107983" y="23887"/>
                  </a:lnTo>
                  <a:lnTo>
                    <a:pt x="107983" y="22817"/>
                  </a:lnTo>
                  <a:lnTo>
                    <a:pt x="107983" y="21788"/>
                  </a:lnTo>
                  <a:close/>
                  <a:moveTo>
                    <a:pt x="91980" y="21708"/>
                  </a:moveTo>
                  <a:lnTo>
                    <a:pt x="91980" y="22817"/>
                  </a:lnTo>
                  <a:lnTo>
                    <a:pt x="91980" y="23966"/>
                  </a:lnTo>
                  <a:lnTo>
                    <a:pt x="92970" y="23966"/>
                  </a:lnTo>
                  <a:lnTo>
                    <a:pt x="92970" y="22817"/>
                  </a:lnTo>
                  <a:lnTo>
                    <a:pt x="92970" y="21708"/>
                  </a:lnTo>
                  <a:close/>
                  <a:moveTo>
                    <a:pt x="136940" y="21708"/>
                  </a:moveTo>
                  <a:lnTo>
                    <a:pt x="136940" y="22817"/>
                  </a:lnTo>
                  <a:lnTo>
                    <a:pt x="136940" y="23966"/>
                  </a:lnTo>
                  <a:lnTo>
                    <a:pt x="137930" y="23966"/>
                  </a:lnTo>
                  <a:lnTo>
                    <a:pt x="137930" y="22817"/>
                  </a:lnTo>
                  <a:lnTo>
                    <a:pt x="137930" y="21708"/>
                  </a:lnTo>
                  <a:close/>
                  <a:moveTo>
                    <a:pt x="47099" y="21669"/>
                  </a:moveTo>
                  <a:lnTo>
                    <a:pt x="47099" y="22817"/>
                  </a:lnTo>
                  <a:lnTo>
                    <a:pt x="47060" y="22817"/>
                  </a:lnTo>
                  <a:lnTo>
                    <a:pt x="47060" y="24006"/>
                  </a:lnTo>
                  <a:lnTo>
                    <a:pt x="48050" y="24006"/>
                  </a:lnTo>
                  <a:lnTo>
                    <a:pt x="48050" y="22857"/>
                  </a:lnTo>
                  <a:lnTo>
                    <a:pt x="48089" y="22857"/>
                  </a:lnTo>
                  <a:lnTo>
                    <a:pt x="48089" y="21669"/>
                  </a:lnTo>
                  <a:close/>
                  <a:moveTo>
                    <a:pt x="143357" y="21629"/>
                  </a:moveTo>
                  <a:lnTo>
                    <a:pt x="143357" y="22817"/>
                  </a:lnTo>
                  <a:lnTo>
                    <a:pt x="143357" y="24045"/>
                  </a:lnTo>
                  <a:lnTo>
                    <a:pt x="144348" y="24045"/>
                  </a:lnTo>
                  <a:lnTo>
                    <a:pt x="144348" y="22817"/>
                  </a:lnTo>
                  <a:lnTo>
                    <a:pt x="144348" y="21629"/>
                  </a:lnTo>
                  <a:close/>
                  <a:moveTo>
                    <a:pt x="83424" y="21431"/>
                  </a:moveTo>
                  <a:lnTo>
                    <a:pt x="83424" y="22817"/>
                  </a:lnTo>
                  <a:lnTo>
                    <a:pt x="83424" y="24244"/>
                  </a:lnTo>
                  <a:lnTo>
                    <a:pt x="84414" y="24244"/>
                  </a:lnTo>
                  <a:lnTo>
                    <a:pt x="84414" y="22817"/>
                  </a:lnTo>
                  <a:lnTo>
                    <a:pt x="84414" y="21431"/>
                  </a:lnTo>
                  <a:close/>
                  <a:moveTo>
                    <a:pt x="38543" y="21312"/>
                  </a:moveTo>
                  <a:lnTo>
                    <a:pt x="38543" y="22817"/>
                  </a:lnTo>
                  <a:lnTo>
                    <a:pt x="38503" y="22817"/>
                  </a:lnTo>
                  <a:lnTo>
                    <a:pt x="38503" y="24362"/>
                  </a:lnTo>
                  <a:lnTo>
                    <a:pt x="39494" y="24362"/>
                  </a:lnTo>
                  <a:lnTo>
                    <a:pt x="39494" y="22857"/>
                  </a:lnTo>
                  <a:lnTo>
                    <a:pt x="39533" y="22857"/>
                  </a:lnTo>
                  <a:lnTo>
                    <a:pt x="39533" y="21312"/>
                  </a:lnTo>
                  <a:close/>
                  <a:moveTo>
                    <a:pt x="85563" y="21154"/>
                  </a:moveTo>
                  <a:lnTo>
                    <a:pt x="85563" y="22817"/>
                  </a:lnTo>
                  <a:lnTo>
                    <a:pt x="85563" y="24521"/>
                  </a:lnTo>
                  <a:lnTo>
                    <a:pt x="86553" y="24521"/>
                  </a:lnTo>
                  <a:lnTo>
                    <a:pt x="86553" y="22817"/>
                  </a:lnTo>
                  <a:lnTo>
                    <a:pt x="86553" y="21154"/>
                  </a:lnTo>
                  <a:close/>
                  <a:moveTo>
                    <a:pt x="74867" y="21035"/>
                  </a:moveTo>
                  <a:lnTo>
                    <a:pt x="74867" y="22817"/>
                  </a:lnTo>
                  <a:lnTo>
                    <a:pt x="74867" y="24640"/>
                  </a:lnTo>
                  <a:lnTo>
                    <a:pt x="75858" y="24640"/>
                  </a:lnTo>
                  <a:lnTo>
                    <a:pt x="75858" y="22817"/>
                  </a:lnTo>
                  <a:lnTo>
                    <a:pt x="75858" y="21035"/>
                  </a:lnTo>
                  <a:close/>
                  <a:moveTo>
                    <a:pt x="8596" y="20916"/>
                  </a:moveTo>
                  <a:lnTo>
                    <a:pt x="8596" y="22817"/>
                  </a:lnTo>
                  <a:lnTo>
                    <a:pt x="8556" y="22817"/>
                  </a:lnTo>
                  <a:lnTo>
                    <a:pt x="8556" y="24759"/>
                  </a:lnTo>
                  <a:lnTo>
                    <a:pt x="9547" y="24759"/>
                  </a:lnTo>
                  <a:lnTo>
                    <a:pt x="9547" y="22857"/>
                  </a:lnTo>
                  <a:lnTo>
                    <a:pt x="9586" y="22857"/>
                  </a:lnTo>
                  <a:lnTo>
                    <a:pt x="9586" y="20916"/>
                  </a:lnTo>
                  <a:close/>
                  <a:moveTo>
                    <a:pt x="27848" y="20916"/>
                  </a:moveTo>
                  <a:lnTo>
                    <a:pt x="27848" y="22817"/>
                  </a:lnTo>
                  <a:lnTo>
                    <a:pt x="27808" y="22817"/>
                  </a:lnTo>
                  <a:lnTo>
                    <a:pt x="27808" y="24759"/>
                  </a:lnTo>
                  <a:lnTo>
                    <a:pt x="28798" y="24759"/>
                  </a:lnTo>
                  <a:lnTo>
                    <a:pt x="28798" y="22857"/>
                  </a:lnTo>
                  <a:lnTo>
                    <a:pt x="28838" y="22857"/>
                  </a:lnTo>
                  <a:lnTo>
                    <a:pt x="28838" y="20916"/>
                  </a:lnTo>
                  <a:close/>
                  <a:moveTo>
                    <a:pt x="77006" y="20916"/>
                  </a:moveTo>
                  <a:lnTo>
                    <a:pt x="77006" y="22817"/>
                  </a:lnTo>
                  <a:lnTo>
                    <a:pt x="77006" y="24759"/>
                  </a:lnTo>
                  <a:lnTo>
                    <a:pt x="77997" y="24759"/>
                  </a:lnTo>
                  <a:lnTo>
                    <a:pt x="77997" y="22817"/>
                  </a:lnTo>
                  <a:lnTo>
                    <a:pt x="77997" y="20916"/>
                  </a:lnTo>
                  <a:close/>
                  <a:moveTo>
                    <a:pt x="68450" y="20797"/>
                  </a:moveTo>
                  <a:lnTo>
                    <a:pt x="68450" y="22817"/>
                  </a:lnTo>
                  <a:lnTo>
                    <a:pt x="68450" y="24877"/>
                  </a:lnTo>
                  <a:lnTo>
                    <a:pt x="69441" y="24877"/>
                  </a:lnTo>
                  <a:lnTo>
                    <a:pt x="69441" y="22817"/>
                  </a:lnTo>
                  <a:lnTo>
                    <a:pt x="69441" y="20797"/>
                  </a:lnTo>
                  <a:close/>
                  <a:moveTo>
                    <a:pt x="162609" y="20718"/>
                  </a:moveTo>
                  <a:lnTo>
                    <a:pt x="162609" y="22817"/>
                  </a:lnTo>
                  <a:lnTo>
                    <a:pt x="162609" y="24957"/>
                  </a:lnTo>
                  <a:lnTo>
                    <a:pt x="163599" y="24957"/>
                  </a:lnTo>
                  <a:lnTo>
                    <a:pt x="163599" y="22817"/>
                  </a:lnTo>
                  <a:lnTo>
                    <a:pt x="163599" y="20718"/>
                  </a:lnTo>
                  <a:close/>
                  <a:moveTo>
                    <a:pt x="139079" y="20560"/>
                  </a:moveTo>
                  <a:lnTo>
                    <a:pt x="139079" y="22817"/>
                  </a:lnTo>
                  <a:lnTo>
                    <a:pt x="139079" y="25115"/>
                  </a:lnTo>
                  <a:lnTo>
                    <a:pt x="140069" y="25115"/>
                  </a:lnTo>
                  <a:lnTo>
                    <a:pt x="140069" y="22817"/>
                  </a:lnTo>
                  <a:lnTo>
                    <a:pt x="140069" y="20560"/>
                  </a:lnTo>
                  <a:close/>
                  <a:moveTo>
                    <a:pt x="154053" y="20560"/>
                  </a:moveTo>
                  <a:lnTo>
                    <a:pt x="154053" y="22817"/>
                  </a:lnTo>
                  <a:lnTo>
                    <a:pt x="154053" y="25115"/>
                  </a:lnTo>
                  <a:lnTo>
                    <a:pt x="155043" y="25115"/>
                  </a:lnTo>
                  <a:lnTo>
                    <a:pt x="155043" y="22817"/>
                  </a:lnTo>
                  <a:lnTo>
                    <a:pt x="155043" y="20560"/>
                  </a:lnTo>
                  <a:close/>
                  <a:moveTo>
                    <a:pt x="59894" y="20480"/>
                  </a:moveTo>
                  <a:lnTo>
                    <a:pt x="59894" y="22817"/>
                  </a:lnTo>
                  <a:lnTo>
                    <a:pt x="59894" y="25194"/>
                  </a:lnTo>
                  <a:lnTo>
                    <a:pt x="60884" y="25194"/>
                  </a:lnTo>
                  <a:lnTo>
                    <a:pt x="60884" y="22817"/>
                  </a:lnTo>
                  <a:lnTo>
                    <a:pt x="60884" y="20480"/>
                  </a:lnTo>
                  <a:close/>
                  <a:moveTo>
                    <a:pt x="104854" y="19886"/>
                  </a:moveTo>
                  <a:lnTo>
                    <a:pt x="104854" y="22817"/>
                  </a:lnTo>
                  <a:lnTo>
                    <a:pt x="104854" y="25788"/>
                  </a:lnTo>
                  <a:lnTo>
                    <a:pt x="105844" y="25788"/>
                  </a:lnTo>
                  <a:lnTo>
                    <a:pt x="105844" y="22817"/>
                  </a:lnTo>
                  <a:lnTo>
                    <a:pt x="105844" y="19886"/>
                  </a:lnTo>
                  <a:close/>
                  <a:moveTo>
                    <a:pt x="19291" y="19688"/>
                  </a:moveTo>
                  <a:lnTo>
                    <a:pt x="19291" y="22817"/>
                  </a:lnTo>
                  <a:lnTo>
                    <a:pt x="19252" y="22817"/>
                  </a:lnTo>
                  <a:lnTo>
                    <a:pt x="19252" y="25986"/>
                  </a:lnTo>
                  <a:lnTo>
                    <a:pt x="20242" y="25986"/>
                  </a:lnTo>
                  <a:lnTo>
                    <a:pt x="20242" y="22857"/>
                  </a:lnTo>
                  <a:lnTo>
                    <a:pt x="20282" y="22857"/>
                  </a:lnTo>
                  <a:lnTo>
                    <a:pt x="20282" y="19688"/>
                  </a:lnTo>
                  <a:close/>
                  <a:moveTo>
                    <a:pt x="119827" y="19648"/>
                  </a:moveTo>
                  <a:lnTo>
                    <a:pt x="119827" y="22817"/>
                  </a:lnTo>
                  <a:lnTo>
                    <a:pt x="119827" y="26026"/>
                  </a:lnTo>
                  <a:lnTo>
                    <a:pt x="120818" y="26026"/>
                  </a:lnTo>
                  <a:lnTo>
                    <a:pt x="120818" y="22817"/>
                  </a:lnTo>
                  <a:lnTo>
                    <a:pt x="120818" y="19648"/>
                  </a:lnTo>
                  <a:close/>
                  <a:moveTo>
                    <a:pt x="87702" y="19292"/>
                  </a:moveTo>
                  <a:lnTo>
                    <a:pt x="87702" y="22817"/>
                  </a:lnTo>
                  <a:lnTo>
                    <a:pt x="87702" y="26343"/>
                  </a:lnTo>
                  <a:lnTo>
                    <a:pt x="88692" y="26343"/>
                  </a:lnTo>
                  <a:lnTo>
                    <a:pt x="88692" y="22817"/>
                  </a:lnTo>
                  <a:lnTo>
                    <a:pt x="88692" y="19292"/>
                  </a:lnTo>
                  <a:close/>
                  <a:moveTo>
                    <a:pt x="128384" y="18896"/>
                  </a:moveTo>
                  <a:lnTo>
                    <a:pt x="128384" y="22817"/>
                  </a:lnTo>
                  <a:lnTo>
                    <a:pt x="128384" y="26779"/>
                  </a:lnTo>
                  <a:lnTo>
                    <a:pt x="129374" y="26779"/>
                  </a:lnTo>
                  <a:lnTo>
                    <a:pt x="129374" y="22817"/>
                  </a:lnTo>
                  <a:lnTo>
                    <a:pt x="129374" y="18896"/>
                  </a:lnTo>
                  <a:close/>
                  <a:moveTo>
                    <a:pt x="94119" y="18500"/>
                  </a:moveTo>
                  <a:lnTo>
                    <a:pt x="94119" y="22817"/>
                  </a:lnTo>
                  <a:lnTo>
                    <a:pt x="94119" y="27175"/>
                  </a:lnTo>
                  <a:lnTo>
                    <a:pt x="95109" y="27175"/>
                  </a:lnTo>
                  <a:lnTo>
                    <a:pt x="95109" y="22817"/>
                  </a:lnTo>
                  <a:lnTo>
                    <a:pt x="95109" y="18500"/>
                  </a:lnTo>
                  <a:close/>
                  <a:moveTo>
                    <a:pt x="55616" y="18421"/>
                  </a:moveTo>
                  <a:lnTo>
                    <a:pt x="55616" y="22817"/>
                  </a:lnTo>
                  <a:lnTo>
                    <a:pt x="55616" y="27254"/>
                  </a:lnTo>
                  <a:lnTo>
                    <a:pt x="56606" y="27254"/>
                  </a:lnTo>
                  <a:lnTo>
                    <a:pt x="56606" y="22817"/>
                  </a:lnTo>
                  <a:lnTo>
                    <a:pt x="56606" y="18421"/>
                  </a:lnTo>
                  <a:close/>
                  <a:moveTo>
                    <a:pt x="81285" y="18302"/>
                  </a:moveTo>
                  <a:lnTo>
                    <a:pt x="81285" y="22817"/>
                  </a:lnTo>
                  <a:lnTo>
                    <a:pt x="81285" y="27333"/>
                  </a:lnTo>
                  <a:lnTo>
                    <a:pt x="82275" y="27333"/>
                  </a:lnTo>
                  <a:lnTo>
                    <a:pt x="82275" y="22817"/>
                  </a:lnTo>
                  <a:lnTo>
                    <a:pt x="82275" y="18302"/>
                  </a:lnTo>
                  <a:close/>
                  <a:moveTo>
                    <a:pt x="36404" y="18222"/>
                  </a:moveTo>
                  <a:lnTo>
                    <a:pt x="36404" y="22817"/>
                  </a:lnTo>
                  <a:lnTo>
                    <a:pt x="36364" y="22817"/>
                  </a:lnTo>
                  <a:lnTo>
                    <a:pt x="36364" y="27492"/>
                  </a:lnTo>
                  <a:lnTo>
                    <a:pt x="37354" y="27492"/>
                  </a:lnTo>
                  <a:lnTo>
                    <a:pt x="37354" y="22857"/>
                  </a:lnTo>
                  <a:lnTo>
                    <a:pt x="37394" y="22857"/>
                  </a:lnTo>
                  <a:lnTo>
                    <a:pt x="37394" y="18222"/>
                  </a:lnTo>
                  <a:close/>
                  <a:moveTo>
                    <a:pt x="151914" y="18143"/>
                  </a:moveTo>
                  <a:lnTo>
                    <a:pt x="151914" y="22817"/>
                  </a:lnTo>
                  <a:lnTo>
                    <a:pt x="151914" y="27531"/>
                  </a:lnTo>
                  <a:lnTo>
                    <a:pt x="152904" y="27531"/>
                  </a:lnTo>
                  <a:lnTo>
                    <a:pt x="152904" y="22817"/>
                  </a:lnTo>
                  <a:lnTo>
                    <a:pt x="152904" y="18143"/>
                  </a:lnTo>
                  <a:close/>
                  <a:moveTo>
                    <a:pt x="44960" y="18064"/>
                  </a:moveTo>
                  <a:lnTo>
                    <a:pt x="44960" y="22817"/>
                  </a:lnTo>
                  <a:lnTo>
                    <a:pt x="44920" y="22817"/>
                  </a:lnTo>
                  <a:lnTo>
                    <a:pt x="44920" y="27611"/>
                  </a:lnTo>
                  <a:lnTo>
                    <a:pt x="45911" y="27611"/>
                  </a:lnTo>
                  <a:lnTo>
                    <a:pt x="45911" y="22857"/>
                  </a:lnTo>
                  <a:lnTo>
                    <a:pt x="45950" y="22857"/>
                  </a:lnTo>
                  <a:lnTo>
                    <a:pt x="45950" y="18064"/>
                  </a:lnTo>
                  <a:close/>
                  <a:moveTo>
                    <a:pt x="57755" y="17985"/>
                  </a:moveTo>
                  <a:lnTo>
                    <a:pt x="57755" y="22817"/>
                  </a:lnTo>
                  <a:lnTo>
                    <a:pt x="57755" y="27690"/>
                  </a:lnTo>
                  <a:lnTo>
                    <a:pt x="58745" y="27690"/>
                  </a:lnTo>
                  <a:lnTo>
                    <a:pt x="58745" y="22817"/>
                  </a:lnTo>
                  <a:lnTo>
                    <a:pt x="58745" y="17985"/>
                  </a:lnTo>
                  <a:close/>
                  <a:moveTo>
                    <a:pt x="141218" y="17906"/>
                  </a:moveTo>
                  <a:lnTo>
                    <a:pt x="141218" y="22817"/>
                  </a:lnTo>
                  <a:lnTo>
                    <a:pt x="141218" y="27769"/>
                  </a:lnTo>
                  <a:lnTo>
                    <a:pt x="142208" y="27769"/>
                  </a:lnTo>
                  <a:lnTo>
                    <a:pt x="142208" y="22817"/>
                  </a:lnTo>
                  <a:lnTo>
                    <a:pt x="142208" y="17906"/>
                  </a:lnTo>
                  <a:close/>
                  <a:moveTo>
                    <a:pt x="109132" y="17509"/>
                  </a:moveTo>
                  <a:lnTo>
                    <a:pt x="109132" y="22817"/>
                  </a:lnTo>
                  <a:lnTo>
                    <a:pt x="109132" y="28205"/>
                  </a:lnTo>
                  <a:lnTo>
                    <a:pt x="110122" y="28205"/>
                  </a:lnTo>
                  <a:lnTo>
                    <a:pt x="110122" y="22817"/>
                  </a:lnTo>
                  <a:lnTo>
                    <a:pt x="110122" y="17509"/>
                  </a:lnTo>
                  <a:close/>
                  <a:moveTo>
                    <a:pt x="115549" y="16915"/>
                  </a:moveTo>
                  <a:lnTo>
                    <a:pt x="115549" y="22817"/>
                  </a:lnTo>
                  <a:lnTo>
                    <a:pt x="115549" y="28759"/>
                  </a:lnTo>
                  <a:lnTo>
                    <a:pt x="116540" y="28759"/>
                  </a:lnTo>
                  <a:lnTo>
                    <a:pt x="116540" y="22817"/>
                  </a:lnTo>
                  <a:lnTo>
                    <a:pt x="116540" y="16915"/>
                  </a:lnTo>
                  <a:close/>
                  <a:moveTo>
                    <a:pt x="29987" y="16836"/>
                  </a:moveTo>
                  <a:lnTo>
                    <a:pt x="29987" y="22817"/>
                  </a:lnTo>
                  <a:lnTo>
                    <a:pt x="29947" y="22817"/>
                  </a:lnTo>
                  <a:lnTo>
                    <a:pt x="29947" y="28839"/>
                  </a:lnTo>
                  <a:lnTo>
                    <a:pt x="30937" y="28839"/>
                  </a:lnTo>
                  <a:lnTo>
                    <a:pt x="30937" y="22857"/>
                  </a:lnTo>
                  <a:lnTo>
                    <a:pt x="30977" y="22857"/>
                  </a:lnTo>
                  <a:lnTo>
                    <a:pt x="30977" y="16836"/>
                  </a:lnTo>
                  <a:close/>
                  <a:moveTo>
                    <a:pt x="25708" y="16480"/>
                  </a:moveTo>
                  <a:lnTo>
                    <a:pt x="25708" y="22817"/>
                  </a:lnTo>
                  <a:lnTo>
                    <a:pt x="25669" y="22817"/>
                  </a:lnTo>
                  <a:lnTo>
                    <a:pt x="25669" y="29195"/>
                  </a:lnTo>
                  <a:lnTo>
                    <a:pt x="26659" y="29195"/>
                  </a:lnTo>
                  <a:lnTo>
                    <a:pt x="26659" y="22857"/>
                  </a:lnTo>
                  <a:lnTo>
                    <a:pt x="26699" y="22857"/>
                  </a:lnTo>
                  <a:lnTo>
                    <a:pt x="26699" y="16480"/>
                  </a:lnTo>
                  <a:close/>
                  <a:moveTo>
                    <a:pt x="72728" y="16480"/>
                  </a:moveTo>
                  <a:lnTo>
                    <a:pt x="72728" y="22817"/>
                  </a:lnTo>
                  <a:lnTo>
                    <a:pt x="72728" y="29195"/>
                  </a:lnTo>
                  <a:lnTo>
                    <a:pt x="73719" y="29195"/>
                  </a:lnTo>
                  <a:lnTo>
                    <a:pt x="73719" y="22817"/>
                  </a:lnTo>
                  <a:lnTo>
                    <a:pt x="73719" y="16480"/>
                  </a:lnTo>
                  <a:close/>
                  <a:moveTo>
                    <a:pt x="134801" y="15925"/>
                  </a:moveTo>
                  <a:lnTo>
                    <a:pt x="134801" y="22817"/>
                  </a:lnTo>
                  <a:lnTo>
                    <a:pt x="134801" y="29750"/>
                  </a:lnTo>
                  <a:lnTo>
                    <a:pt x="135791" y="29750"/>
                  </a:lnTo>
                  <a:lnTo>
                    <a:pt x="135791" y="22817"/>
                  </a:lnTo>
                  <a:lnTo>
                    <a:pt x="135791" y="15925"/>
                  </a:lnTo>
                  <a:close/>
                  <a:moveTo>
                    <a:pt x="40682" y="15846"/>
                  </a:moveTo>
                  <a:lnTo>
                    <a:pt x="40682" y="22817"/>
                  </a:lnTo>
                  <a:lnTo>
                    <a:pt x="40642" y="22817"/>
                  </a:lnTo>
                  <a:lnTo>
                    <a:pt x="40642" y="29829"/>
                  </a:lnTo>
                  <a:lnTo>
                    <a:pt x="41633" y="29829"/>
                  </a:lnTo>
                  <a:lnTo>
                    <a:pt x="41633" y="22857"/>
                  </a:lnTo>
                  <a:lnTo>
                    <a:pt x="41672" y="22857"/>
                  </a:lnTo>
                  <a:lnTo>
                    <a:pt x="41672" y="15846"/>
                  </a:lnTo>
                  <a:close/>
                  <a:moveTo>
                    <a:pt x="96258" y="15846"/>
                  </a:moveTo>
                  <a:lnTo>
                    <a:pt x="96258" y="22817"/>
                  </a:lnTo>
                  <a:lnTo>
                    <a:pt x="96258" y="29829"/>
                  </a:lnTo>
                  <a:lnTo>
                    <a:pt x="97248" y="29829"/>
                  </a:lnTo>
                  <a:lnTo>
                    <a:pt x="97248" y="22817"/>
                  </a:lnTo>
                  <a:lnTo>
                    <a:pt x="97248" y="15846"/>
                  </a:lnTo>
                  <a:close/>
                  <a:moveTo>
                    <a:pt x="79146" y="15727"/>
                  </a:moveTo>
                  <a:lnTo>
                    <a:pt x="79146" y="22817"/>
                  </a:lnTo>
                  <a:lnTo>
                    <a:pt x="79146" y="29948"/>
                  </a:lnTo>
                  <a:lnTo>
                    <a:pt x="80136" y="29948"/>
                  </a:lnTo>
                  <a:lnTo>
                    <a:pt x="80136" y="22817"/>
                  </a:lnTo>
                  <a:lnTo>
                    <a:pt x="80136" y="15727"/>
                  </a:lnTo>
                  <a:close/>
                  <a:moveTo>
                    <a:pt x="160470" y="15608"/>
                  </a:moveTo>
                  <a:lnTo>
                    <a:pt x="160470" y="22817"/>
                  </a:lnTo>
                  <a:lnTo>
                    <a:pt x="160470" y="30067"/>
                  </a:lnTo>
                  <a:lnTo>
                    <a:pt x="161460" y="30067"/>
                  </a:lnTo>
                  <a:lnTo>
                    <a:pt x="161460" y="22817"/>
                  </a:lnTo>
                  <a:lnTo>
                    <a:pt x="161460" y="15608"/>
                  </a:lnTo>
                  <a:close/>
                  <a:moveTo>
                    <a:pt x="66311" y="15489"/>
                  </a:moveTo>
                  <a:lnTo>
                    <a:pt x="66311" y="22817"/>
                  </a:lnTo>
                  <a:lnTo>
                    <a:pt x="66311" y="30185"/>
                  </a:lnTo>
                  <a:lnTo>
                    <a:pt x="67301" y="30185"/>
                  </a:lnTo>
                  <a:lnTo>
                    <a:pt x="67301" y="22817"/>
                  </a:lnTo>
                  <a:lnTo>
                    <a:pt x="67301" y="15489"/>
                  </a:lnTo>
                  <a:close/>
                  <a:moveTo>
                    <a:pt x="34265" y="15370"/>
                  </a:moveTo>
                  <a:lnTo>
                    <a:pt x="34265" y="22817"/>
                  </a:lnTo>
                  <a:lnTo>
                    <a:pt x="34225" y="22817"/>
                  </a:lnTo>
                  <a:lnTo>
                    <a:pt x="34225" y="30304"/>
                  </a:lnTo>
                  <a:lnTo>
                    <a:pt x="35215" y="30304"/>
                  </a:lnTo>
                  <a:lnTo>
                    <a:pt x="35215" y="22857"/>
                  </a:lnTo>
                  <a:lnTo>
                    <a:pt x="35255" y="22857"/>
                  </a:lnTo>
                  <a:lnTo>
                    <a:pt x="35255" y="15370"/>
                  </a:lnTo>
                  <a:close/>
                  <a:moveTo>
                    <a:pt x="117688" y="14776"/>
                  </a:moveTo>
                  <a:lnTo>
                    <a:pt x="117688" y="22817"/>
                  </a:lnTo>
                  <a:lnTo>
                    <a:pt x="117688" y="30898"/>
                  </a:lnTo>
                  <a:lnTo>
                    <a:pt x="118679" y="30898"/>
                  </a:lnTo>
                  <a:lnTo>
                    <a:pt x="118679" y="22817"/>
                  </a:lnTo>
                  <a:lnTo>
                    <a:pt x="118679" y="14776"/>
                  </a:lnTo>
                  <a:close/>
                  <a:moveTo>
                    <a:pt x="89841" y="14618"/>
                  </a:moveTo>
                  <a:lnTo>
                    <a:pt x="89841" y="22817"/>
                  </a:lnTo>
                  <a:lnTo>
                    <a:pt x="89841" y="31057"/>
                  </a:lnTo>
                  <a:lnTo>
                    <a:pt x="90831" y="31057"/>
                  </a:lnTo>
                  <a:lnTo>
                    <a:pt x="90831" y="22817"/>
                  </a:lnTo>
                  <a:lnTo>
                    <a:pt x="90831" y="14618"/>
                  </a:lnTo>
                  <a:close/>
                  <a:moveTo>
                    <a:pt x="53477" y="14340"/>
                  </a:moveTo>
                  <a:lnTo>
                    <a:pt x="53477" y="22817"/>
                  </a:lnTo>
                  <a:lnTo>
                    <a:pt x="53477" y="31295"/>
                  </a:lnTo>
                  <a:lnTo>
                    <a:pt x="54467" y="31295"/>
                  </a:lnTo>
                  <a:lnTo>
                    <a:pt x="54467" y="22817"/>
                  </a:lnTo>
                  <a:lnTo>
                    <a:pt x="54467" y="14340"/>
                  </a:lnTo>
                  <a:close/>
                  <a:moveTo>
                    <a:pt x="102715" y="14182"/>
                  </a:moveTo>
                  <a:lnTo>
                    <a:pt x="102715" y="22817"/>
                  </a:lnTo>
                  <a:lnTo>
                    <a:pt x="102715" y="31493"/>
                  </a:lnTo>
                  <a:lnTo>
                    <a:pt x="103705" y="31493"/>
                  </a:lnTo>
                  <a:lnTo>
                    <a:pt x="103705" y="22817"/>
                  </a:lnTo>
                  <a:lnTo>
                    <a:pt x="103705" y="14182"/>
                  </a:lnTo>
                  <a:close/>
                  <a:moveTo>
                    <a:pt x="17152" y="13984"/>
                  </a:moveTo>
                  <a:lnTo>
                    <a:pt x="17152" y="22817"/>
                  </a:lnTo>
                  <a:lnTo>
                    <a:pt x="17113" y="22817"/>
                  </a:lnTo>
                  <a:lnTo>
                    <a:pt x="17113" y="31691"/>
                  </a:lnTo>
                  <a:lnTo>
                    <a:pt x="18103" y="31691"/>
                  </a:lnTo>
                  <a:lnTo>
                    <a:pt x="18103" y="22857"/>
                  </a:lnTo>
                  <a:lnTo>
                    <a:pt x="18142" y="22857"/>
                  </a:lnTo>
                  <a:lnTo>
                    <a:pt x="18142" y="13984"/>
                  </a:lnTo>
                  <a:close/>
                  <a:moveTo>
                    <a:pt x="23569" y="13746"/>
                  </a:moveTo>
                  <a:lnTo>
                    <a:pt x="23569" y="22817"/>
                  </a:lnTo>
                  <a:lnTo>
                    <a:pt x="23530" y="22817"/>
                  </a:lnTo>
                  <a:lnTo>
                    <a:pt x="23530" y="31928"/>
                  </a:lnTo>
                  <a:lnTo>
                    <a:pt x="24520" y="31928"/>
                  </a:lnTo>
                  <a:lnTo>
                    <a:pt x="24520" y="22857"/>
                  </a:lnTo>
                  <a:lnTo>
                    <a:pt x="24560" y="22857"/>
                  </a:lnTo>
                  <a:lnTo>
                    <a:pt x="24560" y="13746"/>
                  </a:lnTo>
                  <a:close/>
                  <a:moveTo>
                    <a:pt x="32126" y="13509"/>
                  </a:moveTo>
                  <a:lnTo>
                    <a:pt x="32126" y="22817"/>
                  </a:lnTo>
                  <a:lnTo>
                    <a:pt x="32086" y="22817"/>
                  </a:lnTo>
                  <a:lnTo>
                    <a:pt x="32086" y="32166"/>
                  </a:lnTo>
                  <a:lnTo>
                    <a:pt x="33076" y="32166"/>
                  </a:lnTo>
                  <a:lnTo>
                    <a:pt x="33076" y="22857"/>
                  </a:lnTo>
                  <a:lnTo>
                    <a:pt x="33116" y="22857"/>
                  </a:lnTo>
                  <a:lnTo>
                    <a:pt x="33116" y="13509"/>
                  </a:lnTo>
                  <a:close/>
                  <a:moveTo>
                    <a:pt x="42821" y="13509"/>
                  </a:moveTo>
                  <a:lnTo>
                    <a:pt x="42821" y="22817"/>
                  </a:lnTo>
                  <a:lnTo>
                    <a:pt x="42781" y="22817"/>
                  </a:lnTo>
                  <a:lnTo>
                    <a:pt x="42781" y="32166"/>
                  </a:lnTo>
                  <a:lnTo>
                    <a:pt x="43772" y="32166"/>
                  </a:lnTo>
                  <a:lnTo>
                    <a:pt x="43772" y="22857"/>
                  </a:lnTo>
                  <a:lnTo>
                    <a:pt x="43811" y="22857"/>
                  </a:lnTo>
                  <a:lnTo>
                    <a:pt x="43811" y="13509"/>
                  </a:lnTo>
                  <a:close/>
                  <a:moveTo>
                    <a:pt x="64172" y="13350"/>
                  </a:moveTo>
                  <a:lnTo>
                    <a:pt x="64172" y="22817"/>
                  </a:lnTo>
                  <a:lnTo>
                    <a:pt x="64172" y="32285"/>
                  </a:lnTo>
                  <a:lnTo>
                    <a:pt x="65162" y="32285"/>
                  </a:lnTo>
                  <a:lnTo>
                    <a:pt x="65162" y="22817"/>
                  </a:lnTo>
                  <a:lnTo>
                    <a:pt x="65162" y="13350"/>
                  </a:lnTo>
                  <a:close/>
                  <a:moveTo>
                    <a:pt x="70589" y="13350"/>
                  </a:moveTo>
                  <a:lnTo>
                    <a:pt x="70589" y="22817"/>
                  </a:lnTo>
                  <a:lnTo>
                    <a:pt x="70589" y="32285"/>
                  </a:lnTo>
                  <a:lnTo>
                    <a:pt x="71580" y="32285"/>
                  </a:lnTo>
                  <a:lnTo>
                    <a:pt x="71580" y="22817"/>
                  </a:lnTo>
                  <a:lnTo>
                    <a:pt x="71580" y="13350"/>
                  </a:lnTo>
                  <a:close/>
                  <a:moveTo>
                    <a:pt x="124106" y="13192"/>
                  </a:moveTo>
                  <a:lnTo>
                    <a:pt x="124106" y="22817"/>
                  </a:lnTo>
                  <a:lnTo>
                    <a:pt x="124106" y="32483"/>
                  </a:lnTo>
                  <a:lnTo>
                    <a:pt x="125096" y="32483"/>
                  </a:lnTo>
                  <a:lnTo>
                    <a:pt x="125096" y="22817"/>
                  </a:lnTo>
                  <a:lnTo>
                    <a:pt x="125096" y="13192"/>
                  </a:lnTo>
                  <a:close/>
                  <a:moveTo>
                    <a:pt x="51338" y="13033"/>
                  </a:moveTo>
                  <a:lnTo>
                    <a:pt x="51338" y="22817"/>
                  </a:lnTo>
                  <a:lnTo>
                    <a:pt x="51338" y="32641"/>
                  </a:lnTo>
                  <a:lnTo>
                    <a:pt x="52328" y="32641"/>
                  </a:lnTo>
                  <a:lnTo>
                    <a:pt x="52328" y="22817"/>
                  </a:lnTo>
                  <a:lnTo>
                    <a:pt x="52328" y="13033"/>
                  </a:lnTo>
                  <a:close/>
                  <a:moveTo>
                    <a:pt x="6457" y="12994"/>
                  </a:moveTo>
                  <a:lnTo>
                    <a:pt x="6457" y="22857"/>
                  </a:lnTo>
                  <a:lnTo>
                    <a:pt x="6457" y="32681"/>
                  </a:lnTo>
                  <a:lnTo>
                    <a:pt x="7447" y="32681"/>
                  </a:lnTo>
                  <a:lnTo>
                    <a:pt x="7408" y="22857"/>
                  </a:lnTo>
                  <a:lnTo>
                    <a:pt x="7447" y="22857"/>
                  </a:lnTo>
                  <a:lnTo>
                    <a:pt x="7447" y="12994"/>
                  </a:lnTo>
                  <a:close/>
                  <a:moveTo>
                    <a:pt x="158331" y="12122"/>
                  </a:moveTo>
                  <a:lnTo>
                    <a:pt x="158331" y="22817"/>
                  </a:lnTo>
                  <a:lnTo>
                    <a:pt x="158331" y="33552"/>
                  </a:lnTo>
                  <a:lnTo>
                    <a:pt x="159321" y="33552"/>
                  </a:lnTo>
                  <a:lnTo>
                    <a:pt x="159321" y="22817"/>
                  </a:lnTo>
                  <a:lnTo>
                    <a:pt x="159321" y="12122"/>
                  </a:lnTo>
                  <a:close/>
                  <a:moveTo>
                    <a:pt x="164748" y="11884"/>
                  </a:moveTo>
                  <a:lnTo>
                    <a:pt x="164748" y="22817"/>
                  </a:lnTo>
                  <a:lnTo>
                    <a:pt x="164748" y="33790"/>
                  </a:lnTo>
                  <a:lnTo>
                    <a:pt x="165738" y="33790"/>
                  </a:lnTo>
                  <a:lnTo>
                    <a:pt x="165738" y="22817"/>
                  </a:lnTo>
                  <a:lnTo>
                    <a:pt x="165738" y="11884"/>
                  </a:lnTo>
                  <a:close/>
                  <a:moveTo>
                    <a:pt x="62033" y="11647"/>
                  </a:moveTo>
                  <a:lnTo>
                    <a:pt x="62033" y="22817"/>
                  </a:lnTo>
                  <a:lnTo>
                    <a:pt x="62033" y="34028"/>
                  </a:lnTo>
                  <a:lnTo>
                    <a:pt x="63023" y="34028"/>
                  </a:lnTo>
                  <a:lnTo>
                    <a:pt x="63023" y="22817"/>
                  </a:lnTo>
                  <a:lnTo>
                    <a:pt x="63023" y="11647"/>
                  </a:lnTo>
                  <a:close/>
                  <a:moveTo>
                    <a:pt x="21430" y="11528"/>
                  </a:moveTo>
                  <a:lnTo>
                    <a:pt x="21430" y="22817"/>
                  </a:lnTo>
                  <a:lnTo>
                    <a:pt x="21391" y="22817"/>
                  </a:lnTo>
                  <a:lnTo>
                    <a:pt x="21391" y="34147"/>
                  </a:lnTo>
                  <a:lnTo>
                    <a:pt x="22381" y="34147"/>
                  </a:lnTo>
                  <a:lnTo>
                    <a:pt x="22381" y="22857"/>
                  </a:lnTo>
                  <a:lnTo>
                    <a:pt x="22421" y="22857"/>
                  </a:lnTo>
                  <a:lnTo>
                    <a:pt x="22421" y="11528"/>
                  </a:lnTo>
                  <a:close/>
                  <a:moveTo>
                    <a:pt x="100576" y="11568"/>
                  </a:moveTo>
                  <a:lnTo>
                    <a:pt x="100576" y="22817"/>
                  </a:lnTo>
                  <a:lnTo>
                    <a:pt x="100576" y="34147"/>
                  </a:lnTo>
                  <a:lnTo>
                    <a:pt x="101566" y="34147"/>
                  </a:lnTo>
                  <a:lnTo>
                    <a:pt x="101566" y="22817"/>
                  </a:lnTo>
                  <a:lnTo>
                    <a:pt x="101566" y="11568"/>
                  </a:lnTo>
                  <a:close/>
                  <a:moveTo>
                    <a:pt x="149774" y="10894"/>
                  </a:moveTo>
                  <a:lnTo>
                    <a:pt x="149774" y="22817"/>
                  </a:lnTo>
                  <a:lnTo>
                    <a:pt x="149774" y="34780"/>
                  </a:lnTo>
                  <a:lnTo>
                    <a:pt x="150765" y="34780"/>
                  </a:lnTo>
                  <a:lnTo>
                    <a:pt x="150765" y="22817"/>
                  </a:lnTo>
                  <a:lnTo>
                    <a:pt x="150765" y="10894"/>
                  </a:lnTo>
                  <a:close/>
                  <a:moveTo>
                    <a:pt x="15013" y="10656"/>
                  </a:moveTo>
                  <a:lnTo>
                    <a:pt x="15013" y="22817"/>
                  </a:lnTo>
                  <a:lnTo>
                    <a:pt x="14973" y="22817"/>
                  </a:lnTo>
                  <a:lnTo>
                    <a:pt x="14973" y="35018"/>
                  </a:lnTo>
                  <a:lnTo>
                    <a:pt x="15964" y="35018"/>
                  </a:lnTo>
                  <a:lnTo>
                    <a:pt x="15964" y="22857"/>
                  </a:lnTo>
                  <a:lnTo>
                    <a:pt x="16003" y="22857"/>
                  </a:lnTo>
                  <a:lnTo>
                    <a:pt x="16003" y="10656"/>
                  </a:lnTo>
                  <a:close/>
                  <a:moveTo>
                    <a:pt x="4278" y="10419"/>
                  </a:moveTo>
                  <a:lnTo>
                    <a:pt x="4278" y="22857"/>
                  </a:lnTo>
                  <a:lnTo>
                    <a:pt x="4278" y="35256"/>
                  </a:lnTo>
                  <a:lnTo>
                    <a:pt x="5268" y="35256"/>
                  </a:lnTo>
                  <a:lnTo>
                    <a:pt x="5268" y="22857"/>
                  </a:lnTo>
                  <a:lnTo>
                    <a:pt x="5268" y="10419"/>
                  </a:lnTo>
                  <a:close/>
                  <a:moveTo>
                    <a:pt x="126245" y="10300"/>
                  </a:moveTo>
                  <a:lnTo>
                    <a:pt x="126245" y="22817"/>
                  </a:lnTo>
                  <a:lnTo>
                    <a:pt x="126245" y="35375"/>
                  </a:lnTo>
                  <a:lnTo>
                    <a:pt x="127235" y="35375"/>
                  </a:lnTo>
                  <a:lnTo>
                    <a:pt x="127235" y="22817"/>
                  </a:lnTo>
                  <a:lnTo>
                    <a:pt x="127235" y="10300"/>
                  </a:lnTo>
                  <a:close/>
                  <a:moveTo>
                    <a:pt x="111271" y="9904"/>
                  </a:moveTo>
                  <a:lnTo>
                    <a:pt x="111271" y="22817"/>
                  </a:lnTo>
                  <a:lnTo>
                    <a:pt x="111271" y="35771"/>
                  </a:lnTo>
                  <a:lnTo>
                    <a:pt x="112262" y="35771"/>
                  </a:lnTo>
                  <a:lnTo>
                    <a:pt x="112262" y="22817"/>
                  </a:lnTo>
                  <a:lnTo>
                    <a:pt x="112262" y="9904"/>
                  </a:lnTo>
                  <a:close/>
                  <a:moveTo>
                    <a:pt x="12874" y="9785"/>
                  </a:moveTo>
                  <a:lnTo>
                    <a:pt x="12874" y="22817"/>
                  </a:lnTo>
                  <a:lnTo>
                    <a:pt x="12834" y="22817"/>
                  </a:lnTo>
                  <a:lnTo>
                    <a:pt x="12834" y="35890"/>
                  </a:lnTo>
                  <a:lnTo>
                    <a:pt x="13825" y="35890"/>
                  </a:lnTo>
                  <a:lnTo>
                    <a:pt x="13825" y="22857"/>
                  </a:lnTo>
                  <a:lnTo>
                    <a:pt x="13864" y="22857"/>
                  </a:lnTo>
                  <a:lnTo>
                    <a:pt x="13864" y="9785"/>
                  </a:lnTo>
                  <a:close/>
                  <a:moveTo>
                    <a:pt x="113410" y="9666"/>
                  </a:moveTo>
                  <a:lnTo>
                    <a:pt x="113410" y="22817"/>
                  </a:lnTo>
                  <a:lnTo>
                    <a:pt x="113410" y="36008"/>
                  </a:lnTo>
                  <a:lnTo>
                    <a:pt x="114401" y="36008"/>
                  </a:lnTo>
                  <a:lnTo>
                    <a:pt x="114401" y="22817"/>
                  </a:lnTo>
                  <a:lnTo>
                    <a:pt x="114401" y="9666"/>
                  </a:lnTo>
                  <a:close/>
                  <a:moveTo>
                    <a:pt x="130523" y="9587"/>
                  </a:moveTo>
                  <a:lnTo>
                    <a:pt x="130523" y="22817"/>
                  </a:lnTo>
                  <a:lnTo>
                    <a:pt x="130523" y="36127"/>
                  </a:lnTo>
                  <a:lnTo>
                    <a:pt x="131513" y="36127"/>
                  </a:lnTo>
                  <a:lnTo>
                    <a:pt x="131513" y="22817"/>
                  </a:lnTo>
                  <a:lnTo>
                    <a:pt x="131513" y="9587"/>
                  </a:lnTo>
                  <a:close/>
                  <a:moveTo>
                    <a:pt x="156192" y="8993"/>
                  </a:moveTo>
                  <a:lnTo>
                    <a:pt x="156192" y="22817"/>
                  </a:lnTo>
                  <a:lnTo>
                    <a:pt x="156192" y="36682"/>
                  </a:lnTo>
                  <a:lnTo>
                    <a:pt x="157182" y="36682"/>
                  </a:lnTo>
                  <a:lnTo>
                    <a:pt x="157182" y="22817"/>
                  </a:lnTo>
                  <a:lnTo>
                    <a:pt x="157182" y="8993"/>
                  </a:lnTo>
                  <a:close/>
                  <a:moveTo>
                    <a:pt x="166887" y="8834"/>
                  </a:moveTo>
                  <a:lnTo>
                    <a:pt x="166887" y="22817"/>
                  </a:lnTo>
                  <a:lnTo>
                    <a:pt x="166887" y="36840"/>
                  </a:lnTo>
                  <a:lnTo>
                    <a:pt x="167877" y="36840"/>
                  </a:lnTo>
                  <a:lnTo>
                    <a:pt x="167877" y="22817"/>
                  </a:lnTo>
                  <a:lnTo>
                    <a:pt x="167877" y="8834"/>
                  </a:lnTo>
                  <a:close/>
                  <a:moveTo>
                    <a:pt x="145496" y="8399"/>
                  </a:moveTo>
                  <a:lnTo>
                    <a:pt x="145496" y="22817"/>
                  </a:lnTo>
                  <a:lnTo>
                    <a:pt x="145496" y="37236"/>
                  </a:lnTo>
                  <a:lnTo>
                    <a:pt x="146487" y="37236"/>
                  </a:lnTo>
                  <a:lnTo>
                    <a:pt x="146487" y="22817"/>
                  </a:lnTo>
                  <a:lnTo>
                    <a:pt x="146487" y="8399"/>
                  </a:lnTo>
                  <a:close/>
                  <a:moveTo>
                    <a:pt x="10735" y="7567"/>
                  </a:moveTo>
                  <a:lnTo>
                    <a:pt x="10735" y="22817"/>
                  </a:lnTo>
                  <a:lnTo>
                    <a:pt x="10695" y="22817"/>
                  </a:lnTo>
                  <a:lnTo>
                    <a:pt x="10695" y="38108"/>
                  </a:lnTo>
                  <a:lnTo>
                    <a:pt x="11686" y="38108"/>
                  </a:lnTo>
                  <a:lnTo>
                    <a:pt x="11686" y="22857"/>
                  </a:lnTo>
                  <a:lnTo>
                    <a:pt x="11725" y="22857"/>
                  </a:lnTo>
                  <a:lnTo>
                    <a:pt x="11725" y="7567"/>
                  </a:lnTo>
                  <a:close/>
                  <a:moveTo>
                    <a:pt x="98437" y="6854"/>
                  </a:moveTo>
                  <a:lnTo>
                    <a:pt x="98437" y="22817"/>
                  </a:lnTo>
                  <a:lnTo>
                    <a:pt x="98437" y="38821"/>
                  </a:lnTo>
                  <a:lnTo>
                    <a:pt x="99427" y="38821"/>
                  </a:lnTo>
                  <a:lnTo>
                    <a:pt x="99427" y="22817"/>
                  </a:lnTo>
                  <a:lnTo>
                    <a:pt x="99427" y="6854"/>
                  </a:lnTo>
                  <a:close/>
                  <a:moveTo>
                    <a:pt x="132662" y="6616"/>
                  </a:moveTo>
                  <a:lnTo>
                    <a:pt x="132662" y="22817"/>
                  </a:lnTo>
                  <a:lnTo>
                    <a:pt x="132662" y="39098"/>
                  </a:lnTo>
                  <a:lnTo>
                    <a:pt x="133652" y="39098"/>
                  </a:lnTo>
                  <a:lnTo>
                    <a:pt x="133652" y="22817"/>
                  </a:lnTo>
                  <a:lnTo>
                    <a:pt x="133652" y="6616"/>
                  </a:lnTo>
                  <a:close/>
                  <a:moveTo>
                    <a:pt x="121967" y="6537"/>
                  </a:moveTo>
                  <a:lnTo>
                    <a:pt x="121967" y="22817"/>
                  </a:lnTo>
                  <a:lnTo>
                    <a:pt x="121967" y="39138"/>
                  </a:lnTo>
                  <a:lnTo>
                    <a:pt x="122957" y="39138"/>
                  </a:lnTo>
                  <a:lnTo>
                    <a:pt x="122957" y="22817"/>
                  </a:lnTo>
                  <a:lnTo>
                    <a:pt x="122957" y="6537"/>
                  </a:lnTo>
                  <a:close/>
                  <a:moveTo>
                    <a:pt x="49238" y="6061"/>
                  </a:moveTo>
                  <a:lnTo>
                    <a:pt x="49238" y="22817"/>
                  </a:lnTo>
                  <a:lnTo>
                    <a:pt x="49199" y="22817"/>
                  </a:lnTo>
                  <a:lnTo>
                    <a:pt x="49199" y="39613"/>
                  </a:lnTo>
                  <a:lnTo>
                    <a:pt x="50189" y="39613"/>
                  </a:lnTo>
                  <a:lnTo>
                    <a:pt x="50189" y="22857"/>
                  </a:lnTo>
                  <a:lnTo>
                    <a:pt x="50229" y="22857"/>
                  </a:lnTo>
                  <a:lnTo>
                    <a:pt x="50229" y="6061"/>
                  </a:lnTo>
                  <a:close/>
                  <a:moveTo>
                    <a:pt x="2139" y="5705"/>
                  </a:moveTo>
                  <a:lnTo>
                    <a:pt x="2139" y="22857"/>
                  </a:lnTo>
                  <a:lnTo>
                    <a:pt x="2139" y="39970"/>
                  </a:lnTo>
                  <a:lnTo>
                    <a:pt x="3129" y="39970"/>
                  </a:lnTo>
                  <a:lnTo>
                    <a:pt x="3129" y="22857"/>
                  </a:lnTo>
                  <a:lnTo>
                    <a:pt x="3129" y="5705"/>
                  </a:lnTo>
                  <a:close/>
                  <a:moveTo>
                    <a:pt x="169026" y="5071"/>
                  </a:moveTo>
                  <a:lnTo>
                    <a:pt x="169026" y="22817"/>
                  </a:lnTo>
                  <a:lnTo>
                    <a:pt x="169026" y="40603"/>
                  </a:lnTo>
                  <a:lnTo>
                    <a:pt x="170016" y="40603"/>
                  </a:lnTo>
                  <a:lnTo>
                    <a:pt x="170016" y="22817"/>
                  </a:lnTo>
                  <a:lnTo>
                    <a:pt x="170016" y="5071"/>
                  </a:lnTo>
                  <a:close/>
                  <a:moveTo>
                    <a:pt x="147635" y="3289"/>
                  </a:moveTo>
                  <a:lnTo>
                    <a:pt x="147635" y="22817"/>
                  </a:lnTo>
                  <a:lnTo>
                    <a:pt x="147635" y="42386"/>
                  </a:lnTo>
                  <a:lnTo>
                    <a:pt x="148626" y="42386"/>
                  </a:lnTo>
                  <a:lnTo>
                    <a:pt x="148626" y="22817"/>
                  </a:lnTo>
                  <a:lnTo>
                    <a:pt x="148626" y="3289"/>
                  </a:lnTo>
                  <a:close/>
                  <a:moveTo>
                    <a:pt x="173304" y="3011"/>
                  </a:moveTo>
                  <a:lnTo>
                    <a:pt x="173304" y="22817"/>
                  </a:lnTo>
                  <a:lnTo>
                    <a:pt x="173304" y="42624"/>
                  </a:lnTo>
                  <a:lnTo>
                    <a:pt x="174295" y="42624"/>
                  </a:lnTo>
                  <a:lnTo>
                    <a:pt x="174295" y="22817"/>
                  </a:lnTo>
                  <a:lnTo>
                    <a:pt x="174295" y="3011"/>
                  </a:lnTo>
                  <a:close/>
                  <a:moveTo>
                    <a:pt x="0" y="22857"/>
                  </a:moveTo>
                  <a:lnTo>
                    <a:pt x="0" y="45674"/>
                  </a:lnTo>
                  <a:lnTo>
                    <a:pt x="990" y="45674"/>
                  </a:lnTo>
                  <a:lnTo>
                    <a:pt x="990" y="22857"/>
                  </a:lnTo>
                  <a:close/>
                  <a:moveTo>
                    <a:pt x="171165" y="1"/>
                  </a:moveTo>
                  <a:lnTo>
                    <a:pt x="171165" y="22817"/>
                  </a:lnTo>
                  <a:lnTo>
                    <a:pt x="171165" y="45674"/>
                  </a:lnTo>
                  <a:lnTo>
                    <a:pt x="172155" y="45674"/>
                  </a:lnTo>
                  <a:lnTo>
                    <a:pt x="172155" y="22817"/>
                  </a:lnTo>
                  <a:lnTo>
                    <a:pt x="172155" y="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26"/>
            <p:cNvSpPr/>
            <p:nvPr/>
          </p:nvSpPr>
          <p:spPr>
            <a:xfrm flipH="1">
              <a:off x="6867852" y="4290400"/>
              <a:ext cx="2273678" cy="595817"/>
            </a:xfrm>
            <a:custGeom>
              <a:rect b="b" l="l" r="r" t="t"/>
              <a:pathLst>
                <a:path extrusionOk="0" h="45674" w="174295">
                  <a:moveTo>
                    <a:pt x="79185" y="21985"/>
                  </a:moveTo>
                  <a:lnTo>
                    <a:pt x="79185" y="22856"/>
                  </a:lnTo>
                  <a:lnTo>
                    <a:pt x="79146" y="22856"/>
                  </a:lnTo>
                  <a:lnTo>
                    <a:pt x="79146" y="23728"/>
                  </a:lnTo>
                  <a:lnTo>
                    <a:pt x="80136" y="23728"/>
                  </a:lnTo>
                  <a:lnTo>
                    <a:pt x="80136" y="22856"/>
                  </a:lnTo>
                  <a:lnTo>
                    <a:pt x="80175" y="22856"/>
                  </a:lnTo>
                  <a:lnTo>
                    <a:pt x="80175" y="21985"/>
                  </a:lnTo>
                  <a:close/>
                  <a:moveTo>
                    <a:pt x="15013" y="21906"/>
                  </a:moveTo>
                  <a:lnTo>
                    <a:pt x="15013" y="22856"/>
                  </a:lnTo>
                  <a:lnTo>
                    <a:pt x="14973" y="22856"/>
                  </a:lnTo>
                  <a:lnTo>
                    <a:pt x="14973" y="23768"/>
                  </a:lnTo>
                  <a:lnTo>
                    <a:pt x="15964" y="23768"/>
                  </a:lnTo>
                  <a:lnTo>
                    <a:pt x="15964" y="22856"/>
                  </a:lnTo>
                  <a:lnTo>
                    <a:pt x="16003" y="22856"/>
                  </a:lnTo>
                  <a:lnTo>
                    <a:pt x="16003" y="21906"/>
                  </a:lnTo>
                  <a:close/>
                  <a:moveTo>
                    <a:pt x="113410" y="21945"/>
                  </a:moveTo>
                  <a:lnTo>
                    <a:pt x="113410" y="22856"/>
                  </a:lnTo>
                  <a:lnTo>
                    <a:pt x="113410" y="23768"/>
                  </a:lnTo>
                  <a:lnTo>
                    <a:pt x="114401" y="23768"/>
                  </a:lnTo>
                  <a:lnTo>
                    <a:pt x="114401" y="22856"/>
                  </a:lnTo>
                  <a:lnTo>
                    <a:pt x="114401" y="21945"/>
                  </a:lnTo>
                  <a:close/>
                  <a:moveTo>
                    <a:pt x="111271" y="21549"/>
                  </a:moveTo>
                  <a:lnTo>
                    <a:pt x="111271" y="22856"/>
                  </a:lnTo>
                  <a:lnTo>
                    <a:pt x="111271" y="24164"/>
                  </a:lnTo>
                  <a:lnTo>
                    <a:pt x="112262" y="24164"/>
                  </a:lnTo>
                  <a:lnTo>
                    <a:pt x="112262" y="22856"/>
                  </a:lnTo>
                  <a:lnTo>
                    <a:pt x="112262" y="21549"/>
                  </a:lnTo>
                  <a:close/>
                  <a:moveTo>
                    <a:pt x="104854" y="21232"/>
                  </a:moveTo>
                  <a:lnTo>
                    <a:pt x="104854" y="22856"/>
                  </a:lnTo>
                  <a:lnTo>
                    <a:pt x="104854" y="24481"/>
                  </a:lnTo>
                  <a:lnTo>
                    <a:pt x="105844" y="24481"/>
                  </a:lnTo>
                  <a:lnTo>
                    <a:pt x="105844" y="22856"/>
                  </a:lnTo>
                  <a:lnTo>
                    <a:pt x="105844" y="21232"/>
                  </a:lnTo>
                  <a:close/>
                  <a:moveTo>
                    <a:pt x="66351" y="20915"/>
                  </a:moveTo>
                  <a:lnTo>
                    <a:pt x="66351" y="22856"/>
                  </a:lnTo>
                  <a:lnTo>
                    <a:pt x="66311" y="22856"/>
                  </a:lnTo>
                  <a:lnTo>
                    <a:pt x="66311" y="24837"/>
                  </a:lnTo>
                  <a:lnTo>
                    <a:pt x="67301" y="24837"/>
                  </a:lnTo>
                  <a:lnTo>
                    <a:pt x="67301" y="22856"/>
                  </a:lnTo>
                  <a:lnTo>
                    <a:pt x="67341" y="22856"/>
                  </a:lnTo>
                  <a:lnTo>
                    <a:pt x="67341" y="20915"/>
                  </a:lnTo>
                  <a:close/>
                  <a:moveTo>
                    <a:pt x="68490" y="20915"/>
                  </a:moveTo>
                  <a:lnTo>
                    <a:pt x="68490" y="22856"/>
                  </a:lnTo>
                  <a:lnTo>
                    <a:pt x="68450" y="22856"/>
                  </a:lnTo>
                  <a:lnTo>
                    <a:pt x="68450" y="24837"/>
                  </a:lnTo>
                  <a:lnTo>
                    <a:pt x="69441" y="24837"/>
                  </a:lnTo>
                  <a:lnTo>
                    <a:pt x="69441" y="22856"/>
                  </a:lnTo>
                  <a:lnTo>
                    <a:pt x="69480" y="22856"/>
                  </a:lnTo>
                  <a:lnTo>
                    <a:pt x="69480" y="20915"/>
                  </a:lnTo>
                  <a:close/>
                  <a:moveTo>
                    <a:pt x="162609" y="20836"/>
                  </a:moveTo>
                  <a:lnTo>
                    <a:pt x="162609" y="22856"/>
                  </a:lnTo>
                  <a:lnTo>
                    <a:pt x="162609" y="24877"/>
                  </a:lnTo>
                  <a:lnTo>
                    <a:pt x="163599" y="24877"/>
                  </a:lnTo>
                  <a:lnTo>
                    <a:pt x="163599" y="22856"/>
                  </a:lnTo>
                  <a:lnTo>
                    <a:pt x="163599" y="20836"/>
                  </a:lnTo>
                  <a:close/>
                  <a:moveTo>
                    <a:pt x="10735" y="20559"/>
                  </a:moveTo>
                  <a:lnTo>
                    <a:pt x="10735" y="22856"/>
                  </a:lnTo>
                  <a:lnTo>
                    <a:pt x="10695" y="22856"/>
                  </a:lnTo>
                  <a:lnTo>
                    <a:pt x="10695" y="25154"/>
                  </a:lnTo>
                  <a:lnTo>
                    <a:pt x="11686" y="25154"/>
                  </a:lnTo>
                  <a:lnTo>
                    <a:pt x="11686" y="22856"/>
                  </a:lnTo>
                  <a:lnTo>
                    <a:pt x="11725" y="22856"/>
                  </a:lnTo>
                  <a:lnTo>
                    <a:pt x="11725" y="20559"/>
                  </a:lnTo>
                  <a:close/>
                  <a:moveTo>
                    <a:pt x="77046" y="20559"/>
                  </a:moveTo>
                  <a:lnTo>
                    <a:pt x="77046" y="22856"/>
                  </a:lnTo>
                  <a:lnTo>
                    <a:pt x="77006" y="22856"/>
                  </a:lnTo>
                  <a:lnTo>
                    <a:pt x="77006" y="25154"/>
                  </a:lnTo>
                  <a:lnTo>
                    <a:pt x="77997" y="25154"/>
                  </a:lnTo>
                  <a:lnTo>
                    <a:pt x="77997" y="22856"/>
                  </a:lnTo>
                  <a:lnTo>
                    <a:pt x="78036" y="22856"/>
                  </a:lnTo>
                  <a:lnTo>
                    <a:pt x="78036" y="20559"/>
                  </a:lnTo>
                  <a:close/>
                  <a:moveTo>
                    <a:pt x="173304" y="20440"/>
                  </a:moveTo>
                  <a:lnTo>
                    <a:pt x="173304" y="22856"/>
                  </a:lnTo>
                  <a:lnTo>
                    <a:pt x="173304" y="25273"/>
                  </a:lnTo>
                  <a:lnTo>
                    <a:pt x="174295" y="25273"/>
                  </a:lnTo>
                  <a:lnTo>
                    <a:pt x="174295" y="22856"/>
                  </a:lnTo>
                  <a:lnTo>
                    <a:pt x="174295" y="20440"/>
                  </a:lnTo>
                  <a:close/>
                  <a:moveTo>
                    <a:pt x="12874" y="20321"/>
                  </a:moveTo>
                  <a:lnTo>
                    <a:pt x="12874" y="22856"/>
                  </a:lnTo>
                  <a:lnTo>
                    <a:pt x="12834" y="22856"/>
                  </a:lnTo>
                  <a:lnTo>
                    <a:pt x="12834" y="25392"/>
                  </a:lnTo>
                  <a:lnTo>
                    <a:pt x="13825" y="25392"/>
                  </a:lnTo>
                  <a:lnTo>
                    <a:pt x="13825" y="22856"/>
                  </a:lnTo>
                  <a:lnTo>
                    <a:pt x="13864" y="22856"/>
                  </a:lnTo>
                  <a:lnTo>
                    <a:pt x="13864" y="20321"/>
                  </a:lnTo>
                  <a:close/>
                  <a:moveTo>
                    <a:pt x="109132" y="20242"/>
                  </a:moveTo>
                  <a:lnTo>
                    <a:pt x="109132" y="22856"/>
                  </a:lnTo>
                  <a:lnTo>
                    <a:pt x="109132" y="25471"/>
                  </a:lnTo>
                  <a:lnTo>
                    <a:pt x="110122" y="25471"/>
                  </a:lnTo>
                  <a:lnTo>
                    <a:pt x="110122" y="22856"/>
                  </a:lnTo>
                  <a:lnTo>
                    <a:pt x="110122" y="20242"/>
                  </a:lnTo>
                  <a:close/>
                  <a:moveTo>
                    <a:pt x="115549" y="20004"/>
                  </a:moveTo>
                  <a:lnTo>
                    <a:pt x="115549" y="22856"/>
                  </a:lnTo>
                  <a:lnTo>
                    <a:pt x="115549" y="25709"/>
                  </a:lnTo>
                  <a:lnTo>
                    <a:pt x="116540" y="25709"/>
                  </a:lnTo>
                  <a:lnTo>
                    <a:pt x="116540" y="22856"/>
                  </a:lnTo>
                  <a:lnTo>
                    <a:pt x="116540" y="20004"/>
                  </a:lnTo>
                  <a:close/>
                  <a:moveTo>
                    <a:pt x="8596" y="19569"/>
                  </a:moveTo>
                  <a:lnTo>
                    <a:pt x="8596" y="22856"/>
                  </a:lnTo>
                  <a:lnTo>
                    <a:pt x="8556" y="22856"/>
                  </a:lnTo>
                  <a:lnTo>
                    <a:pt x="8556" y="26144"/>
                  </a:lnTo>
                  <a:lnTo>
                    <a:pt x="9547" y="26144"/>
                  </a:lnTo>
                  <a:lnTo>
                    <a:pt x="9547" y="22856"/>
                  </a:lnTo>
                  <a:lnTo>
                    <a:pt x="9586" y="22856"/>
                  </a:lnTo>
                  <a:lnTo>
                    <a:pt x="9586" y="19569"/>
                  </a:lnTo>
                  <a:close/>
                  <a:moveTo>
                    <a:pt x="64172" y="19252"/>
                  </a:moveTo>
                  <a:lnTo>
                    <a:pt x="64172" y="22856"/>
                  </a:lnTo>
                  <a:lnTo>
                    <a:pt x="64172" y="26461"/>
                  </a:lnTo>
                  <a:lnTo>
                    <a:pt x="65162" y="26461"/>
                  </a:lnTo>
                  <a:lnTo>
                    <a:pt x="65162" y="22856"/>
                  </a:lnTo>
                  <a:lnTo>
                    <a:pt x="65162" y="19252"/>
                  </a:lnTo>
                  <a:close/>
                  <a:moveTo>
                    <a:pt x="156192" y="18974"/>
                  </a:moveTo>
                  <a:lnTo>
                    <a:pt x="156192" y="22856"/>
                  </a:lnTo>
                  <a:lnTo>
                    <a:pt x="156192" y="26738"/>
                  </a:lnTo>
                  <a:lnTo>
                    <a:pt x="157182" y="26738"/>
                  </a:lnTo>
                  <a:lnTo>
                    <a:pt x="157182" y="22856"/>
                  </a:lnTo>
                  <a:lnTo>
                    <a:pt x="157182" y="18974"/>
                  </a:lnTo>
                  <a:close/>
                  <a:moveTo>
                    <a:pt x="160470" y="18895"/>
                  </a:moveTo>
                  <a:lnTo>
                    <a:pt x="160470" y="22856"/>
                  </a:lnTo>
                  <a:lnTo>
                    <a:pt x="160470" y="26818"/>
                  </a:lnTo>
                  <a:lnTo>
                    <a:pt x="161460" y="26818"/>
                  </a:lnTo>
                  <a:lnTo>
                    <a:pt x="161460" y="22856"/>
                  </a:lnTo>
                  <a:lnTo>
                    <a:pt x="161460" y="18895"/>
                  </a:lnTo>
                  <a:close/>
                  <a:moveTo>
                    <a:pt x="27808" y="18856"/>
                  </a:moveTo>
                  <a:lnTo>
                    <a:pt x="27808" y="22856"/>
                  </a:lnTo>
                  <a:lnTo>
                    <a:pt x="27808" y="26857"/>
                  </a:lnTo>
                  <a:lnTo>
                    <a:pt x="28798" y="26857"/>
                  </a:lnTo>
                  <a:lnTo>
                    <a:pt x="28798" y="22856"/>
                  </a:lnTo>
                  <a:lnTo>
                    <a:pt x="28798" y="18856"/>
                  </a:lnTo>
                  <a:close/>
                  <a:moveTo>
                    <a:pt x="72768" y="18816"/>
                  </a:moveTo>
                  <a:lnTo>
                    <a:pt x="72768" y="22856"/>
                  </a:lnTo>
                  <a:lnTo>
                    <a:pt x="72728" y="22856"/>
                  </a:lnTo>
                  <a:lnTo>
                    <a:pt x="72728" y="26857"/>
                  </a:lnTo>
                  <a:lnTo>
                    <a:pt x="73719" y="26857"/>
                  </a:lnTo>
                  <a:lnTo>
                    <a:pt x="73719" y="22856"/>
                  </a:lnTo>
                  <a:lnTo>
                    <a:pt x="73758" y="22856"/>
                  </a:lnTo>
                  <a:lnTo>
                    <a:pt x="73758" y="18816"/>
                  </a:lnTo>
                  <a:close/>
                  <a:moveTo>
                    <a:pt x="49199" y="18737"/>
                  </a:moveTo>
                  <a:lnTo>
                    <a:pt x="49199" y="22856"/>
                  </a:lnTo>
                  <a:lnTo>
                    <a:pt x="49199" y="27016"/>
                  </a:lnTo>
                  <a:lnTo>
                    <a:pt x="50189" y="27016"/>
                  </a:lnTo>
                  <a:lnTo>
                    <a:pt x="50189" y="22856"/>
                  </a:lnTo>
                  <a:lnTo>
                    <a:pt x="50189" y="18737"/>
                  </a:lnTo>
                  <a:close/>
                  <a:moveTo>
                    <a:pt x="106993" y="18658"/>
                  </a:moveTo>
                  <a:lnTo>
                    <a:pt x="106993" y="22856"/>
                  </a:lnTo>
                  <a:lnTo>
                    <a:pt x="106993" y="27055"/>
                  </a:lnTo>
                  <a:lnTo>
                    <a:pt x="107983" y="27055"/>
                  </a:lnTo>
                  <a:lnTo>
                    <a:pt x="107983" y="22856"/>
                  </a:lnTo>
                  <a:lnTo>
                    <a:pt x="107983" y="18658"/>
                  </a:lnTo>
                  <a:close/>
                  <a:moveTo>
                    <a:pt x="132662" y="18261"/>
                  </a:moveTo>
                  <a:lnTo>
                    <a:pt x="132662" y="22856"/>
                  </a:lnTo>
                  <a:lnTo>
                    <a:pt x="132662" y="27451"/>
                  </a:lnTo>
                  <a:lnTo>
                    <a:pt x="133652" y="27451"/>
                  </a:lnTo>
                  <a:lnTo>
                    <a:pt x="133652" y="22856"/>
                  </a:lnTo>
                  <a:lnTo>
                    <a:pt x="133652" y="18261"/>
                  </a:lnTo>
                  <a:close/>
                  <a:moveTo>
                    <a:pt x="40642" y="17865"/>
                  </a:moveTo>
                  <a:lnTo>
                    <a:pt x="40642" y="22856"/>
                  </a:lnTo>
                  <a:lnTo>
                    <a:pt x="40642" y="27848"/>
                  </a:lnTo>
                  <a:lnTo>
                    <a:pt x="41633" y="27848"/>
                  </a:lnTo>
                  <a:lnTo>
                    <a:pt x="41633" y="22856"/>
                  </a:lnTo>
                  <a:lnTo>
                    <a:pt x="41633" y="17865"/>
                  </a:lnTo>
                  <a:close/>
                  <a:moveTo>
                    <a:pt x="102715" y="17826"/>
                  </a:moveTo>
                  <a:lnTo>
                    <a:pt x="102715" y="22856"/>
                  </a:lnTo>
                  <a:lnTo>
                    <a:pt x="102715" y="27848"/>
                  </a:lnTo>
                  <a:lnTo>
                    <a:pt x="103705" y="27848"/>
                  </a:lnTo>
                  <a:lnTo>
                    <a:pt x="103705" y="22856"/>
                  </a:lnTo>
                  <a:lnTo>
                    <a:pt x="103705" y="17826"/>
                  </a:lnTo>
                  <a:close/>
                  <a:moveTo>
                    <a:pt x="70629" y="17667"/>
                  </a:moveTo>
                  <a:lnTo>
                    <a:pt x="70629" y="22856"/>
                  </a:lnTo>
                  <a:lnTo>
                    <a:pt x="70589" y="22856"/>
                  </a:lnTo>
                  <a:lnTo>
                    <a:pt x="70589" y="28046"/>
                  </a:lnTo>
                  <a:lnTo>
                    <a:pt x="71580" y="28046"/>
                  </a:lnTo>
                  <a:lnTo>
                    <a:pt x="71580" y="22856"/>
                  </a:lnTo>
                  <a:lnTo>
                    <a:pt x="71619" y="22856"/>
                  </a:lnTo>
                  <a:lnTo>
                    <a:pt x="71619" y="17667"/>
                  </a:lnTo>
                  <a:close/>
                  <a:moveTo>
                    <a:pt x="81324" y="17667"/>
                  </a:moveTo>
                  <a:lnTo>
                    <a:pt x="81324" y="22856"/>
                  </a:lnTo>
                  <a:lnTo>
                    <a:pt x="81285" y="22856"/>
                  </a:lnTo>
                  <a:lnTo>
                    <a:pt x="81285" y="28046"/>
                  </a:lnTo>
                  <a:lnTo>
                    <a:pt x="82275" y="28046"/>
                  </a:lnTo>
                  <a:lnTo>
                    <a:pt x="82275" y="22856"/>
                  </a:lnTo>
                  <a:lnTo>
                    <a:pt x="82315" y="22856"/>
                  </a:lnTo>
                  <a:lnTo>
                    <a:pt x="82315" y="17667"/>
                  </a:lnTo>
                  <a:close/>
                  <a:moveTo>
                    <a:pt x="6457" y="17350"/>
                  </a:moveTo>
                  <a:lnTo>
                    <a:pt x="6457" y="22856"/>
                  </a:lnTo>
                  <a:lnTo>
                    <a:pt x="6457" y="28363"/>
                  </a:lnTo>
                  <a:lnTo>
                    <a:pt x="7447" y="28363"/>
                  </a:lnTo>
                  <a:lnTo>
                    <a:pt x="7408" y="22856"/>
                  </a:lnTo>
                  <a:lnTo>
                    <a:pt x="7447" y="22856"/>
                  </a:lnTo>
                  <a:lnTo>
                    <a:pt x="7447" y="17350"/>
                  </a:lnTo>
                  <a:close/>
                  <a:moveTo>
                    <a:pt x="74907" y="17350"/>
                  </a:moveTo>
                  <a:lnTo>
                    <a:pt x="74907" y="22856"/>
                  </a:lnTo>
                  <a:lnTo>
                    <a:pt x="74867" y="22856"/>
                  </a:lnTo>
                  <a:lnTo>
                    <a:pt x="74867" y="28363"/>
                  </a:lnTo>
                  <a:lnTo>
                    <a:pt x="75858" y="28363"/>
                  </a:lnTo>
                  <a:lnTo>
                    <a:pt x="75858" y="22856"/>
                  </a:lnTo>
                  <a:lnTo>
                    <a:pt x="75897" y="22856"/>
                  </a:lnTo>
                  <a:lnTo>
                    <a:pt x="75897" y="17350"/>
                  </a:lnTo>
                  <a:close/>
                  <a:moveTo>
                    <a:pt x="130523" y="16756"/>
                  </a:moveTo>
                  <a:lnTo>
                    <a:pt x="130523" y="22856"/>
                  </a:lnTo>
                  <a:lnTo>
                    <a:pt x="130523" y="28957"/>
                  </a:lnTo>
                  <a:lnTo>
                    <a:pt x="131513" y="28957"/>
                  </a:lnTo>
                  <a:lnTo>
                    <a:pt x="131513" y="22856"/>
                  </a:lnTo>
                  <a:lnTo>
                    <a:pt x="131513" y="16756"/>
                  </a:lnTo>
                  <a:close/>
                  <a:moveTo>
                    <a:pt x="62033" y="16518"/>
                  </a:moveTo>
                  <a:lnTo>
                    <a:pt x="62033" y="22856"/>
                  </a:lnTo>
                  <a:lnTo>
                    <a:pt x="62033" y="29194"/>
                  </a:lnTo>
                  <a:lnTo>
                    <a:pt x="63023" y="29194"/>
                  </a:lnTo>
                  <a:lnTo>
                    <a:pt x="63023" y="22856"/>
                  </a:lnTo>
                  <a:lnTo>
                    <a:pt x="63023" y="16518"/>
                  </a:lnTo>
                  <a:close/>
                  <a:moveTo>
                    <a:pt x="19291" y="16241"/>
                  </a:moveTo>
                  <a:lnTo>
                    <a:pt x="19291" y="22856"/>
                  </a:lnTo>
                  <a:lnTo>
                    <a:pt x="19252" y="22856"/>
                  </a:lnTo>
                  <a:lnTo>
                    <a:pt x="19252" y="29472"/>
                  </a:lnTo>
                  <a:lnTo>
                    <a:pt x="20242" y="29472"/>
                  </a:lnTo>
                  <a:lnTo>
                    <a:pt x="20242" y="22856"/>
                  </a:lnTo>
                  <a:lnTo>
                    <a:pt x="20282" y="22856"/>
                  </a:lnTo>
                  <a:lnTo>
                    <a:pt x="20282" y="16241"/>
                  </a:lnTo>
                  <a:close/>
                  <a:moveTo>
                    <a:pt x="154053" y="16162"/>
                  </a:moveTo>
                  <a:lnTo>
                    <a:pt x="154053" y="22856"/>
                  </a:lnTo>
                  <a:lnTo>
                    <a:pt x="154053" y="29551"/>
                  </a:lnTo>
                  <a:lnTo>
                    <a:pt x="155043" y="29551"/>
                  </a:lnTo>
                  <a:lnTo>
                    <a:pt x="155043" y="22856"/>
                  </a:lnTo>
                  <a:lnTo>
                    <a:pt x="155043" y="16162"/>
                  </a:lnTo>
                  <a:close/>
                  <a:moveTo>
                    <a:pt x="17152" y="16122"/>
                  </a:moveTo>
                  <a:lnTo>
                    <a:pt x="17152" y="22856"/>
                  </a:lnTo>
                  <a:lnTo>
                    <a:pt x="17113" y="22856"/>
                  </a:lnTo>
                  <a:lnTo>
                    <a:pt x="17113" y="29630"/>
                  </a:lnTo>
                  <a:lnTo>
                    <a:pt x="18103" y="29630"/>
                  </a:lnTo>
                  <a:lnTo>
                    <a:pt x="18103" y="22856"/>
                  </a:lnTo>
                  <a:lnTo>
                    <a:pt x="18142" y="22856"/>
                  </a:lnTo>
                  <a:lnTo>
                    <a:pt x="18142" y="16122"/>
                  </a:lnTo>
                  <a:close/>
                  <a:moveTo>
                    <a:pt x="38503" y="15489"/>
                  </a:moveTo>
                  <a:lnTo>
                    <a:pt x="38503" y="22856"/>
                  </a:lnTo>
                  <a:lnTo>
                    <a:pt x="38503" y="30224"/>
                  </a:lnTo>
                  <a:lnTo>
                    <a:pt x="39494" y="30224"/>
                  </a:lnTo>
                  <a:lnTo>
                    <a:pt x="39494" y="22856"/>
                  </a:lnTo>
                  <a:lnTo>
                    <a:pt x="39494" y="15489"/>
                  </a:lnTo>
                  <a:close/>
                  <a:moveTo>
                    <a:pt x="143357" y="15489"/>
                  </a:moveTo>
                  <a:lnTo>
                    <a:pt x="143357" y="22856"/>
                  </a:lnTo>
                  <a:lnTo>
                    <a:pt x="143357" y="30224"/>
                  </a:lnTo>
                  <a:lnTo>
                    <a:pt x="144348" y="30224"/>
                  </a:lnTo>
                  <a:lnTo>
                    <a:pt x="144348" y="22856"/>
                  </a:lnTo>
                  <a:lnTo>
                    <a:pt x="144348" y="15489"/>
                  </a:lnTo>
                  <a:close/>
                  <a:moveTo>
                    <a:pt x="158331" y="15172"/>
                  </a:moveTo>
                  <a:lnTo>
                    <a:pt x="158331" y="22856"/>
                  </a:lnTo>
                  <a:lnTo>
                    <a:pt x="158331" y="30541"/>
                  </a:lnTo>
                  <a:lnTo>
                    <a:pt x="159321" y="30541"/>
                  </a:lnTo>
                  <a:lnTo>
                    <a:pt x="159321" y="22856"/>
                  </a:lnTo>
                  <a:lnTo>
                    <a:pt x="159321" y="15172"/>
                  </a:lnTo>
                  <a:close/>
                  <a:moveTo>
                    <a:pt x="47060" y="15132"/>
                  </a:moveTo>
                  <a:lnTo>
                    <a:pt x="47060" y="22856"/>
                  </a:lnTo>
                  <a:lnTo>
                    <a:pt x="47060" y="30620"/>
                  </a:lnTo>
                  <a:lnTo>
                    <a:pt x="48050" y="30620"/>
                  </a:lnTo>
                  <a:lnTo>
                    <a:pt x="48050" y="22856"/>
                  </a:lnTo>
                  <a:lnTo>
                    <a:pt x="48050" y="15132"/>
                  </a:lnTo>
                  <a:close/>
                  <a:moveTo>
                    <a:pt x="42781" y="15013"/>
                  </a:moveTo>
                  <a:lnTo>
                    <a:pt x="42781" y="22856"/>
                  </a:lnTo>
                  <a:lnTo>
                    <a:pt x="42781" y="30700"/>
                  </a:lnTo>
                  <a:lnTo>
                    <a:pt x="43772" y="30700"/>
                  </a:lnTo>
                  <a:lnTo>
                    <a:pt x="43772" y="22856"/>
                  </a:lnTo>
                  <a:lnTo>
                    <a:pt x="43772" y="15013"/>
                  </a:lnTo>
                  <a:close/>
                  <a:moveTo>
                    <a:pt x="51338" y="15013"/>
                  </a:moveTo>
                  <a:lnTo>
                    <a:pt x="51338" y="22856"/>
                  </a:lnTo>
                  <a:lnTo>
                    <a:pt x="51338" y="30700"/>
                  </a:lnTo>
                  <a:lnTo>
                    <a:pt x="52328" y="30700"/>
                  </a:lnTo>
                  <a:lnTo>
                    <a:pt x="52328" y="22856"/>
                  </a:lnTo>
                  <a:lnTo>
                    <a:pt x="52328" y="15013"/>
                  </a:lnTo>
                  <a:close/>
                  <a:moveTo>
                    <a:pt x="171165" y="14775"/>
                  </a:moveTo>
                  <a:lnTo>
                    <a:pt x="171165" y="22856"/>
                  </a:lnTo>
                  <a:lnTo>
                    <a:pt x="171165" y="30977"/>
                  </a:lnTo>
                  <a:lnTo>
                    <a:pt x="172155" y="30977"/>
                  </a:lnTo>
                  <a:lnTo>
                    <a:pt x="172155" y="22856"/>
                  </a:lnTo>
                  <a:lnTo>
                    <a:pt x="172155" y="14775"/>
                  </a:lnTo>
                  <a:close/>
                  <a:moveTo>
                    <a:pt x="151914" y="14617"/>
                  </a:moveTo>
                  <a:lnTo>
                    <a:pt x="151914" y="22856"/>
                  </a:lnTo>
                  <a:lnTo>
                    <a:pt x="151914" y="31096"/>
                  </a:lnTo>
                  <a:lnTo>
                    <a:pt x="152904" y="31096"/>
                  </a:lnTo>
                  <a:lnTo>
                    <a:pt x="152904" y="22856"/>
                  </a:lnTo>
                  <a:lnTo>
                    <a:pt x="152904" y="14617"/>
                  </a:lnTo>
                  <a:close/>
                  <a:moveTo>
                    <a:pt x="94159" y="14142"/>
                  </a:moveTo>
                  <a:lnTo>
                    <a:pt x="94159" y="22856"/>
                  </a:lnTo>
                  <a:lnTo>
                    <a:pt x="94119" y="22856"/>
                  </a:lnTo>
                  <a:lnTo>
                    <a:pt x="94119" y="31611"/>
                  </a:lnTo>
                  <a:lnTo>
                    <a:pt x="95109" y="31611"/>
                  </a:lnTo>
                  <a:lnTo>
                    <a:pt x="95109" y="22856"/>
                  </a:lnTo>
                  <a:lnTo>
                    <a:pt x="95149" y="22856"/>
                  </a:lnTo>
                  <a:lnTo>
                    <a:pt x="95149" y="14142"/>
                  </a:lnTo>
                  <a:close/>
                  <a:moveTo>
                    <a:pt x="59894" y="13310"/>
                  </a:moveTo>
                  <a:lnTo>
                    <a:pt x="59894" y="22856"/>
                  </a:lnTo>
                  <a:lnTo>
                    <a:pt x="59894" y="32403"/>
                  </a:lnTo>
                  <a:lnTo>
                    <a:pt x="60884" y="32403"/>
                  </a:lnTo>
                  <a:lnTo>
                    <a:pt x="60884" y="22856"/>
                  </a:lnTo>
                  <a:lnTo>
                    <a:pt x="60884" y="13310"/>
                  </a:lnTo>
                  <a:close/>
                  <a:moveTo>
                    <a:pt x="92020" y="13231"/>
                  </a:moveTo>
                  <a:lnTo>
                    <a:pt x="92020" y="22856"/>
                  </a:lnTo>
                  <a:lnTo>
                    <a:pt x="91980" y="22856"/>
                  </a:lnTo>
                  <a:lnTo>
                    <a:pt x="91980" y="32482"/>
                  </a:lnTo>
                  <a:lnTo>
                    <a:pt x="92970" y="32482"/>
                  </a:lnTo>
                  <a:lnTo>
                    <a:pt x="92970" y="22856"/>
                  </a:lnTo>
                  <a:lnTo>
                    <a:pt x="93010" y="22856"/>
                  </a:lnTo>
                  <a:lnTo>
                    <a:pt x="93010" y="13231"/>
                  </a:lnTo>
                  <a:close/>
                  <a:moveTo>
                    <a:pt x="128384" y="12716"/>
                  </a:moveTo>
                  <a:lnTo>
                    <a:pt x="128384" y="22856"/>
                  </a:lnTo>
                  <a:lnTo>
                    <a:pt x="128384" y="32997"/>
                  </a:lnTo>
                  <a:lnTo>
                    <a:pt x="129374" y="32997"/>
                  </a:lnTo>
                  <a:lnTo>
                    <a:pt x="129374" y="22856"/>
                  </a:lnTo>
                  <a:lnTo>
                    <a:pt x="129374" y="12716"/>
                  </a:lnTo>
                  <a:close/>
                  <a:moveTo>
                    <a:pt x="141218" y="12280"/>
                  </a:moveTo>
                  <a:lnTo>
                    <a:pt x="141218" y="22856"/>
                  </a:lnTo>
                  <a:lnTo>
                    <a:pt x="141218" y="33433"/>
                  </a:lnTo>
                  <a:lnTo>
                    <a:pt x="142208" y="33433"/>
                  </a:lnTo>
                  <a:lnTo>
                    <a:pt x="142208" y="22856"/>
                  </a:lnTo>
                  <a:lnTo>
                    <a:pt x="142208" y="12280"/>
                  </a:lnTo>
                  <a:close/>
                  <a:moveTo>
                    <a:pt x="0" y="12161"/>
                  </a:moveTo>
                  <a:lnTo>
                    <a:pt x="0" y="22856"/>
                  </a:lnTo>
                  <a:lnTo>
                    <a:pt x="0" y="33591"/>
                  </a:lnTo>
                  <a:lnTo>
                    <a:pt x="990" y="33591"/>
                  </a:lnTo>
                  <a:lnTo>
                    <a:pt x="990" y="22856"/>
                  </a:lnTo>
                  <a:lnTo>
                    <a:pt x="990" y="12161"/>
                  </a:lnTo>
                  <a:close/>
                  <a:moveTo>
                    <a:pt x="83463" y="11725"/>
                  </a:moveTo>
                  <a:lnTo>
                    <a:pt x="83463" y="22856"/>
                  </a:lnTo>
                  <a:lnTo>
                    <a:pt x="83424" y="22856"/>
                  </a:lnTo>
                  <a:lnTo>
                    <a:pt x="83424" y="33988"/>
                  </a:lnTo>
                  <a:lnTo>
                    <a:pt x="84414" y="33988"/>
                  </a:lnTo>
                  <a:lnTo>
                    <a:pt x="84414" y="22856"/>
                  </a:lnTo>
                  <a:lnTo>
                    <a:pt x="84454" y="22856"/>
                  </a:lnTo>
                  <a:lnTo>
                    <a:pt x="84454" y="11725"/>
                  </a:lnTo>
                  <a:close/>
                  <a:moveTo>
                    <a:pt x="164748" y="11488"/>
                  </a:moveTo>
                  <a:lnTo>
                    <a:pt x="164748" y="22856"/>
                  </a:lnTo>
                  <a:lnTo>
                    <a:pt x="164748" y="34225"/>
                  </a:lnTo>
                  <a:lnTo>
                    <a:pt x="165738" y="34225"/>
                  </a:lnTo>
                  <a:lnTo>
                    <a:pt x="165738" y="22856"/>
                  </a:lnTo>
                  <a:lnTo>
                    <a:pt x="165738" y="11488"/>
                  </a:lnTo>
                  <a:close/>
                  <a:moveTo>
                    <a:pt x="25669" y="11290"/>
                  </a:moveTo>
                  <a:lnTo>
                    <a:pt x="25669" y="22856"/>
                  </a:lnTo>
                  <a:lnTo>
                    <a:pt x="25669" y="34423"/>
                  </a:lnTo>
                  <a:lnTo>
                    <a:pt x="26659" y="34423"/>
                  </a:lnTo>
                  <a:lnTo>
                    <a:pt x="26659" y="22856"/>
                  </a:lnTo>
                  <a:lnTo>
                    <a:pt x="26659" y="11290"/>
                  </a:lnTo>
                  <a:close/>
                  <a:moveTo>
                    <a:pt x="149774" y="11290"/>
                  </a:moveTo>
                  <a:lnTo>
                    <a:pt x="149774" y="22856"/>
                  </a:lnTo>
                  <a:lnTo>
                    <a:pt x="149774" y="34423"/>
                  </a:lnTo>
                  <a:lnTo>
                    <a:pt x="150765" y="34423"/>
                  </a:lnTo>
                  <a:lnTo>
                    <a:pt x="150765" y="22856"/>
                  </a:lnTo>
                  <a:lnTo>
                    <a:pt x="150765" y="11290"/>
                  </a:lnTo>
                  <a:close/>
                  <a:moveTo>
                    <a:pt x="21430" y="11171"/>
                  </a:moveTo>
                  <a:lnTo>
                    <a:pt x="21430" y="22856"/>
                  </a:lnTo>
                  <a:lnTo>
                    <a:pt x="21391" y="22856"/>
                  </a:lnTo>
                  <a:lnTo>
                    <a:pt x="21391" y="34582"/>
                  </a:lnTo>
                  <a:lnTo>
                    <a:pt x="22381" y="34582"/>
                  </a:lnTo>
                  <a:lnTo>
                    <a:pt x="22381" y="22856"/>
                  </a:lnTo>
                  <a:lnTo>
                    <a:pt x="22421" y="22856"/>
                  </a:lnTo>
                  <a:lnTo>
                    <a:pt x="22421" y="11171"/>
                  </a:lnTo>
                  <a:close/>
                  <a:moveTo>
                    <a:pt x="145496" y="11092"/>
                  </a:moveTo>
                  <a:lnTo>
                    <a:pt x="145496" y="22856"/>
                  </a:lnTo>
                  <a:lnTo>
                    <a:pt x="145496" y="34621"/>
                  </a:lnTo>
                  <a:lnTo>
                    <a:pt x="146487" y="34621"/>
                  </a:lnTo>
                  <a:lnTo>
                    <a:pt x="146487" y="22856"/>
                  </a:lnTo>
                  <a:lnTo>
                    <a:pt x="146487" y="11092"/>
                  </a:lnTo>
                  <a:close/>
                  <a:moveTo>
                    <a:pt x="44920" y="10933"/>
                  </a:moveTo>
                  <a:lnTo>
                    <a:pt x="44920" y="22856"/>
                  </a:lnTo>
                  <a:lnTo>
                    <a:pt x="44920" y="34780"/>
                  </a:lnTo>
                  <a:lnTo>
                    <a:pt x="45911" y="34780"/>
                  </a:lnTo>
                  <a:lnTo>
                    <a:pt x="45911" y="22856"/>
                  </a:lnTo>
                  <a:lnTo>
                    <a:pt x="45911" y="10933"/>
                  </a:lnTo>
                  <a:close/>
                  <a:moveTo>
                    <a:pt x="57755" y="10814"/>
                  </a:moveTo>
                  <a:lnTo>
                    <a:pt x="57755" y="22856"/>
                  </a:lnTo>
                  <a:lnTo>
                    <a:pt x="57755" y="34899"/>
                  </a:lnTo>
                  <a:lnTo>
                    <a:pt x="58745" y="34899"/>
                  </a:lnTo>
                  <a:lnTo>
                    <a:pt x="58745" y="22856"/>
                  </a:lnTo>
                  <a:lnTo>
                    <a:pt x="58745" y="10814"/>
                  </a:lnTo>
                  <a:close/>
                  <a:moveTo>
                    <a:pt x="36364" y="10656"/>
                  </a:moveTo>
                  <a:lnTo>
                    <a:pt x="36364" y="22856"/>
                  </a:lnTo>
                  <a:lnTo>
                    <a:pt x="36364" y="35057"/>
                  </a:lnTo>
                  <a:lnTo>
                    <a:pt x="37354" y="35057"/>
                  </a:lnTo>
                  <a:lnTo>
                    <a:pt x="37354" y="22856"/>
                  </a:lnTo>
                  <a:lnTo>
                    <a:pt x="37354" y="10656"/>
                  </a:lnTo>
                  <a:close/>
                  <a:moveTo>
                    <a:pt x="89881" y="9269"/>
                  </a:moveTo>
                  <a:lnTo>
                    <a:pt x="89881" y="22856"/>
                  </a:lnTo>
                  <a:lnTo>
                    <a:pt x="89841" y="22856"/>
                  </a:lnTo>
                  <a:lnTo>
                    <a:pt x="89841" y="36444"/>
                  </a:lnTo>
                  <a:lnTo>
                    <a:pt x="90831" y="36444"/>
                  </a:lnTo>
                  <a:lnTo>
                    <a:pt x="90831" y="22856"/>
                  </a:lnTo>
                  <a:lnTo>
                    <a:pt x="90871" y="22856"/>
                  </a:lnTo>
                  <a:lnTo>
                    <a:pt x="90871" y="9269"/>
                  </a:lnTo>
                  <a:close/>
                  <a:moveTo>
                    <a:pt x="100576" y="8913"/>
                  </a:moveTo>
                  <a:lnTo>
                    <a:pt x="100576" y="22856"/>
                  </a:lnTo>
                  <a:lnTo>
                    <a:pt x="100576" y="36760"/>
                  </a:lnTo>
                  <a:lnTo>
                    <a:pt x="101566" y="36760"/>
                  </a:lnTo>
                  <a:lnTo>
                    <a:pt x="101566" y="22856"/>
                  </a:lnTo>
                  <a:lnTo>
                    <a:pt x="101566" y="8913"/>
                  </a:lnTo>
                  <a:close/>
                  <a:moveTo>
                    <a:pt x="4278" y="8794"/>
                  </a:moveTo>
                  <a:lnTo>
                    <a:pt x="4278" y="22856"/>
                  </a:lnTo>
                  <a:lnTo>
                    <a:pt x="4278" y="36919"/>
                  </a:lnTo>
                  <a:lnTo>
                    <a:pt x="5268" y="36919"/>
                  </a:lnTo>
                  <a:lnTo>
                    <a:pt x="5268" y="22856"/>
                  </a:lnTo>
                  <a:lnTo>
                    <a:pt x="5268" y="8794"/>
                  </a:lnTo>
                  <a:close/>
                  <a:moveTo>
                    <a:pt x="166887" y="8517"/>
                  </a:moveTo>
                  <a:lnTo>
                    <a:pt x="166887" y="22856"/>
                  </a:lnTo>
                  <a:lnTo>
                    <a:pt x="166887" y="37196"/>
                  </a:lnTo>
                  <a:lnTo>
                    <a:pt x="167877" y="37196"/>
                  </a:lnTo>
                  <a:lnTo>
                    <a:pt x="167877" y="22856"/>
                  </a:lnTo>
                  <a:lnTo>
                    <a:pt x="167877" y="8517"/>
                  </a:lnTo>
                  <a:close/>
                  <a:moveTo>
                    <a:pt x="23569" y="8437"/>
                  </a:moveTo>
                  <a:lnTo>
                    <a:pt x="23569" y="22856"/>
                  </a:lnTo>
                  <a:lnTo>
                    <a:pt x="23530" y="22856"/>
                  </a:lnTo>
                  <a:lnTo>
                    <a:pt x="23530" y="37275"/>
                  </a:lnTo>
                  <a:lnTo>
                    <a:pt x="24520" y="37275"/>
                  </a:lnTo>
                  <a:lnTo>
                    <a:pt x="24520" y="22856"/>
                  </a:lnTo>
                  <a:lnTo>
                    <a:pt x="24560" y="22856"/>
                  </a:lnTo>
                  <a:lnTo>
                    <a:pt x="24560" y="8437"/>
                  </a:lnTo>
                  <a:close/>
                  <a:moveTo>
                    <a:pt x="117688" y="7249"/>
                  </a:moveTo>
                  <a:lnTo>
                    <a:pt x="117688" y="22856"/>
                  </a:lnTo>
                  <a:lnTo>
                    <a:pt x="117688" y="38464"/>
                  </a:lnTo>
                  <a:lnTo>
                    <a:pt x="118679" y="38464"/>
                  </a:lnTo>
                  <a:lnTo>
                    <a:pt x="118679" y="22856"/>
                  </a:lnTo>
                  <a:lnTo>
                    <a:pt x="118679" y="7249"/>
                  </a:lnTo>
                  <a:close/>
                  <a:moveTo>
                    <a:pt x="87741" y="6932"/>
                  </a:moveTo>
                  <a:lnTo>
                    <a:pt x="87741" y="22856"/>
                  </a:lnTo>
                  <a:lnTo>
                    <a:pt x="87702" y="22856"/>
                  </a:lnTo>
                  <a:lnTo>
                    <a:pt x="87702" y="38741"/>
                  </a:lnTo>
                  <a:lnTo>
                    <a:pt x="88692" y="38741"/>
                  </a:lnTo>
                  <a:lnTo>
                    <a:pt x="88692" y="22856"/>
                  </a:lnTo>
                  <a:lnTo>
                    <a:pt x="88732" y="22856"/>
                  </a:lnTo>
                  <a:lnTo>
                    <a:pt x="88732" y="6932"/>
                  </a:lnTo>
                  <a:close/>
                  <a:moveTo>
                    <a:pt x="53477" y="6219"/>
                  </a:moveTo>
                  <a:lnTo>
                    <a:pt x="53477" y="22856"/>
                  </a:lnTo>
                  <a:lnTo>
                    <a:pt x="53477" y="39533"/>
                  </a:lnTo>
                  <a:lnTo>
                    <a:pt x="54467" y="39533"/>
                  </a:lnTo>
                  <a:lnTo>
                    <a:pt x="54467" y="22856"/>
                  </a:lnTo>
                  <a:lnTo>
                    <a:pt x="54467" y="6219"/>
                  </a:lnTo>
                  <a:close/>
                  <a:moveTo>
                    <a:pt x="136940" y="6021"/>
                  </a:moveTo>
                  <a:lnTo>
                    <a:pt x="136940" y="22856"/>
                  </a:lnTo>
                  <a:lnTo>
                    <a:pt x="136940" y="39692"/>
                  </a:lnTo>
                  <a:lnTo>
                    <a:pt x="137930" y="39692"/>
                  </a:lnTo>
                  <a:lnTo>
                    <a:pt x="137930" y="22856"/>
                  </a:lnTo>
                  <a:lnTo>
                    <a:pt x="137930" y="6021"/>
                  </a:lnTo>
                  <a:close/>
                  <a:moveTo>
                    <a:pt x="2139" y="5585"/>
                  </a:moveTo>
                  <a:lnTo>
                    <a:pt x="2139" y="22856"/>
                  </a:lnTo>
                  <a:lnTo>
                    <a:pt x="2139" y="40127"/>
                  </a:lnTo>
                  <a:lnTo>
                    <a:pt x="3129" y="40127"/>
                  </a:lnTo>
                  <a:lnTo>
                    <a:pt x="3129" y="22856"/>
                  </a:lnTo>
                  <a:lnTo>
                    <a:pt x="3129" y="5585"/>
                  </a:lnTo>
                  <a:close/>
                  <a:moveTo>
                    <a:pt x="29947" y="5585"/>
                  </a:moveTo>
                  <a:lnTo>
                    <a:pt x="29947" y="22856"/>
                  </a:lnTo>
                  <a:lnTo>
                    <a:pt x="29947" y="40127"/>
                  </a:lnTo>
                  <a:lnTo>
                    <a:pt x="30937" y="40127"/>
                  </a:lnTo>
                  <a:lnTo>
                    <a:pt x="30937" y="22856"/>
                  </a:lnTo>
                  <a:lnTo>
                    <a:pt x="30937" y="5585"/>
                  </a:lnTo>
                  <a:close/>
                  <a:moveTo>
                    <a:pt x="98437" y="5387"/>
                  </a:moveTo>
                  <a:lnTo>
                    <a:pt x="98437" y="22856"/>
                  </a:lnTo>
                  <a:lnTo>
                    <a:pt x="98437" y="40326"/>
                  </a:lnTo>
                  <a:lnTo>
                    <a:pt x="99427" y="40326"/>
                  </a:lnTo>
                  <a:lnTo>
                    <a:pt x="99427" y="22856"/>
                  </a:lnTo>
                  <a:lnTo>
                    <a:pt x="99427" y="5387"/>
                  </a:lnTo>
                  <a:close/>
                  <a:moveTo>
                    <a:pt x="147635" y="5427"/>
                  </a:moveTo>
                  <a:lnTo>
                    <a:pt x="147635" y="22856"/>
                  </a:lnTo>
                  <a:lnTo>
                    <a:pt x="147635" y="40326"/>
                  </a:lnTo>
                  <a:lnTo>
                    <a:pt x="148626" y="40326"/>
                  </a:lnTo>
                  <a:lnTo>
                    <a:pt x="148626" y="22856"/>
                  </a:lnTo>
                  <a:lnTo>
                    <a:pt x="148626" y="5427"/>
                  </a:lnTo>
                  <a:close/>
                  <a:moveTo>
                    <a:pt x="85602" y="4635"/>
                  </a:moveTo>
                  <a:lnTo>
                    <a:pt x="85602" y="22856"/>
                  </a:lnTo>
                  <a:lnTo>
                    <a:pt x="85563" y="22856"/>
                  </a:lnTo>
                  <a:lnTo>
                    <a:pt x="85563" y="41078"/>
                  </a:lnTo>
                  <a:lnTo>
                    <a:pt x="86553" y="41078"/>
                  </a:lnTo>
                  <a:lnTo>
                    <a:pt x="86553" y="22856"/>
                  </a:lnTo>
                  <a:lnTo>
                    <a:pt x="86593" y="22856"/>
                  </a:lnTo>
                  <a:lnTo>
                    <a:pt x="86593" y="4635"/>
                  </a:lnTo>
                  <a:close/>
                  <a:moveTo>
                    <a:pt x="124106" y="4041"/>
                  </a:moveTo>
                  <a:lnTo>
                    <a:pt x="124106" y="22856"/>
                  </a:lnTo>
                  <a:lnTo>
                    <a:pt x="124106" y="41672"/>
                  </a:lnTo>
                  <a:lnTo>
                    <a:pt x="125096" y="41672"/>
                  </a:lnTo>
                  <a:lnTo>
                    <a:pt x="125096" y="22856"/>
                  </a:lnTo>
                  <a:lnTo>
                    <a:pt x="125096" y="4041"/>
                  </a:lnTo>
                  <a:close/>
                  <a:moveTo>
                    <a:pt x="169026" y="4001"/>
                  </a:moveTo>
                  <a:lnTo>
                    <a:pt x="169026" y="22856"/>
                  </a:lnTo>
                  <a:lnTo>
                    <a:pt x="169026" y="41712"/>
                  </a:lnTo>
                  <a:lnTo>
                    <a:pt x="170016" y="41712"/>
                  </a:lnTo>
                  <a:lnTo>
                    <a:pt x="170016" y="22856"/>
                  </a:lnTo>
                  <a:lnTo>
                    <a:pt x="170016" y="4001"/>
                  </a:lnTo>
                  <a:close/>
                  <a:moveTo>
                    <a:pt x="55616" y="3882"/>
                  </a:moveTo>
                  <a:lnTo>
                    <a:pt x="55616" y="22856"/>
                  </a:lnTo>
                  <a:lnTo>
                    <a:pt x="55616" y="41831"/>
                  </a:lnTo>
                  <a:lnTo>
                    <a:pt x="56606" y="41831"/>
                  </a:lnTo>
                  <a:lnTo>
                    <a:pt x="56606" y="22856"/>
                  </a:lnTo>
                  <a:lnTo>
                    <a:pt x="56606" y="3882"/>
                  </a:lnTo>
                  <a:close/>
                  <a:moveTo>
                    <a:pt x="139079" y="3724"/>
                  </a:moveTo>
                  <a:lnTo>
                    <a:pt x="139079" y="22856"/>
                  </a:lnTo>
                  <a:lnTo>
                    <a:pt x="139079" y="41989"/>
                  </a:lnTo>
                  <a:lnTo>
                    <a:pt x="140069" y="41989"/>
                  </a:lnTo>
                  <a:lnTo>
                    <a:pt x="140069" y="22856"/>
                  </a:lnTo>
                  <a:lnTo>
                    <a:pt x="140069" y="3724"/>
                  </a:lnTo>
                  <a:close/>
                  <a:moveTo>
                    <a:pt x="34225" y="3248"/>
                  </a:moveTo>
                  <a:lnTo>
                    <a:pt x="34225" y="22856"/>
                  </a:lnTo>
                  <a:lnTo>
                    <a:pt x="34225" y="42504"/>
                  </a:lnTo>
                  <a:lnTo>
                    <a:pt x="35215" y="42504"/>
                  </a:lnTo>
                  <a:lnTo>
                    <a:pt x="35215" y="22856"/>
                  </a:lnTo>
                  <a:lnTo>
                    <a:pt x="35215" y="3248"/>
                  </a:lnTo>
                  <a:close/>
                  <a:moveTo>
                    <a:pt x="96298" y="3129"/>
                  </a:moveTo>
                  <a:lnTo>
                    <a:pt x="96298" y="22856"/>
                  </a:lnTo>
                  <a:lnTo>
                    <a:pt x="96258" y="22856"/>
                  </a:lnTo>
                  <a:lnTo>
                    <a:pt x="96258" y="42583"/>
                  </a:lnTo>
                  <a:lnTo>
                    <a:pt x="97248" y="42583"/>
                  </a:lnTo>
                  <a:lnTo>
                    <a:pt x="97248" y="22856"/>
                  </a:lnTo>
                  <a:lnTo>
                    <a:pt x="97288" y="22856"/>
                  </a:lnTo>
                  <a:lnTo>
                    <a:pt x="97288" y="3129"/>
                  </a:lnTo>
                  <a:close/>
                  <a:moveTo>
                    <a:pt x="121967" y="3050"/>
                  </a:moveTo>
                  <a:lnTo>
                    <a:pt x="121967" y="22856"/>
                  </a:lnTo>
                  <a:lnTo>
                    <a:pt x="121967" y="42663"/>
                  </a:lnTo>
                  <a:lnTo>
                    <a:pt x="122957" y="42663"/>
                  </a:lnTo>
                  <a:lnTo>
                    <a:pt x="122957" y="22856"/>
                  </a:lnTo>
                  <a:lnTo>
                    <a:pt x="122957" y="3050"/>
                  </a:lnTo>
                  <a:close/>
                  <a:moveTo>
                    <a:pt x="119827" y="951"/>
                  </a:moveTo>
                  <a:lnTo>
                    <a:pt x="119827" y="22856"/>
                  </a:lnTo>
                  <a:lnTo>
                    <a:pt x="119827" y="44762"/>
                  </a:lnTo>
                  <a:lnTo>
                    <a:pt x="120818" y="44762"/>
                  </a:lnTo>
                  <a:lnTo>
                    <a:pt x="120818" y="22856"/>
                  </a:lnTo>
                  <a:lnTo>
                    <a:pt x="120818" y="951"/>
                  </a:lnTo>
                  <a:close/>
                  <a:moveTo>
                    <a:pt x="126245" y="753"/>
                  </a:moveTo>
                  <a:lnTo>
                    <a:pt x="126245" y="22856"/>
                  </a:lnTo>
                  <a:lnTo>
                    <a:pt x="126245" y="44960"/>
                  </a:lnTo>
                  <a:lnTo>
                    <a:pt x="127235" y="44960"/>
                  </a:lnTo>
                  <a:lnTo>
                    <a:pt x="127235" y="22856"/>
                  </a:lnTo>
                  <a:lnTo>
                    <a:pt x="127235" y="753"/>
                  </a:lnTo>
                  <a:close/>
                  <a:moveTo>
                    <a:pt x="32086" y="40"/>
                  </a:moveTo>
                  <a:lnTo>
                    <a:pt x="32086" y="22856"/>
                  </a:lnTo>
                  <a:lnTo>
                    <a:pt x="32086" y="45673"/>
                  </a:lnTo>
                  <a:lnTo>
                    <a:pt x="33076" y="45673"/>
                  </a:lnTo>
                  <a:lnTo>
                    <a:pt x="33076" y="22856"/>
                  </a:lnTo>
                  <a:lnTo>
                    <a:pt x="33076" y="40"/>
                  </a:lnTo>
                  <a:close/>
                  <a:moveTo>
                    <a:pt x="134801" y="0"/>
                  </a:moveTo>
                  <a:lnTo>
                    <a:pt x="134801" y="22856"/>
                  </a:lnTo>
                  <a:lnTo>
                    <a:pt x="134801" y="45673"/>
                  </a:lnTo>
                  <a:lnTo>
                    <a:pt x="135791" y="45673"/>
                  </a:lnTo>
                  <a:lnTo>
                    <a:pt x="135791" y="22856"/>
                  </a:lnTo>
                  <a:lnTo>
                    <a:pt x="135791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7" name="Google Shape;237;p2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2">
  <p:cSld name="CUSTOM_7"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7"/>
          <p:cNvSpPr txBox="1"/>
          <p:nvPr>
            <p:ph type="title"/>
          </p:nvPr>
        </p:nvSpPr>
        <p:spPr>
          <a:xfrm>
            <a:off x="713225" y="539500"/>
            <a:ext cx="7717500" cy="61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0" name="Google Shape;240;p27"/>
          <p:cNvSpPr txBox="1"/>
          <p:nvPr>
            <p:ph idx="1" type="subTitle"/>
          </p:nvPr>
        </p:nvSpPr>
        <p:spPr>
          <a:xfrm>
            <a:off x="6688046" y="2533925"/>
            <a:ext cx="1742700" cy="53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41" name="Google Shape;241;p27"/>
          <p:cNvSpPr txBox="1"/>
          <p:nvPr>
            <p:ph idx="2" type="subTitle"/>
          </p:nvPr>
        </p:nvSpPr>
        <p:spPr>
          <a:xfrm>
            <a:off x="6688060" y="2108850"/>
            <a:ext cx="1742700" cy="3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Oswald"/>
              <a:buNone/>
              <a:defRPr b="1" sz="24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2400"/>
              <a:buFont typeface="Oswald"/>
              <a:buNone/>
              <a:defRPr b="1" sz="24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2400"/>
              <a:buFont typeface="Oswald"/>
              <a:buNone/>
              <a:defRPr b="1" sz="24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2400"/>
              <a:buFont typeface="Oswald"/>
              <a:buNone/>
              <a:defRPr b="1" sz="24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2400"/>
              <a:buFont typeface="Oswald"/>
              <a:buNone/>
              <a:defRPr b="1" sz="24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2400"/>
              <a:buFont typeface="Oswald"/>
              <a:buNone/>
              <a:defRPr b="1" sz="24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2400"/>
              <a:buFont typeface="Oswald"/>
              <a:buNone/>
              <a:defRPr b="1" sz="24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2400"/>
              <a:buFont typeface="Oswald"/>
              <a:buNone/>
              <a:defRPr b="1" sz="24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2400"/>
              <a:buFont typeface="Oswald"/>
              <a:buNone/>
              <a:defRPr b="1" sz="24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242" name="Google Shape;242;p27"/>
          <p:cNvSpPr txBox="1"/>
          <p:nvPr>
            <p:ph idx="3" type="subTitle"/>
          </p:nvPr>
        </p:nvSpPr>
        <p:spPr>
          <a:xfrm>
            <a:off x="4660150" y="4048675"/>
            <a:ext cx="1742700" cy="53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43" name="Google Shape;243;p27"/>
          <p:cNvSpPr txBox="1"/>
          <p:nvPr>
            <p:ph idx="4" type="subTitle"/>
          </p:nvPr>
        </p:nvSpPr>
        <p:spPr>
          <a:xfrm>
            <a:off x="4660152" y="3623600"/>
            <a:ext cx="1742700" cy="3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Oswald"/>
              <a:buNone/>
              <a:defRPr b="1" sz="24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2400"/>
              <a:buFont typeface="Oswald"/>
              <a:buNone/>
              <a:defRPr b="1" sz="24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2400"/>
              <a:buFont typeface="Oswald"/>
              <a:buNone/>
              <a:defRPr b="1" sz="24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2400"/>
              <a:buFont typeface="Oswald"/>
              <a:buNone/>
              <a:defRPr b="1" sz="24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2400"/>
              <a:buFont typeface="Oswald"/>
              <a:buNone/>
              <a:defRPr b="1" sz="24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2400"/>
              <a:buFont typeface="Oswald"/>
              <a:buNone/>
              <a:defRPr b="1" sz="24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2400"/>
              <a:buFont typeface="Oswald"/>
              <a:buNone/>
              <a:defRPr b="1" sz="24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2400"/>
              <a:buFont typeface="Oswald"/>
              <a:buNone/>
              <a:defRPr b="1" sz="24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2400"/>
              <a:buFont typeface="Oswald"/>
              <a:buNone/>
              <a:defRPr b="1" sz="24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244" name="Google Shape;244;p27"/>
          <p:cNvSpPr txBox="1"/>
          <p:nvPr>
            <p:ph idx="5" type="subTitle"/>
          </p:nvPr>
        </p:nvSpPr>
        <p:spPr>
          <a:xfrm>
            <a:off x="6688058" y="4048675"/>
            <a:ext cx="1742700" cy="53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45" name="Google Shape;245;p27"/>
          <p:cNvSpPr txBox="1"/>
          <p:nvPr>
            <p:ph idx="6" type="subTitle"/>
          </p:nvPr>
        </p:nvSpPr>
        <p:spPr>
          <a:xfrm>
            <a:off x="6688069" y="3623600"/>
            <a:ext cx="1742700" cy="3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Oswald"/>
              <a:buNone/>
              <a:defRPr b="1" sz="24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2400"/>
              <a:buFont typeface="Oswald"/>
              <a:buNone/>
              <a:defRPr b="1" sz="24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2400"/>
              <a:buFont typeface="Oswald"/>
              <a:buNone/>
              <a:defRPr b="1" sz="24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2400"/>
              <a:buFont typeface="Oswald"/>
              <a:buNone/>
              <a:defRPr b="1" sz="24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2400"/>
              <a:buFont typeface="Oswald"/>
              <a:buNone/>
              <a:defRPr b="1" sz="24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2400"/>
              <a:buFont typeface="Oswald"/>
              <a:buNone/>
              <a:defRPr b="1" sz="24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2400"/>
              <a:buFont typeface="Oswald"/>
              <a:buNone/>
              <a:defRPr b="1" sz="24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2400"/>
              <a:buFont typeface="Oswald"/>
              <a:buNone/>
              <a:defRPr b="1" sz="24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2400"/>
              <a:buFont typeface="Oswald"/>
              <a:buNone/>
              <a:defRPr b="1" sz="24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246" name="Google Shape;246;p27"/>
          <p:cNvSpPr txBox="1"/>
          <p:nvPr>
            <p:ph idx="7" type="subTitle"/>
          </p:nvPr>
        </p:nvSpPr>
        <p:spPr>
          <a:xfrm>
            <a:off x="4660125" y="2533925"/>
            <a:ext cx="1742700" cy="53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47" name="Google Shape;247;p27"/>
          <p:cNvSpPr txBox="1"/>
          <p:nvPr>
            <p:ph idx="8" type="subTitle"/>
          </p:nvPr>
        </p:nvSpPr>
        <p:spPr>
          <a:xfrm>
            <a:off x="4660144" y="2108850"/>
            <a:ext cx="1742700" cy="3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Oswald"/>
              <a:buNone/>
              <a:defRPr b="1" sz="24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2400"/>
              <a:buFont typeface="Oswald"/>
              <a:buNone/>
              <a:defRPr b="1" sz="24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2400"/>
              <a:buFont typeface="Oswald"/>
              <a:buNone/>
              <a:defRPr b="1" sz="24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2400"/>
              <a:buFont typeface="Oswald"/>
              <a:buNone/>
              <a:defRPr b="1" sz="24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2400"/>
              <a:buFont typeface="Oswald"/>
              <a:buNone/>
              <a:defRPr b="1" sz="24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2400"/>
              <a:buFont typeface="Oswald"/>
              <a:buNone/>
              <a:defRPr b="1" sz="24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2400"/>
              <a:buFont typeface="Oswald"/>
              <a:buNone/>
              <a:defRPr b="1" sz="24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2400"/>
              <a:buFont typeface="Oswald"/>
              <a:buNone/>
              <a:defRPr b="1" sz="24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2400"/>
              <a:buFont typeface="Oswald"/>
              <a:buNone/>
              <a:defRPr b="1" sz="24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grpSp>
        <p:nvGrpSpPr>
          <p:cNvPr id="248" name="Google Shape;248;p27"/>
          <p:cNvGrpSpPr/>
          <p:nvPr/>
        </p:nvGrpSpPr>
        <p:grpSpPr>
          <a:xfrm>
            <a:off x="3241721" y="1647574"/>
            <a:ext cx="1113665" cy="3058874"/>
            <a:chOff x="3079375" y="1518352"/>
            <a:chExt cx="827204" cy="2349005"/>
          </a:xfrm>
        </p:grpSpPr>
        <p:sp>
          <p:nvSpPr>
            <p:cNvPr id="249" name="Google Shape;249;p27"/>
            <p:cNvSpPr/>
            <p:nvPr/>
          </p:nvSpPr>
          <p:spPr>
            <a:xfrm>
              <a:off x="3080354" y="1518352"/>
              <a:ext cx="826225" cy="2349005"/>
            </a:xfrm>
            <a:custGeom>
              <a:rect b="b" l="l" r="r" t="t"/>
              <a:pathLst>
                <a:path extrusionOk="0" h="48005" w="16885">
                  <a:moveTo>
                    <a:pt x="7848" y="0"/>
                  </a:moveTo>
                  <a:cubicBezTo>
                    <a:pt x="6599" y="0"/>
                    <a:pt x="5473" y="669"/>
                    <a:pt x="4207" y="1719"/>
                  </a:cubicBezTo>
                  <a:cubicBezTo>
                    <a:pt x="4087" y="1819"/>
                    <a:pt x="3967" y="1929"/>
                    <a:pt x="3837" y="2039"/>
                  </a:cubicBezTo>
                  <a:cubicBezTo>
                    <a:pt x="3098" y="2678"/>
                    <a:pt x="2168" y="3467"/>
                    <a:pt x="1299" y="3627"/>
                  </a:cubicBezTo>
                  <a:cubicBezTo>
                    <a:pt x="1112" y="3662"/>
                    <a:pt x="955" y="3680"/>
                    <a:pt x="822" y="3680"/>
                  </a:cubicBezTo>
                  <a:cubicBezTo>
                    <a:pt x="353" y="3680"/>
                    <a:pt x="180" y="3459"/>
                    <a:pt x="1" y="3008"/>
                  </a:cubicBezTo>
                  <a:lnTo>
                    <a:pt x="1" y="3307"/>
                  </a:lnTo>
                  <a:cubicBezTo>
                    <a:pt x="167" y="3626"/>
                    <a:pt x="386" y="3801"/>
                    <a:pt x="827" y="3801"/>
                  </a:cubicBezTo>
                  <a:cubicBezTo>
                    <a:pt x="967" y="3801"/>
                    <a:pt x="1129" y="3783"/>
                    <a:pt x="1319" y="3747"/>
                  </a:cubicBezTo>
                  <a:cubicBezTo>
                    <a:pt x="2228" y="3577"/>
                    <a:pt x="3168" y="2778"/>
                    <a:pt x="3917" y="2129"/>
                  </a:cubicBezTo>
                  <a:cubicBezTo>
                    <a:pt x="4037" y="2019"/>
                    <a:pt x="4167" y="1909"/>
                    <a:pt x="4286" y="1809"/>
                  </a:cubicBezTo>
                  <a:cubicBezTo>
                    <a:pt x="5533" y="779"/>
                    <a:pt x="6634" y="123"/>
                    <a:pt x="7857" y="123"/>
                  </a:cubicBezTo>
                  <a:cubicBezTo>
                    <a:pt x="8663" y="123"/>
                    <a:pt x="9522" y="409"/>
                    <a:pt x="10510" y="1060"/>
                  </a:cubicBezTo>
                  <a:cubicBezTo>
                    <a:pt x="13598" y="3118"/>
                    <a:pt x="15676" y="7603"/>
                    <a:pt x="15326" y="11500"/>
                  </a:cubicBezTo>
                  <a:cubicBezTo>
                    <a:pt x="15306" y="11779"/>
                    <a:pt x="15266" y="12069"/>
                    <a:pt x="15226" y="12359"/>
                  </a:cubicBezTo>
                  <a:cubicBezTo>
                    <a:pt x="14746" y="15865"/>
                    <a:pt x="13268" y="19352"/>
                    <a:pt x="11260" y="21690"/>
                  </a:cubicBezTo>
                  <a:cubicBezTo>
                    <a:pt x="10371" y="22739"/>
                    <a:pt x="9322" y="23658"/>
                    <a:pt x="8313" y="24547"/>
                  </a:cubicBezTo>
                  <a:cubicBezTo>
                    <a:pt x="7683" y="25107"/>
                    <a:pt x="7034" y="25686"/>
                    <a:pt x="6424" y="26285"/>
                  </a:cubicBezTo>
                  <a:cubicBezTo>
                    <a:pt x="5755" y="26945"/>
                    <a:pt x="4616" y="28154"/>
                    <a:pt x="4516" y="28873"/>
                  </a:cubicBezTo>
                  <a:cubicBezTo>
                    <a:pt x="4416" y="29652"/>
                    <a:pt x="4906" y="30571"/>
                    <a:pt x="5595" y="31461"/>
                  </a:cubicBezTo>
                  <a:lnTo>
                    <a:pt x="5635" y="31510"/>
                  </a:lnTo>
                  <a:cubicBezTo>
                    <a:pt x="6414" y="32510"/>
                    <a:pt x="7433" y="33459"/>
                    <a:pt x="8133" y="34118"/>
                  </a:cubicBezTo>
                  <a:lnTo>
                    <a:pt x="8492" y="34448"/>
                  </a:lnTo>
                  <a:cubicBezTo>
                    <a:pt x="8662" y="34618"/>
                    <a:pt x="8842" y="34787"/>
                    <a:pt x="9032" y="34947"/>
                  </a:cubicBezTo>
                  <a:cubicBezTo>
                    <a:pt x="9621" y="35477"/>
                    <a:pt x="10241" y="35996"/>
                    <a:pt x="10900" y="36526"/>
                  </a:cubicBezTo>
                  <a:lnTo>
                    <a:pt x="11060" y="36656"/>
                  </a:lnTo>
                  <a:lnTo>
                    <a:pt x="11070" y="36656"/>
                  </a:lnTo>
                  <a:cubicBezTo>
                    <a:pt x="11849" y="37295"/>
                    <a:pt x="12638" y="37944"/>
                    <a:pt x="13368" y="38634"/>
                  </a:cubicBezTo>
                  <a:cubicBezTo>
                    <a:pt x="14716" y="39912"/>
                    <a:pt x="15875" y="41321"/>
                    <a:pt x="16475" y="43079"/>
                  </a:cubicBezTo>
                  <a:cubicBezTo>
                    <a:pt x="16685" y="43629"/>
                    <a:pt x="16755" y="44218"/>
                    <a:pt x="16695" y="44808"/>
                  </a:cubicBezTo>
                  <a:cubicBezTo>
                    <a:pt x="16355" y="47295"/>
                    <a:pt x="12908" y="47765"/>
                    <a:pt x="11450" y="47855"/>
                  </a:cubicBezTo>
                  <a:cubicBezTo>
                    <a:pt x="11226" y="47868"/>
                    <a:pt x="10998" y="47875"/>
                    <a:pt x="10766" y="47875"/>
                  </a:cubicBezTo>
                  <a:cubicBezTo>
                    <a:pt x="8732" y="47875"/>
                    <a:pt x="6408" y="47366"/>
                    <a:pt x="4157" y="46406"/>
                  </a:cubicBezTo>
                  <a:cubicBezTo>
                    <a:pt x="3457" y="46107"/>
                    <a:pt x="2768" y="45737"/>
                    <a:pt x="2099" y="45377"/>
                  </a:cubicBezTo>
                  <a:cubicBezTo>
                    <a:pt x="1429" y="45018"/>
                    <a:pt x="730" y="44648"/>
                    <a:pt x="1" y="44338"/>
                  </a:cubicBezTo>
                  <a:lnTo>
                    <a:pt x="1" y="44478"/>
                  </a:lnTo>
                  <a:cubicBezTo>
                    <a:pt x="700" y="44778"/>
                    <a:pt x="1379" y="45137"/>
                    <a:pt x="2039" y="45497"/>
                  </a:cubicBezTo>
                  <a:cubicBezTo>
                    <a:pt x="2698" y="45847"/>
                    <a:pt x="3407" y="46226"/>
                    <a:pt x="4107" y="46526"/>
                  </a:cubicBezTo>
                  <a:cubicBezTo>
                    <a:pt x="6379" y="47487"/>
                    <a:pt x="8717" y="48004"/>
                    <a:pt x="10770" y="48004"/>
                  </a:cubicBezTo>
                  <a:cubicBezTo>
                    <a:pt x="11001" y="48004"/>
                    <a:pt x="11227" y="47998"/>
                    <a:pt x="11450" y="47985"/>
                  </a:cubicBezTo>
                  <a:cubicBezTo>
                    <a:pt x="12948" y="47895"/>
                    <a:pt x="16465" y="47405"/>
                    <a:pt x="16824" y="44828"/>
                  </a:cubicBezTo>
                  <a:cubicBezTo>
                    <a:pt x="16884" y="44228"/>
                    <a:pt x="16804" y="43619"/>
                    <a:pt x="16585" y="43059"/>
                  </a:cubicBezTo>
                  <a:cubicBezTo>
                    <a:pt x="15626" y="40252"/>
                    <a:pt x="13268" y="38314"/>
                    <a:pt x="10970" y="36436"/>
                  </a:cubicBezTo>
                  <a:cubicBezTo>
                    <a:pt x="10121" y="35746"/>
                    <a:pt x="9312" y="35077"/>
                    <a:pt x="8572" y="34378"/>
                  </a:cubicBezTo>
                  <a:lnTo>
                    <a:pt x="8213" y="34038"/>
                  </a:lnTo>
                  <a:cubicBezTo>
                    <a:pt x="6894" y="32809"/>
                    <a:pt x="4426" y="30501"/>
                    <a:pt x="4646" y="28903"/>
                  </a:cubicBezTo>
                  <a:cubicBezTo>
                    <a:pt x="4706" y="28403"/>
                    <a:pt x="5395" y="27494"/>
                    <a:pt x="6504" y="26395"/>
                  </a:cubicBezTo>
                  <a:cubicBezTo>
                    <a:pt x="7114" y="25796"/>
                    <a:pt x="7763" y="25216"/>
                    <a:pt x="8393" y="24667"/>
                  </a:cubicBezTo>
                  <a:cubicBezTo>
                    <a:pt x="9402" y="23768"/>
                    <a:pt x="10451" y="22849"/>
                    <a:pt x="11350" y="21790"/>
                  </a:cubicBezTo>
                  <a:cubicBezTo>
                    <a:pt x="13378" y="19432"/>
                    <a:pt x="14866" y="15925"/>
                    <a:pt x="15346" y="12389"/>
                  </a:cubicBezTo>
                  <a:cubicBezTo>
                    <a:pt x="15386" y="12099"/>
                    <a:pt x="15426" y="11809"/>
                    <a:pt x="15446" y="11530"/>
                  </a:cubicBezTo>
                  <a:cubicBezTo>
                    <a:pt x="15795" y="7583"/>
                    <a:pt x="13697" y="3048"/>
                    <a:pt x="10580" y="970"/>
                  </a:cubicBezTo>
                  <a:cubicBezTo>
                    <a:pt x="9563" y="296"/>
                    <a:pt x="8678" y="0"/>
                    <a:pt x="7848" y="0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27"/>
            <p:cNvSpPr/>
            <p:nvPr/>
          </p:nvSpPr>
          <p:spPr>
            <a:xfrm>
              <a:off x="3079375" y="1548886"/>
              <a:ext cx="792021" cy="2285735"/>
            </a:xfrm>
            <a:custGeom>
              <a:rect b="b" l="l" r="r" t="t"/>
              <a:pathLst>
                <a:path extrusionOk="0" h="46712" w="16186">
                  <a:moveTo>
                    <a:pt x="7443" y="0"/>
                  </a:moveTo>
                  <a:cubicBezTo>
                    <a:pt x="6246" y="0"/>
                    <a:pt x="5157" y="632"/>
                    <a:pt x="3927" y="1624"/>
                  </a:cubicBezTo>
                  <a:cubicBezTo>
                    <a:pt x="3807" y="1724"/>
                    <a:pt x="3667" y="1844"/>
                    <a:pt x="3527" y="1954"/>
                  </a:cubicBezTo>
                  <a:cubicBezTo>
                    <a:pt x="2808" y="2564"/>
                    <a:pt x="1919" y="3313"/>
                    <a:pt x="1070" y="3473"/>
                  </a:cubicBezTo>
                  <a:cubicBezTo>
                    <a:pt x="885" y="3511"/>
                    <a:pt x="731" y="3530"/>
                    <a:pt x="600" y="3530"/>
                  </a:cubicBezTo>
                  <a:cubicBezTo>
                    <a:pt x="320" y="3530"/>
                    <a:pt x="147" y="3443"/>
                    <a:pt x="11" y="3273"/>
                  </a:cubicBezTo>
                  <a:lnTo>
                    <a:pt x="11" y="3453"/>
                  </a:lnTo>
                  <a:cubicBezTo>
                    <a:pt x="160" y="3581"/>
                    <a:pt x="350" y="3650"/>
                    <a:pt x="631" y="3650"/>
                  </a:cubicBezTo>
                  <a:cubicBezTo>
                    <a:pt x="765" y="3650"/>
                    <a:pt x="919" y="3635"/>
                    <a:pt x="1100" y="3603"/>
                  </a:cubicBezTo>
                  <a:cubicBezTo>
                    <a:pt x="1969" y="3433"/>
                    <a:pt x="2878" y="2663"/>
                    <a:pt x="3607" y="2054"/>
                  </a:cubicBezTo>
                  <a:cubicBezTo>
                    <a:pt x="3747" y="1934"/>
                    <a:pt x="3877" y="1824"/>
                    <a:pt x="4007" y="1724"/>
                  </a:cubicBezTo>
                  <a:cubicBezTo>
                    <a:pt x="5209" y="748"/>
                    <a:pt x="6277" y="130"/>
                    <a:pt x="7448" y="130"/>
                  </a:cubicBezTo>
                  <a:cubicBezTo>
                    <a:pt x="8243" y="130"/>
                    <a:pt x="9086" y="415"/>
                    <a:pt x="10051" y="1065"/>
                  </a:cubicBezTo>
                  <a:cubicBezTo>
                    <a:pt x="13048" y="3073"/>
                    <a:pt x="15046" y="7449"/>
                    <a:pt x="14697" y="11235"/>
                  </a:cubicBezTo>
                  <a:cubicBezTo>
                    <a:pt x="14667" y="11495"/>
                    <a:pt x="14637" y="11755"/>
                    <a:pt x="14597" y="12024"/>
                  </a:cubicBezTo>
                  <a:cubicBezTo>
                    <a:pt x="14127" y="15441"/>
                    <a:pt x="12688" y="18838"/>
                    <a:pt x="10730" y="21126"/>
                  </a:cubicBezTo>
                  <a:cubicBezTo>
                    <a:pt x="9881" y="22115"/>
                    <a:pt x="8882" y="22994"/>
                    <a:pt x="7923" y="23853"/>
                  </a:cubicBezTo>
                  <a:cubicBezTo>
                    <a:pt x="7294" y="24403"/>
                    <a:pt x="6634" y="24982"/>
                    <a:pt x="6035" y="25582"/>
                  </a:cubicBezTo>
                  <a:cubicBezTo>
                    <a:pt x="5635" y="25981"/>
                    <a:pt x="4326" y="27330"/>
                    <a:pt x="4217" y="28109"/>
                  </a:cubicBezTo>
                  <a:lnTo>
                    <a:pt x="4217" y="28129"/>
                  </a:lnTo>
                  <a:cubicBezTo>
                    <a:pt x="4127" y="28908"/>
                    <a:pt x="4656" y="29847"/>
                    <a:pt x="5365" y="30747"/>
                  </a:cubicBezTo>
                  <a:lnTo>
                    <a:pt x="5385" y="30777"/>
                  </a:lnTo>
                  <a:cubicBezTo>
                    <a:pt x="6135" y="31706"/>
                    <a:pt x="7074" y="32585"/>
                    <a:pt x="7733" y="33204"/>
                  </a:cubicBezTo>
                  <a:lnTo>
                    <a:pt x="8123" y="33574"/>
                  </a:lnTo>
                  <a:cubicBezTo>
                    <a:pt x="8393" y="33834"/>
                    <a:pt x="8672" y="34093"/>
                    <a:pt x="8972" y="34353"/>
                  </a:cubicBezTo>
                  <a:lnTo>
                    <a:pt x="9062" y="34433"/>
                  </a:lnTo>
                  <a:cubicBezTo>
                    <a:pt x="9452" y="34773"/>
                    <a:pt x="9861" y="35112"/>
                    <a:pt x="10261" y="35442"/>
                  </a:cubicBezTo>
                  <a:lnTo>
                    <a:pt x="10461" y="35612"/>
                  </a:lnTo>
                  <a:cubicBezTo>
                    <a:pt x="11230" y="36231"/>
                    <a:pt x="11999" y="36871"/>
                    <a:pt x="12708" y="37550"/>
                  </a:cubicBezTo>
                  <a:cubicBezTo>
                    <a:pt x="14057" y="38809"/>
                    <a:pt x="15216" y="40208"/>
                    <a:pt x="15805" y="41956"/>
                  </a:cubicBezTo>
                  <a:cubicBezTo>
                    <a:pt x="15995" y="42485"/>
                    <a:pt x="16065" y="43045"/>
                    <a:pt x="16005" y="43604"/>
                  </a:cubicBezTo>
                  <a:cubicBezTo>
                    <a:pt x="15915" y="44234"/>
                    <a:pt x="15296" y="46312"/>
                    <a:pt x="10890" y="46562"/>
                  </a:cubicBezTo>
                  <a:cubicBezTo>
                    <a:pt x="10669" y="46575"/>
                    <a:pt x="10444" y="46582"/>
                    <a:pt x="10215" y="46582"/>
                  </a:cubicBezTo>
                  <a:cubicBezTo>
                    <a:pt x="8240" y="46582"/>
                    <a:pt x="5990" y="46083"/>
                    <a:pt x="3797" y="45143"/>
                  </a:cubicBezTo>
                  <a:cubicBezTo>
                    <a:pt x="3118" y="44863"/>
                    <a:pt x="2448" y="44503"/>
                    <a:pt x="1799" y="44154"/>
                  </a:cubicBezTo>
                  <a:cubicBezTo>
                    <a:pt x="1209" y="43844"/>
                    <a:pt x="620" y="43534"/>
                    <a:pt x="1" y="43255"/>
                  </a:cubicBezTo>
                  <a:lnTo>
                    <a:pt x="1" y="43395"/>
                  </a:lnTo>
                  <a:cubicBezTo>
                    <a:pt x="600" y="43654"/>
                    <a:pt x="1169" y="43964"/>
                    <a:pt x="1739" y="44264"/>
                  </a:cubicBezTo>
                  <a:cubicBezTo>
                    <a:pt x="2388" y="44613"/>
                    <a:pt x="3058" y="44973"/>
                    <a:pt x="3737" y="45263"/>
                  </a:cubicBezTo>
                  <a:cubicBezTo>
                    <a:pt x="5952" y="46204"/>
                    <a:pt x="8223" y="46711"/>
                    <a:pt x="10211" y="46711"/>
                  </a:cubicBezTo>
                  <a:cubicBezTo>
                    <a:pt x="10438" y="46711"/>
                    <a:pt x="10661" y="46705"/>
                    <a:pt x="10880" y="46691"/>
                  </a:cubicBezTo>
                  <a:cubicBezTo>
                    <a:pt x="11789" y="46641"/>
                    <a:pt x="13118" y="46462"/>
                    <a:pt x="14227" y="45922"/>
                  </a:cubicBezTo>
                  <a:cubicBezTo>
                    <a:pt x="15336" y="45393"/>
                    <a:pt x="15975" y="44613"/>
                    <a:pt x="16115" y="43634"/>
                  </a:cubicBezTo>
                  <a:cubicBezTo>
                    <a:pt x="16185" y="43055"/>
                    <a:pt x="16115" y="42465"/>
                    <a:pt x="15925" y="41916"/>
                  </a:cubicBezTo>
                  <a:cubicBezTo>
                    <a:pt x="15416" y="40407"/>
                    <a:pt x="14487" y="39159"/>
                    <a:pt x="13378" y="38030"/>
                  </a:cubicBezTo>
                  <a:cubicBezTo>
                    <a:pt x="12509" y="37141"/>
                    <a:pt x="11510" y="36321"/>
                    <a:pt x="10540" y="35522"/>
                  </a:cubicBezTo>
                  <a:cubicBezTo>
                    <a:pt x="9711" y="34833"/>
                    <a:pt x="8912" y="34183"/>
                    <a:pt x="8203" y="33484"/>
                  </a:cubicBezTo>
                  <a:lnTo>
                    <a:pt x="7803" y="33114"/>
                  </a:lnTo>
                  <a:cubicBezTo>
                    <a:pt x="7044" y="32415"/>
                    <a:pt x="6325" y="31676"/>
                    <a:pt x="5645" y="30896"/>
                  </a:cubicBezTo>
                  <a:lnTo>
                    <a:pt x="5605" y="30847"/>
                  </a:lnTo>
                  <a:cubicBezTo>
                    <a:pt x="4836" y="29917"/>
                    <a:pt x="4247" y="28938"/>
                    <a:pt x="4336" y="28139"/>
                  </a:cubicBezTo>
                  <a:lnTo>
                    <a:pt x="4336" y="28119"/>
                  </a:lnTo>
                  <a:cubicBezTo>
                    <a:pt x="4436" y="27390"/>
                    <a:pt x="5725" y="26051"/>
                    <a:pt x="6115" y="25661"/>
                  </a:cubicBezTo>
                  <a:cubicBezTo>
                    <a:pt x="6714" y="25072"/>
                    <a:pt x="7364" y="24493"/>
                    <a:pt x="7993" y="23933"/>
                  </a:cubicBezTo>
                  <a:cubicBezTo>
                    <a:pt x="8962" y="23084"/>
                    <a:pt x="9961" y="22205"/>
                    <a:pt x="10810" y="21196"/>
                  </a:cubicBezTo>
                  <a:cubicBezTo>
                    <a:pt x="12788" y="18908"/>
                    <a:pt x="14247" y="15481"/>
                    <a:pt x="14726" y="12044"/>
                  </a:cubicBezTo>
                  <a:cubicBezTo>
                    <a:pt x="14756" y="11775"/>
                    <a:pt x="14786" y="11505"/>
                    <a:pt x="14816" y="11245"/>
                  </a:cubicBezTo>
                  <a:cubicBezTo>
                    <a:pt x="15166" y="7419"/>
                    <a:pt x="13148" y="3003"/>
                    <a:pt x="10121" y="965"/>
                  </a:cubicBezTo>
                  <a:cubicBezTo>
                    <a:pt x="9125" y="293"/>
                    <a:pt x="8259" y="0"/>
                    <a:pt x="7443" y="0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27"/>
            <p:cNvSpPr/>
            <p:nvPr/>
          </p:nvSpPr>
          <p:spPr>
            <a:xfrm>
              <a:off x="3079864" y="1579224"/>
              <a:ext cx="757769" cy="2221878"/>
            </a:xfrm>
            <a:custGeom>
              <a:rect b="b" l="l" r="r" t="t"/>
              <a:pathLst>
                <a:path extrusionOk="0" h="45407" w="15486">
                  <a:moveTo>
                    <a:pt x="7019" y="1"/>
                  </a:moveTo>
                  <a:cubicBezTo>
                    <a:pt x="5869" y="1"/>
                    <a:pt x="4816" y="594"/>
                    <a:pt x="3627" y="1524"/>
                  </a:cubicBezTo>
                  <a:cubicBezTo>
                    <a:pt x="3487" y="1634"/>
                    <a:pt x="3347" y="1754"/>
                    <a:pt x="3198" y="1874"/>
                  </a:cubicBezTo>
                  <a:cubicBezTo>
                    <a:pt x="2508" y="2453"/>
                    <a:pt x="1639" y="3162"/>
                    <a:pt x="820" y="3322"/>
                  </a:cubicBezTo>
                  <a:cubicBezTo>
                    <a:pt x="642" y="3359"/>
                    <a:pt x="494" y="3376"/>
                    <a:pt x="367" y="3376"/>
                  </a:cubicBezTo>
                  <a:cubicBezTo>
                    <a:pt x="217" y="3376"/>
                    <a:pt x="98" y="3351"/>
                    <a:pt x="1" y="3302"/>
                  </a:cubicBezTo>
                  <a:lnTo>
                    <a:pt x="1" y="3442"/>
                  </a:lnTo>
                  <a:cubicBezTo>
                    <a:pt x="100" y="3477"/>
                    <a:pt x="215" y="3495"/>
                    <a:pt x="354" y="3495"/>
                  </a:cubicBezTo>
                  <a:cubicBezTo>
                    <a:pt x="493" y="3495"/>
                    <a:pt x="655" y="3477"/>
                    <a:pt x="850" y="3442"/>
                  </a:cubicBezTo>
                  <a:cubicBezTo>
                    <a:pt x="1689" y="3272"/>
                    <a:pt x="2568" y="2553"/>
                    <a:pt x="3267" y="1973"/>
                  </a:cubicBezTo>
                  <a:cubicBezTo>
                    <a:pt x="3427" y="1844"/>
                    <a:pt x="3567" y="1724"/>
                    <a:pt x="3697" y="1624"/>
                  </a:cubicBezTo>
                  <a:cubicBezTo>
                    <a:pt x="4881" y="692"/>
                    <a:pt x="5899" y="115"/>
                    <a:pt x="7007" y="115"/>
                  </a:cubicBezTo>
                  <a:cubicBezTo>
                    <a:pt x="7788" y="115"/>
                    <a:pt x="8613" y="402"/>
                    <a:pt x="9571" y="1054"/>
                  </a:cubicBezTo>
                  <a:cubicBezTo>
                    <a:pt x="12469" y="3032"/>
                    <a:pt x="14387" y="7278"/>
                    <a:pt x="14037" y="10945"/>
                  </a:cubicBezTo>
                  <a:cubicBezTo>
                    <a:pt x="14007" y="11185"/>
                    <a:pt x="13987" y="11434"/>
                    <a:pt x="13947" y="11674"/>
                  </a:cubicBezTo>
                  <a:cubicBezTo>
                    <a:pt x="13498" y="15001"/>
                    <a:pt x="12079" y="18308"/>
                    <a:pt x="10171" y="20536"/>
                  </a:cubicBezTo>
                  <a:cubicBezTo>
                    <a:pt x="9362" y="21485"/>
                    <a:pt x="8413" y="22324"/>
                    <a:pt x="7493" y="23133"/>
                  </a:cubicBezTo>
                  <a:cubicBezTo>
                    <a:pt x="6864" y="23693"/>
                    <a:pt x="6215" y="24262"/>
                    <a:pt x="5615" y="24872"/>
                  </a:cubicBezTo>
                  <a:cubicBezTo>
                    <a:pt x="5345" y="25141"/>
                    <a:pt x="4007" y="26530"/>
                    <a:pt x="3887" y="27339"/>
                  </a:cubicBezTo>
                  <a:lnTo>
                    <a:pt x="3887" y="27359"/>
                  </a:lnTo>
                  <a:cubicBezTo>
                    <a:pt x="3807" y="28139"/>
                    <a:pt x="4356" y="29078"/>
                    <a:pt x="5066" y="29967"/>
                  </a:cubicBezTo>
                  <a:cubicBezTo>
                    <a:pt x="5076" y="29977"/>
                    <a:pt x="5076" y="29977"/>
                    <a:pt x="5086" y="29987"/>
                  </a:cubicBezTo>
                  <a:cubicBezTo>
                    <a:pt x="5795" y="30866"/>
                    <a:pt x="6674" y="31695"/>
                    <a:pt x="7294" y="32285"/>
                  </a:cubicBezTo>
                  <a:cubicBezTo>
                    <a:pt x="7453" y="32434"/>
                    <a:pt x="7593" y="32564"/>
                    <a:pt x="7713" y="32684"/>
                  </a:cubicBezTo>
                  <a:cubicBezTo>
                    <a:pt x="8413" y="33374"/>
                    <a:pt x="9222" y="34043"/>
                    <a:pt x="9991" y="34682"/>
                  </a:cubicBezTo>
                  <a:cubicBezTo>
                    <a:pt x="10680" y="35252"/>
                    <a:pt x="11380" y="35831"/>
                    <a:pt x="12039" y="36451"/>
                  </a:cubicBezTo>
                  <a:cubicBezTo>
                    <a:pt x="13378" y="37699"/>
                    <a:pt x="14537" y="39078"/>
                    <a:pt x="15116" y="40816"/>
                  </a:cubicBezTo>
                  <a:cubicBezTo>
                    <a:pt x="15296" y="41326"/>
                    <a:pt x="15366" y="41865"/>
                    <a:pt x="15306" y="42405"/>
                  </a:cubicBezTo>
                  <a:cubicBezTo>
                    <a:pt x="15216" y="43014"/>
                    <a:pt x="14617" y="45022"/>
                    <a:pt x="10311" y="45262"/>
                  </a:cubicBezTo>
                  <a:cubicBezTo>
                    <a:pt x="10108" y="45274"/>
                    <a:pt x="9901" y="45280"/>
                    <a:pt x="9691" y="45280"/>
                  </a:cubicBezTo>
                  <a:cubicBezTo>
                    <a:pt x="7779" y="45280"/>
                    <a:pt x="5578" y="44792"/>
                    <a:pt x="3417" y="43874"/>
                  </a:cubicBezTo>
                  <a:cubicBezTo>
                    <a:pt x="2768" y="43604"/>
                    <a:pt x="2119" y="43254"/>
                    <a:pt x="1489" y="42924"/>
                  </a:cubicBezTo>
                  <a:cubicBezTo>
                    <a:pt x="1000" y="42665"/>
                    <a:pt x="510" y="42405"/>
                    <a:pt x="1" y="42175"/>
                  </a:cubicBezTo>
                  <a:lnTo>
                    <a:pt x="1" y="42305"/>
                  </a:lnTo>
                  <a:cubicBezTo>
                    <a:pt x="490" y="42535"/>
                    <a:pt x="960" y="42785"/>
                    <a:pt x="1429" y="43034"/>
                  </a:cubicBezTo>
                  <a:cubicBezTo>
                    <a:pt x="2059" y="43364"/>
                    <a:pt x="2708" y="43714"/>
                    <a:pt x="3367" y="43993"/>
                  </a:cubicBezTo>
                  <a:cubicBezTo>
                    <a:pt x="5565" y="44911"/>
                    <a:pt x="7805" y="45407"/>
                    <a:pt x="9748" y="45407"/>
                  </a:cubicBezTo>
                  <a:cubicBezTo>
                    <a:pt x="9942" y="45407"/>
                    <a:pt x="10133" y="45402"/>
                    <a:pt x="10321" y="45392"/>
                  </a:cubicBezTo>
                  <a:cubicBezTo>
                    <a:pt x="11739" y="45312"/>
                    <a:pt x="15086" y="44863"/>
                    <a:pt x="15426" y="42425"/>
                  </a:cubicBezTo>
                  <a:cubicBezTo>
                    <a:pt x="15486" y="41865"/>
                    <a:pt x="15416" y="41306"/>
                    <a:pt x="15226" y="40776"/>
                  </a:cubicBezTo>
                  <a:cubicBezTo>
                    <a:pt x="14726" y="39278"/>
                    <a:pt x="13807" y="38039"/>
                    <a:pt x="12708" y="36930"/>
                  </a:cubicBezTo>
                  <a:cubicBezTo>
                    <a:pt x="12189" y="36411"/>
                    <a:pt x="11639" y="35911"/>
                    <a:pt x="11070" y="35432"/>
                  </a:cubicBezTo>
                  <a:cubicBezTo>
                    <a:pt x="11070" y="35432"/>
                    <a:pt x="11060" y="35422"/>
                    <a:pt x="11060" y="35422"/>
                  </a:cubicBezTo>
                  <a:cubicBezTo>
                    <a:pt x="10730" y="35142"/>
                    <a:pt x="10401" y="34872"/>
                    <a:pt x="10071" y="34592"/>
                  </a:cubicBezTo>
                  <a:cubicBezTo>
                    <a:pt x="9741" y="34323"/>
                    <a:pt x="9372" y="34013"/>
                    <a:pt x="9032" y="33723"/>
                  </a:cubicBezTo>
                  <a:cubicBezTo>
                    <a:pt x="8602" y="33354"/>
                    <a:pt x="8183" y="32974"/>
                    <a:pt x="7793" y="32594"/>
                  </a:cubicBezTo>
                  <a:cubicBezTo>
                    <a:pt x="7673" y="32484"/>
                    <a:pt x="7533" y="32345"/>
                    <a:pt x="7374" y="32195"/>
                  </a:cubicBezTo>
                  <a:cubicBezTo>
                    <a:pt x="6674" y="31545"/>
                    <a:pt x="6005" y="30866"/>
                    <a:pt x="5375" y="30147"/>
                  </a:cubicBezTo>
                  <a:lnTo>
                    <a:pt x="5355" y="30127"/>
                  </a:lnTo>
                  <a:cubicBezTo>
                    <a:pt x="4556" y="29188"/>
                    <a:pt x="3927" y="28178"/>
                    <a:pt x="4007" y="27369"/>
                  </a:cubicBezTo>
                  <a:lnTo>
                    <a:pt x="4007" y="27349"/>
                  </a:lnTo>
                  <a:cubicBezTo>
                    <a:pt x="4117" y="26570"/>
                    <a:pt x="5545" y="25111"/>
                    <a:pt x="5705" y="24952"/>
                  </a:cubicBezTo>
                  <a:cubicBezTo>
                    <a:pt x="6295" y="24352"/>
                    <a:pt x="6944" y="23783"/>
                    <a:pt x="7573" y="23223"/>
                  </a:cubicBezTo>
                  <a:cubicBezTo>
                    <a:pt x="8492" y="22414"/>
                    <a:pt x="9442" y="21565"/>
                    <a:pt x="10261" y="20616"/>
                  </a:cubicBezTo>
                  <a:cubicBezTo>
                    <a:pt x="12189" y="18368"/>
                    <a:pt x="13608" y="15041"/>
                    <a:pt x="14067" y="11694"/>
                  </a:cubicBezTo>
                  <a:cubicBezTo>
                    <a:pt x="14107" y="11444"/>
                    <a:pt x="14127" y="11195"/>
                    <a:pt x="14157" y="10955"/>
                  </a:cubicBezTo>
                  <a:cubicBezTo>
                    <a:pt x="14507" y="7258"/>
                    <a:pt x="12569" y="2953"/>
                    <a:pt x="9641" y="954"/>
                  </a:cubicBezTo>
                  <a:cubicBezTo>
                    <a:pt x="8668" y="289"/>
                    <a:pt x="7820" y="1"/>
                    <a:pt x="7019" y="1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27"/>
            <p:cNvSpPr/>
            <p:nvPr/>
          </p:nvSpPr>
          <p:spPr>
            <a:xfrm>
              <a:off x="3079864" y="1609758"/>
              <a:ext cx="723076" cy="2157581"/>
            </a:xfrm>
            <a:custGeom>
              <a:rect b="b" l="l" r="r" t="t"/>
              <a:pathLst>
                <a:path extrusionOk="0" h="44093" w="14777">
                  <a:moveTo>
                    <a:pt x="6606" y="1"/>
                  </a:moveTo>
                  <a:cubicBezTo>
                    <a:pt x="6458" y="1"/>
                    <a:pt x="6311" y="11"/>
                    <a:pt x="6165" y="31"/>
                  </a:cubicBezTo>
                  <a:cubicBezTo>
                    <a:pt x="5325" y="141"/>
                    <a:pt x="4486" y="560"/>
                    <a:pt x="3337" y="1439"/>
                  </a:cubicBezTo>
                  <a:cubicBezTo>
                    <a:pt x="3198" y="1539"/>
                    <a:pt x="3048" y="1669"/>
                    <a:pt x="2888" y="1799"/>
                  </a:cubicBezTo>
                  <a:cubicBezTo>
                    <a:pt x="2218" y="2339"/>
                    <a:pt x="1389" y="3018"/>
                    <a:pt x="590" y="3178"/>
                  </a:cubicBezTo>
                  <a:cubicBezTo>
                    <a:pt x="451" y="3207"/>
                    <a:pt x="307" y="3226"/>
                    <a:pt x="165" y="3226"/>
                  </a:cubicBezTo>
                  <a:cubicBezTo>
                    <a:pt x="113" y="3226"/>
                    <a:pt x="61" y="3223"/>
                    <a:pt x="11" y="3218"/>
                  </a:cubicBezTo>
                  <a:lnTo>
                    <a:pt x="11" y="3338"/>
                  </a:lnTo>
                  <a:cubicBezTo>
                    <a:pt x="55" y="3340"/>
                    <a:pt x="101" y="3341"/>
                    <a:pt x="147" y="3341"/>
                  </a:cubicBezTo>
                  <a:cubicBezTo>
                    <a:pt x="304" y="3341"/>
                    <a:pt x="465" y="3326"/>
                    <a:pt x="620" y="3288"/>
                  </a:cubicBezTo>
                  <a:cubicBezTo>
                    <a:pt x="1429" y="3128"/>
                    <a:pt x="2278" y="2438"/>
                    <a:pt x="2958" y="1889"/>
                  </a:cubicBezTo>
                  <a:cubicBezTo>
                    <a:pt x="3118" y="1769"/>
                    <a:pt x="3267" y="1639"/>
                    <a:pt x="3417" y="1529"/>
                  </a:cubicBezTo>
                  <a:cubicBezTo>
                    <a:pt x="4558" y="655"/>
                    <a:pt x="5537" y="113"/>
                    <a:pt x="6597" y="113"/>
                  </a:cubicBezTo>
                  <a:cubicBezTo>
                    <a:pt x="7366" y="113"/>
                    <a:pt x="8177" y="399"/>
                    <a:pt x="9122" y="1050"/>
                  </a:cubicBezTo>
                  <a:cubicBezTo>
                    <a:pt x="11909" y="2988"/>
                    <a:pt x="13747" y="7124"/>
                    <a:pt x="13398" y="10661"/>
                  </a:cubicBezTo>
                  <a:cubicBezTo>
                    <a:pt x="13378" y="10880"/>
                    <a:pt x="13348" y="11110"/>
                    <a:pt x="13318" y="11330"/>
                  </a:cubicBezTo>
                  <a:cubicBezTo>
                    <a:pt x="12878" y="14557"/>
                    <a:pt x="11500" y="17784"/>
                    <a:pt x="9631" y="19962"/>
                  </a:cubicBezTo>
                  <a:cubicBezTo>
                    <a:pt x="8862" y="20861"/>
                    <a:pt x="7963" y="21660"/>
                    <a:pt x="7084" y="22429"/>
                  </a:cubicBezTo>
                  <a:cubicBezTo>
                    <a:pt x="6464" y="22979"/>
                    <a:pt x="5815" y="23558"/>
                    <a:pt x="5226" y="24148"/>
                  </a:cubicBezTo>
                  <a:cubicBezTo>
                    <a:pt x="4636" y="24747"/>
                    <a:pt x="3647" y="25926"/>
                    <a:pt x="3577" y="26595"/>
                  </a:cubicBezTo>
                  <a:cubicBezTo>
                    <a:pt x="3507" y="27375"/>
                    <a:pt x="4057" y="28304"/>
                    <a:pt x="4776" y="29183"/>
                  </a:cubicBezTo>
                  <a:cubicBezTo>
                    <a:pt x="5435" y="29952"/>
                    <a:pt x="6135" y="30681"/>
                    <a:pt x="6874" y="31361"/>
                  </a:cubicBezTo>
                  <a:cubicBezTo>
                    <a:pt x="7044" y="31521"/>
                    <a:pt x="7194" y="31671"/>
                    <a:pt x="7324" y="31790"/>
                  </a:cubicBezTo>
                  <a:cubicBezTo>
                    <a:pt x="8013" y="32470"/>
                    <a:pt x="8792" y="33129"/>
                    <a:pt x="9541" y="33759"/>
                  </a:cubicBezTo>
                  <a:cubicBezTo>
                    <a:pt x="10161" y="34278"/>
                    <a:pt x="10780" y="34798"/>
                    <a:pt x="11370" y="35347"/>
                  </a:cubicBezTo>
                  <a:cubicBezTo>
                    <a:pt x="12708" y="36586"/>
                    <a:pt x="13877" y="37955"/>
                    <a:pt x="14437" y="39683"/>
                  </a:cubicBezTo>
                  <a:cubicBezTo>
                    <a:pt x="14607" y="40162"/>
                    <a:pt x="14667" y="40682"/>
                    <a:pt x="14617" y="41191"/>
                  </a:cubicBezTo>
                  <a:cubicBezTo>
                    <a:pt x="14537" y="41781"/>
                    <a:pt x="13937" y="43739"/>
                    <a:pt x="9751" y="43959"/>
                  </a:cubicBezTo>
                  <a:cubicBezTo>
                    <a:pt x="9554" y="43970"/>
                    <a:pt x="9356" y="43975"/>
                    <a:pt x="9160" y="43975"/>
                  </a:cubicBezTo>
                  <a:cubicBezTo>
                    <a:pt x="6829" y="43975"/>
                    <a:pt x="4578" y="43245"/>
                    <a:pt x="3058" y="42600"/>
                  </a:cubicBezTo>
                  <a:cubicBezTo>
                    <a:pt x="2418" y="42340"/>
                    <a:pt x="1799" y="42011"/>
                    <a:pt x="1179" y="41691"/>
                  </a:cubicBezTo>
                  <a:cubicBezTo>
                    <a:pt x="790" y="41481"/>
                    <a:pt x="400" y="41281"/>
                    <a:pt x="1" y="41082"/>
                  </a:cubicBezTo>
                  <a:lnTo>
                    <a:pt x="1" y="41211"/>
                  </a:lnTo>
                  <a:cubicBezTo>
                    <a:pt x="380" y="41391"/>
                    <a:pt x="750" y="41591"/>
                    <a:pt x="1130" y="41791"/>
                  </a:cubicBezTo>
                  <a:cubicBezTo>
                    <a:pt x="1739" y="42111"/>
                    <a:pt x="2368" y="42440"/>
                    <a:pt x="2998" y="42710"/>
                  </a:cubicBezTo>
                  <a:cubicBezTo>
                    <a:pt x="4545" y="43358"/>
                    <a:pt x="6821" y="44093"/>
                    <a:pt x="9191" y="44093"/>
                  </a:cubicBezTo>
                  <a:cubicBezTo>
                    <a:pt x="9378" y="44093"/>
                    <a:pt x="9564" y="44088"/>
                    <a:pt x="9751" y="44079"/>
                  </a:cubicBezTo>
                  <a:cubicBezTo>
                    <a:pt x="10830" y="44019"/>
                    <a:pt x="14387" y="43639"/>
                    <a:pt x="14716" y="41201"/>
                  </a:cubicBezTo>
                  <a:cubicBezTo>
                    <a:pt x="14776" y="40672"/>
                    <a:pt x="14716" y="40142"/>
                    <a:pt x="14547" y="39643"/>
                  </a:cubicBezTo>
                  <a:cubicBezTo>
                    <a:pt x="14057" y="38154"/>
                    <a:pt x="13128" y="36936"/>
                    <a:pt x="12039" y="35837"/>
                  </a:cubicBezTo>
                  <a:cubicBezTo>
                    <a:pt x="11470" y="35267"/>
                    <a:pt x="10860" y="34728"/>
                    <a:pt x="10241" y="34208"/>
                  </a:cubicBezTo>
                  <a:cubicBezTo>
                    <a:pt x="10031" y="34028"/>
                    <a:pt x="9821" y="33848"/>
                    <a:pt x="9621" y="33679"/>
                  </a:cubicBezTo>
                  <a:cubicBezTo>
                    <a:pt x="9432" y="33519"/>
                    <a:pt x="9242" y="33359"/>
                    <a:pt x="9052" y="33199"/>
                  </a:cubicBezTo>
                  <a:lnTo>
                    <a:pt x="8962" y="33119"/>
                  </a:lnTo>
                  <a:cubicBezTo>
                    <a:pt x="8423" y="32660"/>
                    <a:pt x="7893" y="32200"/>
                    <a:pt x="7403" y="31721"/>
                  </a:cubicBezTo>
                  <a:cubicBezTo>
                    <a:pt x="7284" y="31591"/>
                    <a:pt x="7124" y="31451"/>
                    <a:pt x="6954" y="31281"/>
                  </a:cubicBezTo>
                  <a:cubicBezTo>
                    <a:pt x="6434" y="30781"/>
                    <a:pt x="5715" y="30102"/>
                    <a:pt x="5086" y="29373"/>
                  </a:cubicBezTo>
                  <a:cubicBezTo>
                    <a:pt x="5086" y="29373"/>
                    <a:pt x="5076" y="29363"/>
                    <a:pt x="5076" y="29363"/>
                  </a:cubicBezTo>
                  <a:cubicBezTo>
                    <a:pt x="4276" y="28424"/>
                    <a:pt x="3627" y="27415"/>
                    <a:pt x="3697" y="26615"/>
                  </a:cubicBezTo>
                  <a:lnTo>
                    <a:pt x="3697" y="26575"/>
                  </a:lnTo>
                  <a:cubicBezTo>
                    <a:pt x="3787" y="25936"/>
                    <a:pt x="4796" y="24757"/>
                    <a:pt x="5305" y="24238"/>
                  </a:cubicBezTo>
                  <a:cubicBezTo>
                    <a:pt x="5895" y="23638"/>
                    <a:pt x="6534" y="23069"/>
                    <a:pt x="7164" y="22519"/>
                  </a:cubicBezTo>
                  <a:cubicBezTo>
                    <a:pt x="8033" y="21740"/>
                    <a:pt x="8942" y="20941"/>
                    <a:pt x="9721" y="20032"/>
                  </a:cubicBezTo>
                  <a:cubicBezTo>
                    <a:pt x="11599" y="17844"/>
                    <a:pt x="12988" y="14597"/>
                    <a:pt x="13438" y="11340"/>
                  </a:cubicBezTo>
                  <a:cubicBezTo>
                    <a:pt x="13468" y="11120"/>
                    <a:pt x="13488" y="10900"/>
                    <a:pt x="13508" y="10681"/>
                  </a:cubicBezTo>
                  <a:cubicBezTo>
                    <a:pt x="13867" y="7094"/>
                    <a:pt x="12009" y="2908"/>
                    <a:pt x="9182" y="960"/>
                  </a:cubicBezTo>
                  <a:cubicBezTo>
                    <a:pt x="8251" y="308"/>
                    <a:pt x="7421" y="1"/>
                    <a:pt x="6606" y="1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27"/>
            <p:cNvSpPr/>
            <p:nvPr/>
          </p:nvSpPr>
          <p:spPr>
            <a:xfrm>
              <a:off x="3079864" y="1639460"/>
              <a:ext cx="689361" cy="2094066"/>
            </a:xfrm>
            <a:custGeom>
              <a:rect b="b" l="l" r="r" t="t"/>
              <a:pathLst>
                <a:path extrusionOk="0" h="42795" w="14088">
                  <a:moveTo>
                    <a:pt x="6175" y="1"/>
                  </a:moveTo>
                  <a:cubicBezTo>
                    <a:pt x="6048" y="1"/>
                    <a:pt x="5921" y="8"/>
                    <a:pt x="5795" y="23"/>
                  </a:cubicBezTo>
                  <a:cubicBezTo>
                    <a:pt x="4986" y="123"/>
                    <a:pt x="4167" y="513"/>
                    <a:pt x="3048" y="1342"/>
                  </a:cubicBezTo>
                  <a:cubicBezTo>
                    <a:pt x="2898" y="1452"/>
                    <a:pt x="2738" y="1582"/>
                    <a:pt x="2558" y="1712"/>
                  </a:cubicBezTo>
                  <a:cubicBezTo>
                    <a:pt x="1919" y="2221"/>
                    <a:pt x="1110" y="2860"/>
                    <a:pt x="350" y="3020"/>
                  </a:cubicBezTo>
                  <a:cubicBezTo>
                    <a:pt x="240" y="3040"/>
                    <a:pt x="120" y="3060"/>
                    <a:pt x="1" y="3070"/>
                  </a:cubicBezTo>
                  <a:lnTo>
                    <a:pt x="1" y="3200"/>
                  </a:lnTo>
                  <a:cubicBezTo>
                    <a:pt x="130" y="3190"/>
                    <a:pt x="260" y="3170"/>
                    <a:pt x="380" y="3140"/>
                  </a:cubicBezTo>
                  <a:cubicBezTo>
                    <a:pt x="1159" y="2980"/>
                    <a:pt x="1979" y="2331"/>
                    <a:pt x="2628" y="1811"/>
                  </a:cubicBezTo>
                  <a:cubicBezTo>
                    <a:pt x="2798" y="1682"/>
                    <a:pt x="2958" y="1552"/>
                    <a:pt x="3118" y="1442"/>
                  </a:cubicBezTo>
                  <a:cubicBezTo>
                    <a:pt x="4215" y="625"/>
                    <a:pt x="5158" y="118"/>
                    <a:pt x="6170" y="118"/>
                  </a:cubicBezTo>
                  <a:cubicBezTo>
                    <a:pt x="6928" y="118"/>
                    <a:pt x="7724" y="402"/>
                    <a:pt x="8652" y="1052"/>
                  </a:cubicBezTo>
                  <a:cubicBezTo>
                    <a:pt x="11330" y="2940"/>
                    <a:pt x="13098" y="6957"/>
                    <a:pt x="12748" y="10393"/>
                  </a:cubicBezTo>
                  <a:cubicBezTo>
                    <a:pt x="12728" y="10583"/>
                    <a:pt x="12708" y="10773"/>
                    <a:pt x="12678" y="10953"/>
                  </a:cubicBezTo>
                  <a:cubicBezTo>
                    <a:pt x="12249" y="14120"/>
                    <a:pt x="10900" y="17277"/>
                    <a:pt x="9082" y="19385"/>
                  </a:cubicBezTo>
                  <a:cubicBezTo>
                    <a:pt x="8353" y="20234"/>
                    <a:pt x="7493" y="21003"/>
                    <a:pt x="6664" y="21732"/>
                  </a:cubicBezTo>
                  <a:cubicBezTo>
                    <a:pt x="6035" y="22282"/>
                    <a:pt x="5405" y="22851"/>
                    <a:pt x="4826" y="23451"/>
                  </a:cubicBezTo>
                  <a:cubicBezTo>
                    <a:pt x="4316" y="23970"/>
                    <a:pt x="3317" y="25169"/>
                    <a:pt x="3267" y="25849"/>
                  </a:cubicBezTo>
                  <a:cubicBezTo>
                    <a:pt x="3198" y="26628"/>
                    <a:pt x="3777" y="27567"/>
                    <a:pt x="4516" y="28446"/>
                  </a:cubicBezTo>
                  <a:lnTo>
                    <a:pt x="4526" y="28466"/>
                  </a:lnTo>
                  <a:cubicBezTo>
                    <a:pt x="5136" y="29165"/>
                    <a:pt x="5775" y="29825"/>
                    <a:pt x="6454" y="30454"/>
                  </a:cubicBezTo>
                  <a:cubicBezTo>
                    <a:pt x="6634" y="30624"/>
                    <a:pt x="6794" y="30784"/>
                    <a:pt x="6924" y="30914"/>
                  </a:cubicBezTo>
                  <a:cubicBezTo>
                    <a:pt x="7593" y="31583"/>
                    <a:pt x="8353" y="32222"/>
                    <a:pt x="9082" y="32842"/>
                  </a:cubicBezTo>
                  <a:cubicBezTo>
                    <a:pt x="9611" y="33291"/>
                    <a:pt x="10151" y="33751"/>
                    <a:pt x="10660" y="34221"/>
                  </a:cubicBezTo>
                  <a:cubicBezTo>
                    <a:pt x="12009" y="35449"/>
                    <a:pt x="13198" y="36818"/>
                    <a:pt x="13747" y="38546"/>
                  </a:cubicBezTo>
                  <a:cubicBezTo>
                    <a:pt x="13917" y="39006"/>
                    <a:pt x="13967" y="39496"/>
                    <a:pt x="13917" y="39985"/>
                  </a:cubicBezTo>
                  <a:cubicBezTo>
                    <a:pt x="13837" y="40564"/>
                    <a:pt x="13258" y="42463"/>
                    <a:pt x="9192" y="42662"/>
                  </a:cubicBezTo>
                  <a:cubicBezTo>
                    <a:pt x="9009" y="42672"/>
                    <a:pt x="8826" y="42677"/>
                    <a:pt x="8643" y="42677"/>
                  </a:cubicBezTo>
                  <a:cubicBezTo>
                    <a:pt x="6375" y="42677"/>
                    <a:pt x="4176" y="41962"/>
                    <a:pt x="2678" y="41334"/>
                  </a:cubicBezTo>
                  <a:cubicBezTo>
                    <a:pt x="2069" y="41084"/>
                    <a:pt x="1459" y="40764"/>
                    <a:pt x="880" y="40465"/>
                  </a:cubicBezTo>
                  <a:cubicBezTo>
                    <a:pt x="590" y="40315"/>
                    <a:pt x="300" y="40165"/>
                    <a:pt x="1" y="40015"/>
                  </a:cubicBezTo>
                  <a:lnTo>
                    <a:pt x="1" y="40135"/>
                  </a:lnTo>
                  <a:cubicBezTo>
                    <a:pt x="280" y="40275"/>
                    <a:pt x="550" y="40415"/>
                    <a:pt x="820" y="40564"/>
                  </a:cubicBezTo>
                  <a:cubicBezTo>
                    <a:pt x="1419" y="40874"/>
                    <a:pt x="2019" y="41184"/>
                    <a:pt x="2638" y="41444"/>
                  </a:cubicBezTo>
                  <a:cubicBezTo>
                    <a:pt x="4154" y="42076"/>
                    <a:pt x="6379" y="42795"/>
                    <a:pt x="8677" y="42795"/>
                  </a:cubicBezTo>
                  <a:cubicBezTo>
                    <a:pt x="8848" y="42795"/>
                    <a:pt x="9020" y="42791"/>
                    <a:pt x="9192" y="42782"/>
                  </a:cubicBezTo>
                  <a:cubicBezTo>
                    <a:pt x="10031" y="42742"/>
                    <a:pt x="11250" y="42583"/>
                    <a:pt x="12279" y="42103"/>
                  </a:cubicBezTo>
                  <a:cubicBezTo>
                    <a:pt x="13308" y="41613"/>
                    <a:pt x="13907" y="40904"/>
                    <a:pt x="14027" y="40005"/>
                  </a:cubicBezTo>
                  <a:cubicBezTo>
                    <a:pt x="14087" y="39505"/>
                    <a:pt x="14027" y="38996"/>
                    <a:pt x="13857" y="38516"/>
                  </a:cubicBezTo>
                  <a:cubicBezTo>
                    <a:pt x="13388" y="37038"/>
                    <a:pt x="12459" y="35829"/>
                    <a:pt x="11360" y="34740"/>
                  </a:cubicBezTo>
                  <a:cubicBezTo>
                    <a:pt x="10660" y="34041"/>
                    <a:pt x="9901" y="33391"/>
                    <a:pt x="9152" y="32752"/>
                  </a:cubicBezTo>
                  <a:cubicBezTo>
                    <a:pt x="8423" y="32133"/>
                    <a:pt x="7663" y="31493"/>
                    <a:pt x="7004" y="30834"/>
                  </a:cubicBezTo>
                  <a:cubicBezTo>
                    <a:pt x="6864" y="30704"/>
                    <a:pt x="6704" y="30544"/>
                    <a:pt x="6524" y="30374"/>
                  </a:cubicBezTo>
                  <a:cubicBezTo>
                    <a:pt x="6005" y="29875"/>
                    <a:pt x="5345" y="29245"/>
                    <a:pt x="4776" y="28576"/>
                  </a:cubicBezTo>
                  <a:cubicBezTo>
                    <a:pt x="3967" y="27657"/>
                    <a:pt x="3307" y="26658"/>
                    <a:pt x="3377" y="25849"/>
                  </a:cubicBezTo>
                  <a:cubicBezTo>
                    <a:pt x="3427" y="25169"/>
                    <a:pt x="4496" y="23940"/>
                    <a:pt x="4906" y="23521"/>
                  </a:cubicBezTo>
                  <a:cubicBezTo>
                    <a:pt x="5475" y="22931"/>
                    <a:pt x="6115" y="22362"/>
                    <a:pt x="6734" y="21822"/>
                  </a:cubicBezTo>
                  <a:cubicBezTo>
                    <a:pt x="7573" y="21083"/>
                    <a:pt x="8433" y="20324"/>
                    <a:pt x="9172" y="19455"/>
                  </a:cubicBezTo>
                  <a:cubicBezTo>
                    <a:pt x="11000" y="17327"/>
                    <a:pt x="12349" y="14160"/>
                    <a:pt x="12788" y="10963"/>
                  </a:cubicBezTo>
                  <a:cubicBezTo>
                    <a:pt x="12818" y="10773"/>
                    <a:pt x="12838" y="10583"/>
                    <a:pt x="12858" y="10393"/>
                  </a:cubicBezTo>
                  <a:cubicBezTo>
                    <a:pt x="13218" y="6927"/>
                    <a:pt x="11430" y="2860"/>
                    <a:pt x="8712" y="952"/>
                  </a:cubicBezTo>
                  <a:cubicBezTo>
                    <a:pt x="7797" y="305"/>
                    <a:pt x="6979" y="1"/>
                    <a:pt x="6175" y="1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27"/>
            <p:cNvSpPr/>
            <p:nvPr/>
          </p:nvSpPr>
          <p:spPr>
            <a:xfrm>
              <a:off x="3079375" y="1669309"/>
              <a:ext cx="655108" cy="2030405"/>
            </a:xfrm>
            <a:custGeom>
              <a:rect b="b" l="l" r="r" t="t"/>
              <a:pathLst>
                <a:path extrusionOk="0" h="41494" w="13388">
                  <a:moveTo>
                    <a:pt x="5766" y="1"/>
                  </a:moveTo>
                  <a:cubicBezTo>
                    <a:pt x="4778" y="1"/>
                    <a:pt x="3844" y="480"/>
                    <a:pt x="2758" y="1251"/>
                  </a:cubicBezTo>
                  <a:cubicBezTo>
                    <a:pt x="2598" y="1371"/>
                    <a:pt x="2428" y="1501"/>
                    <a:pt x="2248" y="1651"/>
                  </a:cubicBezTo>
                  <a:cubicBezTo>
                    <a:pt x="1589" y="2151"/>
                    <a:pt x="850" y="2720"/>
                    <a:pt x="120" y="2880"/>
                  </a:cubicBezTo>
                  <a:lnTo>
                    <a:pt x="11" y="2900"/>
                  </a:lnTo>
                  <a:lnTo>
                    <a:pt x="11" y="3020"/>
                  </a:lnTo>
                  <a:lnTo>
                    <a:pt x="140" y="2990"/>
                  </a:lnTo>
                  <a:cubicBezTo>
                    <a:pt x="890" y="2830"/>
                    <a:pt x="1679" y="2220"/>
                    <a:pt x="2308" y="1731"/>
                  </a:cubicBezTo>
                  <a:cubicBezTo>
                    <a:pt x="2498" y="1591"/>
                    <a:pt x="2668" y="1461"/>
                    <a:pt x="2828" y="1341"/>
                  </a:cubicBezTo>
                  <a:cubicBezTo>
                    <a:pt x="3882" y="586"/>
                    <a:pt x="4793" y="117"/>
                    <a:pt x="5759" y="117"/>
                  </a:cubicBezTo>
                  <a:cubicBezTo>
                    <a:pt x="6506" y="117"/>
                    <a:pt x="7287" y="397"/>
                    <a:pt x="8193" y="1042"/>
                  </a:cubicBezTo>
                  <a:cubicBezTo>
                    <a:pt x="10770" y="2890"/>
                    <a:pt x="12459" y="6786"/>
                    <a:pt x="12109" y="10113"/>
                  </a:cubicBezTo>
                  <a:cubicBezTo>
                    <a:pt x="12089" y="10273"/>
                    <a:pt x="12069" y="10443"/>
                    <a:pt x="12049" y="10602"/>
                  </a:cubicBezTo>
                  <a:cubicBezTo>
                    <a:pt x="11629" y="13680"/>
                    <a:pt x="10321" y="16747"/>
                    <a:pt x="8552" y="18805"/>
                  </a:cubicBezTo>
                  <a:cubicBezTo>
                    <a:pt x="7853" y="19614"/>
                    <a:pt x="7034" y="20343"/>
                    <a:pt x="6245" y="21043"/>
                  </a:cubicBezTo>
                  <a:cubicBezTo>
                    <a:pt x="5635" y="21582"/>
                    <a:pt x="4996" y="22151"/>
                    <a:pt x="4436" y="22741"/>
                  </a:cubicBezTo>
                  <a:cubicBezTo>
                    <a:pt x="4077" y="23121"/>
                    <a:pt x="3008" y="24379"/>
                    <a:pt x="2958" y="25089"/>
                  </a:cubicBezTo>
                  <a:cubicBezTo>
                    <a:pt x="2908" y="25878"/>
                    <a:pt x="3517" y="26827"/>
                    <a:pt x="4276" y="27716"/>
                  </a:cubicBezTo>
                  <a:cubicBezTo>
                    <a:pt x="4856" y="28406"/>
                    <a:pt x="5525" y="29045"/>
                    <a:pt x="6035" y="29544"/>
                  </a:cubicBezTo>
                  <a:cubicBezTo>
                    <a:pt x="6235" y="29724"/>
                    <a:pt x="6404" y="29894"/>
                    <a:pt x="6534" y="30034"/>
                  </a:cubicBezTo>
                  <a:cubicBezTo>
                    <a:pt x="7184" y="30683"/>
                    <a:pt x="7913" y="31313"/>
                    <a:pt x="8622" y="31922"/>
                  </a:cubicBezTo>
                  <a:cubicBezTo>
                    <a:pt x="9082" y="32312"/>
                    <a:pt x="9541" y="32701"/>
                    <a:pt x="9981" y="33111"/>
                  </a:cubicBezTo>
                  <a:lnTo>
                    <a:pt x="9991" y="33121"/>
                  </a:lnTo>
                  <a:cubicBezTo>
                    <a:pt x="11330" y="34350"/>
                    <a:pt x="12539" y="35689"/>
                    <a:pt x="13078" y="37417"/>
                  </a:cubicBezTo>
                  <a:cubicBezTo>
                    <a:pt x="13228" y="37856"/>
                    <a:pt x="13278" y="38326"/>
                    <a:pt x="13228" y="38786"/>
                  </a:cubicBezTo>
                  <a:cubicBezTo>
                    <a:pt x="13148" y="39345"/>
                    <a:pt x="12589" y="41193"/>
                    <a:pt x="8632" y="41373"/>
                  </a:cubicBezTo>
                  <a:cubicBezTo>
                    <a:pt x="8475" y="41380"/>
                    <a:pt x="8318" y="41384"/>
                    <a:pt x="8161" y="41384"/>
                  </a:cubicBezTo>
                  <a:cubicBezTo>
                    <a:pt x="5954" y="41384"/>
                    <a:pt x="3792" y="40690"/>
                    <a:pt x="2318" y="40074"/>
                  </a:cubicBezTo>
                  <a:cubicBezTo>
                    <a:pt x="1729" y="39825"/>
                    <a:pt x="1140" y="39525"/>
                    <a:pt x="570" y="39235"/>
                  </a:cubicBezTo>
                  <a:cubicBezTo>
                    <a:pt x="380" y="39135"/>
                    <a:pt x="200" y="39035"/>
                    <a:pt x="1" y="38945"/>
                  </a:cubicBezTo>
                  <a:lnTo>
                    <a:pt x="1" y="39065"/>
                  </a:lnTo>
                  <a:cubicBezTo>
                    <a:pt x="180" y="39155"/>
                    <a:pt x="350" y="39245"/>
                    <a:pt x="520" y="39335"/>
                  </a:cubicBezTo>
                  <a:cubicBezTo>
                    <a:pt x="1090" y="39625"/>
                    <a:pt x="1679" y="39935"/>
                    <a:pt x="2268" y="40184"/>
                  </a:cubicBezTo>
                  <a:cubicBezTo>
                    <a:pt x="3753" y="40791"/>
                    <a:pt x="5935" y="41494"/>
                    <a:pt x="8154" y="41494"/>
                  </a:cubicBezTo>
                  <a:cubicBezTo>
                    <a:pt x="8310" y="41494"/>
                    <a:pt x="8466" y="41490"/>
                    <a:pt x="8622" y="41483"/>
                  </a:cubicBezTo>
                  <a:cubicBezTo>
                    <a:pt x="9651" y="41443"/>
                    <a:pt x="13008" y="41103"/>
                    <a:pt x="13328" y="38806"/>
                  </a:cubicBezTo>
                  <a:cubicBezTo>
                    <a:pt x="13388" y="38326"/>
                    <a:pt x="13338" y="37846"/>
                    <a:pt x="13188" y="37387"/>
                  </a:cubicBezTo>
                  <a:cubicBezTo>
                    <a:pt x="12718" y="35898"/>
                    <a:pt x="11779" y="34699"/>
                    <a:pt x="10670" y="33611"/>
                  </a:cubicBezTo>
                  <a:cubicBezTo>
                    <a:pt x="10051" y="32991"/>
                    <a:pt x="9372" y="32412"/>
                    <a:pt x="8702" y="31842"/>
                  </a:cubicBezTo>
                  <a:cubicBezTo>
                    <a:pt x="7993" y="31233"/>
                    <a:pt x="7264" y="30603"/>
                    <a:pt x="6624" y="29954"/>
                  </a:cubicBezTo>
                  <a:cubicBezTo>
                    <a:pt x="6484" y="29814"/>
                    <a:pt x="6305" y="29644"/>
                    <a:pt x="6115" y="29464"/>
                  </a:cubicBezTo>
                  <a:cubicBezTo>
                    <a:pt x="5655" y="29015"/>
                    <a:pt x="5066" y="28455"/>
                    <a:pt x="4536" y="27856"/>
                  </a:cubicBezTo>
                  <a:lnTo>
                    <a:pt x="4526" y="27836"/>
                  </a:lnTo>
                  <a:cubicBezTo>
                    <a:pt x="3707" y="26917"/>
                    <a:pt x="3018" y="25908"/>
                    <a:pt x="3068" y="25099"/>
                  </a:cubicBezTo>
                  <a:cubicBezTo>
                    <a:pt x="3118" y="24469"/>
                    <a:pt x="4067" y="23280"/>
                    <a:pt x="4516" y="22821"/>
                  </a:cubicBezTo>
                  <a:cubicBezTo>
                    <a:pt x="5076" y="22231"/>
                    <a:pt x="5705" y="21672"/>
                    <a:pt x="6325" y="21122"/>
                  </a:cubicBezTo>
                  <a:cubicBezTo>
                    <a:pt x="7114" y="20423"/>
                    <a:pt x="7933" y="19694"/>
                    <a:pt x="8632" y="18875"/>
                  </a:cubicBezTo>
                  <a:cubicBezTo>
                    <a:pt x="10421" y="16807"/>
                    <a:pt x="11739" y="13720"/>
                    <a:pt x="12159" y="10622"/>
                  </a:cubicBezTo>
                  <a:cubicBezTo>
                    <a:pt x="12179" y="10453"/>
                    <a:pt x="12199" y="10293"/>
                    <a:pt x="12219" y="10123"/>
                  </a:cubicBezTo>
                  <a:cubicBezTo>
                    <a:pt x="12579" y="6766"/>
                    <a:pt x="10870" y="2830"/>
                    <a:pt x="8253" y="952"/>
                  </a:cubicBezTo>
                  <a:cubicBezTo>
                    <a:pt x="7328" y="289"/>
                    <a:pt x="6531" y="1"/>
                    <a:pt x="5766" y="1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27"/>
            <p:cNvSpPr/>
            <p:nvPr/>
          </p:nvSpPr>
          <p:spPr>
            <a:xfrm>
              <a:off x="3080354" y="1700186"/>
              <a:ext cx="620415" cy="1967135"/>
            </a:xfrm>
            <a:custGeom>
              <a:rect b="b" l="l" r="r" t="t"/>
              <a:pathLst>
                <a:path extrusionOk="0" h="40201" w="12679">
                  <a:moveTo>
                    <a:pt x="5329" y="1"/>
                  </a:moveTo>
                  <a:cubicBezTo>
                    <a:pt x="4389" y="1"/>
                    <a:pt x="3494" y="445"/>
                    <a:pt x="2458" y="1160"/>
                  </a:cubicBezTo>
                  <a:cubicBezTo>
                    <a:pt x="2288" y="1280"/>
                    <a:pt x="2109" y="1410"/>
                    <a:pt x="1909" y="1560"/>
                  </a:cubicBezTo>
                  <a:cubicBezTo>
                    <a:pt x="1319" y="2009"/>
                    <a:pt x="660" y="2509"/>
                    <a:pt x="1" y="2698"/>
                  </a:cubicBezTo>
                  <a:lnTo>
                    <a:pt x="1" y="2808"/>
                  </a:lnTo>
                  <a:cubicBezTo>
                    <a:pt x="680" y="2629"/>
                    <a:pt x="1369" y="2109"/>
                    <a:pt x="1979" y="1649"/>
                  </a:cubicBezTo>
                  <a:cubicBezTo>
                    <a:pt x="2168" y="1500"/>
                    <a:pt x="2348" y="1360"/>
                    <a:pt x="2518" y="1250"/>
                  </a:cubicBezTo>
                  <a:cubicBezTo>
                    <a:pt x="3540" y="550"/>
                    <a:pt x="4417" y="113"/>
                    <a:pt x="5335" y="113"/>
                  </a:cubicBezTo>
                  <a:cubicBezTo>
                    <a:pt x="6069" y="113"/>
                    <a:pt x="6830" y="392"/>
                    <a:pt x="7713" y="1040"/>
                  </a:cubicBezTo>
                  <a:cubicBezTo>
                    <a:pt x="10201" y="2848"/>
                    <a:pt x="11799" y="6625"/>
                    <a:pt x="11450" y="9832"/>
                  </a:cubicBezTo>
                  <a:cubicBezTo>
                    <a:pt x="11440" y="9971"/>
                    <a:pt x="11420" y="10111"/>
                    <a:pt x="11400" y="10251"/>
                  </a:cubicBezTo>
                  <a:cubicBezTo>
                    <a:pt x="10990" y="13248"/>
                    <a:pt x="9721" y="16226"/>
                    <a:pt x="7993" y="18224"/>
                  </a:cubicBezTo>
                  <a:cubicBezTo>
                    <a:pt x="7334" y="18993"/>
                    <a:pt x="6554" y="19682"/>
                    <a:pt x="5805" y="20352"/>
                  </a:cubicBezTo>
                  <a:cubicBezTo>
                    <a:pt x="5206" y="20881"/>
                    <a:pt x="4576" y="21441"/>
                    <a:pt x="4017" y="22030"/>
                  </a:cubicBezTo>
                  <a:cubicBezTo>
                    <a:pt x="3597" y="22480"/>
                    <a:pt x="2668" y="23658"/>
                    <a:pt x="2628" y="24328"/>
                  </a:cubicBezTo>
                  <a:cubicBezTo>
                    <a:pt x="2588" y="25147"/>
                    <a:pt x="3277" y="26156"/>
                    <a:pt x="4087" y="27065"/>
                  </a:cubicBezTo>
                  <a:lnTo>
                    <a:pt x="4097" y="27075"/>
                  </a:lnTo>
                  <a:cubicBezTo>
                    <a:pt x="4606" y="27655"/>
                    <a:pt x="5166" y="28194"/>
                    <a:pt x="5605" y="28624"/>
                  </a:cubicBezTo>
                  <a:cubicBezTo>
                    <a:pt x="5815" y="28824"/>
                    <a:pt x="5995" y="28993"/>
                    <a:pt x="6135" y="29143"/>
                  </a:cubicBezTo>
                  <a:cubicBezTo>
                    <a:pt x="6764" y="29783"/>
                    <a:pt x="7473" y="30402"/>
                    <a:pt x="8153" y="30991"/>
                  </a:cubicBezTo>
                  <a:cubicBezTo>
                    <a:pt x="8532" y="31321"/>
                    <a:pt x="8902" y="31651"/>
                    <a:pt x="9282" y="31980"/>
                  </a:cubicBezTo>
                  <a:cubicBezTo>
                    <a:pt x="10630" y="33209"/>
                    <a:pt x="11859" y="34548"/>
                    <a:pt x="12389" y="36286"/>
                  </a:cubicBezTo>
                  <a:cubicBezTo>
                    <a:pt x="12529" y="36696"/>
                    <a:pt x="12569" y="37146"/>
                    <a:pt x="12519" y="37575"/>
                  </a:cubicBezTo>
                  <a:cubicBezTo>
                    <a:pt x="12449" y="38125"/>
                    <a:pt x="11909" y="39903"/>
                    <a:pt x="8053" y="40073"/>
                  </a:cubicBezTo>
                  <a:cubicBezTo>
                    <a:pt x="7911" y="40079"/>
                    <a:pt x="7770" y="40082"/>
                    <a:pt x="7628" y="40082"/>
                  </a:cubicBezTo>
                  <a:cubicBezTo>
                    <a:pt x="5500" y="40082"/>
                    <a:pt x="3382" y="39404"/>
                    <a:pt x="1949" y="38814"/>
                  </a:cubicBezTo>
                  <a:cubicBezTo>
                    <a:pt x="1379" y="38574"/>
                    <a:pt x="810" y="38284"/>
                    <a:pt x="260" y="38005"/>
                  </a:cubicBezTo>
                  <a:lnTo>
                    <a:pt x="1" y="37865"/>
                  </a:lnTo>
                  <a:lnTo>
                    <a:pt x="1" y="37995"/>
                  </a:lnTo>
                  <a:lnTo>
                    <a:pt x="220" y="38105"/>
                  </a:lnTo>
                  <a:cubicBezTo>
                    <a:pt x="760" y="38384"/>
                    <a:pt x="1329" y="38674"/>
                    <a:pt x="1909" y="38914"/>
                  </a:cubicBezTo>
                  <a:cubicBezTo>
                    <a:pt x="3360" y="39517"/>
                    <a:pt x="5505" y="40200"/>
                    <a:pt x="7672" y="40200"/>
                  </a:cubicBezTo>
                  <a:cubicBezTo>
                    <a:pt x="7802" y="40200"/>
                    <a:pt x="7933" y="40198"/>
                    <a:pt x="8063" y="40193"/>
                  </a:cubicBezTo>
                  <a:cubicBezTo>
                    <a:pt x="8852" y="40153"/>
                    <a:pt x="10011" y="40013"/>
                    <a:pt x="10980" y="39563"/>
                  </a:cubicBezTo>
                  <a:cubicBezTo>
                    <a:pt x="11959" y="39114"/>
                    <a:pt x="12509" y="38444"/>
                    <a:pt x="12628" y="37595"/>
                  </a:cubicBezTo>
                  <a:cubicBezTo>
                    <a:pt x="12678" y="37136"/>
                    <a:pt x="12628" y="36676"/>
                    <a:pt x="12479" y="36236"/>
                  </a:cubicBezTo>
                  <a:cubicBezTo>
                    <a:pt x="12029" y="34758"/>
                    <a:pt x="11080" y="33569"/>
                    <a:pt x="9981" y="32490"/>
                  </a:cubicBezTo>
                  <a:lnTo>
                    <a:pt x="9971" y="32480"/>
                  </a:lnTo>
                  <a:cubicBezTo>
                    <a:pt x="9412" y="31931"/>
                    <a:pt x="8812" y="31411"/>
                    <a:pt x="8223" y="30902"/>
                  </a:cubicBezTo>
                  <a:cubicBezTo>
                    <a:pt x="7543" y="30312"/>
                    <a:pt x="6834" y="29703"/>
                    <a:pt x="6215" y="29063"/>
                  </a:cubicBezTo>
                  <a:cubicBezTo>
                    <a:pt x="6065" y="28913"/>
                    <a:pt x="5885" y="28734"/>
                    <a:pt x="5675" y="28534"/>
                  </a:cubicBezTo>
                  <a:cubicBezTo>
                    <a:pt x="5266" y="28134"/>
                    <a:pt x="4746" y="27635"/>
                    <a:pt x="4266" y="27095"/>
                  </a:cubicBezTo>
                  <a:cubicBezTo>
                    <a:pt x="3427" y="26166"/>
                    <a:pt x="2698" y="25137"/>
                    <a:pt x="2738" y="24328"/>
                  </a:cubicBezTo>
                  <a:cubicBezTo>
                    <a:pt x="2768" y="23748"/>
                    <a:pt x="3577" y="22639"/>
                    <a:pt x="4097" y="22090"/>
                  </a:cubicBezTo>
                  <a:cubicBezTo>
                    <a:pt x="4646" y="21500"/>
                    <a:pt x="5276" y="20951"/>
                    <a:pt x="5875" y="20422"/>
                  </a:cubicBezTo>
                  <a:cubicBezTo>
                    <a:pt x="6624" y="19752"/>
                    <a:pt x="7413" y="19063"/>
                    <a:pt x="8073" y="18294"/>
                  </a:cubicBezTo>
                  <a:cubicBezTo>
                    <a:pt x="9811" y="16275"/>
                    <a:pt x="11090" y="13278"/>
                    <a:pt x="11510" y="10261"/>
                  </a:cubicBezTo>
                  <a:cubicBezTo>
                    <a:pt x="11530" y="10121"/>
                    <a:pt x="11540" y="9981"/>
                    <a:pt x="11559" y="9842"/>
                  </a:cubicBezTo>
                  <a:cubicBezTo>
                    <a:pt x="11909" y="6595"/>
                    <a:pt x="10291" y="2778"/>
                    <a:pt x="7773" y="950"/>
                  </a:cubicBezTo>
                  <a:cubicBezTo>
                    <a:pt x="6865" y="287"/>
                    <a:pt x="6083" y="1"/>
                    <a:pt x="5329" y="1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27"/>
            <p:cNvSpPr/>
            <p:nvPr/>
          </p:nvSpPr>
          <p:spPr>
            <a:xfrm>
              <a:off x="3079864" y="1730524"/>
              <a:ext cx="586701" cy="1902985"/>
            </a:xfrm>
            <a:custGeom>
              <a:rect b="b" l="l" r="r" t="t"/>
              <a:pathLst>
                <a:path extrusionOk="0" h="38890" w="11990">
                  <a:moveTo>
                    <a:pt x="4913" y="1"/>
                  </a:moveTo>
                  <a:cubicBezTo>
                    <a:pt x="4022" y="1"/>
                    <a:pt x="3165" y="410"/>
                    <a:pt x="2169" y="1069"/>
                  </a:cubicBezTo>
                  <a:cubicBezTo>
                    <a:pt x="1989" y="1189"/>
                    <a:pt x="1799" y="1329"/>
                    <a:pt x="1589" y="1479"/>
                  </a:cubicBezTo>
                  <a:cubicBezTo>
                    <a:pt x="1090" y="1849"/>
                    <a:pt x="550" y="2248"/>
                    <a:pt x="1" y="2468"/>
                  </a:cubicBezTo>
                  <a:lnTo>
                    <a:pt x="1" y="2578"/>
                  </a:lnTo>
                  <a:cubicBezTo>
                    <a:pt x="580" y="2358"/>
                    <a:pt x="1139" y="1939"/>
                    <a:pt x="1659" y="1569"/>
                  </a:cubicBezTo>
                  <a:cubicBezTo>
                    <a:pt x="1859" y="1419"/>
                    <a:pt x="2049" y="1269"/>
                    <a:pt x="2228" y="1159"/>
                  </a:cubicBezTo>
                  <a:cubicBezTo>
                    <a:pt x="3202" y="514"/>
                    <a:pt x="4040" y="111"/>
                    <a:pt x="4914" y="111"/>
                  </a:cubicBezTo>
                  <a:cubicBezTo>
                    <a:pt x="5638" y="111"/>
                    <a:pt x="6385" y="387"/>
                    <a:pt x="7254" y="1029"/>
                  </a:cubicBezTo>
                  <a:cubicBezTo>
                    <a:pt x="9631" y="2798"/>
                    <a:pt x="11160" y="6464"/>
                    <a:pt x="10810" y="9551"/>
                  </a:cubicBezTo>
                  <a:cubicBezTo>
                    <a:pt x="10790" y="9671"/>
                    <a:pt x="10780" y="9781"/>
                    <a:pt x="10760" y="9891"/>
                  </a:cubicBezTo>
                  <a:cubicBezTo>
                    <a:pt x="10371" y="12798"/>
                    <a:pt x="9132" y="15695"/>
                    <a:pt x="7453" y="17644"/>
                  </a:cubicBezTo>
                  <a:cubicBezTo>
                    <a:pt x="6824" y="18373"/>
                    <a:pt x="6085" y="19022"/>
                    <a:pt x="5375" y="19652"/>
                  </a:cubicBezTo>
                  <a:cubicBezTo>
                    <a:pt x="4776" y="20181"/>
                    <a:pt x="4167" y="20731"/>
                    <a:pt x="3617" y="21310"/>
                  </a:cubicBezTo>
                  <a:cubicBezTo>
                    <a:pt x="3237" y="21720"/>
                    <a:pt x="2348" y="22899"/>
                    <a:pt x="2318" y="23558"/>
                  </a:cubicBezTo>
                  <a:cubicBezTo>
                    <a:pt x="2288" y="24347"/>
                    <a:pt x="2948" y="25306"/>
                    <a:pt x="3717" y="26185"/>
                  </a:cubicBezTo>
                  <a:lnTo>
                    <a:pt x="3737" y="26195"/>
                  </a:lnTo>
                  <a:cubicBezTo>
                    <a:pt x="4217" y="26745"/>
                    <a:pt x="4746" y="27264"/>
                    <a:pt x="5186" y="27694"/>
                  </a:cubicBezTo>
                  <a:cubicBezTo>
                    <a:pt x="5405" y="27914"/>
                    <a:pt x="5595" y="28094"/>
                    <a:pt x="5745" y="28253"/>
                  </a:cubicBezTo>
                  <a:cubicBezTo>
                    <a:pt x="6354" y="28873"/>
                    <a:pt x="7034" y="29482"/>
                    <a:pt x="7693" y="30062"/>
                  </a:cubicBezTo>
                  <a:cubicBezTo>
                    <a:pt x="7983" y="30311"/>
                    <a:pt x="8273" y="30571"/>
                    <a:pt x="8562" y="30831"/>
                  </a:cubicBezTo>
                  <a:cubicBezTo>
                    <a:pt x="9931" y="32060"/>
                    <a:pt x="11190" y="33399"/>
                    <a:pt x="11709" y="35137"/>
                  </a:cubicBezTo>
                  <a:cubicBezTo>
                    <a:pt x="11839" y="35537"/>
                    <a:pt x="11879" y="35956"/>
                    <a:pt x="11839" y="36366"/>
                  </a:cubicBezTo>
                  <a:cubicBezTo>
                    <a:pt x="11550" y="38444"/>
                    <a:pt x="8442" y="38743"/>
                    <a:pt x="7503" y="38773"/>
                  </a:cubicBezTo>
                  <a:cubicBezTo>
                    <a:pt x="7389" y="38778"/>
                    <a:pt x="7275" y="38780"/>
                    <a:pt x="7161" y="38780"/>
                  </a:cubicBezTo>
                  <a:cubicBezTo>
                    <a:pt x="5084" y="38780"/>
                    <a:pt x="3000" y="38112"/>
                    <a:pt x="1589" y="37535"/>
                  </a:cubicBezTo>
                  <a:cubicBezTo>
                    <a:pt x="1050" y="37315"/>
                    <a:pt x="520" y="37045"/>
                    <a:pt x="11" y="36785"/>
                  </a:cubicBezTo>
                  <a:lnTo>
                    <a:pt x="11" y="36905"/>
                  </a:lnTo>
                  <a:cubicBezTo>
                    <a:pt x="510" y="37155"/>
                    <a:pt x="1020" y="37415"/>
                    <a:pt x="1549" y="37635"/>
                  </a:cubicBezTo>
                  <a:cubicBezTo>
                    <a:pt x="2970" y="38213"/>
                    <a:pt x="5066" y="38889"/>
                    <a:pt x="7162" y="38889"/>
                  </a:cubicBezTo>
                  <a:cubicBezTo>
                    <a:pt x="7276" y="38889"/>
                    <a:pt x="7390" y="38887"/>
                    <a:pt x="7503" y="38883"/>
                  </a:cubicBezTo>
                  <a:cubicBezTo>
                    <a:pt x="8472" y="38843"/>
                    <a:pt x="11639" y="38544"/>
                    <a:pt x="11939" y="36386"/>
                  </a:cubicBezTo>
                  <a:cubicBezTo>
                    <a:pt x="11989" y="35956"/>
                    <a:pt x="11939" y="35517"/>
                    <a:pt x="11809" y="35097"/>
                  </a:cubicBezTo>
                  <a:cubicBezTo>
                    <a:pt x="11360" y="33618"/>
                    <a:pt x="10401" y="32429"/>
                    <a:pt x="9282" y="31351"/>
                  </a:cubicBezTo>
                  <a:cubicBezTo>
                    <a:pt x="8792" y="30871"/>
                    <a:pt x="8273" y="30421"/>
                    <a:pt x="7763" y="29972"/>
                  </a:cubicBezTo>
                  <a:cubicBezTo>
                    <a:pt x="7104" y="29402"/>
                    <a:pt x="6424" y="28803"/>
                    <a:pt x="5825" y="28174"/>
                  </a:cubicBezTo>
                  <a:cubicBezTo>
                    <a:pt x="5665" y="28014"/>
                    <a:pt x="5485" y="27834"/>
                    <a:pt x="5266" y="27614"/>
                  </a:cubicBezTo>
                  <a:cubicBezTo>
                    <a:pt x="4906" y="27274"/>
                    <a:pt x="4496" y="26865"/>
                    <a:pt x="4097" y="26445"/>
                  </a:cubicBezTo>
                  <a:lnTo>
                    <a:pt x="4087" y="26435"/>
                  </a:lnTo>
                  <a:cubicBezTo>
                    <a:pt x="3208" y="25486"/>
                    <a:pt x="2388" y="24417"/>
                    <a:pt x="2428" y="23568"/>
                  </a:cubicBezTo>
                  <a:cubicBezTo>
                    <a:pt x="2448" y="22959"/>
                    <a:pt x="3277" y="21830"/>
                    <a:pt x="3697" y="21380"/>
                  </a:cubicBezTo>
                  <a:cubicBezTo>
                    <a:pt x="4237" y="20801"/>
                    <a:pt x="4856" y="20251"/>
                    <a:pt x="5445" y="19722"/>
                  </a:cubicBezTo>
                  <a:cubicBezTo>
                    <a:pt x="6165" y="19092"/>
                    <a:pt x="6904" y="18443"/>
                    <a:pt x="7523" y="17714"/>
                  </a:cubicBezTo>
                  <a:cubicBezTo>
                    <a:pt x="9222" y="15745"/>
                    <a:pt x="10471" y="12828"/>
                    <a:pt x="10870" y="9901"/>
                  </a:cubicBezTo>
                  <a:cubicBezTo>
                    <a:pt x="10880" y="9791"/>
                    <a:pt x="10900" y="9671"/>
                    <a:pt x="10910" y="9561"/>
                  </a:cubicBezTo>
                  <a:cubicBezTo>
                    <a:pt x="11270" y="6444"/>
                    <a:pt x="9721" y="2728"/>
                    <a:pt x="7314" y="950"/>
                  </a:cubicBezTo>
                  <a:cubicBezTo>
                    <a:pt x="6423" y="286"/>
                    <a:pt x="5656" y="1"/>
                    <a:pt x="4913" y="1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27"/>
            <p:cNvSpPr/>
            <p:nvPr/>
          </p:nvSpPr>
          <p:spPr>
            <a:xfrm>
              <a:off x="3079864" y="1760422"/>
              <a:ext cx="551959" cy="1838785"/>
            </a:xfrm>
            <a:custGeom>
              <a:rect b="b" l="l" r="r" t="t"/>
              <a:pathLst>
                <a:path extrusionOk="0" h="37578" w="11280">
                  <a:moveTo>
                    <a:pt x="4494" y="0"/>
                  </a:moveTo>
                  <a:cubicBezTo>
                    <a:pt x="3648" y="0"/>
                    <a:pt x="2827" y="373"/>
                    <a:pt x="1879" y="968"/>
                  </a:cubicBezTo>
                  <a:cubicBezTo>
                    <a:pt x="1689" y="1088"/>
                    <a:pt x="1489" y="1238"/>
                    <a:pt x="1269" y="1398"/>
                  </a:cubicBezTo>
                  <a:cubicBezTo>
                    <a:pt x="870" y="1697"/>
                    <a:pt x="440" y="1967"/>
                    <a:pt x="1" y="2207"/>
                  </a:cubicBezTo>
                  <a:lnTo>
                    <a:pt x="1" y="2317"/>
                  </a:lnTo>
                  <a:cubicBezTo>
                    <a:pt x="470" y="2077"/>
                    <a:pt x="910" y="1797"/>
                    <a:pt x="1329" y="1477"/>
                  </a:cubicBezTo>
                  <a:cubicBezTo>
                    <a:pt x="1549" y="1318"/>
                    <a:pt x="1749" y="1178"/>
                    <a:pt x="1939" y="1058"/>
                  </a:cubicBezTo>
                  <a:cubicBezTo>
                    <a:pt x="2866" y="468"/>
                    <a:pt x="3667" y="100"/>
                    <a:pt x="4494" y="100"/>
                  </a:cubicBezTo>
                  <a:cubicBezTo>
                    <a:pt x="5209" y="100"/>
                    <a:pt x="5942" y="374"/>
                    <a:pt x="6794" y="1018"/>
                  </a:cubicBezTo>
                  <a:cubicBezTo>
                    <a:pt x="9072" y="2746"/>
                    <a:pt x="10520" y="6293"/>
                    <a:pt x="10161" y="9270"/>
                  </a:cubicBezTo>
                  <a:cubicBezTo>
                    <a:pt x="10151" y="9350"/>
                    <a:pt x="10141" y="9440"/>
                    <a:pt x="10131" y="9530"/>
                  </a:cubicBezTo>
                  <a:cubicBezTo>
                    <a:pt x="9741" y="12357"/>
                    <a:pt x="8532" y="15174"/>
                    <a:pt x="6904" y="17063"/>
                  </a:cubicBezTo>
                  <a:cubicBezTo>
                    <a:pt x="6315" y="17742"/>
                    <a:pt x="5615" y="18361"/>
                    <a:pt x="4946" y="18961"/>
                  </a:cubicBezTo>
                  <a:cubicBezTo>
                    <a:pt x="4336" y="19470"/>
                    <a:pt x="3767" y="20020"/>
                    <a:pt x="3218" y="20599"/>
                  </a:cubicBezTo>
                  <a:cubicBezTo>
                    <a:pt x="2818" y="21029"/>
                    <a:pt x="2019" y="22168"/>
                    <a:pt x="2009" y="22797"/>
                  </a:cubicBezTo>
                  <a:cubicBezTo>
                    <a:pt x="1989" y="23606"/>
                    <a:pt x="2698" y="24585"/>
                    <a:pt x="3507" y="25485"/>
                  </a:cubicBezTo>
                  <a:lnTo>
                    <a:pt x="3527" y="25504"/>
                  </a:lnTo>
                  <a:cubicBezTo>
                    <a:pt x="3947" y="25964"/>
                    <a:pt x="4386" y="26404"/>
                    <a:pt x="4776" y="26773"/>
                  </a:cubicBezTo>
                  <a:cubicBezTo>
                    <a:pt x="4946" y="26953"/>
                    <a:pt x="5106" y="27103"/>
                    <a:pt x="5236" y="27243"/>
                  </a:cubicBezTo>
                  <a:lnTo>
                    <a:pt x="5296" y="27293"/>
                  </a:lnTo>
                  <a:cubicBezTo>
                    <a:pt x="5315" y="27323"/>
                    <a:pt x="5335" y="27343"/>
                    <a:pt x="5355" y="27363"/>
                  </a:cubicBezTo>
                  <a:cubicBezTo>
                    <a:pt x="5945" y="27972"/>
                    <a:pt x="6594" y="28562"/>
                    <a:pt x="7224" y="29121"/>
                  </a:cubicBezTo>
                  <a:cubicBezTo>
                    <a:pt x="7463" y="29331"/>
                    <a:pt x="7693" y="29541"/>
                    <a:pt x="7923" y="29750"/>
                  </a:cubicBezTo>
                  <a:cubicBezTo>
                    <a:pt x="9302" y="30999"/>
                    <a:pt x="10520" y="32268"/>
                    <a:pt x="11020" y="34006"/>
                  </a:cubicBezTo>
                  <a:cubicBezTo>
                    <a:pt x="11140" y="34376"/>
                    <a:pt x="11180" y="34766"/>
                    <a:pt x="11140" y="35155"/>
                  </a:cubicBezTo>
                  <a:cubicBezTo>
                    <a:pt x="10860" y="37173"/>
                    <a:pt x="7843" y="37433"/>
                    <a:pt x="6934" y="37473"/>
                  </a:cubicBezTo>
                  <a:cubicBezTo>
                    <a:pt x="6835" y="37476"/>
                    <a:pt x="6735" y="37478"/>
                    <a:pt x="6636" y="37478"/>
                  </a:cubicBezTo>
                  <a:cubicBezTo>
                    <a:pt x="4631" y="37478"/>
                    <a:pt x="2589" y="36826"/>
                    <a:pt x="1209" y="36264"/>
                  </a:cubicBezTo>
                  <a:cubicBezTo>
                    <a:pt x="800" y="36094"/>
                    <a:pt x="400" y="35895"/>
                    <a:pt x="1" y="35705"/>
                  </a:cubicBezTo>
                  <a:lnTo>
                    <a:pt x="1" y="35815"/>
                  </a:lnTo>
                  <a:cubicBezTo>
                    <a:pt x="390" y="36004"/>
                    <a:pt x="780" y="36194"/>
                    <a:pt x="1169" y="36354"/>
                  </a:cubicBezTo>
                  <a:cubicBezTo>
                    <a:pt x="2569" y="36925"/>
                    <a:pt x="4612" y="37578"/>
                    <a:pt x="6633" y="37578"/>
                  </a:cubicBezTo>
                  <a:cubicBezTo>
                    <a:pt x="6733" y="37578"/>
                    <a:pt x="6834" y="37576"/>
                    <a:pt x="6934" y="37573"/>
                  </a:cubicBezTo>
                  <a:cubicBezTo>
                    <a:pt x="7873" y="37543"/>
                    <a:pt x="10950" y="37263"/>
                    <a:pt x="11240" y="35175"/>
                  </a:cubicBezTo>
                  <a:cubicBezTo>
                    <a:pt x="11280" y="34766"/>
                    <a:pt x="11240" y="34356"/>
                    <a:pt x="11120" y="33976"/>
                  </a:cubicBezTo>
                  <a:cubicBezTo>
                    <a:pt x="10690" y="32478"/>
                    <a:pt x="9691" y="31289"/>
                    <a:pt x="8562" y="30210"/>
                  </a:cubicBezTo>
                  <a:cubicBezTo>
                    <a:pt x="8153" y="29810"/>
                    <a:pt x="7723" y="29431"/>
                    <a:pt x="7294" y="29051"/>
                  </a:cubicBezTo>
                  <a:cubicBezTo>
                    <a:pt x="6664" y="28482"/>
                    <a:pt x="6015" y="27902"/>
                    <a:pt x="5425" y="27293"/>
                  </a:cubicBezTo>
                  <a:cubicBezTo>
                    <a:pt x="5266" y="27123"/>
                    <a:pt x="5066" y="26933"/>
                    <a:pt x="4836" y="26703"/>
                  </a:cubicBezTo>
                  <a:cubicBezTo>
                    <a:pt x="4496" y="26374"/>
                    <a:pt x="4107" y="25994"/>
                    <a:pt x="3727" y="25584"/>
                  </a:cubicBezTo>
                  <a:lnTo>
                    <a:pt x="3717" y="25564"/>
                  </a:lnTo>
                  <a:cubicBezTo>
                    <a:pt x="2868" y="24645"/>
                    <a:pt x="2089" y="23616"/>
                    <a:pt x="2099" y="22797"/>
                  </a:cubicBezTo>
                  <a:cubicBezTo>
                    <a:pt x="2119" y="22238"/>
                    <a:pt x="2838" y="21159"/>
                    <a:pt x="3287" y="20659"/>
                  </a:cubicBezTo>
                  <a:cubicBezTo>
                    <a:pt x="3837" y="20090"/>
                    <a:pt x="4406" y="19550"/>
                    <a:pt x="5006" y="19041"/>
                  </a:cubicBezTo>
                  <a:cubicBezTo>
                    <a:pt x="5705" y="18441"/>
                    <a:pt x="6364" y="17802"/>
                    <a:pt x="6974" y="17122"/>
                  </a:cubicBezTo>
                  <a:cubicBezTo>
                    <a:pt x="8622" y="15224"/>
                    <a:pt x="9831" y="12387"/>
                    <a:pt x="10221" y="9550"/>
                  </a:cubicBezTo>
                  <a:cubicBezTo>
                    <a:pt x="10241" y="9460"/>
                    <a:pt x="10251" y="9370"/>
                    <a:pt x="10261" y="9280"/>
                  </a:cubicBezTo>
                  <a:cubicBezTo>
                    <a:pt x="10620" y="6273"/>
                    <a:pt x="9152" y="2686"/>
                    <a:pt x="6844" y="938"/>
                  </a:cubicBezTo>
                  <a:cubicBezTo>
                    <a:pt x="5977" y="280"/>
                    <a:pt x="5227" y="0"/>
                    <a:pt x="4494" y="0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27"/>
            <p:cNvSpPr/>
            <p:nvPr/>
          </p:nvSpPr>
          <p:spPr>
            <a:xfrm>
              <a:off x="3079864" y="1789977"/>
              <a:ext cx="517755" cy="1775956"/>
            </a:xfrm>
            <a:custGeom>
              <a:rect b="b" l="l" r="r" t="t"/>
              <a:pathLst>
                <a:path extrusionOk="0" h="36294" w="10581">
                  <a:moveTo>
                    <a:pt x="4067" y="1"/>
                  </a:moveTo>
                  <a:cubicBezTo>
                    <a:pt x="3273" y="1"/>
                    <a:pt x="2494" y="340"/>
                    <a:pt x="1589" y="883"/>
                  </a:cubicBezTo>
                  <a:cubicBezTo>
                    <a:pt x="1399" y="1003"/>
                    <a:pt x="1179" y="1153"/>
                    <a:pt x="950" y="1313"/>
                  </a:cubicBezTo>
                  <a:cubicBezTo>
                    <a:pt x="650" y="1523"/>
                    <a:pt x="330" y="1743"/>
                    <a:pt x="1" y="1932"/>
                  </a:cubicBezTo>
                  <a:lnTo>
                    <a:pt x="1" y="2042"/>
                  </a:lnTo>
                  <a:cubicBezTo>
                    <a:pt x="350" y="1843"/>
                    <a:pt x="680" y="1633"/>
                    <a:pt x="1010" y="1393"/>
                  </a:cubicBezTo>
                  <a:cubicBezTo>
                    <a:pt x="1229" y="1243"/>
                    <a:pt x="1449" y="1093"/>
                    <a:pt x="1639" y="973"/>
                  </a:cubicBezTo>
                  <a:cubicBezTo>
                    <a:pt x="2525" y="438"/>
                    <a:pt x="3291" y="104"/>
                    <a:pt x="4070" y="104"/>
                  </a:cubicBezTo>
                  <a:cubicBezTo>
                    <a:pt x="4776" y="104"/>
                    <a:pt x="5494" y="378"/>
                    <a:pt x="6325" y="1023"/>
                  </a:cubicBezTo>
                  <a:cubicBezTo>
                    <a:pt x="8502" y="2712"/>
                    <a:pt x="9871" y="6138"/>
                    <a:pt x="9521" y="9006"/>
                  </a:cubicBezTo>
                  <a:cubicBezTo>
                    <a:pt x="9511" y="9066"/>
                    <a:pt x="9501" y="9126"/>
                    <a:pt x="9491" y="9185"/>
                  </a:cubicBezTo>
                  <a:cubicBezTo>
                    <a:pt x="9122" y="11923"/>
                    <a:pt x="7953" y="14650"/>
                    <a:pt x="6364" y="16489"/>
                  </a:cubicBezTo>
                  <a:cubicBezTo>
                    <a:pt x="5785" y="17128"/>
                    <a:pt x="5166" y="17727"/>
                    <a:pt x="4506" y="18287"/>
                  </a:cubicBezTo>
                  <a:cubicBezTo>
                    <a:pt x="3917" y="18786"/>
                    <a:pt x="3357" y="19326"/>
                    <a:pt x="2818" y="19895"/>
                  </a:cubicBezTo>
                  <a:cubicBezTo>
                    <a:pt x="2388" y="20375"/>
                    <a:pt x="1699" y="21464"/>
                    <a:pt x="1699" y="22043"/>
                  </a:cubicBezTo>
                  <a:cubicBezTo>
                    <a:pt x="1699" y="22862"/>
                    <a:pt x="2448" y="23871"/>
                    <a:pt x="3277" y="24761"/>
                  </a:cubicBezTo>
                  <a:lnTo>
                    <a:pt x="3297" y="24781"/>
                  </a:lnTo>
                  <a:cubicBezTo>
                    <a:pt x="3657" y="25180"/>
                    <a:pt x="4037" y="25550"/>
                    <a:pt x="4356" y="25870"/>
                  </a:cubicBezTo>
                  <a:cubicBezTo>
                    <a:pt x="4466" y="25979"/>
                    <a:pt x="4566" y="26079"/>
                    <a:pt x="4666" y="26169"/>
                  </a:cubicBezTo>
                  <a:cubicBezTo>
                    <a:pt x="4776" y="26289"/>
                    <a:pt x="4876" y="26389"/>
                    <a:pt x="4966" y="26489"/>
                  </a:cubicBezTo>
                  <a:cubicBezTo>
                    <a:pt x="5036" y="26559"/>
                    <a:pt x="5096" y="26619"/>
                    <a:pt x="5166" y="26689"/>
                  </a:cubicBezTo>
                  <a:lnTo>
                    <a:pt x="5186" y="26709"/>
                  </a:lnTo>
                  <a:cubicBezTo>
                    <a:pt x="5685" y="27228"/>
                    <a:pt x="6235" y="27718"/>
                    <a:pt x="6764" y="28207"/>
                  </a:cubicBezTo>
                  <a:lnTo>
                    <a:pt x="7124" y="28527"/>
                  </a:lnTo>
                  <a:cubicBezTo>
                    <a:pt x="8552" y="29826"/>
                    <a:pt x="9841" y="31095"/>
                    <a:pt x="10351" y="32883"/>
                  </a:cubicBezTo>
                  <a:cubicBezTo>
                    <a:pt x="10461" y="33233"/>
                    <a:pt x="10491" y="33602"/>
                    <a:pt x="10451" y="33962"/>
                  </a:cubicBezTo>
                  <a:cubicBezTo>
                    <a:pt x="10181" y="35910"/>
                    <a:pt x="7264" y="36160"/>
                    <a:pt x="6374" y="36190"/>
                  </a:cubicBezTo>
                  <a:cubicBezTo>
                    <a:pt x="6284" y="36193"/>
                    <a:pt x="6194" y="36194"/>
                    <a:pt x="6102" y="36194"/>
                  </a:cubicBezTo>
                  <a:cubicBezTo>
                    <a:pt x="4550" y="36194"/>
                    <a:pt x="2793" y="35794"/>
                    <a:pt x="850" y="35011"/>
                  </a:cubicBezTo>
                  <a:cubicBezTo>
                    <a:pt x="570" y="34891"/>
                    <a:pt x="290" y="34761"/>
                    <a:pt x="11" y="34631"/>
                  </a:cubicBezTo>
                  <a:lnTo>
                    <a:pt x="11" y="34741"/>
                  </a:lnTo>
                  <a:cubicBezTo>
                    <a:pt x="270" y="34871"/>
                    <a:pt x="540" y="34991"/>
                    <a:pt x="810" y="35101"/>
                  </a:cubicBezTo>
                  <a:cubicBezTo>
                    <a:pt x="2763" y="35893"/>
                    <a:pt x="4538" y="36294"/>
                    <a:pt x="6101" y="36294"/>
                  </a:cubicBezTo>
                  <a:cubicBezTo>
                    <a:pt x="6193" y="36294"/>
                    <a:pt x="6284" y="36292"/>
                    <a:pt x="6374" y="36290"/>
                  </a:cubicBezTo>
                  <a:cubicBezTo>
                    <a:pt x="7104" y="36260"/>
                    <a:pt x="8153" y="36150"/>
                    <a:pt x="9042" y="35750"/>
                  </a:cubicBezTo>
                  <a:cubicBezTo>
                    <a:pt x="9931" y="35341"/>
                    <a:pt x="10441" y="34751"/>
                    <a:pt x="10540" y="33982"/>
                  </a:cubicBezTo>
                  <a:cubicBezTo>
                    <a:pt x="10580" y="33602"/>
                    <a:pt x="10550" y="33213"/>
                    <a:pt x="10441" y="32853"/>
                  </a:cubicBezTo>
                  <a:cubicBezTo>
                    <a:pt x="10021" y="31364"/>
                    <a:pt x="9052" y="30225"/>
                    <a:pt x="7923" y="29146"/>
                  </a:cubicBezTo>
                  <a:cubicBezTo>
                    <a:pt x="7573" y="28807"/>
                    <a:pt x="7204" y="28467"/>
                    <a:pt x="6824" y="28127"/>
                  </a:cubicBezTo>
                  <a:cubicBezTo>
                    <a:pt x="6315" y="27668"/>
                    <a:pt x="5785" y="27188"/>
                    <a:pt x="5296" y="26689"/>
                  </a:cubicBezTo>
                  <a:lnTo>
                    <a:pt x="5236" y="26639"/>
                  </a:lnTo>
                  <a:cubicBezTo>
                    <a:pt x="5166" y="26559"/>
                    <a:pt x="5106" y="26489"/>
                    <a:pt x="5036" y="26419"/>
                  </a:cubicBezTo>
                  <a:cubicBezTo>
                    <a:pt x="4866" y="26249"/>
                    <a:pt x="4656" y="26049"/>
                    <a:pt x="4426" y="25800"/>
                  </a:cubicBezTo>
                  <a:cubicBezTo>
                    <a:pt x="4147" y="25520"/>
                    <a:pt x="3837" y="25220"/>
                    <a:pt x="3527" y="24891"/>
                  </a:cubicBezTo>
                  <a:lnTo>
                    <a:pt x="3507" y="24871"/>
                  </a:lnTo>
                  <a:cubicBezTo>
                    <a:pt x="2638" y="23951"/>
                    <a:pt x="1789" y="22882"/>
                    <a:pt x="1789" y="22043"/>
                  </a:cubicBezTo>
                  <a:cubicBezTo>
                    <a:pt x="1789" y="22003"/>
                    <a:pt x="1789" y="21973"/>
                    <a:pt x="1799" y="21933"/>
                  </a:cubicBezTo>
                  <a:cubicBezTo>
                    <a:pt x="1879" y="21374"/>
                    <a:pt x="2488" y="20405"/>
                    <a:pt x="2898" y="19955"/>
                  </a:cubicBezTo>
                  <a:cubicBezTo>
                    <a:pt x="3427" y="19386"/>
                    <a:pt x="3987" y="18856"/>
                    <a:pt x="4576" y="18357"/>
                  </a:cubicBezTo>
                  <a:cubicBezTo>
                    <a:pt x="5236" y="17797"/>
                    <a:pt x="5855" y="17188"/>
                    <a:pt x="6434" y="16548"/>
                  </a:cubicBezTo>
                  <a:cubicBezTo>
                    <a:pt x="8033" y="14700"/>
                    <a:pt x="9212" y="11953"/>
                    <a:pt x="9591" y="9195"/>
                  </a:cubicBezTo>
                  <a:cubicBezTo>
                    <a:pt x="9601" y="9136"/>
                    <a:pt x="9611" y="9066"/>
                    <a:pt x="9611" y="9006"/>
                  </a:cubicBezTo>
                  <a:cubicBezTo>
                    <a:pt x="9971" y="6108"/>
                    <a:pt x="8582" y="2642"/>
                    <a:pt x="6384" y="943"/>
                  </a:cubicBezTo>
                  <a:cubicBezTo>
                    <a:pt x="5528" y="282"/>
                    <a:pt x="4791" y="1"/>
                    <a:pt x="4067" y="1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27"/>
            <p:cNvSpPr/>
            <p:nvPr/>
          </p:nvSpPr>
          <p:spPr>
            <a:xfrm>
              <a:off x="3079864" y="1820854"/>
              <a:ext cx="483551" cy="1710827"/>
            </a:xfrm>
            <a:custGeom>
              <a:rect b="b" l="l" r="r" t="t"/>
              <a:pathLst>
                <a:path extrusionOk="0" h="34963" w="9882">
                  <a:moveTo>
                    <a:pt x="3649" y="1"/>
                  </a:moveTo>
                  <a:cubicBezTo>
                    <a:pt x="2900" y="1"/>
                    <a:pt x="2158" y="306"/>
                    <a:pt x="1299" y="792"/>
                  </a:cubicBezTo>
                  <a:cubicBezTo>
                    <a:pt x="1090" y="912"/>
                    <a:pt x="870" y="1062"/>
                    <a:pt x="630" y="1231"/>
                  </a:cubicBezTo>
                  <a:cubicBezTo>
                    <a:pt x="430" y="1361"/>
                    <a:pt x="220" y="1511"/>
                    <a:pt x="1" y="1641"/>
                  </a:cubicBezTo>
                  <a:lnTo>
                    <a:pt x="1" y="1741"/>
                  </a:lnTo>
                  <a:cubicBezTo>
                    <a:pt x="240" y="1591"/>
                    <a:pt x="470" y="1441"/>
                    <a:pt x="680" y="1291"/>
                  </a:cubicBezTo>
                  <a:cubicBezTo>
                    <a:pt x="920" y="1132"/>
                    <a:pt x="1149" y="972"/>
                    <a:pt x="1349" y="862"/>
                  </a:cubicBezTo>
                  <a:cubicBezTo>
                    <a:pt x="2202" y="377"/>
                    <a:pt x="2921" y="77"/>
                    <a:pt x="3646" y="77"/>
                  </a:cubicBezTo>
                  <a:cubicBezTo>
                    <a:pt x="4340" y="77"/>
                    <a:pt x="5039" y="352"/>
                    <a:pt x="5865" y="1002"/>
                  </a:cubicBezTo>
                  <a:cubicBezTo>
                    <a:pt x="7933" y="2650"/>
                    <a:pt x="9232" y="5957"/>
                    <a:pt x="8872" y="8704"/>
                  </a:cubicBezTo>
                  <a:lnTo>
                    <a:pt x="8862" y="8814"/>
                  </a:lnTo>
                  <a:cubicBezTo>
                    <a:pt x="8502" y="11472"/>
                    <a:pt x="7364" y="14119"/>
                    <a:pt x="5825" y="15897"/>
                  </a:cubicBezTo>
                  <a:cubicBezTo>
                    <a:pt x="5276" y="16497"/>
                    <a:pt x="4696" y="17066"/>
                    <a:pt x="4077" y="17586"/>
                  </a:cubicBezTo>
                  <a:cubicBezTo>
                    <a:pt x="3487" y="18085"/>
                    <a:pt x="2938" y="18605"/>
                    <a:pt x="2428" y="19164"/>
                  </a:cubicBezTo>
                  <a:cubicBezTo>
                    <a:pt x="2049" y="19594"/>
                    <a:pt x="1469" y="20543"/>
                    <a:pt x="1389" y="21123"/>
                  </a:cubicBezTo>
                  <a:cubicBezTo>
                    <a:pt x="1389" y="21172"/>
                    <a:pt x="1379" y="21222"/>
                    <a:pt x="1379" y="21272"/>
                  </a:cubicBezTo>
                  <a:cubicBezTo>
                    <a:pt x="1389" y="22082"/>
                    <a:pt x="2159" y="23071"/>
                    <a:pt x="2978" y="23960"/>
                  </a:cubicBezTo>
                  <a:cubicBezTo>
                    <a:pt x="2998" y="23970"/>
                    <a:pt x="3008" y="23990"/>
                    <a:pt x="3028" y="24000"/>
                  </a:cubicBezTo>
                  <a:cubicBezTo>
                    <a:pt x="3337" y="24329"/>
                    <a:pt x="3647" y="24649"/>
                    <a:pt x="3937" y="24939"/>
                  </a:cubicBezTo>
                  <a:lnTo>
                    <a:pt x="4157" y="25149"/>
                  </a:lnTo>
                  <a:lnTo>
                    <a:pt x="4177" y="25179"/>
                  </a:lnTo>
                  <a:cubicBezTo>
                    <a:pt x="4326" y="25328"/>
                    <a:pt x="4466" y="25458"/>
                    <a:pt x="4576" y="25578"/>
                  </a:cubicBezTo>
                  <a:cubicBezTo>
                    <a:pt x="4706" y="25728"/>
                    <a:pt x="4846" y="25868"/>
                    <a:pt x="4986" y="26018"/>
                  </a:cubicBezTo>
                  <a:cubicBezTo>
                    <a:pt x="5016" y="26038"/>
                    <a:pt x="5036" y="26068"/>
                    <a:pt x="5066" y="26088"/>
                  </a:cubicBezTo>
                  <a:cubicBezTo>
                    <a:pt x="5465" y="26487"/>
                    <a:pt x="5885" y="26877"/>
                    <a:pt x="6295" y="27247"/>
                  </a:cubicBezTo>
                  <a:lnTo>
                    <a:pt x="6325" y="27277"/>
                  </a:lnTo>
                  <a:cubicBezTo>
                    <a:pt x="7783" y="28615"/>
                    <a:pt x="9162" y="29894"/>
                    <a:pt x="9661" y="31722"/>
                  </a:cubicBezTo>
                  <a:cubicBezTo>
                    <a:pt x="9761" y="32052"/>
                    <a:pt x="9791" y="32392"/>
                    <a:pt x="9751" y="32731"/>
                  </a:cubicBezTo>
                  <a:cubicBezTo>
                    <a:pt x="9491" y="34620"/>
                    <a:pt x="6664" y="34839"/>
                    <a:pt x="5805" y="34869"/>
                  </a:cubicBezTo>
                  <a:cubicBezTo>
                    <a:pt x="5733" y="34871"/>
                    <a:pt x="5661" y="34872"/>
                    <a:pt x="5588" y="34872"/>
                  </a:cubicBezTo>
                  <a:cubicBezTo>
                    <a:pt x="4100" y="34872"/>
                    <a:pt x="2385" y="34483"/>
                    <a:pt x="480" y="33720"/>
                  </a:cubicBezTo>
                  <a:cubicBezTo>
                    <a:pt x="320" y="33651"/>
                    <a:pt x="160" y="33581"/>
                    <a:pt x="11" y="33511"/>
                  </a:cubicBezTo>
                  <a:lnTo>
                    <a:pt x="11" y="33621"/>
                  </a:lnTo>
                  <a:cubicBezTo>
                    <a:pt x="150" y="33681"/>
                    <a:pt x="300" y="33740"/>
                    <a:pt x="450" y="33810"/>
                  </a:cubicBezTo>
                  <a:cubicBezTo>
                    <a:pt x="2365" y="34572"/>
                    <a:pt x="4089" y="34962"/>
                    <a:pt x="5587" y="34962"/>
                  </a:cubicBezTo>
                  <a:cubicBezTo>
                    <a:pt x="5660" y="34962"/>
                    <a:pt x="5733" y="34961"/>
                    <a:pt x="5805" y="34959"/>
                  </a:cubicBezTo>
                  <a:cubicBezTo>
                    <a:pt x="6684" y="34929"/>
                    <a:pt x="9581" y="34700"/>
                    <a:pt x="9841" y="32751"/>
                  </a:cubicBezTo>
                  <a:cubicBezTo>
                    <a:pt x="9881" y="32402"/>
                    <a:pt x="9851" y="32042"/>
                    <a:pt x="9751" y="31712"/>
                  </a:cubicBezTo>
                  <a:cubicBezTo>
                    <a:pt x="9332" y="30164"/>
                    <a:pt x="8303" y="29025"/>
                    <a:pt x="7124" y="27896"/>
                  </a:cubicBezTo>
                  <a:cubicBezTo>
                    <a:pt x="6874" y="27666"/>
                    <a:pt x="6614" y="27426"/>
                    <a:pt x="6354" y="27187"/>
                  </a:cubicBezTo>
                  <a:cubicBezTo>
                    <a:pt x="5965" y="26827"/>
                    <a:pt x="5565" y="26457"/>
                    <a:pt x="5176" y="26078"/>
                  </a:cubicBezTo>
                  <a:lnTo>
                    <a:pt x="5166" y="26068"/>
                  </a:lnTo>
                  <a:cubicBezTo>
                    <a:pt x="4986" y="25898"/>
                    <a:pt x="4826" y="25718"/>
                    <a:pt x="4666" y="25548"/>
                  </a:cubicBezTo>
                  <a:lnTo>
                    <a:pt x="4646" y="25528"/>
                  </a:lnTo>
                  <a:cubicBezTo>
                    <a:pt x="4476" y="25338"/>
                    <a:pt x="4257" y="25129"/>
                    <a:pt x="4007" y="24879"/>
                  </a:cubicBezTo>
                  <a:cubicBezTo>
                    <a:pt x="3787" y="24659"/>
                    <a:pt x="3537" y="24419"/>
                    <a:pt x="3297" y="24160"/>
                  </a:cubicBezTo>
                  <a:lnTo>
                    <a:pt x="3267" y="24130"/>
                  </a:lnTo>
                  <a:cubicBezTo>
                    <a:pt x="2398" y="23220"/>
                    <a:pt x="1489" y="22122"/>
                    <a:pt x="1479" y="21272"/>
                  </a:cubicBezTo>
                  <a:cubicBezTo>
                    <a:pt x="1479" y="21232"/>
                    <a:pt x="1479" y="21192"/>
                    <a:pt x="1489" y="21152"/>
                  </a:cubicBezTo>
                  <a:cubicBezTo>
                    <a:pt x="1559" y="20583"/>
                    <a:pt x="2129" y="19654"/>
                    <a:pt x="2498" y="19234"/>
                  </a:cubicBezTo>
                  <a:cubicBezTo>
                    <a:pt x="3008" y="18685"/>
                    <a:pt x="3557" y="18155"/>
                    <a:pt x="4137" y="17666"/>
                  </a:cubicBezTo>
                  <a:cubicBezTo>
                    <a:pt x="4756" y="17146"/>
                    <a:pt x="5345" y="16577"/>
                    <a:pt x="5895" y="15967"/>
                  </a:cubicBezTo>
                  <a:cubicBezTo>
                    <a:pt x="7443" y="14169"/>
                    <a:pt x="8592" y="11512"/>
                    <a:pt x="8952" y="8834"/>
                  </a:cubicBezTo>
                  <a:lnTo>
                    <a:pt x="8972" y="8724"/>
                  </a:lnTo>
                  <a:cubicBezTo>
                    <a:pt x="9332" y="5907"/>
                    <a:pt x="8053" y="2630"/>
                    <a:pt x="5925" y="942"/>
                  </a:cubicBezTo>
                  <a:cubicBezTo>
                    <a:pt x="5086" y="279"/>
                    <a:pt x="4364" y="1"/>
                    <a:pt x="3649" y="1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27"/>
            <p:cNvSpPr/>
            <p:nvPr/>
          </p:nvSpPr>
          <p:spPr>
            <a:xfrm>
              <a:off x="3079864" y="1850067"/>
              <a:ext cx="449298" cy="1648291"/>
            </a:xfrm>
            <a:custGeom>
              <a:rect b="b" l="l" r="r" t="t"/>
              <a:pathLst>
                <a:path extrusionOk="0" h="33685" w="9182">
                  <a:moveTo>
                    <a:pt x="3215" y="0"/>
                  </a:moveTo>
                  <a:cubicBezTo>
                    <a:pt x="2514" y="0"/>
                    <a:pt x="1815" y="272"/>
                    <a:pt x="1010" y="704"/>
                  </a:cubicBezTo>
                  <a:cubicBezTo>
                    <a:pt x="790" y="824"/>
                    <a:pt x="560" y="984"/>
                    <a:pt x="310" y="1144"/>
                  </a:cubicBezTo>
                  <a:cubicBezTo>
                    <a:pt x="210" y="1214"/>
                    <a:pt x="110" y="1284"/>
                    <a:pt x="1" y="1344"/>
                  </a:cubicBezTo>
                  <a:lnTo>
                    <a:pt x="1" y="1454"/>
                  </a:lnTo>
                  <a:cubicBezTo>
                    <a:pt x="130" y="1374"/>
                    <a:pt x="240" y="1304"/>
                    <a:pt x="350" y="1224"/>
                  </a:cubicBezTo>
                  <a:cubicBezTo>
                    <a:pt x="600" y="1054"/>
                    <a:pt x="840" y="904"/>
                    <a:pt x="1060" y="784"/>
                  </a:cubicBezTo>
                  <a:cubicBezTo>
                    <a:pt x="1863" y="353"/>
                    <a:pt x="2541" y="86"/>
                    <a:pt x="3217" y="86"/>
                  </a:cubicBezTo>
                  <a:cubicBezTo>
                    <a:pt x="3902" y="86"/>
                    <a:pt x="4586" y="360"/>
                    <a:pt x="5395" y="1014"/>
                  </a:cubicBezTo>
                  <a:cubicBezTo>
                    <a:pt x="7374" y="2623"/>
                    <a:pt x="8592" y="5780"/>
                    <a:pt x="8243" y="8357"/>
                  </a:cubicBezTo>
                  <a:cubicBezTo>
                    <a:pt x="8243" y="8387"/>
                    <a:pt x="8233" y="8417"/>
                    <a:pt x="8233" y="8447"/>
                  </a:cubicBezTo>
                  <a:cubicBezTo>
                    <a:pt x="7823" y="11134"/>
                    <a:pt x="6744" y="13642"/>
                    <a:pt x="5276" y="15340"/>
                  </a:cubicBezTo>
                  <a:cubicBezTo>
                    <a:pt x="4766" y="15910"/>
                    <a:pt x="4207" y="16439"/>
                    <a:pt x="3627" y="16929"/>
                  </a:cubicBezTo>
                  <a:cubicBezTo>
                    <a:pt x="3058" y="17408"/>
                    <a:pt x="2528" y="17928"/>
                    <a:pt x="2029" y="18477"/>
                  </a:cubicBezTo>
                  <a:cubicBezTo>
                    <a:pt x="1689" y="18867"/>
                    <a:pt x="1159" y="19776"/>
                    <a:pt x="1080" y="20366"/>
                  </a:cubicBezTo>
                  <a:cubicBezTo>
                    <a:pt x="1070" y="20416"/>
                    <a:pt x="1070" y="20476"/>
                    <a:pt x="1070" y="20535"/>
                  </a:cubicBezTo>
                  <a:cubicBezTo>
                    <a:pt x="1100" y="21345"/>
                    <a:pt x="1879" y="22324"/>
                    <a:pt x="2698" y="23203"/>
                  </a:cubicBezTo>
                  <a:lnTo>
                    <a:pt x="2818" y="23323"/>
                  </a:lnTo>
                  <a:cubicBezTo>
                    <a:pt x="3058" y="23573"/>
                    <a:pt x="3307" y="23822"/>
                    <a:pt x="3527" y="24042"/>
                  </a:cubicBezTo>
                  <a:lnTo>
                    <a:pt x="3617" y="24142"/>
                  </a:lnTo>
                  <a:lnTo>
                    <a:pt x="3637" y="24152"/>
                  </a:lnTo>
                  <a:cubicBezTo>
                    <a:pt x="3847" y="24372"/>
                    <a:pt x="4037" y="24552"/>
                    <a:pt x="4187" y="24721"/>
                  </a:cubicBezTo>
                  <a:cubicBezTo>
                    <a:pt x="4706" y="25291"/>
                    <a:pt x="5276" y="25820"/>
                    <a:pt x="5825" y="26340"/>
                  </a:cubicBezTo>
                  <a:cubicBezTo>
                    <a:pt x="7204" y="27639"/>
                    <a:pt x="8522" y="28868"/>
                    <a:pt x="8982" y="30616"/>
                  </a:cubicBezTo>
                  <a:cubicBezTo>
                    <a:pt x="9062" y="30916"/>
                    <a:pt x="9092" y="31235"/>
                    <a:pt x="9052" y="31545"/>
                  </a:cubicBezTo>
                  <a:cubicBezTo>
                    <a:pt x="8802" y="33363"/>
                    <a:pt x="6075" y="33573"/>
                    <a:pt x="5236" y="33593"/>
                  </a:cubicBezTo>
                  <a:cubicBezTo>
                    <a:pt x="5182" y="33594"/>
                    <a:pt x="5128" y="33595"/>
                    <a:pt x="5074" y="33595"/>
                  </a:cubicBezTo>
                  <a:cubicBezTo>
                    <a:pt x="3650" y="33595"/>
                    <a:pt x="1978" y="33215"/>
                    <a:pt x="110" y="32474"/>
                  </a:cubicBezTo>
                  <a:lnTo>
                    <a:pt x="1" y="32424"/>
                  </a:lnTo>
                  <a:lnTo>
                    <a:pt x="1" y="32524"/>
                  </a:lnTo>
                  <a:lnTo>
                    <a:pt x="81" y="32554"/>
                  </a:lnTo>
                  <a:cubicBezTo>
                    <a:pt x="1957" y="33305"/>
                    <a:pt x="3639" y="33685"/>
                    <a:pt x="5082" y="33685"/>
                  </a:cubicBezTo>
                  <a:cubicBezTo>
                    <a:pt x="5137" y="33685"/>
                    <a:pt x="5191" y="33684"/>
                    <a:pt x="5246" y="33683"/>
                  </a:cubicBezTo>
                  <a:cubicBezTo>
                    <a:pt x="6095" y="33663"/>
                    <a:pt x="8882" y="33443"/>
                    <a:pt x="9142" y="31565"/>
                  </a:cubicBezTo>
                  <a:cubicBezTo>
                    <a:pt x="9182" y="31235"/>
                    <a:pt x="9152" y="30906"/>
                    <a:pt x="9072" y="30586"/>
                  </a:cubicBezTo>
                  <a:cubicBezTo>
                    <a:pt x="8652" y="28997"/>
                    <a:pt x="7543" y="27839"/>
                    <a:pt x="6325" y="26680"/>
                  </a:cubicBezTo>
                  <a:lnTo>
                    <a:pt x="6295" y="26660"/>
                  </a:lnTo>
                  <a:lnTo>
                    <a:pt x="5885" y="26270"/>
                  </a:lnTo>
                  <a:cubicBezTo>
                    <a:pt x="5605" y="26020"/>
                    <a:pt x="5335" y="25761"/>
                    <a:pt x="5066" y="25491"/>
                  </a:cubicBezTo>
                  <a:cubicBezTo>
                    <a:pt x="5036" y="25471"/>
                    <a:pt x="5016" y="25451"/>
                    <a:pt x="4986" y="25421"/>
                  </a:cubicBezTo>
                  <a:cubicBezTo>
                    <a:pt x="4736" y="25171"/>
                    <a:pt x="4486" y="24921"/>
                    <a:pt x="4247" y="24652"/>
                  </a:cubicBezTo>
                  <a:lnTo>
                    <a:pt x="4177" y="24582"/>
                  </a:lnTo>
                  <a:lnTo>
                    <a:pt x="4157" y="24562"/>
                  </a:lnTo>
                  <a:cubicBezTo>
                    <a:pt x="3997" y="24392"/>
                    <a:pt x="3807" y="24192"/>
                    <a:pt x="3587" y="23982"/>
                  </a:cubicBezTo>
                  <a:cubicBezTo>
                    <a:pt x="3407" y="23802"/>
                    <a:pt x="3208" y="23603"/>
                    <a:pt x="3028" y="23413"/>
                  </a:cubicBezTo>
                  <a:cubicBezTo>
                    <a:pt x="3008" y="23393"/>
                    <a:pt x="2998" y="23383"/>
                    <a:pt x="2978" y="23363"/>
                  </a:cubicBezTo>
                  <a:cubicBezTo>
                    <a:pt x="2099" y="22444"/>
                    <a:pt x="1179" y="21375"/>
                    <a:pt x="1159" y="20535"/>
                  </a:cubicBezTo>
                  <a:cubicBezTo>
                    <a:pt x="1159" y="20476"/>
                    <a:pt x="1159" y="20426"/>
                    <a:pt x="1169" y="20376"/>
                  </a:cubicBezTo>
                  <a:cubicBezTo>
                    <a:pt x="1249" y="19806"/>
                    <a:pt x="1759" y="18917"/>
                    <a:pt x="2089" y="18537"/>
                  </a:cubicBezTo>
                  <a:cubicBezTo>
                    <a:pt x="2588" y="17988"/>
                    <a:pt x="3118" y="17478"/>
                    <a:pt x="3687" y="16999"/>
                  </a:cubicBezTo>
                  <a:cubicBezTo>
                    <a:pt x="4276" y="16499"/>
                    <a:pt x="4826" y="15970"/>
                    <a:pt x="5345" y="15400"/>
                  </a:cubicBezTo>
                  <a:cubicBezTo>
                    <a:pt x="6824" y="13682"/>
                    <a:pt x="7913" y="11154"/>
                    <a:pt x="8323" y="8457"/>
                  </a:cubicBezTo>
                  <a:cubicBezTo>
                    <a:pt x="8323" y="8427"/>
                    <a:pt x="8323" y="8397"/>
                    <a:pt x="8333" y="8367"/>
                  </a:cubicBezTo>
                  <a:cubicBezTo>
                    <a:pt x="8692" y="5720"/>
                    <a:pt x="7483" y="2603"/>
                    <a:pt x="5455" y="944"/>
                  </a:cubicBezTo>
                  <a:cubicBezTo>
                    <a:pt x="4632" y="277"/>
                    <a:pt x="3923" y="0"/>
                    <a:pt x="3215" y="0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27"/>
            <p:cNvSpPr/>
            <p:nvPr/>
          </p:nvSpPr>
          <p:spPr>
            <a:xfrm>
              <a:off x="3079864" y="1879769"/>
              <a:ext cx="415094" cy="1584826"/>
            </a:xfrm>
            <a:custGeom>
              <a:rect b="b" l="l" r="r" t="t"/>
              <a:pathLst>
                <a:path extrusionOk="0" h="32388" w="8483">
                  <a:moveTo>
                    <a:pt x="2784" y="0"/>
                  </a:moveTo>
                  <a:cubicBezTo>
                    <a:pt x="2132" y="0"/>
                    <a:pt x="1476" y="242"/>
                    <a:pt x="720" y="627"/>
                  </a:cubicBezTo>
                  <a:cubicBezTo>
                    <a:pt x="470" y="757"/>
                    <a:pt x="230" y="897"/>
                    <a:pt x="1" y="1057"/>
                  </a:cubicBezTo>
                  <a:lnTo>
                    <a:pt x="1" y="1156"/>
                  </a:lnTo>
                  <a:lnTo>
                    <a:pt x="31" y="1136"/>
                  </a:lnTo>
                  <a:cubicBezTo>
                    <a:pt x="290" y="977"/>
                    <a:pt x="540" y="817"/>
                    <a:pt x="760" y="697"/>
                  </a:cubicBezTo>
                  <a:cubicBezTo>
                    <a:pt x="1513" y="318"/>
                    <a:pt x="2152" y="84"/>
                    <a:pt x="2782" y="84"/>
                  </a:cubicBezTo>
                  <a:cubicBezTo>
                    <a:pt x="3464" y="84"/>
                    <a:pt x="4136" y="357"/>
                    <a:pt x="4936" y="1017"/>
                  </a:cubicBezTo>
                  <a:cubicBezTo>
                    <a:pt x="6854" y="2625"/>
                    <a:pt x="7993" y="5662"/>
                    <a:pt x="7583" y="8180"/>
                  </a:cubicBezTo>
                  <a:cubicBezTo>
                    <a:pt x="7174" y="10747"/>
                    <a:pt x="6135" y="13155"/>
                    <a:pt x="4736" y="14763"/>
                  </a:cubicBezTo>
                  <a:cubicBezTo>
                    <a:pt x="4247" y="15303"/>
                    <a:pt x="3727" y="15802"/>
                    <a:pt x="3178" y="16262"/>
                  </a:cubicBezTo>
                  <a:cubicBezTo>
                    <a:pt x="2628" y="16732"/>
                    <a:pt x="2109" y="17231"/>
                    <a:pt x="1619" y="17771"/>
                  </a:cubicBezTo>
                  <a:cubicBezTo>
                    <a:pt x="1279" y="18170"/>
                    <a:pt x="840" y="19029"/>
                    <a:pt x="760" y="19579"/>
                  </a:cubicBezTo>
                  <a:cubicBezTo>
                    <a:pt x="750" y="19649"/>
                    <a:pt x="750" y="19709"/>
                    <a:pt x="750" y="19779"/>
                  </a:cubicBezTo>
                  <a:cubicBezTo>
                    <a:pt x="800" y="20688"/>
                    <a:pt x="1819" y="21827"/>
                    <a:pt x="2728" y="22746"/>
                  </a:cubicBezTo>
                  <a:lnTo>
                    <a:pt x="2748" y="22766"/>
                  </a:lnTo>
                  <a:lnTo>
                    <a:pt x="2948" y="22976"/>
                  </a:lnTo>
                  <a:lnTo>
                    <a:pt x="3108" y="23125"/>
                  </a:lnTo>
                  <a:cubicBezTo>
                    <a:pt x="3377" y="23405"/>
                    <a:pt x="3607" y="23635"/>
                    <a:pt x="3787" y="23835"/>
                  </a:cubicBezTo>
                  <a:cubicBezTo>
                    <a:pt x="4286" y="24394"/>
                    <a:pt x="4816" y="24904"/>
                    <a:pt x="5345" y="25403"/>
                  </a:cubicBezTo>
                  <a:cubicBezTo>
                    <a:pt x="6644" y="26642"/>
                    <a:pt x="7873" y="27821"/>
                    <a:pt x="8303" y="29479"/>
                  </a:cubicBezTo>
                  <a:cubicBezTo>
                    <a:pt x="8373" y="29769"/>
                    <a:pt x="8393" y="30059"/>
                    <a:pt x="8363" y="30349"/>
                  </a:cubicBezTo>
                  <a:cubicBezTo>
                    <a:pt x="8123" y="32097"/>
                    <a:pt x="5475" y="32287"/>
                    <a:pt x="4676" y="32297"/>
                  </a:cubicBezTo>
                  <a:cubicBezTo>
                    <a:pt x="4636" y="32297"/>
                    <a:pt x="4597" y="32298"/>
                    <a:pt x="4557" y="32298"/>
                  </a:cubicBezTo>
                  <a:cubicBezTo>
                    <a:pt x="3237" y="32298"/>
                    <a:pt x="1746" y="31977"/>
                    <a:pt x="1" y="31308"/>
                  </a:cubicBezTo>
                  <a:lnTo>
                    <a:pt x="1" y="31408"/>
                  </a:lnTo>
                  <a:cubicBezTo>
                    <a:pt x="1746" y="32067"/>
                    <a:pt x="3237" y="32387"/>
                    <a:pt x="4557" y="32387"/>
                  </a:cubicBezTo>
                  <a:cubicBezTo>
                    <a:pt x="4597" y="32387"/>
                    <a:pt x="4636" y="32387"/>
                    <a:pt x="4676" y="32387"/>
                  </a:cubicBezTo>
                  <a:cubicBezTo>
                    <a:pt x="5495" y="32367"/>
                    <a:pt x="8203" y="32177"/>
                    <a:pt x="8452" y="30359"/>
                  </a:cubicBezTo>
                  <a:cubicBezTo>
                    <a:pt x="8482" y="30059"/>
                    <a:pt x="8462" y="29759"/>
                    <a:pt x="8383" y="29469"/>
                  </a:cubicBezTo>
                  <a:cubicBezTo>
                    <a:pt x="7953" y="27781"/>
                    <a:pt x="6714" y="26592"/>
                    <a:pt x="5405" y="25343"/>
                  </a:cubicBezTo>
                  <a:cubicBezTo>
                    <a:pt x="4886" y="24844"/>
                    <a:pt x="4346" y="24334"/>
                    <a:pt x="3847" y="23785"/>
                  </a:cubicBezTo>
                  <a:cubicBezTo>
                    <a:pt x="3787" y="23705"/>
                    <a:pt x="3707" y="23625"/>
                    <a:pt x="3627" y="23545"/>
                  </a:cubicBezTo>
                  <a:lnTo>
                    <a:pt x="3617" y="23535"/>
                  </a:lnTo>
                  <a:cubicBezTo>
                    <a:pt x="3487" y="23395"/>
                    <a:pt x="3327" y="23235"/>
                    <a:pt x="3168" y="23075"/>
                  </a:cubicBezTo>
                  <a:lnTo>
                    <a:pt x="2818" y="22716"/>
                  </a:lnTo>
                  <a:lnTo>
                    <a:pt x="2698" y="22586"/>
                  </a:lnTo>
                  <a:cubicBezTo>
                    <a:pt x="1819" y="21697"/>
                    <a:pt x="880" y="20618"/>
                    <a:pt x="840" y="19779"/>
                  </a:cubicBezTo>
                  <a:cubicBezTo>
                    <a:pt x="840" y="19709"/>
                    <a:pt x="840" y="19649"/>
                    <a:pt x="850" y="19589"/>
                  </a:cubicBezTo>
                  <a:cubicBezTo>
                    <a:pt x="920" y="19059"/>
                    <a:pt x="1349" y="18220"/>
                    <a:pt x="1689" y="17830"/>
                  </a:cubicBezTo>
                  <a:cubicBezTo>
                    <a:pt x="2169" y="17291"/>
                    <a:pt x="2688" y="16791"/>
                    <a:pt x="3237" y="16332"/>
                  </a:cubicBezTo>
                  <a:cubicBezTo>
                    <a:pt x="3787" y="15862"/>
                    <a:pt x="4306" y="15363"/>
                    <a:pt x="4796" y="14823"/>
                  </a:cubicBezTo>
                  <a:cubicBezTo>
                    <a:pt x="6205" y="13195"/>
                    <a:pt x="7254" y="10777"/>
                    <a:pt x="7673" y="8190"/>
                  </a:cubicBezTo>
                  <a:cubicBezTo>
                    <a:pt x="8083" y="5642"/>
                    <a:pt x="6934" y="2575"/>
                    <a:pt x="4986" y="957"/>
                  </a:cubicBezTo>
                  <a:cubicBezTo>
                    <a:pt x="4179" y="279"/>
                    <a:pt x="3484" y="0"/>
                    <a:pt x="2784" y="0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27"/>
            <p:cNvSpPr/>
            <p:nvPr/>
          </p:nvSpPr>
          <p:spPr>
            <a:xfrm>
              <a:off x="3079864" y="1909618"/>
              <a:ext cx="380891" cy="1521703"/>
            </a:xfrm>
            <a:custGeom>
              <a:rect b="b" l="l" r="r" t="t"/>
              <a:pathLst>
                <a:path extrusionOk="0" h="31098" w="7784">
                  <a:moveTo>
                    <a:pt x="2353" y="1"/>
                  </a:moveTo>
                  <a:cubicBezTo>
                    <a:pt x="1749" y="1"/>
                    <a:pt x="1135" y="207"/>
                    <a:pt x="430" y="536"/>
                  </a:cubicBezTo>
                  <a:cubicBezTo>
                    <a:pt x="300" y="606"/>
                    <a:pt x="150" y="676"/>
                    <a:pt x="1" y="766"/>
                  </a:cubicBezTo>
                  <a:lnTo>
                    <a:pt x="1" y="866"/>
                  </a:lnTo>
                  <a:cubicBezTo>
                    <a:pt x="150" y="776"/>
                    <a:pt x="310" y="696"/>
                    <a:pt x="470" y="616"/>
                  </a:cubicBezTo>
                  <a:cubicBezTo>
                    <a:pt x="1170" y="287"/>
                    <a:pt x="1768" y="83"/>
                    <a:pt x="2354" y="83"/>
                  </a:cubicBezTo>
                  <a:cubicBezTo>
                    <a:pt x="3030" y="83"/>
                    <a:pt x="3689" y="356"/>
                    <a:pt x="4466" y="1026"/>
                  </a:cubicBezTo>
                  <a:cubicBezTo>
                    <a:pt x="6235" y="2545"/>
                    <a:pt x="7284" y="5422"/>
                    <a:pt x="6944" y="7839"/>
                  </a:cubicBezTo>
                  <a:lnTo>
                    <a:pt x="6934" y="7909"/>
                  </a:lnTo>
                  <a:cubicBezTo>
                    <a:pt x="6594" y="10257"/>
                    <a:pt x="5565" y="12615"/>
                    <a:pt x="4187" y="14193"/>
                  </a:cubicBezTo>
                  <a:cubicBezTo>
                    <a:pt x="3737" y="14693"/>
                    <a:pt x="3247" y="15162"/>
                    <a:pt x="2738" y="15602"/>
                  </a:cubicBezTo>
                  <a:cubicBezTo>
                    <a:pt x="2198" y="16052"/>
                    <a:pt x="1689" y="16541"/>
                    <a:pt x="1229" y="17071"/>
                  </a:cubicBezTo>
                  <a:cubicBezTo>
                    <a:pt x="920" y="17430"/>
                    <a:pt x="530" y="18230"/>
                    <a:pt x="450" y="18789"/>
                  </a:cubicBezTo>
                  <a:cubicBezTo>
                    <a:pt x="440" y="18869"/>
                    <a:pt x="440" y="18949"/>
                    <a:pt x="440" y="19029"/>
                  </a:cubicBezTo>
                  <a:cubicBezTo>
                    <a:pt x="510" y="20008"/>
                    <a:pt x="1769" y="21287"/>
                    <a:pt x="2688" y="22226"/>
                  </a:cubicBezTo>
                  <a:cubicBezTo>
                    <a:pt x="2968" y="22505"/>
                    <a:pt x="3208" y="22755"/>
                    <a:pt x="3387" y="22955"/>
                  </a:cubicBezTo>
                  <a:cubicBezTo>
                    <a:pt x="3867" y="23495"/>
                    <a:pt x="4366" y="23994"/>
                    <a:pt x="4866" y="24474"/>
                  </a:cubicBezTo>
                  <a:cubicBezTo>
                    <a:pt x="6085" y="25662"/>
                    <a:pt x="7234" y="26781"/>
                    <a:pt x="7613" y="28360"/>
                  </a:cubicBezTo>
                  <a:cubicBezTo>
                    <a:pt x="7673" y="28620"/>
                    <a:pt x="7693" y="28889"/>
                    <a:pt x="7663" y="29149"/>
                  </a:cubicBezTo>
                  <a:cubicBezTo>
                    <a:pt x="7433" y="30837"/>
                    <a:pt x="4876" y="30997"/>
                    <a:pt x="4107" y="31007"/>
                  </a:cubicBezTo>
                  <a:cubicBezTo>
                    <a:pt x="4085" y="31008"/>
                    <a:pt x="4064" y="31008"/>
                    <a:pt x="4043" y="31008"/>
                  </a:cubicBezTo>
                  <a:cubicBezTo>
                    <a:pt x="2870" y="31008"/>
                    <a:pt x="1541" y="30738"/>
                    <a:pt x="1" y="30188"/>
                  </a:cubicBezTo>
                  <a:lnTo>
                    <a:pt x="1" y="30278"/>
                  </a:lnTo>
                  <a:cubicBezTo>
                    <a:pt x="1531" y="30828"/>
                    <a:pt x="2860" y="31098"/>
                    <a:pt x="4042" y="31098"/>
                  </a:cubicBezTo>
                  <a:cubicBezTo>
                    <a:pt x="4064" y="31098"/>
                    <a:pt x="4085" y="31097"/>
                    <a:pt x="4107" y="31097"/>
                  </a:cubicBezTo>
                  <a:cubicBezTo>
                    <a:pt x="4896" y="31087"/>
                    <a:pt x="7503" y="30917"/>
                    <a:pt x="7743" y="29169"/>
                  </a:cubicBezTo>
                  <a:cubicBezTo>
                    <a:pt x="7783" y="28889"/>
                    <a:pt x="7763" y="28610"/>
                    <a:pt x="7693" y="28340"/>
                  </a:cubicBezTo>
                  <a:cubicBezTo>
                    <a:pt x="7314" y="26741"/>
                    <a:pt x="6155" y="25602"/>
                    <a:pt x="4926" y="24414"/>
                  </a:cubicBezTo>
                  <a:cubicBezTo>
                    <a:pt x="4436" y="23934"/>
                    <a:pt x="3927" y="23435"/>
                    <a:pt x="3457" y="22905"/>
                  </a:cubicBezTo>
                  <a:cubicBezTo>
                    <a:pt x="3317" y="22745"/>
                    <a:pt x="3148" y="22565"/>
                    <a:pt x="2958" y="22366"/>
                  </a:cubicBezTo>
                  <a:lnTo>
                    <a:pt x="2748" y="22166"/>
                  </a:lnTo>
                  <a:lnTo>
                    <a:pt x="2728" y="22136"/>
                  </a:lnTo>
                  <a:cubicBezTo>
                    <a:pt x="1819" y="21217"/>
                    <a:pt x="590" y="19968"/>
                    <a:pt x="530" y="19019"/>
                  </a:cubicBezTo>
                  <a:cubicBezTo>
                    <a:pt x="520" y="18939"/>
                    <a:pt x="520" y="18869"/>
                    <a:pt x="540" y="18799"/>
                  </a:cubicBezTo>
                  <a:cubicBezTo>
                    <a:pt x="650" y="18190"/>
                    <a:pt x="910" y="17610"/>
                    <a:pt x="1289" y="17121"/>
                  </a:cubicBezTo>
                  <a:cubicBezTo>
                    <a:pt x="1749" y="16591"/>
                    <a:pt x="2248" y="16102"/>
                    <a:pt x="2788" y="15662"/>
                  </a:cubicBezTo>
                  <a:cubicBezTo>
                    <a:pt x="3297" y="15222"/>
                    <a:pt x="3787" y="14743"/>
                    <a:pt x="4247" y="14243"/>
                  </a:cubicBezTo>
                  <a:cubicBezTo>
                    <a:pt x="5635" y="12665"/>
                    <a:pt x="6674" y="10287"/>
                    <a:pt x="7024" y="7919"/>
                  </a:cubicBezTo>
                  <a:lnTo>
                    <a:pt x="7034" y="7849"/>
                  </a:lnTo>
                  <a:cubicBezTo>
                    <a:pt x="7374" y="5392"/>
                    <a:pt x="6315" y="2495"/>
                    <a:pt x="4526" y="956"/>
                  </a:cubicBezTo>
                  <a:cubicBezTo>
                    <a:pt x="3734" y="276"/>
                    <a:pt x="3051" y="1"/>
                    <a:pt x="2353" y="1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27"/>
            <p:cNvSpPr/>
            <p:nvPr/>
          </p:nvSpPr>
          <p:spPr>
            <a:xfrm>
              <a:off x="3079864" y="1939369"/>
              <a:ext cx="346638" cy="1458237"/>
            </a:xfrm>
            <a:custGeom>
              <a:rect b="b" l="l" r="r" t="t"/>
              <a:pathLst>
                <a:path extrusionOk="0" h="29801" w="7084">
                  <a:moveTo>
                    <a:pt x="1914" y="0"/>
                  </a:moveTo>
                  <a:cubicBezTo>
                    <a:pt x="1359" y="0"/>
                    <a:pt x="790" y="178"/>
                    <a:pt x="140" y="458"/>
                  </a:cubicBezTo>
                  <a:cubicBezTo>
                    <a:pt x="100" y="478"/>
                    <a:pt x="51" y="498"/>
                    <a:pt x="1" y="518"/>
                  </a:cubicBezTo>
                  <a:lnTo>
                    <a:pt x="1" y="608"/>
                  </a:lnTo>
                  <a:cubicBezTo>
                    <a:pt x="61" y="578"/>
                    <a:pt x="120" y="548"/>
                    <a:pt x="170" y="528"/>
                  </a:cubicBezTo>
                  <a:cubicBezTo>
                    <a:pt x="819" y="248"/>
                    <a:pt x="1375" y="73"/>
                    <a:pt x="1915" y="73"/>
                  </a:cubicBezTo>
                  <a:cubicBezTo>
                    <a:pt x="2588" y="73"/>
                    <a:pt x="3236" y="345"/>
                    <a:pt x="4007" y="1027"/>
                  </a:cubicBezTo>
                  <a:cubicBezTo>
                    <a:pt x="5675" y="2516"/>
                    <a:pt x="6654" y="5323"/>
                    <a:pt x="6295" y="7641"/>
                  </a:cubicBezTo>
                  <a:cubicBezTo>
                    <a:pt x="5945" y="9889"/>
                    <a:pt x="4956" y="12117"/>
                    <a:pt x="3647" y="13635"/>
                  </a:cubicBezTo>
                  <a:cubicBezTo>
                    <a:pt x="3218" y="14095"/>
                    <a:pt x="2758" y="14534"/>
                    <a:pt x="2278" y="14934"/>
                  </a:cubicBezTo>
                  <a:cubicBezTo>
                    <a:pt x="1759" y="15374"/>
                    <a:pt x="1269" y="15853"/>
                    <a:pt x="820" y="16363"/>
                  </a:cubicBezTo>
                  <a:cubicBezTo>
                    <a:pt x="470" y="16842"/>
                    <a:pt x="240" y="17402"/>
                    <a:pt x="140" y="17991"/>
                  </a:cubicBezTo>
                  <a:cubicBezTo>
                    <a:pt x="120" y="18081"/>
                    <a:pt x="120" y="18181"/>
                    <a:pt x="120" y="18281"/>
                  </a:cubicBezTo>
                  <a:cubicBezTo>
                    <a:pt x="210" y="19210"/>
                    <a:pt x="1359" y="20379"/>
                    <a:pt x="2268" y="21318"/>
                  </a:cubicBezTo>
                  <a:cubicBezTo>
                    <a:pt x="2548" y="21598"/>
                    <a:pt x="2818" y="21867"/>
                    <a:pt x="2998" y="22087"/>
                  </a:cubicBezTo>
                  <a:cubicBezTo>
                    <a:pt x="3447" y="22607"/>
                    <a:pt x="3927" y="23086"/>
                    <a:pt x="4386" y="23536"/>
                  </a:cubicBezTo>
                  <a:cubicBezTo>
                    <a:pt x="5525" y="24675"/>
                    <a:pt x="6594" y="25744"/>
                    <a:pt x="6934" y="27232"/>
                  </a:cubicBezTo>
                  <a:cubicBezTo>
                    <a:pt x="6994" y="27472"/>
                    <a:pt x="7004" y="27712"/>
                    <a:pt x="6974" y="27962"/>
                  </a:cubicBezTo>
                  <a:cubicBezTo>
                    <a:pt x="6754" y="29570"/>
                    <a:pt x="4296" y="29720"/>
                    <a:pt x="3547" y="29720"/>
                  </a:cubicBezTo>
                  <a:cubicBezTo>
                    <a:pt x="2518" y="29720"/>
                    <a:pt x="1349" y="29510"/>
                    <a:pt x="1" y="29061"/>
                  </a:cubicBezTo>
                  <a:lnTo>
                    <a:pt x="1" y="29141"/>
                  </a:lnTo>
                  <a:cubicBezTo>
                    <a:pt x="1320" y="29580"/>
                    <a:pt x="2467" y="29800"/>
                    <a:pt x="3480" y="29800"/>
                  </a:cubicBezTo>
                  <a:cubicBezTo>
                    <a:pt x="3502" y="29800"/>
                    <a:pt x="3525" y="29800"/>
                    <a:pt x="3547" y="29800"/>
                  </a:cubicBezTo>
                  <a:cubicBezTo>
                    <a:pt x="4316" y="29800"/>
                    <a:pt x="6824" y="29650"/>
                    <a:pt x="7054" y="27972"/>
                  </a:cubicBezTo>
                  <a:cubicBezTo>
                    <a:pt x="7084" y="27712"/>
                    <a:pt x="7074" y="27462"/>
                    <a:pt x="7014" y="27212"/>
                  </a:cubicBezTo>
                  <a:cubicBezTo>
                    <a:pt x="6674" y="25694"/>
                    <a:pt x="5585" y="24615"/>
                    <a:pt x="4436" y="23476"/>
                  </a:cubicBezTo>
                  <a:cubicBezTo>
                    <a:pt x="3977" y="23016"/>
                    <a:pt x="3507" y="22547"/>
                    <a:pt x="3068" y="22027"/>
                  </a:cubicBezTo>
                  <a:cubicBezTo>
                    <a:pt x="2878" y="21808"/>
                    <a:pt x="2628" y="21548"/>
                    <a:pt x="2338" y="21258"/>
                  </a:cubicBezTo>
                  <a:cubicBezTo>
                    <a:pt x="1479" y="20379"/>
                    <a:pt x="290" y="19170"/>
                    <a:pt x="210" y="18271"/>
                  </a:cubicBezTo>
                  <a:cubicBezTo>
                    <a:pt x="210" y="18181"/>
                    <a:pt x="210" y="18091"/>
                    <a:pt x="220" y="18001"/>
                  </a:cubicBezTo>
                  <a:cubicBezTo>
                    <a:pt x="320" y="17432"/>
                    <a:pt x="550" y="16892"/>
                    <a:pt x="890" y="16423"/>
                  </a:cubicBezTo>
                  <a:cubicBezTo>
                    <a:pt x="1329" y="15913"/>
                    <a:pt x="1809" y="15444"/>
                    <a:pt x="2328" y="15004"/>
                  </a:cubicBezTo>
                  <a:cubicBezTo>
                    <a:pt x="2818" y="14594"/>
                    <a:pt x="3277" y="14155"/>
                    <a:pt x="3707" y="13685"/>
                  </a:cubicBezTo>
                  <a:cubicBezTo>
                    <a:pt x="5026" y="12157"/>
                    <a:pt x="6025" y="9909"/>
                    <a:pt x="6374" y="7651"/>
                  </a:cubicBezTo>
                  <a:cubicBezTo>
                    <a:pt x="6374" y="7611"/>
                    <a:pt x="6384" y="7571"/>
                    <a:pt x="6384" y="7541"/>
                  </a:cubicBezTo>
                  <a:cubicBezTo>
                    <a:pt x="6704" y="5213"/>
                    <a:pt x="5725" y="2446"/>
                    <a:pt x="4057" y="967"/>
                  </a:cubicBezTo>
                  <a:cubicBezTo>
                    <a:pt x="3276" y="275"/>
                    <a:pt x="2605" y="0"/>
                    <a:pt x="1914" y="0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27"/>
            <p:cNvSpPr/>
            <p:nvPr/>
          </p:nvSpPr>
          <p:spPr>
            <a:xfrm>
              <a:off x="3079864" y="2846581"/>
              <a:ext cx="312434" cy="517265"/>
            </a:xfrm>
            <a:custGeom>
              <a:rect b="b" l="l" r="r" t="t"/>
              <a:pathLst>
                <a:path extrusionOk="0" h="10571" w="6385">
                  <a:moveTo>
                    <a:pt x="11" y="1"/>
                  </a:moveTo>
                  <a:lnTo>
                    <a:pt x="11" y="190"/>
                  </a:lnTo>
                  <a:cubicBezTo>
                    <a:pt x="380" y="940"/>
                    <a:pt x="1189" y="1769"/>
                    <a:pt x="1869" y="2468"/>
                  </a:cubicBezTo>
                  <a:cubicBezTo>
                    <a:pt x="2149" y="2768"/>
                    <a:pt x="2428" y="3048"/>
                    <a:pt x="2618" y="3268"/>
                  </a:cubicBezTo>
                  <a:cubicBezTo>
                    <a:pt x="3028" y="3767"/>
                    <a:pt x="3477" y="4227"/>
                    <a:pt x="3907" y="4656"/>
                  </a:cubicBezTo>
                  <a:cubicBezTo>
                    <a:pt x="4966" y="5745"/>
                    <a:pt x="5965" y="6764"/>
                    <a:pt x="6265" y="8173"/>
                  </a:cubicBezTo>
                  <a:cubicBezTo>
                    <a:pt x="6305" y="8383"/>
                    <a:pt x="6315" y="8602"/>
                    <a:pt x="6295" y="8822"/>
                  </a:cubicBezTo>
                  <a:cubicBezTo>
                    <a:pt x="6075" y="10371"/>
                    <a:pt x="3707" y="10501"/>
                    <a:pt x="2978" y="10501"/>
                  </a:cubicBezTo>
                  <a:cubicBezTo>
                    <a:pt x="2109" y="10501"/>
                    <a:pt x="1139" y="10331"/>
                    <a:pt x="1" y="9981"/>
                  </a:cubicBezTo>
                  <a:lnTo>
                    <a:pt x="1" y="10051"/>
                  </a:lnTo>
                  <a:cubicBezTo>
                    <a:pt x="1139" y="10401"/>
                    <a:pt x="2099" y="10571"/>
                    <a:pt x="2978" y="10571"/>
                  </a:cubicBezTo>
                  <a:cubicBezTo>
                    <a:pt x="3807" y="10571"/>
                    <a:pt x="4576" y="10441"/>
                    <a:pt x="5146" y="10201"/>
                  </a:cubicBezTo>
                  <a:cubicBezTo>
                    <a:pt x="5865" y="9901"/>
                    <a:pt x="6275" y="9442"/>
                    <a:pt x="6364" y="8832"/>
                  </a:cubicBezTo>
                  <a:cubicBezTo>
                    <a:pt x="6384" y="8602"/>
                    <a:pt x="6374" y="8373"/>
                    <a:pt x="6325" y="8153"/>
                  </a:cubicBezTo>
                  <a:cubicBezTo>
                    <a:pt x="6025" y="6724"/>
                    <a:pt x="5016" y="5695"/>
                    <a:pt x="3957" y="4606"/>
                  </a:cubicBezTo>
                  <a:cubicBezTo>
                    <a:pt x="3527" y="4167"/>
                    <a:pt x="3078" y="3717"/>
                    <a:pt x="2668" y="3218"/>
                  </a:cubicBezTo>
                  <a:cubicBezTo>
                    <a:pt x="2478" y="2988"/>
                    <a:pt x="2208" y="2708"/>
                    <a:pt x="1919" y="2418"/>
                  </a:cubicBezTo>
                  <a:cubicBezTo>
                    <a:pt x="1199" y="1669"/>
                    <a:pt x="330" y="780"/>
                    <a:pt x="11" y="1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27"/>
            <p:cNvSpPr/>
            <p:nvPr/>
          </p:nvSpPr>
          <p:spPr>
            <a:xfrm>
              <a:off x="3079864" y="1968435"/>
              <a:ext cx="297754" cy="818543"/>
            </a:xfrm>
            <a:custGeom>
              <a:rect b="b" l="l" r="r" t="t"/>
              <a:pathLst>
                <a:path extrusionOk="0" h="16728" w="6085">
                  <a:moveTo>
                    <a:pt x="1466" y="0"/>
                  </a:moveTo>
                  <a:cubicBezTo>
                    <a:pt x="1004" y="0"/>
                    <a:pt x="529" y="123"/>
                    <a:pt x="1" y="323"/>
                  </a:cubicBezTo>
                  <a:lnTo>
                    <a:pt x="1" y="413"/>
                  </a:lnTo>
                  <a:cubicBezTo>
                    <a:pt x="541" y="206"/>
                    <a:pt x="1018" y="78"/>
                    <a:pt x="1477" y="78"/>
                  </a:cubicBezTo>
                  <a:cubicBezTo>
                    <a:pt x="2147" y="78"/>
                    <a:pt x="2781" y="350"/>
                    <a:pt x="3527" y="1043"/>
                  </a:cubicBezTo>
                  <a:cubicBezTo>
                    <a:pt x="5066" y="2451"/>
                    <a:pt x="5965" y="5049"/>
                    <a:pt x="5665" y="7227"/>
                  </a:cubicBezTo>
                  <a:lnTo>
                    <a:pt x="5645" y="7377"/>
                  </a:lnTo>
                  <a:cubicBezTo>
                    <a:pt x="5296" y="9505"/>
                    <a:pt x="4336" y="11633"/>
                    <a:pt x="3098" y="13061"/>
                  </a:cubicBezTo>
                  <a:cubicBezTo>
                    <a:pt x="2698" y="13501"/>
                    <a:pt x="2268" y="13911"/>
                    <a:pt x="1819" y="14290"/>
                  </a:cubicBezTo>
                  <a:cubicBezTo>
                    <a:pt x="1319" y="14710"/>
                    <a:pt x="850" y="15179"/>
                    <a:pt x="420" y="15679"/>
                  </a:cubicBezTo>
                  <a:cubicBezTo>
                    <a:pt x="240" y="15919"/>
                    <a:pt x="90" y="16198"/>
                    <a:pt x="1" y="16478"/>
                  </a:cubicBezTo>
                  <a:lnTo>
                    <a:pt x="1" y="16728"/>
                  </a:lnTo>
                  <a:cubicBezTo>
                    <a:pt x="100" y="16368"/>
                    <a:pt x="260" y="16028"/>
                    <a:pt x="480" y="15719"/>
                  </a:cubicBezTo>
                  <a:cubicBezTo>
                    <a:pt x="900" y="15229"/>
                    <a:pt x="1369" y="14770"/>
                    <a:pt x="1879" y="14350"/>
                  </a:cubicBezTo>
                  <a:cubicBezTo>
                    <a:pt x="2328" y="13970"/>
                    <a:pt x="2758" y="13551"/>
                    <a:pt x="3158" y="13111"/>
                  </a:cubicBezTo>
                  <a:cubicBezTo>
                    <a:pt x="4406" y="11673"/>
                    <a:pt x="5365" y="9535"/>
                    <a:pt x="5715" y="7387"/>
                  </a:cubicBezTo>
                  <a:cubicBezTo>
                    <a:pt x="6085" y="5159"/>
                    <a:pt x="5176" y="2441"/>
                    <a:pt x="3587" y="983"/>
                  </a:cubicBezTo>
                  <a:cubicBezTo>
                    <a:pt x="2821" y="276"/>
                    <a:pt x="2158" y="0"/>
                    <a:pt x="1466" y="0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27"/>
            <p:cNvSpPr/>
            <p:nvPr/>
          </p:nvSpPr>
          <p:spPr>
            <a:xfrm>
              <a:off x="3079864" y="2865665"/>
              <a:ext cx="278720" cy="464565"/>
            </a:xfrm>
            <a:custGeom>
              <a:rect b="b" l="l" r="r" t="t"/>
              <a:pathLst>
                <a:path extrusionOk="0" h="9494" w="5696">
                  <a:moveTo>
                    <a:pt x="1" y="0"/>
                  </a:moveTo>
                  <a:lnTo>
                    <a:pt x="1" y="130"/>
                  </a:lnTo>
                  <a:cubicBezTo>
                    <a:pt x="400" y="690"/>
                    <a:pt x="960" y="1269"/>
                    <a:pt x="1449" y="1769"/>
                  </a:cubicBezTo>
                  <a:cubicBezTo>
                    <a:pt x="1739" y="2078"/>
                    <a:pt x="2019" y="2368"/>
                    <a:pt x="2218" y="2598"/>
                  </a:cubicBezTo>
                  <a:cubicBezTo>
                    <a:pt x="2608" y="3077"/>
                    <a:pt x="3018" y="3507"/>
                    <a:pt x="3417" y="3927"/>
                  </a:cubicBezTo>
                  <a:cubicBezTo>
                    <a:pt x="4396" y="4956"/>
                    <a:pt x="5315" y="5925"/>
                    <a:pt x="5575" y="7253"/>
                  </a:cubicBezTo>
                  <a:cubicBezTo>
                    <a:pt x="5615" y="7443"/>
                    <a:pt x="5615" y="7643"/>
                    <a:pt x="5595" y="7833"/>
                  </a:cubicBezTo>
                  <a:cubicBezTo>
                    <a:pt x="5545" y="8211"/>
                    <a:pt x="5169" y="9421"/>
                    <a:pt x="2452" y="9421"/>
                  </a:cubicBezTo>
                  <a:cubicBezTo>
                    <a:pt x="2441" y="9421"/>
                    <a:pt x="2429" y="9421"/>
                    <a:pt x="2418" y="9421"/>
                  </a:cubicBezTo>
                  <a:cubicBezTo>
                    <a:pt x="1599" y="9391"/>
                    <a:pt x="790" y="9261"/>
                    <a:pt x="1" y="9032"/>
                  </a:cubicBezTo>
                  <a:lnTo>
                    <a:pt x="1" y="9112"/>
                  </a:lnTo>
                  <a:cubicBezTo>
                    <a:pt x="790" y="9341"/>
                    <a:pt x="1599" y="9471"/>
                    <a:pt x="2418" y="9491"/>
                  </a:cubicBezTo>
                  <a:cubicBezTo>
                    <a:pt x="2473" y="9493"/>
                    <a:pt x="2527" y="9494"/>
                    <a:pt x="2581" y="9494"/>
                  </a:cubicBezTo>
                  <a:cubicBezTo>
                    <a:pt x="3236" y="9494"/>
                    <a:pt x="3887" y="9382"/>
                    <a:pt x="4496" y="9152"/>
                  </a:cubicBezTo>
                  <a:cubicBezTo>
                    <a:pt x="5196" y="8872"/>
                    <a:pt x="5585" y="8432"/>
                    <a:pt x="5665" y="7843"/>
                  </a:cubicBezTo>
                  <a:cubicBezTo>
                    <a:pt x="5695" y="7643"/>
                    <a:pt x="5685" y="7443"/>
                    <a:pt x="5655" y="7253"/>
                  </a:cubicBezTo>
                  <a:cubicBezTo>
                    <a:pt x="5395" y="5905"/>
                    <a:pt x="4456" y="4926"/>
                    <a:pt x="3477" y="3877"/>
                  </a:cubicBezTo>
                  <a:cubicBezTo>
                    <a:pt x="3078" y="3467"/>
                    <a:pt x="2668" y="3027"/>
                    <a:pt x="2278" y="2558"/>
                  </a:cubicBezTo>
                  <a:cubicBezTo>
                    <a:pt x="2089" y="2318"/>
                    <a:pt x="1799" y="2028"/>
                    <a:pt x="1499" y="1719"/>
                  </a:cubicBezTo>
                  <a:cubicBezTo>
                    <a:pt x="990" y="1189"/>
                    <a:pt x="400" y="590"/>
                    <a:pt x="1" y="0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27"/>
            <p:cNvSpPr/>
            <p:nvPr/>
          </p:nvSpPr>
          <p:spPr>
            <a:xfrm>
              <a:off x="3079864" y="1997794"/>
              <a:ext cx="264040" cy="740789"/>
            </a:xfrm>
            <a:custGeom>
              <a:rect b="b" l="l" r="r" t="t"/>
              <a:pathLst>
                <a:path extrusionOk="0" h="15139" w="5396">
                  <a:moveTo>
                    <a:pt x="1022" y="1"/>
                  </a:moveTo>
                  <a:cubicBezTo>
                    <a:pt x="696" y="1"/>
                    <a:pt x="361" y="61"/>
                    <a:pt x="1" y="163"/>
                  </a:cubicBezTo>
                  <a:lnTo>
                    <a:pt x="1" y="243"/>
                  </a:lnTo>
                  <a:cubicBezTo>
                    <a:pt x="361" y="139"/>
                    <a:pt x="696" y="77"/>
                    <a:pt x="1021" y="77"/>
                  </a:cubicBezTo>
                  <a:cubicBezTo>
                    <a:pt x="1698" y="77"/>
                    <a:pt x="2336" y="344"/>
                    <a:pt x="3078" y="1052"/>
                  </a:cubicBezTo>
                  <a:cubicBezTo>
                    <a:pt x="4556" y="2471"/>
                    <a:pt x="5365" y="4998"/>
                    <a:pt x="5006" y="7116"/>
                  </a:cubicBezTo>
                  <a:cubicBezTo>
                    <a:pt x="4656" y="9125"/>
                    <a:pt x="3737" y="11143"/>
                    <a:pt x="2558" y="12501"/>
                  </a:cubicBezTo>
                  <a:cubicBezTo>
                    <a:pt x="2188" y="12911"/>
                    <a:pt x="1789" y="13291"/>
                    <a:pt x="1369" y="13640"/>
                  </a:cubicBezTo>
                  <a:cubicBezTo>
                    <a:pt x="880" y="14040"/>
                    <a:pt x="430" y="14489"/>
                    <a:pt x="21" y="14979"/>
                  </a:cubicBezTo>
                  <a:cubicBezTo>
                    <a:pt x="11" y="14989"/>
                    <a:pt x="11" y="14999"/>
                    <a:pt x="1" y="15009"/>
                  </a:cubicBezTo>
                  <a:lnTo>
                    <a:pt x="1" y="15139"/>
                  </a:lnTo>
                  <a:cubicBezTo>
                    <a:pt x="31" y="15099"/>
                    <a:pt x="51" y="15059"/>
                    <a:pt x="81" y="15029"/>
                  </a:cubicBezTo>
                  <a:cubicBezTo>
                    <a:pt x="490" y="14539"/>
                    <a:pt x="940" y="14100"/>
                    <a:pt x="1419" y="13690"/>
                  </a:cubicBezTo>
                  <a:cubicBezTo>
                    <a:pt x="1839" y="13340"/>
                    <a:pt x="2238" y="12961"/>
                    <a:pt x="2608" y="12551"/>
                  </a:cubicBezTo>
                  <a:cubicBezTo>
                    <a:pt x="3807" y="11183"/>
                    <a:pt x="4726" y="9154"/>
                    <a:pt x="5076" y="7126"/>
                  </a:cubicBezTo>
                  <a:cubicBezTo>
                    <a:pt x="5086" y="7066"/>
                    <a:pt x="5096" y="7007"/>
                    <a:pt x="5106" y="6927"/>
                  </a:cubicBezTo>
                  <a:cubicBezTo>
                    <a:pt x="5395" y="4829"/>
                    <a:pt x="4576" y="2391"/>
                    <a:pt x="3128" y="1002"/>
                  </a:cubicBezTo>
                  <a:cubicBezTo>
                    <a:pt x="2366" y="275"/>
                    <a:pt x="1715" y="1"/>
                    <a:pt x="1022" y="1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27"/>
            <p:cNvSpPr/>
            <p:nvPr/>
          </p:nvSpPr>
          <p:spPr>
            <a:xfrm>
              <a:off x="3079864" y="2877408"/>
              <a:ext cx="244467" cy="419596"/>
            </a:xfrm>
            <a:custGeom>
              <a:rect b="b" l="l" r="r" t="t"/>
              <a:pathLst>
                <a:path extrusionOk="0" h="8575" w="4996">
                  <a:moveTo>
                    <a:pt x="1" y="0"/>
                  </a:moveTo>
                  <a:lnTo>
                    <a:pt x="1" y="110"/>
                  </a:lnTo>
                  <a:cubicBezTo>
                    <a:pt x="320" y="500"/>
                    <a:pt x="690" y="879"/>
                    <a:pt x="1030" y="1229"/>
                  </a:cubicBezTo>
                  <a:cubicBezTo>
                    <a:pt x="1339" y="1549"/>
                    <a:pt x="1629" y="1858"/>
                    <a:pt x="1819" y="2098"/>
                  </a:cubicBezTo>
                  <a:cubicBezTo>
                    <a:pt x="2188" y="2548"/>
                    <a:pt x="2558" y="2957"/>
                    <a:pt x="2918" y="3347"/>
                  </a:cubicBezTo>
                  <a:cubicBezTo>
                    <a:pt x="3867" y="4366"/>
                    <a:pt x="4676" y="5255"/>
                    <a:pt x="4886" y="6504"/>
                  </a:cubicBezTo>
                  <a:cubicBezTo>
                    <a:pt x="4916" y="6664"/>
                    <a:pt x="4926" y="6844"/>
                    <a:pt x="4906" y="7003"/>
                  </a:cubicBezTo>
                  <a:cubicBezTo>
                    <a:pt x="4857" y="7358"/>
                    <a:pt x="4496" y="8503"/>
                    <a:pt x="1957" y="8503"/>
                  </a:cubicBezTo>
                  <a:cubicBezTo>
                    <a:pt x="1925" y="8503"/>
                    <a:pt x="1892" y="8502"/>
                    <a:pt x="1859" y="8502"/>
                  </a:cubicBezTo>
                  <a:cubicBezTo>
                    <a:pt x="1229" y="8482"/>
                    <a:pt x="610" y="8392"/>
                    <a:pt x="1" y="8232"/>
                  </a:cubicBezTo>
                  <a:lnTo>
                    <a:pt x="1" y="8302"/>
                  </a:lnTo>
                  <a:cubicBezTo>
                    <a:pt x="610" y="8462"/>
                    <a:pt x="1229" y="8552"/>
                    <a:pt x="1849" y="8572"/>
                  </a:cubicBezTo>
                  <a:cubicBezTo>
                    <a:pt x="1905" y="8574"/>
                    <a:pt x="1962" y="8574"/>
                    <a:pt x="2018" y="8574"/>
                  </a:cubicBezTo>
                  <a:cubicBezTo>
                    <a:pt x="2641" y="8574"/>
                    <a:pt x="3261" y="8473"/>
                    <a:pt x="3847" y="8262"/>
                  </a:cubicBezTo>
                  <a:cubicBezTo>
                    <a:pt x="4516" y="7992"/>
                    <a:pt x="4896" y="7573"/>
                    <a:pt x="4976" y="7013"/>
                  </a:cubicBezTo>
                  <a:cubicBezTo>
                    <a:pt x="4996" y="6844"/>
                    <a:pt x="4986" y="6664"/>
                    <a:pt x="4956" y="6494"/>
                  </a:cubicBezTo>
                  <a:cubicBezTo>
                    <a:pt x="4746" y="5225"/>
                    <a:pt x="3927" y="4336"/>
                    <a:pt x="2968" y="3307"/>
                  </a:cubicBezTo>
                  <a:cubicBezTo>
                    <a:pt x="2608" y="2917"/>
                    <a:pt x="2238" y="2508"/>
                    <a:pt x="1879" y="2058"/>
                  </a:cubicBezTo>
                  <a:cubicBezTo>
                    <a:pt x="1679" y="1808"/>
                    <a:pt x="1389" y="1499"/>
                    <a:pt x="1080" y="1179"/>
                  </a:cubicBezTo>
                  <a:cubicBezTo>
                    <a:pt x="730" y="819"/>
                    <a:pt x="330" y="410"/>
                    <a:pt x="1" y="0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27"/>
            <p:cNvSpPr/>
            <p:nvPr/>
          </p:nvSpPr>
          <p:spPr>
            <a:xfrm>
              <a:off x="3079864" y="2026958"/>
              <a:ext cx="234680" cy="682804"/>
            </a:xfrm>
            <a:custGeom>
              <a:rect b="b" l="l" r="r" t="t"/>
              <a:pathLst>
                <a:path extrusionOk="0" h="13954" w="4796">
                  <a:moveTo>
                    <a:pt x="573" y="1"/>
                  </a:moveTo>
                  <a:cubicBezTo>
                    <a:pt x="387" y="1"/>
                    <a:pt x="197" y="21"/>
                    <a:pt x="1" y="57"/>
                  </a:cubicBezTo>
                  <a:lnTo>
                    <a:pt x="1" y="127"/>
                  </a:lnTo>
                  <a:cubicBezTo>
                    <a:pt x="194" y="90"/>
                    <a:pt x="380" y="71"/>
                    <a:pt x="564" y="71"/>
                  </a:cubicBezTo>
                  <a:cubicBezTo>
                    <a:pt x="1244" y="71"/>
                    <a:pt x="1876" y="344"/>
                    <a:pt x="2608" y="1076"/>
                  </a:cubicBezTo>
                  <a:cubicBezTo>
                    <a:pt x="3977" y="2444"/>
                    <a:pt x="4716" y="4862"/>
                    <a:pt x="4356" y="6860"/>
                  </a:cubicBezTo>
                  <a:cubicBezTo>
                    <a:pt x="3997" y="8788"/>
                    <a:pt x="3148" y="10646"/>
                    <a:pt x="2009" y="11945"/>
                  </a:cubicBezTo>
                  <a:cubicBezTo>
                    <a:pt x="1669" y="12325"/>
                    <a:pt x="1299" y="12675"/>
                    <a:pt x="910" y="13004"/>
                  </a:cubicBezTo>
                  <a:cubicBezTo>
                    <a:pt x="600" y="13274"/>
                    <a:pt x="280" y="13554"/>
                    <a:pt x="1" y="13853"/>
                  </a:cubicBezTo>
                  <a:lnTo>
                    <a:pt x="1" y="13953"/>
                  </a:lnTo>
                  <a:cubicBezTo>
                    <a:pt x="290" y="13644"/>
                    <a:pt x="630" y="13344"/>
                    <a:pt x="960" y="13054"/>
                  </a:cubicBezTo>
                  <a:cubicBezTo>
                    <a:pt x="1349" y="12724"/>
                    <a:pt x="1719" y="12375"/>
                    <a:pt x="2059" y="11995"/>
                  </a:cubicBezTo>
                  <a:cubicBezTo>
                    <a:pt x="3208" y="10676"/>
                    <a:pt x="4067" y="8808"/>
                    <a:pt x="4426" y="6870"/>
                  </a:cubicBezTo>
                  <a:cubicBezTo>
                    <a:pt x="4796" y="4842"/>
                    <a:pt x="4047" y="2404"/>
                    <a:pt x="2658" y="1026"/>
                  </a:cubicBezTo>
                  <a:cubicBezTo>
                    <a:pt x="1909" y="277"/>
                    <a:pt x="1267" y="1"/>
                    <a:pt x="573" y="1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27"/>
            <p:cNvSpPr/>
            <p:nvPr/>
          </p:nvSpPr>
          <p:spPr>
            <a:xfrm>
              <a:off x="3079864" y="2886167"/>
              <a:ext cx="210263" cy="377563"/>
            </a:xfrm>
            <a:custGeom>
              <a:rect b="b" l="l" r="r" t="t"/>
              <a:pathLst>
                <a:path extrusionOk="0" h="7716" w="4297">
                  <a:moveTo>
                    <a:pt x="1" y="1"/>
                  </a:moveTo>
                  <a:lnTo>
                    <a:pt x="1" y="101"/>
                  </a:lnTo>
                  <a:cubicBezTo>
                    <a:pt x="200" y="321"/>
                    <a:pt x="410" y="540"/>
                    <a:pt x="620" y="750"/>
                  </a:cubicBezTo>
                  <a:cubicBezTo>
                    <a:pt x="930" y="1080"/>
                    <a:pt x="1229" y="1390"/>
                    <a:pt x="1429" y="1649"/>
                  </a:cubicBezTo>
                  <a:cubicBezTo>
                    <a:pt x="1759" y="2069"/>
                    <a:pt x="2099" y="2449"/>
                    <a:pt x="2428" y="2818"/>
                  </a:cubicBezTo>
                  <a:cubicBezTo>
                    <a:pt x="3287" y="3797"/>
                    <a:pt x="4037" y="4636"/>
                    <a:pt x="4207" y="5805"/>
                  </a:cubicBezTo>
                  <a:cubicBezTo>
                    <a:pt x="4227" y="5955"/>
                    <a:pt x="4227" y="6095"/>
                    <a:pt x="4207" y="6245"/>
                  </a:cubicBezTo>
                  <a:cubicBezTo>
                    <a:pt x="4072" y="7282"/>
                    <a:pt x="2710" y="7645"/>
                    <a:pt x="1442" y="7645"/>
                  </a:cubicBezTo>
                  <a:cubicBezTo>
                    <a:pt x="1391" y="7645"/>
                    <a:pt x="1340" y="7645"/>
                    <a:pt x="1289" y="7644"/>
                  </a:cubicBezTo>
                  <a:cubicBezTo>
                    <a:pt x="850" y="7624"/>
                    <a:pt x="420" y="7574"/>
                    <a:pt x="1" y="7484"/>
                  </a:cubicBezTo>
                  <a:lnTo>
                    <a:pt x="1" y="7554"/>
                  </a:lnTo>
                  <a:cubicBezTo>
                    <a:pt x="420" y="7644"/>
                    <a:pt x="850" y="7694"/>
                    <a:pt x="1279" y="7714"/>
                  </a:cubicBezTo>
                  <a:cubicBezTo>
                    <a:pt x="1330" y="7715"/>
                    <a:pt x="1381" y="7715"/>
                    <a:pt x="1433" y="7715"/>
                  </a:cubicBezTo>
                  <a:cubicBezTo>
                    <a:pt x="2739" y="7715"/>
                    <a:pt x="4132" y="7341"/>
                    <a:pt x="4276" y="6255"/>
                  </a:cubicBezTo>
                  <a:cubicBezTo>
                    <a:pt x="4296" y="6105"/>
                    <a:pt x="4296" y="5945"/>
                    <a:pt x="4276" y="5795"/>
                  </a:cubicBezTo>
                  <a:cubicBezTo>
                    <a:pt x="4097" y="4606"/>
                    <a:pt x="3347" y="3757"/>
                    <a:pt x="2478" y="2778"/>
                  </a:cubicBezTo>
                  <a:cubicBezTo>
                    <a:pt x="2149" y="2409"/>
                    <a:pt x="1819" y="2029"/>
                    <a:pt x="1489" y="1609"/>
                  </a:cubicBezTo>
                  <a:cubicBezTo>
                    <a:pt x="1279" y="1350"/>
                    <a:pt x="990" y="1040"/>
                    <a:pt x="660" y="700"/>
                  </a:cubicBezTo>
                  <a:cubicBezTo>
                    <a:pt x="450" y="480"/>
                    <a:pt x="220" y="241"/>
                    <a:pt x="1" y="1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27"/>
            <p:cNvSpPr/>
            <p:nvPr/>
          </p:nvSpPr>
          <p:spPr>
            <a:xfrm>
              <a:off x="3079864" y="2055584"/>
              <a:ext cx="199498" cy="629712"/>
            </a:xfrm>
            <a:custGeom>
              <a:rect b="b" l="l" r="r" t="t"/>
              <a:pathLst>
                <a:path extrusionOk="0" h="12869" w="4077">
                  <a:moveTo>
                    <a:pt x="79" y="0"/>
                  </a:moveTo>
                  <a:cubicBezTo>
                    <a:pt x="53" y="0"/>
                    <a:pt x="27" y="0"/>
                    <a:pt x="1" y="1"/>
                  </a:cubicBezTo>
                  <a:lnTo>
                    <a:pt x="1" y="71"/>
                  </a:lnTo>
                  <a:cubicBezTo>
                    <a:pt x="38" y="69"/>
                    <a:pt x="75" y="69"/>
                    <a:pt x="112" y="69"/>
                  </a:cubicBezTo>
                  <a:cubicBezTo>
                    <a:pt x="805" y="69"/>
                    <a:pt x="1418" y="341"/>
                    <a:pt x="2149" y="1090"/>
                  </a:cubicBezTo>
                  <a:cubicBezTo>
                    <a:pt x="3347" y="2349"/>
                    <a:pt x="4007" y="4497"/>
                    <a:pt x="3757" y="6325"/>
                  </a:cubicBezTo>
                  <a:cubicBezTo>
                    <a:pt x="3747" y="6415"/>
                    <a:pt x="3727" y="6515"/>
                    <a:pt x="3717" y="6605"/>
                  </a:cubicBezTo>
                  <a:cubicBezTo>
                    <a:pt x="3357" y="8423"/>
                    <a:pt x="2538" y="10161"/>
                    <a:pt x="1469" y="11400"/>
                  </a:cubicBezTo>
                  <a:cubicBezTo>
                    <a:pt x="1149" y="11740"/>
                    <a:pt x="810" y="12060"/>
                    <a:pt x="450" y="12369"/>
                  </a:cubicBezTo>
                  <a:cubicBezTo>
                    <a:pt x="300" y="12499"/>
                    <a:pt x="150" y="12639"/>
                    <a:pt x="1" y="12769"/>
                  </a:cubicBezTo>
                  <a:lnTo>
                    <a:pt x="1" y="12869"/>
                  </a:lnTo>
                  <a:cubicBezTo>
                    <a:pt x="160" y="12709"/>
                    <a:pt x="330" y="12559"/>
                    <a:pt x="500" y="12419"/>
                  </a:cubicBezTo>
                  <a:cubicBezTo>
                    <a:pt x="860" y="12110"/>
                    <a:pt x="1199" y="11790"/>
                    <a:pt x="1519" y="11440"/>
                  </a:cubicBezTo>
                  <a:cubicBezTo>
                    <a:pt x="2598" y="10201"/>
                    <a:pt x="3427" y="8443"/>
                    <a:pt x="3777" y="6625"/>
                  </a:cubicBezTo>
                  <a:cubicBezTo>
                    <a:pt x="3797" y="6525"/>
                    <a:pt x="3817" y="6425"/>
                    <a:pt x="3827" y="6335"/>
                  </a:cubicBezTo>
                  <a:cubicBezTo>
                    <a:pt x="4077" y="4487"/>
                    <a:pt x="3407" y="2319"/>
                    <a:pt x="2188" y="1050"/>
                  </a:cubicBezTo>
                  <a:cubicBezTo>
                    <a:pt x="1446" y="269"/>
                    <a:pt x="797" y="0"/>
                    <a:pt x="79" y="0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27"/>
            <p:cNvSpPr/>
            <p:nvPr/>
          </p:nvSpPr>
          <p:spPr>
            <a:xfrm>
              <a:off x="3079864" y="2893018"/>
              <a:ext cx="176548" cy="337047"/>
            </a:xfrm>
            <a:custGeom>
              <a:rect b="b" l="l" r="r" t="t"/>
              <a:pathLst>
                <a:path extrusionOk="0" h="6888" w="3608">
                  <a:moveTo>
                    <a:pt x="1" y="1"/>
                  </a:moveTo>
                  <a:lnTo>
                    <a:pt x="1" y="101"/>
                  </a:lnTo>
                  <a:lnTo>
                    <a:pt x="200" y="310"/>
                  </a:lnTo>
                  <a:cubicBezTo>
                    <a:pt x="490" y="600"/>
                    <a:pt x="770" y="910"/>
                    <a:pt x="1040" y="1240"/>
                  </a:cubicBezTo>
                  <a:cubicBezTo>
                    <a:pt x="1329" y="1629"/>
                    <a:pt x="1629" y="1979"/>
                    <a:pt x="1919" y="2319"/>
                  </a:cubicBezTo>
                  <a:cubicBezTo>
                    <a:pt x="2708" y="3248"/>
                    <a:pt x="3397" y="4047"/>
                    <a:pt x="3527" y="5146"/>
                  </a:cubicBezTo>
                  <a:cubicBezTo>
                    <a:pt x="3537" y="5266"/>
                    <a:pt x="3537" y="5396"/>
                    <a:pt x="3527" y="5515"/>
                  </a:cubicBezTo>
                  <a:cubicBezTo>
                    <a:pt x="3397" y="6477"/>
                    <a:pt x="2167" y="6819"/>
                    <a:pt x="971" y="6819"/>
                  </a:cubicBezTo>
                  <a:cubicBezTo>
                    <a:pt x="887" y="6819"/>
                    <a:pt x="803" y="6818"/>
                    <a:pt x="720" y="6814"/>
                  </a:cubicBezTo>
                  <a:cubicBezTo>
                    <a:pt x="480" y="6814"/>
                    <a:pt x="240" y="6784"/>
                    <a:pt x="1" y="6754"/>
                  </a:cubicBezTo>
                  <a:lnTo>
                    <a:pt x="1" y="6814"/>
                  </a:lnTo>
                  <a:cubicBezTo>
                    <a:pt x="240" y="6854"/>
                    <a:pt x="480" y="6874"/>
                    <a:pt x="720" y="6884"/>
                  </a:cubicBezTo>
                  <a:cubicBezTo>
                    <a:pt x="788" y="6886"/>
                    <a:pt x="856" y="6887"/>
                    <a:pt x="924" y="6887"/>
                  </a:cubicBezTo>
                  <a:cubicBezTo>
                    <a:pt x="2156" y="6887"/>
                    <a:pt x="3446" y="6538"/>
                    <a:pt x="3597" y="5525"/>
                  </a:cubicBezTo>
                  <a:cubicBezTo>
                    <a:pt x="3607" y="5396"/>
                    <a:pt x="3607" y="5266"/>
                    <a:pt x="3587" y="5136"/>
                  </a:cubicBezTo>
                  <a:cubicBezTo>
                    <a:pt x="3457" y="4027"/>
                    <a:pt x="2768" y="3218"/>
                    <a:pt x="1969" y="2279"/>
                  </a:cubicBezTo>
                  <a:cubicBezTo>
                    <a:pt x="1679" y="1939"/>
                    <a:pt x="1379" y="1589"/>
                    <a:pt x="1090" y="1200"/>
                  </a:cubicBezTo>
                  <a:cubicBezTo>
                    <a:pt x="830" y="870"/>
                    <a:pt x="550" y="560"/>
                    <a:pt x="250" y="261"/>
                  </a:cubicBez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27"/>
            <p:cNvSpPr/>
            <p:nvPr/>
          </p:nvSpPr>
          <p:spPr>
            <a:xfrm>
              <a:off x="3079864" y="2085433"/>
              <a:ext cx="167741" cy="576914"/>
            </a:xfrm>
            <a:custGeom>
              <a:rect b="b" l="l" r="r" t="t"/>
              <a:pathLst>
                <a:path extrusionOk="0" h="11790" w="3428">
                  <a:moveTo>
                    <a:pt x="1" y="0"/>
                  </a:moveTo>
                  <a:lnTo>
                    <a:pt x="1" y="70"/>
                  </a:lnTo>
                  <a:cubicBezTo>
                    <a:pt x="620" y="160"/>
                    <a:pt x="1130" y="490"/>
                    <a:pt x="1679" y="1089"/>
                  </a:cubicBezTo>
                  <a:cubicBezTo>
                    <a:pt x="2768" y="2288"/>
                    <a:pt x="3357" y="4306"/>
                    <a:pt x="3128" y="5995"/>
                  </a:cubicBezTo>
                  <a:cubicBezTo>
                    <a:pt x="3108" y="6115"/>
                    <a:pt x="3088" y="6225"/>
                    <a:pt x="3068" y="6334"/>
                  </a:cubicBezTo>
                  <a:cubicBezTo>
                    <a:pt x="2718" y="8033"/>
                    <a:pt x="1939" y="9671"/>
                    <a:pt x="920" y="10820"/>
                  </a:cubicBezTo>
                  <a:cubicBezTo>
                    <a:pt x="630" y="11140"/>
                    <a:pt x="330" y="11430"/>
                    <a:pt x="1" y="11709"/>
                  </a:cubicBezTo>
                  <a:lnTo>
                    <a:pt x="1" y="11789"/>
                  </a:lnTo>
                  <a:lnTo>
                    <a:pt x="41" y="11759"/>
                  </a:lnTo>
                  <a:cubicBezTo>
                    <a:pt x="370" y="11480"/>
                    <a:pt x="680" y="11180"/>
                    <a:pt x="970" y="10860"/>
                  </a:cubicBezTo>
                  <a:cubicBezTo>
                    <a:pt x="1989" y="9701"/>
                    <a:pt x="2778" y="8053"/>
                    <a:pt x="3128" y="6344"/>
                  </a:cubicBezTo>
                  <a:cubicBezTo>
                    <a:pt x="3158" y="6235"/>
                    <a:pt x="3168" y="6125"/>
                    <a:pt x="3188" y="6005"/>
                  </a:cubicBezTo>
                  <a:cubicBezTo>
                    <a:pt x="3427" y="4266"/>
                    <a:pt x="2838" y="2278"/>
                    <a:pt x="1729" y="1049"/>
                  </a:cubicBezTo>
                  <a:cubicBezTo>
                    <a:pt x="1159" y="430"/>
                    <a:pt x="640" y="90"/>
                    <a:pt x="1" y="0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27"/>
            <p:cNvSpPr/>
            <p:nvPr/>
          </p:nvSpPr>
          <p:spPr>
            <a:xfrm>
              <a:off x="3079864" y="2119147"/>
              <a:ext cx="135934" cy="520691"/>
            </a:xfrm>
            <a:custGeom>
              <a:rect b="b" l="l" r="r" t="t"/>
              <a:pathLst>
                <a:path extrusionOk="0" h="10641" w="2778">
                  <a:moveTo>
                    <a:pt x="1" y="1"/>
                  </a:moveTo>
                  <a:lnTo>
                    <a:pt x="1" y="71"/>
                  </a:lnTo>
                  <a:cubicBezTo>
                    <a:pt x="430" y="231"/>
                    <a:pt x="810" y="540"/>
                    <a:pt x="1219" y="1020"/>
                  </a:cubicBezTo>
                  <a:cubicBezTo>
                    <a:pt x="2198" y="2159"/>
                    <a:pt x="2718" y="3997"/>
                    <a:pt x="2488" y="5596"/>
                  </a:cubicBezTo>
                  <a:cubicBezTo>
                    <a:pt x="2478" y="5725"/>
                    <a:pt x="2448" y="5855"/>
                    <a:pt x="2418" y="5985"/>
                  </a:cubicBezTo>
                  <a:cubicBezTo>
                    <a:pt x="2069" y="7564"/>
                    <a:pt x="1329" y="9092"/>
                    <a:pt x="380" y="10171"/>
                  </a:cubicBezTo>
                  <a:cubicBezTo>
                    <a:pt x="260" y="10291"/>
                    <a:pt x="140" y="10431"/>
                    <a:pt x="1" y="10561"/>
                  </a:cubicBezTo>
                  <a:lnTo>
                    <a:pt x="1" y="10641"/>
                  </a:lnTo>
                  <a:cubicBezTo>
                    <a:pt x="150" y="10501"/>
                    <a:pt x="300" y="10361"/>
                    <a:pt x="430" y="10211"/>
                  </a:cubicBezTo>
                  <a:cubicBezTo>
                    <a:pt x="1379" y="9122"/>
                    <a:pt x="2129" y="7584"/>
                    <a:pt x="2488" y="5995"/>
                  </a:cubicBezTo>
                  <a:cubicBezTo>
                    <a:pt x="2508" y="5875"/>
                    <a:pt x="2538" y="5735"/>
                    <a:pt x="2558" y="5605"/>
                  </a:cubicBezTo>
                  <a:cubicBezTo>
                    <a:pt x="2778" y="3997"/>
                    <a:pt x="2248" y="2139"/>
                    <a:pt x="1259" y="980"/>
                  </a:cubicBezTo>
                  <a:cubicBezTo>
                    <a:pt x="840" y="480"/>
                    <a:pt x="450" y="171"/>
                    <a:pt x="1" y="1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27"/>
            <p:cNvSpPr/>
            <p:nvPr/>
          </p:nvSpPr>
          <p:spPr>
            <a:xfrm>
              <a:off x="3079864" y="2899869"/>
              <a:ext cx="142785" cy="296629"/>
            </a:xfrm>
            <a:custGeom>
              <a:rect b="b" l="l" r="r" t="t"/>
              <a:pathLst>
                <a:path extrusionOk="0" h="6062" w="2918">
                  <a:moveTo>
                    <a:pt x="1" y="1"/>
                  </a:moveTo>
                  <a:lnTo>
                    <a:pt x="1" y="91"/>
                  </a:lnTo>
                  <a:cubicBezTo>
                    <a:pt x="230" y="320"/>
                    <a:pt x="440" y="570"/>
                    <a:pt x="640" y="830"/>
                  </a:cubicBezTo>
                  <a:cubicBezTo>
                    <a:pt x="900" y="1179"/>
                    <a:pt x="1159" y="1499"/>
                    <a:pt x="1409" y="1799"/>
                  </a:cubicBezTo>
                  <a:cubicBezTo>
                    <a:pt x="2159" y="2728"/>
                    <a:pt x="2748" y="3457"/>
                    <a:pt x="2848" y="4486"/>
                  </a:cubicBezTo>
                  <a:cubicBezTo>
                    <a:pt x="2858" y="4586"/>
                    <a:pt x="2858" y="4686"/>
                    <a:pt x="2848" y="4786"/>
                  </a:cubicBezTo>
                  <a:cubicBezTo>
                    <a:pt x="2720" y="5684"/>
                    <a:pt x="1582" y="6002"/>
                    <a:pt x="469" y="6002"/>
                  </a:cubicBezTo>
                  <a:cubicBezTo>
                    <a:pt x="369" y="6002"/>
                    <a:pt x="269" y="6000"/>
                    <a:pt x="170" y="5995"/>
                  </a:cubicBezTo>
                  <a:lnTo>
                    <a:pt x="11" y="5985"/>
                  </a:lnTo>
                  <a:lnTo>
                    <a:pt x="11" y="6045"/>
                  </a:lnTo>
                  <a:lnTo>
                    <a:pt x="160" y="6055"/>
                  </a:lnTo>
                  <a:cubicBezTo>
                    <a:pt x="257" y="6060"/>
                    <a:pt x="355" y="6062"/>
                    <a:pt x="453" y="6062"/>
                  </a:cubicBezTo>
                  <a:cubicBezTo>
                    <a:pt x="1606" y="6062"/>
                    <a:pt x="2779" y="5725"/>
                    <a:pt x="2908" y="4786"/>
                  </a:cubicBezTo>
                  <a:cubicBezTo>
                    <a:pt x="2918" y="4686"/>
                    <a:pt x="2918" y="4586"/>
                    <a:pt x="2908" y="4486"/>
                  </a:cubicBezTo>
                  <a:cubicBezTo>
                    <a:pt x="2808" y="3437"/>
                    <a:pt x="2208" y="2698"/>
                    <a:pt x="1459" y="1769"/>
                  </a:cubicBezTo>
                  <a:cubicBezTo>
                    <a:pt x="1209" y="1459"/>
                    <a:pt x="960" y="1140"/>
                    <a:pt x="690" y="790"/>
                  </a:cubicBezTo>
                  <a:cubicBezTo>
                    <a:pt x="480" y="520"/>
                    <a:pt x="240" y="250"/>
                    <a:pt x="1" y="1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27"/>
            <p:cNvSpPr/>
            <p:nvPr/>
          </p:nvSpPr>
          <p:spPr>
            <a:xfrm>
              <a:off x="3079864" y="2159272"/>
              <a:ext cx="103688" cy="453702"/>
            </a:xfrm>
            <a:custGeom>
              <a:rect b="b" l="l" r="r" t="t"/>
              <a:pathLst>
                <a:path extrusionOk="0" h="9272" w="2119">
                  <a:moveTo>
                    <a:pt x="1" y="0"/>
                  </a:moveTo>
                  <a:lnTo>
                    <a:pt x="1" y="70"/>
                  </a:lnTo>
                  <a:cubicBezTo>
                    <a:pt x="280" y="280"/>
                    <a:pt x="540" y="530"/>
                    <a:pt x="750" y="809"/>
                  </a:cubicBezTo>
                  <a:cubicBezTo>
                    <a:pt x="1619" y="1888"/>
                    <a:pt x="2059" y="3587"/>
                    <a:pt x="1859" y="5055"/>
                  </a:cubicBezTo>
                  <a:cubicBezTo>
                    <a:pt x="1839" y="5205"/>
                    <a:pt x="1809" y="5355"/>
                    <a:pt x="1779" y="5495"/>
                  </a:cubicBezTo>
                  <a:cubicBezTo>
                    <a:pt x="1459" y="6844"/>
                    <a:pt x="860" y="8102"/>
                    <a:pt x="1" y="9181"/>
                  </a:cubicBezTo>
                  <a:lnTo>
                    <a:pt x="1" y="9271"/>
                  </a:lnTo>
                  <a:cubicBezTo>
                    <a:pt x="890" y="8172"/>
                    <a:pt x="1509" y="6883"/>
                    <a:pt x="1829" y="5515"/>
                  </a:cubicBezTo>
                  <a:cubicBezTo>
                    <a:pt x="1869" y="5365"/>
                    <a:pt x="1899" y="5215"/>
                    <a:pt x="1919" y="5055"/>
                  </a:cubicBezTo>
                  <a:cubicBezTo>
                    <a:pt x="2119" y="3587"/>
                    <a:pt x="1669" y="1858"/>
                    <a:pt x="800" y="769"/>
                  </a:cubicBezTo>
                  <a:cubicBezTo>
                    <a:pt x="570" y="480"/>
                    <a:pt x="300" y="220"/>
                    <a:pt x="1" y="0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27"/>
            <p:cNvSpPr/>
            <p:nvPr/>
          </p:nvSpPr>
          <p:spPr>
            <a:xfrm>
              <a:off x="3079864" y="2907208"/>
              <a:ext cx="109071" cy="255721"/>
            </a:xfrm>
            <a:custGeom>
              <a:rect b="b" l="l" r="r" t="t"/>
              <a:pathLst>
                <a:path extrusionOk="0" h="5226" w="2229">
                  <a:moveTo>
                    <a:pt x="1" y="0"/>
                  </a:moveTo>
                  <a:lnTo>
                    <a:pt x="1" y="90"/>
                  </a:lnTo>
                  <a:cubicBezTo>
                    <a:pt x="100" y="200"/>
                    <a:pt x="180" y="300"/>
                    <a:pt x="250" y="400"/>
                  </a:cubicBezTo>
                  <a:cubicBezTo>
                    <a:pt x="470" y="710"/>
                    <a:pt x="680" y="990"/>
                    <a:pt x="890" y="1259"/>
                  </a:cubicBezTo>
                  <a:cubicBezTo>
                    <a:pt x="1569" y="2148"/>
                    <a:pt x="2119" y="2848"/>
                    <a:pt x="2159" y="3817"/>
                  </a:cubicBezTo>
                  <a:cubicBezTo>
                    <a:pt x="2169" y="3887"/>
                    <a:pt x="2159" y="3967"/>
                    <a:pt x="2159" y="4037"/>
                  </a:cubicBezTo>
                  <a:cubicBezTo>
                    <a:pt x="2039" y="4866"/>
                    <a:pt x="1030" y="5166"/>
                    <a:pt x="1" y="5166"/>
                  </a:cubicBezTo>
                  <a:lnTo>
                    <a:pt x="1" y="5225"/>
                  </a:lnTo>
                  <a:cubicBezTo>
                    <a:pt x="1060" y="5215"/>
                    <a:pt x="2089" y="4906"/>
                    <a:pt x="2208" y="4047"/>
                  </a:cubicBezTo>
                  <a:cubicBezTo>
                    <a:pt x="2218" y="3967"/>
                    <a:pt x="2228" y="3887"/>
                    <a:pt x="2218" y="3817"/>
                  </a:cubicBezTo>
                  <a:cubicBezTo>
                    <a:pt x="2169" y="2838"/>
                    <a:pt x="1629" y="2128"/>
                    <a:pt x="930" y="1219"/>
                  </a:cubicBezTo>
                  <a:cubicBezTo>
                    <a:pt x="730" y="960"/>
                    <a:pt x="520" y="680"/>
                    <a:pt x="300" y="370"/>
                  </a:cubicBezTo>
                  <a:cubicBezTo>
                    <a:pt x="220" y="260"/>
                    <a:pt x="110" y="130"/>
                    <a:pt x="1" y="0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27"/>
            <p:cNvSpPr/>
            <p:nvPr/>
          </p:nvSpPr>
          <p:spPr>
            <a:xfrm>
              <a:off x="3079864" y="2207667"/>
              <a:ext cx="71931" cy="370566"/>
            </a:xfrm>
            <a:custGeom>
              <a:rect b="b" l="l" r="r" t="t"/>
              <a:pathLst>
                <a:path extrusionOk="0" h="7573" w="1470">
                  <a:moveTo>
                    <a:pt x="1" y="0"/>
                  </a:moveTo>
                  <a:lnTo>
                    <a:pt x="1" y="80"/>
                  </a:lnTo>
                  <a:cubicBezTo>
                    <a:pt x="100" y="180"/>
                    <a:pt x="190" y="300"/>
                    <a:pt x="290" y="430"/>
                  </a:cubicBezTo>
                  <a:cubicBezTo>
                    <a:pt x="1050" y="1449"/>
                    <a:pt x="1419" y="2987"/>
                    <a:pt x="1229" y="4336"/>
                  </a:cubicBezTo>
                  <a:cubicBezTo>
                    <a:pt x="1209" y="4506"/>
                    <a:pt x="1169" y="4676"/>
                    <a:pt x="1130" y="4845"/>
                  </a:cubicBezTo>
                  <a:cubicBezTo>
                    <a:pt x="890" y="5775"/>
                    <a:pt x="510" y="6664"/>
                    <a:pt x="11" y="7473"/>
                  </a:cubicBezTo>
                  <a:lnTo>
                    <a:pt x="11" y="7573"/>
                  </a:lnTo>
                  <a:cubicBezTo>
                    <a:pt x="540" y="6744"/>
                    <a:pt x="940" y="5825"/>
                    <a:pt x="1189" y="4865"/>
                  </a:cubicBezTo>
                  <a:cubicBezTo>
                    <a:pt x="1229" y="4696"/>
                    <a:pt x="1269" y="4516"/>
                    <a:pt x="1289" y="4346"/>
                  </a:cubicBezTo>
                  <a:cubicBezTo>
                    <a:pt x="1469" y="2987"/>
                    <a:pt x="1100" y="1429"/>
                    <a:pt x="330" y="390"/>
                  </a:cubicBezTo>
                  <a:cubicBezTo>
                    <a:pt x="230" y="260"/>
                    <a:pt x="120" y="120"/>
                    <a:pt x="1" y="0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27"/>
            <p:cNvSpPr/>
            <p:nvPr/>
          </p:nvSpPr>
          <p:spPr>
            <a:xfrm>
              <a:off x="3079864" y="2919442"/>
              <a:ext cx="74867" cy="209284"/>
            </a:xfrm>
            <a:custGeom>
              <a:rect b="b" l="l" r="r" t="t"/>
              <a:pathLst>
                <a:path extrusionOk="0" h="4277" w="1530">
                  <a:moveTo>
                    <a:pt x="1" y="0"/>
                  </a:moveTo>
                  <a:lnTo>
                    <a:pt x="1" y="90"/>
                  </a:lnTo>
                  <a:cubicBezTo>
                    <a:pt x="130" y="260"/>
                    <a:pt x="240" y="420"/>
                    <a:pt x="350" y="580"/>
                  </a:cubicBezTo>
                  <a:cubicBezTo>
                    <a:pt x="1010" y="1489"/>
                    <a:pt x="1479" y="2138"/>
                    <a:pt x="1479" y="3047"/>
                  </a:cubicBezTo>
                  <a:cubicBezTo>
                    <a:pt x="1479" y="3097"/>
                    <a:pt x="1469" y="3147"/>
                    <a:pt x="1469" y="3197"/>
                  </a:cubicBezTo>
                  <a:cubicBezTo>
                    <a:pt x="1409" y="3647"/>
                    <a:pt x="980" y="4106"/>
                    <a:pt x="1" y="4216"/>
                  </a:cubicBezTo>
                  <a:lnTo>
                    <a:pt x="1" y="4276"/>
                  </a:lnTo>
                  <a:cubicBezTo>
                    <a:pt x="1010" y="4146"/>
                    <a:pt x="1459" y="3677"/>
                    <a:pt x="1519" y="3207"/>
                  </a:cubicBezTo>
                  <a:cubicBezTo>
                    <a:pt x="1529" y="3157"/>
                    <a:pt x="1529" y="3097"/>
                    <a:pt x="1529" y="3047"/>
                  </a:cubicBezTo>
                  <a:cubicBezTo>
                    <a:pt x="1529" y="2128"/>
                    <a:pt x="1060" y="1459"/>
                    <a:pt x="400" y="550"/>
                  </a:cubicBezTo>
                  <a:cubicBezTo>
                    <a:pt x="270" y="370"/>
                    <a:pt x="140" y="190"/>
                    <a:pt x="1" y="0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27"/>
            <p:cNvSpPr/>
            <p:nvPr/>
          </p:nvSpPr>
          <p:spPr>
            <a:xfrm>
              <a:off x="3079864" y="2267756"/>
              <a:ext cx="39146" cy="264040"/>
            </a:xfrm>
            <a:custGeom>
              <a:rect b="b" l="l" r="r" t="t"/>
              <a:pathLst>
                <a:path extrusionOk="0" h="5396" w="800">
                  <a:moveTo>
                    <a:pt x="1" y="1"/>
                  </a:moveTo>
                  <a:lnTo>
                    <a:pt x="1" y="101"/>
                  </a:lnTo>
                  <a:cubicBezTo>
                    <a:pt x="540" y="1110"/>
                    <a:pt x="750" y="2249"/>
                    <a:pt x="600" y="3378"/>
                  </a:cubicBezTo>
                  <a:cubicBezTo>
                    <a:pt x="580" y="3578"/>
                    <a:pt x="530" y="3767"/>
                    <a:pt x="480" y="3957"/>
                  </a:cubicBezTo>
                  <a:cubicBezTo>
                    <a:pt x="350" y="4407"/>
                    <a:pt x="190" y="4846"/>
                    <a:pt x="1" y="5276"/>
                  </a:cubicBezTo>
                  <a:lnTo>
                    <a:pt x="1" y="5396"/>
                  </a:lnTo>
                  <a:cubicBezTo>
                    <a:pt x="210" y="4936"/>
                    <a:pt x="390" y="4457"/>
                    <a:pt x="530" y="3967"/>
                  </a:cubicBezTo>
                  <a:cubicBezTo>
                    <a:pt x="580" y="3777"/>
                    <a:pt x="630" y="3578"/>
                    <a:pt x="660" y="3388"/>
                  </a:cubicBezTo>
                  <a:cubicBezTo>
                    <a:pt x="800" y="2219"/>
                    <a:pt x="570" y="1030"/>
                    <a:pt x="1" y="1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27"/>
            <p:cNvSpPr/>
            <p:nvPr/>
          </p:nvSpPr>
          <p:spPr>
            <a:xfrm>
              <a:off x="3079864" y="2935051"/>
              <a:ext cx="44039" cy="154040"/>
            </a:xfrm>
            <a:custGeom>
              <a:rect b="b" l="l" r="r" t="t"/>
              <a:pathLst>
                <a:path extrusionOk="0" h="3148" w="900">
                  <a:moveTo>
                    <a:pt x="1" y="1"/>
                  </a:moveTo>
                  <a:lnTo>
                    <a:pt x="1" y="91"/>
                  </a:lnTo>
                  <a:cubicBezTo>
                    <a:pt x="520" y="870"/>
                    <a:pt x="840" y="1450"/>
                    <a:pt x="800" y="2209"/>
                  </a:cubicBezTo>
                  <a:cubicBezTo>
                    <a:pt x="780" y="2658"/>
                    <a:pt x="450" y="2938"/>
                    <a:pt x="1" y="3098"/>
                  </a:cubicBezTo>
                  <a:lnTo>
                    <a:pt x="1" y="3148"/>
                  </a:lnTo>
                  <a:cubicBezTo>
                    <a:pt x="500" y="2988"/>
                    <a:pt x="790" y="2688"/>
                    <a:pt x="840" y="2299"/>
                  </a:cubicBezTo>
                  <a:cubicBezTo>
                    <a:pt x="840" y="2269"/>
                    <a:pt x="850" y="2239"/>
                    <a:pt x="850" y="2209"/>
                  </a:cubicBezTo>
                  <a:cubicBezTo>
                    <a:pt x="900" y="1410"/>
                    <a:pt x="550" y="820"/>
                    <a:pt x="1" y="1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27"/>
            <p:cNvSpPr/>
            <p:nvPr/>
          </p:nvSpPr>
          <p:spPr>
            <a:xfrm>
              <a:off x="3079864" y="2370417"/>
              <a:ext cx="4942" cy="84653"/>
            </a:xfrm>
            <a:custGeom>
              <a:rect b="b" l="l" r="r" t="t"/>
              <a:pathLst>
                <a:path extrusionOk="0" h="1730" w="101">
                  <a:moveTo>
                    <a:pt x="1" y="1"/>
                  </a:moveTo>
                  <a:lnTo>
                    <a:pt x="1" y="361"/>
                  </a:lnTo>
                  <a:cubicBezTo>
                    <a:pt x="31" y="700"/>
                    <a:pt x="31" y="1040"/>
                    <a:pt x="1" y="1380"/>
                  </a:cubicBezTo>
                  <a:lnTo>
                    <a:pt x="1" y="1729"/>
                  </a:lnTo>
                  <a:cubicBezTo>
                    <a:pt x="11" y="1669"/>
                    <a:pt x="21" y="1609"/>
                    <a:pt x="31" y="1549"/>
                  </a:cubicBezTo>
                  <a:cubicBezTo>
                    <a:pt x="100" y="1040"/>
                    <a:pt x="90" y="510"/>
                    <a:pt x="1" y="1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27"/>
            <p:cNvSpPr/>
            <p:nvPr/>
          </p:nvSpPr>
          <p:spPr>
            <a:xfrm>
              <a:off x="3079864" y="2960496"/>
              <a:ext cx="10814" cy="76286"/>
            </a:xfrm>
            <a:custGeom>
              <a:rect b="b" l="l" r="r" t="t"/>
              <a:pathLst>
                <a:path extrusionOk="0" h="1559" w="221">
                  <a:moveTo>
                    <a:pt x="1" y="0"/>
                  </a:moveTo>
                  <a:lnTo>
                    <a:pt x="1" y="130"/>
                  </a:lnTo>
                  <a:cubicBezTo>
                    <a:pt x="130" y="440"/>
                    <a:pt x="170" y="780"/>
                    <a:pt x="130" y="1119"/>
                  </a:cubicBezTo>
                  <a:lnTo>
                    <a:pt x="120" y="1169"/>
                  </a:lnTo>
                  <a:cubicBezTo>
                    <a:pt x="100" y="1279"/>
                    <a:pt x="61" y="1379"/>
                    <a:pt x="1" y="1479"/>
                  </a:cubicBezTo>
                  <a:lnTo>
                    <a:pt x="1" y="1559"/>
                  </a:lnTo>
                  <a:cubicBezTo>
                    <a:pt x="90" y="1449"/>
                    <a:pt x="140" y="1319"/>
                    <a:pt x="170" y="1179"/>
                  </a:cubicBezTo>
                  <a:lnTo>
                    <a:pt x="170" y="1129"/>
                  </a:lnTo>
                  <a:cubicBezTo>
                    <a:pt x="220" y="740"/>
                    <a:pt x="160" y="350"/>
                    <a:pt x="1" y="0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4" name="Google Shape;284;p27"/>
          <p:cNvSpPr/>
          <p:nvPr/>
        </p:nvSpPr>
        <p:spPr>
          <a:xfrm>
            <a:off x="526800" y="1689775"/>
            <a:ext cx="2743800" cy="2891100"/>
          </a:xfrm>
          <a:prstGeom prst="roundRect">
            <a:avLst>
              <a:gd fmla="val 8446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2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 1">
  <p:cSld name="TITLE_AND_TWO_COLUMNS_1_1_1_1"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8"/>
          <p:cNvSpPr txBox="1"/>
          <p:nvPr>
            <p:ph type="title"/>
          </p:nvPr>
        </p:nvSpPr>
        <p:spPr>
          <a:xfrm>
            <a:off x="713225" y="539500"/>
            <a:ext cx="7717500" cy="61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8" name="Google Shape;288;p28"/>
          <p:cNvSpPr txBox="1"/>
          <p:nvPr>
            <p:ph idx="1" type="subTitle"/>
          </p:nvPr>
        </p:nvSpPr>
        <p:spPr>
          <a:xfrm>
            <a:off x="774100" y="2302275"/>
            <a:ext cx="1892100" cy="5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89" name="Google Shape;289;p28"/>
          <p:cNvSpPr txBox="1"/>
          <p:nvPr>
            <p:ph idx="2" type="subTitle"/>
          </p:nvPr>
        </p:nvSpPr>
        <p:spPr>
          <a:xfrm>
            <a:off x="774100" y="1845475"/>
            <a:ext cx="18921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Oswald"/>
              <a:buNone/>
              <a:defRPr b="1" sz="24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2400"/>
              <a:buFont typeface="Oswald"/>
              <a:buNone/>
              <a:defRPr b="1" sz="24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2400"/>
              <a:buFont typeface="Oswald"/>
              <a:buNone/>
              <a:defRPr b="1" sz="24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2400"/>
              <a:buFont typeface="Oswald"/>
              <a:buNone/>
              <a:defRPr b="1" sz="24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2400"/>
              <a:buFont typeface="Oswald"/>
              <a:buNone/>
              <a:defRPr b="1" sz="24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2400"/>
              <a:buFont typeface="Oswald"/>
              <a:buNone/>
              <a:defRPr b="1" sz="24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2400"/>
              <a:buFont typeface="Oswald"/>
              <a:buNone/>
              <a:defRPr b="1" sz="24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2400"/>
              <a:buFont typeface="Oswald"/>
              <a:buNone/>
              <a:defRPr b="1" sz="24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2400"/>
              <a:buFont typeface="Oswald"/>
              <a:buNone/>
              <a:defRPr b="1" sz="24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290" name="Google Shape;290;p28"/>
          <p:cNvSpPr txBox="1"/>
          <p:nvPr>
            <p:ph idx="3" type="subTitle"/>
          </p:nvPr>
        </p:nvSpPr>
        <p:spPr>
          <a:xfrm>
            <a:off x="3625950" y="2302275"/>
            <a:ext cx="1892100" cy="5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91" name="Google Shape;291;p28"/>
          <p:cNvSpPr txBox="1"/>
          <p:nvPr>
            <p:ph idx="4" type="subTitle"/>
          </p:nvPr>
        </p:nvSpPr>
        <p:spPr>
          <a:xfrm>
            <a:off x="3625950" y="1845475"/>
            <a:ext cx="18921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Oswald"/>
              <a:buNone/>
              <a:defRPr b="1" sz="24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2400"/>
              <a:buFont typeface="Oswald"/>
              <a:buNone/>
              <a:defRPr b="1" sz="24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2400"/>
              <a:buFont typeface="Oswald"/>
              <a:buNone/>
              <a:defRPr b="1" sz="24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2400"/>
              <a:buFont typeface="Oswald"/>
              <a:buNone/>
              <a:defRPr b="1" sz="24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2400"/>
              <a:buFont typeface="Oswald"/>
              <a:buNone/>
              <a:defRPr b="1" sz="24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2400"/>
              <a:buFont typeface="Oswald"/>
              <a:buNone/>
              <a:defRPr b="1" sz="24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2400"/>
              <a:buFont typeface="Oswald"/>
              <a:buNone/>
              <a:defRPr b="1" sz="24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2400"/>
              <a:buFont typeface="Oswald"/>
              <a:buNone/>
              <a:defRPr b="1" sz="24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2400"/>
              <a:buFont typeface="Oswald"/>
              <a:buNone/>
              <a:defRPr b="1" sz="24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292" name="Google Shape;292;p28"/>
          <p:cNvSpPr txBox="1"/>
          <p:nvPr>
            <p:ph idx="5" type="subTitle"/>
          </p:nvPr>
        </p:nvSpPr>
        <p:spPr>
          <a:xfrm>
            <a:off x="6477800" y="2302275"/>
            <a:ext cx="1892100" cy="5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93" name="Google Shape;293;p28"/>
          <p:cNvSpPr txBox="1"/>
          <p:nvPr>
            <p:ph idx="6" type="subTitle"/>
          </p:nvPr>
        </p:nvSpPr>
        <p:spPr>
          <a:xfrm>
            <a:off x="6477800" y="1845475"/>
            <a:ext cx="18921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Oswald"/>
              <a:buNone/>
              <a:defRPr b="1" sz="24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2400"/>
              <a:buFont typeface="Oswald"/>
              <a:buNone/>
              <a:defRPr b="1" sz="24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2400"/>
              <a:buFont typeface="Oswald"/>
              <a:buNone/>
              <a:defRPr b="1" sz="24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2400"/>
              <a:buFont typeface="Oswald"/>
              <a:buNone/>
              <a:defRPr b="1" sz="24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2400"/>
              <a:buFont typeface="Oswald"/>
              <a:buNone/>
              <a:defRPr b="1" sz="24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2400"/>
              <a:buFont typeface="Oswald"/>
              <a:buNone/>
              <a:defRPr b="1" sz="24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2400"/>
              <a:buFont typeface="Oswald"/>
              <a:buNone/>
              <a:defRPr b="1" sz="24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2400"/>
              <a:buFont typeface="Oswald"/>
              <a:buNone/>
              <a:defRPr b="1" sz="24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2400"/>
              <a:buFont typeface="Oswald"/>
              <a:buNone/>
              <a:defRPr b="1" sz="24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294" name="Google Shape;294;p28"/>
          <p:cNvSpPr txBox="1"/>
          <p:nvPr>
            <p:ph idx="7" type="subTitle"/>
          </p:nvPr>
        </p:nvSpPr>
        <p:spPr>
          <a:xfrm>
            <a:off x="774100" y="3998650"/>
            <a:ext cx="1892100" cy="5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95" name="Google Shape;295;p28"/>
          <p:cNvSpPr txBox="1"/>
          <p:nvPr>
            <p:ph idx="8" type="subTitle"/>
          </p:nvPr>
        </p:nvSpPr>
        <p:spPr>
          <a:xfrm>
            <a:off x="774100" y="3541850"/>
            <a:ext cx="18921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Oswald"/>
              <a:buNone/>
              <a:defRPr b="1" sz="24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2400"/>
              <a:buFont typeface="Oswald"/>
              <a:buNone/>
              <a:defRPr b="1" sz="24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2400"/>
              <a:buFont typeface="Oswald"/>
              <a:buNone/>
              <a:defRPr b="1" sz="24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2400"/>
              <a:buFont typeface="Oswald"/>
              <a:buNone/>
              <a:defRPr b="1" sz="24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2400"/>
              <a:buFont typeface="Oswald"/>
              <a:buNone/>
              <a:defRPr b="1" sz="24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2400"/>
              <a:buFont typeface="Oswald"/>
              <a:buNone/>
              <a:defRPr b="1" sz="24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2400"/>
              <a:buFont typeface="Oswald"/>
              <a:buNone/>
              <a:defRPr b="1" sz="24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2400"/>
              <a:buFont typeface="Oswald"/>
              <a:buNone/>
              <a:defRPr b="1" sz="24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2400"/>
              <a:buFont typeface="Oswald"/>
              <a:buNone/>
              <a:defRPr b="1" sz="24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296" name="Google Shape;296;p28"/>
          <p:cNvSpPr txBox="1"/>
          <p:nvPr>
            <p:ph idx="9" type="subTitle"/>
          </p:nvPr>
        </p:nvSpPr>
        <p:spPr>
          <a:xfrm>
            <a:off x="3625950" y="3998650"/>
            <a:ext cx="1892100" cy="5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97" name="Google Shape;297;p28"/>
          <p:cNvSpPr txBox="1"/>
          <p:nvPr>
            <p:ph idx="13" type="subTitle"/>
          </p:nvPr>
        </p:nvSpPr>
        <p:spPr>
          <a:xfrm>
            <a:off x="3625950" y="3541850"/>
            <a:ext cx="18921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Oswald"/>
              <a:buNone/>
              <a:defRPr b="1" sz="24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2400"/>
              <a:buFont typeface="Oswald"/>
              <a:buNone/>
              <a:defRPr b="1" sz="24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2400"/>
              <a:buFont typeface="Oswald"/>
              <a:buNone/>
              <a:defRPr b="1" sz="24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2400"/>
              <a:buFont typeface="Oswald"/>
              <a:buNone/>
              <a:defRPr b="1" sz="24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2400"/>
              <a:buFont typeface="Oswald"/>
              <a:buNone/>
              <a:defRPr b="1" sz="24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2400"/>
              <a:buFont typeface="Oswald"/>
              <a:buNone/>
              <a:defRPr b="1" sz="24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2400"/>
              <a:buFont typeface="Oswald"/>
              <a:buNone/>
              <a:defRPr b="1" sz="24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2400"/>
              <a:buFont typeface="Oswald"/>
              <a:buNone/>
              <a:defRPr b="1" sz="24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2400"/>
              <a:buFont typeface="Oswald"/>
              <a:buNone/>
              <a:defRPr b="1" sz="24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298" name="Google Shape;298;p28"/>
          <p:cNvSpPr txBox="1"/>
          <p:nvPr>
            <p:ph idx="14" type="subTitle"/>
          </p:nvPr>
        </p:nvSpPr>
        <p:spPr>
          <a:xfrm>
            <a:off x="6477800" y="3998650"/>
            <a:ext cx="1892100" cy="5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99" name="Google Shape;299;p28"/>
          <p:cNvSpPr txBox="1"/>
          <p:nvPr>
            <p:ph idx="15" type="subTitle"/>
          </p:nvPr>
        </p:nvSpPr>
        <p:spPr>
          <a:xfrm>
            <a:off x="6477800" y="3541850"/>
            <a:ext cx="18921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Oswald"/>
              <a:buNone/>
              <a:defRPr b="1" sz="24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2400"/>
              <a:buFont typeface="Oswald"/>
              <a:buNone/>
              <a:defRPr b="1" sz="24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2400"/>
              <a:buFont typeface="Oswald"/>
              <a:buNone/>
              <a:defRPr b="1" sz="24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2400"/>
              <a:buFont typeface="Oswald"/>
              <a:buNone/>
              <a:defRPr b="1" sz="24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2400"/>
              <a:buFont typeface="Oswald"/>
              <a:buNone/>
              <a:defRPr b="1" sz="24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2400"/>
              <a:buFont typeface="Oswald"/>
              <a:buNone/>
              <a:defRPr b="1" sz="24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2400"/>
              <a:buFont typeface="Oswald"/>
              <a:buNone/>
              <a:defRPr b="1" sz="24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2400"/>
              <a:buFont typeface="Oswald"/>
              <a:buNone/>
              <a:defRPr b="1" sz="24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2400"/>
              <a:buFont typeface="Oswald"/>
              <a:buNone/>
              <a:defRPr b="1" sz="24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300" name="Google Shape;300;p28"/>
          <p:cNvSpPr/>
          <p:nvPr/>
        </p:nvSpPr>
        <p:spPr>
          <a:xfrm>
            <a:off x="8540298" y="0"/>
            <a:ext cx="603700" cy="731047"/>
          </a:xfrm>
          <a:custGeom>
            <a:rect b="b" l="l" r="r" t="t"/>
            <a:pathLst>
              <a:path extrusionOk="0" h="12316" w="10171">
                <a:moveTo>
                  <a:pt x="10061" y="0"/>
                </a:moveTo>
                <a:lnTo>
                  <a:pt x="10161" y="140"/>
                </a:lnTo>
                <a:lnTo>
                  <a:pt x="10161" y="0"/>
                </a:lnTo>
                <a:close/>
                <a:moveTo>
                  <a:pt x="9401" y="0"/>
                </a:moveTo>
                <a:cubicBezTo>
                  <a:pt x="9621" y="440"/>
                  <a:pt x="9881" y="860"/>
                  <a:pt x="10161" y="1249"/>
                </a:cubicBezTo>
                <a:lnTo>
                  <a:pt x="10161" y="1019"/>
                </a:lnTo>
                <a:cubicBezTo>
                  <a:pt x="9941" y="700"/>
                  <a:pt x="9731" y="360"/>
                  <a:pt x="9541" y="0"/>
                </a:cubicBezTo>
                <a:close/>
                <a:moveTo>
                  <a:pt x="8832" y="0"/>
                </a:moveTo>
                <a:cubicBezTo>
                  <a:pt x="9162" y="910"/>
                  <a:pt x="9581" y="1739"/>
                  <a:pt x="10161" y="2398"/>
                </a:cubicBezTo>
                <a:lnTo>
                  <a:pt x="10161" y="2188"/>
                </a:lnTo>
                <a:cubicBezTo>
                  <a:pt x="9651" y="1529"/>
                  <a:pt x="9252" y="790"/>
                  <a:pt x="8972" y="0"/>
                </a:cubicBezTo>
                <a:close/>
                <a:moveTo>
                  <a:pt x="8342" y="0"/>
                </a:moveTo>
                <a:cubicBezTo>
                  <a:pt x="8682" y="1369"/>
                  <a:pt x="9172" y="2598"/>
                  <a:pt x="10101" y="3407"/>
                </a:cubicBezTo>
                <a:cubicBezTo>
                  <a:pt x="10121" y="3427"/>
                  <a:pt x="10141" y="3447"/>
                  <a:pt x="10161" y="3457"/>
                </a:cubicBezTo>
                <a:lnTo>
                  <a:pt x="10161" y="3277"/>
                </a:lnTo>
                <a:cubicBezTo>
                  <a:pt x="9292" y="2498"/>
                  <a:pt x="8812" y="1319"/>
                  <a:pt x="8482" y="0"/>
                </a:cubicBezTo>
                <a:close/>
                <a:moveTo>
                  <a:pt x="7903" y="0"/>
                </a:moveTo>
                <a:cubicBezTo>
                  <a:pt x="8153" y="1599"/>
                  <a:pt x="8562" y="3048"/>
                  <a:pt x="9551" y="3927"/>
                </a:cubicBezTo>
                <a:cubicBezTo>
                  <a:pt x="9741" y="4097"/>
                  <a:pt x="9941" y="4236"/>
                  <a:pt x="10161" y="4356"/>
                </a:cubicBezTo>
                <a:lnTo>
                  <a:pt x="10161" y="4206"/>
                </a:lnTo>
                <a:cubicBezTo>
                  <a:pt x="9971" y="4097"/>
                  <a:pt x="9801" y="3977"/>
                  <a:pt x="9641" y="3837"/>
                </a:cubicBezTo>
                <a:lnTo>
                  <a:pt x="9641" y="3827"/>
                </a:lnTo>
                <a:cubicBezTo>
                  <a:pt x="8682" y="2978"/>
                  <a:pt x="8283" y="1559"/>
                  <a:pt x="8043" y="0"/>
                </a:cubicBezTo>
                <a:close/>
                <a:moveTo>
                  <a:pt x="7513" y="0"/>
                </a:moveTo>
                <a:cubicBezTo>
                  <a:pt x="7643" y="1819"/>
                  <a:pt x="7953" y="3497"/>
                  <a:pt x="9012" y="4446"/>
                </a:cubicBezTo>
                <a:cubicBezTo>
                  <a:pt x="9342" y="4746"/>
                  <a:pt x="9731" y="4966"/>
                  <a:pt x="10161" y="5096"/>
                </a:cubicBezTo>
                <a:lnTo>
                  <a:pt x="10161" y="4956"/>
                </a:lnTo>
                <a:cubicBezTo>
                  <a:pt x="9761" y="4836"/>
                  <a:pt x="9401" y="4626"/>
                  <a:pt x="9102" y="4346"/>
                </a:cubicBezTo>
                <a:cubicBezTo>
                  <a:pt x="8083" y="3437"/>
                  <a:pt x="7783" y="1789"/>
                  <a:pt x="7653" y="0"/>
                </a:cubicBezTo>
                <a:close/>
                <a:moveTo>
                  <a:pt x="7164" y="0"/>
                </a:moveTo>
                <a:cubicBezTo>
                  <a:pt x="7174" y="2038"/>
                  <a:pt x="7353" y="3957"/>
                  <a:pt x="8462" y="4966"/>
                </a:cubicBezTo>
                <a:cubicBezTo>
                  <a:pt x="8932" y="5395"/>
                  <a:pt x="9531" y="5645"/>
                  <a:pt x="10161" y="5685"/>
                </a:cubicBezTo>
                <a:lnTo>
                  <a:pt x="10161" y="5555"/>
                </a:lnTo>
                <a:cubicBezTo>
                  <a:pt x="9561" y="5515"/>
                  <a:pt x="9002" y="5275"/>
                  <a:pt x="8562" y="4866"/>
                </a:cubicBezTo>
                <a:lnTo>
                  <a:pt x="8552" y="4866"/>
                </a:lnTo>
                <a:cubicBezTo>
                  <a:pt x="7483" y="3897"/>
                  <a:pt x="7303" y="2009"/>
                  <a:pt x="7293" y="0"/>
                </a:cubicBezTo>
                <a:close/>
                <a:moveTo>
                  <a:pt x="6834" y="0"/>
                </a:moveTo>
                <a:cubicBezTo>
                  <a:pt x="6724" y="2258"/>
                  <a:pt x="6764" y="4426"/>
                  <a:pt x="7923" y="5485"/>
                </a:cubicBezTo>
                <a:cubicBezTo>
                  <a:pt x="8473" y="6002"/>
                  <a:pt x="9086" y="6185"/>
                  <a:pt x="9755" y="6185"/>
                </a:cubicBezTo>
                <a:cubicBezTo>
                  <a:pt x="9888" y="6185"/>
                  <a:pt x="10023" y="6178"/>
                  <a:pt x="10161" y="6165"/>
                </a:cubicBezTo>
                <a:lnTo>
                  <a:pt x="10161" y="6025"/>
                </a:lnTo>
                <a:cubicBezTo>
                  <a:pt x="10023" y="6038"/>
                  <a:pt x="9887" y="6046"/>
                  <a:pt x="9754" y="6046"/>
                </a:cubicBezTo>
                <a:cubicBezTo>
                  <a:pt x="9116" y="6046"/>
                  <a:pt x="8533" y="5873"/>
                  <a:pt x="8013" y="5385"/>
                </a:cubicBezTo>
                <a:cubicBezTo>
                  <a:pt x="6894" y="4366"/>
                  <a:pt x="6854" y="2228"/>
                  <a:pt x="6964" y="0"/>
                </a:cubicBezTo>
                <a:close/>
                <a:moveTo>
                  <a:pt x="6524" y="0"/>
                </a:moveTo>
                <a:cubicBezTo>
                  <a:pt x="6284" y="2478"/>
                  <a:pt x="6175" y="4896"/>
                  <a:pt x="7373" y="6005"/>
                </a:cubicBezTo>
                <a:cubicBezTo>
                  <a:pt x="7895" y="6488"/>
                  <a:pt x="8472" y="6672"/>
                  <a:pt x="9094" y="6672"/>
                </a:cubicBezTo>
                <a:cubicBezTo>
                  <a:pt x="9436" y="6672"/>
                  <a:pt x="9792" y="6616"/>
                  <a:pt x="10161" y="6524"/>
                </a:cubicBezTo>
                <a:lnTo>
                  <a:pt x="10161" y="6384"/>
                </a:lnTo>
                <a:cubicBezTo>
                  <a:pt x="9789" y="6479"/>
                  <a:pt x="9432" y="6537"/>
                  <a:pt x="9091" y="6537"/>
                </a:cubicBezTo>
                <a:cubicBezTo>
                  <a:pt x="8497" y="6537"/>
                  <a:pt x="7952" y="6362"/>
                  <a:pt x="7463" y="5905"/>
                </a:cubicBezTo>
                <a:cubicBezTo>
                  <a:pt x="6304" y="4836"/>
                  <a:pt x="6424" y="2448"/>
                  <a:pt x="6654" y="0"/>
                </a:cubicBezTo>
                <a:close/>
                <a:moveTo>
                  <a:pt x="6234" y="0"/>
                </a:moveTo>
                <a:cubicBezTo>
                  <a:pt x="5855" y="2688"/>
                  <a:pt x="5585" y="5355"/>
                  <a:pt x="6834" y="6524"/>
                </a:cubicBezTo>
                <a:cubicBezTo>
                  <a:pt x="7326" y="6990"/>
                  <a:pt x="7868" y="7171"/>
                  <a:pt x="8455" y="7171"/>
                </a:cubicBezTo>
                <a:cubicBezTo>
                  <a:pt x="8988" y="7171"/>
                  <a:pt x="9557" y="7022"/>
                  <a:pt x="10161" y="6804"/>
                </a:cubicBezTo>
                <a:lnTo>
                  <a:pt x="10161" y="6654"/>
                </a:lnTo>
                <a:cubicBezTo>
                  <a:pt x="9553" y="6878"/>
                  <a:pt x="8983" y="7030"/>
                  <a:pt x="8455" y="7030"/>
                </a:cubicBezTo>
                <a:cubicBezTo>
                  <a:pt x="7897" y="7030"/>
                  <a:pt x="7386" y="6860"/>
                  <a:pt x="6924" y="6424"/>
                </a:cubicBezTo>
                <a:cubicBezTo>
                  <a:pt x="5725" y="5305"/>
                  <a:pt x="6005" y="2668"/>
                  <a:pt x="6364" y="0"/>
                </a:cubicBezTo>
                <a:close/>
                <a:moveTo>
                  <a:pt x="3857" y="0"/>
                </a:moveTo>
                <a:cubicBezTo>
                  <a:pt x="3647" y="580"/>
                  <a:pt x="3427" y="1159"/>
                  <a:pt x="3217" y="1739"/>
                </a:cubicBezTo>
                <a:cubicBezTo>
                  <a:pt x="1629" y="5965"/>
                  <a:pt x="0" y="10321"/>
                  <a:pt x="1389" y="11729"/>
                </a:cubicBezTo>
                <a:cubicBezTo>
                  <a:pt x="1797" y="12140"/>
                  <a:pt x="2243" y="12316"/>
                  <a:pt x="2724" y="12316"/>
                </a:cubicBezTo>
                <a:cubicBezTo>
                  <a:pt x="4036" y="12316"/>
                  <a:pt x="5604" y="11006"/>
                  <a:pt x="7343" y="9551"/>
                </a:cubicBezTo>
                <a:lnTo>
                  <a:pt x="7433" y="9481"/>
                </a:lnTo>
                <a:lnTo>
                  <a:pt x="7453" y="9461"/>
                </a:lnTo>
                <a:cubicBezTo>
                  <a:pt x="7480" y="9439"/>
                  <a:pt x="7507" y="9417"/>
                  <a:pt x="7534" y="9395"/>
                </a:cubicBezTo>
                <a:lnTo>
                  <a:pt x="7534" y="9395"/>
                </a:lnTo>
                <a:lnTo>
                  <a:pt x="7773" y="9202"/>
                </a:lnTo>
                <a:cubicBezTo>
                  <a:pt x="8003" y="9022"/>
                  <a:pt x="8223" y="8842"/>
                  <a:pt x="8462" y="8652"/>
                </a:cubicBezTo>
                <a:lnTo>
                  <a:pt x="8502" y="8622"/>
                </a:lnTo>
                <a:cubicBezTo>
                  <a:pt x="8553" y="8582"/>
                  <a:pt x="8602" y="8542"/>
                  <a:pt x="8651" y="8504"/>
                </a:cubicBezTo>
                <a:lnTo>
                  <a:pt x="8651" y="8504"/>
                </a:lnTo>
                <a:lnTo>
                  <a:pt x="8952" y="8283"/>
                </a:lnTo>
                <a:cubicBezTo>
                  <a:pt x="8952" y="8273"/>
                  <a:pt x="8962" y="8273"/>
                  <a:pt x="8962" y="8273"/>
                </a:cubicBezTo>
                <a:lnTo>
                  <a:pt x="9262" y="8053"/>
                </a:lnTo>
                <a:lnTo>
                  <a:pt x="9292" y="8023"/>
                </a:lnTo>
                <a:cubicBezTo>
                  <a:pt x="9581" y="7813"/>
                  <a:pt x="9871" y="7603"/>
                  <a:pt x="10171" y="7403"/>
                </a:cubicBezTo>
                <a:lnTo>
                  <a:pt x="10171" y="7373"/>
                </a:lnTo>
                <a:lnTo>
                  <a:pt x="10171" y="7214"/>
                </a:lnTo>
                <a:lnTo>
                  <a:pt x="10161" y="7220"/>
                </a:lnTo>
                <a:lnTo>
                  <a:pt x="10161" y="7204"/>
                </a:lnTo>
                <a:lnTo>
                  <a:pt x="10151" y="7211"/>
                </a:lnTo>
                <a:lnTo>
                  <a:pt x="10151" y="7211"/>
                </a:lnTo>
                <a:lnTo>
                  <a:pt x="10151" y="7174"/>
                </a:lnTo>
                <a:lnTo>
                  <a:pt x="10151" y="7174"/>
                </a:lnTo>
                <a:cubicBezTo>
                  <a:pt x="10157" y="7170"/>
                  <a:pt x="10164" y="7167"/>
                  <a:pt x="10171" y="7164"/>
                </a:cubicBezTo>
                <a:lnTo>
                  <a:pt x="10171" y="7014"/>
                </a:lnTo>
                <a:lnTo>
                  <a:pt x="10111" y="7024"/>
                </a:lnTo>
                <a:lnTo>
                  <a:pt x="10161" y="7014"/>
                </a:lnTo>
                <a:lnTo>
                  <a:pt x="10161" y="6854"/>
                </a:lnTo>
                <a:cubicBezTo>
                  <a:pt x="9319" y="7246"/>
                  <a:pt x="8542" y="7538"/>
                  <a:pt x="7839" y="7538"/>
                </a:cubicBezTo>
                <a:cubicBezTo>
                  <a:pt x="7307" y="7538"/>
                  <a:pt x="6818" y="7371"/>
                  <a:pt x="6374" y="6954"/>
                </a:cubicBezTo>
                <a:lnTo>
                  <a:pt x="6374" y="6944"/>
                </a:lnTo>
                <a:cubicBezTo>
                  <a:pt x="5136" y="5775"/>
                  <a:pt x="5595" y="2878"/>
                  <a:pt x="6095" y="0"/>
                </a:cubicBezTo>
                <a:lnTo>
                  <a:pt x="5955" y="0"/>
                </a:lnTo>
                <a:cubicBezTo>
                  <a:pt x="5455" y="2898"/>
                  <a:pt x="4996" y="5835"/>
                  <a:pt x="6284" y="7044"/>
                </a:cubicBezTo>
                <a:cubicBezTo>
                  <a:pt x="6762" y="7495"/>
                  <a:pt x="7284" y="7674"/>
                  <a:pt x="7846" y="7674"/>
                </a:cubicBezTo>
                <a:cubicBezTo>
                  <a:pt x="8541" y="7674"/>
                  <a:pt x="9299" y="7399"/>
                  <a:pt x="10111" y="7024"/>
                </a:cubicBezTo>
                <a:lnTo>
                  <a:pt x="10111" y="7024"/>
                </a:lnTo>
                <a:cubicBezTo>
                  <a:pt x="9062" y="7586"/>
                  <a:pt x="8099" y="8042"/>
                  <a:pt x="7246" y="8042"/>
                </a:cubicBezTo>
                <a:cubicBezTo>
                  <a:pt x="6734" y="8042"/>
                  <a:pt x="6262" y="7878"/>
                  <a:pt x="5835" y="7473"/>
                </a:cubicBezTo>
                <a:cubicBezTo>
                  <a:pt x="4556" y="6254"/>
                  <a:pt x="5195" y="3087"/>
                  <a:pt x="5835" y="0"/>
                </a:cubicBezTo>
                <a:lnTo>
                  <a:pt x="5695" y="0"/>
                </a:lnTo>
                <a:cubicBezTo>
                  <a:pt x="5056" y="3107"/>
                  <a:pt x="4416" y="6304"/>
                  <a:pt x="5745" y="7563"/>
                </a:cubicBezTo>
                <a:cubicBezTo>
                  <a:pt x="6204" y="8004"/>
                  <a:pt x="6707" y="8182"/>
                  <a:pt x="7251" y="8182"/>
                </a:cubicBezTo>
                <a:cubicBezTo>
                  <a:pt x="7897" y="8182"/>
                  <a:pt x="8600" y="7932"/>
                  <a:pt x="9355" y="7575"/>
                </a:cubicBezTo>
                <a:lnTo>
                  <a:pt x="9355" y="7575"/>
                </a:lnTo>
                <a:cubicBezTo>
                  <a:pt x="8369" y="8126"/>
                  <a:pt x="7462" y="8551"/>
                  <a:pt x="6659" y="8551"/>
                </a:cubicBezTo>
                <a:cubicBezTo>
                  <a:pt x="6163" y="8551"/>
                  <a:pt x="5706" y="8389"/>
                  <a:pt x="5295" y="7993"/>
                </a:cubicBezTo>
                <a:cubicBezTo>
                  <a:pt x="4007" y="6754"/>
                  <a:pt x="4786" y="3407"/>
                  <a:pt x="5545" y="180"/>
                </a:cubicBezTo>
                <a:lnTo>
                  <a:pt x="5585" y="0"/>
                </a:lnTo>
                <a:lnTo>
                  <a:pt x="5435" y="0"/>
                </a:lnTo>
                <a:lnTo>
                  <a:pt x="5405" y="150"/>
                </a:lnTo>
                <a:cubicBezTo>
                  <a:pt x="4636" y="3417"/>
                  <a:pt x="3857" y="6794"/>
                  <a:pt x="5195" y="8083"/>
                </a:cubicBezTo>
                <a:cubicBezTo>
                  <a:pt x="5642" y="8516"/>
                  <a:pt x="6133" y="8693"/>
                  <a:pt x="6663" y="8693"/>
                </a:cubicBezTo>
                <a:cubicBezTo>
                  <a:pt x="7263" y="8693"/>
                  <a:pt x="7913" y="8466"/>
                  <a:pt x="8607" y="8125"/>
                </a:cubicBezTo>
                <a:lnTo>
                  <a:pt x="8607" y="8125"/>
                </a:lnTo>
                <a:cubicBezTo>
                  <a:pt x="7686" y="8666"/>
                  <a:pt x="6841" y="9061"/>
                  <a:pt x="6087" y="9061"/>
                </a:cubicBezTo>
                <a:cubicBezTo>
                  <a:pt x="5600" y="9061"/>
                  <a:pt x="5152" y="8897"/>
                  <a:pt x="4746" y="8502"/>
                </a:cubicBezTo>
                <a:cubicBezTo>
                  <a:pt x="3457" y="7254"/>
                  <a:pt x="4356" y="3777"/>
                  <a:pt x="5225" y="410"/>
                </a:cubicBezTo>
                <a:cubicBezTo>
                  <a:pt x="5265" y="270"/>
                  <a:pt x="5295" y="140"/>
                  <a:pt x="5335" y="0"/>
                </a:cubicBezTo>
                <a:lnTo>
                  <a:pt x="5195" y="0"/>
                </a:lnTo>
                <a:cubicBezTo>
                  <a:pt x="5166" y="120"/>
                  <a:pt x="5126" y="250"/>
                  <a:pt x="5096" y="370"/>
                </a:cubicBezTo>
                <a:cubicBezTo>
                  <a:pt x="4226" y="3777"/>
                  <a:pt x="3307" y="7293"/>
                  <a:pt x="4656" y="8602"/>
                </a:cubicBezTo>
                <a:cubicBezTo>
                  <a:pt x="5090" y="9022"/>
                  <a:pt x="5565" y="9196"/>
                  <a:pt x="6079" y="9196"/>
                </a:cubicBezTo>
                <a:cubicBezTo>
                  <a:pt x="6689" y="9196"/>
                  <a:pt x="7352" y="8951"/>
                  <a:pt x="8063" y="8582"/>
                </a:cubicBezTo>
                <a:cubicBezTo>
                  <a:pt x="8106" y="8562"/>
                  <a:pt x="8149" y="8540"/>
                  <a:pt x="8192" y="8518"/>
                </a:cubicBezTo>
                <a:lnTo>
                  <a:pt x="8192" y="8518"/>
                </a:lnTo>
                <a:cubicBezTo>
                  <a:pt x="8152" y="8543"/>
                  <a:pt x="8112" y="8568"/>
                  <a:pt x="8073" y="8592"/>
                </a:cubicBezTo>
                <a:cubicBezTo>
                  <a:pt x="7141" y="9163"/>
                  <a:pt x="6288" y="9575"/>
                  <a:pt x="5528" y="9575"/>
                </a:cubicBezTo>
                <a:cubicBezTo>
                  <a:pt x="5049" y="9575"/>
                  <a:pt x="4608" y="9412"/>
                  <a:pt x="4206" y="9022"/>
                </a:cubicBezTo>
                <a:cubicBezTo>
                  <a:pt x="2918" y="7763"/>
                  <a:pt x="3937" y="4146"/>
                  <a:pt x="4926" y="650"/>
                </a:cubicBezTo>
                <a:cubicBezTo>
                  <a:pt x="4986" y="430"/>
                  <a:pt x="5046" y="210"/>
                  <a:pt x="5106" y="0"/>
                </a:cubicBezTo>
                <a:lnTo>
                  <a:pt x="4966" y="0"/>
                </a:lnTo>
                <a:cubicBezTo>
                  <a:pt x="4916" y="200"/>
                  <a:pt x="4856" y="410"/>
                  <a:pt x="4796" y="610"/>
                </a:cubicBezTo>
                <a:cubicBezTo>
                  <a:pt x="3797" y="4146"/>
                  <a:pt x="2768" y="7803"/>
                  <a:pt x="4117" y="9122"/>
                </a:cubicBezTo>
                <a:cubicBezTo>
                  <a:pt x="4546" y="9542"/>
                  <a:pt x="5017" y="9717"/>
                  <a:pt x="5523" y="9717"/>
                </a:cubicBezTo>
                <a:cubicBezTo>
                  <a:pt x="6094" y="9717"/>
                  <a:pt x="6711" y="9495"/>
                  <a:pt x="7365" y="9152"/>
                </a:cubicBezTo>
                <a:lnTo>
                  <a:pt x="7365" y="9152"/>
                </a:lnTo>
                <a:cubicBezTo>
                  <a:pt x="6486" y="9710"/>
                  <a:pt x="5675" y="10098"/>
                  <a:pt x="4951" y="10098"/>
                </a:cubicBezTo>
                <a:cubicBezTo>
                  <a:pt x="4482" y="10098"/>
                  <a:pt x="4049" y="9936"/>
                  <a:pt x="3657" y="9551"/>
                </a:cubicBezTo>
                <a:cubicBezTo>
                  <a:pt x="2358" y="8273"/>
                  <a:pt x="3497" y="4516"/>
                  <a:pt x="4606" y="880"/>
                </a:cubicBezTo>
                <a:cubicBezTo>
                  <a:pt x="4696" y="590"/>
                  <a:pt x="4786" y="290"/>
                  <a:pt x="4866" y="10"/>
                </a:cubicBezTo>
                <a:lnTo>
                  <a:pt x="4726" y="10"/>
                </a:lnTo>
                <a:cubicBezTo>
                  <a:pt x="4646" y="280"/>
                  <a:pt x="4556" y="560"/>
                  <a:pt x="4476" y="840"/>
                </a:cubicBezTo>
                <a:cubicBezTo>
                  <a:pt x="3367" y="4516"/>
                  <a:pt x="2208" y="8312"/>
                  <a:pt x="3567" y="9651"/>
                </a:cubicBezTo>
                <a:cubicBezTo>
                  <a:pt x="3990" y="10065"/>
                  <a:pt x="4452" y="10239"/>
                  <a:pt x="4950" y="10239"/>
                </a:cubicBezTo>
                <a:cubicBezTo>
                  <a:pt x="5498" y="10239"/>
                  <a:pt x="6090" y="10028"/>
                  <a:pt x="6721" y="9695"/>
                </a:cubicBezTo>
                <a:lnTo>
                  <a:pt x="6721" y="9695"/>
                </a:lnTo>
                <a:cubicBezTo>
                  <a:pt x="5876" y="10244"/>
                  <a:pt x="5095" y="10616"/>
                  <a:pt x="4395" y="10616"/>
                </a:cubicBezTo>
                <a:cubicBezTo>
                  <a:pt x="3931" y="10616"/>
                  <a:pt x="3504" y="10453"/>
                  <a:pt x="3117" y="10071"/>
                </a:cubicBezTo>
                <a:cubicBezTo>
                  <a:pt x="1809" y="8782"/>
                  <a:pt x="3078" y="4876"/>
                  <a:pt x="4296" y="1109"/>
                </a:cubicBezTo>
                <a:cubicBezTo>
                  <a:pt x="4416" y="730"/>
                  <a:pt x="4536" y="370"/>
                  <a:pt x="4646" y="0"/>
                </a:cubicBezTo>
                <a:lnTo>
                  <a:pt x="4506" y="0"/>
                </a:lnTo>
                <a:cubicBezTo>
                  <a:pt x="4396" y="360"/>
                  <a:pt x="4276" y="710"/>
                  <a:pt x="4166" y="1069"/>
                </a:cubicBezTo>
                <a:cubicBezTo>
                  <a:pt x="2928" y="4876"/>
                  <a:pt x="1659" y="8812"/>
                  <a:pt x="3018" y="10161"/>
                </a:cubicBezTo>
                <a:cubicBezTo>
                  <a:pt x="3438" y="10576"/>
                  <a:pt x="3899" y="10753"/>
                  <a:pt x="4394" y="10753"/>
                </a:cubicBezTo>
                <a:cubicBezTo>
                  <a:pt x="4947" y="10753"/>
                  <a:pt x="5543" y="10534"/>
                  <a:pt x="6175" y="10181"/>
                </a:cubicBezTo>
                <a:lnTo>
                  <a:pt x="6175" y="10181"/>
                </a:lnTo>
                <a:cubicBezTo>
                  <a:pt x="5321" y="10750"/>
                  <a:pt x="4534" y="11135"/>
                  <a:pt x="3830" y="11135"/>
                </a:cubicBezTo>
                <a:cubicBezTo>
                  <a:pt x="3372" y="11135"/>
                  <a:pt x="2950" y="10972"/>
                  <a:pt x="2568" y="10590"/>
                </a:cubicBezTo>
                <a:cubicBezTo>
                  <a:pt x="1259" y="9282"/>
                  <a:pt x="2638" y="5245"/>
                  <a:pt x="3977" y="1339"/>
                </a:cubicBezTo>
                <a:cubicBezTo>
                  <a:pt x="4127" y="890"/>
                  <a:pt x="4276" y="440"/>
                  <a:pt x="4426" y="0"/>
                </a:cubicBezTo>
                <a:lnTo>
                  <a:pt x="4286" y="0"/>
                </a:lnTo>
                <a:cubicBezTo>
                  <a:pt x="4137" y="430"/>
                  <a:pt x="3997" y="860"/>
                  <a:pt x="3847" y="1289"/>
                </a:cubicBezTo>
                <a:cubicBezTo>
                  <a:pt x="2498" y="5235"/>
                  <a:pt x="1099" y="9322"/>
                  <a:pt x="2468" y="10680"/>
                </a:cubicBezTo>
                <a:cubicBezTo>
                  <a:pt x="2884" y="11096"/>
                  <a:pt x="3338" y="11273"/>
                  <a:pt x="3827" y="11273"/>
                </a:cubicBezTo>
                <a:cubicBezTo>
                  <a:pt x="4373" y="11273"/>
                  <a:pt x="4963" y="11053"/>
                  <a:pt x="5595" y="10700"/>
                </a:cubicBezTo>
                <a:lnTo>
                  <a:pt x="5595" y="10700"/>
                </a:lnTo>
                <a:cubicBezTo>
                  <a:pt x="4757" y="11273"/>
                  <a:pt x="3980" y="11653"/>
                  <a:pt x="3285" y="11653"/>
                </a:cubicBezTo>
                <a:cubicBezTo>
                  <a:pt x="2829" y="11653"/>
                  <a:pt x="2408" y="11490"/>
                  <a:pt x="2029" y="11110"/>
                </a:cubicBezTo>
                <a:cubicBezTo>
                  <a:pt x="710" y="9781"/>
                  <a:pt x="2208" y="5605"/>
                  <a:pt x="3667" y="1559"/>
                </a:cubicBezTo>
                <a:cubicBezTo>
                  <a:pt x="3847" y="1039"/>
                  <a:pt x="4037" y="510"/>
                  <a:pt x="4216" y="0"/>
                </a:cubicBezTo>
                <a:lnTo>
                  <a:pt x="4077" y="0"/>
                </a:lnTo>
                <a:cubicBezTo>
                  <a:pt x="3897" y="500"/>
                  <a:pt x="3717" y="1009"/>
                  <a:pt x="3537" y="1509"/>
                </a:cubicBezTo>
                <a:cubicBezTo>
                  <a:pt x="2068" y="5595"/>
                  <a:pt x="560" y="9821"/>
                  <a:pt x="1939" y="11200"/>
                </a:cubicBezTo>
                <a:cubicBezTo>
                  <a:pt x="2349" y="11615"/>
                  <a:pt x="2799" y="11792"/>
                  <a:pt x="3285" y="11792"/>
                </a:cubicBezTo>
                <a:cubicBezTo>
                  <a:pt x="3803" y="11792"/>
                  <a:pt x="4362" y="11590"/>
                  <a:pt x="4956" y="11260"/>
                </a:cubicBezTo>
                <a:lnTo>
                  <a:pt x="4956" y="11260"/>
                </a:lnTo>
                <a:cubicBezTo>
                  <a:pt x="4143" y="11809"/>
                  <a:pt x="3395" y="12170"/>
                  <a:pt x="2724" y="12170"/>
                </a:cubicBezTo>
                <a:cubicBezTo>
                  <a:pt x="2273" y="12170"/>
                  <a:pt x="1857" y="12007"/>
                  <a:pt x="1479" y="11629"/>
                </a:cubicBezTo>
                <a:cubicBezTo>
                  <a:pt x="160" y="10291"/>
                  <a:pt x="1779" y="5975"/>
                  <a:pt x="3337" y="1789"/>
                </a:cubicBezTo>
                <a:cubicBezTo>
                  <a:pt x="3567" y="1189"/>
                  <a:pt x="3787" y="590"/>
                  <a:pt x="4007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28"/>
          <p:cNvSpPr/>
          <p:nvPr/>
        </p:nvSpPr>
        <p:spPr>
          <a:xfrm flipH="1" rot="10800000">
            <a:off x="0" y="-11"/>
            <a:ext cx="603704" cy="688508"/>
          </a:xfrm>
          <a:custGeom>
            <a:rect b="b" l="l" r="r" t="t"/>
            <a:pathLst>
              <a:path extrusionOk="0" h="11931" w="10461">
                <a:moveTo>
                  <a:pt x="1" y="11251"/>
                </a:moveTo>
                <a:lnTo>
                  <a:pt x="1" y="11451"/>
                </a:lnTo>
                <a:cubicBezTo>
                  <a:pt x="131" y="11601"/>
                  <a:pt x="271" y="11750"/>
                  <a:pt x="400" y="11910"/>
                </a:cubicBezTo>
                <a:lnTo>
                  <a:pt x="570" y="11910"/>
                </a:lnTo>
                <a:cubicBezTo>
                  <a:pt x="390" y="11680"/>
                  <a:pt x="191" y="11461"/>
                  <a:pt x="1" y="11251"/>
                </a:cubicBezTo>
                <a:close/>
                <a:moveTo>
                  <a:pt x="1" y="10322"/>
                </a:moveTo>
                <a:lnTo>
                  <a:pt x="1" y="10502"/>
                </a:lnTo>
                <a:cubicBezTo>
                  <a:pt x="151" y="10641"/>
                  <a:pt x="301" y="10781"/>
                  <a:pt x="440" y="10921"/>
                </a:cubicBezTo>
                <a:cubicBezTo>
                  <a:pt x="757" y="11228"/>
                  <a:pt x="1044" y="11554"/>
                  <a:pt x="1322" y="11910"/>
                </a:cubicBezTo>
                <a:lnTo>
                  <a:pt x="1489" y="11910"/>
                </a:lnTo>
                <a:cubicBezTo>
                  <a:pt x="1200" y="11521"/>
                  <a:pt x="880" y="11161"/>
                  <a:pt x="540" y="10821"/>
                </a:cubicBezTo>
                <a:cubicBezTo>
                  <a:pt x="360" y="10651"/>
                  <a:pt x="181" y="10482"/>
                  <a:pt x="1" y="10322"/>
                </a:cubicBezTo>
                <a:close/>
                <a:moveTo>
                  <a:pt x="1" y="9503"/>
                </a:moveTo>
                <a:lnTo>
                  <a:pt x="1" y="9672"/>
                </a:lnTo>
                <a:cubicBezTo>
                  <a:pt x="301" y="9892"/>
                  <a:pt x="580" y="10122"/>
                  <a:pt x="860" y="10362"/>
                </a:cubicBezTo>
                <a:cubicBezTo>
                  <a:pt x="1369" y="10821"/>
                  <a:pt x="1819" y="11341"/>
                  <a:pt x="2189" y="11910"/>
                </a:cubicBezTo>
                <a:lnTo>
                  <a:pt x="2349" y="11910"/>
                </a:lnTo>
                <a:cubicBezTo>
                  <a:pt x="1959" y="11301"/>
                  <a:pt x="1489" y="10741"/>
                  <a:pt x="950" y="10262"/>
                </a:cubicBezTo>
                <a:lnTo>
                  <a:pt x="950" y="10252"/>
                </a:lnTo>
                <a:cubicBezTo>
                  <a:pt x="640" y="9992"/>
                  <a:pt x="330" y="9742"/>
                  <a:pt x="1" y="9503"/>
                </a:cubicBezTo>
                <a:close/>
                <a:moveTo>
                  <a:pt x="1" y="8134"/>
                </a:moveTo>
                <a:lnTo>
                  <a:pt x="1" y="8284"/>
                </a:lnTo>
                <a:cubicBezTo>
                  <a:pt x="580" y="8573"/>
                  <a:pt x="1140" y="8893"/>
                  <a:pt x="1679" y="9243"/>
                </a:cubicBezTo>
                <a:cubicBezTo>
                  <a:pt x="2568" y="9832"/>
                  <a:pt x="3198" y="10761"/>
                  <a:pt x="3657" y="11910"/>
                </a:cubicBezTo>
                <a:lnTo>
                  <a:pt x="3797" y="11910"/>
                </a:lnTo>
                <a:cubicBezTo>
                  <a:pt x="3338" y="10711"/>
                  <a:pt x="2678" y="9742"/>
                  <a:pt x="1759" y="9143"/>
                </a:cubicBezTo>
                <a:lnTo>
                  <a:pt x="1749" y="9133"/>
                </a:lnTo>
                <a:cubicBezTo>
                  <a:pt x="1190" y="8763"/>
                  <a:pt x="610" y="8424"/>
                  <a:pt x="1" y="8134"/>
                </a:cubicBezTo>
                <a:close/>
                <a:moveTo>
                  <a:pt x="1" y="7015"/>
                </a:moveTo>
                <a:lnTo>
                  <a:pt x="1" y="7155"/>
                </a:lnTo>
                <a:cubicBezTo>
                  <a:pt x="860" y="7425"/>
                  <a:pt x="1689" y="7744"/>
                  <a:pt x="2498" y="8124"/>
                </a:cubicBezTo>
                <a:cubicBezTo>
                  <a:pt x="3727" y="8703"/>
                  <a:pt x="4387" y="10122"/>
                  <a:pt x="4736" y="11910"/>
                </a:cubicBezTo>
                <a:lnTo>
                  <a:pt x="4866" y="11910"/>
                </a:lnTo>
                <a:cubicBezTo>
                  <a:pt x="4516" y="10082"/>
                  <a:pt x="3837" y="8613"/>
                  <a:pt x="2558" y="8014"/>
                </a:cubicBezTo>
                <a:lnTo>
                  <a:pt x="2558" y="8004"/>
                </a:lnTo>
                <a:cubicBezTo>
                  <a:pt x="1729" y="7614"/>
                  <a:pt x="880" y="7285"/>
                  <a:pt x="1" y="7015"/>
                </a:cubicBezTo>
                <a:close/>
                <a:moveTo>
                  <a:pt x="1" y="6535"/>
                </a:moveTo>
                <a:lnTo>
                  <a:pt x="1" y="6675"/>
                </a:lnTo>
                <a:cubicBezTo>
                  <a:pt x="990" y="6915"/>
                  <a:pt x="1969" y="7205"/>
                  <a:pt x="2918" y="7564"/>
                </a:cubicBezTo>
                <a:cubicBezTo>
                  <a:pt x="4287" y="8094"/>
                  <a:pt x="4896" y="9802"/>
                  <a:pt x="5156" y="11910"/>
                </a:cubicBezTo>
                <a:lnTo>
                  <a:pt x="5296" y="11910"/>
                </a:lnTo>
                <a:cubicBezTo>
                  <a:pt x="5036" y="9762"/>
                  <a:pt x="4397" y="8004"/>
                  <a:pt x="2968" y="7455"/>
                </a:cubicBezTo>
                <a:lnTo>
                  <a:pt x="2968" y="7445"/>
                </a:lnTo>
                <a:cubicBezTo>
                  <a:pt x="1999" y="7075"/>
                  <a:pt x="1010" y="6775"/>
                  <a:pt x="1" y="6535"/>
                </a:cubicBezTo>
                <a:close/>
                <a:moveTo>
                  <a:pt x="1" y="6096"/>
                </a:moveTo>
                <a:lnTo>
                  <a:pt x="1" y="6236"/>
                </a:lnTo>
                <a:cubicBezTo>
                  <a:pt x="1130" y="6425"/>
                  <a:pt x="2239" y="6685"/>
                  <a:pt x="3328" y="7015"/>
                </a:cubicBezTo>
                <a:cubicBezTo>
                  <a:pt x="4866" y="7474"/>
                  <a:pt x="5396" y="9463"/>
                  <a:pt x="5536" y="11910"/>
                </a:cubicBezTo>
                <a:lnTo>
                  <a:pt x="5665" y="11910"/>
                </a:lnTo>
                <a:cubicBezTo>
                  <a:pt x="5526" y="9413"/>
                  <a:pt x="4976" y="7375"/>
                  <a:pt x="3368" y="6885"/>
                </a:cubicBezTo>
                <a:cubicBezTo>
                  <a:pt x="2259" y="6555"/>
                  <a:pt x="1140" y="6296"/>
                  <a:pt x="1" y="6096"/>
                </a:cubicBezTo>
                <a:close/>
                <a:moveTo>
                  <a:pt x="11" y="5696"/>
                </a:moveTo>
                <a:lnTo>
                  <a:pt x="11" y="5836"/>
                </a:lnTo>
                <a:cubicBezTo>
                  <a:pt x="1260" y="5976"/>
                  <a:pt x="2508" y="6186"/>
                  <a:pt x="3737" y="6455"/>
                </a:cubicBezTo>
                <a:cubicBezTo>
                  <a:pt x="5416" y="6835"/>
                  <a:pt x="5835" y="9143"/>
                  <a:pt x="5865" y="11910"/>
                </a:cubicBezTo>
                <a:lnTo>
                  <a:pt x="5995" y="11910"/>
                </a:lnTo>
                <a:cubicBezTo>
                  <a:pt x="5965" y="9093"/>
                  <a:pt x="5526" y="6725"/>
                  <a:pt x="3767" y="6326"/>
                </a:cubicBezTo>
                <a:lnTo>
                  <a:pt x="3767" y="6316"/>
                </a:lnTo>
                <a:cubicBezTo>
                  <a:pt x="2528" y="6046"/>
                  <a:pt x="1270" y="5836"/>
                  <a:pt x="11" y="5696"/>
                </a:cubicBezTo>
                <a:close/>
                <a:moveTo>
                  <a:pt x="11" y="5327"/>
                </a:moveTo>
                <a:lnTo>
                  <a:pt x="11" y="5466"/>
                </a:lnTo>
                <a:cubicBezTo>
                  <a:pt x="1519" y="5566"/>
                  <a:pt x="2898" y="5706"/>
                  <a:pt x="4157" y="5896"/>
                </a:cubicBezTo>
                <a:cubicBezTo>
                  <a:pt x="5955" y="6156"/>
                  <a:pt x="6235" y="8833"/>
                  <a:pt x="6155" y="11910"/>
                </a:cubicBezTo>
                <a:lnTo>
                  <a:pt x="6285" y="11910"/>
                </a:lnTo>
                <a:cubicBezTo>
                  <a:pt x="6375" y="8783"/>
                  <a:pt x="6075" y="6056"/>
                  <a:pt x="4177" y="5766"/>
                </a:cubicBezTo>
                <a:lnTo>
                  <a:pt x="4177" y="5756"/>
                </a:lnTo>
                <a:cubicBezTo>
                  <a:pt x="2918" y="5566"/>
                  <a:pt x="1529" y="5426"/>
                  <a:pt x="11" y="5327"/>
                </a:cubicBezTo>
                <a:close/>
                <a:moveTo>
                  <a:pt x="11" y="4987"/>
                </a:moveTo>
                <a:lnTo>
                  <a:pt x="11" y="5127"/>
                </a:lnTo>
                <a:cubicBezTo>
                  <a:pt x="1669" y="5157"/>
                  <a:pt x="3188" y="5227"/>
                  <a:pt x="4566" y="5337"/>
                </a:cubicBezTo>
                <a:cubicBezTo>
                  <a:pt x="4986" y="5357"/>
                  <a:pt x="5386" y="5556"/>
                  <a:pt x="5655" y="5886"/>
                </a:cubicBezTo>
                <a:cubicBezTo>
                  <a:pt x="6535" y="6935"/>
                  <a:pt x="6565" y="9343"/>
                  <a:pt x="6405" y="11910"/>
                </a:cubicBezTo>
                <a:lnTo>
                  <a:pt x="6535" y="11910"/>
                </a:lnTo>
                <a:cubicBezTo>
                  <a:pt x="6714" y="9263"/>
                  <a:pt x="6674" y="6885"/>
                  <a:pt x="5755" y="5796"/>
                </a:cubicBezTo>
                <a:cubicBezTo>
                  <a:pt x="5456" y="5446"/>
                  <a:pt x="5036" y="5237"/>
                  <a:pt x="4576" y="5207"/>
                </a:cubicBezTo>
                <a:lnTo>
                  <a:pt x="4576" y="5197"/>
                </a:lnTo>
                <a:cubicBezTo>
                  <a:pt x="3198" y="5087"/>
                  <a:pt x="1669" y="5027"/>
                  <a:pt x="11" y="4987"/>
                </a:cubicBezTo>
                <a:close/>
                <a:moveTo>
                  <a:pt x="2504" y="4596"/>
                </a:moveTo>
                <a:cubicBezTo>
                  <a:pt x="1709" y="4596"/>
                  <a:pt x="878" y="4608"/>
                  <a:pt x="11" y="4627"/>
                </a:cubicBezTo>
                <a:lnTo>
                  <a:pt x="11" y="4767"/>
                </a:lnTo>
                <a:cubicBezTo>
                  <a:pt x="920" y="4747"/>
                  <a:pt x="1787" y="4735"/>
                  <a:pt x="2613" y="4735"/>
                </a:cubicBezTo>
                <a:cubicBezTo>
                  <a:pt x="3440" y="4735"/>
                  <a:pt x="4227" y="4747"/>
                  <a:pt x="4976" y="4777"/>
                </a:cubicBezTo>
                <a:cubicBezTo>
                  <a:pt x="5386" y="4777"/>
                  <a:pt x="5785" y="4967"/>
                  <a:pt x="6055" y="5287"/>
                </a:cubicBezTo>
                <a:cubicBezTo>
                  <a:pt x="6994" y="6376"/>
                  <a:pt x="6904" y="9043"/>
                  <a:pt x="6634" y="11910"/>
                </a:cubicBezTo>
                <a:lnTo>
                  <a:pt x="6774" y="11910"/>
                </a:lnTo>
                <a:cubicBezTo>
                  <a:pt x="7044" y="9023"/>
                  <a:pt x="7134" y="6336"/>
                  <a:pt x="6155" y="5197"/>
                </a:cubicBezTo>
                <a:cubicBezTo>
                  <a:pt x="5865" y="4847"/>
                  <a:pt x="5436" y="4647"/>
                  <a:pt x="4986" y="4647"/>
                </a:cubicBezTo>
                <a:cubicBezTo>
                  <a:pt x="4202" y="4611"/>
                  <a:pt x="3375" y="4596"/>
                  <a:pt x="2504" y="4596"/>
                </a:cubicBezTo>
                <a:close/>
                <a:moveTo>
                  <a:pt x="6994" y="2362"/>
                </a:moveTo>
                <a:cubicBezTo>
                  <a:pt x="6868" y="2362"/>
                  <a:pt x="6735" y="2378"/>
                  <a:pt x="6594" y="2409"/>
                </a:cubicBezTo>
                <a:cubicBezTo>
                  <a:pt x="4367" y="2909"/>
                  <a:pt x="2179" y="3318"/>
                  <a:pt x="11" y="3628"/>
                </a:cubicBezTo>
                <a:lnTo>
                  <a:pt x="11" y="3768"/>
                </a:lnTo>
                <a:cubicBezTo>
                  <a:pt x="2189" y="3458"/>
                  <a:pt x="4387" y="3049"/>
                  <a:pt x="6624" y="2539"/>
                </a:cubicBezTo>
                <a:cubicBezTo>
                  <a:pt x="6765" y="2506"/>
                  <a:pt x="6894" y="2489"/>
                  <a:pt x="7013" y="2489"/>
                </a:cubicBezTo>
                <a:cubicBezTo>
                  <a:pt x="7284" y="2489"/>
                  <a:pt x="7503" y="2576"/>
                  <a:pt x="7683" y="2749"/>
                </a:cubicBezTo>
                <a:cubicBezTo>
                  <a:pt x="8742" y="3748"/>
                  <a:pt x="8113" y="7494"/>
                  <a:pt x="7504" y="11121"/>
                </a:cubicBezTo>
                <a:cubicBezTo>
                  <a:pt x="7464" y="11391"/>
                  <a:pt x="7414" y="11651"/>
                  <a:pt x="7374" y="11910"/>
                </a:cubicBezTo>
                <a:lnTo>
                  <a:pt x="7514" y="11910"/>
                </a:lnTo>
                <a:cubicBezTo>
                  <a:pt x="7554" y="11660"/>
                  <a:pt x="7594" y="11401"/>
                  <a:pt x="7633" y="11141"/>
                </a:cubicBezTo>
                <a:cubicBezTo>
                  <a:pt x="8253" y="7484"/>
                  <a:pt x="8882" y="3698"/>
                  <a:pt x="7773" y="2649"/>
                </a:cubicBezTo>
                <a:lnTo>
                  <a:pt x="7773" y="2649"/>
                </a:lnTo>
                <a:lnTo>
                  <a:pt x="7773" y="2659"/>
                </a:lnTo>
                <a:cubicBezTo>
                  <a:pt x="7567" y="2460"/>
                  <a:pt x="7305" y="2362"/>
                  <a:pt x="6994" y="2362"/>
                </a:cubicBezTo>
                <a:close/>
                <a:moveTo>
                  <a:pt x="1320" y="11910"/>
                </a:moveTo>
                <a:lnTo>
                  <a:pt x="1330" y="11920"/>
                </a:lnTo>
                <a:cubicBezTo>
                  <a:pt x="1327" y="11917"/>
                  <a:pt x="1324" y="11914"/>
                  <a:pt x="1322" y="11910"/>
                </a:cubicBezTo>
                <a:close/>
                <a:moveTo>
                  <a:pt x="1" y="8773"/>
                </a:moveTo>
                <a:lnTo>
                  <a:pt x="1" y="8943"/>
                </a:lnTo>
                <a:cubicBezTo>
                  <a:pt x="440" y="9213"/>
                  <a:pt x="870" y="9503"/>
                  <a:pt x="1270" y="9812"/>
                </a:cubicBezTo>
                <a:cubicBezTo>
                  <a:pt x="1989" y="10372"/>
                  <a:pt x="2568" y="11091"/>
                  <a:pt x="2978" y="11920"/>
                </a:cubicBezTo>
                <a:lnTo>
                  <a:pt x="3128" y="11920"/>
                </a:lnTo>
                <a:cubicBezTo>
                  <a:pt x="2638" y="10971"/>
                  <a:pt x="2049" y="10232"/>
                  <a:pt x="1350" y="9702"/>
                </a:cubicBezTo>
                <a:lnTo>
                  <a:pt x="1350" y="9692"/>
                </a:lnTo>
                <a:cubicBezTo>
                  <a:pt x="920" y="9363"/>
                  <a:pt x="470" y="9063"/>
                  <a:pt x="1" y="8773"/>
                </a:cubicBezTo>
                <a:close/>
                <a:moveTo>
                  <a:pt x="1" y="7544"/>
                </a:moveTo>
                <a:lnTo>
                  <a:pt x="1" y="7694"/>
                </a:lnTo>
                <a:cubicBezTo>
                  <a:pt x="720" y="7984"/>
                  <a:pt x="1419" y="8314"/>
                  <a:pt x="2089" y="8693"/>
                </a:cubicBezTo>
                <a:cubicBezTo>
                  <a:pt x="3148" y="9283"/>
                  <a:pt x="3817" y="10462"/>
                  <a:pt x="4227" y="11920"/>
                </a:cubicBezTo>
                <a:lnTo>
                  <a:pt x="4367" y="11920"/>
                </a:lnTo>
                <a:cubicBezTo>
                  <a:pt x="3947" y="10412"/>
                  <a:pt x="3258" y="9193"/>
                  <a:pt x="2159" y="8573"/>
                </a:cubicBezTo>
                <a:lnTo>
                  <a:pt x="2159" y="8563"/>
                </a:lnTo>
                <a:cubicBezTo>
                  <a:pt x="1459" y="8184"/>
                  <a:pt x="740" y="7834"/>
                  <a:pt x="1" y="7544"/>
                </a:cubicBezTo>
                <a:close/>
                <a:moveTo>
                  <a:pt x="5516" y="4082"/>
                </a:moveTo>
                <a:cubicBezTo>
                  <a:pt x="5472" y="4082"/>
                  <a:pt x="5429" y="4084"/>
                  <a:pt x="5386" y="4088"/>
                </a:cubicBezTo>
                <a:cubicBezTo>
                  <a:pt x="4447" y="4138"/>
                  <a:pt x="3438" y="4198"/>
                  <a:pt x="2379" y="4258"/>
                </a:cubicBezTo>
                <a:cubicBezTo>
                  <a:pt x="1629" y="4298"/>
                  <a:pt x="830" y="4347"/>
                  <a:pt x="11" y="4397"/>
                </a:cubicBezTo>
                <a:lnTo>
                  <a:pt x="11" y="4527"/>
                </a:lnTo>
                <a:cubicBezTo>
                  <a:pt x="840" y="4487"/>
                  <a:pt x="1629" y="4437"/>
                  <a:pt x="2389" y="4387"/>
                </a:cubicBezTo>
                <a:cubicBezTo>
                  <a:pt x="3448" y="4327"/>
                  <a:pt x="4447" y="4268"/>
                  <a:pt x="5386" y="4218"/>
                </a:cubicBezTo>
                <a:cubicBezTo>
                  <a:pt x="5428" y="4213"/>
                  <a:pt x="5471" y="4211"/>
                  <a:pt x="5513" y="4211"/>
                </a:cubicBezTo>
                <a:cubicBezTo>
                  <a:pt x="5867" y="4211"/>
                  <a:pt x="6204" y="4358"/>
                  <a:pt x="6445" y="4617"/>
                </a:cubicBezTo>
                <a:cubicBezTo>
                  <a:pt x="7454" y="5696"/>
                  <a:pt x="7204" y="8743"/>
                  <a:pt x="6834" y="11920"/>
                </a:cubicBezTo>
                <a:lnTo>
                  <a:pt x="6974" y="11920"/>
                </a:lnTo>
                <a:cubicBezTo>
                  <a:pt x="7354" y="8713"/>
                  <a:pt x="7594" y="5646"/>
                  <a:pt x="6545" y="4527"/>
                </a:cubicBezTo>
                <a:cubicBezTo>
                  <a:pt x="6275" y="4240"/>
                  <a:pt x="5901" y="4082"/>
                  <a:pt x="5516" y="4082"/>
                </a:cubicBezTo>
                <a:close/>
                <a:moveTo>
                  <a:pt x="5990" y="3517"/>
                </a:moveTo>
                <a:cubicBezTo>
                  <a:pt x="5923" y="3517"/>
                  <a:pt x="5855" y="3521"/>
                  <a:pt x="5785" y="3528"/>
                </a:cubicBezTo>
                <a:cubicBezTo>
                  <a:pt x="4177" y="3708"/>
                  <a:pt x="2229" y="3928"/>
                  <a:pt x="1" y="4128"/>
                </a:cubicBezTo>
                <a:lnTo>
                  <a:pt x="1" y="4268"/>
                </a:lnTo>
                <a:cubicBezTo>
                  <a:pt x="2229" y="4068"/>
                  <a:pt x="4187" y="3848"/>
                  <a:pt x="5805" y="3658"/>
                </a:cubicBezTo>
                <a:cubicBezTo>
                  <a:pt x="5874" y="3650"/>
                  <a:pt x="5940" y="3646"/>
                  <a:pt x="6004" y="3646"/>
                </a:cubicBezTo>
                <a:cubicBezTo>
                  <a:pt x="6351" y="3646"/>
                  <a:pt x="6635" y="3762"/>
                  <a:pt x="6854" y="3998"/>
                </a:cubicBezTo>
                <a:cubicBezTo>
                  <a:pt x="7913" y="5077"/>
                  <a:pt x="7504" y="8494"/>
                  <a:pt x="7034" y="11920"/>
                </a:cubicBezTo>
                <a:lnTo>
                  <a:pt x="7164" y="11920"/>
                </a:lnTo>
                <a:cubicBezTo>
                  <a:pt x="7643" y="8464"/>
                  <a:pt x="8053" y="5017"/>
                  <a:pt x="6964" y="3898"/>
                </a:cubicBezTo>
                <a:lnTo>
                  <a:pt x="6954" y="3908"/>
                </a:lnTo>
                <a:cubicBezTo>
                  <a:pt x="6707" y="3643"/>
                  <a:pt x="6379" y="3517"/>
                  <a:pt x="5990" y="3517"/>
                </a:cubicBezTo>
                <a:close/>
                <a:moveTo>
                  <a:pt x="6496" y="2942"/>
                </a:moveTo>
                <a:cubicBezTo>
                  <a:pt x="6397" y="2942"/>
                  <a:pt x="6293" y="2951"/>
                  <a:pt x="6185" y="2969"/>
                </a:cubicBezTo>
                <a:cubicBezTo>
                  <a:pt x="4397" y="3278"/>
                  <a:pt x="2329" y="3608"/>
                  <a:pt x="11" y="3878"/>
                </a:cubicBezTo>
                <a:lnTo>
                  <a:pt x="11" y="4018"/>
                </a:lnTo>
                <a:cubicBezTo>
                  <a:pt x="2339" y="3738"/>
                  <a:pt x="4417" y="3418"/>
                  <a:pt x="6215" y="3109"/>
                </a:cubicBezTo>
                <a:cubicBezTo>
                  <a:pt x="6321" y="3090"/>
                  <a:pt x="6420" y="3080"/>
                  <a:pt x="6514" y="3080"/>
                </a:cubicBezTo>
                <a:cubicBezTo>
                  <a:pt x="6820" y="3080"/>
                  <a:pt x="7065" y="3180"/>
                  <a:pt x="7264" y="3378"/>
                </a:cubicBezTo>
                <a:cubicBezTo>
                  <a:pt x="8353" y="4437"/>
                  <a:pt x="7783" y="8174"/>
                  <a:pt x="7234" y="11780"/>
                </a:cubicBezTo>
                <a:lnTo>
                  <a:pt x="7214" y="11920"/>
                </a:lnTo>
                <a:lnTo>
                  <a:pt x="7344" y="11920"/>
                </a:lnTo>
                <a:lnTo>
                  <a:pt x="7364" y="11790"/>
                </a:lnTo>
                <a:cubicBezTo>
                  <a:pt x="7923" y="8154"/>
                  <a:pt x="8493" y="4387"/>
                  <a:pt x="7364" y="3269"/>
                </a:cubicBezTo>
                <a:lnTo>
                  <a:pt x="7364" y="3278"/>
                </a:lnTo>
                <a:cubicBezTo>
                  <a:pt x="7138" y="3053"/>
                  <a:pt x="6846" y="2942"/>
                  <a:pt x="6496" y="2942"/>
                </a:cubicBezTo>
                <a:close/>
                <a:moveTo>
                  <a:pt x="7971" y="1187"/>
                </a:moveTo>
                <a:cubicBezTo>
                  <a:pt x="7800" y="1187"/>
                  <a:pt x="7610" y="1222"/>
                  <a:pt x="7404" y="1290"/>
                </a:cubicBezTo>
                <a:cubicBezTo>
                  <a:pt x="4986" y="2090"/>
                  <a:pt x="2508" y="2739"/>
                  <a:pt x="1" y="3209"/>
                </a:cubicBezTo>
                <a:lnTo>
                  <a:pt x="1" y="3348"/>
                </a:lnTo>
                <a:cubicBezTo>
                  <a:pt x="2528" y="2869"/>
                  <a:pt x="5016" y="2229"/>
                  <a:pt x="7444" y="1410"/>
                </a:cubicBezTo>
                <a:cubicBezTo>
                  <a:pt x="7637" y="1349"/>
                  <a:pt x="7810" y="1317"/>
                  <a:pt x="7964" y="1317"/>
                </a:cubicBezTo>
                <a:cubicBezTo>
                  <a:pt x="8184" y="1317"/>
                  <a:pt x="8366" y="1381"/>
                  <a:pt x="8513" y="1510"/>
                </a:cubicBezTo>
                <a:cubicBezTo>
                  <a:pt x="9522" y="2399"/>
                  <a:pt x="8782" y="6186"/>
                  <a:pt x="8063" y="9852"/>
                </a:cubicBezTo>
                <a:cubicBezTo>
                  <a:pt x="7939" y="10513"/>
                  <a:pt x="7805" y="11173"/>
                  <a:pt x="7680" y="11825"/>
                </a:cubicBezTo>
                <a:lnTo>
                  <a:pt x="7680" y="11825"/>
                </a:lnTo>
                <a:cubicBezTo>
                  <a:pt x="7756" y="11387"/>
                  <a:pt x="7839" y="10949"/>
                  <a:pt x="7913" y="10512"/>
                </a:cubicBezTo>
                <a:cubicBezTo>
                  <a:pt x="8613" y="6655"/>
                  <a:pt x="9282" y="3019"/>
                  <a:pt x="8193" y="2030"/>
                </a:cubicBezTo>
                <a:cubicBezTo>
                  <a:pt x="8005" y="1861"/>
                  <a:pt x="7770" y="1776"/>
                  <a:pt x="7489" y="1776"/>
                </a:cubicBezTo>
                <a:cubicBezTo>
                  <a:pt x="7337" y="1776"/>
                  <a:pt x="7172" y="1801"/>
                  <a:pt x="6994" y="1850"/>
                </a:cubicBezTo>
                <a:cubicBezTo>
                  <a:pt x="4696" y="2499"/>
                  <a:pt x="2359" y="3019"/>
                  <a:pt x="1" y="3418"/>
                </a:cubicBezTo>
                <a:lnTo>
                  <a:pt x="1" y="3548"/>
                </a:lnTo>
                <a:cubicBezTo>
                  <a:pt x="2379" y="3159"/>
                  <a:pt x="4716" y="2629"/>
                  <a:pt x="7034" y="1980"/>
                </a:cubicBezTo>
                <a:cubicBezTo>
                  <a:pt x="7200" y="1933"/>
                  <a:pt x="7352" y="1909"/>
                  <a:pt x="7489" y="1909"/>
                </a:cubicBezTo>
                <a:cubicBezTo>
                  <a:pt x="7733" y="1909"/>
                  <a:pt x="7933" y="1983"/>
                  <a:pt x="8093" y="2130"/>
                </a:cubicBezTo>
                <a:cubicBezTo>
                  <a:pt x="9132" y="3069"/>
                  <a:pt x="8443" y="6835"/>
                  <a:pt x="7783" y="10482"/>
                </a:cubicBezTo>
                <a:cubicBezTo>
                  <a:pt x="7693" y="10961"/>
                  <a:pt x="7604" y="11441"/>
                  <a:pt x="7524" y="11920"/>
                </a:cubicBezTo>
                <a:lnTo>
                  <a:pt x="7663" y="11920"/>
                </a:lnTo>
                <a:cubicBezTo>
                  <a:pt x="7664" y="11917"/>
                  <a:pt x="7665" y="11914"/>
                  <a:pt x="7665" y="11910"/>
                </a:cubicBezTo>
                <a:lnTo>
                  <a:pt x="7803" y="11910"/>
                </a:lnTo>
                <a:cubicBezTo>
                  <a:pt x="7933" y="11241"/>
                  <a:pt x="8063" y="10552"/>
                  <a:pt x="8193" y="9872"/>
                </a:cubicBezTo>
                <a:cubicBezTo>
                  <a:pt x="8962" y="6006"/>
                  <a:pt x="9672" y="2349"/>
                  <a:pt x="8603" y="1410"/>
                </a:cubicBezTo>
                <a:cubicBezTo>
                  <a:pt x="8436" y="1262"/>
                  <a:pt x="8224" y="1187"/>
                  <a:pt x="7971" y="1187"/>
                </a:cubicBezTo>
                <a:close/>
                <a:moveTo>
                  <a:pt x="8914" y="0"/>
                </a:moveTo>
                <a:cubicBezTo>
                  <a:pt x="8710" y="0"/>
                  <a:pt x="8475" y="58"/>
                  <a:pt x="8213" y="171"/>
                </a:cubicBezTo>
                <a:cubicBezTo>
                  <a:pt x="5565" y="1310"/>
                  <a:pt x="2818" y="2190"/>
                  <a:pt x="11" y="2829"/>
                </a:cubicBezTo>
                <a:lnTo>
                  <a:pt x="11" y="2959"/>
                </a:lnTo>
                <a:cubicBezTo>
                  <a:pt x="2838" y="2329"/>
                  <a:pt x="5605" y="1440"/>
                  <a:pt x="8263" y="301"/>
                </a:cubicBezTo>
                <a:cubicBezTo>
                  <a:pt x="8513" y="194"/>
                  <a:pt x="8730" y="139"/>
                  <a:pt x="8915" y="139"/>
                </a:cubicBezTo>
                <a:cubicBezTo>
                  <a:pt x="9092" y="139"/>
                  <a:pt x="9240" y="189"/>
                  <a:pt x="9362" y="291"/>
                </a:cubicBezTo>
                <a:cubicBezTo>
                  <a:pt x="10311" y="1081"/>
                  <a:pt x="9462" y="4897"/>
                  <a:pt x="8643" y="8593"/>
                </a:cubicBezTo>
                <a:cubicBezTo>
                  <a:pt x="8503" y="9253"/>
                  <a:pt x="8353" y="9922"/>
                  <a:pt x="8213" y="10592"/>
                </a:cubicBezTo>
                <a:cubicBezTo>
                  <a:pt x="8303" y="10152"/>
                  <a:pt x="8393" y="9702"/>
                  <a:pt x="8483" y="9263"/>
                </a:cubicBezTo>
                <a:cubicBezTo>
                  <a:pt x="9302" y="5367"/>
                  <a:pt x="10071" y="1700"/>
                  <a:pt x="9022" y="811"/>
                </a:cubicBezTo>
                <a:cubicBezTo>
                  <a:pt x="8868" y="673"/>
                  <a:pt x="8675" y="606"/>
                  <a:pt x="8444" y="606"/>
                </a:cubicBezTo>
                <a:cubicBezTo>
                  <a:pt x="8256" y="606"/>
                  <a:pt x="8042" y="651"/>
                  <a:pt x="7803" y="741"/>
                </a:cubicBezTo>
                <a:cubicBezTo>
                  <a:pt x="5276" y="1710"/>
                  <a:pt x="2668" y="2469"/>
                  <a:pt x="11" y="3019"/>
                </a:cubicBezTo>
                <a:lnTo>
                  <a:pt x="11" y="3159"/>
                </a:lnTo>
                <a:cubicBezTo>
                  <a:pt x="2678" y="2609"/>
                  <a:pt x="5306" y="1840"/>
                  <a:pt x="7853" y="861"/>
                </a:cubicBezTo>
                <a:cubicBezTo>
                  <a:pt x="8072" y="779"/>
                  <a:pt x="8265" y="738"/>
                  <a:pt x="8435" y="738"/>
                </a:cubicBezTo>
                <a:cubicBezTo>
                  <a:pt x="8637" y="738"/>
                  <a:pt x="8806" y="796"/>
                  <a:pt x="8942" y="911"/>
                </a:cubicBezTo>
                <a:cubicBezTo>
                  <a:pt x="9921" y="1750"/>
                  <a:pt x="9122" y="5556"/>
                  <a:pt x="8353" y="9233"/>
                </a:cubicBezTo>
                <a:cubicBezTo>
                  <a:pt x="8163" y="10132"/>
                  <a:pt x="7983" y="11041"/>
                  <a:pt x="7803" y="11930"/>
                </a:cubicBezTo>
                <a:lnTo>
                  <a:pt x="8073" y="11930"/>
                </a:lnTo>
                <a:cubicBezTo>
                  <a:pt x="8283" y="10861"/>
                  <a:pt x="8533" y="9732"/>
                  <a:pt x="8782" y="8633"/>
                </a:cubicBezTo>
                <a:cubicBezTo>
                  <a:pt x="9642" y="4717"/>
                  <a:pt x="10461" y="1021"/>
                  <a:pt x="9442" y="181"/>
                </a:cubicBezTo>
                <a:cubicBezTo>
                  <a:pt x="9300" y="60"/>
                  <a:pt x="9123" y="0"/>
                  <a:pt x="8914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2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 2">
  <p:cSld name="TITLE_AND_TWO_COLUMNS_1_1_1_1_1"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9"/>
          <p:cNvSpPr txBox="1"/>
          <p:nvPr>
            <p:ph type="title"/>
          </p:nvPr>
        </p:nvSpPr>
        <p:spPr>
          <a:xfrm>
            <a:off x="713225" y="539500"/>
            <a:ext cx="7717500" cy="61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05" name="Google Shape;305;p29"/>
          <p:cNvSpPr txBox="1"/>
          <p:nvPr>
            <p:ph idx="1" type="subTitle"/>
          </p:nvPr>
        </p:nvSpPr>
        <p:spPr>
          <a:xfrm>
            <a:off x="1033927" y="1740950"/>
            <a:ext cx="1978200" cy="5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306" name="Google Shape;306;p29"/>
          <p:cNvSpPr txBox="1"/>
          <p:nvPr>
            <p:ph idx="2" type="subTitle"/>
          </p:nvPr>
        </p:nvSpPr>
        <p:spPr>
          <a:xfrm>
            <a:off x="1033927" y="1347200"/>
            <a:ext cx="1978200" cy="3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24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07" name="Google Shape;307;p29"/>
          <p:cNvSpPr txBox="1"/>
          <p:nvPr>
            <p:ph idx="3" type="subTitle"/>
          </p:nvPr>
        </p:nvSpPr>
        <p:spPr>
          <a:xfrm>
            <a:off x="6131976" y="1740973"/>
            <a:ext cx="1978200" cy="5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308" name="Google Shape;308;p29"/>
          <p:cNvSpPr txBox="1"/>
          <p:nvPr>
            <p:ph idx="4" type="subTitle"/>
          </p:nvPr>
        </p:nvSpPr>
        <p:spPr>
          <a:xfrm>
            <a:off x="6131976" y="1347225"/>
            <a:ext cx="1978200" cy="3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b="1" sz="24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09" name="Google Shape;309;p29"/>
          <p:cNvSpPr txBox="1"/>
          <p:nvPr>
            <p:ph idx="5" type="subTitle"/>
          </p:nvPr>
        </p:nvSpPr>
        <p:spPr>
          <a:xfrm>
            <a:off x="6131950" y="2913543"/>
            <a:ext cx="1978200" cy="5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310" name="Google Shape;310;p29"/>
          <p:cNvSpPr txBox="1"/>
          <p:nvPr>
            <p:ph idx="6" type="subTitle"/>
          </p:nvPr>
        </p:nvSpPr>
        <p:spPr>
          <a:xfrm>
            <a:off x="6131950" y="2519795"/>
            <a:ext cx="1978200" cy="3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b="1" sz="24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11" name="Google Shape;311;p29"/>
          <p:cNvSpPr txBox="1"/>
          <p:nvPr>
            <p:ph idx="7" type="subTitle"/>
          </p:nvPr>
        </p:nvSpPr>
        <p:spPr>
          <a:xfrm>
            <a:off x="1033927" y="4061075"/>
            <a:ext cx="1978200" cy="5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312" name="Google Shape;312;p29"/>
          <p:cNvSpPr txBox="1"/>
          <p:nvPr>
            <p:ph idx="8" type="subTitle"/>
          </p:nvPr>
        </p:nvSpPr>
        <p:spPr>
          <a:xfrm>
            <a:off x="1033927" y="3667325"/>
            <a:ext cx="1978200" cy="3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24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13" name="Google Shape;313;p29"/>
          <p:cNvSpPr txBox="1"/>
          <p:nvPr>
            <p:ph idx="9" type="subTitle"/>
          </p:nvPr>
        </p:nvSpPr>
        <p:spPr>
          <a:xfrm>
            <a:off x="1033901" y="2913538"/>
            <a:ext cx="1978200" cy="5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314" name="Google Shape;314;p29"/>
          <p:cNvSpPr txBox="1"/>
          <p:nvPr>
            <p:ph idx="13" type="subTitle"/>
          </p:nvPr>
        </p:nvSpPr>
        <p:spPr>
          <a:xfrm>
            <a:off x="1033901" y="2519788"/>
            <a:ext cx="1978200" cy="3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24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15" name="Google Shape;315;p29"/>
          <p:cNvSpPr txBox="1"/>
          <p:nvPr>
            <p:ph idx="14" type="subTitle"/>
          </p:nvPr>
        </p:nvSpPr>
        <p:spPr>
          <a:xfrm>
            <a:off x="6131976" y="4061075"/>
            <a:ext cx="1978200" cy="5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316" name="Google Shape;316;p29"/>
          <p:cNvSpPr txBox="1"/>
          <p:nvPr>
            <p:ph idx="15" type="subTitle"/>
          </p:nvPr>
        </p:nvSpPr>
        <p:spPr>
          <a:xfrm>
            <a:off x="6131976" y="3667327"/>
            <a:ext cx="1978200" cy="3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b="1" sz="24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17" name="Google Shape;317;p29"/>
          <p:cNvSpPr/>
          <p:nvPr/>
        </p:nvSpPr>
        <p:spPr>
          <a:xfrm rot="5262754">
            <a:off x="-1367378" y="2792402"/>
            <a:ext cx="3161958" cy="530191"/>
          </a:xfrm>
          <a:custGeom>
            <a:rect b="b" l="l" r="r" t="t"/>
            <a:pathLst>
              <a:path extrusionOk="0" h="10988" w="51722">
                <a:moveTo>
                  <a:pt x="10560" y="8679"/>
                </a:moveTo>
                <a:cubicBezTo>
                  <a:pt x="10357" y="8679"/>
                  <a:pt x="10172" y="8727"/>
                  <a:pt x="10001" y="8819"/>
                </a:cubicBezTo>
                <a:cubicBezTo>
                  <a:pt x="9872" y="8889"/>
                  <a:pt x="9752" y="8969"/>
                  <a:pt x="9642" y="9069"/>
                </a:cubicBezTo>
                <a:lnTo>
                  <a:pt x="9752" y="9069"/>
                </a:lnTo>
                <a:cubicBezTo>
                  <a:pt x="9842" y="8999"/>
                  <a:pt x="9931" y="8929"/>
                  <a:pt x="10041" y="8879"/>
                </a:cubicBezTo>
                <a:cubicBezTo>
                  <a:pt x="10200" y="8793"/>
                  <a:pt x="10369" y="8751"/>
                  <a:pt x="10557" y="8751"/>
                </a:cubicBezTo>
                <a:cubicBezTo>
                  <a:pt x="10761" y="8751"/>
                  <a:pt x="10986" y="8801"/>
                  <a:pt x="11240" y="8899"/>
                </a:cubicBezTo>
                <a:cubicBezTo>
                  <a:pt x="11430" y="8979"/>
                  <a:pt x="11610" y="9069"/>
                  <a:pt x="11790" y="9179"/>
                </a:cubicBezTo>
                <a:lnTo>
                  <a:pt x="11960" y="9189"/>
                </a:lnTo>
                <a:cubicBezTo>
                  <a:pt x="11730" y="9049"/>
                  <a:pt x="11500" y="8939"/>
                  <a:pt x="11270" y="8839"/>
                </a:cubicBezTo>
                <a:cubicBezTo>
                  <a:pt x="11009" y="8732"/>
                  <a:pt x="10774" y="8679"/>
                  <a:pt x="10560" y="8679"/>
                </a:cubicBezTo>
                <a:close/>
                <a:moveTo>
                  <a:pt x="10140" y="8146"/>
                </a:moveTo>
                <a:cubicBezTo>
                  <a:pt x="9919" y="8146"/>
                  <a:pt x="9720" y="8201"/>
                  <a:pt x="9532" y="8310"/>
                </a:cubicBezTo>
                <a:cubicBezTo>
                  <a:pt x="9222" y="8480"/>
                  <a:pt x="8962" y="8730"/>
                  <a:pt x="8773" y="9029"/>
                </a:cubicBezTo>
                <a:lnTo>
                  <a:pt x="8862" y="9029"/>
                </a:lnTo>
                <a:cubicBezTo>
                  <a:pt x="9042" y="8759"/>
                  <a:pt x="9282" y="8530"/>
                  <a:pt x="9572" y="8370"/>
                </a:cubicBezTo>
                <a:cubicBezTo>
                  <a:pt x="9742" y="8272"/>
                  <a:pt x="9927" y="8222"/>
                  <a:pt x="10134" y="8222"/>
                </a:cubicBezTo>
                <a:cubicBezTo>
                  <a:pt x="10350" y="8222"/>
                  <a:pt x="10590" y="8277"/>
                  <a:pt x="10861" y="8390"/>
                </a:cubicBezTo>
                <a:cubicBezTo>
                  <a:pt x="11190" y="8530"/>
                  <a:pt x="11520" y="8700"/>
                  <a:pt x="11830" y="8889"/>
                </a:cubicBezTo>
                <a:lnTo>
                  <a:pt x="11940" y="8949"/>
                </a:lnTo>
                <a:cubicBezTo>
                  <a:pt x="12079" y="9029"/>
                  <a:pt x="12209" y="9119"/>
                  <a:pt x="12339" y="9209"/>
                </a:cubicBezTo>
                <a:lnTo>
                  <a:pt x="12479" y="9209"/>
                </a:lnTo>
                <a:cubicBezTo>
                  <a:pt x="12319" y="9089"/>
                  <a:pt x="12149" y="8979"/>
                  <a:pt x="11979" y="8879"/>
                </a:cubicBezTo>
                <a:lnTo>
                  <a:pt x="11970" y="8889"/>
                </a:lnTo>
                <a:lnTo>
                  <a:pt x="11870" y="8829"/>
                </a:lnTo>
                <a:cubicBezTo>
                  <a:pt x="11550" y="8640"/>
                  <a:pt x="11230" y="8470"/>
                  <a:pt x="10891" y="8320"/>
                </a:cubicBezTo>
                <a:cubicBezTo>
                  <a:pt x="10613" y="8204"/>
                  <a:pt x="10366" y="8146"/>
                  <a:pt x="10140" y="8146"/>
                </a:cubicBezTo>
                <a:close/>
                <a:moveTo>
                  <a:pt x="9715" y="7603"/>
                </a:moveTo>
                <a:cubicBezTo>
                  <a:pt x="9474" y="7603"/>
                  <a:pt x="9257" y="7666"/>
                  <a:pt x="9052" y="7790"/>
                </a:cubicBezTo>
                <a:cubicBezTo>
                  <a:pt x="8593" y="8070"/>
                  <a:pt x="8233" y="8490"/>
                  <a:pt x="8033" y="8989"/>
                </a:cubicBezTo>
                <a:lnTo>
                  <a:pt x="8123" y="8989"/>
                </a:lnTo>
                <a:cubicBezTo>
                  <a:pt x="8313" y="8520"/>
                  <a:pt x="8663" y="8120"/>
                  <a:pt x="9092" y="7850"/>
                </a:cubicBezTo>
                <a:cubicBezTo>
                  <a:pt x="9278" y="7738"/>
                  <a:pt x="9480" y="7683"/>
                  <a:pt x="9705" y="7683"/>
                </a:cubicBezTo>
                <a:cubicBezTo>
                  <a:pt x="9940" y="7683"/>
                  <a:pt x="10200" y="7743"/>
                  <a:pt x="10491" y="7860"/>
                </a:cubicBezTo>
                <a:cubicBezTo>
                  <a:pt x="10841" y="8010"/>
                  <a:pt x="11180" y="8190"/>
                  <a:pt x="11510" y="8390"/>
                </a:cubicBezTo>
                <a:lnTo>
                  <a:pt x="11550" y="8420"/>
                </a:lnTo>
                <a:cubicBezTo>
                  <a:pt x="11940" y="8650"/>
                  <a:pt x="12299" y="8919"/>
                  <a:pt x="12639" y="9229"/>
                </a:cubicBezTo>
                <a:lnTo>
                  <a:pt x="12769" y="9229"/>
                </a:lnTo>
                <a:cubicBezTo>
                  <a:pt x="12399" y="8899"/>
                  <a:pt x="12009" y="8600"/>
                  <a:pt x="11590" y="8350"/>
                </a:cubicBezTo>
                <a:lnTo>
                  <a:pt x="11550" y="8330"/>
                </a:lnTo>
                <a:cubicBezTo>
                  <a:pt x="11220" y="8120"/>
                  <a:pt x="10871" y="7940"/>
                  <a:pt x="10521" y="7790"/>
                </a:cubicBezTo>
                <a:cubicBezTo>
                  <a:pt x="10221" y="7666"/>
                  <a:pt x="9956" y="7603"/>
                  <a:pt x="9715" y="7603"/>
                </a:cubicBezTo>
                <a:close/>
                <a:moveTo>
                  <a:pt x="9294" y="7067"/>
                </a:moveTo>
                <a:cubicBezTo>
                  <a:pt x="9034" y="7067"/>
                  <a:pt x="8800" y="7135"/>
                  <a:pt x="8583" y="7271"/>
                </a:cubicBezTo>
                <a:cubicBezTo>
                  <a:pt x="7943" y="7661"/>
                  <a:pt x="7574" y="8290"/>
                  <a:pt x="7384" y="8949"/>
                </a:cubicBezTo>
                <a:lnTo>
                  <a:pt x="7464" y="8949"/>
                </a:lnTo>
                <a:cubicBezTo>
                  <a:pt x="7654" y="8310"/>
                  <a:pt x="8013" y="7720"/>
                  <a:pt x="8633" y="7331"/>
                </a:cubicBezTo>
                <a:cubicBezTo>
                  <a:pt x="8833" y="7206"/>
                  <a:pt x="9050" y="7144"/>
                  <a:pt x="9293" y="7144"/>
                </a:cubicBezTo>
                <a:cubicBezTo>
                  <a:pt x="9537" y="7144"/>
                  <a:pt x="9807" y="7206"/>
                  <a:pt x="10111" y="7331"/>
                </a:cubicBezTo>
                <a:cubicBezTo>
                  <a:pt x="10481" y="7491"/>
                  <a:pt x="10831" y="7671"/>
                  <a:pt x="11170" y="7880"/>
                </a:cubicBezTo>
                <a:cubicBezTo>
                  <a:pt x="11750" y="8220"/>
                  <a:pt x="12249" y="8690"/>
                  <a:pt x="12739" y="9129"/>
                </a:cubicBezTo>
                <a:cubicBezTo>
                  <a:pt x="12769" y="9159"/>
                  <a:pt x="12809" y="9199"/>
                  <a:pt x="12839" y="9229"/>
                </a:cubicBezTo>
                <a:lnTo>
                  <a:pt x="12969" y="9239"/>
                </a:lnTo>
                <a:lnTo>
                  <a:pt x="12789" y="9079"/>
                </a:lnTo>
                <a:cubicBezTo>
                  <a:pt x="12309" y="8630"/>
                  <a:pt x="11800" y="8160"/>
                  <a:pt x="11210" y="7810"/>
                </a:cubicBezTo>
                <a:cubicBezTo>
                  <a:pt x="10871" y="7601"/>
                  <a:pt x="10511" y="7421"/>
                  <a:pt x="10141" y="7261"/>
                </a:cubicBezTo>
                <a:cubicBezTo>
                  <a:pt x="9830" y="7132"/>
                  <a:pt x="9550" y="7067"/>
                  <a:pt x="9294" y="7067"/>
                </a:cubicBezTo>
                <a:close/>
                <a:moveTo>
                  <a:pt x="8878" y="6528"/>
                </a:moveTo>
                <a:cubicBezTo>
                  <a:pt x="8596" y="6528"/>
                  <a:pt x="8344" y="6603"/>
                  <a:pt x="8113" y="6751"/>
                </a:cubicBezTo>
                <a:cubicBezTo>
                  <a:pt x="7424" y="7191"/>
                  <a:pt x="6964" y="7920"/>
                  <a:pt x="6764" y="8919"/>
                </a:cubicBezTo>
                <a:lnTo>
                  <a:pt x="6844" y="8919"/>
                </a:lnTo>
                <a:cubicBezTo>
                  <a:pt x="7134" y="7601"/>
                  <a:pt x="7863" y="7011"/>
                  <a:pt x="8163" y="6821"/>
                </a:cubicBezTo>
                <a:cubicBezTo>
                  <a:pt x="8382" y="6679"/>
                  <a:pt x="8619" y="6609"/>
                  <a:pt x="8883" y="6609"/>
                </a:cubicBezTo>
                <a:cubicBezTo>
                  <a:pt x="9138" y="6609"/>
                  <a:pt x="9418" y="6674"/>
                  <a:pt x="9732" y="6801"/>
                </a:cubicBezTo>
                <a:cubicBezTo>
                  <a:pt x="10091" y="6961"/>
                  <a:pt x="10441" y="7141"/>
                  <a:pt x="10781" y="7351"/>
                </a:cubicBezTo>
                <a:cubicBezTo>
                  <a:pt x="11390" y="7710"/>
                  <a:pt x="11910" y="8200"/>
                  <a:pt x="12409" y="8670"/>
                </a:cubicBezTo>
                <a:cubicBezTo>
                  <a:pt x="12619" y="8859"/>
                  <a:pt x="12829" y="9059"/>
                  <a:pt x="13038" y="9249"/>
                </a:cubicBezTo>
                <a:lnTo>
                  <a:pt x="13178" y="9249"/>
                </a:lnTo>
                <a:cubicBezTo>
                  <a:pt x="12939" y="9039"/>
                  <a:pt x="12699" y="8819"/>
                  <a:pt x="12469" y="8600"/>
                </a:cubicBezTo>
                <a:lnTo>
                  <a:pt x="12469" y="8610"/>
                </a:lnTo>
                <a:cubicBezTo>
                  <a:pt x="11970" y="8130"/>
                  <a:pt x="11450" y="7641"/>
                  <a:pt x="10821" y="7281"/>
                </a:cubicBezTo>
                <a:cubicBezTo>
                  <a:pt x="10481" y="7071"/>
                  <a:pt x="10131" y="6891"/>
                  <a:pt x="9772" y="6731"/>
                </a:cubicBezTo>
                <a:cubicBezTo>
                  <a:pt x="9441" y="6595"/>
                  <a:pt x="9146" y="6528"/>
                  <a:pt x="8878" y="6528"/>
                </a:cubicBezTo>
                <a:close/>
                <a:moveTo>
                  <a:pt x="8457" y="5982"/>
                </a:moveTo>
                <a:cubicBezTo>
                  <a:pt x="8158" y="5982"/>
                  <a:pt x="7891" y="6062"/>
                  <a:pt x="7644" y="6222"/>
                </a:cubicBezTo>
                <a:cubicBezTo>
                  <a:pt x="6764" y="6811"/>
                  <a:pt x="6325" y="7800"/>
                  <a:pt x="6185" y="8889"/>
                </a:cubicBezTo>
                <a:lnTo>
                  <a:pt x="6275" y="8889"/>
                </a:lnTo>
                <a:cubicBezTo>
                  <a:pt x="6415" y="7830"/>
                  <a:pt x="6834" y="6861"/>
                  <a:pt x="7694" y="6302"/>
                </a:cubicBezTo>
                <a:cubicBezTo>
                  <a:pt x="7926" y="6147"/>
                  <a:pt x="8180" y="6069"/>
                  <a:pt x="8466" y="6069"/>
                </a:cubicBezTo>
                <a:cubicBezTo>
                  <a:pt x="8734" y="6069"/>
                  <a:pt x="9029" y="6137"/>
                  <a:pt x="9362" y="6272"/>
                </a:cubicBezTo>
                <a:cubicBezTo>
                  <a:pt x="9722" y="6422"/>
                  <a:pt x="10061" y="6602"/>
                  <a:pt x="10401" y="6811"/>
                </a:cubicBezTo>
                <a:cubicBezTo>
                  <a:pt x="11030" y="7181"/>
                  <a:pt x="11570" y="7700"/>
                  <a:pt x="12089" y="8190"/>
                </a:cubicBezTo>
                <a:cubicBezTo>
                  <a:pt x="12469" y="8570"/>
                  <a:pt x="12879" y="8929"/>
                  <a:pt x="13298" y="9249"/>
                </a:cubicBezTo>
                <a:lnTo>
                  <a:pt x="13468" y="9259"/>
                </a:lnTo>
                <a:cubicBezTo>
                  <a:pt x="12999" y="8919"/>
                  <a:pt x="12559" y="8540"/>
                  <a:pt x="12149" y="8130"/>
                </a:cubicBezTo>
                <a:cubicBezTo>
                  <a:pt x="11630" y="7631"/>
                  <a:pt x="11080" y="7111"/>
                  <a:pt x="10441" y="6731"/>
                </a:cubicBezTo>
                <a:cubicBezTo>
                  <a:pt x="10101" y="6532"/>
                  <a:pt x="9752" y="6352"/>
                  <a:pt x="9392" y="6192"/>
                </a:cubicBezTo>
                <a:cubicBezTo>
                  <a:pt x="9044" y="6052"/>
                  <a:pt x="8736" y="5982"/>
                  <a:pt x="8457" y="5982"/>
                </a:cubicBezTo>
                <a:close/>
                <a:moveTo>
                  <a:pt x="8037" y="5437"/>
                </a:moveTo>
                <a:cubicBezTo>
                  <a:pt x="7717" y="5437"/>
                  <a:pt x="7431" y="5525"/>
                  <a:pt x="7164" y="5702"/>
                </a:cubicBezTo>
                <a:cubicBezTo>
                  <a:pt x="6415" y="6212"/>
                  <a:pt x="5925" y="7031"/>
                  <a:pt x="5716" y="8130"/>
                </a:cubicBezTo>
                <a:cubicBezTo>
                  <a:pt x="5666" y="8370"/>
                  <a:pt x="5636" y="8610"/>
                  <a:pt x="5626" y="8849"/>
                </a:cubicBezTo>
                <a:lnTo>
                  <a:pt x="5706" y="8849"/>
                </a:lnTo>
                <a:cubicBezTo>
                  <a:pt x="5815" y="7301"/>
                  <a:pt x="6485" y="6272"/>
                  <a:pt x="7224" y="5772"/>
                </a:cubicBezTo>
                <a:cubicBezTo>
                  <a:pt x="7466" y="5607"/>
                  <a:pt x="7733" y="5525"/>
                  <a:pt x="8034" y="5525"/>
                </a:cubicBezTo>
                <a:cubicBezTo>
                  <a:pt x="8316" y="5525"/>
                  <a:pt x="8629" y="5597"/>
                  <a:pt x="8982" y="5742"/>
                </a:cubicBezTo>
                <a:cubicBezTo>
                  <a:pt x="9332" y="5892"/>
                  <a:pt x="9672" y="6072"/>
                  <a:pt x="10011" y="6272"/>
                </a:cubicBezTo>
                <a:cubicBezTo>
                  <a:pt x="10671" y="6661"/>
                  <a:pt x="11230" y="7201"/>
                  <a:pt x="11760" y="7720"/>
                </a:cubicBezTo>
                <a:cubicBezTo>
                  <a:pt x="12349" y="8280"/>
                  <a:pt x="12949" y="8869"/>
                  <a:pt x="13698" y="9269"/>
                </a:cubicBezTo>
                <a:lnTo>
                  <a:pt x="13918" y="9279"/>
                </a:lnTo>
                <a:cubicBezTo>
                  <a:pt x="13098" y="8879"/>
                  <a:pt x="12449" y="8260"/>
                  <a:pt x="11830" y="7661"/>
                </a:cubicBezTo>
                <a:cubicBezTo>
                  <a:pt x="11290" y="7141"/>
                  <a:pt x="10731" y="6602"/>
                  <a:pt x="10051" y="6202"/>
                </a:cubicBezTo>
                <a:lnTo>
                  <a:pt x="10051" y="6192"/>
                </a:lnTo>
                <a:cubicBezTo>
                  <a:pt x="9722" y="5992"/>
                  <a:pt x="9372" y="5812"/>
                  <a:pt x="9012" y="5652"/>
                </a:cubicBezTo>
                <a:cubicBezTo>
                  <a:pt x="8651" y="5510"/>
                  <a:pt x="8330" y="5437"/>
                  <a:pt x="8037" y="5437"/>
                </a:cubicBezTo>
                <a:close/>
                <a:moveTo>
                  <a:pt x="7203" y="4355"/>
                </a:moveTo>
                <a:cubicBezTo>
                  <a:pt x="6840" y="4355"/>
                  <a:pt x="6518" y="4460"/>
                  <a:pt x="6225" y="4673"/>
                </a:cubicBezTo>
                <a:cubicBezTo>
                  <a:pt x="4936" y="5583"/>
                  <a:pt x="4517" y="7231"/>
                  <a:pt x="4557" y="8799"/>
                </a:cubicBezTo>
                <a:lnTo>
                  <a:pt x="4657" y="8799"/>
                </a:lnTo>
                <a:cubicBezTo>
                  <a:pt x="4617" y="7261"/>
                  <a:pt x="5026" y="5642"/>
                  <a:pt x="6275" y="4743"/>
                </a:cubicBezTo>
                <a:cubicBezTo>
                  <a:pt x="6550" y="4548"/>
                  <a:pt x="6852" y="4450"/>
                  <a:pt x="7194" y="4450"/>
                </a:cubicBezTo>
                <a:cubicBezTo>
                  <a:pt x="7500" y="4450"/>
                  <a:pt x="7836" y="4528"/>
                  <a:pt x="8213" y="4683"/>
                </a:cubicBezTo>
                <a:cubicBezTo>
                  <a:pt x="8563" y="4833"/>
                  <a:pt x="8902" y="5003"/>
                  <a:pt x="9232" y="5203"/>
                </a:cubicBezTo>
                <a:cubicBezTo>
                  <a:pt x="9941" y="5632"/>
                  <a:pt x="10531" y="6212"/>
                  <a:pt x="11110" y="6791"/>
                </a:cubicBezTo>
                <a:cubicBezTo>
                  <a:pt x="11184" y="6864"/>
                  <a:pt x="11257" y="6936"/>
                  <a:pt x="11331" y="7009"/>
                </a:cubicBezTo>
                <a:lnTo>
                  <a:pt x="11331" y="7009"/>
                </a:lnTo>
                <a:cubicBezTo>
                  <a:pt x="10826" y="6522"/>
                  <a:pt x="10297" y="6028"/>
                  <a:pt x="9672" y="5652"/>
                </a:cubicBezTo>
                <a:cubicBezTo>
                  <a:pt x="9342" y="5453"/>
                  <a:pt x="8992" y="5273"/>
                  <a:pt x="8633" y="5123"/>
                </a:cubicBezTo>
                <a:cubicBezTo>
                  <a:pt x="8253" y="4971"/>
                  <a:pt x="7917" y="4894"/>
                  <a:pt x="7611" y="4894"/>
                </a:cubicBezTo>
                <a:cubicBezTo>
                  <a:pt x="7273" y="4894"/>
                  <a:pt x="6973" y="4989"/>
                  <a:pt x="6695" y="5183"/>
                </a:cubicBezTo>
                <a:cubicBezTo>
                  <a:pt x="5546" y="5982"/>
                  <a:pt x="5116" y="7411"/>
                  <a:pt x="5086" y="8819"/>
                </a:cubicBezTo>
                <a:lnTo>
                  <a:pt x="5176" y="8819"/>
                </a:lnTo>
                <a:cubicBezTo>
                  <a:pt x="5206" y="7441"/>
                  <a:pt x="5636" y="6032"/>
                  <a:pt x="6745" y="5263"/>
                </a:cubicBezTo>
                <a:cubicBezTo>
                  <a:pt x="7009" y="5077"/>
                  <a:pt x="7300" y="4985"/>
                  <a:pt x="7627" y="4985"/>
                </a:cubicBezTo>
                <a:cubicBezTo>
                  <a:pt x="7917" y="4985"/>
                  <a:pt x="8236" y="5057"/>
                  <a:pt x="8593" y="5203"/>
                </a:cubicBezTo>
                <a:cubicBezTo>
                  <a:pt x="8952" y="5353"/>
                  <a:pt x="9292" y="5533"/>
                  <a:pt x="9622" y="5732"/>
                </a:cubicBezTo>
                <a:cubicBezTo>
                  <a:pt x="10311" y="6142"/>
                  <a:pt x="10881" y="6701"/>
                  <a:pt x="11440" y="7251"/>
                </a:cubicBezTo>
                <a:cubicBezTo>
                  <a:pt x="12139" y="7930"/>
                  <a:pt x="12859" y="8640"/>
                  <a:pt x="13808" y="9059"/>
                </a:cubicBezTo>
                <a:cubicBezTo>
                  <a:pt x="14028" y="9149"/>
                  <a:pt x="14247" y="9239"/>
                  <a:pt x="14467" y="9309"/>
                </a:cubicBezTo>
                <a:lnTo>
                  <a:pt x="14827" y="9329"/>
                </a:lnTo>
                <a:cubicBezTo>
                  <a:pt x="14497" y="9229"/>
                  <a:pt x="14167" y="9109"/>
                  <a:pt x="13858" y="8979"/>
                </a:cubicBezTo>
                <a:cubicBezTo>
                  <a:pt x="12937" y="8568"/>
                  <a:pt x="12228" y="7888"/>
                  <a:pt x="11551" y="7221"/>
                </a:cubicBezTo>
                <a:lnTo>
                  <a:pt x="11551" y="7221"/>
                </a:lnTo>
                <a:cubicBezTo>
                  <a:pt x="12139" y="7783"/>
                  <a:pt x="12769" y="8317"/>
                  <a:pt x="13558" y="8660"/>
                </a:cubicBezTo>
                <a:cubicBezTo>
                  <a:pt x="14337" y="8989"/>
                  <a:pt x="15156" y="9239"/>
                  <a:pt x="15986" y="9389"/>
                </a:cubicBezTo>
                <a:lnTo>
                  <a:pt x="16815" y="9429"/>
                </a:lnTo>
                <a:cubicBezTo>
                  <a:pt x="15716" y="9269"/>
                  <a:pt x="14617" y="9029"/>
                  <a:pt x="13598" y="8580"/>
                </a:cubicBezTo>
                <a:cubicBezTo>
                  <a:pt x="12629" y="8150"/>
                  <a:pt x="11900" y="7421"/>
                  <a:pt x="11180" y="6721"/>
                </a:cubicBezTo>
                <a:cubicBezTo>
                  <a:pt x="10601" y="6142"/>
                  <a:pt x="10011" y="5553"/>
                  <a:pt x="9282" y="5123"/>
                </a:cubicBezTo>
                <a:cubicBezTo>
                  <a:pt x="8952" y="4923"/>
                  <a:pt x="8613" y="4743"/>
                  <a:pt x="8253" y="4593"/>
                </a:cubicBezTo>
                <a:cubicBezTo>
                  <a:pt x="7867" y="4435"/>
                  <a:pt x="7519" y="4355"/>
                  <a:pt x="7203" y="4355"/>
                </a:cubicBezTo>
                <a:close/>
                <a:moveTo>
                  <a:pt x="35574" y="10082"/>
                </a:moveTo>
                <a:cubicBezTo>
                  <a:pt x="35329" y="10082"/>
                  <a:pt x="35071" y="10135"/>
                  <a:pt x="34768" y="10198"/>
                </a:cubicBezTo>
                <a:cubicBezTo>
                  <a:pt x="34548" y="10248"/>
                  <a:pt x="34298" y="10298"/>
                  <a:pt x="33988" y="10338"/>
                </a:cubicBezTo>
                <a:lnTo>
                  <a:pt x="34358" y="10358"/>
                </a:lnTo>
                <a:cubicBezTo>
                  <a:pt x="34518" y="10328"/>
                  <a:pt x="34658" y="10298"/>
                  <a:pt x="34788" y="10278"/>
                </a:cubicBezTo>
                <a:cubicBezTo>
                  <a:pt x="35103" y="10214"/>
                  <a:pt x="35353" y="10160"/>
                  <a:pt x="35588" y="10160"/>
                </a:cubicBezTo>
                <a:cubicBezTo>
                  <a:pt x="35756" y="10160"/>
                  <a:pt x="35916" y="10187"/>
                  <a:pt x="36086" y="10258"/>
                </a:cubicBezTo>
                <a:cubicBezTo>
                  <a:pt x="36216" y="10318"/>
                  <a:pt x="36346" y="10388"/>
                  <a:pt x="36466" y="10468"/>
                </a:cubicBezTo>
                <a:lnTo>
                  <a:pt x="36606" y="10478"/>
                </a:lnTo>
                <a:cubicBezTo>
                  <a:pt x="36456" y="10358"/>
                  <a:pt x="36286" y="10258"/>
                  <a:pt x="36116" y="10188"/>
                </a:cubicBezTo>
                <a:cubicBezTo>
                  <a:pt x="35933" y="10111"/>
                  <a:pt x="35757" y="10082"/>
                  <a:pt x="35574" y="10082"/>
                </a:cubicBezTo>
                <a:close/>
                <a:moveTo>
                  <a:pt x="36378" y="9545"/>
                </a:moveTo>
                <a:cubicBezTo>
                  <a:pt x="36069" y="9545"/>
                  <a:pt x="35754" y="9623"/>
                  <a:pt x="35377" y="9719"/>
                </a:cubicBezTo>
                <a:cubicBezTo>
                  <a:pt x="34898" y="9848"/>
                  <a:pt x="34418" y="9938"/>
                  <a:pt x="33938" y="9998"/>
                </a:cubicBezTo>
                <a:cubicBezTo>
                  <a:pt x="33509" y="10048"/>
                  <a:pt x="33089" y="10138"/>
                  <a:pt x="32690" y="10278"/>
                </a:cubicBezTo>
                <a:lnTo>
                  <a:pt x="32919" y="10288"/>
                </a:lnTo>
                <a:cubicBezTo>
                  <a:pt x="33259" y="10178"/>
                  <a:pt x="33599" y="10108"/>
                  <a:pt x="33948" y="10068"/>
                </a:cubicBezTo>
                <a:cubicBezTo>
                  <a:pt x="34438" y="10018"/>
                  <a:pt x="34927" y="9928"/>
                  <a:pt x="35397" y="9798"/>
                </a:cubicBezTo>
                <a:cubicBezTo>
                  <a:pt x="35779" y="9702"/>
                  <a:pt x="36091" y="9623"/>
                  <a:pt x="36393" y="9623"/>
                </a:cubicBezTo>
                <a:cubicBezTo>
                  <a:pt x="36589" y="9623"/>
                  <a:pt x="36781" y="9656"/>
                  <a:pt x="36986" y="9739"/>
                </a:cubicBezTo>
                <a:cubicBezTo>
                  <a:pt x="37355" y="9908"/>
                  <a:pt x="37685" y="10148"/>
                  <a:pt x="37965" y="10448"/>
                </a:cubicBezTo>
                <a:cubicBezTo>
                  <a:pt x="38005" y="10478"/>
                  <a:pt x="38035" y="10518"/>
                  <a:pt x="38064" y="10558"/>
                </a:cubicBezTo>
                <a:lnTo>
                  <a:pt x="38184" y="10558"/>
                </a:lnTo>
                <a:cubicBezTo>
                  <a:pt x="38124" y="10498"/>
                  <a:pt x="38074" y="10438"/>
                  <a:pt x="38015" y="10388"/>
                </a:cubicBezTo>
                <a:cubicBezTo>
                  <a:pt x="37725" y="10088"/>
                  <a:pt x="37385" y="9838"/>
                  <a:pt x="37006" y="9669"/>
                </a:cubicBezTo>
                <a:cubicBezTo>
                  <a:pt x="36789" y="9580"/>
                  <a:pt x="36585" y="9545"/>
                  <a:pt x="36378" y="9545"/>
                </a:cubicBezTo>
                <a:close/>
                <a:moveTo>
                  <a:pt x="37196" y="9004"/>
                </a:moveTo>
                <a:cubicBezTo>
                  <a:pt x="36804" y="9004"/>
                  <a:pt x="36410" y="9117"/>
                  <a:pt x="35957" y="9249"/>
                </a:cubicBezTo>
                <a:cubicBezTo>
                  <a:pt x="35457" y="9399"/>
                  <a:pt x="34947" y="9509"/>
                  <a:pt x="34428" y="9589"/>
                </a:cubicBezTo>
                <a:cubicBezTo>
                  <a:pt x="33679" y="9679"/>
                  <a:pt x="32919" y="9958"/>
                  <a:pt x="32160" y="10248"/>
                </a:cubicBezTo>
                <a:lnTo>
                  <a:pt x="32370" y="10258"/>
                </a:lnTo>
                <a:cubicBezTo>
                  <a:pt x="33059" y="9988"/>
                  <a:pt x="33759" y="9759"/>
                  <a:pt x="34438" y="9669"/>
                </a:cubicBezTo>
                <a:cubicBezTo>
                  <a:pt x="34957" y="9599"/>
                  <a:pt x="35477" y="9479"/>
                  <a:pt x="35986" y="9319"/>
                </a:cubicBezTo>
                <a:cubicBezTo>
                  <a:pt x="36426" y="9194"/>
                  <a:pt x="36809" y="9084"/>
                  <a:pt x="37188" y="9084"/>
                </a:cubicBezTo>
                <a:cubicBezTo>
                  <a:pt x="37412" y="9084"/>
                  <a:pt x="37634" y="9122"/>
                  <a:pt x="37865" y="9219"/>
                </a:cubicBezTo>
                <a:cubicBezTo>
                  <a:pt x="38234" y="9389"/>
                  <a:pt x="38564" y="9619"/>
                  <a:pt x="38844" y="9898"/>
                </a:cubicBezTo>
                <a:cubicBezTo>
                  <a:pt x="39064" y="10098"/>
                  <a:pt x="39233" y="10348"/>
                  <a:pt x="39343" y="10628"/>
                </a:cubicBezTo>
                <a:lnTo>
                  <a:pt x="39433" y="10628"/>
                </a:lnTo>
                <a:cubicBezTo>
                  <a:pt x="39323" y="10318"/>
                  <a:pt x="39143" y="10048"/>
                  <a:pt x="38904" y="9838"/>
                </a:cubicBezTo>
                <a:cubicBezTo>
                  <a:pt x="38614" y="9549"/>
                  <a:pt x="38274" y="9309"/>
                  <a:pt x="37895" y="9139"/>
                </a:cubicBezTo>
                <a:cubicBezTo>
                  <a:pt x="37655" y="9043"/>
                  <a:pt x="37425" y="9004"/>
                  <a:pt x="37196" y="9004"/>
                </a:cubicBezTo>
                <a:close/>
                <a:moveTo>
                  <a:pt x="38001" y="8455"/>
                </a:moveTo>
                <a:cubicBezTo>
                  <a:pt x="37535" y="8455"/>
                  <a:pt x="37071" y="8602"/>
                  <a:pt x="36536" y="8769"/>
                </a:cubicBezTo>
                <a:cubicBezTo>
                  <a:pt x="36006" y="8949"/>
                  <a:pt x="35467" y="9079"/>
                  <a:pt x="34927" y="9179"/>
                </a:cubicBezTo>
                <a:cubicBezTo>
                  <a:pt x="34008" y="9309"/>
                  <a:pt x="33079" y="9689"/>
                  <a:pt x="32180" y="10048"/>
                </a:cubicBezTo>
                <a:lnTo>
                  <a:pt x="31731" y="10228"/>
                </a:lnTo>
                <a:lnTo>
                  <a:pt x="31940" y="10238"/>
                </a:lnTo>
                <a:lnTo>
                  <a:pt x="32210" y="10128"/>
                </a:lnTo>
                <a:cubicBezTo>
                  <a:pt x="33109" y="9769"/>
                  <a:pt x="34038" y="9399"/>
                  <a:pt x="34937" y="9259"/>
                </a:cubicBezTo>
                <a:cubicBezTo>
                  <a:pt x="35487" y="9169"/>
                  <a:pt x="36036" y="9029"/>
                  <a:pt x="36566" y="8849"/>
                </a:cubicBezTo>
                <a:cubicBezTo>
                  <a:pt x="37092" y="8680"/>
                  <a:pt x="37551" y="8537"/>
                  <a:pt x="38008" y="8537"/>
                </a:cubicBezTo>
                <a:cubicBezTo>
                  <a:pt x="38254" y="8537"/>
                  <a:pt x="38499" y="8578"/>
                  <a:pt x="38754" y="8680"/>
                </a:cubicBezTo>
                <a:cubicBezTo>
                  <a:pt x="39123" y="8839"/>
                  <a:pt x="39453" y="9069"/>
                  <a:pt x="39743" y="9349"/>
                </a:cubicBezTo>
                <a:cubicBezTo>
                  <a:pt x="40162" y="9739"/>
                  <a:pt x="40362" y="10188"/>
                  <a:pt x="40352" y="10668"/>
                </a:cubicBezTo>
                <a:lnTo>
                  <a:pt x="40442" y="10668"/>
                </a:lnTo>
                <a:cubicBezTo>
                  <a:pt x="40452" y="10168"/>
                  <a:pt x="40242" y="9699"/>
                  <a:pt x="39793" y="9289"/>
                </a:cubicBezTo>
                <a:cubicBezTo>
                  <a:pt x="39503" y="8999"/>
                  <a:pt x="39163" y="8769"/>
                  <a:pt x="38784" y="8610"/>
                </a:cubicBezTo>
                <a:cubicBezTo>
                  <a:pt x="38514" y="8500"/>
                  <a:pt x="38257" y="8455"/>
                  <a:pt x="38001" y="8455"/>
                </a:cubicBezTo>
                <a:close/>
                <a:moveTo>
                  <a:pt x="38815" y="7895"/>
                </a:moveTo>
                <a:cubicBezTo>
                  <a:pt x="38257" y="7895"/>
                  <a:pt x="37707" y="8084"/>
                  <a:pt x="37095" y="8290"/>
                </a:cubicBezTo>
                <a:cubicBezTo>
                  <a:pt x="36546" y="8490"/>
                  <a:pt x="35976" y="8650"/>
                  <a:pt x="35407" y="8759"/>
                </a:cubicBezTo>
                <a:cubicBezTo>
                  <a:pt x="34488" y="8919"/>
                  <a:pt x="33539" y="9299"/>
                  <a:pt x="32630" y="9659"/>
                </a:cubicBezTo>
                <a:cubicBezTo>
                  <a:pt x="32170" y="9848"/>
                  <a:pt x="31691" y="10038"/>
                  <a:pt x="31221" y="10198"/>
                </a:cubicBezTo>
                <a:lnTo>
                  <a:pt x="31461" y="10208"/>
                </a:lnTo>
                <a:cubicBezTo>
                  <a:pt x="31860" y="10058"/>
                  <a:pt x="32270" y="9898"/>
                  <a:pt x="32670" y="9739"/>
                </a:cubicBezTo>
                <a:cubicBezTo>
                  <a:pt x="33579" y="9379"/>
                  <a:pt x="34508" y="8999"/>
                  <a:pt x="35427" y="8849"/>
                </a:cubicBezTo>
                <a:cubicBezTo>
                  <a:pt x="36006" y="8740"/>
                  <a:pt x="36576" y="8580"/>
                  <a:pt x="37125" y="8380"/>
                </a:cubicBezTo>
                <a:cubicBezTo>
                  <a:pt x="37724" y="8174"/>
                  <a:pt x="38264" y="7990"/>
                  <a:pt x="38806" y="7990"/>
                </a:cubicBezTo>
                <a:cubicBezTo>
                  <a:pt x="39079" y="7990"/>
                  <a:pt x="39352" y="8036"/>
                  <a:pt x="39633" y="8150"/>
                </a:cubicBezTo>
                <a:cubicBezTo>
                  <a:pt x="40003" y="8310"/>
                  <a:pt x="40332" y="8530"/>
                  <a:pt x="40622" y="8809"/>
                </a:cubicBezTo>
                <a:cubicBezTo>
                  <a:pt x="41122" y="9269"/>
                  <a:pt x="41341" y="9789"/>
                  <a:pt x="41271" y="10368"/>
                </a:cubicBezTo>
                <a:cubicBezTo>
                  <a:pt x="41261" y="10488"/>
                  <a:pt x="41231" y="10598"/>
                  <a:pt x="41191" y="10718"/>
                </a:cubicBezTo>
                <a:lnTo>
                  <a:pt x="41291" y="10718"/>
                </a:lnTo>
                <a:cubicBezTo>
                  <a:pt x="41321" y="10608"/>
                  <a:pt x="41351" y="10488"/>
                  <a:pt x="41361" y="10378"/>
                </a:cubicBezTo>
                <a:cubicBezTo>
                  <a:pt x="41431" y="9769"/>
                  <a:pt x="41211" y="9219"/>
                  <a:pt x="40682" y="8740"/>
                </a:cubicBezTo>
                <a:cubicBezTo>
                  <a:pt x="40392" y="8460"/>
                  <a:pt x="40043" y="8230"/>
                  <a:pt x="39673" y="8060"/>
                </a:cubicBezTo>
                <a:cubicBezTo>
                  <a:pt x="39379" y="7943"/>
                  <a:pt x="39096" y="7895"/>
                  <a:pt x="38815" y="7895"/>
                </a:cubicBezTo>
                <a:close/>
                <a:moveTo>
                  <a:pt x="39613" y="7336"/>
                </a:moveTo>
                <a:cubicBezTo>
                  <a:pt x="38977" y="7336"/>
                  <a:pt x="38348" y="7565"/>
                  <a:pt x="37655" y="7820"/>
                </a:cubicBezTo>
                <a:cubicBezTo>
                  <a:pt x="37085" y="8040"/>
                  <a:pt x="36496" y="8220"/>
                  <a:pt x="35897" y="8350"/>
                </a:cubicBezTo>
                <a:cubicBezTo>
                  <a:pt x="34967" y="8520"/>
                  <a:pt x="34018" y="8899"/>
                  <a:pt x="33099" y="9269"/>
                </a:cubicBezTo>
                <a:cubicBezTo>
                  <a:pt x="32250" y="9609"/>
                  <a:pt x="31371" y="9958"/>
                  <a:pt x="30502" y="10148"/>
                </a:cubicBezTo>
                <a:lnTo>
                  <a:pt x="30821" y="10168"/>
                </a:lnTo>
                <a:cubicBezTo>
                  <a:pt x="31611" y="9948"/>
                  <a:pt x="32380" y="9669"/>
                  <a:pt x="33129" y="9359"/>
                </a:cubicBezTo>
                <a:cubicBezTo>
                  <a:pt x="34048" y="8989"/>
                  <a:pt x="34997" y="8610"/>
                  <a:pt x="35907" y="8440"/>
                </a:cubicBezTo>
                <a:cubicBezTo>
                  <a:pt x="36516" y="8310"/>
                  <a:pt x="37105" y="8130"/>
                  <a:pt x="37685" y="7900"/>
                </a:cubicBezTo>
                <a:cubicBezTo>
                  <a:pt x="38367" y="7657"/>
                  <a:pt x="38989" y="7432"/>
                  <a:pt x="39614" y="7432"/>
                </a:cubicBezTo>
                <a:cubicBezTo>
                  <a:pt x="39914" y="7432"/>
                  <a:pt x="40214" y="7484"/>
                  <a:pt x="40522" y="7611"/>
                </a:cubicBezTo>
                <a:cubicBezTo>
                  <a:pt x="40882" y="7760"/>
                  <a:pt x="41221" y="7980"/>
                  <a:pt x="41511" y="8250"/>
                </a:cubicBezTo>
                <a:cubicBezTo>
                  <a:pt x="42041" y="8740"/>
                  <a:pt x="42270" y="9289"/>
                  <a:pt x="42201" y="9888"/>
                </a:cubicBezTo>
                <a:cubicBezTo>
                  <a:pt x="42161" y="10188"/>
                  <a:pt x="42061" y="10478"/>
                  <a:pt x="41921" y="10748"/>
                </a:cubicBezTo>
                <a:lnTo>
                  <a:pt x="42021" y="10748"/>
                </a:lnTo>
                <a:cubicBezTo>
                  <a:pt x="42161" y="10488"/>
                  <a:pt x="42250" y="10198"/>
                  <a:pt x="42290" y="9908"/>
                </a:cubicBezTo>
                <a:lnTo>
                  <a:pt x="42290" y="9898"/>
                </a:lnTo>
                <a:cubicBezTo>
                  <a:pt x="42370" y="9269"/>
                  <a:pt x="42121" y="8690"/>
                  <a:pt x="41571" y="8190"/>
                </a:cubicBezTo>
                <a:cubicBezTo>
                  <a:pt x="41271" y="7900"/>
                  <a:pt x="40932" y="7681"/>
                  <a:pt x="40552" y="7521"/>
                </a:cubicBezTo>
                <a:cubicBezTo>
                  <a:pt x="40232" y="7390"/>
                  <a:pt x="39922" y="7336"/>
                  <a:pt x="39613" y="7336"/>
                </a:cubicBezTo>
                <a:close/>
                <a:moveTo>
                  <a:pt x="40422" y="6783"/>
                </a:moveTo>
                <a:cubicBezTo>
                  <a:pt x="39687" y="6783"/>
                  <a:pt x="38960" y="7062"/>
                  <a:pt x="38204" y="7351"/>
                </a:cubicBezTo>
                <a:cubicBezTo>
                  <a:pt x="37615" y="7601"/>
                  <a:pt x="37006" y="7790"/>
                  <a:pt x="36386" y="7940"/>
                </a:cubicBezTo>
                <a:cubicBezTo>
                  <a:pt x="35447" y="8130"/>
                  <a:pt x="34498" y="8510"/>
                  <a:pt x="33579" y="8879"/>
                </a:cubicBezTo>
                <a:cubicBezTo>
                  <a:pt x="32600" y="9269"/>
                  <a:pt x="31591" y="9669"/>
                  <a:pt x="30592" y="9868"/>
                </a:cubicBezTo>
                <a:cubicBezTo>
                  <a:pt x="30152" y="9948"/>
                  <a:pt x="29712" y="10018"/>
                  <a:pt x="29273" y="10088"/>
                </a:cubicBezTo>
                <a:lnTo>
                  <a:pt x="29742" y="10118"/>
                </a:lnTo>
                <a:cubicBezTo>
                  <a:pt x="30032" y="10068"/>
                  <a:pt x="30322" y="10018"/>
                  <a:pt x="30612" y="9958"/>
                </a:cubicBezTo>
                <a:cubicBezTo>
                  <a:pt x="31621" y="9769"/>
                  <a:pt x="32630" y="9359"/>
                  <a:pt x="33609" y="8969"/>
                </a:cubicBezTo>
                <a:cubicBezTo>
                  <a:pt x="34528" y="8600"/>
                  <a:pt x="35487" y="8220"/>
                  <a:pt x="36396" y="8030"/>
                </a:cubicBezTo>
                <a:cubicBezTo>
                  <a:pt x="37025" y="7880"/>
                  <a:pt x="37645" y="7691"/>
                  <a:pt x="38234" y="7441"/>
                </a:cubicBezTo>
                <a:cubicBezTo>
                  <a:pt x="39008" y="7146"/>
                  <a:pt x="39712" y="6880"/>
                  <a:pt x="40416" y="6880"/>
                </a:cubicBezTo>
                <a:cubicBezTo>
                  <a:pt x="40738" y="6880"/>
                  <a:pt x="41061" y="6936"/>
                  <a:pt x="41391" y="7071"/>
                </a:cubicBezTo>
                <a:cubicBezTo>
                  <a:pt x="41761" y="7221"/>
                  <a:pt x="42101" y="7441"/>
                  <a:pt x="42390" y="7710"/>
                </a:cubicBezTo>
                <a:cubicBezTo>
                  <a:pt x="42960" y="8210"/>
                  <a:pt x="43200" y="8789"/>
                  <a:pt x="43130" y="9429"/>
                </a:cubicBezTo>
                <a:cubicBezTo>
                  <a:pt x="43050" y="9918"/>
                  <a:pt x="42860" y="10388"/>
                  <a:pt x="42560" y="10788"/>
                </a:cubicBezTo>
                <a:lnTo>
                  <a:pt x="42670" y="10788"/>
                </a:lnTo>
                <a:cubicBezTo>
                  <a:pt x="42960" y="10388"/>
                  <a:pt x="43150" y="9918"/>
                  <a:pt x="43220" y="9429"/>
                </a:cubicBezTo>
                <a:cubicBezTo>
                  <a:pt x="43299" y="8769"/>
                  <a:pt x="43040" y="8170"/>
                  <a:pt x="42460" y="7641"/>
                </a:cubicBezTo>
                <a:cubicBezTo>
                  <a:pt x="42161" y="7361"/>
                  <a:pt x="41811" y="7141"/>
                  <a:pt x="41431" y="6981"/>
                </a:cubicBezTo>
                <a:cubicBezTo>
                  <a:pt x="41091" y="6841"/>
                  <a:pt x="40756" y="6783"/>
                  <a:pt x="40422" y="6783"/>
                </a:cubicBezTo>
                <a:close/>
                <a:moveTo>
                  <a:pt x="41242" y="6223"/>
                </a:moveTo>
                <a:cubicBezTo>
                  <a:pt x="40417" y="6223"/>
                  <a:pt x="39598" y="6550"/>
                  <a:pt x="38754" y="6891"/>
                </a:cubicBezTo>
                <a:cubicBezTo>
                  <a:pt x="38144" y="7151"/>
                  <a:pt x="37515" y="7361"/>
                  <a:pt x="36876" y="7531"/>
                </a:cubicBezTo>
                <a:cubicBezTo>
                  <a:pt x="35947" y="7740"/>
                  <a:pt x="34987" y="8120"/>
                  <a:pt x="34068" y="8490"/>
                </a:cubicBezTo>
                <a:cubicBezTo>
                  <a:pt x="33029" y="8899"/>
                  <a:pt x="31970" y="9329"/>
                  <a:pt x="30911" y="9529"/>
                </a:cubicBezTo>
                <a:cubicBezTo>
                  <a:pt x="29802" y="9739"/>
                  <a:pt x="28673" y="9898"/>
                  <a:pt x="27535" y="9998"/>
                </a:cubicBezTo>
                <a:lnTo>
                  <a:pt x="28194" y="10038"/>
                </a:lnTo>
                <a:cubicBezTo>
                  <a:pt x="29113" y="9938"/>
                  <a:pt x="30032" y="9798"/>
                  <a:pt x="30931" y="9629"/>
                </a:cubicBezTo>
                <a:cubicBezTo>
                  <a:pt x="32000" y="9419"/>
                  <a:pt x="33069" y="8999"/>
                  <a:pt x="34098" y="8580"/>
                </a:cubicBezTo>
                <a:cubicBezTo>
                  <a:pt x="35017" y="8220"/>
                  <a:pt x="35976" y="7830"/>
                  <a:pt x="36896" y="7631"/>
                </a:cubicBezTo>
                <a:cubicBezTo>
                  <a:pt x="37545" y="7461"/>
                  <a:pt x="38174" y="7251"/>
                  <a:pt x="38794" y="6981"/>
                </a:cubicBezTo>
                <a:cubicBezTo>
                  <a:pt x="39635" y="6645"/>
                  <a:pt x="40441" y="6323"/>
                  <a:pt x="41251" y="6323"/>
                </a:cubicBezTo>
                <a:cubicBezTo>
                  <a:pt x="41596" y="6323"/>
                  <a:pt x="41941" y="6381"/>
                  <a:pt x="42290" y="6522"/>
                </a:cubicBezTo>
                <a:cubicBezTo>
                  <a:pt x="42660" y="6681"/>
                  <a:pt x="42990" y="6901"/>
                  <a:pt x="43289" y="7171"/>
                </a:cubicBezTo>
                <a:cubicBezTo>
                  <a:pt x="43879" y="7691"/>
                  <a:pt x="44139" y="8290"/>
                  <a:pt x="44069" y="8949"/>
                </a:cubicBezTo>
                <a:cubicBezTo>
                  <a:pt x="43999" y="9559"/>
                  <a:pt x="43659" y="10188"/>
                  <a:pt x="43140" y="10818"/>
                </a:cubicBezTo>
                <a:lnTo>
                  <a:pt x="43270" y="10818"/>
                </a:lnTo>
                <a:cubicBezTo>
                  <a:pt x="43759" y="10198"/>
                  <a:pt x="44089" y="9569"/>
                  <a:pt x="44159" y="8959"/>
                </a:cubicBezTo>
                <a:cubicBezTo>
                  <a:pt x="44239" y="8270"/>
                  <a:pt x="43969" y="7641"/>
                  <a:pt x="43349" y="7091"/>
                </a:cubicBezTo>
                <a:cubicBezTo>
                  <a:pt x="43040" y="6811"/>
                  <a:pt x="42700" y="6592"/>
                  <a:pt x="42320" y="6432"/>
                </a:cubicBezTo>
                <a:cubicBezTo>
                  <a:pt x="41958" y="6284"/>
                  <a:pt x="41600" y="6223"/>
                  <a:pt x="41242" y="6223"/>
                </a:cubicBezTo>
                <a:close/>
                <a:moveTo>
                  <a:pt x="42064" y="5663"/>
                </a:moveTo>
                <a:cubicBezTo>
                  <a:pt x="41149" y="5663"/>
                  <a:pt x="40241" y="6043"/>
                  <a:pt x="39293" y="6432"/>
                </a:cubicBezTo>
                <a:cubicBezTo>
                  <a:pt x="38664" y="6711"/>
                  <a:pt x="38025" y="6941"/>
                  <a:pt x="37365" y="7121"/>
                </a:cubicBezTo>
                <a:cubicBezTo>
                  <a:pt x="36426" y="7351"/>
                  <a:pt x="35477" y="7730"/>
                  <a:pt x="34548" y="8100"/>
                </a:cubicBezTo>
                <a:cubicBezTo>
                  <a:pt x="33459" y="8530"/>
                  <a:pt x="32340" y="8979"/>
                  <a:pt x="31221" y="9199"/>
                </a:cubicBezTo>
                <a:cubicBezTo>
                  <a:pt x="29011" y="9611"/>
                  <a:pt x="26774" y="9821"/>
                  <a:pt x="24536" y="9821"/>
                </a:cubicBezTo>
                <a:cubicBezTo>
                  <a:pt x="24387" y="9821"/>
                  <a:pt x="24237" y="9820"/>
                  <a:pt x="24088" y="9818"/>
                </a:cubicBezTo>
                <a:lnTo>
                  <a:pt x="24088" y="9818"/>
                </a:lnTo>
                <a:lnTo>
                  <a:pt x="25696" y="9908"/>
                </a:lnTo>
                <a:cubicBezTo>
                  <a:pt x="27555" y="9838"/>
                  <a:pt x="29413" y="9639"/>
                  <a:pt x="31241" y="9289"/>
                </a:cubicBezTo>
                <a:cubicBezTo>
                  <a:pt x="32360" y="9079"/>
                  <a:pt x="33499" y="8630"/>
                  <a:pt x="34588" y="8190"/>
                </a:cubicBezTo>
                <a:cubicBezTo>
                  <a:pt x="35507" y="7820"/>
                  <a:pt x="36466" y="7441"/>
                  <a:pt x="37385" y="7221"/>
                </a:cubicBezTo>
                <a:cubicBezTo>
                  <a:pt x="38055" y="7041"/>
                  <a:pt x="38704" y="6811"/>
                  <a:pt x="39333" y="6522"/>
                </a:cubicBezTo>
                <a:cubicBezTo>
                  <a:pt x="40267" y="6140"/>
                  <a:pt x="41161" y="5767"/>
                  <a:pt x="42054" y="5767"/>
                </a:cubicBezTo>
                <a:cubicBezTo>
                  <a:pt x="42422" y="5767"/>
                  <a:pt x="42789" y="5831"/>
                  <a:pt x="43160" y="5982"/>
                </a:cubicBezTo>
                <a:cubicBezTo>
                  <a:pt x="43529" y="6132"/>
                  <a:pt x="43869" y="6352"/>
                  <a:pt x="44169" y="6622"/>
                </a:cubicBezTo>
                <a:cubicBezTo>
                  <a:pt x="44798" y="7161"/>
                  <a:pt x="45068" y="7790"/>
                  <a:pt x="44988" y="8480"/>
                </a:cubicBezTo>
                <a:cubicBezTo>
                  <a:pt x="44908" y="9239"/>
                  <a:pt x="44398" y="10038"/>
                  <a:pt x="43639" y="10838"/>
                </a:cubicBezTo>
                <a:lnTo>
                  <a:pt x="43789" y="10847"/>
                </a:lnTo>
                <a:cubicBezTo>
                  <a:pt x="44518" y="10058"/>
                  <a:pt x="45008" y="9259"/>
                  <a:pt x="45088" y="8490"/>
                </a:cubicBezTo>
                <a:cubicBezTo>
                  <a:pt x="45168" y="7770"/>
                  <a:pt x="44888" y="7111"/>
                  <a:pt x="44239" y="6542"/>
                </a:cubicBezTo>
                <a:cubicBezTo>
                  <a:pt x="43929" y="6272"/>
                  <a:pt x="43579" y="6042"/>
                  <a:pt x="43200" y="5882"/>
                </a:cubicBezTo>
                <a:cubicBezTo>
                  <a:pt x="42818" y="5728"/>
                  <a:pt x="42440" y="5663"/>
                  <a:pt x="42064" y="5663"/>
                </a:cubicBezTo>
                <a:close/>
                <a:moveTo>
                  <a:pt x="3882" y="1"/>
                </a:moveTo>
                <a:cubicBezTo>
                  <a:pt x="3346" y="1"/>
                  <a:pt x="2873" y="173"/>
                  <a:pt x="2449" y="517"/>
                </a:cubicBezTo>
                <a:cubicBezTo>
                  <a:pt x="211" y="2326"/>
                  <a:pt x="1" y="5882"/>
                  <a:pt x="740" y="8420"/>
                </a:cubicBezTo>
                <a:cubicBezTo>
                  <a:pt x="750" y="8480"/>
                  <a:pt x="770" y="8540"/>
                  <a:pt x="790" y="8600"/>
                </a:cubicBezTo>
                <a:lnTo>
                  <a:pt x="930" y="8600"/>
                </a:lnTo>
                <a:cubicBezTo>
                  <a:pt x="900" y="8530"/>
                  <a:pt x="880" y="8460"/>
                  <a:pt x="860" y="8390"/>
                </a:cubicBezTo>
                <a:cubicBezTo>
                  <a:pt x="131" y="5892"/>
                  <a:pt x="341" y="2386"/>
                  <a:pt x="2529" y="607"/>
                </a:cubicBezTo>
                <a:cubicBezTo>
                  <a:pt x="2920" y="289"/>
                  <a:pt x="3367" y="130"/>
                  <a:pt x="3873" y="130"/>
                </a:cubicBezTo>
                <a:cubicBezTo>
                  <a:pt x="4259" y="130"/>
                  <a:pt x="4679" y="222"/>
                  <a:pt x="5136" y="407"/>
                </a:cubicBezTo>
                <a:cubicBezTo>
                  <a:pt x="5486" y="557"/>
                  <a:pt x="5825" y="727"/>
                  <a:pt x="6145" y="927"/>
                </a:cubicBezTo>
                <a:cubicBezTo>
                  <a:pt x="6735" y="1297"/>
                  <a:pt x="7274" y="1736"/>
                  <a:pt x="7754" y="2226"/>
                </a:cubicBezTo>
                <a:cubicBezTo>
                  <a:pt x="7833" y="2305"/>
                  <a:pt x="7912" y="2385"/>
                  <a:pt x="7991" y="2465"/>
                </a:cubicBezTo>
                <a:lnTo>
                  <a:pt x="7991" y="2465"/>
                </a:lnTo>
                <a:cubicBezTo>
                  <a:pt x="7909" y="2388"/>
                  <a:pt x="7827" y="2311"/>
                  <a:pt x="7744" y="2236"/>
                </a:cubicBezTo>
                <a:cubicBezTo>
                  <a:pt x="7384" y="1916"/>
                  <a:pt x="7004" y="1616"/>
                  <a:pt x="6595" y="1367"/>
                </a:cubicBezTo>
                <a:cubicBezTo>
                  <a:pt x="6265" y="1167"/>
                  <a:pt x="5915" y="987"/>
                  <a:pt x="5566" y="837"/>
                </a:cubicBezTo>
                <a:cubicBezTo>
                  <a:pt x="5098" y="647"/>
                  <a:pt x="4672" y="552"/>
                  <a:pt x="4281" y="552"/>
                </a:cubicBezTo>
                <a:cubicBezTo>
                  <a:pt x="3769" y="552"/>
                  <a:pt x="3316" y="714"/>
                  <a:pt x="2908" y="1037"/>
                </a:cubicBezTo>
                <a:cubicBezTo>
                  <a:pt x="770" y="2755"/>
                  <a:pt x="540" y="6162"/>
                  <a:pt x="1210" y="8630"/>
                </a:cubicBezTo>
                <a:lnTo>
                  <a:pt x="1340" y="8630"/>
                </a:lnTo>
                <a:cubicBezTo>
                  <a:pt x="650" y="6192"/>
                  <a:pt x="870" y="2815"/>
                  <a:pt x="2978" y="1137"/>
                </a:cubicBezTo>
                <a:cubicBezTo>
                  <a:pt x="3363" y="831"/>
                  <a:pt x="3792" y="680"/>
                  <a:pt x="4278" y="680"/>
                </a:cubicBezTo>
                <a:cubicBezTo>
                  <a:pt x="4652" y="680"/>
                  <a:pt x="5059" y="769"/>
                  <a:pt x="5506" y="947"/>
                </a:cubicBezTo>
                <a:cubicBezTo>
                  <a:pt x="5855" y="1097"/>
                  <a:pt x="6195" y="1267"/>
                  <a:pt x="6525" y="1466"/>
                </a:cubicBezTo>
                <a:cubicBezTo>
                  <a:pt x="7098" y="1830"/>
                  <a:pt x="7626" y="2257"/>
                  <a:pt x="8099" y="2748"/>
                </a:cubicBezTo>
                <a:lnTo>
                  <a:pt x="8099" y="2748"/>
                </a:lnTo>
                <a:cubicBezTo>
                  <a:pt x="7750" y="2434"/>
                  <a:pt x="7375" y="2148"/>
                  <a:pt x="6974" y="1906"/>
                </a:cubicBezTo>
                <a:cubicBezTo>
                  <a:pt x="6645" y="1696"/>
                  <a:pt x="6305" y="1526"/>
                  <a:pt x="5955" y="1377"/>
                </a:cubicBezTo>
                <a:cubicBezTo>
                  <a:pt x="5501" y="1193"/>
                  <a:pt x="5084" y="1101"/>
                  <a:pt x="4702" y="1101"/>
                </a:cubicBezTo>
                <a:cubicBezTo>
                  <a:pt x="4211" y="1101"/>
                  <a:pt x="3775" y="1253"/>
                  <a:pt x="3388" y="1556"/>
                </a:cubicBezTo>
                <a:cubicBezTo>
                  <a:pt x="1390" y="3145"/>
                  <a:pt x="1090" y="6272"/>
                  <a:pt x="1659" y="8650"/>
                </a:cubicBezTo>
                <a:lnTo>
                  <a:pt x="1789" y="8650"/>
                </a:lnTo>
                <a:cubicBezTo>
                  <a:pt x="1210" y="6312"/>
                  <a:pt x="1490" y="3205"/>
                  <a:pt x="3458" y="1646"/>
                </a:cubicBezTo>
                <a:cubicBezTo>
                  <a:pt x="3821" y="1355"/>
                  <a:pt x="4235" y="1212"/>
                  <a:pt x="4702" y="1212"/>
                </a:cubicBezTo>
                <a:cubicBezTo>
                  <a:pt x="5070" y="1212"/>
                  <a:pt x="5470" y="1301"/>
                  <a:pt x="5905" y="1476"/>
                </a:cubicBezTo>
                <a:cubicBezTo>
                  <a:pt x="6255" y="1626"/>
                  <a:pt x="6595" y="1796"/>
                  <a:pt x="6914" y="1996"/>
                </a:cubicBezTo>
                <a:cubicBezTo>
                  <a:pt x="7544" y="2406"/>
                  <a:pt x="8123" y="2875"/>
                  <a:pt x="8633" y="3425"/>
                </a:cubicBezTo>
                <a:cubicBezTo>
                  <a:pt x="8243" y="3055"/>
                  <a:pt x="7823" y="2725"/>
                  <a:pt x="7364" y="2436"/>
                </a:cubicBezTo>
                <a:cubicBezTo>
                  <a:pt x="7034" y="2236"/>
                  <a:pt x="6695" y="2056"/>
                  <a:pt x="6335" y="1906"/>
                </a:cubicBezTo>
                <a:cubicBezTo>
                  <a:pt x="5895" y="1730"/>
                  <a:pt x="5490" y="1641"/>
                  <a:pt x="5119" y="1641"/>
                </a:cubicBezTo>
                <a:cubicBezTo>
                  <a:pt x="4646" y="1641"/>
                  <a:pt x="4226" y="1785"/>
                  <a:pt x="3857" y="2076"/>
                </a:cubicBezTo>
                <a:cubicBezTo>
                  <a:pt x="2918" y="2805"/>
                  <a:pt x="2289" y="3944"/>
                  <a:pt x="2039" y="5393"/>
                </a:cubicBezTo>
                <a:cubicBezTo>
                  <a:pt x="1859" y="6482"/>
                  <a:pt x="1889" y="7591"/>
                  <a:pt x="2119" y="8670"/>
                </a:cubicBezTo>
                <a:lnTo>
                  <a:pt x="2239" y="8680"/>
                </a:lnTo>
                <a:cubicBezTo>
                  <a:pt x="1779" y="6432"/>
                  <a:pt x="2099" y="3594"/>
                  <a:pt x="3937" y="2166"/>
                </a:cubicBezTo>
                <a:cubicBezTo>
                  <a:pt x="4282" y="1893"/>
                  <a:pt x="4677" y="1757"/>
                  <a:pt x="5124" y="1757"/>
                </a:cubicBezTo>
                <a:cubicBezTo>
                  <a:pt x="5480" y="1757"/>
                  <a:pt x="5870" y="1843"/>
                  <a:pt x="6295" y="2016"/>
                </a:cubicBezTo>
                <a:cubicBezTo>
                  <a:pt x="6645" y="2166"/>
                  <a:pt x="6984" y="2336"/>
                  <a:pt x="7304" y="2535"/>
                </a:cubicBezTo>
                <a:cubicBezTo>
                  <a:pt x="7889" y="2907"/>
                  <a:pt x="8430" y="3347"/>
                  <a:pt x="8912" y="3840"/>
                </a:cubicBezTo>
                <a:lnTo>
                  <a:pt x="8912" y="3840"/>
                </a:lnTo>
                <a:cubicBezTo>
                  <a:pt x="8277" y="3249"/>
                  <a:pt x="7537" y="2775"/>
                  <a:pt x="6735" y="2436"/>
                </a:cubicBezTo>
                <a:cubicBezTo>
                  <a:pt x="6305" y="2263"/>
                  <a:pt x="5913" y="2177"/>
                  <a:pt x="5553" y="2177"/>
                </a:cubicBezTo>
                <a:cubicBezTo>
                  <a:pt x="5100" y="2177"/>
                  <a:pt x="4698" y="2313"/>
                  <a:pt x="4337" y="2585"/>
                </a:cubicBezTo>
                <a:cubicBezTo>
                  <a:pt x="3428" y="3285"/>
                  <a:pt x="2818" y="4384"/>
                  <a:pt x="2579" y="5772"/>
                </a:cubicBezTo>
                <a:cubicBezTo>
                  <a:pt x="2419" y="6741"/>
                  <a:pt x="2419" y="7720"/>
                  <a:pt x="2589" y="8690"/>
                </a:cubicBezTo>
                <a:lnTo>
                  <a:pt x="2698" y="8690"/>
                </a:lnTo>
                <a:cubicBezTo>
                  <a:pt x="2179" y="5842"/>
                  <a:pt x="3138" y="3644"/>
                  <a:pt x="4407" y="2665"/>
                </a:cubicBezTo>
                <a:cubicBezTo>
                  <a:pt x="4742" y="2413"/>
                  <a:pt x="5116" y="2284"/>
                  <a:pt x="5540" y="2284"/>
                </a:cubicBezTo>
                <a:cubicBezTo>
                  <a:pt x="5887" y="2284"/>
                  <a:pt x="6266" y="2370"/>
                  <a:pt x="6685" y="2545"/>
                </a:cubicBezTo>
                <a:cubicBezTo>
                  <a:pt x="7034" y="2685"/>
                  <a:pt x="7374" y="2865"/>
                  <a:pt x="7694" y="3065"/>
                </a:cubicBezTo>
                <a:cubicBezTo>
                  <a:pt x="8373" y="3465"/>
                  <a:pt x="8942" y="4014"/>
                  <a:pt x="9492" y="4563"/>
                </a:cubicBezTo>
                <a:lnTo>
                  <a:pt x="9502" y="4573"/>
                </a:lnTo>
                <a:lnTo>
                  <a:pt x="9727" y="4805"/>
                </a:lnTo>
                <a:lnTo>
                  <a:pt x="9727" y="4805"/>
                </a:lnTo>
                <a:cubicBezTo>
                  <a:pt x="9653" y="4734"/>
                  <a:pt x="9578" y="4663"/>
                  <a:pt x="9502" y="4593"/>
                </a:cubicBezTo>
                <a:lnTo>
                  <a:pt x="9492" y="4583"/>
                </a:lnTo>
                <a:cubicBezTo>
                  <a:pt x="9082" y="4174"/>
                  <a:pt x="8623" y="3814"/>
                  <a:pt x="8133" y="3514"/>
                </a:cubicBezTo>
                <a:cubicBezTo>
                  <a:pt x="7804" y="3315"/>
                  <a:pt x="7464" y="3135"/>
                  <a:pt x="7104" y="2985"/>
                </a:cubicBezTo>
                <a:cubicBezTo>
                  <a:pt x="6687" y="2819"/>
                  <a:pt x="6306" y="2736"/>
                  <a:pt x="5957" y="2736"/>
                </a:cubicBezTo>
                <a:cubicBezTo>
                  <a:pt x="5529" y="2736"/>
                  <a:pt x="5148" y="2862"/>
                  <a:pt x="4806" y="3115"/>
                </a:cubicBezTo>
                <a:cubicBezTo>
                  <a:pt x="3198" y="4324"/>
                  <a:pt x="2778" y="6651"/>
                  <a:pt x="3058" y="8720"/>
                </a:cubicBezTo>
                <a:lnTo>
                  <a:pt x="3168" y="8720"/>
                </a:lnTo>
                <a:cubicBezTo>
                  <a:pt x="2888" y="6681"/>
                  <a:pt x="3298" y="4384"/>
                  <a:pt x="4876" y="3195"/>
                </a:cubicBezTo>
                <a:cubicBezTo>
                  <a:pt x="5198" y="2955"/>
                  <a:pt x="5553" y="2834"/>
                  <a:pt x="5955" y="2834"/>
                </a:cubicBezTo>
                <a:cubicBezTo>
                  <a:pt x="6289" y="2834"/>
                  <a:pt x="6656" y="2917"/>
                  <a:pt x="7064" y="3085"/>
                </a:cubicBezTo>
                <a:cubicBezTo>
                  <a:pt x="7414" y="3225"/>
                  <a:pt x="7754" y="3405"/>
                  <a:pt x="8073" y="3604"/>
                </a:cubicBezTo>
                <a:cubicBezTo>
                  <a:pt x="8813" y="4044"/>
                  <a:pt x="9422" y="4643"/>
                  <a:pt x="10011" y="5243"/>
                </a:cubicBezTo>
                <a:cubicBezTo>
                  <a:pt x="10051" y="5283"/>
                  <a:pt x="10101" y="5333"/>
                  <a:pt x="10141" y="5373"/>
                </a:cubicBezTo>
                <a:cubicBezTo>
                  <a:pt x="10163" y="5396"/>
                  <a:pt x="10185" y="5419"/>
                  <a:pt x="10208" y="5441"/>
                </a:cubicBezTo>
                <a:lnTo>
                  <a:pt x="10208" y="5441"/>
                </a:lnTo>
                <a:cubicBezTo>
                  <a:pt x="10143" y="5378"/>
                  <a:pt x="10078" y="5316"/>
                  <a:pt x="10011" y="5253"/>
                </a:cubicBezTo>
                <a:cubicBezTo>
                  <a:pt x="9562" y="4793"/>
                  <a:pt x="9052" y="4384"/>
                  <a:pt x="8513" y="4044"/>
                </a:cubicBezTo>
                <a:cubicBezTo>
                  <a:pt x="8183" y="3844"/>
                  <a:pt x="7833" y="3674"/>
                  <a:pt x="7484" y="3524"/>
                </a:cubicBezTo>
                <a:cubicBezTo>
                  <a:pt x="7076" y="3357"/>
                  <a:pt x="6703" y="3273"/>
                  <a:pt x="6362" y="3273"/>
                </a:cubicBezTo>
                <a:cubicBezTo>
                  <a:pt x="5952" y="3273"/>
                  <a:pt x="5588" y="3394"/>
                  <a:pt x="5266" y="3634"/>
                </a:cubicBezTo>
                <a:cubicBezTo>
                  <a:pt x="3787" y="4723"/>
                  <a:pt x="3348" y="6811"/>
                  <a:pt x="3538" y="8749"/>
                </a:cubicBezTo>
                <a:lnTo>
                  <a:pt x="3647" y="8749"/>
                </a:lnTo>
                <a:cubicBezTo>
                  <a:pt x="3458" y="6851"/>
                  <a:pt x="3887" y="4783"/>
                  <a:pt x="5336" y="3714"/>
                </a:cubicBezTo>
                <a:cubicBezTo>
                  <a:pt x="5645" y="3487"/>
                  <a:pt x="5983" y="3374"/>
                  <a:pt x="6366" y="3374"/>
                </a:cubicBezTo>
                <a:cubicBezTo>
                  <a:pt x="6690" y="3374"/>
                  <a:pt x="7046" y="3454"/>
                  <a:pt x="7444" y="3614"/>
                </a:cubicBezTo>
                <a:cubicBezTo>
                  <a:pt x="7794" y="3764"/>
                  <a:pt x="8133" y="3944"/>
                  <a:pt x="8453" y="4134"/>
                </a:cubicBezTo>
                <a:cubicBezTo>
                  <a:pt x="9068" y="4506"/>
                  <a:pt x="9598" y="4997"/>
                  <a:pt x="10101" y="5499"/>
                </a:cubicBezTo>
                <a:lnTo>
                  <a:pt x="10101" y="5499"/>
                </a:lnTo>
                <a:cubicBezTo>
                  <a:pt x="9728" y="5164"/>
                  <a:pt x="9329" y="4862"/>
                  <a:pt x="8902" y="4593"/>
                </a:cubicBezTo>
                <a:cubicBezTo>
                  <a:pt x="8573" y="4394"/>
                  <a:pt x="8233" y="4214"/>
                  <a:pt x="7873" y="4064"/>
                </a:cubicBezTo>
                <a:cubicBezTo>
                  <a:pt x="7478" y="3903"/>
                  <a:pt x="7116" y="3822"/>
                  <a:pt x="6786" y="3822"/>
                </a:cubicBezTo>
                <a:cubicBezTo>
                  <a:pt x="6400" y="3822"/>
                  <a:pt x="6057" y="3933"/>
                  <a:pt x="5755" y="4154"/>
                </a:cubicBezTo>
                <a:cubicBezTo>
                  <a:pt x="4926" y="4753"/>
                  <a:pt x="4367" y="5722"/>
                  <a:pt x="4147" y="6961"/>
                </a:cubicBezTo>
                <a:cubicBezTo>
                  <a:pt x="4037" y="7561"/>
                  <a:pt x="4007" y="8170"/>
                  <a:pt x="4047" y="8779"/>
                </a:cubicBezTo>
                <a:lnTo>
                  <a:pt x="4147" y="8779"/>
                </a:lnTo>
                <a:cubicBezTo>
                  <a:pt x="4047" y="7021"/>
                  <a:pt x="4487" y="5193"/>
                  <a:pt x="5815" y="4234"/>
                </a:cubicBezTo>
                <a:cubicBezTo>
                  <a:pt x="6103" y="4020"/>
                  <a:pt x="6420" y="3915"/>
                  <a:pt x="6780" y="3915"/>
                </a:cubicBezTo>
                <a:cubicBezTo>
                  <a:pt x="7094" y="3915"/>
                  <a:pt x="7442" y="3996"/>
                  <a:pt x="7833" y="4154"/>
                </a:cubicBezTo>
                <a:cubicBezTo>
                  <a:pt x="8183" y="4304"/>
                  <a:pt x="8523" y="4474"/>
                  <a:pt x="8852" y="4673"/>
                </a:cubicBezTo>
                <a:cubicBezTo>
                  <a:pt x="9592" y="5113"/>
                  <a:pt x="10201" y="5722"/>
                  <a:pt x="10791" y="6312"/>
                </a:cubicBezTo>
                <a:cubicBezTo>
                  <a:pt x="11530" y="7051"/>
                  <a:pt x="12289" y="7810"/>
                  <a:pt x="13308" y="8270"/>
                </a:cubicBezTo>
                <a:cubicBezTo>
                  <a:pt x="14857" y="8959"/>
                  <a:pt x="16585" y="9189"/>
                  <a:pt x="18263" y="9409"/>
                </a:cubicBezTo>
                <a:cubicBezTo>
                  <a:pt x="18613" y="9459"/>
                  <a:pt x="18973" y="9509"/>
                  <a:pt x="19322" y="9559"/>
                </a:cubicBezTo>
                <a:lnTo>
                  <a:pt x="19482" y="9579"/>
                </a:lnTo>
                <a:lnTo>
                  <a:pt x="21061" y="9659"/>
                </a:lnTo>
                <a:cubicBezTo>
                  <a:pt x="20481" y="9609"/>
                  <a:pt x="19902" y="9539"/>
                  <a:pt x="19332" y="9459"/>
                </a:cubicBezTo>
                <a:cubicBezTo>
                  <a:pt x="18983" y="9409"/>
                  <a:pt x="18623" y="9359"/>
                  <a:pt x="18273" y="9309"/>
                </a:cubicBezTo>
                <a:cubicBezTo>
                  <a:pt x="16605" y="9089"/>
                  <a:pt x="14877" y="8859"/>
                  <a:pt x="13348" y="8180"/>
                </a:cubicBezTo>
                <a:cubicBezTo>
                  <a:pt x="12519" y="7811"/>
                  <a:pt x="11865" y="7232"/>
                  <a:pt x="11245" y="6630"/>
                </a:cubicBezTo>
                <a:lnTo>
                  <a:pt x="11245" y="6630"/>
                </a:lnTo>
                <a:cubicBezTo>
                  <a:pt x="11774" y="7118"/>
                  <a:pt x="12351" y="7563"/>
                  <a:pt x="13038" y="7870"/>
                </a:cubicBezTo>
                <a:cubicBezTo>
                  <a:pt x="14627" y="8580"/>
                  <a:pt x="16395" y="8829"/>
                  <a:pt x="18114" y="9059"/>
                </a:cubicBezTo>
                <a:cubicBezTo>
                  <a:pt x="18473" y="9109"/>
                  <a:pt x="18823" y="9159"/>
                  <a:pt x="19173" y="9209"/>
                </a:cubicBezTo>
                <a:cubicBezTo>
                  <a:pt x="20977" y="9476"/>
                  <a:pt x="22794" y="9609"/>
                  <a:pt x="24608" y="9609"/>
                </a:cubicBezTo>
                <a:cubicBezTo>
                  <a:pt x="26931" y="9609"/>
                  <a:pt x="29252" y="9391"/>
                  <a:pt x="31541" y="8959"/>
                </a:cubicBezTo>
                <a:cubicBezTo>
                  <a:pt x="32740" y="8740"/>
                  <a:pt x="33928" y="8260"/>
                  <a:pt x="35087" y="7800"/>
                </a:cubicBezTo>
                <a:cubicBezTo>
                  <a:pt x="35996" y="7431"/>
                  <a:pt x="36946" y="7051"/>
                  <a:pt x="37865" y="6811"/>
                </a:cubicBezTo>
                <a:cubicBezTo>
                  <a:pt x="38554" y="6612"/>
                  <a:pt x="39223" y="6372"/>
                  <a:pt x="39863" y="6072"/>
                </a:cubicBezTo>
                <a:cubicBezTo>
                  <a:pt x="40892" y="5629"/>
                  <a:pt x="41880" y="5206"/>
                  <a:pt x="42860" y="5206"/>
                </a:cubicBezTo>
                <a:cubicBezTo>
                  <a:pt x="43250" y="5206"/>
                  <a:pt x="43639" y="5273"/>
                  <a:pt x="44029" y="5433"/>
                </a:cubicBezTo>
                <a:cubicBezTo>
                  <a:pt x="44398" y="5593"/>
                  <a:pt x="44748" y="5802"/>
                  <a:pt x="45048" y="6072"/>
                </a:cubicBezTo>
                <a:cubicBezTo>
                  <a:pt x="45697" y="6642"/>
                  <a:pt x="45997" y="7291"/>
                  <a:pt x="45917" y="8010"/>
                </a:cubicBezTo>
                <a:cubicBezTo>
                  <a:pt x="45817" y="8929"/>
                  <a:pt x="45128" y="9898"/>
                  <a:pt x="44119" y="10867"/>
                </a:cubicBezTo>
                <a:lnTo>
                  <a:pt x="44259" y="10867"/>
                </a:lnTo>
                <a:cubicBezTo>
                  <a:pt x="45248" y="9908"/>
                  <a:pt x="45927" y="8939"/>
                  <a:pt x="46027" y="8020"/>
                </a:cubicBezTo>
                <a:cubicBezTo>
                  <a:pt x="46107" y="7271"/>
                  <a:pt x="45807" y="6592"/>
                  <a:pt x="45128" y="5992"/>
                </a:cubicBezTo>
                <a:cubicBezTo>
                  <a:pt x="44818" y="5722"/>
                  <a:pt x="44458" y="5493"/>
                  <a:pt x="44069" y="5333"/>
                </a:cubicBezTo>
                <a:cubicBezTo>
                  <a:pt x="43667" y="5170"/>
                  <a:pt x="43267" y="5102"/>
                  <a:pt x="42868" y="5102"/>
                </a:cubicBezTo>
                <a:cubicBezTo>
                  <a:pt x="41867" y="5102"/>
                  <a:pt x="40865" y="5529"/>
                  <a:pt x="39823" y="5972"/>
                </a:cubicBezTo>
                <a:cubicBezTo>
                  <a:pt x="39183" y="6272"/>
                  <a:pt x="38524" y="6512"/>
                  <a:pt x="37845" y="6711"/>
                </a:cubicBezTo>
                <a:cubicBezTo>
                  <a:pt x="36916" y="6951"/>
                  <a:pt x="35967" y="7331"/>
                  <a:pt x="35047" y="7700"/>
                </a:cubicBezTo>
                <a:cubicBezTo>
                  <a:pt x="33898" y="8160"/>
                  <a:pt x="32710" y="8640"/>
                  <a:pt x="31531" y="8859"/>
                </a:cubicBezTo>
                <a:cubicBezTo>
                  <a:pt x="29244" y="9286"/>
                  <a:pt x="26925" y="9502"/>
                  <a:pt x="24605" y="9502"/>
                </a:cubicBezTo>
                <a:cubicBezTo>
                  <a:pt x="22800" y="9502"/>
                  <a:pt x="20995" y="9371"/>
                  <a:pt x="19203" y="9109"/>
                </a:cubicBezTo>
                <a:cubicBezTo>
                  <a:pt x="18853" y="9059"/>
                  <a:pt x="18493" y="9009"/>
                  <a:pt x="18134" y="8959"/>
                </a:cubicBezTo>
                <a:cubicBezTo>
                  <a:pt x="16425" y="8720"/>
                  <a:pt x="14667" y="8480"/>
                  <a:pt x="13088" y="7770"/>
                </a:cubicBezTo>
                <a:cubicBezTo>
                  <a:pt x="12219" y="7381"/>
                  <a:pt x="11530" y="6761"/>
                  <a:pt x="10881" y="6122"/>
                </a:cubicBezTo>
                <a:lnTo>
                  <a:pt x="10871" y="6112"/>
                </a:lnTo>
                <a:lnTo>
                  <a:pt x="10709" y="5946"/>
                </a:lnTo>
                <a:lnTo>
                  <a:pt x="10709" y="5946"/>
                </a:lnTo>
                <a:cubicBezTo>
                  <a:pt x="10763" y="5998"/>
                  <a:pt x="10816" y="6050"/>
                  <a:pt x="10871" y="6102"/>
                </a:cubicBezTo>
                <a:lnTo>
                  <a:pt x="10881" y="6112"/>
                </a:lnTo>
                <a:cubicBezTo>
                  <a:pt x="11440" y="6661"/>
                  <a:pt x="12079" y="7121"/>
                  <a:pt x="12789" y="7461"/>
                </a:cubicBezTo>
                <a:cubicBezTo>
                  <a:pt x="14417" y="8200"/>
                  <a:pt x="16235" y="8460"/>
                  <a:pt x="17984" y="8710"/>
                </a:cubicBezTo>
                <a:cubicBezTo>
                  <a:pt x="18343" y="8759"/>
                  <a:pt x="18703" y="8809"/>
                  <a:pt x="19063" y="8859"/>
                </a:cubicBezTo>
                <a:cubicBezTo>
                  <a:pt x="20941" y="9138"/>
                  <a:pt x="22834" y="9277"/>
                  <a:pt x="24728" y="9277"/>
                </a:cubicBezTo>
                <a:cubicBezTo>
                  <a:pt x="27116" y="9277"/>
                  <a:pt x="29504" y="9055"/>
                  <a:pt x="31860" y="8610"/>
                </a:cubicBezTo>
                <a:cubicBezTo>
                  <a:pt x="33119" y="8370"/>
                  <a:pt x="34378" y="7870"/>
                  <a:pt x="35597" y="7381"/>
                </a:cubicBezTo>
                <a:cubicBezTo>
                  <a:pt x="36496" y="7001"/>
                  <a:pt x="37425" y="6671"/>
                  <a:pt x="38364" y="6382"/>
                </a:cubicBezTo>
                <a:cubicBezTo>
                  <a:pt x="39064" y="6172"/>
                  <a:pt x="39743" y="5902"/>
                  <a:pt x="40402" y="5602"/>
                </a:cubicBezTo>
                <a:cubicBezTo>
                  <a:pt x="41486" y="5122"/>
                  <a:pt x="42596" y="4632"/>
                  <a:pt x="43691" y="4632"/>
                </a:cubicBezTo>
                <a:cubicBezTo>
                  <a:pt x="44099" y="4632"/>
                  <a:pt x="44506" y="4700"/>
                  <a:pt x="44908" y="4863"/>
                </a:cubicBezTo>
                <a:cubicBezTo>
                  <a:pt x="45288" y="5023"/>
                  <a:pt x="45627" y="5233"/>
                  <a:pt x="45937" y="5503"/>
                </a:cubicBezTo>
                <a:cubicBezTo>
                  <a:pt x="46626" y="6092"/>
                  <a:pt x="46926" y="6771"/>
                  <a:pt x="46846" y="7521"/>
                </a:cubicBezTo>
                <a:cubicBezTo>
                  <a:pt x="46726" y="8590"/>
                  <a:pt x="45837" y="9739"/>
                  <a:pt x="44568" y="10867"/>
                </a:cubicBezTo>
                <a:lnTo>
                  <a:pt x="44728" y="10877"/>
                </a:lnTo>
                <a:cubicBezTo>
                  <a:pt x="45967" y="9779"/>
                  <a:pt x="46836" y="8630"/>
                  <a:pt x="46956" y="7551"/>
                </a:cubicBezTo>
                <a:cubicBezTo>
                  <a:pt x="47046" y="6771"/>
                  <a:pt x="46726" y="6062"/>
                  <a:pt x="46017" y="5453"/>
                </a:cubicBezTo>
                <a:cubicBezTo>
                  <a:pt x="45697" y="5173"/>
                  <a:pt x="45338" y="4943"/>
                  <a:pt x="44948" y="4783"/>
                </a:cubicBezTo>
                <a:cubicBezTo>
                  <a:pt x="44530" y="4613"/>
                  <a:pt x="44110" y="4542"/>
                  <a:pt x="43688" y="4542"/>
                </a:cubicBezTo>
                <a:cubicBezTo>
                  <a:pt x="42576" y="4542"/>
                  <a:pt x="41456" y="5037"/>
                  <a:pt x="40362" y="5523"/>
                </a:cubicBezTo>
                <a:cubicBezTo>
                  <a:pt x="39713" y="5832"/>
                  <a:pt x="39034" y="6092"/>
                  <a:pt x="38344" y="6302"/>
                </a:cubicBezTo>
                <a:cubicBezTo>
                  <a:pt x="37395" y="6582"/>
                  <a:pt x="36466" y="6921"/>
                  <a:pt x="35557" y="7301"/>
                </a:cubicBezTo>
                <a:cubicBezTo>
                  <a:pt x="34348" y="7790"/>
                  <a:pt x="33089" y="8290"/>
                  <a:pt x="31840" y="8520"/>
                </a:cubicBezTo>
                <a:cubicBezTo>
                  <a:pt x="29486" y="8961"/>
                  <a:pt x="27103" y="9180"/>
                  <a:pt x="24720" y="9180"/>
                </a:cubicBezTo>
                <a:cubicBezTo>
                  <a:pt x="22836" y="9180"/>
                  <a:pt x="20953" y="9043"/>
                  <a:pt x="19083" y="8769"/>
                </a:cubicBezTo>
                <a:cubicBezTo>
                  <a:pt x="18723" y="8710"/>
                  <a:pt x="18363" y="8660"/>
                  <a:pt x="18004" y="8610"/>
                </a:cubicBezTo>
                <a:cubicBezTo>
                  <a:pt x="16255" y="8360"/>
                  <a:pt x="14447" y="8110"/>
                  <a:pt x="12839" y="7381"/>
                </a:cubicBezTo>
                <a:cubicBezTo>
                  <a:pt x="12019" y="7001"/>
                  <a:pt x="11350" y="6432"/>
                  <a:pt x="10741" y="5822"/>
                </a:cubicBezTo>
                <a:lnTo>
                  <a:pt x="10721" y="5812"/>
                </a:lnTo>
                <a:cubicBezTo>
                  <a:pt x="10590" y="5681"/>
                  <a:pt x="10459" y="5550"/>
                  <a:pt x="10332" y="5419"/>
                </a:cubicBezTo>
                <a:lnTo>
                  <a:pt x="10332" y="5419"/>
                </a:lnTo>
                <a:cubicBezTo>
                  <a:pt x="10460" y="5545"/>
                  <a:pt x="10589" y="5670"/>
                  <a:pt x="10721" y="5792"/>
                </a:cubicBezTo>
                <a:lnTo>
                  <a:pt x="10741" y="5812"/>
                </a:lnTo>
                <a:cubicBezTo>
                  <a:pt x="11270" y="6322"/>
                  <a:pt x="11880" y="6741"/>
                  <a:pt x="12539" y="7061"/>
                </a:cubicBezTo>
                <a:cubicBezTo>
                  <a:pt x="12669" y="7121"/>
                  <a:pt x="12789" y="7171"/>
                  <a:pt x="12929" y="7221"/>
                </a:cubicBezTo>
                <a:cubicBezTo>
                  <a:pt x="14487" y="7860"/>
                  <a:pt x="16205" y="8110"/>
                  <a:pt x="17864" y="8350"/>
                </a:cubicBezTo>
                <a:cubicBezTo>
                  <a:pt x="18224" y="8400"/>
                  <a:pt x="18583" y="8460"/>
                  <a:pt x="18943" y="8510"/>
                </a:cubicBezTo>
                <a:cubicBezTo>
                  <a:pt x="20845" y="8810"/>
                  <a:pt x="22813" y="8959"/>
                  <a:pt x="24804" y="8959"/>
                </a:cubicBezTo>
                <a:cubicBezTo>
                  <a:pt x="27256" y="8959"/>
                  <a:pt x="29743" y="8732"/>
                  <a:pt x="32180" y="8280"/>
                </a:cubicBezTo>
                <a:cubicBezTo>
                  <a:pt x="33519" y="8030"/>
                  <a:pt x="34838" y="7491"/>
                  <a:pt x="36126" y="6981"/>
                </a:cubicBezTo>
                <a:cubicBezTo>
                  <a:pt x="37025" y="6622"/>
                  <a:pt x="37965" y="6242"/>
                  <a:pt x="38874" y="5982"/>
                </a:cubicBezTo>
                <a:cubicBezTo>
                  <a:pt x="39583" y="5752"/>
                  <a:pt x="40282" y="5473"/>
                  <a:pt x="40952" y="5153"/>
                </a:cubicBezTo>
                <a:cubicBezTo>
                  <a:pt x="42128" y="4620"/>
                  <a:pt x="43331" y="4076"/>
                  <a:pt x="44509" y="4076"/>
                </a:cubicBezTo>
                <a:cubicBezTo>
                  <a:pt x="44943" y="4076"/>
                  <a:pt x="45373" y="4149"/>
                  <a:pt x="45797" y="4324"/>
                </a:cubicBezTo>
                <a:cubicBezTo>
                  <a:pt x="46177" y="4474"/>
                  <a:pt x="46526" y="4693"/>
                  <a:pt x="46836" y="4963"/>
                </a:cubicBezTo>
                <a:cubicBezTo>
                  <a:pt x="47555" y="5573"/>
                  <a:pt x="47875" y="6272"/>
                  <a:pt x="47785" y="7051"/>
                </a:cubicBezTo>
                <a:cubicBezTo>
                  <a:pt x="47655" y="8280"/>
                  <a:pt x="46536" y="9609"/>
                  <a:pt x="45008" y="10897"/>
                </a:cubicBezTo>
                <a:lnTo>
                  <a:pt x="45168" y="10907"/>
                </a:lnTo>
                <a:cubicBezTo>
                  <a:pt x="46666" y="9639"/>
                  <a:pt x="47755" y="8320"/>
                  <a:pt x="47895" y="7081"/>
                </a:cubicBezTo>
                <a:cubicBezTo>
                  <a:pt x="47975" y="6272"/>
                  <a:pt x="47645" y="5533"/>
                  <a:pt x="46906" y="4903"/>
                </a:cubicBezTo>
                <a:cubicBezTo>
                  <a:pt x="46586" y="4623"/>
                  <a:pt x="46217" y="4394"/>
                  <a:pt x="45827" y="4234"/>
                </a:cubicBezTo>
                <a:cubicBezTo>
                  <a:pt x="45391" y="4056"/>
                  <a:pt x="44950" y="3981"/>
                  <a:pt x="44506" y="3981"/>
                </a:cubicBezTo>
                <a:cubicBezTo>
                  <a:pt x="43303" y="3981"/>
                  <a:pt x="42081" y="4530"/>
                  <a:pt x="40892" y="5063"/>
                </a:cubicBezTo>
                <a:cubicBezTo>
                  <a:pt x="40222" y="5393"/>
                  <a:pt x="39533" y="5662"/>
                  <a:pt x="38834" y="5892"/>
                </a:cubicBezTo>
                <a:cubicBezTo>
                  <a:pt x="37915" y="6162"/>
                  <a:pt x="36976" y="6532"/>
                  <a:pt x="36076" y="6891"/>
                </a:cubicBezTo>
                <a:cubicBezTo>
                  <a:pt x="34798" y="7401"/>
                  <a:pt x="33469" y="7930"/>
                  <a:pt x="32150" y="8180"/>
                </a:cubicBezTo>
                <a:cubicBezTo>
                  <a:pt x="29718" y="8632"/>
                  <a:pt x="27241" y="8859"/>
                  <a:pt x="24796" y="8859"/>
                </a:cubicBezTo>
                <a:cubicBezTo>
                  <a:pt x="22812" y="8859"/>
                  <a:pt x="20851" y="8710"/>
                  <a:pt x="18953" y="8410"/>
                </a:cubicBezTo>
                <a:cubicBezTo>
                  <a:pt x="18603" y="8360"/>
                  <a:pt x="18234" y="8300"/>
                  <a:pt x="17874" y="8250"/>
                </a:cubicBezTo>
                <a:cubicBezTo>
                  <a:pt x="16225" y="8010"/>
                  <a:pt x="14517" y="7760"/>
                  <a:pt x="12969" y="7131"/>
                </a:cubicBezTo>
                <a:cubicBezTo>
                  <a:pt x="12839" y="7071"/>
                  <a:pt x="12709" y="7021"/>
                  <a:pt x="12589" y="6961"/>
                </a:cubicBezTo>
                <a:cubicBezTo>
                  <a:pt x="11895" y="6645"/>
                  <a:pt x="11309" y="6189"/>
                  <a:pt x="10770" y="5683"/>
                </a:cubicBezTo>
                <a:lnTo>
                  <a:pt x="10770" y="5683"/>
                </a:lnTo>
                <a:cubicBezTo>
                  <a:pt x="11226" y="6082"/>
                  <a:pt x="11738" y="6414"/>
                  <a:pt x="12279" y="6671"/>
                </a:cubicBezTo>
                <a:cubicBezTo>
                  <a:pt x="12419" y="6741"/>
                  <a:pt x="12559" y="6801"/>
                  <a:pt x="12709" y="6861"/>
                </a:cubicBezTo>
                <a:cubicBezTo>
                  <a:pt x="14297" y="7511"/>
                  <a:pt x="16046" y="7770"/>
                  <a:pt x="17724" y="8020"/>
                </a:cubicBezTo>
                <a:cubicBezTo>
                  <a:pt x="18094" y="8070"/>
                  <a:pt x="18453" y="8130"/>
                  <a:pt x="18813" y="8180"/>
                </a:cubicBezTo>
                <a:cubicBezTo>
                  <a:pt x="20796" y="8497"/>
                  <a:pt x="22849" y="8656"/>
                  <a:pt x="24928" y="8656"/>
                </a:cubicBezTo>
                <a:cubicBezTo>
                  <a:pt x="27436" y="8656"/>
                  <a:pt x="29982" y="8425"/>
                  <a:pt x="32490" y="7960"/>
                </a:cubicBezTo>
                <a:cubicBezTo>
                  <a:pt x="33898" y="7700"/>
                  <a:pt x="35297" y="7131"/>
                  <a:pt x="36646" y="6592"/>
                </a:cubicBezTo>
                <a:cubicBezTo>
                  <a:pt x="37535" y="6232"/>
                  <a:pt x="38454" y="5862"/>
                  <a:pt x="39353" y="5593"/>
                </a:cubicBezTo>
                <a:cubicBezTo>
                  <a:pt x="40083" y="5343"/>
                  <a:pt x="40792" y="5053"/>
                  <a:pt x="41481" y="4713"/>
                </a:cubicBezTo>
                <a:cubicBezTo>
                  <a:pt x="42746" y="4125"/>
                  <a:pt x="44044" y="3526"/>
                  <a:pt x="45315" y="3526"/>
                </a:cubicBezTo>
                <a:cubicBezTo>
                  <a:pt x="45770" y="3526"/>
                  <a:pt x="46221" y="3602"/>
                  <a:pt x="46666" y="3784"/>
                </a:cubicBezTo>
                <a:cubicBezTo>
                  <a:pt x="47046" y="3944"/>
                  <a:pt x="47406" y="4164"/>
                  <a:pt x="47725" y="4434"/>
                </a:cubicBezTo>
                <a:cubicBezTo>
                  <a:pt x="48465" y="5053"/>
                  <a:pt x="48794" y="5782"/>
                  <a:pt x="48714" y="6592"/>
                </a:cubicBezTo>
                <a:cubicBezTo>
                  <a:pt x="48564" y="7980"/>
                  <a:pt x="47216" y="9489"/>
                  <a:pt x="45407" y="10927"/>
                </a:cubicBezTo>
                <a:lnTo>
                  <a:pt x="45577" y="10937"/>
                </a:lnTo>
                <a:cubicBezTo>
                  <a:pt x="47356" y="9509"/>
                  <a:pt x="48674" y="8000"/>
                  <a:pt x="48824" y="6612"/>
                </a:cubicBezTo>
                <a:cubicBezTo>
                  <a:pt x="48914" y="5762"/>
                  <a:pt x="48564" y="5003"/>
                  <a:pt x="47795" y="4354"/>
                </a:cubicBezTo>
                <a:cubicBezTo>
                  <a:pt x="47465" y="4074"/>
                  <a:pt x="47096" y="3844"/>
                  <a:pt x="46706" y="3684"/>
                </a:cubicBezTo>
                <a:cubicBezTo>
                  <a:pt x="46243" y="3495"/>
                  <a:pt x="45775" y="3416"/>
                  <a:pt x="45306" y="3416"/>
                </a:cubicBezTo>
                <a:cubicBezTo>
                  <a:pt x="44013" y="3416"/>
                  <a:pt x="42704" y="4020"/>
                  <a:pt x="41421" y="4613"/>
                </a:cubicBezTo>
                <a:cubicBezTo>
                  <a:pt x="40742" y="4953"/>
                  <a:pt x="40043" y="5243"/>
                  <a:pt x="39323" y="5483"/>
                </a:cubicBezTo>
                <a:cubicBezTo>
                  <a:pt x="38414" y="5762"/>
                  <a:pt x="37495" y="6132"/>
                  <a:pt x="36606" y="6482"/>
                </a:cubicBezTo>
                <a:cubicBezTo>
                  <a:pt x="35257" y="7021"/>
                  <a:pt x="33859" y="7581"/>
                  <a:pt x="32460" y="7850"/>
                </a:cubicBezTo>
                <a:cubicBezTo>
                  <a:pt x="29955" y="8311"/>
                  <a:pt x="27405" y="8543"/>
                  <a:pt x="24895" y="8543"/>
                </a:cubicBezTo>
                <a:cubicBezTo>
                  <a:pt x="22831" y="8543"/>
                  <a:pt x="20794" y="8386"/>
                  <a:pt x="18833" y="8070"/>
                </a:cubicBezTo>
                <a:cubicBezTo>
                  <a:pt x="18473" y="8010"/>
                  <a:pt x="18104" y="7960"/>
                  <a:pt x="17744" y="7900"/>
                </a:cubicBezTo>
                <a:cubicBezTo>
                  <a:pt x="16066" y="7651"/>
                  <a:pt x="14327" y="7391"/>
                  <a:pt x="12749" y="6751"/>
                </a:cubicBezTo>
                <a:cubicBezTo>
                  <a:pt x="12599" y="6691"/>
                  <a:pt x="12459" y="6632"/>
                  <a:pt x="12319" y="6572"/>
                </a:cubicBezTo>
                <a:cubicBezTo>
                  <a:pt x="11610" y="6244"/>
                  <a:pt x="11008" y="5767"/>
                  <a:pt x="10461" y="5247"/>
                </a:cubicBezTo>
                <a:lnTo>
                  <a:pt x="10461" y="5247"/>
                </a:lnTo>
                <a:cubicBezTo>
                  <a:pt x="10928" y="5659"/>
                  <a:pt x="11450" y="6005"/>
                  <a:pt x="12019" y="6272"/>
                </a:cubicBezTo>
                <a:cubicBezTo>
                  <a:pt x="12159" y="6342"/>
                  <a:pt x="12309" y="6412"/>
                  <a:pt x="12469" y="6472"/>
                </a:cubicBezTo>
                <a:cubicBezTo>
                  <a:pt x="14087" y="7131"/>
                  <a:pt x="15876" y="7411"/>
                  <a:pt x="17604" y="7671"/>
                </a:cubicBezTo>
                <a:cubicBezTo>
                  <a:pt x="17964" y="7720"/>
                  <a:pt x="18323" y="7780"/>
                  <a:pt x="18673" y="7840"/>
                </a:cubicBezTo>
                <a:cubicBezTo>
                  <a:pt x="20714" y="8172"/>
                  <a:pt x="22837" y="8339"/>
                  <a:pt x="24993" y="8339"/>
                </a:cubicBezTo>
                <a:cubicBezTo>
                  <a:pt x="27575" y="8339"/>
                  <a:pt x="30203" y="8100"/>
                  <a:pt x="32790" y="7621"/>
                </a:cubicBezTo>
                <a:cubicBezTo>
                  <a:pt x="34278" y="7351"/>
                  <a:pt x="35757" y="6751"/>
                  <a:pt x="37185" y="6172"/>
                </a:cubicBezTo>
                <a:cubicBezTo>
                  <a:pt x="38055" y="5822"/>
                  <a:pt x="38954" y="5463"/>
                  <a:pt x="39843" y="5173"/>
                </a:cubicBezTo>
                <a:cubicBezTo>
                  <a:pt x="40572" y="4923"/>
                  <a:pt x="41291" y="4613"/>
                  <a:pt x="41991" y="4264"/>
                </a:cubicBezTo>
                <a:cubicBezTo>
                  <a:pt x="43355" y="3619"/>
                  <a:pt x="44758" y="2957"/>
                  <a:pt x="46122" y="2957"/>
                </a:cubicBezTo>
                <a:cubicBezTo>
                  <a:pt x="46596" y="2957"/>
                  <a:pt x="47064" y="3037"/>
                  <a:pt x="47525" y="3225"/>
                </a:cubicBezTo>
                <a:cubicBezTo>
                  <a:pt x="47915" y="3385"/>
                  <a:pt x="48275" y="3614"/>
                  <a:pt x="48594" y="3884"/>
                </a:cubicBezTo>
                <a:cubicBezTo>
                  <a:pt x="49374" y="4534"/>
                  <a:pt x="49723" y="5283"/>
                  <a:pt x="49633" y="6122"/>
                </a:cubicBezTo>
                <a:cubicBezTo>
                  <a:pt x="49464" y="7671"/>
                  <a:pt x="47875" y="9359"/>
                  <a:pt x="45787" y="10947"/>
                </a:cubicBezTo>
                <a:lnTo>
                  <a:pt x="45967" y="10957"/>
                </a:lnTo>
                <a:cubicBezTo>
                  <a:pt x="48025" y="9379"/>
                  <a:pt x="49593" y="7700"/>
                  <a:pt x="49753" y="6142"/>
                </a:cubicBezTo>
                <a:cubicBezTo>
                  <a:pt x="49853" y="5263"/>
                  <a:pt x="49484" y="4484"/>
                  <a:pt x="48684" y="3804"/>
                </a:cubicBezTo>
                <a:cubicBezTo>
                  <a:pt x="48355" y="3524"/>
                  <a:pt x="47975" y="3295"/>
                  <a:pt x="47575" y="3125"/>
                </a:cubicBezTo>
                <a:cubicBezTo>
                  <a:pt x="47097" y="2930"/>
                  <a:pt x="46612" y="2847"/>
                  <a:pt x="46124" y="2847"/>
                </a:cubicBezTo>
                <a:cubicBezTo>
                  <a:pt x="44738" y="2847"/>
                  <a:pt x="43325" y="3514"/>
                  <a:pt x="41951" y="4164"/>
                </a:cubicBezTo>
                <a:cubicBezTo>
                  <a:pt x="41251" y="4514"/>
                  <a:pt x="40542" y="4813"/>
                  <a:pt x="39813" y="5073"/>
                </a:cubicBezTo>
                <a:cubicBezTo>
                  <a:pt x="38924" y="5353"/>
                  <a:pt x="38015" y="5722"/>
                  <a:pt x="37145" y="6072"/>
                </a:cubicBezTo>
                <a:cubicBezTo>
                  <a:pt x="35717" y="6642"/>
                  <a:pt x="34248" y="7241"/>
                  <a:pt x="32770" y="7511"/>
                </a:cubicBezTo>
                <a:cubicBezTo>
                  <a:pt x="30194" y="7990"/>
                  <a:pt x="27577" y="8229"/>
                  <a:pt x="25004" y="8229"/>
                </a:cubicBezTo>
                <a:cubicBezTo>
                  <a:pt x="22856" y="8229"/>
                  <a:pt x="20739" y="8062"/>
                  <a:pt x="18703" y="7730"/>
                </a:cubicBezTo>
                <a:cubicBezTo>
                  <a:pt x="18353" y="7671"/>
                  <a:pt x="17994" y="7611"/>
                  <a:pt x="17624" y="7561"/>
                </a:cubicBezTo>
                <a:cubicBezTo>
                  <a:pt x="15906" y="7291"/>
                  <a:pt x="14127" y="7021"/>
                  <a:pt x="12519" y="6372"/>
                </a:cubicBezTo>
                <a:cubicBezTo>
                  <a:pt x="12369" y="6302"/>
                  <a:pt x="12219" y="6242"/>
                  <a:pt x="12069" y="6172"/>
                </a:cubicBezTo>
                <a:cubicBezTo>
                  <a:pt x="11400" y="5847"/>
                  <a:pt x="10785" y="5411"/>
                  <a:pt x="10251" y="4892"/>
                </a:cubicBezTo>
                <a:lnTo>
                  <a:pt x="10251" y="4892"/>
                </a:lnTo>
                <a:cubicBezTo>
                  <a:pt x="10709" y="5282"/>
                  <a:pt x="11212" y="5618"/>
                  <a:pt x="11760" y="5882"/>
                </a:cubicBezTo>
                <a:cubicBezTo>
                  <a:pt x="11920" y="5962"/>
                  <a:pt x="12089" y="6032"/>
                  <a:pt x="12259" y="6102"/>
                </a:cubicBezTo>
                <a:cubicBezTo>
                  <a:pt x="13918" y="6781"/>
                  <a:pt x="15746" y="7061"/>
                  <a:pt x="17504" y="7341"/>
                </a:cubicBezTo>
                <a:cubicBezTo>
                  <a:pt x="17854" y="7391"/>
                  <a:pt x="18204" y="7441"/>
                  <a:pt x="18543" y="7501"/>
                </a:cubicBezTo>
                <a:cubicBezTo>
                  <a:pt x="20651" y="7854"/>
                  <a:pt x="22853" y="8031"/>
                  <a:pt x="25096" y="8031"/>
                </a:cubicBezTo>
                <a:cubicBezTo>
                  <a:pt x="27734" y="8031"/>
                  <a:pt x="30428" y="7787"/>
                  <a:pt x="33089" y="7301"/>
                </a:cubicBezTo>
                <a:cubicBezTo>
                  <a:pt x="34658" y="7011"/>
                  <a:pt x="36216" y="6382"/>
                  <a:pt x="37725" y="5762"/>
                </a:cubicBezTo>
                <a:cubicBezTo>
                  <a:pt x="38574" y="5423"/>
                  <a:pt x="39453" y="5063"/>
                  <a:pt x="40322" y="4783"/>
                </a:cubicBezTo>
                <a:cubicBezTo>
                  <a:pt x="41072" y="4504"/>
                  <a:pt x="41801" y="4194"/>
                  <a:pt x="42510" y="3834"/>
                </a:cubicBezTo>
                <a:cubicBezTo>
                  <a:pt x="43971" y="3126"/>
                  <a:pt x="45466" y="2407"/>
                  <a:pt x="46919" y="2407"/>
                </a:cubicBezTo>
                <a:cubicBezTo>
                  <a:pt x="47413" y="2407"/>
                  <a:pt x="47903" y="2490"/>
                  <a:pt x="48385" y="2685"/>
                </a:cubicBezTo>
                <a:cubicBezTo>
                  <a:pt x="48784" y="2845"/>
                  <a:pt x="49144" y="3075"/>
                  <a:pt x="49474" y="3345"/>
                </a:cubicBezTo>
                <a:cubicBezTo>
                  <a:pt x="50273" y="4014"/>
                  <a:pt x="50642" y="4793"/>
                  <a:pt x="50553" y="5652"/>
                </a:cubicBezTo>
                <a:cubicBezTo>
                  <a:pt x="50373" y="7361"/>
                  <a:pt x="48504" y="9229"/>
                  <a:pt x="46137" y="10977"/>
                </a:cubicBezTo>
                <a:lnTo>
                  <a:pt x="46327" y="10987"/>
                </a:lnTo>
                <a:cubicBezTo>
                  <a:pt x="48684" y="9249"/>
                  <a:pt x="50513" y="7381"/>
                  <a:pt x="50692" y="5662"/>
                </a:cubicBezTo>
                <a:cubicBezTo>
                  <a:pt x="50782" y="4763"/>
                  <a:pt x="50403" y="3954"/>
                  <a:pt x="49563" y="3255"/>
                </a:cubicBezTo>
                <a:cubicBezTo>
                  <a:pt x="49234" y="2965"/>
                  <a:pt x="48854" y="2735"/>
                  <a:pt x="48445" y="2575"/>
                </a:cubicBezTo>
                <a:cubicBezTo>
                  <a:pt x="47955" y="2375"/>
                  <a:pt x="47454" y="2290"/>
                  <a:pt x="46948" y="2290"/>
                </a:cubicBezTo>
                <a:cubicBezTo>
                  <a:pt x="45438" y="2290"/>
                  <a:pt x="43882" y="3043"/>
                  <a:pt x="42460" y="3724"/>
                </a:cubicBezTo>
                <a:cubicBezTo>
                  <a:pt x="41761" y="4074"/>
                  <a:pt x="41032" y="4394"/>
                  <a:pt x="40292" y="4663"/>
                </a:cubicBezTo>
                <a:cubicBezTo>
                  <a:pt x="39423" y="4953"/>
                  <a:pt x="38544" y="5313"/>
                  <a:pt x="37685" y="5652"/>
                </a:cubicBezTo>
                <a:cubicBezTo>
                  <a:pt x="36186" y="6262"/>
                  <a:pt x="34638" y="6891"/>
                  <a:pt x="33079" y="7181"/>
                </a:cubicBezTo>
                <a:cubicBezTo>
                  <a:pt x="30423" y="7667"/>
                  <a:pt x="27738" y="7911"/>
                  <a:pt x="25108" y="7911"/>
                </a:cubicBezTo>
                <a:cubicBezTo>
                  <a:pt x="22872" y="7911"/>
                  <a:pt x="20676" y="7734"/>
                  <a:pt x="18573" y="7381"/>
                </a:cubicBezTo>
                <a:cubicBezTo>
                  <a:pt x="18224" y="7321"/>
                  <a:pt x="17884" y="7271"/>
                  <a:pt x="17534" y="7211"/>
                </a:cubicBezTo>
                <a:cubicBezTo>
                  <a:pt x="15776" y="6941"/>
                  <a:pt x="13958" y="6661"/>
                  <a:pt x="12309" y="5992"/>
                </a:cubicBezTo>
                <a:cubicBezTo>
                  <a:pt x="12139" y="5922"/>
                  <a:pt x="11970" y="5852"/>
                  <a:pt x="11810" y="5772"/>
                </a:cubicBezTo>
                <a:cubicBezTo>
                  <a:pt x="11120" y="5433"/>
                  <a:pt x="10481" y="4983"/>
                  <a:pt x="9931" y="4434"/>
                </a:cubicBezTo>
                <a:cubicBezTo>
                  <a:pt x="9828" y="4336"/>
                  <a:pt x="9726" y="4238"/>
                  <a:pt x="9626" y="4138"/>
                </a:cubicBezTo>
                <a:lnTo>
                  <a:pt x="9626" y="4138"/>
                </a:lnTo>
                <a:cubicBezTo>
                  <a:pt x="9730" y="4235"/>
                  <a:pt x="9835" y="4330"/>
                  <a:pt x="9941" y="4424"/>
                </a:cubicBezTo>
                <a:cubicBezTo>
                  <a:pt x="10411" y="4843"/>
                  <a:pt x="10940" y="5203"/>
                  <a:pt x="11520" y="5473"/>
                </a:cubicBezTo>
                <a:cubicBezTo>
                  <a:pt x="11690" y="5563"/>
                  <a:pt x="11880" y="5642"/>
                  <a:pt x="12059" y="5712"/>
                </a:cubicBezTo>
                <a:cubicBezTo>
                  <a:pt x="13738" y="6402"/>
                  <a:pt x="15566" y="6691"/>
                  <a:pt x="17334" y="6961"/>
                </a:cubicBezTo>
                <a:cubicBezTo>
                  <a:pt x="17714" y="7021"/>
                  <a:pt x="18074" y="7081"/>
                  <a:pt x="18443" y="7141"/>
                </a:cubicBezTo>
                <a:cubicBezTo>
                  <a:pt x="20630" y="7515"/>
                  <a:pt x="22914" y="7702"/>
                  <a:pt x="25241" y="7702"/>
                </a:cubicBezTo>
                <a:cubicBezTo>
                  <a:pt x="27943" y="7702"/>
                  <a:pt x="30702" y="7450"/>
                  <a:pt x="33429" y="6951"/>
                </a:cubicBezTo>
                <a:cubicBezTo>
                  <a:pt x="35087" y="6651"/>
                  <a:pt x="36726" y="5982"/>
                  <a:pt x="38304" y="5333"/>
                </a:cubicBezTo>
                <a:cubicBezTo>
                  <a:pt x="39133" y="4993"/>
                  <a:pt x="39993" y="4643"/>
                  <a:pt x="40832" y="4354"/>
                </a:cubicBezTo>
                <a:cubicBezTo>
                  <a:pt x="41591" y="4074"/>
                  <a:pt x="42330" y="3744"/>
                  <a:pt x="43050" y="3375"/>
                </a:cubicBezTo>
                <a:cubicBezTo>
                  <a:pt x="44549" y="2644"/>
                  <a:pt x="46191" y="1839"/>
                  <a:pt x="47768" y="1839"/>
                </a:cubicBezTo>
                <a:cubicBezTo>
                  <a:pt x="48283" y="1839"/>
                  <a:pt x="48790" y="1924"/>
                  <a:pt x="49284" y="2126"/>
                </a:cubicBezTo>
                <a:cubicBezTo>
                  <a:pt x="49683" y="2286"/>
                  <a:pt x="50053" y="2515"/>
                  <a:pt x="50383" y="2785"/>
                </a:cubicBezTo>
                <a:cubicBezTo>
                  <a:pt x="51222" y="3485"/>
                  <a:pt x="51592" y="4284"/>
                  <a:pt x="51512" y="5173"/>
                </a:cubicBezTo>
                <a:cubicBezTo>
                  <a:pt x="51322" y="7021"/>
                  <a:pt x="49144" y="9089"/>
                  <a:pt x="46486" y="10977"/>
                </a:cubicBezTo>
                <a:lnTo>
                  <a:pt x="46716" y="10987"/>
                </a:lnTo>
                <a:cubicBezTo>
                  <a:pt x="49324" y="9129"/>
                  <a:pt x="51432" y="7071"/>
                  <a:pt x="51621" y="5203"/>
                </a:cubicBezTo>
                <a:cubicBezTo>
                  <a:pt x="51721" y="4264"/>
                  <a:pt x="51332" y="3425"/>
                  <a:pt x="50463" y="2705"/>
                </a:cubicBezTo>
                <a:cubicBezTo>
                  <a:pt x="50123" y="2416"/>
                  <a:pt x="49733" y="2186"/>
                  <a:pt x="49324" y="2016"/>
                </a:cubicBezTo>
                <a:cubicBezTo>
                  <a:pt x="48813" y="1808"/>
                  <a:pt x="48290" y="1719"/>
                  <a:pt x="47761" y="1719"/>
                </a:cubicBezTo>
                <a:cubicBezTo>
                  <a:pt x="46157" y="1719"/>
                  <a:pt x="44500" y="2531"/>
                  <a:pt x="42990" y="3275"/>
                </a:cubicBezTo>
                <a:cubicBezTo>
                  <a:pt x="42270" y="3644"/>
                  <a:pt x="41541" y="3964"/>
                  <a:pt x="40782" y="4244"/>
                </a:cubicBezTo>
                <a:cubicBezTo>
                  <a:pt x="39943" y="4534"/>
                  <a:pt x="39084" y="4883"/>
                  <a:pt x="38254" y="5223"/>
                </a:cubicBezTo>
                <a:cubicBezTo>
                  <a:pt x="36676" y="5872"/>
                  <a:pt x="35037" y="6532"/>
                  <a:pt x="33399" y="6841"/>
                </a:cubicBezTo>
                <a:cubicBezTo>
                  <a:pt x="30675" y="7336"/>
                  <a:pt x="27922" y="7584"/>
                  <a:pt x="25226" y="7584"/>
                </a:cubicBezTo>
                <a:cubicBezTo>
                  <a:pt x="22909" y="7584"/>
                  <a:pt x="20633" y="7401"/>
                  <a:pt x="18453" y="7031"/>
                </a:cubicBezTo>
                <a:cubicBezTo>
                  <a:pt x="18094" y="6971"/>
                  <a:pt x="17724" y="6901"/>
                  <a:pt x="17354" y="6851"/>
                </a:cubicBezTo>
                <a:cubicBezTo>
                  <a:pt x="15596" y="6572"/>
                  <a:pt x="13768" y="6282"/>
                  <a:pt x="12109" y="5602"/>
                </a:cubicBezTo>
                <a:cubicBezTo>
                  <a:pt x="11930" y="5523"/>
                  <a:pt x="11740" y="5443"/>
                  <a:pt x="11570" y="5363"/>
                </a:cubicBezTo>
                <a:cubicBezTo>
                  <a:pt x="10371" y="4803"/>
                  <a:pt x="9482" y="3854"/>
                  <a:pt x="8613" y="2945"/>
                </a:cubicBezTo>
                <a:cubicBezTo>
                  <a:pt x="7893" y="2176"/>
                  <a:pt x="7134" y="1377"/>
                  <a:pt x="6215" y="817"/>
                </a:cubicBezTo>
                <a:cubicBezTo>
                  <a:pt x="5885" y="617"/>
                  <a:pt x="5536" y="437"/>
                  <a:pt x="5186" y="288"/>
                </a:cubicBezTo>
                <a:cubicBezTo>
                  <a:pt x="4713" y="96"/>
                  <a:pt x="4281" y="1"/>
                  <a:pt x="3882" y="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29"/>
          <p:cNvSpPr/>
          <p:nvPr/>
        </p:nvSpPr>
        <p:spPr>
          <a:xfrm rot="-5537246">
            <a:off x="7352595" y="2792381"/>
            <a:ext cx="3161958" cy="530191"/>
          </a:xfrm>
          <a:custGeom>
            <a:rect b="b" l="l" r="r" t="t"/>
            <a:pathLst>
              <a:path extrusionOk="0" h="10988" w="51722">
                <a:moveTo>
                  <a:pt x="10560" y="8679"/>
                </a:moveTo>
                <a:cubicBezTo>
                  <a:pt x="10357" y="8679"/>
                  <a:pt x="10172" y="8727"/>
                  <a:pt x="10001" y="8819"/>
                </a:cubicBezTo>
                <a:cubicBezTo>
                  <a:pt x="9872" y="8889"/>
                  <a:pt x="9752" y="8969"/>
                  <a:pt x="9642" y="9069"/>
                </a:cubicBezTo>
                <a:lnTo>
                  <a:pt x="9752" y="9069"/>
                </a:lnTo>
                <a:cubicBezTo>
                  <a:pt x="9842" y="8999"/>
                  <a:pt x="9931" y="8929"/>
                  <a:pt x="10041" y="8879"/>
                </a:cubicBezTo>
                <a:cubicBezTo>
                  <a:pt x="10200" y="8793"/>
                  <a:pt x="10369" y="8751"/>
                  <a:pt x="10557" y="8751"/>
                </a:cubicBezTo>
                <a:cubicBezTo>
                  <a:pt x="10761" y="8751"/>
                  <a:pt x="10986" y="8801"/>
                  <a:pt x="11240" y="8899"/>
                </a:cubicBezTo>
                <a:cubicBezTo>
                  <a:pt x="11430" y="8979"/>
                  <a:pt x="11610" y="9069"/>
                  <a:pt x="11790" y="9179"/>
                </a:cubicBezTo>
                <a:lnTo>
                  <a:pt x="11960" y="9189"/>
                </a:lnTo>
                <a:cubicBezTo>
                  <a:pt x="11730" y="9049"/>
                  <a:pt x="11500" y="8939"/>
                  <a:pt x="11270" y="8839"/>
                </a:cubicBezTo>
                <a:cubicBezTo>
                  <a:pt x="11009" y="8732"/>
                  <a:pt x="10774" y="8679"/>
                  <a:pt x="10560" y="8679"/>
                </a:cubicBezTo>
                <a:close/>
                <a:moveTo>
                  <a:pt x="10140" y="8146"/>
                </a:moveTo>
                <a:cubicBezTo>
                  <a:pt x="9919" y="8146"/>
                  <a:pt x="9720" y="8201"/>
                  <a:pt x="9532" y="8310"/>
                </a:cubicBezTo>
                <a:cubicBezTo>
                  <a:pt x="9222" y="8480"/>
                  <a:pt x="8962" y="8730"/>
                  <a:pt x="8773" y="9029"/>
                </a:cubicBezTo>
                <a:lnTo>
                  <a:pt x="8862" y="9029"/>
                </a:lnTo>
                <a:cubicBezTo>
                  <a:pt x="9042" y="8759"/>
                  <a:pt x="9282" y="8530"/>
                  <a:pt x="9572" y="8370"/>
                </a:cubicBezTo>
                <a:cubicBezTo>
                  <a:pt x="9742" y="8272"/>
                  <a:pt x="9927" y="8222"/>
                  <a:pt x="10134" y="8222"/>
                </a:cubicBezTo>
                <a:cubicBezTo>
                  <a:pt x="10350" y="8222"/>
                  <a:pt x="10590" y="8277"/>
                  <a:pt x="10861" y="8390"/>
                </a:cubicBezTo>
                <a:cubicBezTo>
                  <a:pt x="11190" y="8530"/>
                  <a:pt x="11520" y="8700"/>
                  <a:pt x="11830" y="8889"/>
                </a:cubicBezTo>
                <a:lnTo>
                  <a:pt x="11940" y="8949"/>
                </a:lnTo>
                <a:cubicBezTo>
                  <a:pt x="12079" y="9029"/>
                  <a:pt x="12209" y="9119"/>
                  <a:pt x="12339" y="9209"/>
                </a:cubicBezTo>
                <a:lnTo>
                  <a:pt x="12479" y="9209"/>
                </a:lnTo>
                <a:cubicBezTo>
                  <a:pt x="12319" y="9089"/>
                  <a:pt x="12149" y="8979"/>
                  <a:pt x="11979" y="8879"/>
                </a:cubicBezTo>
                <a:lnTo>
                  <a:pt x="11970" y="8889"/>
                </a:lnTo>
                <a:lnTo>
                  <a:pt x="11870" y="8829"/>
                </a:lnTo>
                <a:cubicBezTo>
                  <a:pt x="11550" y="8640"/>
                  <a:pt x="11230" y="8470"/>
                  <a:pt x="10891" y="8320"/>
                </a:cubicBezTo>
                <a:cubicBezTo>
                  <a:pt x="10613" y="8204"/>
                  <a:pt x="10366" y="8146"/>
                  <a:pt x="10140" y="8146"/>
                </a:cubicBezTo>
                <a:close/>
                <a:moveTo>
                  <a:pt x="9715" y="7603"/>
                </a:moveTo>
                <a:cubicBezTo>
                  <a:pt x="9474" y="7603"/>
                  <a:pt x="9257" y="7666"/>
                  <a:pt x="9052" y="7790"/>
                </a:cubicBezTo>
                <a:cubicBezTo>
                  <a:pt x="8593" y="8070"/>
                  <a:pt x="8233" y="8490"/>
                  <a:pt x="8033" y="8989"/>
                </a:cubicBezTo>
                <a:lnTo>
                  <a:pt x="8123" y="8989"/>
                </a:lnTo>
                <a:cubicBezTo>
                  <a:pt x="8313" y="8520"/>
                  <a:pt x="8663" y="8120"/>
                  <a:pt x="9092" y="7850"/>
                </a:cubicBezTo>
                <a:cubicBezTo>
                  <a:pt x="9278" y="7738"/>
                  <a:pt x="9480" y="7683"/>
                  <a:pt x="9705" y="7683"/>
                </a:cubicBezTo>
                <a:cubicBezTo>
                  <a:pt x="9940" y="7683"/>
                  <a:pt x="10200" y="7743"/>
                  <a:pt x="10491" y="7860"/>
                </a:cubicBezTo>
                <a:cubicBezTo>
                  <a:pt x="10841" y="8010"/>
                  <a:pt x="11180" y="8190"/>
                  <a:pt x="11510" y="8390"/>
                </a:cubicBezTo>
                <a:lnTo>
                  <a:pt x="11550" y="8420"/>
                </a:lnTo>
                <a:cubicBezTo>
                  <a:pt x="11940" y="8650"/>
                  <a:pt x="12299" y="8919"/>
                  <a:pt x="12639" y="9229"/>
                </a:cubicBezTo>
                <a:lnTo>
                  <a:pt x="12769" y="9229"/>
                </a:lnTo>
                <a:cubicBezTo>
                  <a:pt x="12399" y="8899"/>
                  <a:pt x="12009" y="8600"/>
                  <a:pt x="11590" y="8350"/>
                </a:cubicBezTo>
                <a:lnTo>
                  <a:pt x="11550" y="8330"/>
                </a:lnTo>
                <a:cubicBezTo>
                  <a:pt x="11220" y="8120"/>
                  <a:pt x="10871" y="7940"/>
                  <a:pt x="10521" y="7790"/>
                </a:cubicBezTo>
                <a:cubicBezTo>
                  <a:pt x="10221" y="7666"/>
                  <a:pt x="9956" y="7603"/>
                  <a:pt x="9715" y="7603"/>
                </a:cubicBezTo>
                <a:close/>
                <a:moveTo>
                  <a:pt x="9294" y="7067"/>
                </a:moveTo>
                <a:cubicBezTo>
                  <a:pt x="9034" y="7067"/>
                  <a:pt x="8800" y="7135"/>
                  <a:pt x="8583" y="7271"/>
                </a:cubicBezTo>
                <a:cubicBezTo>
                  <a:pt x="7943" y="7661"/>
                  <a:pt x="7574" y="8290"/>
                  <a:pt x="7384" y="8949"/>
                </a:cubicBezTo>
                <a:lnTo>
                  <a:pt x="7464" y="8949"/>
                </a:lnTo>
                <a:cubicBezTo>
                  <a:pt x="7654" y="8310"/>
                  <a:pt x="8013" y="7720"/>
                  <a:pt x="8633" y="7331"/>
                </a:cubicBezTo>
                <a:cubicBezTo>
                  <a:pt x="8833" y="7206"/>
                  <a:pt x="9050" y="7144"/>
                  <a:pt x="9293" y="7144"/>
                </a:cubicBezTo>
                <a:cubicBezTo>
                  <a:pt x="9537" y="7144"/>
                  <a:pt x="9807" y="7206"/>
                  <a:pt x="10111" y="7331"/>
                </a:cubicBezTo>
                <a:cubicBezTo>
                  <a:pt x="10481" y="7491"/>
                  <a:pt x="10831" y="7671"/>
                  <a:pt x="11170" y="7880"/>
                </a:cubicBezTo>
                <a:cubicBezTo>
                  <a:pt x="11750" y="8220"/>
                  <a:pt x="12249" y="8690"/>
                  <a:pt x="12739" y="9129"/>
                </a:cubicBezTo>
                <a:cubicBezTo>
                  <a:pt x="12769" y="9159"/>
                  <a:pt x="12809" y="9199"/>
                  <a:pt x="12839" y="9229"/>
                </a:cubicBezTo>
                <a:lnTo>
                  <a:pt x="12969" y="9239"/>
                </a:lnTo>
                <a:lnTo>
                  <a:pt x="12789" y="9079"/>
                </a:lnTo>
                <a:cubicBezTo>
                  <a:pt x="12309" y="8630"/>
                  <a:pt x="11800" y="8160"/>
                  <a:pt x="11210" y="7810"/>
                </a:cubicBezTo>
                <a:cubicBezTo>
                  <a:pt x="10871" y="7601"/>
                  <a:pt x="10511" y="7421"/>
                  <a:pt x="10141" y="7261"/>
                </a:cubicBezTo>
                <a:cubicBezTo>
                  <a:pt x="9830" y="7132"/>
                  <a:pt x="9550" y="7067"/>
                  <a:pt x="9294" y="7067"/>
                </a:cubicBezTo>
                <a:close/>
                <a:moveTo>
                  <a:pt x="8878" y="6528"/>
                </a:moveTo>
                <a:cubicBezTo>
                  <a:pt x="8596" y="6528"/>
                  <a:pt x="8344" y="6603"/>
                  <a:pt x="8113" y="6751"/>
                </a:cubicBezTo>
                <a:cubicBezTo>
                  <a:pt x="7424" y="7191"/>
                  <a:pt x="6964" y="7920"/>
                  <a:pt x="6764" y="8919"/>
                </a:cubicBezTo>
                <a:lnTo>
                  <a:pt x="6844" y="8919"/>
                </a:lnTo>
                <a:cubicBezTo>
                  <a:pt x="7134" y="7601"/>
                  <a:pt x="7863" y="7011"/>
                  <a:pt x="8163" y="6821"/>
                </a:cubicBezTo>
                <a:cubicBezTo>
                  <a:pt x="8382" y="6679"/>
                  <a:pt x="8619" y="6609"/>
                  <a:pt x="8883" y="6609"/>
                </a:cubicBezTo>
                <a:cubicBezTo>
                  <a:pt x="9138" y="6609"/>
                  <a:pt x="9418" y="6674"/>
                  <a:pt x="9732" y="6801"/>
                </a:cubicBezTo>
                <a:cubicBezTo>
                  <a:pt x="10091" y="6961"/>
                  <a:pt x="10441" y="7141"/>
                  <a:pt x="10781" y="7351"/>
                </a:cubicBezTo>
                <a:cubicBezTo>
                  <a:pt x="11390" y="7710"/>
                  <a:pt x="11910" y="8200"/>
                  <a:pt x="12409" y="8670"/>
                </a:cubicBezTo>
                <a:cubicBezTo>
                  <a:pt x="12619" y="8859"/>
                  <a:pt x="12829" y="9059"/>
                  <a:pt x="13038" y="9249"/>
                </a:cubicBezTo>
                <a:lnTo>
                  <a:pt x="13178" y="9249"/>
                </a:lnTo>
                <a:cubicBezTo>
                  <a:pt x="12939" y="9039"/>
                  <a:pt x="12699" y="8819"/>
                  <a:pt x="12469" y="8600"/>
                </a:cubicBezTo>
                <a:lnTo>
                  <a:pt x="12469" y="8610"/>
                </a:lnTo>
                <a:cubicBezTo>
                  <a:pt x="11970" y="8130"/>
                  <a:pt x="11450" y="7641"/>
                  <a:pt x="10821" y="7281"/>
                </a:cubicBezTo>
                <a:cubicBezTo>
                  <a:pt x="10481" y="7071"/>
                  <a:pt x="10131" y="6891"/>
                  <a:pt x="9772" y="6731"/>
                </a:cubicBezTo>
                <a:cubicBezTo>
                  <a:pt x="9441" y="6595"/>
                  <a:pt x="9146" y="6528"/>
                  <a:pt x="8878" y="6528"/>
                </a:cubicBezTo>
                <a:close/>
                <a:moveTo>
                  <a:pt x="8457" y="5982"/>
                </a:moveTo>
                <a:cubicBezTo>
                  <a:pt x="8158" y="5982"/>
                  <a:pt x="7891" y="6062"/>
                  <a:pt x="7644" y="6222"/>
                </a:cubicBezTo>
                <a:cubicBezTo>
                  <a:pt x="6764" y="6811"/>
                  <a:pt x="6325" y="7800"/>
                  <a:pt x="6185" y="8889"/>
                </a:cubicBezTo>
                <a:lnTo>
                  <a:pt x="6275" y="8889"/>
                </a:lnTo>
                <a:cubicBezTo>
                  <a:pt x="6415" y="7830"/>
                  <a:pt x="6834" y="6861"/>
                  <a:pt x="7694" y="6302"/>
                </a:cubicBezTo>
                <a:cubicBezTo>
                  <a:pt x="7926" y="6147"/>
                  <a:pt x="8180" y="6069"/>
                  <a:pt x="8466" y="6069"/>
                </a:cubicBezTo>
                <a:cubicBezTo>
                  <a:pt x="8734" y="6069"/>
                  <a:pt x="9029" y="6137"/>
                  <a:pt x="9362" y="6272"/>
                </a:cubicBezTo>
                <a:cubicBezTo>
                  <a:pt x="9722" y="6422"/>
                  <a:pt x="10061" y="6602"/>
                  <a:pt x="10401" y="6811"/>
                </a:cubicBezTo>
                <a:cubicBezTo>
                  <a:pt x="11030" y="7181"/>
                  <a:pt x="11570" y="7700"/>
                  <a:pt x="12089" y="8190"/>
                </a:cubicBezTo>
                <a:cubicBezTo>
                  <a:pt x="12469" y="8570"/>
                  <a:pt x="12879" y="8929"/>
                  <a:pt x="13298" y="9249"/>
                </a:cubicBezTo>
                <a:lnTo>
                  <a:pt x="13468" y="9259"/>
                </a:lnTo>
                <a:cubicBezTo>
                  <a:pt x="12999" y="8919"/>
                  <a:pt x="12559" y="8540"/>
                  <a:pt x="12149" y="8130"/>
                </a:cubicBezTo>
                <a:cubicBezTo>
                  <a:pt x="11630" y="7631"/>
                  <a:pt x="11080" y="7111"/>
                  <a:pt x="10441" y="6731"/>
                </a:cubicBezTo>
                <a:cubicBezTo>
                  <a:pt x="10101" y="6532"/>
                  <a:pt x="9752" y="6352"/>
                  <a:pt x="9392" y="6192"/>
                </a:cubicBezTo>
                <a:cubicBezTo>
                  <a:pt x="9044" y="6052"/>
                  <a:pt x="8736" y="5982"/>
                  <a:pt x="8457" y="5982"/>
                </a:cubicBezTo>
                <a:close/>
                <a:moveTo>
                  <a:pt x="8037" y="5437"/>
                </a:moveTo>
                <a:cubicBezTo>
                  <a:pt x="7717" y="5437"/>
                  <a:pt x="7431" y="5525"/>
                  <a:pt x="7164" y="5702"/>
                </a:cubicBezTo>
                <a:cubicBezTo>
                  <a:pt x="6415" y="6212"/>
                  <a:pt x="5925" y="7031"/>
                  <a:pt x="5716" y="8130"/>
                </a:cubicBezTo>
                <a:cubicBezTo>
                  <a:pt x="5666" y="8370"/>
                  <a:pt x="5636" y="8610"/>
                  <a:pt x="5626" y="8849"/>
                </a:cubicBezTo>
                <a:lnTo>
                  <a:pt x="5706" y="8849"/>
                </a:lnTo>
                <a:cubicBezTo>
                  <a:pt x="5815" y="7301"/>
                  <a:pt x="6485" y="6272"/>
                  <a:pt x="7224" y="5772"/>
                </a:cubicBezTo>
                <a:cubicBezTo>
                  <a:pt x="7466" y="5607"/>
                  <a:pt x="7733" y="5525"/>
                  <a:pt x="8034" y="5525"/>
                </a:cubicBezTo>
                <a:cubicBezTo>
                  <a:pt x="8316" y="5525"/>
                  <a:pt x="8629" y="5597"/>
                  <a:pt x="8982" y="5742"/>
                </a:cubicBezTo>
                <a:cubicBezTo>
                  <a:pt x="9332" y="5892"/>
                  <a:pt x="9672" y="6072"/>
                  <a:pt x="10011" y="6272"/>
                </a:cubicBezTo>
                <a:cubicBezTo>
                  <a:pt x="10671" y="6661"/>
                  <a:pt x="11230" y="7201"/>
                  <a:pt x="11760" y="7720"/>
                </a:cubicBezTo>
                <a:cubicBezTo>
                  <a:pt x="12349" y="8280"/>
                  <a:pt x="12949" y="8869"/>
                  <a:pt x="13698" y="9269"/>
                </a:cubicBezTo>
                <a:lnTo>
                  <a:pt x="13918" y="9279"/>
                </a:lnTo>
                <a:cubicBezTo>
                  <a:pt x="13098" y="8879"/>
                  <a:pt x="12449" y="8260"/>
                  <a:pt x="11830" y="7661"/>
                </a:cubicBezTo>
                <a:cubicBezTo>
                  <a:pt x="11290" y="7141"/>
                  <a:pt x="10731" y="6602"/>
                  <a:pt x="10051" y="6202"/>
                </a:cubicBezTo>
                <a:lnTo>
                  <a:pt x="10051" y="6192"/>
                </a:lnTo>
                <a:cubicBezTo>
                  <a:pt x="9722" y="5992"/>
                  <a:pt x="9372" y="5812"/>
                  <a:pt x="9012" y="5652"/>
                </a:cubicBezTo>
                <a:cubicBezTo>
                  <a:pt x="8651" y="5510"/>
                  <a:pt x="8330" y="5437"/>
                  <a:pt x="8037" y="5437"/>
                </a:cubicBezTo>
                <a:close/>
                <a:moveTo>
                  <a:pt x="7203" y="4355"/>
                </a:moveTo>
                <a:cubicBezTo>
                  <a:pt x="6840" y="4355"/>
                  <a:pt x="6518" y="4460"/>
                  <a:pt x="6225" y="4673"/>
                </a:cubicBezTo>
                <a:cubicBezTo>
                  <a:pt x="4936" y="5583"/>
                  <a:pt x="4517" y="7231"/>
                  <a:pt x="4557" y="8799"/>
                </a:cubicBezTo>
                <a:lnTo>
                  <a:pt x="4657" y="8799"/>
                </a:lnTo>
                <a:cubicBezTo>
                  <a:pt x="4617" y="7261"/>
                  <a:pt x="5026" y="5642"/>
                  <a:pt x="6275" y="4743"/>
                </a:cubicBezTo>
                <a:cubicBezTo>
                  <a:pt x="6550" y="4548"/>
                  <a:pt x="6852" y="4450"/>
                  <a:pt x="7194" y="4450"/>
                </a:cubicBezTo>
                <a:cubicBezTo>
                  <a:pt x="7500" y="4450"/>
                  <a:pt x="7836" y="4528"/>
                  <a:pt x="8213" y="4683"/>
                </a:cubicBezTo>
                <a:cubicBezTo>
                  <a:pt x="8563" y="4833"/>
                  <a:pt x="8902" y="5003"/>
                  <a:pt x="9232" y="5203"/>
                </a:cubicBezTo>
                <a:cubicBezTo>
                  <a:pt x="9941" y="5632"/>
                  <a:pt x="10531" y="6212"/>
                  <a:pt x="11110" y="6791"/>
                </a:cubicBezTo>
                <a:cubicBezTo>
                  <a:pt x="11184" y="6864"/>
                  <a:pt x="11257" y="6936"/>
                  <a:pt x="11331" y="7009"/>
                </a:cubicBezTo>
                <a:lnTo>
                  <a:pt x="11331" y="7009"/>
                </a:lnTo>
                <a:cubicBezTo>
                  <a:pt x="10826" y="6522"/>
                  <a:pt x="10297" y="6028"/>
                  <a:pt x="9672" y="5652"/>
                </a:cubicBezTo>
                <a:cubicBezTo>
                  <a:pt x="9342" y="5453"/>
                  <a:pt x="8992" y="5273"/>
                  <a:pt x="8633" y="5123"/>
                </a:cubicBezTo>
                <a:cubicBezTo>
                  <a:pt x="8253" y="4971"/>
                  <a:pt x="7917" y="4894"/>
                  <a:pt x="7611" y="4894"/>
                </a:cubicBezTo>
                <a:cubicBezTo>
                  <a:pt x="7273" y="4894"/>
                  <a:pt x="6973" y="4989"/>
                  <a:pt x="6695" y="5183"/>
                </a:cubicBezTo>
                <a:cubicBezTo>
                  <a:pt x="5546" y="5982"/>
                  <a:pt x="5116" y="7411"/>
                  <a:pt x="5086" y="8819"/>
                </a:cubicBezTo>
                <a:lnTo>
                  <a:pt x="5176" y="8819"/>
                </a:lnTo>
                <a:cubicBezTo>
                  <a:pt x="5206" y="7441"/>
                  <a:pt x="5636" y="6032"/>
                  <a:pt x="6745" y="5263"/>
                </a:cubicBezTo>
                <a:cubicBezTo>
                  <a:pt x="7009" y="5077"/>
                  <a:pt x="7300" y="4985"/>
                  <a:pt x="7627" y="4985"/>
                </a:cubicBezTo>
                <a:cubicBezTo>
                  <a:pt x="7917" y="4985"/>
                  <a:pt x="8236" y="5057"/>
                  <a:pt x="8593" y="5203"/>
                </a:cubicBezTo>
                <a:cubicBezTo>
                  <a:pt x="8952" y="5353"/>
                  <a:pt x="9292" y="5533"/>
                  <a:pt x="9622" y="5732"/>
                </a:cubicBezTo>
                <a:cubicBezTo>
                  <a:pt x="10311" y="6142"/>
                  <a:pt x="10881" y="6701"/>
                  <a:pt x="11440" y="7251"/>
                </a:cubicBezTo>
                <a:cubicBezTo>
                  <a:pt x="12139" y="7930"/>
                  <a:pt x="12859" y="8640"/>
                  <a:pt x="13808" y="9059"/>
                </a:cubicBezTo>
                <a:cubicBezTo>
                  <a:pt x="14028" y="9149"/>
                  <a:pt x="14247" y="9239"/>
                  <a:pt x="14467" y="9309"/>
                </a:cubicBezTo>
                <a:lnTo>
                  <a:pt x="14827" y="9329"/>
                </a:lnTo>
                <a:cubicBezTo>
                  <a:pt x="14497" y="9229"/>
                  <a:pt x="14167" y="9109"/>
                  <a:pt x="13858" y="8979"/>
                </a:cubicBezTo>
                <a:cubicBezTo>
                  <a:pt x="12937" y="8568"/>
                  <a:pt x="12228" y="7888"/>
                  <a:pt x="11551" y="7221"/>
                </a:cubicBezTo>
                <a:lnTo>
                  <a:pt x="11551" y="7221"/>
                </a:lnTo>
                <a:cubicBezTo>
                  <a:pt x="12139" y="7783"/>
                  <a:pt x="12769" y="8317"/>
                  <a:pt x="13558" y="8660"/>
                </a:cubicBezTo>
                <a:cubicBezTo>
                  <a:pt x="14337" y="8989"/>
                  <a:pt x="15156" y="9239"/>
                  <a:pt x="15986" y="9389"/>
                </a:cubicBezTo>
                <a:lnTo>
                  <a:pt x="16815" y="9429"/>
                </a:lnTo>
                <a:cubicBezTo>
                  <a:pt x="15716" y="9269"/>
                  <a:pt x="14617" y="9029"/>
                  <a:pt x="13598" y="8580"/>
                </a:cubicBezTo>
                <a:cubicBezTo>
                  <a:pt x="12629" y="8150"/>
                  <a:pt x="11900" y="7421"/>
                  <a:pt x="11180" y="6721"/>
                </a:cubicBezTo>
                <a:cubicBezTo>
                  <a:pt x="10601" y="6142"/>
                  <a:pt x="10011" y="5553"/>
                  <a:pt x="9282" y="5123"/>
                </a:cubicBezTo>
                <a:cubicBezTo>
                  <a:pt x="8952" y="4923"/>
                  <a:pt x="8613" y="4743"/>
                  <a:pt x="8253" y="4593"/>
                </a:cubicBezTo>
                <a:cubicBezTo>
                  <a:pt x="7867" y="4435"/>
                  <a:pt x="7519" y="4355"/>
                  <a:pt x="7203" y="4355"/>
                </a:cubicBezTo>
                <a:close/>
                <a:moveTo>
                  <a:pt x="35574" y="10082"/>
                </a:moveTo>
                <a:cubicBezTo>
                  <a:pt x="35329" y="10082"/>
                  <a:pt x="35071" y="10135"/>
                  <a:pt x="34768" y="10198"/>
                </a:cubicBezTo>
                <a:cubicBezTo>
                  <a:pt x="34548" y="10248"/>
                  <a:pt x="34298" y="10298"/>
                  <a:pt x="33988" y="10338"/>
                </a:cubicBezTo>
                <a:lnTo>
                  <a:pt x="34358" y="10358"/>
                </a:lnTo>
                <a:cubicBezTo>
                  <a:pt x="34518" y="10328"/>
                  <a:pt x="34658" y="10298"/>
                  <a:pt x="34788" y="10278"/>
                </a:cubicBezTo>
                <a:cubicBezTo>
                  <a:pt x="35103" y="10214"/>
                  <a:pt x="35353" y="10160"/>
                  <a:pt x="35588" y="10160"/>
                </a:cubicBezTo>
                <a:cubicBezTo>
                  <a:pt x="35756" y="10160"/>
                  <a:pt x="35916" y="10187"/>
                  <a:pt x="36086" y="10258"/>
                </a:cubicBezTo>
                <a:cubicBezTo>
                  <a:pt x="36216" y="10318"/>
                  <a:pt x="36346" y="10388"/>
                  <a:pt x="36466" y="10468"/>
                </a:cubicBezTo>
                <a:lnTo>
                  <a:pt x="36606" y="10478"/>
                </a:lnTo>
                <a:cubicBezTo>
                  <a:pt x="36456" y="10358"/>
                  <a:pt x="36286" y="10258"/>
                  <a:pt x="36116" y="10188"/>
                </a:cubicBezTo>
                <a:cubicBezTo>
                  <a:pt x="35933" y="10111"/>
                  <a:pt x="35757" y="10082"/>
                  <a:pt x="35574" y="10082"/>
                </a:cubicBezTo>
                <a:close/>
                <a:moveTo>
                  <a:pt x="36378" y="9545"/>
                </a:moveTo>
                <a:cubicBezTo>
                  <a:pt x="36069" y="9545"/>
                  <a:pt x="35754" y="9623"/>
                  <a:pt x="35377" y="9719"/>
                </a:cubicBezTo>
                <a:cubicBezTo>
                  <a:pt x="34898" y="9848"/>
                  <a:pt x="34418" y="9938"/>
                  <a:pt x="33938" y="9998"/>
                </a:cubicBezTo>
                <a:cubicBezTo>
                  <a:pt x="33509" y="10048"/>
                  <a:pt x="33089" y="10138"/>
                  <a:pt x="32690" y="10278"/>
                </a:cubicBezTo>
                <a:lnTo>
                  <a:pt x="32919" y="10288"/>
                </a:lnTo>
                <a:cubicBezTo>
                  <a:pt x="33259" y="10178"/>
                  <a:pt x="33599" y="10108"/>
                  <a:pt x="33948" y="10068"/>
                </a:cubicBezTo>
                <a:cubicBezTo>
                  <a:pt x="34438" y="10018"/>
                  <a:pt x="34927" y="9928"/>
                  <a:pt x="35397" y="9798"/>
                </a:cubicBezTo>
                <a:cubicBezTo>
                  <a:pt x="35779" y="9702"/>
                  <a:pt x="36091" y="9623"/>
                  <a:pt x="36393" y="9623"/>
                </a:cubicBezTo>
                <a:cubicBezTo>
                  <a:pt x="36589" y="9623"/>
                  <a:pt x="36781" y="9656"/>
                  <a:pt x="36986" y="9739"/>
                </a:cubicBezTo>
                <a:cubicBezTo>
                  <a:pt x="37355" y="9908"/>
                  <a:pt x="37685" y="10148"/>
                  <a:pt x="37965" y="10448"/>
                </a:cubicBezTo>
                <a:cubicBezTo>
                  <a:pt x="38005" y="10478"/>
                  <a:pt x="38035" y="10518"/>
                  <a:pt x="38064" y="10558"/>
                </a:cubicBezTo>
                <a:lnTo>
                  <a:pt x="38184" y="10558"/>
                </a:lnTo>
                <a:cubicBezTo>
                  <a:pt x="38124" y="10498"/>
                  <a:pt x="38074" y="10438"/>
                  <a:pt x="38015" y="10388"/>
                </a:cubicBezTo>
                <a:cubicBezTo>
                  <a:pt x="37725" y="10088"/>
                  <a:pt x="37385" y="9838"/>
                  <a:pt x="37006" y="9669"/>
                </a:cubicBezTo>
                <a:cubicBezTo>
                  <a:pt x="36789" y="9580"/>
                  <a:pt x="36585" y="9545"/>
                  <a:pt x="36378" y="9545"/>
                </a:cubicBezTo>
                <a:close/>
                <a:moveTo>
                  <a:pt x="37196" y="9004"/>
                </a:moveTo>
                <a:cubicBezTo>
                  <a:pt x="36804" y="9004"/>
                  <a:pt x="36410" y="9117"/>
                  <a:pt x="35957" y="9249"/>
                </a:cubicBezTo>
                <a:cubicBezTo>
                  <a:pt x="35457" y="9399"/>
                  <a:pt x="34947" y="9509"/>
                  <a:pt x="34428" y="9589"/>
                </a:cubicBezTo>
                <a:cubicBezTo>
                  <a:pt x="33679" y="9679"/>
                  <a:pt x="32919" y="9958"/>
                  <a:pt x="32160" y="10248"/>
                </a:cubicBezTo>
                <a:lnTo>
                  <a:pt x="32370" y="10258"/>
                </a:lnTo>
                <a:cubicBezTo>
                  <a:pt x="33059" y="9988"/>
                  <a:pt x="33759" y="9759"/>
                  <a:pt x="34438" y="9669"/>
                </a:cubicBezTo>
                <a:cubicBezTo>
                  <a:pt x="34957" y="9599"/>
                  <a:pt x="35477" y="9479"/>
                  <a:pt x="35986" y="9319"/>
                </a:cubicBezTo>
                <a:cubicBezTo>
                  <a:pt x="36426" y="9194"/>
                  <a:pt x="36809" y="9084"/>
                  <a:pt x="37188" y="9084"/>
                </a:cubicBezTo>
                <a:cubicBezTo>
                  <a:pt x="37412" y="9084"/>
                  <a:pt x="37634" y="9122"/>
                  <a:pt x="37865" y="9219"/>
                </a:cubicBezTo>
                <a:cubicBezTo>
                  <a:pt x="38234" y="9389"/>
                  <a:pt x="38564" y="9619"/>
                  <a:pt x="38844" y="9898"/>
                </a:cubicBezTo>
                <a:cubicBezTo>
                  <a:pt x="39064" y="10098"/>
                  <a:pt x="39233" y="10348"/>
                  <a:pt x="39343" y="10628"/>
                </a:cubicBezTo>
                <a:lnTo>
                  <a:pt x="39433" y="10628"/>
                </a:lnTo>
                <a:cubicBezTo>
                  <a:pt x="39323" y="10318"/>
                  <a:pt x="39143" y="10048"/>
                  <a:pt x="38904" y="9838"/>
                </a:cubicBezTo>
                <a:cubicBezTo>
                  <a:pt x="38614" y="9549"/>
                  <a:pt x="38274" y="9309"/>
                  <a:pt x="37895" y="9139"/>
                </a:cubicBezTo>
                <a:cubicBezTo>
                  <a:pt x="37655" y="9043"/>
                  <a:pt x="37425" y="9004"/>
                  <a:pt x="37196" y="9004"/>
                </a:cubicBezTo>
                <a:close/>
                <a:moveTo>
                  <a:pt x="38001" y="8455"/>
                </a:moveTo>
                <a:cubicBezTo>
                  <a:pt x="37535" y="8455"/>
                  <a:pt x="37071" y="8602"/>
                  <a:pt x="36536" y="8769"/>
                </a:cubicBezTo>
                <a:cubicBezTo>
                  <a:pt x="36006" y="8949"/>
                  <a:pt x="35467" y="9079"/>
                  <a:pt x="34927" y="9179"/>
                </a:cubicBezTo>
                <a:cubicBezTo>
                  <a:pt x="34008" y="9309"/>
                  <a:pt x="33079" y="9689"/>
                  <a:pt x="32180" y="10048"/>
                </a:cubicBezTo>
                <a:lnTo>
                  <a:pt x="31731" y="10228"/>
                </a:lnTo>
                <a:lnTo>
                  <a:pt x="31940" y="10238"/>
                </a:lnTo>
                <a:lnTo>
                  <a:pt x="32210" y="10128"/>
                </a:lnTo>
                <a:cubicBezTo>
                  <a:pt x="33109" y="9769"/>
                  <a:pt x="34038" y="9399"/>
                  <a:pt x="34937" y="9259"/>
                </a:cubicBezTo>
                <a:cubicBezTo>
                  <a:pt x="35487" y="9169"/>
                  <a:pt x="36036" y="9029"/>
                  <a:pt x="36566" y="8849"/>
                </a:cubicBezTo>
                <a:cubicBezTo>
                  <a:pt x="37092" y="8680"/>
                  <a:pt x="37551" y="8537"/>
                  <a:pt x="38008" y="8537"/>
                </a:cubicBezTo>
                <a:cubicBezTo>
                  <a:pt x="38254" y="8537"/>
                  <a:pt x="38499" y="8578"/>
                  <a:pt x="38754" y="8680"/>
                </a:cubicBezTo>
                <a:cubicBezTo>
                  <a:pt x="39123" y="8839"/>
                  <a:pt x="39453" y="9069"/>
                  <a:pt x="39743" y="9349"/>
                </a:cubicBezTo>
                <a:cubicBezTo>
                  <a:pt x="40162" y="9739"/>
                  <a:pt x="40362" y="10188"/>
                  <a:pt x="40352" y="10668"/>
                </a:cubicBezTo>
                <a:lnTo>
                  <a:pt x="40442" y="10668"/>
                </a:lnTo>
                <a:cubicBezTo>
                  <a:pt x="40452" y="10168"/>
                  <a:pt x="40242" y="9699"/>
                  <a:pt x="39793" y="9289"/>
                </a:cubicBezTo>
                <a:cubicBezTo>
                  <a:pt x="39503" y="8999"/>
                  <a:pt x="39163" y="8769"/>
                  <a:pt x="38784" y="8610"/>
                </a:cubicBezTo>
                <a:cubicBezTo>
                  <a:pt x="38514" y="8500"/>
                  <a:pt x="38257" y="8455"/>
                  <a:pt x="38001" y="8455"/>
                </a:cubicBezTo>
                <a:close/>
                <a:moveTo>
                  <a:pt x="38815" y="7895"/>
                </a:moveTo>
                <a:cubicBezTo>
                  <a:pt x="38257" y="7895"/>
                  <a:pt x="37707" y="8084"/>
                  <a:pt x="37095" y="8290"/>
                </a:cubicBezTo>
                <a:cubicBezTo>
                  <a:pt x="36546" y="8490"/>
                  <a:pt x="35976" y="8650"/>
                  <a:pt x="35407" y="8759"/>
                </a:cubicBezTo>
                <a:cubicBezTo>
                  <a:pt x="34488" y="8919"/>
                  <a:pt x="33539" y="9299"/>
                  <a:pt x="32630" y="9659"/>
                </a:cubicBezTo>
                <a:cubicBezTo>
                  <a:pt x="32170" y="9848"/>
                  <a:pt x="31691" y="10038"/>
                  <a:pt x="31221" y="10198"/>
                </a:cubicBezTo>
                <a:lnTo>
                  <a:pt x="31461" y="10208"/>
                </a:lnTo>
                <a:cubicBezTo>
                  <a:pt x="31860" y="10058"/>
                  <a:pt x="32270" y="9898"/>
                  <a:pt x="32670" y="9739"/>
                </a:cubicBezTo>
                <a:cubicBezTo>
                  <a:pt x="33579" y="9379"/>
                  <a:pt x="34508" y="8999"/>
                  <a:pt x="35427" y="8849"/>
                </a:cubicBezTo>
                <a:cubicBezTo>
                  <a:pt x="36006" y="8740"/>
                  <a:pt x="36576" y="8580"/>
                  <a:pt x="37125" y="8380"/>
                </a:cubicBezTo>
                <a:cubicBezTo>
                  <a:pt x="37724" y="8174"/>
                  <a:pt x="38264" y="7990"/>
                  <a:pt x="38806" y="7990"/>
                </a:cubicBezTo>
                <a:cubicBezTo>
                  <a:pt x="39079" y="7990"/>
                  <a:pt x="39352" y="8036"/>
                  <a:pt x="39633" y="8150"/>
                </a:cubicBezTo>
                <a:cubicBezTo>
                  <a:pt x="40003" y="8310"/>
                  <a:pt x="40332" y="8530"/>
                  <a:pt x="40622" y="8809"/>
                </a:cubicBezTo>
                <a:cubicBezTo>
                  <a:pt x="41122" y="9269"/>
                  <a:pt x="41341" y="9789"/>
                  <a:pt x="41271" y="10368"/>
                </a:cubicBezTo>
                <a:cubicBezTo>
                  <a:pt x="41261" y="10488"/>
                  <a:pt x="41231" y="10598"/>
                  <a:pt x="41191" y="10718"/>
                </a:cubicBezTo>
                <a:lnTo>
                  <a:pt x="41291" y="10718"/>
                </a:lnTo>
                <a:cubicBezTo>
                  <a:pt x="41321" y="10608"/>
                  <a:pt x="41351" y="10488"/>
                  <a:pt x="41361" y="10378"/>
                </a:cubicBezTo>
                <a:cubicBezTo>
                  <a:pt x="41431" y="9769"/>
                  <a:pt x="41211" y="9219"/>
                  <a:pt x="40682" y="8740"/>
                </a:cubicBezTo>
                <a:cubicBezTo>
                  <a:pt x="40392" y="8460"/>
                  <a:pt x="40043" y="8230"/>
                  <a:pt x="39673" y="8060"/>
                </a:cubicBezTo>
                <a:cubicBezTo>
                  <a:pt x="39379" y="7943"/>
                  <a:pt x="39096" y="7895"/>
                  <a:pt x="38815" y="7895"/>
                </a:cubicBezTo>
                <a:close/>
                <a:moveTo>
                  <a:pt x="39613" y="7336"/>
                </a:moveTo>
                <a:cubicBezTo>
                  <a:pt x="38977" y="7336"/>
                  <a:pt x="38348" y="7565"/>
                  <a:pt x="37655" y="7820"/>
                </a:cubicBezTo>
                <a:cubicBezTo>
                  <a:pt x="37085" y="8040"/>
                  <a:pt x="36496" y="8220"/>
                  <a:pt x="35897" y="8350"/>
                </a:cubicBezTo>
                <a:cubicBezTo>
                  <a:pt x="34967" y="8520"/>
                  <a:pt x="34018" y="8899"/>
                  <a:pt x="33099" y="9269"/>
                </a:cubicBezTo>
                <a:cubicBezTo>
                  <a:pt x="32250" y="9609"/>
                  <a:pt x="31371" y="9958"/>
                  <a:pt x="30502" y="10148"/>
                </a:cubicBezTo>
                <a:lnTo>
                  <a:pt x="30821" y="10168"/>
                </a:lnTo>
                <a:cubicBezTo>
                  <a:pt x="31611" y="9948"/>
                  <a:pt x="32380" y="9669"/>
                  <a:pt x="33129" y="9359"/>
                </a:cubicBezTo>
                <a:cubicBezTo>
                  <a:pt x="34048" y="8989"/>
                  <a:pt x="34997" y="8610"/>
                  <a:pt x="35907" y="8440"/>
                </a:cubicBezTo>
                <a:cubicBezTo>
                  <a:pt x="36516" y="8310"/>
                  <a:pt x="37105" y="8130"/>
                  <a:pt x="37685" y="7900"/>
                </a:cubicBezTo>
                <a:cubicBezTo>
                  <a:pt x="38367" y="7657"/>
                  <a:pt x="38989" y="7432"/>
                  <a:pt x="39614" y="7432"/>
                </a:cubicBezTo>
                <a:cubicBezTo>
                  <a:pt x="39914" y="7432"/>
                  <a:pt x="40214" y="7484"/>
                  <a:pt x="40522" y="7611"/>
                </a:cubicBezTo>
                <a:cubicBezTo>
                  <a:pt x="40882" y="7760"/>
                  <a:pt x="41221" y="7980"/>
                  <a:pt x="41511" y="8250"/>
                </a:cubicBezTo>
                <a:cubicBezTo>
                  <a:pt x="42041" y="8740"/>
                  <a:pt x="42270" y="9289"/>
                  <a:pt x="42201" y="9888"/>
                </a:cubicBezTo>
                <a:cubicBezTo>
                  <a:pt x="42161" y="10188"/>
                  <a:pt x="42061" y="10478"/>
                  <a:pt x="41921" y="10748"/>
                </a:cubicBezTo>
                <a:lnTo>
                  <a:pt x="42021" y="10748"/>
                </a:lnTo>
                <a:cubicBezTo>
                  <a:pt x="42161" y="10488"/>
                  <a:pt x="42250" y="10198"/>
                  <a:pt x="42290" y="9908"/>
                </a:cubicBezTo>
                <a:lnTo>
                  <a:pt x="42290" y="9898"/>
                </a:lnTo>
                <a:cubicBezTo>
                  <a:pt x="42370" y="9269"/>
                  <a:pt x="42121" y="8690"/>
                  <a:pt x="41571" y="8190"/>
                </a:cubicBezTo>
                <a:cubicBezTo>
                  <a:pt x="41271" y="7900"/>
                  <a:pt x="40932" y="7681"/>
                  <a:pt x="40552" y="7521"/>
                </a:cubicBezTo>
                <a:cubicBezTo>
                  <a:pt x="40232" y="7390"/>
                  <a:pt x="39922" y="7336"/>
                  <a:pt x="39613" y="7336"/>
                </a:cubicBezTo>
                <a:close/>
                <a:moveTo>
                  <a:pt x="40422" y="6783"/>
                </a:moveTo>
                <a:cubicBezTo>
                  <a:pt x="39687" y="6783"/>
                  <a:pt x="38960" y="7062"/>
                  <a:pt x="38204" y="7351"/>
                </a:cubicBezTo>
                <a:cubicBezTo>
                  <a:pt x="37615" y="7601"/>
                  <a:pt x="37006" y="7790"/>
                  <a:pt x="36386" y="7940"/>
                </a:cubicBezTo>
                <a:cubicBezTo>
                  <a:pt x="35447" y="8130"/>
                  <a:pt x="34498" y="8510"/>
                  <a:pt x="33579" y="8879"/>
                </a:cubicBezTo>
                <a:cubicBezTo>
                  <a:pt x="32600" y="9269"/>
                  <a:pt x="31591" y="9669"/>
                  <a:pt x="30592" y="9868"/>
                </a:cubicBezTo>
                <a:cubicBezTo>
                  <a:pt x="30152" y="9948"/>
                  <a:pt x="29712" y="10018"/>
                  <a:pt x="29273" y="10088"/>
                </a:cubicBezTo>
                <a:lnTo>
                  <a:pt x="29742" y="10118"/>
                </a:lnTo>
                <a:cubicBezTo>
                  <a:pt x="30032" y="10068"/>
                  <a:pt x="30322" y="10018"/>
                  <a:pt x="30612" y="9958"/>
                </a:cubicBezTo>
                <a:cubicBezTo>
                  <a:pt x="31621" y="9769"/>
                  <a:pt x="32630" y="9359"/>
                  <a:pt x="33609" y="8969"/>
                </a:cubicBezTo>
                <a:cubicBezTo>
                  <a:pt x="34528" y="8600"/>
                  <a:pt x="35487" y="8220"/>
                  <a:pt x="36396" y="8030"/>
                </a:cubicBezTo>
                <a:cubicBezTo>
                  <a:pt x="37025" y="7880"/>
                  <a:pt x="37645" y="7691"/>
                  <a:pt x="38234" y="7441"/>
                </a:cubicBezTo>
                <a:cubicBezTo>
                  <a:pt x="39008" y="7146"/>
                  <a:pt x="39712" y="6880"/>
                  <a:pt x="40416" y="6880"/>
                </a:cubicBezTo>
                <a:cubicBezTo>
                  <a:pt x="40738" y="6880"/>
                  <a:pt x="41061" y="6936"/>
                  <a:pt x="41391" y="7071"/>
                </a:cubicBezTo>
                <a:cubicBezTo>
                  <a:pt x="41761" y="7221"/>
                  <a:pt x="42101" y="7441"/>
                  <a:pt x="42390" y="7710"/>
                </a:cubicBezTo>
                <a:cubicBezTo>
                  <a:pt x="42960" y="8210"/>
                  <a:pt x="43200" y="8789"/>
                  <a:pt x="43130" y="9429"/>
                </a:cubicBezTo>
                <a:cubicBezTo>
                  <a:pt x="43050" y="9918"/>
                  <a:pt x="42860" y="10388"/>
                  <a:pt x="42560" y="10788"/>
                </a:cubicBezTo>
                <a:lnTo>
                  <a:pt x="42670" y="10788"/>
                </a:lnTo>
                <a:cubicBezTo>
                  <a:pt x="42960" y="10388"/>
                  <a:pt x="43150" y="9918"/>
                  <a:pt x="43220" y="9429"/>
                </a:cubicBezTo>
                <a:cubicBezTo>
                  <a:pt x="43299" y="8769"/>
                  <a:pt x="43040" y="8170"/>
                  <a:pt x="42460" y="7641"/>
                </a:cubicBezTo>
                <a:cubicBezTo>
                  <a:pt x="42161" y="7361"/>
                  <a:pt x="41811" y="7141"/>
                  <a:pt x="41431" y="6981"/>
                </a:cubicBezTo>
                <a:cubicBezTo>
                  <a:pt x="41091" y="6841"/>
                  <a:pt x="40756" y="6783"/>
                  <a:pt x="40422" y="6783"/>
                </a:cubicBezTo>
                <a:close/>
                <a:moveTo>
                  <a:pt x="41242" y="6223"/>
                </a:moveTo>
                <a:cubicBezTo>
                  <a:pt x="40417" y="6223"/>
                  <a:pt x="39598" y="6550"/>
                  <a:pt x="38754" y="6891"/>
                </a:cubicBezTo>
                <a:cubicBezTo>
                  <a:pt x="38144" y="7151"/>
                  <a:pt x="37515" y="7361"/>
                  <a:pt x="36876" y="7531"/>
                </a:cubicBezTo>
                <a:cubicBezTo>
                  <a:pt x="35947" y="7740"/>
                  <a:pt x="34987" y="8120"/>
                  <a:pt x="34068" y="8490"/>
                </a:cubicBezTo>
                <a:cubicBezTo>
                  <a:pt x="33029" y="8899"/>
                  <a:pt x="31970" y="9329"/>
                  <a:pt x="30911" y="9529"/>
                </a:cubicBezTo>
                <a:cubicBezTo>
                  <a:pt x="29802" y="9739"/>
                  <a:pt x="28673" y="9898"/>
                  <a:pt x="27535" y="9998"/>
                </a:cubicBezTo>
                <a:lnTo>
                  <a:pt x="28194" y="10038"/>
                </a:lnTo>
                <a:cubicBezTo>
                  <a:pt x="29113" y="9938"/>
                  <a:pt x="30032" y="9798"/>
                  <a:pt x="30931" y="9629"/>
                </a:cubicBezTo>
                <a:cubicBezTo>
                  <a:pt x="32000" y="9419"/>
                  <a:pt x="33069" y="8999"/>
                  <a:pt x="34098" y="8580"/>
                </a:cubicBezTo>
                <a:cubicBezTo>
                  <a:pt x="35017" y="8220"/>
                  <a:pt x="35976" y="7830"/>
                  <a:pt x="36896" y="7631"/>
                </a:cubicBezTo>
                <a:cubicBezTo>
                  <a:pt x="37545" y="7461"/>
                  <a:pt x="38174" y="7251"/>
                  <a:pt x="38794" y="6981"/>
                </a:cubicBezTo>
                <a:cubicBezTo>
                  <a:pt x="39635" y="6645"/>
                  <a:pt x="40441" y="6323"/>
                  <a:pt x="41251" y="6323"/>
                </a:cubicBezTo>
                <a:cubicBezTo>
                  <a:pt x="41596" y="6323"/>
                  <a:pt x="41941" y="6381"/>
                  <a:pt x="42290" y="6522"/>
                </a:cubicBezTo>
                <a:cubicBezTo>
                  <a:pt x="42660" y="6681"/>
                  <a:pt x="42990" y="6901"/>
                  <a:pt x="43289" y="7171"/>
                </a:cubicBezTo>
                <a:cubicBezTo>
                  <a:pt x="43879" y="7691"/>
                  <a:pt x="44139" y="8290"/>
                  <a:pt x="44069" y="8949"/>
                </a:cubicBezTo>
                <a:cubicBezTo>
                  <a:pt x="43999" y="9559"/>
                  <a:pt x="43659" y="10188"/>
                  <a:pt x="43140" y="10818"/>
                </a:cubicBezTo>
                <a:lnTo>
                  <a:pt x="43270" y="10818"/>
                </a:lnTo>
                <a:cubicBezTo>
                  <a:pt x="43759" y="10198"/>
                  <a:pt x="44089" y="9569"/>
                  <a:pt x="44159" y="8959"/>
                </a:cubicBezTo>
                <a:cubicBezTo>
                  <a:pt x="44239" y="8270"/>
                  <a:pt x="43969" y="7641"/>
                  <a:pt x="43349" y="7091"/>
                </a:cubicBezTo>
                <a:cubicBezTo>
                  <a:pt x="43040" y="6811"/>
                  <a:pt x="42700" y="6592"/>
                  <a:pt x="42320" y="6432"/>
                </a:cubicBezTo>
                <a:cubicBezTo>
                  <a:pt x="41958" y="6284"/>
                  <a:pt x="41600" y="6223"/>
                  <a:pt x="41242" y="6223"/>
                </a:cubicBezTo>
                <a:close/>
                <a:moveTo>
                  <a:pt x="42064" y="5663"/>
                </a:moveTo>
                <a:cubicBezTo>
                  <a:pt x="41149" y="5663"/>
                  <a:pt x="40241" y="6043"/>
                  <a:pt x="39293" y="6432"/>
                </a:cubicBezTo>
                <a:cubicBezTo>
                  <a:pt x="38664" y="6711"/>
                  <a:pt x="38025" y="6941"/>
                  <a:pt x="37365" y="7121"/>
                </a:cubicBezTo>
                <a:cubicBezTo>
                  <a:pt x="36426" y="7351"/>
                  <a:pt x="35477" y="7730"/>
                  <a:pt x="34548" y="8100"/>
                </a:cubicBezTo>
                <a:cubicBezTo>
                  <a:pt x="33459" y="8530"/>
                  <a:pt x="32340" y="8979"/>
                  <a:pt x="31221" y="9199"/>
                </a:cubicBezTo>
                <a:cubicBezTo>
                  <a:pt x="29011" y="9611"/>
                  <a:pt x="26774" y="9821"/>
                  <a:pt x="24536" y="9821"/>
                </a:cubicBezTo>
                <a:cubicBezTo>
                  <a:pt x="24387" y="9821"/>
                  <a:pt x="24237" y="9820"/>
                  <a:pt x="24088" y="9818"/>
                </a:cubicBezTo>
                <a:lnTo>
                  <a:pt x="24088" y="9818"/>
                </a:lnTo>
                <a:lnTo>
                  <a:pt x="25696" y="9908"/>
                </a:lnTo>
                <a:cubicBezTo>
                  <a:pt x="27555" y="9838"/>
                  <a:pt x="29413" y="9639"/>
                  <a:pt x="31241" y="9289"/>
                </a:cubicBezTo>
                <a:cubicBezTo>
                  <a:pt x="32360" y="9079"/>
                  <a:pt x="33499" y="8630"/>
                  <a:pt x="34588" y="8190"/>
                </a:cubicBezTo>
                <a:cubicBezTo>
                  <a:pt x="35507" y="7820"/>
                  <a:pt x="36466" y="7441"/>
                  <a:pt x="37385" y="7221"/>
                </a:cubicBezTo>
                <a:cubicBezTo>
                  <a:pt x="38055" y="7041"/>
                  <a:pt x="38704" y="6811"/>
                  <a:pt x="39333" y="6522"/>
                </a:cubicBezTo>
                <a:cubicBezTo>
                  <a:pt x="40267" y="6140"/>
                  <a:pt x="41161" y="5767"/>
                  <a:pt x="42054" y="5767"/>
                </a:cubicBezTo>
                <a:cubicBezTo>
                  <a:pt x="42422" y="5767"/>
                  <a:pt x="42789" y="5831"/>
                  <a:pt x="43160" y="5982"/>
                </a:cubicBezTo>
                <a:cubicBezTo>
                  <a:pt x="43529" y="6132"/>
                  <a:pt x="43869" y="6352"/>
                  <a:pt x="44169" y="6622"/>
                </a:cubicBezTo>
                <a:cubicBezTo>
                  <a:pt x="44798" y="7161"/>
                  <a:pt x="45068" y="7790"/>
                  <a:pt x="44988" y="8480"/>
                </a:cubicBezTo>
                <a:cubicBezTo>
                  <a:pt x="44908" y="9239"/>
                  <a:pt x="44398" y="10038"/>
                  <a:pt x="43639" y="10838"/>
                </a:cubicBezTo>
                <a:lnTo>
                  <a:pt x="43789" y="10847"/>
                </a:lnTo>
                <a:cubicBezTo>
                  <a:pt x="44518" y="10058"/>
                  <a:pt x="45008" y="9259"/>
                  <a:pt x="45088" y="8490"/>
                </a:cubicBezTo>
                <a:cubicBezTo>
                  <a:pt x="45168" y="7770"/>
                  <a:pt x="44888" y="7111"/>
                  <a:pt x="44239" y="6542"/>
                </a:cubicBezTo>
                <a:cubicBezTo>
                  <a:pt x="43929" y="6272"/>
                  <a:pt x="43579" y="6042"/>
                  <a:pt x="43200" y="5882"/>
                </a:cubicBezTo>
                <a:cubicBezTo>
                  <a:pt x="42818" y="5728"/>
                  <a:pt x="42440" y="5663"/>
                  <a:pt x="42064" y="5663"/>
                </a:cubicBezTo>
                <a:close/>
                <a:moveTo>
                  <a:pt x="3882" y="1"/>
                </a:moveTo>
                <a:cubicBezTo>
                  <a:pt x="3346" y="1"/>
                  <a:pt x="2873" y="173"/>
                  <a:pt x="2449" y="517"/>
                </a:cubicBezTo>
                <a:cubicBezTo>
                  <a:pt x="211" y="2326"/>
                  <a:pt x="1" y="5882"/>
                  <a:pt x="740" y="8420"/>
                </a:cubicBezTo>
                <a:cubicBezTo>
                  <a:pt x="750" y="8480"/>
                  <a:pt x="770" y="8540"/>
                  <a:pt x="790" y="8600"/>
                </a:cubicBezTo>
                <a:lnTo>
                  <a:pt x="930" y="8600"/>
                </a:lnTo>
                <a:cubicBezTo>
                  <a:pt x="900" y="8530"/>
                  <a:pt x="880" y="8460"/>
                  <a:pt x="860" y="8390"/>
                </a:cubicBezTo>
                <a:cubicBezTo>
                  <a:pt x="131" y="5892"/>
                  <a:pt x="341" y="2386"/>
                  <a:pt x="2529" y="607"/>
                </a:cubicBezTo>
                <a:cubicBezTo>
                  <a:pt x="2920" y="289"/>
                  <a:pt x="3367" y="130"/>
                  <a:pt x="3873" y="130"/>
                </a:cubicBezTo>
                <a:cubicBezTo>
                  <a:pt x="4259" y="130"/>
                  <a:pt x="4679" y="222"/>
                  <a:pt x="5136" y="407"/>
                </a:cubicBezTo>
                <a:cubicBezTo>
                  <a:pt x="5486" y="557"/>
                  <a:pt x="5825" y="727"/>
                  <a:pt x="6145" y="927"/>
                </a:cubicBezTo>
                <a:cubicBezTo>
                  <a:pt x="6735" y="1297"/>
                  <a:pt x="7274" y="1736"/>
                  <a:pt x="7754" y="2226"/>
                </a:cubicBezTo>
                <a:cubicBezTo>
                  <a:pt x="7833" y="2305"/>
                  <a:pt x="7912" y="2385"/>
                  <a:pt x="7991" y="2465"/>
                </a:cubicBezTo>
                <a:lnTo>
                  <a:pt x="7991" y="2465"/>
                </a:lnTo>
                <a:cubicBezTo>
                  <a:pt x="7909" y="2388"/>
                  <a:pt x="7827" y="2311"/>
                  <a:pt x="7744" y="2236"/>
                </a:cubicBezTo>
                <a:cubicBezTo>
                  <a:pt x="7384" y="1916"/>
                  <a:pt x="7004" y="1616"/>
                  <a:pt x="6595" y="1367"/>
                </a:cubicBezTo>
                <a:cubicBezTo>
                  <a:pt x="6265" y="1167"/>
                  <a:pt x="5915" y="987"/>
                  <a:pt x="5566" y="837"/>
                </a:cubicBezTo>
                <a:cubicBezTo>
                  <a:pt x="5098" y="647"/>
                  <a:pt x="4672" y="552"/>
                  <a:pt x="4281" y="552"/>
                </a:cubicBezTo>
                <a:cubicBezTo>
                  <a:pt x="3769" y="552"/>
                  <a:pt x="3316" y="714"/>
                  <a:pt x="2908" y="1037"/>
                </a:cubicBezTo>
                <a:cubicBezTo>
                  <a:pt x="770" y="2755"/>
                  <a:pt x="540" y="6162"/>
                  <a:pt x="1210" y="8630"/>
                </a:cubicBezTo>
                <a:lnTo>
                  <a:pt x="1340" y="8630"/>
                </a:lnTo>
                <a:cubicBezTo>
                  <a:pt x="650" y="6192"/>
                  <a:pt x="870" y="2815"/>
                  <a:pt x="2978" y="1137"/>
                </a:cubicBezTo>
                <a:cubicBezTo>
                  <a:pt x="3363" y="831"/>
                  <a:pt x="3792" y="680"/>
                  <a:pt x="4278" y="680"/>
                </a:cubicBezTo>
                <a:cubicBezTo>
                  <a:pt x="4652" y="680"/>
                  <a:pt x="5059" y="769"/>
                  <a:pt x="5506" y="947"/>
                </a:cubicBezTo>
                <a:cubicBezTo>
                  <a:pt x="5855" y="1097"/>
                  <a:pt x="6195" y="1267"/>
                  <a:pt x="6525" y="1466"/>
                </a:cubicBezTo>
                <a:cubicBezTo>
                  <a:pt x="7098" y="1830"/>
                  <a:pt x="7626" y="2257"/>
                  <a:pt x="8099" y="2748"/>
                </a:cubicBezTo>
                <a:lnTo>
                  <a:pt x="8099" y="2748"/>
                </a:lnTo>
                <a:cubicBezTo>
                  <a:pt x="7750" y="2434"/>
                  <a:pt x="7375" y="2148"/>
                  <a:pt x="6974" y="1906"/>
                </a:cubicBezTo>
                <a:cubicBezTo>
                  <a:pt x="6645" y="1696"/>
                  <a:pt x="6305" y="1526"/>
                  <a:pt x="5955" y="1377"/>
                </a:cubicBezTo>
                <a:cubicBezTo>
                  <a:pt x="5501" y="1193"/>
                  <a:pt x="5084" y="1101"/>
                  <a:pt x="4702" y="1101"/>
                </a:cubicBezTo>
                <a:cubicBezTo>
                  <a:pt x="4211" y="1101"/>
                  <a:pt x="3775" y="1253"/>
                  <a:pt x="3388" y="1556"/>
                </a:cubicBezTo>
                <a:cubicBezTo>
                  <a:pt x="1390" y="3145"/>
                  <a:pt x="1090" y="6272"/>
                  <a:pt x="1659" y="8650"/>
                </a:cubicBezTo>
                <a:lnTo>
                  <a:pt x="1789" y="8650"/>
                </a:lnTo>
                <a:cubicBezTo>
                  <a:pt x="1210" y="6312"/>
                  <a:pt x="1490" y="3205"/>
                  <a:pt x="3458" y="1646"/>
                </a:cubicBezTo>
                <a:cubicBezTo>
                  <a:pt x="3821" y="1355"/>
                  <a:pt x="4235" y="1212"/>
                  <a:pt x="4702" y="1212"/>
                </a:cubicBezTo>
                <a:cubicBezTo>
                  <a:pt x="5070" y="1212"/>
                  <a:pt x="5470" y="1301"/>
                  <a:pt x="5905" y="1476"/>
                </a:cubicBezTo>
                <a:cubicBezTo>
                  <a:pt x="6255" y="1626"/>
                  <a:pt x="6595" y="1796"/>
                  <a:pt x="6914" y="1996"/>
                </a:cubicBezTo>
                <a:cubicBezTo>
                  <a:pt x="7544" y="2406"/>
                  <a:pt x="8123" y="2875"/>
                  <a:pt x="8633" y="3425"/>
                </a:cubicBezTo>
                <a:cubicBezTo>
                  <a:pt x="8243" y="3055"/>
                  <a:pt x="7823" y="2725"/>
                  <a:pt x="7364" y="2436"/>
                </a:cubicBezTo>
                <a:cubicBezTo>
                  <a:pt x="7034" y="2236"/>
                  <a:pt x="6695" y="2056"/>
                  <a:pt x="6335" y="1906"/>
                </a:cubicBezTo>
                <a:cubicBezTo>
                  <a:pt x="5895" y="1730"/>
                  <a:pt x="5490" y="1641"/>
                  <a:pt x="5119" y="1641"/>
                </a:cubicBezTo>
                <a:cubicBezTo>
                  <a:pt x="4646" y="1641"/>
                  <a:pt x="4226" y="1785"/>
                  <a:pt x="3857" y="2076"/>
                </a:cubicBezTo>
                <a:cubicBezTo>
                  <a:pt x="2918" y="2805"/>
                  <a:pt x="2289" y="3944"/>
                  <a:pt x="2039" y="5393"/>
                </a:cubicBezTo>
                <a:cubicBezTo>
                  <a:pt x="1859" y="6482"/>
                  <a:pt x="1889" y="7591"/>
                  <a:pt x="2119" y="8670"/>
                </a:cubicBezTo>
                <a:lnTo>
                  <a:pt x="2239" y="8680"/>
                </a:lnTo>
                <a:cubicBezTo>
                  <a:pt x="1779" y="6432"/>
                  <a:pt x="2099" y="3594"/>
                  <a:pt x="3937" y="2166"/>
                </a:cubicBezTo>
                <a:cubicBezTo>
                  <a:pt x="4282" y="1893"/>
                  <a:pt x="4677" y="1757"/>
                  <a:pt x="5124" y="1757"/>
                </a:cubicBezTo>
                <a:cubicBezTo>
                  <a:pt x="5480" y="1757"/>
                  <a:pt x="5870" y="1843"/>
                  <a:pt x="6295" y="2016"/>
                </a:cubicBezTo>
                <a:cubicBezTo>
                  <a:pt x="6645" y="2166"/>
                  <a:pt x="6984" y="2336"/>
                  <a:pt x="7304" y="2535"/>
                </a:cubicBezTo>
                <a:cubicBezTo>
                  <a:pt x="7889" y="2907"/>
                  <a:pt x="8430" y="3347"/>
                  <a:pt x="8912" y="3840"/>
                </a:cubicBezTo>
                <a:lnTo>
                  <a:pt x="8912" y="3840"/>
                </a:lnTo>
                <a:cubicBezTo>
                  <a:pt x="8277" y="3249"/>
                  <a:pt x="7537" y="2775"/>
                  <a:pt x="6735" y="2436"/>
                </a:cubicBezTo>
                <a:cubicBezTo>
                  <a:pt x="6305" y="2263"/>
                  <a:pt x="5913" y="2177"/>
                  <a:pt x="5553" y="2177"/>
                </a:cubicBezTo>
                <a:cubicBezTo>
                  <a:pt x="5100" y="2177"/>
                  <a:pt x="4698" y="2313"/>
                  <a:pt x="4337" y="2585"/>
                </a:cubicBezTo>
                <a:cubicBezTo>
                  <a:pt x="3428" y="3285"/>
                  <a:pt x="2818" y="4384"/>
                  <a:pt x="2579" y="5772"/>
                </a:cubicBezTo>
                <a:cubicBezTo>
                  <a:pt x="2419" y="6741"/>
                  <a:pt x="2419" y="7720"/>
                  <a:pt x="2589" y="8690"/>
                </a:cubicBezTo>
                <a:lnTo>
                  <a:pt x="2698" y="8690"/>
                </a:lnTo>
                <a:cubicBezTo>
                  <a:pt x="2179" y="5842"/>
                  <a:pt x="3138" y="3644"/>
                  <a:pt x="4407" y="2665"/>
                </a:cubicBezTo>
                <a:cubicBezTo>
                  <a:pt x="4742" y="2413"/>
                  <a:pt x="5116" y="2284"/>
                  <a:pt x="5540" y="2284"/>
                </a:cubicBezTo>
                <a:cubicBezTo>
                  <a:pt x="5887" y="2284"/>
                  <a:pt x="6266" y="2370"/>
                  <a:pt x="6685" y="2545"/>
                </a:cubicBezTo>
                <a:cubicBezTo>
                  <a:pt x="7034" y="2685"/>
                  <a:pt x="7374" y="2865"/>
                  <a:pt x="7694" y="3065"/>
                </a:cubicBezTo>
                <a:cubicBezTo>
                  <a:pt x="8373" y="3465"/>
                  <a:pt x="8942" y="4014"/>
                  <a:pt x="9492" y="4563"/>
                </a:cubicBezTo>
                <a:lnTo>
                  <a:pt x="9502" y="4573"/>
                </a:lnTo>
                <a:lnTo>
                  <a:pt x="9727" y="4805"/>
                </a:lnTo>
                <a:lnTo>
                  <a:pt x="9727" y="4805"/>
                </a:lnTo>
                <a:cubicBezTo>
                  <a:pt x="9653" y="4734"/>
                  <a:pt x="9578" y="4663"/>
                  <a:pt x="9502" y="4593"/>
                </a:cubicBezTo>
                <a:lnTo>
                  <a:pt x="9492" y="4583"/>
                </a:lnTo>
                <a:cubicBezTo>
                  <a:pt x="9082" y="4174"/>
                  <a:pt x="8623" y="3814"/>
                  <a:pt x="8133" y="3514"/>
                </a:cubicBezTo>
                <a:cubicBezTo>
                  <a:pt x="7804" y="3315"/>
                  <a:pt x="7464" y="3135"/>
                  <a:pt x="7104" y="2985"/>
                </a:cubicBezTo>
                <a:cubicBezTo>
                  <a:pt x="6687" y="2819"/>
                  <a:pt x="6306" y="2736"/>
                  <a:pt x="5957" y="2736"/>
                </a:cubicBezTo>
                <a:cubicBezTo>
                  <a:pt x="5529" y="2736"/>
                  <a:pt x="5148" y="2862"/>
                  <a:pt x="4806" y="3115"/>
                </a:cubicBezTo>
                <a:cubicBezTo>
                  <a:pt x="3198" y="4324"/>
                  <a:pt x="2778" y="6651"/>
                  <a:pt x="3058" y="8720"/>
                </a:cubicBezTo>
                <a:lnTo>
                  <a:pt x="3168" y="8720"/>
                </a:lnTo>
                <a:cubicBezTo>
                  <a:pt x="2888" y="6681"/>
                  <a:pt x="3298" y="4384"/>
                  <a:pt x="4876" y="3195"/>
                </a:cubicBezTo>
                <a:cubicBezTo>
                  <a:pt x="5198" y="2955"/>
                  <a:pt x="5553" y="2834"/>
                  <a:pt x="5955" y="2834"/>
                </a:cubicBezTo>
                <a:cubicBezTo>
                  <a:pt x="6289" y="2834"/>
                  <a:pt x="6656" y="2917"/>
                  <a:pt x="7064" y="3085"/>
                </a:cubicBezTo>
                <a:cubicBezTo>
                  <a:pt x="7414" y="3225"/>
                  <a:pt x="7754" y="3405"/>
                  <a:pt x="8073" y="3604"/>
                </a:cubicBezTo>
                <a:cubicBezTo>
                  <a:pt x="8813" y="4044"/>
                  <a:pt x="9422" y="4643"/>
                  <a:pt x="10011" y="5243"/>
                </a:cubicBezTo>
                <a:cubicBezTo>
                  <a:pt x="10051" y="5283"/>
                  <a:pt x="10101" y="5333"/>
                  <a:pt x="10141" y="5373"/>
                </a:cubicBezTo>
                <a:cubicBezTo>
                  <a:pt x="10163" y="5396"/>
                  <a:pt x="10185" y="5419"/>
                  <a:pt x="10208" y="5441"/>
                </a:cubicBezTo>
                <a:lnTo>
                  <a:pt x="10208" y="5441"/>
                </a:lnTo>
                <a:cubicBezTo>
                  <a:pt x="10143" y="5378"/>
                  <a:pt x="10078" y="5316"/>
                  <a:pt x="10011" y="5253"/>
                </a:cubicBezTo>
                <a:cubicBezTo>
                  <a:pt x="9562" y="4793"/>
                  <a:pt x="9052" y="4384"/>
                  <a:pt x="8513" y="4044"/>
                </a:cubicBezTo>
                <a:cubicBezTo>
                  <a:pt x="8183" y="3844"/>
                  <a:pt x="7833" y="3674"/>
                  <a:pt x="7484" y="3524"/>
                </a:cubicBezTo>
                <a:cubicBezTo>
                  <a:pt x="7076" y="3357"/>
                  <a:pt x="6703" y="3273"/>
                  <a:pt x="6362" y="3273"/>
                </a:cubicBezTo>
                <a:cubicBezTo>
                  <a:pt x="5952" y="3273"/>
                  <a:pt x="5588" y="3394"/>
                  <a:pt x="5266" y="3634"/>
                </a:cubicBezTo>
                <a:cubicBezTo>
                  <a:pt x="3787" y="4723"/>
                  <a:pt x="3348" y="6811"/>
                  <a:pt x="3538" y="8749"/>
                </a:cubicBezTo>
                <a:lnTo>
                  <a:pt x="3647" y="8749"/>
                </a:lnTo>
                <a:cubicBezTo>
                  <a:pt x="3458" y="6851"/>
                  <a:pt x="3887" y="4783"/>
                  <a:pt x="5336" y="3714"/>
                </a:cubicBezTo>
                <a:cubicBezTo>
                  <a:pt x="5645" y="3487"/>
                  <a:pt x="5983" y="3374"/>
                  <a:pt x="6366" y="3374"/>
                </a:cubicBezTo>
                <a:cubicBezTo>
                  <a:pt x="6690" y="3374"/>
                  <a:pt x="7046" y="3454"/>
                  <a:pt x="7444" y="3614"/>
                </a:cubicBezTo>
                <a:cubicBezTo>
                  <a:pt x="7794" y="3764"/>
                  <a:pt x="8133" y="3944"/>
                  <a:pt x="8453" y="4134"/>
                </a:cubicBezTo>
                <a:cubicBezTo>
                  <a:pt x="9068" y="4506"/>
                  <a:pt x="9598" y="4997"/>
                  <a:pt x="10101" y="5499"/>
                </a:cubicBezTo>
                <a:lnTo>
                  <a:pt x="10101" y="5499"/>
                </a:lnTo>
                <a:cubicBezTo>
                  <a:pt x="9728" y="5164"/>
                  <a:pt x="9329" y="4862"/>
                  <a:pt x="8902" y="4593"/>
                </a:cubicBezTo>
                <a:cubicBezTo>
                  <a:pt x="8573" y="4394"/>
                  <a:pt x="8233" y="4214"/>
                  <a:pt x="7873" y="4064"/>
                </a:cubicBezTo>
                <a:cubicBezTo>
                  <a:pt x="7478" y="3903"/>
                  <a:pt x="7116" y="3822"/>
                  <a:pt x="6786" y="3822"/>
                </a:cubicBezTo>
                <a:cubicBezTo>
                  <a:pt x="6400" y="3822"/>
                  <a:pt x="6057" y="3933"/>
                  <a:pt x="5755" y="4154"/>
                </a:cubicBezTo>
                <a:cubicBezTo>
                  <a:pt x="4926" y="4753"/>
                  <a:pt x="4367" y="5722"/>
                  <a:pt x="4147" y="6961"/>
                </a:cubicBezTo>
                <a:cubicBezTo>
                  <a:pt x="4037" y="7561"/>
                  <a:pt x="4007" y="8170"/>
                  <a:pt x="4047" y="8779"/>
                </a:cubicBezTo>
                <a:lnTo>
                  <a:pt x="4147" y="8779"/>
                </a:lnTo>
                <a:cubicBezTo>
                  <a:pt x="4047" y="7021"/>
                  <a:pt x="4487" y="5193"/>
                  <a:pt x="5815" y="4234"/>
                </a:cubicBezTo>
                <a:cubicBezTo>
                  <a:pt x="6103" y="4020"/>
                  <a:pt x="6420" y="3915"/>
                  <a:pt x="6780" y="3915"/>
                </a:cubicBezTo>
                <a:cubicBezTo>
                  <a:pt x="7094" y="3915"/>
                  <a:pt x="7442" y="3996"/>
                  <a:pt x="7833" y="4154"/>
                </a:cubicBezTo>
                <a:cubicBezTo>
                  <a:pt x="8183" y="4304"/>
                  <a:pt x="8523" y="4474"/>
                  <a:pt x="8852" y="4673"/>
                </a:cubicBezTo>
                <a:cubicBezTo>
                  <a:pt x="9592" y="5113"/>
                  <a:pt x="10201" y="5722"/>
                  <a:pt x="10791" y="6312"/>
                </a:cubicBezTo>
                <a:cubicBezTo>
                  <a:pt x="11530" y="7051"/>
                  <a:pt x="12289" y="7810"/>
                  <a:pt x="13308" y="8270"/>
                </a:cubicBezTo>
                <a:cubicBezTo>
                  <a:pt x="14857" y="8959"/>
                  <a:pt x="16585" y="9189"/>
                  <a:pt x="18263" y="9409"/>
                </a:cubicBezTo>
                <a:cubicBezTo>
                  <a:pt x="18613" y="9459"/>
                  <a:pt x="18973" y="9509"/>
                  <a:pt x="19322" y="9559"/>
                </a:cubicBezTo>
                <a:lnTo>
                  <a:pt x="19482" y="9579"/>
                </a:lnTo>
                <a:lnTo>
                  <a:pt x="21061" y="9659"/>
                </a:lnTo>
                <a:cubicBezTo>
                  <a:pt x="20481" y="9609"/>
                  <a:pt x="19902" y="9539"/>
                  <a:pt x="19332" y="9459"/>
                </a:cubicBezTo>
                <a:cubicBezTo>
                  <a:pt x="18983" y="9409"/>
                  <a:pt x="18623" y="9359"/>
                  <a:pt x="18273" y="9309"/>
                </a:cubicBezTo>
                <a:cubicBezTo>
                  <a:pt x="16605" y="9089"/>
                  <a:pt x="14877" y="8859"/>
                  <a:pt x="13348" y="8180"/>
                </a:cubicBezTo>
                <a:cubicBezTo>
                  <a:pt x="12519" y="7811"/>
                  <a:pt x="11865" y="7232"/>
                  <a:pt x="11245" y="6630"/>
                </a:cubicBezTo>
                <a:lnTo>
                  <a:pt x="11245" y="6630"/>
                </a:lnTo>
                <a:cubicBezTo>
                  <a:pt x="11774" y="7118"/>
                  <a:pt x="12351" y="7563"/>
                  <a:pt x="13038" y="7870"/>
                </a:cubicBezTo>
                <a:cubicBezTo>
                  <a:pt x="14627" y="8580"/>
                  <a:pt x="16395" y="8829"/>
                  <a:pt x="18114" y="9059"/>
                </a:cubicBezTo>
                <a:cubicBezTo>
                  <a:pt x="18473" y="9109"/>
                  <a:pt x="18823" y="9159"/>
                  <a:pt x="19173" y="9209"/>
                </a:cubicBezTo>
                <a:cubicBezTo>
                  <a:pt x="20977" y="9476"/>
                  <a:pt x="22794" y="9609"/>
                  <a:pt x="24608" y="9609"/>
                </a:cubicBezTo>
                <a:cubicBezTo>
                  <a:pt x="26931" y="9609"/>
                  <a:pt x="29252" y="9391"/>
                  <a:pt x="31541" y="8959"/>
                </a:cubicBezTo>
                <a:cubicBezTo>
                  <a:pt x="32740" y="8740"/>
                  <a:pt x="33928" y="8260"/>
                  <a:pt x="35087" y="7800"/>
                </a:cubicBezTo>
                <a:cubicBezTo>
                  <a:pt x="35996" y="7431"/>
                  <a:pt x="36946" y="7051"/>
                  <a:pt x="37865" y="6811"/>
                </a:cubicBezTo>
                <a:cubicBezTo>
                  <a:pt x="38554" y="6612"/>
                  <a:pt x="39223" y="6372"/>
                  <a:pt x="39863" y="6072"/>
                </a:cubicBezTo>
                <a:cubicBezTo>
                  <a:pt x="40892" y="5629"/>
                  <a:pt x="41880" y="5206"/>
                  <a:pt x="42860" y="5206"/>
                </a:cubicBezTo>
                <a:cubicBezTo>
                  <a:pt x="43250" y="5206"/>
                  <a:pt x="43639" y="5273"/>
                  <a:pt x="44029" y="5433"/>
                </a:cubicBezTo>
                <a:cubicBezTo>
                  <a:pt x="44398" y="5593"/>
                  <a:pt x="44748" y="5802"/>
                  <a:pt x="45048" y="6072"/>
                </a:cubicBezTo>
                <a:cubicBezTo>
                  <a:pt x="45697" y="6642"/>
                  <a:pt x="45997" y="7291"/>
                  <a:pt x="45917" y="8010"/>
                </a:cubicBezTo>
                <a:cubicBezTo>
                  <a:pt x="45817" y="8929"/>
                  <a:pt x="45128" y="9898"/>
                  <a:pt x="44119" y="10867"/>
                </a:cubicBezTo>
                <a:lnTo>
                  <a:pt x="44259" y="10867"/>
                </a:lnTo>
                <a:cubicBezTo>
                  <a:pt x="45248" y="9908"/>
                  <a:pt x="45927" y="8939"/>
                  <a:pt x="46027" y="8020"/>
                </a:cubicBezTo>
                <a:cubicBezTo>
                  <a:pt x="46107" y="7271"/>
                  <a:pt x="45807" y="6592"/>
                  <a:pt x="45128" y="5992"/>
                </a:cubicBezTo>
                <a:cubicBezTo>
                  <a:pt x="44818" y="5722"/>
                  <a:pt x="44458" y="5493"/>
                  <a:pt x="44069" y="5333"/>
                </a:cubicBezTo>
                <a:cubicBezTo>
                  <a:pt x="43667" y="5170"/>
                  <a:pt x="43267" y="5102"/>
                  <a:pt x="42868" y="5102"/>
                </a:cubicBezTo>
                <a:cubicBezTo>
                  <a:pt x="41867" y="5102"/>
                  <a:pt x="40865" y="5529"/>
                  <a:pt x="39823" y="5972"/>
                </a:cubicBezTo>
                <a:cubicBezTo>
                  <a:pt x="39183" y="6272"/>
                  <a:pt x="38524" y="6512"/>
                  <a:pt x="37845" y="6711"/>
                </a:cubicBezTo>
                <a:cubicBezTo>
                  <a:pt x="36916" y="6951"/>
                  <a:pt x="35967" y="7331"/>
                  <a:pt x="35047" y="7700"/>
                </a:cubicBezTo>
                <a:cubicBezTo>
                  <a:pt x="33898" y="8160"/>
                  <a:pt x="32710" y="8640"/>
                  <a:pt x="31531" y="8859"/>
                </a:cubicBezTo>
                <a:cubicBezTo>
                  <a:pt x="29244" y="9286"/>
                  <a:pt x="26925" y="9502"/>
                  <a:pt x="24605" y="9502"/>
                </a:cubicBezTo>
                <a:cubicBezTo>
                  <a:pt x="22800" y="9502"/>
                  <a:pt x="20995" y="9371"/>
                  <a:pt x="19203" y="9109"/>
                </a:cubicBezTo>
                <a:cubicBezTo>
                  <a:pt x="18853" y="9059"/>
                  <a:pt x="18493" y="9009"/>
                  <a:pt x="18134" y="8959"/>
                </a:cubicBezTo>
                <a:cubicBezTo>
                  <a:pt x="16425" y="8720"/>
                  <a:pt x="14667" y="8480"/>
                  <a:pt x="13088" y="7770"/>
                </a:cubicBezTo>
                <a:cubicBezTo>
                  <a:pt x="12219" y="7381"/>
                  <a:pt x="11530" y="6761"/>
                  <a:pt x="10881" y="6122"/>
                </a:cubicBezTo>
                <a:lnTo>
                  <a:pt x="10871" y="6112"/>
                </a:lnTo>
                <a:lnTo>
                  <a:pt x="10709" y="5946"/>
                </a:lnTo>
                <a:lnTo>
                  <a:pt x="10709" y="5946"/>
                </a:lnTo>
                <a:cubicBezTo>
                  <a:pt x="10763" y="5998"/>
                  <a:pt x="10816" y="6050"/>
                  <a:pt x="10871" y="6102"/>
                </a:cubicBezTo>
                <a:lnTo>
                  <a:pt x="10881" y="6112"/>
                </a:lnTo>
                <a:cubicBezTo>
                  <a:pt x="11440" y="6661"/>
                  <a:pt x="12079" y="7121"/>
                  <a:pt x="12789" y="7461"/>
                </a:cubicBezTo>
                <a:cubicBezTo>
                  <a:pt x="14417" y="8200"/>
                  <a:pt x="16235" y="8460"/>
                  <a:pt x="17984" y="8710"/>
                </a:cubicBezTo>
                <a:cubicBezTo>
                  <a:pt x="18343" y="8759"/>
                  <a:pt x="18703" y="8809"/>
                  <a:pt x="19063" y="8859"/>
                </a:cubicBezTo>
                <a:cubicBezTo>
                  <a:pt x="20941" y="9138"/>
                  <a:pt x="22834" y="9277"/>
                  <a:pt x="24728" y="9277"/>
                </a:cubicBezTo>
                <a:cubicBezTo>
                  <a:pt x="27116" y="9277"/>
                  <a:pt x="29504" y="9055"/>
                  <a:pt x="31860" y="8610"/>
                </a:cubicBezTo>
                <a:cubicBezTo>
                  <a:pt x="33119" y="8370"/>
                  <a:pt x="34378" y="7870"/>
                  <a:pt x="35597" y="7381"/>
                </a:cubicBezTo>
                <a:cubicBezTo>
                  <a:pt x="36496" y="7001"/>
                  <a:pt x="37425" y="6671"/>
                  <a:pt x="38364" y="6382"/>
                </a:cubicBezTo>
                <a:cubicBezTo>
                  <a:pt x="39064" y="6172"/>
                  <a:pt x="39743" y="5902"/>
                  <a:pt x="40402" y="5602"/>
                </a:cubicBezTo>
                <a:cubicBezTo>
                  <a:pt x="41486" y="5122"/>
                  <a:pt x="42596" y="4632"/>
                  <a:pt x="43691" y="4632"/>
                </a:cubicBezTo>
                <a:cubicBezTo>
                  <a:pt x="44099" y="4632"/>
                  <a:pt x="44506" y="4700"/>
                  <a:pt x="44908" y="4863"/>
                </a:cubicBezTo>
                <a:cubicBezTo>
                  <a:pt x="45288" y="5023"/>
                  <a:pt x="45627" y="5233"/>
                  <a:pt x="45937" y="5503"/>
                </a:cubicBezTo>
                <a:cubicBezTo>
                  <a:pt x="46626" y="6092"/>
                  <a:pt x="46926" y="6771"/>
                  <a:pt x="46846" y="7521"/>
                </a:cubicBezTo>
                <a:cubicBezTo>
                  <a:pt x="46726" y="8590"/>
                  <a:pt x="45837" y="9739"/>
                  <a:pt x="44568" y="10867"/>
                </a:cubicBezTo>
                <a:lnTo>
                  <a:pt x="44728" y="10877"/>
                </a:lnTo>
                <a:cubicBezTo>
                  <a:pt x="45967" y="9779"/>
                  <a:pt x="46836" y="8630"/>
                  <a:pt x="46956" y="7551"/>
                </a:cubicBezTo>
                <a:cubicBezTo>
                  <a:pt x="47046" y="6771"/>
                  <a:pt x="46726" y="6062"/>
                  <a:pt x="46017" y="5453"/>
                </a:cubicBezTo>
                <a:cubicBezTo>
                  <a:pt x="45697" y="5173"/>
                  <a:pt x="45338" y="4943"/>
                  <a:pt x="44948" y="4783"/>
                </a:cubicBezTo>
                <a:cubicBezTo>
                  <a:pt x="44530" y="4613"/>
                  <a:pt x="44110" y="4542"/>
                  <a:pt x="43688" y="4542"/>
                </a:cubicBezTo>
                <a:cubicBezTo>
                  <a:pt x="42576" y="4542"/>
                  <a:pt x="41456" y="5037"/>
                  <a:pt x="40362" y="5523"/>
                </a:cubicBezTo>
                <a:cubicBezTo>
                  <a:pt x="39713" y="5832"/>
                  <a:pt x="39034" y="6092"/>
                  <a:pt x="38344" y="6302"/>
                </a:cubicBezTo>
                <a:cubicBezTo>
                  <a:pt x="37395" y="6582"/>
                  <a:pt x="36466" y="6921"/>
                  <a:pt x="35557" y="7301"/>
                </a:cubicBezTo>
                <a:cubicBezTo>
                  <a:pt x="34348" y="7790"/>
                  <a:pt x="33089" y="8290"/>
                  <a:pt x="31840" y="8520"/>
                </a:cubicBezTo>
                <a:cubicBezTo>
                  <a:pt x="29486" y="8961"/>
                  <a:pt x="27103" y="9180"/>
                  <a:pt x="24720" y="9180"/>
                </a:cubicBezTo>
                <a:cubicBezTo>
                  <a:pt x="22836" y="9180"/>
                  <a:pt x="20953" y="9043"/>
                  <a:pt x="19083" y="8769"/>
                </a:cubicBezTo>
                <a:cubicBezTo>
                  <a:pt x="18723" y="8710"/>
                  <a:pt x="18363" y="8660"/>
                  <a:pt x="18004" y="8610"/>
                </a:cubicBezTo>
                <a:cubicBezTo>
                  <a:pt x="16255" y="8360"/>
                  <a:pt x="14447" y="8110"/>
                  <a:pt x="12839" y="7381"/>
                </a:cubicBezTo>
                <a:cubicBezTo>
                  <a:pt x="12019" y="7001"/>
                  <a:pt x="11350" y="6432"/>
                  <a:pt x="10741" y="5822"/>
                </a:cubicBezTo>
                <a:lnTo>
                  <a:pt x="10721" y="5812"/>
                </a:lnTo>
                <a:cubicBezTo>
                  <a:pt x="10590" y="5681"/>
                  <a:pt x="10459" y="5550"/>
                  <a:pt x="10332" y="5419"/>
                </a:cubicBezTo>
                <a:lnTo>
                  <a:pt x="10332" y="5419"/>
                </a:lnTo>
                <a:cubicBezTo>
                  <a:pt x="10460" y="5545"/>
                  <a:pt x="10589" y="5670"/>
                  <a:pt x="10721" y="5792"/>
                </a:cubicBezTo>
                <a:lnTo>
                  <a:pt x="10741" y="5812"/>
                </a:lnTo>
                <a:cubicBezTo>
                  <a:pt x="11270" y="6322"/>
                  <a:pt x="11880" y="6741"/>
                  <a:pt x="12539" y="7061"/>
                </a:cubicBezTo>
                <a:cubicBezTo>
                  <a:pt x="12669" y="7121"/>
                  <a:pt x="12789" y="7171"/>
                  <a:pt x="12929" y="7221"/>
                </a:cubicBezTo>
                <a:cubicBezTo>
                  <a:pt x="14487" y="7860"/>
                  <a:pt x="16205" y="8110"/>
                  <a:pt x="17864" y="8350"/>
                </a:cubicBezTo>
                <a:cubicBezTo>
                  <a:pt x="18224" y="8400"/>
                  <a:pt x="18583" y="8460"/>
                  <a:pt x="18943" y="8510"/>
                </a:cubicBezTo>
                <a:cubicBezTo>
                  <a:pt x="20845" y="8810"/>
                  <a:pt x="22813" y="8959"/>
                  <a:pt x="24804" y="8959"/>
                </a:cubicBezTo>
                <a:cubicBezTo>
                  <a:pt x="27256" y="8959"/>
                  <a:pt x="29743" y="8732"/>
                  <a:pt x="32180" y="8280"/>
                </a:cubicBezTo>
                <a:cubicBezTo>
                  <a:pt x="33519" y="8030"/>
                  <a:pt x="34838" y="7491"/>
                  <a:pt x="36126" y="6981"/>
                </a:cubicBezTo>
                <a:cubicBezTo>
                  <a:pt x="37025" y="6622"/>
                  <a:pt x="37965" y="6242"/>
                  <a:pt x="38874" y="5982"/>
                </a:cubicBezTo>
                <a:cubicBezTo>
                  <a:pt x="39583" y="5752"/>
                  <a:pt x="40282" y="5473"/>
                  <a:pt x="40952" y="5153"/>
                </a:cubicBezTo>
                <a:cubicBezTo>
                  <a:pt x="42128" y="4620"/>
                  <a:pt x="43331" y="4076"/>
                  <a:pt x="44509" y="4076"/>
                </a:cubicBezTo>
                <a:cubicBezTo>
                  <a:pt x="44943" y="4076"/>
                  <a:pt x="45373" y="4149"/>
                  <a:pt x="45797" y="4324"/>
                </a:cubicBezTo>
                <a:cubicBezTo>
                  <a:pt x="46177" y="4474"/>
                  <a:pt x="46526" y="4693"/>
                  <a:pt x="46836" y="4963"/>
                </a:cubicBezTo>
                <a:cubicBezTo>
                  <a:pt x="47555" y="5573"/>
                  <a:pt x="47875" y="6272"/>
                  <a:pt x="47785" y="7051"/>
                </a:cubicBezTo>
                <a:cubicBezTo>
                  <a:pt x="47655" y="8280"/>
                  <a:pt x="46536" y="9609"/>
                  <a:pt x="45008" y="10897"/>
                </a:cubicBezTo>
                <a:lnTo>
                  <a:pt x="45168" y="10907"/>
                </a:lnTo>
                <a:cubicBezTo>
                  <a:pt x="46666" y="9639"/>
                  <a:pt x="47755" y="8320"/>
                  <a:pt x="47895" y="7081"/>
                </a:cubicBezTo>
                <a:cubicBezTo>
                  <a:pt x="47975" y="6272"/>
                  <a:pt x="47645" y="5533"/>
                  <a:pt x="46906" y="4903"/>
                </a:cubicBezTo>
                <a:cubicBezTo>
                  <a:pt x="46586" y="4623"/>
                  <a:pt x="46217" y="4394"/>
                  <a:pt x="45827" y="4234"/>
                </a:cubicBezTo>
                <a:cubicBezTo>
                  <a:pt x="45391" y="4056"/>
                  <a:pt x="44950" y="3981"/>
                  <a:pt x="44506" y="3981"/>
                </a:cubicBezTo>
                <a:cubicBezTo>
                  <a:pt x="43303" y="3981"/>
                  <a:pt x="42081" y="4530"/>
                  <a:pt x="40892" y="5063"/>
                </a:cubicBezTo>
                <a:cubicBezTo>
                  <a:pt x="40222" y="5393"/>
                  <a:pt x="39533" y="5662"/>
                  <a:pt x="38834" y="5892"/>
                </a:cubicBezTo>
                <a:cubicBezTo>
                  <a:pt x="37915" y="6162"/>
                  <a:pt x="36976" y="6532"/>
                  <a:pt x="36076" y="6891"/>
                </a:cubicBezTo>
                <a:cubicBezTo>
                  <a:pt x="34798" y="7401"/>
                  <a:pt x="33469" y="7930"/>
                  <a:pt x="32150" y="8180"/>
                </a:cubicBezTo>
                <a:cubicBezTo>
                  <a:pt x="29718" y="8632"/>
                  <a:pt x="27241" y="8859"/>
                  <a:pt x="24796" y="8859"/>
                </a:cubicBezTo>
                <a:cubicBezTo>
                  <a:pt x="22812" y="8859"/>
                  <a:pt x="20851" y="8710"/>
                  <a:pt x="18953" y="8410"/>
                </a:cubicBezTo>
                <a:cubicBezTo>
                  <a:pt x="18603" y="8360"/>
                  <a:pt x="18234" y="8300"/>
                  <a:pt x="17874" y="8250"/>
                </a:cubicBezTo>
                <a:cubicBezTo>
                  <a:pt x="16225" y="8010"/>
                  <a:pt x="14517" y="7760"/>
                  <a:pt x="12969" y="7131"/>
                </a:cubicBezTo>
                <a:cubicBezTo>
                  <a:pt x="12839" y="7071"/>
                  <a:pt x="12709" y="7021"/>
                  <a:pt x="12589" y="6961"/>
                </a:cubicBezTo>
                <a:cubicBezTo>
                  <a:pt x="11895" y="6645"/>
                  <a:pt x="11309" y="6189"/>
                  <a:pt x="10770" y="5683"/>
                </a:cubicBezTo>
                <a:lnTo>
                  <a:pt x="10770" y="5683"/>
                </a:lnTo>
                <a:cubicBezTo>
                  <a:pt x="11226" y="6082"/>
                  <a:pt x="11738" y="6414"/>
                  <a:pt x="12279" y="6671"/>
                </a:cubicBezTo>
                <a:cubicBezTo>
                  <a:pt x="12419" y="6741"/>
                  <a:pt x="12559" y="6801"/>
                  <a:pt x="12709" y="6861"/>
                </a:cubicBezTo>
                <a:cubicBezTo>
                  <a:pt x="14297" y="7511"/>
                  <a:pt x="16046" y="7770"/>
                  <a:pt x="17724" y="8020"/>
                </a:cubicBezTo>
                <a:cubicBezTo>
                  <a:pt x="18094" y="8070"/>
                  <a:pt x="18453" y="8130"/>
                  <a:pt x="18813" y="8180"/>
                </a:cubicBezTo>
                <a:cubicBezTo>
                  <a:pt x="20796" y="8497"/>
                  <a:pt x="22849" y="8656"/>
                  <a:pt x="24928" y="8656"/>
                </a:cubicBezTo>
                <a:cubicBezTo>
                  <a:pt x="27436" y="8656"/>
                  <a:pt x="29982" y="8425"/>
                  <a:pt x="32490" y="7960"/>
                </a:cubicBezTo>
                <a:cubicBezTo>
                  <a:pt x="33898" y="7700"/>
                  <a:pt x="35297" y="7131"/>
                  <a:pt x="36646" y="6592"/>
                </a:cubicBezTo>
                <a:cubicBezTo>
                  <a:pt x="37535" y="6232"/>
                  <a:pt x="38454" y="5862"/>
                  <a:pt x="39353" y="5593"/>
                </a:cubicBezTo>
                <a:cubicBezTo>
                  <a:pt x="40083" y="5343"/>
                  <a:pt x="40792" y="5053"/>
                  <a:pt x="41481" y="4713"/>
                </a:cubicBezTo>
                <a:cubicBezTo>
                  <a:pt x="42746" y="4125"/>
                  <a:pt x="44044" y="3526"/>
                  <a:pt x="45315" y="3526"/>
                </a:cubicBezTo>
                <a:cubicBezTo>
                  <a:pt x="45770" y="3526"/>
                  <a:pt x="46221" y="3602"/>
                  <a:pt x="46666" y="3784"/>
                </a:cubicBezTo>
                <a:cubicBezTo>
                  <a:pt x="47046" y="3944"/>
                  <a:pt x="47406" y="4164"/>
                  <a:pt x="47725" y="4434"/>
                </a:cubicBezTo>
                <a:cubicBezTo>
                  <a:pt x="48465" y="5053"/>
                  <a:pt x="48794" y="5782"/>
                  <a:pt x="48714" y="6592"/>
                </a:cubicBezTo>
                <a:cubicBezTo>
                  <a:pt x="48564" y="7980"/>
                  <a:pt x="47216" y="9489"/>
                  <a:pt x="45407" y="10927"/>
                </a:cubicBezTo>
                <a:lnTo>
                  <a:pt x="45577" y="10937"/>
                </a:lnTo>
                <a:cubicBezTo>
                  <a:pt x="47356" y="9509"/>
                  <a:pt x="48674" y="8000"/>
                  <a:pt x="48824" y="6612"/>
                </a:cubicBezTo>
                <a:cubicBezTo>
                  <a:pt x="48914" y="5762"/>
                  <a:pt x="48564" y="5003"/>
                  <a:pt x="47795" y="4354"/>
                </a:cubicBezTo>
                <a:cubicBezTo>
                  <a:pt x="47465" y="4074"/>
                  <a:pt x="47096" y="3844"/>
                  <a:pt x="46706" y="3684"/>
                </a:cubicBezTo>
                <a:cubicBezTo>
                  <a:pt x="46243" y="3495"/>
                  <a:pt x="45775" y="3416"/>
                  <a:pt x="45306" y="3416"/>
                </a:cubicBezTo>
                <a:cubicBezTo>
                  <a:pt x="44013" y="3416"/>
                  <a:pt x="42704" y="4020"/>
                  <a:pt x="41421" y="4613"/>
                </a:cubicBezTo>
                <a:cubicBezTo>
                  <a:pt x="40742" y="4953"/>
                  <a:pt x="40043" y="5243"/>
                  <a:pt x="39323" y="5483"/>
                </a:cubicBezTo>
                <a:cubicBezTo>
                  <a:pt x="38414" y="5762"/>
                  <a:pt x="37495" y="6132"/>
                  <a:pt x="36606" y="6482"/>
                </a:cubicBezTo>
                <a:cubicBezTo>
                  <a:pt x="35257" y="7021"/>
                  <a:pt x="33859" y="7581"/>
                  <a:pt x="32460" y="7850"/>
                </a:cubicBezTo>
                <a:cubicBezTo>
                  <a:pt x="29955" y="8311"/>
                  <a:pt x="27405" y="8543"/>
                  <a:pt x="24895" y="8543"/>
                </a:cubicBezTo>
                <a:cubicBezTo>
                  <a:pt x="22831" y="8543"/>
                  <a:pt x="20794" y="8386"/>
                  <a:pt x="18833" y="8070"/>
                </a:cubicBezTo>
                <a:cubicBezTo>
                  <a:pt x="18473" y="8010"/>
                  <a:pt x="18104" y="7960"/>
                  <a:pt x="17744" y="7900"/>
                </a:cubicBezTo>
                <a:cubicBezTo>
                  <a:pt x="16066" y="7651"/>
                  <a:pt x="14327" y="7391"/>
                  <a:pt x="12749" y="6751"/>
                </a:cubicBezTo>
                <a:cubicBezTo>
                  <a:pt x="12599" y="6691"/>
                  <a:pt x="12459" y="6632"/>
                  <a:pt x="12319" y="6572"/>
                </a:cubicBezTo>
                <a:cubicBezTo>
                  <a:pt x="11610" y="6244"/>
                  <a:pt x="11008" y="5767"/>
                  <a:pt x="10461" y="5247"/>
                </a:cubicBezTo>
                <a:lnTo>
                  <a:pt x="10461" y="5247"/>
                </a:lnTo>
                <a:cubicBezTo>
                  <a:pt x="10928" y="5659"/>
                  <a:pt x="11450" y="6005"/>
                  <a:pt x="12019" y="6272"/>
                </a:cubicBezTo>
                <a:cubicBezTo>
                  <a:pt x="12159" y="6342"/>
                  <a:pt x="12309" y="6412"/>
                  <a:pt x="12469" y="6472"/>
                </a:cubicBezTo>
                <a:cubicBezTo>
                  <a:pt x="14087" y="7131"/>
                  <a:pt x="15876" y="7411"/>
                  <a:pt x="17604" y="7671"/>
                </a:cubicBezTo>
                <a:cubicBezTo>
                  <a:pt x="17964" y="7720"/>
                  <a:pt x="18323" y="7780"/>
                  <a:pt x="18673" y="7840"/>
                </a:cubicBezTo>
                <a:cubicBezTo>
                  <a:pt x="20714" y="8172"/>
                  <a:pt x="22837" y="8339"/>
                  <a:pt x="24993" y="8339"/>
                </a:cubicBezTo>
                <a:cubicBezTo>
                  <a:pt x="27575" y="8339"/>
                  <a:pt x="30203" y="8100"/>
                  <a:pt x="32790" y="7621"/>
                </a:cubicBezTo>
                <a:cubicBezTo>
                  <a:pt x="34278" y="7351"/>
                  <a:pt x="35757" y="6751"/>
                  <a:pt x="37185" y="6172"/>
                </a:cubicBezTo>
                <a:cubicBezTo>
                  <a:pt x="38055" y="5822"/>
                  <a:pt x="38954" y="5463"/>
                  <a:pt x="39843" y="5173"/>
                </a:cubicBezTo>
                <a:cubicBezTo>
                  <a:pt x="40572" y="4923"/>
                  <a:pt x="41291" y="4613"/>
                  <a:pt x="41991" y="4264"/>
                </a:cubicBezTo>
                <a:cubicBezTo>
                  <a:pt x="43355" y="3619"/>
                  <a:pt x="44758" y="2957"/>
                  <a:pt x="46122" y="2957"/>
                </a:cubicBezTo>
                <a:cubicBezTo>
                  <a:pt x="46596" y="2957"/>
                  <a:pt x="47064" y="3037"/>
                  <a:pt x="47525" y="3225"/>
                </a:cubicBezTo>
                <a:cubicBezTo>
                  <a:pt x="47915" y="3385"/>
                  <a:pt x="48275" y="3614"/>
                  <a:pt x="48594" y="3884"/>
                </a:cubicBezTo>
                <a:cubicBezTo>
                  <a:pt x="49374" y="4534"/>
                  <a:pt x="49723" y="5283"/>
                  <a:pt x="49633" y="6122"/>
                </a:cubicBezTo>
                <a:cubicBezTo>
                  <a:pt x="49464" y="7671"/>
                  <a:pt x="47875" y="9359"/>
                  <a:pt x="45787" y="10947"/>
                </a:cubicBezTo>
                <a:lnTo>
                  <a:pt x="45967" y="10957"/>
                </a:lnTo>
                <a:cubicBezTo>
                  <a:pt x="48025" y="9379"/>
                  <a:pt x="49593" y="7700"/>
                  <a:pt x="49753" y="6142"/>
                </a:cubicBezTo>
                <a:cubicBezTo>
                  <a:pt x="49853" y="5263"/>
                  <a:pt x="49484" y="4484"/>
                  <a:pt x="48684" y="3804"/>
                </a:cubicBezTo>
                <a:cubicBezTo>
                  <a:pt x="48355" y="3524"/>
                  <a:pt x="47975" y="3295"/>
                  <a:pt x="47575" y="3125"/>
                </a:cubicBezTo>
                <a:cubicBezTo>
                  <a:pt x="47097" y="2930"/>
                  <a:pt x="46612" y="2847"/>
                  <a:pt x="46124" y="2847"/>
                </a:cubicBezTo>
                <a:cubicBezTo>
                  <a:pt x="44738" y="2847"/>
                  <a:pt x="43325" y="3514"/>
                  <a:pt x="41951" y="4164"/>
                </a:cubicBezTo>
                <a:cubicBezTo>
                  <a:pt x="41251" y="4514"/>
                  <a:pt x="40542" y="4813"/>
                  <a:pt x="39813" y="5073"/>
                </a:cubicBezTo>
                <a:cubicBezTo>
                  <a:pt x="38924" y="5353"/>
                  <a:pt x="38015" y="5722"/>
                  <a:pt x="37145" y="6072"/>
                </a:cubicBezTo>
                <a:cubicBezTo>
                  <a:pt x="35717" y="6642"/>
                  <a:pt x="34248" y="7241"/>
                  <a:pt x="32770" y="7511"/>
                </a:cubicBezTo>
                <a:cubicBezTo>
                  <a:pt x="30194" y="7990"/>
                  <a:pt x="27577" y="8229"/>
                  <a:pt x="25004" y="8229"/>
                </a:cubicBezTo>
                <a:cubicBezTo>
                  <a:pt x="22856" y="8229"/>
                  <a:pt x="20739" y="8062"/>
                  <a:pt x="18703" y="7730"/>
                </a:cubicBezTo>
                <a:cubicBezTo>
                  <a:pt x="18353" y="7671"/>
                  <a:pt x="17994" y="7611"/>
                  <a:pt x="17624" y="7561"/>
                </a:cubicBezTo>
                <a:cubicBezTo>
                  <a:pt x="15906" y="7291"/>
                  <a:pt x="14127" y="7021"/>
                  <a:pt x="12519" y="6372"/>
                </a:cubicBezTo>
                <a:cubicBezTo>
                  <a:pt x="12369" y="6302"/>
                  <a:pt x="12219" y="6242"/>
                  <a:pt x="12069" y="6172"/>
                </a:cubicBezTo>
                <a:cubicBezTo>
                  <a:pt x="11400" y="5847"/>
                  <a:pt x="10785" y="5411"/>
                  <a:pt x="10251" y="4892"/>
                </a:cubicBezTo>
                <a:lnTo>
                  <a:pt x="10251" y="4892"/>
                </a:lnTo>
                <a:cubicBezTo>
                  <a:pt x="10709" y="5282"/>
                  <a:pt x="11212" y="5618"/>
                  <a:pt x="11760" y="5882"/>
                </a:cubicBezTo>
                <a:cubicBezTo>
                  <a:pt x="11920" y="5962"/>
                  <a:pt x="12089" y="6032"/>
                  <a:pt x="12259" y="6102"/>
                </a:cubicBezTo>
                <a:cubicBezTo>
                  <a:pt x="13918" y="6781"/>
                  <a:pt x="15746" y="7061"/>
                  <a:pt x="17504" y="7341"/>
                </a:cubicBezTo>
                <a:cubicBezTo>
                  <a:pt x="17854" y="7391"/>
                  <a:pt x="18204" y="7441"/>
                  <a:pt x="18543" y="7501"/>
                </a:cubicBezTo>
                <a:cubicBezTo>
                  <a:pt x="20651" y="7854"/>
                  <a:pt x="22853" y="8031"/>
                  <a:pt x="25096" y="8031"/>
                </a:cubicBezTo>
                <a:cubicBezTo>
                  <a:pt x="27734" y="8031"/>
                  <a:pt x="30428" y="7787"/>
                  <a:pt x="33089" y="7301"/>
                </a:cubicBezTo>
                <a:cubicBezTo>
                  <a:pt x="34658" y="7011"/>
                  <a:pt x="36216" y="6382"/>
                  <a:pt x="37725" y="5762"/>
                </a:cubicBezTo>
                <a:cubicBezTo>
                  <a:pt x="38574" y="5423"/>
                  <a:pt x="39453" y="5063"/>
                  <a:pt x="40322" y="4783"/>
                </a:cubicBezTo>
                <a:cubicBezTo>
                  <a:pt x="41072" y="4504"/>
                  <a:pt x="41801" y="4194"/>
                  <a:pt x="42510" y="3834"/>
                </a:cubicBezTo>
                <a:cubicBezTo>
                  <a:pt x="43971" y="3126"/>
                  <a:pt x="45466" y="2407"/>
                  <a:pt x="46919" y="2407"/>
                </a:cubicBezTo>
                <a:cubicBezTo>
                  <a:pt x="47413" y="2407"/>
                  <a:pt x="47903" y="2490"/>
                  <a:pt x="48385" y="2685"/>
                </a:cubicBezTo>
                <a:cubicBezTo>
                  <a:pt x="48784" y="2845"/>
                  <a:pt x="49144" y="3075"/>
                  <a:pt x="49474" y="3345"/>
                </a:cubicBezTo>
                <a:cubicBezTo>
                  <a:pt x="50273" y="4014"/>
                  <a:pt x="50642" y="4793"/>
                  <a:pt x="50553" y="5652"/>
                </a:cubicBezTo>
                <a:cubicBezTo>
                  <a:pt x="50373" y="7361"/>
                  <a:pt x="48504" y="9229"/>
                  <a:pt x="46137" y="10977"/>
                </a:cubicBezTo>
                <a:lnTo>
                  <a:pt x="46327" y="10987"/>
                </a:lnTo>
                <a:cubicBezTo>
                  <a:pt x="48684" y="9249"/>
                  <a:pt x="50513" y="7381"/>
                  <a:pt x="50692" y="5662"/>
                </a:cubicBezTo>
                <a:cubicBezTo>
                  <a:pt x="50782" y="4763"/>
                  <a:pt x="50403" y="3954"/>
                  <a:pt x="49563" y="3255"/>
                </a:cubicBezTo>
                <a:cubicBezTo>
                  <a:pt x="49234" y="2965"/>
                  <a:pt x="48854" y="2735"/>
                  <a:pt x="48445" y="2575"/>
                </a:cubicBezTo>
                <a:cubicBezTo>
                  <a:pt x="47955" y="2375"/>
                  <a:pt x="47454" y="2290"/>
                  <a:pt x="46948" y="2290"/>
                </a:cubicBezTo>
                <a:cubicBezTo>
                  <a:pt x="45438" y="2290"/>
                  <a:pt x="43882" y="3043"/>
                  <a:pt x="42460" y="3724"/>
                </a:cubicBezTo>
                <a:cubicBezTo>
                  <a:pt x="41761" y="4074"/>
                  <a:pt x="41032" y="4394"/>
                  <a:pt x="40292" y="4663"/>
                </a:cubicBezTo>
                <a:cubicBezTo>
                  <a:pt x="39423" y="4953"/>
                  <a:pt x="38544" y="5313"/>
                  <a:pt x="37685" y="5652"/>
                </a:cubicBezTo>
                <a:cubicBezTo>
                  <a:pt x="36186" y="6262"/>
                  <a:pt x="34638" y="6891"/>
                  <a:pt x="33079" y="7181"/>
                </a:cubicBezTo>
                <a:cubicBezTo>
                  <a:pt x="30423" y="7667"/>
                  <a:pt x="27738" y="7911"/>
                  <a:pt x="25108" y="7911"/>
                </a:cubicBezTo>
                <a:cubicBezTo>
                  <a:pt x="22872" y="7911"/>
                  <a:pt x="20676" y="7734"/>
                  <a:pt x="18573" y="7381"/>
                </a:cubicBezTo>
                <a:cubicBezTo>
                  <a:pt x="18224" y="7321"/>
                  <a:pt x="17884" y="7271"/>
                  <a:pt x="17534" y="7211"/>
                </a:cubicBezTo>
                <a:cubicBezTo>
                  <a:pt x="15776" y="6941"/>
                  <a:pt x="13958" y="6661"/>
                  <a:pt x="12309" y="5992"/>
                </a:cubicBezTo>
                <a:cubicBezTo>
                  <a:pt x="12139" y="5922"/>
                  <a:pt x="11970" y="5852"/>
                  <a:pt x="11810" y="5772"/>
                </a:cubicBezTo>
                <a:cubicBezTo>
                  <a:pt x="11120" y="5433"/>
                  <a:pt x="10481" y="4983"/>
                  <a:pt x="9931" y="4434"/>
                </a:cubicBezTo>
                <a:cubicBezTo>
                  <a:pt x="9828" y="4336"/>
                  <a:pt x="9726" y="4238"/>
                  <a:pt x="9626" y="4138"/>
                </a:cubicBezTo>
                <a:lnTo>
                  <a:pt x="9626" y="4138"/>
                </a:lnTo>
                <a:cubicBezTo>
                  <a:pt x="9730" y="4235"/>
                  <a:pt x="9835" y="4330"/>
                  <a:pt x="9941" y="4424"/>
                </a:cubicBezTo>
                <a:cubicBezTo>
                  <a:pt x="10411" y="4843"/>
                  <a:pt x="10940" y="5203"/>
                  <a:pt x="11520" y="5473"/>
                </a:cubicBezTo>
                <a:cubicBezTo>
                  <a:pt x="11690" y="5563"/>
                  <a:pt x="11880" y="5642"/>
                  <a:pt x="12059" y="5712"/>
                </a:cubicBezTo>
                <a:cubicBezTo>
                  <a:pt x="13738" y="6402"/>
                  <a:pt x="15566" y="6691"/>
                  <a:pt x="17334" y="6961"/>
                </a:cubicBezTo>
                <a:cubicBezTo>
                  <a:pt x="17714" y="7021"/>
                  <a:pt x="18074" y="7081"/>
                  <a:pt x="18443" y="7141"/>
                </a:cubicBezTo>
                <a:cubicBezTo>
                  <a:pt x="20630" y="7515"/>
                  <a:pt x="22914" y="7702"/>
                  <a:pt x="25241" y="7702"/>
                </a:cubicBezTo>
                <a:cubicBezTo>
                  <a:pt x="27943" y="7702"/>
                  <a:pt x="30702" y="7450"/>
                  <a:pt x="33429" y="6951"/>
                </a:cubicBezTo>
                <a:cubicBezTo>
                  <a:pt x="35087" y="6651"/>
                  <a:pt x="36726" y="5982"/>
                  <a:pt x="38304" y="5333"/>
                </a:cubicBezTo>
                <a:cubicBezTo>
                  <a:pt x="39133" y="4993"/>
                  <a:pt x="39993" y="4643"/>
                  <a:pt x="40832" y="4354"/>
                </a:cubicBezTo>
                <a:cubicBezTo>
                  <a:pt x="41591" y="4074"/>
                  <a:pt x="42330" y="3744"/>
                  <a:pt x="43050" y="3375"/>
                </a:cubicBezTo>
                <a:cubicBezTo>
                  <a:pt x="44549" y="2644"/>
                  <a:pt x="46191" y="1839"/>
                  <a:pt x="47768" y="1839"/>
                </a:cubicBezTo>
                <a:cubicBezTo>
                  <a:pt x="48283" y="1839"/>
                  <a:pt x="48790" y="1924"/>
                  <a:pt x="49284" y="2126"/>
                </a:cubicBezTo>
                <a:cubicBezTo>
                  <a:pt x="49683" y="2286"/>
                  <a:pt x="50053" y="2515"/>
                  <a:pt x="50383" y="2785"/>
                </a:cubicBezTo>
                <a:cubicBezTo>
                  <a:pt x="51222" y="3485"/>
                  <a:pt x="51592" y="4284"/>
                  <a:pt x="51512" y="5173"/>
                </a:cubicBezTo>
                <a:cubicBezTo>
                  <a:pt x="51322" y="7021"/>
                  <a:pt x="49144" y="9089"/>
                  <a:pt x="46486" y="10977"/>
                </a:cubicBezTo>
                <a:lnTo>
                  <a:pt x="46716" y="10987"/>
                </a:lnTo>
                <a:cubicBezTo>
                  <a:pt x="49324" y="9129"/>
                  <a:pt x="51432" y="7071"/>
                  <a:pt x="51621" y="5203"/>
                </a:cubicBezTo>
                <a:cubicBezTo>
                  <a:pt x="51721" y="4264"/>
                  <a:pt x="51332" y="3425"/>
                  <a:pt x="50463" y="2705"/>
                </a:cubicBezTo>
                <a:cubicBezTo>
                  <a:pt x="50123" y="2416"/>
                  <a:pt x="49733" y="2186"/>
                  <a:pt x="49324" y="2016"/>
                </a:cubicBezTo>
                <a:cubicBezTo>
                  <a:pt x="48813" y="1808"/>
                  <a:pt x="48290" y="1719"/>
                  <a:pt x="47761" y="1719"/>
                </a:cubicBezTo>
                <a:cubicBezTo>
                  <a:pt x="46157" y="1719"/>
                  <a:pt x="44500" y="2531"/>
                  <a:pt x="42990" y="3275"/>
                </a:cubicBezTo>
                <a:cubicBezTo>
                  <a:pt x="42270" y="3644"/>
                  <a:pt x="41541" y="3964"/>
                  <a:pt x="40782" y="4244"/>
                </a:cubicBezTo>
                <a:cubicBezTo>
                  <a:pt x="39943" y="4534"/>
                  <a:pt x="39084" y="4883"/>
                  <a:pt x="38254" y="5223"/>
                </a:cubicBezTo>
                <a:cubicBezTo>
                  <a:pt x="36676" y="5872"/>
                  <a:pt x="35037" y="6532"/>
                  <a:pt x="33399" y="6841"/>
                </a:cubicBezTo>
                <a:cubicBezTo>
                  <a:pt x="30675" y="7336"/>
                  <a:pt x="27922" y="7584"/>
                  <a:pt x="25226" y="7584"/>
                </a:cubicBezTo>
                <a:cubicBezTo>
                  <a:pt x="22909" y="7584"/>
                  <a:pt x="20633" y="7401"/>
                  <a:pt x="18453" y="7031"/>
                </a:cubicBezTo>
                <a:cubicBezTo>
                  <a:pt x="18094" y="6971"/>
                  <a:pt x="17724" y="6901"/>
                  <a:pt x="17354" y="6851"/>
                </a:cubicBezTo>
                <a:cubicBezTo>
                  <a:pt x="15596" y="6572"/>
                  <a:pt x="13768" y="6282"/>
                  <a:pt x="12109" y="5602"/>
                </a:cubicBezTo>
                <a:cubicBezTo>
                  <a:pt x="11930" y="5523"/>
                  <a:pt x="11740" y="5443"/>
                  <a:pt x="11570" y="5363"/>
                </a:cubicBezTo>
                <a:cubicBezTo>
                  <a:pt x="10371" y="4803"/>
                  <a:pt x="9482" y="3854"/>
                  <a:pt x="8613" y="2945"/>
                </a:cubicBezTo>
                <a:cubicBezTo>
                  <a:pt x="7893" y="2176"/>
                  <a:pt x="7134" y="1377"/>
                  <a:pt x="6215" y="817"/>
                </a:cubicBezTo>
                <a:cubicBezTo>
                  <a:pt x="5885" y="617"/>
                  <a:pt x="5536" y="437"/>
                  <a:pt x="5186" y="288"/>
                </a:cubicBezTo>
                <a:cubicBezTo>
                  <a:pt x="4713" y="96"/>
                  <a:pt x="4281" y="1"/>
                  <a:pt x="3882" y="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2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"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1" name="Google Shape;321;p30"/>
          <p:cNvGrpSpPr/>
          <p:nvPr/>
        </p:nvGrpSpPr>
        <p:grpSpPr>
          <a:xfrm>
            <a:off x="725" y="4845136"/>
            <a:ext cx="9144054" cy="298367"/>
            <a:chOff x="725" y="588061"/>
            <a:chExt cx="9144054" cy="298367"/>
          </a:xfrm>
        </p:grpSpPr>
        <p:sp>
          <p:nvSpPr>
            <p:cNvPr id="322" name="Google Shape;322;p30"/>
            <p:cNvSpPr/>
            <p:nvPr/>
          </p:nvSpPr>
          <p:spPr>
            <a:xfrm>
              <a:off x="725" y="588061"/>
              <a:ext cx="2275179" cy="298367"/>
            </a:xfrm>
            <a:custGeom>
              <a:rect b="b" l="l" r="r" t="t"/>
              <a:pathLst>
                <a:path extrusionOk="0" h="26121" w="199184">
                  <a:moveTo>
                    <a:pt x="7288" y="16976"/>
                  </a:moveTo>
                  <a:lnTo>
                    <a:pt x="7288" y="26076"/>
                  </a:lnTo>
                  <a:lnTo>
                    <a:pt x="8420" y="26076"/>
                  </a:lnTo>
                  <a:lnTo>
                    <a:pt x="8420" y="16976"/>
                  </a:lnTo>
                  <a:close/>
                  <a:moveTo>
                    <a:pt x="9733" y="20553"/>
                  </a:moveTo>
                  <a:lnTo>
                    <a:pt x="9733" y="26076"/>
                  </a:lnTo>
                  <a:lnTo>
                    <a:pt x="10865" y="26076"/>
                  </a:lnTo>
                  <a:lnTo>
                    <a:pt x="10865" y="20553"/>
                  </a:lnTo>
                  <a:close/>
                  <a:moveTo>
                    <a:pt x="12223" y="25080"/>
                  </a:moveTo>
                  <a:lnTo>
                    <a:pt x="12223" y="26076"/>
                  </a:lnTo>
                  <a:lnTo>
                    <a:pt x="13354" y="26076"/>
                  </a:lnTo>
                  <a:lnTo>
                    <a:pt x="13354" y="25080"/>
                  </a:lnTo>
                  <a:close/>
                  <a:moveTo>
                    <a:pt x="14667" y="11227"/>
                  </a:moveTo>
                  <a:lnTo>
                    <a:pt x="14667" y="26076"/>
                  </a:lnTo>
                  <a:lnTo>
                    <a:pt x="15799" y="26076"/>
                  </a:lnTo>
                  <a:lnTo>
                    <a:pt x="15799" y="11227"/>
                  </a:lnTo>
                  <a:close/>
                  <a:moveTo>
                    <a:pt x="17112" y="14125"/>
                  </a:moveTo>
                  <a:lnTo>
                    <a:pt x="17112" y="26076"/>
                  </a:lnTo>
                  <a:lnTo>
                    <a:pt x="18243" y="26076"/>
                  </a:lnTo>
                  <a:lnTo>
                    <a:pt x="18243" y="14170"/>
                  </a:lnTo>
                  <a:lnTo>
                    <a:pt x="17112" y="14125"/>
                  </a:lnTo>
                  <a:close/>
                  <a:moveTo>
                    <a:pt x="19556" y="17248"/>
                  </a:moveTo>
                  <a:lnTo>
                    <a:pt x="19556" y="26076"/>
                  </a:lnTo>
                  <a:lnTo>
                    <a:pt x="20688" y="26076"/>
                  </a:lnTo>
                  <a:lnTo>
                    <a:pt x="20688" y="17293"/>
                  </a:lnTo>
                  <a:lnTo>
                    <a:pt x="19556" y="17248"/>
                  </a:lnTo>
                  <a:close/>
                  <a:moveTo>
                    <a:pt x="22001" y="22907"/>
                  </a:moveTo>
                  <a:lnTo>
                    <a:pt x="22001" y="26076"/>
                  </a:lnTo>
                  <a:lnTo>
                    <a:pt x="23132" y="26076"/>
                  </a:lnTo>
                  <a:lnTo>
                    <a:pt x="23132" y="22907"/>
                  </a:lnTo>
                  <a:close/>
                  <a:moveTo>
                    <a:pt x="24445" y="13853"/>
                  </a:moveTo>
                  <a:lnTo>
                    <a:pt x="24445" y="26076"/>
                  </a:lnTo>
                  <a:lnTo>
                    <a:pt x="25577" y="26076"/>
                  </a:lnTo>
                  <a:lnTo>
                    <a:pt x="25577" y="13898"/>
                  </a:lnTo>
                  <a:lnTo>
                    <a:pt x="24445" y="13853"/>
                  </a:lnTo>
                  <a:close/>
                  <a:moveTo>
                    <a:pt x="26890" y="11137"/>
                  </a:moveTo>
                  <a:lnTo>
                    <a:pt x="26890" y="26076"/>
                  </a:lnTo>
                  <a:lnTo>
                    <a:pt x="28021" y="26076"/>
                  </a:lnTo>
                  <a:lnTo>
                    <a:pt x="28021" y="11137"/>
                  </a:lnTo>
                  <a:close/>
                  <a:moveTo>
                    <a:pt x="31779" y="17339"/>
                  </a:moveTo>
                  <a:lnTo>
                    <a:pt x="31779" y="26076"/>
                  </a:lnTo>
                  <a:lnTo>
                    <a:pt x="32911" y="26076"/>
                  </a:lnTo>
                  <a:lnTo>
                    <a:pt x="32911" y="17339"/>
                  </a:lnTo>
                  <a:close/>
                  <a:moveTo>
                    <a:pt x="34223" y="2083"/>
                  </a:moveTo>
                  <a:lnTo>
                    <a:pt x="34223" y="26076"/>
                  </a:lnTo>
                  <a:lnTo>
                    <a:pt x="35355" y="26076"/>
                  </a:lnTo>
                  <a:lnTo>
                    <a:pt x="35355" y="2083"/>
                  </a:lnTo>
                  <a:close/>
                  <a:moveTo>
                    <a:pt x="39112" y="15075"/>
                  </a:moveTo>
                  <a:lnTo>
                    <a:pt x="39112" y="26076"/>
                  </a:lnTo>
                  <a:lnTo>
                    <a:pt x="40244" y="26076"/>
                  </a:lnTo>
                  <a:lnTo>
                    <a:pt x="40244" y="15075"/>
                  </a:lnTo>
                  <a:close/>
                  <a:moveTo>
                    <a:pt x="53780" y="16026"/>
                  </a:moveTo>
                  <a:lnTo>
                    <a:pt x="53780" y="26076"/>
                  </a:lnTo>
                  <a:lnTo>
                    <a:pt x="54911" y="26076"/>
                  </a:lnTo>
                  <a:lnTo>
                    <a:pt x="54911" y="16026"/>
                  </a:lnTo>
                  <a:close/>
                  <a:moveTo>
                    <a:pt x="56224" y="19421"/>
                  </a:moveTo>
                  <a:lnTo>
                    <a:pt x="56224" y="26076"/>
                  </a:lnTo>
                  <a:lnTo>
                    <a:pt x="57356" y="26076"/>
                  </a:lnTo>
                  <a:lnTo>
                    <a:pt x="57356" y="19421"/>
                  </a:lnTo>
                  <a:close/>
                  <a:moveTo>
                    <a:pt x="58669" y="3396"/>
                  </a:moveTo>
                  <a:lnTo>
                    <a:pt x="58669" y="26076"/>
                  </a:lnTo>
                  <a:lnTo>
                    <a:pt x="59800" y="26076"/>
                  </a:lnTo>
                  <a:lnTo>
                    <a:pt x="59800" y="3396"/>
                  </a:lnTo>
                  <a:close/>
                  <a:moveTo>
                    <a:pt x="63558" y="24899"/>
                  </a:moveTo>
                  <a:lnTo>
                    <a:pt x="63558" y="26076"/>
                  </a:lnTo>
                  <a:lnTo>
                    <a:pt x="64689" y="26076"/>
                  </a:lnTo>
                  <a:lnTo>
                    <a:pt x="64689" y="24899"/>
                  </a:lnTo>
                  <a:close/>
                  <a:moveTo>
                    <a:pt x="68447" y="3305"/>
                  </a:moveTo>
                  <a:lnTo>
                    <a:pt x="68447" y="26076"/>
                  </a:lnTo>
                  <a:lnTo>
                    <a:pt x="69578" y="26076"/>
                  </a:lnTo>
                  <a:lnTo>
                    <a:pt x="69578" y="3305"/>
                  </a:lnTo>
                  <a:close/>
                  <a:moveTo>
                    <a:pt x="70891" y="1"/>
                  </a:moveTo>
                  <a:lnTo>
                    <a:pt x="70891" y="26076"/>
                  </a:lnTo>
                  <a:lnTo>
                    <a:pt x="72023" y="26076"/>
                  </a:lnTo>
                  <a:lnTo>
                    <a:pt x="72023" y="1"/>
                  </a:lnTo>
                  <a:close/>
                  <a:moveTo>
                    <a:pt x="75780" y="11499"/>
                  </a:moveTo>
                  <a:lnTo>
                    <a:pt x="75780" y="26076"/>
                  </a:lnTo>
                  <a:lnTo>
                    <a:pt x="76912" y="26076"/>
                  </a:lnTo>
                  <a:lnTo>
                    <a:pt x="76912" y="11499"/>
                  </a:lnTo>
                  <a:close/>
                  <a:moveTo>
                    <a:pt x="78225" y="24491"/>
                  </a:moveTo>
                  <a:lnTo>
                    <a:pt x="78225" y="26076"/>
                  </a:lnTo>
                  <a:lnTo>
                    <a:pt x="79356" y="26076"/>
                  </a:lnTo>
                  <a:lnTo>
                    <a:pt x="79356" y="24491"/>
                  </a:lnTo>
                  <a:close/>
                  <a:moveTo>
                    <a:pt x="80669" y="21096"/>
                  </a:moveTo>
                  <a:lnTo>
                    <a:pt x="80669" y="26076"/>
                  </a:lnTo>
                  <a:lnTo>
                    <a:pt x="81801" y="26076"/>
                  </a:lnTo>
                  <a:lnTo>
                    <a:pt x="81801" y="21096"/>
                  </a:lnTo>
                  <a:close/>
                  <a:moveTo>
                    <a:pt x="83114" y="2626"/>
                  </a:moveTo>
                  <a:lnTo>
                    <a:pt x="83114" y="26076"/>
                  </a:lnTo>
                  <a:lnTo>
                    <a:pt x="84245" y="26076"/>
                  </a:lnTo>
                  <a:lnTo>
                    <a:pt x="84245" y="2626"/>
                  </a:lnTo>
                  <a:close/>
                  <a:moveTo>
                    <a:pt x="92892" y="20191"/>
                  </a:moveTo>
                  <a:lnTo>
                    <a:pt x="92892" y="26076"/>
                  </a:lnTo>
                  <a:lnTo>
                    <a:pt x="94024" y="26076"/>
                  </a:lnTo>
                  <a:lnTo>
                    <a:pt x="94024" y="20191"/>
                  </a:lnTo>
                  <a:close/>
                  <a:moveTo>
                    <a:pt x="0" y="22363"/>
                  </a:moveTo>
                  <a:lnTo>
                    <a:pt x="0" y="26121"/>
                  </a:lnTo>
                  <a:lnTo>
                    <a:pt x="1132" y="26121"/>
                  </a:lnTo>
                  <a:lnTo>
                    <a:pt x="1132" y="22363"/>
                  </a:lnTo>
                  <a:close/>
                  <a:moveTo>
                    <a:pt x="2445" y="12450"/>
                  </a:moveTo>
                  <a:lnTo>
                    <a:pt x="2445" y="26121"/>
                  </a:lnTo>
                  <a:lnTo>
                    <a:pt x="3576" y="26121"/>
                  </a:lnTo>
                  <a:lnTo>
                    <a:pt x="3576" y="12450"/>
                  </a:lnTo>
                  <a:close/>
                  <a:moveTo>
                    <a:pt x="4889" y="11408"/>
                  </a:moveTo>
                  <a:lnTo>
                    <a:pt x="4889" y="26121"/>
                  </a:lnTo>
                  <a:lnTo>
                    <a:pt x="6021" y="26121"/>
                  </a:lnTo>
                  <a:lnTo>
                    <a:pt x="6021" y="11408"/>
                  </a:lnTo>
                  <a:close/>
                  <a:moveTo>
                    <a:pt x="29334" y="21141"/>
                  </a:moveTo>
                  <a:lnTo>
                    <a:pt x="29334" y="26121"/>
                  </a:lnTo>
                  <a:lnTo>
                    <a:pt x="30466" y="26121"/>
                  </a:lnTo>
                  <a:lnTo>
                    <a:pt x="30466" y="21141"/>
                  </a:lnTo>
                  <a:close/>
                  <a:moveTo>
                    <a:pt x="36668" y="4844"/>
                  </a:moveTo>
                  <a:lnTo>
                    <a:pt x="36668" y="26121"/>
                  </a:lnTo>
                  <a:lnTo>
                    <a:pt x="37800" y="26121"/>
                  </a:lnTo>
                  <a:lnTo>
                    <a:pt x="37800" y="4844"/>
                  </a:lnTo>
                  <a:close/>
                  <a:moveTo>
                    <a:pt x="41557" y="24989"/>
                  </a:moveTo>
                  <a:lnTo>
                    <a:pt x="41557" y="26121"/>
                  </a:lnTo>
                  <a:lnTo>
                    <a:pt x="42689" y="26121"/>
                  </a:lnTo>
                  <a:lnTo>
                    <a:pt x="42689" y="24989"/>
                  </a:lnTo>
                  <a:close/>
                  <a:moveTo>
                    <a:pt x="44001" y="5207"/>
                  </a:moveTo>
                  <a:lnTo>
                    <a:pt x="44001" y="26121"/>
                  </a:lnTo>
                  <a:lnTo>
                    <a:pt x="45133" y="26121"/>
                  </a:lnTo>
                  <a:lnTo>
                    <a:pt x="45133" y="5207"/>
                  </a:lnTo>
                  <a:close/>
                  <a:moveTo>
                    <a:pt x="46446" y="1"/>
                  </a:moveTo>
                  <a:lnTo>
                    <a:pt x="46446" y="26121"/>
                  </a:lnTo>
                  <a:lnTo>
                    <a:pt x="47578" y="26121"/>
                  </a:lnTo>
                  <a:lnTo>
                    <a:pt x="47578" y="1"/>
                  </a:lnTo>
                  <a:close/>
                  <a:moveTo>
                    <a:pt x="48890" y="2762"/>
                  </a:moveTo>
                  <a:lnTo>
                    <a:pt x="48890" y="26121"/>
                  </a:lnTo>
                  <a:lnTo>
                    <a:pt x="50022" y="26121"/>
                  </a:lnTo>
                  <a:lnTo>
                    <a:pt x="50022" y="2762"/>
                  </a:lnTo>
                  <a:close/>
                  <a:moveTo>
                    <a:pt x="51335" y="7651"/>
                  </a:moveTo>
                  <a:lnTo>
                    <a:pt x="51335" y="26121"/>
                  </a:lnTo>
                  <a:lnTo>
                    <a:pt x="52467" y="26121"/>
                  </a:lnTo>
                  <a:lnTo>
                    <a:pt x="52467" y="7651"/>
                  </a:lnTo>
                  <a:close/>
                  <a:moveTo>
                    <a:pt x="61113" y="1766"/>
                  </a:moveTo>
                  <a:lnTo>
                    <a:pt x="61113" y="26121"/>
                  </a:lnTo>
                  <a:lnTo>
                    <a:pt x="62245" y="26121"/>
                  </a:lnTo>
                  <a:lnTo>
                    <a:pt x="62245" y="1766"/>
                  </a:lnTo>
                  <a:close/>
                  <a:moveTo>
                    <a:pt x="66002" y="23269"/>
                  </a:moveTo>
                  <a:lnTo>
                    <a:pt x="66002" y="26121"/>
                  </a:lnTo>
                  <a:lnTo>
                    <a:pt x="67134" y="26121"/>
                  </a:lnTo>
                  <a:lnTo>
                    <a:pt x="67134" y="23269"/>
                  </a:lnTo>
                  <a:close/>
                  <a:moveTo>
                    <a:pt x="73336" y="4618"/>
                  </a:moveTo>
                  <a:lnTo>
                    <a:pt x="73336" y="26121"/>
                  </a:lnTo>
                  <a:lnTo>
                    <a:pt x="74467" y="26121"/>
                  </a:lnTo>
                  <a:lnTo>
                    <a:pt x="74467" y="4618"/>
                  </a:lnTo>
                  <a:close/>
                  <a:moveTo>
                    <a:pt x="85558" y="1"/>
                  </a:moveTo>
                  <a:lnTo>
                    <a:pt x="85558" y="26121"/>
                  </a:lnTo>
                  <a:lnTo>
                    <a:pt x="86690" y="26121"/>
                  </a:lnTo>
                  <a:lnTo>
                    <a:pt x="86690" y="1"/>
                  </a:lnTo>
                  <a:close/>
                  <a:moveTo>
                    <a:pt x="88003" y="5976"/>
                  </a:moveTo>
                  <a:lnTo>
                    <a:pt x="88003" y="26121"/>
                  </a:lnTo>
                  <a:lnTo>
                    <a:pt x="89135" y="26121"/>
                  </a:lnTo>
                  <a:lnTo>
                    <a:pt x="89135" y="5976"/>
                  </a:lnTo>
                  <a:close/>
                  <a:moveTo>
                    <a:pt x="90447" y="8783"/>
                  </a:moveTo>
                  <a:lnTo>
                    <a:pt x="90447" y="26121"/>
                  </a:lnTo>
                  <a:lnTo>
                    <a:pt x="91579" y="26121"/>
                  </a:lnTo>
                  <a:lnTo>
                    <a:pt x="91579" y="8783"/>
                  </a:lnTo>
                  <a:close/>
                  <a:moveTo>
                    <a:pt x="95336" y="3713"/>
                  </a:moveTo>
                  <a:lnTo>
                    <a:pt x="95336" y="26121"/>
                  </a:lnTo>
                  <a:lnTo>
                    <a:pt x="96468" y="26121"/>
                  </a:lnTo>
                  <a:lnTo>
                    <a:pt x="96468" y="3713"/>
                  </a:lnTo>
                  <a:close/>
                  <a:moveTo>
                    <a:pt x="97781" y="1"/>
                  </a:moveTo>
                  <a:lnTo>
                    <a:pt x="97781" y="26121"/>
                  </a:lnTo>
                  <a:lnTo>
                    <a:pt x="98913" y="26121"/>
                  </a:lnTo>
                  <a:lnTo>
                    <a:pt x="98913" y="1"/>
                  </a:lnTo>
                  <a:close/>
                  <a:moveTo>
                    <a:pt x="100271" y="24446"/>
                  </a:moveTo>
                  <a:lnTo>
                    <a:pt x="100271" y="26121"/>
                  </a:lnTo>
                  <a:lnTo>
                    <a:pt x="101402" y="26121"/>
                  </a:lnTo>
                  <a:lnTo>
                    <a:pt x="101402" y="24446"/>
                  </a:lnTo>
                  <a:close/>
                  <a:moveTo>
                    <a:pt x="102715" y="11046"/>
                  </a:moveTo>
                  <a:lnTo>
                    <a:pt x="102715" y="26121"/>
                  </a:lnTo>
                  <a:lnTo>
                    <a:pt x="103847" y="26121"/>
                  </a:lnTo>
                  <a:lnTo>
                    <a:pt x="103847" y="11046"/>
                  </a:lnTo>
                  <a:close/>
                  <a:moveTo>
                    <a:pt x="105160" y="1"/>
                  </a:moveTo>
                  <a:lnTo>
                    <a:pt x="105160" y="26121"/>
                  </a:lnTo>
                  <a:lnTo>
                    <a:pt x="106291" y="26121"/>
                  </a:lnTo>
                  <a:lnTo>
                    <a:pt x="106291" y="1"/>
                  </a:lnTo>
                  <a:close/>
                  <a:moveTo>
                    <a:pt x="107559" y="3260"/>
                  </a:moveTo>
                  <a:lnTo>
                    <a:pt x="107559" y="26121"/>
                  </a:lnTo>
                  <a:lnTo>
                    <a:pt x="108691" y="26121"/>
                  </a:lnTo>
                  <a:lnTo>
                    <a:pt x="108691" y="3260"/>
                  </a:lnTo>
                  <a:close/>
                  <a:moveTo>
                    <a:pt x="110004" y="5116"/>
                  </a:moveTo>
                  <a:lnTo>
                    <a:pt x="110004" y="26121"/>
                  </a:lnTo>
                  <a:lnTo>
                    <a:pt x="111135" y="26121"/>
                  </a:lnTo>
                  <a:lnTo>
                    <a:pt x="111135" y="5116"/>
                  </a:lnTo>
                  <a:close/>
                  <a:moveTo>
                    <a:pt x="112448" y="8919"/>
                  </a:moveTo>
                  <a:lnTo>
                    <a:pt x="112448" y="26121"/>
                  </a:lnTo>
                  <a:lnTo>
                    <a:pt x="113580" y="26121"/>
                  </a:lnTo>
                  <a:lnTo>
                    <a:pt x="113580" y="8919"/>
                  </a:lnTo>
                  <a:close/>
                  <a:moveTo>
                    <a:pt x="114893" y="16162"/>
                  </a:moveTo>
                  <a:lnTo>
                    <a:pt x="114893" y="26121"/>
                  </a:lnTo>
                  <a:lnTo>
                    <a:pt x="116024" y="26121"/>
                  </a:lnTo>
                  <a:lnTo>
                    <a:pt x="116024" y="16162"/>
                  </a:lnTo>
                  <a:close/>
                  <a:moveTo>
                    <a:pt x="117337" y="20870"/>
                  </a:moveTo>
                  <a:lnTo>
                    <a:pt x="117337" y="26121"/>
                  </a:lnTo>
                  <a:lnTo>
                    <a:pt x="118469" y="26121"/>
                  </a:lnTo>
                  <a:lnTo>
                    <a:pt x="118469" y="20870"/>
                  </a:lnTo>
                  <a:close/>
                  <a:moveTo>
                    <a:pt x="119782" y="16614"/>
                  </a:moveTo>
                  <a:lnTo>
                    <a:pt x="119782" y="26121"/>
                  </a:lnTo>
                  <a:lnTo>
                    <a:pt x="120913" y="26121"/>
                  </a:lnTo>
                  <a:lnTo>
                    <a:pt x="120913" y="16614"/>
                  </a:lnTo>
                  <a:close/>
                  <a:moveTo>
                    <a:pt x="122226" y="1902"/>
                  </a:moveTo>
                  <a:lnTo>
                    <a:pt x="122226" y="26121"/>
                  </a:lnTo>
                  <a:lnTo>
                    <a:pt x="123358" y="26121"/>
                  </a:lnTo>
                  <a:lnTo>
                    <a:pt x="123358" y="1902"/>
                  </a:lnTo>
                  <a:close/>
                  <a:moveTo>
                    <a:pt x="124671" y="6519"/>
                  </a:moveTo>
                  <a:lnTo>
                    <a:pt x="124671" y="26121"/>
                  </a:lnTo>
                  <a:lnTo>
                    <a:pt x="125802" y="26121"/>
                  </a:lnTo>
                  <a:lnTo>
                    <a:pt x="125802" y="6519"/>
                  </a:lnTo>
                  <a:close/>
                  <a:moveTo>
                    <a:pt x="127115" y="5025"/>
                  </a:moveTo>
                  <a:lnTo>
                    <a:pt x="127115" y="26121"/>
                  </a:lnTo>
                  <a:lnTo>
                    <a:pt x="128247" y="26121"/>
                  </a:lnTo>
                  <a:lnTo>
                    <a:pt x="128247" y="5025"/>
                  </a:lnTo>
                  <a:close/>
                  <a:moveTo>
                    <a:pt x="129560" y="11952"/>
                  </a:moveTo>
                  <a:lnTo>
                    <a:pt x="129560" y="26121"/>
                  </a:lnTo>
                  <a:lnTo>
                    <a:pt x="130691" y="26121"/>
                  </a:lnTo>
                  <a:lnTo>
                    <a:pt x="130691" y="11952"/>
                  </a:lnTo>
                  <a:close/>
                  <a:moveTo>
                    <a:pt x="132004" y="16343"/>
                  </a:moveTo>
                  <a:lnTo>
                    <a:pt x="132004" y="26121"/>
                  </a:lnTo>
                  <a:lnTo>
                    <a:pt x="133136" y="26121"/>
                  </a:lnTo>
                  <a:lnTo>
                    <a:pt x="133136" y="16343"/>
                  </a:lnTo>
                  <a:close/>
                  <a:moveTo>
                    <a:pt x="134449" y="18968"/>
                  </a:moveTo>
                  <a:lnTo>
                    <a:pt x="134449" y="26121"/>
                  </a:lnTo>
                  <a:lnTo>
                    <a:pt x="135580" y="26121"/>
                  </a:lnTo>
                  <a:lnTo>
                    <a:pt x="135580" y="18968"/>
                  </a:lnTo>
                  <a:close/>
                  <a:moveTo>
                    <a:pt x="136893" y="1"/>
                  </a:moveTo>
                  <a:lnTo>
                    <a:pt x="136893" y="26121"/>
                  </a:lnTo>
                  <a:lnTo>
                    <a:pt x="138025" y="26121"/>
                  </a:lnTo>
                  <a:lnTo>
                    <a:pt x="138025" y="1"/>
                  </a:lnTo>
                  <a:close/>
                  <a:moveTo>
                    <a:pt x="139338" y="2988"/>
                  </a:moveTo>
                  <a:lnTo>
                    <a:pt x="139338" y="26121"/>
                  </a:lnTo>
                  <a:lnTo>
                    <a:pt x="140469" y="26121"/>
                  </a:lnTo>
                  <a:lnTo>
                    <a:pt x="140469" y="2988"/>
                  </a:lnTo>
                  <a:close/>
                  <a:moveTo>
                    <a:pt x="141782" y="5161"/>
                  </a:moveTo>
                  <a:lnTo>
                    <a:pt x="141782" y="26121"/>
                  </a:lnTo>
                  <a:lnTo>
                    <a:pt x="142914" y="26121"/>
                  </a:lnTo>
                  <a:lnTo>
                    <a:pt x="142914" y="5161"/>
                  </a:lnTo>
                  <a:close/>
                  <a:moveTo>
                    <a:pt x="144227" y="7244"/>
                  </a:moveTo>
                  <a:lnTo>
                    <a:pt x="144227" y="26121"/>
                  </a:lnTo>
                  <a:lnTo>
                    <a:pt x="145359" y="26121"/>
                  </a:lnTo>
                  <a:lnTo>
                    <a:pt x="145359" y="7244"/>
                  </a:lnTo>
                  <a:close/>
                  <a:moveTo>
                    <a:pt x="146671" y="9054"/>
                  </a:moveTo>
                  <a:lnTo>
                    <a:pt x="146671" y="26121"/>
                  </a:lnTo>
                  <a:lnTo>
                    <a:pt x="147803" y="26121"/>
                  </a:lnTo>
                  <a:lnTo>
                    <a:pt x="147803" y="9054"/>
                  </a:lnTo>
                  <a:close/>
                  <a:moveTo>
                    <a:pt x="149116" y="5025"/>
                  </a:moveTo>
                  <a:lnTo>
                    <a:pt x="149116" y="26121"/>
                  </a:lnTo>
                  <a:lnTo>
                    <a:pt x="150248" y="26121"/>
                  </a:lnTo>
                  <a:lnTo>
                    <a:pt x="150248" y="5025"/>
                  </a:lnTo>
                  <a:close/>
                  <a:moveTo>
                    <a:pt x="151560" y="1"/>
                  </a:moveTo>
                  <a:lnTo>
                    <a:pt x="151560" y="26121"/>
                  </a:lnTo>
                  <a:lnTo>
                    <a:pt x="152692" y="26121"/>
                  </a:lnTo>
                  <a:lnTo>
                    <a:pt x="152692" y="1"/>
                  </a:lnTo>
                  <a:close/>
                  <a:moveTo>
                    <a:pt x="154005" y="3758"/>
                  </a:moveTo>
                  <a:lnTo>
                    <a:pt x="154005" y="26121"/>
                  </a:lnTo>
                  <a:lnTo>
                    <a:pt x="155137" y="26121"/>
                  </a:lnTo>
                  <a:lnTo>
                    <a:pt x="155137" y="3758"/>
                  </a:lnTo>
                  <a:close/>
                  <a:moveTo>
                    <a:pt x="156495" y="5976"/>
                  </a:moveTo>
                  <a:lnTo>
                    <a:pt x="156495" y="26121"/>
                  </a:lnTo>
                  <a:lnTo>
                    <a:pt x="157626" y="26121"/>
                  </a:lnTo>
                  <a:lnTo>
                    <a:pt x="157626" y="5976"/>
                  </a:lnTo>
                  <a:close/>
                  <a:moveTo>
                    <a:pt x="158939" y="9190"/>
                  </a:moveTo>
                  <a:lnTo>
                    <a:pt x="158939" y="26121"/>
                  </a:lnTo>
                  <a:lnTo>
                    <a:pt x="160071" y="26121"/>
                  </a:lnTo>
                  <a:lnTo>
                    <a:pt x="160071" y="9190"/>
                  </a:lnTo>
                  <a:close/>
                  <a:moveTo>
                    <a:pt x="161384" y="12902"/>
                  </a:moveTo>
                  <a:lnTo>
                    <a:pt x="161384" y="26121"/>
                  </a:lnTo>
                  <a:lnTo>
                    <a:pt x="162515" y="26121"/>
                  </a:lnTo>
                  <a:lnTo>
                    <a:pt x="162515" y="12902"/>
                  </a:lnTo>
                  <a:close/>
                  <a:moveTo>
                    <a:pt x="163828" y="21368"/>
                  </a:moveTo>
                  <a:lnTo>
                    <a:pt x="163828" y="26121"/>
                  </a:lnTo>
                  <a:lnTo>
                    <a:pt x="164960" y="26121"/>
                  </a:lnTo>
                  <a:lnTo>
                    <a:pt x="164960" y="21368"/>
                  </a:lnTo>
                  <a:close/>
                  <a:moveTo>
                    <a:pt x="166273" y="23405"/>
                  </a:moveTo>
                  <a:lnTo>
                    <a:pt x="166273" y="26121"/>
                  </a:lnTo>
                  <a:lnTo>
                    <a:pt x="167405" y="26121"/>
                  </a:lnTo>
                  <a:lnTo>
                    <a:pt x="167405" y="23405"/>
                  </a:lnTo>
                  <a:close/>
                  <a:moveTo>
                    <a:pt x="168717" y="19693"/>
                  </a:moveTo>
                  <a:lnTo>
                    <a:pt x="168717" y="26121"/>
                  </a:lnTo>
                  <a:lnTo>
                    <a:pt x="169849" y="26121"/>
                  </a:lnTo>
                  <a:lnTo>
                    <a:pt x="169849" y="19693"/>
                  </a:lnTo>
                  <a:close/>
                  <a:moveTo>
                    <a:pt x="171162" y="4030"/>
                  </a:moveTo>
                  <a:lnTo>
                    <a:pt x="171162" y="26121"/>
                  </a:lnTo>
                  <a:lnTo>
                    <a:pt x="172294" y="26121"/>
                  </a:lnTo>
                  <a:lnTo>
                    <a:pt x="172294" y="4030"/>
                  </a:lnTo>
                  <a:close/>
                  <a:moveTo>
                    <a:pt x="173606" y="7742"/>
                  </a:moveTo>
                  <a:lnTo>
                    <a:pt x="173606" y="26121"/>
                  </a:lnTo>
                  <a:lnTo>
                    <a:pt x="174738" y="26121"/>
                  </a:lnTo>
                  <a:lnTo>
                    <a:pt x="174738" y="7742"/>
                  </a:lnTo>
                  <a:close/>
                  <a:moveTo>
                    <a:pt x="176006" y="13400"/>
                  </a:moveTo>
                  <a:lnTo>
                    <a:pt x="176006" y="26121"/>
                  </a:lnTo>
                  <a:lnTo>
                    <a:pt x="177137" y="26121"/>
                  </a:lnTo>
                  <a:lnTo>
                    <a:pt x="177137" y="13400"/>
                  </a:lnTo>
                  <a:close/>
                  <a:moveTo>
                    <a:pt x="178450" y="24401"/>
                  </a:moveTo>
                  <a:lnTo>
                    <a:pt x="178450" y="26121"/>
                  </a:lnTo>
                  <a:lnTo>
                    <a:pt x="179582" y="26121"/>
                  </a:lnTo>
                  <a:lnTo>
                    <a:pt x="179582" y="24401"/>
                  </a:lnTo>
                  <a:close/>
                  <a:moveTo>
                    <a:pt x="180895" y="9054"/>
                  </a:moveTo>
                  <a:lnTo>
                    <a:pt x="180895" y="26121"/>
                  </a:lnTo>
                  <a:lnTo>
                    <a:pt x="182026" y="26121"/>
                  </a:lnTo>
                  <a:lnTo>
                    <a:pt x="182026" y="9054"/>
                  </a:lnTo>
                  <a:close/>
                  <a:moveTo>
                    <a:pt x="183339" y="5750"/>
                  </a:moveTo>
                  <a:lnTo>
                    <a:pt x="183339" y="26121"/>
                  </a:lnTo>
                  <a:lnTo>
                    <a:pt x="184471" y="26121"/>
                  </a:lnTo>
                  <a:lnTo>
                    <a:pt x="184471" y="5750"/>
                  </a:lnTo>
                  <a:close/>
                  <a:moveTo>
                    <a:pt x="185784" y="14441"/>
                  </a:moveTo>
                  <a:lnTo>
                    <a:pt x="185784" y="26121"/>
                  </a:lnTo>
                  <a:lnTo>
                    <a:pt x="186915" y="26121"/>
                  </a:lnTo>
                  <a:lnTo>
                    <a:pt x="186915" y="14441"/>
                  </a:lnTo>
                  <a:close/>
                  <a:moveTo>
                    <a:pt x="188228" y="18018"/>
                  </a:moveTo>
                  <a:lnTo>
                    <a:pt x="188228" y="26121"/>
                  </a:lnTo>
                  <a:lnTo>
                    <a:pt x="189360" y="26121"/>
                  </a:lnTo>
                  <a:lnTo>
                    <a:pt x="189360" y="18018"/>
                  </a:lnTo>
                  <a:close/>
                  <a:moveTo>
                    <a:pt x="190673" y="21503"/>
                  </a:moveTo>
                  <a:lnTo>
                    <a:pt x="190673" y="26121"/>
                  </a:lnTo>
                  <a:lnTo>
                    <a:pt x="191804" y="26121"/>
                  </a:lnTo>
                  <a:lnTo>
                    <a:pt x="191804" y="21503"/>
                  </a:lnTo>
                  <a:close/>
                  <a:moveTo>
                    <a:pt x="193117" y="23133"/>
                  </a:moveTo>
                  <a:lnTo>
                    <a:pt x="193117" y="26121"/>
                  </a:lnTo>
                  <a:lnTo>
                    <a:pt x="194249" y="26121"/>
                  </a:lnTo>
                  <a:lnTo>
                    <a:pt x="194249" y="23133"/>
                  </a:lnTo>
                  <a:close/>
                  <a:moveTo>
                    <a:pt x="195607" y="24265"/>
                  </a:moveTo>
                  <a:lnTo>
                    <a:pt x="195607" y="26121"/>
                  </a:lnTo>
                  <a:lnTo>
                    <a:pt x="196739" y="26121"/>
                  </a:lnTo>
                  <a:lnTo>
                    <a:pt x="196739" y="24265"/>
                  </a:lnTo>
                  <a:close/>
                  <a:moveTo>
                    <a:pt x="198052" y="21820"/>
                  </a:moveTo>
                  <a:lnTo>
                    <a:pt x="198052" y="26121"/>
                  </a:lnTo>
                  <a:lnTo>
                    <a:pt x="199183" y="26121"/>
                  </a:lnTo>
                  <a:lnTo>
                    <a:pt x="199183" y="2182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30"/>
            <p:cNvSpPr/>
            <p:nvPr/>
          </p:nvSpPr>
          <p:spPr>
            <a:xfrm>
              <a:off x="2289870" y="588323"/>
              <a:ext cx="2275705" cy="297853"/>
            </a:xfrm>
            <a:custGeom>
              <a:rect b="b" l="l" r="r" t="t"/>
              <a:pathLst>
                <a:path extrusionOk="0" h="26076" w="199230">
                  <a:moveTo>
                    <a:pt x="1" y="1"/>
                  </a:moveTo>
                  <a:lnTo>
                    <a:pt x="1" y="26076"/>
                  </a:lnTo>
                  <a:lnTo>
                    <a:pt x="1178" y="26076"/>
                  </a:lnTo>
                  <a:lnTo>
                    <a:pt x="1178" y="1"/>
                  </a:lnTo>
                  <a:close/>
                  <a:moveTo>
                    <a:pt x="2491" y="6474"/>
                  </a:moveTo>
                  <a:lnTo>
                    <a:pt x="2491" y="26076"/>
                  </a:lnTo>
                  <a:lnTo>
                    <a:pt x="3622" y="26076"/>
                  </a:lnTo>
                  <a:lnTo>
                    <a:pt x="3622" y="6474"/>
                  </a:lnTo>
                  <a:close/>
                  <a:moveTo>
                    <a:pt x="4935" y="11861"/>
                  </a:moveTo>
                  <a:lnTo>
                    <a:pt x="4935" y="26076"/>
                  </a:lnTo>
                  <a:lnTo>
                    <a:pt x="6067" y="26076"/>
                  </a:lnTo>
                  <a:lnTo>
                    <a:pt x="6067" y="11861"/>
                  </a:lnTo>
                  <a:close/>
                  <a:moveTo>
                    <a:pt x="7334" y="14849"/>
                  </a:moveTo>
                  <a:lnTo>
                    <a:pt x="7334" y="26076"/>
                  </a:lnTo>
                  <a:lnTo>
                    <a:pt x="8466" y="26076"/>
                  </a:lnTo>
                  <a:lnTo>
                    <a:pt x="8466" y="14849"/>
                  </a:lnTo>
                  <a:close/>
                  <a:moveTo>
                    <a:pt x="9779" y="23903"/>
                  </a:moveTo>
                  <a:lnTo>
                    <a:pt x="9779" y="26076"/>
                  </a:lnTo>
                  <a:lnTo>
                    <a:pt x="10911" y="26076"/>
                  </a:lnTo>
                  <a:lnTo>
                    <a:pt x="10911" y="23903"/>
                  </a:lnTo>
                  <a:close/>
                  <a:moveTo>
                    <a:pt x="12269" y="8602"/>
                  </a:moveTo>
                  <a:lnTo>
                    <a:pt x="12269" y="26076"/>
                  </a:lnTo>
                  <a:lnTo>
                    <a:pt x="13400" y="26076"/>
                  </a:lnTo>
                  <a:lnTo>
                    <a:pt x="13400" y="8602"/>
                  </a:lnTo>
                  <a:close/>
                  <a:moveTo>
                    <a:pt x="14713" y="11137"/>
                  </a:moveTo>
                  <a:lnTo>
                    <a:pt x="14713" y="26076"/>
                  </a:lnTo>
                  <a:lnTo>
                    <a:pt x="15845" y="26076"/>
                  </a:lnTo>
                  <a:lnTo>
                    <a:pt x="15845" y="11137"/>
                  </a:lnTo>
                  <a:close/>
                  <a:moveTo>
                    <a:pt x="17158" y="12133"/>
                  </a:moveTo>
                  <a:lnTo>
                    <a:pt x="17158" y="26076"/>
                  </a:lnTo>
                  <a:lnTo>
                    <a:pt x="18289" y="26076"/>
                  </a:lnTo>
                  <a:lnTo>
                    <a:pt x="18289" y="12133"/>
                  </a:lnTo>
                  <a:close/>
                  <a:moveTo>
                    <a:pt x="19602" y="15981"/>
                  </a:moveTo>
                  <a:lnTo>
                    <a:pt x="19602" y="26076"/>
                  </a:lnTo>
                  <a:lnTo>
                    <a:pt x="20734" y="26076"/>
                  </a:lnTo>
                  <a:lnTo>
                    <a:pt x="20734" y="15981"/>
                  </a:lnTo>
                  <a:close/>
                  <a:moveTo>
                    <a:pt x="22047" y="22454"/>
                  </a:moveTo>
                  <a:lnTo>
                    <a:pt x="22047" y="26076"/>
                  </a:lnTo>
                  <a:lnTo>
                    <a:pt x="23178" y="26076"/>
                  </a:lnTo>
                  <a:lnTo>
                    <a:pt x="23178" y="22454"/>
                  </a:lnTo>
                  <a:close/>
                  <a:moveTo>
                    <a:pt x="24491" y="13129"/>
                  </a:moveTo>
                  <a:lnTo>
                    <a:pt x="24491" y="26076"/>
                  </a:lnTo>
                  <a:lnTo>
                    <a:pt x="25623" y="26076"/>
                  </a:lnTo>
                  <a:lnTo>
                    <a:pt x="25623" y="13129"/>
                  </a:lnTo>
                  <a:close/>
                  <a:moveTo>
                    <a:pt x="26936" y="15664"/>
                  </a:moveTo>
                  <a:lnTo>
                    <a:pt x="26936" y="26076"/>
                  </a:lnTo>
                  <a:lnTo>
                    <a:pt x="28067" y="26076"/>
                  </a:lnTo>
                  <a:lnTo>
                    <a:pt x="28067" y="15664"/>
                  </a:lnTo>
                  <a:close/>
                  <a:moveTo>
                    <a:pt x="29380" y="18788"/>
                  </a:moveTo>
                  <a:lnTo>
                    <a:pt x="29380" y="26076"/>
                  </a:lnTo>
                  <a:lnTo>
                    <a:pt x="30512" y="26076"/>
                  </a:lnTo>
                  <a:lnTo>
                    <a:pt x="30512" y="18788"/>
                  </a:lnTo>
                  <a:close/>
                  <a:moveTo>
                    <a:pt x="31825" y="23903"/>
                  </a:moveTo>
                  <a:lnTo>
                    <a:pt x="31825" y="26076"/>
                  </a:lnTo>
                  <a:lnTo>
                    <a:pt x="32957" y="26076"/>
                  </a:lnTo>
                  <a:lnTo>
                    <a:pt x="32957" y="23903"/>
                  </a:lnTo>
                  <a:close/>
                  <a:moveTo>
                    <a:pt x="34269" y="19240"/>
                  </a:moveTo>
                  <a:lnTo>
                    <a:pt x="34269" y="26076"/>
                  </a:lnTo>
                  <a:lnTo>
                    <a:pt x="35401" y="26076"/>
                  </a:lnTo>
                  <a:lnTo>
                    <a:pt x="35401" y="19240"/>
                  </a:lnTo>
                  <a:close/>
                  <a:moveTo>
                    <a:pt x="36714" y="15392"/>
                  </a:moveTo>
                  <a:lnTo>
                    <a:pt x="36714" y="26076"/>
                  </a:lnTo>
                  <a:lnTo>
                    <a:pt x="37846" y="26076"/>
                  </a:lnTo>
                  <a:lnTo>
                    <a:pt x="37846" y="15392"/>
                  </a:lnTo>
                  <a:close/>
                  <a:moveTo>
                    <a:pt x="39158" y="17520"/>
                  </a:moveTo>
                  <a:lnTo>
                    <a:pt x="39158" y="26076"/>
                  </a:lnTo>
                  <a:lnTo>
                    <a:pt x="40290" y="26076"/>
                  </a:lnTo>
                  <a:lnTo>
                    <a:pt x="40290" y="17520"/>
                  </a:lnTo>
                  <a:close/>
                  <a:moveTo>
                    <a:pt x="41603" y="20779"/>
                  </a:moveTo>
                  <a:lnTo>
                    <a:pt x="41603" y="26076"/>
                  </a:lnTo>
                  <a:lnTo>
                    <a:pt x="42735" y="26076"/>
                  </a:lnTo>
                  <a:lnTo>
                    <a:pt x="42735" y="20779"/>
                  </a:lnTo>
                  <a:close/>
                  <a:moveTo>
                    <a:pt x="44047" y="24310"/>
                  </a:moveTo>
                  <a:lnTo>
                    <a:pt x="44047" y="26076"/>
                  </a:lnTo>
                  <a:lnTo>
                    <a:pt x="45179" y="26076"/>
                  </a:lnTo>
                  <a:lnTo>
                    <a:pt x="45179" y="24310"/>
                  </a:lnTo>
                  <a:close/>
                  <a:moveTo>
                    <a:pt x="46492" y="18109"/>
                  </a:moveTo>
                  <a:lnTo>
                    <a:pt x="46492" y="26076"/>
                  </a:lnTo>
                  <a:lnTo>
                    <a:pt x="47624" y="26076"/>
                  </a:lnTo>
                  <a:lnTo>
                    <a:pt x="47624" y="18109"/>
                  </a:lnTo>
                  <a:close/>
                  <a:moveTo>
                    <a:pt x="48936" y="15392"/>
                  </a:moveTo>
                  <a:lnTo>
                    <a:pt x="48936" y="26076"/>
                  </a:lnTo>
                  <a:lnTo>
                    <a:pt x="50068" y="26076"/>
                  </a:lnTo>
                  <a:lnTo>
                    <a:pt x="50068" y="15392"/>
                  </a:lnTo>
                  <a:close/>
                  <a:moveTo>
                    <a:pt x="51381" y="20644"/>
                  </a:moveTo>
                  <a:lnTo>
                    <a:pt x="51381" y="26076"/>
                  </a:lnTo>
                  <a:lnTo>
                    <a:pt x="52513" y="26076"/>
                  </a:lnTo>
                  <a:lnTo>
                    <a:pt x="52513" y="20644"/>
                  </a:lnTo>
                  <a:close/>
                  <a:moveTo>
                    <a:pt x="53780" y="24718"/>
                  </a:moveTo>
                  <a:lnTo>
                    <a:pt x="53780" y="26076"/>
                  </a:lnTo>
                  <a:lnTo>
                    <a:pt x="54912" y="26076"/>
                  </a:lnTo>
                  <a:lnTo>
                    <a:pt x="54912" y="24718"/>
                  </a:lnTo>
                  <a:close/>
                  <a:moveTo>
                    <a:pt x="56225" y="6927"/>
                  </a:moveTo>
                  <a:lnTo>
                    <a:pt x="56225" y="26076"/>
                  </a:lnTo>
                  <a:lnTo>
                    <a:pt x="57356" y="26076"/>
                  </a:lnTo>
                  <a:lnTo>
                    <a:pt x="57356" y="6927"/>
                  </a:lnTo>
                  <a:close/>
                  <a:moveTo>
                    <a:pt x="58669" y="14894"/>
                  </a:moveTo>
                  <a:lnTo>
                    <a:pt x="58669" y="26076"/>
                  </a:lnTo>
                  <a:lnTo>
                    <a:pt x="59801" y="26076"/>
                  </a:lnTo>
                  <a:lnTo>
                    <a:pt x="59801" y="14894"/>
                  </a:lnTo>
                  <a:close/>
                  <a:moveTo>
                    <a:pt x="61114" y="16388"/>
                  </a:moveTo>
                  <a:lnTo>
                    <a:pt x="61114" y="26076"/>
                  </a:lnTo>
                  <a:lnTo>
                    <a:pt x="62246" y="26076"/>
                  </a:lnTo>
                  <a:lnTo>
                    <a:pt x="62246" y="16388"/>
                  </a:lnTo>
                  <a:close/>
                  <a:moveTo>
                    <a:pt x="63558" y="21006"/>
                  </a:moveTo>
                  <a:lnTo>
                    <a:pt x="63558" y="26076"/>
                  </a:lnTo>
                  <a:lnTo>
                    <a:pt x="64690" y="26076"/>
                  </a:lnTo>
                  <a:lnTo>
                    <a:pt x="64690" y="21006"/>
                  </a:lnTo>
                  <a:close/>
                  <a:moveTo>
                    <a:pt x="66003" y="20553"/>
                  </a:moveTo>
                  <a:lnTo>
                    <a:pt x="66003" y="26076"/>
                  </a:lnTo>
                  <a:lnTo>
                    <a:pt x="67135" y="26076"/>
                  </a:lnTo>
                  <a:lnTo>
                    <a:pt x="67135" y="20553"/>
                  </a:lnTo>
                  <a:close/>
                  <a:moveTo>
                    <a:pt x="68447" y="23360"/>
                  </a:moveTo>
                  <a:lnTo>
                    <a:pt x="68447" y="26076"/>
                  </a:lnTo>
                  <a:lnTo>
                    <a:pt x="69579" y="26076"/>
                  </a:lnTo>
                  <a:lnTo>
                    <a:pt x="69579" y="23360"/>
                  </a:lnTo>
                  <a:close/>
                  <a:moveTo>
                    <a:pt x="70937" y="13265"/>
                  </a:moveTo>
                  <a:lnTo>
                    <a:pt x="70937" y="26076"/>
                  </a:lnTo>
                  <a:lnTo>
                    <a:pt x="72069" y="26076"/>
                  </a:lnTo>
                  <a:lnTo>
                    <a:pt x="72069" y="13265"/>
                  </a:lnTo>
                  <a:close/>
                  <a:moveTo>
                    <a:pt x="73382" y="15257"/>
                  </a:moveTo>
                  <a:lnTo>
                    <a:pt x="73382" y="26076"/>
                  </a:lnTo>
                  <a:lnTo>
                    <a:pt x="74513" y="26076"/>
                  </a:lnTo>
                  <a:lnTo>
                    <a:pt x="74513" y="15257"/>
                  </a:lnTo>
                  <a:close/>
                  <a:moveTo>
                    <a:pt x="75826" y="17656"/>
                  </a:moveTo>
                  <a:lnTo>
                    <a:pt x="75826" y="26076"/>
                  </a:lnTo>
                  <a:lnTo>
                    <a:pt x="76958" y="26076"/>
                  </a:lnTo>
                  <a:lnTo>
                    <a:pt x="76958" y="17656"/>
                  </a:lnTo>
                  <a:close/>
                  <a:moveTo>
                    <a:pt x="78271" y="23767"/>
                  </a:moveTo>
                  <a:lnTo>
                    <a:pt x="78271" y="26076"/>
                  </a:lnTo>
                  <a:lnTo>
                    <a:pt x="79402" y="26076"/>
                  </a:lnTo>
                  <a:lnTo>
                    <a:pt x="79402" y="23767"/>
                  </a:lnTo>
                  <a:close/>
                  <a:moveTo>
                    <a:pt x="80715" y="15257"/>
                  </a:moveTo>
                  <a:lnTo>
                    <a:pt x="80715" y="26076"/>
                  </a:lnTo>
                  <a:lnTo>
                    <a:pt x="81847" y="26076"/>
                  </a:lnTo>
                  <a:lnTo>
                    <a:pt x="81847" y="15257"/>
                  </a:lnTo>
                  <a:close/>
                  <a:moveTo>
                    <a:pt x="83160" y="18788"/>
                  </a:moveTo>
                  <a:lnTo>
                    <a:pt x="83160" y="26076"/>
                  </a:lnTo>
                  <a:lnTo>
                    <a:pt x="84291" y="26076"/>
                  </a:lnTo>
                  <a:lnTo>
                    <a:pt x="84291" y="18788"/>
                  </a:lnTo>
                  <a:close/>
                  <a:moveTo>
                    <a:pt x="85604" y="24039"/>
                  </a:moveTo>
                  <a:lnTo>
                    <a:pt x="85604" y="26076"/>
                  </a:lnTo>
                  <a:lnTo>
                    <a:pt x="86736" y="26076"/>
                  </a:lnTo>
                  <a:lnTo>
                    <a:pt x="86736" y="24039"/>
                  </a:lnTo>
                  <a:close/>
                  <a:moveTo>
                    <a:pt x="88049" y="23903"/>
                  </a:moveTo>
                  <a:lnTo>
                    <a:pt x="88049" y="26076"/>
                  </a:lnTo>
                  <a:lnTo>
                    <a:pt x="89181" y="26076"/>
                  </a:lnTo>
                  <a:lnTo>
                    <a:pt x="89181" y="23903"/>
                  </a:lnTo>
                  <a:close/>
                  <a:moveTo>
                    <a:pt x="90493" y="17927"/>
                  </a:moveTo>
                  <a:lnTo>
                    <a:pt x="90493" y="26076"/>
                  </a:lnTo>
                  <a:lnTo>
                    <a:pt x="91625" y="26076"/>
                  </a:lnTo>
                  <a:lnTo>
                    <a:pt x="91625" y="17927"/>
                  </a:lnTo>
                  <a:close/>
                  <a:moveTo>
                    <a:pt x="92938" y="20915"/>
                  </a:moveTo>
                  <a:lnTo>
                    <a:pt x="92938" y="26076"/>
                  </a:lnTo>
                  <a:lnTo>
                    <a:pt x="94070" y="26076"/>
                  </a:lnTo>
                  <a:lnTo>
                    <a:pt x="94070" y="20915"/>
                  </a:lnTo>
                  <a:close/>
                  <a:moveTo>
                    <a:pt x="95382" y="24446"/>
                  </a:moveTo>
                  <a:lnTo>
                    <a:pt x="95382" y="26076"/>
                  </a:lnTo>
                  <a:lnTo>
                    <a:pt x="96514" y="26076"/>
                  </a:lnTo>
                  <a:lnTo>
                    <a:pt x="96514" y="24446"/>
                  </a:lnTo>
                  <a:close/>
                  <a:moveTo>
                    <a:pt x="97827" y="24175"/>
                  </a:moveTo>
                  <a:lnTo>
                    <a:pt x="97827" y="26076"/>
                  </a:lnTo>
                  <a:lnTo>
                    <a:pt x="98959" y="26076"/>
                  </a:lnTo>
                  <a:lnTo>
                    <a:pt x="98959" y="24175"/>
                  </a:lnTo>
                  <a:close/>
                  <a:moveTo>
                    <a:pt x="100271" y="22047"/>
                  </a:moveTo>
                  <a:lnTo>
                    <a:pt x="100271" y="26076"/>
                  </a:lnTo>
                  <a:lnTo>
                    <a:pt x="101403" y="26076"/>
                  </a:lnTo>
                  <a:lnTo>
                    <a:pt x="101403" y="22047"/>
                  </a:lnTo>
                  <a:close/>
                  <a:moveTo>
                    <a:pt x="102716" y="16660"/>
                  </a:moveTo>
                  <a:lnTo>
                    <a:pt x="102716" y="26076"/>
                  </a:lnTo>
                  <a:lnTo>
                    <a:pt x="103848" y="26076"/>
                  </a:lnTo>
                  <a:lnTo>
                    <a:pt x="103848" y="16660"/>
                  </a:lnTo>
                  <a:close/>
                  <a:moveTo>
                    <a:pt x="105160" y="24808"/>
                  </a:moveTo>
                  <a:lnTo>
                    <a:pt x="105160" y="26076"/>
                  </a:lnTo>
                  <a:lnTo>
                    <a:pt x="106292" y="26076"/>
                  </a:lnTo>
                  <a:lnTo>
                    <a:pt x="106292" y="24808"/>
                  </a:lnTo>
                  <a:close/>
                  <a:moveTo>
                    <a:pt x="107605" y="21096"/>
                  </a:moveTo>
                  <a:lnTo>
                    <a:pt x="107605" y="26076"/>
                  </a:lnTo>
                  <a:lnTo>
                    <a:pt x="108737" y="26076"/>
                  </a:lnTo>
                  <a:lnTo>
                    <a:pt x="108737" y="21096"/>
                  </a:lnTo>
                  <a:close/>
                  <a:moveTo>
                    <a:pt x="110050" y="18109"/>
                  </a:moveTo>
                  <a:lnTo>
                    <a:pt x="110050" y="26076"/>
                  </a:lnTo>
                  <a:lnTo>
                    <a:pt x="111181" y="26076"/>
                  </a:lnTo>
                  <a:lnTo>
                    <a:pt x="111181" y="18109"/>
                  </a:lnTo>
                  <a:close/>
                  <a:moveTo>
                    <a:pt x="112494" y="7833"/>
                  </a:moveTo>
                  <a:lnTo>
                    <a:pt x="112494" y="26076"/>
                  </a:lnTo>
                  <a:lnTo>
                    <a:pt x="113626" y="26076"/>
                  </a:lnTo>
                  <a:lnTo>
                    <a:pt x="113626" y="7833"/>
                  </a:lnTo>
                  <a:close/>
                  <a:moveTo>
                    <a:pt x="114939" y="13174"/>
                  </a:moveTo>
                  <a:lnTo>
                    <a:pt x="114939" y="26076"/>
                  </a:lnTo>
                  <a:lnTo>
                    <a:pt x="116070" y="26076"/>
                  </a:lnTo>
                  <a:lnTo>
                    <a:pt x="116070" y="13174"/>
                  </a:lnTo>
                  <a:close/>
                  <a:moveTo>
                    <a:pt x="117383" y="16207"/>
                  </a:moveTo>
                  <a:lnTo>
                    <a:pt x="117383" y="26076"/>
                  </a:lnTo>
                  <a:lnTo>
                    <a:pt x="118515" y="26076"/>
                  </a:lnTo>
                  <a:lnTo>
                    <a:pt x="118515" y="16207"/>
                  </a:lnTo>
                  <a:close/>
                  <a:moveTo>
                    <a:pt x="119828" y="22726"/>
                  </a:moveTo>
                  <a:lnTo>
                    <a:pt x="119828" y="26076"/>
                  </a:lnTo>
                  <a:lnTo>
                    <a:pt x="120959" y="26076"/>
                  </a:lnTo>
                  <a:lnTo>
                    <a:pt x="120959" y="22726"/>
                  </a:lnTo>
                  <a:close/>
                  <a:moveTo>
                    <a:pt x="122272" y="24899"/>
                  </a:moveTo>
                  <a:lnTo>
                    <a:pt x="122272" y="26076"/>
                  </a:lnTo>
                  <a:lnTo>
                    <a:pt x="123404" y="26076"/>
                  </a:lnTo>
                  <a:lnTo>
                    <a:pt x="123404" y="24899"/>
                  </a:lnTo>
                  <a:close/>
                  <a:moveTo>
                    <a:pt x="124717" y="19965"/>
                  </a:moveTo>
                  <a:lnTo>
                    <a:pt x="124717" y="26076"/>
                  </a:lnTo>
                  <a:lnTo>
                    <a:pt x="125848" y="26076"/>
                  </a:lnTo>
                  <a:lnTo>
                    <a:pt x="125848" y="19965"/>
                  </a:lnTo>
                  <a:close/>
                  <a:moveTo>
                    <a:pt x="127161" y="11318"/>
                  </a:moveTo>
                  <a:lnTo>
                    <a:pt x="127161" y="26076"/>
                  </a:lnTo>
                  <a:lnTo>
                    <a:pt x="128293" y="26076"/>
                  </a:lnTo>
                  <a:lnTo>
                    <a:pt x="128293" y="11318"/>
                  </a:lnTo>
                  <a:close/>
                  <a:moveTo>
                    <a:pt x="129606" y="11001"/>
                  </a:moveTo>
                  <a:lnTo>
                    <a:pt x="129606" y="26076"/>
                  </a:lnTo>
                  <a:lnTo>
                    <a:pt x="130737" y="26076"/>
                  </a:lnTo>
                  <a:lnTo>
                    <a:pt x="130737" y="11001"/>
                  </a:lnTo>
                  <a:close/>
                  <a:moveTo>
                    <a:pt x="132050" y="19331"/>
                  </a:moveTo>
                  <a:lnTo>
                    <a:pt x="132050" y="26076"/>
                  </a:lnTo>
                  <a:lnTo>
                    <a:pt x="133182" y="26076"/>
                  </a:lnTo>
                  <a:lnTo>
                    <a:pt x="133182" y="19331"/>
                  </a:lnTo>
                  <a:close/>
                  <a:moveTo>
                    <a:pt x="134495" y="16886"/>
                  </a:moveTo>
                  <a:lnTo>
                    <a:pt x="134495" y="26076"/>
                  </a:lnTo>
                  <a:lnTo>
                    <a:pt x="135626" y="26076"/>
                  </a:lnTo>
                  <a:lnTo>
                    <a:pt x="135626" y="16886"/>
                  </a:lnTo>
                  <a:close/>
                  <a:moveTo>
                    <a:pt x="136939" y="22454"/>
                  </a:moveTo>
                  <a:lnTo>
                    <a:pt x="136939" y="26076"/>
                  </a:lnTo>
                  <a:lnTo>
                    <a:pt x="138071" y="26076"/>
                  </a:lnTo>
                  <a:lnTo>
                    <a:pt x="138071" y="22454"/>
                  </a:lnTo>
                  <a:close/>
                  <a:moveTo>
                    <a:pt x="139384" y="7425"/>
                  </a:moveTo>
                  <a:lnTo>
                    <a:pt x="139384" y="26076"/>
                  </a:lnTo>
                  <a:lnTo>
                    <a:pt x="140515" y="26076"/>
                  </a:lnTo>
                  <a:lnTo>
                    <a:pt x="140515" y="7425"/>
                  </a:lnTo>
                  <a:close/>
                  <a:moveTo>
                    <a:pt x="141828" y="15076"/>
                  </a:moveTo>
                  <a:lnTo>
                    <a:pt x="141828" y="26076"/>
                  </a:lnTo>
                  <a:lnTo>
                    <a:pt x="142960" y="26076"/>
                  </a:lnTo>
                  <a:lnTo>
                    <a:pt x="142960" y="15076"/>
                  </a:lnTo>
                  <a:close/>
                  <a:moveTo>
                    <a:pt x="144273" y="11771"/>
                  </a:moveTo>
                  <a:lnTo>
                    <a:pt x="144273" y="26076"/>
                  </a:lnTo>
                  <a:lnTo>
                    <a:pt x="145405" y="26076"/>
                  </a:lnTo>
                  <a:lnTo>
                    <a:pt x="145405" y="11771"/>
                  </a:lnTo>
                  <a:close/>
                  <a:moveTo>
                    <a:pt x="146717" y="21594"/>
                  </a:moveTo>
                  <a:lnTo>
                    <a:pt x="146717" y="26076"/>
                  </a:lnTo>
                  <a:lnTo>
                    <a:pt x="147849" y="26076"/>
                  </a:lnTo>
                  <a:lnTo>
                    <a:pt x="147849" y="21594"/>
                  </a:lnTo>
                  <a:close/>
                  <a:moveTo>
                    <a:pt x="149162" y="10911"/>
                  </a:moveTo>
                  <a:lnTo>
                    <a:pt x="149162" y="26076"/>
                  </a:lnTo>
                  <a:lnTo>
                    <a:pt x="150294" y="26076"/>
                  </a:lnTo>
                  <a:lnTo>
                    <a:pt x="150294" y="10911"/>
                  </a:lnTo>
                  <a:close/>
                  <a:moveTo>
                    <a:pt x="151606" y="7516"/>
                  </a:moveTo>
                  <a:lnTo>
                    <a:pt x="151606" y="26076"/>
                  </a:lnTo>
                  <a:lnTo>
                    <a:pt x="152738" y="26076"/>
                  </a:lnTo>
                  <a:lnTo>
                    <a:pt x="152738" y="7516"/>
                  </a:lnTo>
                  <a:close/>
                  <a:moveTo>
                    <a:pt x="154051" y="18199"/>
                  </a:moveTo>
                  <a:lnTo>
                    <a:pt x="154051" y="26076"/>
                  </a:lnTo>
                  <a:lnTo>
                    <a:pt x="155183" y="26076"/>
                  </a:lnTo>
                  <a:lnTo>
                    <a:pt x="155183" y="18199"/>
                  </a:lnTo>
                  <a:close/>
                  <a:moveTo>
                    <a:pt x="156495" y="24808"/>
                  </a:moveTo>
                  <a:lnTo>
                    <a:pt x="156495" y="26076"/>
                  </a:lnTo>
                  <a:lnTo>
                    <a:pt x="157627" y="26076"/>
                  </a:lnTo>
                  <a:lnTo>
                    <a:pt x="157627" y="24808"/>
                  </a:lnTo>
                  <a:close/>
                  <a:moveTo>
                    <a:pt x="158940" y="23450"/>
                  </a:moveTo>
                  <a:lnTo>
                    <a:pt x="158940" y="26076"/>
                  </a:lnTo>
                  <a:lnTo>
                    <a:pt x="160072" y="26076"/>
                  </a:lnTo>
                  <a:lnTo>
                    <a:pt x="160072" y="23450"/>
                  </a:lnTo>
                  <a:close/>
                  <a:moveTo>
                    <a:pt x="161430" y="20463"/>
                  </a:moveTo>
                  <a:lnTo>
                    <a:pt x="161430" y="26076"/>
                  </a:lnTo>
                  <a:lnTo>
                    <a:pt x="162561" y="26076"/>
                  </a:lnTo>
                  <a:lnTo>
                    <a:pt x="162561" y="20463"/>
                  </a:lnTo>
                  <a:close/>
                  <a:moveTo>
                    <a:pt x="163874" y="24718"/>
                  </a:moveTo>
                  <a:lnTo>
                    <a:pt x="163874" y="26076"/>
                  </a:lnTo>
                  <a:lnTo>
                    <a:pt x="165006" y="26076"/>
                  </a:lnTo>
                  <a:lnTo>
                    <a:pt x="165006" y="24718"/>
                  </a:lnTo>
                  <a:close/>
                  <a:moveTo>
                    <a:pt x="166319" y="9598"/>
                  </a:moveTo>
                  <a:lnTo>
                    <a:pt x="166319" y="26076"/>
                  </a:lnTo>
                  <a:lnTo>
                    <a:pt x="167451" y="26076"/>
                  </a:lnTo>
                  <a:lnTo>
                    <a:pt x="167451" y="9598"/>
                  </a:lnTo>
                  <a:close/>
                  <a:moveTo>
                    <a:pt x="168763" y="3758"/>
                  </a:moveTo>
                  <a:lnTo>
                    <a:pt x="168763" y="26076"/>
                  </a:lnTo>
                  <a:lnTo>
                    <a:pt x="169895" y="26076"/>
                  </a:lnTo>
                  <a:lnTo>
                    <a:pt x="169895" y="3758"/>
                  </a:lnTo>
                  <a:close/>
                  <a:moveTo>
                    <a:pt x="171208" y="12450"/>
                  </a:moveTo>
                  <a:lnTo>
                    <a:pt x="171208" y="26076"/>
                  </a:lnTo>
                  <a:lnTo>
                    <a:pt x="172340" y="26076"/>
                  </a:lnTo>
                  <a:lnTo>
                    <a:pt x="172340" y="12450"/>
                  </a:lnTo>
                  <a:close/>
                  <a:moveTo>
                    <a:pt x="173652" y="20734"/>
                  </a:moveTo>
                  <a:lnTo>
                    <a:pt x="173652" y="26076"/>
                  </a:lnTo>
                  <a:lnTo>
                    <a:pt x="174784" y="26076"/>
                  </a:lnTo>
                  <a:lnTo>
                    <a:pt x="174784" y="20734"/>
                  </a:lnTo>
                  <a:close/>
                  <a:moveTo>
                    <a:pt x="176052" y="23450"/>
                  </a:moveTo>
                  <a:lnTo>
                    <a:pt x="176052" y="26076"/>
                  </a:lnTo>
                  <a:lnTo>
                    <a:pt x="177183" y="26076"/>
                  </a:lnTo>
                  <a:lnTo>
                    <a:pt x="177183" y="23450"/>
                  </a:lnTo>
                  <a:close/>
                  <a:moveTo>
                    <a:pt x="178496" y="10277"/>
                  </a:moveTo>
                  <a:lnTo>
                    <a:pt x="178496" y="26076"/>
                  </a:lnTo>
                  <a:lnTo>
                    <a:pt x="179628" y="26076"/>
                  </a:lnTo>
                  <a:lnTo>
                    <a:pt x="179628" y="10277"/>
                  </a:lnTo>
                  <a:close/>
                  <a:moveTo>
                    <a:pt x="180941" y="13853"/>
                  </a:moveTo>
                  <a:lnTo>
                    <a:pt x="180941" y="26076"/>
                  </a:lnTo>
                  <a:lnTo>
                    <a:pt x="182072" y="26076"/>
                  </a:lnTo>
                  <a:lnTo>
                    <a:pt x="182072" y="13853"/>
                  </a:lnTo>
                  <a:close/>
                  <a:moveTo>
                    <a:pt x="183385" y="17792"/>
                  </a:moveTo>
                  <a:lnTo>
                    <a:pt x="183385" y="26076"/>
                  </a:lnTo>
                  <a:lnTo>
                    <a:pt x="184517" y="26076"/>
                  </a:lnTo>
                  <a:lnTo>
                    <a:pt x="184517" y="17792"/>
                  </a:lnTo>
                  <a:close/>
                  <a:moveTo>
                    <a:pt x="185830" y="23677"/>
                  </a:moveTo>
                  <a:lnTo>
                    <a:pt x="185830" y="26076"/>
                  </a:lnTo>
                  <a:lnTo>
                    <a:pt x="186961" y="26076"/>
                  </a:lnTo>
                  <a:lnTo>
                    <a:pt x="186961" y="23677"/>
                  </a:lnTo>
                  <a:close/>
                  <a:moveTo>
                    <a:pt x="188274" y="13582"/>
                  </a:moveTo>
                  <a:lnTo>
                    <a:pt x="188274" y="26076"/>
                  </a:lnTo>
                  <a:lnTo>
                    <a:pt x="189406" y="26076"/>
                  </a:lnTo>
                  <a:lnTo>
                    <a:pt x="189406" y="13582"/>
                  </a:lnTo>
                  <a:close/>
                  <a:moveTo>
                    <a:pt x="190719" y="10096"/>
                  </a:moveTo>
                  <a:lnTo>
                    <a:pt x="190719" y="26076"/>
                  </a:lnTo>
                  <a:lnTo>
                    <a:pt x="191850" y="26076"/>
                  </a:lnTo>
                  <a:lnTo>
                    <a:pt x="191850" y="10096"/>
                  </a:lnTo>
                  <a:close/>
                  <a:moveTo>
                    <a:pt x="193163" y="5795"/>
                  </a:moveTo>
                  <a:lnTo>
                    <a:pt x="193163" y="26076"/>
                  </a:lnTo>
                  <a:lnTo>
                    <a:pt x="194295" y="26076"/>
                  </a:lnTo>
                  <a:lnTo>
                    <a:pt x="194295" y="5795"/>
                  </a:lnTo>
                  <a:close/>
                  <a:moveTo>
                    <a:pt x="195653" y="1"/>
                  </a:moveTo>
                  <a:lnTo>
                    <a:pt x="195653" y="26076"/>
                  </a:lnTo>
                  <a:lnTo>
                    <a:pt x="196785" y="26076"/>
                  </a:lnTo>
                  <a:lnTo>
                    <a:pt x="196785" y="1"/>
                  </a:lnTo>
                  <a:close/>
                  <a:moveTo>
                    <a:pt x="198098" y="3441"/>
                  </a:moveTo>
                  <a:lnTo>
                    <a:pt x="198098" y="26076"/>
                  </a:lnTo>
                  <a:lnTo>
                    <a:pt x="199229" y="26076"/>
                  </a:lnTo>
                  <a:lnTo>
                    <a:pt x="199229" y="344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30"/>
            <p:cNvSpPr/>
            <p:nvPr/>
          </p:nvSpPr>
          <p:spPr>
            <a:xfrm flipH="1">
              <a:off x="4579688" y="588061"/>
              <a:ext cx="2275179" cy="298367"/>
            </a:xfrm>
            <a:custGeom>
              <a:rect b="b" l="l" r="r" t="t"/>
              <a:pathLst>
                <a:path extrusionOk="0" h="26121" w="199184">
                  <a:moveTo>
                    <a:pt x="7288" y="16976"/>
                  </a:moveTo>
                  <a:lnTo>
                    <a:pt x="7288" y="26076"/>
                  </a:lnTo>
                  <a:lnTo>
                    <a:pt x="8420" y="26076"/>
                  </a:lnTo>
                  <a:lnTo>
                    <a:pt x="8420" y="16976"/>
                  </a:lnTo>
                  <a:close/>
                  <a:moveTo>
                    <a:pt x="9733" y="20553"/>
                  </a:moveTo>
                  <a:lnTo>
                    <a:pt x="9733" y="26076"/>
                  </a:lnTo>
                  <a:lnTo>
                    <a:pt x="10865" y="26076"/>
                  </a:lnTo>
                  <a:lnTo>
                    <a:pt x="10865" y="20553"/>
                  </a:lnTo>
                  <a:close/>
                  <a:moveTo>
                    <a:pt x="12223" y="25080"/>
                  </a:moveTo>
                  <a:lnTo>
                    <a:pt x="12223" y="26076"/>
                  </a:lnTo>
                  <a:lnTo>
                    <a:pt x="13354" y="26076"/>
                  </a:lnTo>
                  <a:lnTo>
                    <a:pt x="13354" y="25080"/>
                  </a:lnTo>
                  <a:close/>
                  <a:moveTo>
                    <a:pt x="14667" y="11227"/>
                  </a:moveTo>
                  <a:lnTo>
                    <a:pt x="14667" y="26076"/>
                  </a:lnTo>
                  <a:lnTo>
                    <a:pt x="15799" y="26076"/>
                  </a:lnTo>
                  <a:lnTo>
                    <a:pt x="15799" y="11227"/>
                  </a:lnTo>
                  <a:close/>
                  <a:moveTo>
                    <a:pt x="17112" y="14125"/>
                  </a:moveTo>
                  <a:lnTo>
                    <a:pt x="17112" y="26076"/>
                  </a:lnTo>
                  <a:lnTo>
                    <a:pt x="18243" y="26076"/>
                  </a:lnTo>
                  <a:lnTo>
                    <a:pt x="18243" y="14170"/>
                  </a:lnTo>
                  <a:lnTo>
                    <a:pt x="17112" y="14125"/>
                  </a:lnTo>
                  <a:close/>
                  <a:moveTo>
                    <a:pt x="19556" y="17248"/>
                  </a:moveTo>
                  <a:lnTo>
                    <a:pt x="19556" y="26076"/>
                  </a:lnTo>
                  <a:lnTo>
                    <a:pt x="20688" y="26076"/>
                  </a:lnTo>
                  <a:lnTo>
                    <a:pt x="20688" y="17293"/>
                  </a:lnTo>
                  <a:lnTo>
                    <a:pt x="19556" y="17248"/>
                  </a:lnTo>
                  <a:close/>
                  <a:moveTo>
                    <a:pt x="22001" y="22907"/>
                  </a:moveTo>
                  <a:lnTo>
                    <a:pt x="22001" y="26076"/>
                  </a:lnTo>
                  <a:lnTo>
                    <a:pt x="23132" y="26076"/>
                  </a:lnTo>
                  <a:lnTo>
                    <a:pt x="23132" y="22907"/>
                  </a:lnTo>
                  <a:close/>
                  <a:moveTo>
                    <a:pt x="24445" y="13853"/>
                  </a:moveTo>
                  <a:lnTo>
                    <a:pt x="24445" y="26076"/>
                  </a:lnTo>
                  <a:lnTo>
                    <a:pt x="25577" y="26076"/>
                  </a:lnTo>
                  <a:lnTo>
                    <a:pt x="25577" y="13898"/>
                  </a:lnTo>
                  <a:lnTo>
                    <a:pt x="24445" y="13853"/>
                  </a:lnTo>
                  <a:close/>
                  <a:moveTo>
                    <a:pt x="26890" y="11137"/>
                  </a:moveTo>
                  <a:lnTo>
                    <a:pt x="26890" y="26076"/>
                  </a:lnTo>
                  <a:lnTo>
                    <a:pt x="28021" y="26076"/>
                  </a:lnTo>
                  <a:lnTo>
                    <a:pt x="28021" y="11137"/>
                  </a:lnTo>
                  <a:close/>
                  <a:moveTo>
                    <a:pt x="31779" y="17339"/>
                  </a:moveTo>
                  <a:lnTo>
                    <a:pt x="31779" y="26076"/>
                  </a:lnTo>
                  <a:lnTo>
                    <a:pt x="32911" y="26076"/>
                  </a:lnTo>
                  <a:lnTo>
                    <a:pt x="32911" y="17339"/>
                  </a:lnTo>
                  <a:close/>
                  <a:moveTo>
                    <a:pt x="34223" y="2083"/>
                  </a:moveTo>
                  <a:lnTo>
                    <a:pt x="34223" y="26076"/>
                  </a:lnTo>
                  <a:lnTo>
                    <a:pt x="35355" y="26076"/>
                  </a:lnTo>
                  <a:lnTo>
                    <a:pt x="35355" y="2083"/>
                  </a:lnTo>
                  <a:close/>
                  <a:moveTo>
                    <a:pt x="39112" y="15075"/>
                  </a:moveTo>
                  <a:lnTo>
                    <a:pt x="39112" y="26076"/>
                  </a:lnTo>
                  <a:lnTo>
                    <a:pt x="40244" y="26076"/>
                  </a:lnTo>
                  <a:lnTo>
                    <a:pt x="40244" y="15075"/>
                  </a:lnTo>
                  <a:close/>
                  <a:moveTo>
                    <a:pt x="53780" y="16026"/>
                  </a:moveTo>
                  <a:lnTo>
                    <a:pt x="53780" y="26076"/>
                  </a:lnTo>
                  <a:lnTo>
                    <a:pt x="54911" y="26076"/>
                  </a:lnTo>
                  <a:lnTo>
                    <a:pt x="54911" y="16026"/>
                  </a:lnTo>
                  <a:close/>
                  <a:moveTo>
                    <a:pt x="56224" y="19421"/>
                  </a:moveTo>
                  <a:lnTo>
                    <a:pt x="56224" y="26076"/>
                  </a:lnTo>
                  <a:lnTo>
                    <a:pt x="57356" y="26076"/>
                  </a:lnTo>
                  <a:lnTo>
                    <a:pt x="57356" y="19421"/>
                  </a:lnTo>
                  <a:close/>
                  <a:moveTo>
                    <a:pt x="58669" y="3396"/>
                  </a:moveTo>
                  <a:lnTo>
                    <a:pt x="58669" y="26076"/>
                  </a:lnTo>
                  <a:lnTo>
                    <a:pt x="59800" y="26076"/>
                  </a:lnTo>
                  <a:lnTo>
                    <a:pt x="59800" y="3396"/>
                  </a:lnTo>
                  <a:close/>
                  <a:moveTo>
                    <a:pt x="63558" y="24899"/>
                  </a:moveTo>
                  <a:lnTo>
                    <a:pt x="63558" y="26076"/>
                  </a:lnTo>
                  <a:lnTo>
                    <a:pt x="64689" y="26076"/>
                  </a:lnTo>
                  <a:lnTo>
                    <a:pt x="64689" y="24899"/>
                  </a:lnTo>
                  <a:close/>
                  <a:moveTo>
                    <a:pt x="68447" y="3305"/>
                  </a:moveTo>
                  <a:lnTo>
                    <a:pt x="68447" y="26076"/>
                  </a:lnTo>
                  <a:lnTo>
                    <a:pt x="69578" y="26076"/>
                  </a:lnTo>
                  <a:lnTo>
                    <a:pt x="69578" y="3305"/>
                  </a:lnTo>
                  <a:close/>
                  <a:moveTo>
                    <a:pt x="70891" y="1"/>
                  </a:moveTo>
                  <a:lnTo>
                    <a:pt x="70891" y="26076"/>
                  </a:lnTo>
                  <a:lnTo>
                    <a:pt x="72023" y="26076"/>
                  </a:lnTo>
                  <a:lnTo>
                    <a:pt x="72023" y="1"/>
                  </a:lnTo>
                  <a:close/>
                  <a:moveTo>
                    <a:pt x="75780" y="11499"/>
                  </a:moveTo>
                  <a:lnTo>
                    <a:pt x="75780" y="26076"/>
                  </a:lnTo>
                  <a:lnTo>
                    <a:pt x="76912" y="26076"/>
                  </a:lnTo>
                  <a:lnTo>
                    <a:pt x="76912" y="11499"/>
                  </a:lnTo>
                  <a:close/>
                  <a:moveTo>
                    <a:pt x="78225" y="24491"/>
                  </a:moveTo>
                  <a:lnTo>
                    <a:pt x="78225" y="26076"/>
                  </a:lnTo>
                  <a:lnTo>
                    <a:pt x="79356" y="26076"/>
                  </a:lnTo>
                  <a:lnTo>
                    <a:pt x="79356" y="24491"/>
                  </a:lnTo>
                  <a:close/>
                  <a:moveTo>
                    <a:pt x="80669" y="21096"/>
                  </a:moveTo>
                  <a:lnTo>
                    <a:pt x="80669" y="26076"/>
                  </a:lnTo>
                  <a:lnTo>
                    <a:pt x="81801" y="26076"/>
                  </a:lnTo>
                  <a:lnTo>
                    <a:pt x="81801" y="21096"/>
                  </a:lnTo>
                  <a:close/>
                  <a:moveTo>
                    <a:pt x="83114" y="2626"/>
                  </a:moveTo>
                  <a:lnTo>
                    <a:pt x="83114" y="26076"/>
                  </a:lnTo>
                  <a:lnTo>
                    <a:pt x="84245" y="26076"/>
                  </a:lnTo>
                  <a:lnTo>
                    <a:pt x="84245" y="2626"/>
                  </a:lnTo>
                  <a:close/>
                  <a:moveTo>
                    <a:pt x="92892" y="20191"/>
                  </a:moveTo>
                  <a:lnTo>
                    <a:pt x="92892" y="26076"/>
                  </a:lnTo>
                  <a:lnTo>
                    <a:pt x="94024" y="26076"/>
                  </a:lnTo>
                  <a:lnTo>
                    <a:pt x="94024" y="20191"/>
                  </a:lnTo>
                  <a:close/>
                  <a:moveTo>
                    <a:pt x="0" y="22363"/>
                  </a:moveTo>
                  <a:lnTo>
                    <a:pt x="0" y="26121"/>
                  </a:lnTo>
                  <a:lnTo>
                    <a:pt x="1132" y="26121"/>
                  </a:lnTo>
                  <a:lnTo>
                    <a:pt x="1132" y="22363"/>
                  </a:lnTo>
                  <a:close/>
                  <a:moveTo>
                    <a:pt x="2445" y="12450"/>
                  </a:moveTo>
                  <a:lnTo>
                    <a:pt x="2445" y="26121"/>
                  </a:lnTo>
                  <a:lnTo>
                    <a:pt x="3576" y="26121"/>
                  </a:lnTo>
                  <a:lnTo>
                    <a:pt x="3576" y="12450"/>
                  </a:lnTo>
                  <a:close/>
                  <a:moveTo>
                    <a:pt x="4889" y="11408"/>
                  </a:moveTo>
                  <a:lnTo>
                    <a:pt x="4889" y="26121"/>
                  </a:lnTo>
                  <a:lnTo>
                    <a:pt x="6021" y="26121"/>
                  </a:lnTo>
                  <a:lnTo>
                    <a:pt x="6021" y="11408"/>
                  </a:lnTo>
                  <a:close/>
                  <a:moveTo>
                    <a:pt x="29334" y="21141"/>
                  </a:moveTo>
                  <a:lnTo>
                    <a:pt x="29334" y="26121"/>
                  </a:lnTo>
                  <a:lnTo>
                    <a:pt x="30466" y="26121"/>
                  </a:lnTo>
                  <a:lnTo>
                    <a:pt x="30466" y="21141"/>
                  </a:lnTo>
                  <a:close/>
                  <a:moveTo>
                    <a:pt x="36668" y="4844"/>
                  </a:moveTo>
                  <a:lnTo>
                    <a:pt x="36668" y="26121"/>
                  </a:lnTo>
                  <a:lnTo>
                    <a:pt x="37800" y="26121"/>
                  </a:lnTo>
                  <a:lnTo>
                    <a:pt x="37800" y="4844"/>
                  </a:lnTo>
                  <a:close/>
                  <a:moveTo>
                    <a:pt x="41557" y="24989"/>
                  </a:moveTo>
                  <a:lnTo>
                    <a:pt x="41557" y="26121"/>
                  </a:lnTo>
                  <a:lnTo>
                    <a:pt x="42689" y="26121"/>
                  </a:lnTo>
                  <a:lnTo>
                    <a:pt x="42689" y="24989"/>
                  </a:lnTo>
                  <a:close/>
                  <a:moveTo>
                    <a:pt x="44001" y="5207"/>
                  </a:moveTo>
                  <a:lnTo>
                    <a:pt x="44001" y="26121"/>
                  </a:lnTo>
                  <a:lnTo>
                    <a:pt x="45133" y="26121"/>
                  </a:lnTo>
                  <a:lnTo>
                    <a:pt x="45133" y="5207"/>
                  </a:lnTo>
                  <a:close/>
                  <a:moveTo>
                    <a:pt x="46446" y="1"/>
                  </a:moveTo>
                  <a:lnTo>
                    <a:pt x="46446" y="26121"/>
                  </a:lnTo>
                  <a:lnTo>
                    <a:pt x="47578" y="26121"/>
                  </a:lnTo>
                  <a:lnTo>
                    <a:pt x="47578" y="1"/>
                  </a:lnTo>
                  <a:close/>
                  <a:moveTo>
                    <a:pt x="48890" y="2762"/>
                  </a:moveTo>
                  <a:lnTo>
                    <a:pt x="48890" y="26121"/>
                  </a:lnTo>
                  <a:lnTo>
                    <a:pt x="50022" y="26121"/>
                  </a:lnTo>
                  <a:lnTo>
                    <a:pt x="50022" y="2762"/>
                  </a:lnTo>
                  <a:close/>
                  <a:moveTo>
                    <a:pt x="51335" y="7651"/>
                  </a:moveTo>
                  <a:lnTo>
                    <a:pt x="51335" y="26121"/>
                  </a:lnTo>
                  <a:lnTo>
                    <a:pt x="52467" y="26121"/>
                  </a:lnTo>
                  <a:lnTo>
                    <a:pt x="52467" y="7651"/>
                  </a:lnTo>
                  <a:close/>
                  <a:moveTo>
                    <a:pt x="61113" y="1766"/>
                  </a:moveTo>
                  <a:lnTo>
                    <a:pt x="61113" y="26121"/>
                  </a:lnTo>
                  <a:lnTo>
                    <a:pt x="62245" y="26121"/>
                  </a:lnTo>
                  <a:lnTo>
                    <a:pt x="62245" y="1766"/>
                  </a:lnTo>
                  <a:close/>
                  <a:moveTo>
                    <a:pt x="66002" y="23269"/>
                  </a:moveTo>
                  <a:lnTo>
                    <a:pt x="66002" y="26121"/>
                  </a:lnTo>
                  <a:lnTo>
                    <a:pt x="67134" y="26121"/>
                  </a:lnTo>
                  <a:lnTo>
                    <a:pt x="67134" y="23269"/>
                  </a:lnTo>
                  <a:close/>
                  <a:moveTo>
                    <a:pt x="73336" y="4618"/>
                  </a:moveTo>
                  <a:lnTo>
                    <a:pt x="73336" y="26121"/>
                  </a:lnTo>
                  <a:lnTo>
                    <a:pt x="74467" y="26121"/>
                  </a:lnTo>
                  <a:lnTo>
                    <a:pt x="74467" y="4618"/>
                  </a:lnTo>
                  <a:close/>
                  <a:moveTo>
                    <a:pt x="85558" y="1"/>
                  </a:moveTo>
                  <a:lnTo>
                    <a:pt x="85558" y="26121"/>
                  </a:lnTo>
                  <a:lnTo>
                    <a:pt x="86690" y="26121"/>
                  </a:lnTo>
                  <a:lnTo>
                    <a:pt x="86690" y="1"/>
                  </a:lnTo>
                  <a:close/>
                  <a:moveTo>
                    <a:pt x="88003" y="5976"/>
                  </a:moveTo>
                  <a:lnTo>
                    <a:pt x="88003" y="26121"/>
                  </a:lnTo>
                  <a:lnTo>
                    <a:pt x="89135" y="26121"/>
                  </a:lnTo>
                  <a:lnTo>
                    <a:pt x="89135" y="5976"/>
                  </a:lnTo>
                  <a:close/>
                  <a:moveTo>
                    <a:pt x="90447" y="8783"/>
                  </a:moveTo>
                  <a:lnTo>
                    <a:pt x="90447" y="26121"/>
                  </a:lnTo>
                  <a:lnTo>
                    <a:pt x="91579" y="26121"/>
                  </a:lnTo>
                  <a:lnTo>
                    <a:pt x="91579" y="8783"/>
                  </a:lnTo>
                  <a:close/>
                  <a:moveTo>
                    <a:pt x="95336" y="3713"/>
                  </a:moveTo>
                  <a:lnTo>
                    <a:pt x="95336" y="26121"/>
                  </a:lnTo>
                  <a:lnTo>
                    <a:pt x="96468" y="26121"/>
                  </a:lnTo>
                  <a:lnTo>
                    <a:pt x="96468" y="3713"/>
                  </a:lnTo>
                  <a:close/>
                  <a:moveTo>
                    <a:pt x="97781" y="1"/>
                  </a:moveTo>
                  <a:lnTo>
                    <a:pt x="97781" y="26121"/>
                  </a:lnTo>
                  <a:lnTo>
                    <a:pt x="98913" y="26121"/>
                  </a:lnTo>
                  <a:lnTo>
                    <a:pt x="98913" y="1"/>
                  </a:lnTo>
                  <a:close/>
                  <a:moveTo>
                    <a:pt x="100271" y="24446"/>
                  </a:moveTo>
                  <a:lnTo>
                    <a:pt x="100271" y="26121"/>
                  </a:lnTo>
                  <a:lnTo>
                    <a:pt x="101402" y="26121"/>
                  </a:lnTo>
                  <a:lnTo>
                    <a:pt x="101402" y="24446"/>
                  </a:lnTo>
                  <a:close/>
                  <a:moveTo>
                    <a:pt x="102715" y="11046"/>
                  </a:moveTo>
                  <a:lnTo>
                    <a:pt x="102715" y="26121"/>
                  </a:lnTo>
                  <a:lnTo>
                    <a:pt x="103847" y="26121"/>
                  </a:lnTo>
                  <a:lnTo>
                    <a:pt x="103847" y="11046"/>
                  </a:lnTo>
                  <a:close/>
                  <a:moveTo>
                    <a:pt x="105160" y="1"/>
                  </a:moveTo>
                  <a:lnTo>
                    <a:pt x="105160" y="26121"/>
                  </a:lnTo>
                  <a:lnTo>
                    <a:pt x="106291" y="26121"/>
                  </a:lnTo>
                  <a:lnTo>
                    <a:pt x="106291" y="1"/>
                  </a:lnTo>
                  <a:close/>
                  <a:moveTo>
                    <a:pt x="107559" y="3260"/>
                  </a:moveTo>
                  <a:lnTo>
                    <a:pt x="107559" y="26121"/>
                  </a:lnTo>
                  <a:lnTo>
                    <a:pt x="108691" y="26121"/>
                  </a:lnTo>
                  <a:lnTo>
                    <a:pt x="108691" y="3260"/>
                  </a:lnTo>
                  <a:close/>
                  <a:moveTo>
                    <a:pt x="110004" y="5116"/>
                  </a:moveTo>
                  <a:lnTo>
                    <a:pt x="110004" y="26121"/>
                  </a:lnTo>
                  <a:lnTo>
                    <a:pt x="111135" y="26121"/>
                  </a:lnTo>
                  <a:lnTo>
                    <a:pt x="111135" y="5116"/>
                  </a:lnTo>
                  <a:close/>
                  <a:moveTo>
                    <a:pt x="112448" y="8919"/>
                  </a:moveTo>
                  <a:lnTo>
                    <a:pt x="112448" y="26121"/>
                  </a:lnTo>
                  <a:lnTo>
                    <a:pt x="113580" y="26121"/>
                  </a:lnTo>
                  <a:lnTo>
                    <a:pt x="113580" y="8919"/>
                  </a:lnTo>
                  <a:close/>
                  <a:moveTo>
                    <a:pt x="114893" y="16162"/>
                  </a:moveTo>
                  <a:lnTo>
                    <a:pt x="114893" y="26121"/>
                  </a:lnTo>
                  <a:lnTo>
                    <a:pt x="116024" y="26121"/>
                  </a:lnTo>
                  <a:lnTo>
                    <a:pt x="116024" y="16162"/>
                  </a:lnTo>
                  <a:close/>
                  <a:moveTo>
                    <a:pt x="117337" y="20870"/>
                  </a:moveTo>
                  <a:lnTo>
                    <a:pt x="117337" y="26121"/>
                  </a:lnTo>
                  <a:lnTo>
                    <a:pt x="118469" y="26121"/>
                  </a:lnTo>
                  <a:lnTo>
                    <a:pt x="118469" y="20870"/>
                  </a:lnTo>
                  <a:close/>
                  <a:moveTo>
                    <a:pt x="119782" y="16614"/>
                  </a:moveTo>
                  <a:lnTo>
                    <a:pt x="119782" y="26121"/>
                  </a:lnTo>
                  <a:lnTo>
                    <a:pt x="120913" y="26121"/>
                  </a:lnTo>
                  <a:lnTo>
                    <a:pt x="120913" y="16614"/>
                  </a:lnTo>
                  <a:close/>
                  <a:moveTo>
                    <a:pt x="122226" y="1902"/>
                  </a:moveTo>
                  <a:lnTo>
                    <a:pt x="122226" y="26121"/>
                  </a:lnTo>
                  <a:lnTo>
                    <a:pt x="123358" y="26121"/>
                  </a:lnTo>
                  <a:lnTo>
                    <a:pt x="123358" y="1902"/>
                  </a:lnTo>
                  <a:close/>
                  <a:moveTo>
                    <a:pt x="124671" y="6519"/>
                  </a:moveTo>
                  <a:lnTo>
                    <a:pt x="124671" y="26121"/>
                  </a:lnTo>
                  <a:lnTo>
                    <a:pt x="125802" y="26121"/>
                  </a:lnTo>
                  <a:lnTo>
                    <a:pt x="125802" y="6519"/>
                  </a:lnTo>
                  <a:close/>
                  <a:moveTo>
                    <a:pt x="127115" y="5025"/>
                  </a:moveTo>
                  <a:lnTo>
                    <a:pt x="127115" y="26121"/>
                  </a:lnTo>
                  <a:lnTo>
                    <a:pt x="128247" y="26121"/>
                  </a:lnTo>
                  <a:lnTo>
                    <a:pt x="128247" y="5025"/>
                  </a:lnTo>
                  <a:close/>
                  <a:moveTo>
                    <a:pt x="129560" y="11952"/>
                  </a:moveTo>
                  <a:lnTo>
                    <a:pt x="129560" y="26121"/>
                  </a:lnTo>
                  <a:lnTo>
                    <a:pt x="130691" y="26121"/>
                  </a:lnTo>
                  <a:lnTo>
                    <a:pt x="130691" y="11952"/>
                  </a:lnTo>
                  <a:close/>
                  <a:moveTo>
                    <a:pt x="132004" y="16343"/>
                  </a:moveTo>
                  <a:lnTo>
                    <a:pt x="132004" y="26121"/>
                  </a:lnTo>
                  <a:lnTo>
                    <a:pt x="133136" y="26121"/>
                  </a:lnTo>
                  <a:lnTo>
                    <a:pt x="133136" y="16343"/>
                  </a:lnTo>
                  <a:close/>
                  <a:moveTo>
                    <a:pt x="134449" y="18968"/>
                  </a:moveTo>
                  <a:lnTo>
                    <a:pt x="134449" y="26121"/>
                  </a:lnTo>
                  <a:lnTo>
                    <a:pt x="135580" y="26121"/>
                  </a:lnTo>
                  <a:lnTo>
                    <a:pt x="135580" y="18968"/>
                  </a:lnTo>
                  <a:close/>
                  <a:moveTo>
                    <a:pt x="136893" y="1"/>
                  </a:moveTo>
                  <a:lnTo>
                    <a:pt x="136893" y="26121"/>
                  </a:lnTo>
                  <a:lnTo>
                    <a:pt x="138025" y="26121"/>
                  </a:lnTo>
                  <a:lnTo>
                    <a:pt x="138025" y="1"/>
                  </a:lnTo>
                  <a:close/>
                  <a:moveTo>
                    <a:pt x="139338" y="2988"/>
                  </a:moveTo>
                  <a:lnTo>
                    <a:pt x="139338" y="26121"/>
                  </a:lnTo>
                  <a:lnTo>
                    <a:pt x="140469" y="26121"/>
                  </a:lnTo>
                  <a:lnTo>
                    <a:pt x="140469" y="2988"/>
                  </a:lnTo>
                  <a:close/>
                  <a:moveTo>
                    <a:pt x="141782" y="5161"/>
                  </a:moveTo>
                  <a:lnTo>
                    <a:pt x="141782" y="26121"/>
                  </a:lnTo>
                  <a:lnTo>
                    <a:pt x="142914" y="26121"/>
                  </a:lnTo>
                  <a:lnTo>
                    <a:pt x="142914" y="5161"/>
                  </a:lnTo>
                  <a:close/>
                  <a:moveTo>
                    <a:pt x="144227" y="7244"/>
                  </a:moveTo>
                  <a:lnTo>
                    <a:pt x="144227" y="26121"/>
                  </a:lnTo>
                  <a:lnTo>
                    <a:pt x="145359" y="26121"/>
                  </a:lnTo>
                  <a:lnTo>
                    <a:pt x="145359" y="7244"/>
                  </a:lnTo>
                  <a:close/>
                  <a:moveTo>
                    <a:pt x="146671" y="9054"/>
                  </a:moveTo>
                  <a:lnTo>
                    <a:pt x="146671" y="26121"/>
                  </a:lnTo>
                  <a:lnTo>
                    <a:pt x="147803" y="26121"/>
                  </a:lnTo>
                  <a:lnTo>
                    <a:pt x="147803" y="9054"/>
                  </a:lnTo>
                  <a:close/>
                  <a:moveTo>
                    <a:pt x="149116" y="5025"/>
                  </a:moveTo>
                  <a:lnTo>
                    <a:pt x="149116" y="26121"/>
                  </a:lnTo>
                  <a:lnTo>
                    <a:pt x="150248" y="26121"/>
                  </a:lnTo>
                  <a:lnTo>
                    <a:pt x="150248" y="5025"/>
                  </a:lnTo>
                  <a:close/>
                  <a:moveTo>
                    <a:pt x="151560" y="1"/>
                  </a:moveTo>
                  <a:lnTo>
                    <a:pt x="151560" y="26121"/>
                  </a:lnTo>
                  <a:lnTo>
                    <a:pt x="152692" y="26121"/>
                  </a:lnTo>
                  <a:lnTo>
                    <a:pt x="152692" y="1"/>
                  </a:lnTo>
                  <a:close/>
                  <a:moveTo>
                    <a:pt x="154005" y="3758"/>
                  </a:moveTo>
                  <a:lnTo>
                    <a:pt x="154005" y="26121"/>
                  </a:lnTo>
                  <a:lnTo>
                    <a:pt x="155137" y="26121"/>
                  </a:lnTo>
                  <a:lnTo>
                    <a:pt x="155137" y="3758"/>
                  </a:lnTo>
                  <a:close/>
                  <a:moveTo>
                    <a:pt x="156495" y="5976"/>
                  </a:moveTo>
                  <a:lnTo>
                    <a:pt x="156495" y="26121"/>
                  </a:lnTo>
                  <a:lnTo>
                    <a:pt x="157626" y="26121"/>
                  </a:lnTo>
                  <a:lnTo>
                    <a:pt x="157626" y="5976"/>
                  </a:lnTo>
                  <a:close/>
                  <a:moveTo>
                    <a:pt x="158939" y="9190"/>
                  </a:moveTo>
                  <a:lnTo>
                    <a:pt x="158939" y="26121"/>
                  </a:lnTo>
                  <a:lnTo>
                    <a:pt x="160071" y="26121"/>
                  </a:lnTo>
                  <a:lnTo>
                    <a:pt x="160071" y="9190"/>
                  </a:lnTo>
                  <a:close/>
                  <a:moveTo>
                    <a:pt x="161384" y="12902"/>
                  </a:moveTo>
                  <a:lnTo>
                    <a:pt x="161384" y="26121"/>
                  </a:lnTo>
                  <a:lnTo>
                    <a:pt x="162515" y="26121"/>
                  </a:lnTo>
                  <a:lnTo>
                    <a:pt x="162515" y="12902"/>
                  </a:lnTo>
                  <a:close/>
                  <a:moveTo>
                    <a:pt x="163828" y="21368"/>
                  </a:moveTo>
                  <a:lnTo>
                    <a:pt x="163828" y="26121"/>
                  </a:lnTo>
                  <a:lnTo>
                    <a:pt x="164960" y="26121"/>
                  </a:lnTo>
                  <a:lnTo>
                    <a:pt x="164960" y="21368"/>
                  </a:lnTo>
                  <a:close/>
                  <a:moveTo>
                    <a:pt x="166273" y="23405"/>
                  </a:moveTo>
                  <a:lnTo>
                    <a:pt x="166273" y="26121"/>
                  </a:lnTo>
                  <a:lnTo>
                    <a:pt x="167405" y="26121"/>
                  </a:lnTo>
                  <a:lnTo>
                    <a:pt x="167405" y="23405"/>
                  </a:lnTo>
                  <a:close/>
                  <a:moveTo>
                    <a:pt x="168717" y="19693"/>
                  </a:moveTo>
                  <a:lnTo>
                    <a:pt x="168717" y="26121"/>
                  </a:lnTo>
                  <a:lnTo>
                    <a:pt x="169849" y="26121"/>
                  </a:lnTo>
                  <a:lnTo>
                    <a:pt x="169849" y="19693"/>
                  </a:lnTo>
                  <a:close/>
                  <a:moveTo>
                    <a:pt x="171162" y="4030"/>
                  </a:moveTo>
                  <a:lnTo>
                    <a:pt x="171162" y="26121"/>
                  </a:lnTo>
                  <a:lnTo>
                    <a:pt x="172294" y="26121"/>
                  </a:lnTo>
                  <a:lnTo>
                    <a:pt x="172294" y="4030"/>
                  </a:lnTo>
                  <a:close/>
                  <a:moveTo>
                    <a:pt x="173606" y="7742"/>
                  </a:moveTo>
                  <a:lnTo>
                    <a:pt x="173606" y="26121"/>
                  </a:lnTo>
                  <a:lnTo>
                    <a:pt x="174738" y="26121"/>
                  </a:lnTo>
                  <a:lnTo>
                    <a:pt x="174738" y="7742"/>
                  </a:lnTo>
                  <a:close/>
                  <a:moveTo>
                    <a:pt x="176006" y="13400"/>
                  </a:moveTo>
                  <a:lnTo>
                    <a:pt x="176006" y="26121"/>
                  </a:lnTo>
                  <a:lnTo>
                    <a:pt x="177137" y="26121"/>
                  </a:lnTo>
                  <a:lnTo>
                    <a:pt x="177137" y="13400"/>
                  </a:lnTo>
                  <a:close/>
                  <a:moveTo>
                    <a:pt x="178450" y="24401"/>
                  </a:moveTo>
                  <a:lnTo>
                    <a:pt x="178450" y="26121"/>
                  </a:lnTo>
                  <a:lnTo>
                    <a:pt x="179582" y="26121"/>
                  </a:lnTo>
                  <a:lnTo>
                    <a:pt x="179582" y="24401"/>
                  </a:lnTo>
                  <a:close/>
                  <a:moveTo>
                    <a:pt x="180895" y="9054"/>
                  </a:moveTo>
                  <a:lnTo>
                    <a:pt x="180895" y="26121"/>
                  </a:lnTo>
                  <a:lnTo>
                    <a:pt x="182026" y="26121"/>
                  </a:lnTo>
                  <a:lnTo>
                    <a:pt x="182026" y="9054"/>
                  </a:lnTo>
                  <a:close/>
                  <a:moveTo>
                    <a:pt x="183339" y="5750"/>
                  </a:moveTo>
                  <a:lnTo>
                    <a:pt x="183339" y="26121"/>
                  </a:lnTo>
                  <a:lnTo>
                    <a:pt x="184471" y="26121"/>
                  </a:lnTo>
                  <a:lnTo>
                    <a:pt x="184471" y="5750"/>
                  </a:lnTo>
                  <a:close/>
                  <a:moveTo>
                    <a:pt x="185784" y="14441"/>
                  </a:moveTo>
                  <a:lnTo>
                    <a:pt x="185784" y="26121"/>
                  </a:lnTo>
                  <a:lnTo>
                    <a:pt x="186915" y="26121"/>
                  </a:lnTo>
                  <a:lnTo>
                    <a:pt x="186915" y="14441"/>
                  </a:lnTo>
                  <a:close/>
                  <a:moveTo>
                    <a:pt x="188228" y="18018"/>
                  </a:moveTo>
                  <a:lnTo>
                    <a:pt x="188228" y="26121"/>
                  </a:lnTo>
                  <a:lnTo>
                    <a:pt x="189360" y="26121"/>
                  </a:lnTo>
                  <a:lnTo>
                    <a:pt x="189360" y="18018"/>
                  </a:lnTo>
                  <a:close/>
                  <a:moveTo>
                    <a:pt x="190673" y="21503"/>
                  </a:moveTo>
                  <a:lnTo>
                    <a:pt x="190673" y="26121"/>
                  </a:lnTo>
                  <a:lnTo>
                    <a:pt x="191804" y="26121"/>
                  </a:lnTo>
                  <a:lnTo>
                    <a:pt x="191804" y="21503"/>
                  </a:lnTo>
                  <a:close/>
                  <a:moveTo>
                    <a:pt x="193117" y="23133"/>
                  </a:moveTo>
                  <a:lnTo>
                    <a:pt x="193117" y="26121"/>
                  </a:lnTo>
                  <a:lnTo>
                    <a:pt x="194249" y="26121"/>
                  </a:lnTo>
                  <a:lnTo>
                    <a:pt x="194249" y="23133"/>
                  </a:lnTo>
                  <a:close/>
                  <a:moveTo>
                    <a:pt x="195607" y="24265"/>
                  </a:moveTo>
                  <a:lnTo>
                    <a:pt x="195607" y="26121"/>
                  </a:lnTo>
                  <a:lnTo>
                    <a:pt x="196739" y="26121"/>
                  </a:lnTo>
                  <a:lnTo>
                    <a:pt x="196739" y="24265"/>
                  </a:lnTo>
                  <a:close/>
                  <a:moveTo>
                    <a:pt x="198052" y="21820"/>
                  </a:moveTo>
                  <a:lnTo>
                    <a:pt x="198052" y="26121"/>
                  </a:lnTo>
                  <a:lnTo>
                    <a:pt x="199183" y="26121"/>
                  </a:lnTo>
                  <a:lnTo>
                    <a:pt x="199183" y="2182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30"/>
            <p:cNvSpPr/>
            <p:nvPr/>
          </p:nvSpPr>
          <p:spPr>
            <a:xfrm>
              <a:off x="6869074" y="588323"/>
              <a:ext cx="2275705" cy="297853"/>
            </a:xfrm>
            <a:custGeom>
              <a:rect b="b" l="l" r="r" t="t"/>
              <a:pathLst>
                <a:path extrusionOk="0" h="26076" w="199230">
                  <a:moveTo>
                    <a:pt x="1" y="1"/>
                  </a:moveTo>
                  <a:lnTo>
                    <a:pt x="1" y="26076"/>
                  </a:lnTo>
                  <a:lnTo>
                    <a:pt x="1178" y="26076"/>
                  </a:lnTo>
                  <a:lnTo>
                    <a:pt x="1178" y="1"/>
                  </a:lnTo>
                  <a:close/>
                  <a:moveTo>
                    <a:pt x="2491" y="6474"/>
                  </a:moveTo>
                  <a:lnTo>
                    <a:pt x="2491" y="26076"/>
                  </a:lnTo>
                  <a:lnTo>
                    <a:pt x="3622" y="26076"/>
                  </a:lnTo>
                  <a:lnTo>
                    <a:pt x="3622" y="6474"/>
                  </a:lnTo>
                  <a:close/>
                  <a:moveTo>
                    <a:pt x="4935" y="11861"/>
                  </a:moveTo>
                  <a:lnTo>
                    <a:pt x="4935" y="26076"/>
                  </a:lnTo>
                  <a:lnTo>
                    <a:pt x="6067" y="26076"/>
                  </a:lnTo>
                  <a:lnTo>
                    <a:pt x="6067" y="11861"/>
                  </a:lnTo>
                  <a:close/>
                  <a:moveTo>
                    <a:pt x="7334" y="14849"/>
                  </a:moveTo>
                  <a:lnTo>
                    <a:pt x="7334" y="26076"/>
                  </a:lnTo>
                  <a:lnTo>
                    <a:pt x="8466" y="26076"/>
                  </a:lnTo>
                  <a:lnTo>
                    <a:pt x="8466" y="14849"/>
                  </a:lnTo>
                  <a:close/>
                  <a:moveTo>
                    <a:pt x="9779" y="23903"/>
                  </a:moveTo>
                  <a:lnTo>
                    <a:pt x="9779" y="26076"/>
                  </a:lnTo>
                  <a:lnTo>
                    <a:pt x="10911" y="26076"/>
                  </a:lnTo>
                  <a:lnTo>
                    <a:pt x="10911" y="23903"/>
                  </a:lnTo>
                  <a:close/>
                  <a:moveTo>
                    <a:pt x="12269" y="8602"/>
                  </a:moveTo>
                  <a:lnTo>
                    <a:pt x="12269" y="26076"/>
                  </a:lnTo>
                  <a:lnTo>
                    <a:pt x="13400" y="26076"/>
                  </a:lnTo>
                  <a:lnTo>
                    <a:pt x="13400" y="8602"/>
                  </a:lnTo>
                  <a:close/>
                  <a:moveTo>
                    <a:pt x="14713" y="11137"/>
                  </a:moveTo>
                  <a:lnTo>
                    <a:pt x="14713" y="26076"/>
                  </a:lnTo>
                  <a:lnTo>
                    <a:pt x="15845" y="26076"/>
                  </a:lnTo>
                  <a:lnTo>
                    <a:pt x="15845" y="11137"/>
                  </a:lnTo>
                  <a:close/>
                  <a:moveTo>
                    <a:pt x="17158" y="12133"/>
                  </a:moveTo>
                  <a:lnTo>
                    <a:pt x="17158" y="26076"/>
                  </a:lnTo>
                  <a:lnTo>
                    <a:pt x="18289" y="26076"/>
                  </a:lnTo>
                  <a:lnTo>
                    <a:pt x="18289" y="12133"/>
                  </a:lnTo>
                  <a:close/>
                  <a:moveTo>
                    <a:pt x="19602" y="15981"/>
                  </a:moveTo>
                  <a:lnTo>
                    <a:pt x="19602" y="26076"/>
                  </a:lnTo>
                  <a:lnTo>
                    <a:pt x="20734" y="26076"/>
                  </a:lnTo>
                  <a:lnTo>
                    <a:pt x="20734" y="15981"/>
                  </a:lnTo>
                  <a:close/>
                  <a:moveTo>
                    <a:pt x="22047" y="22454"/>
                  </a:moveTo>
                  <a:lnTo>
                    <a:pt x="22047" y="26076"/>
                  </a:lnTo>
                  <a:lnTo>
                    <a:pt x="23178" y="26076"/>
                  </a:lnTo>
                  <a:lnTo>
                    <a:pt x="23178" y="22454"/>
                  </a:lnTo>
                  <a:close/>
                  <a:moveTo>
                    <a:pt x="24491" y="13129"/>
                  </a:moveTo>
                  <a:lnTo>
                    <a:pt x="24491" y="26076"/>
                  </a:lnTo>
                  <a:lnTo>
                    <a:pt x="25623" y="26076"/>
                  </a:lnTo>
                  <a:lnTo>
                    <a:pt x="25623" y="13129"/>
                  </a:lnTo>
                  <a:close/>
                  <a:moveTo>
                    <a:pt x="26936" y="15664"/>
                  </a:moveTo>
                  <a:lnTo>
                    <a:pt x="26936" y="26076"/>
                  </a:lnTo>
                  <a:lnTo>
                    <a:pt x="28067" y="26076"/>
                  </a:lnTo>
                  <a:lnTo>
                    <a:pt x="28067" y="15664"/>
                  </a:lnTo>
                  <a:close/>
                  <a:moveTo>
                    <a:pt x="29380" y="18788"/>
                  </a:moveTo>
                  <a:lnTo>
                    <a:pt x="29380" y="26076"/>
                  </a:lnTo>
                  <a:lnTo>
                    <a:pt x="30512" y="26076"/>
                  </a:lnTo>
                  <a:lnTo>
                    <a:pt x="30512" y="18788"/>
                  </a:lnTo>
                  <a:close/>
                  <a:moveTo>
                    <a:pt x="31825" y="23903"/>
                  </a:moveTo>
                  <a:lnTo>
                    <a:pt x="31825" y="26076"/>
                  </a:lnTo>
                  <a:lnTo>
                    <a:pt x="32957" y="26076"/>
                  </a:lnTo>
                  <a:lnTo>
                    <a:pt x="32957" y="23903"/>
                  </a:lnTo>
                  <a:close/>
                  <a:moveTo>
                    <a:pt x="34269" y="19240"/>
                  </a:moveTo>
                  <a:lnTo>
                    <a:pt x="34269" y="26076"/>
                  </a:lnTo>
                  <a:lnTo>
                    <a:pt x="35401" y="26076"/>
                  </a:lnTo>
                  <a:lnTo>
                    <a:pt x="35401" y="19240"/>
                  </a:lnTo>
                  <a:close/>
                  <a:moveTo>
                    <a:pt x="36714" y="15392"/>
                  </a:moveTo>
                  <a:lnTo>
                    <a:pt x="36714" y="26076"/>
                  </a:lnTo>
                  <a:lnTo>
                    <a:pt x="37846" y="26076"/>
                  </a:lnTo>
                  <a:lnTo>
                    <a:pt x="37846" y="15392"/>
                  </a:lnTo>
                  <a:close/>
                  <a:moveTo>
                    <a:pt x="39158" y="17520"/>
                  </a:moveTo>
                  <a:lnTo>
                    <a:pt x="39158" y="26076"/>
                  </a:lnTo>
                  <a:lnTo>
                    <a:pt x="40290" y="26076"/>
                  </a:lnTo>
                  <a:lnTo>
                    <a:pt x="40290" y="17520"/>
                  </a:lnTo>
                  <a:close/>
                  <a:moveTo>
                    <a:pt x="41603" y="20779"/>
                  </a:moveTo>
                  <a:lnTo>
                    <a:pt x="41603" y="26076"/>
                  </a:lnTo>
                  <a:lnTo>
                    <a:pt x="42735" y="26076"/>
                  </a:lnTo>
                  <a:lnTo>
                    <a:pt x="42735" y="20779"/>
                  </a:lnTo>
                  <a:close/>
                  <a:moveTo>
                    <a:pt x="44047" y="24310"/>
                  </a:moveTo>
                  <a:lnTo>
                    <a:pt x="44047" y="26076"/>
                  </a:lnTo>
                  <a:lnTo>
                    <a:pt x="45179" y="26076"/>
                  </a:lnTo>
                  <a:lnTo>
                    <a:pt x="45179" y="24310"/>
                  </a:lnTo>
                  <a:close/>
                  <a:moveTo>
                    <a:pt x="46492" y="18109"/>
                  </a:moveTo>
                  <a:lnTo>
                    <a:pt x="46492" y="26076"/>
                  </a:lnTo>
                  <a:lnTo>
                    <a:pt x="47624" y="26076"/>
                  </a:lnTo>
                  <a:lnTo>
                    <a:pt x="47624" y="18109"/>
                  </a:lnTo>
                  <a:close/>
                  <a:moveTo>
                    <a:pt x="48936" y="15392"/>
                  </a:moveTo>
                  <a:lnTo>
                    <a:pt x="48936" y="26076"/>
                  </a:lnTo>
                  <a:lnTo>
                    <a:pt x="50068" y="26076"/>
                  </a:lnTo>
                  <a:lnTo>
                    <a:pt x="50068" y="15392"/>
                  </a:lnTo>
                  <a:close/>
                  <a:moveTo>
                    <a:pt x="51381" y="20644"/>
                  </a:moveTo>
                  <a:lnTo>
                    <a:pt x="51381" y="26076"/>
                  </a:lnTo>
                  <a:lnTo>
                    <a:pt x="52513" y="26076"/>
                  </a:lnTo>
                  <a:lnTo>
                    <a:pt x="52513" y="20644"/>
                  </a:lnTo>
                  <a:close/>
                  <a:moveTo>
                    <a:pt x="53780" y="24718"/>
                  </a:moveTo>
                  <a:lnTo>
                    <a:pt x="53780" y="26076"/>
                  </a:lnTo>
                  <a:lnTo>
                    <a:pt x="54912" y="26076"/>
                  </a:lnTo>
                  <a:lnTo>
                    <a:pt x="54912" y="24718"/>
                  </a:lnTo>
                  <a:close/>
                  <a:moveTo>
                    <a:pt x="56225" y="6927"/>
                  </a:moveTo>
                  <a:lnTo>
                    <a:pt x="56225" y="26076"/>
                  </a:lnTo>
                  <a:lnTo>
                    <a:pt x="57356" y="26076"/>
                  </a:lnTo>
                  <a:lnTo>
                    <a:pt x="57356" y="6927"/>
                  </a:lnTo>
                  <a:close/>
                  <a:moveTo>
                    <a:pt x="58669" y="14894"/>
                  </a:moveTo>
                  <a:lnTo>
                    <a:pt x="58669" y="26076"/>
                  </a:lnTo>
                  <a:lnTo>
                    <a:pt x="59801" y="26076"/>
                  </a:lnTo>
                  <a:lnTo>
                    <a:pt x="59801" y="14894"/>
                  </a:lnTo>
                  <a:close/>
                  <a:moveTo>
                    <a:pt x="61114" y="16388"/>
                  </a:moveTo>
                  <a:lnTo>
                    <a:pt x="61114" y="26076"/>
                  </a:lnTo>
                  <a:lnTo>
                    <a:pt x="62246" y="26076"/>
                  </a:lnTo>
                  <a:lnTo>
                    <a:pt x="62246" y="16388"/>
                  </a:lnTo>
                  <a:close/>
                  <a:moveTo>
                    <a:pt x="63558" y="21006"/>
                  </a:moveTo>
                  <a:lnTo>
                    <a:pt x="63558" y="26076"/>
                  </a:lnTo>
                  <a:lnTo>
                    <a:pt x="64690" y="26076"/>
                  </a:lnTo>
                  <a:lnTo>
                    <a:pt x="64690" y="21006"/>
                  </a:lnTo>
                  <a:close/>
                  <a:moveTo>
                    <a:pt x="66003" y="20553"/>
                  </a:moveTo>
                  <a:lnTo>
                    <a:pt x="66003" y="26076"/>
                  </a:lnTo>
                  <a:lnTo>
                    <a:pt x="67135" y="26076"/>
                  </a:lnTo>
                  <a:lnTo>
                    <a:pt x="67135" y="20553"/>
                  </a:lnTo>
                  <a:close/>
                  <a:moveTo>
                    <a:pt x="68447" y="23360"/>
                  </a:moveTo>
                  <a:lnTo>
                    <a:pt x="68447" y="26076"/>
                  </a:lnTo>
                  <a:lnTo>
                    <a:pt x="69579" y="26076"/>
                  </a:lnTo>
                  <a:lnTo>
                    <a:pt x="69579" y="23360"/>
                  </a:lnTo>
                  <a:close/>
                  <a:moveTo>
                    <a:pt x="70937" y="13265"/>
                  </a:moveTo>
                  <a:lnTo>
                    <a:pt x="70937" y="26076"/>
                  </a:lnTo>
                  <a:lnTo>
                    <a:pt x="72069" y="26076"/>
                  </a:lnTo>
                  <a:lnTo>
                    <a:pt x="72069" y="13265"/>
                  </a:lnTo>
                  <a:close/>
                  <a:moveTo>
                    <a:pt x="73382" y="15257"/>
                  </a:moveTo>
                  <a:lnTo>
                    <a:pt x="73382" y="26076"/>
                  </a:lnTo>
                  <a:lnTo>
                    <a:pt x="74513" y="26076"/>
                  </a:lnTo>
                  <a:lnTo>
                    <a:pt x="74513" y="15257"/>
                  </a:lnTo>
                  <a:close/>
                  <a:moveTo>
                    <a:pt x="75826" y="17656"/>
                  </a:moveTo>
                  <a:lnTo>
                    <a:pt x="75826" y="26076"/>
                  </a:lnTo>
                  <a:lnTo>
                    <a:pt x="76958" y="26076"/>
                  </a:lnTo>
                  <a:lnTo>
                    <a:pt x="76958" y="17656"/>
                  </a:lnTo>
                  <a:close/>
                  <a:moveTo>
                    <a:pt x="78271" y="23767"/>
                  </a:moveTo>
                  <a:lnTo>
                    <a:pt x="78271" y="26076"/>
                  </a:lnTo>
                  <a:lnTo>
                    <a:pt x="79402" y="26076"/>
                  </a:lnTo>
                  <a:lnTo>
                    <a:pt x="79402" y="23767"/>
                  </a:lnTo>
                  <a:close/>
                  <a:moveTo>
                    <a:pt x="80715" y="15257"/>
                  </a:moveTo>
                  <a:lnTo>
                    <a:pt x="80715" y="26076"/>
                  </a:lnTo>
                  <a:lnTo>
                    <a:pt x="81847" y="26076"/>
                  </a:lnTo>
                  <a:lnTo>
                    <a:pt x="81847" y="15257"/>
                  </a:lnTo>
                  <a:close/>
                  <a:moveTo>
                    <a:pt x="83160" y="18788"/>
                  </a:moveTo>
                  <a:lnTo>
                    <a:pt x="83160" y="26076"/>
                  </a:lnTo>
                  <a:lnTo>
                    <a:pt x="84291" y="26076"/>
                  </a:lnTo>
                  <a:lnTo>
                    <a:pt x="84291" y="18788"/>
                  </a:lnTo>
                  <a:close/>
                  <a:moveTo>
                    <a:pt x="85604" y="24039"/>
                  </a:moveTo>
                  <a:lnTo>
                    <a:pt x="85604" y="26076"/>
                  </a:lnTo>
                  <a:lnTo>
                    <a:pt x="86736" y="26076"/>
                  </a:lnTo>
                  <a:lnTo>
                    <a:pt x="86736" y="24039"/>
                  </a:lnTo>
                  <a:close/>
                  <a:moveTo>
                    <a:pt x="88049" y="23903"/>
                  </a:moveTo>
                  <a:lnTo>
                    <a:pt x="88049" y="26076"/>
                  </a:lnTo>
                  <a:lnTo>
                    <a:pt x="89181" y="26076"/>
                  </a:lnTo>
                  <a:lnTo>
                    <a:pt x="89181" y="23903"/>
                  </a:lnTo>
                  <a:close/>
                  <a:moveTo>
                    <a:pt x="90493" y="17927"/>
                  </a:moveTo>
                  <a:lnTo>
                    <a:pt x="90493" y="26076"/>
                  </a:lnTo>
                  <a:lnTo>
                    <a:pt x="91625" y="26076"/>
                  </a:lnTo>
                  <a:lnTo>
                    <a:pt x="91625" y="17927"/>
                  </a:lnTo>
                  <a:close/>
                  <a:moveTo>
                    <a:pt x="92938" y="20915"/>
                  </a:moveTo>
                  <a:lnTo>
                    <a:pt x="92938" y="26076"/>
                  </a:lnTo>
                  <a:lnTo>
                    <a:pt x="94070" y="26076"/>
                  </a:lnTo>
                  <a:lnTo>
                    <a:pt x="94070" y="20915"/>
                  </a:lnTo>
                  <a:close/>
                  <a:moveTo>
                    <a:pt x="95382" y="24446"/>
                  </a:moveTo>
                  <a:lnTo>
                    <a:pt x="95382" y="26076"/>
                  </a:lnTo>
                  <a:lnTo>
                    <a:pt x="96514" y="26076"/>
                  </a:lnTo>
                  <a:lnTo>
                    <a:pt x="96514" y="24446"/>
                  </a:lnTo>
                  <a:close/>
                  <a:moveTo>
                    <a:pt x="97827" y="24175"/>
                  </a:moveTo>
                  <a:lnTo>
                    <a:pt x="97827" y="26076"/>
                  </a:lnTo>
                  <a:lnTo>
                    <a:pt x="98959" y="26076"/>
                  </a:lnTo>
                  <a:lnTo>
                    <a:pt x="98959" y="24175"/>
                  </a:lnTo>
                  <a:close/>
                  <a:moveTo>
                    <a:pt x="100271" y="22047"/>
                  </a:moveTo>
                  <a:lnTo>
                    <a:pt x="100271" y="26076"/>
                  </a:lnTo>
                  <a:lnTo>
                    <a:pt x="101403" y="26076"/>
                  </a:lnTo>
                  <a:lnTo>
                    <a:pt x="101403" y="22047"/>
                  </a:lnTo>
                  <a:close/>
                  <a:moveTo>
                    <a:pt x="102716" y="16660"/>
                  </a:moveTo>
                  <a:lnTo>
                    <a:pt x="102716" y="26076"/>
                  </a:lnTo>
                  <a:lnTo>
                    <a:pt x="103848" y="26076"/>
                  </a:lnTo>
                  <a:lnTo>
                    <a:pt x="103848" y="16660"/>
                  </a:lnTo>
                  <a:close/>
                  <a:moveTo>
                    <a:pt x="105160" y="24808"/>
                  </a:moveTo>
                  <a:lnTo>
                    <a:pt x="105160" y="26076"/>
                  </a:lnTo>
                  <a:lnTo>
                    <a:pt x="106292" y="26076"/>
                  </a:lnTo>
                  <a:lnTo>
                    <a:pt x="106292" y="24808"/>
                  </a:lnTo>
                  <a:close/>
                  <a:moveTo>
                    <a:pt x="107605" y="21096"/>
                  </a:moveTo>
                  <a:lnTo>
                    <a:pt x="107605" y="26076"/>
                  </a:lnTo>
                  <a:lnTo>
                    <a:pt x="108737" y="26076"/>
                  </a:lnTo>
                  <a:lnTo>
                    <a:pt x="108737" y="21096"/>
                  </a:lnTo>
                  <a:close/>
                  <a:moveTo>
                    <a:pt x="110050" y="18109"/>
                  </a:moveTo>
                  <a:lnTo>
                    <a:pt x="110050" y="26076"/>
                  </a:lnTo>
                  <a:lnTo>
                    <a:pt x="111181" y="26076"/>
                  </a:lnTo>
                  <a:lnTo>
                    <a:pt x="111181" y="18109"/>
                  </a:lnTo>
                  <a:close/>
                  <a:moveTo>
                    <a:pt x="112494" y="7833"/>
                  </a:moveTo>
                  <a:lnTo>
                    <a:pt x="112494" y="26076"/>
                  </a:lnTo>
                  <a:lnTo>
                    <a:pt x="113626" y="26076"/>
                  </a:lnTo>
                  <a:lnTo>
                    <a:pt x="113626" y="7833"/>
                  </a:lnTo>
                  <a:close/>
                  <a:moveTo>
                    <a:pt x="114939" y="13174"/>
                  </a:moveTo>
                  <a:lnTo>
                    <a:pt x="114939" y="26076"/>
                  </a:lnTo>
                  <a:lnTo>
                    <a:pt x="116070" y="26076"/>
                  </a:lnTo>
                  <a:lnTo>
                    <a:pt x="116070" y="13174"/>
                  </a:lnTo>
                  <a:close/>
                  <a:moveTo>
                    <a:pt x="117383" y="16207"/>
                  </a:moveTo>
                  <a:lnTo>
                    <a:pt x="117383" y="26076"/>
                  </a:lnTo>
                  <a:lnTo>
                    <a:pt x="118515" y="26076"/>
                  </a:lnTo>
                  <a:lnTo>
                    <a:pt x="118515" y="16207"/>
                  </a:lnTo>
                  <a:close/>
                  <a:moveTo>
                    <a:pt x="119828" y="22726"/>
                  </a:moveTo>
                  <a:lnTo>
                    <a:pt x="119828" y="26076"/>
                  </a:lnTo>
                  <a:lnTo>
                    <a:pt x="120959" y="26076"/>
                  </a:lnTo>
                  <a:lnTo>
                    <a:pt x="120959" y="22726"/>
                  </a:lnTo>
                  <a:close/>
                  <a:moveTo>
                    <a:pt x="122272" y="24899"/>
                  </a:moveTo>
                  <a:lnTo>
                    <a:pt x="122272" y="26076"/>
                  </a:lnTo>
                  <a:lnTo>
                    <a:pt x="123404" y="26076"/>
                  </a:lnTo>
                  <a:lnTo>
                    <a:pt x="123404" y="24899"/>
                  </a:lnTo>
                  <a:close/>
                  <a:moveTo>
                    <a:pt x="124717" y="19965"/>
                  </a:moveTo>
                  <a:lnTo>
                    <a:pt x="124717" y="26076"/>
                  </a:lnTo>
                  <a:lnTo>
                    <a:pt x="125848" y="26076"/>
                  </a:lnTo>
                  <a:lnTo>
                    <a:pt x="125848" y="19965"/>
                  </a:lnTo>
                  <a:close/>
                  <a:moveTo>
                    <a:pt x="127161" y="11318"/>
                  </a:moveTo>
                  <a:lnTo>
                    <a:pt x="127161" y="26076"/>
                  </a:lnTo>
                  <a:lnTo>
                    <a:pt x="128293" y="26076"/>
                  </a:lnTo>
                  <a:lnTo>
                    <a:pt x="128293" y="11318"/>
                  </a:lnTo>
                  <a:close/>
                  <a:moveTo>
                    <a:pt x="129606" y="11001"/>
                  </a:moveTo>
                  <a:lnTo>
                    <a:pt x="129606" y="26076"/>
                  </a:lnTo>
                  <a:lnTo>
                    <a:pt x="130737" y="26076"/>
                  </a:lnTo>
                  <a:lnTo>
                    <a:pt x="130737" y="11001"/>
                  </a:lnTo>
                  <a:close/>
                  <a:moveTo>
                    <a:pt x="132050" y="19331"/>
                  </a:moveTo>
                  <a:lnTo>
                    <a:pt x="132050" y="26076"/>
                  </a:lnTo>
                  <a:lnTo>
                    <a:pt x="133182" y="26076"/>
                  </a:lnTo>
                  <a:lnTo>
                    <a:pt x="133182" y="19331"/>
                  </a:lnTo>
                  <a:close/>
                  <a:moveTo>
                    <a:pt x="134495" y="16886"/>
                  </a:moveTo>
                  <a:lnTo>
                    <a:pt x="134495" y="26076"/>
                  </a:lnTo>
                  <a:lnTo>
                    <a:pt x="135626" y="26076"/>
                  </a:lnTo>
                  <a:lnTo>
                    <a:pt x="135626" y="16886"/>
                  </a:lnTo>
                  <a:close/>
                  <a:moveTo>
                    <a:pt x="136939" y="22454"/>
                  </a:moveTo>
                  <a:lnTo>
                    <a:pt x="136939" y="26076"/>
                  </a:lnTo>
                  <a:lnTo>
                    <a:pt x="138071" y="26076"/>
                  </a:lnTo>
                  <a:lnTo>
                    <a:pt x="138071" y="22454"/>
                  </a:lnTo>
                  <a:close/>
                  <a:moveTo>
                    <a:pt x="139384" y="7425"/>
                  </a:moveTo>
                  <a:lnTo>
                    <a:pt x="139384" y="26076"/>
                  </a:lnTo>
                  <a:lnTo>
                    <a:pt x="140515" y="26076"/>
                  </a:lnTo>
                  <a:lnTo>
                    <a:pt x="140515" y="7425"/>
                  </a:lnTo>
                  <a:close/>
                  <a:moveTo>
                    <a:pt x="141828" y="15076"/>
                  </a:moveTo>
                  <a:lnTo>
                    <a:pt x="141828" y="26076"/>
                  </a:lnTo>
                  <a:lnTo>
                    <a:pt x="142960" y="26076"/>
                  </a:lnTo>
                  <a:lnTo>
                    <a:pt x="142960" y="15076"/>
                  </a:lnTo>
                  <a:close/>
                  <a:moveTo>
                    <a:pt x="144273" y="11771"/>
                  </a:moveTo>
                  <a:lnTo>
                    <a:pt x="144273" y="26076"/>
                  </a:lnTo>
                  <a:lnTo>
                    <a:pt x="145405" y="26076"/>
                  </a:lnTo>
                  <a:lnTo>
                    <a:pt x="145405" y="11771"/>
                  </a:lnTo>
                  <a:close/>
                  <a:moveTo>
                    <a:pt x="146717" y="21594"/>
                  </a:moveTo>
                  <a:lnTo>
                    <a:pt x="146717" y="26076"/>
                  </a:lnTo>
                  <a:lnTo>
                    <a:pt x="147849" y="26076"/>
                  </a:lnTo>
                  <a:lnTo>
                    <a:pt x="147849" y="21594"/>
                  </a:lnTo>
                  <a:close/>
                  <a:moveTo>
                    <a:pt x="149162" y="10911"/>
                  </a:moveTo>
                  <a:lnTo>
                    <a:pt x="149162" y="26076"/>
                  </a:lnTo>
                  <a:lnTo>
                    <a:pt x="150294" y="26076"/>
                  </a:lnTo>
                  <a:lnTo>
                    <a:pt x="150294" y="10911"/>
                  </a:lnTo>
                  <a:close/>
                  <a:moveTo>
                    <a:pt x="151606" y="7516"/>
                  </a:moveTo>
                  <a:lnTo>
                    <a:pt x="151606" y="26076"/>
                  </a:lnTo>
                  <a:lnTo>
                    <a:pt x="152738" y="26076"/>
                  </a:lnTo>
                  <a:lnTo>
                    <a:pt x="152738" y="7516"/>
                  </a:lnTo>
                  <a:close/>
                  <a:moveTo>
                    <a:pt x="154051" y="18199"/>
                  </a:moveTo>
                  <a:lnTo>
                    <a:pt x="154051" y="26076"/>
                  </a:lnTo>
                  <a:lnTo>
                    <a:pt x="155183" y="26076"/>
                  </a:lnTo>
                  <a:lnTo>
                    <a:pt x="155183" y="18199"/>
                  </a:lnTo>
                  <a:close/>
                  <a:moveTo>
                    <a:pt x="156495" y="24808"/>
                  </a:moveTo>
                  <a:lnTo>
                    <a:pt x="156495" y="26076"/>
                  </a:lnTo>
                  <a:lnTo>
                    <a:pt x="157627" y="26076"/>
                  </a:lnTo>
                  <a:lnTo>
                    <a:pt x="157627" y="24808"/>
                  </a:lnTo>
                  <a:close/>
                  <a:moveTo>
                    <a:pt x="158940" y="23450"/>
                  </a:moveTo>
                  <a:lnTo>
                    <a:pt x="158940" y="26076"/>
                  </a:lnTo>
                  <a:lnTo>
                    <a:pt x="160072" y="26076"/>
                  </a:lnTo>
                  <a:lnTo>
                    <a:pt x="160072" y="23450"/>
                  </a:lnTo>
                  <a:close/>
                  <a:moveTo>
                    <a:pt x="161430" y="20463"/>
                  </a:moveTo>
                  <a:lnTo>
                    <a:pt x="161430" y="26076"/>
                  </a:lnTo>
                  <a:lnTo>
                    <a:pt x="162561" y="26076"/>
                  </a:lnTo>
                  <a:lnTo>
                    <a:pt x="162561" y="20463"/>
                  </a:lnTo>
                  <a:close/>
                  <a:moveTo>
                    <a:pt x="163874" y="24718"/>
                  </a:moveTo>
                  <a:lnTo>
                    <a:pt x="163874" y="26076"/>
                  </a:lnTo>
                  <a:lnTo>
                    <a:pt x="165006" y="26076"/>
                  </a:lnTo>
                  <a:lnTo>
                    <a:pt x="165006" y="24718"/>
                  </a:lnTo>
                  <a:close/>
                  <a:moveTo>
                    <a:pt x="166319" y="9598"/>
                  </a:moveTo>
                  <a:lnTo>
                    <a:pt x="166319" y="26076"/>
                  </a:lnTo>
                  <a:lnTo>
                    <a:pt x="167451" y="26076"/>
                  </a:lnTo>
                  <a:lnTo>
                    <a:pt x="167451" y="9598"/>
                  </a:lnTo>
                  <a:close/>
                  <a:moveTo>
                    <a:pt x="168763" y="3758"/>
                  </a:moveTo>
                  <a:lnTo>
                    <a:pt x="168763" y="26076"/>
                  </a:lnTo>
                  <a:lnTo>
                    <a:pt x="169895" y="26076"/>
                  </a:lnTo>
                  <a:lnTo>
                    <a:pt x="169895" y="3758"/>
                  </a:lnTo>
                  <a:close/>
                  <a:moveTo>
                    <a:pt x="171208" y="12450"/>
                  </a:moveTo>
                  <a:lnTo>
                    <a:pt x="171208" y="26076"/>
                  </a:lnTo>
                  <a:lnTo>
                    <a:pt x="172340" y="26076"/>
                  </a:lnTo>
                  <a:lnTo>
                    <a:pt x="172340" y="12450"/>
                  </a:lnTo>
                  <a:close/>
                  <a:moveTo>
                    <a:pt x="173652" y="20734"/>
                  </a:moveTo>
                  <a:lnTo>
                    <a:pt x="173652" y="26076"/>
                  </a:lnTo>
                  <a:lnTo>
                    <a:pt x="174784" y="26076"/>
                  </a:lnTo>
                  <a:lnTo>
                    <a:pt x="174784" y="20734"/>
                  </a:lnTo>
                  <a:close/>
                  <a:moveTo>
                    <a:pt x="176052" y="23450"/>
                  </a:moveTo>
                  <a:lnTo>
                    <a:pt x="176052" y="26076"/>
                  </a:lnTo>
                  <a:lnTo>
                    <a:pt x="177183" y="26076"/>
                  </a:lnTo>
                  <a:lnTo>
                    <a:pt x="177183" y="23450"/>
                  </a:lnTo>
                  <a:close/>
                  <a:moveTo>
                    <a:pt x="178496" y="10277"/>
                  </a:moveTo>
                  <a:lnTo>
                    <a:pt x="178496" y="26076"/>
                  </a:lnTo>
                  <a:lnTo>
                    <a:pt x="179628" y="26076"/>
                  </a:lnTo>
                  <a:lnTo>
                    <a:pt x="179628" y="10277"/>
                  </a:lnTo>
                  <a:close/>
                  <a:moveTo>
                    <a:pt x="180941" y="13853"/>
                  </a:moveTo>
                  <a:lnTo>
                    <a:pt x="180941" y="26076"/>
                  </a:lnTo>
                  <a:lnTo>
                    <a:pt x="182072" y="26076"/>
                  </a:lnTo>
                  <a:lnTo>
                    <a:pt x="182072" y="13853"/>
                  </a:lnTo>
                  <a:close/>
                  <a:moveTo>
                    <a:pt x="183385" y="17792"/>
                  </a:moveTo>
                  <a:lnTo>
                    <a:pt x="183385" y="26076"/>
                  </a:lnTo>
                  <a:lnTo>
                    <a:pt x="184517" y="26076"/>
                  </a:lnTo>
                  <a:lnTo>
                    <a:pt x="184517" y="17792"/>
                  </a:lnTo>
                  <a:close/>
                  <a:moveTo>
                    <a:pt x="185830" y="23677"/>
                  </a:moveTo>
                  <a:lnTo>
                    <a:pt x="185830" y="26076"/>
                  </a:lnTo>
                  <a:lnTo>
                    <a:pt x="186961" y="26076"/>
                  </a:lnTo>
                  <a:lnTo>
                    <a:pt x="186961" y="23677"/>
                  </a:lnTo>
                  <a:close/>
                  <a:moveTo>
                    <a:pt x="188274" y="13582"/>
                  </a:moveTo>
                  <a:lnTo>
                    <a:pt x="188274" y="26076"/>
                  </a:lnTo>
                  <a:lnTo>
                    <a:pt x="189406" y="26076"/>
                  </a:lnTo>
                  <a:lnTo>
                    <a:pt x="189406" y="13582"/>
                  </a:lnTo>
                  <a:close/>
                  <a:moveTo>
                    <a:pt x="190719" y="10096"/>
                  </a:moveTo>
                  <a:lnTo>
                    <a:pt x="190719" y="26076"/>
                  </a:lnTo>
                  <a:lnTo>
                    <a:pt x="191850" y="26076"/>
                  </a:lnTo>
                  <a:lnTo>
                    <a:pt x="191850" y="10096"/>
                  </a:lnTo>
                  <a:close/>
                  <a:moveTo>
                    <a:pt x="193163" y="5795"/>
                  </a:moveTo>
                  <a:lnTo>
                    <a:pt x="193163" y="26076"/>
                  </a:lnTo>
                  <a:lnTo>
                    <a:pt x="194295" y="26076"/>
                  </a:lnTo>
                  <a:lnTo>
                    <a:pt x="194295" y="5795"/>
                  </a:lnTo>
                  <a:close/>
                  <a:moveTo>
                    <a:pt x="195653" y="1"/>
                  </a:moveTo>
                  <a:lnTo>
                    <a:pt x="195653" y="26076"/>
                  </a:lnTo>
                  <a:lnTo>
                    <a:pt x="196785" y="26076"/>
                  </a:lnTo>
                  <a:lnTo>
                    <a:pt x="196785" y="1"/>
                  </a:lnTo>
                  <a:close/>
                  <a:moveTo>
                    <a:pt x="198098" y="3441"/>
                  </a:moveTo>
                  <a:lnTo>
                    <a:pt x="198098" y="26076"/>
                  </a:lnTo>
                  <a:lnTo>
                    <a:pt x="199229" y="26076"/>
                  </a:lnTo>
                  <a:lnTo>
                    <a:pt x="199229" y="344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6" name="Google Shape;326;p30"/>
          <p:cNvSpPr txBox="1"/>
          <p:nvPr>
            <p:ph type="title"/>
          </p:nvPr>
        </p:nvSpPr>
        <p:spPr>
          <a:xfrm>
            <a:off x="2793750" y="615700"/>
            <a:ext cx="3556500" cy="81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7" name="Google Shape;327;p30"/>
          <p:cNvSpPr txBox="1"/>
          <p:nvPr>
            <p:ph idx="1" type="subTitle"/>
          </p:nvPr>
        </p:nvSpPr>
        <p:spPr>
          <a:xfrm>
            <a:off x="2793750" y="1994700"/>
            <a:ext cx="3556500" cy="81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328" name="Google Shape;328;p30"/>
          <p:cNvSpPr txBox="1"/>
          <p:nvPr>
            <p:ph idx="2" type="subTitle"/>
          </p:nvPr>
        </p:nvSpPr>
        <p:spPr>
          <a:xfrm>
            <a:off x="2793750" y="1568400"/>
            <a:ext cx="3556500" cy="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29" name="Google Shape;329;p30"/>
          <p:cNvSpPr txBox="1"/>
          <p:nvPr/>
        </p:nvSpPr>
        <p:spPr>
          <a:xfrm>
            <a:off x="2658300" y="3657475"/>
            <a:ext cx="38274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CREDITS: This presentation template was created by </a:t>
            </a:r>
            <a:r>
              <a:rPr b="1" lang="pt-PT" sz="1200">
                <a:solidFill>
                  <a:schemeClr val="dk1"/>
                </a:solidFill>
                <a:uFill>
                  <a:noFill/>
                </a:uFill>
                <a:latin typeface="Work Sans"/>
                <a:ea typeface="Work Sans"/>
                <a:cs typeface="Work Sans"/>
                <a:sym typeface="Work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pt-PT"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, including icons by </a:t>
            </a:r>
            <a:r>
              <a:rPr b="1" lang="pt-PT" sz="1200">
                <a:solidFill>
                  <a:schemeClr val="dk1"/>
                </a:solidFill>
                <a:uFill>
                  <a:noFill/>
                </a:uFill>
                <a:latin typeface="Work Sans"/>
                <a:ea typeface="Work Sans"/>
                <a:cs typeface="Work Sans"/>
                <a:sym typeface="Work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pt-PT"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, and infographics &amp; images by </a:t>
            </a:r>
            <a:r>
              <a:rPr b="1" lang="pt-PT" sz="1200">
                <a:solidFill>
                  <a:schemeClr val="dk1"/>
                </a:solidFill>
                <a:uFill>
                  <a:noFill/>
                </a:uFill>
                <a:latin typeface="Work Sans"/>
                <a:ea typeface="Work Sans"/>
                <a:cs typeface="Work Sans"/>
                <a:sym typeface="Work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2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330" name="Google Shape;330;p30"/>
          <p:cNvSpPr/>
          <p:nvPr/>
        </p:nvSpPr>
        <p:spPr>
          <a:xfrm flipH="1" rot="10800000">
            <a:off x="-2" y="21"/>
            <a:ext cx="902174" cy="1102884"/>
          </a:xfrm>
          <a:custGeom>
            <a:rect b="b" l="l" r="r" t="t"/>
            <a:pathLst>
              <a:path extrusionOk="0" h="20692" w="17484">
                <a:moveTo>
                  <a:pt x="11" y="18323"/>
                </a:moveTo>
                <a:lnTo>
                  <a:pt x="11" y="18483"/>
                </a:lnTo>
                <a:cubicBezTo>
                  <a:pt x="370" y="18793"/>
                  <a:pt x="660" y="19183"/>
                  <a:pt x="850" y="19622"/>
                </a:cubicBezTo>
                <a:cubicBezTo>
                  <a:pt x="980" y="19962"/>
                  <a:pt x="1090" y="20311"/>
                  <a:pt x="1170" y="20661"/>
                </a:cubicBezTo>
                <a:lnTo>
                  <a:pt x="1289" y="20661"/>
                </a:lnTo>
                <a:cubicBezTo>
                  <a:pt x="1210" y="20301"/>
                  <a:pt x="1090" y="19942"/>
                  <a:pt x="960" y="19592"/>
                </a:cubicBezTo>
                <a:lnTo>
                  <a:pt x="960" y="19572"/>
                </a:lnTo>
                <a:cubicBezTo>
                  <a:pt x="750" y="19093"/>
                  <a:pt x="430" y="18663"/>
                  <a:pt x="11" y="18323"/>
                </a:cubicBezTo>
                <a:close/>
                <a:moveTo>
                  <a:pt x="11" y="17474"/>
                </a:moveTo>
                <a:lnTo>
                  <a:pt x="11" y="17634"/>
                </a:lnTo>
                <a:cubicBezTo>
                  <a:pt x="440" y="17974"/>
                  <a:pt x="780" y="18403"/>
                  <a:pt x="1000" y="18893"/>
                </a:cubicBezTo>
                <a:cubicBezTo>
                  <a:pt x="1240" y="19472"/>
                  <a:pt x="1419" y="20062"/>
                  <a:pt x="1549" y="20661"/>
                </a:cubicBezTo>
                <a:lnTo>
                  <a:pt x="1669" y="20661"/>
                </a:lnTo>
                <a:cubicBezTo>
                  <a:pt x="1539" y="20052"/>
                  <a:pt x="1349" y="19442"/>
                  <a:pt x="1110" y="18863"/>
                </a:cubicBezTo>
                <a:lnTo>
                  <a:pt x="1120" y="18853"/>
                </a:lnTo>
                <a:cubicBezTo>
                  <a:pt x="870" y="18303"/>
                  <a:pt x="490" y="17834"/>
                  <a:pt x="11" y="17474"/>
                </a:cubicBezTo>
                <a:close/>
                <a:moveTo>
                  <a:pt x="11" y="20062"/>
                </a:moveTo>
                <a:lnTo>
                  <a:pt x="11" y="20242"/>
                </a:lnTo>
                <a:cubicBezTo>
                  <a:pt x="131" y="20371"/>
                  <a:pt x="240" y="20511"/>
                  <a:pt x="340" y="20671"/>
                </a:cubicBezTo>
                <a:lnTo>
                  <a:pt x="480" y="20671"/>
                </a:lnTo>
                <a:cubicBezTo>
                  <a:pt x="350" y="20451"/>
                  <a:pt x="191" y="20242"/>
                  <a:pt x="11" y="20062"/>
                </a:cubicBezTo>
                <a:close/>
                <a:moveTo>
                  <a:pt x="11" y="19183"/>
                </a:moveTo>
                <a:lnTo>
                  <a:pt x="11" y="19352"/>
                </a:lnTo>
                <a:cubicBezTo>
                  <a:pt x="310" y="19632"/>
                  <a:pt x="540" y="19972"/>
                  <a:pt x="690" y="20351"/>
                </a:cubicBezTo>
                <a:cubicBezTo>
                  <a:pt x="730" y="20451"/>
                  <a:pt x="760" y="20561"/>
                  <a:pt x="790" y="20671"/>
                </a:cubicBezTo>
                <a:lnTo>
                  <a:pt x="920" y="20671"/>
                </a:lnTo>
                <a:cubicBezTo>
                  <a:pt x="880" y="20561"/>
                  <a:pt x="840" y="20441"/>
                  <a:pt x="800" y="20321"/>
                </a:cubicBezTo>
                <a:lnTo>
                  <a:pt x="810" y="20301"/>
                </a:lnTo>
                <a:cubicBezTo>
                  <a:pt x="630" y="19872"/>
                  <a:pt x="360" y="19492"/>
                  <a:pt x="11" y="19183"/>
                </a:cubicBezTo>
                <a:close/>
                <a:moveTo>
                  <a:pt x="11" y="16645"/>
                </a:moveTo>
                <a:lnTo>
                  <a:pt x="11" y="16795"/>
                </a:lnTo>
                <a:cubicBezTo>
                  <a:pt x="500" y="17154"/>
                  <a:pt x="900" y="17624"/>
                  <a:pt x="1160" y="18174"/>
                </a:cubicBezTo>
                <a:cubicBezTo>
                  <a:pt x="1489" y="18953"/>
                  <a:pt x="1749" y="19762"/>
                  <a:pt x="1929" y="20591"/>
                </a:cubicBezTo>
                <a:cubicBezTo>
                  <a:pt x="1939" y="20611"/>
                  <a:pt x="1949" y="20641"/>
                  <a:pt x="1959" y="20671"/>
                </a:cubicBezTo>
                <a:lnTo>
                  <a:pt x="2089" y="20671"/>
                </a:lnTo>
                <a:lnTo>
                  <a:pt x="2059" y="20551"/>
                </a:lnTo>
                <a:cubicBezTo>
                  <a:pt x="1849" y="19762"/>
                  <a:pt x="1639" y="18943"/>
                  <a:pt x="1279" y="18124"/>
                </a:cubicBezTo>
                <a:cubicBezTo>
                  <a:pt x="990" y="17524"/>
                  <a:pt x="560" y="17015"/>
                  <a:pt x="11" y="16645"/>
                </a:cubicBezTo>
                <a:close/>
                <a:moveTo>
                  <a:pt x="11" y="15816"/>
                </a:moveTo>
                <a:lnTo>
                  <a:pt x="11" y="15956"/>
                </a:lnTo>
                <a:cubicBezTo>
                  <a:pt x="560" y="16285"/>
                  <a:pt x="1090" y="16955"/>
                  <a:pt x="1319" y="17444"/>
                </a:cubicBezTo>
                <a:cubicBezTo>
                  <a:pt x="1709" y="18283"/>
                  <a:pt x="1949" y="19123"/>
                  <a:pt x="2189" y="19942"/>
                </a:cubicBezTo>
                <a:cubicBezTo>
                  <a:pt x="2269" y="20192"/>
                  <a:pt x="2328" y="20431"/>
                  <a:pt x="2408" y="20671"/>
                </a:cubicBezTo>
                <a:lnTo>
                  <a:pt x="2538" y="20671"/>
                </a:lnTo>
                <a:cubicBezTo>
                  <a:pt x="2448" y="20431"/>
                  <a:pt x="2378" y="20182"/>
                  <a:pt x="2308" y="19922"/>
                </a:cubicBezTo>
                <a:lnTo>
                  <a:pt x="2308" y="19912"/>
                </a:lnTo>
                <a:cubicBezTo>
                  <a:pt x="2069" y="19093"/>
                  <a:pt x="1829" y="18233"/>
                  <a:pt x="1429" y="17394"/>
                </a:cubicBezTo>
                <a:cubicBezTo>
                  <a:pt x="1180" y="16855"/>
                  <a:pt x="610" y="16145"/>
                  <a:pt x="11" y="15816"/>
                </a:cubicBezTo>
                <a:close/>
                <a:moveTo>
                  <a:pt x="1" y="14987"/>
                </a:moveTo>
                <a:lnTo>
                  <a:pt x="1" y="15126"/>
                </a:lnTo>
                <a:cubicBezTo>
                  <a:pt x="600" y="15436"/>
                  <a:pt x="1190" y="16165"/>
                  <a:pt x="1469" y="16725"/>
                </a:cubicBezTo>
                <a:cubicBezTo>
                  <a:pt x="1889" y="17584"/>
                  <a:pt x="2169" y="18463"/>
                  <a:pt x="2438" y="19312"/>
                </a:cubicBezTo>
                <a:cubicBezTo>
                  <a:pt x="2588" y="19782"/>
                  <a:pt x="2728" y="20232"/>
                  <a:pt x="2888" y="20671"/>
                </a:cubicBezTo>
                <a:lnTo>
                  <a:pt x="3028" y="20671"/>
                </a:lnTo>
                <a:cubicBezTo>
                  <a:pt x="2858" y="20232"/>
                  <a:pt x="2708" y="19772"/>
                  <a:pt x="2558" y="19282"/>
                </a:cubicBezTo>
                <a:lnTo>
                  <a:pt x="2558" y="19272"/>
                </a:lnTo>
                <a:cubicBezTo>
                  <a:pt x="2289" y="18413"/>
                  <a:pt x="2009" y="17534"/>
                  <a:pt x="1579" y="16665"/>
                </a:cubicBezTo>
                <a:cubicBezTo>
                  <a:pt x="1289" y="16076"/>
                  <a:pt x="650" y="15296"/>
                  <a:pt x="1" y="14987"/>
                </a:cubicBezTo>
                <a:close/>
                <a:moveTo>
                  <a:pt x="1" y="14177"/>
                </a:moveTo>
                <a:lnTo>
                  <a:pt x="1" y="14307"/>
                </a:lnTo>
                <a:cubicBezTo>
                  <a:pt x="650" y="14597"/>
                  <a:pt x="1319" y="15396"/>
                  <a:pt x="1629" y="16006"/>
                </a:cubicBezTo>
                <a:cubicBezTo>
                  <a:pt x="2079" y="16885"/>
                  <a:pt x="2388" y="17794"/>
                  <a:pt x="2688" y="18683"/>
                </a:cubicBezTo>
                <a:cubicBezTo>
                  <a:pt x="2888" y="19252"/>
                  <a:pt x="3068" y="19792"/>
                  <a:pt x="3288" y="20321"/>
                </a:cubicBezTo>
                <a:cubicBezTo>
                  <a:pt x="3338" y="20441"/>
                  <a:pt x="3387" y="20551"/>
                  <a:pt x="3437" y="20671"/>
                </a:cubicBezTo>
                <a:lnTo>
                  <a:pt x="3577" y="20671"/>
                </a:lnTo>
                <a:cubicBezTo>
                  <a:pt x="3517" y="20551"/>
                  <a:pt x="3457" y="20421"/>
                  <a:pt x="3407" y="20282"/>
                </a:cubicBezTo>
                <a:lnTo>
                  <a:pt x="3407" y="20272"/>
                </a:lnTo>
                <a:cubicBezTo>
                  <a:pt x="3188" y="19752"/>
                  <a:pt x="3008" y="19213"/>
                  <a:pt x="2808" y="18643"/>
                </a:cubicBezTo>
                <a:cubicBezTo>
                  <a:pt x="2508" y="17754"/>
                  <a:pt x="2199" y="16835"/>
                  <a:pt x="1739" y="15946"/>
                </a:cubicBezTo>
                <a:cubicBezTo>
                  <a:pt x="1419" y="15326"/>
                  <a:pt x="720" y="14467"/>
                  <a:pt x="1" y="14177"/>
                </a:cubicBezTo>
                <a:close/>
                <a:moveTo>
                  <a:pt x="1" y="13358"/>
                </a:moveTo>
                <a:lnTo>
                  <a:pt x="1" y="13498"/>
                </a:lnTo>
                <a:cubicBezTo>
                  <a:pt x="710" y="13758"/>
                  <a:pt x="1449" y="14647"/>
                  <a:pt x="1789" y="15276"/>
                </a:cubicBezTo>
                <a:cubicBezTo>
                  <a:pt x="2279" y="16185"/>
                  <a:pt x="2618" y="17135"/>
                  <a:pt x="2948" y="18054"/>
                </a:cubicBezTo>
                <a:cubicBezTo>
                  <a:pt x="3168" y="18673"/>
                  <a:pt x="3377" y="19252"/>
                  <a:pt x="3627" y="19822"/>
                </a:cubicBezTo>
                <a:cubicBezTo>
                  <a:pt x="3747" y="20102"/>
                  <a:pt x="3887" y="20381"/>
                  <a:pt x="4037" y="20671"/>
                </a:cubicBezTo>
                <a:lnTo>
                  <a:pt x="4187" y="20671"/>
                </a:lnTo>
                <a:cubicBezTo>
                  <a:pt x="4017" y="20381"/>
                  <a:pt x="3877" y="20082"/>
                  <a:pt x="3747" y="19782"/>
                </a:cubicBezTo>
                <a:lnTo>
                  <a:pt x="3747" y="19772"/>
                </a:lnTo>
                <a:cubicBezTo>
                  <a:pt x="3497" y="19213"/>
                  <a:pt x="3288" y="18623"/>
                  <a:pt x="3058" y="18014"/>
                </a:cubicBezTo>
                <a:cubicBezTo>
                  <a:pt x="2728" y="17085"/>
                  <a:pt x="2388" y="16135"/>
                  <a:pt x="1899" y="15216"/>
                </a:cubicBezTo>
                <a:cubicBezTo>
                  <a:pt x="1539" y="14537"/>
                  <a:pt x="760" y="13618"/>
                  <a:pt x="1" y="13358"/>
                </a:cubicBezTo>
                <a:close/>
                <a:moveTo>
                  <a:pt x="1" y="10970"/>
                </a:moveTo>
                <a:lnTo>
                  <a:pt x="1" y="11100"/>
                </a:lnTo>
                <a:cubicBezTo>
                  <a:pt x="870" y="11220"/>
                  <a:pt x="1809" y="12349"/>
                  <a:pt x="2259" y="13108"/>
                </a:cubicBezTo>
                <a:cubicBezTo>
                  <a:pt x="2848" y="14107"/>
                  <a:pt x="3278" y="15156"/>
                  <a:pt x="3697" y="16185"/>
                </a:cubicBezTo>
                <a:cubicBezTo>
                  <a:pt x="4007" y="16935"/>
                  <a:pt x="4307" y="17644"/>
                  <a:pt x="4646" y="18323"/>
                </a:cubicBezTo>
                <a:cubicBezTo>
                  <a:pt x="5066" y="19153"/>
                  <a:pt x="5555" y="19932"/>
                  <a:pt x="6105" y="20671"/>
                </a:cubicBezTo>
                <a:lnTo>
                  <a:pt x="6265" y="20671"/>
                </a:lnTo>
                <a:cubicBezTo>
                  <a:pt x="5695" y="19922"/>
                  <a:pt x="5196" y="19113"/>
                  <a:pt x="4766" y="18283"/>
                </a:cubicBezTo>
                <a:lnTo>
                  <a:pt x="4756" y="18273"/>
                </a:lnTo>
                <a:cubicBezTo>
                  <a:pt x="4416" y="17594"/>
                  <a:pt x="4127" y="16885"/>
                  <a:pt x="3817" y="16135"/>
                </a:cubicBezTo>
                <a:cubicBezTo>
                  <a:pt x="3397" y="15116"/>
                  <a:pt x="2958" y="14057"/>
                  <a:pt x="2368" y="13048"/>
                </a:cubicBezTo>
                <a:cubicBezTo>
                  <a:pt x="1909" y="12259"/>
                  <a:pt x="920" y="11100"/>
                  <a:pt x="1" y="10970"/>
                </a:cubicBezTo>
                <a:close/>
                <a:moveTo>
                  <a:pt x="1" y="10181"/>
                </a:moveTo>
                <a:lnTo>
                  <a:pt x="1" y="10311"/>
                </a:lnTo>
                <a:cubicBezTo>
                  <a:pt x="910" y="10381"/>
                  <a:pt x="1939" y="11580"/>
                  <a:pt x="2418" y="12379"/>
                </a:cubicBezTo>
                <a:cubicBezTo>
                  <a:pt x="3048" y="13418"/>
                  <a:pt x="3507" y="14507"/>
                  <a:pt x="3957" y="15566"/>
                </a:cubicBezTo>
                <a:cubicBezTo>
                  <a:pt x="4297" y="16355"/>
                  <a:pt x="4606" y="17105"/>
                  <a:pt x="4986" y="17834"/>
                </a:cubicBezTo>
                <a:cubicBezTo>
                  <a:pt x="5525" y="18833"/>
                  <a:pt x="6155" y="19782"/>
                  <a:pt x="6864" y="20671"/>
                </a:cubicBezTo>
                <a:lnTo>
                  <a:pt x="7024" y="20671"/>
                </a:lnTo>
                <a:cubicBezTo>
                  <a:pt x="6295" y="19772"/>
                  <a:pt x="5655" y="18803"/>
                  <a:pt x="5106" y="17774"/>
                </a:cubicBezTo>
                <a:lnTo>
                  <a:pt x="5096" y="17774"/>
                </a:lnTo>
                <a:cubicBezTo>
                  <a:pt x="4726" y="17055"/>
                  <a:pt x="4406" y="16305"/>
                  <a:pt x="4077" y="15516"/>
                </a:cubicBezTo>
                <a:cubicBezTo>
                  <a:pt x="3617" y="14457"/>
                  <a:pt x="3158" y="13358"/>
                  <a:pt x="2528" y="12319"/>
                </a:cubicBezTo>
                <a:cubicBezTo>
                  <a:pt x="2099" y="11600"/>
                  <a:pt x="1030" y="10261"/>
                  <a:pt x="1" y="10181"/>
                </a:cubicBezTo>
                <a:close/>
                <a:moveTo>
                  <a:pt x="1" y="9402"/>
                </a:moveTo>
                <a:lnTo>
                  <a:pt x="1" y="9522"/>
                </a:lnTo>
                <a:cubicBezTo>
                  <a:pt x="1010" y="9542"/>
                  <a:pt x="2129" y="10920"/>
                  <a:pt x="2578" y="11660"/>
                </a:cubicBezTo>
                <a:cubicBezTo>
                  <a:pt x="3228" y="12719"/>
                  <a:pt x="3727" y="13858"/>
                  <a:pt x="4207" y="14947"/>
                </a:cubicBezTo>
                <a:cubicBezTo>
                  <a:pt x="4556" y="15746"/>
                  <a:pt x="4916" y="16565"/>
                  <a:pt x="5336" y="17334"/>
                </a:cubicBezTo>
                <a:cubicBezTo>
                  <a:pt x="5995" y="18523"/>
                  <a:pt x="6764" y="19642"/>
                  <a:pt x="7643" y="20671"/>
                </a:cubicBezTo>
                <a:lnTo>
                  <a:pt x="7803" y="20671"/>
                </a:lnTo>
                <a:cubicBezTo>
                  <a:pt x="6904" y="19622"/>
                  <a:pt x="6115" y="18483"/>
                  <a:pt x="5445" y="17274"/>
                </a:cubicBezTo>
                <a:lnTo>
                  <a:pt x="5435" y="17274"/>
                </a:lnTo>
                <a:cubicBezTo>
                  <a:pt x="5036" y="16515"/>
                  <a:pt x="4686" y="15736"/>
                  <a:pt x="4327" y="14907"/>
                </a:cubicBezTo>
                <a:cubicBezTo>
                  <a:pt x="3847" y="13798"/>
                  <a:pt x="3348" y="12669"/>
                  <a:pt x="2688" y="11600"/>
                </a:cubicBezTo>
                <a:cubicBezTo>
                  <a:pt x="2189" y="10781"/>
                  <a:pt x="1060" y="9412"/>
                  <a:pt x="1" y="9402"/>
                </a:cubicBezTo>
                <a:close/>
                <a:moveTo>
                  <a:pt x="1" y="7833"/>
                </a:moveTo>
                <a:lnTo>
                  <a:pt x="1" y="7963"/>
                </a:lnTo>
                <a:cubicBezTo>
                  <a:pt x="51" y="7953"/>
                  <a:pt x="91" y="7953"/>
                  <a:pt x="131" y="7953"/>
                </a:cubicBezTo>
                <a:cubicBezTo>
                  <a:pt x="1170" y="7953"/>
                  <a:pt x="2358" y="9372"/>
                  <a:pt x="2888" y="10201"/>
                </a:cubicBezTo>
                <a:cubicBezTo>
                  <a:pt x="3617" y="11330"/>
                  <a:pt x="4177" y="12539"/>
                  <a:pt x="4716" y="13718"/>
                </a:cubicBezTo>
                <a:cubicBezTo>
                  <a:pt x="5116" y="14587"/>
                  <a:pt x="5535" y="15486"/>
                  <a:pt x="6005" y="16325"/>
                </a:cubicBezTo>
                <a:cubicBezTo>
                  <a:pt x="6944" y="17994"/>
                  <a:pt x="8143" y="19432"/>
                  <a:pt x="9202" y="20621"/>
                </a:cubicBezTo>
                <a:lnTo>
                  <a:pt x="9242" y="20671"/>
                </a:lnTo>
                <a:lnTo>
                  <a:pt x="9412" y="20671"/>
                </a:lnTo>
                <a:lnTo>
                  <a:pt x="9302" y="20551"/>
                </a:lnTo>
                <a:cubicBezTo>
                  <a:pt x="8253" y="19362"/>
                  <a:pt x="7054" y="17934"/>
                  <a:pt x="6125" y="16275"/>
                </a:cubicBezTo>
                <a:cubicBezTo>
                  <a:pt x="5655" y="15436"/>
                  <a:pt x="5236" y="14537"/>
                  <a:pt x="4836" y="13668"/>
                </a:cubicBezTo>
                <a:cubicBezTo>
                  <a:pt x="4297" y="12499"/>
                  <a:pt x="3727" y="11280"/>
                  <a:pt x="2998" y="10141"/>
                </a:cubicBezTo>
                <a:cubicBezTo>
                  <a:pt x="2848" y="9911"/>
                  <a:pt x="1479" y="7833"/>
                  <a:pt x="131" y="7833"/>
                </a:cubicBezTo>
                <a:close/>
                <a:moveTo>
                  <a:pt x="201" y="7054"/>
                </a:moveTo>
                <a:cubicBezTo>
                  <a:pt x="131" y="7054"/>
                  <a:pt x="71" y="7064"/>
                  <a:pt x="1" y="7074"/>
                </a:cubicBezTo>
                <a:lnTo>
                  <a:pt x="1" y="7194"/>
                </a:lnTo>
                <a:cubicBezTo>
                  <a:pt x="71" y="7184"/>
                  <a:pt x="131" y="7174"/>
                  <a:pt x="201" y="7174"/>
                </a:cubicBezTo>
                <a:cubicBezTo>
                  <a:pt x="1190" y="7174"/>
                  <a:pt x="2348" y="8423"/>
                  <a:pt x="3048" y="9482"/>
                </a:cubicBezTo>
                <a:cubicBezTo>
                  <a:pt x="3807" y="10641"/>
                  <a:pt x="4396" y="11900"/>
                  <a:pt x="4966" y="13108"/>
                </a:cubicBezTo>
                <a:cubicBezTo>
                  <a:pt x="5396" y="14017"/>
                  <a:pt x="5845" y="14957"/>
                  <a:pt x="6345" y="15826"/>
                </a:cubicBezTo>
                <a:cubicBezTo>
                  <a:pt x="7334" y="17544"/>
                  <a:pt x="8612" y="19053"/>
                  <a:pt x="9731" y="20301"/>
                </a:cubicBezTo>
                <a:cubicBezTo>
                  <a:pt x="9841" y="20421"/>
                  <a:pt x="9951" y="20551"/>
                  <a:pt x="10071" y="20671"/>
                </a:cubicBezTo>
                <a:lnTo>
                  <a:pt x="10241" y="20671"/>
                </a:lnTo>
                <a:cubicBezTo>
                  <a:pt x="10101" y="20521"/>
                  <a:pt x="9961" y="20381"/>
                  <a:pt x="9831" y="20222"/>
                </a:cubicBezTo>
                <a:cubicBezTo>
                  <a:pt x="8712" y="18983"/>
                  <a:pt x="7444" y="17484"/>
                  <a:pt x="6455" y="15776"/>
                </a:cubicBezTo>
                <a:cubicBezTo>
                  <a:pt x="5955" y="14897"/>
                  <a:pt x="5515" y="13968"/>
                  <a:pt x="5086" y="13058"/>
                </a:cubicBezTo>
                <a:cubicBezTo>
                  <a:pt x="4506" y="11840"/>
                  <a:pt x="3917" y="10581"/>
                  <a:pt x="3158" y="9422"/>
                </a:cubicBezTo>
                <a:cubicBezTo>
                  <a:pt x="2898" y="9022"/>
                  <a:pt x="1539" y="7054"/>
                  <a:pt x="201" y="7054"/>
                </a:cubicBezTo>
                <a:close/>
                <a:moveTo>
                  <a:pt x="360" y="5486"/>
                </a:moveTo>
                <a:cubicBezTo>
                  <a:pt x="260" y="5486"/>
                  <a:pt x="161" y="5496"/>
                  <a:pt x="61" y="5526"/>
                </a:cubicBezTo>
                <a:lnTo>
                  <a:pt x="21" y="5506"/>
                </a:lnTo>
                <a:lnTo>
                  <a:pt x="21" y="5635"/>
                </a:lnTo>
                <a:lnTo>
                  <a:pt x="41" y="5645"/>
                </a:lnTo>
                <a:lnTo>
                  <a:pt x="71" y="5645"/>
                </a:lnTo>
                <a:cubicBezTo>
                  <a:pt x="171" y="5616"/>
                  <a:pt x="260" y="5606"/>
                  <a:pt x="360" y="5606"/>
                </a:cubicBezTo>
                <a:cubicBezTo>
                  <a:pt x="1379" y="5606"/>
                  <a:pt x="2588" y="6854"/>
                  <a:pt x="3377" y="8033"/>
                </a:cubicBezTo>
                <a:cubicBezTo>
                  <a:pt x="4207" y="9262"/>
                  <a:pt x="4866" y="10591"/>
                  <a:pt x="5505" y="11890"/>
                </a:cubicBezTo>
                <a:cubicBezTo>
                  <a:pt x="5985" y="12869"/>
                  <a:pt x="6484" y="13888"/>
                  <a:pt x="7044" y="14827"/>
                </a:cubicBezTo>
                <a:cubicBezTo>
                  <a:pt x="8143" y="16665"/>
                  <a:pt x="9562" y="18293"/>
                  <a:pt x="10810" y="19652"/>
                </a:cubicBezTo>
                <a:cubicBezTo>
                  <a:pt x="10970" y="19832"/>
                  <a:pt x="11140" y="20002"/>
                  <a:pt x="11310" y="20182"/>
                </a:cubicBezTo>
                <a:cubicBezTo>
                  <a:pt x="11470" y="20341"/>
                  <a:pt x="11620" y="20511"/>
                  <a:pt x="11769" y="20671"/>
                </a:cubicBezTo>
                <a:lnTo>
                  <a:pt x="11949" y="20671"/>
                </a:lnTo>
                <a:cubicBezTo>
                  <a:pt x="11759" y="20481"/>
                  <a:pt x="11570" y="20292"/>
                  <a:pt x="11390" y="20102"/>
                </a:cubicBezTo>
                <a:cubicBezTo>
                  <a:pt x="11220" y="19922"/>
                  <a:pt x="11050" y="19752"/>
                  <a:pt x="10890" y="19572"/>
                </a:cubicBezTo>
                <a:cubicBezTo>
                  <a:pt x="9651" y="18223"/>
                  <a:pt x="8233" y="16595"/>
                  <a:pt x="7144" y="14777"/>
                </a:cubicBezTo>
                <a:cubicBezTo>
                  <a:pt x="6584" y="13828"/>
                  <a:pt x="6085" y="12819"/>
                  <a:pt x="5605" y="11840"/>
                </a:cubicBezTo>
                <a:cubicBezTo>
                  <a:pt x="4976" y="10541"/>
                  <a:pt x="4317" y="9202"/>
                  <a:pt x="3477" y="7963"/>
                </a:cubicBezTo>
                <a:cubicBezTo>
                  <a:pt x="3088" y="7384"/>
                  <a:pt x="1699" y="5486"/>
                  <a:pt x="360" y="5486"/>
                </a:cubicBezTo>
                <a:close/>
                <a:moveTo>
                  <a:pt x="420" y="4706"/>
                </a:moveTo>
                <a:cubicBezTo>
                  <a:pt x="310" y="4706"/>
                  <a:pt x="201" y="4716"/>
                  <a:pt x="91" y="4746"/>
                </a:cubicBezTo>
                <a:cubicBezTo>
                  <a:pt x="61" y="4736"/>
                  <a:pt x="31" y="4736"/>
                  <a:pt x="11" y="4726"/>
                </a:cubicBezTo>
                <a:lnTo>
                  <a:pt x="11" y="4846"/>
                </a:lnTo>
                <a:cubicBezTo>
                  <a:pt x="31" y="4856"/>
                  <a:pt x="61" y="4856"/>
                  <a:pt x="91" y="4866"/>
                </a:cubicBezTo>
                <a:lnTo>
                  <a:pt x="111" y="4866"/>
                </a:lnTo>
                <a:cubicBezTo>
                  <a:pt x="211" y="4836"/>
                  <a:pt x="320" y="4826"/>
                  <a:pt x="420" y="4826"/>
                </a:cubicBezTo>
                <a:cubicBezTo>
                  <a:pt x="1729" y="4826"/>
                  <a:pt x="3128" y="6724"/>
                  <a:pt x="3527" y="7304"/>
                </a:cubicBezTo>
                <a:cubicBezTo>
                  <a:pt x="4396" y="8563"/>
                  <a:pt x="5086" y="9941"/>
                  <a:pt x="5745" y="11280"/>
                </a:cubicBezTo>
                <a:cubicBezTo>
                  <a:pt x="6255" y="12299"/>
                  <a:pt x="6774" y="13348"/>
                  <a:pt x="7364" y="14327"/>
                </a:cubicBezTo>
                <a:cubicBezTo>
                  <a:pt x="8513" y="16215"/>
                  <a:pt x="9941" y="17844"/>
                  <a:pt x="11320" y="19322"/>
                </a:cubicBezTo>
                <a:cubicBezTo>
                  <a:pt x="11490" y="19502"/>
                  <a:pt x="11660" y="19682"/>
                  <a:pt x="11839" y="19872"/>
                </a:cubicBezTo>
                <a:cubicBezTo>
                  <a:pt x="12089" y="20132"/>
                  <a:pt x="12349" y="20401"/>
                  <a:pt x="12599" y="20671"/>
                </a:cubicBezTo>
                <a:lnTo>
                  <a:pt x="12768" y="20671"/>
                </a:lnTo>
                <a:cubicBezTo>
                  <a:pt x="12499" y="20371"/>
                  <a:pt x="12209" y="20082"/>
                  <a:pt x="11929" y="19782"/>
                </a:cubicBezTo>
                <a:cubicBezTo>
                  <a:pt x="11759" y="19602"/>
                  <a:pt x="11580" y="19422"/>
                  <a:pt x="11420" y="19243"/>
                </a:cubicBezTo>
                <a:cubicBezTo>
                  <a:pt x="10041" y="17764"/>
                  <a:pt x="8622" y="16145"/>
                  <a:pt x="7484" y="14267"/>
                </a:cubicBezTo>
                <a:cubicBezTo>
                  <a:pt x="6884" y="13298"/>
                  <a:pt x="6365" y="12239"/>
                  <a:pt x="5855" y="11230"/>
                </a:cubicBezTo>
                <a:cubicBezTo>
                  <a:pt x="5196" y="9891"/>
                  <a:pt x="4506" y="8513"/>
                  <a:pt x="3637" y="7244"/>
                </a:cubicBezTo>
                <a:cubicBezTo>
                  <a:pt x="3228" y="6645"/>
                  <a:pt x="1789" y="4706"/>
                  <a:pt x="420" y="4706"/>
                </a:cubicBezTo>
                <a:close/>
                <a:moveTo>
                  <a:pt x="11" y="3168"/>
                </a:moveTo>
                <a:lnTo>
                  <a:pt x="11" y="3298"/>
                </a:lnTo>
                <a:cubicBezTo>
                  <a:pt x="46" y="3309"/>
                  <a:pt x="81" y="3314"/>
                  <a:pt x="118" y="3314"/>
                </a:cubicBezTo>
                <a:cubicBezTo>
                  <a:pt x="144" y="3314"/>
                  <a:pt x="172" y="3312"/>
                  <a:pt x="201" y="3308"/>
                </a:cubicBezTo>
                <a:cubicBezTo>
                  <a:pt x="260" y="3298"/>
                  <a:pt x="330" y="3298"/>
                  <a:pt x="400" y="3298"/>
                </a:cubicBezTo>
                <a:cubicBezTo>
                  <a:pt x="1959" y="3298"/>
                  <a:pt x="3547" y="5426"/>
                  <a:pt x="3847" y="5855"/>
                </a:cubicBezTo>
                <a:cubicBezTo>
                  <a:pt x="4786" y="7184"/>
                  <a:pt x="5535" y="8643"/>
                  <a:pt x="6255" y="10061"/>
                </a:cubicBezTo>
                <a:cubicBezTo>
                  <a:pt x="6814" y="11150"/>
                  <a:pt x="7394" y="12279"/>
                  <a:pt x="8053" y="13328"/>
                </a:cubicBezTo>
                <a:cubicBezTo>
                  <a:pt x="9302" y="15326"/>
                  <a:pt x="10870" y="17075"/>
                  <a:pt x="12379" y="18673"/>
                </a:cubicBezTo>
                <a:cubicBezTo>
                  <a:pt x="12559" y="18863"/>
                  <a:pt x="12738" y="19053"/>
                  <a:pt x="12928" y="19243"/>
                </a:cubicBezTo>
                <a:cubicBezTo>
                  <a:pt x="13388" y="19692"/>
                  <a:pt x="13827" y="20172"/>
                  <a:pt x="14247" y="20671"/>
                </a:cubicBezTo>
                <a:lnTo>
                  <a:pt x="14397" y="20671"/>
                </a:lnTo>
                <a:cubicBezTo>
                  <a:pt x="13967" y="20142"/>
                  <a:pt x="13508" y="19632"/>
                  <a:pt x="13018" y="19153"/>
                </a:cubicBezTo>
                <a:cubicBezTo>
                  <a:pt x="12828" y="18963"/>
                  <a:pt x="12649" y="18783"/>
                  <a:pt x="12469" y="18593"/>
                </a:cubicBezTo>
                <a:cubicBezTo>
                  <a:pt x="10970" y="17005"/>
                  <a:pt x="9402" y="15256"/>
                  <a:pt x="8163" y="13268"/>
                </a:cubicBezTo>
                <a:cubicBezTo>
                  <a:pt x="7504" y="12219"/>
                  <a:pt x="6924" y="11100"/>
                  <a:pt x="6375" y="10011"/>
                </a:cubicBezTo>
                <a:cubicBezTo>
                  <a:pt x="5645" y="8593"/>
                  <a:pt x="4896" y="7124"/>
                  <a:pt x="3947" y="5785"/>
                </a:cubicBezTo>
                <a:cubicBezTo>
                  <a:pt x="3637" y="5356"/>
                  <a:pt x="2019" y="3178"/>
                  <a:pt x="400" y="3178"/>
                </a:cubicBezTo>
                <a:cubicBezTo>
                  <a:pt x="330" y="3178"/>
                  <a:pt x="250" y="3178"/>
                  <a:pt x="181" y="3188"/>
                </a:cubicBezTo>
                <a:cubicBezTo>
                  <a:pt x="164" y="3191"/>
                  <a:pt x="148" y="3192"/>
                  <a:pt x="133" y="3192"/>
                </a:cubicBezTo>
                <a:cubicBezTo>
                  <a:pt x="89" y="3192"/>
                  <a:pt x="47" y="3182"/>
                  <a:pt x="11" y="3168"/>
                </a:cubicBezTo>
                <a:close/>
                <a:moveTo>
                  <a:pt x="11" y="2389"/>
                </a:moveTo>
                <a:lnTo>
                  <a:pt x="11" y="2518"/>
                </a:lnTo>
                <a:cubicBezTo>
                  <a:pt x="69" y="2533"/>
                  <a:pt x="128" y="2542"/>
                  <a:pt x="190" y="2542"/>
                </a:cubicBezTo>
                <a:cubicBezTo>
                  <a:pt x="213" y="2542"/>
                  <a:pt x="236" y="2541"/>
                  <a:pt x="260" y="2538"/>
                </a:cubicBezTo>
                <a:cubicBezTo>
                  <a:pt x="340" y="2518"/>
                  <a:pt x="430" y="2518"/>
                  <a:pt x="520" y="2508"/>
                </a:cubicBezTo>
                <a:cubicBezTo>
                  <a:pt x="2019" y="2508"/>
                  <a:pt x="3567" y="4517"/>
                  <a:pt x="4017" y="5136"/>
                </a:cubicBezTo>
                <a:cubicBezTo>
                  <a:pt x="4996" y="6505"/>
                  <a:pt x="5775" y="8013"/>
                  <a:pt x="6534" y="9472"/>
                </a:cubicBezTo>
                <a:cubicBezTo>
                  <a:pt x="7114" y="10601"/>
                  <a:pt x="7723" y="11760"/>
                  <a:pt x="8403" y="12839"/>
                </a:cubicBezTo>
                <a:cubicBezTo>
                  <a:pt x="9711" y="14897"/>
                  <a:pt x="11350" y="16705"/>
                  <a:pt x="12918" y="18353"/>
                </a:cubicBezTo>
                <a:cubicBezTo>
                  <a:pt x="13098" y="18543"/>
                  <a:pt x="13298" y="18733"/>
                  <a:pt x="13478" y="18923"/>
                </a:cubicBezTo>
                <a:cubicBezTo>
                  <a:pt x="14047" y="19472"/>
                  <a:pt x="14577" y="20052"/>
                  <a:pt x="15046" y="20671"/>
                </a:cubicBezTo>
                <a:lnTo>
                  <a:pt x="15206" y="20671"/>
                </a:lnTo>
                <a:cubicBezTo>
                  <a:pt x="14727" y="20012"/>
                  <a:pt x="14127" y="19402"/>
                  <a:pt x="13558" y="18833"/>
                </a:cubicBezTo>
                <a:cubicBezTo>
                  <a:pt x="13368" y="18643"/>
                  <a:pt x="13188" y="18453"/>
                  <a:pt x="13008" y="18263"/>
                </a:cubicBezTo>
                <a:cubicBezTo>
                  <a:pt x="11430" y="16625"/>
                  <a:pt x="9801" y="14817"/>
                  <a:pt x="8503" y="12769"/>
                </a:cubicBezTo>
                <a:cubicBezTo>
                  <a:pt x="7823" y="11700"/>
                  <a:pt x="7214" y="10541"/>
                  <a:pt x="6634" y="9422"/>
                </a:cubicBezTo>
                <a:cubicBezTo>
                  <a:pt x="5875" y="7953"/>
                  <a:pt x="5096" y="6445"/>
                  <a:pt x="4107" y="5066"/>
                </a:cubicBezTo>
                <a:cubicBezTo>
                  <a:pt x="3657" y="4437"/>
                  <a:pt x="2069" y="2389"/>
                  <a:pt x="510" y="2389"/>
                </a:cubicBezTo>
                <a:cubicBezTo>
                  <a:pt x="420" y="2389"/>
                  <a:pt x="320" y="2399"/>
                  <a:pt x="230" y="2419"/>
                </a:cubicBezTo>
                <a:cubicBezTo>
                  <a:pt x="211" y="2421"/>
                  <a:pt x="191" y="2422"/>
                  <a:pt x="172" y="2422"/>
                </a:cubicBezTo>
                <a:cubicBezTo>
                  <a:pt x="116" y="2422"/>
                  <a:pt x="63" y="2411"/>
                  <a:pt x="11" y="2389"/>
                </a:cubicBezTo>
                <a:close/>
                <a:moveTo>
                  <a:pt x="564" y="1597"/>
                </a:moveTo>
                <a:cubicBezTo>
                  <a:pt x="467" y="1597"/>
                  <a:pt x="370" y="1613"/>
                  <a:pt x="280" y="1629"/>
                </a:cubicBezTo>
                <a:cubicBezTo>
                  <a:pt x="243" y="1633"/>
                  <a:pt x="206" y="1636"/>
                  <a:pt x="169" y="1636"/>
                </a:cubicBezTo>
                <a:cubicBezTo>
                  <a:pt x="116" y="1636"/>
                  <a:pt x="63" y="1631"/>
                  <a:pt x="11" y="1619"/>
                </a:cubicBezTo>
                <a:lnTo>
                  <a:pt x="11" y="1739"/>
                </a:lnTo>
                <a:cubicBezTo>
                  <a:pt x="66" y="1752"/>
                  <a:pt x="126" y="1760"/>
                  <a:pt x="186" y="1760"/>
                </a:cubicBezTo>
                <a:cubicBezTo>
                  <a:pt x="224" y="1760"/>
                  <a:pt x="262" y="1757"/>
                  <a:pt x="300" y="1749"/>
                </a:cubicBezTo>
                <a:cubicBezTo>
                  <a:pt x="410" y="1729"/>
                  <a:pt x="520" y="1719"/>
                  <a:pt x="630" y="1719"/>
                </a:cubicBezTo>
                <a:cubicBezTo>
                  <a:pt x="2059" y="1719"/>
                  <a:pt x="3577" y="3587"/>
                  <a:pt x="4157" y="4407"/>
                </a:cubicBezTo>
                <a:cubicBezTo>
                  <a:pt x="5176" y="5805"/>
                  <a:pt x="5995" y="7364"/>
                  <a:pt x="6784" y="8862"/>
                </a:cubicBezTo>
                <a:cubicBezTo>
                  <a:pt x="7394" y="10021"/>
                  <a:pt x="8023" y="11220"/>
                  <a:pt x="8732" y="12329"/>
                </a:cubicBezTo>
                <a:cubicBezTo>
                  <a:pt x="10001" y="14297"/>
                  <a:pt x="11530" y="16026"/>
                  <a:pt x="13448" y="18024"/>
                </a:cubicBezTo>
                <a:cubicBezTo>
                  <a:pt x="13628" y="18213"/>
                  <a:pt x="13817" y="18403"/>
                  <a:pt x="14007" y="18593"/>
                </a:cubicBezTo>
                <a:cubicBezTo>
                  <a:pt x="14647" y="19233"/>
                  <a:pt x="15326" y="19912"/>
                  <a:pt x="15826" y="20671"/>
                </a:cubicBezTo>
                <a:lnTo>
                  <a:pt x="15985" y="20671"/>
                </a:lnTo>
                <a:cubicBezTo>
                  <a:pt x="15466" y="19882"/>
                  <a:pt x="14757" y="19173"/>
                  <a:pt x="14087" y="18503"/>
                </a:cubicBezTo>
                <a:cubicBezTo>
                  <a:pt x="13897" y="18313"/>
                  <a:pt x="13718" y="18134"/>
                  <a:pt x="13528" y="17944"/>
                </a:cubicBezTo>
                <a:cubicBezTo>
                  <a:pt x="11620" y="15946"/>
                  <a:pt x="10091" y="14217"/>
                  <a:pt x="8842" y="12269"/>
                </a:cubicBezTo>
                <a:cubicBezTo>
                  <a:pt x="8123" y="11160"/>
                  <a:pt x="7504" y="9961"/>
                  <a:pt x="6894" y="8802"/>
                </a:cubicBezTo>
                <a:cubicBezTo>
                  <a:pt x="6105" y="7304"/>
                  <a:pt x="5286" y="5745"/>
                  <a:pt x="4267" y="4337"/>
                </a:cubicBezTo>
                <a:cubicBezTo>
                  <a:pt x="3667" y="3518"/>
                  <a:pt x="2119" y="1599"/>
                  <a:pt x="630" y="1599"/>
                </a:cubicBezTo>
                <a:cubicBezTo>
                  <a:pt x="608" y="1598"/>
                  <a:pt x="586" y="1597"/>
                  <a:pt x="564" y="1597"/>
                </a:cubicBezTo>
                <a:close/>
                <a:moveTo>
                  <a:pt x="1" y="11770"/>
                </a:moveTo>
                <a:lnTo>
                  <a:pt x="1" y="11900"/>
                </a:lnTo>
                <a:cubicBezTo>
                  <a:pt x="830" y="12079"/>
                  <a:pt x="1709" y="13148"/>
                  <a:pt x="2099" y="13838"/>
                </a:cubicBezTo>
                <a:cubicBezTo>
                  <a:pt x="2658" y="14807"/>
                  <a:pt x="3058" y="15826"/>
                  <a:pt x="3447" y="16805"/>
                </a:cubicBezTo>
                <a:cubicBezTo>
                  <a:pt x="3727" y="17514"/>
                  <a:pt x="3997" y="18184"/>
                  <a:pt x="4307" y="18833"/>
                </a:cubicBezTo>
                <a:cubicBezTo>
                  <a:pt x="4616" y="19472"/>
                  <a:pt x="4976" y="20092"/>
                  <a:pt x="5376" y="20681"/>
                </a:cubicBezTo>
                <a:lnTo>
                  <a:pt x="5535" y="20681"/>
                </a:lnTo>
                <a:cubicBezTo>
                  <a:pt x="5116" y="20072"/>
                  <a:pt x="4746" y="19442"/>
                  <a:pt x="4426" y="18783"/>
                </a:cubicBezTo>
                <a:lnTo>
                  <a:pt x="4416" y="18773"/>
                </a:lnTo>
                <a:cubicBezTo>
                  <a:pt x="4107" y="18134"/>
                  <a:pt x="3847" y="17464"/>
                  <a:pt x="3567" y="16755"/>
                </a:cubicBezTo>
                <a:cubicBezTo>
                  <a:pt x="3178" y="15766"/>
                  <a:pt x="2768" y="14747"/>
                  <a:pt x="2209" y="13768"/>
                </a:cubicBezTo>
                <a:cubicBezTo>
                  <a:pt x="1799" y="13048"/>
                  <a:pt x="880" y="11949"/>
                  <a:pt x="1" y="11770"/>
                </a:cubicBezTo>
                <a:close/>
                <a:moveTo>
                  <a:pt x="11" y="8623"/>
                </a:moveTo>
                <a:lnTo>
                  <a:pt x="11" y="8743"/>
                </a:lnTo>
                <a:lnTo>
                  <a:pt x="61" y="8743"/>
                </a:lnTo>
                <a:cubicBezTo>
                  <a:pt x="1090" y="8743"/>
                  <a:pt x="2229" y="10121"/>
                  <a:pt x="2738" y="10940"/>
                </a:cubicBezTo>
                <a:cubicBezTo>
                  <a:pt x="3427" y="12029"/>
                  <a:pt x="3957" y="13208"/>
                  <a:pt x="4466" y="14337"/>
                </a:cubicBezTo>
                <a:cubicBezTo>
                  <a:pt x="4836" y="15176"/>
                  <a:pt x="5226" y="16036"/>
                  <a:pt x="5665" y="16835"/>
                </a:cubicBezTo>
                <a:cubicBezTo>
                  <a:pt x="6484" y="18313"/>
                  <a:pt x="7504" y="19602"/>
                  <a:pt x="8433" y="20681"/>
                </a:cubicBezTo>
                <a:lnTo>
                  <a:pt x="8602" y="20681"/>
                </a:lnTo>
                <a:cubicBezTo>
                  <a:pt x="7653" y="19592"/>
                  <a:pt x="6614" y="18283"/>
                  <a:pt x="5775" y="16775"/>
                </a:cubicBezTo>
                <a:cubicBezTo>
                  <a:pt x="5346" y="15976"/>
                  <a:pt x="4966" y="15156"/>
                  <a:pt x="4576" y="14287"/>
                </a:cubicBezTo>
                <a:cubicBezTo>
                  <a:pt x="4067" y="13148"/>
                  <a:pt x="3537" y="11969"/>
                  <a:pt x="2848" y="10870"/>
                </a:cubicBezTo>
                <a:cubicBezTo>
                  <a:pt x="2318" y="10031"/>
                  <a:pt x="1140" y="8623"/>
                  <a:pt x="61" y="8623"/>
                </a:cubicBezTo>
                <a:close/>
                <a:moveTo>
                  <a:pt x="280" y="6275"/>
                </a:moveTo>
                <a:cubicBezTo>
                  <a:pt x="191" y="6275"/>
                  <a:pt x="91" y="6285"/>
                  <a:pt x="1" y="6305"/>
                </a:cubicBezTo>
                <a:lnTo>
                  <a:pt x="1" y="6435"/>
                </a:lnTo>
                <a:lnTo>
                  <a:pt x="11" y="6435"/>
                </a:lnTo>
                <a:cubicBezTo>
                  <a:pt x="101" y="6415"/>
                  <a:pt x="191" y="6405"/>
                  <a:pt x="280" y="6405"/>
                </a:cubicBezTo>
                <a:cubicBezTo>
                  <a:pt x="1569" y="6405"/>
                  <a:pt x="2948" y="8373"/>
                  <a:pt x="3208" y="8763"/>
                </a:cubicBezTo>
                <a:cubicBezTo>
                  <a:pt x="4007" y="9961"/>
                  <a:pt x="4626" y="11250"/>
                  <a:pt x="5226" y="12509"/>
                </a:cubicBezTo>
                <a:cubicBezTo>
                  <a:pt x="5685" y="13448"/>
                  <a:pt x="6155" y="14427"/>
                  <a:pt x="6694" y="15336"/>
                </a:cubicBezTo>
                <a:cubicBezTo>
                  <a:pt x="7733" y="17115"/>
                  <a:pt x="9082" y="18683"/>
                  <a:pt x="10261" y="19992"/>
                </a:cubicBezTo>
                <a:cubicBezTo>
                  <a:pt x="10421" y="20162"/>
                  <a:pt x="10581" y="20331"/>
                  <a:pt x="10750" y="20511"/>
                </a:cubicBezTo>
                <a:lnTo>
                  <a:pt x="10920" y="20681"/>
                </a:lnTo>
                <a:lnTo>
                  <a:pt x="11090" y="20681"/>
                </a:lnTo>
                <a:lnTo>
                  <a:pt x="10850" y="20421"/>
                </a:lnTo>
                <a:cubicBezTo>
                  <a:pt x="10670" y="20242"/>
                  <a:pt x="10511" y="20072"/>
                  <a:pt x="10361" y="19902"/>
                </a:cubicBezTo>
                <a:cubicBezTo>
                  <a:pt x="9182" y="18603"/>
                  <a:pt x="7833" y="17035"/>
                  <a:pt x="6794" y="15276"/>
                </a:cubicBezTo>
                <a:cubicBezTo>
                  <a:pt x="6265" y="14367"/>
                  <a:pt x="5795" y="13398"/>
                  <a:pt x="5346" y="12449"/>
                </a:cubicBezTo>
                <a:cubicBezTo>
                  <a:pt x="4736" y="11200"/>
                  <a:pt x="4117" y="9901"/>
                  <a:pt x="3318" y="8693"/>
                </a:cubicBezTo>
                <a:cubicBezTo>
                  <a:pt x="3048" y="8293"/>
                  <a:pt x="1639" y="6275"/>
                  <a:pt x="280" y="6275"/>
                </a:cubicBezTo>
                <a:close/>
                <a:moveTo>
                  <a:pt x="437" y="3925"/>
                </a:moveTo>
                <a:cubicBezTo>
                  <a:pt x="338" y="3925"/>
                  <a:pt x="239" y="3942"/>
                  <a:pt x="141" y="3967"/>
                </a:cubicBezTo>
                <a:cubicBezTo>
                  <a:pt x="91" y="3957"/>
                  <a:pt x="51" y="3947"/>
                  <a:pt x="11" y="3937"/>
                </a:cubicBezTo>
                <a:lnTo>
                  <a:pt x="11" y="4067"/>
                </a:lnTo>
                <a:cubicBezTo>
                  <a:pt x="51" y="4077"/>
                  <a:pt x="91" y="4087"/>
                  <a:pt x="141" y="4097"/>
                </a:cubicBezTo>
                <a:lnTo>
                  <a:pt x="161" y="4097"/>
                </a:lnTo>
                <a:cubicBezTo>
                  <a:pt x="270" y="4067"/>
                  <a:pt x="380" y="4047"/>
                  <a:pt x="500" y="4047"/>
                </a:cubicBezTo>
                <a:cubicBezTo>
                  <a:pt x="1779" y="4047"/>
                  <a:pt x="3158" y="5825"/>
                  <a:pt x="3687" y="6585"/>
                </a:cubicBezTo>
                <a:cubicBezTo>
                  <a:pt x="4596" y="7883"/>
                  <a:pt x="5316" y="9302"/>
                  <a:pt x="6005" y="10681"/>
                </a:cubicBezTo>
                <a:cubicBezTo>
                  <a:pt x="6534" y="11730"/>
                  <a:pt x="7084" y="12819"/>
                  <a:pt x="7713" y="13838"/>
                </a:cubicBezTo>
                <a:cubicBezTo>
                  <a:pt x="8912" y="15776"/>
                  <a:pt x="10411" y="17464"/>
                  <a:pt x="11849" y="19013"/>
                </a:cubicBezTo>
                <a:cubicBezTo>
                  <a:pt x="12019" y="19193"/>
                  <a:pt x="12199" y="19372"/>
                  <a:pt x="12389" y="19562"/>
                </a:cubicBezTo>
                <a:cubicBezTo>
                  <a:pt x="12738" y="19922"/>
                  <a:pt x="13108" y="20292"/>
                  <a:pt x="13428" y="20681"/>
                </a:cubicBezTo>
                <a:lnTo>
                  <a:pt x="13588" y="20681"/>
                </a:lnTo>
                <a:cubicBezTo>
                  <a:pt x="13238" y="20252"/>
                  <a:pt x="12848" y="19852"/>
                  <a:pt x="12479" y="19472"/>
                </a:cubicBezTo>
                <a:cubicBezTo>
                  <a:pt x="12289" y="19282"/>
                  <a:pt x="12119" y="19093"/>
                  <a:pt x="11939" y="18923"/>
                </a:cubicBezTo>
                <a:cubicBezTo>
                  <a:pt x="10511" y="17384"/>
                  <a:pt x="9012" y="15696"/>
                  <a:pt x="7823" y="13768"/>
                </a:cubicBezTo>
                <a:cubicBezTo>
                  <a:pt x="7194" y="12759"/>
                  <a:pt x="6644" y="11670"/>
                  <a:pt x="6115" y="10621"/>
                </a:cubicBezTo>
                <a:cubicBezTo>
                  <a:pt x="5426" y="9242"/>
                  <a:pt x="4706" y="7813"/>
                  <a:pt x="3797" y="6515"/>
                </a:cubicBezTo>
                <a:cubicBezTo>
                  <a:pt x="3248" y="5735"/>
                  <a:pt x="1839" y="3927"/>
                  <a:pt x="500" y="3927"/>
                </a:cubicBezTo>
                <a:cubicBezTo>
                  <a:pt x="479" y="3925"/>
                  <a:pt x="458" y="3925"/>
                  <a:pt x="437" y="3925"/>
                </a:cubicBezTo>
                <a:close/>
                <a:moveTo>
                  <a:pt x="740" y="800"/>
                </a:moveTo>
                <a:cubicBezTo>
                  <a:pt x="600" y="800"/>
                  <a:pt x="460" y="820"/>
                  <a:pt x="320" y="860"/>
                </a:cubicBezTo>
                <a:cubicBezTo>
                  <a:pt x="280" y="865"/>
                  <a:pt x="240" y="868"/>
                  <a:pt x="201" y="868"/>
                </a:cubicBezTo>
                <a:cubicBezTo>
                  <a:pt x="161" y="868"/>
                  <a:pt x="121" y="865"/>
                  <a:pt x="81" y="860"/>
                </a:cubicBezTo>
                <a:lnTo>
                  <a:pt x="1" y="860"/>
                </a:lnTo>
                <a:lnTo>
                  <a:pt x="1" y="980"/>
                </a:lnTo>
                <a:lnTo>
                  <a:pt x="61" y="980"/>
                </a:lnTo>
                <a:cubicBezTo>
                  <a:pt x="99" y="988"/>
                  <a:pt x="137" y="991"/>
                  <a:pt x="175" y="991"/>
                </a:cubicBezTo>
                <a:cubicBezTo>
                  <a:pt x="235" y="991"/>
                  <a:pt x="295" y="982"/>
                  <a:pt x="350" y="970"/>
                </a:cubicBezTo>
                <a:cubicBezTo>
                  <a:pt x="480" y="940"/>
                  <a:pt x="610" y="920"/>
                  <a:pt x="740" y="920"/>
                </a:cubicBezTo>
                <a:cubicBezTo>
                  <a:pt x="2109" y="920"/>
                  <a:pt x="3567" y="2648"/>
                  <a:pt x="4317" y="3677"/>
                </a:cubicBezTo>
                <a:cubicBezTo>
                  <a:pt x="5376" y="5116"/>
                  <a:pt x="6225" y="6714"/>
                  <a:pt x="7044" y="8253"/>
                </a:cubicBezTo>
                <a:cubicBezTo>
                  <a:pt x="7673" y="9452"/>
                  <a:pt x="8323" y="10681"/>
                  <a:pt x="9072" y="11830"/>
                </a:cubicBezTo>
                <a:cubicBezTo>
                  <a:pt x="10471" y="13978"/>
                  <a:pt x="12249" y="15916"/>
                  <a:pt x="13967" y="17704"/>
                </a:cubicBezTo>
                <a:cubicBezTo>
                  <a:pt x="14157" y="17894"/>
                  <a:pt x="14357" y="18094"/>
                  <a:pt x="14547" y="18283"/>
                </a:cubicBezTo>
                <a:cubicBezTo>
                  <a:pt x="15276" y="19013"/>
                  <a:pt x="16065" y="19782"/>
                  <a:pt x="16595" y="20681"/>
                </a:cubicBezTo>
                <a:lnTo>
                  <a:pt x="16745" y="20681"/>
                </a:lnTo>
                <a:cubicBezTo>
                  <a:pt x="16205" y="19752"/>
                  <a:pt x="15396" y="18953"/>
                  <a:pt x="14637" y="18203"/>
                </a:cubicBezTo>
                <a:lnTo>
                  <a:pt x="14637" y="18194"/>
                </a:lnTo>
                <a:cubicBezTo>
                  <a:pt x="14447" y="18004"/>
                  <a:pt x="14247" y="17804"/>
                  <a:pt x="14057" y="17614"/>
                </a:cubicBezTo>
                <a:cubicBezTo>
                  <a:pt x="12349" y="15836"/>
                  <a:pt x="10561" y="13908"/>
                  <a:pt x="9182" y="11770"/>
                </a:cubicBezTo>
                <a:cubicBezTo>
                  <a:pt x="8433" y="10621"/>
                  <a:pt x="7783" y="9392"/>
                  <a:pt x="7154" y="8203"/>
                </a:cubicBezTo>
                <a:cubicBezTo>
                  <a:pt x="6335" y="6655"/>
                  <a:pt x="5485" y="5056"/>
                  <a:pt x="4416" y="3607"/>
                </a:cubicBezTo>
                <a:cubicBezTo>
                  <a:pt x="3657" y="2558"/>
                  <a:pt x="2159" y="800"/>
                  <a:pt x="740" y="800"/>
                </a:cubicBezTo>
                <a:close/>
                <a:moveTo>
                  <a:pt x="850" y="1"/>
                </a:moveTo>
                <a:cubicBezTo>
                  <a:pt x="690" y="1"/>
                  <a:pt x="520" y="31"/>
                  <a:pt x="370" y="81"/>
                </a:cubicBezTo>
                <a:cubicBezTo>
                  <a:pt x="300" y="101"/>
                  <a:pt x="240" y="101"/>
                  <a:pt x="171" y="101"/>
                </a:cubicBezTo>
                <a:lnTo>
                  <a:pt x="11" y="101"/>
                </a:lnTo>
                <a:lnTo>
                  <a:pt x="11" y="231"/>
                </a:lnTo>
                <a:lnTo>
                  <a:pt x="171" y="231"/>
                </a:lnTo>
                <a:cubicBezTo>
                  <a:pt x="250" y="231"/>
                  <a:pt x="330" y="221"/>
                  <a:pt x="400" y="201"/>
                </a:cubicBezTo>
                <a:cubicBezTo>
                  <a:pt x="550" y="151"/>
                  <a:pt x="700" y="131"/>
                  <a:pt x="850" y="131"/>
                </a:cubicBezTo>
                <a:cubicBezTo>
                  <a:pt x="1849" y="131"/>
                  <a:pt x="3108" y="1110"/>
                  <a:pt x="4476" y="2958"/>
                </a:cubicBezTo>
                <a:cubicBezTo>
                  <a:pt x="5565" y="4427"/>
                  <a:pt x="6435" y="6065"/>
                  <a:pt x="7284" y="7644"/>
                </a:cubicBezTo>
                <a:cubicBezTo>
                  <a:pt x="7943" y="8872"/>
                  <a:pt x="8632" y="10151"/>
                  <a:pt x="9412" y="11340"/>
                </a:cubicBezTo>
                <a:cubicBezTo>
                  <a:pt x="10860" y="13548"/>
                  <a:pt x="12709" y="15546"/>
                  <a:pt x="14497" y="17374"/>
                </a:cubicBezTo>
                <a:cubicBezTo>
                  <a:pt x="14687" y="17574"/>
                  <a:pt x="14886" y="17774"/>
                  <a:pt x="15096" y="17974"/>
                </a:cubicBezTo>
                <a:cubicBezTo>
                  <a:pt x="15915" y="18793"/>
                  <a:pt x="16795" y="19662"/>
                  <a:pt x="17344" y="20681"/>
                </a:cubicBezTo>
                <a:lnTo>
                  <a:pt x="17484" y="20681"/>
                </a:lnTo>
                <a:cubicBezTo>
                  <a:pt x="16944" y="19632"/>
                  <a:pt x="16035" y="18723"/>
                  <a:pt x="15186" y="17894"/>
                </a:cubicBezTo>
                <a:cubicBezTo>
                  <a:pt x="14986" y="17684"/>
                  <a:pt x="14787" y="17484"/>
                  <a:pt x="14587" y="17284"/>
                </a:cubicBezTo>
                <a:cubicBezTo>
                  <a:pt x="12808" y="15466"/>
                  <a:pt x="10960" y="13468"/>
                  <a:pt x="9522" y="11270"/>
                </a:cubicBezTo>
                <a:cubicBezTo>
                  <a:pt x="8742" y="10091"/>
                  <a:pt x="8063" y="8812"/>
                  <a:pt x="7404" y="7594"/>
                </a:cubicBezTo>
                <a:cubicBezTo>
                  <a:pt x="6554" y="6005"/>
                  <a:pt x="5675" y="4367"/>
                  <a:pt x="4576" y="2888"/>
                </a:cubicBezTo>
                <a:cubicBezTo>
                  <a:pt x="3168" y="970"/>
                  <a:pt x="1909" y="1"/>
                  <a:pt x="850" y="1"/>
                </a:cubicBezTo>
                <a:close/>
                <a:moveTo>
                  <a:pt x="1" y="12559"/>
                </a:moveTo>
                <a:lnTo>
                  <a:pt x="1" y="12709"/>
                </a:lnTo>
                <a:cubicBezTo>
                  <a:pt x="750" y="12929"/>
                  <a:pt x="1559" y="13878"/>
                  <a:pt x="1949" y="14567"/>
                </a:cubicBezTo>
                <a:cubicBezTo>
                  <a:pt x="2468" y="15506"/>
                  <a:pt x="2838" y="16495"/>
                  <a:pt x="3198" y="17444"/>
                </a:cubicBezTo>
                <a:cubicBezTo>
                  <a:pt x="3447" y="18104"/>
                  <a:pt x="3687" y="18733"/>
                  <a:pt x="3967" y="19342"/>
                </a:cubicBezTo>
                <a:cubicBezTo>
                  <a:pt x="4187" y="19802"/>
                  <a:pt x="4426" y="20252"/>
                  <a:pt x="4686" y="20691"/>
                </a:cubicBezTo>
                <a:lnTo>
                  <a:pt x="4836" y="20691"/>
                </a:lnTo>
                <a:cubicBezTo>
                  <a:pt x="4556" y="20232"/>
                  <a:pt x="4307" y="19762"/>
                  <a:pt x="4087" y="19282"/>
                </a:cubicBezTo>
                <a:lnTo>
                  <a:pt x="4077" y="19272"/>
                </a:lnTo>
                <a:cubicBezTo>
                  <a:pt x="3797" y="18673"/>
                  <a:pt x="3567" y="18044"/>
                  <a:pt x="3318" y="17384"/>
                </a:cubicBezTo>
                <a:cubicBezTo>
                  <a:pt x="2958" y="16425"/>
                  <a:pt x="2578" y="15446"/>
                  <a:pt x="2059" y="14497"/>
                </a:cubicBezTo>
                <a:cubicBezTo>
                  <a:pt x="1679" y="13818"/>
                  <a:pt x="840" y="12779"/>
                  <a:pt x="1" y="12559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30"/>
          <p:cNvSpPr/>
          <p:nvPr/>
        </p:nvSpPr>
        <p:spPr>
          <a:xfrm flipH="1" rot="10800000">
            <a:off x="8370018" y="5"/>
            <a:ext cx="773982" cy="985901"/>
          </a:xfrm>
          <a:custGeom>
            <a:rect b="b" l="l" r="r" t="t"/>
            <a:pathLst>
              <a:path extrusionOk="0" h="16455" w="12918">
                <a:moveTo>
                  <a:pt x="9172" y="660"/>
                </a:moveTo>
                <a:cubicBezTo>
                  <a:pt x="5885" y="660"/>
                  <a:pt x="3587" y="1809"/>
                  <a:pt x="2328" y="4087"/>
                </a:cubicBezTo>
                <a:cubicBezTo>
                  <a:pt x="929" y="6604"/>
                  <a:pt x="740" y="8472"/>
                  <a:pt x="1609" y="10960"/>
                </a:cubicBezTo>
                <a:cubicBezTo>
                  <a:pt x="2468" y="13398"/>
                  <a:pt x="2578" y="14886"/>
                  <a:pt x="830" y="16265"/>
                </a:cubicBezTo>
                <a:cubicBezTo>
                  <a:pt x="760" y="16325"/>
                  <a:pt x="680" y="16395"/>
                  <a:pt x="620" y="16445"/>
                </a:cubicBezTo>
                <a:lnTo>
                  <a:pt x="810" y="16445"/>
                </a:lnTo>
                <a:lnTo>
                  <a:pt x="909" y="16365"/>
                </a:lnTo>
                <a:cubicBezTo>
                  <a:pt x="2708" y="14946"/>
                  <a:pt x="2578" y="13358"/>
                  <a:pt x="1729" y="10920"/>
                </a:cubicBezTo>
                <a:cubicBezTo>
                  <a:pt x="860" y="8433"/>
                  <a:pt x="1039" y="6664"/>
                  <a:pt x="2438" y="4147"/>
                </a:cubicBezTo>
                <a:cubicBezTo>
                  <a:pt x="3667" y="1919"/>
                  <a:pt x="5935" y="790"/>
                  <a:pt x="9172" y="790"/>
                </a:cubicBezTo>
                <a:cubicBezTo>
                  <a:pt x="10430" y="800"/>
                  <a:pt x="11679" y="940"/>
                  <a:pt x="12908" y="1209"/>
                </a:cubicBezTo>
                <a:lnTo>
                  <a:pt x="12908" y="1090"/>
                </a:lnTo>
                <a:cubicBezTo>
                  <a:pt x="11679" y="820"/>
                  <a:pt x="10430" y="670"/>
                  <a:pt x="9172" y="660"/>
                </a:cubicBezTo>
                <a:close/>
                <a:moveTo>
                  <a:pt x="9401" y="1319"/>
                </a:moveTo>
                <a:cubicBezTo>
                  <a:pt x="6224" y="1319"/>
                  <a:pt x="4007" y="2428"/>
                  <a:pt x="2788" y="4616"/>
                </a:cubicBezTo>
                <a:cubicBezTo>
                  <a:pt x="1439" y="7064"/>
                  <a:pt x="1249" y="8862"/>
                  <a:pt x="2088" y="11290"/>
                </a:cubicBezTo>
                <a:cubicBezTo>
                  <a:pt x="2898" y="13648"/>
                  <a:pt x="2997" y="15086"/>
                  <a:pt x="1299" y="16405"/>
                </a:cubicBezTo>
                <a:lnTo>
                  <a:pt x="1239" y="16445"/>
                </a:lnTo>
                <a:lnTo>
                  <a:pt x="1449" y="16445"/>
                </a:lnTo>
                <a:cubicBezTo>
                  <a:pt x="3127" y="15106"/>
                  <a:pt x="3007" y="13578"/>
                  <a:pt x="2208" y="11240"/>
                </a:cubicBezTo>
                <a:cubicBezTo>
                  <a:pt x="1379" y="8872"/>
                  <a:pt x="1569" y="7094"/>
                  <a:pt x="2898" y="4676"/>
                </a:cubicBezTo>
                <a:cubicBezTo>
                  <a:pt x="4086" y="2528"/>
                  <a:pt x="6264" y="1439"/>
                  <a:pt x="9401" y="1439"/>
                </a:cubicBezTo>
                <a:cubicBezTo>
                  <a:pt x="10580" y="1449"/>
                  <a:pt x="11749" y="1579"/>
                  <a:pt x="12908" y="1829"/>
                </a:cubicBezTo>
                <a:lnTo>
                  <a:pt x="12908" y="1699"/>
                </a:lnTo>
                <a:cubicBezTo>
                  <a:pt x="11749" y="1459"/>
                  <a:pt x="10580" y="1329"/>
                  <a:pt x="9401" y="1319"/>
                </a:cubicBezTo>
                <a:close/>
                <a:moveTo>
                  <a:pt x="9641" y="1969"/>
                </a:moveTo>
                <a:cubicBezTo>
                  <a:pt x="6574" y="1969"/>
                  <a:pt x="4426" y="3048"/>
                  <a:pt x="3247" y="5156"/>
                </a:cubicBezTo>
                <a:cubicBezTo>
                  <a:pt x="1948" y="7523"/>
                  <a:pt x="1759" y="9272"/>
                  <a:pt x="2568" y="11610"/>
                </a:cubicBezTo>
                <a:cubicBezTo>
                  <a:pt x="3307" y="13787"/>
                  <a:pt x="3417" y="15216"/>
                  <a:pt x="1889" y="16445"/>
                </a:cubicBezTo>
                <a:lnTo>
                  <a:pt x="2088" y="16445"/>
                </a:lnTo>
                <a:cubicBezTo>
                  <a:pt x="3547" y="15196"/>
                  <a:pt x="3427" y="13747"/>
                  <a:pt x="2688" y="11570"/>
                </a:cubicBezTo>
                <a:cubicBezTo>
                  <a:pt x="1889" y="9262"/>
                  <a:pt x="2078" y="7543"/>
                  <a:pt x="3367" y="5216"/>
                </a:cubicBezTo>
                <a:cubicBezTo>
                  <a:pt x="4506" y="3148"/>
                  <a:pt x="6624" y="2099"/>
                  <a:pt x="9641" y="2099"/>
                </a:cubicBezTo>
                <a:cubicBezTo>
                  <a:pt x="10740" y="2109"/>
                  <a:pt x="11829" y="2228"/>
                  <a:pt x="12908" y="2448"/>
                </a:cubicBezTo>
                <a:lnTo>
                  <a:pt x="12908" y="2318"/>
                </a:lnTo>
                <a:cubicBezTo>
                  <a:pt x="11829" y="2099"/>
                  <a:pt x="10740" y="1979"/>
                  <a:pt x="9641" y="1969"/>
                </a:cubicBezTo>
                <a:close/>
                <a:moveTo>
                  <a:pt x="9871" y="2628"/>
                </a:moveTo>
                <a:cubicBezTo>
                  <a:pt x="6914" y="2628"/>
                  <a:pt x="4846" y="3657"/>
                  <a:pt x="3717" y="5695"/>
                </a:cubicBezTo>
                <a:cubicBezTo>
                  <a:pt x="2458" y="7973"/>
                  <a:pt x="2278" y="9661"/>
                  <a:pt x="3047" y="11939"/>
                </a:cubicBezTo>
                <a:cubicBezTo>
                  <a:pt x="3727" y="13947"/>
                  <a:pt x="3847" y="15296"/>
                  <a:pt x="2528" y="16445"/>
                </a:cubicBezTo>
                <a:lnTo>
                  <a:pt x="2718" y="16445"/>
                </a:lnTo>
                <a:cubicBezTo>
                  <a:pt x="3977" y="15276"/>
                  <a:pt x="3847" y="13907"/>
                  <a:pt x="3167" y="11899"/>
                </a:cubicBezTo>
                <a:cubicBezTo>
                  <a:pt x="2408" y="9661"/>
                  <a:pt x="2588" y="7993"/>
                  <a:pt x="3827" y="5755"/>
                </a:cubicBezTo>
                <a:cubicBezTo>
                  <a:pt x="4926" y="3757"/>
                  <a:pt x="6964" y="2758"/>
                  <a:pt x="9871" y="2758"/>
                </a:cubicBezTo>
                <a:cubicBezTo>
                  <a:pt x="10890" y="2758"/>
                  <a:pt x="11909" y="2868"/>
                  <a:pt x="12908" y="3068"/>
                </a:cubicBezTo>
                <a:lnTo>
                  <a:pt x="12908" y="2938"/>
                </a:lnTo>
                <a:cubicBezTo>
                  <a:pt x="11909" y="2738"/>
                  <a:pt x="10890" y="2638"/>
                  <a:pt x="9871" y="2628"/>
                </a:cubicBezTo>
                <a:close/>
                <a:moveTo>
                  <a:pt x="10101" y="3287"/>
                </a:moveTo>
                <a:cubicBezTo>
                  <a:pt x="7253" y="3287"/>
                  <a:pt x="5265" y="4286"/>
                  <a:pt x="4176" y="6235"/>
                </a:cubicBezTo>
                <a:cubicBezTo>
                  <a:pt x="2968" y="8423"/>
                  <a:pt x="2788" y="10061"/>
                  <a:pt x="3527" y="12259"/>
                </a:cubicBezTo>
                <a:cubicBezTo>
                  <a:pt x="4146" y="14117"/>
                  <a:pt x="4276" y="15386"/>
                  <a:pt x="3157" y="16445"/>
                </a:cubicBezTo>
                <a:lnTo>
                  <a:pt x="3337" y="16445"/>
                </a:lnTo>
                <a:cubicBezTo>
                  <a:pt x="4396" y="15356"/>
                  <a:pt x="4256" y="14077"/>
                  <a:pt x="3647" y="12219"/>
                </a:cubicBezTo>
                <a:cubicBezTo>
                  <a:pt x="2918" y="10061"/>
                  <a:pt x="3097" y="8453"/>
                  <a:pt x="4286" y="6295"/>
                </a:cubicBezTo>
                <a:cubicBezTo>
                  <a:pt x="5345" y="4386"/>
                  <a:pt x="7303" y="3407"/>
                  <a:pt x="10101" y="3407"/>
                </a:cubicBezTo>
                <a:cubicBezTo>
                  <a:pt x="11050" y="3417"/>
                  <a:pt x="11979" y="3507"/>
                  <a:pt x="12908" y="3687"/>
                </a:cubicBezTo>
                <a:lnTo>
                  <a:pt x="12908" y="3557"/>
                </a:lnTo>
                <a:cubicBezTo>
                  <a:pt x="11979" y="3387"/>
                  <a:pt x="11050" y="3287"/>
                  <a:pt x="10101" y="3287"/>
                </a:cubicBezTo>
                <a:close/>
                <a:moveTo>
                  <a:pt x="10340" y="3937"/>
                </a:moveTo>
                <a:cubicBezTo>
                  <a:pt x="7603" y="3937"/>
                  <a:pt x="5685" y="4896"/>
                  <a:pt x="4636" y="6774"/>
                </a:cubicBezTo>
                <a:cubicBezTo>
                  <a:pt x="3477" y="8882"/>
                  <a:pt x="3297" y="10451"/>
                  <a:pt x="3997" y="12589"/>
                </a:cubicBezTo>
                <a:cubicBezTo>
                  <a:pt x="4556" y="14277"/>
                  <a:pt x="4686" y="15456"/>
                  <a:pt x="3777" y="16445"/>
                </a:cubicBezTo>
                <a:lnTo>
                  <a:pt x="3937" y="16445"/>
                </a:lnTo>
                <a:cubicBezTo>
                  <a:pt x="4806" y="15436"/>
                  <a:pt x="4666" y="14197"/>
                  <a:pt x="4116" y="12549"/>
                </a:cubicBezTo>
                <a:cubicBezTo>
                  <a:pt x="3437" y="10451"/>
                  <a:pt x="3607" y="8902"/>
                  <a:pt x="4746" y="6834"/>
                </a:cubicBezTo>
                <a:cubicBezTo>
                  <a:pt x="5765" y="4996"/>
                  <a:pt x="7643" y="4067"/>
                  <a:pt x="10330" y="4067"/>
                </a:cubicBezTo>
                <a:cubicBezTo>
                  <a:pt x="11200" y="4077"/>
                  <a:pt x="12059" y="4157"/>
                  <a:pt x="12908" y="4306"/>
                </a:cubicBezTo>
                <a:lnTo>
                  <a:pt x="12908" y="4187"/>
                </a:lnTo>
                <a:cubicBezTo>
                  <a:pt x="12059" y="4027"/>
                  <a:pt x="11200" y="3947"/>
                  <a:pt x="10340" y="3937"/>
                </a:cubicBezTo>
                <a:close/>
                <a:moveTo>
                  <a:pt x="10570" y="4596"/>
                </a:moveTo>
                <a:cubicBezTo>
                  <a:pt x="7943" y="4596"/>
                  <a:pt x="6105" y="5505"/>
                  <a:pt x="5095" y="7314"/>
                </a:cubicBezTo>
                <a:cubicBezTo>
                  <a:pt x="3977" y="9332"/>
                  <a:pt x="3817" y="10850"/>
                  <a:pt x="4476" y="12908"/>
                </a:cubicBezTo>
                <a:cubicBezTo>
                  <a:pt x="4976" y="14447"/>
                  <a:pt x="5095" y="15546"/>
                  <a:pt x="4366" y="16445"/>
                </a:cubicBezTo>
                <a:lnTo>
                  <a:pt x="4526" y="16445"/>
                </a:lnTo>
                <a:cubicBezTo>
                  <a:pt x="5225" y="15516"/>
                  <a:pt x="5085" y="14377"/>
                  <a:pt x="4596" y="12868"/>
                </a:cubicBezTo>
                <a:cubicBezTo>
                  <a:pt x="3947" y="10850"/>
                  <a:pt x="4106" y="9362"/>
                  <a:pt x="5205" y="7374"/>
                </a:cubicBezTo>
                <a:cubicBezTo>
                  <a:pt x="6184" y="5615"/>
                  <a:pt x="7983" y="4716"/>
                  <a:pt x="10570" y="4716"/>
                </a:cubicBezTo>
                <a:cubicBezTo>
                  <a:pt x="11349" y="4726"/>
                  <a:pt x="12129" y="4796"/>
                  <a:pt x="12908" y="4926"/>
                </a:cubicBezTo>
                <a:lnTo>
                  <a:pt x="12908" y="4806"/>
                </a:lnTo>
                <a:cubicBezTo>
                  <a:pt x="12129" y="4666"/>
                  <a:pt x="11349" y="4596"/>
                  <a:pt x="10570" y="4596"/>
                </a:cubicBezTo>
                <a:close/>
                <a:moveTo>
                  <a:pt x="10810" y="5246"/>
                </a:moveTo>
                <a:cubicBezTo>
                  <a:pt x="8282" y="5246"/>
                  <a:pt x="6524" y="6125"/>
                  <a:pt x="5565" y="7853"/>
                </a:cubicBezTo>
                <a:cubicBezTo>
                  <a:pt x="4486" y="9791"/>
                  <a:pt x="4326" y="11250"/>
                  <a:pt x="4956" y="13238"/>
                </a:cubicBezTo>
                <a:cubicBezTo>
                  <a:pt x="5395" y="14607"/>
                  <a:pt x="5525" y="15616"/>
                  <a:pt x="4956" y="16445"/>
                </a:cubicBezTo>
                <a:lnTo>
                  <a:pt x="5105" y="16445"/>
                </a:lnTo>
                <a:cubicBezTo>
                  <a:pt x="5645" y="15586"/>
                  <a:pt x="5505" y="14547"/>
                  <a:pt x="5075" y="13198"/>
                </a:cubicBezTo>
                <a:cubicBezTo>
                  <a:pt x="4456" y="11250"/>
                  <a:pt x="4626" y="9821"/>
                  <a:pt x="5675" y="7923"/>
                </a:cubicBezTo>
                <a:cubicBezTo>
                  <a:pt x="6614" y="6235"/>
                  <a:pt x="8332" y="5385"/>
                  <a:pt x="10810" y="5385"/>
                </a:cubicBezTo>
                <a:cubicBezTo>
                  <a:pt x="11509" y="5385"/>
                  <a:pt x="12219" y="5445"/>
                  <a:pt x="12908" y="5555"/>
                </a:cubicBezTo>
                <a:lnTo>
                  <a:pt x="12908" y="5435"/>
                </a:lnTo>
                <a:cubicBezTo>
                  <a:pt x="12219" y="5316"/>
                  <a:pt x="11509" y="5256"/>
                  <a:pt x="10810" y="5246"/>
                </a:cubicBezTo>
                <a:close/>
                <a:moveTo>
                  <a:pt x="11040" y="5905"/>
                </a:moveTo>
                <a:cubicBezTo>
                  <a:pt x="8632" y="5905"/>
                  <a:pt x="6944" y="6744"/>
                  <a:pt x="6025" y="8393"/>
                </a:cubicBezTo>
                <a:cubicBezTo>
                  <a:pt x="4996" y="10241"/>
                  <a:pt x="4836" y="11639"/>
                  <a:pt x="5435" y="13558"/>
                </a:cubicBezTo>
                <a:cubicBezTo>
                  <a:pt x="5815" y="14756"/>
                  <a:pt x="5935" y="15686"/>
                  <a:pt x="5505" y="16445"/>
                </a:cubicBezTo>
                <a:lnTo>
                  <a:pt x="5655" y="16445"/>
                </a:lnTo>
                <a:cubicBezTo>
                  <a:pt x="6065" y="15666"/>
                  <a:pt x="5925" y="14717"/>
                  <a:pt x="5555" y="13518"/>
                </a:cubicBezTo>
                <a:cubicBezTo>
                  <a:pt x="4976" y="11649"/>
                  <a:pt x="5125" y="10271"/>
                  <a:pt x="6134" y="8453"/>
                </a:cubicBezTo>
                <a:cubicBezTo>
                  <a:pt x="7024" y="6844"/>
                  <a:pt x="8682" y="6035"/>
                  <a:pt x="11040" y="6035"/>
                </a:cubicBezTo>
                <a:cubicBezTo>
                  <a:pt x="11669" y="6035"/>
                  <a:pt x="12289" y="6085"/>
                  <a:pt x="12908" y="6175"/>
                </a:cubicBezTo>
                <a:lnTo>
                  <a:pt x="12908" y="6055"/>
                </a:lnTo>
                <a:cubicBezTo>
                  <a:pt x="12289" y="5955"/>
                  <a:pt x="11669" y="5905"/>
                  <a:pt x="11040" y="5905"/>
                </a:cubicBezTo>
                <a:close/>
                <a:moveTo>
                  <a:pt x="11509" y="7214"/>
                </a:moveTo>
                <a:cubicBezTo>
                  <a:pt x="9311" y="7214"/>
                  <a:pt x="7783" y="7973"/>
                  <a:pt x="6944" y="9472"/>
                </a:cubicBezTo>
                <a:cubicBezTo>
                  <a:pt x="6015" y="11150"/>
                  <a:pt x="5865" y="12439"/>
                  <a:pt x="6394" y="14207"/>
                </a:cubicBezTo>
                <a:cubicBezTo>
                  <a:pt x="6654" y="15106"/>
                  <a:pt x="6774" y="15835"/>
                  <a:pt x="6574" y="16445"/>
                </a:cubicBezTo>
                <a:lnTo>
                  <a:pt x="6694" y="16445"/>
                </a:lnTo>
                <a:cubicBezTo>
                  <a:pt x="6894" y="15805"/>
                  <a:pt x="6774" y="15056"/>
                  <a:pt x="6504" y="14177"/>
                </a:cubicBezTo>
                <a:cubicBezTo>
                  <a:pt x="5995" y="12439"/>
                  <a:pt x="6144" y="11180"/>
                  <a:pt x="7054" y="9531"/>
                </a:cubicBezTo>
                <a:cubicBezTo>
                  <a:pt x="7863" y="8083"/>
                  <a:pt x="9361" y="7344"/>
                  <a:pt x="11499" y="7344"/>
                </a:cubicBezTo>
                <a:cubicBezTo>
                  <a:pt x="11969" y="7344"/>
                  <a:pt x="12438" y="7374"/>
                  <a:pt x="12908" y="7433"/>
                </a:cubicBezTo>
                <a:lnTo>
                  <a:pt x="12908" y="7304"/>
                </a:lnTo>
                <a:cubicBezTo>
                  <a:pt x="12438" y="7254"/>
                  <a:pt x="11969" y="7214"/>
                  <a:pt x="11509" y="7214"/>
                </a:cubicBezTo>
                <a:close/>
                <a:moveTo>
                  <a:pt x="11739" y="7873"/>
                </a:moveTo>
                <a:cubicBezTo>
                  <a:pt x="9661" y="7873"/>
                  <a:pt x="8202" y="8592"/>
                  <a:pt x="7413" y="10011"/>
                </a:cubicBezTo>
                <a:cubicBezTo>
                  <a:pt x="6524" y="11600"/>
                  <a:pt x="6374" y="12828"/>
                  <a:pt x="6874" y="14537"/>
                </a:cubicBezTo>
                <a:cubicBezTo>
                  <a:pt x="7084" y="15286"/>
                  <a:pt x="7193" y="15905"/>
                  <a:pt x="7074" y="16445"/>
                </a:cubicBezTo>
                <a:lnTo>
                  <a:pt x="7203" y="16445"/>
                </a:lnTo>
                <a:cubicBezTo>
                  <a:pt x="7313" y="15895"/>
                  <a:pt x="7203" y="15246"/>
                  <a:pt x="6994" y="14497"/>
                </a:cubicBezTo>
                <a:cubicBezTo>
                  <a:pt x="6514" y="12828"/>
                  <a:pt x="6654" y="11629"/>
                  <a:pt x="7523" y="10071"/>
                </a:cubicBezTo>
                <a:cubicBezTo>
                  <a:pt x="8282" y="8692"/>
                  <a:pt x="9711" y="7993"/>
                  <a:pt x="11739" y="7993"/>
                </a:cubicBezTo>
                <a:cubicBezTo>
                  <a:pt x="12129" y="7993"/>
                  <a:pt x="12518" y="8023"/>
                  <a:pt x="12908" y="8063"/>
                </a:cubicBezTo>
                <a:lnTo>
                  <a:pt x="12908" y="7933"/>
                </a:lnTo>
                <a:cubicBezTo>
                  <a:pt x="12518" y="7893"/>
                  <a:pt x="12129" y="7873"/>
                  <a:pt x="11739" y="7873"/>
                </a:cubicBezTo>
                <a:close/>
                <a:moveTo>
                  <a:pt x="11979" y="8522"/>
                </a:moveTo>
                <a:cubicBezTo>
                  <a:pt x="10001" y="8522"/>
                  <a:pt x="8622" y="9202"/>
                  <a:pt x="7873" y="10551"/>
                </a:cubicBezTo>
                <a:cubicBezTo>
                  <a:pt x="7034" y="12059"/>
                  <a:pt x="6894" y="13228"/>
                  <a:pt x="7343" y="14856"/>
                </a:cubicBezTo>
                <a:cubicBezTo>
                  <a:pt x="7513" y="15456"/>
                  <a:pt x="7603" y="15985"/>
                  <a:pt x="7553" y="16445"/>
                </a:cubicBezTo>
                <a:lnTo>
                  <a:pt x="7673" y="16445"/>
                </a:lnTo>
                <a:cubicBezTo>
                  <a:pt x="7733" y="15975"/>
                  <a:pt x="7633" y="15436"/>
                  <a:pt x="7463" y="14826"/>
                </a:cubicBezTo>
                <a:cubicBezTo>
                  <a:pt x="7014" y="13228"/>
                  <a:pt x="7154" y="12089"/>
                  <a:pt x="7973" y="10610"/>
                </a:cubicBezTo>
                <a:cubicBezTo>
                  <a:pt x="8712" y="9292"/>
                  <a:pt x="10021" y="8652"/>
                  <a:pt x="11969" y="8652"/>
                </a:cubicBezTo>
                <a:cubicBezTo>
                  <a:pt x="12279" y="8652"/>
                  <a:pt x="12598" y="8672"/>
                  <a:pt x="12908" y="8702"/>
                </a:cubicBezTo>
                <a:lnTo>
                  <a:pt x="12908" y="8572"/>
                </a:lnTo>
                <a:cubicBezTo>
                  <a:pt x="12598" y="8542"/>
                  <a:pt x="12289" y="8522"/>
                  <a:pt x="11979" y="8522"/>
                </a:cubicBezTo>
                <a:close/>
                <a:moveTo>
                  <a:pt x="12209" y="9182"/>
                </a:moveTo>
                <a:cubicBezTo>
                  <a:pt x="10320" y="9182"/>
                  <a:pt x="9052" y="9801"/>
                  <a:pt x="8342" y="11090"/>
                </a:cubicBezTo>
                <a:cubicBezTo>
                  <a:pt x="7543" y="12509"/>
                  <a:pt x="7413" y="13618"/>
                  <a:pt x="7833" y="15186"/>
                </a:cubicBezTo>
                <a:cubicBezTo>
                  <a:pt x="7953" y="15596"/>
                  <a:pt x="8023" y="16015"/>
                  <a:pt x="8023" y="16445"/>
                </a:cubicBezTo>
                <a:lnTo>
                  <a:pt x="8153" y="16445"/>
                </a:lnTo>
                <a:cubicBezTo>
                  <a:pt x="8143" y="16005"/>
                  <a:pt x="8083" y="15576"/>
                  <a:pt x="7953" y="15146"/>
                </a:cubicBezTo>
                <a:cubicBezTo>
                  <a:pt x="7543" y="13628"/>
                  <a:pt x="7673" y="12539"/>
                  <a:pt x="8452" y="11150"/>
                </a:cubicBezTo>
                <a:cubicBezTo>
                  <a:pt x="9142" y="9911"/>
                  <a:pt x="10380" y="9312"/>
                  <a:pt x="12219" y="9312"/>
                </a:cubicBezTo>
                <a:cubicBezTo>
                  <a:pt x="12448" y="9312"/>
                  <a:pt x="12688" y="9322"/>
                  <a:pt x="12918" y="9342"/>
                </a:cubicBezTo>
                <a:lnTo>
                  <a:pt x="12918" y="9212"/>
                </a:lnTo>
                <a:cubicBezTo>
                  <a:pt x="12678" y="9192"/>
                  <a:pt x="12438" y="9182"/>
                  <a:pt x="12209" y="9182"/>
                </a:cubicBezTo>
                <a:close/>
                <a:moveTo>
                  <a:pt x="12448" y="9831"/>
                </a:moveTo>
                <a:cubicBezTo>
                  <a:pt x="10660" y="9831"/>
                  <a:pt x="9471" y="10421"/>
                  <a:pt x="8792" y="11629"/>
                </a:cubicBezTo>
                <a:cubicBezTo>
                  <a:pt x="8043" y="12958"/>
                  <a:pt x="7923" y="14017"/>
                  <a:pt x="8302" y="15506"/>
                </a:cubicBezTo>
                <a:cubicBezTo>
                  <a:pt x="8382" y="15815"/>
                  <a:pt x="8442" y="16135"/>
                  <a:pt x="8462" y="16445"/>
                </a:cubicBezTo>
                <a:lnTo>
                  <a:pt x="8592" y="16445"/>
                </a:lnTo>
                <a:cubicBezTo>
                  <a:pt x="8572" y="16115"/>
                  <a:pt x="8512" y="15796"/>
                  <a:pt x="8422" y="15476"/>
                </a:cubicBezTo>
                <a:cubicBezTo>
                  <a:pt x="8053" y="14017"/>
                  <a:pt x="8173" y="12988"/>
                  <a:pt x="8902" y="11689"/>
                </a:cubicBezTo>
                <a:cubicBezTo>
                  <a:pt x="9551" y="10521"/>
                  <a:pt x="10710" y="9961"/>
                  <a:pt x="12448" y="9961"/>
                </a:cubicBezTo>
                <a:cubicBezTo>
                  <a:pt x="12598" y="9961"/>
                  <a:pt x="12758" y="9961"/>
                  <a:pt x="12908" y="9971"/>
                </a:cubicBezTo>
                <a:lnTo>
                  <a:pt x="12908" y="9851"/>
                </a:lnTo>
                <a:cubicBezTo>
                  <a:pt x="12758" y="9841"/>
                  <a:pt x="12598" y="9831"/>
                  <a:pt x="12448" y="9831"/>
                </a:cubicBezTo>
                <a:close/>
                <a:moveTo>
                  <a:pt x="12898" y="10481"/>
                </a:moveTo>
                <a:cubicBezTo>
                  <a:pt x="12828" y="10491"/>
                  <a:pt x="12758" y="10491"/>
                  <a:pt x="12678" y="10491"/>
                </a:cubicBezTo>
                <a:cubicBezTo>
                  <a:pt x="11010" y="10491"/>
                  <a:pt x="9891" y="11040"/>
                  <a:pt x="9261" y="12159"/>
                </a:cubicBezTo>
                <a:cubicBezTo>
                  <a:pt x="8562" y="13408"/>
                  <a:pt x="8432" y="14407"/>
                  <a:pt x="8782" y="15825"/>
                </a:cubicBezTo>
                <a:cubicBezTo>
                  <a:pt x="8832" y="16035"/>
                  <a:pt x="8872" y="16235"/>
                  <a:pt x="8892" y="16445"/>
                </a:cubicBezTo>
                <a:lnTo>
                  <a:pt x="9022" y="16445"/>
                </a:lnTo>
                <a:cubicBezTo>
                  <a:pt x="8992" y="16225"/>
                  <a:pt x="8952" y="16015"/>
                  <a:pt x="8892" y="15796"/>
                </a:cubicBezTo>
                <a:cubicBezTo>
                  <a:pt x="8552" y="14407"/>
                  <a:pt x="8682" y="13438"/>
                  <a:pt x="9361" y="12219"/>
                </a:cubicBezTo>
                <a:cubicBezTo>
                  <a:pt x="9971" y="11140"/>
                  <a:pt x="11050" y="10610"/>
                  <a:pt x="12678" y="10610"/>
                </a:cubicBezTo>
                <a:lnTo>
                  <a:pt x="12898" y="10610"/>
                </a:lnTo>
                <a:lnTo>
                  <a:pt x="12898" y="10481"/>
                </a:lnTo>
                <a:close/>
                <a:moveTo>
                  <a:pt x="12908" y="11140"/>
                </a:moveTo>
                <a:cubicBezTo>
                  <a:pt x="11349" y="11140"/>
                  <a:pt x="10310" y="11649"/>
                  <a:pt x="9721" y="12698"/>
                </a:cubicBezTo>
                <a:cubicBezTo>
                  <a:pt x="9072" y="13867"/>
                  <a:pt x="8942" y="14806"/>
                  <a:pt x="9261" y="16155"/>
                </a:cubicBezTo>
                <a:cubicBezTo>
                  <a:pt x="9281" y="16255"/>
                  <a:pt x="9301" y="16355"/>
                  <a:pt x="9321" y="16445"/>
                </a:cubicBezTo>
                <a:lnTo>
                  <a:pt x="9441" y="16445"/>
                </a:lnTo>
                <a:cubicBezTo>
                  <a:pt x="9431" y="16345"/>
                  <a:pt x="9411" y="16235"/>
                  <a:pt x="9381" y="16125"/>
                </a:cubicBezTo>
                <a:cubicBezTo>
                  <a:pt x="9072" y="14806"/>
                  <a:pt x="9202" y="13897"/>
                  <a:pt x="9831" y="12768"/>
                </a:cubicBezTo>
                <a:cubicBezTo>
                  <a:pt x="10390" y="11759"/>
                  <a:pt x="11399" y="11270"/>
                  <a:pt x="12908" y="11270"/>
                </a:cubicBezTo>
                <a:lnTo>
                  <a:pt x="12908" y="11140"/>
                </a:lnTo>
                <a:close/>
                <a:moveTo>
                  <a:pt x="12908" y="11799"/>
                </a:moveTo>
                <a:cubicBezTo>
                  <a:pt x="11589" y="11849"/>
                  <a:pt x="10700" y="12319"/>
                  <a:pt x="10181" y="13238"/>
                </a:cubicBezTo>
                <a:cubicBezTo>
                  <a:pt x="9581" y="14307"/>
                  <a:pt x="9461" y="15176"/>
                  <a:pt x="9731" y="16445"/>
                </a:cubicBezTo>
                <a:lnTo>
                  <a:pt x="9851" y="16445"/>
                </a:lnTo>
                <a:cubicBezTo>
                  <a:pt x="9591" y="15196"/>
                  <a:pt x="9701" y="14347"/>
                  <a:pt x="10290" y="13298"/>
                </a:cubicBezTo>
                <a:cubicBezTo>
                  <a:pt x="10780" y="12429"/>
                  <a:pt x="11639" y="11979"/>
                  <a:pt x="12908" y="11929"/>
                </a:cubicBezTo>
                <a:lnTo>
                  <a:pt x="12908" y="11799"/>
                </a:lnTo>
                <a:close/>
                <a:moveTo>
                  <a:pt x="12908" y="12469"/>
                </a:moveTo>
                <a:cubicBezTo>
                  <a:pt x="11829" y="12559"/>
                  <a:pt x="11090" y="12998"/>
                  <a:pt x="10640" y="13787"/>
                </a:cubicBezTo>
                <a:lnTo>
                  <a:pt x="10640" y="13777"/>
                </a:lnTo>
                <a:cubicBezTo>
                  <a:pt x="10091" y="14776"/>
                  <a:pt x="10021" y="15566"/>
                  <a:pt x="10151" y="16445"/>
                </a:cubicBezTo>
                <a:lnTo>
                  <a:pt x="10281" y="16445"/>
                </a:lnTo>
                <a:cubicBezTo>
                  <a:pt x="10111" y="15546"/>
                  <a:pt x="10281" y="14627"/>
                  <a:pt x="10760" y="13837"/>
                </a:cubicBezTo>
                <a:cubicBezTo>
                  <a:pt x="11170" y="13098"/>
                  <a:pt x="11879" y="12688"/>
                  <a:pt x="12908" y="12589"/>
                </a:cubicBezTo>
                <a:lnTo>
                  <a:pt x="12908" y="12469"/>
                </a:lnTo>
                <a:close/>
                <a:moveTo>
                  <a:pt x="12908" y="13158"/>
                </a:moveTo>
                <a:cubicBezTo>
                  <a:pt x="12069" y="13288"/>
                  <a:pt x="11469" y="13668"/>
                  <a:pt x="11110" y="14317"/>
                </a:cubicBezTo>
                <a:cubicBezTo>
                  <a:pt x="10720" y="14956"/>
                  <a:pt x="10540" y="15706"/>
                  <a:pt x="10610" y="16445"/>
                </a:cubicBezTo>
                <a:lnTo>
                  <a:pt x="10730" y="16445"/>
                </a:lnTo>
                <a:cubicBezTo>
                  <a:pt x="10670" y="15726"/>
                  <a:pt x="10840" y="14996"/>
                  <a:pt x="11220" y="14377"/>
                </a:cubicBezTo>
                <a:cubicBezTo>
                  <a:pt x="11559" y="13767"/>
                  <a:pt x="12119" y="13408"/>
                  <a:pt x="12908" y="13278"/>
                </a:cubicBezTo>
                <a:lnTo>
                  <a:pt x="12908" y="13158"/>
                </a:lnTo>
                <a:close/>
                <a:moveTo>
                  <a:pt x="12908" y="13867"/>
                </a:moveTo>
                <a:cubicBezTo>
                  <a:pt x="12339" y="13987"/>
                  <a:pt x="11849" y="14347"/>
                  <a:pt x="11569" y="14856"/>
                </a:cubicBezTo>
                <a:cubicBezTo>
                  <a:pt x="11280" y="15336"/>
                  <a:pt x="11120" y="15885"/>
                  <a:pt x="11100" y="16445"/>
                </a:cubicBezTo>
                <a:lnTo>
                  <a:pt x="11220" y="16445"/>
                </a:lnTo>
                <a:cubicBezTo>
                  <a:pt x="11240" y="15905"/>
                  <a:pt x="11399" y="15386"/>
                  <a:pt x="11679" y="14916"/>
                </a:cubicBezTo>
                <a:cubicBezTo>
                  <a:pt x="11939" y="14447"/>
                  <a:pt x="12378" y="14107"/>
                  <a:pt x="12908" y="13987"/>
                </a:cubicBezTo>
                <a:lnTo>
                  <a:pt x="12908" y="13867"/>
                </a:lnTo>
                <a:close/>
                <a:moveTo>
                  <a:pt x="12908" y="14617"/>
                </a:moveTo>
                <a:cubicBezTo>
                  <a:pt x="12538" y="14766"/>
                  <a:pt x="12229" y="15046"/>
                  <a:pt x="12029" y="15396"/>
                </a:cubicBezTo>
                <a:cubicBezTo>
                  <a:pt x="11839" y="15726"/>
                  <a:pt x="11709" y="16075"/>
                  <a:pt x="11639" y="16445"/>
                </a:cubicBezTo>
                <a:lnTo>
                  <a:pt x="11769" y="16445"/>
                </a:lnTo>
                <a:cubicBezTo>
                  <a:pt x="11829" y="16095"/>
                  <a:pt x="11959" y="15766"/>
                  <a:pt x="12139" y="15456"/>
                </a:cubicBezTo>
                <a:cubicBezTo>
                  <a:pt x="12319" y="15146"/>
                  <a:pt x="12588" y="14896"/>
                  <a:pt x="12908" y="14747"/>
                </a:cubicBezTo>
                <a:lnTo>
                  <a:pt x="12908" y="14617"/>
                </a:lnTo>
                <a:close/>
                <a:moveTo>
                  <a:pt x="12908" y="15446"/>
                </a:moveTo>
                <a:cubicBezTo>
                  <a:pt x="12738" y="15576"/>
                  <a:pt x="12598" y="15746"/>
                  <a:pt x="12488" y="15935"/>
                </a:cubicBezTo>
                <a:cubicBezTo>
                  <a:pt x="12398" y="16095"/>
                  <a:pt x="12319" y="16275"/>
                  <a:pt x="12259" y="16445"/>
                </a:cubicBezTo>
                <a:lnTo>
                  <a:pt x="12388" y="16445"/>
                </a:lnTo>
                <a:cubicBezTo>
                  <a:pt x="12448" y="16295"/>
                  <a:pt x="12518" y="16145"/>
                  <a:pt x="12598" y="15995"/>
                </a:cubicBezTo>
                <a:cubicBezTo>
                  <a:pt x="12678" y="15855"/>
                  <a:pt x="12788" y="15726"/>
                  <a:pt x="12908" y="15616"/>
                </a:cubicBezTo>
                <a:lnTo>
                  <a:pt x="12908" y="15446"/>
                </a:lnTo>
                <a:close/>
                <a:moveTo>
                  <a:pt x="8942" y="1"/>
                </a:moveTo>
                <a:cubicBezTo>
                  <a:pt x="5545" y="1"/>
                  <a:pt x="3167" y="1189"/>
                  <a:pt x="1869" y="3547"/>
                </a:cubicBezTo>
                <a:cubicBezTo>
                  <a:pt x="420" y="6155"/>
                  <a:pt x="230" y="8073"/>
                  <a:pt x="1129" y="10640"/>
                </a:cubicBezTo>
                <a:cubicBezTo>
                  <a:pt x="2018" y="13148"/>
                  <a:pt x="2148" y="14687"/>
                  <a:pt x="360" y="16135"/>
                </a:cubicBezTo>
                <a:cubicBezTo>
                  <a:pt x="240" y="16235"/>
                  <a:pt x="120" y="16335"/>
                  <a:pt x="0" y="16455"/>
                </a:cubicBezTo>
                <a:lnTo>
                  <a:pt x="190" y="16455"/>
                </a:lnTo>
                <a:cubicBezTo>
                  <a:pt x="270" y="16375"/>
                  <a:pt x="350" y="16305"/>
                  <a:pt x="440" y="16225"/>
                </a:cubicBezTo>
                <a:cubicBezTo>
                  <a:pt x="2268" y="14747"/>
                  <a:pt x="2138" y="13108"/>
                  <a:pt x="1249" y="10600"/>
                </a:cubicBezTo>
                <a:cubicBezTo>
                  <a:pt x="340" y="8043"/>
                  <a:pt x="530" y="6215"/>
                  <a:pt x="1968" y="3607"/>
                </a:cubicBezTo>
                <a:cubicBezTo>
                  <a:pt x="3247" y="1299"/>
                  <a:pt x="5595" y="130"/>
                  <a:pt x="8932" y="130"/>
                </a:cubicBezTo>
                <a:cubicBezTo>
                  <a:pt x="10271" y="140"/>
                  <a:pt x="11599" y="300"/>
                  <a:pt x="12898" y="600"/>
                </a:cubicBezTo>
                <a:lnTo>
                  <a:pt x="12898" y="470"/>
                </a:lnTo>
                <a:cubicBezTo>
                  <a:pt x="11599" y="170"/>
                  <a:pt x="10271" y="21"/>
                  <a:pt x="8942" y="1"/>
                </a:cubicBezTo>
                <a:close/>
                <a:moveTo>
                  <a:pt x="11270" y="6564"/>
                </a:moveTo>
                <a:cubicBezTo>
                  <a:pt x="8972" y="6564"/>
                  <a:pt x="7363" y="7354"/>
                  <a:pt x="6484" y="8932"/>
                </a:cubicBezTo>
                <a:cubicBezTo>
                  <a:pt x="5505" y="10700"/>
                  <a:pt x="5355" y="12039"/>
                  <a:pt x="5915" y="13887"/>
                </a:cubicBezTo>
                <a:cubicBezTo>
                  <a:pt x="6234" y="14926"/>
                  <a:pt x="6354" y="15756"/>
                  <a:pt x="6055" y="16455"/>
                </a:cubicBezTo>
                <a:lnTo>
                  <a:pt x="6194" y="16455"/>
                </a:lnTo>
                <a:cubicBezTo>
                  <a:pt x="6484" y="15746"/>
                  <a:pt x="6354" y="14896"/>
                  <a:pt x="6035" y="13847"/>
                </a:cubicBezTo>
                <a:cubicBezTo>
                  <a:pt x="5485" y="12039"/>
                  <a:pt x="5635" y="10730"/>
                  <a:pt x="6594" y="8992"/>
                </a:cubicBezTo>
                <a:cubicBezTo>
                  <a:pt x="7443" y="7463"/>
                  <a:pt x="9022" y="6684"/>
                  <a:pt x="11270" y="6684"/>
                </a:cubicBezTo>
                <a:cubicBezTo>
                  <a:pt x="11819" y="6694"/>
                  <a:pt x="12369" y="6734"/>
                  <a:pt x="12908" y="6804"/>
                </a:cubicBezTo>
                <a:lnTo>
                  <a:pt x="12908" y="6684"/>
                </a:lnTo>
                <a:cubicBezTo>
                  <a:pt x="12369" y="6604"/>
                  <a:pt x="11819" y="6564"/>
                  <a:pt x="11270" y="6564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3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713225" y="539500"/>
            <a:ext cx="7717500" cy="61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713225" y="1415550"/>
            <a:ext cx="7717500" cy="31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Font typeface="Livvic"/>
              <a:buAutoNum type="arabicPeriod"/>
              <a:defRPr sz="1100">
                <a:latin typeface="Montserrat"/>
                <a:ea typeface="Montserrat"/>
                <a:cs typeface="Montserrat"/>
                <a:sym typeface="Montserrat"/>
              </a:defRPr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Font typeface="Roboto Condensed Light"/>
              <a:buAutoNum type="alphaLcPeriod"/>
              <a:defRPr sz="1100"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Font typeface="Roboto Condensed Light"/>
              <a:buAutoNum type="romanLcPeriod"/>
              <a:defRPr sz="1100"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Font typeface="Roboto Condensed Light"/>
              <a:buAutoNum type="arabicPeriod"/>
              <a:defRPr sz="1100"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Font typeface="Roboto Condensed Light"/>
              <a:buAutoNum type="alphaLcPeriod"/>
              <a:defRPr sz="1100"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Font typeface="Roboto Condensed Light"/>
              <a:buAutoNum type="romanLcPeriod"/>
              <a:defRPr sz="1100"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Font typeface="Roboto Condensed Light"/>
              <a:buAutoNum type="arabicPeriod"/>
              <a:defRPr sz="1100"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Font typeface="Roboto Condensed Light"/>
              <a:buAutoNum type="alphaLcPeriod"/>
              <a:defRPr sz="1100"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Font typeface="Roboto Condensed Light"/>
              <a:buAutoNum type="romanLcPeriod"/>
              <a:defRPr sz="1100"/>
            </a:lvl9pPr>
          </a:lstStyle>
          <a:p/>
        </p:txBody>
      </p:sp>
      <p:sp>
        <p:nvSpPr>
          <p:cNvPr id="23" name="Google Shape;23;p4"/>
          <p:cNvSpPr/>
          <p:nvPr/>
        </p:nvSpPr>
        <p:spPr>
          <a:xfrm>
            <a:off x="8265599" y="-24874"/>
            <a:ext cx="883577" cy="805213"/>
          </a:xfrm>
          <a:custGeom>
            <a:rect b="b" l="l" r="r" t="t"/>
            <a:pathLst>
              <a:path extrusionOk="0" h="17664" w="19382">
                <a:moveTo>
                  <a:pt x="17853" y="11"/>
                </a:moveTo>
                <a:cubicBezTo>
                  <a:pt x="17843" y="21"/>
                  <a:pt x="17843" y="21"/>
                  <a:pt x="17853" y="21"/>
                </a:cubicBezTo>
                <a:lnTo>
                  <a:pt x="17853" y="11"/>
                </a:lnTo>
                <a:close/>
                <a:moveTo>
                  <a:pt x="9042" y="21"/>
                </a:moveTo>
                <a:cubicBezTo>
                  <a:pt x="9473" y="161"/>
                  <a:pt x="9912" y="232"/>
                  <a:pt x="10361" y="232"/>
                </a:cubicBezTo>
                <a:cubicBezTo>
                  <a:pt x="10390" y="232"/>
                  <a:pt x="10420" y="231"/>
                  <a:pt x="10450" y="231"/>
                </a:cubicBezTo>
                <a:cubicBezTo>
                  <a:pt x="11000" y="231"/>
                  <a:pt x="11549" y="151"/>
                  <a:pt x="12079" y="21"/>
                </a:cubicBezTo>
                <a:lnTo>
                  <a:pt x="11429" y="21"/>
                </a:lnTo>
                <a:cubicBezTo>
                  <a:pt x="11110" y="81"/>
                  <a:pt x="10780" y="101"/>
                  <a:pt x="10440" y="111"/>
                </a:cubicBezTo>
                <a:cubicBezTo>
                  <a:pt x="10141" y="111"/>
                  <a:pt x="9841" y="81"/>
                  <a:pt x="9541" y="21"/>
                </a:cubicBezTo>
                <a:close/>
                <a:moveTo>
                  <a:pt x="17464" y="281"/>
                </a:moveTo>
                <a:cubicBezTo>
                  <a:pt x="17464" y="281"/>
                  <a:pt x="17464" y="281"/>
                  <a:pt x="17464" y="282"/>
                </a:cubicBezTo>
                <a:lnTo>
                  <a:pt x="17464" y="282"/>
                </a:lnTo>
                <a:lnTo>
                  <a:pt x="17456" y="300"/>
                </a:lnTo>
                <a:lnTo>
                  <a:pt x="17456" y="300"/>
                </a:lnTo>
                <a:cubicBezTo>
                  <a:pt x="17456" y="299"/>
                  <a:pt x="17456" y="299"/>
                  <a:pt x="17456" y="298"/>
                </a:cubicBezTo>
                <a:lnTo>
                  <a:pt x="17456" y="298"/>
                </a:lnTo>
                <a:cubicBezTo>
                  <a:pt x="17459" y="292"/>
                  <a:pt x="17461" y="286"/>
                  <a:pt x="17464" y="281"/>
                </a:cubicBezTo>
                <a:close/>
                <a:moveTo>
                  <a:pt x="17745" y="176"/>
                </a:moveTo>
                <a:cubicBezTo>
                  <a:pt x="17748" y="184"/>
                  <a:pt x="17751" y="192"/>
                  <a:pt x="17753" y="201"/>
                </a:cubicBezTo>
                <a:lnTo>
                  <a:pt x="17763" y="221"/>
                </a:lnTo>
                <a:cubicBezTo>
                  <a:pt x="17753" y="261"/>
                  <a:pt x="17733" y="301"/>
                  <a:pt x="17713" y="341"/>
                </a:cubicBezTo>
                <a:cubicBezTo>
                  <a:pt x="17712" y="344"/>
                  <a:pt x="17711" y="348"/>
                  <a:pt x="17710" y="352"/>
                </a:cubicBezTo>
                <a:lnTo>
                  <a:pt x="17710" y="352"/>
                </a:lnTo>
                <a:cubicBezTo>
                  <a:pt x="17708" y="348"/>
                  <a:pt x="17706" y="344"/>
                  <a:pt x="17703" y="341"/>
                </a:cubicBezTo>
                <a:cubicBezTo>
                  <a:pt x="17703" y="331"/>
                  <a:pt x="17693" y="331"/>
                  <a:pt x="17693" y="321"/>
                </a:cubicBezTo>
                <a:cubicBezTo>
                  <a:pt x="17692" y="317"/>
                  <a:pt x="17691" y="314"/>
                  <a:pt x="17689" y="311"/>
                </a:cubicBezTo>
                <a:lnTo>
                  <a:pt x="17689" y="311"/>
                </a:lnTo>
                <a:cubicBezTo>
                  <a:pt x="17691" y="307"/>
                  <a:pt x="17692" y="304"/>
                  <a:pt x="17693" y="301"/>
                </a:cubicBezTo>
                <a:cubicBezTo>
                  <a:pt x="17713" y="251"/>
                  <a:pt x="17733" y="221"/>
                  <a:pt x="17743" y="181"/>
                </a:cubicBezTo>
                <a:lnTo>
                  <a:pt x="17745" y="176"/>
                </a:lnTo>
                <a:close/>
                <a:moveTo>
                  <a:pt x="18413" y="21"/>
                </a:moveTo>
                <a:cubicBezTo>
                  <a:pt x="18702" y="211"/>
                  <a:pt x="19022" y="331"/>
                  <a:pt x="19362" y="370"/>
                </a:cubicBezTo>
                <a:lnTo>
                  <a:pt x="19362" y="241"/>
                </a:lnTo>
                <a:cubicBezTo>
                  <a:pt x="19122" y="211"/>
                  <a:pt x="18882" y="131"/>
                  <a:pt x="18663" y="21"/>
                </a:cubicBezTo>
                <a:close/>
                <a:moveTo>
                  <a:pt x="17813" y="410"/>
                </a:moveTo>
                <a:cubicBezTo>
                  <a:pt x="17813" y="410"/>
                  <a:pt x="17813" y="410"/>
                  <a:pt x="17813" y="420"/>
                </a:cubicBezTo>
                <a:lnTo>
                  <a:pt x="17783" y="510"/>
                </a:lnTo>
                <a:lnTo>
                  <a:pt x="17778" y="522"/>
                </a:lnTo>
                <a:lnTo>
                  <a:pt x="17778" y="522"/>
                </a:lnTo>
                <a:cubicBezTo>
                  <a:pt x="17777" y="518"/>
                  <a:pt x="17775" y="515"/>
                  <a:pt x="17774" y="511"/>
                </a:cubicBezTo>
                <a:lnTo>
                  <a:pt x="17774" y="511"/>
                </a:lnTo>
                <a:lnTo>
                  <a:pt x="17783" y="490"/>
                </a:lnTo>
                <a:lnTo>
                  <a:pt x="17813" y="410"/>
                </a:lnTo>
                <a:close/>
                <a:moveTo>
                  <a:pt x="17863" y="630"/>
                </a:moveTo>
                <a:cubicBezTo>
                  <a:pt x="17864" y="634"/>
                  <a:pt x="17864" y="637"/>
                  <a:pt x="17865" y="641"/>
                </a:cubicBezTo>
                <a:lnTo>
                  <a:pt x="17865" y="641"/>
                </a:lnTo>
                <a:cubicBezTo>
                  <a:pt x="17862" y="650"/>
                  <a:pt x="17859" y="658"/>
                  <a:pt x="17853" y="670"/>
                </a:cubicBezTo>
                <a:cubicBezTo>
                  <a:pt x="17850" y="682"/>
                  <a:pt x="17846" y="693"/>
                  <a:pt x="17842" y="704"/>
                </a:cubicBezTo>
                <a:lnTo>
                  <a:pt x="17842" y="704"/>
                </a:lnTo>
                <a:cubicBezTo>
                  <a:pt x="17841" y="701"/>
                  <a:pt x="17840" y="697"/>
                  <a:pt x="17838" y="694"/>
                </a:cubicBezTo>
                <a:lnTo>
                  <a:pt x="17838" y="694"/>
                </a:lnTo>
                <a:cubicBezTo>
                  <a:pt x="17840" y="690"/>
                  <a:pt x="17842" y="685"/>
                  <a:pt x="17843" y="680"/>
                </a:cubicBezTo>
                <a:lnTo>
                  <a:pt x="17863" y="630"/>
                </a:lnTo>
                <a:close/>
                <a:moveTo>
                  <a:pt x="7543" y="21"/>
                </a:moveTo>
                <a:cubicBezTo>
                  <a:pt x="8235" y="472"/>
                  <a:pt x="9046" y="711"/>
                  <a:pt x="9872" y="711"/>
                </a:cubicBezTo>
                <a:cubicBezTo>
                  <a:pt x="9905" y="711"/>
                  <a:pt x="9938" y="711"/>
                  <a:pt x="9971" y="710"/>
                </a:cubicBezTo>
                <a:cubicBezTo>
                  <a:pt x="10890" y="710"/>
                  <a:pt x="11909" y="490"/>
                  <a:pt x="13168" y="21"/>
                </a:cubicBezTo>
                <a:lnTo>
                  <a:pt x="12798" y="21"/>
                </a:lnTo>
                <a:cubicBezTo>
                  <a:pt x="11699" y="400"/>
                  <a:pt x="10790" y="580"/>
                  <a:pt x="9971" y="580"/>
                </a:cubicBezTo>
                <a:cubicBezTo>
                  <a:pt x="9934" y="581"/>
                  <a:pt x="9898" y="582"/>
                  <a:pt x="9861" y="582"/>
                </a:cubicBezTo>
                <a:cubicBezTo>
                  <a:pt x="9129" y="582"/>
                  <a:pt x="8411" y="392"/>
                  <a:pt x="7783" y="21"/>
                </a:cubicBezTo>
                <a:close/>
                <a:moveTo>
                  <a:pt x="17521" y="721"/>
                </a:moveTo>
                <a:cubicBezTo>
                  <a:pt x="17526" y="731"/>
                  <a:pt x="17532" y="740"/>
                  <a:pt x="17538" y="750"/>
                </a:cubicBezTo>
                <a:lnTo>
                  <a:pt x="17538" y="750"/>
                </a:lnTo>
                <a:lnTo>
                  <a:pt x="17534" y="760"/>
                </a:lnTo>
                <a:lnTo>
                  <a:pt x="17484" y="880"/>
                </a:lnTo>
                <a:cubicBezTo>
                  <a:pt x="17484" y="880"/>
                  <a:pt x="17484" y="870"/>
                  <a:pt x="17484" y="870"/>
                </a:cubicBezTo>
                <a:cubicBezTo>
                  <a:pt x="17482" y="853"/>
                  <a:pt x="17479" y="836"/>
                  <a:pt x="17477" y="820"/>
                </a:cubicBezTo>
                <a:lnTo>
                  <a:pt x="17477" y="820"/>
                </a:lnTo>
                <a:lnTo>
                  <a:pt x="17514" y="740"/>
                </a:lnTo>
                <a:lnTo>
                  <a:pt x="17521" y="721"/>
                </a:lnTo>
                <a:close/>
                <a:moveTo>
                  <a:pt x="17748" y="925"/>
                </a:moveTo>
                <a:lnTo>
                  <a:pt x="17748" y="925"/>
                </a:lnTo>
                <a:cubicBezTo>
                  <a:pt x="17750" y="927"/>
                  <a:pt x="17752" y="929"/>
                  <a:pt x="17753" y="931"/>
                </a:cubicBezTo>
                <a:lnTo>
                  <a:pt x="17753" y="931"/>
                </a:lnTo>
                <a:cubicBezTo>
                  <a:pt x="17753" y="933"/>
                  <a:pt x="17753" y="940"/>
                  <a:pt x="17753" y="940"/>
                </a:cubicBezTo>
                <a:cubicBezTo>
                  <a:pt x="17753" y="940"/>
                  <a:pt x="17751" y="934"/>
                  <a:pt x="17748" y="925"/>
                </a:cubicBezTo>
                <a:close/>
                <a:moveTo>
                  <a:pt x="17604" y="897"/>
                </a:moveTo>
                <a:cubicBezTo>
                  <a:pt x="17606" y="902"/>
                  <a:pt x="17608" y="906"/>
                  <a:pt x="17610" y="910"/>
                </a:cubicBezTo>
                <a:lnTo>
                  <a:pt x="17610" y="910"/>
                </a:lnTo>
                <a:cubicBezTo>
                  <a:pt x="17604" y="923"/>
                  <a:pt x="17599" y="937"/>
                  <a:pt x="17594" y="950"/>
                </a:cubicBezTo>
                <a:lnTo>
                  <a:pt x="17574" y="990"/>
                </a:lnTo>
                <a:lnTo>
                  <a:pt x="17551" y="1050"/>
                </a:lnTo>
                <a:lnTo>
                  <a:pt x="17551" y="1050"/>
                </a:lnTo>
                <a:cubicBezTo>
                  <a:pt x="17549" y="1050"/>
                  <a:pt x="17547" y="1050"/>
                  <a:pt x="17544" y="1050"/>
                </a:cubicBezTo>
                <a:cubicBezTo>
                  <a:pt x="17554" y="1000"/>
                  <a:pt x="17574" y="960"/>
                  <a:pt x="17594" y="920"/>
                </a:cubicBezTo>
                <a:lnTo>
                  <a:pt x="17604" y="897"/>
                </a:lnTo>
                <a:close/>
                <a:moveTo>
                  <a:pt x="6394" y="21"/>
                </a:moveTo>
                <a:cubicBezTo>
                  <a:pt x="7253" y="800"/>
                  <a:pt x="8262" y="1190"/>
                  <a:pt x="9501" y="1190"/>
                </a:cubicBezTo>
                <a:cubicBezTo>
                  <a:pt x="10530" y="1190"/>
                  <a:pt x="11679" y="920"/>
                  <a:pt x="13108" y="341"/>
                </a:cubicBezTo>
                <a:cubicBezTo>
                  <a:pt x="13358" y="251"/>
                  <a:pt x="13637" y="131"/>
                  <a:pt x="13947" y="21"/>
                </a:cubicBezTo>
                <a:lnTo>
                  <a:pt x="13587" y="21"/>
                </a:lnTo>
                <a:cubicBezTo>
                  <a:pt x="13398" y="91"/>
                  <a:pt x="13218" y="161"/>
                  <a:pt x="13058" y="231"/>
                </a:cubicBezTo>
                <a:cubicBezTo>
                  <a:pt x="11649" y="800"/>
                  <a:pt x="10510" y="1060"/>
                  <a:pt x="9501" y="1060"/>
                </a:cubicBezTo>
                <a:cubicBezTo>
                  <a:pt x="8352" y="1060"/>
                  <a:pt x="7393" y="720"/>
                  <a:pt x="6584" y="21"/>
                </a:cubicBezTo>
                <a:close/>
                <a:moveTo>
                  <a:pt x="17396" y="1050"/>
                </a:moveTo>
                <a:cubicBezTo>
                  <a:pt x="17398" y="1056"/>
                  <a:pt x="17400" y="1061"/>
                  <a:pt x="17402" y="1067"/>
                </a:cubicBezTo>
                <a:lnTo>
                  <a:pt x="17402" y="1067"/>
                </a:lnTo>
                <a:cubicBezTo>
                  <a:pt x="17401" y="1070"/>
                  <a:pt x="17398" y="1075"/>
                  <a:pt x="17394" y="1080"/>
                </a:cubicBezTo>
                <a:cubicBezTo>
                  <a:pt x="17384" y="1117"/>
                  <a:pt x="17366" y="1163"/>
                  <a:pt x="17348" y="1201"/>
                </a:cubicBezTo>
                <a:lnTo>
                  <a:pt x="17348" y="1201"/>
                </a:lnTo>
                <a:cubicBezTo>
                  <a:pt x="17359" y="1158"/>
                  <a:pt x="17376" y="1114"/>
                  <a:pt x="17394" y="1070"/>
                </a:cubicBezTo>
                <a:cubicBezTo>
                  <a:pt x="17394" y="1063"/>
                  <a:pt x="17394" y="1057"/>
                  <a:pt x="17396" y="1050"/>
                </a:cubicBezTo>
                <a:close/>
                <a:moveTo>
                  <a:pt x="17670" y="1099"/>
                </a:moveTo>
                <a:lnTo>
                  <a:pt x="17670" y="1099"/>
                </a:lnTo>
                <a:cubicBezTo>
                  <a:pt x="17671" y="1103"/>
                  <a:pt x="17672" y="1106"/>
                  <a:pt x="17673" y="1110"/>
                </a:cubicBezTo>
                <a:lnTo>
                  <a:pt x="17673" y="1120"/>
                </a:lnTo>
                <a:cubicBezTo>
                  <a:pt x="17675" y="1123"/>
                  <a:pt x="17676" y="1127"/>
                  <a:pt x="17677" y="1131"/>
                </a:cubicBezTo>
                <a:lnTo>
                  <a:pt x="17677" y="1131"/>
                </a:lnTo>
                <a:cubicBezTo>
                  <a:pt x="17661" y="1159"/>
                  <a:pt x="17651" y="1193"/>
                  <a:pt x="17634" y="1220"/>
                </a:cubicBezTo>
                <a:cubicBezTo>
                  <a:pt x="17632" y="1224"/>
                  <a:pt x="17631" y="1227"/>
                  <a:pt x="17630" y="1231"/>
                </a:cubicBezTo>
                <a:lnTo>
                  <a:pt x="17630" y="1231"/>
                </a:lnTo>
                <a:cubicBezTo>
                  <a:pt x="17628" y="1227"/>
                  <a:pt x="17626" y="1223"/>
                  <a:pt x="17624" y="1220"/>
                </a:cubicBezTo>
                <a:cubicBezTo>
                  <a:pt x="17624" y="1220"/>
                  <a:pt x="17624" y="1210"/>
                  <a:pt x="17624" y="1210"/>
                </a:cubicBezTo>
                <a:cubicBezTo>
                  <a:pt x="17634" y="1180"/>
                  <a:pt x="17653" y="1140"/>
                  <a:pt x="17663" y="1110"/>
                </a:cubicBezTo>
                <a:cubicBezTo>
                  <a:pt x="17666" y="1106"/>
                  <a:pt x="17668" y="1103"/>
                  <a:pt x="17670" y="1099"/>
                </a:cubicBezTo>
                <a:close/>
                <a:moveTo>
                  <a:pt x="17460" y="1240"/>
                </a:moveTo>
                <a:lnTo>
                  <a:pt x="17460" y="1240"/>
                </a:lnTo>
                <a:cubicBezTo>
                  <a:pt x="17461" y="1241"/>
                  <a:pt x="17461" y="1243"/>
                  <a:pt x="17462" y="1245"/>
                </a:cubicBezTo>
                <a:lnTo>
                  <a:pt x="17462" y="1245"/>
                </a:lnTo>
                <a:cubicBezTo>
                  <a:pt x="17457" y="1256"/>
                  <a:pt x="17454" y="1268"/>
                  <a:pt x="17454" y="1280"/>
                </a:cubicBezTo>
                <a:cubicBezTo>
                  <a:pt x="17434" y="1310"/>
                  <a:pt x="17424" y="1330"/>
                  <a:pt x="17414" y="1360"/>
                </a:cubicBezTo>
                <a:cubicBezTo>
                  <a:pt x="17413" y="1361"/>
                  <a:pt x="17412" y="1363"/>
                  <a:pt x="17412" y="1365"/>
                </a:cubicBezTo>
                <a:lnTo>
                  <a:pt x="17412" y="1365"/>
                </a:lnTo>
                <a:cubicBezTo>
                  <a:pt x="17411" y="1364"/>
                  <a:pt x="17410" y="1363"/>
                  <a:pt x="17410" y="1362"/>
                </a:cubicBezTo>
                <a:lnTo>
                  <a:pt x="17410" y="1362"/>
                </a:lnTo>
                <a:cubicBezTo>
                  <a:pt x="17411" y="1358"/>
                  <a:pt x="17412" y="1354"/>
                  <a:pt x="17414" y="1350"/>
                </a:cubicBezTo>
                <a:lnTo>
                  <a:pt x="17454" y="1260"/>
                </a:lnTo>
                <a:lnTo>
                  <a:pt x="17460" y="1240"/>
                </a:lnTo>
                <a:close/>
                <a:moveTo>
                  <a:pt x="17721" y="1312"/>
                </a:moveTo>
                <a:cubicBezTo>
                  <a:pt x="17721" y="1313"/>
                  <a:pt x="17721" y="1315"/>
                  <a:pt x="17721" y="1316"/>
                </a:cubicBezTo>
                <a:lnTo>
                  <a:pt x="17721" y="1316"/>
                </a:lnTo>
                <a:cubicBezTo>
                  <a:pt x="17712" y="1342"/>
                  <a:pt x="17703" y="1361"/>
                  <a:pt x="17693" y="1380"/>
                </a:cubicBezTo>
                <a:lnTo>
                  <a:pt x="17692" y="1385"/>
                </a:lnTo>
                <a:lnTo>
                  <a:pt x="17692" y="1385"/>
                </a:lnTo>
                <a:cubicBezTo>
                  <a:pt x="17691" y="1382"/>
                  <a:pt x="17690" y="1380"/>
                  <a:pt x="17689" y="1378"/>
                </a:cubicBezTo>
                <a:lnTo>
                  <a:pt x="17689" y="1378"/>
                </a:lnTo>
                <a:cubicBezTo>
                  <a:pt x="17697" y="1362"/>
                  <a:pt x="17705" y="1346"/>
                  <a:pt x="17713" y="1330"/>
                </a:cubicBezTo>
                <a:lnTo>
                  <a:pt x="17721" y="1312"/>
                </a:lnTo>
                <a:close/>
                <a:moveTo>
                  <a:pt x="17536" y="1414"/>
                </a:moveTo>
                <a:lnTo>
                  <a:pt x="17544" y="1429"/>
                </a:lnTo>
                <a:cubicBezTo>
                  <a:pt x="17545" y="1432"/>
                  <a:pt x="17546" y="1434"/>
                  <a:pt x="17548" y="1437"/>
                </a:cubicBezTo>
                <a:lnTo>
                  <a:pt x="17548" y="1437"/>
                </a:lnTo>
                <a:cubicBezTo>
                  <a:pt x="17537" y="1453"/>
                  <a:pt x="17522" y="1483"/>
                  <a:pt x="17514" y="1499"/>
                </a:cubicBezTo>
                <a:lnTo>
                  <a:pt x="17514" y="1509"/>
                </a:lnTo>
                <a:cubicBezTo>
                  <a:pt x="17511" y="1515"/>
                  <a:pt x="17509" y="1521"/>
                  <a:pt x="17507" y="1527"/>
                </a:cubicBezTo>
                <a:lnTo>
                  <a:pt x="17507" y="1527"/>
                </a:lnTo>
                <a:cubicBezTo>
                  <a:pt x="17506" y="1524"/>
                  <a:pt x="17505" y="1522"/>
                  <a:pt x="17504" y="1519"/>
                </a:cubicBezTo>
                <a:lnTo>
                  <a:pt x="17496" y="1511"/>
                </a:lnTo>
                <a:lnTo>
                  <a:pt x="17496" y="1511"/>
                </a:lnTo>
                <a:cubicBezTo>
                  <a:pt x="17498" y="1504"/>
                  <a:pt x="17501" y="1497"/>
                  <a:pt x="17504" y="1489"/>
                </a:cubicBezTo>
                <a:cubicBezTo>
                  <a:pt x="17514" y="1469"/>
                  <a:pt x="17524" y="1439"/>
                  <a:pt x="17534" y="1419"/>
                </a:cubicBezTo>
                <a:cubicBezTo>
                  <a:pt x="17534" y="1418"/>
                  <a:pt x="17535" y="1416"/>
                  <a:pt x="17536" y="1414"/>
                </a:cubicBezTo>
                <a:close/>
                <a:moveTo>
                  <a:pt x="5375" y="21"/>
                </a:moveTo>
                <a:cubicBezTo>
                  <a:pt x="6263" y="1064"/>
                  <a:pt x="7559" y="1660"/>
                  <a:pt x="8922" y="1660"/>
                </a:cubicBezTo>
                <a:cubicBezTo>
                  <a:pt x="8955" y="1660"/>
                  <a:pt x="8988" y="1660"/>
                  <a:pt x="9022" y="1659"/>
                </a:cubicBezTo>
                <a:cubicBezTo>
                  <a:pt x="10101" y="1659"/>
                  <a:pt x="11330" y="1370"/>
                  <a:pt x="12788" y="770"/>
                </a:cubicBezTo>
                <a:cubicBezTo>
                  <a:pt x="13487" y="460"/>
                  <a:pt x="14217" y="211"/>
                  <a:pt x="14956" y="21"/>
                </a:cubicBezTo>
                <a:lnTo>
                  <a:pt x="14457" y="21"/>
                </a:lnTo>
                <a:cubicBezTo>
                  <a:pt x="13877" y="201"/>
                  <a:pt x="13298" y="410"/>
                  <a:pt x="12738" y="650"/>
                </a:cubicBezTo>
                <a:cubicBezTo>
                  <a:pt x="11300" y="1250"/>
                  <a:pt x="10081" y="1539"/>
                  <a:pt x="9022" y="1539"/>
                </a:cubicBezTo>
                <a:cubicBezTo>
                  <a:pt x="7623" y="1539"/>
                  <a:pt x="6484" y="1040"/>
                  <a:pt x="5545" y="21"/>
                </a:cubicBezTo>
                <a:close/>
                <a:moveTo>
                  <a:pt x="17607" y="1589"/>
                </a:moveTo>
                <a:lnTo>
                  <a:pt x="17607" y="1589"/>
                </a:lnTo>
                <a:cubicBezTo>
                  <a:pt x="17608" y="1593"/>
                  <a:pt x="17609" y="1596"/>
                  <a:pt x="17610" y="1599"/>
                </a:cubicBezTo>
                <a:lnTo>
                  <a:pt x="17610" y="1599"/>
                </a:lnTo>
                <a:lnTo>
                  <a:pt x="17584" y="1659"/>
                </a:lnTo>
                <a:lnTo>
                  <a:pt x="17574" y="1684"/>
                </a:lnTo>
                <a:lnTo>
                  <a:pt x="17574" y="1684"/>
                </a:lnTo>
                <a:cubicBezTo>
                  <a:pt x="17574" y="1681"/>
                  <a:pt x="17574" y="1679"/>
                  <a:pt x="17574" y="1679"/>
                </a:cubicBezTo>
                <a:cubicBezTo>
                  <a:pt x="17572" y="1676"/>
                  <a:pt x="17571" y="1672"/>
                  <a:pt x="17570" y="1669"/>
                </a:cubicBezTo>
                <a:lnTo>
                  <a:pt x="17570" y="1669"/>
                </a:lnTo>
                <a:cubicBezTo>
                  <a:pt x="17571" y="1665"/>
                  <a:pt x="17572" y="1662"/>
                  <a:pt x="17574" y="1659"/>
                </a:cubicBezTo>
                <a:cubicBezTo>
                  <a:pt x="17589" y="1636"/>
                  <a:pt x="17599" y="1613"/>
                  <a:pt x="17607" y="1589"/>
                </a:cubicBezTo>
                <a:close/>
                <a:moveTo>
                  <a:pt x="17433" y="1666"/>
                </a:moveTo>
                <a:cubicBezTo>
                  <a:pt x="17433" y="1667"/>
                  <a:pt x="17433" y="1668"/>
                  <a:pt x="17434" y="1669"/>
                </a:cubicBezTo>
                <a:lnTo>
                  <a:pt x="17434" y="1679"/>
                </a:lnTo>
                <a:cubicBezTo>
                  <a:pt x="17436" y="1683"/>
                  <a:pt x="17438" y="1687"/>
                  <a:pt x="17440" y="1691"/>
                </a:cubicBezTo>
                <a:lnTo>
                  <a:pt x="17440" y="1691"/>
                </a:lnTo>
                <a:cubicBezTo>
                  <a:pt x="17438" y="1694"/>
                  <a:pt x="17436" y="1697"/>
                  <a:pt x="17434" y="1699"/>
                </a:cubicBezTo>
                <a:cubicBezTo>
                  <a:pt x="17431" y="1704"/>
                  <a:pt x="17429" y="1709"/>
                  <a:pt x="17427" y="1716"/>
                </a:cubicBezTo>
                <a:lnTo>
                  <a:pt x="17427" y="1716"/>
                </a:lnTo>
                <a:cubicBezTo>
                  <a:pt x="17426" y="1710"/>
                  <a:pt x="17425" y="1705"/>
                  <a:pt x="17424" y="1699"/>
                </a:cubicBezTo>
                <a:lnTo>
                  <a:pt x="17424" y="1689"/>
                </a:lnTo>
                <a:cubicBezTo>
                  <a:pt x="17423" y="1688"/>
                  <a:pt x="17423" y="1687"/>
                  <a:pt x="17423" y="1686"/>
                </a:cubicBezTo>
                <a:lnTo>
                  <a:pt x="17423" y="1686"/>
                </a:lnTo>
                <a:cubicBezTo>
                  <a:pt x="17428" y="1677"/>
                  <a:pt x="17431" y="1672"/>
                  <a:pt x="17433" y="1666"/>
                </a:cubicBezTo>
                <a:close/>
                <a:moveTo>
                  <a:pt x="17657" y="1806"/>
                </a:moveTo>
                <a:lnTo>
                  <a:pt x="17657" y="1806"/>
                </a:lnTo>
                <a:cubicBezTo>
                  <a:pt x="17658" y="1814"/>
                  <a:pt x="17660" y="1822"/>
                  <a:pt x="17661" y="1830"/>
                </a:cubicBezTo>
                <a:lnTo>
                  <a:pt x="17661" y="1830"/>
                </a:lnTo>
                <a:cubicBezTo>
                  <a:pt x="17659" y="1836"/>
                  <a:pt x="17657" y="1842"/>
                  <a:pt x="17653" y="1849"/>
                </a:cubicBezTo>
                <a:cubicBezTo>
                  <a:pt x="17648" y="1859"/>
                  <a:pt x="17643" y="1867"/>
                  <a:pt x="17640" y="1874"/>
                </a:cubicBezTo>
                <a:lnTo>
                  <a:pt x="17640" y="1874"/>
                </a:lnTo>
                <a:cubicBezTo>
                  <a:pt x="17638" y="1870"/>
                  <a:pt x="17636" y="1866"/>
                  <a:pt x="17635" y="1862"/>
                </a:cubicBezTo>
                <a:lnTo>
                  <a:pt x="17635" y="1862"/>
                </a:lnTo>
                <a:cubicBezTo>
                  <a:pt x="17638" y="1851"/>
                  <a:pt x="17646" y="1835"/>
                  <a:pt x="17653" y="1819"/>
                </a:cubicBezTo>
                <a:cubicBezTo>
                  <a:pt x="17653" y="1816"/>
                  <a:pt x="17655" y="1811"/>
                  <a:pt x="17657" y="1806"/>
                </a:cubicBezTo>
                <a:close/>
                <a:moveTo>
                  <a:pt x="17499" y="1835"/>
                </a:moveTo>
                <a:lnTo>
                  <a:pt x="17499" y="1835"/>
                </a:lnTo>
                <a:cubicBezTo>
                  <a:pt x="17500" y="1839"/>
                  <a:pt x="17501" y="1842"/>
                  <a:pt x="17502" y="1845"/>
                </a:cubicBezTo>
                <a:lnTo>
                  <a:pt x="17502" y="1845"/>
                </a:lnTo>
                <a:cubicBezTo>
                  <a:pt x="17497" y="1855"/>
                  <a:pt x="17494" y="1867"/>
                  <a:pt x="17494" y="1879"/>
                </a:cubicBezTo>
                <a:cubicBezTo>
                  <a:pt x="17491" y="1884"/>
                  <a:pt x="17488" y="1889"/>
                  <a:pt x="17486" y="1894"/>
                </a:cubicBezTo>
                <a:lnTo>
                  <a:pt x="17486" y="1894"/>
                </a:lnTo>
                <a:cubicBezTo>
                  <a:pt x="17485" y="1893"/>
                  <a:pt x="17484" y="1891"/>
                  <a:pt x="17484" y="1889"/>
                </a:cubicBezTo>
                <a:lnTo>
                  <a:pt x="17484" y="1879"/>
                </a:lnTo>
                <a:cubicBezTo>
                  <a:pt x="17492" y="1863"/>
                  <a:pt x="17493" y="1846"/>
                  <a:pt x="17499" y="1835"/>
                </a:cubicBezTo>
                <a:close/>
                <a:moveTo>
                  <a:pt x="17560" y="2037"/>
                </a:moveTo>
                <a:cubicBezTo>
                  <a:pt x="17561" y="2041"/>
                  <a:pt x="17562" y="2045"/>
                  <a:pt x="17564" y="2049"/>
                </a:cubicBezTo>
                <a:cubicBezTo>
                  <a:pt x="17564" y="2051"/>
                  <a:pt x="17564" y="2054"/>
                  <a:pt x="17564" y="2056"/>
                </a:cubicBezTo>
                <a:lnTo>
                  <a:pt x="17564" y="2056"/>
                </a:lnTo>
                <a:lnTo>
                  <a:pt x="17557" y="2045"/>
                </a:lnTo>
                <a:lnTo>
                  <a:pt x="17560" y="2037"/>
                </a:lnTo>
                <a:close/>
                <a:moveTo>
                  <a:pt x="17312" y="1973"/>
                </a:moveTo>
                <a:cubicBezTo>
                  <a:pt x="17314" y="1976"/>
                  <a:pt x="17316" y="1980"/>
                  <a:pt x="17317" y="1983"/>
                </a:cubicBezTo>
                <a:lnTo>
                  <a:pt x="17317" y="1983"/>
                </a:lnTo>
                <a:lnTo>
                  <a:pt x="17281" y="2064"/>
                </a:lnTo>
                <a:lnTo>
                  <a:pt x="17281" y="2064"/>
                </a:lnTo>
                <a:cubicBezTo>
                  <a:pt x="17281" y="2063"/>
                  <a:pt x="17280" y="2062"/>
                  <a:pt x="17280" y="2061"/>
                </a:cubicBezTo>
                <a:lnTo>
                  <a:pt x="17280" y="2061"/>
                </a:lnTo>
                <a:cubicBezTo>
                  <a:pt x="17291" y="2034"/>
                  <a:pt x="17299" y="2006"/>
                  <a:pt x="17312" y="1973"/>
                </a:cubicBezTo>
                <a:close/>
                <a:moveTo>
                  <a:pt x="17376" y="2132"/>
                </a:moveTo>
                <a:cubicBezTo>
                  <a:pt x="17378" y="2136"/>
                  <a:pt x="17380" y="2140"/>
                  <a:pt x="17382" y="2144"/>
                </a:cubicBezTo>
                <a:lnTo>
                  <a:pt x="17382" y="2144"/>
                </a:lnTo>
                <a:lnTo>
                  <a:pt x="17354" y="2219"/>
                </a:lnTo>
                <a:lnTo>
                  <a:pt x="17347" y="2233"/>
                </a:lnTo>
                <a:lnTo>
                  <a:pt x="17347" y="2233"/>
                </a:lnTo>
                <a:cubicBezTo>
                  <a:pt x="17346" y="2232"/>
                  <a:pt x="17345" y="2230"/>
                  <a:pt x="17344" y="2229"/>
                </a:cubicBezTo>
                <a:cubicBezTo>
                  <a:pt x="17343" y="2227"/>
                  <a:pt x="17343" y="2226"/>
                  <a:pt x="17342" y="2224"/>
                </a:cubicBezTo>
                <a:lnTo>
                  <a:pt x="17342" y="2224"/>
                </a:lnTo>
                <a:cubicBezTo>
                  <a:pt x="17343" y="2222"/>
                  <a:pt x="17343" y="2220"/>
                  <a:pt x="17344" y="2219"/>
                </a:cubicBezTo>
                <a:cubicBezTo>
                  <a:pt x="17351" y="2198"/>
                  <a:pt x="17363" y="2162"/>
                  <a:pt x="17376" y="2132"/>
                </a:cubicBezTo>
                <a:close/>
                <a:moveTo>
                  <a:pt x="17439" y="2326"/>
                </a:moveTo>
                <a:lnTo>
                  <a:pt x="17439" y="2326"/>
                </a:lnTo>
                <a:cubicBezTo>
                  <a:pt x="17443" y="2335"/>
                  <a:pt x="17446" y="2345"/>
                  <a:pt x="17449" y="2355"/>
                </a:cubicBezTo>
                <a:lnTo>
                  <a:pt x="17449" y="2355"/>
                </a:lnTo>
                <a:cubicBezTo>
                  <a:pt x="17443" y="2368"/>
                  <a:pt x="17438" y="2383"/>
                  <a:pt x="17434" y="2399"/>
                </a:cubicBezTo>
                <a:cubicBezTo>
                  <a:pt x="17433" y="2400"/>
                  <a:pt x="17432" y="2401"/>
                  <a:pt x="17432" y="2402"/>
                </a:cubicBezTo>
                <a:lnTo>
                  <a:pt x="17432" y="2402"/>
                </a:lnTo>
                <a:cubicBezTo>
                  <a:pt x="17429" y="2394"/>
                  <a:pt x="17426" y="2386"/>
                  <a:pt x="17424" y="2379"/>
                </a:cubicBezTo>
                <a:cubicBezTo>
                  <a:pt x="17423" y="2376"/>
                  <a:pt x="17421" y="2374"/>
                  <a:pt x="17420" y="2372"/>
                </a:cubicBezTo>
                <a:lnTo>
                  <a:pt x="17420" y="2372"/>
                </a:lnTo>
                <a:cubicBezTo>
                  <a:pt x="17421" y="2367"/>
                  <a:pt x="17423" y="2363"/>
                  <a:pt x="17424" y="2359"/>
                </a:cubicBezTo>
                <a:cubicBezTo>
                  <a:pt x="17430" y="2347"/>
                  <a:pt x="17435" y="2336"/>
                  <a:pt x="17439" y="2326"/>
                </a:cubicBezTo>
                <a:close/>
                <a:moveTo>
                  <a:pt x="17239" y="2473"/>
                </a:moveTo>
                <a:lnTo>
                  <a:pt x="17239" y="2473"/>
                </a:lnTo>
                <a:cubicBezTo>
                  <a:pt x="17239" y="2473"/>
                  <a:pt x="17239" y="2473"/>
                  <a:pt x="17239" y="2473"/>
                </a:cubicBezTo>
                <a:lnTo>
                  <a:pt x="17239" y="2473"/>
                </a:lnTo>
                <a:lnTo>
                  <a:pt x="17236" y="2483"/>
                </a:lnTo>
                <a:lnTo>
                  <a:pt x="17236" y="2483"/>
                </a:lnTo>
                <a:cubicBezTo>
                  <a:pt x="17237" y="2480"/>
                  <a:pt x="17238" y="2476"/>
                  <a:pt x="17239" y="2473"/>
                </a:cubicBezTo>
                <a:close/>
                <a:moveTo>
                  <a:pt x="17310" y="2669"/>
                </a:moveTo>
                <a:lnTo>
                  <a:pt x="17310" y="2669"/>
                </a:lnTo>
                <a:cubicBezTo>
                  <a:pt x="17311" y="2672"/>
                  <a:pt x="17312" y="2675"/>
                  <a:pt x="17314" y="2678"/>
                </a:cubicBezTo>
                <a:lnTo>
                  <a:pt x="17314" y="2688"/>
                </a:lnTo>
                <a:cubicBezTo>
                  <a:pt x="17311" y="2686"/>
                  <a:pt x="17308" y="2682"/>
                  <a:pt x="17306" y="2678"/>
                </a:cubicBezTo>
                <a:lnTo>
                  <a:pt x="17306" y="2678"/>
                </a:lnTo>
                <a:lnTo>
                  <a:pt x="17310" y="2669"/>
                </a:lnTo>
                <a:close/>
                <a:moveTo>
                  <a:pt x="17165" y="2666"/>
                </a:moveTo>
                <a:cubicBezTo>
                  <a:pt x="17164" y="2670"/>
                  <a:pt x="17164" y="2674"/>
                  <a:pt x="17164" y="2678"/>
                </a:cubicBezTo>
                <a:cubicBezTo>
                  <a:pt x="17162" y="2682"/>
                  <a:pt x="17160" y="2686"/>
                  <a:pt x="17158" y="2690"/>
                </a:cubicBezTo>
                <a:lnTo>
                  <a:pt x="17158" y="2690"/>
                </a:lnTo>
                <a:cubicBezTo>
                  <a:pt x="17158" y="2690"/>
                  <a:pt x="17157" y="2689"/>
                  <a:pt x="17157" y="2688"/>
                </a:cubicBezTo>
                <a:lnTo>
                  <a:pt x="17157" y="2688"/>
                </a:lnTo>
                <a:lnTo>
                  <a:pt x="17160" y="2679"/>
                </a:lnTo>
                <a:lnTo>
                  <a:pt x="17160" y="2679"/>
                </a:lnTo>
                <a:cubicBezTo>
                  <a:pt x="17161" y="2678"/>
                  <a:pt x="17163" y="2678"/>
                  <a:pt x="17164" y="2678"/>
                </a:cubicBezTo>
                <a:cubicBezTo>
                  <a:pt x="17163" y="2677"/>
                  <a:pt x="17163" y="2676"/>
                  <a:pt x="17162" y="2674"/>
                </a:cubicBezTo>
                <a:lnTo>
                  <a:pt x="17162" y="2674"/>
                </a:lnTo>
                <a:lnTo>
                  <a:pt x="17164" y="2668"/>
                </a:lnTo>
                <a:cubicBezTo>
                  <a:pt x="17164" y="2668"/>
                  <a:pt x="17164" y="2667"/>
                  <a:pt x="17165" y="2666"/>
                </a:cubicBezTo>
                <a:close/>
                <a:moveTo>
                  <a:pt x="17248" y="2823"/>
                </a:moveTo>
                <a:cubicBezTo>
                  <a:pt x="17250" y="2828"/>
                  <a:pt x="17252" y="2832"/>
                  <a:pt x="17254" y="2837"/>
                </a:cubicBezTo>
                <a:lnTo>
                  <a:pt x="17254" y="2837"/>
                </a:lnTo>
                <a:cubicBezTo>
                  <a:pt x="17254" y="2837"/>
                  <a:pt x="17254" y="2838"/>
                  <a:pt x="17254" y="2838"/>
                </a:cubicBezTo>
                <a:lnTo>
                  <a:pt x="17214" y="2928"/>
                </a:lnTo>
                <a:cubicBezTo>
                  <a:pt x="17214" y="2938"/>
                  <a:pt x="17214" y="2938"/>
                  <a:pt x="17214" y="2938"/>
                </a:cubicBezTo>
                <a:cubicBezTo>
                  <a:pt x="17214" y="2942"/>
                  <a:pt x="17212" y="2947"/>
                  <a:pt x="17210" y="2951"/>
                </a:cubicBezTo>
                <a:lnTo>
                  <a:pt x="17210" y="2951"/>
                </a:lnTo>
                <a:cubicBezTo>
                  <a:pt x="17209" y="2947"/>
                  <a:pt x="17208" y="2943"/>
                  <a:pt x="17207" y="2939"/>
                </a:cubicBezTo>
                <a:lnTo>
                  <a:pt x="17207" y="2939"/>
                </a:lnTo>
                <a:lnTo>
                  <a:pt x="17214" y="2918"/>
                </a:lnTo>
                <a:cubicBezTo>
                  <a:pt x="17214" y="2908"/>
                  <a:pt x="17214" y="2908"/>
                  <a:pt x="17214" y="2908"/>
                </a:cubicBezTo>
                <a:lnTo>
                  <a:pt x="17248" y="2823"/>
                </a:lnTo>
                <a:close/>
                <a:moveTo>
                  <a:pt x="17465" y="2954"/>
                </a:moveTo>
                <a:lnTo>
                  <a:pt x="17465" y="2954"/>
                </a:lnTo>
                <a:cubicBezTo>
                  <a:pt x="17466" y="2957"/>
                  <a:pt x="17467" y="2959"/>
                  <a:pt x="17469" y="2961"/>
                </a:cubicBezTo>
                <a:lnTo>
                  <a:pt x="17469" y="2961"/>
                </a:lnTo>
                <a:cubicBezTo>
                  <a:pt x="17470" y="2964"/>
                  <a:pt x="17471" y="2968"/>
                  <a:pt x="17472" y="2971"/>
                </a:cubicBezTo>
                <a:lnTo>
                  <a:pt x="17472" y="2971"/>
                </a:lnTo>
                <a:lnTo>
                  <a:pt x="17454" y="3008"/>
                </a:lnTo>
                <a:cubicBezTo>
                  <a:pt x="17451" y="3016"/>
                  <a:pt x="17448" y="3025"/>
                  <a:pt x="17445" y="3033"/>
                </a:cubicBezTo>
                <a:lnTo>
                  <a:pt x="17445" y="3033"/>
                </a:lnTo>
                <a:cubicBezTo>
                  <a:pt x="17445" y="3031"/>
                  <a:pt x="17444" y="3030"/>
                  <a:pt x="17444" y="3028"/>
                </a:cubicBezTo>
                <a:cubicBezTo>
                  <a:pt x="17442" y="3024"/>
                  <a:pt x="17441" y="3020"/>
                  <a:pt x="17440" y="3017"/>
                </a:cubicBezTo>
                <a:lnTo>
                  <a:pt x="17440" y="3017"/>
                </a:lnTo>
                <a:lnTo>
                  <a:pt x="17444" y="3008"/>
                </a:lnTo>
                <a:cubicBezTo>
                  <a:pt x="17444" y="2998"/>
                  <a:pt x="17454" y="2978"/>
                  <a:pt x="17464" y="2968"/>
                </a:cubicBezTo>
                <a:cubicBezTo>
                  <a:pt x="17464" y="2963"/>
                  <a:pt x="17464" y="2959"/>
                  <a:pt x="17465" y="2954"/>
                </a:cubicBezTo>
                <a:close/>
                <a:moveTo>
                  <a:pt x="17130" y="3150"/>
                </a:moveTo>
                <a:lnTo>
                  <a:pt x="17130" y="3150"/>
                </a:lnTo>
                <a:cubicBezTo>
                  <a:pt x="17131" y="3153"/>
                  <a:pt x="17131" y="3155"/>
                  <a:pt x="17132" y="3157"/>
                </a:cubicBezTo>
                <a:lnTo>
                  <a:pt x="17132" y="3157"/>
                </a:lnTo>
                <a:cubicBezTo>
                  <a:pt x="17125" y="3174"/>
                  <a:pt x="17119" y="3190"/>
                  <a:pt x="17112" y="3206"/>
                </a:cubicBezTo>
                <a:lnTo>
                  <a:pt x="17112" y="3206"/>
                </a:lnTo>
                <a:cubicBezTo>
                  <a:pt x="17118" y="3187"/>
                  <a:pt x="17124" y="3168"/>
                  <a:pt x="17130" y="3150"/>
                </a:cubicBezTo>
                <a:close/>
                <a:moveTo>
                  <a:pt x="17373" y="3170"/>
                </a:moveTo>
                <a:cubicBezTo>
                  <a:pt x="17376" y="3183"/>
                  <a:pt x="17379" y="3196"/>
                  <a:pt x="17381" y="3210"/>
                </a:cubicBezTo>
                <a:lnTo>
                  <a:pt x="17381" y="3210"/>
                </a:lnTo>
                <a:cubicBezTo>
                  <a:pt x="17377" y="3220"/>
                  <a:pt x="17371" y="3231"/>
                  <a:pt x="17364" y="3238"/>
                </a:cubicBezTo>
                <a:cubicBezTo>
                  <a:pt x="17354" y="3248"/>
                  <a:pt x="17354" y="3268"/>
                  <a:pt x="17344" y="3278"/>
                </a:cubicBezTo>
                <a:cubicBezTo>
                  <a:pt x="17342" y="3273"/>
                  <a:pt x="17341" y="3269"/>
                  <a:pt x="17339" y="3265"/>
                </a:cubicBezTo>
                <a:lnTo>
                  <a:pt x="17339" y="3265"/>
                </a:lnTo>
                <a:cubicBezTo>
                  <a:pt x="17344" y="3253"/>
                  <a:pt x="17346" y="3243"/>
                  <a:pt x="17354" y="3228"/>
                </a:cubicBezTo>
                <a:cubicBezTo>
                  <a:pt x="17354" y="3218"/>
                  <a:pt x="17364" y="3208"/>
                  <a:pt x="17364" y="3188"/>
                </a:cubicBezTo>
                <a:lnTo>
                  <a:pt x="17373" y="3170"/>
                </a:lnTo>
                <a:close/>
                <a:moveTo>
                  <a:pt x="17170" y="3360"/>
                </a:moveTo>
                <a:lnTo>
                  <a:pt x="17164" y="3378"/>
                </a:lnTo>
                <a:cubicBezTo>
                  <a:pt x="17164" y="3378"/>
                  <a:pt x="17164" y="3378"/>
                  <a:pt x="17164" y="3388"/>
                </a:cubicBezTo>
                <a:lnTo>
                  <a:pt x="17160" y="3391"/>
                </a:lnTo>
                <a:lnTo>
                  <a:pt x="17160" y="3391"/>
                </a:lnTo>
                <a:cubicBezTo>
                  <a:pt x="17159" y="3389"/>
                  <a:pt x="17157" y="3387"/>
                  <a:pt x="17156" y="3384"/>
                </a:cubicBezTo>
                <a:lnTo>
                  <a:pt x="17156" y="3384"/>
                </a:lnTo>
                <a:cubicBezTo>
                  <a:pt x="17161" y="3376"/>
                  <a:pt x="17166" y="3368"/>
                  <a:pt x="17170" y="3360"/>
                </a:cubicBezTo>
                <a:close/>
                <a:moveTo>
                  <a:pt x="17263" y="3461"/>
                </a:moveTo>
                <a:lnTo>
                  <a:pt x="17272" y="3474"/>
                </a:lnTo>
                <a:lnTo>
                  <a:pt x="17272" y="3474"/>
                </a:lnTo>
                <a:cubicBezTo>
                  <a:pt x="17262" y="3502"/>
                  <a:pt x="17253" y="3530"/>
                  <a:pt x="17244" y="3557"/>
                </a:cubicBezTo>
                <a:cubicBezTo>
                  <a:pt x="17242" y="3561"/>
                  <a:pt x="17240" y="3564"/>
                  <a:pt x="17238" y="3568"/>
                </a:cubicBezTo>
                <a:lnTo>
                  <a:pt x="17238" y="3568"/>
                </a:lnTo>
                <a:cubicBezTo>
                  <a:pt x="17236" y="3564"/>
                  <a:pt x="17235" y="3561"/>
                  <a:pt x="17234" y="3557"/>
                </a:cubicBezTo>
                <a:cubicBezTo>
                  <a:pt x="17232" y="3552"/>
                  <a:pt x="17229" y="3546"/>
                  <a:pt x="17227" y="3540"/>
                </a:cubicBezTo>
                <a:lnTo>
                  <a:pt x="17227" y="3540"/>
                </a:lnTo>
                <a:cubicBezTo>
                  <a:pt x="17237" y="3514"/>
                  <a:pt x="17253" y="3487"/>
                  <a:pt x="17263" y="3461"/>
                </a:cubicBezTo>
                <a:close/>
                <a:moveTo>
                  <a:pt x="17156" y="3713"/>
                </a:moveTo>
                <a:lnTo>
                  <a:pt x="17156" y="3713"/>
                </a:lnTo>
                <a:cubicBezTo>
                  <a:pt x="17159" y="3722"/>
                  <a:pt x="17162" y="3730"/>
                  <a:pt x="17164" y="3739"/>
                </a:cubicBezTo>
                <a:lnTo>
                  <a:pt x="17164" y="3739"/>
                </a:lnTo>
                <a:cubicBezTo>
                  <a:pt x="17164" y="3741"/>
                  <a:pt x="17164" y="3744"/>
                  <a:pt x="17164" y="3747"/>
                </a:cubicBezTo>
                <a:cubicBezTo>
                  <a:pt x="17164" y="3754"/>
                  <a:pt x="17159" y="3756"/>
                  <a:pt x="17156" y="3760"/>
                </a:cubicBezTo>
                <a:lnTo>
                  <a:pt x="17156" y="3760"/>
                </a:lnTo>
                <a:cubicBezTo>
                  <a:pt x="17155" y="3756"/>
                  <a:pt x="17155" y="3752"/>
                  <a:pt x="17154" y="3747"/>
                </a:cubicBezTo>
                <a:cubicBezTo>
                  <a:pt x="17152" y="3743"/>
                  <a:pt x="17151" y="3740"/>
                  <a:pt x="17150" y="3736"/>
                </a:cubicBezTo>
                <a:lnTo>
                  <a:pt x="17150" y="3736"/>
                </a:lnTo>
                <a:cubicBezTo>
                  <a:pt x="17154" y="3733"/>
                  <a:pt x="17154" y="3725"/>
                  <a:pt x="17154" y="3717"/>
                </a:cubicBezTo>
                <a:lnTo>
                  <a:pt x="17156" y="3713"/>
                </a:lnTo>
                <a:close/>
                <a:moveTo>
                  <a:pt x="17078" y="3940"/>
                </a:moveTo>
                <a:lnTo>
                  <a:pt x="17078" y="3940"/>
                </a:lnTo>
                <a:cubicBezTo>
                  <a:pt x="17081" y="3946"/>
                  <a:pt x="17083" y="3952"/>
                  <a:pt x="17085" y="3958"/>
                </a:cubicBezTo>
                <a:lnTo>
                  <a:pt x="17085" y="3958"/>
                </a:lnTo>
                <a:cubicBezTo>
                  <a:pt x="17058" y="4021"/>
                  <a:pt x="17031" y="4085"/>
                  <a:pt x="17004" y="4157"/>
                </a:cubicBezTo>
                <a:lnTo>
                  <a:pt x="16996" y="4176"/>
                </a:lnTo>
                <a:lnTo>
                  <a:pt x="16996" y="4176"/>
                </a:lnTo>
                <a:cubicBezTo>
                  <a:pt x="16995" y="4173"/>
                  <a:pt x="16995" y="4170"/>
                  <a:pt x="16994" y="4167"/>
                </a:cubicBezTo>
                <a:cubicBezTo>
                  <a:pt x="16994" y="4162"/>
                  <a:pt x="16994" y="4159"/>
                  <a:pt x="16994" y="4157"/>
                </a:cubicBezTo>
                <a:cubicBezTo>
                  <a:pt x="17022" y="4082"/>
                  <a:pt x="17050" y="4007"/>
                  <a:pt x="17078" y="3940"/>
                </a:cubicBezTo>
                <a:close/>
                <a:moveTo>
                  <a:pt x="17184" y="4680"/>
                </a:moveTo>
                <a:lnTo>
                  <a:pt x="17184" y="4680"/>
                </a:lnTo>
                <a:cubicBezTo>
                  <a:pt x="17180" y="4689"/>
                  <a:pt x="17177" y="4697"/>
                  <a:pt x="17174" y="4706"/>
                </a:cubicBezTo>
                <a:cubicBezTo>
                  <a:pt x="17172" y="4712"/>
                  <a:pt x="17170" y="4718"/>
                  <a:pt x="17168" y="4724"/>
                </a:cubicBezTo>
                <a:lnTo>
                  <a:pt x="17168" y="4724"/>
                </a:lnTo>
                <a:cubicBezTo>
                  <a:pt x="17167" y="4723"/>
                  <a:pt x="17167" y="4722"/>
                  <a:pt x="17166" y="4721"/>
                </a:cubicBezTo>
                <a:lnTo>
                  <a:pt x="17166" y="4721"/>
                </a:lnTo>
                <a:cubicBezTo>
                  <a:pt x="17172" y="4707"/>
                  <a:pt x="17178" y="4693"/>
                  <a:pt x="17184" y="4680"/>
                </a:cubicBezTo>
                <a:close/>
                <a:moveTo>
                  <a:pt x="17101" y="4893"/>
                </a:moveTo>
                <a:lnTo>
                  <a:pt x="17101" y="4893"/>
                </a:lnTo>
                <a:cubicBezTo>
                  <a:pt x="17102" y="4894"/>
                  <a:pt x="17102" y="4895"/>
                  <a:pt x="17102" y="4895"/>
                </a:cubicBezTo>
                <a:lnTo>
                  <a:pt x="17102" y="4895"/>
                </a:lnTo>
                <a:cubicBezTo>
                  <a:pt x="17066" y="4985"/>
                  <a:pt x="17030" y="5076"/>
                  <a:pt x="16994" y="5166"/>
                </a:cubicBezTo>
                <a:lnTo>
                  <a:pt x="16989" y="5179"/>
                </a:lnTo>
                <a:lnTo>
                  <a:pt x="16989" y="5179"/>
                </a:lnTo>
                <a:cubicBezTo>
                  <a:pt x="16989" y="5178"/>
                  <a:pt x="16989" y="5177"/>
                  <a:pt x="16988" y="5176"/>
                </a:cubicBezTo>
                <a:lnTo>
                  <a:pt x="16988" y="5176"/>
                </a:lnTo>
                <a:lnTo>
                  <a:pt x="17101" y="4893"/>
                </a:lnTo>
                <a:close/>
                <a:moveTo>
                  <a:pt x="16928" y="5321"/>
                </a:moveTo>
                <a:lnTo>
                  <a:pt x="16928" y="5321"/>
                </a:lnTo>
                <a:cubicBezTo>
                  <a:pt x="16929" y="5324"/>
                  <a:pt x="16930" y="5326"/>
                  <a:pt x="16931" y="5329"/>
                </a:cubicBezTo>
                <a:lnTo>
                  <a:pt x="16931" y="5329"/>
                </a:lnTo>
                <a:lnTo>
                  <a:pt x="16924" y="5346"/>
                </a:lnTo>
                <a:lnTo>
                  <a:pt x="16874" y="5471"/>
                </a:lnTo>
                <a:lnTo>
                  <a:pt x="16874" y="5471"/>
                </a:lnTo>
                <a:cubicBezTo>
                  <a:pt x="16887" y="5434"/>
                  <a:pt x="16901" y="5396"/>
                  <a:pt x="16914" y="5356"/>
                </a:cubicBezTo>
                <a:lnTo>
                  <a:pt x="16928" y="5321"/>
                </a:lnTo>
                <a:close/>
                <a:moveTo>
                  <a:pt x="16749" y="5804"/>
                </a:moveTo>
                <a:cubicBezTo>
                  <a:pt x="16749" y="5805"/>
                  <a:pt x="16749" y="5806"/>
                  <a:pt x="16749" y="5807"/>
                </a:cubicBezTo>
                <a:lnTo>
                  <a:pt x="16749" y="5807"/>
                </a:lnTo>
                <a:cubicBezTo>
                  <a:pt x="16746" y="5814"/>
                  <a:pt x="16744" y="5820"/>
                  <a:pt x="16741" y="5826"/>
                </a:cubicBezTo>
                <a:lnTo>
                  <a:pt x="16741" y="5826"/>
                </a:lnTo>
                <a:cubicBezTo>
                  <a:pt x="16742" y="5823"/>
                  <a:pt x="16743" y="5819"/>
                  <a:pt x="16744" y="5815"/>
                </a:cubicBezTo>
                <a:lnTo>
                  <a:pt x="16749" y="5804"/>
                </a:lnTo>
                <a:close/>
                <a:moveTo>
                  <a:pt x="17089" y="6512"/>
                </a:moveTo>
                <a:lnTo>
                  <a:pt x="17089" y="6513"/>
                </a:lnTo>
                <a:lnTo>
                  <a:pt x="17089" y="6513"/>
                </a:lnTo>
                <a:cubicBezTo>
                  <a:pt x="17087" y="6520"/>
                  <a:pt x="17086" y="6527"/>
                  <a:pt x="17084" y="6535"/>
                </a:cubicBezTo>
                <a:lnTo>
                  <a:pt x="16958" y="6902"/>
                </a:lnTo>
                <a:lnTo>
                  <a:pt x="16958" y="6902"/>
                </a:lnTo>
                <a:cubicBezTo>
                  <a:pt x="16957" y="6900"/>
                  <a:pt x="16956" y="6897"/>
                  <a:pt x="16954" y="6894"/>
                </a:cubicBezTo>
                <a:cubicBezTo>
                  <a:pt x="16994" y="6774"/>
                  <a:pt x="17044" y="6644"/>
                  <a:pt x="17084" y="6525"/>
                </a:cubicBezTo>
                <a:cubicBezTo>
                  <a:pt x="17086" y="6521"/>
                  <a:pt x="17087" y="6517"/>
                  <a:pt x="17089" y="6512"/>
                </a:cubicBezTo>
                <a:close/>
                <a:moveTo>
                  <a:pt x="16778" y="7012"/>
                </a:moveTo>
                <a:cubicBezTo>
                  <a:pt x="16754" y="7079"/>
                  <a:pt x="16731" y="7147"/>
                  <a:pt x="16704" y="7214"/>
                </a:cubicBezTo>
                <a:lnTo>
                  <a:pt x="16704" y="7204"/>
                </a:lnTo>
                <a:cubicBezTo>
                  <a:pt x="16704" y="7203"/>
                  <a:pt x="16704" y="7202"/>
                  <a:pt x="16703" y="7201"/>
                </a:cubicBezTo>
                <a:lnTo>
                  <a:pt x="16703" y="7201"/>
                </a:lnTo>
                <a:lnTo>
                  <a:pt x="16778" y="7012"/>
                </a:lnTo>
                <a:close/>
                <a:moveTo>
                  <a:pt x="16886" y="7077"/>
                </a:moveTo>
                <a:lnTo>
                  <a:pt x="16886" y="7077"/>
                </a:lnTo>
                <a:cubicBezTo>
                  <a:pt x="16887" y="7080"/>
                  <a:pt x="16889" y="7083"/>
                  <a:pt x="16890" y="7085"/>
                </a:cubicBezTo>
                <a:lnTo>
                  <a:pt x="16890" y="7085"/>
                </a:lnTo>
                <a:cubicBezTo>
                  <a:pt x="16853" y="7189"/>
                  <a:pt x="16815" y="7292"/>
                  <a:pt x="16777" y="7395"/>
                </a:cubicBezTo>
                <a:lnTo>
                  <a:pt x="16777" y="7395"/>
                </a:lnTo>
                <a:cubicBezTo>
                  <a:pt x="16776" y="7391"/>
                  <a:pt x="16775" y="7388"/>
                  <a:pt x="16774" y="7384"/>
                </a:cubicBezTo>
                <a:lnTo>
                  <a:pt x="16767" y="7376"/>
                </a:lnTo>
                <a:lnTo>
                  <a:pt x="16767" y="7376"/>
                </a:lnTo>
                <a:cubicBezTo>
                  <a:pt x="16804" y="7277"/>
                  <a:pt x="16848" y="7177"/>
                  <a:pt x="16886" y="7077"/>
                </a:cubicBezTo>
                <a:close/>
                <a:moveTo>
                  <a:pt x="16600" y="7479"/>
                </a:moveTo>
                <a:cubicBezTo>
                  <a:pt x="16589" y="7513"/>
                  <a:pt x="16575" y="7547"/>
                  <a:pt x="16561" y="7581"/>
                </a:cubicBezTo>
                <a:lnTo>
                  <a:pt x="16561" y="7581"/>
                </a:lnTo>
                <a:cubicBezTo>
                  <a:pt x="16573" y="7548"/>
                  <a:pt x="16586" y="7513"/>
                  <a:pt x="16600" y="7479"/>
                </a:cubicBezTo>
                <a:close/>
                <a:moveTo>
                  <a:pt x="16704" y="7545"/>
                </a:moveTo>
                <a:lnTo>
                  <a:pt x="16704" y="7545"/>
                </a:lnTo>
                <a:cubicBezTo>
                  <a:pt x="16707" y="7549"/>
                  <a:pt x="16710" y="7554"/>
                  <a:pt x="16713" y="7559"/>
                </a:cubicBezTo>
                <a:lnTo>
                  <a:pt x="16713" y="7559"/>
                </a:lnTo>
                <a:cubicBezTo>
                  <a:pt x="16710" y="7564"/>
                  <a:pt x="16707" y="7569"/>
                  <a:pt x="16704" y="7574"/>
                </a:cubicBezTo>
                <a:lnTo>
                  <a:pt x="16608" y="7853"/>
                </a:lnTo>
                <a:lnTo>
                  <a:pt x="16608" y="7853"/>
                </a:lnTo>
                <a:cubicBezTo>
                  <a:pt x="16607" y="7846"/>
                  <a:pt x="16606" y="7840"/>
                  <a:pt x="16604" y="7833"/>
                </a:cubicBezTo>
                <a:lnTo>
                  <a:pt x="16604" y="7823"/>
                </a:lnTo>
                <a:cubicBezTo>
                  <a:pt x="16603" y="7820"/>
                  <a:pt x="16602" y="7816"/>
                  <a:pt x="16601" y="7813"/>
                </a:cubicBezTo>
                <a:lnTo>
                  <a:pt x="16601" y="7813"/>
                </a:lnTo>
                <a:cubicBezTo>
                  <a:pt x="16630" y="7721"/>
                  <a:pt x="16667" y="7637"/>
                  <a:pt x="16704" y="7545"/>
                </a:cubicBezTo>
                <a:close/>
                <a:moveTo>
                  <a:pt x="16531" y="8003"/>
                </a:moveTo>
                <a:lnTo>
                  <a:pt x="16531" y="8003"/>
                </a:lnTo>
                <a:cubicBezTo>
                  <a:pt x="16532" y="8007"/>
                  <a:pt x="16533" y="8010"/>
                  <a:pt x="16535" y="8013"/>
                </a:cubicBezTo>
                <a:lnTo>
                  <a:pt x="16535" y="8033"/>
                </a:lnTo>
                <a:cubicBezTo>
                  <a:pt x="16535" y="8035"/>
                  <a:pt x="16536" y="8036"/>
                  <a:pt x="16536" y="8037"/>
                </a:cubicBezTo>
                <a:lnTo>
                  <a:pt x="16536" y="8037"/>
                </a:lnTo>
                <a:cubicBezTo>
                  <a:pt x="16535" y="8043"/>
                  <a:pt x="16535" y="8048"/>
                  <a:pt x="16535" y="8053"/>
                </a:cubicBezTo>
                <a:cubicBezTo>
                  <a:pt x="16496" y="8131"/>
                  <a:pt x="16466" y="8208"/>
                  <a:pt x="16437" y="8286"/>
                </a:cubicBezTo>
                <a:lnTo>
                  <a:pt x="16437" y="8286"/>
                </a:lnTo>
                <a:cubicBezTo>
                  <a:pt x="16436" y="8281"/>
                  <a:pt x="16435" y="8277"/>
                  <a:pt x="16435" y="8273"/>
                </a:cubicBezTo>
                <a:cubicBezTo>
                  <a:pt x="16465" y="8183"/>
                  <a:pt x="16495" y="8103"/>
                  <a:pt x="16525" y="8023"/>
                </a:cubicBezTo>
                <a:cubicBezTo>
                  <a:pt x="16526" y="8016"/>
                  <a:pt x="16529" y="8010"/>
                  <a:pt x="16531" y="8003"/>
                </a:cubicBezTo>
                <a:close/>
                <a:moveTo>
                  <a:pt x="16359" y="8471"/>
                </a:moveTo>
                <a:cubicBezTo>
                  <a:pt x="16360" y="8472"/>
                  <a:pt x="16362" y="8473"/>
                  <a:pt x="16365" y="8473"/>
                </a:cubicBezTo>
                <a:cubicBezTo>
                  <a:pt x="16365" y="8477"/>
                  <a:pt x="16366" y="8481"/>
                  <a:pt x="16367" y="8485"/>
                </a:cubicBezTo>
                <a:lnTo>
                  <a:pt x="16367" y="8485"/>
                </a:lnTo>
                <a:cubicBezTo>
                  <a:pt x="16366" y="8488"/>
                  <a:pt x="16365" y="8490"/>
                  <a:pt x="16365" y="8493"/>
                </a:cubicBezTo>
                <a:cubicBezTo>
                  <a:pt x="16335" y="8563"/>
                  <a:pt x="16315" y="8623"/>
                  <a:pt x="16295" y="8683"/>
                </a:cubicBezTo>
                <a:lnTo>
                  <a:pt x="16295" y="8654"/>
                </a:lnTo>
                <a:lnTo>
                  <a:pt x="16355" y="8483"/>
                </a:lnTo>
                <a:lnTo>
                  <a:pt x="16359" y="8471"/>
                </a:lnTo>
                <a:close/>
                <a:moveTo>
                  <a:pt x="17534" y="1"/>
                </a:moveTo>
                <a:lnTo>
                  <a:pt x="17524" y="21"/>
                </a:lnTo>
                <a:lnTo>
                  <a:pt x="17404" y="21"/>
                </a:lnTo>
                <a:cubicBezTo>
                  <a:pt x="17401" y="24"/>
                  <a:pt x="17398" y="27"/>
                  <a:pt x="17397" y="31"/>
                </a:cubicBezTo>
                <a:lnTo>
                  <a:pt x="17374" y="31"/>
                </a:lnTo>
                <a:lnTo>
                  <a:pt x="17364" y="21"/>
                </a:lnTo>
                <a:cubicBezTo>
                  <a:pt x="17364" y="31"/>
                  <a:pt x="17364" y="31"/>
                  <a:pt x="17364" y="31"/>
                </a:cubicBezTo>
                <a:cubicBezTo>
                  <a:pt x="17363" y="34"/>
                  <a:pt x="17363" y="37"/>
                  <a:pt x="17362" y="41"/>
                </a:cubicBezTo>
                <a:lnTo>
                  <a:pt x="17354" y="41"/>
                </a:lnTo>
                <a:lnTo>
                  <a:pt x="17361" y="48"/>
                </a:lnTo>
                <a:lnTo>
                  <a:pt x="17361" y="48"/>
                </a:lnTo>
                <a:cubicBezTo>
                  <a:pt x="17353" y="109"/>
                  <a:pt x="17340" y="170"/>
                  <a:pt x="17335" y="230"/>
                </a:cubicBezTo>
                <a:lnTo>
                  <a:pt x="17335" y="230"/>
                </a:lnTo>
                <a:cubicBezTo>
                  <a:pt x="17333" y="239"/>
                  <a:pt x="17331" y="247"/>
                  <a:pt x="17328" y="255"/>
                </a:cubicBezTo>
                <a:lnTo>
                  <a:pt x="17328" y="255"/>
                </a:lnTo>
                <a:cubicBezTo>
                  <a:pt x="17241" y="172"/>
                  <a:pt x="17138" y="97"/>
                  <a:pt x="17034" y="41"/>
                </a:cubicBezTo>
                <a:lnTo>
                  <a:pt x="16744" y="41"/>
                </a:lnTo>
                <a:cubicBezTo>
                  <a:pt x="16951" y="116"/>
                  <a:pt x="17140" y="235"/>
                  <a:pt x="17295" y="399"/>
                </a:cubicBezTo>
                <a:lnTo>
                  <a:pt x="17295" y="399"/>
                </a:lnTo>
                <a:cubicBezTo>
                  <a:pt x="17294" y="403"/>
                  <a:pt x="17294" y="407"/>
                  <a:pt x="17294" y="410"/>
                </a:cubicBezTo>
                <a:cubicBezTo>
                  <a:pt x="17274" y="480"/>
                  <a:pt x="17254" y="560"/>
                  <a:pt x="17244" y="640"/>
                </a:cubicBezTo>
                <a:cubicBezTo>
                  <a:pt x="17244" y="640"/>
                  <a:pt x="17244" y="640"/>
                  <a:pt x="17244" y="640"/>
                </a:cubicBezTo>
                <a:lnTo>
                  <a:pt x="17244" y="640"/>
                </a:lnTo>
                <a:cubicBezTo>
                  <a:pt x="16905" y="307"/>
                  <a:pt x="16429" y="141"/>
                  <a:pt x="15815" y="141"/>
                </a:cubicBezTo>
                <a:cubicBezTo>
                  <a:pt x="14766" y="141"/>
                  <a:pt x="13517" y="630"/>
                  <a:pt x="12429" y="1090"/>
                </a:cubicBezTo>
                <a:cubicBezTo>
                  <a:pt x="10940" y="1719"/>
                  <a:pt x="9681" y="2029"/>
                  <a:pt x="8562" y="2029"/>
                </a:cubicBezTo>
                <a:cubicBezTo>
                  <a:pt x="7024" y="2029"/>
                  <a:pt x="5785" y="1449"/>
                  <a:pt x="4786" y="261"/>
                </a:cubicBezTo>
                <a:cubicBezTo>
                  <a:pt x="4716" y="191"/>
                  <a:pt x="4656" y="111"/>
                  <a:pt x="4606" y="31"/>
                </a:cubicBezTo>
                <a:lnTo>
                  <a:pt x="4446" y="31"/>
                </a:lnTo>
                <a:cubicBezTo>
                  <a:pt x="4526" y="141"/>
                  <a:pt x="4606" y="251"/>
                  <a:pt x="4686" y="350"/>
                </a:cubicBezTo>
                <a:cubicBezTo>
                  <a:pt x="5621" y="1502"/>
                  <a:pt x="7022" y="2159"/>
                  <a:pt x="8496" y="2159"/>
                </a:cubicBezTo>
                <a:cubicBezTo>
                  <a:pt x="8518" y="2159"/>
                  <a:pt x="8540" y="2159"/>
                  <a:pt x="8562" y="2159"/>
                </a:cubicBezTo>
                <a:cubicBezTo>
                  <a:pt x="9691" y="2159"/>
                  <a:pt x="10970" y="1849"/>
                  <a:pt x="12478" y="1210"/>
                </a:cubicBezTo>
                <a:cubicBezTo>
                  <a:pt x="13308" y="860"/>
                  <a:pt x="14706" y="261"/>
                  <a:pt x="15815" y="261"/>
                </a:cubicBezTo>
                <a:cubicBezTo>
                  <a:pt x="16438" y="261"/>
                  <a:pt x="16904" y="446"/>
                  <a:pt x="17224" y="799"/>
                </a:cubicBezTo>
                <a:lnTo>
                  <a:pt x="17224" y="799"/>
                </a:lnTo>
                <a:cubicBezTo>
                  <a:pt x="17224" y="799"/>
                  <a:pt x="17224" y="800"/>
                  <a:pt x="17224" y="800"/>
                </a:cubicBezTo>
                <a:cubicBezTo>
                  <a:pt x="17214" y="850"/>
                  <a:pt x="17214" y="900"/>
                  <a:pt x="17204" y="960"/>
                </a:cubicBezTo>
                <a:lnTo>
                  <a:pt x="17204" y="1050"/>
                </a:lnTo>
                <a:cubicBezTo>
                  <a:pt x="17204" y="1064"/>
                  <a:pt x="17204" y="1077"/>
                  <a:pt x="17204" y="1090"/>
                </a:cubicBezTo>
                <a:cubicBezTo>
                  <a:pt x="17201" y="1087"/>
                  <a:pt x="17199" y="1085"/>
                  <a:pt x="17194" y="1080"/>
                </a:cubicBezTo>
                <a:cubicBezTo>
                  <a:pt x="16844" y="710"/>
                  <a:pt x="16335" y="520"/>
                  <a:pt x="15675" y="520"/>
                </a:cubicBezTo>
                <a:cubicBezTo>
                  <a:pt x="14566" y="520"/>
                  <a:pt x="13248" y="1050"/>
                  <a:pt x="12099" y="1549"/>
                </a:cubicBezTo>
                <a:cubicBezTo>
                  <a:pt x="10560" y="2209"/>
                  <a:pt x="9252" y="2528"/>
                  <a:pt x="8083" y="2528"/>
                </a:cubicBezTo>
                <a:cubicBezTo>
                  <a:pt x="8050" y="2529"/>
                  <a:pt x="8018" y="2529"/>
                  <a:pt x="7986" y="2529"/>
                </a:cubicBezTo>
                <a:cubicBezTo>
                  <a:pt x="6503" y="2529"/>
                  <a:pt x="5095" y="1854"/>
                  <a:pt x="4156" y="700"/>
                </a:cubicBezTo>
                <a:cubicBezTo>
                  <a:pt x="3987" y="500"/>
                  <a:pt x="3847" y="291"/>
                  <a:pt x="3727" y="61"/>
                </a:cubicBezTo>
                <a:lnTo>
                  <a:pt x="3587" y="61"/>
                </a:lnTo>
                <a:cubicBezTo>
                  <a:pt x="3707" y="321"/>
                  <a:pt x="3867" y="560"/>
                  <a:pt x="4057" y="780"/>
                </a:cubicBezTo>
                <a:cubicBezTo>
                  <a:pt x="5116" y="2029"/>
                  <a:pt x="6464" y="2658"/>
                  <a:pt x="8083" y="2658"/>
                </a:cubicBezTo>
                <a:cubicBezTo>
                  <a:pt x="9272" y="2658"/>
                  <a:pt x="10600" y="2329"/>
                  <a:pt x="12149" y="1659"/>
                </a:cubicBezTo>
                <a:cubicBezTo>
                  <a:pt x="13278" y="1160"/>
                  <a:pt x="14586" y="640"/>
                  <a:pt x="15675" y="640"/>
                </a:cubicBezTo>
                <a:cubicBezTo>
                  <a:pt x="16335" y="640"/>
                  <a:pt x="16834" y="830"/>
                  <a:pt x="17164" y="1220"/>
                </a:cubicBezTo>
                <a:cubicBezTo>
                  <a:pt x="17168" y="1227"/>
                  <a:pt x="17173" y="1235"/>
                  <a:pt x="17179" y="1243"/>
                </a:cubicBezTo>
                <a:lnTo>
                  <a:pt x="17179" y="1243"/>
                </a:lnTo>
                <a:cubicBezTo>
                  <a:pt x="17173" y="1277"/>
                  <a:pt x="17166" y="1313"/>
                  <a:pt x="17161" y="1350"/>
                </a:cubicBezTo>
                <a:lnTo>
                  <a:pt x="17161" y="1350"/>
                </a:lnTo>
                <a:cubicBezTo>
                  <a:pt x="17152" y="1379"/>
                  <a:pt x="17143" y="1408"/>
                  <a:pt x="17134" y="1439"/>
                </a:cubicBezTo>
                <a:cubicBezTo>
                  <a:pt x="17132" y="1449"/>
                  <a:pt x="17129" y="1459"/>
                  <a:pt x="17127" y="1469"/>
                </a:cubicBezTo>
                <a:lnTo>
                  <a:pt x="17127" y="1469"/>
                </a:lnTo>
                <a:cubicBezTo>
                  <a:pt x="17123" y="1466"/>
                  <a:pt x="17119" y="1464"/>
                  <a:pt x="17114" y="1459"/>
                </a:cubicBezTo>
                <a:cubicBezTo>
                  <a:pt x="16754" y="1060"/>
                  <a:pt x="16225" y="860"/>
                  <a:pt x="15536" y="860"/>
                </a:cubicBezTo>
                <a:cubicBezTo>
                  <a:pt x="14247" y="860"/>
                  <a:pt x="12628" y="1579"/>
                  <a:pt x="11759" y="1969"/>
                </a:cubicBezTo>
                <a:cubicBezTo>
                  <a:pt x="10181" y="2668"/>
                  <a:pt x="8822" y="2998"/>
                  <a:pt x="7603" y="2998"/>
                </a:cubicBezTo>
                <a:cubicBezTo>
                  <a:pt x="5965" y="2998"/>
                  <a:pt x="4586" y="2359"/>
                  <a:pt x="3527" y="1100"/>
                </a:cubicBezTo>
                <a:cubicBezTo>
                  <a:pt x="3257" y="790"/>
                  <a:pt x="3047" y="440"/>
                  <a:pt x="2918" y="61"/>
                </a:cubicBezTo>
                <a:lnTo>
                  <a:pt x="2788" y="61"/>
                </a:lnTo>
                <a:cubicBezTo>
                  <a:pt x="2918" y="470"/>
                  <a:pt x="3137" y="850"/>
                  <a:pt x="3427" y="1180"/>
                </a:cubicBezTo>
                <a:cubicBezTo>
                  <a:pt x="4516" y="2478"/>
                  <a:pt x="5925" y="3128"/>
                  <a:pt x="7603" y="3128"/>
                </a:cubicBezTo>
                <a:cubicBezTo>
                  <a:pt x="8842" y="3128"/>
                  <a:pt x="10221" y="2788"/>
                  <a:pt x="11809" y="2079"/>
                </a:cubicBezTo>
                <a:cubicBezTo>
                  <a:pt x="12668" y="1699"/>
                  <a:pt x="14277" y="990"/>
                  <a:pt x="15536" y="990"/>
                </a:cubicBezTo>
                <a:cubicBezTo>
                  <a:pt x="16234" y="990"/>
                  <a:pt x="16753" y="1199"/>
                  <a:pt x="17093" y="1628"/>
                </a:cubicBezTo>
                <a:lnTo>
                  <a:pt x="17093" y="1628"/>
                </a:lnTo>
                <a:cubicBezTo>
                  <a:pt x="17080" y="1689"/>
                  <a:pt x="17072" y="1746"/>
                  <a:pt x="17064" y="1809"/>
                </a:cubicBezTo>
                <a:cubicBezTo>
                  <a:pt x="17064" y="1812"/>
                  <a:pt x="17063" y="1814"/>
                  <a:pt x="17063" y="1817"/>
                </a:cubicBezTo>
                <a:lnTo>
                  <a:pt x="17063" y="1817"/>
                </a:lnTo>
                <a:cubicBezTo>
                  <a:pt x="16683" y="1405"/>
                  <a:pt x="16128" y="1200"/>
                  <a:pt x="15426" y="1200"/>
                </a:cubicBezTo>
                <a:cubicBezTo>
                  <a:pt x="14227" y="1200"/>
                  <a:pt x="12808" y="1769"/>
                  <a:pt x="11449" y="2379"/>
                </a:cubicBezTo>
                <a:cubicBezTo>
                  <a:pt x="9851" y="3098"/>
                  <a:pt x="8402" y="3468"/>
                  <a:pt x="7144" y="3468"/>
                </a:cubicBezTo>
                <a:cubicBezTo>
                  <a:pt x="5445" y="3468"/>
                  <a:pt x="4027" y="2798"/>
                  <a:pt x="2918" y="1489"/>
                </a:cubicBezTo>
                <a:cubicBezTo>
                  <a:pt x="2558" y="1080"/>
                  <a:pt x="2308" y="580"/>
                  <a:pt x="2198" y="41"/>
                </a:cubicBezTo>
                <a:lnTo>
                  <a:pt x="2068" y="41"/>
                </a:lnTo>
                <a:cubicBezTo>
                  <a:pt x="2178" y="610"/>
                  <a:pt x="2438" y="1140"/>
                  <a:pt x="2818" y="1569"/>
                </a:cubicBezTo>
                <a:cubicBezTo>
                  <a:pt x="3947" y="2908"/>
                  <a:pt x="5405" y="3587"/>
                  <a:pt x="7144" y="3587"/>
                </a:cubicBezTo>
                <a:cubicBezTo>
                  <a:pt x="8432" y="3587"/>
                  <a:pt x="9861" y="3228"/>
                  <a:pt x="11499" y="2488"/>
                </a:cubicBezTo>
                <a:cubicBezTo>
                  <a:pt x="12838" y="1889"/>
                  <a:pt x="14247" y="1330"/>
                  <a:pt x="15416" y="1330"/>
                </a:cubicBezTo>
                <a:cubicBezTo>
                  <a:pt x="16137" y="1330"/>
                  <a:pt x="16673" y="1545"/>
                  <a:pt x="17033" y="1975"/>
                </a:cubicBezTo>
                <a:lnTo>
                  <a:pt x="17033" y="1975"/>
                </a:lnTo>
                <a:cubicBezTo>
                  <a:pt x="17023" y="2026"/>
                  <a:pt x="17014" y="2112"/>
                  <a:pt x="17014" y="2179"/>
                </a:cubicBezTo>
                <a:cubicBezTo>
                  <a:pt x="17014" y="2189"/>
                  <a:pt x="17014" y="2199"/>
                  <a:pt x="17014" y="2209"/>
                </a:cubicBezTo>
                <a:lnTo>
                  <a:pt x="17014" y="2229"/>
                </a:lnTo>
                <a:cubicBezTo>
                  <a:pt x="17013" y="2234"/>
                  <a:pt x="17012" y="2239"/>
                  <a:pt x="17011" y="2244"/>
                </a:cubicBezTo>
                <a:lnTo>
                  <a:pt x="17011" y="2244"/>
                </a:lnTo>
                <a:cubicBezTo>
                  <a:pt x="16622" y="1804"/>
                  <a:pt x="16047" y="1579"/>
                  <a:pt x="15296" y="1579"/>
                </a:cubicBezTo>
                <a:cubicBezTo>
                  <a:pt x="14027" y="1579"/>
                  <a:pt x="12488" y="2219"/>
                  <a:pt x="11140" y="2828"/>
                </a:cubicBezTo>
                <a:cubicBezTo>
                  <a:pt x="9491" y="3587"/>
                  <a:pt x="7993" y="3967"/>
                  <a:pt x="6684" y="3967"/>
                </a:cubicBezTo>
                <a:cubicBezTo>
                  <a:pt x="4926" y="3967"/>
                  <a:pt x="3457" y="3278"/>
                  <a:pt x="2318" y="1929"/>
                </a:cubicBezTo>
                <a:cubicBezTo>
                  <a:pt x="1849" y="1409"/>
                  <a:pt x="1579" y="760"/>
                  <a:pt x="1529" y="71"/>
                </a:cubicBezTo>
                <a:lnTo>
                  <a:pt x="1399" y="71"/>
                </a:lnTo>
                <a:cubicBezTo>
                  <a:pt x="1429" y="710"/>
                  <a:pt x="1679" y="1370"/>
                  <a:pt x="2218" y="2009"/>
                </a:cubicBezTo>
                <a:cubicBezTo>
                  <a:pt x="3387" y="3398"/>
                  <a:pt x="4896" y="4097"/>
                  <a:pt x="6694" y="4097"/>
                </a:cubicBezTo>
                <a:cubicBezTo>
                  <a:pt x="8023" y="4097"/>
                  <a:pt x="9531" y="3707"/>
                  <a:pt x="11200" y="2948"/>
                </a:cubicBezTo>
                <a:cubicBezTo>
                  <a:pt x="12069" y="2538"/>
                  <a:pt x="13897" y="1709"/>
                  <a:pt x="15306" y="1709"/>
                </a:cubicBezTo>
                <a:cubicBezTo>
                  <a:pt x="16051" y="1709"/>
                  <a:pt x="16613" y="1931"/>
                  <a:pt x="16984" y="2383"/>
                </a:cubicBezTo>
                <a:lnTo>
                  <a:pt x="16984" y="2383"/>
                </a:lnTo>
                <a:cubicBezTo>
                  <a:pt x="16974" y="2446"/>
                  <a:pt x="16957" y="2518"/>
                  <a:pt x="16947" y="2590"/>
                </a:cubicBezTo>
                <a:lnTo>
                  <a:pt x="16947" y="2590"/>
                </a:lnTo>
                <a:cubicBezTo>
                  <a:pt x="16547" y="2126"/>
                  <a:pt x="15950" y="1889"/>
                  <a:pt x="15166" y="1889"/>
                </a:cubicBezTo>
                <a:cubicBezTo>
                  <a:pt x="13827" y="1889"/>
                  <a:pt x="12219" y="2558"/>
                  <a:pt x="10810" y="3218"/>
                </a:cubicBezTo>
                <a:cubicBezTo>
                  <a:pt x="9122" y="4007"/>
                  <a:pt x="7573" y="4407"/>
                  <a:pt x="6214" y="4407"/>
                </a:cubicBezTo>
                <a:cubicBezTo>
                  <a:pt x="4396" y="4407"/>
                  <a:pt x="2878" y="3697"/>
                  <a:pt x="1689" y="2289"/>
                </a:cubicBezTo>
                <a:cubicBezTo>
                  <a:pt x="1059" y="1539"/>
                  <a:pt x="830" y="780"/>
                  <a:pt x="880" y="31"/>
                </a:cubicBezTo>
                <a:lnTo>
                  <a:pt x="750" y="31"/>
                </a:lnTo>
                <a:cubicBezTo>
                  <a:pt x="700" y="800"/>
                  <a:pt x="930" y="1589"/>
                  <a:pt x="1589" y="2369"/>
                </a:cubicBezTo>
                <a:cubicBezTo>
                  <a:pt x="2798" y="3807"/>
                  <a:pt x="4356" y="4527"/>
                  <a:pt x="6214" y="4527"/>
                </a:cubicBezTo>
                <a:cubicBezTo>
                  <a:pt x="7593" y="4527"/>
                  <a:pt x="9162" y="4127"/>
                  <a:pt x="10860" y="3328"/>
                </a:cubicBezTo>
                <a:cubicBezTo>
                  <a:pt x="12259" y="2678"/>
                  <a:pt x="13857" y="2009"/>
                  <a:pt x="15166" y="2009"/>
                </a:cubicBezTo>
                <a:cubicBezTo>
                  <a:pt x="15965" y="2009"/>
                  <a:pt x="16555" y="2259"/>
                  <a:pt x="16934" y="2768"/>
                </a:cubicBezTo>
                <a:cubicBezTo>
                  <a:pt x="16934" y="2768"/>
                  <a:pt x="16934" y="2768"/>
                  <a:pt x="16934" y="2768"/>
                </a:cubicBezTo>
                <a:lnTo>
                  <a:pt x="16934" y="2768"/>
                </a:lnTo>
                <a:cubicBezTo>
                  <a:pt x="16934" y="2772"/>
                  <a:pt x="16934" y="2775"/>
                  <a:pt x="16934" y="2778"/>
                </a:cubicBezTo>
                <a:cubicBezTo>
                  <a:pt x="16924" y="2788"/>
                  <a:pt x="16924" y="2788"/>
                  <a:pt x="16934" y="2798"/>
                </a:cubicBezTo>
                <a:cubicBezTo>
                  <a:pt x="16934" y="2803"/>
                  <a:pt x="16933" y="2809"/>
                  <a:pt x="16932" y="2814"/>
                </a:cubicBezTo>
                <a:lnTo>
                  <a:pt x="16932" y="2814"/>
                </a:lnTo>
                <a:cubicBezTo>
                  <a:pt x="16915" y="2867"/>
                  <a:pt x="16906" y="2928"/>
                  <a:pt x="16897" y="2989"/>
                </a:cubicBezTo>
                <a:lnTo>
                  <a:pt x="16897" y="2989"/>
                </a:lnTo>
                <a:cubicBezTo>
                  <a:pt x="16477" y="2496"/>
                  <a:pt x="15850" y="2249"/>
                  <a:pt x="15036" y="2249"/>
                </a:cubicBezTo>
                <a:cubicBezTo>
                  <a:pt x="13637" y="2249"/>
                  <a:pt x="11959" y="2958"/>
                  <a:pt x="10490" y="3657"/>
                </a:cubicBezTo>
                <a:cubicBezTo>
                  <a:pt x="9691" y="4047"/>
                  <a:pt x="8852" y="4357"/>
                  <a:pt x="7993" y="4586"/>
                </a:cubicBezTo>
                <a:cubicBezTo>
                  <a:pt x="7263" y="4786"/>
                  <a:pt x="6504" y="4886"/>
                  <a:pt x="5745" y="4896"/>
                </a:cubicBezTo>
                <a:cubicBezTo>
                  <a:pt x="3877" y="4896"/>
                  <a:pt x="2298" y="4157"/>
                  <a:pt x="1069" y="2708"/>
                </a:cubicBezTo>
                <a:cubicBezTo>
                  <a:pt x="330" y="1829"/>
                  <a:pt x="140" y="930"/>
                  <a:pt x="290" y="41"/>
                </a:cubicBezTo>
                <a:lnTo>
                  <a:pt x="150" y="41"/>
                </a:lnTo>
                <a:cubicBezTo>
                  <a:pt x="0" y="950"/>
                  <a:pt x="210" y="1879"/>
                  <a:pt x="979" y="2788"/>
                </a:cubicBezTo>
                <a:cubicBezTo>
                  <a:pt x="1549" y="3488"/>
                  <a:pt x="2268" y="4047"/>
                  <a:pt x="3087" y="4447"/>
                </a:cubicBezTo>
                <a:cubicBezTo>
                  <a:pt x="3887" y="4807"/>
                  <a:pt x="4763" y="5006"/>
                  <a:pt x="5650" y="5006"/>
                </a:cubicBezTo>
                <a:cubicBezTo>
                  <a:pt x="5672" y="5006"/>
                  <a:pt x="5693" y="5006"/>
                  <a:pt x="5715" y="5006"/>
                </a:cubicBezTo>
                <a:cubicBezTo>
                  <a:pt x="7154" y="5006"/>
                  <a:pt x="8762" y="4576"/>
                  <a:pt x="10520" y="3757"/>
                </a:cubicBezTo>
                <a:cubicBezTo>
                  <a:pt x="11969" y="3068"/>
                  <a:pt x="13637" y="2359"/>
                  <a:pt x="15016" y="2359"/>
                </a:cubicBezTo>
                <a:cubicBezTo>
                  <a:pt x="15855" y="2359"/>
                  <a:pt x="16465" y="2618"/>
                  <a:pt x="16854" y="3148"/>
                </a:cubicBezTo>
                <a:cubicBezTo>
                  <a:pt x="16858" y="3152"/>
                  <a:pt x="16862" y="3157"/>
                  <a:pt x="16865" y="3163"/>
                </a:cubicBezTo>
                <a:lnTo>
                  <a:pt x="16865" y="3163"/>
                </a:lnTo>
                <a:cubicBezTo>
                  <a:pt x="16865" y="3164"/>
                  <a:pt x="16865" y="3166"/>
                  <a:pt x="16864" y="3168"/>
                </a:cubicBezTo>
                <a:cubicBezTo>
                  <a:pt x="16854" y="3248"/>
                  <a:pt x="16844" y="3328"/>
                  <a:pt x="16834" y="3408"/>
                </a:cubicBezTo>
                <a:cubicBezTo>
                  <a:pt x="16831" y="3439"/>
                  <a:pt x="16829" y="3470"/>
                  <a:pt x="16827" y="3502"/>
                </a:cubicBezTo>
                <a:lnTo>
                  <a:pt x="16827" y="3502"/>
                </a:lnTo>
                <a:cubicBezTo>
                  <a:pt x="16803" y="3610"/>
                  <a:pt x="16783" y="3720"/>
                  <a:pt x="16769" y="3831"/>
                </a:cubicBezTo>
                <a:lnTo>
                  <a:pt x="16769" y="3831"/>
                </a:lnTo>
                <a:cubicBezTo>
                  <a:pt x="16754" y="3887"/>
                  <a:pt x="16739" y="3942"/>
                  <a:pt x="16724" y="3997"/>
                </a:cubicBezTo>
                <a:cubicBezTo>
                  <a:pt x="16684" y="4197"/>
                  <a:pt x="16654" y="4387"/>
                  <a:pt x="16634" y="4586"/>
                </a:cubicBezTo>
                <a:cubicBezTo>
                  <a:pt x="16628" y="4654"/>
                  <a:pt x="16621" y="4717"/>
                  <a:pt x="16617" y="4781"/>
                </a:cubicBezTo>
                <a:lnTo>
                  <a:pt x="16617" y="4781"/>
                </a:lnTo>
                <a:cubicBezTo>
                  <a:pt x="16596" y="4883"/>
                  <a:pt x="16578" y="4984"/>
                  <a:pt x="16567" y="5089"/>
                </a:cubicBezTo>
                <a:lnTo>
                  <a:pt x="16567" y="5089"/>
                </a:lnTo>
                <a:cubicBezTo>
                  <a:pt x="16559" y="5124"/>
                  <a:pt x="16551" y="5160"/>
                  <a:pt x="16545" y="5196"/>
                </a:cubicBezTo>
                <a:cubicBezTo>
                  <a:pt x="16495" y="5406"/>
                  <a:pt x="16465" y="5615"/>
                  <a:pt x="16445" y="5825"/>
                </a:cubicBezTo>
                <a:cubicBezTo>
                  <a:pt x="16440" y="5868"/>
                  <a:pt x="16435" y="5911"/>
                  <a:pt x="16431" y="5954"/>
                </a:cubicBezTo>
                <a:lnTo>
                  <a:pt x="16431" y="5954"/>
                </a:lnTo>
                <a:cubicBezTo>
                  <a:pt x="16405" y="6073"/>
                  <a:pt x="16385" y="6190"/>
                  <a:pt x="16370" y="6308"/>
                </a:cubicBezTo>
                <a:lnTo>
                  <a:pt x="16370" y="6308"/>
                </a:lnTo>
                <a:cubicBezTo>
                  <a:pt x="16361" y="6349"/>
                  <a:pt x="16353" y="6390"/>
                  <a:pt x="16345" y="6435"/>
                </a:cubicBezTo>
                <a:cubicBezTo>
                  <a:pt x="16305" y="6594"/>
                  <a:pt x="16278" y="6759"/>
                  <a:pt x="16258" y="6920"/>
                </a:cubicBezTo>
                <a:lnTo>
                  <a:pt x="16258" y="6920"/>
                </a:lnTo>
                <a:cubicBezTo>
                  <a:pt x="16248" y="6965"/>
                  <a:pt x="16237" y="7008"/>
                  <a:pt x="16225" y="7054"/>
                </a:cubicBezTo>
                <a:cubicBezTo>
                  <a:pt x="16185" y="7254"/>
                  <a:pt x="16155" y="7464"/>
                  <a:pt x="16135" y="7664"/>
                </a:cubicBezTo>
                <a:cubicBezTo>
                  <a:pt x="16128" y="7728"/>
                  <a:pt x="16121" y="7798"/>
                  <a:pt x="16117" y="7865"/>
                </a:cubicBezTo>
                <a:lnTo>
                  <a:pt x="16117" y="7865"/>
                </a:lnTo>
                <a:cubicBezTo>
                  <a:pt x="16110" y="7895"/>
                  <a:pt x="16102" y="7924"/>
                  <a:pt x="16095" y="7953"/>
                </a:cubicBezTo>
                <a:cubicBezTo>
                  <a:pt x="16065" y="8063"/>
                  <a:pt x="16045" y="8173"/>
                  <a:pt x="16015" y="8283"/>
                </a:cubicBezTo>
                <a:cubicBezTo>
                  <a:pt x="15975" y="8483"/>
                  <a:pt x="15945" y="8683"/>
                  <a:pt x="15925" y="8892"/>
                </a:cubicBezTo>
                <a:cubicBezTo>
                  <a:pt x="15921" y="8932"/>
                  <a:pt x="15916" y="8973"/>
                  <a:pt x="15913" y="9014"/>
                </a:cubicBezTo>
                <a:lnTo>
                  <a:pt x="15913" y="9014"/>
                </a:lnTo>
                <a:cubicBezTo>
                  <a:pt x="15889" y="9148"/>
                  <a:pt x="15870" y="9280"/>
                  <a:pt x="15855" y="9414"/>
                </a:cubicBezTo>
                <a:lnTo>
                  <a:pt x="15855" y="9414"/>
                </a:lnTo>
                <a:cubicBezTo>
                  <a:pt x="15848" y="9447"/>
                  <a:pt x="15841" y="9479"/>
                  <a:pt x="15835" y="9512"/>
                </a:cubicBezTo>
                <a:cubicBezTo>
                  <a:pt x="15795" y="9712"/>
                  <a:pt x="15765" y="9911"/>
                  <a:pt x="15745" y="10111"/>
                </a:cubicBezTo>
                <a:cubicBezTo>
                  <a:pt x="15742" y="10144"/>
                  <a:pt x="15738" y="10176"/>
                  <a:pt x="15735" y="10208"/>
                </a:cubicBezTo>
                <a:lnTo>
                  <a:pt x="15735" y="10208"/>
                </a:lnTo>
                <a:cubicBezTo>
                  <a:pt x="15705" y="10375"/>
                  <a:pt x="15682" y="10546"/>
                  <a:pt x="15665" y="10711"/>
                </a:cubicBezTo>
                <a:cubicBezTo>
                  <a:pt x="15658" y="10781"/>
                  <a:pt x="15651" y="10851"/>
                  <a:pt x="15644" y="10920"/>
                </a:cubicBezTo>
                <a:lnTo>
                  <a:pt x="15644" y="10920"/>
                </a:lnTo>
                <a:cubicBezTo>
                  <a:pt x="15635" y="10976"/>
                  <a:pt x="15627" y="11032"/>
                  <a:pt x="15618" y="11088"/>
                </a:cubicBezTo>
                <a:lnTo>
                  <a:pt x="15618" y="11088"/>
                </a:lnTo>
                <a:cubicBezTo>
                  <a:pt x="15598" y="11168"/>
                  <a:pt x="15579" y="11247"/>
                  <a:pt x="15565" y="11330"/>
                </a:cubicBezTo>
                <a:cubicBezTo>
                  <a:pt x="15539" y="11455"/>
                  <a:pt x="15517" y="11575"/>
                  <a:pt x="15500" y="11699"/>
                </a:cubicBezTo>
                <a:lnTo>
                  <a:pt x="15500" y="11699"/>
                </a:lnTo>
                <a:cubicBezTo>
                  <a:pt x="15483" y="11768"/>
                  <a:pt x="15469" y="11831"/>
                  <a:pt x="15456" y="11899"/>
                </a:cubicBezTo>
                <a:cubicBezTo>
                  <a:pt x="15246" y="12988"/>
                  <a:pt x="15246" y="14067"/>
                  <a:pt x="15715" y="15126"/>
                </a:cubicBezTo>
                <a:cubicBezTo>
                  <a:pt x="16265" y="16345"/>
                  <a:pt x="17873" y="17434"/>
                  <a:pt x="19352" y="17664"/>
                </a:cubicBezTo>
                <a:lnTo>
                  <a:pt x="19352" y="17534"/>
                </a:lnTo>
                <a:cubicBezTo>
                  <a:pt x="17923" y="17334"/>
                  <a:pt x="16375" y="16275"/>
                  <a:pt x="15845" y="15096"/>
                </a:cubicBezTo>
                <a:cubicBezTo>
                  <a:pt x="15575" y="14477"/>
                  <a:pt x="15446" y="13808"/>
                  <a:pt x="15466" y="13128"/>
                </a:cubicBezTo>
                <a:cubicBezTo>
                  <a:pt x="15466" y="13122"/>
                  <a:pt x="15466" y="13115"/>
                  <a:pt x="15466" y="13109"/>
                </a:cubicBezTo>
                <a:lnTo>
                  <a:pt x="15466" y="13109"/>
                </a:lnTo>
                <a:cubicBezTo>
                  <a:pt x="15516" y="13568"/>
                  <a:pt x="15635" y="14018"/>
                  <a:pt x="15825" y="14437"/>
                </a:cubicBezTo>
                <a:cubicBezTo>
                  <a:pt x="16365" y="15626"/>
                  <a:pt x="17923" y="16675"/>
                  <a:pt x="19372" y="16905"/>
                </a:cubicBezTo>
                <a:lnTo>
                  <a:pt x="19372" y="16775"/>
                </a:lnTo>
                <a:cubicBezTo>
                  <a:pt x="17963" y="16575"/>
                  <a:pt x="16455" y="15556"/>
                  <a:pt x="15935" y="14407"/>
                </a:cubicBezTo>
                <a:cubicBezTo>
                  <a:pt x="15675" y="13818"/>
                  <a:pt x="15546" y="13168"/>
                  <a:pt x="15565" y="12529"/>
                </a:cubicBezTo>
                <a:cubicBezTo>
                  <a:pt x="15565" y="12511"/>
                  <a:pt x="15566" y="12493"/>
                  <a:pt x="15566" y="12475"/>
                </a:cubicBezTo>
                <a:lnTo>
                  <a:pt x="15566" y="12475"/>
                </a:lnTo>
                <a:cubicBezTo>
                  <a:pt x="15569" y="12504"/>
                  <a:pt x="15572" y="12532"/>
                  <a:pt x="15575" y="12559"/>
                </a:cubicBezTo>
                <a:cubicBezTo>
                  <a:pt x="15625" y="12988"/>
                  <a:pt x="15745" y="13408"/>
                  <a:pt x="15925" y="13808"/>
                </a:cubicBezTo>
                <a:cubicBezTo>
                  <a:pt x="16465" y="14977"/>
                  <a:pt x="17953" y="15976"/>
                  <a:pt x="19372" y="16195"/>
                </a:cubicBezTo>
                <a:lnTo>
                  <a:pt x="19372" y="16075"/>
                </a:lnTo>
                <a:cubicBezTo>
                  <a:pt x="18003" y="15816"/>
                  <a:pt x="16535" y="14827"/>
                  <a:pt x="16035" y="13728"/>
                </a:cubicBezTo>
                <a:lnTo>
                  <a:pt x="16025" y="13728"/>
                </a:lnTo>
                <a:cubicBezTo>
                  <a:pt x="15765" y="13128"/>
                  <a:pt x="15635" y="12489"/>
                  <a:pt x="15655" y="11840"/>
                </a:cubicBezTo>
                <a:lnTo>
                  <a:pt x="15655" y="11840"/>
                </a:lnTo>
                <a:cubicBezTo>
                  <a:pt x="15705" y="12279"/>
                  <a:pt x="15825" y="12699"/>
                  <a:pt x="16005" y="13098"/>
                </a:cubicBezTo>
                <a:cubicBezTo>
                  <a:pt x="16525" y="14227"/>
                  <a:pt x="17973" y="15196"/>
                  <a:pt x="19362" y="15416"/>
                </a:cubicBezTo>
                <a:lnTo>
                  <a:pt x="19362" y="15286"/>
                </a:lnTo>
                <a:cubicBezTo>
                  <a:pt x="18023" y="15066"/>
                  <a:pt x="16624" y="14127"/>
                  <a:pt x="16125" y="13038"/>
                </a:cubicBezTo>
                <a:cubicBezTo>
                  <a:pt x="15872" y="12504"/>
                  <a:pt x="15752" y="11922"/>
                  <a:pt x="15755" y="11330"/>
                </a:cubicBezTo>
                <a:lnTo>
                  <a:pt x="15755" y="11330"/>
                </a:lnTo>
                <a:cubicBezTo>
                  <a:pt x="15809" y="11706"/>
                  <a:pt x="15925" y="12081"/>
                  <a:pt x="16085" y="12429"/>
                </a:cubicBezTo>
                <a:cubicBezTo>
                  <a:pt x="16634" y="13608"/>
                  <a:pt x="18093" y="14457"/>
                  <a:pt x="19342" y="14657"/>
                </a:cubicBezTo>
                <a:lnTo>
                  <a:pt x="19342" y="14537"/>
                </a:lnTo>
                <a:cubicBezTo>
                  <a:pt x="18063" y="14317"/>
                  <a:pt x="16704" y="13408"/>
                  <a:pt x="16215" y="12359"/>
                </a:cubicBezTo>
                <a:cubicBezTo>
                  <a:pt x="16005" y="11909"/>
                  <a:pt x="15885" y="11420"/>
                  <a:pt x="15855" y="10910"/>
                </a:cubicBezTo>
                <a:cubicBezTo>
                  <a:pt x="15866" y="10894"/>
                  <a:pt x="15875" y="10874"/>
                  <a:pt x="15881" y="10852"/>
                </a:cubicBezTo>
                <a:lnTo>
                  <a:pt x="15881" y="10852"/>
                </a:lnTo>
                <a:cubicBezTo>
                  <a:pt x="15942" y="11161"/>
                  <a:pt x="16040" y="11469"/>
                  <a:pt x="16175" y="11750"/>
                </a:cubicBezTo>
                <a:cubicBezTo>
                  <a:pt x="16674" y="12819"/>
                  <a:pt x="18023" y="13708"/>
                  <a:pt x="19342" y="13918"/>
                </a:cubicBezTo>
                <a:lnTo>
                  <a:pt x="19342" y="13788"/>
                </a:lnTo>
                <a:cubicBezTo>
                  <a:pt x="18083" y="13568"/>
                  <a:pt x="16794" y="12709"/>
                  <a:pt x="16305" y="11680"/>
                </a:cubicBezTo>
                <a:cubicBezTo>
                  <a:pt x="16135" y="11320"/>
                  <a:pt x="16025" y="10930"/>
                  <a:pt x="15975" y="10531"/>
                </a:cubicBezTo>
                <a:lnTo>
                  <a:pt x="16021" y="10399"/>
                </a:lnTo>
                <a:lnTo>
                  <a:pt x="16021" y="10399"/>
                </a:lnTo>
                <a:cubicBezTo>
                  <a:pt x="16072" y="10620"/>
                  <a:pt x="16159" y="10850"/>
                  <a:pt x="16265" y="11060"/>
                </a:cubicBezTo>
                <a:cubicBezTo>
                  <a:pt x="16744" y="12089"/>
                  <a:pt x="18053" y="12948"/>
                  <a:pt x="19332" y="13148"/>
                </a:cubicBezTo>
                <a:lnTo>
                  <a:pt x="19332" y="13028"/>
                </a:lnTo>
                <a:cubicBezTo>
                  <a:pt x="18123" y="12809"/>
                  <a:pt x="16864" y="11979"/>
                  <a:pt x="16395" y="10990"/>
                </a:cubicBezTo>
                <a:cubicBezTo>
                  <a:pt x="16265" y="10721"/>
                  <a:pt x="16175" y="10431"/>
                  <a:pt x="16115" y="10131"/>
                </a:cubicBezTo>
                <a:lnTo>
                  <a:pt x="16195" y="9911"/>
                </a:lnTo>
                <a:cubicBezTo>
                  <a:pt x="16196" y="9906"/>
                  <a:pt x="16198" y="9901"/>
                  <a:pt x="16200" y="9896"/>
                </a:cubicBezTo>
                <a:lnTo>
                  <a:pt x="16200" y="9896"/>
                </a:lnTo>
                <a:cubicBezTo>
                  <a:pt x="16201" y="9901"/>
                  <a:pt x="16203" y="9906"/>
                  <a:pt x="16205" y="9911"/>
                </a:cubicBezTo>
                <a:cubicBezTo>
                  <a:pt x="16255" y="10071"/>
                  <a:pt x="16315" y="10221"/>
                  <a:pt x="16385" y="10371"/>
                </a:cubicBezTo>
                <a:cubicBezTo>
                  <a:pt x="16914" y="11480"/>
                  <a:pt x="18213" y="12199"/>
                  <a:pt x="19372" y="12389"/>
                </a:cubicBezTo>
                <a:lnTo>
                  <a:pt x="19372" y="12259"/>
                </a:lnTo>
                <a:cubicBezTo>
                  <a:pt x="18263" y="12059"/>
                  <a:pt x="16994" y="11360"/>
                  <a:pt x="16495" y="10311"/>
                </a:cubicBezTo>
                <a:cubicBezTo>
                  <a:pt x="16395" y="10121"/>
                  <a:pt x="16325" y="9921"/>
                  <a:pt x="16265" y="9712"/>
                </a:cubicBezTo>
                <a:lnTo>
                  <a:pt x="16360" y="9465"/>
                </a:lnTo>
                <a:lnTo>
                  <a:pt x="16360" y="9465"/>
                </a:lnTo>
                <a:cubicBezTo>
                  <a:pt x="16388" y="9540"/>
                  <a:pt x="16417" y="9616"/>
                  <a:pt x="16455" y="9692"/>
                </a:cubicBezTo>
                <a:cubicBezTo>
                  <a:pt x="16974" y="10751"/>
                  <a:pt x="18233" y="11450"/>
                  <a:pt x="19352" y="11630"/>
                </a:cubicBezTo>
                <a:lnTo>
                  <a:pt x="19352" y="11510"/>
                </a:lnTo>
                <a:cubicBezTo>
                  <a:pt x="18283" y="11320"/>
                  <a:pt x="17084" y="10651"/>
                  <a:pt x="16585" y="9632"/>
                </a:cubicBezTo>
                <a:cubicBezTo>
                  <a:pt x="16525" y="9512"/>
                  <a:pt x="16475" y="9392"/>
                  <a:pt x="16435" y="9262"/>
                </a:cubicBezTo>
                <a:lnTo>
                  <a:pt x="16495" y="9092"/>
                </a:lnTo>
                <a:cubicBezTo>
                  <a:pt x="16515" y="9052"/>
                  <a:pt x="16525" y="9002"/>
                  <a:pt x="16545" y="8962"/>
                </a:cubicBezTo>
                <a:lnTo>
                  <a:pt x="16565" y="9002"/>
                </a:lnTo>
                <a:cubicBezTo>
                  <a:pt x="17064" y="10011"/>
                  <a:pt x="18273" y="10691"/>
                  <a:pt x="19352" y="10870"/>
                </a:cubicBezTo>
                <a:lnTo>
                  <a:pt x="19352" y="10751"/>
                </a:lnTo>
                <a:cubicBezTo>
                  <a:pt x="18313" y="10561"/>
                  <a:pt x="17164" y="9921"/>
                  <a:pt x="16674" y="8952"/>
                </a:cubicBezTo>
                <a:lnTo>
                  <a:pt x="16674" y="8942"/>
                </a:lnTo>
                <a:cubicBezTo>
                  <a:pt x="16644" y="8892"/>
                  <a:pt x="16624" y="8852"/>
                  <a:pt x="16604" y="8802"/>
                </a:cubicBezTo>
                <a:cubicBezTo>
                  <a:pt x="16643" y="8686"/>
                  <a:pt x="16691" y="8580"/>
                  <a:pt x="16731" y="8473"/>
                </a:cubicBezTo>
                <a:lnTo>
                  <a:pt x="16731" y="8473"/>
                </a:lnTo>
                <a:cubicBezTo>
                  <a:pt x="17272" y="9396"/>
                  <a:pt x="18377" y="9962"/>
                  <a:pt x="19352" y="10121"/>
                </a:cubicBezTo>
                <a:lnTo>
                  <a:pt x="19352" y="10001"/>
                </a:lnTo>
                <a:cubicBezTo>
                  <a:pt x="18383" y="9821"/>
                  <a:pt x="17284" y="9242"/>
                  <a:pt x="16784" y="8303"/>
                </a:cubicBezTo>
                <a:lnTo>
                  <a:pt x="16794" y="8303"/>
                </a:lnTo>
                <a:cubicBezTo>
                  <a:pt x="16792" y="8301"/>
                  <a:pt x="16790" y="8298"/>
                  <a:pt x="16788" y="8295"/>
                </a:cubicBezTo>
                <a:lnTo>
                  <a:pt x="16788" y="8295"/>
                </a:lnTo>
                <a:cubicBezTo>
                  <a:pt x="16836" y="8177"/>
                  <a:pt x="16875" y="8050"/>
                  <a:pt x="16924" y="7933"/>
                </a:cubicBezTo>
                <a:lnTo>
                  <a:pt x="16928" y="7923"/>
                </a:lnTo>
                <a:lnTo>
                  <a:pt x="16928" y="7923"/>
                </a:lnTo>
                <a:cubicBezTo>
                  <a:pt x="17480" y="8710"/>
                  <a:pt x="18460" y="9193"/>
                  <a:pt x="19352" y="9342"/>
                </a:cubicBezTo>
                <a:lnTo>
                  <a:pt x="19352" y="9212"/>
                </a:lnTo>
                <a:cubicBezTo>
                  <a:pt x="18473" y="9082"/>
                  <a:pt x="17484" y="8583"/>
                  <a:pt x="16974" y="7783"/>
                </a:cubicBezTo>
                <a:cubicBezTo>
                  <a:pt x="17012" y="7651"/>
                  <a:pt x="17059" y="7518"/>
                  <a:pt x="17098" y="7385"/>
                </a:cubicBezTo>
                <a:lnTo>
                  <a:pt x="17098" y="7385"/>
                </a:lnTo>
                <a:cubicBezTo>
                  <a:pt x="17100" y="7388"/>
                  <a:pt x="17102" y="7391"/>
                  <a:pt x="17104" y="7394"/>
                </a:cubicBezTo>
                <a:cubicBezTo>
                  <a:pt x="17644" y="8083"/>
                  <a:pt x="18533" y="8503"/>
                  <a:pt x="19352" y="8633"/>
                </a:cubicBezTo>
                <a:lnTo>
                  <a:pt x="19352" y="8513"/>
                </a:lnTo>
                <a:cubicBezTo>
                  <a:pt x="18544" y="8343"/>
                  <a:pt x="17666" y="7924"/>
                  <a:pt x="17156" y="7217"/>
                </a:cubicBezTo>
                <a:lnTo>
                  <a:pt x="17156" y="7217"/>
                </a:lnTo>
                <a:cubicBezTo>
                  <a:pt x="17195" y="7069"/>
                  <a:pt x="17235" y="6912"/>
                  <a:pt x="17274" y="6764"/>
                </a:cubicBezTo>
                <a:lnTo>
                  <a:pt x="17278" y="6750"/>
                </a:lnTo>
                <a:lnTo>
                  <a:pt x="17278" y="6750"/>
                </a:lnTo>
                <a:cubicBezTo>
                  <a:pt x="17807" y="7340"/>
                  <a:pt x="18609" y="7705"/>
                  <a:pt x="19352" y="7823"/>
                </a:cubicBezTo>
                <a:lnTo>
                  <a:pt x="19352" y="7703"/>
                </a:lnTo>
                <a:cubicBezTo>
                  <a:pt x="18613" y="7604"/>
                  <a:pt x="17813" y="7224"/>
                  <a:pt x="17314" y="6615"/>
                </a:cubicBezTo>
                <a:cubicBezTo>
                  <a:pt x="17354" y="6455"/>
                  <a:pt x="17384" y="6295"/>
                  <a:pt x="17414" y="6125"/>
                </a:cubicBezTo>
                <a:cubicBezTo>
                  <a:pt x="17415" y="6119"/>
                  <a:pt x="17416" y="6114"/>
                  <a:pt x="17417" y="6108"/>
                </a:cubicBezTo>
                <a:lnTo>
                  <a:pt x="17417" y="6108"/>
                </a:lnTo>
                <a:lnTo>
                  <a:pt x="17434" y="6125"/>
                </a:lnTo>
                <a:cubicBezTo>
                  <a:pt x="17953" y="6674"/>
                  <a:pt x="18692" y="6984"/>
                  <a:pt x="19382" y="7094"/>
                </a:cubicBezTo>
                <a:lnTo>
                  <a:pt x="19382" y="6974"/>
                </a:lnTo>
                <a:cubicBezTo>
                  <a:pt x="18673" y="6864"/>
                  <a:pt x="17933" y="6535"/>
                  <a:pt x="17444" y="5975"/>
                </a:cubicBezTo>
                <a:lnTo>
                  <a:pt x="17434" y="5975"/>
                </a:lnTo>
                <a:cubicBezTo>
                  <a:pt x="17453" y="5861"/>
                  <a:pt x="17472" y="5756"/>
                  <a:pt x="17482" y="5643"/>
                </a:cubicBezTo>
                <a:lnTo>
                  <a:pt x="17482" y="5643"/>
                </a:lnTo>
                <a:cubicBezTo>
                  <a:pt x="17483" y="5641"/>
                  <a:pt x="17483" y="5638"/>
                  <a:pt x="17484" y="5635"/>
                </a:cubicBezTo>
                <a:cubicBezTo>
                  <a:pt x="17493" y="5572"/>
                  <a:pt x="17502" y="5509"/>
                  <a:pt x="17511" y="5453"/>
                </a:cubicBezTo>
                <a:lnTo>
                  <a:pt x="17511" y="5453"/>
                </a:lnTo>
                <a:cubicBezTo>
                  <a:pt x="18009" y="5938"/>
                  <a:pt x="18656" y="6265"/>
                  <a:pt x="19352" y="6365"/>
                </a:cubicBezTo>
                <a:lnTo>
                  <a:pt x="19352" y="6235"/>
                </a:lnTo>
                <a:cubicBezTo>
                  <a:pt x="18712" y="6115"/>
                  <a:pt x="18003" y="5805"/>
                  <a:pt x="17534" y="5286"/>
                </a:cubicBezTo>
                <a:cubicBezTo>
                  <a:pt x="17534" y="5240"/>
                  <a:pt x="17542" y="5203"/>
                  <a:pt x="17543" y="5167"/>
                </a:cubicBezTo>
                <a:lnTo>
                  <a:pt x="17543" y="5167"/>
                </a:lnTo>
                <a:cubicBezTo>
                  <a:pt x="17543" y="5167"/>
                  <a:pt x="17544" y="5166"/>
                  <a:pt x="17544" y="5166"/>
                </a:cubicBezTo>
                <a:lnTo>
                  <a:pt x="17544" y="5156"/>
                </a:lnTo>
                <a:cubicBezTo>
                  <a:pt x="17564" y="5026"/>
                  <a:pt x="17584" y="4896"/>
                  <a:pt x="17594" y="4766"/>
                </a:cubicBezTo>
                <a:lnTo>
                  <a:pt x="17594" y="4746"/>
                </a:lnTo>
                <a:cubicBezTo>
                  <a:pt x="18073" y="5206"/>
                  <a:pt x="18692" y="5506"/>
                  <a:pt x="19352" y="5595"/>
                </a:cubicBezTo>
                <a:lnTo>
                  <a:pt x="19352" y="5476"/>
                </a:lnTo>
                <a:cubicBezTo>
                  <a:pt x="18692" y="5376"/>
                  <a:pt x="18083" y="5066"/>
                  <a:pt x="17624" y="4586"/>
                </a:cubicBezTo>
                <a:cubicBezTo>
                  <a:pt x="17644" y="4467"/>
                  <a:pt x="17653" y="4347"/>
                  <a:pt x="17663" y="4237"/>
                </a:cubicBezTo>
                <a:cubicBezTo>
                  <a:pt x="17673" y="4167"/>
                  <a:pt x="17673" y="4107"/>
                  <a:pt x="17683" y="4047"/>
                </a:cubicBezTo>
                <a:lnTo>
                  <a:pt x="17683" y="4046"/>
                </a:lnTo>
                <a:lnTo>
                  <a:pt x="17683" y="4046"/>
                </a:lnTo>
                <a:cubicBezTo>
                  <a:pt x="18142" y="4481"/>
                  <a:pt x="18727" y="4757"/>
                  <a:pt x="19342" y="4836"/>
                </a:cubicBezTo>
                <a:lnTo>
                  <a:pt x="19342" y="4716"/>
                </a:lnTo>
                <a:cubicBezTo>
                  <a:pt x="18722" y="4626"/>
                  <a:pt x="18153" y="4337"/>
                  <a:pt x="17713" y="3897"/>
                </a:cubicBezTo>
                <a:lnTo>
                  <a:pt x="17703" y="3887"/>
                </a:lnTo>
                <a:lnTo>
                  <a:pt x="17699" y="3883"/>
                </a:lnTo>
                <a:lnTo>
                  <a:pt x="17699" y="3883"/>
                </a:lnTo>
                <a:cubicBezTo>
                  <a:pt x="17707" y="3851"/>
                  <a:pt x="17713" y="3821"/>
                  <a:pt x="17713" y="3797"/>
                </a:cubicBezTo>
                <a:cubicBezTo>
                  <a:pt x="17743" y="3657"/>
                  <a:pt x="17763" y="3517"/>
                  <a:pt x="17773" y="3378"/>
                </a:cubicBezTo>
                <a:lnTo>
                  <a:pt x="17773" y="3348"/>
                </a:lnTo>
                <a:lnTo>
                  <a:pt x="17783" y="3358"/>
                </a:lnTo>
                <a:cubicBezTo>
                  <a:pt x="18213" y="3757"/>
                  <a:pt x="18762" y="4027"/>
                  <a:pt x="19362" y="4107"/>
                </a:cubicBezTo>
                <a:lnTo>
                  <a:pt x="19362" y="3977"/>
                </a:lnTo>
                <a:cubicBezTo>
                  <a:pt x="18772" y="3897"/>
                  <a:pt x="18223" y="3627"/>
                  <a:pt x="17803" y="3208"/>
                </a:cubicBezTo>
                <a:lnTo>
                  <a:pt x="17803" y="3198"/>
                </a:lnTo>
                <a:lnTo>
                  <a:pt x="17798" y="3192"/>
                </a:lnTo>
                <a:lnTo>
                  <a:pt x="17798" y="3192"/>
                </a:lnTo>
                <a:cubicBezTo>
                  <a:pt x="17812" y="3110"/>
                  <a:pt x="17820" y="3027"/>
                  <a:pt x="17828" y="2945"/>
                </a:cubicBezTo>
                <a:lnTo>
                  <a:pt x="17828" y="2945"/>
                </a:lnTo>
                <a:cubicBezTo>
                  <a:pt x="17833" y="2923"/>
                  <a:pt x="17838" y="2901"/>
                  <a:pt x="17843" y="2878"/>
                </a:cubicBezTo>
                <a:cubicBezTo>
                  <a:pt x="17853" y="2808"/>
                  <a:pt x="17863" y="2748"/>
                  <a:pt x="17873" y="2678"/>
                </a:cubicBezTo>
                <a:cubicBezTo>
                  <a:pt x="17874" y="2674"/>
                  <a:pt x="17874" y="2671"/>
                  <a:pt x="17875" y="2667"/>
                </a:cubicBezTo>
                <a:lnTo>
                  <a:pt x="17875" y="2667"/>
                </a:lnTo>
                <a:cubicBezTo>
                  <a:pt x="18290" y="3026"/>
                  <a:pt x="18792" y="3249"/>
                  <a:pt x="19342" y="3328"/>
                </a:cubicBezTo>
                <a:lnTo>
                  <a:pt x="19342" y="3198"/>
                </a:lnTo>
                <a:cubicBezTo>
                  <a:pt x="18792" y="3128"/>
                  <a:pt x="18293" y="2888"/>
                  <a:pt x="17903" y="2518"/>
                </a:cubicBezTo>
                <a:cubicBezTo>
                  <a:pt x="17896" y="2512"/>
                  <a:pt x="17894" y="2509"/>
                  <a:pt x="17894" y="2509"/>
                </a:cubicBezTo>
                <a:lnTo>
                  <a:pt x="17894" y="2509"/>
                </a:lnTo>
                <a:cubicBezTo>
                  <a:pt x="17895" y="2484"/>
                  <a:pt x="17901" y="2455"/>
                  <a:pt x="17903" y="2430"/>
                </a:cubicBezTo>
                <a:lnTo>
                  <a:pt x="17903" y="2430"/>
                </a:lnTo>
                <a:cubicBezTo>
                  <a:pt x="17903" y="2429"/>
                  <a:pt x="17903" y="2429"/>
                  <a:pt x="17903" y="2429"/>
                </a:cubicBezTo>
                <a:cubicBezTo>
                  <a:pt x="17923" y="2281"/>
                  <a:pt x="17943" y="2133"/>
                  <a:pt x="17962" y="1986"/>
                </a:cubicBezTo>
                <a:lnTo>
                  <a:pt x="17962" y="1986"/>
                </a:lnTo>
                <a:cubicBezTo>
                  <a:pt x="18349" y="2326"/>
                  <a:pt x="18831" y="2540"/>
                  <a:pt x="19342" y="2608"/>
                </a:cubicBezTo>
                <a:lnTo>
                  <a:pt x="19342" y="2478"/>
                </a:lnTo>
                <a:cubicBezTo>
                  <a:pt x="18832" y="2409"/>
                  <a:pt x="18363" y="2169"/>
                  <a:pt x="17993" y="1819"/>
                </a:cubicBezTo>
                <a:lnTo>
                  <a:pt x="17986" y="1812"/>
                </a:lnTo>
                <a:lnTo>
                  <a:pt x="17986" y="1812"/>
                </a:lnTo>
                <a:cubicBezTo>
                  <a:pt x="18003" y="1726"/>
                  <a:pt x="18012" y="1633"/>
                  <a:pt x="18020" y="1539"/>
                </a:cubicBezTo>
                <a:lnTo>
                  <a:pt x="18020" y="1539"/>
                </a:lnTo>
                <a:cubicBezTo>
                  <a:pt x="18021" y="1533"/>
                  <a:pt x="18022" y="1526"/>
                  <a:pt x="18023" y="1519"/>
                </a:cubicBezTo>
                <a:cubicBezTo>
                  <a:pt x="18043" y="1439"/>
                  <a:pt x="18053" y="1370"/>
                  <a:pt x="18063" y="1300"/>
                </a:cubicBezTo>
                <a:cubicBezTo>
                  <a:pt x="18064" y="1293"/>
                  <a:pt x="18065" y="1287"/>
                  <a:pt x="18066" y="1282"/>
                </a:cubicBezTo>
                <a:lnTo>
                  <a:pt x="18066" y="1282"/>
                </a:lnTo>
                <a:cubicBezTo>
                  <a:pt x="18435" y="1590"/>
                  <a:pt x="18883" y="1789"/>
                  <a:pt x="19362" y="1849"/>
                </a:cubicBezTo>
                <a:lnTo>
                  <a:pt x="19362" y="1729"/>
                </a:lnTo>
                <a:cubicBezTo>
                  <a:pt x="18882" y="1669"/>
                  <a:pt x="18433" y="1459"/>
                  <a:pt x="18083" y="1130"/>
                </a:cubicBezTo>
                <a:cubicBezTo>
                  <a:pt x="18083" y="1106"/>
                  <a:pt x="18083" y="1083"/>
                  <a:pt x="18083" y="1060"/>
                </a:cubicBezTo>
                <a:cubicBezTo>
                  <a:pt x="18084" y="1051"/>
                  <a:pt x="18085" y="1042"/>
                  <a:pt x="18086" y="1033"/>
                </a:cubicBezTo>
                <a:lnTo>
                  <a:pt x="18086" y="1033"/>
                </a:lnTo>
                <a:cubicBezTo>
                  <a:pt x="18110" y="911"/>
                  <a:pt x="18127" y="789"/>
                  <a:pt x="18138" y="666"/>
                </a:cubicBezTo>
                <a:lnTo>
                  <a:pt x="18138" y="666"/>
                </a:lnTo>
                <a:cubicBezTo>
                  <a:pt x="18142" y="645"/>
                  <a:pt x="18147" y="623"/>
                  <a:pt x="18153" y="600"/>
                </a:cubicBezTo>
                <a:cubicBezTo>
                  <a:pt x="18155" y="592"/>
                  <a:pt x="18156" y="583"/>
                  <a:pt x="18158" y="575"/>
                </a:cubicBezTo>
                <a:lnTo>
                  <a:pt x="18158" y="575"/>
                </a:lnTo>
                <a:cubicBezTo>
                  <a:pt x="18497" y="862"/>
                  <a:pt x="18915" y="1050"/>
                  <a:pt x="19362" y="1100"/>
                </a:cubicBezTo>
                <a:lnTo>
                  <a:pt x="19362" y="970"/>
                </a:lnTo>
                <a:cubicBezTo>
                  <a:pt x="18922" y="920"/>
                  <a:pt x="18513" y="740"/>
                  <a:pt x="18183" y="450"/>
                </a:cubicBezTo>
                <a:lnTo>
                  <a:pt x="18183" y="440"/>
                </a:lnTo>
                <a:cubicBezTo>
                  <a:pt x="18181" y="440"/>
                  <a:pt x="18179" y="440"/>
                  <a:pt x="18177" y="439"/>
                </a:cubicBezTo>
                <a:lnTo>
                  <a:pt x="18177" y="439"/>
                </a:lnTo>
                <a:cubicBezTo>
                  <a:pt x="18194" y="338"/>
                  <a:pt x="18204" y="244"/>
                  <a:pt x="18213" y="151"/>
                </a:cubicBezTo>
                <a:cubicBezTo>
                  <a:pt x="18213" y="124"/>
                  <a:pt x="18217" y="98"/>
                  <a:pt x="18220" y="74"/>
                </a:cubicBezTo>
                <a:lnTo>
                  <a:pt x="18220" y="74"/>
                </a:lnTo>
                <a:cubicBezTo>
                  <a:pt x="18224" y="57"/>
                  <a:pt x="18228" y="39"/>
                  <a:pt x="18233" y="21"/>
                </a:cubicBezTo>
                <a:lnTo>
                  <a:pt x="18103" y="21"/>
                </a:lnTo>
                <a:cubicBezTo>
                  <a:pt x="18103" y="24"/>
                  <a:pt x="18103" y="27"/>
                  <a:pt x="18103" y="31"/>
                </a:cubicBezTo>
                <a:lnTo>
                  <a:pt x="18023" y="31"/>
                </a:lnTo>
                <a:lnTo>
                  <a:pt x="18023" y="41"/>
                </a:lnTo>
                <a:lnTo>
                  <a:pt x="17856" y="41"/>
                </a:lnTo>
                <a:cubicBezTo>
                  <a:pt x="17854" y="34"/>
                  <a:pt x="17853" y="28"/>
                  <a:pt x="17853" y="21"/>
                </a:cubicBezTo>
                <a:lnTo>
                  <a:pt x="17683" y="21"/>
                </a:lnTo>
                <a:cubicBezTo>
                  <a:pt x="17676" y="30"/>
                  <a:pt x="17670" y="40"/>
                  <a:pt x="17664" y="51"/>
                </a:cubicBezTo>
                <a:lnTo>
                  <a:pt x="17554" y="51"/>
                </a:lnTo>
                <a:lnTo>
                  <a:pt x="17554" y="31"/>
                </a:lnTo>
                <a:lnTo>
                  <a:pt x="17554" y="21"/>
                </a:lnTo>
                <a:cubicBezTo>
                  <a:pt x="17554" y="21"/>
                  <a:pt x="17554" y="11"/>
                  <a:pt x="17554" y="11"/>
                </a:cubicBezTo>
                <a:lnTo>
                  <a:pt x="17544" y="31"/>
                </a:lnTo>
                <a:lnTo>
                  <a:pt x="17534" y="31"/>
                </a:lnTo>
                <a:cubicBezTo>
                  <a:pt x="17534" y="31"/>
                  <a:pt x="17534" y="21"/>
                  <a:pt x="17534" y="21"/>
                </a:cubicBezTo>
                <a:cubicBezTo>
                  <a:pt x="17534" y="21"/>
                  <a:pt x="17534" y="11"/>
                  <a:pt x="17534" y="11"/>
                </a:cubicBezTo>
                <a:cubicBezTo>
                  <a:pt x="17534" y="11"/>
                  <a:pt x="17534" y="1"/>
                  <a:pt x="17534" y="1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4"/>
          <p:cNvSpPr/>
          <p:nvPr/>
        </p:nvSpPr>
        <p:spPr>
          <a:xfrm>
            <a:off x="2" y="-24876"/>
            <a:ext cx="805235" cy="858764"/>
          </a:xfrm>
          <a:custGeom>
            <a:rect b="b" l="l" r="r" t="t"/>
            <a:pathLst>
              <a:path extrusionOk="0" h="18593" w="17435">
                <a:moveTo>
                  <a:pt x="1" y="11"/>
                </a:moveTo>
                <a:lnTo>
                  <a:pt x="31" y="40"/>
                </a:lnTo>
                <a:lnTo>
                  <a:pt x="71" y="30"/>
                </a:lnTo>
                <a:lnTo>
                  <a:pt x="91" y="21"/>
                </a:lnTo>
                <a:lnTo>
                  <a:pt x="91" y="21"/>
                </a:lnTo>
                <a:cubicBezTo>
                  <a:pt x="81" y="50"/>
                  <a:pt x="91" y="80"/>
                  <a:pt x="111" y="110"/>
                </a:cubicBezTo>
                <a:cubicBezTo>
                  <a:pt x="135" y="135"/>
                  <a:pt x="174" y="153"/>
                  <a:pt x="209" y="153"/>
                </a:cubicBezTo>
                <a:cubicBezTo>
                  <a:pt x="216" y="153"/>
                  <a:pt x="224" y="152"/>
                  <a:pt x="231" y="150"/>
                </a:cubicBezTo>
                <a:cubicBezTo>
                  <a:pt x="400" y="140"/>
                  <a:pt x="570" y="100"/>
                  <a:pt x="730" y="40"/>
                </a:cubicBezTo>
                <a:cubicBezTo>
                  <a:pt x="770" y="30"/>
                  <a:pt x="810" y="21"/>
                  <a:pt x="840" y="11"/>
                </a:cubicBezTo>
                <a:lnTo>
                  <a:pt x="351" y="11"/>
                </a:lnTo>
                <a:cubicBezTo>
                  <a:pt x="311" y="21"/>
                  <a:pt x="281" y="21"/>
                  <a:pt x="241" y="21"/>
                </a:cubicBezTo>
                <a:lnTo>
                  <a:pt x="221" y="21"/>
                </a:lnTo>
                <a:cubicBezTo>
                  <a:pt x="221" y="21"/>
                  <a:pt x="221" y="21"/>
                  <a:pt x="221" y="11"/>
                </a:cubicBezTo>
                <a:close/>
                <a:moveTo>
                  <a:pt x="1799" y="180"/>
                </a:moveTo>
                <a:lnTo>
                  <a:pt x="1849" y="190"/>
                </a:lnTo>
                <a:cubicBezTo>
                  <a:pt x="1859" y="194"/>
                  <a:pt x="1870" y="199"/>
                  <a:pt x="1880" y="203"/>
                </a:cubicBezTo>
                <a:lnTo>
                  <a:pt x="1880" y="203"/>
                </a:lnTo>
                <a:cubicBezTo>
                  <a:pt x="1853" y="195"/>
                  <a:pt x="1826" y="187"/>
                  <a:pt x="1799" y="180"/>
                </a:cubicBezTo>
                <a:close/>
                <a:moveTo>
                  <a:pt x="1130" y="11"/>
                </a:moveTo>
                <a:cubicBezTo>
                  <a:pt x="1360" y="40"/>
                  <a:pt x="1579" y="100"/>
                  <a:pt x="1799" y="180"/>
                </a:cubicBezTo>
                <a:cubicBezTo>
                  <a:pt x="1639" y="140"/>
                  <a:pt x="1479" y="120"/>
                  <a:pt x="1310" y="110"/>
                </a:cubicBezTo>
                <a:cubicBezTo>
                  <a:pt x="1180" y="110"/>
                  <a:pt x="1060" y="140"/>
                  <a:pt x="940" y="180"/>
                </a:cubicBezTo>
                <a:cubicBezTo>
                  <a:pt x="520" y="330"/>
                  <a:pt x="361" y="380"/>
                  <a:pt x="301" y="400"/>
                </a:cubicBezTo>
                <a:cubicBezTo>
                  <a:pt x="241" y="420"/>
                  <a:pt x="241" y="420"/>
                  <a:pt x="221" y="450"/>
                </a:cubicBezTo>
                <a:cubicBezTo>
                  <a:pt x="191" y="480"/>
                  <a:pt x="151" y="510"/>
                  <a:pt x="111" y="540"/>
                </a:cubicBezTo>
                <a:cubicBezTo>
                  <a:pt x="81" y="530"/>
                  <a:pt x="51" y="520"/>
                  <a:pt x="11" y="520"/>
                </a:cubicBezTo>
                <a:lnTo>
                  <a:pt x="11" y="640"/>
                </a:lnTo>
                <a:cubicBezTo>
                  <a:pt x="41" y="640"/>
                  <a:pt x="61" y="650"/>
                  <a:pt x="81" y="660"/>
                </a:cubicBezTo>
                <a:lnTo>
                  <a:pt x="121" y="690"/>
                </a:lnTo>
                <a:lnTo>
                  <a:pt x="151" y="660"/>
                </a:lnTo>
                <a:cubicBezTo>
                  <a:pt x="211" y="630"/>
                  <a:pt x="271" y="580"/>
                  <a:pt x="321" y="530"/>
                </a:cubicBezTo>
                <a:lnTo>
                  <a:pt x="341" y="520"/>
                </a:lnTo>
                <a:cubicBezTo>
                  <a:pt x="400" y="500"/>
                  <a:pt x="560" y="450"/>
                  <a:pt x="980" y="300"/>
                </a:cubicBezTo>
                <a:cubicBezTo>
                  <a:pt x="1090" y="260"/>
                  <a:pt x="1200" y="240"/>
                  <a:pt x="1320" y="240"/>
                </a:cubicBezTo>
                <a:cubicBezTo>
                  <a:pt x="1629" y="260"/>
                  <a:pt x="1939" y="330"/>
                  <a:pt x="2239" y="440"/>
                </a:cubicBezTo>
                <a:cubicBezTo>
                  <a:pt x="2588" y="570"/>
                  <a:pt x="2958" y="650"/>
                  <a:pt x="3338" y="670"/>
                </a:cubicBezTo>
                <a:cubicBezTo>
                  <a:pt x="3478" y="670"/>
                  <a:pt x="3617" y="650"/>
                  <a:pt x="3747" y="620"/>
                </a:cubicBezTo>
                <a:cubicBezTo>
                  <a:pt x="4157" y="500"/>
                  <a:pt x="4447" y="300"/>
                  <a:pt x="4626" y="11"/>
                </a:cubicBezTo>
                <a:lnTo>
                  <a:pt x="4467" y="11"/>
                </a:lnTo>
                <a:cubicBezTo>
                  <a:pt x="4287" y="260"/>
                  <a:pt x="4017" y="430"/>
                  <a:pt x="3707" y="500"/>
                </a:cubicBezTo>
                <a:cubicBezTo>
                  <a:pt x="3587" y="530"/>
                  <a:pt x="3458" y="540"/>
                  <a:pt x="3338" y="540"/>
                </a:cubicBezTo>
                <a:cubicBezTo>
                  <a:pt x="3038" y="530"/>
                  <a:pt x="2738" y="480"/>
                  <a:pt x="2459" y="380"/>
                </a:cubicBezTo>
                <a:lnTo>
                  <a:pt x="2368" y="352"/>
                </a:lnTo>
                <a:lnTo>
                  <a:pt x="2368" y="352"/>
                </a:lnTo>
                <a:cubicBezTo>
                  <a:pt x="2398" y="358"/>
                  <a:pt x="2428" y="364"/>
                  <a:pt x="2459" y="370"/>
                </a:cubicBezTo>
                <a:cubicBezTo>
                  <a:pt x="2598" y="410"/>
                  <a:pt x="2748" y="430"/>
                  <a:pt x="2898" y="430"/>
                </a:cubicBezTo>
                <a:cubicBezTo>
                  <a:pt x="3018" y="430"/>
                  <a:pt x="3138" y="410"/>
                  <a:pt x="3248" y="380"/>
                </a:cubicBezTo>
                <a:cubicBezTo>
                  <a:pt x="3517" y="320"/>
                  <a:pt x="3747" y="190"/>
                  <a:pt x="3937" y="11"/>
                </a:cubicBezTo>
                <a:lnTo>
                  <a:pt x="3757" y="11"/>
                </a:lnTo>
                <a:cubicBezTo>
                  <a:pt x="3597" y="130"/>
                  <a:pt x="3418" y="220"/>
                  <a:pt x="3218" y="260"/>
                </a:cubicBezTo>
                <a:cubicBezTo>
                  <a:pt x="3118" y="290"/>
                  <a:pt x="3008" y="300"/>
                  <a:pt x="2898" y="300"/>
                </a:cubicBezTo>
                <a:cubicBezTo>
                  <a:pt x="2657" y="291"/>
                  <a:pt x="2417" y="247"/>
                  <a:pt x="2184" y="170"/>
                </a:cubicBezTo>
                <a:lnTo>
                  <a:pt x="2184" y="170"/>
                </a:lnTo>
                <a:cubicBezTo>
                  <a:pt x="2276" y="183"/>
                  <a:pt x="2367" y="190"/>
                  <a:pt x="2459" y="190"/>
                </a:cubicBezTo>
                <a:cubicBezTo>
                  <a:pt x="2568" y="190"/>
                  <a:pt x="2668" y="180"/>
                  <a:pt x="2768" y="160"/>
                </a:cubicBezTo>
                <a:cubicBezTo>
                  <a:pt x="2898" y="130"/>
                  <a:pt x="3028" y="80"/>
                  <a:pt x="3158" y="11"/>
                </a:cubicBezTo>
                <a:lnTo>
                  <a:pt x="2828" y="11"/>
                </a:lnTo>
                <a:lnTo>
                  <a:pt x="2728" y="40"/>
                </a:lnTo>
                <a:cubicBezTo>
                  <a:pt x="2648" y="60"/>
                  <a:pt x="2558" y="70"/>
                  <a:pt x="2459" y="70"/>
                </a:cubicBezTo>
                <a:cubicBezTo>
                  <a:pt x="2319" y="70"/>
                  <a:pt x="2179" y="50"/>
                  <a:pt x="2039" y="11"/>
                </a:cubicBezTo>
                <a:close/>
                <a:moveTo>
                  <a:pt x="5226" y="1"/>
                </a:moveTo>
                <a:lnTo>
                  <a:pt x="5096" y="11"/>
                </a:lnTo>
                <a:cubicBezTo>
                  <a:pt x="4946" y="360"/>
                  <a:pt x="4656" y="590"/>
                  <a:pt x="4197" y="720"/>
                </a:cubicBezTo>
                <a:cubicBezTo>
                  <a:pt x="4027" y="770"/>
                  <a:pt x="3847" y="800"/>
                  <a:pt x="3667" y="800"/>
                </a:cubicBezTo>
                <a:cubicBezTo>
                  <a:pt x="3278" y="780"/>
                  <a:pt x="2888" y="710"/>
                  <a:pt x="2518" y="600"/>
                </a:cubicBezTo>
                <a:cubicBezTo>
                  <a:pt x="2169" y="500"/>
                  <a:pt x="1809" y="430"/>
                  <a:pt x="1439" y="420"/>
                </a:cubicBezTo>
                <a:cubicBezTo>
                  <a:pt x="1350" y="420"/>
                  <a:pt x="1260" y="420"/>
                  <a:pt x="1170" y="440"/>
                </a:cubicBezTo>
                <a:cubicBezTo>
                  <a:pt x="381" y="560"/>
                  <a:pt x="321" y="680"/>
                  <a:pt x="291" y="890"/>
                </a:cubicBezTo>
                <a:cubicBezTo>
                  <a:pt x="281" y="1010"/>
                  <a:pt x="231" y="1109"/>
                  <a:pt x="151" y="1189"/>
                </a:cubicBezTo>
                <a:cubicBezTo>
                  <a:pt x="136" y="1186"/>
                  <a:pt x="121" y="1185"/>
                  <a:pt x="107" y="1185"/>
                </a:cubicBezTo>
                <a:cubicBezTo>
                  <a:pt x="72" y="1185"/>
                  <a:pt x="39" y="1192"/>
                  <a:pt x="11" y="1199"/>
                </a:cubicBezTo>
                <a:lnTo>
                  <a:pt x="11" y="1319"/>
                </a:lnTo>
                <a:cubicBezTo>
                  <a:pt x="41" y="1309"/>
                  <a:pt x="81" y="1309"/>
                  <a:pt x="111" y="1309"/>
                </a:cubicBezTo>
                <a:lnTo>
                  <a:pt x="151" y="1309"/>
                </a:lnTo>
                <a:lnTo>
                  <a:pt x="181" y="1319"/>
                </a:lnTo>
                <a:lnTo>
                  <a:pt x="211" y="1289"/>
                </a:lnTo>
                <a:cubicBezTo>
                  <a:pt x="321" y="1189"/>
                  <a:pt x="400" y="1060"/>
                  <a:pt x="410" y="910"/>
                </a:cubicBezTo>
                <a:cubicBezTo>
                  <a:pt x="440" y="760"/>
                  <a:pt x="450" y="670"/>
                  <a:pt x="1190" y="550"/>
                </a:cubicBezTo>
                <a:cubicBezTo>
                  <a:pt x="1270" y="540"/>
                  <a:pt x="1360" y="540"/>
                  <a:pt x="1439" y="540"/>
                </a:cubicBezTo>
                <a:cubicBezTo>
                  <a:pt x="1799" y="550"/>
                  <a:pt x="2149" y="610"/>
                  <a:pt x="2488" y="720"/>
                </a:cubicBezTo>
                <a:cubicBezTo>
                  <a:pt x="2868" y="830"/>
                  <a:pt x="3268" y="900"/>
                  <a:pt x="3667" y="910"/>
                </a:cubicBezTo>
                <a:cubicBezTo>
                  <a:pt x="3692" y="911"/>
                  <a:pt x="3716" y="912"/>
                  <a:pt x="3741" y="912"/>
                </a:cubicBezTo>
                <a:cubicBezTo>
                  <a:pt x="3906" y="912"/>
                  <a:pt x="4070" y="883"/>
                  <a:pt x="4227" y="840"/>
                </a:cubicBezTo>
                <a:cubicBezTo>
                  <a:pt x="4736" y="690"/>
                  <a:pt x="5076" y="410"/>
                  <a:pt x="5226" y="1"/>
                </a:cubicBezTo>
                <a:close/>
                <a:moveTo>
                  <a:pt x="5675" y="11"/>
                </a:moveTo>
                <a:cubicBezTo>
                  <a:pt x="5576" y="480"/>
                  <a:pt x="5246" y="790"/>
                  <a:pt x="4676" y="950"/>
                </a:cubicBezTo>
                <a:cubicBezTo>
                  <a:pt x="4487" y="1010"/>
                  <a:pt x="4297" y="1040"/>
                  <a:pt x="4097" y="1040"/>
                </a:cubicBezTo>
                <a:cubicBezTo>
                  <a:pt x="3697" y="1020"/>
                  <a:pt x="3308" y="960"/>
                  <a:pt x="2928" y="850"/>
                </a:cubicBezTo>
                <a:cubicBezTo>
                  <a:pt x="2558" y="740"/>
                  <a:pt x="2179" y="680"/>
                  <a:pt x="1799" y="670"/>
                </a:cubicBezTo>
                <a:cubicBezTo>
                  <a:pt x="1776" y="668"/>
                  <a:pt x="1753" y="667"/>
                  <a:pt x="1729" y="667"/>
                </a:cubicBezTo>
                <a:cubicBezTo>
                  <a:pt x="1620" y="667"/>
                  <a:pt x="1506" y="685"/>
                  <a:pt x="1400" y="710"/>
                </a:cubicBezTo>
                <a:cubicBezTo>
                  <a:pt x="540" y="890"/>
                  <a:pt x="460" y="1089"/>
                  <a:pt x="390" y="1399"/>
                </a:cubicBezTo>
                <a:cubicBezTo>
                  <a:pt x="371" y="1559"/>
                  <a:pt x="301" y="1719"/>
                  <a:pt x="201" y="1839"/>
                </a:cubicBezTo>
                <a:cubicBezTo>
                  <a:pt x="131" y="1849"/>
                  <a:pt x="71" y="1869"/>
                  <a:pt x="11" y="1899"/>
                </a:cubicBezTo>
                <a:lnTo>
                  <a:pt x="11" y="2029"/>
                </a:lnTo>
                <a:cubicBezTo>
                  <a:pt x="81" y="1999"/>
                  <a:pt x="161" y="1979"/>
                  <a:pt x="231" y="1959"/>
                </a:cubicBezTo>
                <a:lnTo>
                  <a:pt x="261" y="1959"/>
                </a:lnTo>
                <a:lnTo>
                  <a:pt x="281" y="1939"/>
                </a:lnTo>
                <a:cubicBezTo>
                  <a:pt x="400" y="1799"/>
                  <a:pt x="490" y="1619"/>
                  <a:pt x="520" y="1429"/>
                </a:cubicBezTo>
                <a:cubicBezTo>
                  <a:pt x="570" y="1179"/>
                  <a:pt x="600" y="1010"/>
                  <a:pt x="1429" y="830"/>
                </a:cubicBezTo>
                <a:cubicBezTo>
                  <a:pt x="1549" y="800"/>
                  <a:pt x="1679" y="790"/>
                  <a:pt x="1799" y="790"/>
                </a:cubicBezTo>
                <a:cubicBezTo>
                  <a:pt x="2179" y="810"/>
                  <a:pt x="2538" y="870"/>
                  <a:pt x="2898" y="970"/>
                </a:cubicBezTo>
                <a:cubicBezTo>
                  <a:pt x="3298" y="1089"/>
                  <a:pt x="3697" y="1149"/>
                  <a:pt x="4107" y="1169"/>
                </a:cubicBezTo>
                <a:cubicBezTo>
                  <a:pt x="4317" y="1169"/>
                  <a:pt x="4527" y="1139"/>
                  <a:pt x="4736" y="1079"/>
                </a:cubicBezTo>
                <a:cubicBezTo>
                  <a:pt x="5346" y="900"/>
                  <a:pt x="5705" y="540"/>
                  <a:pt x="5825" y="21"/>
                </a:cubicBezTo>
                <a:lnTo>
                  <a:pt x="5675" y="11"/>
                </a:lnTo>
                <a:close/>
                <a:moveTo>
                  <a:pt x="6235" y="11"/>
                </a:moveTo>
                <a:cubicBezTo>
                  <a:pt x="6175" y="590"/>
                  <a:pt x="5825" y="980"/>
                  <a:pt x="5176" y="1179"/>
                </a:cubicBezTo>
                <a:cubicBezTo>
                  <a:pt x="4966" y="1249"/>
                  <a:pt x="4746" y="1279"/>
                  <a:pt x="4527" y="1279"/>
                </a:cubicBezTo>
                <a:cubicBezTo>
                  <a:pt x="4117" y="1259"/>
                  <a:pt x="3707" y="1199"/>
                  <a:pt x="3318" y="1089"/>
                </a:cubicBezTo>
                <a:cubicBezTo>
                  <a:pt x="2928" y="980"/>
                  <a:pt x="2538" y="920"/>
                  <a:pt x="2139" y="900"/>
                </a:cubicBezTo>
                <a:cubicBezTo>
                  <a:pt x="1959" y="900"/>
                  <a:pt x="1789" y="920"/>
                  <a:pt x="1619" y="960"/>
                </a:cubicBezTo>
                <a:cubicBezTo>
                  <a:pt x="640" y="1219"/>
                  <a:pt x="560" y="1539"/>
                  <a:pt x="480" y="1909"/>
                </a:cubicBezTo>
                <a:cubicBezTo>
                  <a:pt x="440" y="2109"/>
                  <a:pt x="361" y="2308"/>
                  <a:pt x="241" y="2488"/>
                </a:cubicBezTo>
                <a:cubicBezTo>
                  <a:pt x="161" y="2518"/>
                  <a:pt x="81" y="2558"/>
                  <a:pt x="11" y="2598"/>
                </a:cubicBezTo>
                <a:lnTo>
                  <a:pt x="11" y="2738"/>
                </a:lnTo>
                <a:cubicBezTo>
                  <a:pt x="101" y="2688"/>
                  <a:pt x="201" y="2638"/>
                  <a:pt x="301" y="2598"/>
                </a:cubicBezTo>
                <a:lnTo>
                  <a:pt x="321" y="2588"/>
                </a:lnTo>
                <a:lnTo>
                  <a:pt x="331" y="2578"/>
                </a:lnTo>
                <a:cubicBezTo>
                  <a:pt x="470" y="2388"/>
                  <a:pt x="560" y="2168"/>
                  <a:pt x="600" y="1929"/>
                </a:cubicBezTo>
                <a:cubicBezTo>
                  <a:pt x="680" y="1579"/>
                  <a:pt x="740" y="1319"/>
                  <a:pt x="1649" y="1089"/>
                </a:cubicBezTo>
                <a:cubicBezTo>
                  <a:pt x="1782" y="1048"/>
                  <a:pt x="1916" y="1027"/>
                  <a:pt x="2055" y="1027"/>
                </a:cubicBezTo>
                <a:cubicBezTo>
                  <a:pt x="2082" y="1027"/>
                  <a:pt x="2111" y="1028"/>
                  <a:pt x="2139" y="1030"/>
                </a:cubicBezTo>
                <a:cubicBezTo>
                  <a:pt x="2528" y="1040"/>
                  <a:pt x="2908" y="1099"/>
                  <a:pt x="3288" y="1209"/>
                </a:cubicBezTo>
                <a:cubicBezTo>
                  <a:pt x="3697" y="1319"/>
                  <a:pt x="4107" y="1389"/>
                  <a:pt x="4537" y="1399"/>
                </a:cubicBezTo>
                <a:cubicBezTo>
                  <a:pt x="4766" y="1399"/>
                  <a:pt x="4996" y="1369"/>
                  <a:pt x="5216" y="1299"/>
                </a:cubicBezTo>
                <a:cubicBezTo>
                  <a:pt x="5925" y="1089"/>
                  <a:pt x="6315" y="650"/>
                  <a:pt x="6365" y="11"/>
                </a:cubicBezTo>
                <a:close/>
                <a:moveTo>
                  <a:pt x="6754" y="11"/>
                </a:moveTo>
                <a:cubicBezTo>
                  <a:pt x="6774" y="700"/>
                  <a:pt x="6405" y="1169"/>
                  <a:pt x="5655" y="1409"/>
                </a:cubicBezTo>
                <a:cubicBezTo>
                  <a:pt x="5458" y="1472"/>
                  <a:pt x="5245" y="1511"/>
                  <a:pt x="5037" y="1511"/>
                </a:cubicBezTo>
                <a:cubicBezTo>
                  <a:pt x="5013" y="1511"/>
                  <a:pt x="4990" y="1510"/>
                  <a:pt x="4966" y="1509"/>
                </a:cubicBezTo>
                <a:cubicBezTo>
                  <a:pt x="4537" y="1499"/>
                  <a:pt x="4117" y="1429"/>
                  <a:pt x="3707" y="1319"/>
                </a:cubicBezTo>
                <a:cubicBezTo>
                  <a:pt x="3308" y="1209"/>
                  <a:pt x="2898" y="1149"/>
                  <a:pt x="2478" y="1129"/>
                </a:cubicBezTo>
                <a:cubicBezTo>
                  <a:pt x="2259" y="1129"/>
                  <a:pt x="2049" y="1159"/>
                  <a:pt x="1839" y="1219"/>
                </a:cubicBezTo>
                <a:cubicBezTo>
                  <a:pt x="780" y="1549"/>
                  <a:pt x="680" y="1949"/>
                  <a:pt x="570" y="2418"/>
                </a:cubicBezTo>
                <a:cubicBezTo>
                  <a:pt x="520" y="2668"/>
                  <a:pt x="430" y="2908"/>
                  <a:pt x="291" y="3138"/>
                </a:cubicBezTo>
                <a:cubicBezTo>
                  <a:pt x="241" y="3168"/>
                  <a:pt x="171" y="3207"/>
                  <a:pt x="101" y="3257"/>
                </a:cubicBezTo>
                <a:lnTo>
                  <a:pt x="11" y="3317"/>
                </a:lnTo>
                <a:lnTo>
                  <a:pt x="11" y="3467"/>
                </a:lnTo>
                <a:lnTo>
                  <a:pt x="161" y="3367"/>
                </a:lnTo>
                <a:cubicBezTo>
                  <a:pt x="241" y="3307"/>
                  <a:pt x="311" y="3267"/>
                  <a:pt x="371" y="3237"/>
                </a:cubicBezTo>
                <a:lnTo>
                  <a:pt x="381" y="3227"/>
                </a:lnTo>
                <a:lnTo>
                  <a:pt x="390" y="3217"/>
                </a:lnTo>
                <a:cubicBezTo>
                  <a:pt x="540" y="2988"/>
                  <a:pt x="640" y="2728"/>
                  <a:pt x="690" y="2448"/>
                </a:cubicBezTo>
                <a:cubicBezTo>
                  <a:pt x="800" y="1999"/>
                  <a:pt x="890" y="1649"/>
                  <a:pt x="1879" y="1349"/>
                </a:cubicBezTo>
                <a:cubicBezTo>
                  <a:pt x="2079" y="1289"/>
                  <a:pt x="2279" y="1259"/>
                  <a:pt x="2478" y="1259"/>
                </a:cubicBezTo>
                <a:cubicBezTo>
                  <a:pt x="2888" y="1279"/>
                  <a:pt x="3288" y="1339"/>
                  <a:pt x="3677" y="1449"/>
                </a:cubicBezTo>
                <a:cubicBezTo>
                  <a:pt x="4097" y="1559"/>
                  <a:pt x="4527" y="1629"/>
                  <a:pt x="4966" y="1649"/>
                </a:cubicBezTo>
                <a:cubicBezTo>
                  <a:pt x="5216" y="1649"/>
                  <a:pt x="5456" y="1609"/>
                  <a:pt x="5695" y="1539"/>
                </a:cubicBezTo>
                <a:cubicBezTo>
                  <a:pt x="6495" y="1289"/>
                  <a:pt x="6904" y="760"/>
                  <a:pt x="6884" y="11"/>
                </a:cubicBezTo>
                <a:close/>
                <a:moveTo>
                  <a:pt x="7264" y="11"/>
                </a:moveTo>
                <a:cubicBezTo>
                  <a:pt x="7274" y="70"/>
                  <a:pt x="7274" y="120"/>
                  <a:pt x="7274" y="180"/>
                </a:cubicBezTo>
                <a:cubicBezTo>
                  <a:pt x="7314" y="880"/>
                  <a:pt x="6924" y="1389"/>
                  <a:pt x="6155" y="1639"/>
                </a:cubicBezTo>
                <a:cubicBezTo>
                  <a:pt x="5915" y="1719"/>
                  <a:pt x="5655" y="1759"/>
                  <a:pt x="5406" y="1759"/>
                </a:cubicBezTo>
                <a:cubicBezTo>
                  <a:pt x="4966" y="1739"/>
                  <a:pt x="4527" y="1669"/>
                  <a:pt x="4107" y="1559"/>
                </a:cubicBezTo>
                <a:cubicBezTo>
                  <a:pt x="3687" y="1449"/>
                  <a:pt x="3258" y="1389"/>
                  <a:pt x="2828" y="1369"/>
                </a:cubicBezTo>
                <a:cubicBezTo>
                  <a:pt x="2568" y="1369"/>
                  <a:pt x="2319" y="1409"/>
                  <a:pt x="2079" y="1489"/>
                </a:cubicBezTo>
                <a:cubicBezTo>
                  <a:pt x="1010" y="1849"/>
                  <a:pt x="900" y="2348"/>
                  <a:pt x="770" y="2868"/>
                </a:cubicBezTo>
                <a:cubicBezTo>
                  <a:pt x="710" y="3207"/>
                  <a:pt x="570" y="3517"/>
                  <a:pt x="351" y="3787"/>
                </a:cubicBezTo>
                <a:cubicBezTo>
                  <a:pt x="251" y="3897"/>
                  <a:pt x="141" y="3997"/>
                  <a:pt x="11" y="4077"/>
                </a:cubicBezTo>
                <a:lnTo>
                  <a:pt x="11" y="4236"/>
                </a:lnTo>
                <a:cubicBezTo>
                  <a:pt x="171" y="4127"/>
                  <a:pt x="321" y="4007"/>
                  <a:pt x="450" y="3867"/>
                </a:cubicBezTo>
                <a:cubicBezTo>
                  <a:pt x="740" y="3537"/>
                  <a:pt x="820" y="3207"/>
                  <a:pt x="890" y="2888"/>
                </a:cubicBezTo>
                <a:cubicBezTo>
                  <a:pt x="1020" y="2378"/>
                  <a:pt x="1120" y="1939"/>
                  <a:pt x="2119" y="1609"/>
                </a:cubicBezTo>
                <a:cubicBezTo>
                  <a:pt x="2349" y="1529"/>
                  <a:pt x="2578" y="1489"/>
                  <a:pt x="2828" y="1489"/>
                </a:cubicBezTo>
                <a:cubicBezTo>
                  <a:pt x="3248" y="1509"/>
                  <a:pt x="3667" y="1569"/>
                  <a:pt x="4077" y="1679"/>
                </a:cubicBezTo>
                <a:cubicBezTo>
                  <a:pt x="4507" y="1799"/>
                  <a:pt x="4946" y="1859"/>
                  <a:pt x="5396" y="1879"/>
                </a:cubicBezTo>
                <a:cubicBezTo>
                  <a:pt x="5665" y="1879"/>
                  <a:pt x="5935" y="1839"/>
                  <a:pt x="6195" y="1749"/>
                </a:cubicBezTo>
                <a:cubicBezTo>
                  <a:pt x="7024" y="1489"/>
                  <a:pt x="7444" y="940"/>
                  <a:pt x="7404" y="170"/>
                </a:cubicBezTo>
                <a:cubicBezTo>
                  <a:pt x="7404" y="120"/>
                  <a:pt x="7394" y="60"/>
                  <a:pt x="7384" y="11"/>
                </a:cubicBezTo>
                <a:close/>
                <a:moveTo>
                  <a:pt x="7753" y="11"/>
                </a:moveTo>
                <a:cubicBezTo>
                  <a:pt x="7773" y="120"/>
                  <a:pt x="7783" y="240"/>
                  <a:pt x="7793" y="350"/>
                </a:cubicBezTo>
                <a:cubicBezTo>
                  <a:pt x="7863" y="1269"/>
                  <a:pt x="7204" y="1689"/>
                  <a:pt x="6635" y="1879"/>
                </a:cubicBezTo>
                <a:cubicBezTo>
                  <a:pt x="6375" y="1959"/>
                  <a:pt x="6105" y="1999"/>
                  <a:pt x="5825" y="1999"/>
                </a:cubicBezTo>
                <a:cubicBezTo>
                  <a:pt x="5376" y="1979"/>
                  <a:pt x="4926" y="1919"/>
                  <a:pt x="4487" y="1809"/>
                </a:cubicBezTo>
                <a:cubicBezTo>
                  <a:pt x="4047" y="1689"/>
                  <a:pt x="3597" y="1619"/>
                  <a:pt x="3148" y="1599"/>
                </a:cubicBezTo>
                <a:cubicBezTo>
                  <a:pt x="2858" y="1599"/>
                  <a:pt x="2568" y="1649"/>
                  <a:pt x="2299" y="1749"/>
                </a:cubicBezTo>
                <a:cubicBezTo>
                  <a:pt x="1150" y="2178"/>
                  <a:pt x="1010" y="2758"/>
                  <a:pt x="850" y="3377"/>
                </a:cubicBezTo>
                <a:cubicBezTo>
                  <a:pt x="780" y="3757"/>
                  <a:pt x="630" y="4117"/>
                  <a:pt x="400" y="4426"/>
                </a:cubicBezTo>
                <a:cubicBezTo>
                  <a:pt x="291" y="4576"/>
                  <a:pt x="161" y="4696"/>
                  <a:pt x="11" y="4816"/>
                </a:cubicBezTo>
                <a:lnTo>
                  <a:pt x="11" y="4976"/>
                </a:lnTo>
                <a:cubicBezTo>
                  <a:pt x="201" y="4836"/>
                  <a:pt x="361" y="4686"/>
                  <a:pt x="510" y="4506"/>
                </a:cubicBezTo>
                <a:cubicBezTo>
                  <a:pt x="740" y="4177"/>
                  <a:pt x="900" y="3807"/>
                  <a:pt x="970" y="3407"/>
                </a:cubicBezTo>
                <a:cubicBezTo>
                  <a:pt x="1130" y="2798"/>
                  <a:pt x="1260" y="2278"/>
                  <a:pt x="2349" y="1869"/>
                </a:cubicBezTo>
                <a:cubicBezTo>
                  <a:pt x="2608" y="1779"/>
                  <a:pt x="2888" y="1729"/>
                  <a:pt x="3158" y="1729"/>
                </a:cubicBezTo>
                <a:cubicBezTo>
                  <a:pt x="3597" y="1749"/>
                  <a:pt x="4037" y="1809"/>
                  <a:pt x="4467" y="1929"/>
                </a:cubicBezTo>
                <a:cubicBezTo>
                  <a:pt x="4916" y="2039"/>
                  <a:pt x="5376" y="2109"/>
                  <a:pt x="5835" y="2128"/>
                </a:cubicBezTo>
                <a:cubicBezTo>
                  <a:pt x="6125" y="2128"/>
                  <a:pt x="6415" y="2079"/>
                  <a:pt x="6684" y="1999"/>
                </a:cubicBezTo>
                <a:cubicBezTo>
                  <a:pt x="7544" y="1699"/>
                  <a:pt x="7983" y="1129"/>
                  <a:pt x="7923" y="330"/>
                </a:cubicBezTo>
                <a:cubicBezTo>
                  <a:pt x="7913" y="230"/>
                  <a:pt x="7893" y="120"/>
                  <a:pt x="7873" y="11"/>
                </a:cubicBezTo>
                <a:close/>
                <a:moveTo>
                  <a:pt x="8213" y="11"/>
                </a:moveTo>
                <a:cubicBezTo>
                  <a:pt x="8263" y="170"/>
                  <a:pt x="8293" y="340"/>
                  <a:pt x="8313" y="510"/>
                </a:cubicBezTo>
                <a:cubicBezTo>
                  <a:pt x="8413" y="1459"/>
                  <a:pt x="7723" y="1899"/>
                  <a:pt x="7124" y="2099"/>
                </a:cubicBezTo>
                <a:cubicBezTo>
                  <a:pt x="6868" y="2181"/>
                  <a:pt x="6603" y="2230"/>
                  <a:pt x="6338" y="2230"/>
                </a:cubicBezTo>
                <a:cubicBezTo>
                  <a:pt x="6314" y="2230"/>
                  <a:pt x="6289" y="2229"/>
                  <a:pt x="6265" y="2228"/>
                </a:cubicBezTo>
                <a:cubicBezTo>
                  <a:pt x="5795" y="2218"/>
                  <a:pt x="5326" y="2148"/>
                  <a:pt x="4866" y="2029"/>
                </a:cubicBezTo>
                <a:cubicBezTo>
                  <a:pt x="4417" y="1919"/>
                  <a:pt x="3957" y="1849"/>
                  <a:pt x="3488" y="1829"/>
                </a:cubicBezTo>
                <a:cubicBezTo>
                  <a:pt x="3158" y="1829"/>
                  <a:pt x="2828" y="1889"/>
                  <a:pt x="2528" y="2009"/>
                </a:cubicBezTo>
                <a:cubicBezTo>
                  <a:pt x="1290" y="2498"/>
                  <a:pt x="1120" y="3177"/>
                  <a:pt x="930" y="3887"/>
                </a:cubicBezTo>
                <a:cubicBezTo>
                  <a:pt x="850" y="4306"/>
                  <a:pt x="690" y="4706"/>
                  <a:pt x="460" y="5066"/>
                </a:cubicBezTo>
                <a:cubicBezTo>
                  <a:pt x="331" y="5246"/>
                  <a:pt x="181" y="5405"/>
                  <a:pt x="11" y="5545"/>
                </a:cubicBezTo>
                <a:lnTo>
                  <a:pt x="11" y="5705"/>
                </a:lnTo>
                <a:cubicBezTo>
                  <a:pt x="221" y="5545"/>
                  <a:pt x="410" y="5355"/>
                  <a:pt x="560" y="5136"/>
                </a:cubicBezTo>
                <a:cubicBezTo>
                  <a:pt x="800" y="4766"/>
                  <a:pt x="970" y="4346"/>
                  <a:pt x="1060" y="3917"/>
                </a:cubicBezTo>
                <a:cubicBezTo>
                  <a:pt x="1240" y="3207"/>
                  <a:pt x="1390" y="2598"/>
                  <a:pt x="2568" y="2128"/>
                </a:cubicBezTo>
                <a:cubicBezTo>
                  <a:pt x="2837" y="2017"/>
                  <a:pt x="3123" y="1958"/>
                  <a:pt x="3419" y="1958"/>
                </a:cubicBezTo>
                <a:cubicBezTo>
                  <a:pt x="3442" y="1958"/>
                  <a:pt x="3465" y="1958"/>
                  <a:pt x="3488" y="1959"/>
                </a:cubicBezTo>
                <a:cubicBezTo>
                  <a:pt x="3947" y="1979"/>
                  <a:pt x="4397" y="2039"/>
                  <a:pt x="4846" y="2148"/>
                </a:cubicBezTo>
                <a:cubicBezTo>
                  <a:pt x="5306" y="2268"/>
                  <a:pt x="5785" y="2338"/>
                  <a:pt x="6265" y="2358"/>
                </a:cubicBezTo>
                <a:cubicBezTo>
                  <a:pt x="6565" y="2358"/>
                  <a:pt x="6874" y="2308"/>
                  <a:pt x="7164" y="2218"/>
                </a:cubicBezTo>
                <a:cubicBezTo>
                  <a:pt x="8063" y="1919"/>
                  <a:pt x="8523" y="1299"/>
                  <a:pt x="8433" y="500"/>
                </a:cubicBezTo>
                <a:lnTo>
                  <a:pt x="8433" y="490"/>
                </a:lnTo>
                <a:cubicBezTo>
                  <a:pt x="8413" y="330"/>
                  <a:pt x="8383" y="160"/>
                  <a:pt x="8343" y="11"/>
                </a:cubicBezTo>
                <a:close/>
                <a:moveTo>
                  <a:pt x="8673" y="11"/>
                </a:moveTo>
                <a:cubicBezTo>
                  <a:pt x="8742" y="220"/>
                  <a:pt x="8802" y="440"/>
                  <a:pt x="8832" y="670"/>
                </a:cubicBezTo>
                <a:cubicBezTo>
                  <a:pt x="8962" y="1649"/>
                  <a:pt x="8243" y="2109"/>
                  <a:pt x="7614" y="2318"/>
                </a:cubicBezTo>
                <a:cubicBezTo>
                  <a:pt x="7339" y="2419"/>
                  <a:pt x="7056" y="2469"/>
                  <a:pt x="6772" y="2469"/>
                </a:cubicBezTo>
                <a:cubicBezTo>
                  <a:pt x="6746" y="2469"/>
                  <a:pt x="6720" y="2469"/>
                  <a:pt x="6694" y="2468"/>
                </a:cubicBezTo>
                <a:cubicBezTo>
                  <a:pt x="6205" y="2448"/>
                  <a:pt x="5725" y="2388"/>
                  <a:pt x="5256" y="2268"/>
                </a:cubicBezTo>
                <a:cubicBezTo>
                  <a:pt x="4786" y="2148"/>
                  <a:pt x="4297" y="2079"/>
                  <a:pt x="3817" y="2059"/>
                </a:cubicBezTo>
                <a:cubicBezTo>
                  <a:pt x="3448" y="2059"/>
                  <a:pt x="3088" y="2128"/>
                  <a:pt x="2748" y="2268"/>
                </a:cubicBezTo>
                <a:cubicBezTo>
                  <a:pt x="1420" y="2828"/>
                  <a:pt x="1230" y="3597"/>
                  <a:pt x="1020" y="4406"/>
                </a:cubicBezTo>
                <a:cubicBezTo>
                  <a:pt x="920" y="4866"/>
                  <a:pt x="750" y="5305"/>
                  <a:pt x="520" y="5715"/>
                </a:cubicBezTo>
                <a:cubicBezTo>
                  <a:pt x="381" y="5925"/>
                  <a:pt x="211" y="6115"/>
                  <a:pt x="21" y="6285"/>
                </a:cubicBezTo>
                <a:lnTo>
                  <a:pt x="21" y="6444"/>
                </a:lnTo>
                <a:cubicBezTo>
                  <a:pt x="251" y="6255"/>
                  <a:pt x="460" y="6035"/>
                  <a:pt x="630" y="5785"/>
                </a:cubicBezTo>
                <a:cubicBezTo>
                  <a:pt x="870" y="5365"/>
                  <a:pt x="1040" y="4906"/>
                  <a:pt x="1140" y="4436"/>
                </a:cubicBezTo>
                <a:cubicBezTo>
                  <a:pt x="1350" y="3627"/>
                  <a:pt x="1539" y="2918"/>
                  <a:pt x="2808" y="2388"/>
                </a:cubicBezTo>
                <a:cubicBezTo>
                  <a:pt x="3108" y="2257"/>
                  <a:pt x="3434" y="2187"/>
                  <a:pt x="3761" y="2187"/>
                </a:cubicBezTo>
                <a:cubicBezTo>
                  <a:pt x="3783" y="2187"/>
                  <a:pt x="3805" y="2188"/>
                  <a:pt x="3827" y="2188"/>
                </a:cubicBezTo>
                <a:cubicBezTo>
                  <a:pt x="4297" y="2208"/>
                  <a:pt x="4766" y="2268"/>
                  <a:pt x="5236" y="2388"/>
                </a:cubicBezTo>
                <a:cubicBezTo>
                  <a:pt x="5705" y="2508"/>
                  <a:pt x="6195" y="2578"/>
                  <a:pt x="6694" y="2598"/>
                </a:cubicBezTo>
                <a:cubicBezTo>
                  <a:pt x="7014" y="2598"/>
                  <a:pt x="7344" y="2548"/>
                  <a:pt x="7654" y="2448"/>
                </a:cubicBezTo>
                <a:cubicBezTo>
                  <a:pt x="8593" y="2128"/>
                  <a:pt x="9052" y="1489"/>
                  <a:pt x="8952" y="660"/>
                </a:cubicBezTo>
                <a:lnTo>
                  <a:pt x="8952" y="650"/>
                </a:lnTo>
                <a:cubicBezTo>
                  <a:pt x="8922" y="430"/>
                  <a:pt x="8872" y="220"/>
                  <a:pt x="8792" y="11"/>
                </a:cubicBezTo>
                <a:close/>
                <a:moveTo>
                  <a:pt x="9102" y="1"/>
                </a:moveTo>
                <a:lnTo>
                  <a:pt x="9142" y="110"/>
                </a:lnTo>
                <a:cubicBezTo>
                  <a:pt x="9232" y="340"/>
                  <a:pt x="9302" y="580"/>
                  <a:pt x="9342" y="830"/>
                </a:cubicBezTo>
                <a:cubicBezTo>
                  <a:pt x="9462" y="1619"/>
                  <a:pt x="9022" y="2228"/>
                  <a:pt x="8093" y="2548"/>
                </a:cubicBezTo>
                <a:cubicBezTo>
                  <a:pt x="7783" y="2658"/>
                  <a:pt x="7454" y="2708"/>
                  <a:pt x="7124" y="2708"/>
                </a:cubicBezTo>
                <a:cubicBezTo>
                  <a:pt x="6615" y="2688"/>
                  <a:pt x="6115" y="2618"/>
                  <a:pt x="5625" y="2498"/>
                </a:cubicBezTo>
                <a:cubicBezTo>
                  <a:pt x="5136" y="2378"/>
                  <a:pt x="4636" y="2308"/>
                  <a:pt x="4137" y="2288"/>
                </a:cubicBezTo>
                <a:cubicBezTo>
                  <a:pt x="3737" y="2288"/>
                  <a:pt x="3338" y="2368"/>
                  <a:pt x="2968" y="2528"/>
                </a:cubicBezTo>
                <a:cubicBezTo>
                  <a:pt x="1549" y="3158"/>
                  <a:pt x="1330" y="4017"/>
                  <a:pt x="1090" y="4926"/>
                </a:cubicBezTo>
                <a:cubicBezTo>
                  <a:pt x="980" y="5425"/>
                  <a:pt x="800" y="5905"/>
                  <a:pt x="560" y="6354"/>
                </a:cubicBezTo>
                <a:cubicBezTo>
                  <a:pt x="410" y="6604"/>
                  <a:pt x="221" y="6834"/>
                  <a:pt x="1" y="7024"/>
                </a:cubicBezTo>
                <a:lnTo>
                  <a:pt x="1" y="7194"/>
                </a:lnTo>
                <a:cubicBezTo>
                  <a:pt x="271" y="6974"/>
                  <a:pt x="490" y="6714"/>
                  <a:pt x="670" y="6414"/>
                </a:cubicBezTo>
                <a:cubicBezTo>
                  <a:pt x="920" y="5965"/>
                  <a:pt x="1100" y="5475"/>
                  <a:pt x="1210" y="4976"/>
                </a:cubicBezTo>
                <a:cubicBezTo>
                  <a:pt x="1449" y="4057"/>
                  <a:pt x="1659" y="3257"/>
                  <a:pt x="3018" y="2648"/>
                </a:cubicBezTo>
                <a:cubicBezTo>
                  <a:pt x="3358" y="2507"/>
                  <a:pt x="3715" y="2427"/>
                  <a:pt x="4082" y="2427"/>
                </a:cubicBezTo>
                <a:cubicBezTo>
                  <a:pt x="4103" y="2427"/>
                  <a:pt x="4125" y="2428"/>
                  <a:pt x="4147" y="2428"/>
                </a:cubicBezTo>
                <a:cubicBezTo>
                  <a:pt x="4636" y="2438"/>
                  <a:pt x="5126" y="2508"/>
                  <a:pt x="5605" y="2628"/>
                </a:cubicBezTo>
                <a:cubicBezTo>
                  <a:pt x="6105" y="2758"/>
                  <a:pt x="6615" y="2828"/>
                  <a:pt x="7124" y="2848"/>
                </a:cubicBezTo>
                <a:cubicBezTo>
                  <a:pt x="7474" y="2848"/>
                  <a:pt x="7813" y="2788"/>
                  <a:pt x="8143" y="2678"/>
                </a:cubicBezTo>
                <a:cubicBezTo>
                  <a:pt x="9122" y="2328"/>
                  <a:pt x="9592" y="1669"/>
                  <a:pt x="9472" y="820"/>
                </a:cubicBezTo>
                <a:lnTo>
                  <a:pt x="9472" y="810"/>
                </a:lnTo>
                <a:cubicBezTo>
                  <a:pt x="9422" y="560"/>
                  <a:pt x="9352" y="310"/>
                  <a:pt x="9262" y="60"/>
                </a:cubicBezTo>
                <a:cubicBezTo>
                  <a:pt x="9252" y="40"/>
                  <a:pt x="9242" y="21"/>
                  <a:pt x="9242" y="1"/>
                </a:cubicBezTo>
                <a:close/>
                <a:moveTo>
                  <a:pt x="9542" y="11"/>
                </a:moveTo>
                <a:cubicBezTo>
                  <a:pt x="9572" y="90"/>
                  <a:pt x="9602" y="170"/>
                  <a:pt x="9642" y="260"/>
                </a:cubicBezTo>
                <a:cubicBezTo>
                  <a:pt x="9742" y="490"/>
                  <a:pt x="9811" y="740"/>
                  <a:pt x="9871" y="990"/>
                </a:cubicBezTo>
                <a:cubicBezTo>
                  <a:pt x="10001" y="1809"/>
                  <a:pt x="9552" y="2438"/>
                  <a:pt x="8583" y="2778"/>
                </a:cubicBezTo>
                <a:cubicBezTo>
                  <a:pt x="8253" y="2898"/>
                  <a:pt x="7913" y="2948"/>
                  <a:pt x="7564" y="2948"/>
                </a:cubicBezTo>
                <a:cubicBezTo>
                  <a:pt x="7034" y="2928"/>
                  <a:pt x="6525" y="2858"/>
                  <a:pt x="6015" y="2738"/>
                </a:cubicBezTo>
                <a:cubicBezTo>
                  <a:pt x="5506" y="2608"/>
                  <a:pt x="4996" y="2538"/>
                  <a:pt x="4467" y="2518"/>
                </a:cubicBezTo>
                <a:cubicBezTo>
                  <a:pt x="4037" y="2518"/>
                  <a:pt x="3597" y="2608"/>
                  <a:pt x="3198" y="2788"/>
                </a:cubicBezTo>
                <a:cubicBezTo>
                  <a:pt x="1689" y="3497"/>
                  <a:pt x="1439" y="4456"/>
                  <a:pt x="1180" y="5475"/>
                </a:cubicBezTo>
                <a:cubicBezTo>
                  <a:pt x="1060" y="6005"/>
                  <a:pt x="870" y="6514"/>
                  <a:pt x="620" y="7004"/>
                </a:cubicBezTo>
                <a:cubicBezTo>
                  <a:pt x="460" y="7294"/>
                  <a:pt x="251" y="7553"/>
                  <a:pt x="11" y="7783"/>
                </a:cubicBezTo>
                <a:lnTo>
                  <a:pt x="11" y="7953"/>
                </a:lnTo>
                <a:cubicBezTo>
                  <a:pt x="301" y="7703"/>
                  <a:pt x="550" y="7403"/>
                  <a:pt x="730" y="7064"/>
                </a:cubicBezTo>
                <a:cubicBezTo>
                  <a:pt x="990" y="6574"/>
                  <a:pt x="1180" y="6045"/>
                  <a:pt x="1300" y="5505"/>
                </a:cubicBezTo>
                <a:cubicBezTo>
                  <a:pt x="1569" y="4476"/>
                  <a:pt x="1799" y="3587"/>
                  <a:pt x="3258" y="2908"/>
                </a:cubicBezTo>
                <a:cubicBezTo>
                  <a:pt x="3618" y="2746"/>
                  <a:pt x="4006" y="2657"/>
                  <a:pt x="4403" y="2657"/>
                </a:cubicBezTo>
                <a:cubicBezTo>
                  <a:pt x="4424" y="2657"/>
                  <a:pt x="4446" y="2657"/>
                  <a:pt x="4467" y="2658"/>
                </a:cubicBezTo>
                <a:cubicBezTo>
                  <a:pt x="4986" y="2678"/>
                  <a:pt x="5486" y="2748"/>
                  <a:pt x="5985" y="2868"/>
                </a:cubicBezTo>
                <a:cubicBezTo>
                  <a:pt x="6505" y="2988"/>
                  <a:pt x="7024" y="3068"/>
                  <a:pt x="7554" y="3088"/>
                </a:cubicBezTo>
                <a:cubicBezTo>
                  <a:pt x="7923" y="3088"/>
                  <a:pt x="8283" y="3028"/>
                  <a:pt x="8623" y="2908"/>
                </a:cubicBezTo>
                <a:cubicBezTo>
                  <a:pt x="9652" y="2538"/>
                  <a:pt x="10131" y="1859"/>
                  <a:pt x="9991" y="980"/>
                </a:cubicBezTo>
                <a:cubicBezTo>
                  <a:pt x="9931" y="710"/>
                  <a:pt x="9851" y="460"/>
                  <a:pt x="9752" y="210"/>
                </a:cubicBezTo>
                <a:cubicBezTo>
                  <a:pt x="9722" y="140"/>
                  <a:pt x="9702" y="70"/>
                  <a:pt x="9672" y="11"/>
                </a:cubicBezTo>
                <a:close/>
                <a:moveTo>
                  <a:pt x="9961" y="11"/>
                </a:moveTo>
                <a:cubicBezTo>
                  <a:pt x="10011" y="150"/>
                  <a:pt x="10061" y="280"/>
                  <a:pt x="10121" y="420"/>
                </a:cubicBezTo>
                <a:cubicBezTo>
                  <a:pt x="10231" y="660"/>
                  <a:pt x="10321" y="910"/>
                  <a:pt x="10381" y="1169"/>
                </a:cubicBezTo>
                <a:cubicBezTo>
                  <a:pt x="10591" y="2288"/>
                  <a:pt x="9652" y="2808"/>
                  <a:pt x="9072" y="3018"/>
                </a:cubicBezTo>
                <a:cubicBezTo>
                  <a:pt x="8747" y="3138"/>
                  <a:pt x="8406" y="3199"/>
                  <a:pt x="8062" y="3199"/>
                </a:cubicBezTo>
                <a:cubicBezTo>
                  <a:pt x="8036" y="3199"/>
                  <a:pt x="8010" y="3198"/>
                  <a:pt x="7983" y="3197"/>
                </a:cubicBezTo>
                <a:cubicBezTo>
                  <a:pt x="7444" y="3177"/>
                  <a:pt x="6914" y="3098"/>
                  <a:pt x="6395" y="2978"/>
                </a:cubicBezTo>
                <a:cubicBezTo>
                  <a:pt x="5865" y="2848"/>
                  <a:pt x="5326" y="2768"/>
                  <a:pt x="4796" y="2758"/>
                </a:cubicBezTo>
                <a:cubicBezTo>
                  <a:pt x="4774" y="2757"/>
                  <a:pt x="4753" y="2757"/>
                  <a:pt x="4731" y="2757"/>
                </a:cubicBezTo>
                <a:cubicBezTo>
                  <a:pt x="4274" y="2757"/>
                  <a:pt x="3828" y="2857"/>
                  <a:pt x="3418" y="3058"/>
                </a:cubicBezTo>
                <a:cubicBezTo>
                  <a:pt x="1819" y="3827"/>
                  <a:pt x="1549" y="4886"/>
                  <a:pt x="1250" y="6005"/>
                </a:cubicBezTo>
                <a:cubicBezTo>
                  <a:pt x="1120" y="6574"/>
                  <a:pt x="930" y="7124"/>
                  <a:pt x="680" y="7653"/>
                </a:cubicBezTo>
                <a:cubicBezTo>
                  <a:pt x="500" y="7983"/>
                  <a:pt x="281" y="8273"/>
                  <a:pt x="1" y="8532"/>
                </a:cubicBezTo>
                <a:lnTo>
                  <a:pt x="1" y="8702"/>
                </a:lnTo>
                <a:cubicBezTo>
                  <a:pt x="331" y="8422"/>
                  <a:pt x="590" y="8083"/>
                  <a:pt x="790" y="7713"/>
                </a:cubicBezTo>
                <a:cubicBezTo>
                  <a:pt x="1050" y="7174"/>
                  <a:pt x="1240" y="6614"/>
                  <a:pt x="1370" y="6035"/>
                </a:cubicBezTo>
                <a:cubicBezTo>
                  <a:pt x="1669" y="4906"/>
                  <a:pt x="1929" y="3917"/>
                  <a:pt x="3478" y="3177"/>
                </a:cubicBezTo>
                <a:cubicBezTo>
                  <a:pt x="3868" y="2987"/>
                  <a:pt x="4296" y="2887"/>
                  <a:pt x="4734" y="2887"/>
                </a:cubicBezTo>
                <a:cubicBezTo>
                  <a:pt x="4754" y="2887"/>
                  <a:pt x="4775" y="2887"/>
                  <a:pt x="4796" y="2888"/>
                </a:cubicBezTo>
                <a:cubicBezTo>
                  <a:pt x="5326" y="2898"/>
                  <a:pt x="5845" y="2978"/>
                  <a:pt x="6365" y="3098"/>
                </a:cubicBezTo>
                <a:cubicBezTo>
                  <a:pt x="6894" y="3227"/>
                  <a:pt x="7444" y="3297"/>
                  <a:pt x="7983" y="3317"/>
                </a:cubicBezTo>
                <a:cubicBezTo>
                  <a:pt x="8008" y="3318"/>
                  <a:pt x="8032" y="3318"/>
                  <a:pt x="8057" y="3318"/>
                </a:cubicBezTo>
                <a:cubicBezTo>
                  <a:pt x="8421" y="3318"/>
                  <a:pt x="8775" y="3249"/>
                  <a:pt x="9112" y="3128"/>
                </a:cubicBezTo>
                <a:cubicBezTo>
                  <a:pt x="10171" y="2758"/>
                  <a:pt x="10671" y="2029"/>
                  <a:pt x="10511" y="1139"/>
                </a:cubicBezTo>
                <a:lnTo>
                  <a:pt x="10501" y="1139"/>
                </a:lnTo>
                <a:cubicBezTo>
                  <a:pt x="10441" y="880"/>
                  <a:pt x="10351" y="620"/>
                  <a:pt x="10241" y="370"/>
                </a:cubicBezTo>
                <a:cubicBezTo>
                  <a:pt x="10191" y="240"/>
                  <a:pt x="10141" y="130"/>
                  <a:pt x="10091" y="11"/>
                </a:cubicBezTo>
                <a:close/>
                <a:moveTo>
                  <a:pt x="10391" y="21"/>
                </a:moveTo>
                <a:cubicBezTo>
                  <a:pt x="10451" y="210"/>
                  <a:pt x="10521" y="400"/>
                  <a:pt x="10611" y="580"/>
                </a:cubicBezTo>
                <a:cubicBezTo>
                  <a:pt x="10741" y="820"/>
                  <a:pt x="10830" y="1070"/>
                  <a:pt x="10900" y="1329"/>
                </a:cubicBezTo>
                <a:cubicBezTo>
                  <a:pt x="11140" y="2488"/>
                  <a:pt x="10161" y="3028"/>
                  <a:pt x="9552" y="3247"/>
                </a:cubicBezTo>
                <a:cubicBezTo>
                  <a:pt x="9192" y="3387"/>
                  <a:pt x="8802" y="3447"/>
                  <a:pt x="8413" y="3447"/>
                </a:cubicBezTo>
                <a:cubicBezTo>
                  <a:pt x="7863" y="3427"/>
                  <a:pt x="7304" y="3347"/>
                  <a:pt x="6764" y="3217"/>
                </a:cubicBezTo>
                <a:cubicBezTo>
                  <a:pt x="6225" y="3088"/>
                  <a:pt x="5675" y="3018"/>
                  <a:pt x="5116" y="2998"/>
                </a:cubicBezTo>
                <a:cubicBezTo>
                  <a:pt x="5095" y="2997"/>
                  <a:pt x="5074" y="2997"/>
                  <a:pt x="5052" y="2997"/>
                </a:cubicBezTo>
                <a:cubicBezTo>
                  <a:pt x="4565" y="2997"/>
                  <a:pt x="4088" y="3107"/>
                  <a:pt x="3647" y="3327"/>
                </a:cubicBezTo>
                <a:cubicBezTo>
                  <a:pt x="1949" y="4167"/>
                  <a:pt x="1649" y="5325"/>
                  <a:pt x="1330" y="6554"/>
                </a:cubicBezTo>
                <a:cubicBezTo>
                  <a:pt x="1190" y="7154"/>
                  <a:pt x="990" y="7743"/>
                  <a:pt x="730" y="8303"/>
                </a:cubicBezTo>
                <a:cubicBezTo>
                  <a:pt x="550" y="8672"/>
                  <a:pt x="301" y="9002"/>
                  <a:pt x="1" y="9292"/>
                </a:cubicBezTo>
                <a:lnTo>
                  <a:pt x="1" y="9461"/>
                </a:lnTo>
                <a:cubicBezTo>
                  <a:pt x="351" y="9152"/>
                  <a:pt x="640" y="8772"/>
                  <a:pt x="840" y="8353"/>
                </a:cubicBezTo>
                <a:cubicBezTo>
                  <a:pt x="1110" y="7793"/>
                  <a:pt x="1310" y="7194"/>
                  <a:pt x="1449" y="6584"/>
                </a:cubicBezTo>
                <a:cubicBezTo>
                  <a:pt x="1779" y="5335"/>
                  <a:pt x="2059" y="4256"/>
                  <a:pt x="3707" y="3437"/>
                </a:cubicBezTo>
                <a:cubicBezTo>
                  <a:pt x="4137" y="3227"/>
                  <a:pt x="4626" y="3118"/>
                  <a:pt x="5116" y="3118"/>
                </a:cubicBezTo>
                <a:cubicBezTo>
                  <a:pt x="5665" y="3138"/>
                  <a:pt x="6205" y="3217"/>
                  <a:pt x="6734" y="3347"/>
                </a:cubicBezTo>
                <a:cubicBezTo>
                  <a:pt x="7284" y="3477"/>
                  <a:pt x="7853" y="3547"/>
                  <a:pt x="8423" y="3567"/>
                </a:cubicBezTo>
                <a:cubicBezTo>
                  <a:pt x="8822" y="3567"/>
                  <a:pt x="9222" y="3497"/>
                  <a:pt x="9602" y="3367"/>
                </a:cubicBezTo>
                <a:cubicBezTo>
                  <a:pt x="10691" y="2968"/>
                  <a:pt x="11210" y="2218"/>
                  <a:pt x="11020" y="1299"/>
                </a:cubicBezTo>
                <a:cubicBezTo>
                  <a:pt x="10950" y="1030"/>
                  <a:pt x="10850" y="770"/>
                  <a:pt x="10731" y="520"/>
                </a:cubicBezTo>
                <a:cubicBezTo>
                  <a:pt x="10651" y="360"/>
                  <a:pt x="10581" y="190"/>
                  <a:pt x="10521" y="21"/>
                </a:cubicBezTo>
                <a:close/>
                <a:moveTo>
                  <a:pt x="10820" y="11"/>
                </a:moveTo>
                <a:cubicBezTo>
                  <a:pt x="10890" y="260"/>
                  <a:pt x="10990" y="500"/>
                  <a:pt x="11110" y="720"/>
                </a:cubicBezTo>
                <a:cubicBezTo>
                  <a:pt x="11240" y="970"/>
                  <a:pt x="11350" y="1229"/>
                  <a:pt x="11420" y="1489"/>
                </a:cubicBezTo>
                <a:cubicBezTo>
                  <a:pt x="11540" y="1999"/>
                  <a:pt x="11510" y="2938"/>
                  <a:pt x="10051" y="3477"/>
                </a:cubicBezTo>
                <a:cubicBezTo>
                  <a:pt x="9686" y="3608"/>
                  <a:pt x="9312" y="3678"/>
                  <a:pt x="8929" y="3678"/>
                </a:cubicBezTo>
                <a:cubicBezTo>
                  <a:pt x="8904" y="3678"/>
                  <a:pt x="8878" y="3678"/>
                  <a:pt x="8852" y="3677"/>
                </a:cubicBezTo>
                <a:cubicBezTo>
                  <a:pt x="8273" y="3657"/>
                  <a:pt x="7703" y="3587"/>
                  <a:pt x="7154" y="3447"/>
                </a:cubicBezTo>
                <a:cubicBezTo>
                  <a:pt x="6585" y="3317"/>
                  <a:pt x="6015" y="3237"/>
                  <a:pt x="5446" y="3227"/>
                </a:cubicBezTo>
                <a:cubicBezTo>
                  <a:pt x="5425" y="3227"/>
                  <a:pt x="5403" y="3227"/>
                  <a:pt x="5382" y="3227"/>
                </a:cubicBezTo>
                <a:cubicBezTo>
                  <a:pt x="4855" y="3227"/>
                  <a:pt x="4338" y="3347"/>
                  <a:pt x="3877" y="3587"/>
                </a:cubicBezTo>
                <a:cubicBezTo>
                  <a:pt x="2089" y="4506"/>
                  <a:pt x="1759" y="5765"/>
                  <a:pt x="1410" y="7094"/>
                </a:cubicBezTo>
                <a:cubicBezTo>
                  <a:pt x="1260" y="7733"/>
                  <a:pt x="1050" y="8343"/>
                  <a:pt x="790" y="8942"/>
                </a:cubicBezTo>
                <a:cubicBezTo>
                  <a:pt x="600" y="9352"/>
                  <a:pt x="331" y="9731"/>
                  <a:pt x="11" y="10041"/>
                </a:cubicBezTo>
                <a:lnTo>
                  <a:pt x="11" y="10221"/>
                </a:lnTo>
                <a:cubicBezTo>
                  <a:pt x="381" y="9871"/>
                  <a:pt x="690" y="9461"/>
                  <a:pt x="900" y="8992"/>
                </a:cubicBezTo>
                <a:cubicBezTo>
                  <a:pt x="1170" y="8393"/>
                  <a:pt x="1380" y="7763"/>
                  <a:pt x="1529" y="7124"/>
                </a:cubicBezTo>
                <a:cubicBezTo>
                  <a:pt x="1889" y="5755"/>
                  <a:pt x="2199" y="4586"/>
                  <a:pt x="3927" y="3697"/>
                </a:cubicBezTo>
                <a:cubicBezTo>
                  <a:pt x="4379" y="3466"/>
                  <a:pt x="4876" y="3347"/>
                  <a:pt x="5385" y="3347"/>
                </a:cubicBezTo>
                <a:cubicBezTo>
                  <a:pt x="5405" y="3347"/>
                  <a:pt x="5425" y="3347"/>
                  <a:pt x="5446" y="3347"/>
                </a:cubicBezTo>
                <a:cubicBezTo>
                  <a:pt x="6005" y="3367"/>
                  <a:pt x="6575" y="3447"/>
                  <a:pt x="7124" y="3577"/>
                </a:cubicBezTo>
                <a:cubicBezTo>
                  <a:pt x="7693" y="3707"/>
                  <a:pt x="8263" y="3787"/>
                  <a:pt x="8852" y="3807"/>
                </a:cubicBezTo>
                <a:cubicBezTo>
                  <a:pt x="8876" y="3807"/>
                  <a:pt x="8899" y="3808"/>
                  <a:pt x="8923" y="3808"/>
                </a:cubicBezTo>
                <a:cubicBezTo>
                  <a:pt x="9319" y="3808"/>
                  <a:pt x="9714" y="3729"/>
                  <a:pt x="10091" y="3597"/>
                </a:cubicBezTo>
                <a:cubicBezTo>
                  <a:pt x="11220" y="3177"/>
                  <a:pt x="11750" y="2398"/>
                  <a:pt x="11540" y="1469"/>
                </a:cubicBezTo>
                <a:cubicBezTo>
                  <a:pt x="11460" y="1189"/>
                  <a:pt x="11360" y="920"/>
                  <a:pt x="11220" y="670"/>
                </a:cubicBezTo>
                <a:cubicBezTo>
                  <a:pt x="11100" y="460"/>
                  <a:pt x="11010" y="240"/>
                  <a:pt x="10940" y="11"/>
                </a:cubicBezTo>
                <a:close/>
                <a:moveTo>
                  <a:pt x="11250" y="11"/>
                </a:moveTo>
                <a:cubicBezTo>
                  <a:pt x="11320" y="320"/>
                  <a:pt x="11440" y="610"/>
                  <a:pt x="11600" y="880"/>
                </a:cubicBezTo>
                <a:cubicBezTo>
                  <a:pt x="11740" y="1119"/>
                  <a:pt x="11859" y="1389"/>
                  <a:pt x="11939" y="1659"/>
                </a:cubicBezTo>
                <a:cubicBezTo>
                  <a:pt x="12159" y="2548"/>
                  <a:pt x="11650" y="3287"/>
                  <a:pt x="10531" y="3707"/>
                </a:cubicBezTo>
                <a:cubicBezTo>
                  <a:pt x="10154" y="3839"/>
                  <a:pt x="9759" y="3918"/>
                  <a:pt x="9354" y="3918"/>
                </a:cubicBezTo>
                <a:cubicBezTo>
                  <a:pt x="9330" y="3918"/>
                  <a:pt x="9306" y="3917"/>
                  <a:pt x="9282" y="3917"/>
                </a:cubicBezTo>
                <a:cubicBezTo>
                  <a:pt x="8693" y="3897"/>
                  <a:pt x="8103" y="3817"/>
                  <a:pt x="7534" y="3687"/>
                </a:cubicBezTo>
                <a:cubicBezTo>
                  <a:pt x="6954" y="3547"/>
                  <a:pt x="6365" y="3467"/>
                  <a:pt x="5765" y="3447"/>
                </a:cubicBezTo>
                <a:cubicBezTo>
                  <a:pt x="5746" y="3447"/>
                  <a:pt x="5727" y="3447"/>
                  <a:pt x="5707" y="3447"/>
                </a:cubicBezTo>
                <a:cubicBezTo>
                  <a:pt x="5148" y="3447"/>
                  <a:pt x="4599" y="3586"/>
                  <a:pt x="4097" y="3847"/>
                </a:cubicBezTo>
                <a:cubicBezTo>
                  <a:pt x="2229" y="4836"/>
                  <a:pt x="1869" y="6195"/>
                  <a:pt x="1489" y="7643"/>
                </a:cubicBezTo>
                <a:cubicBezTo>
                  <a:pt x="1330" y="8303"/>
                  <a:pt x="1120" y="8952"/>
                  <a:pt x="850" y="9581"/>
                </a:cubicBezTo>
                <a:cubicBezTo>
                  <a:pt x="640" y="10041"/>
                  <a:pt x="361" y="10451"/>
                  <a:pt x="11" y="10800"/>
                </a:cubicBezTo>
                <a:lnTo>
                  <a:pt x="11" y="10970"/>
                </a:lnTo>
                <a:cubicBezTo>
                  <a:pt x="410" y="10590"/>
                  <a:pt x="740" y="10131"/>
                  <a:pt x="960" y="9631"/>
                </a:cubicBezTo>
                <a:cubicBezTo>
                  <a:pt x="1230" y="8992"/>
                  <a:pt x="1449" y="8333"/>
                  <a:pt x="1609" y="7663"/>
                </a:cubicBezTo>
                <a:cubicBezTo>
                  <a:pt x="1999" y="6185"/>
                  <a:pt x="2329" y="4916"/>
                  <a:pt x="4157" y="3957"/>
                </a:cubicBezTo>
                <a:cubicBezTo>
                  <a:pt x="4640" y="3706"/>
                  <a:pt x="5169" y="3567"/>
                  <a:pt x="5709" y="3567"/>
                </a:cubicBezTo>
                <a:cubicBezTo>
                  <a:pt x="5728" y="3567"/>
                  <a:pt x="5747" y="3567"/>
                  <a:pt x="5765" y="3567"/>
                </a:cubicBezTo>
                <a:cubicBezTo>
                  <a:pt x="6345" y="3587"/>
                  <a:pt x="6934" y="3667"/>
                  <a:pt x="7504" y="3807"/>
                </a:cubicBezTo>
                <a:cubicBezTo>
                  <a:pt x="8083" y="3937"/>
                  <a:pt x="8683" y="4017"/>
                  <a:pt x="9282" y="4047"/>
                </a:cubicBezTo>
                <a:cubicBezTo>
                  <a:pt x="9722" y="4047"/>
                  <a:pt x="10161" y="3967"/>
                  <a:pt x="10581" y="3817"/>
                </a:cubicBezTo>
                <a:cubicBezTo>
                  <a:pt x="11760" y="3387"/>
                  <a:pt x="12289" y="2588"/>
                  <a:pt x="12059" y="1629"/>
                </a:cubicBezTo>
                <a:cubicBezTo>
                  <a:pt x="11969" y="1349"/>
                  <a:pt x="11859" y="1070"/>
                  <a:pt x="11710" y="820"/>
                </a:cubicBezTo>
                <a:cubicBezTo>
                  <a:pt x="11560" y="570"/>
                  <a:pt x="11450" y="300"/>
                  <a:pt x="11380" y="11"/>
                </a:cubicBezTo>
                <a:close/>
                <a:moveTo>
                  <a:pt x="11700" y="11"/>
                </a:moveTo>
                <a:cubicBezTo>
                  <a:pt x="11730" y="390"/>
                  <a:pt x="11909" y="710"/>
                  <a:pt x="12099" y="1030"/>
                </a:cubicBezTo>
                <a:cubicBezTo>
                  <a:pt x="12249" y="1279"/>
                  <a:pt x="12369" y="1539"/>
                  <a:pt x="12459" y="1819"/>
                </a:cubicBezTo>
                <a:cubicBezTo>
                  <a:pt x="12699" y="2728"/>
                  <a:pt x="12179" y="3497"/>
                  <a:pt x="11030" y="3937"/>
                </a:cubicBezTo>
                <a:cubicBezTo>
                  <a:pt x="10634" y="4078"/>
                  <a:pt x="10211" y="4157"/>
                  <a:pt x="9795" y="4157"/>
                </a:cubicBezTo>
                <a:cubicBezTo>
                  <a:pt x="9771" y="4157"/>
                  <a:pt x="9746" y="4157"/>
                  <a:pt x="9722" y="4157"/>
                </a:cubicBezTo>
                <a:cubicBezTo>
                  <a:pt x="9112" y="4137"/>
                  <a:pt x="8503" y="4057"/>
                  <a:pt x="7913" y="3917"/>
                </a:cubicBezTo>
                <a:cubicBezTo>
                  <a:pt x="7314" y="3777"/>
                  <a:pt x="6704" y="3697"/>
                  <a:pt x="6095" y="3677"/>
                </a:cubicBezTo>
                <a:cubicBezTo>
                  <a:pt x="6076" y="3677"/>
                  <a:pt x="6056" y="3677"/>
                  <a:pt x="6037" y="3677"/>
                </a:cubicBezTo>
                <a:cubicBezTo>
                  <a:pt x="5438" y="3677"/>
                  <a:pt x="4859" y="3826"/>
                  <a:pt x="4337" y="4107"/>
                </a:cubicBezTo>
                <a:cubicBezTo>
                  <a:pt x="2359" y="5166"/>
                  <a:pt x="1979" y="6634"/>
                  <a:pt x="1569" y="8183"/>
                </a:cubicBezTo>
                <a:cubicBezTo>
                  <a:pt x="1410" y="8882"/>
                  <a:pt x="1180" y="9561"/>
                  <a:pt x="910" y="10221"/>
                </a:cubicBezTo>
                <a:cubicBezTo>
                  <a:pt x="700" y="10720"/>
                  <a:pt x="390" y="11170"/>
                  <a:pt x="11" y="11559"/>
                </a:cubicBezTo>
                <a:lnTo>
                  <a:pt x="11" y="11729"/>
                </a:lnTo>
                <a:cubicBezTo>
                  <a:pt x="450" y="11320"/>
                  <a:pt x="790" y="10830"/>
                  <a:pt x="1020" y="10271"/>
                </a:cubicBezTo>
                <a:cubicBezTo>
                  <a:pt x="1300" y="9611"/>
                  <a:pt x="1519" y="8922"/>
                  <a:pt x="1689" y="8223"/>
                </a:cubicBezTo>
                <a:cubicBezTo>
                  <a:pt x="2099" y="6624"/>
                  <a:pt x="2469" y="5256"/>
                  <a:pt x="4387" y="4226"/>
                </a:cubicBezTo>
                <a:cubicBezTo>
                  <a:pt x="4890" y="3956"/>
                  <a:pt x="5459" y="3806"/>
                  <a:pt x="6030" y="3806"/>
                </a:cubicBezTo>
                <a:cubicBezTo>
                  <a:pt x="6048" y="3806"/>
                  <a:pt x="6067" y="3807"/>
                  <a:pt x="6085" y="3807"/>
                </a:cubicBezTo>
                <a:cubicBezTo>
                  <a:pt x="6684" y="3827"/>
                  <a:pt x="7294" y="3907"/>
                  <a:pt x="7873" y="4047"/>
                </a:cubicBezTo>
                <a:cubicBezTo>
                  <a:pt x="8483" y="4187"/>
                  <a:pt x="9092" y="4266"/>
                  <a:pt x="9712" y="4296"/>
                </a:cubicBezTo>
                <a:cubicBezTo>
                  <a:pt x="10171" y="4296"/>
                  <a:pt x="10631" y="4217"/>
                  <a:pt x="11060" y="4057"/>
                </a:cubicBezTo>
                <a:cubicBezTo>
                  <a:pt x="12289" y="3597"/>
                  <a:pt x="12839" y="2768"/>
                  <a:pt x="12579" y="1789"/>
                </a:cubicBezTo>
                <a:cubicBezTo>
                  <a:pt x="12489" y="1499"/>
                  <a:pt x="12359" y="1229"/>
                  <a:pt x="12199" y="970"/>
                </a:cubicBezTo>
                <a:cubicBezTo>
                  <a:pt x="12019" y="650"/>
                  <a:pt x="11850" y="340"/>
                  <a:pt x="11830" y="11"/>
                </a:cubicBezTo>
                <a:close/>
                <a:moveTo>
                  <a:pt x="12149" y="11"/>
                </a:moveTo>
                <a:cubicBezTo>
                  <a:pt x="12139" y="450"/>
                  <a:pt x="12359" y="820"/>
                  <a:pt x="12579" y="1189"/>
                </a:cubicBezTo>
                <a:cubicBezTo>
                  <a:pt x="12749" y="1429"/>
                  <a:pt x="12879" y="1699"/>
                  <a:pt x="12968" y="1989"/>
                </a:cubicBezTo>
                <a:cubicBezTo>
                  <a:pt x="13348" y="3307"/>
                  <a:pt x="12069" y="3947"/>
                  <a:pt x="11510" y="4167"/>
                </a:cubicBezTo>
                <a:cubicBezTo>
                  <a:pt x="11070" y="4326"/>
                  <a:pt x="10611" y="4406"/>
                  <a:pt x="10141" y="4406"/>
                </a:cubicBezTo>
                <a:cubicBezTo>
                  <a:pt x="9522" y="4376"/>
                  <a:pt x="8892" y="4296"/>
                  <a:pt x="8283" y="4157"/>
                </a:cubicBezTo>
                <a:cubicBezTo>
                  <a:pt x="7664" y="4007"/>
                  <a:pt x="7044" y="3927"/>
                  <a:pt x="6405" y="3907"/>
                </a:cubicBezTo>
                <a:cubicBezTo>
                  <a:pt x="6386" y="3907"/>
                  <a:pt x="6367" y="3906"/>
                  <a:pt x="6348" y="3906"/>
                </a:cubicBezTo>
                <a:cubicBezTo>
                  <a:pt x="5728" y="3906"/>
                  <a:pt x="5109" y="4066"/>
                  <a:pt x="4557" y="4366"/>
                </a:cubicBezTo>
                <a:cubicBezTo>
                  <a:pt x="2488" y="5495"/>
                  <a:pt x="2079" y="7064"/>
                  <a:pt x="1639" y="8732"/>
                </a:cubicBezTo>
                <a:cubicBezTo>
                  <a:pt x="1469" y="9461"/>
                  <a:pt x="1240" y="10171"/>
                  <a:pt x="960" y="10870"/>
                </a:cubicBezTo>
                <a:cubicBezTo>
                  <a:pt x="740" y="11410"/>
                  <a:pt x="420" y="11899"/>
                  <a:pt x="11" y="12319"/>
                </a:cubicBezTo>
                <a:lnTo>
                  <a:pt x="11" y="12489"/>
                </a:lnTo>
                <a:cubicBezTo>
                  <a:pt x="470" y="12049"/>
                  <a:pt x="840" y="11510"/>
                  <a:pt x="1080" y="10920"/>
                </a:cubicBezTo>
                <a:cubicBezTo>
                  <a:pt x="1360" y="10221"/>
                  <a:pt x="1589" y="9501"/>
                  <a:pt x="1769" y="8762"/>
                </a:cubicBezTo>
                <a:cubicBezTo>
                  <a:pt x="2209" y="7064"/>
                  <a:pt x="2598" y="5585"/>
                  <a:pt x="4616" y="4476"/>
                </a:cubicBezTo>
                <a:cubicBezTo>
                  <a:pt x="5149" y="4186"/>
                  <a:pt x="5747" y="4036"/>
                  <a:pt x="6347" y="4036"/>
                </a:cubicBezTo>
                <a:cubicBezTo>
                  <a:pt x="6366" y="4036"/>
                  <a:pt x="6385" y="4036"/>
                  <a:pt x="6405" y="4037"/>
                </a:cubicBezTo>
                <a:cubicBezTo>
                  <a:pt x="7034" y="4057"/>
                  <a:pt x="7654" y="4137"/>
                  <a:pt x="8263" y="4286"/>
                </a:cubicBezTo>
                <a:cubicBezTo>
                  <a:pt x="8882" y="4426"/>
                  <a:pt x="9512" y="4516"/>
                  <a:pt x="10151" y="4536"/>
                </a:cubicBezTo>
                <a:cubicBezTo>
                  <a:pt x="10631" y="4536"/>
                  <a:pt x="11100" y="4456"/>
                  <a:pt x="11550" y="4286"/>
                </a:cubicBezTo>
                <a:cubicBezTo>
                  <a:pt x="12819" y="3797"/>
                  <a:pt x="13378" y="2948"/>
                  <a:pt x="13098" y="1949"/>
                </a:cubicBezTo>
                <a:lnTo>
                  <a:pt x="13088" y="1949"/>
                </a:lnTo>
                <a:cubicBezTo>
                  <a:pt x="12988" y="1659"/>
                  <a:pt x="12859" y="1379"/>
                  <a:pt x="12689" y="1119"/>
                </a:cubicBezTo>
                <a:cubicBezTo>
                  <a:pt x="12469" y="760"/>
                  <a:pt x="12259" y="420"/>
                  <a:pt x="12269" y="11"/>
                </a:cubicBezTo>
                <a:close/>
                <a:moveTo>
                  <a:pt x="12609" y="11"/>
                </a:moveTo>
                <a:cubicBezTo>
                  <a:pt x="12549" y="520"/>
                  <a:pt x="12809" y="940"/>
                  <a:pt x="13068" y="1339"/>
                </a:cubicBezTo>
                <a:cubicBezTo>
                  <a:pt x="13248" y="1589"/>
                  <a:pt x="13388" y="1859"/>
                  <a:pt x="13488" y="2148"/>
                </a:cubicBezTo>
                <a:cubicBezTo>
                  <a:pt x="13898" y="3497"/>
                  <a:pt x="12579" y="4167"/>
                  <a:pt x="11989" y="4396"/>
                </a:cubicBezTo>
                <a:cubicBezTo>
                  <a:pt x="11562" y="4558"/>
                  <a:pt x="11099" y="4647"/>
                  <a:pt x="10643" y="4647"/>
                </a:cubicBezTo>
                <a:cubicBezTo>
                  <a:pt x="10619" y="4647"/>
                  <a:pt x="10595" y="4647"/>
                  <a:pt x="10571" y="4646"/>
                </a:cubicBezTo>
                <a:cubicBezTo>
                  <a:pt x="9931" y="4646"/>
                  <a:pt x="9282" y="4526"/>
                  <a:pt x="8653" y="4396"/>
                </a:cubicBezTo>
                <a:cubicBezTo>
                  <a:pt x="8023" y="4276"/>
                  <a:pt x="7374" y="4147"/>
                  <a:pt x="6724" y="4147"/>
                </a:cubicBezTo>
                <a:cubicBezTo>
                  <a:pt x="6706" y="4146"/>
                  <a:pt x="6687" y="4146"/>
                  <a:pt x="6668" y="4146"/>
                </a:cubicBezTo>
                <a:cubicBezTo>
                  <a:pt x="6007" y="4146"/>
                  <a:pt x="5349" y="4316"/>
                  <a:pt x="4776" y="4636"/>
                </a:cubicBezTo>
                <a:cubicBezTo>
                  <a:pt x="2618" y="5855"/>
                  <a:pt x="2179" y="7523"/>
                  <a:pt x="1709" y="9302"/>
                </a:cubicBezTo>
                <a:cubicBezTo>
                  <a:pt x="1529" y="10051"/>
                  <a:pt x="1300" y="10800"/>
                  <a:pt x="1010" y="11520"/>
                </a:cubicBezTo>
                <a:cubicBezTo>
                  <a:pt x="780" y="12109"/>
                  <a:pt x="440" y="12638"/>
                  <a:pt x="1" y="13088"/>
                </a:cubicBezTo>
                <a:lnTo>
                  <a:pt x="1" y="13268"/>
                </a:lnTo>
                <a:cubicBezTo>
                  <a:pt x="450" y="12848"/>
                  <a:pt x="820" y="12299"/>
                  <a:pt x="1120" y="11569"/>
                </a:cubicBezTo>
                <a:cubicBezTo>
                  <a:pt x="1410" y="10840"/>
                  <a:pt x="1649" y="10091"/>
                  <a:pt x="1829" y="9332"/>
                </a:cubicBezTo>
                <a:cubicBezTo>
                  <a:pt x="2309" y="7513"/>
                  <a:pt x="2718" y="5935"/>
                  <a:pt x="4836" y="4756"/>
                </a:cubicBezTo>
                <a:cubicBezTo>
                  <a:pt x="5399" y="4436"/>
                  <a:pt x="6027" y="4276"/>
                  <a:pt x="6666" y="4276"/>
                </a:cubicBezTo>
                <a:cubicBezTo>
                  <a:pt x="6686" y="4276"/>
                  <a:pt x="6705" y="4276"/>
                  <a:pt x="6724" y="4276"/>
                </a:cubicBezTo>
                <a:cubicBezTo>
                  <a:pt x="7364" y="4296"/>
                  <a:pt x="8003" y="4376"/>
                  <a:pt x="8623" y="4526"/>
                </a:cubicBezTo>
                <a:cubicBezTo>
                  <a:pt x="9262" y="4646"/>
                  <a:pt x="9911" y="4776"/>
                  <a:pt x="10571" y="4776"/>
                </a:cubicBezTo>
                <a:cubicBezTo>
                  <a:pt x="11070" y="4776"/>
                  <a:pt x="11570" y="4686"/>
                  <a:pt x="12039" y="4506"/>
                </a:cubicBezTo>
                <a:cubicBezTo>
                  <a:pt x="13328" y="4017"/>
                  <a:pt x="13918" y="3118"/>
                  <a:pt x="13608" y="2109"/>
                </a:cubicBezTo>
                <a:cubicBezTo>
                  <a:pt x="13498" y="1809"/>
                  <a:pt x="13358" y="1529"/>
                  <a:pt x="13178" y="1269"/>
                </a:cubicBezTo>
                <a:cubicBezTo>
                  <a:pt x="12918" y="870"/>
                  <a:pt x="12679" y="490"/>
                  <a:pt x="12739" y="11"/>
                </a:cubicBezTo>
                <a:close/>
                <a:moveTo>
                  <a:pt x="13088" y="11"/>
                </a:moveTo>
                <a:cubicBezTo>
                  <a:pt x="12968" y="600"/>
                  <a:pt x="13268" y="1060"/>
                  <a:pt x="13568" y="1499"/>
                </a:cubicBezTo>
                <a:cubicBezTo>
                  <a:pt x="13748" y="1749"/>
                  <a:pt x="13898" y="2019"/>
                  <a:pt x="14007" y="2318"/>
                </a:cubicBezTo>
                <a:cubicBezTo>
                  <a:pt x="14447" y="3697"/>
                  <a:pt x="13088" y="4386"/>
                  <a:pt x="12489" y="4626"/>
                </a:cubicBezTo>
                <a:cubicBezTo>
                  <a:pt x="12009" y="4806"/>
                  <a:pt x="11510" y="4886"/>
                  <a:pt x="11010" y="4886"/>
                </a:cubicBezTo>
                <a:cubicBezTo>
                  <a:pt x="10351" y="4886"/>
                  <a:pt x="9682" y="4756"/>
                  <a:pt x="9042" y="4626"/>
                </a:cubicBezTo>
                <a:cubicBezTo>
                  <a:pt x="8393" y="4496"/>
                  <a:pt x="7723" y="4366"/>
                  <a:pt x="7054" y="4366"/>
                </a:cubicBezTo>
                <a:cubicBezTo>
                  <a:pt x="7035" y="4366"/>
                  <a:pt x="7016" y="4366"/>
                  <a:pt x="6997" y="4366"/>
                </a:cubicBezTo>
                <a:cubicBezTo>
                  <a:pt x="6298" y="4366"/>
                  <a:pt x="5619" y="4546"/>
                  <a:pt x="5006" y="4896"/>
                </a:cubicBezTo>
                <a:cubicBezTo>
                  <a:pt x="2758" y="6175"/>
                  <a:pt x="2289" y="7953"/>
                  <a:pt x="1799" y="9841"/>
                </a:cubicBezTo>
                <a:cubicBezTo>
                  <a:pt x="1609" y="10630"/>
                  <a:pt x="1370" y="11400"/>
                  <a:pt x="1080" y="12159"/>
                </a:cubicBezTo>
                <a:cubicBezTo>
                  <a:pt x="780" y="12878"/>
                  <a:pt x="440" y="13428"/>
                  <a:pt x="11" y="13847"/>
                </a:cubicBezTo>
                <a:lnTo>
                  <a:pt x="11" y="14007"/>
                </a:lnTo>
                <a:cubicBezTo>
                  <a:pt x="450" y="13608"/>
                  <a:pt x="850" y="13028"/>
                  <a:pt x="1190" y="12199"/>
                </a:cubicBezTo>
                <a:cubicBezTo>
                  <a:pt x="1489" y="11440"/>
                  <a:pt x="1729" y="10660"/>
                  <a:pt x="1919" y="9871"/>
                </a:cubicBezTo>
                <a:cubicBezTo>
                  <a:pt x="2429" y="7933"/>
                  <a:pt x="2868" y="6265"/>
                  <a:pt x="5076" y="5006"/>
                </a:cubicBezTo>
                <a:cubicBezTo>
                  <a:pt x="5659" y="4666"/>
                  <a:pt x="6327" y="4496"/>
                  <a:pt x="6997" y="4496"/>
                </a:cubicBezTo>
                <a:cubicBezTo>
                  <a:pt x="7016" y="4496"/>
                  <a:pt x="7035" y="4496"/>
                  <a:pt x="7054" y="4496"/>
                </a:cubicBezTo>
                <a:cubicBezTo>
                  <a:pt x="7713" y="4496"/>
                  <a:pt x="8373" y="4616"/>
                  <a:pt x="9012" y="4746"/>
                </a:cubicBezTo>
                <a:cubicBezTo>
                  <a:pt x="9662" y="4886"/>
                  <a:pt x="10341" y="5006"/>
                  <a:pt x="11010" y="5006"/>
                </a:cubicBezTo>
                <a:cubicBezTo>
                  <a:pt x="11036" y="5006"/>
                  <a:pt x="11062" y="5006"/>
                  <a:pt x="11088" y="5006"/>
                </a:cubicBezTo>
                <a:cubicBezTo>
                  <a:pt x="11582" y="5006"/>
                  <a:pt x="12074" y="4916"/>
                  <a:pt x="12539" y="4736"/>
                </a:cubicBezTo>
                <a:cubicBezTo>
                  <a:pt x="13858" y="4226"/>
                  <a:pt x="14457" y="3307"/>
                  <a:pt x="14127" y="2278"/>
                </a:cubicBezTo>
                <a:cubicBezTo>
                  <a:pt x="14017" y="1969"/>
                  <a:pt x="13858" y="1689"/>
                  <a:pt x="13668" y="1429"/>
                </a:cubicBezTo>
                <a:cubicBezTo>
                  <a:pt x="13368" y="980"/>
                  <a:pt x="13078" y="560"/>
                  <a:pt x="13218" y="11"/>
                </a:cubicBezTo>
                <a:close/>
                <a:moveTo>
                  <a:pt x="13568" y="11"/>
                </a:moveTo>
                <a:cubicBezTo>
                  <a:pt x="13368" y="690"/>
                  <a:pt x="13708" y="1179"/>
                  <a:pt x="14047" y="1649"/>
                </a:cubicBezTo>
                <a:cubicBezTo>
                  <a:pt x="14247" y="1899"/>
                  <a:pt x="14407" y="2178"/>
                  <a:pt x="14527" y="2478"/>
                </a:cubicBezTo>
                <a:cubicBezTo>
                  <a:pt x="14996" y="3887"/>
                  <a:pt x="13598" y="4606"/>
                  <a:pt x="12968" y="4846"/>
                </a:cubicBezTo>
                <a:cubicBezTo>
                  <a:pt x="12479" y="5036"/>
                  <a:pt x="11959" y="5126"/>
                  <a:pt x="11440" y="5126"/>
                </a:cubicBezTo>
                <a:cubicBezTo>
                  <a:pt x="10761" y="5126"/>
                  <a:pt x="10071" y="4986"/>
                  <a:pt x="9412" y="4866"/>
                </a:cubicBezTo>
                <a:cubicBezTo>
                  <a:pt x="8742" y="4736"/>
                  <a:pt x="8053" y="4596"/>
                  <a:pt x="7374" y="4596"/>
                </a:cubicBezTo>
                <a:cubicBezTo>
                  <a:pt x="7355" y="4596"/>
                  <a:pt x="7336" y="4596"/>
                  <a:pt x="7318" y="4596"/>
                </a:cubicBezTo>
                <a:cubicBezTo>
                  <a:pt x="6588" y="4596"/>
                  <a:pt x="5869" y="4785"/>
                  <a:pt x="5236" y="5156"/>
                </a:cubicBezTo>
                <a:cubicBezTo>
                  <a:pt x="2888" y="6514"/>
                  <a:pt x="2389" y="8403"/>
                  <a:pt x="1869" y="10401"/>
                </a:cubicBezTo>
                <a:cubicBezTo>
                  <a:pt x="1679" y="11220"/>
                  <a:pt x="1429" y="12019"/>
                  <a:pt x="1130" y="12798"/>
                </a:cubicBezTo>
                <a:cubicBezTo>
                  <a:pt x="860" y="13458"/>
                  <a:pt x="540" y="14097"/>
                  <a:pt x="1" y="14607"/>
                </a:cubicBezTo>
                <a:lnTo>
                  <a:pt x="1" y="14786"/>
                </a:lnTo>
                <a:cubicBezTo>
                  <a:pt x="600" y="14247"/>
                  <a:pt x="960" y="13558"/>
                  <a:pt x="1240" y="12848"/>
                </a:cubicBezTo>
                <a:cubicBezTo>
                  <a:pt x="1539" y="12059"/>
                  <a:pt x="1799" y="11250"/>
                  <a:pt x="1989" y="10431"/>
                </a:cubicBezTo>
                <a:cubicBezTo>
                  <a:pt x="2528" y="8373"/>
                  <a:pt x="2988" y="6604"/>
                  <a:pt x="5296" y="5266"/>
                </a:cubicBezTo>
                <a:cubicBezTo>
                  <a:pt x="5909" y="4915"/>
                  <a:pt x="6609" y="4726"/>
                  <a:pt x="7319" y="4726"/>
                </a:cubicBezTo>
                <a:cubicBezTo>
                  <a:pt x="7337" y="4726"/>
                  <a:pt x="7356" y="4726"/>
                  <a:pt x="7374" y="4726"/>
                </a:cubicBezTo>
                <a:cubicBezTo>
                  <a:pt x="8043" y="4726"/>
                  <a:pt x="8723" y="4866"/>
                  <a:pt x="9392" y="4996"/>
                </a:cubicBezTo>
                <a:cubicBezTo>
                  <a:pt x="10051" y="5126"/>
                  <a:pt x="10751" y="5256"/>
                  <a:pt x="11440" y="5256"/>
                </a:cubicBezTo>
                <a:cubicBezTo>
                  <a:pt x="11465" y="5256"/>
                  <a:pt x="11489" y="5256"/>
                  <a:pt x="11514" y="5256"/>
                </a:cubicBezTo>
                <a:cubicBezTo>
                  <a:pt x="12028" y="5256"/>
                  <a:pt x="12532" y="5157"/>
                  <a:pt x="13018" y="4976"/>
                </a:cubicBezTo>
                <a:cubicBezTo>
                  <a:pt x="14387" y="4436"/>
                  <a:pt x="14996" y="3487"/>
                  <a:pt x="14647" y="2438"/>
                </a:cubicBezTo>
                <a:cubicBezTo>
                  <a:pt x="14527" y="2128"/>
                  <a:pt x="14357" y="1839"/>
                  <a:pt x="14147" y="1579"/>
                </a:cubicBezTo>
                <a:cubicBezTo>
                  <a:pt x="13818" y="1099"/>
                  <a:pt x="13488" y="650"/>
                  <a:pt x="13708" y="11"/>
                </a:cubicBezTo>
                <a:close/>
                <a:moveTo>
                  <a:pt x="14067" y="11"/>
                </a:moveTo>
                <a:cubicBezTo>
                  <a:pt x="13768" y="780"/>
                  <a:pt x="14157" y="1299"/>
                  <a:pt x="14537" y="1809"/>
                </a:cubicBezTo>
                <a:cubicBezTo>
                  <a:pt x="14747" y="2059"/>
                  <a:pt x="14917" y="2338"/>
                  <a:pt x="15036" y="2638"/>
                </a:cubicBezTo>
                <a:cubicBezTo>
                  <a:pt x="15386" y="3637"/>
                  <a:pt x="14797" y="4556"/>
                  <a:pt x="13458" y="5076"/>
                </a:cubicBezTo>
                <a:cubicBezTo>
                  <a:pt x="12972" y="5266"/>
                  <a:pt x="12458" y="5366"/>
                  <a:pt x="11935" y="5366"/>
                </a:cubicBezTo>
                <a:cubicBezTo>
                  <a:pt x="11910" y="5366"/>
                  <a:pt x="11885" y="5366"/>
                  <a:pt x="11859" y="5365"/>
                </a:cubicBezTo>
                <a:cubicBezTo>
                  <a:pt x="11170" y="5365"/>
                  <a:pt x="10461" y="5226"/>
                  <a:pt x="9781" y="5096"/>
                </a:cubicBezTo>
                <a:cubicBezTo>
                  <a:pt x="9102" y="4966"/>
                  <a:pt x="8393" y="4826"/>
                  <a:pt x="7684" y="4826"/>
                </a:cubicBezTo>
                <a:cubicBezTo>
                  <a:pt x="7665" y="4826"/>
                  <a:pt x="7646" y="4826"/>
                  <a:pt x="7628" y="4826"/>
                </a:cubicBezTo>
                <a:cubicBezTo>
                  <a:pt x="6868" y="4826"/>
                  <a:pt x="6119" y="5025"/>
                  <a:pt x="5456" y="5415"/>
                </a:cubicBezTo>
                <a:cubicBezTo>
                  <a:pt x="3018" y="6844"/>
                  <a:pt x="2498" y="8842"/>
                  <a:pt x="1949" y="10950"/>
                </a:cubicBezTo>
                <a:cubicBezTo>
                  <a:pt x="1739" y="11789"/>
                  <a:pt x="1489" y="12628"/>
                  <a:pt x="1190" y="13438"/>
                </a:cubicBezTo>
                <a:cubicBezTo>
                  <a:pt x="880" y="14217"/>
                  <a:pt x="530" y="14866"/>
                  <a:pt x="11" y="15366"/>
                </a:cubicBezTo>
                <a:lnTo>
                  <a:pt x="11" y="15546"/>
                </a:lnTo>
                <a:cubicBezTo>
                  <a:pt x="590" y="15026"/>
                  <a:pt x="970" y="14317"/>
                  <a:pt x="1300" y="13488"/>
                </a:cubicBezTo>
                <a:cubicBezTo>
                  <a:pt x="1609" y="12668"/>
                  <a:pt x="1869" y="11829"/>
                  <a:pt x="2069" y="10980"/>
                </a:cubicBezTo>
                <a:cubicBezTo>
                  <a:pt x="2608" y="8902"/>
                  <a:pt x="3128" y="6934"/>
                  <a:pt x="5526" y="5525"/>
                </a:cubicBezTo>
                <a:cubicBezTo>
                  <a:pt x="6145" y="5153"/>
                  <a:pt x="6865" y="4954"/>
                  <a:pt x="7590" y="4954"/>
                </a:cubicBezTo>
                <a:cubicBezTo>
                  <a:pt x="7624" y="4954"/>
                  <a:pt x="7659" y="4955"/>
                  <a:pt x="7693" y="4956"/>
                </a:cubicBezTo>
                <a:cubicBezTo>
                  <a:pt x="8383" y="4956"/>
                  <a:pt x="9082" y="5086"/>
                  <a:pt x="9762" y="5216"/>
                </a:cubicBezTo>
                <a:cubicBezTo>
                  <a:pt x="10441" y="5355"/>
                  <a:pt x="11160" y="5495"/>
                  <a:pt x="11869" y="5495"/>
                </a:cubicBezTo>
                <a:cubicBezTo>
                  <a:pt x="12429" y="5495"/>
                  <a:pt x="12988" y="5395"/>
                  <a:pt x="13508" y="5196"/>
                </a:cubicBezTo>
                <a:cubicBezTo>
                  <a:pt x="14917" y="4636"/>
                  <a:pt x="15536" y="3667"/>
                  <a:pt x="15166" y="2598"/>
                </a:cubicBezTo>
                <a:cubicBezTo>
                  <a:pt x="15036" y="2288"/>
                  <a:pt x="14857" y="1989"/>
                  <a:pt x="14637" y="1729"/>
                </a:cubicBezTo>
                <a:cubicBezTo>
                  <a:pt x="14267" y="1219"/>
                  <a:pt x="13908" y="750"/>
                  <a:pt x="14197" y="40"/>
                </a:cubicBezTo>
                <a:lnTo>
                  <a:pt x="14207" y="11"/>
                </a:lnTo>
                <a:close/>
                <a:moveTo>
                  <a:pt x="14577" y="11"/>
                </a:moveTo>
                <a:cubicBezTo>
                  <a:pt x="14557" y="50"/>
                  <a:pt x="14537" y="90"/>
                  <a:pt x="14517" y="130"/>
                </a:cubicBezTo>
                <a:cubicBezTo>
                  <a:pt x="14217" y="920"/>
                  <a:pt x="14637" y="1449"/>
                  <a:pt x="15036" y="1959"/>
                </a:cubicBezTo>
                <a:cubicBezTo>
                  <a:pt x="15246" y="2218"/>
                  <a:pt x="15426" y="2498"/>
                  <a:pt x="15566" y="2808"/>
                </a:cubicBezTo>
                <a:cubicBezTo>
                  <a:pt x="16115" y="4316"/>
                  <a:pt x="14467" y="5106"/>
                  <a:pt x="13947" y="5305"/>
                </a:cubicBezTo>
                <a:cubicBezTo>
                  <a:pt x="13442" y="5506"/>
                  <a:pt x="12909" y="5606"/>
                  <a:pt x="12375" y="5606"/>
                </a:cubicBezTo>
                <a:cubicBezTo>
                  <a:pt x="12350" y="5606"/>
                  <a:pt x="12325" y="5606"/>
                  <a:pt x="12299" y="5605"/>
                </a:cubicBezTo>
                <a:cubicBezTo>
                  <a:pt x="11590" y="5605"/>
                  <a:pt x="10860" y="5465"/>
                  <a:pt x="10161" y="5335"/>
                </a:cubicBezTo>
                <a:cubicBezTo>
                  <a:pt x="9462" y="5196"/>
                  <a:pt x="8732" y="5056"/>
                  <a:pt x="8013" y="5056"/>
                </a:cubicBezTo>
                <a:cubicBezTo>
                  <a:pt x="7995" y="5055"/>
                  <a:pt x="7978" y="5055"/>
                  <a:pt x="7960" y="5055"/>
                </a:cubicBezTo>
                <a:cubicBezTo>
                  <a:pt x="7159" y="5055"/>
                  <a:pt x="6370" y="5274"/>
                  <a:pt x="5685" y="5675"/>
                </a:cubicBezTo>
                <a:cubicBezTo>
                  <a:pt x="3148" y="7184"/>
                  <a:pt x="2598" y="9292"/>
                  <a:pt x="2019" y="11510"/>
                </a:cubicBezTo>
                <a:cubicBezTo>
                  <a:pt x="1809" y="12389"/>
                  <a:pt x="1549" y="13248"/>
                  <a:pt x="1240" y="14087"/>
                </a:cubicBezTo>
                <a:cubicBezTo>
                  <a:pt x="910" y="14936"/>
                  <a:pt x="550" y="15626"/>
                  <a:pt x="11" y="16135"/>
                </a:cubicBezTo>
                <a:lnTo>
                  <a:pt x="11" y="16305"/>
                </a:lnTo>
                <a:cubicBezTo>
                  <a:pt x="510" y="15835"/>
                  <a:pt x="960" y="15146"/>
                  <a:pt x="1360" y="14137"/>
                </a:cubicBezTo>
                <a:cubicBezTo>
                  <a:pt x="1669" y="13288"/>
                  <a:pt x="1929" y="12419"/>
                  <a:pt x="2149" y="11540"/>
                </a:cubicBezTo>
                <a:cubicBezTo>
                  <a:pt x="2718" y="9352"/>
                  <a:pt x="3258" y="7274"/>
                  <a:pt x="5755" y="5795"/>
                </a:cubicBezTo>
                <a:cubicBezTo>
                  <a:pt x="6405" y="5394"/>
                  <a:pt x="7146" y="5184"/>
                  <a:pt x="7909" y="5184"/>
                </a:cubicBezTo>
                <a:cubicBezTo>
                  <a:pt x="7944" y="5184"/>
                  <a:pt x="7978" y="5185"/>
                  <a:pt x="8013" y="5186"/>
                </a:cubicBezTo>
                <a:cubicBezTo>
                  <a:pt x="8723" y="5186"/>
                  <a:pt x="9442" y="5325"/>
                  <a:pt x="10141" y="5455"/>
                </a:cubicBezTo>
                <a:cubicBezTo>
                  <a:pt x="10840" y="5595"/>
                  <a:pt x="11570" y="5735"/>
                  <a:pt x="12299" y="5735"/>
                </a:cubicBezTo>
                <a:cubicBezTo>
                  <a:pt x="12325" y="5736"/>
                  <a:pt x="12352" y="5736"/>
                  <a:pt x="12378" y="5736"/>
                </a:cubicBezTo>
                <a:cubicBezTo>
                  <a:pt x="12931" y="5736"/>
                  <a:pt x="13482" y="5636"/>
                  <a:pt x="13997" y="5435"/>
                </a:cubicBezTo>
                <a:cubicBezTo>
                  <a:pt x="15456" y="4846"/>
                  <a:pt x="16085" y="3847"/>
                  <a:pt x="15686" y="2758"/>
                </a:cubicBezTo>
                <a:cubicBezTo>
                  <a:pt x="15546" y="2438"/>
                  <a:pt x="15356" y="2148"/>
                  <a:pt x="15136" y="1889"/>
                </a:cubicBezTo>
                <a:cubicBezTo>
                  <a:pt x="14737" y="1379"/>
                  <a:pt x="14367" y="900"/>
                  <a:pt x="14637" y="180"/>
                </a:cubicBezTo>
                <a:cubicBezTo>
                  <a:pt x="14657" y="120"/>
                  <a:pt x="14687" y="70"/>
                  <a:pt x="14717" y="11"/>
                </a:cubicBezTo>
                <a:close/>
                <a:moveTo>
                  <a:pt x="15096" y="11"/>
                </a:moveTo>
                <a:cubicBezTo>
                  <a:pt x="15036" y="90"/>
                  <a:pt x="14996" y="180"/>
                  <a:pt x="14967" y="270"/>
                </a:cubicBezTo>
                <a:cubicBezTo>
                  <a:pt x="14677" y="1079"/>
                  <a:pt x="15106" y="1609"/>
                  <a:pt x="15526" y="2119"/>
                </a:cubicBezTo>
                <a:cubicBezTo>
                  <a:pt x="15756" y="2368"/>
                  <a:pt x="15946" y="2658"/>
                  <a:pt x="16085" y="2968"/>
                </a:cubicBezTo>
                <a:cubicBezTo>
                  <a:pt x="16235" y="3357"/>
                  <a:pt x="16555" y="4696"/>
                  <a:pt x="14437" y="5535"/>
                </a:cubicBezTo>
                <a:cubicBezTo>
                  <a:pt x="13920" y="5736"/>
                  <a:pt x="13366" y="5846"/>
                  <a:pt x="12803" y="5846"/>
                </a:cubicBezTo>
                <a:cubicBezTo>
                  <a:pt x="12778" y="5846"/>
                  <a:pt x="12753" y="5845"/>
                  <a:pt x="12729" y="5845"/>
                </a:cubicBezTo>
                <a:cubicBezTo>
                  <a:pt x="11999" y="5845"/>
                  <a:pt x="11260" y="5705"/>
                  <a:pt x="10541" y="5565"/>
                </a:cubicBezTo>
                <a:cubicBezTo>
                  <a:pt x="9831" y="5425"/>
                  <a:pt x="9072" y="5285"/>
                  <a:pt x="8333" y="5285"/>
                </a:cubicBezTo>
                <a:cubicBezTo>
                  <a:pt x="8299" y="5285"/>
                  <a:pt x="8265" y="5284"/>
                  <a:pt x="8231" y="5284"/>
                </a:cubicBezTo>
                <a:cubicBezTo>
                  <a:pt x="7417" y="5284"/>
                  <a:pt x="6616" y="5513"/>
                  <a:pt x="5925" y="5935"/>
                </a:cubicBezTo>
                <a:cubicBezTo>
                  <a:pt x="3288" y="7523"/>
                  <a:pt x="2708" y="9731"/>
                  <a:pt x="2109" y="12069"/>
                </a:cubicBezTo>
                <a:cubicBezTo>
                  <a:pt x="1889" y="12968"/>
                  <a:pt x="1619" y="13857"/>
                  <a:pt x="1300" y="14726"/>
                </a:cubicBezTo>
                <a:cubicBezTo>
                  <a:pt x="960" y="15626"/>
                  <a:pt x="580" y="16355"/>
                  <a:pt x="11" y="16884"/>
                </a:cubicBezTo>
                <a:lnTo>
                  <a:pt x="11" y="17064"/>
                </a:lnTo>
                <a:cubicBezTo>
                  <a:pt x="630" y="16515"/>
                  <a:pt x="1050" y="15736"/>
                  <a:pt x="1420" y="14766"/>
                </a:cubicBezTo>
                <a:cubicBezTo>
                  <a:pt x="1739" y="13897"/>
                  <a:pt x="2009" y="12998"/>
                  <a:pt x="2229" y="12099"/>
                </a:cubicBezTo>
                <a:cubicBezTo>
                  <a:pt x="2828" y="9791"/>
                  <a:pt x="3388" y="7603"/>
                  <a:pt x="5985" y="6045"/>
                </a:cubicBezTo>
                <a:cubicBezTo>
                  <a:pt x="6669" y="5625"/>
                  <a:pt x="7468" y="5405"/>
                  <a:pt x="8279" y="5405"/>
                </a:cubicBezTo>
                <a:cubicBezTo>
                  <a:pt x="8297" y="5405"/>
                  <a:pt x="8315" y="5405"/>
                  <a:pt x="8333" y="5405"/>
                </a:cubicBezTo>
                <a:cubicBezTo>
                  <a:pt x="9062" y="5405"/>
                  <a:pt x="9801" y="5555"/>
                  <a:pt x="10521" y="5695"/>
                </a:cubicBezTo>
                <a:cubicBezTo>
                  <a:pt x="11240" y="5825"/>
                  <a:pt x="11989" y="5975"/>
                  <a:pt x="12729" y="5975"/>
                </a:cubicBezTo>
                <a:cubicBezTo>
                  <a:pt x="13328" y="5975"/>
                  <a:pt x="13928" y="5865"/>
                  <a:pt x="14477" y="5645"/>
                </a:cubicBezTo>
                <a:cubicBezTo>
                  <a:pt x="15986" y="5056"/>
                  <a:pt x="16625" y="4037"/>
                  <a:pt x="16195" y="2918"/>
                </a:cubicBezTo>
                <a:cubicBezTo>
                  <a:pt x="16055" y="2598"/>
                  <a:pt x="15856" y="2298"/>
                  <a:pt x="15616" y="2039"/>
                </a:cubicBezTo>
                <a:cubicBezTo>
                  <a:pt x="15206" y="1529"/>
                  <a:pt x="14817" y="1050"/>
                  <a:pt x="15086" y="320"/>
                </a:cubicBezTo>
                <a:cubicBezTo>
                  <a:pt x="15126" y="210"/>
                  <a:pt x="15176" y="100"/>
                  <a:pt x="15246" y="11"/>
                </a:cubicBezTo>
                <a:close/>
                <a:moveTo>
                  <a:pt x="15626" y="11"/>
                </a:moveTo>
                <a:cubicBezTo>
                  <a:pt x="15526" y="130"/>
                  <a:pt x="15456" y="270"/>
                  <a:pt x="15406" y="420"/>
                </a:cubicBezTo>
                <a:cubicBezTo>
                  <a:pt x="15126" y="1239"/>
                  <a:pt x="15576" y="1759"/>
                  <a:pt x="16016" y="2268"/>
                </a:cubicBezTo>
                <a:cubicBezTo>
                  <a:pt x="16255" y="2528"/>
                  <a:pt x="16455" y="2818"/>
                  <a:pt x="16595" y="3128"/>
                </a:cubicBezTo>
                <a:cubicBezTo>
                  <a:pt x="17224" y="4706"/>
                  <a:pt x="15476" y="5545"/>
                  <a:pt x="14927" y="5765"/>
                </a:cubicBezTo>
                <a:cubicBezTo>
                  <a:pt x="14389" y="5976"/>
                  <a:pt x="13814" y="6095"/>
                  <a:pt x="13238" y="6095"/>
                </a:cubicBezTo>
                <a:cubicBezTo>
                  <a:pt x="13215" y="6095"/>
                  <a:pt x="13191" y="6095"/>
                  <a:pt x="13168" y="6095"/>
                </a:cubicBezTo>
                <a:cubicBezTo>
                  <a:pt x="12419" y="6095"/>
                  <a:pt x="11650" y="5945"/>
                  <a:pt x="10920" y="5805"/>
                </a:cubicBezTo>
                <a:cubicBezTo>
                  <a:pt x="10181" y="5665"/>
                  <a:pt x="9412" y="5515"/>
                  <a:pt x="8643" y="5515"/>
                </a:cubicBezTo>
                <a:cubicBezTo>
                  <a:pt x="8609" y="5514"/>
                  <a:pt x="8575" y="5514"/>
                  <a:pt x="8541" y="5514"/>
                </a:cubicBezTo>
                <a:cubicBezTo>
                  <a:pt x="7697" y="5514"/>
                  <a:pt x="6865" y="5753"/>
                  <a:pt x="6135" y="6205"/>
                </a:cubicBezTo>
                <a:cubicBezTo>
                  <a:pt x="3408" y="7863"/>
                  <a:pt x="2808" y="10181"/>
                  <a:pt x="2169" y="12638"/>
                </a:cubicBezTo>
                <a:cubicBezTo>
                  <a:pt x="1939" y="13568"/>
                  <a:pt x="1669" y="14477"/>
                  <a:pt x="1350" y="15376"/>
                </a:cubicBezTo>
                <a:cubicBezTo>
                  <a:pt x="990" y="16345"/>
                  <a:pt x="590" y="17114"/>
                  <a:pt x="1" y="17664"/>
                </a:cubicBezTo>
                <a:lnTo>
                  <a:pt x="1" y="17834"/>
                </a:lnTo>
                <a:cubicBezTo>
                  <a:pt x="650" y="17264"/>
                  <a:pt x="1080" y="16455"/>
                  <a:pt x="1469" y="15416"/>
                </a:cubicBezTo>
                <a:cubicBezTo>
                  <a:pt x="1789" y="14507"/>
                  <a:pt x="2069" y="13598"/>
                  <a:pt x="2289" y="12668"/>
                </a:cubicBezTo>
                <a:cubicBezTo>
                  <a:pt x="2918" y="10231"/>
                  <a:pt x="3517" y="7943"/>
                  <a:pt x="6205" y="6305"/>
                </a:cubicBezTo>
                <a:cubicBezTo>
                  <a:pt x="6919" y="5864"/>
                  <a:pt x="7748" y="5635"/>
                  <a:pt x="8589" y="5635"/>
                </a:cubicBezTo>
                <a:cubicBezTo>
                  <a:pt x="8607" y="5635"/>
                  <a:pt x="8625" y="5635"/>
                  <a:pt x="8643" y="5635"/>
                </a:cubicBezTo>
                <a:cubicBezTo>
                  <a:pt x="9392" y="5635"/>
                  <a:pt x="10161" y="5785"/>
                  <a:pt x="10890" y="5925"/>
                </a:cubicBezTo>
                <a:cubicBezTo>
                  <a:pt x="11630" y="6065"/>
                  <a:pt x="12399" y="6225"/>
                  <a:pt x="13168" y="6225"/>
                </a:cubicBezTo>
                <a:cubicBezTo>
                  <a:pt x="13778" y="6225"/>
                  <a:pt x="14397" y="6115"/>
                  <a:pt x="14967" y="5885"/>
                </a:cubicBezTo>
                <a:cubicBezTo>
                  <a:pt x="16515" y="5266"/>
                  <a:pt x="17164" y="4226"/>
                  <a:pt x="16715" y="3088"/>
                </a:cubicBezTo>
                <a:cubicBezTo>
                  <a:pt x="16565" y="2758"/>
                  <a:pt x="16355" y="2448"/>
                  <a:pt x="16105" y="2188"/>
                </a:cubicBezTo>
                <a:cubicBezTo>
                  <a:pt x="15676" y="1679"/>
                  <a:pt x="15276" y="1209"/>
                  <a:pt x="15526" y="460"/>
                </a:cubicBezTo>
                <a:cubicBezTo>
                  <a:pt x="15586" y="290"/>
                  <a:pt x="15676" y="140"/>
                  <a:pt x="15796" y="11"/>
                </a:cubicBezTo>
                <a:close/>
                <a:moveTo>
                  <a:pt x="16175" y="11"/>
                </a:moveTo>
                <a:cubicBezTo>
                  <a:pt x="16026" y="160"/>
                  <a:pt x="15916" y="350"/>
                  <a:pt x="15856" y="560"/>
                </a:cubicBezTo>
                <a:cubicBezTo>
                  <a:pt x="15586" y="1389"/>
                  <a:pt x="16055" y="1919"/>
                  <a:pt x="16505" y="2428"/>
                </a:cubicBezTo>
                <a:cubicBezTo>
                  <a:pt x="16745" y="2698"/>
                  <a:pt x="16995" y="2978"/>
                  <a:pt x="17124" y="3297"/>
                </a:cubicBezTo>
                <a:cubicBezTo>
                  <a:pt x="17304" y="3697"/>
                  <a:pt x="17304" y="4147"/>
                  <a:pt x="17144" y="4556"/>
                </a:cubicBezTo>
                <a:cubicBezTo>
                  <a:pt x="16905" y="5136"/>
                  <a:pt x="16285" y="5645"/>
                  <a:pt x="15416" y="5995"/>
                </a:cubicBezTo>
                <a:cubicBezTo>
                  <a:pt x="14837" y="6225"/>
                  <a:pt x="14217" y="6334"/>
                  <a:pt x="13598" y="6334"/>
                </a:cubicBezTo>
                <a:cubicBezTo>
                  <a:pt x="12829" y="6334"/>
                  <a:pt x="12049" y="6185"/>
                  <a:pt x="11300" y="6035"/>
                </a:cubicBezTo>
                <a:cubicBezTo>
                  <a:pt x="10541" y="5895"/>
                  <a:pt x="9752" y="5745"/>
                  <a:pt x="8972" y="5745"/>
                </a:cubicBezTo>
                <a:cubicBezTo>
                  <a:pt x="8938" y="5744"/>
                  <a:pt x="8904" y="5744"/>
                  <a:pt x="8870" y="5744"/>
                </a:cubicBezTo>
                <a:cubicBezTo>
                  <a:pt x="7987" y="5744"/>
                  <a:pt x="7125" y="5993"/>
                  <a:pt x="6375" y="6464"/>
                </a:cubicBezTo>
                <a:cubicBezTo>
                  <a:pt x="3547" y="8203"/>
                  <a:pt x="2918" y="10620"/>
                  <a:pt x="2249" y="13188"/>
                </a:cubicBezTo>
                <a:cubicBezTo>
                  <a:pt x="2019" y="14147"/>
                  <a:pt x="1739" y="15086"/>
                  <a:pt x="1410" y="16015"/>
                </a:cubicBezTo>
                <a:cubicBezTo>
                  <a:pt x="1020" y="17054"/>
                  <a:pt x="620" y="17873"/>
                  <a:pt x="11" y="18433"/>
                </a:cubicBezTo>
                <a:lnTo>
                  <a:pt x="11" y="18593"/>
                </a:lnTo>
                <a:cubicBezTo>
                  <a:pt x="680" y="18003"/>
                  <a:pt x="1130" y="17154"/>
                  <a:pt x="1529" y="16055"/>
                </a:cubicBezTo>
                <a:cubicBezTo>
                  <a:pt x="1859" y="15126"/>
                  <a:pt x="2139" y="14177"/>
                  <a:pt x="2369" y="13218"/>
                </a:cubicBezTo>
                <a:cubicBezTo>
                  <a:pt x="3028" y="10670"/>
                  <a:pt x="3657" y="8273"/>
                  <a:pt x="6435" y="6564"/>
                </a:cubicBezTo>
                <a:cubicBezTo>
                  <a:pt x="7166" y="6112"/>
                  <a:pt x="8008" y="5864"/>
                  <a:pt x="8872" y="5864"/>
                </a:cubicBezTo>
                <a:cubicBezTo>
                  <a:pt x="8905" y="5864"/>
                  <a:pt x="8939" y="5864"/>
                  <a:pt x="8972" y="5865"/>
                </a:cubicBezTo>
                <a:cubicBezTo>
                  <a:pt x="9742" y="5865"/>
                  <a:pt x="10521" y="6015"/>
                  <a:pt x="11270" y="6155"/>
                </a:cubicBezTo>
                <a:cubicBezTo>
                  <a:pt x="12019" y="6305"/>
                  <a:pt x="12809" y="6454"/>
                  <a:pt x="13598" y="6454"/>
                </a:cubicBezTo>
                <a:cubicBezTo>
                  <a:pt x="13622" y="6455"/>
                  <a:pt x="13646" y="6455"/>
                  <a:pt x="13671" y="6455"/>
                </a:cubicBezTo>
                <a:cubicBezTo>
                  <a:pt x="14276" y="6455"/>
                  <a:pt x="14889" y="6335"/>
                  <a:pt x="15456" y="6105"/>
                </a:cubicBezTo>
                <a:cubicBezTo>
                  <a:pt x="16365" y="5745"/>
                  <a:pt x="17005" y="5206"/>
                  <a:pt x="17254" y="4596"/>
                </a:cubicBezTo>
                <a:cubicBezTo>
                  <a:pt x="17434" y="4157"/>
                  <a:pt x="17424" y="3677"/>
                  <a:pt x="17234" y="3247"/>
                </a:cubicBezTo>
                <a:cubicBezTo>
                  <a:pt x="17094" y="2908"/>
                  <a:pt x="16845" y="2618"/>
                  <a:pt x="16595" y="2348"/>
                </a:cubicBezTo>
                <a:cubicBezTo>
                  <a:pt x="16145" y="1849"/>
                  <a:pt x="15726" y="1359"/>
                  <a:pt x="15976" y="600"/>
                </a:cubicBezTo>
                <a:cubicBezTo>
                  <a:pt x="16045" y="370"/>
                  <a:pt x="16175" y="170"/>
                  <a:pt x="16355" y="11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2"/>
          <p:cNvSpPr txBox="1"/>
          <p:nvPr>
            <p:ph type="ctrTitle"/>
          </p:nvPr>
        </p:nvSpPr>
        <p:spPr>
          <a:xfrm>
            <a:off x="5106350" y="1793575"/>
            <a:ext cx="3403200" cy="19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338" name="Google Shape;338;p32"/>
          <p:cNvSpPr txBox="1"/>
          <p:nvPr>
            <p:ph idx="1" type="subTitle"/>
          </p:nvPr>
        </p:nvSpPr>
        <p:spPr>
          <a:xfrm>
            <a:off x="5383500" y="3783475"/>
            <a:ext cx="2848800" cy="58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3"/>
          <p:cNvSpPr/>
          <p:nvPr/>
        </p:nvSpPr>
        <p:spPr>
          <a:xfrm rot="5131038">
            <a:off x="3722955" y="2313947"/>
            <a:ext cx="3280676" cy="818503"/>
          </a:xfrm>
          <a:custGeom>
            <a:rect b="b" l="l" r="r" t="t"/>
            <a:pathLst>
              <a:path extrusionOk="0" h="10988" w="51722">
                <a:moveTo>
                  <a:pt x="10560" y="8679"/>
                </a:moveTo>
                <a:cubicBezTo>
                  <a:pt x="10357" y="8679"/>
                  <a:pt x="10172" y="8727"/>
                  <a:pt x="10001" y="8819"/>
                </a:cubicBezTo>
                <a:cubicBezTo>
                  <a:pt x="9872" y="8889"/>
                  <a:pt x="9752" y="8969"/>
                  <a:pt x="9642" y="9069"/>
                </a:cubicBezTo>
                <a:lnTo>
                  <a:pt x="9752" y="9069"/>
                </a:lnTo>
                <a:cubicBezTo>
                  <a:pt x="9842" y="8999"/>
                  <a:pt x="9931" y="8929"/>
                  <a:pt x="10041" y="8879"/>
                </a:cubicBezTo>
                <a:cubicBezTo>
                  <a:pt x="10200" y="8793"/>
                  <a:pt x="10369" y="8751"/>
                  <a:pt x="10557" y="8751"/>
                </a:cubicBezTo>
                <a:cubicBezTo>
                  <a:pt x="10761" y="8751"/>
                  <a:pt x="10986" y="8801"/>
                  <a:pt x="11240" y="8899"/>
                </a:cubicBezTo>
                <a:cubicBezTo>
                  <a:pt x="11430" y="8979"/>
                  <a:pt x="11610" y="9069"/>
                  <a:pt x="11790" y="9179"/>
                </a:cubicBezTo>
                <a:lnTo>
                  <a:pt x="11960" y="9189"/>
                </a:lnTo>
                <a:cubicBezTo>
                  <a:pt x="11730" y="9049"/>
                  <a:pt x="11500" y="8939"/>
                  <a:pt x="11270" y="8839"/>
                </a:cubicBezTo>
                <a:cubicBezTo>
                  <a:pt x="11009" y="8732"/>
                  <a:pt x="10774" y="8679"/>
                  <a:pt x="10560" y="8679"/>
                </a:cubicBezTo>
                <a:close/>
                <a:moveTo>
                  <a:pt x="10140" y="8146"/>
                </a:moveTo>
                <a:cubicBezTo>
                  <a:pt x="9919" y="8146"/>
                  <a:pt x="9720" y="8201"/>
                  <a:pt x="9532" y="8310"/>
                </a:cubicBezTo>
                <a:cubicBezTo>
                  <a:pt x="9222" y="8480"/>
                  <a:pt x="8962" y="8730"/>
                  <a:pt x="8773" y="9029"/>
                </a:cubicBezTo>
                <a:lnTo>
                  <a:pt x="8862" y="9029"/>
                </a:lnTo>
                <a:cubicBezTo>
                  <a:pt x="9042" y="8759"/>
                  <a:pt x="9282" y="8530"/>
                  <a:pt x="9572" y="8370"/>
                </a:cubicBezTo>
                <a:cubicBezTo>
                  <a:pt x="9742" y="8272"/>
                  <a:pt x="9927" y="8222"/>
                  <a:pt x="10134" y="8222"/>
                </a:cubicBezTo>
                <a:cubicBezTo>
                  <a:pt x="10350" y="8222"/>
                  <a:pt x="10590" y="8277"/>
                  <a:pt x="10861" y="8390"/>
                </a:cubicBezTo>
                <a:cubicBezTo>
                  <a:pt x="11190" y="8530"/>
                  <a:pt x="11520" y="8700"/>
                  <a:pt x="11830" y="8889"/>
                </a:cubicBezTo>
                <a:lnTo>
                  <a:pt x="11940" y="8949"/>
                </a:lnTo>
                <a:cubicBezTo>
                  <a:pt x="12079" y="9029"/>
                  <a:pt x="12209" y="9119"/>
                  <a:pt x="12339" y="9209"/>
                </a:cubicBezTo>
                <a:lnTo>
                  <a:pt x="12479" y="9209"/>
                </a:lnTo>
                <a:cubicBezTo>
                  <a:pt x="12319" y="9089"/>
                  <a:pt x="12149" y="8979"/>
                  <a:pt x="11979" y="8879"/>
                </a:cubicBezTo>
                <a:lnTo>
                  <a:pt x="11970" y="8889"/>
                </a:lnTo>
                <a:lnTo>
                  <a:pt x="11870" y="8829"/>
                </a:lnTo>
                <a:cubicBezTo>
                  <a:pt x="11550" y="8640"/>
                  <a:pt x="11230" y="8470"/>
                  <a:pt x="10891" y="8320"/>
                </a:cubicBezTo>
                <a:cubicBezTo>
                  <a:pt x="10613" y="8204"/>
                  <a:pt x="10366" y="8146"/>
                  <a:pt x="10140" y="8146"/>
                </a:cubicBezTo>
                <a:close/>
                <a:moveTo>
                  <a:pt x="9715" y="7603"/>
                </a:moveTo>
                <a:cubicBezTo>
                  <a:pt x="9474" y="7603"/>
                  <a:pt x="9257" y="7666"/>
                  <a:pt x="9052" y="7790"/>
                </a:cubicBezTo>
                <a:cubicBezTo>
                  <a:pt x="8593" y="8070"/>
                  <a:pt x="8233" y="8490"/>
                  <a:pt x="8033" y="8989"/>
                </a:cubicBezTo>
                <a:lnTo>
                  <a:pt x="8123" y="8989"/>
                </a:lnTo>
                <a:cubicBezTo>
                  <a:pt x="8313" y="8520"/>
                  <a:pt x="8663" y="8120"/>
                  <a:pt x="9092" y="7850"/>
                </a:cubicBezTo>
                <a:cubicBezTo>
                  <a:pt x="9278" y="7738"/>
                  <a:pt x="9480" y="7683"/>
                  <a:pt x="9705" y="7683"/>
                </a:cubicBezTo>
                <a:cubicBezTo>
                  <a:pt x="9940" y="7683"/>
                  <a:pt x="10200" y="7743"/>
                  <a:pt x="10491" y="7860"/>
                </a:cubicBezTo>
                <a:cubicBezTo>
                  <a:pt x="10841" y="8010"/>
                  <a:pt x="11180" y="8190"/>
                  <a:pt x="11510" y="8390"/>
                </a:cubicBezTo>
                <a:lnTo>
                  <a:pt x="11550" y="8420"/>
                </a:lnTo>
                <a:cubicBezTo>
                  <a:pt x="11940" y="8650"/>
                  <a:pt x="12299" y="8919"/>
                  <a:pt x="12639" y="9229"/>
                </a:cubicBezTo>
                <a:lnTo>
                  <a:pt x="12769" y="9229"/>
                </a:lnTo>
                <a:cubicBezTo>
                  <a:pt x="12399" y="8899"/>
                  <a:pt x="12009" y="8600"/>
                  <a:pt x="11590" y="8350"/>
                </a:cubicBezTo>
                <a:lnTo>
                  <a:pt x="11550" y="8330"/>
                </a:lnTo>
                <a:cubicBezTo>
                  <a:pt x="11220" y="8120"/>
                  <a:pt x="10871" y="7940"/>
                  <a:pt x="10521" y="7790"/>
                </a:cubicBezTo>
                <a:cubicBezTo>
                  <a:pt x="10221" y="7666"/>
                  <a:pt x="9956" y="7603"/>
                  <a:pt x="9715" y="7603"/>
                </a:cubicBezTo>
                <a:close/>
                <a:moveTo>
                  <a:pt x="9294" y="7067"/>
                </a:moveTo>
                <a:cubicBezTo>
                  <a:pt x="9034" y="7067"/>
                  <a:pt x="8800" y="7135"/>
                  <a:pt x="8583" y="7271"/>
                </a:cubicBezTo>
                <a:cubicBezTo>
                  <a:pt x="7943" y="7661"/>
                  <a:pt x="7574" y="8290"/>
                  <a:pt x="7384" y="8949"/>
                </a:cubicBezTo>
                <a:lnTo>
                  <a:pt x="7464" y="8949"/>
                </a:lnTo>
                <a:cubicBezTo>
                  <a:pt x="7654" y="8310"/>
                  <a:pt x="8013" y="7720"/>
                  <a:pt x="8633" y="7331"/>
                </a:cubicBezTo>
                <a:cubicBezTo>
                  <a:pt x="8833" y="7206"/>
                  <a:pt x="9050" y="7144"/>
                  <a:pt x="9293" y="7144"/>
                </a:cubicBezTo>
                <a:cubicBezTo>
                  <a:pt x="9537" y="7144"/>
                  <a:pt x="9807" y="7206"/>
                  <a:pt x="10111" y="7331"/>
                </a:cubicBezTo>
                <a:cubicBezTo>
                  <a:pt x="10481" y="7491"/>
                  <a:pt x="10831" y="7671"/>
                  <a:pt x="11170" y="7880"/>
                </a:cubicBezTo>
                <a:cubicBezTo>
                  <a:pt x="11750" y="8220"/>
                  <a:pt x="12249" y="8690"/>
                  <a:pt x="12739" y="9129"/>
                </a:cubicBezTo>
                <a:cubicBezTo>
                  <a:pt x="12769" y="9159"/>
                  <a:pt x="12809" y="9199"/>
                  <a:pt x="12839" y="9229"/>
                </a:cubicBezTo>
                <a:lnTo>
                  <a:pt x="12969" y="9239"/>
                </a:lnTo>
                <a:lnTo>
                  <a:pt x="12789" y="9079"/>
                </a:lnTo>
                <a:cubicBezTo>
                  <a:pt x="12309" y="8630"/>
                  <a:pt x="11800" y="8160"/>
                  <a:pt x="11210" y="7810"/>
                </a:cubicBezTo>
                <a:cubicBezTo>
                  <a:pt x="10871" y="7601"/>
                  <a:pt x="10511" y="7421"/>
                  <a:pt x="10141" y="7261"/>
                </a:cubicBezTo>
                <a:cubicBezTo>
                  <a:pt x="9830" y="7132"/>
                  <a:pt x="9550" y="7067"/>
                  <a:pt x="9294" y="7067"/>
                </a:cubicBezTo>
                <a:close/>
                <a:moveTo>
                  <a:pt x="8878" y="6528"/>
                </a:moveTo>
                <a:cubicBezTo>
                  <a:pt x="8596" y="6528"/>
                  <a:pt x="8344" y="6603"/>
                  <a:pt x="8113" y="6751"/>
                </a:cubicBezTo>
                <a:cubicBezTo>
                  <a:pt x="7424" y="7191"/>
                  <a:pt x="6964" y="7920"/>
                  <a:pt x="6764" y="8919"/>
                </a:cubicBezTo>
                <a:lnTo>
                  <a:pt x="6844" y="8919"/>
                </a:lnTo>
                <a:cubicBezTo>
                  <a:pt x="7134" y="7601"/>
                  <a:pt x="7863" y="7011"/>
                  <a:pt x="8163" y="6821"/>
                </a:cubicBezTo>
                <a:cubicBezTo>
                  <a:pt x="8382" y="6679"/>
                  <a:pt x="8619" y="6609"/>
                  <a:pt x="8883" y="6609"/>
                </a:cubicBezTo>
                <a:cubicBezTo>
                  <a:pt x="9138" y="6609"/>
                  <a:pt x="9418" y="6674"/>
                  <a:pt x="9732" y="6801"/>
                </a:cubicBezTo>
                <a:cubicBezTo>
                  <a:pt x="10091" y="6961"/>
                  <a:pt x="10441" y="7141"/>
                  <a:pt x="10781" y="7351"/>
                </a:cubicBezTo>
                <a:cubicBezTo>
                  <a:pt x="11390" y="7710"/>
                  <a:pt x="11910" y="8200"/>
                  <a:pt x="12409" y="8670"/>
                </a:cubicBezTo>
                <a:cubicBezTo>
                  <a:pt x="12619" y="8859"/>
                  <a:pt x="12829" y="9059"/>
                  <a:pt x="13038" y="9249"/>
                </a:cubicBezTo>
                <a:lnTo>
                  <a:pt x="13178" y="9249"/>
                </a:lnTo>
                <a:cubicBezTo>
                  <a:pt x="12939" y="9039"/>
                  <a:pt x="12699" y="8819"/>
                  <a:pt x="12469" y="8600"/>
                </a:cubicBezTo>
                <a:lnTo>
                  <a:pt x="12469" y="8610"/>
                </a:lnTo>
                <a:cubicBezTo>
                  <a:pt x="11970" y="8130"/>
                  <a:pt x="11450" y="7641"/>
                  <a:pt x="10821" y="7281"/>
                </a:cubicBezTo>
                <a:cubicBezTo>
                  <a:pt x="10481" y="7071"/>
                  <a:pt x="10131" y="6891"/>
                  <a:pt x="9772" y="6731"/>
                </a:cubicBezTo>
                <a:cubicBezTo>
                  <a:pt x="9441" y="6595"/>
                  <a:pt x="9146" y="6528"/>
                  <a:pt x="8878" y="6528"/>
                </a:cubicBezTo>
                <a:close/>
                <a:moveTo>
                  <a:pt x="8457" y="5982"/>
                </a:moveTo>
                <a:cubicBezTo>
                  <a:pt x="8158" y="5982"/>
                  <a:pt x="7891" y="6062"/>
                  <a:pt x="7644" y="6222"/>
                </a:cubicBezTo>
                <a:cubicBezTo>
                  <a:pt x="6764" y="6811"/>
                  <a:pt x="6325" y="7800"/>
                  <a:pt x="6185" y="8889"/>
                </a:cubicBezTo>
                <a:lnTo>
                  <a:pt x="6275" y="8889"/>
                </a:lnTo>
                <a:cubicBezTo>
                  <a:pt x="6415" y="7830"/>
                  <a:pt x="6834" y="6861"/>
                  <a:pt x="7694" y="6302"/>
                </a:cubicBezTo>
                <a:cubicBezTo>
                  <a:pt x="7926" y="6147"/>
                  <a:pt x="8180" y="6069"/>
                  <a:pt x="8466" y="6069"/>
                </a:cubicBezTo>
                <a:cubicBezTo>
                  <a:pt x="8734" y="6069"/>
                  <a:pt x="9029" y="6137"/>
                  <a:pt x="9362" y="6272"/>
                </a:cubicBezTo>
                <a:cubicBezTo>
                  <a:pt x="9722" y="6422"/>
                  <a:pt x="10061" y="6602"/>
                  <a:pt x="10401" y="6811"/>
                </a:cubicBezTo>
                <a:cubicBezTo>
                  <a:pt x="11030" y="7181"/>
                  <a:pt x="11570" y="7700"/>
                  <a:pt x="12089" y="8190"/>
                </a:cubicBezTo>
                <a:cubicBezTo>
                  <a:pt x="12469" y="8570"/>
                  <a:pt x="12879" y="8929"/>
                  <a:pt x="13298" y="9249"/>
                </a:cubicBezTo>
                <a:lnTo>
                  <a:pt x="13468" y="9259"/>
                </a:lnTo>
                <a:cubicBezTo>
                  <a:pt x="12999" y="8919"/>
                  <a:pt x="12559" y="8540"/>
                  <a:pt x="12149" y="8130"/>
                </a:cubicBezTo>
                <a:cubicBezTo>
                  <a:pt x="11630" y="7631"/>
                  <a:pt x="11080" y="7111"/>
                  <a:pt x="10441" y="6731"/>
                </a:cubicBezTo>
                <a:cubicBezTo>
                  <a:pt x="10101" y="6532"/>
                  <a:pt x="9752" y="6352"/>
                  <a:pt x="9392" y="6192"/>
                </a:cubicBezTo>
                <a:cubicBezTo>
                  <a:pt x="9044" y="6052"/>
                  <a:pt x="8736" y="5982"/>
                  <a:pt x="8457" y="5982"/>
                </a:cubicBezTo>
                <a:close/>
                <a:moveTo>
                  <a:pt x="8037" y="5437"/>
                </a:moveTo>
                <a:cubicBezTo>
                  <a:pt x="7717" y="5437"/>
                  <a:pt x="7431" y="5525"/>
                  <a:pt x="7164" y="5702"/>
                </a:cubicBezTo>
                <a:cubicBezTo>
                  <a:pt x="6415" y="6212"/>
                  <a:pt x="5925" y="7031"/>
                  <a:pt x="5716" y="8130"/>
                </a:cubicBezTo>
                <a:cubicBezTo>
                  <a:pt x="5666" y="8370"/>
                  <a:pt x="5636" y="8610"/>
                  <a:pt x="5626" y="8849"/>
                </a:cubicBezTo>
                <a:lnTo>
                  <a:pt x="5706" y="8849"/>
                </a:lnTo>
                <a:cubicBezTo>
                  <a:pt x="5815" y="7301"/>
                  <a:pt x="6485" y="6272"/>
                  <a:pt x="7224" y="5772"/>
                </a:cubicBezTo>
                <a:cubicBezTo>
                  <a:pt x="7466" y="5607"/>
                  <a:pt x="7733" y="5525"/>
                  <a:pt x="8034" y="5525"/>
                </a:cubicBezTo>
                <a:cubicBezTo>
                  <a:pt x="8316" y="5525"/>
                  <a:pt x="8629" y="5597"/>
                  <a:pt x="8982" y="5742"/>
                </a:cubicBezTo>
                <a:cubicBezTo>
                  <a:pt x="9332" y="5892"/>
                  <a:pt x="9672" y="6072"/>
                  <a:pt x="10011" y="6272"/>
                </a:cubicBezTo>
                <a:cubicBezTo>
                  <a:pt x="10671" y="6661"/>
                  <a:pt x="11230" y="7201"/>
                  <a:pt x="11760" y="7720"/>
                </a:cubicBezTo>
                <a:cubicBezTo>
                  <a:pt x="12349" y="8280"/>
                  <a:pt x="12949" y="8869"/>
                  <a:pt x="13698" y="9269"/>
                </a:cubicBezTo>
                <a:lnTo>
                  <a:pt x="13918" y="9279"/>
                </a:lnTo>
                <a:cubicBezTo>
                  <a:pt x="13098" y="8879"/>
                  <a:pt x="12449" y="8260"/>
                  <a:pt x="11830" y="7661"/>
                </a:cubicBezTo>
                <a:cubicBezTo>
                  <a:pt x="11290" y="7141"/>
                  <a:pt x="10731" y="6602"/>
                  <a:pt x="10051" y="6202"/>
                </a:cubicBezTo>
                <a:lnTo>
                  <a:pt x="10051" y="6192"/>
                </a:lnTo>
                <a:cubicBezTo>
                  <a:pt x="9722" y="5992"/>
                  <a:pt x="9372" y="5812"/>
                  <a:pt x="9012" y="5652"/>
                </a:cubicBezTo>
                <a:cubicBezTo>
                  <a:pt x="8651" y="5510"/>
                  <a:pt x="8330" y="5437"/>
                  <a:pt x="8037" y="5437"/>
                </a:cubicBezTo>
                <a:close/>
                <a:moveTo>
                  <a:pt x="7203" y="4355"/>
                </a:moveTo>
                <a:cubicBezTo>
                  <a:pt x="6840" y="4355"/>
                  <a:pt x="6518" y="4460"/>
                  <a:pt x="6225" y="4673"/>
                </a:cubicBezTo>
                <a:cubicBezTo>
                  <a:pt x="4936" y="5583"/>
                  <a:pt x="4517" y="7231"/>
                  <a:pt x="4557" y="8799"/>
                </a:cubicBezTo>
                <a:lnTo>
                  <a:pt x="4657" y="8799"/>
                </a:lnTo>
                <a:cubicBezTo>
                  <a:pt x="4617" y="7261"/>
                  <a:pt x="5026" y="5642"/>
                  <a:pt x="6275" y="4743"/>
                </a:cubicBezTo>
                <a:cubicBezTo>
                  <a:pt x="6550" y="4548"/>
                  <a:pt x="6852" y="4450"/>
                  <a:pt x="7194" y="4450"/>
                </a:cubicBezTo>
                <a:cubicBezTo>
                  <a:pt x="7500" y="4450"/>
                  <a:pt x="7836" y="4528"/>
                  <a:pt x="8213" y="4683"/>
                </a:cubicBezTo>
                <a:cubicBezTo>
                  <a:pt x="8563" y="4833"/>
                  <a:pt x="8902" y="5003"/>
                  <a:pt x="9232" y="5203"/>
                </a:cubicBezTo>
                <a:cubicBezTo>
                  <a:pt x="9941" y="5632"/>
                  <a:pt x="10531" y="6212"/>
                  <a:pt x="11110" y="6791"/>
                </a:cubicBezTo>
                <a:cubicBezTo>
                  <a:pt x="11184" y="6864"/>
                  <a:pt x="11257" y="6936"/>
                  <a:pt x="11331" y="7009"/>
                </a:cubicBezTo>
                <a:lnTo>
                  <a:pt x="11331" y="7009"/>
                </a:lnTo>
                <a:cubicBezTo>
                  <a:pt x="10826" y="6522"/>
                  <a:pt x="10297" y="6028"/>
                  <a:pt x="9672" y="5652"/>
                </a:cubicBezTo>
                <a:cubicBezTo>
                  <a:pt x="9342" y="5453"/>
                  <a:pt x="8992" y="5273"/>
                  <a:pt x="8633" y="5123"/>
                </a:cubicBezTo>
                <a:cubicBezTo>
                  <a:pt x="8253" y="4971"/>
                  <a:pt x="7917" y="4894"/>
                  <a:pt x="7611" y="4894"/>
                </a:cubicBezTo>
                <a:cubicBezTo>
                  <a:pt x="7273" y="4894"/>
                  <a:pt x="6973" y="4989"/>
                  <a:pt x="6695" y="5183"/>
                </a:cubicBezTo>
                <a:cubicBezTo>
                  <a:pt x="5546" y="5982"/>
                  <a:pt x="5116" y="7411"/>
                  <a:pt x="5086" y="8819"/>
                </a:cubicBezTo>
                <a:lnTo>
                  <a:pt x="5176" y="8819"/>
                </a:lnTo>
                <a:cubicBezTo>
                  <a:pt x="5206" y="7441"/>
                  <a:pt x="5636" y="6032"/>
                  <a:pt x="6745" y="5263"/>
                </a:cubicBezTo>
                <a:cubicBezTo>
                  <a:pt x="7009" y="5077"/>
                  <a:pt x="7300" y="4985"/>
                  <a:pt x="7627" y="4985"/>
                </a:cubicBezTo>
                <a:cubicBezTo>
                  <a:pt x="7917" y="4985"/>
                  <a:pt x="8236" y="5057"/>
                  <a:pt x="8593" y="5203"/>
                </a:cubicBezTo>
                <a:cubicBezTo>
                  <a:pt x="8952" y="5353"/>
                  <a:pt x="9292" y="5533"/>
                  <a:pt x="9622" y="5732"/>
                </a:cubicBezTo>
                <a:cubicBezTo>
                  <a:pt x="10311" y="6142"/>
                  <a:pt x="10881" y="6701"/>
                  <a:pt x="11440" y="7251"/>
                </a:cubicBezTo>
                <a:cubicBezTo>
                  <a:pt x="12139" y="7930"/>
                  <a:pt x="12859" y="8640"/>
                  <a:pt x="13808" y="9059"/>
                </a:cubicBezTo>
                <a:cubicBezTo>
                  <a:pt x="14028" y="9149"/>
                  <a:pt x="14247" y="9239"/>
                  <a:pt x="14467" y="9309"/>
                </a:cubicBezTo>
                <a:lnTo>
                  <a:pt x="14827" y="9329"/>
                </a:lnTo>
                <a:cubicBezTo>
                  <a:pt x="14497" y="9229"/>
                  <a:pt x="14167" y="9109"/>
                  <a:pt x="13858" y="8979"/>
                </a:cubicBezTo>
                <a:cubicBezTo>
                  <a:pt x="12937" y="8568"/>
                  <a:pt x="12228" y="7888"/>
                  <a:pt x="11551" y="7221"/>
                </a:cubicBezTo>
                <a:lnTo>
                  <a:pt x="11551" y="7221"/>
                </a:lnTo>
                <a:cubicBezTo>
                  <a:pt x="12139" y="7783"/>
                  <a:pt x="12769" y="8317"/>
                  <a:pt x="13558" y="8660"/>
                </a:cubicBezTo>
                <a:cubicBezTo>
                  <a:pt x="14337" y="8989"/>
                  <a:pt x="15156" y="9239"/>
                  <a:pt x="15986" y="9389"/>
                </a:cubicBezTo>
                <a:lnTo>
                  <a:pt x="16815" y="9429"/>
                </a:lnTo>
                <a:cubicBezTo>
                  <a:pt x="15716" y="9269"/>
                  <a:pt x="14617" y="9029"/>
                  <a:pt x="13598" y="8580"/>
                </a:cubicBezTo>
                <a:cubicBezTo>
                  <a:pt x="12629" y="8150"/>
                  <a:pt x="11900" y="7421"/>
                  <a:pt x="11180" y="6721"/>
                </a:cubicBezTo>
                <a:cubicBezTo>
                  <a:pt x="10601" y="6142"/>
                  <a:pt x="10011" y="5553"/>
                  <a:pt x="9282" y="5123"/>
                </a:cubicBezTo>
                <a:cubicBezTo>
                  <a:pt x="8952" y="4923"/>
                  <a:pt x="8613" y="4743"/>
                  <a:pt x="8253" y="4593"/>
                </a:cubicBezTo>
                <a:cubicBezTo>
                  <a:pt x="7867" y="4435"/>
                  <a:pt x="7519" y="4355"/>
                  <a:pt x="7203" y="4355"/>
                </a:cubicBezTo>
                <a:close/>
                <a:moveTo>
                  <a:pt x="35574" y="10082"/>
                </a:moveTo>
                <a:cubicBezTo>
                  <a:pt x="35329" y="10082"/>
                  <a:pt x="35071" y="10135"/>
                  <a:pt x="34768" y="10198"/>
                </a:cubicBezTo>
                <a:cubicBezTo>
                  <a:pt x="34548" y="10248"/>
                  <a:pt x="34298" y="10298"/>
                  <a:pt x="33988" y="10338"/>
                </a:cubicBezTo>
                <a:lnTo>
                  <a:pt x="34358" y="10358"/>
                </a:lnTo>
                <a:cubicBezTo>
                  <a:pt x="34518" y="10328"/>
                  <a:pt x="34658" y="10298"/>
                  <a:pt x="34788" y="10278"/>
                </a:cubicBezTo>
                <a:cubicBezTo>
                  <a:pt x="35103" y="10214"/>
                  <a:pt x="35353" y="10160"/>
                  <a:pt x="35588" y="10160"/>
                </a:cubicBezTo>
                <a:cubicBezTo>
                  <a:pt x="35756" y="10160"/>
                  <a:pt x="35916" y="10187"/>
                  <a:pt x="36086" y="10258"/>
                </a:cubicBezTo>
                <a:cubicBezTo>
                  <a:pt x="36216" y="10318"/>
                  <a:pt x="36346" y="10388"/>
                  <a:pt x="36466" y="10468"/>
                </a:cubicBezTo>
                <a:lnTo>
                  <a:pt x="36606" y="10478"/>
                </a:lnTo>
                <a:cubicBezTo>
                  <a:pt x="36456" y="10358"/>
                  <a:pt x="36286" y="10258"/>
                  <a:pt x="36116" y="10188"/>
                </a:cubicBezTo>
                <a:cubicBezTo>
                  <a:pt x="35933" y="10111"/>
                  <a:pt x="35757" y="10082"/>
                  <a:pt x="35574" y="10082"/>
                </a:cubicBezTo>
                <a:close/>
                <a:moveTo>
                  <a:pt x="36378" y="9545"/>
                </a:moveTo>
                <a:cubicBezTo>
                  <a:pt x="36069" y="9545"/>
                  <a:pt x="35754" y="9623"/>
                  <a:pt x="35377" y="9719"/>
                </a:cubicBezTo>
                <a:cubicBezTo>
                  <a:pt x="34898" y="9848"/>
                  <a:pt x="34418" y="9938"/>
                  <a:pt x="33938" y="9998"/>
                </a:cubicBezTo>
                <a:cubicBezTo>
                  <a:pt x="33509" y="10048"/>
                  <a:pt x="33089" y="10138"/>
                  <a:pt x="32690" y="10278"/>
                </a:cubicBezTo>
                <a:lnTo>
                  <a:pt x="32919" y="10288"/>
                </a:lnTo>
                <a:cubicBezTo>
                  <a:pt x="33259" y="10178"/>
                  <a:pt x="33599" y="10108"/>
                  <a:pt x="33948" y="10068"/>
                </a:cubicBezTo>
                <a:cubicBezTo>
                  <a:pt x="34438" y="10018"/>
                  <a:pt x="34927" y="9928"/>
                  <a:pt x="35397" y="9798"/>
                </a:cubicBezTo>
                <a:cubicBezTo>
                  <a:pt x="35779" y="9702"/>
                  <a:pt x="36091" y="9623"/>
                  <a:pt x="36393" y="9623"/>
                </a:cubicBezTo>
                <a:cubicBezTo>
                  <a:pt x="36589" y="9623"/>
                  <a:pt x="36781" y="9656"/>
                  <a:pt x="36986" y="9739"/>
                </a:cubicBezTo>
                <a:cubicBezTo>
                  <a:pt x="37355" y="9908"/>
                  <a:pt x="37685" y="10148"/>
                  <a:pt x="37965" y="10448"/>
                </a:cubicBezTo>
                <a:cubicBezTo>
                  <a:pt x="38005" y="10478"/>
                  <a:pt x="38035" y="10518"/>
                  <a:pt x="38064" y="10558"/>
                </a:cubicBezTo>
                <a:lnTo>
                  <a:pt x="38184" y="10558"/>
                </a:lnTo>
                <a:cubicBezTo>
                  <a:pt x="38124" y="10498"/>
                  <a:pt x="38074" y="10438"/>
                  <a:pt x="38015" y="10388"/>
                </a:cubicBezTo>
                <a:cubicBezTo>
                  <a:pt x="37725" y="10088"/>
                  <a:pt x="37385" y="9838"/>
                  <a:pt x="37006" y="9669"/>
                </a:cubicBezTo>
                <a:cubicBezTo>
                  <a:pt x="36789" y="9580"/>
                  <a:pt x="36585" y="9545"/>
                  <a:pt x="36378" y="9545"/>
                </a:cubicBezTo>
                <a:close/>
                <a:moveTo>
                  <a:pt x="37196" y="9004"/>
                </a:moveTo>
                <a:cubicBezTo>
                  <a:pt x="36804" y="9004"/>
                  <a:pt x="36410" y="9117"/>
                  <a:pt x="35957" y="9249"/>
                </a:cubicBezTo>
                <a:cubicBezTo>
                  <a:pt x="35457" y="9399"/>
                  <a:pt x="34947" y="9509"/>
                  <a:pt x="34428" y="9589"/>
                </a:cubicBezTo>
                <a:cubicBezTo>
                  <a:pt x="33679" y="9679"/>
                  <a:pt x="32919" y="9958"/>
                  <a:pt x="32160" y="10248"/>
                </a:cubicBezTo>
                <a:lnTo>
                  <a:pt x="32370" y="10258"/>
                </a:lnTo>
                <a:cubicBezTo>
                  <a:pt x="33059" y="9988"/>
                  <a:pt x="33759" y="9759"/>
                  <a:pt x="34438" y="9669"/>
                </a:cubicBezTo>
                <a:cubicBezTo>
                  <a:pt x="34957" y="9599"/>
                  <a:pt x="35477" y="9479"/>
                  <a:pt x="35986" y="9319"/>
                </a:cubicBezTo>
                <a:cubicBezTo>
                  <a:pt x="36426" y="9194"/>
                  <a:pt x="36809" y="9084"/>
                  <a:pt x="37188" y="9084"/>
                </a:cubicBezTo>
                <a:cubicBezTo>
                  <a:pt x="37412" y="9084"/>
                  <a:pt x="37634" y="9122"/>
                  <a:pt x="37865" y="9219"/>
                </a:cubicBezTo>
                <a:cubicBezTo>
                  <a:pt x="38234" y="9389"/>
                  <a:pt x="38564" y="9619"/>
                  <a:pt x="38844" y="9898"/>
                </a:cubicBezTo>
                <a:cubicBezTo>
                  <a:pt x="39064" y="10098"/>
                  <a:pt x="39233" y="10348"/>
                  <a:pt x="39343" y="10628"/>
                </a:cubicBezTo>
                <a:lnTo>
                  <a:pt x="39433" y="10628"/>
                </a:lnTo>
                <a:cubicBezTo>
                  <a:pt x="39323" y="10318"/>
                  <a:pt x="39143" y="10048"/>
                  <a:pt x="38904" y="9838"/>
                </a:cubicBezTo>
                <a:cubicBezTo>
                  <a:pt x="38614" y="9549"/>
                  <a:pt x="38274" y="9309"/>
                  <a:pt x="37895" y="9139"/>
                </a:cubicBezTo>
                <a:cubicBezTo>
                  <a:pt x="37655" y="9043"/>
                  <a:pt x="37425" y="9004"/>
                  <a:pt x="37196" y="9004"/>
                </a:cubicBezTo>
                <a:close/>
                <a:moveTo>
                  <a:pt x="38001" y="8455"/>
                </a:moveTo>
                <a:cubicBezTo>
                  <a:pt x="37535" y="8455"/>
                  <a:pt x="37071" y="8602"/>
                  <a:pt x="36536" y="8769"/>
                </a:cubicBezTo>
                <a:cubicBezTo>
                  <a:pt x="36006" y="8949"/>
                  <a:pt x="35467" y="9079"/>
                  <a:pt x="34927" y="9179"/>
                </a:cubicBezTo>
                <a:cubicBezTo>
                  <a:pt x="34008" y="9309"/>
                  <a:pt x="33079" y="9689"/>
                  <a:pt x="32180" y="10048"/>
                </a:cubicBezTo>
                <a:lnTo>
                  <a:pt x="31731" y="10228"/>
                </a:lnTo>
                <a:lnTo>
                  <a:pt x="31940" y="10238"/>
                </a:lnTo>
                <a:lnTo>
                  <a:pt x="32210" y="10128"/>
                </a:lnTo>
                <a:cubicBezTo>
                  <a:pt x="33109" y="9769"/>
                  <a:pt x="34038" y="9399"/>
                  <a:pt x="34937" y="9259"/>
                </a:cubicBezTo>
                <a:cubicBezTo>
                  <a:pt x="35487" y="9169"/>
                  <a:pt x="36036" y="9029"/>
                  <a:pt x="36566" y="8849"/>
                </a:cubicBezTo>
                <a:cubicBezTo>
                  <a:pt x="37092" y="8680"/>
                  <a:pt x="37551" y="8537"/>
                  <a:pt x="38008" y="8537"/>
                </a:cubicBezTo>
                <a:cubicBezTo>
                  <a:pt x="38254" y="8537"/>
                  <a:pt x="38499" y="8578"/>
                  <a:pt x="38754" y="8680"/>
                </a:cubicBezTo>
                <a:cubicBezTo>
                  <a:pt x="39123" y="8839"/>
                  <a:pt x="39453" y="9069"/>
                  <a:pt x="39743" y="9349"/>
                </a:cubicBezTo>
                <a:cubicBezTo>
                  <a:pt x="40162" y="9739"/>
                  <a:pt x="40362" y="10188"/>
                  <a:pt x="40352" y="10668"/>
                </a:cubicBezTo>
                <a:lnTo>
                  <a:pt x="40442" y="10668"/>
                </a:lnTo>
                <a:cubicBezTo>
                  <a:pt x="40452" y="10168"/>
                  <a:pt x="40242" y="9699"/>
                  <a:pt x="39793" y="9289"/>
                </a:cubicBezTo>
                <a:cubicBezTo>
                  <a:pt x="39503" y="8999"/>
                  <a:pt x="39163" y="8769"/>
                  <a:pt x="38784" y="8610"/>
                </a:cubicBezTo>
                <a:cubicBezTo>
                  <a:pt x="38514" y="8500"/>
                  <a:pt x="38257" y="8455"/>
                  <a:pt x="38001" y="8455"/>
                </a:cubicBezTo>
                <a:close/>
                <a:moveTo>
                  <a:pt x="38815" y="7895"/>
                </a:moveTo>
                <a:cubicBezTo>
                  <a:pt x="38257" y="7895"/>
                  <a:pt x="37707" y="8084"/>
                  <a:pt x="37095" y="8290"/>
                </a:cubicBezTo>
                <a:cubicBezTo>
                  <a:pt x="36546" y="8490"/>
                  <a:pt x="35976" y="8650"/>
                  <a:pt x="35407" y="8759"/>
                </a:cubicBezTo>
                <a:cubicBezTo>
                  <a:pt x="34488" y="8919"/>
                  <a:pt x="33539" y="9299"/>
                  <a:pt x="32630" y="9659"/>
                </a:cubicBezTo>
                <a:cubicBezTo>
                  <a:pt x="32170" y="9848"/>
                  <a:pt x="31691" y="10038"/>
                  <a:pt x="31221" y="10198"/>
                </a:cubicBezTo>
                <a:lnTo>
                  <a:pt x="31461" y="10208"/>
                </a:lnTo>
                <a:cubicBezTo>
                  <a:pt x="31860" y="10058"/>
                  <a:pt x="32270" y="9898"/>
                  <a:pt x="32670" y="9739"/>
                </a:cubicBezTo>
                <a:cubicBezTo>
                  <a:pt x="33579" y="9379"/>
                  <a:pt x="34508" y="8999"/>
                  <a:pt x="35427" y="8849"/>
                </a:cubicBezTo>
                <a:cubicBezTo>
                  <a:pt x="36006" y="8740"/>
                  <a:pt x="36576" y="8580"/>
                  <a:pt x="37125" y="8380"/>
                </a:cubicBezTo>
                <a:cubicBezTo>
                  <a:pt x="37724" y="8174"/>
                  <a:pt x="38264" y="7990"/>
                  <a:pt x="38806" y="7990"/>
                </a:cubicBezTo>
                <a:cubicBezTo>
                  <a:pt x="39079" y="7990"/>
                  <a:pt x="39352" y="8036"/>
                  <a:pt x="39633" y="8150"/>
                </a:cubicBezTo>
                <a:cubicBezTo>
                  <a:pt x="40003" y="8310"/>
                  <a:pt x="40332" y="8530"/>
                  <a:pt x="40622" y="8809"/>
                </a:cubicBezTo>
                <a:cubicBezTo>
                  <a:pt x="41122" y="9269"/>
                  <a:pt x="41341" y="9789"/>
                  <a:pt x="41271" y="10368"/>
                </a:cubicBezTo>
                <a:cubicBezTo>
                  <a:pt x="41261" y="10488"/>
                  <a:pt x="41231" y="10598"/>
                  <a:pt x="41191" y="10718"/>
                </a:cubicBezTo>
                <a:lnTo>
                  <a:pt x="41291" y="10718"/>
                </a:lnTo>
                <a:cubicBezTo>
                  <a:pt x="41321" y="10608"/>
                  <a:pt x="41351" y="10488"/>
                  <a:pt x="41361" y="10378"/>
                </a:cubicBezTo>
                <a:cubicBezTo>
                  <a:pt x="41431" y="9769"/>
                  <a:pt x="41211" y="9219"/>
                  <a:pt x="40682" y="8740"/>
                </a:cubicBezTo>
                <a:cubicBezTo>
                  <a:pt x="40392" y="8460"/>
                  <a:pt x="40043" y="8230"/>
                  <a:pt x="39673" y="8060"/>
                </a:cubicBezTo>
                <a:cubicBezTo>
                  <a:pt x="39379" y="7943"/>
                  <a:pt x="39096" y="7895"/>
                  <a:pt x="38815" y="7895"/>
                </a:cubicBezTo>
                <a:close/>
                <a:moveTo>
                  <a:pt x="39613" y="7336"/>
                </a:moveTo>
                <a:cubicBezTo>
                  <a:pt x="38977" y="7336"/>
                  <a:pt x="38348" y="7565"/>
                  <a:pt x="37655" y="7820"/>
                </a:cubicBezTo>
                <a:cubicBezTo>
                  <a:pt x="37085" y="8040"/>
                  <a:pt x="36496" y="8220"/>
                  <a:pt x="35897" y="8350"/>
                </a:cubicBezTo>
                <a:cubicBezTo>
                  <a:pt x="34967" y="8520"/>
                  <a:pt x="34018" y="8899"/>
                  <a:pt x="33099" y="9269"/>
                </a:cubicBezTo>
                <a:cubicBezTo>
                  <a:pt x="32250" y="9609"/>
                  <a:pt x="31371" y="9958"/>
                  <a:pt x="30502" y="10148"/>
                </a:cubicBezTo>
                <a:lnTo>
                  <a:pt x="30821" y="10168"/>
                </a:lnTo>
                <a:cubicBezTo>
                  <a:pt x="31611" y="9948"/>
                  <a:pt x="32380" y="9669"/>
                  <a:pt x="33129" y="9359"/>
                </a:cubicBezTo>
                <a:cubicBezTo>
                  <a:pt x="34048" y="8989"/>
                  <a:pt x="34997" y="8610"/>
                  <a:pt x="35907" y="8440"/>
                </a:cubicBezTo>
                <a:cubicBezTo>
                  <a:pt x="36516" y="8310"/>
                  <a:pt x="37105" y="8130"/>
                  <a:pt x="37685" y="7900"/>
                </a:cubicBezTo>
                <a:cubicBezTo>
                  <a:pt x="38367" y="7657"/>
                  <a:pt x="38989" y="7432"/>
                  <a:pt x="39614" y="7432"/>
                </a:cubicBezTo>
                <a:cubicBezTo>
                  <a:pt x="39914" y="7432"/>
                  <a:pt x="40214" y="7484"/>
                  <a:pt x="40522" y="7611"/>
                </a:cubicBezTo>
                <a:cubicBezTo>
                  <a:pt x="40882" y="7760"/>
                  <a:pt x="41221" y="7980"/>
                  <a:pt x="41511" y="8250"/>
                </a:cubicBezTo>
                <a:cubicBezTo>
                  <a:pt x="42041" y="8740"/>
                  <a:pt x="42270" y="9289"/>
                  <a:pt x="42201" y="9888"/>
                </a:cubicBezTo>
                <a:cubicBezTo>
                  <a:pt x="42161" y="10188"/>
                  <a:pt x="42061" y="10478"/>
                  <a:pt x="41921" y="10748"/>
                </a:cubicBezTo>
                <a:lnTo>
                  <a:pt x="42021" y="10748"/>
                </a:lnTo>
                <a:cubicBezTo>
                  <a:pt x="42161" y="10488"/>
                  <a:pt x="42250" y="10198"/>
                  <a:pt x="42290" y="9908"/>
                </a:cubicBezTo>
                <a:lnTo>
                  <a:pt x="42290" y="9898"/>
                </a:lnTo>
                <a:cubicBezTo>
                  <a:pt x="42370" y="9269"/>
                  <a:pt x="42121" y="8690"/>
                  <a:pt x="41571" y="8190"/>
                </a:cubicBezTo>
                <a:cubicBezTo>
                  <a:pt x="41271" y="7900"/>
                  <a:pt x="40932" y="7681"/>
                  <a:pt x="40552" y="7521"/>
                </a:cubicBezTo>
                <a:cubicBezTo>
                  <a:pt x="40232" y="7390"/>
                  <a:pt x="39922" y="7336"/>
                  <a:pt x="39613" y="7336"/>
                </a:cubicBezTo>
                <a:close/>
                <a:moveTo>
                  <a:pt x="40422" y="6783"/>
                </a:moveTo>
                <a:cubicBezTo>
                  <a:pt x="39687" y="6783"/>
                  <a:pt x="38960" y="7062"/>
                  <a:pt x="38204" y="7351"/>
                </a:cubicBezTo>
                <a:cubicBezTo>
                  <a:pt x="37615" y="7601"/>
                  <a:pt x="37006" y="7790"/>
                  <a:pt x="36386" y="7940"/>
                </a:cubicBezTo>
                <a:cubicBezTo>
                  <a:pt x="35447" y="8130"/>
                  <a:pt x="34498" y="8510"/>
                  <a:pt x="33579" y="8879"/>
                </a:cubicBezTo>
                <a:cubicBezTo>
                  <a:pt x="32600" y="9269"/>
                  <a:pt x="31591" y="9669"/>
                  <a:pt x="30592" y="9868"/>
                </a:cubicBezTo>
                <a:cubicBezTo>
                  <a:pt x="30152" y="9948"/>
                  <a:pt x="29712" y="10018"/>
                  <a:pt x="29273" y="10088"/>
                </a:cubicBezTo>
                <a:lnTo>
                  <a:pt x="29742" y="10118"/>
                </a:lnTo>
                <a:cubicBezTo>
                  <a:pt x="30032" y="10068"/>
                  <a:pt x="30322" y="10018"/>
                  <a:pt x="30612" y="9958"/>
                </a:cubicBezTo>
                <a:cubicBezTo>
                  <a:pt x="31621" y="9769"/>
                  <a:pt x="32630" y="9359"/>
                  <a:pt x="33609" y="8969"/>
                </a:cubicBezTo>
                <a:cubicBezTo>
                  <a:pt x="34528" y="8600"/>
                  <a:pt x="35487" y="8220"/>
                  <a:pt x="36396" y="8030"/>
                </a:cubicBezTo>
                <a:cubicBezTo>
                  <a:pt x="37025" y="7880"/>
                  <a:pt x="37645" y="7691"/>
                  <a:pt x="38234" y="7441"/>
                </a:cubicBezTo>
                <a:cubicBezTo>
                  <a:pt x="39008" y="7146"/>
                  <a:pt x="39712" y="6880"/>
                  <a:pt x="40416" y="6880"/>
                </a:cubicBezTo>
                <a:cubicBezTo>
                  <a:pt x="40738" y="6880"/>
                  <a:pt x="41061" y="6936"/>
                  <a:pt x="41391" y="7071"/>
                </a:cubicBezTo>
                <a:cubicBezTo>
                  <a:pt x="41761" y="7221"/>
                  <a:pt x="42101" y="7441"/>
                  <a:pt x="42390" y="7710"/>
                </a:cubicBezTo>
                <a:cubicBezTo>
                  <a:pt x="42960" y="8210"/>
                  <a:pt x="43200" y="8789"/>
                  <a:pt x="43130" y="9429"/>
                </a:cubicBezTo>
                <a:cubicBezTo>
                  <a:pt x="43050" y="9918"/>
                  <a:pt x="42860" y="10388"/>
                  <a:pt x="42560" y="10788"/>
                </a:cubicBezTo>
                <a:lnTo>
                  <a:pt x="42670" y="10788"/>
                </a:lnTo>
                <a:cubicBezTo>
                  <a:pt x="42960" y="10388"/>
                  <a:pt x="43150" y="9918"/>
                  <a:pt x="43220" y="9429"/>
                </a:cubicBezTo>
                <a:cubicBezTo>
                  <a:pt x="43299" y="8769"/>
                  <a:pt x="43040" y="8170"/>
                  <a:pt x="42460" y="7641"/>
                </a:cubicBezTo>
                <a:cubicBezTo>
                  <a:pt x="42161" y="7361"/>
                  <a:pt x="41811" y="7141"/>
                  <a:pt x="41431" y="6981"/>
                </a:cubicBezTo>
                <a:cubicBezTo>
                  <a:pt x="41091" y="6841"/>
                  <a:pt x="40756" y="6783"/>
                  <a:pt x="40422" y="6783"/>
                </a:cubicBezTo>
                <a:close/>
                <a:moveTo>
                  <a:pt x="41242" y="6223"/>
                </a:moveTo>
                <a:cubicBezTo>
                  <a:pt x="40417" y="6223"/>
                  <a:pt x="39598" y="6550"/>
                  <a:pt x="38754" y="6891"/>
                </a:cubicBezTo>
                <a:cubicBezTo>
                  <a:pt x="38144" y="7151"/>
                  <a:pt x="37515" y="7361"/>
                  <a:pt x="36876" y="7531"/>
                </a:cubicBezTo>
                <a:cubicBezTo>
                  <a:pt x="35947" y="7740"/>
                  <a:pt x="34987" y="8120"/>
                  <a:pt x="34068" y="8490"/>
                </a:cubicBezTo>
                <a:cubicBezTo>
                  <a:pt x="33029" y="8899"/>
                  <a:pt x="31970" y="9329"/>
                  <a:pt x="30911" y="9529"/>
                </a:cubicBezTo>
                <a:cubicBezTo>
                  <a:pt x="29802" y="9739"/>
                  <a:pt x="28673" y="9898"/>
                  <a:pt x="27535" y="9998"/>
                </a:cubicBezTo>
                <a:lnTo>
                  <a:pt x="28194" y="10038"/>
                </a:lnTo>
                <a:cubicBezTo>
                  <a:pt x="29113" y="9938"/>
                  <a:pt x="30032" y="9798"/>
                  <a:pt x="30931" y="9629"/>
                </a:cubicBezTo>
                <a:cubicBezTo>
                  <a:pt x="32000" y="9419"/>
                  <a:pt x="33069" y="8999"/>
                  <a:pt x="34098" y="8580"/>
                </a:cubicBezTo>
                <a:cubicBezTo>
                  <a:pt x="35017" y="8220"/>
                  <a:pt x="35976" y="7830"/>
                  <a:pt x="36896" y="7631"/>
                </a:cubicBezTo>
                <a:cubicBezTo>
                  <a:pt x="37545" y="7461"/>
                  <a:pt x="38174" y="7251"/>
                  <a:pt x="38794" y="6981"/>
                </a:cubicBezTo>
                <a:cubicBezTo>
                  <a:pt x="39635" y="6645"/>
                  <a:pt x="40441" y="6323"/>
                  <a:pt x="41251" y="6323"/>
                </a:cubicBezTo>
                <a:cubicBezTo>
                  <a:pt x="41596" y="6323"/>
                  <a:pt x="41941" y="6381"/>
                  <a:pt x="42290" y="6522"/>
                </a:cubicBezTo>
                <a:cubicBezTo>
                  <a:pt x="42660" y="6681"/>
                  <a:pt x="42990" y="6901"/>
                  <a:pt x="43289" y="7171"/>
                </a:cubicBezTo>
                <a:cubicBezTo>
                  <a:pt x="43879" y="7691"/>
                  <a:pt x="44139" y="8290"/>
                  <a:pt x="44069" y="8949"/>
                </a:cubicBezTo>
                <a:cubicBezTo>
                  <a:pt x="43999" y="9559"/>
                  <a:pt x="43659" y="10188"/>
                  <a:pt x="43140" y="10818"/>
                </a:cubicBezTo>
                <a:lnTo>
                  <a:pt x="43270" y="10818"/>
                </a:lnTo>
                <a:cubicBezTo>
                  <a:pt x="43759" y="10198"/>
                  <a:pt x="44089" y="9569"/>
                  <a:pt x="44159" y="8959"/>
                </a:cubicBezTo>
                <a:cubicBezTo>
                  <a:pt x="44239" y="8270"/>
                  <a:pt x="43969" y="7641"/>
                  <a:pt x="43349" y="7091"/>
                </a:cubicBezTo>
                <a:cubicBezTo>
                  <a:pt x="43040" y="6811"/>
                  <a:pt x="42700" y="6592"/>
                  <a:pt x="42320" y="6432"/>
                </a:cubicBezTo>
                <a:cubicBezTo>
                  <a:pt x="41958" y="6284"/>
                  <a:pt x="41600" y="6223"/>
                  <a:pt x="41242" y="6223"/>
                </a:cubicBezTo>
                <a:close/>
                <a:moveTo>
                  <a:pt x="42064" y="5663"/>
                </a:moveTo>
                <a:cubicBezTo>
                  <a:pt x="41149" y="5663"/>
                  <a:pt x="40241" y="6043"/>
                  <a:pt x="39293" y="6432"/>
                </a:cubicBezTo>
                <a:cubicBezTo>
                  <a:pt x="38664" y="6711"/>
                  <a:pt x="38025" y="6941"/>
                  <a:pt x="37365" y="7121"/>
                </a:cubicBezTo>
                <a:cubicBezTo>
                  <a:pt x="36426" y="7351"/>
                  <a:pt x="35477" y="7730"/>
                  <a:pt x="34548" y="8100"/>
                </a:cubicBezTo>
                <a:cubicBezTo>
                  <a:pt x="33459" y="8530"/>
                  <a:pt x="32340" y="8979"/>
                  <a:pt x="31221" y="9199"/>
                </a:cubicBezTo>
                <a:cubicBezTo>
                  <a:pt x="29011" y="9611"/>
                  <a:pt x="26774" y="9821"/>
                  <a:pt x="24536" y="9821"/>
                </a:cubicBezTo>
                <a:cubicBezTo>
                  <a:pt x="24387" y="9821"/>
                  <a:pt x="24237" y="9820"/>
                  <a:pt x="24088" y="9818"/>
                </a:cubicBezTo>
                <a:lnTo>
                  <a:pt x="24088" y="9818"/>
                </a:lnTo>
                <a:lnTo>
                  <a:pt x="25696" y="9908"/>
                </a:lnTo>
                <a:cubicBezTo>
                  <a:pt x="27555" y="9838"/>
                  <a:pt x="29413" y="9639"/>
                  <a:pt x="31241" y="9289"/>
                </a:cubicBezTo>
                <a:cubicBezTo>
                  <a:pt x="32360" y="9079"/>
                  <a:pt x="33499" y="8630"/>
                  <a:pt x="34588" y="8190"/>
                </a:cubicBezTo>
                <a:cubicBezTo>
                  <a:pt x="35507" y="7820"/>
                  <a:pt x="36466" y="7441"/>
                  <a:pt x="37385" y="7221"/>
                </a:cubicBezTo>
                <a:cubicBezTo>
                  <a:pt x="38055" y="7041"/>
                  <a:pt x="38704" y="6811"/>
                  <a:pt x="39333" y="6522"/>
                </a:cubicBezTo>
                <a:cubicBezTo>
                  <a:pt x="40267" y="6140"/>
                  <a:pt x="41161" y="5767"/>
                  <a:pt x="42054" y="5767"/>
                </a:cubicBezTo>
                <a:cubicBezTo>
                  <a:pt x="42422" y="5767"/>
                  <a:pt x="42789" y="5831"/>
                  <a:pt x="43160" y="5982"/>
                </a:cubicBezTo>
                <a:cubicBezTo>
                  <a:pt x="43529" y="6132"/>
                  <a:pt x="43869" y="6352"/>
                  <a:pt x="44169" y="6622"/>
                </a:cubicBezTo>
                <a:cubicBezTo>
                  <a:pt x="44798" y="7161"/>
                  <a:pt x="45068" y="7790"/>
                  <a:pt x="44988" y="8480"/>
                </a:cubicBezTo>
                <a:cubicBezTo>
                  <a:pt x="44908" y="9239"/>
                  <a:pt x="44398" y="10038"/>
                  <a:pt x="43639" y="10838"/>
                </a:cubicBezTo>
                <a:lnTo>
                  <a:pt x="43789" y="10847"/>
                </a:lnTo>
                <a:cubicBezTo>
                  <a:pt x="44518" y="10058"/>
                  <a:pt x="45008" y="9259"/>
                  <a:pt x="45088" y="8490"/>
                </a:cubicBezTo>
                <a:cubicBezTo>
                  <a:pt x="45168" y="7770"/>
                  <a:pt x="44888" y="7111"/>
                  <a:pt x="44239" y="6542"/>
                </a:cubicBezTo>
                <a:cubicBezTo>
                  <a:pt x="43929" y="6272"/>
                  <a:pt x="43579" y="6042"/>
                  <a:pt x="43200" y="5882"/>
                </a:cubicBezTo>
                <a:cubicBezTo>
                  <a:pt x="42818" y="5728"/>
                  <a:pt x="42440" y="5663"/>
                  <a:pt x="42064" y="5663"/>
                </a:cubicBezTo>
                <a:close/>
                <a:moveTo>
                  <a:pt x="3882" y="1"/>
                </a:moveTo>
                <a:cubicBezTo>
                  <a:pt x="3346" y="1"/>
                  <a:pt x="2873" y="173"/>
                  <a:pt x="2449" y="517"/>
                </a:cubicBezTo>
                <a:cubicBezTo>
                  <a:pt x="211" y="2326"/>
                  <a:pt x="1" y="5882"/>
                  <a:pt x="740" y="8420"/>
                </a:cubicBezTo>
                <a:cubicBezTo>
                  <a:pt x="750" y="8480"/>
                  <a:pt x="770" y="8540"/>
                  <a:pt x="790" y="8600"/>
                </a:cubicBezTo>
                <a:lnTo>
                  <a:pt x="930" y="8600"/>
                </a:lnTo>
                <a:cubicBezTo>
                  <a:pt x="900" y="8530"/>
                  <a:pt x="880" y="8460"/>
                  <a:pt x="860" y="8390"/>
                </a:cubicBezTo>
                <a:cubicBezTo>
                  <a:pt x="131" y="5892"/>
                  <a:pt x="341" y="2386"/>
                  <a:pt x="2529" y="607"/>
                </a:cubicBezTo>
                <a:cubicBezTo>
                  <a:pt x="2920" y="289"/>
                  <a:pt x="3367" y="130"/>
                  <a:pt x="3873" y="130"/>
                </a:cubicBezTo>
                <a:cubicBezTo>
                  <a:pt x="4259" y="130"/>
                  <a:pt x="4679" y="222"/>
                  <a:pt x="5136" y="407"/>
                </a:cubicBezTo>
                <a:cubicBezTo>
                  <a:pt x="5486" y="557"/>
                  <a:pt x="5825" y="727"/>
                  <a:pt x="6145" y="927"/>
                </a:cubicBezTo>
                <a:cubicBezTo>
                  <a:pt x="6735" y="1297"/>
                  <a:pt x="7274" y="1736"/>
                  <a:pt x="7754" y="2226"/>
                </a:cubicBezTo>
                <a:cubicBezTo>
                  <a:pt x="7833" y="2305"/>
                  <a:pt x="7912" y="2385"/>
                  <a:pt x="7991" y="2465"/>
                </a:cubicBezTo>
                <a:lnTo>
                  <a:pt x="7991" y="2465"/>
                </a:lnTo>
                <a:cubicBezTo>
                  <a:pt x="7909" y="2388"/>
                  <a:pt x="7827" y="2311"/>
                  <a:pt x="7744" y="2236"/>
                </a:cubicBezTo>
                <a:cubicBezTo>
                  <a:pt x="7384" y="1916"/>
                  <a:pt x="7004" y="1616"/>
                  <a:pt x="6595" y="1367"/>
                </a:cubicBezTo>
                <a:cubicBezTo>
                  <a:pt x="6265" y="1167"/>
                  <a:pt x="5915" y="987"/>
                  <a:pt x="5566" y="837"/>
                </a:cubicBezTo>
                <a:cubicBezTo>
                  <a:pt x="5098" y="647"/>
                  <a:pt x="4672" y="552"/>
                  <a:pt x="4281" y="552"/>
                </a:cubicBezTo>
                <a:cubicBezTo>
                  <a:pt x="3769" y="552"/>
                  <a:pt x="3316" y="714"/>
                  <a:pt x="2908" y="1037"/>
                </a:cubicBezTo>
                <a:cubicBezTo>
                  <a:pt x="770" y="2755"/>
                  <a:pt x="540" y="6162"/>
                  <a:pt x="1210" y="8630"/>
                </a:cubicBezTo>
                <a:lnTo>
                  <a:pt x="1340" y="8630"/>
                </a:lnTo>
                <a:cubicBezTo>
                  <a:pt x="650" y="6192"/>
                  <a:pt x="870" y="2815"/>
                  <a:pt x="2978" y="1137"/>
                </a:cubicBezTo>
                <a:cubicBezTo>
                  <a:pt x="3363" y="831"/>
                  <a:pt x="3792" y="680"/>
                  <a:pt x="4278" y="680"/>
                </a:cubicBezTo>
                <a:cubicBezTo>
                  <a:pt x="4652" y="680"/>
                  <a:pt x="5059" y="769"/>
                  <a:pt x="5506" y="947"/>
                </a:cubicBezTo>
                <a:cubicBezTo>
                  <a:pt x="5855" y="1097"/>
                  <a:pt x="6195" y="1267"/>
                  <a:pt x="6525" y="1466"/>
                </a:cubicBezTo>
                <a:cubicBezTo>
                  <a:pt x="7098" y="1830"/>
                  <a:pt x="7626" y="2257"/>
                  <a:pt x="8099" y="2748"/>
                </a:cubicBezTo>
                <a:lnTo>
                  <a:pt x="8099" y="2748"/>
                </a:lnTo>
                <a:cubicBezTo>
                  <a:pt x="7750" y="2434"/>
                  <a:pt x="7375" y="2148"/>
                  <a:pt x="6974" y="1906"/>
                </a:cubicBezTo>
                <a:cubicBezTo>
                  <a:pt x="6645" y="1696"/>
                  <a:pt x="6305" y="1526"/>
                  <a:pt x="5955" y="1377"/>
                </a:cubicBezTo>
                <a:cubicBezTo>
                  <a:pt x="5501" y="1193"/>
                  <a:pt x="5084" y="1101"/>
                  <a:pt x="4702" y="1101"/>
                </a:cubicBezTo>
                <a:cubicBezTo>
                  <a:pt x="4211" y="1101"/>
                  <a:pt x="3775" y="1253"/>
                  <a:pt x="3388" y="1556"/>
                </a:cubicBezTo>
                <a:cubicBezTo>
                  <a:pt x="1390" y="3145"/>
                  <a:pt x="1090" y="6272"/>
                  <a:pt x="1659" y="8650"/>
                </a:cubicBezTo>
                <a:lnTo>
                  <a:pt x="1789" y="8650"/>
                </a:lnTo>
                <a:cubicBezTo>
                  <a:pt x="1210" y="6312"/>
                  <a:pt x="1490" y="3205"/>
                  <a:pt x="3458" y="1646"/>
                </a:cubicBezTo>
                <a:cubicBezTo>
                  <a:pt x="3821" y="1355"/>
                  <a:pt x="4235" y="1212"/>
                  <a:pt x="4702" y="1212"/>
                </a:cubicBezTo>
                <a:cubicBezTo>
                  <a:pt x="5070" y="1212"/>
                  <a:pt x="5470" y="1301"/>
                  <a:pt x="5905" y="1476"/>
                </a:cubicBezTo>
                <a:cubicBezTo>
                  <a:pt x="6255" y="1626"/>
                  <a:pt x="6595" y="1796"/>
                  <a:pt x="6914" y="1996"/>
                </a:cubicBezTo>
                <a:cubicBezTo>
                  <a:pt x="7544" y="2406"/>
                  <a:pt x="8123" y="2875"/>
                  <a:pt x="8633" y="3425"/>
                </a:cubicBezTo>
                <a:cubicBezTo>
                  <a:pt x="8243" y="3055"/>
                  <a:pt x="7823" y="2725"/>
                  <a:pt x="7364" y="2436"/>
                </a:cubicBezTo>
                <a:cubicBezTo>
                  <a:pt x="7034" y="2236"/>
                  <a:pt x="6695" y="2056"/>
                  <a:pt x="6335" y="1906"/>
                </a:cubicBezTo>
                <a:cubicBezTo>
                  <a:pt x="5895" y="1730"/>
                  <a:pt x="5490" y="1641"/>
                  <a:pt x="5119" y="1641"/>
                </a:cubicBezTo>
                <a:cubicBezTo>
                  <a:pt x="4646" y="1641"/>
                  <a:pt x="4226" y="1785"/>
                  <a:pt x="3857" y="2076"/>
                </a:cubicBezTo>
                <a:cubicBezTo>
                  <a:pt x="2918" y="2805"/>
                  <a:pt x="2289" y="3944"/>
                  <a:pt x="2039" y="5393"/>
                </a:cubicBezTo>
                <a:cubicBezTo>
                  <a:pt x="1859" y="6482"/>
                  <a:pt x="1889" y="7591"/>
                  <a:pt x="2119" y="8670"/>
                </a:cubicBezTo>
                <a:lnTo>
                  <a:pt x="2239" y="8680"/>
                </a:lnTo>
                <a:cubicBezTo>
                  <a:pt x="1779" y="6432"/>
                  <a:pt x="2099" y="3594"/>
                  <a:pt x="3937" y="2166"/>
                </a:cubicBezTo>
                <a:cubicBezTo>
                  <a:pt x="4282" y="1893"/>
                  <a:pt x="4677" y="1757"/>
                  <a:pt x="5124" y="1757"/>
                </a:cubicBezTo>
                <a:cubicBezTo>
                  <a:pt x="5480" y="1757"/>
                  <a:pt x="5870" y="1843"/>
                  <a:pt x="6295" y="2016"/>
                </a:cubicBezTo>
                <a:cubicBezTo>
                  <a:pt x="6645" y="2166"/>
                  <a:pt x="6984" y="2336"/>
                  <a:pt x="7304" y="2535"/>
                </a:cubicBezTo>
                <a:cubicBezTo>
                  <a:pt x="7889" y="2907"/>
                  <a:pt x="8430" y="3347"/>
                  <a:pt x="8912" y="3840"/>
                </a:cubicBezTo>
                <a:lnTo>
                  <a:pt x="8912" y="3840"/>
                </a:lnTo>
                <a:cubicBezTo>
                  <a:pt x="8277" y="3249"/>
                  <a:pt x="7537" y="2775"/>
                  <a:pt x="6735" y="2436"/>
                </a:cubicBezTo>
                <a:cubicBezTo>
                  <a:pt x="6305" y="2263"/>
                  <a:pt x="5913" y="2177"/>
                  <a:pt x="5553" y="2177"/>
                </a:cubicBezTo>
                <a:cubicBezTo>
                  <a:pt x="5100" y="2177"/>
                  <a:pt x="4698" y="2313"/>
                  <a:pt x="4337" y="2585"/>
                </a:cubicBezTo>
                <a:cubicBezTo>
                  <a:pt x="3428" y="3285"/>
                  <a:pt x="2818" y="4384"/>
                  <a:pt x="2579" y="5772"/>
                </a:cubicBezTo>
                <a:cubicBezTo>
                  <a:pt x="2419" y="6741"/>
                  <a:pt x="2419" y="7720"/>
                  <a:pt x="2589" y="8690"/>
                </a:cubicBezTo>
                <a:lnTo>
                  <a:pt x="2698" y="8690"/>
                </a:lnTo>
                <a:cubicBezTo>
                  <a:pt x="2179" y="5842"/>
                  <a:pt x="3138" y="3644"/>
                  <a:pt x="4407" y="2665"/>
                </a:cubicBezTo>
                <a:cubicBezTo>
                  <a:pt x="4742" y="2413"/>
                  <a:pt x="5116" y="2284"/>
                  <a:pt x="5540" y="2284"/>
                </a:cubicBezTo>
                <a:cubicBezTo>
                  <a:pt x="5887" y="2284"/>
                  <a:pt x="6266" y="2370"/>
                  <a:pt x="6685" y="2545"/>
                </a:cubicBezTo>
                <a:cubicBezTo>
                  <a:pt x="7034" y="2685"/>
                  <a:pt x="7374" y="2865"/>
                  <a:pt x="7694" y="3065"/>
                </a:cubicBezTo>
                <a:cubicBezTo>
                  <a:pt x="8373" y="3465"/>
                  <a:pt x="8942" y="4014"/>
                  <a:pt x="9492" y="4563"/>
                </a:cubicBezTo>
                <a:lnTo>
                  <a:pt x="9502" y="4573"/>
                </a:lnTo>
                <a:lnTo>
                  <a:pt x="9727" y="4805"/>
                </a:lnTo>
                <a:lnTo>
                  <a:pt x="9727" y="4805"/>
                </a:lnTo>
                <a:cubicBezTo>
                  <a:pt x="9653" y="4734"/>
                  <a:pt x="9578" y="4663"/>
                  <a:pt x="9502" y="4593"/>
                </a:cubicBezTo>
                <a:lnTo>
                  <a:pt x="9492" y="4583"/>
                </a:lnTo>
                <a:cubicBezTo>
                  <a:pt x="9082" y="4174"/>
                  <a:pt x="8623" y="3814"/>
                  <a:pt x="8133" y="3514"/>
                </a:cubicBezTo>
                <a:cubicBezTo>
                  <a:pt x="7804" y="3315"/>
                  <a:pt x="7464" y="3135"/>
                  <a:pt x="7104" y="2985"/>
                </a:cubicBezTo>
                <a:cubicBezTo>
                  <a:pt x="6687" y="2819"/>
                  <a:pt x="6306" y="2736"/>
                  <a:pt x="5957" y="2736"/>
                </a:cubicBezTo>
                <a:cubicBezTo>
                  <a:pt x="5529" y="2736"/>
                  <a:pt x="5148" y="2862"/>
                  <a:pt x="4806" y="3115"/>
                </a:cubicBezTo>
                <a:cubicBezTo>
                  <a:pt x="3198" y="4324"/>
                  <a:pt x="2778" y="6651"/>
                  <a:pt x="3058" y="8720"/>
                </a:cubicBezTo>
                <a:lnTo>
                  <a:pt x="3168" y="8720"/>
                </a:lnTo>
                <a:cubicBezTo>
                  <a:pt x="2888" y="6681"/>
                  <a:pt x="3298" y="4384"/>
                  <a:pt x="4876" y="3195"/>
                </a:cubicBezTo>
                <a:cubicBezTo>
                  <a:pt x="5198" y="2955"/>
                  <a:pt x="5553" y="2834"/>
                  <a:pt x="5955" y="2834"/>
                </a:cubicBezTo>
                <a:cubicBezTo>
                  <a:pt x="6289" y="2834"/>
                  <a:pt x="6656" y="2917"/>
                  <a:pt x="7064" y="3085"/>
                </a:cubicBezTo>
                <a:cubicBezTo>
                  <a:pt x="7414" y="3225"/>
                  <a:pt x="7754" y="3405"/>
                  <a:pt x="8073" y="3604"/>
                </a:cubicBezTo>
                <a:cubicBezTo>
                  <a:pt x="8813" y="4044"/>
                  <a:pt x="9422" y="4643"/>
                  <a:pt x="10011" y="5243"/>
                </a:cubicBezTo>
                <a:cubicBezTo>
                  <a:pt x="10051" y="5283"/>
                  <a:pt x="10101" y="5333"/>
                  <a:pt x="10141" y="5373"/>
                </a:cubicBezTo>
                <a:cubicBezTo>
                  <a:pt x="10163" y="5396"/>
                  <a:pt x="10185" y="5419"/>
                  <a:pt x="10208" y="5441"/>
                </a:cubicBezTo>
                <a:lnTo>
                  <a:pt x="10208" y="5441"/>
                </a:lnTo>
                <a:cubicBezTo>
                  <a:pt x="10143" y="5378"/>
                  <a:pt x="10078" y="5316"/>
                  <a:pt x="10011" y="5253"/>
                </a:cubicBezTo>
                <a:cubicBezTo>
                  <a:pt x="9562" y="4793"/>
                  <a:pt x="9052" y="4384"/>
                  <a:pt x="8513" y="4044"/>
                </a:cubicBezTo>
                <a:cubicBezTo>
                  <a:pt x="8183" y="3844"/>
                  <a:pt x="7833" y="3674"/>
                  <a:pt x="7484" y="3524"/>
                </a:cubicBezTo>
                <a:cubicBezTo>
                  <a:pt x="7076" y="3357"/>
                  <a:pt x="6703" y="3273"/>
                  <a:pt x="6362" y="3273"/>
                </a:cubicBezTo>
                <a:cubicBezTo>
                  <a:pt x="5952" y="3273"/>
                  <a:pt x="5588" y="3394"/>
                  <a:pt x="5266" y="3634"/>
                </a:cubicBezTo>
                <a:cubicBezTo>
                  <a:pt x="3787" y="4723"/>
                  <a:pt x="3348" y="6811"/>
                  <a:pt x="3538" y="8749"/>
                </a:cubicBezTo>
                <a:lnTo>
                  <a:pt x="3647" y="8749"/>
                </a:lnTo>
                <a:cubicBezTo>
                  <a:pt x="3458" y="6851"/>
                  <a:pt x="3887" y="4783"/>
                  <a:pt x="5336" y="3714"/>
                </a:cubicBezTo>
                <a:cubicBezTo>
                  <a:pt x="5645" y="3487"/>
                  <a:pt x="5983" y="3374"/>
                  <a:pt x="6366" y="3374"/>
                </a:cubicBezTo>
                <a:cubicBezTo>
                  <a:pt x="6690" y="3374"/>
                  <a:pt x="7046" y="3454"/>
                  <a:pt x="7444" y="3614"/>
                </a:cubicBezTo>
                <a:cubicBezTo>
                  <a:pt x="7794" y="3764"/>
                  <a:pt x="8133" y="3944"/>
                  <a:pt x="8453" y="4134"/>
                </a:cubicBezTo>
                <a:cubicBezTo>
                  <a:pt x="9068" y="4506"/>
                  <a:pt x="9598" y="4997"/>
                  <a:pt x="10101" y="5499"/>
                </a:cubicBezTo>
                <a:lnTo>
                  <a:pt x="10101" y="5499"/>
                </a:lnTo>
                <a:cubicBezTo>
                  <a:pt x="9728" y="5164"/>
                  <a:pt x="9329" y="4862"/>
                  <a:pt x="8902" y="4593"/>
                </a:cubicBezTo>
                <a:cubicBezTo>
                  <a:pt x="8573" y="4394"/>
                  <a:pt x="8233" y="4214"/>
                  <a:pt x="7873" y="4064"/>
                </a:cubicBezTo>
                <a:cubicBezTo>
                  <a:pt x="7478" y="3903"/>
                  <a:pt x="7116" y="3822"/>
                  <a:pt x="6786" y="3822"/>
                </a:cubicBezTo>
                <a:cubicBezTo>
                  <a:pt x="6400" y="3822"/>
                  <a:pt x="6057" y="3933"/>
                  <a:pt x="5755" y="4154"/>
                </a:cubicBezTo>
                <a:cubicBezTo>
                  <a:pt x="4926" y="4753"/>
                  <a:pt x="4367" y="5722"/>
                  <a:pt x="4147" y="6961"/>
                </a:cubicBezTo>
                <a:cubicBezTo>
                  <a:pt x="4037" y="7561"/>
                  <a:pt x="4007" y="8170"/>
                  <a:pt x="4047" y="8779"/>
                </a:cubicBezTo>
                <a:lnTo>
                  <a:pt x="4147" y="8779"/>
                </a:lnTo>
                <a:cubicBezTo>
                  <a:pt x="4047" y="7021"/>
                  <a:pt x="4487" y="5193"/>
                  <a:pt x="5815" y="4234"/>
                </a:cubicBezTo>
                <a:cubicBezTo>
                  <a:pt x="6103" y="4020"/>
                  <a:pt x="6420" y="3915"/>
                  <a:pt x="6780" y="3915"/>
                </a:cubicBezTo>
                <a:cubicBezTo>
                  <a:pt x="7094" y="3915"/>
                  <a:pt x="7442" y="3996"/>
                  <a:pt x="7833" y="4154"/>
                </a:cubicBezTo>
                <a:cubicBezTo>
                  <a:pt x="8183" y="4304"/>
                  <a:pt x="8523" y="4474"/>
                  <a:pt x="8852" y="4673"/>
                </a:cubicBezTo>
                <a:cubicBezTo>
                  <a:pt x="9592" y="5113"/>
                  <a:pt x="10201" y="5722"/>
                  <a:pt x="10791" y="6312"/>
                </a:cubicBezTo>
                <a:cubicBezTo>
                  <a:pt x="11530" y="7051"/>
                  <a:pt x="12289" y="7810"/>
                  <a:pt x="13308" y="8270"/>
                </a:cubicBezTo>
                <a:cubicBezTo>
                  <a:pt x="14857" y="8959"/>
                  <a:pt x="16585" y="9189"/>
                  <a:pt x="18263" y="9409"/>
                </a:cubicBezTo>
                <a:cubicBezTo>
                  <a:pt x="18613" y="9459"/>
                  <a:pt x="18973" y="9509"/>
                  <a:pt x="19322" y="9559"/>
                </a:cubicBezTo>
                <a:lnTo>
                  <a:pt x="19482" y="9579"/>
                </a:lnTo>
                <a:lnTo>
                  <a:pt x="21061" y="9659"/>
                </a:lnTo>
                <a:cubicBezTo>
                  <a:pt x="20481" y="9609"/>
                  <a:pt x="19902" y="9539"/>
                  <a:pt x="19332" y="9459"/>
                </a:cubicBezTo>
                <a:cubicBezTo>
                  <a:pt x="18983" y="9409"/>
                  <a:pt x="18623" y="9359"/>
                  <a:pt x="18273" y="9309"/>
                </a:cubicBezTo>
                <a:cubicBezTo>
                  <a:pt x="16605" y="9089"/>
                  <a:pt x="14877" y="8859"/>
                  <a:pt x="13348" y="8180"/>
                </a:cubicBezTo>
                <a:cubicBezTo>
                  <a:pt x="12519" y="7811"/>
                  <a:pt x="11865" y="7232"/>
                  <a:pt x="11245" y="6630"/>
                </a:cubicBezTo>
                <a:lnTo>
                  <a:pt x="11245" y="6630"/>
                </a:lnTo>
                <a:cubicBezTo>
                  <a:pt x="11774" y="7118"/>
                  <a:pt x="12351" y="7563"/>
                  <a:pt x="13038" y="7870"/>
                </a:cubicBezTo>
                <a:cubicBezTo>
                  <a:pt x="14627" y="8580"/>
                  <a:pt x="16395" y="8829"/>
                  <a:pt x="18114" y="9059"/>
                </a:cubicBezTo>
                <a:cubicBezTo>
                  <a:pt x="18473" y="9109"/>
                  <a:pt x="18823" y="9159"/>
                  <a:pt x="19173" y="9209"/>
                </a:cubicBezTo>
                <a:cubicBezTo>
                  <a:pt x="20977" y="9476"/>
                  <a:pt x="22794" y="9609"/>
                  <a:pt x="24608" y="9609"/>
                </a:cubicBezTo>
                <a:cubicBezTo>
                  <a:pt x="26931" y="9609"/>
                  <a:pt x="29252" y="9391"/>
                  <a:pt x="31541" y="8959"/>
                </a:cubicBezTo>
                <a:cubicBezTo>
                  <a:pt x="32740" y="8740"/>
                  <a:pt x="33928" y="8260"/>
                  <a:pt x="35087" y="7800"/>
                </a:cubicBezTo>
                <a:cubicBezTo>
                  <a:pt x="35996" y="7431"/>
                  <a:pt x="36946" y="7051"/>
                  <a:pt x="37865" y="6811"/>
                </a:cubicBezTo>
                <a:cubicBezTo>
                  <a:pt x="38554" y="6612"/>
                  <a:pt x="39223" y="6372"/>
                  <a:pt x="39863" y="6072"/>
                </a:cubicBezTo>
                <a:cubicBezTo>
                  <a:pt x="40892" y="5629"/>
                  <a:pt x="41880" y="5206"/>
                  <a:pt x="42860" y="5206"/>
                </a:cubicBezTo>
                <a:cubicBezTo>
                  <a:pt x="43250" y="5206"/>
                  <a:pt x="43639" y="5273"/>
                  <a:pt x="44029" y="5433"/>
                </a:cubicBezTo>
                <a:cubicBezTo>
                  <a:pt x="44398" y="5593"/>
                  <a:pt x="44748" y="5802"/>
                  <a:pt x="45048" y="6072"/>
                </a:cubicBezTo>
                <a:cubicBezTo>
                  <a:pt x="45697" y="6642"/>
                  <a:pt x="45997" y="7291"/>
                  <a:pt x="45917" y="8010"/>
                </a:cubicBezTo>
                <a:cubicBezTo>
                  <a:pt x="45817" y="8929"/>
                  <a:pt x="45128" y="9898"/>
                  <a:pt x="44119" y="10867"/>
                </a:cubicBezTo>
                <a:lnTo>
                  <a:pt x="44259" y="10867"/>
                </a:lnTo>
                <a:cubicBezTo>
                  <a:pt x="45248" y="9908"/>
                  <a:pt x="45927" y="8939"/>
                  <a:pt x="46027" y="8020"/>
                </a:cubicBezTo>
                <a:cubicBezTo>
                  <a:pt x="46107" y="7271"/>
                  <a:pt x="45807" y="6592"/>
                  <a:pt x="45128" y="5992"/>
                </a:cubicBezTo>
                <a:cubicBezTo>
                  <a:pt x="44818" y="5722"/>
                  <a:pt x="44458" y="5493"/>
                  <a:pt x="44069" y="5333"/>
                </a:cubicBezTo>
                <a:cubicBezTo>
                  <a:pt x="43667" y="5170"/>
                  <a:pt x="43267" y="5102"/>
                  <a:pt x="42868" y="5102"/>
                </a:cubicBezTo>
                <a:cubicBezTo>
                  <a:pt x="41867" y="5102"/>
                  <a:pt x="40865" y="5529"/>
                  <a:pt x="39823" y="5972"/>
                </a:cubicBezTo>
                <a:cubicBezTo>
                  <a:pt x="39183" y="6272"/>
                  <a:pt x="38524" y="6512"/>
                  <a:pt x="37845" y="6711"/>
                </a:cubicBezTo>
                <a:cubicBezTo>
                  <a:pt x="36916" y="6951"/>
                  <a:pt x="35967" y="7331"/>
                  <a:pt x="35047" y="7700"/>
                </a:cubicBezTo>
                <a:cubicBezTo>
                  <a:pt x="33898" y="8160"/>
                  <a:pt x="32710" y="8640"/>
                  <a:pt x="31531" y="8859"/>
                </a:cubicBezTo>
                <a:cubicBezTo>
                  <a:pt x="29244" y="9286"/>
                  <a:pt x="26925" y="9502"/>
                  <a:pt x="24605" y="9502"/>
                </a:cubicBezTo>
                <a:cubicBezTo>
                  <a:pt x="22800" y="9502"/>
                  <a:pt x="20995" y="9371"/>
                  <a:pt x="19203" y="9109"/>
                </a:cubicBezTo>
                <a:cubicBezTo>
                  <a:pt x="18853" y="9059"/>
                  <a:pt x="18493" y="9009"/>
                  <a:pt x="18134" y="8959"/>
                </a:cubicBezTo>
                <a:cubicBezTo>
                  <a:pt x="16425" y="8720"/>
                  <a:pt x="14667" y="8480"/>
                  <a:pt x="13088" y="7770"/>
                </a:cubicBezTo>
                <a:cubicBezTo>
                  <a:pt x="12219" y="7381"/>
                  <a:pt x="11530" y="6761"/>
                  <a:pt x="10881" y="6122"/>
                </a:cubicBezTo>
                <a:lnTo>
                  <a:pt x="10871" y="6112"/>
                </a:lnTo>
                <a:lnTo>
                  <a:pt x="10709" y="5946"/>
                </a:lnTo>
                <a:lnTo>
                  <a:pt x="10709" y="5946"/>
                </a:lnTo>
                <a:cubicBezTo>
                  <a:pt x="10763" y="5998"/>
                  <a:pt x="10816" y="6050"/>
                  <a:pt x="10871" y="6102"/>
                </a:cubicBezTo>
                <a:lnTo>
                  <a:pt x="10881" y="6112"/>
                </a:lnTo>
                <a:cubicBezTo>
                  <a:pt x="11440" y="6661"/>
                  <a:pt x="12079" y="7121"/>
                  <a:pt x="12789" y="7461"/>
                </a:cubicBezTo>
                <a:cubicBezTo>
                  <a:pt x="14417" y="8200"/>
                  <a:pt x="16235" y="8460"/>
                  <a:pt x="17984" y="8710"/>
                </a:cubicBezTo>
                <a:cubicBezTo>
                  <a:pt x="18343" y="8759"/>
                  <a:pt x="18703" y="8809"/>
                  <a:pt x="19063" y="8859"/>
                </a:cubicBezTo>
                <a:cubicBezTo>
                  <a:pt x="20941" y="9138"/>
                  <a:pt x="22834" y="9277"/>
                  <a:pt x="24728" y="9277"/>
                </a:cubicBezTo>
                <a:cubicBezTo>
                  <a:pt x="27116" y="9277"/>
                  <a:pt x="29504" y="9055"/>
                  <a:pt x="31860" y="8610"/>
                </a:cubicBezTo>
                <a:cubicBezTo>
                  <a:pt x="33119" y="8370"/>
                  <a:pt x="34378" y="7870"/>
                  <a:pt x="35597" y="7381"/>
                </a:cubicBezTo>
                <a:cubicBezTo>
                  <a:pt x="36496" y="7001"/>
                  <a:pt x="37425" y="6671"/>
                  <a:pt x="38364" y="6382"/>
                </a:cubicBezTo>
                <a:cubicBezTo>
                  <a:pt x="39064" y="6172"/>
                  <a:pt x="39743" y="5902"/>
                  <a:pt x="40402" y="5602"/>
                </a:cubicBezTo>
                <a:cubicBezTo>
                  <a:pt x="41486" y="5122"/>
                  <a:pt x="42596" y="4632"/>
                  <a:pt x="43691" y="4632"/>
                </a:cubicBezTo>
                <a:cubicBezTo>
                  <a:pt x="44099" y="4632"/>
                  <a:pt x="44506" y="4700"/>
                  <a:pt x="44908" y="4863"/>
                </a:cubicBezTo>
                <a:cubicBezTo>
                  <a:pt x="45288" y="5023"/>
                  <a:pt x="45627" y="5233"/>
                  <a:pt x="45937" y="5503"/>
                </a:cubicBezTo>
                <a:cubicBezTo>
                  <a:pt x="46626" y="6092"/>
                  <a:pt x="46926" y="6771"/>
                  <a:pt x="46846" y="7521"/>
                </a:cubicBezTo>
                <a:cubicBezTo>
                  <a:pt x="46726" y="8590"/>
                  <a:pt x="45837" y="9739"/>
                  <a:pt x="44568" y="10867"/>
                </a:cubicBezTo>
                <a:lnTo>
                  <a:pt x="44728" y="10877"/>
                </a:lnTo>
                <a:cubicBezTo>
                  <a:pt x="45967" y="9779"/>
                  <a:pt x="46836" y="8630"/>
                  <a:pt x="46956" y="7551"/>
                </a:cubicBezTo>
                <a:cubicBezTo>
                  <a:pt x="47046" y="6771"/>
                  <a:pt x="46726" y="6062"/>
                  <a:pt x="46017" y="5453"/>
                </a:cubicBezTo>
                <a:cubicBezTo>
                  <a:pt x="45697" y="5173"/>
                  <a:pt x="45338" y="4943"/>
                  <a:pt x="44948" y="4783"/>
                </a:cubicBezTo>
                <a:cubicBezTo>
                  <a:pt x="44530" y="4613"/>
                  <a:pt x="44110" y="4542"/>
                  <a:pt x="43688" y="4542"/>
                </a:cubicBezTo>
                <a:cubicBezTo>
                  <a:pt x="42576" y="4542"/>
                  <a:pt x="41456" y="5037"/>
                  <a:pt x="40362" y="5523"/>
                </a:cubicBezTo>
                <a:cubicBezTo>
                  <a:pt x="39713" y="5832"/>
                  <a:pt x="39034" y="6092"/>
                  <a:pt x="38344" y="6302"/>
                </a:cubicBezTo>
                <a:cubicBezTo>
                  <a:pt x="37395" y="6582"/>
                  <a:pt x="36466" y="6921"/>
                  <a:pt x="35557" y="7301"/>
                </a:cubicBezTo>
                <a:cubicBezTo>
                  <a:pt x="34348" y="7790"/>
                  <a:pt x="33089" y="8290"/>
                  <a:pt x="31840" y="8520"/>
                </a:cubicBezTo>
                <a:cubicBezTo>
                  <a:pt x="29486" y="8961"/>
                  <a:pt x="27103" y="9180"/>
                  <a:pt x="24720" y="9180"/>
                </a:cubicBezTo>
                <a:cubicBezTo>
                  <a:pt x="22836" y="9180"/>
                  <a:pt x="20953" y="9043"/>
                  <a:pt x="19083" y="8769"/>
                </a:cubicBezTo>
                <a:cubicBezTo>
                  <a:pt x="18723" y="8710"/>
                  <a:pt x="18363" y="8660"/>
                  <a:pt x="18004" y="8610"/>
                </a:cubicBezTo>
                <a:cubicBezTo>
                  <a:pt x="16255" y="8360"/>
                  <a:pt x="14447" y="8110"/>
                  <a:pt x="12839" y="7381"/>
                </a:cubicBezTo>
                <a:cubicBezTo>
                  <a:pt x="12019" y="7001"/>
                  <a:pt x="11350" y="6432"/>
                  <a:pt x="10741" y="5822"/>
                </a:cubicBezTo>
                <a:lnTo>
                  <a:pt x="10721" y="5812"/>
                </a:lnTo>
                <a:cubicBezTo>
                  <a:pt x="10590" y="5681"/>
                  <a:pt x="10459" y="5550"/>
                  <a:pt x="10332" y="5419"/>
                </a:cubicBezTo>
                <a:lnTo>
                  <a:pt x="10332" y="5419"/>
                </a:lnTo>
                <a:cubicBezTo>
                  <a:pt x="10460" y="5545"/>
                  <a:pt x="10589" y="5670"/>
                  <a:pt x="10721" y="5792"/>
                </a:cubicBezTo>
                <a:lnTo>
                  <a:pt x="10741" y="5812"/>
                </a:lnTo>
                <a:cubicBezTo>
                  <a:pt x="11270" y="6322"/>
                  <a:pt x="11880" y="6741"/>
                  <a:pt x="12539" y="7061"/>
                </a:cubicBezTo>
                <a:cubicBezTo>
                  <a:pt x="12669" y="7121"/>
                  <a:pt x="12789" y="7171"/>
                  <a:pt x="12929" y="7221"/>
                </a:cubicBezTo>
                <a:cubicBezTo>
                  <a:pt x="14487" y="7860"/>
                  <a:pt x="16205" y="8110"/>
                  <a:pt x="17864" y="8350"/>
                </a:cubicBezTo>
                <a:cubicBezTo>
                  <a:pt x="18224" y="8400"/>
                  <a:pt x="18583" y="8460"/>
                  <a:pt x="18943" y="8510"/>
                </a:cubicBezTo>
                <a:cubicBezTo>
                  <a:pt x="20845" y="8810"/>
                  <a:pt x="22813" y="8959"/>
                  <a:pt x="24804" y="8959"/>
                </a:cubicBezTo>
                <a:cubicBezTo>
                  <a:pt x="27256" y="8959"/>
                  <a:pt x="29743" y="8732"/>
                  <a:pt x="32180" y="8280"/>
                </a:cubicBezTo>
                <a:cubicBezTo>
                  <a:pt x="33519" y="8030"/>
                  <a:pt x="34838" y="7491"/>
                  <a:pt x="36126" y="6981"/>
                </a:cubicBezTo>
                <a:cubicBezTo>
                  <a:pt x="37025" y="6622"/>
                  <a:pt x="37965" y="6242"/>
                  <a:pt x="38874" y="5982"/>
                </a:cubicBezTo>
                <a:cubicBezTo>
                  <a:pt x="39583" y="5752"/>
                  <a:pt x="40282" y="5473"/>
                  <a:pt x="40952" y="5153"/>
                </a:cubicBezTo>
                <a:cubicBezTo>
                  <a:pt x="42128" y="4620"/>
                  <a:pt x="43331" y="4076"/>
                  <a:pt x="44509" y="4076"/>
                </a:cubicBezTo>
                <a:cubicBezTo>
                  <a:pt x="44943" y="4076"/>
                  <a:pt x="45373" y="4149"/>
                  <a:pt x="45797" y="4324"/>
                </a:cubicBezTo>
                <a:cubicBezTo>
                  <a:pt x="46177" y="4474"/>
                  <a:pt x="46526" y="4693"/>
                  <a:pt x="46836" y="4963"/>
                </a:cubicBezTo>
                <a:cubicBezTo>
                  <a:pt x="47555" y="5573"/>
                  <a:pt x="47875" y="6272"/>
                  <a:pt x="47785" y="7051"/>
                </a:cubicBezTo>
                <a:cubicBezTo>
                  <a:pt x="47655" y="8280"/>
                  <a:pt x="46536" y="9609"/>
                  <a:pt x="45008" y="10897"/>
                </a:cubicBezTo>
                <a:lnTo>
                  <a:pt x="45168" y="10907"/>
                </a:lnTo>
                <a:cubicBezTo>
                  <a:pt x="46666" y="9639"/>
                  <a:pt x="47755" y="8320"/>
                  <a:pt x="47895" y="7081"/>
                </a:cubicBezTo>
                <a:cubicBezTo>
                  <a:pt x="47975" y="6272"/>
                  <a:pt x="47645" y="5533"/>
                  <a:pt x="46906" y="4903"/>
                </a:cubicBezTo>
                <a:cubicBezTo>
                  <a:pt x="46586" y="4623"/>
                  <a:pt x="46217" y="4394"/>
                  <a:pt x="45827" y="4234"/>
                </a:cubicBezTo>
                <a:cubicBezTo>
                  <a:pt x="45391" y="4056"/>
                  <a:pt x="44950" y="3981"/>
                  <a:pt x="44506" y="3981"/>
                </a:cubicBezTo>
                <a:cubicBezTo>
                  <a:pt x="43303" y="3981"/>
                  <a:pt x="42081" y="4530"/>
                  <a:pt x="40892" y="5063"/>
                </a:cubicBezTo>
                <a:cubicBezTo>
                  <a:pt x="40222" y="5393"/>
                  <a:pt x="39533" y="5662"/>
                  <a:pt x="38834" y="5892"/>
                </a:cubicBezTo>
                <a:cubicBezTo>
                  <a:pt x="37915" y="6162"/>
                  <a:pt x="36976" y="6532"/>
                  <a:pt x="36076" y="6891"/>
                </a:cubicBezTo>
                <a:cubicBezTo>
                  <a:pt x="34798" y="7401"/>
                  <a:pt x="33469" y="7930"/>
                  <a:pt x="32150" y="8180"/>
                </a:cubicBezTo>
                <a:cubicBezTo>
                  <a:pt x="29718" y="8632"/>
                  <a:pt x="27241" y="8859"/>
                  <a:pt x="24796" y="8859"/>
                </a:cubicBezTo>
                <a:cubicBezTo>
                  <a:pt x="22812" y="8859"/>
                  <a:pt x="20851" y="8710"/>
                  <a:pt x="18953" y="8410"/>
                </a:cubicBezTo>
                <a:cubicBezTo>
                  <a:pt x="18603" y="8360"/>
                  <a:pt x="18234" y="8300"/>
                  <a:pt x="17874" y="8250"/>
                </a:cubicBezTo>
                <a:cubicBezTo>
                  <a:pt x="16225" y="8010"/>
                  <a:pt x="14517" y="7760"/>
                  <a:pt x="12969" y="7131"/>
                </a:cubicBezTo>
                <a:cubicBezTo>
                  <a:pt x="12839" y="7071"/>
                  <a:pt x="12709" y="7021"/>
                  <a:pt x="12589" y="6961"/>
                </a:cubicBezTo>
                <a:cubicBezTo>
                  <a:pt x="11895" y="6645"/>
                  <a:pt x="11309" y="6189"/>
                  <a:pt x="10770" y="5683"/>
                </a:cubicBezTo>
                <a:lnTo>
                  <a:pt x="10770" y="5683"/>
                </a:lnTo>
                <a:cubicBezTo>
                  <a:pt x="11226" y="6082"/>
                  <a:pt x="11738" y="6414"/>
                  <a:pt x="12279" y="6671"/>
                </a:cubicBezTo>
                <a:cubicBezTo>
                  <a:pt x="12419" y="6741"/>
                  <a:pt x="12559" y="6801"/>
                  <a:pt x="12709" y="6861"/>
                </a:cubicBezTo>
                <a:cubicBezTo>
                  <a:pt x="14297" y="7511"/>
                  <a:pt x="16046" y="7770"/>
                  <a:pt x="17724" y="8020"/>
                </a:cubicBezTo>
                <a:cubicBezTo>
                  <a:pt x="18094" y="8070"/>
                  <a:pt x="18453" y="8130"/>
                  <a:pt x="18813" y="8180"/>
                </a:cubicBezTo>
                <a:cubicBezTo>
                  <a:pt x="20796" y="8497"/>
                  <a:pt x="22849" y="8656"/>
                  <a:pt x="24928" y="8656"/>
                </a:cubicBezTo>
                <a:cubicBezTo>
                  <a:pt x="27436" y="8656"/>
                  <a:pt x="29982" y="8425"/>
                  <a:pt x="32490" y="7960"/>
                </a:cubicBezTo>
                <a:cubicBezTo>
                  <a:pt x="33898" y="7700"/>
                  <a:pt x="35297" y="7131"/>
                  <a:pt x="36646" y="6592"/>
                </a:cubicBezTo>
                <a:cubicBezTo>
                  <a:pt x="37535" y="6232"/>
                  <a:pt x="38454" y="5862"/>
                  <a:pt x="39353" y="5593"/>
                </a:cubicBezTo>
                <a:cubicBezTo>
                  <a:pt x="40083" y="5343"/>
                  <a:pt x="40792" y="5053"/>
                  <a:pt x="41481" y="4713"/>
                </a:cubicBezTo>
                <a:cubicBezTo>
                  <a:pt x="42746" y="4125"/>
                  <a:pt x="44044" y="3526"/>
                  <a:pt x="45315" y="3526"/>
                </a:cubicBezTo>
                <a:cubicBezTo>
                  <a:pt x="45770" y="3526"/>
                  <a:pt x="46221" y="3602"/>
                  <a:pt x="46666" y="3784"/>
                </a:cubicBezTo>
                <a:cubicBezTo>
                  <a:pt x="47046" y="3944"/>
                  <a:pt x="47406" y="4164"/>
                  <a:pt x="47725" y="4434"/>
                </a:cubicBezTo>
                <a:cubicBezTo>
                  <a:pt x="48465" y="5053"/>
                  <a:pt x="48794" y="5782"/>
                  <a:pt x="48714" y="6592"/>
                </a:cubicBezTo>
                <a:cubicBezTo>
                  <a:pt x="48564" y="7980"/>
                  <a:pt x="47216" y="9489"/>
                  <a:pt x="45407" y="10927"/>
                </a:cubicBezTo>
                <a:lnTo>
                  <a:pt x="45577" y="10937"/>
                </a:lnTo>
                <a:cubicBezTo>
                  <a:pt x="47356" y="9509"/>
                  <a:pt x="48674" y="8000"/>
                  <a:pt x="48824" y="6612"/>
                </a:cubicBezTo>
                <a:cubicBezTo>
                  <a:pt x="48914" y="5762"/>
                  <a:pt x="48564" y="5003"/>
                  <a:pt x="47795" y="4354"/>
                </a:cubicBezTo>
                <a:cubicBezTo>
                  <a:pt x="47465" y="4074"/>
                  <a:pt x="47096" y="3844"/>
                  <a:pt x="46706" y="3684"/>
                </a:cubicBezTo>
                <a:cubicBezTo>
                  <a:pt x="46243" y="3495"/>
                  <a:pt x="45775" y="3416"/>
                  <a:pt x="45306" y="3416"/>
                </a:cubicBezTo>
                <a:cubicBezTo>
                  <a:pt x="44013" y="3416"/>
                  <a:pt x="42704" y="4020"/>
                  <a:pt x="41421" y="4613"/>
                </a:cubicBezTo>
                <a:cubicBezTo>
                  <a:pt x="40742" y="4953"/>
                  <a:pt x="40043" y="5243"/>
                  <a:pt x="39323" y="5483"/>
                </a:cubicBezTo>
                <a:cubicBezTo>
                  <a:pt x="38414" y="5762"/>
                  <a:pt x="37495" y="6132"/>
                  <a:pt x="36606" y="6482"/>
                </a:cubicBezTo>
                <a:cubicBezTo>
                  <a:pt x="35257" y="7021"/>
                  <a:pt x="33859" y="7581"/>
                  <a:pt x="32460" y="7850"/>
                </a:cubicBezTo>
                <a:cubicBezTo>
                  <a:pt x="29955" y="8311"/>
                  <a:pt x="27405" y="8543"/>
                  <a:pt x="24895" y="8543"/>
                </a:cubicBezTo>
                <a:cubicBezTo>
                  <a:pt x="22831" y="8543"/>
                  <a:pt x="20794" y="8386"/>
                  <a:pt x="18833" y="8070"/>
                </a:cubicBezTo>
                <a:cubicBezTo>
                  <a:pt x="18473" y="8010"/>
                  <a:pt x="18104" y="7960"/>
                  <a:pt x="17744" y="7900"/>
                </a:cubicBezTo>
                <a:cubicBezTo>
                  <a:pt x="16066" y="7651"/>
                  <a:pt x="14327" y="7391"/>
                  <a:pt x="12749" y="6751"/>
                </a:cubicBezTo>
                <a:cubicBezTo>
                  <a:pt x="12599" y="6691"/>
                  <a:pt x="12459" y="6632"/>
                  <a:pt x="12319" y="6572"/>
                </a:cubicBezTo>
                <a:cubicBezTo>
                  <a:pt x="11610" y="6244"/>
                  <a:pt x="11008" y="5767"/>
                  <a:pt x="10461" y="5247"/>
                </a:cubicBezTo>
                <a:lnTo>
                  <a:pt x="10461" y="5247"/>
                </a:lnTo>
                <a:cubicBezTo>
                  <a:pt x="10928" y="5659"/>
                  <a:pt x="11450" y="6005"/>
                  <a:pt x="12019" y="6272"/>
                </a:cubicBezTo>
                <a:cubicBezTo>
                  <a:pt x="12159" y="6342"/>
                  <a:pt x="12309" y="6412"/>
                  <a:pt x="12469" y="6472"/>
                </a:cubicBezTo>
                <a:cubicBezTo>
                  <a:pt x="14087" y="7131"/>
                  <a:pt x="15876" y="7411"/>
                  <a:pt x="17604" y="7671"/>
                </a:cubicBezTo>
                <a:cubicBezTo>
                  <a:pt x="17964" y="7720"/>
                  <a:pt x="18323" y="7780"/>
                  <a:pt x="18673" y="7840"/>
                </a:cubicBezTo>
                <a:cubicBezTo>
                  <a:pt x="20714" y="8172"/>
                  <a:pt x="22837" y="8339"/>
                  <a:pt x="24993" y="8339"/>
                </a:cubicBezTo>
                <a:cubicBezTo>
                  <a:pt x="27575" y="8339"/>
                  <a:pt x="30203" y="8100"/>
                  <a:pt x="32790" y="7621"/>
                </a:cubicBezTo>
                <a:cubicBezTo>
                  <a:pt x="34278" y="7351"/>
                  <a:pt x="35757" y="6751"/>
                  <a:pt x="37185" y="6172"/>
                </a:cubicBezTo>
                <a:cubicBezTo>
                  <a:pt x="38055" y="5822"/>
                  <a:pt x="38954" y="5463"/>
                  <a:pt x="39843" y="5173"/>
                </a:cubicBezTo>
                <a:cubicBezTo>
                  <a:pt x="40572" y="4923"/>
                  <a:pt x="41291" y="4613"/>
                  <a:pt x="41991" y="4264"/>
                </a:cubicBezTo>
                <a:cubicBezTo>
                  <a:pt x="43355" y="3619"/>
                  <a:pt x="44758" y="2957"/>
                  <a:pt x="46122" y="2957"/>
                </a:cubicBezTo>
                <a:cubicBezTo>
                  <a:pt x="46596" y="2957"/>
                  <a:pt x="47064" y="3037"/>
                  <a:pt x="47525" y="3225"/>
                </a:cubicBezTo>
                <a:cubicBezTo>
                  <a:pt x="47915" y="3385"/>
                  <a:pt x="48275" y="3614"/>
                  <a:pt x="48594" y="3884"/>
                </a:cubicBezTo>
                <a:cubicBezTo>
                  <a:pt x="49374" y="4534"/>
                  <a:pt x="49723" y="5283"/>
                  <a:pt x="49633" y="6122"/>
                </a:cubicBezTo>
                <a:cubicBezTo>
                  <a:pt x="49464" y="7671"/>
                  <a:pt x="47875" y="9359"/>
                  <a:pt x="45787" y="10947"/>
                </a:cubicBezTo>
                <a:lnTo>
                  <a:pt x="45967" y="10957"/>
                </a:lnTo>
                <a:cubicBezTo>
                  <a:pt x="48025" y="9379"/>
                  <a:pt x="49593" y="7700"/>
                  <a:pt x="49753" y="6142"/>
                </a:cubicBezTo>
                <a:cubicBezTo>
                  <a:pt x="49853" y="5263"/>
                  <a:pt x="49484" y="4484"/>
                  <a:pt x="48684" y="3804"/>
                </a:cubicBezTo>
                <a:cubicBezTo>
                  <a:pt x="48355" y="3524"/>
                  <a:pt x="47975" y="3295"/>
                  <a:pt x="47575" y="3125"/>
                </a:cubicBezTo>
                <a:cubicBezTo>
                  <a:pt x="47097" y="2930"/>
                  <a:pt x="46612" y="2847"/>
                  <a:pt x="46124" y="2847"/>
                </a:cubicBezTo>
                <a:cubicBezTo>
                  <a:pt x="44738" y="2847"/>
                  <a:pt x="43325" y="3514"/>
                  <a:pt x="41951" y="4164"/>
                </a:cubicBezTo>
                <a:cubicBezTo>
                  <a:pt x="41251" y="4514"/>
                  <a:pt x="40542" y="4813"/>
                  <a:pt x="39813" y="5073"/>
                </a:cubicBezTo>
                <a:cubicBezTo>
                  <a:pt x="38924" y="5353"/>
                  <a:pt x="38015" y="5722"/>
                  <a:pt x="37145" y="6072"/>
                </a:cubicBezTo>
                <a:cubicBezTo>
                  <a:pt x="35717" y="6642"/>
                  <a:pt x="34248" y="7241"/>
                  <a:pt x="32770" y="7511"/>
                </a:cubicBezTo>
                <a:cubicBezTo>
                  <a:pt x="30194" y="7990"/>
                  <a:pt x="27577" y="8229"/>
                  <a:pt x="25004" y="8229"/>
                </a:cubicBezTo>
                <a:cubicBezTo>
                  <a:pt x="22856" y="8229"/>
                  <a:pt x="20739" y="8062"/>
                  <a:pt x="18703" y="7730"/>
                </a:cubicBezTo>
                <a:cubicBezTo>
                  <a:pt x="18353" y="7671"/>
                  <a:pt x="17994" y="7611"/>
                  <a:pt x="17624" y="7561"/>
                </a:cubicBezTo>
                <a:cubicBezTo>
                  <a:pt x="15906" y="7291"/>
                  <a:pt x="14127" y="7021"/>
                  <a:pt x="12519" y="6372"/>
                </a:cubicBezTo>
                <a:cubicBezTo>
                  <a:pt x="12369" y="6302"/>
                  <a:pt x="12219" y="6242"/>
                  <a:pt x="12069" y="6172"/>
                </a:cubicBezTo>
                <a:cubicBezTo>
                  <a:pt x="11400" y="5847"/>
                  <a:pt x="10785" y="5411"/>
                  <a:pt x="10251" y="4892"/>
                </a:cubicBezTo>
                <a:lnTo>
                  <a:pt x="10251" y="4892"/>
                </a:lnTo>
                <a:cubicBezTo>
                  <a:pt x="10709" y="5282"/>
                  <a:pt x="11212" y="5618"/>
                  <a:pt x="11760" y="5882"/>
                </a:cubicBezTo>
                <a:cubicBezTo>
                  <a:pt x="11920" y="5962"/>
                  <a:pt x="12089" y="6032"/>
                  <a:pt x="12259" y="6102"/>
                </a:cubicBezTo>
                <a:cubicBezTo>
                  <a:pt x="13918" y="6781"/>
                  <a:pt x="15746" y="7061"/>
                  <a:pt x="17504" y="7341"/>
                </a:cubicBezTo>
                <a:cubicBezTo>
                  <a:pt x="17854" y="7391"/>
                  <a:pt x="18204" y="7441"/>
                  <a:pt x="18543" y="7501"/>
                </a:cubicBezTo>
                <a:cubicBezTo>
                  <a:pt x="20651" y="7854"/>
                  <a:pt x="22853" y="8031"/>
                  <a:pt x="25096" y="8031"/>
                </a:cubicBezTo>
                <a:cubicBezTo>
                  <a:pt x="27734" y="8031"/>
                  <a:pt x="30428" y="7787"/>
                  <a:pt x="33089" y="7301"/>
                </a:cubicBezTo>
                <a:cubicBezTo>
                  <a:pt x="34658" y="7011"/>
                  <a:pt x="36216" y="6382"/>
                  <a:pt x="37725" y="5762"/>
                </a:cubicBezTo>
                <a:cubicBezTo>
                  <a:pt x="38574" y="5423"/>
                  <a:pt x="39453" y="5063"/>
                  <a:pt x="40322" y="4783"/>
                </a:cubicBezTo>
                <a:cubicBezTo>
                  <a:pt x="41072" y="4504"/>
                  <a:pt x="41801" y="4194"/>
                  <a:pt x="42510" y="3834"/>
                </a:cubicBezTo>
                <a:cubicBezTo>
                  <a:pt x="43971" y="3126"/>
                  <a:pt x="45466" y="2407"/>
                  <a:pt x="46919" y="2407"/>
                </a:cubicBezTo>
                <a:cubicBezTo>
                  <a:pt x="47413" y="2407"/>
                  <a:pt x="47903" y="2490"/>
                  <a:pt x="48385" y="2685"/>
                </a:cubicBezTo>
                <a:cubicBezTo>
                  <a:pt x="48784" y="2845"/>
                  <a:pt x="49144" y="3075"/>
                  <a:pt x="49474" y="3345"/>
                </a:cubicBezTo>
                <a:cubicBezTo>
                  <a:pt x="50273" y="4014"/>
                  <a:pt x="50642" y="4793"/>
                  <a:pt x="50553" y="5652"/>
                </a:cubicBezTo>
                <a:cubicBezTo>
                  <a:pt x="50373" y="7361"/>
                  <a:pt x="48504" y="9229"/>
                  <a:pt x="46137" y="10977"/>
                </a:cubicBezTo>
                <a:lnTo>
                  <a:pt x="46327" y="10987"/>
                </a:lnTo>
                <a:cubicBezTo>
                  <a:pt x="48684" y="9249"/>
                  <a:pt x="50513" y="7381"/>
                  <a:pt x="50692" y="5662"/>
                </a:cubicBezTo>
                <a:cubicBezTo>
                  <a:pt x="50782" y="4763"/>
                  <a:pt x="50403" y="3954"/>
                  <a:pt x="49563" y="3255"/>
                </a:cubicBezTo>
                <a:cubicBezTo>
                  <a:pt x="49234" y="2965"/>
                  <a:pt x="48854" y="2735"/>
                  <a:pt x="48445" y="2575"/>
                </a:cubicBezTo>
                <a:cubicBezTo>
                  <a:pt x="47955" y="2375"/>
                  <a:pt x="47454" y="2290"/>
                  <a:pt x="46948" y="2290"/>
                </a:cubicBezTo>
                <a:cubicBezTo>
                  <a:pt x="45438" y="2290"/>
                  <a:pt x="43882" y="3043"/>
                  <a:pt x="42460" y="3724"/>
                </a:cubicBezTo>
                <a:cubicBezTo>
                  <a:pt x="41761" y="4074"/>
                  <a:pt x="41032" y="4394"/>
                  <a:pt x="40292" y="4663"/>
                </a:cubicBezTo>
                <a:cubicBezTo>
                  <a:pt x="39423" y="4953"/>
                  <a:pt x="38544" y="5313"/>
                  <a:pt x="37685" y="5652"/>
                </a:cubicBezTo>
                <a:cubicBezTo>
                  <a:pt x="36186" y="6262"/>
                  <a:pt x="34638" y="6891"/>
                  <a:pt x="33079" y="7181"/>
                </a:cubicBezTo>
                <a:cubicBezTo>
                  <a:pt x="30423" y="7667"/>
                  <a:pt x="27738" y="7911"/>
                  <a:pt x="25108" y="7911"/>
                </a:cubicBezTo>
                <a:cubicBezTo>
                  <a:pt x="22872" y="7911"/>
                  <a:pt x="20676" y="7734"/>
                  <a:pt x="18573" y="7381"/>
                </a:cubicBezTo>
                <a:cubicBezTo>
                  <a:pt x="18224" y="7321"/>
                  <a:pt x="17884" y="7271"/>
                  <a:pt x="17534" y="7211"/>
                </a:cubicBezTo>
                <a:cubicBezTo>
                  <a:pt x="15776" y="6941"/>
                  <a:pt x="13958" y="6661"/>
                  <a:pt x="12309" y="5992"/>
                </a:cubicBezTo>
                <a:cubicBezTo>
                  <a:pt x="12139" y="5922"/>
                  <a:pt x="11970" y="5852"/>
                  <a:pt x="11810" y="5772"/>
                </a:cubicBezTo>
                <a:cubicBezTo>
                  <a:pt x="11120" y="5433"/>
                  <a:pt x="10481" y="4983"/>
                  <a:pt x="9931" y="4434"/>
                </a:cubicBezTo>
                <a:cubicBezTo>
                  <a:pt x="9828" y="4336"/>
                  <a:pt x="9726" y="4238"/>
                  <a:pt x="9626" y="4138"/>
                </a:cubicBezTo>
                <a:lnTo>
                  <a:pt x="9626" y="4138"/>
                </a:lnTo>
                <a:cubicBezTo>
                  <a:pt x="9730" y="4235"/>
                  <a:pt x="9835" y="4330"/>
                  <a:pt x="9941" y="4424"/>
                </a:cubicBezTo>
                <a:cubicBezTo>
                  <a:pt x="10411" y="4843"/>
                  <a:pt x="10940" y="5203"/>
                  <a:pt x="11520" y="5473"/>
                </a:cubicBezTo>
                <a:cubicBezTo>
                  <a:pt x="11690" y="5563"/>
                  <a:pt x="11880" y="5642"/>
                  <a:pt x="12059" y="5712"/>
                </a:cubicBezTo>
                <a:cubicBezTo>
                  <a:pt x="13738" y="6402"/>
                  <a:pt x="15566" y="6691"/>
                  <a:pt x="17334" y="6961"/>
                </a:cubicBezTo>
                <a:cubicBezTo>
                  <a:pt x="17714" y="7021"/>
                  <a:pt x="18074" y="7081"/>
                  <a:pt x="18443" y="7141"/>
                </a:cubicBezTo>
                <a:cubicBezTo>
                  <a:pt x="20630" y="7515"/>
                  <a:pt x="22914" y="7702"/>
                  <a:pt x="25241" y="7702"/>
                </a:cubicBezTo>
                <a:cubicBezTo>
                  <a:pt x="27943" y="7702"/>
                  <a:pt x="30702" y="7450"/>
                  <a:pt x="33429" y="6951"/>
                </a:cubicBezTo>
                <a:cubicBezTo>
                  <a:pt x="35087" y="6651"/>
                  <a:pt x="36726" y="5982"/>
                  <a:pt x="38304" y="5333"/>
                </a:cubicBezTo>
                <a:cubicBezTo>
                  <a:pt x="39133" y="4993"/>
                  <a:pt x="39993" y="4643"/>
                  <a:pt x="40832" y="4354"/>
                </a:cubicBezTo>
                <a:cubicBezTo>
                  <a:pt x="41591" y="4074"/>
                  <a:pt x="42330" y="3744"/>
                  <a:pt x="43050" y="3375"/>
                </a:cubicBezTo>
                <a:cubicBezTo>
                  <a:pt x="44549" y="2644"/>
                  <a:pt x="46191" y="1839"/>
                  <a:pt x="47768" y="1839"/>
                </a:cubicBezTo>
                <a:cubicBezTo>
                  <a:pt x="48283" y="1839"/>
                  <a:pt x="48790" y="1924"/>
                  <a:pt x="49284" y="2126"/>
                </a:cubicBezTo>
                <a:cubicBezTo>
                  <a:pt x="49683" y="2286"/>
                  <a:pt x="50053" y="2515"/>
                  <a:pt x="50383" y="2785"/>
                </a:cubicBezTo>
                <a:cubicBezTo>
                  <a:pt x="51222" y="3485"/>
                  <a:pt x="51592" y="4284"/>
                  <a:pt x="51512" y="5173"/>
                </a:cubicBezTo>
                <a:cubicBezTo>
                  <a:pt x="51322" y="7021"/>
                  <a:pt x="49144" y="9089"/>
                  <a:pt x="46486" y="10977"/>
                </a:cubicBezTo>
                <a:lnTo>
                  <a:pt x="46716" y="10987"/>
                </a:lnTo>
                <a:cubicBezTo>
                  <a:pt x="49324" y="9129"/>
                  <a:pt x="51432" y="7071"/>
                  <a:pt x="51621" y="5203"/>
                </a:cubicBezTo>
                <a:cubicBezTo>
                  <a:pt x="51721" y="4264"/>
                  <a:pt x="51332" y="3425"/>
                  <a:pt x="50463" y="2705"/>
                </a:cubicBezTo>
                <a:cubicBezTo>
                  <a:pt x="50123" y="2416"/>
                  <a:pt x="49733" y="2186"/>
                  <a:pt x="49324" y="2016"/>
                </a:cubicBezTo>
                <a:cubicBezTo>
                  <a:pt x="48813" y="1808"/>
                  <a:pt x="48290" y="1719"/>
                  <a:pt x="47761" y="1719"/>
                </a:cubicBezTo>
                <a:cubicBezTo>
                  <a:pt x="46157" y="1719"/>
                  <a:pt x="44500" y="2531"/>
                  <a:pt x="42990" y="3275"/>
                </a:cubicBezTo>
                <a:cubicBezTo>
                  <a:pt x="42270" y="3644"/>
                  <a:pt x="41541" y="3964"/>
                  <a:pt x="40782" y="4244"/>
                </a:cubicBezTo>
                <a:cubicBezTo>
                  <a:pt x="39943" y="4534"/>
                  <a:pt x="39084" y="4883"/>
                  <a:pt x="38254" y="5223"/>
                </a:cubicBezTo>
                <a:cubicBezTo>
                  <a:pt x="36676" y="5872"/>
                  <a:pt x="35037" y="6532"/>
                  <a:pt x="33399" y="6841"/>
                </a:cubicBezTo>
                <a:cubicBezTo>
                  <a:pt x="30675" y="7336"/>
                  <a:pt x="27922" y="7584"/>
                  <a:pt x="25226" y="7584"/>
                </a:cubicBezTo>
                <a:cubicBezTo>
                  <a:pt x="22909" y="7584"/>
                  <a:pt x="20633" y="7401"/>
                  <a:pt x="18453" y="7031"/>
                </a:cubicBezTo>
                <a:cubicBezTo>
                  <a:pt x="18094" y="6971"/>
                  <a:pt x="17724" y="6901"/>
                  <a:pt x="17354" y="6851"/>
                </a:cubicBezTo>
                <a:cubicBezTo>
                  <a:pt x="15596" y="6572"/>
                  <a:pt x="13768" y="6282"/>
                  <a:pt x="12109" y="5602"/>
                </a:cubicBezTo>
                <a:cubicBezTo>
                  <a:pt x="11930" y="5523"/>
                  <a:pt x="11740" y="5443"/>
                  <a:pt x="11570" y="5363"/>
                </a:cubicBezTo>
                <a:cubicBezTo>
                  <a:pt x="10371" y="4803"/>
                  <a:pt x="9482" y="3854"/>
                  <a:pt x="8613" y="2945"/>
                </a:cubicBezTo>
                <a:cubicBezTo>
                  <a:pt x="7893" y="2176"/>
                  <a:pt x="7134" y="1377"/>
                  <a:pt x="6215" y="817"/>
                </a:cubicBezTo>
                <a:cubicBezTo>
                  <a:pt x="5885" y="617"/>
                  <a:pt x="5536" y="437"/>
                  <a:pt x="5186" y="288"/>
                </a:cubicBezTo>
                <a:cubicBezTo>
                  <a:pt x="4713" y="96"/>
                  <a:pt x="4281" y="1"/>
                  <a:pt x="3882" y="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33"/>
          <p:cNvSpPr/>
          <p:nvPr/>
        </p:nvSpPr>
        <p:spPr>
          <a:xfrm flipH="1" rot="5400000">
            <a:off x="1595375" y="762675"/>
            <a:ext cx="3134100" cy="3774000"/>
          </a:xfrm>
          <a:prstGeom prst="round2SameRect">
            <a:avLst>
              <a:gd fmla="val 7248" name="adj1"/>
              <a:gd fmla="val 0" name="adj2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33"/>
          <p:cNvSpPr txBox="1"/>
          <p:nvPr>
            <p:ph type="title"/>
          </p:nvPr>
        </p:nvSpPr>
        <p:spPr>
          <a:xfrm>
            <a:off x="5172650" y="2490200"/>
            <a:ext cx="3258000" cy="52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43" name="Google Shape;343;p33"/>
          <p:cNvSpPr txBox="1"/>
          <p:nvPr>
            <p:ph hasCustomPrompt="1" idx="2" type="title"/>
          </p:nvPr>
        </p:nvSpPr>
        <p:spPr>
          <a:xfrm>
            <a:off x="6694850" y="1671788"/>
            <a:ext cx="1735800" cy="8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6000">
                <a:solidFill>
                  <a:schemeClr val="accent4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344" name="Google Shape;344;p33"/>
          <p:cNvSpPr txBox="1"/>
          <p:nvPr>
            <p:ph idx="1" type="subTitle"/>
          </p:nvPr>
        </p:nvSpPr>
        <p:spPr>
          <a:xfrm>
            <a:off x="5692300" y="3132250"/>
            <a:ext cx="2738100" cy="64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4"/>
          <p:cNvSpPr txBox="1"/>
          <p:nvPr>
            <p:ph type="title"/>
          </p:nvPr>
        </p:nvSpPr>
        <p:spPr>
          <a:xfrm>
            <a:off x="713225" y="539500"/>
            <a:ext cx="7717500" cy="61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47" name="Google Shape;347;p34"/>
          <p:cNvSpPr txBox="1"/>
          <p:nvPr>
            <p:ph idx="1" type="body"/>
          </p:nvPr>
        </p:nvSpPr>
        <p:spPr>
          <a:xfrm>
            <a:off x="713225" y="1415550"/>
            <a:ext cx="7717500" cy="31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Font typeface="Livvic"/>
              <a:buAutoNum type="arabicPeriod"/>
              <a:defRPr sz="1100">
                <a:latin typeface="Montserrat"/>
                <a:ea typeface="Montserrat"/>
                <a:cs typeface="Montserrat"/>
                <a:sym typeface="Montserrat"/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Font typeface="Roboto Condensed Light"/>
              <a:buAutoNum type="alphaLcPeriod"/>
              <a:defRPr sz="1100"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Font typeface="Roboto Condensed Light"/>
              <a:buAutoNum type="romanLcPeriod"/>
              <a:defRPr sz="1100"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Font typeface="Roboto Condensed Light"/>
              <a:buAutoNum type="arabicPeriod"/>
              <a:defRPr sz="1100"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Font typeface="Roboto Condensed Light"/>
              <a:buAutoNum type="alphaLcPeriod"/>
              <a:defRPr sz="1100"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Font typeface="Roboto Condensed Light"/>
              <a:buAutoNum type="romanLcPeriod"/>
              <a:defRPr sz="1100"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Font typeface="Roboto Condensed Light"/>
              <a:buAutoNum type="arabicPeriod"/>
              <a:defRPr sz="1100"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Font typeface="Roboto Condensed Light"/>
              <a:buAutoNum type="alphaLcPeriod"/>
              <a:defRPr sz="1100"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Font typeface="Roboto Condensed Light"/>
              <a:buAutoNum type="romanLcPeriod"/>
              <a:defRPr sz="1100"/>
            </a:lvl9pPr>
          </a:lstStyle>
          <a:p/>
        </p:txBody>
      </p:sp>
      <p:sp>
        <p:nvSpPr>
          <p:cNvPr id="348" name="Google Shape;348;p34"/>
          <p:cNvSpPr/>
          <p:nvPr/>
        </p:nvSpPr>
        <p:spPr>
          <a:xfrm>
            <a:off x="8265599" y="-24874"/>
            <a:ext cx="883577" cy="805213"/>
          </a:xfrm>
          <a:custGeom>
            <a:rect b="b" l="l" r="r" t="t"/>
            <a:pathLst>
              <a:path extrusionOk="0" h="17664" w="19382">
                <a:moveTo>
                  <a:pt x="17853" y="11"/>
                </a:moveTo>
                <a:cubicBezTo>
                  <a:pt x="17843" y="21"/>
                  <a:pt x="17843" y="21"/>
                  <a:pt x="17853" y="21"/>
                </a:cubicBezTo>
                <a:lnTo>
                  <a:pt x="17853" y="11"/>
                </a:lnTo>
                <a:close/>
                <a:moveTo>
                  <a:pt x="9042" y="21"/>
                </a:moveTo>
                <a:cubicBezTo>
                  <a:pt x="9473" y="161"/>
                  <a:pt x="9912" y="232"/>
                  <a:pt x="10361" y="232"/>
                </a:cubicBezTo>
                <a:cubicBezTo>
                  <a:pt x="10390" y="232"/>
                  <a:pt x="10420" y="231"/>
                  <a:pt x="10450" y="231"/>
                </a:cubicBezTo>
                <a:cubicBezTo>
                  <a:pt x="11000" y="231"/>
                  <a:pt x="11549" y="151"/>
                  <a:pt x="12079" y="21"/>
                </a:cubicBezTo>
                <a:lnTo>
                  <a:pt x="11429" y="21"/>
                </a:lnTo>
                <a:cubicBezTo>
                  <a:pt x="11110" y="81"/>
                  <a:pt x="10780" y="101"/>
                  <a:pt x="10440" y="111"/>
                </a:cubicBezTo>
                <a:cubicBezTo>
                  <a:pt x="10141" y="111"/>
                  <a:pt x="9841" y="81"/>
                  <a:pt x="9541" y="21"/>
                </a:cubicBezTo>
                <a:close/>
                <a:moveTo>
                  <a:pt x="17464" y="281"/>
                </a:moveTo>
                <a:cubicBezTo>
                  <a:pt x="17464" y="281"/>
                  <a:pt x="17464" y="281"/>
                  <a:pt x="17464" y="282"/>
                </a:cubicBezTo>
                <a:lnTo>
                  <a:pt x="17464" y="282"/>
                </a:lnTo>
                <a:lnTo>
                  <a:pt x="17456" y="300"/>
                </a:lnTo>
                <a:lnTo>
                  <a:pt x="17456" y="300"/>
                </a:lnTo>
                <a:cubicBezTo>
                  <a:pt x="17456" y="299"/>
                  <a:pt x="17456" y="299"/>
                  <a:pt x="17456" y="298"/>
                </a:cubicBezTo>
                <a:lnTo>
                  <a:pt x="17456" y="298"/>
                </a:lnTo>
                <a:cubicBezTo>
                  <a:pt x="17459" y="292"/>
                  <a:pt x="17461" y="286"/>
                  <a:pt x="17464" y="281"/>
                </a:cubicBezTo>
                <a:close/>
                <a:moveTo>
                  <a:pt x="17745" y="176"/>
                </a:moveTo>
                <a:cubicBezTo>
                  <a:pt x="17748" y="184"/>
                  <a:pt x="17751" y="192"/>
                  <a:pt x="17753" y="201"/>
                </a:cubicBezTo>
                <a:lnTo>
                  <a:pt x="17763" y="221"/>
                </a:lnTo>
                <a:cubicBezTo>
                  <a:pt x="17753" y="261"/>
                  <a:pt x="17733" y="301"/>
                  <a:pt x="17713" y="341"/>
                </a:cubicBezTo>
                <a:cubicBezTo>
                  <a:pt x="17712" y="344"/>
                  <a:pt x="17711" y="348"/>
                  <a:pt x="17710" y="352"/>
                </a:cubicBezTo>
                <a:lnTo>
                  <a:pt x="17710" y="352"/>
                </a:lnTo>
                <a:cubicBezTo>
                  <a:pt x="17708" y="348"/>
                  <a:pt x="17706" y="344"/>
                  <a:pt x="17703" y="341"/>
                </a:cubicBezTo>
                <a:cubicBezTo>
                  <a:pt x="17703" y="331"/>
                  <a:pt x="17693" y="331"/>
                  <a:pt x="17693" y="321"/>
                </a:cubicBezTo>
                <a:cubicBezTo>
                  <a:pt x="17692" y="317"/>
                  <a:pt x="17691" y="314"/>
                  <a:pt x="17689" y="311"/>
                </a:cubicBezTo>
                <a:lnTo>
                  <a:pt x="17689" y="311"/>
                </a:lnTo>
                <a:cubicBezTo>
                  <a:pt x="17691" y="307"/>
                  <a:pt x="17692" y="304"/>
                  <a:pt x="17693" y="301"/>
                </a:cubicBezTo>
                <a:cubicBezTo>
                  <a:pt x="17713" y="251"/>
                  <a:pt x="17733" y="221"/>
                  <a:pt x="17743" y="181"/>
                </a:cubicBezTo>
                <a:lnTo>
                  <a:pt x="17745" y="176"/>
                </a:lnTo>
                <a:close/>
                <a:moveTo>
                  <a:pt x="18413" y="21"/>
                </a:moveTo>
                <a:cubicBezTo>
                  <a:pt x="18702" y="211"/>
                  <a:pt x="19022" y="331"/>
                  <a:pt x="19362" y="370"/>
                </a:cubicBezTo>
                <a:lnTo>
                  <a:pt x="19362" y="241"/>
                </a:lnTo>
                <a:cubicBezTo>
                  <a:pt x="19122" y="211"/>
                  <a:pt x="18882" y="131"/>
                  <a:pt x="18663" y="21"/>
                </a:cubicBezTo>
                <a:close/>
                <a:moveTo>
                  <a:pt x="17813" y="410"/>
                </a:moveTo>
                <a:cubicBezTo>
                  <a:pt x="17813" y="410"/>
                  <a:pt x="17813" y="410"/>
                  <a:pt x="17813" y="420"/>
                </a:cubicBezTo>
                <a:lnTo>
                  <a:pt x="17783" y="510"/>
                </a:lnTo>
                <a:lnTo>
                  <a:pt x="17778" y="522"/>
                </a:lnTo>
                <a:lnTo>
                  <a:pt x="17778" y="522"/>
                </a:lnTo>
                <a:cubicBezTo>
                  <a:pt x="17777" y="518"/>
                  <a:pt x="17775" y="515"/>
                  <a:pt x="17774" y="511"/>
                </a:cubicBezTo>
                <a:lnTo>
                  <a:pt x="17774" y="511"/>
                </a:lnTo>
                <a:lnTo>
                  <a:pt x="17783" y="490"/>
                </a:lnTo>
                <a:lnTo>
                  <a:pt x="17813" y="410"/>
                </a:lnTo>
                <a:close/>
                <a:moveTo>
                  <a:pt x="17863" y="630"/>
                </a:moveTo>
                <a:cubicBezTo>
                  <a:pt x="17864" y="634"/>
                  <a:pt x="17864" y="637"/>
                  <a:pt x="17865" y="641"/>
                </a:cubicBezTo>
                <a:lnTo>
                  <a:pt x="17865" y="641"/>
                </a:lnTo>
                <a:cubicBezTo>
                  <a:pt x="17862" y="650"/>
                  <a:pt x="17859" y="658"/>
                  <a:pt x="17853" y="670"/>
                </a:cubicBezTo>
                <a:cubicBezTo>
                  <a:pt x="17850" y="682"/>
                  <a:pt x="17846" y="693"/>
                  <a:pt x="17842" y="704"/>
                </a:cubicBezTo>
                <a:lnTo>
                  <a:pt x="17842" y="704"/>
                </a:lnTo>
                <a:cubicBezTo>
                  <a:pt x="17841" y="701"/>
                  <a:pt x="17840" y="697"/>
                  <a:pt x="17838" y="694"/>
                </a:cubicBezTo>
                <a:lnTo>
                  <a:pt x="17838" y="694"/>
                </a:lnTo>
                <a:cubicBezTo>
                  <a:pt x="17840" y="690"/>
                  <a:pt x="17842" y="685"/>
                  <a:pt x="17843" y="680"/>
                </a:cubicBezTo>
                <a:lnTo>
                  <a:pt x="17863" y="630"/>
                </a:lnTo>
                <a:close/>
                <a:moveTo>
                  <a:pt x="7543" y="21"/>
                </a:moveTo>
                <a:cubicBezTo>
                  <a:pt x="8235" y="472"/>
                  <a:pt x="9046" y="711"/>
                  <a:pt x="9872" y="711"/>
                </a:cubicBezTo>
                <a:cubicBezTo>
                  <a:pt x="9905" y="711"/>
                  <a:pt x="9938" y="711"/>
                  <a:pt x="9971" y="710"/>
                </a:cubicBezTo>
                <a:cubicBezTo>
                  <a:pt x="10890" y="710"/>
                  <a:pt x="11909" y="490"/>
                  <a:pt x="13168" y="21"/>
                </a:cubicBezTo>
                <a:lnTo>
                  <a:pt x="12798" y="21"/>
                </a:lnTo>
                <a:cubicBezTo>
                  <a:pt x="11699" y="400"/>
                  <a:pt x="10790" y="580"/>
                  <a:pt x="9971" y="580"/>
                </a:cubicBezTo>
                <a:cubicBezTo>
                  <a:pt x="9934" y="581"/>
                  <a:pt x="9898" y="582"/>
                  <a:pt x="9861" y="582"/>
                </a:cubicBezTo>
                <a:cubicBezTo>
                  <a:pt x="9129" y="582"/>
                  <a:pt x="8411" y="392"/>
                  <a:pt x="7783" y="21"/>
                </a:cubicBezTo>
                <a:close/>
                <a:moveTo>
                  <a:pt x="17521" y="721"/>
                </a:moveTo>
                <a:cubicBezTo>
                  <a:pt x="17526" y="731"/>
                  <a:pt x="17532" y="740"/>
                  <a:pt x="17538" y="750"/>
                </a:cubicBezTo>
                <a:lnTo>
                  <a:pt x="17538" y="750"/>
                </a:lnTo>
                <a:lnTo>
                  <a:pt x="17534" y="760"/>
                </a:lnTo>
                <a:lnTo>
                  <a:pt x="17484" y="880"/>
                </a:lnTo>
                <a:cubicBezTo>
                  <a:pt x="17484" y="880"/>
                  <a:pt x="17484" y="870"/>
                  <a:pt x="17484" y="870"/>
                </a:cubicBezTo>
                <a:cubicBezTo>
                  <a:pt x="17482" y="853"/>
                  <a:pt x="17479" y="836"/>
                  <a:pt x="17477" y="820"/>
                </a:cubicBezTo>
                <a:lnTo>
                  <a:pt x="17477" y="820"/>
                </a:lnTo>
                <a:lnTo>
                  <a:pt x="17514" y="740"/>
                </a:lnTo>
                <a:lnTo>
                  <a:pt x="17521" y="721"/>
                </a:lnTo>
                <a:close/>
                <a:moveTo>
                  <a:pt x="17748" y="925"/>
                </a:moveTo>
                <a:lnTo>
                  <a:pt x="17748" y="925"/>
                </a:lnTo>
                <a:cubicBezTo>
                  <a:pt x="17750" y="927"/>
                  <a:pt x="17752" y="929"/>
                  <a:pt x="17753" y="931"/>
                </a:cubicBezTo>
                <a:lnTo>
                  <a:pt x="17753" y="931"/>
                </a:lnTo>
                <a:cubicBezTo>
                  <a:pt x="17753" y="933"/>
                  <a:pt x="17753" y="940"/>
                  <a:pt x="17753" y="940"/>
                </a:cubicBezTo>
                <a:cubicBezTo>
                  <a:pt x="17753" y="940"/>
                  <a:pt x="17751" y="934"/>
                  <a:pt x="17748" y="925"/>
                </a:cubicBezTo>
                <a:close/>
                <a:moveTo>
                  <a:pt x="17604" y="897"/>
                </a:moveTo>
                <a:cubicBezTo>
                  <a:pt x="17606" y="902"/>
                  <a:pt x="17608" y="906"/>
                  <a:pt x="17610" y="910"/>
                </a:cubicBezTo>
                <a:lnTo>
                  <a:pt x="17610" y="910"/>
                </a:lnTo>
                <a:cubicBezTo>
                  <a:pt x="17604" y="923"/>
                  <a:pt x="17599" y="937"/>
                  <a:pt x="17594" y="950"/>
                </a:cubicBezTo>
                <a:lnTo>
                  <a:pt x="17574" y="990"/>
                </a:lnTo>
                <a:lnTo>
                  <a:pt x="17551" y="1050"/>
                </a:lnTo>
                <a:lnTo>
                  <a:pt x="17551" y="1050"/>
                </a:lnTo>
                <a:cubicBezTo>
                  <a:pt x="17549" y="1050"/>
                  <a:pt x="17547" y="1050"/>
                  <a:pt x="17544" y="1050"/>
                </a:cubicBezTo>
                <a:cubicBezTo>
                  <a:pt x="17554" y="1000"/>
                  <a:pt x="17574" y="960"/>
                  <a:pt x="17594" y="920"/>
                </a:cubicBezTo>
                <a:lnTo>
                  <a:pt x="17604" y="897"/>
                </a:lnTo>
                <a:close/>
                <a:moveTo>
                  <a:pt x="6394" y="21"/>
                </a:moveTo>
                <a:cubicBezTo>
                  <a:pt x="7253" y="800"/>
                  <a:pt x="8262" y="1190"/>
                  <a:pt x="9501" y="1190"/>
                </a:cubicBezTo>
                <a:cubicBezTo>
                  <a:pt x="10530" y="1190"/>
                  <a:pt x="11679" y="920"/>
                  <a:pt x="13108" y="341"/>
                </a:cubicBezTo>
                <a:cubicBezTo>
                  <a:pt x="13358" y="251"/>
                  <a:pt x="13637" y="131"/>
                  <a:pt x="13947" y="21"/>
                </a:cubicBezTo>
                <a:lnTo>
                  <a:pt x="13587" y="21"/>
                </a:lnTo>
                <a:cubicBezTo>
                  <a:pt x="13398" y="91"/>
                  <a:pt x="13218" y="161"/>
                  <a:pt x="13058" y="231"/>
                </a:cubicBezTo>
                <a:cubicBezTo>
                  <a:pt x="11649" y="800"/>
                  <a:pt x="10510" y="1060"/>
                  <a:pt x="9501" y="1060"/>
                </a:cubicBezTo>
                <a:cubicBezTo>
                  <a:pt x="8352" y="1060"/>
                  <a:pt x="7393" y="720"/>
                  <a:pt x="6584" y="21"/>
                </a:cubicBezTo>
                <a:close/>
                <a:moveTo>
                  <a:pt x="17396" y="1050"/>
                </a:moveTo>
                <a:cubicBezTo>
                  <a:pt x="17398" y="1056"/>
                  <a:pt x="17400" y="1061"/>
                  <a:pt x="17402" y="1067"/>
                </a:cubicBezTo>
                <a:lnTo>
                  <a:pt x="17402" y="1067"/>
                </a:lnTo>
                <a:cubicBezTo>
                  <a:pt x="17401" y="1070"/>
                  <a:pt x="17398" y="1075"/>
                  <a:pt x="17394" y="1080"/>
                </a:cubicBezTo>
                <a:cubicBezTo>
                  <a:pt x="17384" y="1117"/>
                  <a:pt x="17366" y="1163"/>
                  <a:pt x="17348" y="1201"/>
                </a:cubicBezTo>
                <a:lnTo>
                  <a:pt x="17348" y="1201"/>
                </a:lnTo>
                <a:cubicBezTo>
                  <a:pt x="17359" y="1158"/>
                  <a:pt x="17376" y="1114"/>
                  <a:pt x="17394" y="1070"/>
                </a:cubicBezTo>
                <a:cubicBezTo>
                  <a:pt x="17394" y="1063"/>
                  <a:pt x="17394" y="1057"/>
                  <a:pt x="17396" y="1050"/>
                </a:cubicBezTo>
                <a:close/>
                <a:moveTo>
                  <a:pt x="17670" y="1099"/>
                </a:moveTo>
                <a:lnTo>
                  <a:pt x="17670" y="1099"/>
                </a:lnTo>
                <a:cubicBezTo>
                  <a:pt x="17671" y="1103"/>
                  <a:pt x="17672" y="1106"/>
                  <a:pt x="17673" y="1110"/>
                </a:cubicBezTo>
                <a:lnTo>
                  <a:pt x="17673" y="1120"/>
                </a:lnTo>
                <a:cubicBezTo>
                  <a:pt x="17675" y="1123"/>
                  <a:pt x="17676" y="1127"/>
                  <a:pt x="17677" y="1131"/>
                </a:cubicBezTo>
                <a:lnTo>
                  <a:pt x="17677" y="1131"/>
                </a:lnTo>
                <a:cubicBezTo>
                  <a:pt x="17661" y="1159"/>
                  <a:pt x="17651" y="1193"/>
                  <a:pt x="17634" y="1220"/>
                </a:cubicBezTo>
                <a:cubicBezTo>
                  <a:pt x="17632" y="1224"/>
                  <a:pt x="17631" y="1227"/>
                  <a:pt x="17630" y="1231"/>
                </a:cubicBezTo>
                <a:lnTo>
                  <a:pt x="17630" y="1231"/>
                </a:lnTo>
                <a:cubicBezTo>
                  <a:pt x="17628" y="1227"/>
                  <a:pt x="17626" y="1223"/>
                  <a:pt x="17624" y="1220"/>
                </a:cubicBezTo>
                <a:cubicBezTo>
                  <a:pt x="17624" y="1220"/>
                  <a:pt x="17624" y="1210"/>
                  <a:pt x="17624" y="1210"/>
                </a:cubicBezTo>
                <a:cubicBezTo>
                  <a:pt x="17634" y="1180"/>
                  <a:pt x="17653" y="1140"/>
                  <a:pt x="17663" y="1110"/>
                </a:cubicBezTo>
                <a:cubicBezTo>
                  <a:pt x="17666" y="1106"/>
                  <a:pt x="17668" y="1103"/>
                  <a:pt x="17670" y="1099"/>
                </a:cubicBezTo>
                <a:close/>
                <a:moveTo>
                  <a:pt x="17460" y="1240"/>
                </a:moveTo>
                <a:lnTo>
                  <a:pt x="17460" y="1240"/>
                </a:lnTo>
                <a:cubicBezTo>
                  <a:pt x="17461" y="1241"/>
                  <a:pt x="17461" y="1243"/>
                  <a:pt x="17462" y="1245"/>
                </a:cubicBezTo>
                <a:lnTo>
                  <a:pt x="17462" y="1245"/>
                </a:lnTo>
                <a:cubicBezTo>
                  <a:pt x="17457" y="1256"/>
                  <a:pt x="17454" y="1268"/>
                  <a:pt x="17454" y="1280"/>
                </a:cubicBezTo>
                <a:cubicBezTo>
                  <a:pt x="17434" y="1310"/>
                  <a:pt x="17424" y="1330"/>
                  <a:pt x="17414" y="1360"/>
                </a:cubicBezTo>
                <a:cubicBezTo>
                  <a:pt x="17413" y="1361"/>
                  <a:pt x="17412" y="1363"/>
                  <a:pt x="17412" y="1365"/>
                </a:cubicBezTo>
                <a:lnTo>
                  <a:pt x="17412" y="1365"/>
                </a:lnTo>
                <a:cubicBezTo>
                  <a:pt x="17411" y="1364"/>
                  <a:pt x="17410" y="1363"/>
                  <a:pt x="17410" y="1362"/>
                </a:cubicBezTo>
                <a:lnTo>
                  <a:pt x="17410" y="1362"/>
                </a:lnTo>
                <a:cubicBezTo>
                  <a:pt x="17411" y="1358"/>
                  <a:pt x="17412" y="1354"/>
                  <a:pt x="17414" y="1350"/>
                </a:cubicBezTo>
                <a:lnTo>
                  <a:pt x="17454" y="1260"/>
                </a:lnTo>
                <a:lnTo>
                  <a:pt x="17460" y="1240"/>
                </a:lnTo>
                <a:close/>
                <a:moveTo>
                  <a:pt x="17721" y="1312"/>
                </a:moveTo>
                <a:cubicBezTo>
                  <a:pt x="17721" y="1313"/>
                  <a:pt x="17721" y="1315"/>
                  <a:pt x="17721" y="1316"/>
                </a:cubicBezTo>
                <a:lnTo>
                  <a:pt x="17721" y="1316"/>
                </a:lnTo>
                <a:cubicBezTo>
                  <a:pt x="17712" y="1342"/>
                  <a:pt x="17703" y="1361"/>
                  <a:pt x="17693" y="1380"/>
                </a:cubicBezTo>
                <a:lnTo>
                  <a:pt x="17692" y="1385"/>
                </a:lnTo>
                <a:lnTo>
                  <a:pt x="17692" y="1385"/>
                </a:lnTo>
                <a:cubicBezTo>
                  <a:pt x="17691" y="1382"/>
                  <a:pt x="17690" y="1380"/>
                  <a:pt x="17689" y="1378"/>
                </a:cubicBezTo>
                <a:lnTo>
                  <a:pt x="17689" y="1378"/>
                </a:lnTo>
                <a:cubicBezTo>
                  <a:pt x="17697" y="1362"/>
                  <a:pt x="17705" y="1346"/>
                  <a:pt x="17713" y="1330"/>
                </a:cubicBezTo>
                <a:lnTo>
                  <a:pt x="17721" y="1312"/>
                </a:lnTo>
                <a:close/>
                <a:moveTo>
                  <a:pt x="17536" y="1414"/>
                </a:moveTo>
                <a:lnTo>
                  <a:pt x="17544" y="1429"/>
                </a:lnTo>
                <a:cubicBezTo>
                  <a:pt x="17545" y="1432"/>
                  <a:pt x="17546" y="1434"/>
                  <a:pt x="17548" y="1437"/>
                </a:cubicBezTo>
                <a:lnTo>
                  <a:pt x="17548" y="1437"/>
                </a:lnTo>
                <a:cubicBezTo>
                  <a:pt x="17537" y="1453"/>
                  <a:pt x="17522" y="1483"/>
                  <a:pt x="17514" y="1499"/>
                </a:cubicBezTo>
                <a:lnTo>
                  <a:pt x="17514" y="1509"/>
                </a:lnTo>
                <a:cubicBezTo>
                  <a:pt x="17511" y="1515"/>
                  <a:pt x="17509" y="1521"/>
                  <a:pt x="17507" y="1527"/>
                </a:cubicBezTo>
                <a:lnTo>
                  <a:pt x="17507" y="1527"/>
                </a:lnTo>
                <a:cubicBezTo>
                  <a:pt x="17506" y="1524"/>
                  <a:pt x="17505" y="1522"/>
                  <a:pt x="17504" y="1519"/>
                </a:cubicBezTo>
                <a:lnTo>
                  <a:pt x="17496" y="1511"/>
                </a:lnTo>
                <a:lnTo>
                  <a:pt x="17496" y="1511"/>
                </a:lnTo>
                <a:cubicBezTo>
                  <a:pt x="17498" y="1504"/>
                  <a:pt x="17501" y="1497"/>
                  <a:pt x="17504" y="1489"/>
                </a:cubicBezTo>
                <a:cubicBezTo>
                  <a:pt x="17514" y="1469"/>
                  <a:pt x="17524" y="1439"/>
                  <a:pt x="17534" y="1419"/>
                </a:cubicBezTo>
                <a:cubicBezTo>
                  <a:pt x="17534" y="1418"/>
                  <a:pt x="17535" y="1416"/>
                  <a:pt x="17536" y="1414"/>
                </a:cubicBezTo>
                <a:close/>
                <a:moveTo>
                  <a:pt x="5375" y="21"/>
                </a:moveTo>
                <a:cubicBezTo>
                  <a:pt x="6263" y="1064"/>
                  <a:pt x="7559" y="1660"/>
                  <a:pt x="8922" y="1660"/>
                </a:cubicBezTo>
                <a:cubicBezTo>
                  <a:pt x="8955" y="1660"/>
                  <a:pt x="8988" y="1660"/>
                  <a:pt x="9022" y="1659"/>
                </a:cubicBezTo>
                <a:cubicBezTo>
                  <a:pt x="10101" y="1659"/>
                  <a:pt x="11330" y="1370"/>
                  <a:pt x="12788" y="770"/>
                </a:cubicBezTo>
                <a:cubicBezTo>
                  <a:pt x="13487" y="460"/>
                  <a:pt x="14217" y="211"/>
                  <a:pt x="14956" y="21"/>
                </a:cubicBezTo>
                <a:lnTo>
                  <a:pt x="14457" y="21"/>
                </a:lnTo>
                <a:cubicBezTo>
                  <a:pt x="13877" y="201"/>
                  <a:pt x="13298" y="410"/>
                  <a:pt x="12738" y="650"/>
                </a:cubicBezTo>
                <a:cubicBezTo>
                  <a:pt x="11300" y="1250"/>
                  <a:pt x="10081" y="1539"/>
                  <a:pt x="9022" y="1539"/>
                </a:cubicBezTo>
                <a:cubicBezTo>
                  <a:pt x="7623" y="1539"/>
                  <a:pt x="6484" y="1040"/>
                  <a:pt x="5545" y="21"/>
                </a:cubicBezTo>
                <a:close/>
                <a:moveTo>
                  <a:pt x="17607" y="1589"/>
                </a:moveTo>
                <a:lnTo>
                  <a:pt x="17607" y="1589"/>
                </a:lnTo>
                <a:cubicBezTo>
                  <a:pt x="17608" y="1593"/>
                  <a:pt x="17609" y="1596"/>
                  <a:pt x="17610" y="1599"/>
                </a:cubicBezTo>
                <a:lnTo>
                  <a:pt x="17610" y="1599"/>
                </a:lnTo>
                <a:lnTo>
                  <a:pt x="17584" y="1659"/>
                </a:lnTo>
                <a:lnTo>
                  <a:pt x="17574" y="1684"/>
                </a:lnTo>
                <a:lnTo>
                  <a:pt x="17574" y="1684"/>
                </a:lnTo>
                <a:cubicBezTo>
                  <a:pt x="17574" y="1681"/>
                  <a:pt x="17574" y="1679"/>
                  <a:pt x="17574" y="1679"/>
                </a:cubicBezTo>
                <a:cubicBezTo>
                  <a:pt x="17572" y="1676"/>
                  <a:pt x="17571" y="1672"/>
                  <a:pt x="17570" y="1669"/>
                </a:cubicBezTo>
                <a:lnTo>
                  <a:pt x="17570" y="1669"/>
                </a:lnTo>
                <a:cubicBezTo>
                  <a:pt x="17571" y="1665"/>
                  <a:pt x="17572" y="1662"/>
                  <a:pt x="17574" y="1659"/>
                </a:cubicBezTo>
                <a:cubicBezTo>
                  <a:pt x="17589" y="1636"/>
                  <a:pt x="17599" y="1613"/>
                  <a:pt x="17607" y="1589"/>
                </a:cubicBezTo>
                <a:close/>
                <a:moveTo>
                  <a:pt x="17433" y="1666"/>
                </a:moveTo>
                <a:cubicBezTo>
                  <a:pt x="17433" y="1667"/>
                  <a:pt x="17433" y="1668"/>
                  <a:pt x="17434" y="1669"/>
                </a:cubicBezTo>
                <a:lnTo>
                  <a:pt x="17434" y="1679"/>
                </a:lnTo>
                <a:cubicBezTo>
                  <a:pt x="17436" y="1683"/>
                  <a:pt x="17438" y="1687"/>
                  <a:pt x="17440" y="1691"/>
                </a:cubicBezTo>
                <a:lnTo>
                  <a:pt x="17440" y="1691"/>
                </a:lnTo>
                <a:cubicBezTo>
                  <a:pt x="17438" y="1694"/>
                  <a:pt x="17436" y="1697"/>
                  <a:pt x="17434" y="1699"/>
                </a:cubicBezTo>
                <a:cubicBezTo>
                  <a:pt x="17431" y="1704"/>
                  <a:pt x="17429" y="1709"/>
                  <a:pt x="17427" y="1716"/>
                </a:cubicBezTo>
                <a:lnTo>
                  <a:pt x="17427" y="1716"/>
                </a:lnTo>
                <a:cubicBezTo>
                  <a:pt x="17426" y="1710"/>
                  <a:pt x="17425" y="1705"/>
                  <a:pt x="17424" y="1699"/>
                </a:cubicBezTo>
                <a:lnTo>
                  <a:pt x="17424" y="1689"/>
                </a:lnTo>
                <a:cubicBezTo>
                  <a:pt x="17423" y="1688"/>
                  <a:pt x="17423" y="1687"/>
                  <a:pt x="17423" y="1686"/>
                </a:cubicBezTo>
                <a:lnTo>
                  <a:pt x="17423" y="1686"/>
                </a:lnTo>
                <a:cubicBezTo>
                  <a:pt x="17428" y="1677"/>
                  <a:pt x="17431" y="1672"/>
                  <a:pt x="17433" y="1666"/>
                </a:cubicBezTo>
                <a:close/>
                <a:moveTo>
                  <a:pt x="17657" y="1806"/>
                </a:moveTo>
                <a:lnTo>
                  <a:pt x="17657" y="1806"/>
                </a:lnTo>
                <a:cubicBezTo>
                  <a:pt x="17658" y="1814"/>
                  <a:pt x="17660" y="1822"/>
                  <a:pt x="17661" y="1830"/>
                </a:cubicBezTo>
                <a:lnTo>
                  <a:pt x="17661" y="1830"/>
                </a:lnTo>
                <a:cubicBezTo>
                  <a:pt x="17659" y="1836"/>
                  <a:pt x="17657" y="1842"/>
                  <a:pt x="17653" y="1849"/>
                </a:cubicBezTo>
                <a:cubicBezTo>
                  <a:pt x="17648" y="1859"/>
                  <a:pt x="17643" y="1867"/>
                  <a:pt x="17640" y="1874"/>
                </a:cubicBezTo>
                <a:lnTo>
                  <a:pt x="17640" y="1874"/>
                </a:lnTo>
                <a:cubicBezTo>
                  <a:pt x="17638" y="1870"/>
                  <a:pt x="17636" y="1866"/>
                  <a:pt x="17635" y="1862"/>
                </a:cubicBezTo>
                <a:lnTo>
                  <a:pt x="17635" y="1862"/>
                </a:lnTo>
                <a:cubicBezTo>
                  <a:pt x="17638" y="1851"/>
                  <a:pt x="17646" y="1835"/>
                  <a:pt x="17653" y="1819"/>
                </a:cubicBezTo>
                <a:cubicBezTo>
                  <a:pt x="17653" y="1816"/>
                  <a:pt x="17655" y="1811"/>
                  <a:pt x="17657" y="1806"/>
                </a:cubicBezTo>
                <a:close/>
                <a:moveTo>
                  <a:pt x="17499" y="1835"/>
                </a:moveTo>
                <a:lnTo>
                  <a:pt x="17499" y="1835"/>
                </a:lnTo>
                <a:cubicBezTo>
                  <a:pt x="17500" y="1839"/>
                  <a:pt x="17501" y="1842"/>
                  <a:pt x="17502" y="1845"/>
                </a:cubicBezTo>
                <a:lnTo>
                  <a:pt x="17502" y="1845"/>
                </a:lnTo>
                <a:cubicBezTo>
                  <a:pt x="17497" y="1855"/>
                  <a:pt x="17494" y="1867"/>
                  <a:pt x="17494" y="1879"/>
                </a:cubicBezTo>
                <a:cubicBezTo>
                  <a:pt x="17491" y="1884"/>
                  <a:pt x="17488" y="1889"/>
                  <a:pt x="17486" y="1894"/>
                </a:cubicBezTo>
                <a:lnTo>
                  <a:pt x="17486" y="1894"/>
                </a:lnTo>
                <a:cubicBezTo>
                  <a:pt x="17485" y="1893"/>
                  <a:pt x="17484" y="1891"/>
                  <a:pt x="17484" y="1889"/>
                </a:cubicBezTo>
                <a:lnTo>
                  <a:pt x="17484" y="1879"/>
                </a:lnTo>
                <a:cubicBezTo>
                  <a:pt x="17492" y="1863"/>
                  <a:pt x="17493" y="1846"/>
                  <a:pt x="17499" y="1835"/>
                </a:cubicBezTo>
                <a:close/>
                <a:moveTo>
                  <a:pt x="17560" y="2037"/>
                </a:moveTo>
                <a:cubicBezTo>
                  <a:pt x="17561" y="2041"/>
                  <a:pt x="17562" y="2045"/>
                  <a:pt x="17564" y="2049"/>
                </a:cubicBezTo>
                <a:cubicBezTo>
                  <a:pt x="17564" y="2051"/>
                  <a:pt x="17564" y="2054"/>
                  <a:pt x="17564" y="2056"/>
                </a:cubicBezTo>
                <a:lnTo>
                  <a:pt x="17564" y="2056"/>
                </a:lnTo>
                <a:lnTo>
                  <a:pt x="17557" y="2045"/>
                </a:lnTo>
                <a:lnTo>
                  <a:pt x="17560" y="2037"/>
                </a:lnTo>
                <a:close/>
                <a:moveTo>
                  <a:pt x="17312" y="1973"/>
                </a:moveTo>
                <a:cubicBezTo>
                  <a:pt x="17314" y="1976"/>
                  <a:pt x="17316" y="1980"/>
                  <a:pt x="17317" y="1983"/>
                </a:cubicBezTo>
                <a:lnTo>
                  <a:pt x="17317" y="1983"/>
                </a:lnTo>
                <a:lnTo>
                  <a:pt x="17281" y="2064"/>
                </a:lnTo>
                <a:lnTo>
                  <a:pt x="17281" y="2064"/>
                </a:lnTo>
                <a:cubicBezTo>
                  <a:pt x="17281" y="2063"/>
                  <a:pt x="17280" y="2062"/>
                  <a:pt x="17280" y="2061"/>
                </a:cubicBezTo>
                <a:lnTo>
                  <a:pt x="17280" y="2061"/>
                </a:lnTo>
                <a:cubicBezTo>
                  <a:pt x="17291" y="2034"/>
                  <a:pt x="17299" y="2006"/>
                  <a:pt x="17312" y="1973"/>
                </a:cubicBezTo>
                <a:close/>
                <a:moveTo>
                  <a:pt x="17376" y="2132"/>
                </a:moveTo>
                <a:cubicBezTo>
                  <a:pt x="17378" y="2136"/>
                  <a:pt x="17380" y="2140"/>
                  <a:pt x="17382" y="2144"/>
                </a:cubicBezTo>
                <a:lnTo>
                  <a:pt x="17382" y="2144"/>
                </a:lnTo>
                <a:lnTo>
                  <a:pt x="17354" y="2219"/>
                </a:lnTo>
                <a:lnTo>
                  <a:pt x="17347" y="2233"/>
                </a:lnTo>
                <a:lnTo>
                  <a:pt x="17347" y="2233"/>
                </a:lnTo>
                <a:cubicBezTo>
                  <a:pt x="17346" y="2232"/>
                  <a:pt x="17345" y="2230"/>
                  <a:pt x="17344" y="2229"/>
                </a:cubicBezTo>
                <a:cubicBezTo>
                  <a:pt x="17343" y="2227"/>
                  <a:pt x="17343" y="2226"/>
                  <a:pt x="17342" y="2224"/>
                </a:cubicBezTo>
                <a:lnTo>
                  <a:pt x="17342" y="2224"/>
                </a:lnTo>
                <a:cubicBezTo>
                  <a:pt x="17343" y="2222"/>
                  <a:pt x="17343" y="2220"/>
                  <a:pt x="17344" y="2219"/>
                </a:cubicBezTo>
                <a:cubicBezTo>
                  <a:pt x="17351" y="2198"/>
                  <a:pt x="17363" y="2162"/>
                  <a:pt x="17376" y="2132"/>
                </a:cubicBezTo>
                <a:close/>
                <a:moveTo>
                  <a:pt x="17439" y="2326"/>
                </a:moveTo>
                <a:lnTo>
                  <a:pt x="17439" y="2326"/>
                </a:lnTo>
                <a:cubicBezTo>
                  <a:pt x="17443" y="2335"/>
                  <a:pt x="17446" y="2345"/>
                  <a:pt x="17449" y="2355"/>
                </a:cubicBezTo>
                <a:lnTo>
                  <a:pt x="17449" y="2355"/>
                </a:lnTo>
                <a:cubicBezTo>
                  <a:pt x="17443" y="2368"/>
                  <a:pt x="17438" y="2383"/>
                  <a:pt x="17434" y="2399"/>
                </a:cubicBezTo>
                <a:cubicBezTo>
                  <a:pt x="17433" y="2400"/>
                  <a:pt x="17432" y="2401"/>
                  <a:pt x="17432" y="2402"/>
                </a:cubicBezTo>
                <a:lnTo>
                  <a:pt x="17432" y="2402"/>
                </a:lnTo>
                <a:cubicBezTo>
                  <a:pt x="17429" y="2394"/>
                  <a:pt x="17426" y="2386"/>
                  <a:pt x="17424" y="2379"/>
                </a:cubicBezTo>
                <a:cubicBezTo>
                  <a:pt x="17423" y="2376"/>
                  <a:pt x="17421" y="2374"/>
                  <a:pt x="17420" y="2372"/>
                </a:cubicBezTo>
                <a:lnTo>
                  <a:pt x="17420" y="2372"/>
                </a:lnTo>
                <a:cubicBezTo>
                  <a:pt x="17421" y="2367"/>
                  <a:pt x="17423" y="2363"/>
                  <a:pt x="17424" y="2359"/>
                </a:cubicBezTo>
                <a:cubicBezTo>
                  <a:pt x="17430" y="2347"/>
                  <a:pt x="17435" y="2336"/>
                  <a:pt x="17439" y="2326"/>
                </a:cubicBezTo>
                <a:close/>
                <a:moveTo>
                  <a:pt x="17239" y="2473"/>
                </a:moveTo>
                <a:lnTo>
                  <a:pt x="17239" y="2473"/>
                </a:lnTo>
                <a:cubicBezTo>
                  <a:pt x="17239" y="2473"/>
                  <a:pt x="17239" y="2473"/>
                  <a:pt x="17239" y="2473"/>
                </a:cubicBezTo>
                <a:lnTo>
                  <a:pt x="17239" y="2473"/>
                </a:lnTo>
                <a:lnTo>
                  <a:pt x="17236" y="2483"/>
                </a:lnTo>
                <a:lnTo>
                  <a:pt x="17236" y="2483"/>
                </a:lnTo>
                <a:cubicBezTo>
                  <a:pt x="17237" y="2480"/>
                  <a:pt x="17238" y="2476"/>
                  <a:pt x="17239" y="2473"/>
                </a:cubicBezTo>
                <a:close/>
                <a:moveTo>
                  <a:pt x="17310" y="2669"/>
                </a:moveTo>
                <a:lnTo>
                  <a:pt x="17310" y="2669"/>
                </a:lnTo>
                <a:cubicBezTo>
                  <a:pt x="17311" y="2672"/>
                  <a:pt x="17312" y="2675"/>
                  <a:pt x="17314" y="2678"/>
                </a:cubicBezTo>
                <a:lnTo>
                  <a:pt x="17314" y="2688"/>
                </a:lnTo>
                <a:cubicBezTo>
                  <a:pt x="17311" y="2686"/>
                  <a:pt x="17308" y="2682"/>
                  <a:pt x="17306" y="2678"/>
                </a:cubicBezTo>
                <a:lnTo>
                  <a:pt x="17306" y="2678"/>
                </a:lnTo>
                <a:lnTo>
                  <a:pt x="17310" y="2669"/>
                </a:lnTo>
                <a:close/>
                <a:moveTo>
                  <a:pt x="17165" y="2666"/>
                </a:moveTo>
                <a:cubicBezTo>
                  <a:pt x="17164" y="2670"/>
                  <a:pt x="17164" y="2674"/>
                  <a:pt x="17164" y="2678"/>
                </a:cubicBezTo>
                <a:cubicBezTo>
                  <a:pt x="17162" y="2682"/>
                  <a:pt x="17160" y="2686"/>
                  <a:pt x="17158" y="2690"/>
                </a:cubicBezTo>
                <a:lnTo>
                  <a:pt x="17158" y="2690"/>
                </a:lnTo>
                <a:cubicBezTo>
                  <a:pt x="17158" y="2690"/>
                  <a:pt x="17157" y="2689"/>
                  <a:pt x="17157" y="2688"/>
                </a:cubicBezTo>
                <a:lnTo>
                  <a:pt x="17157" y="2688"/>
                </a:lnTo>
                <a:lnTo>
                  <a:pt x="17160" y="2679"/>
                </a:lnTo>
                <a:lnTo>
                  <a:pt x="17160" y="2679"/>
                </a:lnTo>
                <a:cubicBezTo>
                  <a:pt x="17161" y="2678"/>
                  <a:pt x="17163" y="2678"/>
                  <a:pt x="17164" y="2678"/>
                </a:cubicBezTo>
                <a:cubicBezTo>
                  <a:pt x="17163" y="2677"/>
                  <a:pt x="17163" y="2676"/>
                  <a:pt x="17162" y="2674"/>
                </a:cubicBezTo>
                <a:lnTo>
                  <a:pt x="17162" y="2674"/>
                </a:lnTo>
                <a:lnTo>
                  <a:pt x="17164" y="2668"/>
                </a:lnTo>
                <a:cubicBezTo>
                  <a:pt x="17164" y="2668"/>
                  <a:pt x="17164" y="2667"/>
                  <a:pt x="17165" y="2666"/>
                </a:cubicBezTo>
                <a:close/>
                <a:moveTo>
                  <a:pt x="17248" y="2823"/>
                </a:moveTo>
                <a:cubicBezTo>
                  <a:pt x="17250" y="2828"/>
                  <a:pt x="17252" y="2832"/>
                  <a:pt x="17254" y="2837"/>
                </a:cubicBezTo>
                <a:lnTo>
                  <a:pt x="17254" y="2837"/>
                </a:lnTo>
                <a:cubicBezTo>
                  <a:pt x="17254" y="2837"/>
                  <a:pt x="17254" y="2838"/>
                  <a:pt x="17254" y="2838"/>
                </a:cubicBezTo>
                <a:lnTo>
                  <a:pt x="17214" y="2928"/>
                </a:lnTo>
                <a:cubicBezTo>
                  <a:pt x="17214" y="2938"/>
                  <a:pt x="17214" y="2938"/>
                  <a:pt x="17214" y="2938"/>
                </a:cubicBezTo>
                <a:cubicBezTo>
                  <a:pt x="17214" y="2942"/>
                  <a:pt x="17212" y="2947"/>
                  <a:pt x="17210" y="2951"/>
                </a:cubicBezTo>
                <a:lnTo>
                  <a:pt x="17210" y="2951"/>
                </a:lnTo>
                <a:cubicBezTo>
                  <a:pt x="17209" y="2947"/>
                  <a:pt x="17208" y="2943"/>
                  <a:pt x="17207" y="2939"/>
                </a:cubicBezTo>
                <a:lnTo>
                  <a:pt x="17207" y="2939"/>
                </a:lnTo>
                <a:lnTo>
                  <a:pt x="17214" y="2918"/>
                </a:lnTo>
                <a:cubicBezTo>
                  <a:pt x="17214" y="2908"/>
                  <a:pt x="17214" y="2908"/>
                  <a:pt x="17214" y="2908"/>
                </a:cubicBezTo>
                <a:lnTo>
                  <a:pt x="17248" y="2823"/>
                </a:lnTo>
                <a:close/>
                <a:moveTo>
                  <a:pt x="17465" y="2954"/>
                </a:moveTo>
                <a:lnTo>
                  <a:pt x="17465" y="2954"/>
                </a:lnTo>
                <a:cubicBezTo>
                  <a:pt x="17466" y="2957"/>
                  <a:pt x="17467" y="2959"/>
                  <a:pt x="17469" y="2961"/>
                </a:cubicBezTo>
                <a:lnTo>
                  <a:pt x="17469" y="2961"/>
                </a:lnTo>
                <a:cubicBezTo>
                  <a:pt x="17470" y="2964"/>
                  <a:pt x="17471" y="2968"/>
                  <a:pt x="17472" y="2971"/>
                </a:cubicBezTo>
                <a:lnTo>
                  <a:pt x="17472" y="2971"/>
                </a:lnTo>
                <a:lnTo>
                  <a:pt x="17454" y="3008"/>
                </a:lnTo>
                <a:cubicBezTo>
                  <a:pt x="17451" y="3016"/>
                  <a:pt x="17448" y="3025"/>
                  <a:pt x="17445" y="3033"/>
                </a:cubicBezTo>
                <a:lnTo>
                  <a:pt x="17445" y="3033"/>
                </a:lnTo>
                <a:cubicBezTo>
                  <a:pt x="17445" y="3031"/>
                  <a:pt x="17444" y="3030"/>
                  <a:pt x="17444" y="3028"/>
                </a:cubicBezTo>
                <a:cubicBezTo>
                  <a:pt x="17442" y="3024"/>
                  <a:pt x="17441" y="3020"/>
                  <a:pt x="17440" y="3017"/>
                </a:cubicBezTo>
                <a:lnTo>
                  <a:pt x="17440" y="3017"/>
                </a:lnTo>
                <a:lnTo>
                  <a:pt x="17444" y="3008"/>
                </a:lnTo>
                <a:cubicBezTo>
                  <a:pt x="17444" y="2998"/>
                  <a:pt x="17454" y="2978"/>
                  <a:pt x="17464" y="2968"/>
                </a:cubicBezTo>
                <a:cubicBezTo>
                  <a:pt x="17464" y="2963"/>
                  <a:pt x="17464" y="2959"/>
                  <a:pt x="17465" y="2954"/>
                </a:cubicBezTo>
                <a:close/>
                <a:moveTo>
                  <a:pt x="17130" y="3150"/>
                </a:moveTo>
                <a:lnTo>
                  <a:pt x="17130" y="3150"/>
                </a:lnTo>
                <a:cubicBezTo>
                  <a:pt x="17131" y="3153"/>
                  <a:pt x="17131" y="3155"/>
                  <a:pt x="17132" y="3157"/>
                </a:cubicBezTo>
                <a:lnTo>
                  <a:pt x="17132" y="3157"/>
                </a:lnTo>
                <a:cubicBezTo>
                  <a:pt x="17125" y="3174"/>
                  <a:pt x="17119" y="3190"/>
                  <a:pt x="17112" y="3206"/>
                </a:cubicBezTo>
                <a:lnTo>
                  <a:pt x="17112" y="3206"/>
                </a:lnTo>
                <a:cubicBezTo>
                  <a:pt x="17118" y="3187"/>
                  <a:pt x="17124" y="3168"/>
                  <a:pt x="17130" y="3150"/>
                </a:cubicBezTo>
                <a:close/>
                <a:moveTo>
                  <a:pt x="17373" y="3170"/>
                </a:moveTo>
                <a:cubicBezTo>
                  <a:pt x="17376" y="3183"/>
                  <a:pt x="17379" y="3196"/>
                  <a:pt x="17381" y="3210"/>
                </a:cubicBezTo>
                <a:lnTo>
                  <a:pt x="17381" y="3210"/>
                </a:lnTo>
                <a:cubicBezTo>
                  <a:pt x="17377" y="3220"/>
                  <a:pt x="17371" y="3231"/>
                  <a:pt x="17364" y="3238"/>
                </a:cubicBezTo>
                <a:cubicBezTo>
                  <a:pt x="17354" y="3248"/>
                  <a:pt x="17354" y="3268"/>
                  <a:pt x="17344" y="3278"/>
                </a:cubicBezTo>
                <a:cubicBezTo>
                  <a:pt x="17342" y="3273"/>
                  <a:pt x="17341" y="3269"/>
                  <a:pt x="17339" y="3265"/>
                </a:cubicBezTo>
                <a:lnTo>
                  <a:pt x="17339" y="3265"/>
                </a:lnTo>
                <a:cubicBezTo>
                  <a:pt x="17344" y="3253"/>
                  <a:pt x="17346" y="3243"/>
                  <a:pt x="17354" y="3228"/>
                </a:cubicBezTo>
                <a:cubicBezTo>
                  <a:pt x="17354" y="3218"/>
                  <a:pt x="17364" y="3208"/>
                  <a:pt x="17364" y="3188"/>
                </a:cubicBezTo>
                <a:lnTo>
                  <a:pt x="17373" y="3170"/>
                </a:lnTo>
                <a:close/>
                <a:moveTo>
                  <a:pt x="17170" y="3360"/>
                </a:moveTo>
                <a:lnTo>
                  <a:pt x="17164" y="3378"/>
                </a:lnTo>
                <a:cubicBezTo>
                  <a:pt x="17164" y="3378"/>
                  <a:pt x="17164" y="3378"/>
                  <a:pt x="17164" y="3388"/>
                </a:cubicBezTo>
                <a:lnTo>
                  <a:pt x="17160" y="3391"/>
                </a:lnTo>
                <a:lnTo>
                  <a:pt x="17160" y="3391"/>
                </a:lnTo>
                <a:cubicBezTo>
                  <a:pt x="17159" y="3389"/>
                  <a:pt x="17157" y="3387"/>
                  <a:pt x="17156" y="3384"/>
                </a:cubicBezTo>
                <a:lnTo>
                  <a:pt x="17156" y="3384"/>
                </a:lnTo>
                <a:cubicBezTo>
                  <a:pt x="17161" y="3376"/>
                  <a:pt x="17166" y="3368"/>
                  <a:pt x="17170" y="3360"/>
                </a:cubicBezTo>
                <a:close/>
                <a:moveTo>
                  <a:pt x="17263" y="3461"/>
                </a:moveTo>
                <a:lnTo>
                  <a:pt x="17272" y="3474"/>
                </a:lnTo>
                <a:lnTo>
                  <a:pt x="17272" y="3474"/>
                </a:lnTo>
                <a:cubicBezTo>
                  <a:pt x="17262" y="3502"/>
                  <a:pt x="17253" y="3530"/>
                  <a:pt x="17244" y="3557"/>
                </a:cubicBezTo>
                <a:cubicBezTo>
                  <a:pt x="17242" y="3561"/>
                  <a:pt x="17240" y="3564"/>
                  <a:pt x="17238" y="3568"/>
                </a:cubicBezTo>
                <a:lnTo>
                  <a:pt x="17238" y="3568"/>
                </a:lnTo>
                <a:cubicBezTo>
                  <a:pt x="17236" y="3564"/>
                  <a:pt x="17235" y="3561"/>
                  <a:pt x="17234" y="3557"/>
                </a:cubicBezTo>
                <a:cubicBezTo>
                  <a:pt x="17232" y="3552"/>
                  <a:pt x="17229" y="3546"/>
                  <a:pt x="17227" y="3540"/>
                </a:cubicBezTo>
                <a:lnTo>
                  <a:pt x="17227" y="3540"/>
                </a:lnTo>
                <a:cubicBezTo>
                  <a:pt x="17237" y="3514"/>
                  <a:pt x="17253" y="3487"/>
                  <a:pt x="17263" y="3461"/>
                </a:cubicBezTo>
                <a:close/>
                <a:moveTo>
                  <a:pt x="17156" y="3713"/>
                </a:moveTo>
                <a:lnTo>
                  <a:pt x="17156" y="3713"/>
                </a:lnTo>
                <a:cubicBezTo>
                  <a:pt x="17159" y="3722"/>
                  <a:pt x="17162" y="3730"/>
                  <a:pt x="17164" y="3739"/>
                </a:cubicBezTo>
                <a:lnTo>
                  <a:pt x="17164" y="3739"/>
                </a:lnTo>
                <a:cubicBezTo>
                  <a:pt x="17164" y="3741"/>
                  <a:pt x="17164" y="3744"/>
                  <a:pt x="17164" y="3747"/>
                </a:cubicBezTo>
                <a:cubicBezTo>
                  <a:pt x="17164" y="3754"/>
                  <a:pt x="17159" y="3756"/>
                  <a:pt x="17156" y="3760"/>
                </a:cubicBezTo>
                <a:lnTo>
                  <a:pt x="17156" y="3760"/>
                </a:lnTo>
                <a:cubicBezTo>
                  <a:pt x="17155" y="3756"/>
                  <a:pt x="17155" y="3752"/>
                  <a:pt x="17154" y="3747"/>
                </a:cubicBezTo>
                <a:cubicBezTo>
                  <a:pt x="17152" y="3743"/>
                  <a:pt x="17151" y="3740"/>
                  <a:pt x="17150" y="3736"/>
                </a:cubicBezTo>
                <a:lnTo>
                  <a:pt x="17150" y="3736"/>
                </a:lnTo>
                <a:cubicBezTo>
                  <a:pt x="17154" y="3733"/>
                  <a:pt x="17154" y="3725"/>
                  <a:pt x="17154" y="3717"/>
                </a:cubicBezTo>
                <a:lnTo>
                  <a:pt x="17156" y="3713"/>
                </a:lnTo>
                <a:close/>
                <a:moveTo>
                  <a:pt x="17078" y="3940"/>
                </a:moveTo>
                <a:lnTo>
                  <a:pt x="17078" y="3940"/>
                </a:lnTo>
                <a:cubicBezTo>
                  <a:pt x="17081" y="3946"/>
                  <a:pt x="17083" y="3952"/>
                  <a:pt x="17085" y="3958"/>
                </a:cubicBezTo>
                <a:lnTo>
                  <a:pt x="17085" y="3958"/>
                </a:lnTo>
                <a:cubicBezTo>
                  <a:pt x="17058" y="4021"/>
                  <a:pt x="17031" y="4085"/>
                  <a:pt x="17004" y="4157"/>
                </a:cubicBezTo>
                <a:lnTo>
                  <a:pt x="16996" y="4176"/>
                </a:lnTo>
                <a:lnTo>
                  <a:pt x="16996" y="4176"/>
                </a:lnTo>
                <a:cubicBezTo>
                  <a:pt x="16995" y="4173"/>
                  <a:pt x="16995" y="4170"/>
                  <a:pt x="16994" y="4167"/>
                </a:cubicBezTo>
                <a:cubicBezTo>
                  <a:pt x="16994" y="4162"/>
                  <a:pt x="16994" y="4159"/>
                  <a:pt x="16994" y="4157"/>
                </a:cubicBezTo>
                <a:cubicBezTo>
                  <a:pt x="17022" y="4082"/>
                  <a:pt x="17050" y="4007"/>
                  <a:pt x="17078" y="3940"/>
                </a:cubicBezTo>
                <a:close/>
                <a:moveTo>
                  <a:pt x="17184" y="4680"/>
                </a:moveTo>
                <a:lnTo>
                  <a:pt x="17184" y="4680"/>
                </a:lnTo>
                <a:cubicBezTo>
                  <a:pt x="17180" y="4689"/>
                  <a:pt x="17177" y="4697"/>
                  <a:pt x="17174" y="4706"/>
                </a:cubicBezTo>
                <a:cubicBezTo>
                  <a:pt x="17172" y="4712"/>
                  <a:pt x="17170" y="4718"/>
                  <a:pt x="17168" y="4724"/>
                </a:cubicBezTo>
                <a:lnTo>
                  <a:pt x="17168" y="4724"/>
                </a:lnTo>
                <a:cubicBezTo>
                  <a:pt x="17167" y="4723"/>
                  <a:pt x="17167" y="4722"/>
                  <a:pt x="17166" y="4721"/>
                </a:cubicBezTo>
                <a:lnTo>
                  <a:pt x="17166" y="4721"/>
                </a:lnTo>
                <a:cubicBezTo>
                  <a:pt x="17172" y="4707"/>
                  <a:pt x="17178" y="4693"/>
                  <a:pt x="17184" y="4680"/>
                </a:cubicBezTo>
                <a:close/>
                <a:moveTo>
                  <a:pt x="17101" y="4893"/>
                </a:moveTo>
                <a:lnTo>
                  <a:pt x="17101" y="4893"/>
                </a:lnTo>
                <a:cubicBezTo>
                  <a:pt x="17102" y="4894"/>
                  <a:pt x="17102" y="4895"/>
                  <a:pt x="17102" y="4895"/>
                </a:cubicBezTo>
                <a:lnTo>
                  <a:pt x="17102" y="4895"/>
                </a:lnTo>
                <a:cubicBezTo>
                  <a:pt x="17066" y="4985"/>
                  <a:pt x="17030" y="5076"/>
                  <a:pt x="16994" y="5166"/>
                </a:cubicBezTo>
                <a:lnTo>
                  <a:pt x="16989" y="5179"/>
                </a:lnTo>
                <a:lnTo>
                  <a:pt x="16989" y="5179"/>
                </a:lnTo>
                <a:cubicBezTo>
                  <a:pt x="16989" y="5178"/>
                  <a:pt x="16989" y="5177"/>
                  <a:pt x="16988" y="5176"/>
                </a:cubicBezTo>
                <a:lnTo>
                  <a:pt x="16988" y="5176"/>
                </a:lnTo>
                <a:lnTo>
                  <a:pt x="17101" y="4893"/>
                </a:lnTo>
                <a:close/>
                <a:moveTo>
                  <a:pt x="16928" y="5321"/>
                </a:moveTo>
                <a:lnTo>
                  <a:pt x="16928" y="5321"/>
                </a:lnTo>
                <a:cubicBezTo>
                  <a:pt x="16929" y="5324"/>
                  <a:pt x="16930" y="5326"/>
                  <a:pt x="16931" y="5329"/>
                </a:cubicBezTo>
                <a:lnTo>
                  <a:pt x="16931" y="5329"/>
                </a:lnTo>
                <a:lnTo>
                  <a:pt x="16924" y="5346"/>
                </a:lnTo>
                <a:lnTo>
                  <a:pt x="16874" y="5471"/>
                </a:lnTo>
                <a:lnTo>
                  <a:pt x="16874" y="5471"/>
                </a:lnTo>
                <a:cubicBezTo>
                  <a:pt x="16887" y="5434"/>
                  <a:pt x="16901" y="5396"/>
                  <a:pt x="16914" y="5356"/>
                </a:cubicBezTo>
                <a:lnTo>
                  <a:pt x="16928" y="5321"/>
                </a:lnTo>
                <a:close/>
                <a:moveTo>
                  <a:pt x="16749" y="5804"/>
                </a:moveTo>
                <a:cubicBezTo>
                  <a:pt x="16749" y="5805"/>
                  <a:pt x="16749" y="5806"/>
                  <a:pt x="16749" y="5807"/>
                </a:cubicBezTo>
                <a:lnTo>
                  <a:pt x="16749" y="5807"/>
                </a:lnTo>
                <a:cubicBezTo>
                  <a:pt x="16746" y="5814"/>
                  <a:pt x="16744" y="5820"/>
                  <a:pt x="16741" y="5826"/>
                </a:cubicBezTo>
                <a:lnTo>
                  <a:pt x="16741" y="5826"/>
                </a:lnTo>
                <a:cubicBezTo>
                  <a:pt x="16742" y="5823"/>
                  <a:pt x="16743" y="5819"/>
                  <a:pt x="16744" y="5815"/>
                </a:cubicBezTo>
                <a:lnTo>
                  <a:pt x="16749" y="5804"/>
                </a:lnTo>
                <a:close/>
                <a:moveTo>
                  <a:pt x="17089" y="6512"/>
                </a:moveTo>
                <a:lnTo>
                  <a:pt x="17089" y="6513"/>
                </a:lnTo>
                <a:lnTo>
                  <a:pt x="17089" y="6513"/>
                </a:lnTo>
                <a:cubicBezTo>
                  <a:pt x="17087" y="6520"/>
                  <a:pt x="17086" y="6527"/>
                  <a:pt x="17084" y="6535"/>
                </a:cubicBezTo>
                <a:lnTo>
                  <a:pt x="16958" y="6902"/>
                </a:lnTo>
                <a:lnTo>
                  <a:pt x="16958" y="6902"/>
                </a:lnTo>
                <a:cubicBezTo>
                  <a:pt x="16957" y="6900"/>
                  <a:pt x="16956" y="6897"/>
                  <a:pt x="16954" y="6894"/>
                </a:cubicBezTo>
                <a:cubicBezTo>
                  <a:pt x="16994" y="6774"/>
                  <a:pt x="17044" y="6644"/>
                  <a:pt x="17084" y="6525"/>
                </a:cubicBezTo>
                <a:cubicBezTo>
                  <a:pt x="17086" y="6521"/>
                  <a:pt x="17087" y="6517"/>
                  <a:pt x="17089" y="6512"/>
                </a:cubicBezTo>
                <a:close/>
                <a:moveTo>
                  <a:pt x="16778" y="7012"/>
                </a:moveTo>
                <a:cubicBezTo>
                  <a:pt x="16754" y="7079"/>
                  <a:pt x="16731" y="7147"/>
                  <a:pt x="16704" y="7214"/>
                </a:cubicBezTo>
                <a:lnTo>
                  <a:pt x="16704" y="7204"/>
                </a:lnTo>
                <a:cubicBezTo>
                  <a:pt x="16704" y="7203"/>
                  <a:pt x="16704" y="7202"/>
                  <a:pt x="16703" y="7201"/>
                </a:cubicBezTo>
                <a:lnTo>
                  <a:pt x="16703" y="7201"/>
                </a:lnTo>
                <a:lnTo>
                  <a:pt x="16778" y="7012"/>
                </a:lnTo>
                <a:close/>
                <a:moveTo>
                  <a:pt x="16886" y="7077"/>
                </a:moveTo>
                <a:lnTo>
                  <a:pt x="16886" y="7077"/>
                </a:lnTo>
                <a:cubicBezTo>
                  <a:pt x="16887" y="7080"/>
                  <a:pt x="16889" y="7083"/>
                  <a:pt x="16890" y="7085"/>
                </a:cubicBezTo>
                <a:lnTo>
                  <a:pt x="16890" y="7085"/>
                </a:lnTo>
                <a:cubicBezTo>
                  <a:pt x="16853" y="7189"/>
                  <a:pt x="16815" y="7292"/>
                  <a:pt x="16777" y="7395"/>
                </a:cubicBezTo>
                <a:lnTo>
                  <a:pt x="16777" y="7395"/>
                </a:lnTo>
                <a:cubicBezTo>
                  <a:pt x="16776" y="7391"/>
                  <a:pt x="16775" y="7388"/>
                  <a:pt x="16774" y="7384"/>
                </a:cubicBezTo>
                <a:lnTo>
                  <a:pt x="16767" y="7376"/>
                </a:lnTo>
                <a:lnTo>
                  <a:pt x="16767" y="7376"/>
                </a:lnTo>
                <a:cubicBezTo>
                  <a:pt x="16804" y="7277"/>
                  <a:pt x="16848" y="7177"/>
                  <a:pt x="16886" y="7077"/>
                </a:cubicBezTo>
                <a:close/>
                <a:moveTo>
                  <a:pt x="16600" y="7479"/>
                </a:moveTo>
                <a:cubicBezTo>
                  <a:pt x="16589" y="7513"/>
                  <a:pt x="16575" y="7547"/>
                  <a:pt x="16561" y="7581"/>
                </a:cubicBezTo>
                <a:lnTo>
                  <a:pt x="16561" y="7581"/>
                </a:lnTo>
                <a:cubicBezTo>
                  <a:pt x="16573" y="7548"/>
                  <a:pt x="16586" y="7513"/>
                  <a:pt x="16600" y="7479"/>
                </a:cubicBezTo>
                <a:close/>
                <a:moveTo>
                  <a:pt x="16704" y="7545"/>
                </a:moveTo>
                <a:lnTo>
                  <a:pt x="16704" y="7545"/>
                </a:lnTo>
                <a:cubicBezTo>
                  <a:pt x="16707" y="7549"/>
                  <a:pt x="16710" y="7554"/>
                  <a:pt x="16713" y="7559"/>
                </a:cubicBezTo>
                <a:lnTo>
                  <a:pt x="16713" y="7559"/>
                </a:lnTo>
                <a:cubicBezTo>
                  <a:pt x="16710" y="7564"/>
                  <a:pt x="16707" y="7569"/>
                  <a:pt x="16704" y="7574"/>
                </a:cubicBezTo>
                <a:lnTo>
                  <a:pt x="16608" y="7853"/>
                </a:lnTo>
                <a:lnTo>
                  <a:pt x="16608" y="7853"/>
                </a:lnTo>
                <a:cubicBezTo>
                  <a:pt x="16607" y="7846"/>
                  <a:pt x="16606" y="7840"/>
                  <a:pt x="16604" y="7833"/>
                </a:cubicBezTo>
                <a:lnTo>
                  <a:pt x="16604" y="7823"/>
                </a:lnTo>
                <a:cubicBezTo>
                  <a:pt x="16603" y="7820"/>
                  <a:pt x="16602" y="7816"/>
                  <a:pt x="16601" y="7813"/>
                </a:cubicBezTo>
                <a:lnTo>
                  <a:pt x="16601" y="7813"/>
                </a:lnTo>
                <a:cubicBezTo>
                  <a:pt x="16630" y="7721"/>
                  <a:pt x="16667" y="7637"/>
                  <a:pt x="16704" y="7545"/>
                </a:cubicBezTo>
                <a:close/>
                <a:moveTo>
                  <a:pt x="16531" y="8003"/>
                </a:moveTo>
                <a:lnTo>
                  <a:pt x="16531" y="8003"/>
                </a:lnTo>
                <a:cubicBezTo>
                  <a:pt x="16532" y="8007"/>
                  <a:pt x="16533" y="8010"/>
                  <a:pt x="16535" y="8013"/>
                </a:cubicBezTo>
                <a:lnTo>
                  <a:pt x="16535" y="8033"/>
                </a:lnTo>
                <a:cubicBezTo>
                  <a:pt x="16535" y="8035"/>
                  <a:pt x="16536" y="8036"/>
                  <a:pt x="16536" y="8037"/>
                </a:cubicBezTo>
                <a:lnTo>
                  <a:pt x="16536" y="8037"/>
                </a:lnTo>
                <a:cubicBezTo>
                  <a:pt x="16535" y="8043"/>
                  <a:pt x="16535" y="8048"/>
                  <a:pt x="16535" y="8053"/>
                </a:cubicBezTo>
                <a:cubicBezTo>
                  <a:pt x="16496" y="8131"/>
                  <a:pt x="16466" y="8208"/>
                  <a:pt x="16437" y="8286"/>
                </a:cubicBezTo>
                <a:lnTo>
                  <a:pt x="16437" y="8286"/>
                </a:lnTo>
                <a:cubicBezTo>
                  <a:pt x="16436" y="8281"/>
                  <a:pt x="16435" y="8277"/>
                  <a:pt x="16435" y="8273"/>
                </a:cubicBezTo>
                <a:cubicBezTo>
                  <a:pt x="16465" y="8183"/>
                  <a:pt x="16495" y="8103"/>
                  <a:pt x="16525" y="8023"/>
                </a:cubicBezTo>
                <a:cubicBezTo>
                  <a:pt x="16526" y="8016"/>
                  <a:pt x="16529" y="8010"/>
                  <a:pt x="16531" y="8003"/>
                </a:cubicBezTo>
                <a:close/>
                <a:moveTo>
                  <a:pt x="16359" y="8471"/>
                </a:moveTo>
                <a:cubicBezTo>
                  <a:pt x="16360" y="8472"/>
                  <a:pt x="16362" y="8473"/>
                  <a:pt x="16365" y="8473"/>
                </a:cubicBezTo>
                <a:cubicBezTo>
                  <a:pt x="16365" y="8477"/>
                  <a:pt x="16366" y="8481"/>
                  <a:pt x="16367" y="8485"/>
                </a:cubicBezTo>
                <a:lnTo>
                  <a:pt x="16367" y="8485"/>
                </a:lnTo>
                <a:cubicBezTo>
                  <a:pt x="16366" y="8488"/>
                  <a:pt x="16365" y="8490"/>
                  <a:pt x="16365" y="8493"/>
                </a:cubicBezTo>
                <a:cubicBezTo>
                  <a:pt x="16335" y="8563"/>
                  <a:pt x="16315" y="8623"/>
                  <a:pt x="16295" y="8683"/>
                </a:cubicBezTo>
                <a:lnTo>
                  <a:pt x="16295" y="8654"/>
                </a:lnTo>
                <a:lnTo>
                  <a:pt x="16355" y="8483"/>
                </a:lnTo>
                <a:lnTo>
                  <a:pt x="16359" y="8471"/>
                </a:lnTo>
                <a:close/>
                <a:moveTo>
                  <a:pt x="17534" y="1"/>
                </a:moveTo>
                <a:lnTo>
                  <a:pt x="17524" y="21"/>
                </a:lnTo>
                <a:lnTo>
                  <a:pt x="17404" y="21"/>
                </a:lnTo>
                <a:cubicBezTo>
                  <a:pt x="17401" y="24"/>
                  <a:pt x="17398" y="27"/>
                  <a:pt x="17397" y="31"/>
                </a:cubicBezTo>
                <a:lnTo>
                  <a:pt x="17374" y="31"/>
                </a:lnTo>
                <a:lnTo>
                  <a:pt x="17364" y="21"/>
                </a:lnTo>
                <a:cubicBezTo>
                  <a:pt x="17364" y="31"/>
                  <a:pt x="17364" y="31"/>
                  <a:pt x="17364" y="31"/>
                </a:cubicBezTo>
                <a:cubicBezTo>
                  <a:pt x="17363" y="34"/>
                  <a:pt x="17363" y="37"/>
                  <a:pt x="17362" y="41"/>
                </a:cubicBezTo>
                <a:lnTo>
                  <a:pt x="17354" y="41"/>
                </a:lnTo>
                <a:lnTo>
                  <a:pt x="17361" y="48"/>
                </a:lnTo>
                <a:lnTo>
                  <a:pt x="17361" y="48"/>
                </a:lnTo>
                <a:cubicBezTo>
                  <a:pt x="17353" y="109"/>
                  <a:pt x="17340" y="170"/>
                  <a:pt x="17335" y="230"/>
                </a:cubicBezTo>
                <a:lnTo>
                  <a:pt x="17335" y="230"/>
                </a:lnTo>
                <a:cubicBezTo>
                  <a:pt x="17333" y="239"/>
                  <a:pt x="17331" y="247"/>
                  <a:pt x="17328" y="255"/>
                </a:cubicBezTo>
                <a:lnTo>
                  <a:pt x="17328" y="255"/>
                </a:lnTo>
                <a:cubicBezTo>
                  <a:pt x="17241" y="172"/>
                  <a:pt x="17138" y="97"/>
                  <a:pt x="17034" y="41"/>
                </a:cubicBezTo>
                <a:lnTo>
                  <a:pt x="16744" y="41"/>
                </a:lnTo>
                <a:cubicBezTo>
                  <a:pt x="16951" y="116"/>
                  <a:pt x="17140" y="235"/>
                  <a:pt x="17295" y="399"/>
                </a:cubicBezTo>
                <a:lnTo>
                  <a:pt x="17295" y="399"/>
                </a:lnTo>
                <a:cubicBezTo>
                  <a:pt x="17294" y="403"/>
                  <a:pt x="17294" y="407"/>
                  <a:pt x="17294" y="410"/>
                </a:cubicBezTo>
                <a:cubicBezTo>
                  <a:pt x="17274" y="480"/>
                  <a:pt x="17254" y="560"/>
                  <a:pt x="17244" y="640"/>
                </a:cubicBezTo>
                <a:cubicBezTo>
                  <a:pt x="17244" y="640"/>
                  <a:pt x="17244" y="640"/>
                  <a:pt x="17244" y="640"/>
                </a:cubicBezTo>
                <a:lnTo>
                  <a:pt x="17244" y="640"/>
                </a:lnTo>
                <a:cubicBezTo>
                  <a:pt x="16905" y="307"/>
                  <a:pt x="16429" y="141"/>
                  <a:pt x="15815" y="141"/>
                </a:cubicBezTo>
                <a:cubicBezTo>
                  <a:pt x="14766" y="141"/>
                  <a:pt x="13517" y="630"/>
                  <a:pt x="12429" y="1090"/>
                </a:cubicBezTo>
                <a:cubicBezTo>
                  <a:pt x="10940" y="1719"/>
                  <a:pt x="9681" y="2029"/>
                  <a:pt x="8562" y="2029"/>
                </a:cubicBezTo>
                <a:cubicBezTo>
                  <a:pt x="7024" y="2029"/>
                  <a:pt x="5785" y="1449"/>
                  <a:pt x="4786" y="261"/>
                </a:cubicBezTo>
                <a:cubicBezTo>
                  <a:pt x="4716" y="191"/>
                  <a:pt x="4656" y="111"/>
                  <a:pt x="4606" y="31"/>
                </a:cubicBezTo>
                <a:lnTo>
                  <a:pt x="4446" y="31"/>
                </a:lnTo>
                <a:cubicBezTo>
                  <a:pt x="4526" y="141"/>
                  <a:pt x="4606" y="251"/>
                  <a:pt x="4686" y="350"/>
                </a:cubicBezTo>
                <a:cubicBezTo>
                  <a:pt x="5621" y="1502"/>
                  <a:pt x="7022" y="2159"/>
                  <a:pt x="8496" y="2159"/>
                </a:cubicBezTo>
                <a:cubicBezTo>
                  <a:pt x="8518" y="2159"/>
                  <a:pt x="8540" y="2159"/>
                  <a:pt x="8562" y="2159"/>
                </a:cubicBezTo>
                <a:cubicBezTo>
                  <a:pt x="9691" y="2159"/>
                  <a:pt x="10970" y="1849"/>
                  <a:pt x="12478" y="1210"/>
                </a:cubicBezTo>
                <a:cubicBezTo>
                  <a:pt x="13308" y="860"/>
                  <a:pt x="14706" y="261"/>
                  <a:pt x="15815" y="261"/>
                </a:cubicBezTo>
                <a:cubicBezTo>
                  <a:pt x="16438" y="261"/>
                  <a:pt x="16904" y="446"/>
                  <a:pt x="17224" y="799"/>
                </a:cubicBezTo>
                <a:lnTo>
                  <a:pt x="17224" y="799"/>
                </a:lnTo>
                <a:cubicBezTo>
                  <a:pt x="17224" y="799"/>
                  <a:pt x="17224" y="800"/>
                  <a:pt x="17224" y="800"/>
                </a:cubicBezTo>
                <a:cubicBezTo>
                  <a:pt x="17214" y="850"/>
                  <a:pt x="17214" y="900"/>
                  <a:pt x="17204" y="960"/>
                </a:cubicBezTo>
                <a:lnTo>
                  <a:pt x="17204" y="1050"/>
                </a:lnTo>
                <a:cubicBezTo>
                  <a:pt x="17204" y="1064"/>
                  <a:pt x="17204" y="1077"/>
                  <a:pt x="17204" y="1090"/>
                </a:cubicBezTo>
                <a:cubicBezTo>
                  <a:pt x="17201" y="1087"/>
                  <a:pt x="17199" y="1085"/>
                  <a:pt x="17194" y="1080"/>
                </a:cubicBezTo>
                <a:cubicBezTo>
                  <a:pt x="16844" y="710"/>
                  <a:pt x="16335" y="520"/>
                  <a:pt x="15675" y="520"/>
                </a:cubicBezTo>
                <a:cubicBezTo>
                  <a:pt x="14566" y="520"/>
                  <a:pt x="13248" y="1050"/>
                  <a:pt x="12099" y="1549"/>
                </a:cubicBezTo>
                <a:cubicBezTo>
                  <a:pt x="10560" y="2209"/>
                  <a:pt x="9252" y="2528"/>
                  <a:pt x="8083" y="2528"/>
                </a:cubicBezTo>
                <a:cubicBezTo>
                  <a:pt x="8050" y="2529"/>
                  <a:pt x="8018" y="2529"/>
                  <a:pt x="7986" y="2529"/>
                </a:cubicBezTo>
                <a:cubicBezTo>
                  <a:pt x="6503" y="2529"/>
                  <a:pt x="5095" y="1854"/>
                  <a:pt x="4156" y="700"/>
                </a:cubicBezTo>
                <a:cubicBezTo>
                  <a:pt x="3987" y="500"/>
                  <a:pt x="3847" y="291"/>
                  <a:pt x="3727" y="61"/>
                </a:cubicBezTo>
                <a:lnTo>
                  <a:pt x="3587" y="61"/>
                </a:lnTo>
                <a:cubicBezTo>
                  <a:pt x="3707" y="321"/>
                  <a:pt x="3867" y="560"/>
                  <a:pt x="4057" y="780"/>
                </a:cubicBezTo>
                <a:cubicBezTo>
                  <a:pt x="5116" y="2029"/>
                  <a:pt x="6464" y="2658"/>
                  <a:pt x="8083" y="2658"/>
                </a:cubicBezTo>
                <a:cubicBezTo>
                  <a:pt x="9272" y="2658"/>
                  <a:pt x="10600" y="2329"/>
                  <a:pt x="12149" y="1659"/>
                </a:cubicBezTo>
                <a:cubicBezTo>
                  <a:pt x="13278" y="1160"/>
                  <a:pt x="14586" y="640"/>
                  <a:pt x="15675" y="640"/>
                </a:cubicBezTo>
                <a:cubicBezTo>
                  <a:pt x="16335" y="640"/>
                  <a:pt x="16834" y="830"/>
                  <a:pt x="17164" y="1220"/>
                </a:cubicBezTo>
                <a:cubicBezTo>
                  <a:pt x="17168" y="1227"/>
                  <a:pt x="17173" y="1235"/>
                  <a:pt x="17179" y="1243"/>
                </a:cubicBezTo>
                <a:lnTo>
                  <a:pt x="17179" y="1243"/>
                </a:lnTo>
                <a:cubicBezTo>
                  <a:pt x="17173" y="1277"/>
                  <a:pt x="17166" y="1313"/>
                  <a:pt x="17161" y="1350"/>
                </a:cubicBezTo>
                <a:lnTo>
                  <a:pt x="17161" y="1350"/>
                </a:lnTo>
                <a:cubicBezTo>
                  <a:pt x="17152" y="1379"/>
                  <a:pt x="17143" y="1408"/>
                  <a:pt x="17134" y="1439"/>
                </a:cubicBezTo>
                <a:cubicBezTo>
                  <a:pt x="17132" y="1449"/>
                  <a:pt x="17129" y="1459"/>
                  <a:pt x="17127" y="1469"/>
                </a:cubicBezTo>
                <a:lnTo>
                  <a:pt x="17127" y="1469"/>
                </a:lnTo>
                <a:cubicBezTo>
                  <a:pt x="17123" y="1466"/>
                  <a:pt x="17119" y="1464"/>
                  <a:pt x="17114" y="1459"/>
                </a:cubicBezTo>
                <a:cubicBezTo>
                  <a:pt x="16754" y="1060"/>
                  <a:pt x="16225" y="860"/>
                  <a:pt x="15536" y="860"/>
                </a:cubicBezTo>
                <a:cubicBezTo>
                  <a:pt x="14247" y="860"/>
                  <a:pt x="12628" y="1579"/>
                  <a:pt x="11759" y="1969"/>
                </a:cubicBezTo>
                <a:cubicBezTo>
                  <a:pt x="10181" y="2668"/>
                  <a:pt x="8822" y="2998"/>
                  <a:pt x="7603" y="2998"/>
                </a:cubicBezTo>
                <a:cubicBezTo>
                  <a:pt x="5965" y="2998"/>
                  <a:pt x="4586" y="2359"/>
                  <a:pt x="3527" y="1100"/>
                </a:cubicBezTo>
                <a:cubicBezTo>
                  <a:pt x="3257" y="790"/>
                  <a:pt x="3047" y="440"/>
                  <a:pt x="2918" y="61"/>
                </a:cubicBezTo>
                <a:lnTo>
                  <a:pt x="2788" y="61"/>
                </a:lnTo>
                <a:cubicBezTo>
                  <a:pt x="2918" y="470"/>
                  <a:pt x="3137" y="850"/>
                  <a:pt x="3427" y="1180"/>
                </a:cubicBezTo>
                <a:cubicBezTo>
                  <a:pt x="4516" y="2478"/>
                  <a:pt x="5925" y="3128"/>
                  <a:pt x="7603" y="3128"/>
                </a:cubicBezTo>
                <a:cubicBezTo>
                  <a:pt x="8842" y="3128"/>
                  <a:pt x="10221" y="2788"/>
                  <a:pt x="11809" y="2079"/>
                </a:cubicBezTo>
                <a:cubicBezTo>
                  <a:pt x="12668" y="1699"/>
                  <a:pt x="14277" y="990"/>
                  <a:pt x="15536" y="990"/>
                </a:cubicBezTo>
                <a:cubicBezTo>
                  <a:pt x="16234" y="990"/>
                  <a:pt x="16753" y="1199"/>
                  <a:pt x="17093" y="1628"/>
                </a:cubicBezTo>
                <a:lnTo>
                  <a:pt x="17093" y="1628"/>
                </a:lnTo>
                <a:cubicBezTo>
                  <a:pt x="17080" y="1689"/>
                  <a:pt x="17072" y="1746"/>
                  <a:pt x="17064" y="1809"/>
                </a:cubicBezTo>
                <a:cubicBezTo>
                  <a:pt x="17064" y="1812"/>
                  <a:pt x="17063" y="1814"/>
                  <a:pt x="17063" y="1817"/>
                </a:cubicBezTo>
                <a:lnTo>
                  <a:pt x="17063" y="1817"/>
                </a:lnTo>
                <a:cubicBezTo>
                  <a:pt x="16683" y="1405"/>
                  <a:pt x="16128" y="1200"/>
                  <a:pt x="15426" y="1200"/>
                </a:cubicBezTo>
                <a:cubicBezTo>
                  <a:pt x="14227" y="1200"/>
                  <a:pt x="12808" y="1769"/>
                  <a:pt x="11449" y="2379"/>
                </a:cubicBezTo>
                <a:cubicBezTo>
                  <a:pt x="9851" y="3098"/>
                  <a:pt x="8402" y="3468"/>
                  <a:pt x="7144" y="3468"/>
                </a:cubicBezTo>
                <a:cubicBezTo>
                  <a:pt x="5445" y="3468"/>
                  <a:pt x="4027" y="2798"/>
                  <a:pt x="2918" y="1489"/>
                </a:cubicBezTo>
                <a:cubicBezTo>
                  <a:pt x="2558" y="1080"/>
                  <a:pt x="2308" y="580"/>
                  <a:pt x="2198" y="41"/>
                </a:cubicBezTo>
                <a:lnTo>
                  <a:pt x="2068" y="41"/>
                </a:lnTo>
                <a:cubicBezTo>
                  <a:pt x="2178" y="610"/>
                  <a:pt x="2438" y="1140"/>
                  <a:pt x="2818" y="1569"/>
                </a:cubicBezTo>
                <a:cubicBezTo>
                  <a:pt x="3947" y="2908"/>
                  <a:pt x="5405" y="3587"/>
                  <a:pt x="7144" y="3587"/>
                </a:cubicBezTo>
                <a:cubicBezTo>
                  <a:pt x="8432" y="3587"/>
                  <a:pt x="9861" y="3228"/>
                  <a:pt x="11499" y="2488"/>
                </a:cubicBezTo>
                <a:cubicBezTo>
                  <a:pt x="12838" y="1889"/>
                  <a:pt x="14247" y="1330"/>
                  <a:pt x="15416" y="1330"/>
                </a:cubicBezTo>
                <a:cubicBezTo>
                  <a:pt x="16137" y="1330"/>
                  <a:pt x="16673" y="1545"/>
                  <a:pt x="17033" y="1975"/>
                </a:cubicBezTo>
                <a:lnTo>
                  <a:pt x="17033" y="1975"/>
                </a:lnTo>
                <a:cubicBezTo>
                  <a:pt x="17023" y="2026"/>
                  <a:pt x="17014" y="2112"/>
                  <a:pt x="17014" y="2179"/>
                </a:cubicBezTo>
                <a:cubicBezTo>
                  <a:pt x="17014" y="2189"/>
                  <a:pt x="17014" y="2199"/>
                  <a:pt x="17014" y="2209"/>
                </a:cubicBezTo>
                <a:lnTo>
                  <a:pt x="17014" y="2229"/>
                </a:lnTo>
                <a:cubicBezTo>
                  <a:pt x="17013" y="2234"/>
                  <a:pt x="17012" y="2239"/>
                  <a:pt x="17011" y="2244"/>
                </a:cubicBezTo>
                <a:lnTo>
                  <a:pt x="17011" y="2244"/>
                </a:lnTo>
                <a:cubicBezTo>
                  <a:pt x="16622" y="1804"/>
                  <a:pt x="16047" y="1579"/>
                  <a:pt x="15296" y="1579"/>
                </a:cubicBezTo>
                <a:cubicBezTo>
                  <a:pt x="14027" y="1579"/>
                  <a:pt x="12488" y="2219"/>
                  <a:pt x="11140" y="2828"/>
                </a:cubicBezTo>
                <a:cubicBezTo>
                  <a:pt x="9491" y="3587"/>
                  <a:pt x="7993" y="3967"/>
                  <a:pt x="6684" y="3967"/>
                </a:cubicBezTo>
                <a:cubicBezTo>
                  <a:pt x="4926" y="3967"/>
                  <a:pt x="3457" y="3278"/>
                  <a:pt x="2318" y="1929"/>
                </a:cubicBezTo>
                <a:cubicBezTo>
                  <a:pt x="1849" y="1409"/>
                  <a:pt x="1579" y="760"/>
                  <a:pt x="1529" y="71"/>
                </a:cubicBezTo>
                <a:lnTo>
                  <a:pt x="1399" y="71"/>
                </a:lnTo>
                <a:cubicBezTo>
                  <a:pt x="1429" y="710"/>
                  <a:pt x="1679" y="1370"/>
                  <a:pt x="2218" y="2009"/>
                </a:cubicBezTo>
                <a:cubicBezTo>
                  <a:pt x="3387" y="3398"/>
                  <a:pt x="4896" y="4097"/>
                  <a:pt x="6694" y="4097"/>
                </a:cubicBezTo>
                <a:cubicBezTo>
                  <a:pt x="8023" y="4097"/>
                  <a:pt x="9531" y="3707"/>
                  <a:pt x="11200" y="2948"/>
                </a:cubicBezTo>
                <a:cubicBezTo>
                  <a:pt x="12069" y="2538"/>
                  <a:pt x="13897" y="1709"/>
                  <a:pt x="15306" y="1709"/>
                </a:cubicBezTo>
                <a:cubicBezTo>
                  <a:pt x="16051" y="1709"/>
                  <a:pt x="16613" y="1931"/>
                  <a:pt x="16984" y="2383"/>
                </a:cubicBezTo>
                <a:lnTo>
                  <a:pt x="16984" y="2383"/>
                </a:lnTo>
                <a:cubicBezTo>
                  <a:pt x="16974" y="2446"/>
                  <a:pt x="16957" y="2518"/>
                  <a:pt x="16947" y="2590"/>
                </a:cubicBezTo>
                <a:lnTo>
                  <a:pt x="16947" y="2590"/>
                </a:lnTo>
                <a:cubicBezTo>
                  <a:pt x="16547" y="2126"/>
                  <a:pt x="15950" y="1889"/>
                  <a:pt x="15166" y="1889"/>
                </a:cubicBezTo>
                <a:cubicBezTo>
                  <a:pt x="13827" y="1889"/>
                  <a:pt x="12219" y="2558"/>
                  <a:pt x="10810" y="3218"/>
                </a:cubicBezTo>
                <a:cubicBezTo>
                  <a:pt x="9122" y="4007"/>
                  <a:pt x="7573" y="4407"/>
                  <a:pt x="6214" y="4407"/>
                </a:cubicBezTo>
                <a:cubicBezTo>
                  <a:pt x="4396" y="4407"/>
                  <a:pt x="2878" y="3697"/>
                  <a:pt x="1689" y="2289"/>
                </a:cubicBezTo>
                <a:cubicBezTo>
                  <a:pt x="1059" y="1539"/>
                  <a:pt x="830" y="780"/>
                  <a:pt x="880" y="31"/>
                </a:cubicBezTo>
                <a:lnTo>
                  <a:pt x="750" y="31"/>
                </a:lnTo>
                <a:cubicBezTo>
                  <a:pt x="700" y="800"/>
                  <a:pt x="930" y="1589"/>
                  <a:pt x="1589" y="2369"/>
                </a:cubicBezTo>
                <a:cubicBezTo>
                  <a:pt x="2798" y="3807"/>
                  <a:pt x="4356" y="4527"/>
                  <a:pt x="6214" y="4527"/>
                </a:cubicBezTo>
                <a:cubicBezTo>
                  <a:pt x="7593" y="4527"/>
                  <a:pt x="9162" y="4127"/>
                  <a:pt x="10860" y="3328"/>
                </a:cubicBezTo>
                <a:cubicBezTo>
                  <a:pt x="12259" y="2678"/>
                  <a:pt x="13857" y="2009"/>
                  <a:pt x="15166" y="2009"/>
                </a:cubicBezTo>
                <a:cubicBezTo>
                  <a:pt x="15965" y="2009"/>
                  <a:pt x="16555" y="2259"/>
                  <a:pt x="16934" y="2768"/>
                </a:cubicBezTo>
                <a:cubicBezTo>
                  <a:pt x="16934" y="2768"/>
                  <a:pt x="16934" y="2768"/>
                  <a:pt x="16934" y="2768"/>
                </a:cubicBezTo>
                <a:lnTo>
                  <a:pt x="16934" y="2768"/>
                </a:lnTo>
                <a:cubicBezTo>
                  <a:pt x="16934" y="2772"/>
                  <a:pt x="16934" y="2775"/>
                  <a:pt x="16934" y="2778"/>
                </a:cubicBezTo>
                <a:cubicBezTo>
                  <a:pt x="16924" y="2788"/>
                  <a:pt x="16924" y="2788"/>
                  <a:pt x="16934" y="2798"/>
                </a:cubicBezTo>
                <a:cubicBezTo>
                  <a:pt x="16934" y="2803"/>
                  <a:pt x="16933" y="2809"/>
                  <a:pt x="16932" y="2814"/>
                </a:cubicBezTo>
                <a:lnTo>
                  <a:pt x="16932" y="2814"/>
                </a:lnTo>
                <a:cubicBezTo>
                  <a:pt x="16915" y="2867"/>
                  <a:pt x="16906" y="2928"/>
                  <a:pt x="16897" y="2989"/>
                </a:cubicBezTo>
                <a:lnTo>
                  <a:pt x="16897" y="2989"/>
                </a:lnTo>
                <a:cubicBezTo>
                  <a:pt x="16477" y="2496"/>
                  <a:pt x="15850" y="2249"/>
                  <a:pt x="15036" y="2249"/>
                </a:cubicBezTo>
                <a:cubicBezTo>
                  <a:pt x="13637" y="2249"/>
                  <a:pt x="11959" y="2958"/>
                  <a:pt x="10490" y="3657"/>
                </a:cubicBezTo>
                <a:cubicBezTo>
                  <a:pt x="9691" y="4047"/>
                  <a:pt x="8852" y="4357"/>
                  <a:pt x="7993" y="4586"/>
                </a:cubicBezTo>
                <a:cubicBezTo>
                  <a:pt x="7263" y="4786"/>
                  <a:pt x="6504" y="4886"/>
                  <a:pt x="5745" y="4896"/>
                </a:cubicBezTo>
                <a:cubicBezTo>
                  <a:pt x="3877" y="4896"/>
                  <a:pt x="2298" y="4157"/>
                  <a:pt x="1069" y="2708"/>
                </a:cubicBezTo>
                <a:cubicBezTo>
                  <a:pt x="330" y="1829"/>
                  <a:pt x="140" y="930"/>
                  <a:pt x="290" y="41"/>
                </a:cubicBezTo>
                <a:lnTo>
                  <a:pt x="150" y="41"/>
                </a:lnTo>
                <a:cubicBezTo>
                  <a:pt x="0" y="950"/>
                  <a:pt x="210" y="1879"/>
                  <a:pt x="979" y="2788"/>
                </a:cubicBezTo>
                <a:cubicBezTo>
                  <a:pt x="1549" y="3488"/>
                  <a:pt x="2268" y="4047"/>
                  <a:pt x="3087" y="4447"/>
                </a:cubicBezTo>
                <a:cubicBezTo>
                  <a:pt x="3887" y="4807"/>
                  <a:pt x="4763" y="5006"/>
                  <a:pt x="5650" y="5006"/>
                </a:cubicBezTo>
                <a:cubicBezTo>
                  <a:pt x="5672" y="5006"/>
                  <a:pt x="5693" y="5006"/>
                  <a:pt x="5715" y="5006"/>
                </a:cubicBezTo>
                <a:cubicBezTo>
                  <a:pt x="7154" y="5006"/>
                  <a:pt x="8762" y="4576"/>
                  <a:pt x="10520" y="3757"/>
                </a:cubicBezTo>
                <a:cubicBezTo>
                  <a:pt x="11969" y="3068"/>
                  <a:pt x="13637" y="2359"/>
                  <a:pt x="15016" y="2359"/>
                </a:cubicBezTo>
                <a:cubicBezTo>
                  <a:pt x="15855" y="2359"/>
                  <a:pt x="16465" y="2618"/>
                  <a:pt x="16854" y="3148"/>
                </a:cubicBezTo>
                <a:cubicBezTo>
                  <a:pt x="16858" y="3152"/>
                  <a:pt x="16862" y="3157"/>
                  <a:pt x="16865" y="3163"/>
                </a:cubicBezTo>
                <a:lnTo>
                  <a:pt x="16865" y="3163"/>
                </a:lnTo>
                <a:cubicBezTo>
                  <a:pt x="16865" y="3164"/>
                  <a:pt x="16865" y="3166"/>
                  <a:pt x="16864" y="3168"/>
                </a:cubicBezTo>
                <a:cubicBezTo>
                  <a:pt x="16854" y="3248"/>
                  <a:pt x="16844" y="3328"/>
                  <a:pt x="16834" y="3408"/>
                </a:cubicBezTo>
                <a:cubicBezTo>
                  <a:pt x="16831" y="3439"/>
                  <a:pt x="16829" y="3470"/>
                  <a:pt x="16827" y="3502"/>
                </a:cubicBezTo>
                <a:lnTo>
                  <a:pt x="16827" y="3502"/>
                </a:lnTo>
                <a:cubicBezTo>
                  <a:pt x="16803" y="3610"/>
                  <a:pt x="16783" y="3720"/>
                  <a:pt x="16769" y="3831"/>
                </a:cubicBezTo>
                <a:lnTo>
                  <a:pt x="16769" y="3831"/>
                </a:lnTo>
                <a:cubicBezTo>
                  <a:pt x="16754" y="3887"/>
                  <a:pt x="16739" y="3942"/>
                  <a:pt x="16724" y="3997"/>
                </a:cubicBezTo>
                <a:cubicBezTo>
                  <a:pt x="16684" y="4197"/>
                  <a:pt x="16654" y="4387"/>
                  <a:pt x="16634" y="4586"/>
                </a:cubicBezTo>
                <a:cubicBezTo>
                  <a:pt x="16628" y="4654"/>
                  <a:pt x="16621" y="4717"/>
                  <a:pt x="16617" y="4781"/>
                </a:cubicBezTo>
                <a:lnTo>
                  <a:pt x="16617" y="4781"/>
                </a:lnTo>
                <a:cubicBezTo>
                  <a:pt x="16596" y="4883"/>
                  <a:pt x="16578" y="4984"/>
                  <a:pt x="16567" y="5089"/>
                </a:cubicBezTo>
                <a:lnTo>
                  <a:pt x="16567" y="5089"/>
                </a:lnTo>
                <a:cubicBezTo>
                  <a:pt x="16559" y="5124"/>
                  <a:pt x="16551" y="5160"/>
                  <a:pt x="16545" y="5196"/>
                </a:cubicBezTo>
                <a:cubicBezTo>
                  <a:pt x="16495" y="5406"/>
                  <a:pt x="16465" y="5615"/>
                  <a:pt x="16445" y="5825"/>
                </a:cubicBezTo>
                <a:cubicBezTo>
                  <a:pt x="16440" y="5868"/>
                  <a:pt x="16435" y="5911"/>
                  <a:pt x="16431" y="5954"/>
                </a:cubicBezTo>
                <a:lnTo>
                  <a:pt x="16431" y="5954"/>
                </a:lnTo>
                <a:cubicBezTo>
                  <a:pt x="16405" y="6073"/>
                  <a:pt x="16385" y="6190"/>
                  <a:pt x="16370" y="6308"/>
                </a:cubicBezTo>
                <a:lnTo>
                  <a:pt x="16370" y="6308"/>
                </a:lnTo>
                <a:cubicBezTo>
                  <a:pt x="16361" y="6349"/>
                  <a:pt x="16353" y="6390"/>
                  <a:pt x="16345" y="6435"/>
                </a:cubicBezTo>
                <a:cubicBezTo>
                  <a:pt x="16305" y="6594"/>
                  <a:pt x="16278" y="6759"/>
                  <a:pt x="16258" y="6920"/>
                </a:cubicBezTo>
                <a:lnTo>
                  <a:pt x="16258" y="6920"/>
                </a:lnTo>
                <a:cubicBezTo>
                  <a:pt x="16248" y="6965"/>
                  <a:pt x="16237" y="7008"/>
                  <a:pt x="16225" y="7054"/>
                </a:cubicBezTo>
                <a:cubicBezTo>
                  <a:pt x="16185" y="7254"/>
                  <a:pt x="16155" y="7464"/>
                  <a:pt x="16135" y="7664"/>
                </a:cubicBezTo>
                <a:cubicBezTo>
                  <a:pt x="16128" y="7728"/>
                  <a:pt x="16121" y="7798"/>
                  <a:pt x="16117" y="7865"/>
                </a:cubicBezTo>
                <a:lnTo>
                  <a:pt x="16117" y="7865"/>
                </a:lnTo>
                <a:cubicBezTo>
                  <a:pt x="16110" y="7895"/>
                  <a:pt x="16102" y="7924"/>
                  <a:pt x="16095" y="7953"/>
                </a:cubicBezTo>
                <a:cubicBezTo>
                  <a:pt x="16065" y="8063"/>
                  <a:pt x="16045" y="8173"/>
                  <a:pt x="16015" y="8283"/>
                </a:cubicBezTo>
                <a:cubicBezTo>
                  <a:pt x="15975" y="8483"/>
                  <a:pt x="15945" y="8683"/>
                  <a:pt x="15925" y="8892"/>
                </a:cubicBezTo>
                <a:cubicBezTo>
                  <a:pt x="15921" y="8932"/>
                  <a:pt x="15916" y="8973"/>
                  <a:pt x="15913" y="9014"/>
                </a:cubicBezTo>
                <a:lnTo>
                  <a:pt x="15913" y="9014"/>
                </a:lnTo>
                <a:cubicBezTo>
                  <a:pt x="15889" y="9148"/>
                  <a:pt x="15870" y="9280"/>
                  <a:pt x="15855" y="9414"/>
                </a:cubicBezTo>
                <a:lnTo>
                  <a:pt x="15855" y="9414"/>
                </a:lnTo>
                <a:cubicBezTo>
                  <a:pt x="15848" y="9447"/>
                  <a:pt x="15841" y="9479"/>
                  <a:pt x="15835" y="9512"/>
                </a:cubicBezTo>
                <a:cubicBezTo>
                  <a:pt x="15795" y="9712"/>
                  <a:pt x="15765" y="9911"/>
                  <a:pt x="15745" y="10111"/>
                </a:cubicBezTo>
                <a:cubicBezTo>
                  <a:pt x="15742" y="10144"/>
                  <a:pt x="15738" y="10176"/>
                  <a:pt x="15735" y="10208"/>
                </a:cubicBezTo>
                <a:lnTo>
                  <a:pt x="15735" y="10208"/>
                </a:lnTo>
                <a:cubicBezTo>
                  <a:pt x="15705" y="10375"/>
                  <a:pt x="15682" y="10546"/>
                  <a:pt x="15665" y="10711"/>
                </a:cubicBezTo>
                <a:cubicBezTo>
                  <a:pt x="15658" y="10781"/>
                  <a:pt x="15651" y="10851"/>
                  <a:pt x="15644" y="10920"/>
                </a:cubicBezTo>
                <a:lnTo>
                  <a:pt x="15644" y="10920"/>
                </a:lnTo>
                <a:cubicBezTo>
                  <a:pt x="15635" y="10976"/>
                  <a:pt x="15627" y="11032"/>
                  <a:pt x="15618" y="11088"/>
                </a:cubicBezTo>
                <a:lnTo>
                  <a:pt x="15618" y="11088"/>
                </a:lnTo>
                <a:cubicBezTo>
                  <a:pt x="15598" y="11168"/>
                  <a:pt x="15579" y="11247"/>
                  <a:pt x="15565" y="11330"/>
                </a:cubicBezTo>
                <a:cubicBezTo>
                  <a:pt x="15539" y="11455"/>
                  <a:pt x="15517" y="11575"/>
                  <a:pt x="15500" y="11699"/>
                </a:cubicBezTo>
                <a:lnTo>
                  <a:pt x="15500" y="11699"/>
                </a:lnTo>
                <a:cubicBezTo>
                  <a:pt x="15483" y="11768"/>
                  <a:pt x="15469" y="11831"/>
                  <a:pt x="15456" y="11899"/>
                </a:cubicBezTo>
                <a:cubicBezTo>
                  <a:pt x="15246" y="12988"/>
                  <a:pt x="15246" y="14067"/>
                  <a:pt x="15715" y="15126"/>
                </a:cubicBezTo>
                <a:cubicBezTo>
                  <a:pt x="16265" y="16345"/>
                  <a:pt x="17873" y="17434"/>
                  <a:pt x="19352" y="17664"/>
                </a:cubicBezTo>
                <a:lnTo>
                  <a:pt x="19352" y="17534"/>
                </a:lnTo>
                <a:cubicBezTo>
                  <a:pt x="17923" y="17334"/>
                  <a:pt x="16375" y="16275"/>
                  <a:pt x="15845" y="15096"/>
                </a:cubicBezTo>
                <a:cubicBezTo>
                  <a:pt x="15575" y="14477"/>
                  <a:pt x="15446" y="13808"/>
                  <a:pt x="15466" y="13128"/>
                </a:cubicBezTo>
                <a:cubicBezTo>
                  <a:pt x="15466" y="13122"/>
                  <a:pt x="15466" y="13115"/>
                  <a:pt x="15466" y="13109"/>
                </a:cubicBezTo>
                <a:lnTo>
                  <a:pt x="15466" y="13109"/>
                </a:lnTo>
                <a:cubicBezTo>
                  <a:pt x="15516" y="13568"/>
                  <a:pt x="15635" y="14018"/>
                  <a:pt x="15825" y="14437"/>
                </a:cubicBezTo>
                <a:cubicBezTo>
                  <a:pt x="16365" y="15626"/>
                  <a:pt x="17923" y="16675"/>
                  <a:pt x="19372" y="16905"/>
                </a:cubicBezTo>
                <a:lnTo>
                  <a:pt x="19372" y="16775"/>
                </a:lnTo>
                <a:cubicBezTo>
                  <a:pt x="17963" y="16575"/>
                  <a:pt x="16455" y="15556"/>
                  <a:pt x="15935" y="14407"/>
                </a:cubicBezTo>
                <a:cubicBezTo>
                  <a:pt x="15675" y="13818"/>
                  <a:pt x="15546" y="13168"/>
                  <a:pt x="15565" y="12529"/>
                </a:cubicBezTo>
                <a:cubicBezTo>
                  <a:pt x="15565" y="12511"/>
                  <a:pt x="15566" y="12493"/>
                  <a:pt x="15566" y="12475"/>
                </a:cubicBezTo>
                <a:lnTo>
                  <a:pt x="15566" y="12475"/>
                </a:lnTo>
                <a:cubicBezTo>
                  <a:pt x="15569" y="12504"/>
                  <a:pt x="15572" y="12532"/>
                  <a:pt x="15575" y="12559"/>
                </a:cubicBezTo>
                <a:cubicBezTo>
                  <a:pt x="15625" y="12988"/>
                  <a:pt x="15745" y="13408"/>
                  <a:pt x="15925" y="13808"/>
                </a:cubicBezTo>
                <a:cubicBezTo>
                  <a:pt x="16465" y="14977"/>
                  <a:pt x="17953" y="15976"/>
                  <a:pt x="19372" y="16195"/>
                </a:cubicBezTo>
                <a:lnTo>
                  <a:pt x="19372" y="16075"/>
                </a:lnTo>
                <a:cubicBezTo>
                  <a:pt x="18003" y="15816"/>
                  <a:pt x="16535" y="14827"/>
                  <a:pt x="16035" y="13728"/>
                </a:cubicBezTo>
                <a:lnTo>
                  <a:pt x="16025" y="13728"/>
                </a:lnTo>
                <a:cubicBezTo>
                  <a:pt x="15765" y="13128"/>
                  <a:pt x="15635" y="12489"/>
                  <a:pt x="15655" y="11840"/>
                </a:cubicBezTo>
                <a:lnTo>
                  <a:pt x="15655" y="11840"/>
                </a:lnTo>
                <a:cubicBezTo>
                  <a:pt x="15705" y="12279"/>
                  <a:pt x="15825" y="12699"/>
                  <a:pt x="16005" y="13098"/>
                </a:cubicBezTo>
                <a:cubicBezTo>
                  <a:pt x="16525" y="14227"/>
                  <a:pt x="17973" y="15196"/>
                  <a:pt x="19362" y="15416"/>
                </a:cubicBezTo>
                <a:lnTo>
                  <a:pt x="19362" y="15286"/>
                </a:lnTo>
                <a:cubicBezTo>
                  <a:pt x="18023" y="15066"/>
                  <a:pt x="16624" y="14127"/>
                  <a:pt x="16125" y="13038"/>
                </a:cubicBezTo>
                <a:cubicBezTo>
                  <a:pt x="15872" y="12504"/>
                  <a:pt x="15752" y="11922"/>
                  <a:pt x="15755" y="11330"/>
                </a:cubicBezTo>
                <a:lnTo>
                  <a:pt x="15755" y="11330"/>
                </a:lnTo>
                <a:cubicBezTo>
                  <a:pt x="15809" y="11706"/>
                  <a:pt x="15925" y="12081"/>
                  <a:pt x="16085" y="12429"/>
                </a:cubicBezTo>
                <a:cubicBezTo>
                  <a:pt x="16634" y="13608"/>
                  <a:pt x="18093" y="14457"/>
                  <a:pt x="19342" y="14657"/>
                </a:cubicBezTo>
                <a:lnTo>
                  <a:pt x="19342" y="14537"/>
                </a:lnTo>
                <a:cubicBezTo>
                  <a:pt x="18063" y="14317"/>
                  <a:pt x="16704" y="13408"/>
                  <a:pt x="16215" y="12359"/>
                </a:cubicBezTo>
                <a:cubicBezTo>
                  <a:pt x="16005" y="11909"/>
                  <a:pt x="15885" y="11420"/>
                  <a:pt x="15855" y="10910"/>
                </a:cubicBezTo>
                <a:cubicBezTo>
                  <a:pt x="15866" y="10894"/>
                  <a:pt x="15875" y="10874"/>
                  <a:pt x="15881" y="10852"/>
                </a:cubicBezTo>
                <a:lnTo>
                  <a:pt x="15881" y="10852"/>
                </a:lnTo>
                <a:cubicBezTo>
                  <a:pt x="15942" y="11161"/>
                  <a:pt x="16040" y="11469"/>
                  <a:pt x="16175" y="11750"/>
                </a:cubicBezTo>
                <a:cubicBezTo>
                  <a:pt x="16674" y="12819"/>
                  <a:pt x="18023" y="13708"/>
                  <a:pt x="19342" y="13918"/>
                </a:cubicBezTo>
                <a:lnTo>
                  <a:pt x="19342" y="13788"/>
                </a:lnTo>
                <a:cubicBezTo>
                  <a:pt x="18083" y="13568"/>
                  <a:pt x="16794" y="12709"/>
                  <a:pt x="16305" y="11680"/>
                </a:cubicBezTo>
                <a:cubicBezTo>
                  <a:pt x="16135" y="11320"/>
                  <a:pt x="16025" y="10930"/>
                  <a:pt x="15975" y="10531"/>
                </a:cubicBezTo>
                <a:lnTo>
                  <a:pt x="16021" y="10399"/>
                </a:lnTo>
                <a:lnTo>
                  <a:pt x="16021" y="10399"/>
                </a:lnTo>
                <a:cubicBezTo>
                  <a:pt x="16072" y="10620"/>
                  <a:pt x="16159" y="10850"/>
                  <a:pt x="16265" y="11060"/>
                </a:cubicBezTo>
                <a:cubicBezTo>
                  <a:pt x="16744" y="12089"/>
                  <a:pt x="18053" y="12948"/>
                  <a:pt x="19332" y="13148"/>
                </a:cubicBezTo>
                <a:lnTo>
                  <a:pt x="19332" y="13028"/>
                </a:lnTo>
                <a:cubicBezTo>
                  <a:pt x="18123" y="12809"/>
                  <a:pt x="16864" y="11979"/>
                  <a:pt x="16395" y="10990"/>
                </a:cubicBezTo>
                <a:cubicBezTo>
                  <a:pt x="16265" y="10721"/>
                  <a:pt x="16175" y="10431"/>
                  <a:pt x="16115" y="10131"/>
                </a:cubicBezTo>
                <a:lnTo>
                  <a:pt x="16195" y="9911"/>
                </a:lnTo>
                <a:cubicBezTo>
                  <a:pt x="16196" y="9906"/>
                  <a:pt x="16198" y="9901"/>
                  <a:pt x="16200" y="9896"/>
                </a:cubicBezTo>
                <a:lnTo>
                  <a:pt x="16200" y="9896"/>
                </a:lnTo>
                <a:cubicBezTo>
                  <a:pt x="16201" y="9901"/>
                  <a:pt x="16203" y="9906"/>
                  <a:pt x="16205" y="9911"/>
                </a:cubicBezTo>
                <a:cubicBezTo>
                  <a:pt x="16255" y="10071"/>
                  <a:pt x="16315" y="10221"/>
                  <a:pt x="16385" y="10371"/>
                </a:cubicBezTo>
                <a:cubicBezTo>
                  <a:pt x="16914" y="11480"/>
                  <a:pt x="18213" y="12199"/>
                  <a:pt x="19372" y="12389"/>
                </a:cubicBezTo>
                <a:lnTo>
                  <a:pt x="19372" y="12259"/>
                </a:lnTo>
                <a:cubicBezTo>
                  <a:pt x="18263" y="12059"/>
                  <a:pt x="16994" y="11360"/>
                  <a:pt x="16495" y="10311"/>
                </a:cubicBezTo>
                <a:cubicBezTo>
                  <a:pt x="16395" y="10121"/>
                  <a:pt x="16325" y="9921"/>
                  <a:pt x="16265" y="9712"/>
                </a:cubicBezTo>
                <a:lnTo>
                  <a:pt x="16360" y="9465"/>
                </a:lnTo>
                <a:lnTo>
                  <a:pt x="16360" y="9465"/>
                </a:lnTo>
                <a:cubicBezTo>
                  <a:pt x="16388" y="9540"/>
                  <a:pt x="16417" y="9616"/>
                  <a:pt x="16455" y="9692"/>
                </a:cubicBezTo>
                <a:cubicBezTo>
                  <a:pt x="16974" y="10751"/>
                  <a:pt x="18233" y="11450"/>
                  <a:pt x="19352" y="11630"/>
                </a:cubicBezTo>
                <a:lnTo>
                  <a:pt x="19352" y="11510"/>
                </a:lnTo>
                <a:cubicBezTo>
                  <a:pt x="18283" y="11320"/>
                  <a:pt x="17084" y="10651"/>
                  <a:pt x="16585" y="9632"/>
                </a:cubicBezTo>
                <a:cubicBezTo>
                  <a:pt x="16525" y="9512"/>
                  <a:pt x="16475" y="9392"/>
                  <a:pt x="16435" y="9262"/>
                </a:cubicBezTo>
                <a:lnTo>
                  <a:pt x="16495" y="9092"/>
                </a:lnTo>
                <a:cubicBezTo>
                  <a:pt x="16515" y="9052"/>
                  <a:pt x="16525" y="9002"/>
                  <a:pt x="16545" y="8962"/>
                </a:cubicBezTo>
                <a:lnTo>
                  <a:pt x="16565" y="9002"/>
                </a:lnTo>
                <a:cubicBezTo>
                  <a:pt x="17064" y="10011"/>
                  <a:pt x="18273" y="10691"/>
                  <a:pt x="19352" y="10870"/>
                </a:cubicBezTo>
                <a:lnTo>
                  <a:pt x="19352" y="10751"/>
                </a:lnTo>
                <a:cubicBezTo>
                  <a:pt x="18313" y="10561"/>
                  <a:pt x="17164" y="9921"/>
                  <a:pt x="16674" y="8952"/>
                </a:cubicBezTo>
                <a:lnTo>
                  <a:pt x="16674" y="8942"/>
                </a:lnTo>
                <a:cubicBezTo>
                  <a:pt x="16644" y="8892"/>
                  <a:pt x="16624" y="8852"/>
                  <a:pt x="16604" y="8802"/>
                </a:cubicBezTo>
                <a:cubicBezTo>
                  <a:pt x="16643" y="8686"/>
                  <a:pt x="16691" y="8580"/>
                  <a:pt x="16731" y="8473"/>
                </a:cubicBezTo>
                <a:lnTo>
                  <a:pt x="16731" y="8473"/>
                </a:lnTo>
                <a:cubicBezTo>
                  <a:pt x="17272" y="9396"/>
                  <a:pt x="18377" y="9962"/>
                  <a:pt x="19352" y="10121"/>
                </a:cubicBezTo>
                <a:lnTo>
                  <a:pt x="19352" y="10001"/>
                </a:lnTo>
                <a:cubicBezTo>
                  <a:pt x="18383" y="9821"/>
                  <a:pt x="17284" y="9242"/>
                  <a:pt x="16784" y="8303"/>
                </a:cubicBezTo>
                <a:lnTo>
                  <a:pt x="16794" y="8303"/>
                </a:lnTo>
                <a:cubicBezTo>
                  <a:pt x="16792" y="8301"/>
                  <a:pt x="16790" y="8298"/>
                  <a:pt x="16788" y="8295"/>
                </a:cubicBezTo>
                <a:lnTo>
                  <a:pt x="16788" y="8295"/>
                </a:lnTo>
                <a:cubicBezTo>
                  <a:pt x="16836" y="8177"/>
                  <a:pt x="16875" y="8050"/>
                  <a:pt x="16924" y="7933"/>
                </a:cubicBezTo>
                <a:lnTo>
                  <a:pt x="16928" y="7923"/>
                </a:lnTo>
                <a:lnTo>
                  <a:pt x="16928" y="7923"/>
                </a:lnTo>
                <a:cubicBezTo>
                  <a:pt x="17480" y="8710"/>
                  <a:pt x="18460" y="9193"/>
                  <a:pt x="19352" y="9342"/>
                </a:cubicBezTo>
                <a:lnTo>
                  <a:pt x="19352" y="9212"/>
                </a:lnTo>
                <a:cubicBezTo>
                  <a:pt x="18473" y="9082"/>
                  <a:pt x="17484" y="8583"/>
                  <a:pt x="16974" y="7783"/>
                </a:cubicBezTo>
                <a:cubicBezTo>
                  <a:pt x="17012" y="7651"/>
                  <a:pt x="17059" y="7518"/>
                  <a:pt x="17098" y="7385"/>
                </a:cubicBezTo>
                <a:lnTo>
                  <a:pt x="17098" y="7385"/>
                </a:lnTo>
                <a:cubicBezTo>
                  <a:pt x="17100" y="7388"/>
                  <a:pt x="17102" y="7391"/>
                  <a:pt x="17104" y="7394"/>
                </a:cubicBezTo>
                <a:cubicBezTo>
                  <a:pt x="17644" y="8083"/>
                  <a:pt x="18533" y="8503"/>
                  <a:pt x="19352" y="8633"/>
                </a:cubicBezTo>
                <a:lnTo>
                  <a:pt x="19352" y="8513"/>
                </a:lnTo>
                <a:cubicBezTo>
                  <a:pt x="18544" y="8343"/>
                  <a:pt x="17666" y="7924"/>
                  <a:pt x="17156" y="7217"/>
                </a:cubicBezTo>
                <a:lnTo>
                  <a:pt x="17156" y="7217"/>
                </a:lnTo>
                <a:cubicBezTo>
                  <a:pt x="17195" y="7069"/>
                  <a:pt x="17235" y="6912"/>
                  <a:pt x="17274" y="6764"/>
                </a:cubicBezTo>
                <a:lnTo>
                  <a:pt x="17278" y="6750"/>
                </a:lnTo>
                <a:lnTo>
                  <a:pt x="17278" y="6750"/>
                </a:lnTo>
                <a:cubicBezTo>
                  <a:pt x="17807" y="7340"/>
                  <a:pt x="18609" y="7705"/>
                  <a:pt x="19352" y="7823"/>
                </a:cubicBezTo>
                <a:lnTo>
                  <a:pt x="19352" y="7703"/>
                </a:lnTo>
                <a:cubicBezTo>
                  <a:pt x="18613" y="7604"/>
                  <a:pt x="17813" y="7224"/>
                  <a:pt x="17314" y="6615"/>
                </a:cubicBezTo>
                <a:cubicBezTo>
                  <a:pt x="17354" y="6455"/>
                  <a:pt x="17384" y="6295"/>
                  <a:pt x="17414" y="6125"/>
                </a:cubicBezTo>
                <a:cubicBezTo>
                  <a:pt x="17415" y="6119"/>
                  <a:pt x="17416" y="6114"/>
                  <a:pt x="17417" y="6108"/>
                </a:cubicBezTo>
                <a:lnTo>
                  <a:pt x="17417" y="6108"/>
                </a:lnTo>
                <a:lnTo>
                  <a:pt x="17434" y="6125"/>
                </a:lnTo>
                <a:cubicBezTo>
                  <a:pt x="17953" y="6674"/>
                  <a:pt x="18692" y="6984"/>
                  <a:pt x="19382" y="7094"/>
                </a:cubicBezTo>
                <a:lnTo>
                  <a:pt x="19382" y="6974"/>
                </a:lnTo>
                <a:cubicBezTo>
                  <a:pt x="18673" y="6864"/>
                  <a:pt x="17933" y="6535"/>
                  <a:pt x="17444" y="5975"/>
                </a:cubicBezTo>
                <a:lnTo>
                  <a:pt x="17434" y="5975"/>
                </a:lnTo>
                <a:cubicBezTo>
                  <a:pt x="17453" y="5861"/>
                  <a:pt x="17472" y="5756"/>
                  <a:pt x="17482" y="5643"/>
                </a:cubicBezTo>
                <a:lnTo>
                  <a:pt x="17482" y="5643"/>
                </a:lnTo>
                <a:cubicBezTo>
                  <a:pt x="17483" y="5641"/>
                  <a:pt x="17483" y="5638"/>
                  <a:pt x="17484" y="5635"/>
                </a:cubicBezTo>
                <a:cubicBezTo>
                  <a:pt x="17493" y="5572"/>
                  <a:pt x="17502" y="5509"/>
                  <a:pt x="17511" y="5453"/>
                </a:cubicBezTo>
                <a:lnTo>
                  <a:pt x="17511" y="5453"/>
                </a:lnTo>
                <a:cubicBezTo>
                  <a:pt x="18009" y="5938"/>
                  <a:pt x="18656" y="6265"/>
                  <a:pt x="19352" y="6365"/>
                </a:cubicBezTo>
                <a:lnTo>
                  <a:pt x="19352" y="6235"/>
                </a:lnTo>
                <a:cubicBezTo>
                  <a:pt x="18712" y="6115"/>
                  <a:pt x="18003" y="5805"/>
                  <a:pt x="17534" y="5286"/>
                </a:cubicBezTo>
                <a:cubicBezTo>
                  <a:pt x="17534" y="5240"/>
                  <a:pt x="17542" y="5203"/>
                  <a:pt x="17543" y="5167"/>
                </a:cubicBezTo>
                <a:lnTo>
                  <a:pt x="17543" y="5167"/>
                </a:lnTo>
                <a:cubicBezTo>
                  <a:pt x="17543" y="5167"/>
                  <a:pt x="17544" y="5166"/>
                  <a:pt x="17544" y="5166"/>
                </a:cubicBezTo>
                <a:lnTo>
                  <a:pt x="17544" y="5156"/>
                </a:lnTo>
                <a:cubicBezTo>
                  <a:pt x="17564" y="5026"/>
                  <a:pt x="17584" y="4896"/>
                  <a:pt x="17594" y="4766"/>
                </a:cubicBezTo>
                <a:lnTo>
                  <a:pt x="17594" y="4746"/>
                </a:lnTo>
                <a:cubicBezTo>
                  <a:pt x="18073" y="5206"/>
                  <a:pt x="18692" y="5506"/>
                  <a:pt x="19352" y="5595"/>
                </a:cubicBezTo>
                <a:lnTo>
                  <a:pt x="19352" y="5476"/>
                </a:lnTo>
                <a:cubicBezTo>
                  <a:pt x="18692" y="5376"/>
                  <a:pt x="18083" y="5066"/>
                  <a:pt x="17624" y="4586"/>
                </a:cubicBezTo>
                <a:cubicBezTo>
                  <a:pt x="17644" y="4467"/>
                  <a:pt x="17653" y="4347"/>
                  <a:pt x="17663" y="4237"/>
                </a:cubicBezTo>
                <a:cubicBezTo>
                  <a:pt x="17673" y="4167"/>
                  <a:pt x="17673" y="4107"/>
                  <a:pt x="17683" y="4047"/>
                </a:cubicBezTo>
                <a:lnTo>
                  <a:pt x="17683" y="4046"/>
                </a:lnTo>
                <a:lnTo>
                  <a:pt x="17683" y="4046"/>
                </a:lnTo>
                <a:cubicBezTo>
                  <a:pt x="18142" y="4481"/>
                  <a:pt x="18727" y="4757"/>
                  <a:pt x="19342" y="4836"/>
                </a:cubicBezTo>
                <a:lnTo>
                  <a:pt x="19342" y="4716"/>
                </a:lnTo>
                <a:cubicBezTo>
                  <a:pt x="18722" y="4626"/>
                  <a:pt x="18153" y="4337"/>
                  <a:pt x="17713" y="3897"/>
                </a:cubicBezTo>
                <a:lnTo>
                  <a:pt x="17703" y="3887"/>
                </a:lnTo>
                <a:lnTo>
                  <a:pt x="17699" y="3883"/>
                </a:lnTo>
                <a:lnTo>
                  <a:pt x="17699" y="3883"/>
                </a:lnTo>
                <a:cubicBezTo>
                  <a:pt x="17707" y="3851"/>
                  <a:pt x="17713" y="3821"/>
                  <a:pt x="17713" y="3797"/>
                </a:cubicBezTo>
                <a:cubicBezTo>
                  <a:pt x="17743" y="3657"/>
                  <a:pt x="17763" y="3517"/>
                  <a:pt x="17773" y="3378"/>
                </a:cubicBezTo>
                <a:lnTo>
                  <a:pt x="17773" y="3348"/>
                </a:lnTo>
                <a:lnTo>
                  <a:pt x="17783" y="3358"/>
                </a:lnTo>
                <a:cubicBezTo>
                  <a:pt x="18213" y="3757"/>
                  <a:pt x="18762" y="4027"/>
                  <a:pt x="19362" y="4107"/>
                </a:cubicBezTo>
                <a:lnTo>
                  <a:pt x="19362" y="3977"/>
                </a:lnTo>
                <a:cubicBezTo>
                  <a:pt x="18772" y="3897"/>
                  <a:pt x="18223" y="3627"/>
                  <a:pt x="17803" y="3208"/>
                </a:cubicBezTo>
                <a:lnTo>
                  <a:pt x="17803" y="3198"/>
                </a:lnTo>
                <a:lnTo>
                  <a:pt x="17798" y="3192"/>
                </a:lnTo>
                <a:lnTo>
                  <a:pt x="17798" y="3192"/>
                </a:lnTo>
                <a:cubicBezTo>
                  <a:pt x="17812" y="3110"/>
                  <a:pt x="17820" y="3027"/>
                  <a:pt x="17828" y="2945"/>
                </a:cubicBezTo>
                <a:lnTo>
                  <a:pt x="17828" y="2945"/>
                </a:lnTo>
                <a:cubicBezTo>
                  <a:pt x="17833" y="2923"/>
                  <a:pt x="17838" y="2901"/>
                  <a:pt x="17843" y="2878"/>
                </a:cubicBezTo>
                <a:cubicBezTo>
                  <a:pt x="17853" y="2808"/>
                  <a:pt x="17863" y="2748"/>
                  <a:pt x="17873" y="2678"/>
                </a:cubicBezTo>
                <a:cubicBezTo>
                  <a:pt x="17874" y="2674"/>
                  <a:pt x="17874" y="2671"/>
                  <a:pt x="17875" y="2667"/>
                </a:cubicBezTo>
                <a:lnTo>
                  <a:pt x="17875" y="2667"/>
                </a:lnTo>
                <a:cubicBezTo>
                  <a:pt x="18290" y="3026"/>
                  <a:pt x="18792" y="3249"/>
                  <a:pt x="19342" y="3328"/>
                </a:cubicBezTo>
                <a:lnTo>
                  <a:pt x="19342" y="3198"/>
                </a:lnTo>
                <a:cubicBezTo>
                  <a:pt x="18792" y="3128"/>
                  <a:pt x="18293" y="2888"/>
                  <a:pt x="17903" y="2518"/>
                </a:cubicBezTo>
                <a:cubicBezTo>
                  <a:pt x="17896" y="2512"/>
                  <a:pt x="17894" y="2509"/>
                  <a:pt x="17894" y="2509"/>
                </a:cubicBezTo>
                <a:lnTo>
                  <a:pt x="17894" y="2509"/>
                </a:lnTo>
                <a:cubicBezTo>
                  <a:pt x="17895" y="2484"/>
                  <a:pt x="17901" y="2455"/>
                  <a:pt x="17903" y="2430"/>
                </a:cubicBezTo>
                <a:lnTo>
                  <a:pt x="17903" y="2430"/>
                </a:lnTo>
                <a:cubicBezTo>
                  <a:pt x="17903" y="2429"/>
                  <a:pt x="17903" y="2429"/>
                  <a:pt x="17903" y="2429"/>
                </a:cubicBezTo>
                <a:cubicBezTo>
                  <a:pt x="17923" y="2281"/>
                  <a:pt x="17943" y="2133"/>
                  <a:pt x="17962" y="1986"/>
                </a:cubicBezTo>
                <a:lnTo>
                  <a:pt x="17962" y="1986"/>
                </a:lnTo>
                <a:cubicBezTo>
                  <a:pt x="18349" y="2326"/>
                  <a:pt x="18831" y="2540"/>
                  <a:pt x="19342" y="2608"/>
                </a:cubicBezTo>
                <a:lnTo>
                  <a:pt x="19342" y="2478"/>
                </a:lnTo>
                <a:cubicBezTo>
                  <a:pt x="18832" y="2409"/>
                  <a:pt x="18363" y="2169"/>
                  <a:pt x="17993" y="1819"/>
                </a:cubicBezTo>
                <a:lnTo>
                  <a:pt x="17986" y="1812"/>
                </a:lnTo>
                <a:lnTo>
                  <a:pt x="17986" y="1812"/>
                </a:lnTo>
                <a:cubicBezTo>
                  <a:pt x="18003" y="1726"/>
                  <a:pt x="18012" y="1633"/>
                  <a:pt x="18020" y="1539"/>
                </a:cubicBezTo>
                <a:lnTo>
                  <a:pt x="18020" y="1539"/>
                </a:lnTo>
                <a:cubicBezTo>
                  <a:pt x="18021" y="1533"/>
                  <a:pt x="18022" y="1526"/>
                  <a:pt x="18023" y="1519"/>
                </a:cubicBezTo>
                <a:cubicBezTo>
                  <a:pt x="18043" y="1439"/>
                  <a:pt x="18053" y="1370"/>
                  <a:pt x="18063" y="1300"/>
                </a:cubicBezTo>
                <a:cubicBezTo>
                  <a:pt x="18064" y="1293"/>
                  <a:pt x="18065" y="1287"/>
                  <a:pt x="18066" y="1282"/>
                </a:cubicBezTo>
                <a:lnTo>
                  <a:pt x="18066" y="1282"/>
                </a:lnTo>
                <a:cubicBezTo>
                  <a:pt x="18435" y="1590"/>
                  <a:pt x="18883" y="1789"/>
                  <a:pt x="19362" y="1849"/>
                </a:cubicBezTo>
                <a:lnTo>
                  <a:pt x="19362" y="1729"/>
                </a:lnTo>
                <a:cubicBezTo>
                  <a:pt x="18882" y="1669"/>
                  <a:pt x="18433" y="1459"/>
                  <a:pt x="18083" y="1130"/>
                </a:cubicBezTo>
                <a:cubicBezTo>
                  <a:pt x="18083" y="1106"/>
                  <a:pt x="18083" y="1083"/>
                  <a:pt x="18083" y="1060"/>
                </a:cubicBezTo>
                <a:cubicBezTo>
                  <a:pt x="18084" y="1051"/>
                  <a:pt x="18085" y="1042"/>
                  <a:pt x="18086" y="1033"/>
                </a:cubicBezTo>
                <a:lnTo>
                  <a:pt x="18086" y="1033"/>
                </a:lnTo>
                <a:cubicBezTo>
                  <a:pt x="18110" y="911"/>
                  <a:pt x="18127" y="789"/>
                  <a:pt x="18138" y="666"/>
                </a:cubicBezTo>
                <a:lnTo>
                  <a:pt x="18138" y="666"/>
                </a:lnTo>
                <a:cubicBezTo>
                  <a:pt x="18142" y="645"/>
                  <a:pt x="18147" y="623"/>
                  <a:pt x="18153" y="600"/>
                </a:cubicBezTo>
                <a:cubicBezTo>
                  <a:pt x="18155" y="592"/>
                  <a:pt x="18156" y="583"/>
                  <a:pt x="18158" y="575"/>
                </a:cubicBezTo>
                <a:lnTo>
                  <a:pt x="18158" y="575"/>
                </a:lnTo>
                <a:cubicBezTo>
                  <a:pt x="18497" y="862"/>
                  <a:pt x="18915" y="1050"/>
                  <a:pt x="19362" y="1100"/>
                </a:cubicBezTo>
                <a:lnTo>
                  <a:pt x="19362" y="970"/>
                </a:lnTo>
                <a:cubicBezTo>
                  <a:pt x="18922" y="920"/>
                  <a:pt x="18513" y="740"/>
                  <a:pt x="18183" y="450"/>
                </a:cubicBezTo>
                <a:lnTo>
                  <a:pt x="18183" y="440"/>
                </a:lnTo>
                <a:cubicBezTo>
                  <a:pt x="18181" y="440"/>
                  <a:pt x="18179" y="440"/>
                  <a:pt x="18177" y="439"/>
                </a:cubicBezTo>
                <a:lnTo>
                  <a:pt x="18177" y="439"/>
                </a:lnTo>
                <a:cubicBezTo>
                  <a:pt x="18194" y="338"/>
                  <a:pt x="18204" y="244"/>
                  <a:pt x="18213" y="151"/>
                </a:cubicBezTo>
                <a:cubicBezTo>
                  <a:pt x="18213" y="124"/>
                  <a:pt x="18217" y="98"/>
                  <a:pt x="18220" y="74"/>
                </a:cubicBezTo>
                <a:lnTo>
                  <a:pt x="18220" y="74"/>
                </a:lnTo>
                <a:cubicBezTo>
                  <a:pt x="18224" y="57"/>
                  <a:pt x="18228" y="39"/>
                  <a:pt x="18233" y="21"/>
                </a:cubicBezTo>
                <a:lnTo>
                  <a:pt x="18103" y="21"/>
                </a:lnTo>
                <a:cubicBezTo>
                  <a:pt x="18103" y="24"/>
                  <a:pt x="18103" y="27"/>
                  <a:pt x="18103" y="31"/>
                </a:cubicBezTo>
                <a:lnTo>
                  <a:pt x="18023" y="31"/>
                </a:lnTo>
                <a:lnTo>
                  <a:pt x="18023" y="41"/>
                </a:lnTo>
                <a:lnTo>
                  <a:pt x="17856" y="41"/>
                </a:lnTo>
                <a:cubicBezTo>
                  <a:pt x="17854" y="34"/>
                  <a:pt x="17853" y="28"/>
                  <a:pt x="17853" y="21"/>
                </a:cubicBezTo>
                <a:lnTo>
                  <a:pt x="17683" y="21"/>
                </a:lnTo>
                <a:cubicBezTo>
                  <a:pt x="17676" y="30"/>
                  <a:pt x="17670" y="40"/>
                  <a:pt x="17664" y="51"/>
                </a:cubicBezTo>
                <a:lnTo>
                  <a:pt x="17554" y="51"/>
                </a:lnTo>
                <a:lnTo>
                  <a:pt x="17554" y="31"/>
                </a:lnTo>
                <a:lnTo>
                  <a:pt x="17554" y="21"/>
                </a:lnTo>
                <a:cubicBezTo>
                  <a:pt x="17554" y="21"/>
                  <a:pt x="17554" y="11"/>
                  <a:pt x="17554" y="11"/>
                </a:cubicBezTo>
                <a:lnTo>
                  <a:pt x="17544" y="31"/>
                </a:lnTo>
                <a:lnTo>
                  <a:pt x="17534" y="31"/>
                </a:lnTo>
                <a:cubicBezTo>
                  <a:pt x="17534" y="31"/>
                  <a:pt x="17534" y="21"/>
                  <a:pt x="17534" y="21"/>
                </a:cubicBezTo>
                <a:cubicBezTo>
                  <a:pt x="17534" y="21"/>
                  <a:pt x="17534" y="11"/>
                  <a:pt x="17534" y="11"/>
                </a:cubicBezTo>
                <a:cubicBezTo>
                  <a:pt x="17534" y="11"/>
                  <a:pt x="17534" y="1"/>
                  <a:pt x="17534" y="1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34"/>
          <p:cNvSpPr/>
          <p:nvPr/>
        </p:nvSpPr>
        <p:spPr>
          <a:xfrm>
            <a:off x="2" y="-24876"/>
            <a:ext cx="805235" cy="858764"/>
          </a:xfrm>
          <a:custGeom>
            <a:rect b="b" l="l" r="r" t="t"/>
            <a:pathLst>
              <a:path extrusionOk="0" h="18593" w="17435">
                <a:moveTo>
                  <a:pt x="1" y="11"/>
                </a:moveTo>
                <a:lnTo>
                  <a:pt x="31" y="40"/>
                </a:lnTo>
                <a:lnTo>
                  <a:pt x="71" y="30"/>
                </a:lnTo>
                <a:lnTo>
                  <a:pt x="91" y="21"/>
                </a:lnTo>
                <a:lnTo>
                  <a:pt x="91" y="21"/>
                </a:lnTo>
                <a:cubicBezTo>
                  <a:pt x="81" y="50"/>
                  <a:pt x="91" y="80"/>
                  <a:pt x="111" y="110"/>
                </a:cubicBezTo>
                <a:cubicBezTo>
                  <a:pt x="135" y="135"/>
                  <a:pt x="174" y="153"/>
                  <a:pt x="209" y="153"/>
                </a:cubicBezTo>
                <a:cubicBezTo>
                  <a:pt x="216" y="153"/>
                  <a:pt x="224" y="152"/>
                  <a:pt x="231" y="150"/>
                </a:cubicBezTo>
                <a:cubicBezTo>
                  <a:pt x="400" y="140"/>
                  <a:pt x="570" y="100"/>
                  <a:pt x="730" y="40"/>
                </a:cubicBezTo>
                <a:cubicBezTo>
                  <a:pt x="770" y="30"/>
                  <a:pt x="810" y="21"/>
                  <a:pt x="840" y="11"/>
                </a:cubicBezTo>
                <a:lnTo>
                  <a:pt x="351" y="11"/>
                </a:lnTo>
                <a:cubicBezTo>
                  <a:pt x="311" y="21"/>
                  <a:pt x="281" y="21"/>
                  <a:pt x="241" y="21"/>
                </a:cubicBezTo>
                <a:lnTo>
                  <a:pt x="221" y="21"/>
                </a:lnTo>
                <a:cubicBezTo>
                  <a:pt x="221" y="21"/>
                  <a:pt x="221" y="21"/>
                  <a:pt x="221" y="11"/>
                </a:cubicBezTo>
                <a:close/>
                <a:moveTo>
                  <a:pt x="1799" y="180"/>
                </a:moveTo>
                <a:lnTo>
                  <a:pt x="1849" y="190"/>
                </a:lnTo>
                <a:cubicBezTo>
                  <a:pt x="1859" y="194"/>
                  <a:pt x="1870" y="199"/>
                  <a:pt x="1880" y="203"/>
                </a:cubicBezTo>
                <a:lnTo>
                  <a:pt x="1880" y="203"/>
                </a:lnTo>
                <a:cubicBezTo>
                  <a:pt x="1853" y="195"/>
                  <a:pt x="1826" y="187"/>
                  <a:pt x="1799" y="180"/>
                </a:cubicBezTo>
                <a:close/>
                <a:moveTo>
                  <a:pt x="1130" y="11"/>
                </a:moveTo>
                <a:cubicBezTo>
                  <a:pt x="1360" y="40"/>
                  <a:pt x="1579" y="100"/>
                  <a:pt x="1799" y="180"/>
                </a:cubicBezTo>
                <a:cubicBezTo>
                  <a:pt x="1639" y="140"/>
                  <a:pt x="1479" y="120"/>
                  <a:pt x="1310" y="110"/>
                </a:cubicBezTo>
                <a:cubicBezTo>
                  <a:pt x="1180" y="110"/>
                  <a:pt x="1060" y="140"/>
                  <a:pt x="940" y="180"/>
                </a:cubicBezTo>
                <a:cubicBezTo>
                  <a:pt x="520" y="330"/>
                  <a:pt x="361" y="380"/>
                  <a:pt x="301" y="400"/>
                </a:cubicBezTo>
                <a:cubicBezTo>
                  <a:pt x="241" y="420"/>
                  <a:pt x="241" y="420"/>
                  <a:pt x="221" y="450"/>
                </a:cubicBezTo>
                <a:cubicBezTo>
                  <a:pt x="191" y="480"/>
                  <a:pt x="151" y="510"/>
                  <a:pt x="111" y="540"/>
                </a:cubicBezTo>
                <a:cubicBezTo>
                  <a:pt x="81" y="530"/>
                  <a:pt x="51" y="520"/>
                  <a:pt x="11" y="520"/>
                </a:cubicBezTo>
                <a:lnTo>
                  <a:pt x="11" y="640"/>
                </a:lnTo>
                <a:cubicBezTo>
                  <a:pt x="41" y="640"/>
                  <a:pt x="61" y="650"/>
                  <a:pt x="81" y="660"/>
                </a:cubicBezTo>
                <a:lnTo>
                  <a:pt x="121" y="690"/>
                </a:lnTo>
                <a:lnTo>
                  <a:pt x="151" y="660"/>
                </a:lnTo>
                <a:cubicBezTo>
                  <a:pt x="211" y="630"/>
                  <a:pt x="271" y="580"/>
                  <a:pt x="321" y="530"/>
                </a:cubicBezTo>
                <a:lnTo>
                  <a:pt x="341" y="520"/>
                </a:lnTo>
                <a:cubicBezTo>
                  <a:pt x="400" y="500"/>
                  <a:pt x="560" y="450"/>
                  <a:pt x="980" y="300"/>
                </a:cubicBezTo>
                <a:cubicBezTo>
                  <a:pt x="1090" y="260"/>
                  <a:pt x="1200" y="240"/>
                  <a:pt x="1320" y="240"/>
                </a:cubicBezTo>
                <a:cubicBezTo>
                  <a:pt x="1629" y="260"/>
                  <a:pt x="1939" y="330"/>
                  <a:pt x="2239" y="440"/>
                </a:cubicBezTo>
                <a:cubicBezTo>
                  <a:pt x="2588" y="570"/>
                  <a:pt x="2958" y="650"/>
                  <a:pt x="3338" y="670"/>
                </a:cubicBezTo>
                <a:cubicBezTo>
                  <a:pt x="3478" y="670"/>
                  <a:pt x="3617" y="650"/>
                  <a:pt x="3747" y="620"/>
                </a:cubicBezTo>
                <a:cubicBezTo>
                  <a:pt x="4157" y="500"/>
                  <a:pt x="4447" y="300"/>
                  <a:pt x="4626" y="11"/>
                </a:cubicBezTo>
                <a:lnTo>
                  <a:pt x="4467" y="11"/>
                </a:lnTo>
                <a:cubicBezTo>
                  <a:pt x="4287" y="260"/>
                  <a:pt x="4017" y="430"/>
                  <a:pt x="3707" y="500"/>
                </a:cubicBezTo>
                <a:cubicBezTo>
                  <a:pt x="3587" y="530"/>
                  <a:pt x="3458" y="540"/>
                  <a:pt x="3338" y="540"/>
                </a:cubicBezTo>
                <a:cubicBezTo>
                  <a:pt x="3038" y="530"/>
                  <a:pt x="2738" y="480"/>
                  <a:pt x="2459" y="380"/>
                </a:cubicBezTo>
                <a:lnTo>
                  <a:pt x="2368" y="352"/>
                </a:lnTo>
                <a:lnTo>
                  <a:pt x="2368" y="352"/>
                </a:lnTo>
                <a:cubicBezTo>
                  <a:pt x="2398" y="358"/>
                  <a:pt x="2428" y="364"/>
                  <a:pt x="2459" y="370"/>
                </a:cubicBezTo>
                <a:cubicBezTo>
                  <a:pt x="2598" y="410"/>
                  <a:pt x="2748" y="430"/>
                  <a:pt x="2898" y="430"/>
                </a:cubicBezTo>
                <a:cubicBezTo>
                  <a:pt x="3018" y="430"/>
                  <a:pt x="3138" y="410"/>
                  <a:pt x="3248" y="380"/>
                </a:cubicBezTo>
                <a:cubicBezTo>
                  <a:pt x="3517" y="320"/>
                  <a:pt x="3747" y="190"/>
                  <a:pt x="3937" y="11"/>
                </a:cubicBezTo>
                <a:lnTo>
                  <a:pt x="3757" y="11"/>
                </a:lnTo>
                <a:cubicBezTo>
                  <a:pt x="3597" y="130"/>
                  <a:pt x="3418" y="220"/>
                  <a:pt x="3218" y="260"/>
                </a:cubicBezTo>
                <a:cubicBezTo>
                  <a:pt x="3118" y="290"/>
                  <a:pt x="3008" y="300"/>
                  <a:pt x="2898" y="300"/>
                </a:cubicBezTo>
                <a:cubicBezTo>
                  <a:pt x="2657" y="291"/>
                  <a:pt x="2417" y="247"/>
                  <a:pt x="2184" y="170"/>
                </a:cubicBezTo>
                <a:lnTo>
                  <a:pt x="2184" y="170"/>
                </a:lnTo>
                <a:cubicBezTo>
                  <a:pt x="2276" y="183"/>
                  <a:pt x="2367" y="190"/>
                  <a:pt x="2459" y="190"/>
                </a:cubicBezTo>
                <a:cubicBezTo>
                  <a:pt x="2568" y="190"/>
                  <a:pt x="2668" y="180"/>
                  <a:pt x="2768" y="160"/>
                </a:cubicBezTo>
                <a:cubicBezTo>
                  <a:pt x="2898" y="130"/>
                  <a:pt x="3028" y="80"/>
                  <a:pt x="3158" y="11"/>
                </a:cubicBezTo>
                <a:lnTo>
                  <a:pt x="2828" y="11"/>
                </a:lnTo>
                <a:lnTo>
                  <a:pt x="2728" y="40"/>
                </a:lnTo>
                <a:cubicBezTo>
                  <a:pt x="2648" y="60"/>
                  <a:pt x="2558" y="70"/>
                  <a:pt x="2459" y="70"/>
                </a:cubicBezTo>
                <a:cubicBezTo>
                  <a:pt x="2319" y="70"/>
                  <a:pt x="2179" y="50"/>
                  <a:pt x="2039" y="11"/>
                </a:cubicBezTo>
                <a:close/>
                <a:moveTo>
                  <a:pt x="5226" y="1"/>
                </a:moveTo>
                <a:lnTo>
                  <a:pt x="5096" y="11"/>
                </a:lnTo>
                <a:cubicBezTo>
                  <a:pt x="4946" y="360"/>
                  <a:pt x="4656" y="590"/>
                  <a:pt x="4197" y="720"/>
                </a:cubicBezTo>
                <a:cubicBezTo>
                  <a:pt x="4027" y="770"/>
                  <a:pt x="3847" y="800"/>
                  <a:pt x="3667" y="800"/>
                </a:cubicBezTo>
                <a:cubicBezTo>
                  <a:pt x="3278" y="780"/>
                  <a:pt x="2888" y="710"/>
                  <a:pt x="2518" y="600"/>
                </a:cubicBezTo>
                <a:cubicBezTo>
                  <a:pt x="2169" y="500"/>
                  <a:pt x="1809" y="430"/>
                  <a:pt x="1439" y="420"/>
                </a:cubicBezTo>
                <a:cubicBezTo>
                  <a:pt x="1350" y="420"/>
                  <a:pt x="1260" y="420"/>
                  <a:pt x="1170" y="440"/>
                </a:cubicBezTo>
                <a:cubicBezTo>
                  <a:pt x="381" y="560"/>
                  <a:pt x="321" y="680"/>
                  <a:pt x="291" y="890"/>
                </a:cubicBezTo>
                <a:cubicBezTo>
                  <a:pt x="281" y="1010"/>
                  <a:pt x="231" y="1109"/>
                  <a:pt x="151" y="1189"/>
                </a:cubicBezTo>
                <a:cubicBezTo>
                  <a:pt x="136" y="1186"/>
                  <a:pt x="121" y="1185"/>
                  <a:pt x="107" y="1185"/>
                </a:cubicBezTo>
                <a:cubicBezTo>
                  <a:pt x="72" y="1185"/>
                  <a:pt x="39" y="1192"/>
                  <a:pt x="11" y="1199"/>
                </a:cubicBezTo>
                <a:lnTo>
                  <a:pt x="11" y="1319"/>
                </a:lnTo>
                <a:cubicBezTo>
                  <a:pt x="41" y="1309"/>
                  <a:pt x="81" y="1309"/>
                  <a:pt x="111" y="1309"/>
                </a:cubicBezTo>
                <a:lnTo>
                  <a:pt x="151" y="1309"/>
                </a:lnTo>
                <a:lnTo>
                  <a:pt x="181" y="1319"/>
                </a:lnTo>
                <a:lnTo>
                  <a:pt x="211" y="1289"/>
                </a:lnTo>
                <a:cubicBezTo>
                  <a:pt x="321" y="1189"/>
                  <a:pt x="400" y="1060"/>
                  <a:pt x="410" y="910"/>
                </a:cubicBezTo>
                <a:cubicBezTo>
                  <a:pt x="440" y="760"/>
                  <a:pt x="450" y="670"/>
                  <a:pt x="1190" y="550"/>
                </a:cubicBezTo>
                <a:cubicBezTo>
                  <a:pt x="1270" y="540"/>
                  <a:pt x="1360" y="540"/>
                  <a:pt x="1439" y="540"/>
                </a:cubicBezTo>
                <a:cubicBezTo>
                  <a:pt x="1799" y="550"/>
                  <a:pt x="2149" y="610"/>
                  <a:pt x="2488" y="720"/>
                </a:cubicBezTo>
                <a:cubicBezTo>
                  <a:pt x="2868" y="830"/>
                  <a:pt x="3268" y="900"/>
                  <a:pt x="3667" y="910"/>
                </a:cubicBezTo>
                <a:cubicBezTo>
                  <a:pt x="3692" y="911"/>
                  <a:pt x="3716" y="912"/>
                  <a:pt x="3741" y="912"/>
                </a:cubicBezTo>
                <a:cubicBezTo>
                  <a:pt x="3906" y="912"/>
                  <a:pt x="4070" y="883"/>
                  <a:pt x="4227" y="840"/>
                </a:cubicBezTo>
                <a:cubicBezTo>
                  <a:pt x="4736" y="690"/>
                  <a:pt x="5076" y="410"/>
                  <a:pt x="5226" y="1"/>
                </a:cubicBezTo>
                <a:close/>
                <a:moveTo>
                  <a:pt x="5675" y="11"/>
                </a:moveTo>
                <a:cubicBezTo>
                  <a:pt x="5576" y="480"/>
                  <a:pt x="5246" y="790"/>
                  <a:pt x="4676" y="950"/>
                </a:cubicBezTo>
                <a:cubicBezTo>
                  <a:pt x="4487" y="1010"/>
                  <a:pt x="4297" y="1040"/>
                  <a:pt x="4097" y="1040"/>
                </a:cubicBezTo>
                <a:cubicBezTo>
                  <a:pt x="3697" y="1020"/>
                  <a:pt x="3308" y="960"/>
                  <a:pt x="2928" y="850"/>
                </a:cubicBezTo>
                <a:cubicBezTo>
                  <a:pt x="2558" y="740"/>
                  <a:pt x="2179" y="680"/>
                  <a:pt x="1799" y="670"/>
                </a:cubicBezTo>
                <a:cubicBezTo>
                  <a:pt x="1776" y="668"/>
                  <a:pt x="1753" y="667"/>
                  <a:pt x="1729" y="667"/>
                </a:cubicBezTo>
                <a:cubicBezTo>
                  <a:pt x="1620" y="667"/>
                  <a:pt x="1506" y="685"/>
                  <a:pt x="1400" y="710"/>
                </a:cubicBezTo>
                <a:cubicBezTo>
                  <a:pt x="540" y="890"/>
                  <a:pt x="460" y="1089"/>
                  <a:pt x="390" y="1399"/>
                </a:cubicBezTo>
                <a:cubicBezTo>
                  <a:pt x="371" y="1559"/>
                  <a:pt x="301" y="1719"/>
                  <a:pt x="201" y="1839"/>
                </a:cubicBezTo>
                <a:cubicBezTo>
                  <a:pt x="131" y="1849"/>
                  <a:pt x="71" y="1869"/>
                  <a:pt x="11" y="1899"/>
                </a:cubicBezTo>
                <a:lnTo>
                  <a:pt x="11" y="2029"/>
                </a:lnTo>
                <a:cubicBezTo>
                  <a:pt x="81" y="1999"/>
                  <a:pt x="161" y="1979"/>
                  <a:pt x="231" y="1959"/>
                </a:cubicBezTo>
                <a:lnTo>
                  <a:pt x="261" y="1959"/>
                </a:lnTo>
                <a:lnTo>
                  <a:pt x="281" y="1939"/>
                </a:lnTo>
                <a:cubicBezTo>
                  <a:pt x="400" y="1799"/>
                  <a:pt x="490" y="1619"/>
                  <a:pt x="520" y="1429"/>
                </a:cubicBezTo>
                <a:cubicBezTo>
                  <a:pt x="570" y="1179"/>
                  <a:pt x="600" y="1010"/>
                  <a:pt x="1429" y="830"/>
                </a:cubicBezTo>
                <a:cubicBezTo>
                  <a:pt x="1549" y="800"/>
                  <a:pt x="1679" y="790"/>
                  <a:pt x="1799" y="790"/>
                </a:cubicBezTo>
                <a:cubicBezTo>
                  <a:pt x="2179" y="810"/>
                  <a:pt x="2538" y="870"/>
                  <a:pt x="2898" y="970"/>
                </a:cubicBezTo>
                <a:cubicBezTo>
                  <a:pt x="3298" y="1089"/>
                  <a:pt x="3697" y="1149"/>
                  <a:pt x="4107" y="1169"/>
                </a:cubicBezTo>
                <a:cubicBezTo>
                  <a:pt x="4317" y="1169"/>
                  <a:pt x="4527" y="1139"/>
                  <a:pt x="4736" y="1079"/>
                </a:cubicBezTo>
                <a:cubicBezTo>
                  <a:pt x="5346" y="900"/>
                  <a:pt x="5705" y="540"/>
                  <a:pt x="5825" y="21"/>
                </a:cubicBezTo>
                <a:lnTo>
                  <a:pt x="5675" y="11"/>
                </a:lnTo>
                <a:close/>
                <a:moveTo>
                  <a:pt x="6235" y="11"/>
                </a:moveTo>
                <a:cubicBezTo>
                  <a:pt x="6175" y="590"/>
                  <a:pt x="5825" y="980"/>
                  <a:pt x="5176" y="1179"/>
                </a:cubicBezTo>
                <a:cubicBezTo>
                  <a:pt x="4966" y="1249"/>
                  <a:pt x="4746" y="1279"/>
                  <a:pt x="4527" y="1279"/>
                </a:cubicBezTo>
                <a:cubicBezTo>
                  <a:pt x="4117" y="1259"/>
                  <a:pt x="3707" y="1199"/>
                  <a:pt x="3318" y="1089"/>
                </a:cubicBezTo>
                <a:cubicBezTo>
                  <a:pt x="2928" y="980"/>
                  <a:pt x="2538" y="920"/>
                  <a:pt x="2139" y="900"/>
                </a:cubicBezTo>
                <a:cubicBezTo>
                  <a:pt x="1959" y="900"/>
                  <a:pt x="1789" y="920"/>
                  <a:pt x="1619" y="960"/>
                </a:cubicBezTo>
                <a:cubicBezTo>
                  <a:pt x="640" y="1219"/>
                  <a:pt x="560" y="1539"/>
                  <a:pt x="480" y="1909"/>
                </a:cubicBezTo>
                <a:cubicBezTo>
                  <a:pt x="440" y="2109"/>
                  <a:pt x="361" y="2308"/>
                  <a:pt x="241" y="2488"/>
                </a:cubicBezTo>
                <a:cubicBezTo>
                  <a:pt x="161" y="2518"/>
                  <a:pt x="81" y="2558"/>
                  <a:pt x="11" y="2598"/>
                </a:cubicBezTo>
                <a:lnTo>
                  <a:pt x="11" y="2738"/>
                </a:lnTo>
                <a:cubicBezTo>
                  <a:pt x="101" y="2688"/>
                  <a:pt x="201" y="2638"/>
                  <a:pt x="301" y="2598"/>
                </a:cubicBezTo>
                <a:lnTo>
                  <a:pt x="321" y="2588"/>
                </a:lnTo>
                <a:lnTo>
                  <a:pt x="331" y="2578"/>
                </a:lnTo>
                <a:cubicBezTo>
                  <a:pt x="470" y="2388"/>
                  <a:pt x="560" y="2168"/>
                  <a:pt x="600" y="1929"/>
                </a:cubicBezTo>
                <a:cubicBezTo>
                  <a:pt x="680" y="1579"/>
                  <a:pt x="740" y="1319"/>
                  <a:pt x="1649" y="1089"/>
                </a:cubicBezTo>
                <a:cubicBezTo>
                  <a:pt x="1782" y="1048"/>
                  <a:pt x="1916" y="1027"/>
                  <a:pt x="2055" y="1027"/>
                </a:cubicBezTo>
                <a:cubicBezTo>
                  <a:pt x="2082" y="1027"/>
                  <a:pt x="2111" y="1028"/>
                  <a:pt x="2139" y="1030"/>
                </a:cubicBezTo>
                <a:cubicBezTo>
                  <a:pt x="2528" y="1040"/>
                  <a:pt x="2908" y="1099"/>
                  <a:pt x="3288" y="1209"/>
                </a:cubicBezTo>
                <a:cubicBezTo>
                  <a:pt x="3697" y="1319"/>
                  <a:pt x="4107" y="1389"/>
                  <a:pt x="4537" y="1399"/>
                </a:cubicBezTo>
                <a:cubicBezTo>
                  <a:pt x="4766" y="1399"/>
                  <a:pt x="4996" y="1369"/>
                  <a:pt x="5216" y="1299"/>
                </a:cubicBezTo>
                <a:cubicBezTo>
                  <a:pt x="5925" y="1089"/>
                  <a:pt x="6315" y="650"/>
                  <a:pt x="6365" y="11"/>
                </a:cubicBezTo>
                <a:close/>
                <a:moveTo>
                  <a:pt x="6754" y="11"/>
                </a:moveTo>
                <a:cubicBezTo>
                  <a:pt x="6774" y="700"/>
                  <a:pt x="6405" y="1169"/>
                  <a:pt x="5655" y="1409"/>
                </a:cubicBezTo>
                <a:cubicBezTo>
                  <a:pt x="5458" y="1472"/>
                  <a:pt x="5245" y="1511"/>
                  <a:pt x="5037" y="1511"/>
                </a:cubicBezTo>
                <a:cubicBezTo>
                  <a:pt x="5013" y="1511"/>
                  <a:pt x="4990" y="1510"/>
                  <a:pt x="4966" y="1509"/>
                </a:cubicBezTo>
                <a:cubicBezTo>
                  <a:pt x="4537" y="1499"/>
                  <a:pt x="4117" y="1429"/>
                  <a:pt x="3707" y="1319"/>
                </a:cubicBezTo>
                <a:cubicBezTo>
                  <a:pt x="3308" y="1209"/>
                  <a:pt x="2898" y="1149"/>
                  <a:pt x="2478" y="1129"/>
                </a:cubicBezTo>
                <a:cubicBezTo>
                  <a:pt x="2259" y="1129"/>
                  <a:pt x="2049" y="1159"/>
                  <a:pt x="1839" y="1219"/>
                </a:cubicBezTo>
                <a:cubicBezTo>
                  <a:pt x="780" y="1549"/>
                  <a:pt x="680" y="1949"/>
                  <a:pt x="570" y="2418"/>
                </a:cubicBezTo>
                <a:cubicBezTo>
                  <a:pt x="520" y="2668"/>
                  <a:pt x="430" y="2908"/>
                  <a:pt x="291" y="3138"/>
                </a:cubicBezTo>
                <a:cubicBezTo>
                  <a:pt x="241" y="3168"/>
                  <a:pt x="171" y="3207"/>
                  <a:pt x="101" y="3257"/>
                </a:cubicBezTo>
                <a:lnTo>
                  <a:pt x="11" y="3317"/>
                </a:lnTo>
                <a:lnTo>
                  <a:pt x="11" y="3467"/>
                </a:lnTo>
                <a:lnTo>
                  <a:pt x="161" y="3367"/>
                </a:lnTo>
                <a:cubicBezTo>
                  <a:pt x="241" y="3307"/>
                  <a:pt x="311" y="3267"/>
                  <a:pt x="371" y="3237"/>
                </a:cubicBezTo>
                <a:lnTo>
                  <a:pt x="381" y="3227"/>
                </a:lnTo>
                <a:lnTo>
                  <a:pt x="390" y="3217"/>
                </a:lnTo>
                <a:cubicBezTo>
                  <a:pt x="540" y="2988"/>
                  <a:pt x="640" y="2728"/>
                  <a:pt x="690" y="2448"/>
                </a:cubicBezTo>
                <a:cubicBezTo>
                  <a:pt x="800" y="1999"/>
                  <a:pt x="890" y="1649"/>
                  <a:pt x="1879" y="1349"/>
                </a:cubicBezTo>
                <a:cubicBezTo>
                  <a:pt x="2079" y="1289"/>
                  <a:pt x="2279" y="1259"/>
                  <a:pt x="2478" y="1259"/>
                </a:cubicBezTo>
                <a:cubicBezTo>
                  <a:pt x="2888" y="1279"/>
                  <a:pt x="3288" y="1339"/>
                  <a:pt x="3677" y="1449"/>
                </a:cubicBezTo>
                <a:cubicBezTo>
                  <a:pt x="4097" y="1559"/>
                  <a:pt x="4527" y="1629"/>
                  <a:pt x="4966" y="1649"/>
                </a:cubicBezTo>
                <a:cubicBezTo>
                  <a:pt x="5216" y="1649"/>
                  <a:pt x="5456" y="1609"/>
                  <a:pt x="5695" y="1539"/>
                </a:cubicBezTo>
                <a:cubicBezTo>
                  <a:pt x="6495" y="1289"/>
                  <a:pt x="6904" y="760"/>
                  <a:pt x="6884" y="11"/>
                </a:cubicBezTo>
                <a:close/>
                <a:moveTo>
                  <a:pt x="7264" y="11"/>
                </a:moveTo>
                <a:cubicBezTo>
                  <a:pt x="7274" y="70"/>
                  <a:pt x="7274" y="120"/>
                  <a:pt x="7274" y="180"/>
                </a:cubicBezTo>
                <a:cubicBezTo>
                  <a:pt x="7314" y="880"/>
                  <a:pt x="6924" y="1389"/>
                  <a:pt x="6155" y="1639"/>
                </a:cubicBezTo>
                <a:cubicBezTo>
                  <a:pt x="5915" y="1719"/>
                  <a:pt x="5655" y="1759"/>
                  <a:pt x="5406" y="1759"/>
                </a:cubicBezTo>
                <a:cubicBezTo>
                  <a:pt x="4966" y="1739"/>
                  <a:pt x="4527" y="1669"/>
                  <a:pt x="4107" y="1559"/>
                </a:cubicBezTo>
                <a:cubicBezTo>
                  <a:pt x="3687" y="1449"/>
                  <a:pt x="3258" y="1389"/>
                  <a:pt x="2828" y="1369"/>
                </a:cubicBezTo>
                <a:cubicBezTo>
                  <a:pt x="2568" y="1369"/>
                  <a:pt x="2319" y="1409"/>
                  <a:pt x="2079" y="1489"/>
                </a:cubicBezTo>
                <a:cubicBezTo>
                  <a:pt x="1010" y="1849"/>
                  <a:pt x="900" y="2348"/>
                  <a:pt x="770" y="2868"/>
                </a:cubicBezTo>
                <a:cubicBezTo>
                  <a:pt x="710" y="3207"/>
                  <a:pt x="570" y="3517"/>
                  <a:pt x="351" y="3787"/>
                </a:cubicBezTo>
                <a:cubicBezTo>
                  <a:pt x="251" y="3897"/>
                  <a:pt x="141" y="3997"/>
                  <a:pt x="11" y="4077"/>
                </a:cubicBezTo>
                <a:lnTo>
                  <a:pt x="11" y="4236"/>
                </a:lnTo>
                <a:cubicBezTo>
                  <a:pt x="171" y="4127"/>
                  <a:pt x="321" y="4007"/>
                  <a:pt x="450" y="3867"/>
                </a:cubicBezTo>
                <a:cubicBezTo>
                  <a:pt x="740" y="3537"/>
                  <a:pt x="820" y="3207"/>
                  <a:pt x="890" y="2888"/>
                </a:cubicBezTo>
                <a:cubicBezTo>
                  <a:pt x="1020" y="2378"/>
                  <a:pt x="1120" y="1939"/>
                  <a:pt x="2119" y="1609"/>
                </a:cubicBezTo>
                <a:cubicBezTo>
                  <a:pt x="2349" y="1529"/>
                  <a:pt x="2578" y="1489"/>
                  <a:pt x="2828" y="1489"/>
                </a:cubicBezTo>
                <a:cubicBezTo>
                  <a:pt x="3248" y="1509"/>
                  <a:pt x="3667" y="1569"/>
                  <a:pt x="4077" y="1679"/>
                </a:cubicBezTo>
                <a:cubicBezTo>
                  <a:pt x="4507" y="1799"/>
                  <a:pt x="4946" y="1859"/>
                  <a:pt x="5396" y="1879"/>
                </a:cubicBezTo>
                <a:cubicBezTo>
                  <a:pt x="5665" y="1879"/>
                  <a:pt x="5935" y="1839"/>
                  <a:pt x="6195" y="1749"/>
                </a:cubicBezTo>
                <a:cubicBezTo>
                  <a:pt x="7024" y="1489"/>
                  <a:pt x="7444" y="940"/>
                  <a:pt x="7404" y="170"/>
                </a:cubicBezTo>
                <a:cubicBezTo>
                  <a:pt x="7404" y="120"/>
                  <a:pt x="7394" y="60"/>
                  <a:pt x="7384" y="11"/>
                </a:cubicBezTo>
                <a:close/>
                <a:moveTo>
                  <a:pt x="7753" y="11"/>
                </a:moveTo>
                <a:cubicBezTo>
                  <a:pt x="7773" y="120"/>
                  <a:pt x="7783" y="240"/>
                  <a:pt x="7793" y="350"/>
                </a:cubicBezTo>
                <a:cubicBezTo>
                  <a:pt x="7863" y="1269"/>
                  <a:pt x="7204" y="1689"/>
                  <a:pt x="6635" y="1879"/>
                </a:cubicBezTo>
                <a:cubicBezTo>
                  <a:pt x="6375" y="1959"/>
                  <a:pt x="6105" y="1999"/>
                  <a:pt x="5825" y="1999"/>
                </a:cubicBezTo>
                <a:cubicBezTo>
                  <a:pt x="5376" y="1979"/>
                  <a:pt x="4926" y="1919"/>
                  <a:pt x="4487" y="1809"/>
                </a:cubicBezTo>
                <a:cubicBezTo>
                  <a:pt x="4047" y="1689"/>
                  <a:pt x="3597" y="1619"/>
                  <a:pt x="3148" y="1599"/>
                </a:cubicBezTo>
                <a:cubicBezTo>
                  <a:pt x="2858" y="1599"/>
                  <a:pt x="2568" y="1649"/>
                  <a:pt x="2299" y="1749"/>
                </a:cubicBezTo>
                <a:cubicBezTo>
                  <a:pt x="1150" y="2178"/>
                  <a:pt x="1010" y="2758"/>
                  <a:pt x="850" y="3377"/>
                </a:cubicBezTo>
                <a:cubicBezTo>
                  <a:pt x="780" y="3757"/>
                  <a:pt x="630" y="4117"/>
                  <a:pt x="400" y="4426"/>
                </a:cubicBezTo>
                <a:cubicBezTo>
                  <a:pt x="291" y="4576"/>
                  <a:pt x="161" y="4696"/>
                  <a:pt x="11" y="4816"/>
                </a:cubicBezTo>
                <a:lnTo>
                  <a:pt x="11" y="4976"/>
                </a:lnTo>
                <a:cubicBezTo>
                  <a:pt x="201" y="4836"/>
                  <a:pt x="361" y="4686"/>
                  <a:pt x="510" y="4506"/>
                </a:cubicBezTo>
                <a:cubicBezTo>
                  <a:pt x="740" y="4177"/>
                  <a:pt x="900" y="3807"/>
                  <a:pt x="970" y="3407"/>
                </a:cubicBezTo>
                <a:cubicBezTo>
                  <a:pt x="1130" y="2798"/>
                  <a:pt x="1260" y="2278"/>
                  <a:pt x="2349" y="1869"/>
                </a:cubicBezTo>
                <a:cubicBezTo>
                  <a:pt x="2608" y="1779"/>
                  <a:pt x="2888" y="1729"/>
                  <a:pt x="3158" y="1729"/>
                </a:cubicBezTo>
                <a:cubicBezTo>
                  <a:pt x="3597" y="1749"/>
                  <a:pt x="4037" y="1809"/>
                  <a:pt x="4467" y="1929"/>
                </a:cubicBezTo>
                <a:cubicBezTo>
                  <a:pt x="4916" y="2039"/>
                  <a:pt x="5376" y="2109"/>
                  <a:pt x="5835" y="2128"/>
                </a:cubicBezTo>
                <a:cubicBezTo>
                  <a:pt x="6125" y="2128"/>
                  <a:pt x="6415" y="2079"/>
                  <a:pt x="6684" y="1999"/>
                </a:cubicBezTo>
                <a:cubicBezTo>
                  <a:pt x="7544" y="1699"/>
                  <a:pt x="7983" y="1129"/>
                  <a:pt x="7923" y="330"/>
                </a:cubicBezTo>
                <a:cubicBezTo>
                  <a:pt x="7913" y="230"/>
                  <a:pt x="7893" y="120"/>
                  <a:pt x="7873" y="11"/>
                </a:cubicBezTo>
                <a:close/>
                <a:moveTo>
                  <a:pt x="8213" y="11"/>
                </a:moveTo>
                <a:cubicBezTo>
                  <a:pt x="8263" y="170"/>
                  <a:pt x="8293" y="340"/>
                  <a:pt x="8313" y="510"/>
                </a:cubicBezTo>
                <a:cubicBezTo>
                  <a:pt x="8413" y="1459"/>
                  <a:pt x="7723" y="1899"/>
                  <a:pt x="7124" y="2099"/>
                </a:cubicBezTo>
                <a:cubicBezTo>
                  <a:pt x="6868" y="2181"/>
                  <a:pt x="6603" y="2230"/>
                  <a:pt x="6338" y="2230"/>
                </a:cubicBezTo>
                <a:cubicBezTo>
                  <a:pt x="6314" y="2230"/>
                  <a:pt x="6289" y="2229"/>
                  <a:pt x="6265" y="2228"/>
                </a:cubicBezTo>
                <a:cubicBezTo>
                  <a:pt x="5795" y="2218"/>
                  <a:pt x="5326" y="2148"/>
                  <a:pt x="4866" y="2029"/>
                </a:cubicBezTo>
                <a:cubicBezTo>
                  <a:pt x="4417" y="1919"/>
                  <a:pt x="3957" y="1849"/>
                  <a:pt x="3488" y="1829"/>
                </a:cubicBezTo>
                <a:cubicBezTo>
                  <a:pt x="3158" y="1829"/>
                  <a:pt x="2828" y="1889"/>
                  <a:pt x="2528" y="2009"/>
                </a:cubicBezTo>
                <a:cubicBezTo>
                  <a:pt x="1290" y="2498"/>
                  <a:pt x="1120" y="3177"/>
                  <a:pt x="930" y="3887"/>
                </a:cubicBezTo>
                <a:cubicBezTo>
                  <a:pt x="850" y="4306"/>
                  <a:pt x="690" y="4706"/>
                  <a:pt x="460" y="5066"/>
                </a:cubicBezTo>
                <a:cubicBezTo>
                  <a:pt x="331" y="5246"/>
                  <a:pt x="181" y="5405"/>
                  <a:pt x="11" y="5545"/>
                </a:cubicBezTo>
                <a:lnTo>
                  <a:pt x="11" y="5705"/>
                </a:lnTo>
                <a:cubicBezTo>
                  <a:pt x="221" y="5545"/>
                  <a:pt x="410" y="5355"/>
                  <a:pt x="560" y="5136"/>
                </a:cubicBezTo>
                <a:cubicBezTo>
                  <a:pt x="800" y="4766"/>
                  <a:pt x="970" y="4346"/>
                  <a:pt x="1060" y="3917"/>
                </a:cubicBezTo>
                <a:cubicBezTo>
                  <a:pt x="1240" y="3207"/>
                  <a:pt x="1390" y="2598"/>
                  <a:pt x="2568" y="2128"/>
                </a:cubicBezTo>
                <a:cubicBezTo>
                  <a:pt x="2837" y="2017"/>
                  <a:pt x="3123" y="1958"/>
                  <a:pt x="3419" y="1958"/>
                </a:cubicBezTo>
                <a:cubicBezTo>
                  <a:pt x="3442" y="1958"/>
                  <a:pt x="3465" y="1958"/>
                  <a:pt x="3488" y="1959"/>
                </a:cubicBezTo>
                <a:cubicBezTo>
                  <a:pt x="3947" y="1979"/>
                  <a:pt x="4397" y="2039"/>
                  <a:pt x="4846" y="2148"/>
                </a:cubicBezTo>
                <a:cubicBezTo>
                  <a:pt x="5306" y="2268"/>
                  <a:pt x="5785" y="2338"/>
                  <a:pt x="6265" y="2358"/>
                </a:cubicBezTo>
                <a:cubicBezTo>
                  <a:pt x="6565" y="2358"/>
                  <a:pt x="6874" y="2308"/>
                  <a:pt x="7164" y="2218"/>
                </a:cubicBezTo>
                <a:cubicBezTo>
                  <a:pt x="8063" y="1919"/>
                  <a:pt x="8523" y="1299"/>
                  <a:pt x="8433" y="500"/>
                </a:cubicBezTo>
                <a:lnTo>
                  <a:pt x="8433" y="490"/>
                </a:lnTo>
                <a:cubicBezTo>
                  <a:pt x="8413" y="330"/>
                  <a:pt x="8383" y="160"/>
                  <a:pt x="8343" y="11"/>
                </a:cubicBezTo>
                <a:close/>
                <a:moveTo>
                  <a:pt x="8673" y="11"/>
                </a:moveTo>
                <a:cubicBezTo>
                  <a:pt x="8742" y="220"/>
                  <a:pt x="8802" y="440"/>
                  <a:pt x="8832" y="670"/>
                </a:cubicBezTo>
                <a:cubicBezTo>
                  <a:pt x="8962" y="1649"/>
                  <a:pt x="8243" y="2109"/>
                  <a:pt x="7614" y="2318"/>
                </a:cubicBezTo>
                <a:cubicBezTo>
                  <a:pt x="7339" y="2419"/>
                  <a:pt x="7056" y="2469"/>
                  <a:pt x="6772" y="2469"/>
                </a:cubicBezTo>
                <a:cubicBezTo>
                  <a:pt x="6746" y="2469"/>
                  <a:pt x="6720" y="2469"/>
                  <a:pt x="6694" y="2468"/>
                </a:cubicBezTo>
                <a:cubicBezTo>
                  <a:pt x="6205" y="2448"/>
                  <a:pt x="5725" y="2388"/>
                  <a:pt x="5256" y="2268"/>
                </a:cubicBezTo>
                <a:cubicBezTo>
                  <a:pt x="4786" y="2148"/>
                  <a:pt x="4297" y="2079"/>
                  <a:pt x="3817" y="2059"/>
                </a:cubicBezTo>
                <a:cubicBezTo>
                  <a:pt x="3448" y="2059"/>
                  <a:pt x="3088" y="2128"/>
                  <a:pt x="2748" y="2268"/>
                </a:cubicBezTo>
                <a:cubicBezTo>
                  <a:pt x="1420" y="2828"/>
                  <a:pt x="1230" y="3597"/>
                  <a:pt x="1020" y="4406"/>
                </a:cubicBezTo>
                <a:cubicBezTo>
                  <a:pt x="920" y="4866"/>
                  <a:pt x="750" y="5305"/>
                  <a:pt x="520" y="5715"/>
                </a:cubicBezTo>
                <a:cubicBezTo>
                  <a:pt x="381" y="5925"/>
                  <a:pt x="211" y="6115"/>
                  <a:pt x="21" y="6285"/>
                </a:cubicBezTo>
                <a:lnTo>
                  <a:pt x="21" y="6444"/>
                </a:lnTo>
                <a:cubicBezTo>
                  <a:pt x="251" y="6255"/>
                  <a:pt x="460" y="6035"/>
                  <a:pt x="630" y="5785"/>
                </a:cubicBezTo>
                <a:cubicBezTo>
                  <a:pt x="870" y="5365"/>
                  <a:pt x="1040" y="4906"/>
                  <a:pt x="1140" y="4436"/>
                </a:cubicBezTo>
                <a:cubicBezTo>
                  <a:pt x="1350" y="3627"/>
                  <a:pt x="1539" y="2918"/>
                  <a:pt x="2808" y="2388"/>
                </a:cubicBezTo>
                <a:cubicBezTo>
                  <a:pt x="3108" y="2257"/>
                  <a:pt x="3434" y="2187"/>
                  <a:pt x="3761" y="2187"/>
                </a:cubicBezTo>
                <a:cubicBezTo>
                  <a:pt x="3783" y="2187"/>
                  <a:pt x="3805" y="2188"/>
                  <a:pt x="3827" y="2188"/>
                </a:cubicBezTo>
                <a:cubicBezTo>
                  <a:pt x="4297" y="2208"/>
                  <a:pt x="4766" y="2268"/>
                  <a:pt x="5236" y="2388"/>
                </a:cubicBezTo>
                <a:cubicBezTo>
                  <a:pt x="5705" y="2508"/>
                  <a:pt x="6195" y="2578"/>
                  <a:pt x="6694" y="2598"/>
                </a:cubicBezTo>
                <a:cubicBezTo>
                  <a:pt x="7014" y="2598"/>
                  <a:pt x="7344" y="2548"/>
                  <a:pt x="7654" y="2448"/>
                </a:cubicBezTo>
                <a:cubicBezTo>
                  <a:pt x="8593" y="2128"/>
                  <a:pt x="9052" y="1489"/>
                  <a:pt x="8952" y="660"/>
                </a:cubicBezTo>
                <a:lnTo>
                  <a:pt x="8952" y="650"/>
                </a:lnTo>
                <a:cubicBezTo>
                  <a:pt x="8922" y="430"/>
                  <a:pt x="8872" y="220"/>
                  <a:pt x="8792" y="11"/>
                </a:cubicBezTo>
                <a:close/>
                <a:moveTo>
                  <a:pt x="9102" y="1"/>
                </a:moveTo>
                <a:lnTo>
                  <a:pt x="9142" y="110"/>
                </a:lnTo>
                <a:cubicBezTo>
                  <a:pt x="9232" y="340"/>
                  <a:pt x="9302" y="580"/>
                  <a:pt x="9342" y="830"/>
                </a:cubicBezTo>
                <a:cubicBezTo>
                  <a:pt x="9462" y="1619"/>
                  <a:pt x="9022" y="2228"/>
                  <a:pt x="8093" y="2548"/>
                </a:cubicBezTo>
                <a:cubicBezTo>
                  <a:pt x="7783" y="2658"/>
                  <a:pt x="7454" y="2708"/>
                  <a:pt x="7124" y="2708"/>
                </a:cubicBezTo>
                <a:cubicBezTo>
                  <a:pt x="6615" y="2688"/>
                  <a:pt x="6115" y="2618"/>
                  <a:pt x="5625" y="2498"/>
                </a:cubicBezTo>
                <a:cubicBezTo>
                  <a:pt x="5136" y="2378"/>
                  <a:pt x="4636" y="2308"/>
                  <a:pt x="4137" y="2288"/>
                </a:cubicBezTo>
                <a:cubicBezTo>
                  <a:pt x="3737" y="2288"/>
                  <a:pt x="3338" y="2368"/>
                  <a:pt x="2968" y="2528"/>
                </a:cubicBezTo>
                <a:cubicBezTo>
                  <a:pt x="1549" y="3158"/>
                  <a:pt x="1330" y="4017"/>
                  <a:pt x="1090" y="4926"/>
                </a:cubicBezTo>
                <a:cubicBezTo>
                  <a:pt x="980" y="5425"/>
                  <a:pt x="800" y="5905"/>
                  <a:pt x="560" y="6354"/>
                </a:cubicBezTo>
                <a:cubicBezTo>
                  <a:pt x="410" y="6604"/>
                  <a:pt x="221" y="6834"/>
                  <a:pt x="1" y="7024"/>
                </a:cubicBezTo>
                <a:lnTo>
                  <a:pt x="1" y="7194"/>
                </a:lnTo>
                <a:cubicBezTo>
                  <a:pt x="271" y="6974"/>
                  <a:pt x="490" y="6714"/>
                  <a:pt x="670" y="6414"/>
                </a:cubicBezTo>
                <a:cubicBezTo>
                  <a:pt x="920" y="5965"/>
                  <a:pt x="1100" y="5475"/>
                  <a:pt x="1210" y="4976"/>
                </a:cubicBezTo>
                <a:cubicBezTo>
                  <a:pt x="1449" y="4057"/>
                  <a:pt x="1659" y="3257"/>
                  <a:pt x="3018" y="2648"/>
                </a:cubicBezTo>
                <a:cubicBezTo>
                  <a:pt x="3358" y="2507"/>
                  <a:pt x="3715" y="2427"/>
                  <a:pt x="4082" y="2427"/>
                </a:cubicBezTo>
                <a:cubicBezTo>
                  <a:pt x="4103" y="2427"/>
                  <a:pt x="4125" y="2428"/>
                  <a:pt x="4147" y="2428"/>
                </a:cubicBezTo>
                <a:cubicBezTo>
                  <a:pt x="4636" y="2438"/>
                  <a:pt x="5126" y="2508"/>
                  <a:pt x="5605" y="2628"/>
                </a:cubicBezTo>
                <a:cubicBezTo>
                  <a:pt x="6105" y="2758"/>
                  <a:pt x="6615" y="2828"/>
                  <a:pt x="7124" y="2848"/>
                </a:cubicBezTo>
                <a:cubicBezTo>
                  <a:pt x="7474" y="2848"/>
                  <a:pt x="7813" y="2788"/>
                  <a:pt x="8143" y="2678"/>
                </a:cubicBezTo>
                <a:cubicBezTo>
                  <a:pt x="9122" y="2328"/>
                  <a:pt x="9592" y="1669"/>
                  <a:pt x="9472" y="820"/>
                </a:cubicBezTo>
                <a:lnTo>
                  <a:pt x="9472" y="810"/>
                </a:lnTo>
                <a:cubicBezTo>
                  <a:pt x="9422" y="560"/>
                  <a:pt x="9352" y="310"/>
                  <a:pt x="9262" y="60"/>
                </a:cubicBezTo>
                <a:cubicBezTo>
                  <a:pt x="9252" y="40"/>
                  <a:pt x="9242" y="21"/>
                  <a:pt x="9242" y="1"/>
                </a:cubicBezTo>
                <a:close/>
                <a:moveTo>
                  <a:pt x="9542" y="11"/>
                </a:moveTo>
                <a:cubicBezTo>
                  <a:pt x="9572" y="90"/>
                  <a:pt x="9602" y="170"/>
                  <a:pt x="9642" y="260"/>
                </a:cubicBezTo>
                <a:cubicBezTo>
                  <a:pt x="9742" y="490"/>
                  <a:pt x="9811" y="740"/>
                  <a:pt x="9871" y="990"/>
                </a:cubicBezTo>
                <a:cubicBezTo>
                  <a:pt x="10001" y="1809"/>
                  <a:pt x="9552" y="2438"/>
                  <a:pt x="8583" y="2778"/>
                </a:cubicBezTo>
                <a:cubicBezTo>
                  <a:pt x="8253" y="2898"/>
                  <a:pt x="7913" y="2948"/>
                  <a:pt x="7564" y="2948"/>
                </a:cubicBezTo>
                <a:cubicBezTo>
                  <a:pt x="7034" y="2928"/>
                  <a:pt x="6525" y="2858"/>
                  <a:pt x="6015" y="2738"/>
                </a:cubicBezTo>
                <a:cubicBezTo>
                  <a:pt x="5506" y="2608"/>
                  <a:pt x="4996" y="2538"/>
                  <a:pt x="4467" y="2518"/>
                </a:cubicBezTo>
                <a:cubicBezTo>
                  <a:pt x="4037" y="2518"/>
                  <a:pt x="3597" y="2608"/>
                  <a:pt x="3198" y="2788"/>
                </a:cubicBezTo>
                <a:cubicBezTo>
                  <a:pt x="1689" y="3497"/>
                  <a:pt x="1439" y="4456"/>
                  <a:pt x="1180" y="5475"/>
                </a:cubicBezTo>
                <a:cubicBezTo>
                  <a:pt x="1060" y="6005"/>
                  <a:pt x="870" y="6514"/>
                  <a:pt x="620" y="7004"/>
                </a:cubicBezTo>
                <a:cubicBezTo>
                  <a:pt x="460" y="7294"/>
                  <a:pt x="251" y="7553"/>
                  <a:pt x="11" y="7783"/>
                </a:cubicBezTo>
                <a:lnTo>
                  <a:pt x="11" y="7953"/>
                </a:lnTo>
                <a:cubicBezTo>
                  <a:pt x="301" y="7703"/>
                  <a:pt x="550" y="7403"/>
                  <a:pt x="730" y="7064"/>
                </a:cubicBezTo>
                <a:cubicBezTo>
                  <a:pt x="990" y="6574"/>
                  <a:pt x="1180" y="6045"/>
                  <a:pt x="1300" y="5505"/>
                </a:cubicBezTo>
                <a:cubicBezTo>
                  <a:pt x="1569" y="4476"/>
                  <a:pt x="1799" y="3587"/>
                  <a:pt x="3258" y="2908"/>
                </a:cubicBezTo>
                <a:cubicBezTo>
                  <a:pt x="3618" y="2746"/>
                  <a:pt x="4006" y="2657"/>
                  <a:pt x="4403" y="2657"/>
                </a:cubicBezTo>
                <a:cubicBezTo>
                  <a:pt x="4424" y="2657"/>
                  <a:pt x="4446" y="2657"/>
                  <a:pt x="4467" y="2658"/>
                </a:cubicBezTo>
                <a:cubicBezTo>
                  <a:pt x="4986" y="2678"/>
                  <a:pt x="5486" y="2748"/>
                  <a:pt x="5985" y="2868"/>
                </a:cubicBezTo>
                <a:cubicBezTo>
                  <a:pt x="6505" y="2988"/>
                  <a:pt x="7024" y="3068"/>
                  <a:pt x="7554" y="3088"/>
                </a:cubicBezTo>
                <a:cubicBezTo>
                  <a:pt x="7923" y="3088"/>
                  <a:pt x="8283" y="3028"/>
                  <a:pt x="8623" y="2908"/>
                </a:cubicBezTo>
                <a:cubicBezTo>
                  <a:pt x="9652" y="2538"/>
                  <a:pt x="10131" y="1859"/>
                  <a:pt x="9991" y="980"/>
                </a:cubicBezTo>
                <a:cubicBezTo>
                  <a:pt x="9931" y="710"/>
                  <a:pt x="9851" y="460"/>
                  <a:pt x="9752" y="210"/>
                </a:cubicBezTo>
                <a:cubicBezTo>
                  <a:pt x="9722" y="140"/>
                  <a:pt x="9702" y="70"/>
                  <a:pt x="9672" y="11"/>
                </a:cubicBezTo>
                <a:close/>
                <a:moveTo>
                  <a:pt x="9961" y="11"/>
                </a:moveTo>
                <a:cubicBezTo>
                  <a:pt x="10011" y="150"/>
                  <a:pt x="10061" y="280"/>
                  <a:pt x="10121" y="420"/>
                </a:cubicBezTo>
                <a:cubicBezTo>
                  <a:pt x="10231" y="660"/>
                  <a:pt x="10321" y="910"/>
                  <a:pt x="10381" y="1169"/>
                </a:cubicBezTo>
                <a:cubicBezTo>
                  <a:pt x="10591" y="2288"/>
                  <a:pt x="9652" y="2808"/>
                  <a:pt x="9072" y="3018"/>
                </a:cubicBezTo>
                <a:cubicBezTo>
                  <a:pt x="8747" y="3138"/>
                  <a:pt x="8406" y="3199"/>
                  <a:pt x="8062" y="3199"/>
                </a:cubicBezTo>
                <a:cubicBezTo>
                  <a:pt x="8036" y="3199"/>
                  <a:pt x="8010" y="3198"/>
                  <a:pt x="7983" y="3197"/>
                </a:cubicBezTo>
                <a:cubicBezTo>
                  <a:pt x="7444" y="3177"/>
                  <a:pt x="6914" y="3098"/>
                  <a:pt x="6395" y="2978"/>
                </a:cubicBezTo>
                <a:cubicBezTo>
                  <a:pt x="5865" y="2848"/>
                  <a:pt x="5326" y="2768"/>
                  <a:pt x="4796" y="2758"/>
                </a:cubicBezTo>
                <a:cubicBezTo>
                  <a:pt x="4774" y="2757"/>
                  <a:pt x="4753" y="2757"/>
                  <a:pt x="4731" y="2757"/>
                </a:cubicBezTo>
                <a:cubicBezTo>
                  <a:pt x="4274" y="2757"/>
                  <a:pt x="3828" y="2857"/>
                  <a:pt x="3418" y="3058"/>
                </a:cubicBezTo>
                <a:cubicBezTo>
                  <a:pt x="1819" y="3827"/>
                  <a:pt x="1549" y="4886"/>
                  <a:pt x="1250" y="6005"/>
                </a:cubicBezTo>
                <a:cubicBezTo>
                  <a:pt x="1120" y="6574"/>
                  <a:pt x="930" y="7124"/>
                  <a:pt x="680" y="7653"/>
                </a:cubicBezTo>
                <a:cubicBezTo>
                  <a:pt x="500" y="7983"/>
                  <a:pt x="281" y="8273"/>
                  <a:pt x="1" y="8532"/>
                </a:cubicBezTo>
                <a:lnTo>
                  <a:pt x="1" y="8702"/>
                </a:lnTo>
                <a:cubicBezTo>
                  <a:pt x="331" y="8422"/>
                  <a:pt x="590" y="8083"/>
                  <a:pt x="790" y="7713"/>
                </a:cubicBezTo>
                <a:cubicBezTo>
                  <a:pt x="1050" y="7174"/>
                  <a:pt x="1240" y="6614"/>
                  <a:pt x="1370" y="6035"/>
                </a:cubicBezTo>
                <a:cubicBezTo>
                  <a:pt x="1669" y="4906"/>
                  <a:pt x="1929" y="3917"/>
                  <a:pt x="3478" y="3177"/>
                </a:cubicBezTo>
                <a:cubicBezTo>
                  <a:pt x="3868" y="2987"/>
                  <a:pt x="4296" y="2887"/>
                  <a:pt x="4734" y="2887"/>
                </a:cubicBezTo>
                <a:cubicBezTo>
                  <a:pt x="4754" y="2887"/>
                  <a:pt x="4775" y="2887"/>
                  <a:pt x="4796" y="2888"/>
                </a:cubicBezTo>
                <a:cubicBezTo>
                  <a:pt x="5326" y="2898"/>
                  <a:pt x="5845" y="2978"/>
                  <a:pt x="6365" y="3098"/>
                </a:cubicBezTo>
                <a:cubicBezTo>
                  <a:pt x="6894" y="3227"/>
                  <a:pt x="7444" y="3297"/>
                  <a:pt x="7983" y="3317"/>
                </a:cubicBezTo>
                <a:cubicBezTo>
                  <a:pt x="8008" y="3318"/>
                  <a:pt x="8032" y="3318"/>
                  <a:pt x="8057" y="3318"/>
                </a:cubicBezTo>
                <a:cubicBezTo>
                  <a:pt x="8421" y="3318"/>
                  <a:pt x="8775" y="3249"/>
                  <a:pt x="9112" y="3128"/>
                </a:cubicBezTo>
                <a:cubicBezTo>
                  <a:pt x="10171" y="2758"/>
                  <a:pt x="10671" y="2029"/>
                  <a:pt x="10511" y="1139"/>
                </a:cubicBezTo>
                <a:lnTo>
                  <a:pt x="10501" y="1139"/>
                </a:lnTo>
                <a:cubicBezTo>
                  <a:pt x="10441" y="880"/>
                  <a:pt x="10351" y="620"/>
                  <a:pt x="10241" y="370"/>
                </a:cubicBezTo>
                <a:cubicBezTo>
                  <a:pt x="10191" y="240"/>
                  <a:pt x="10141" y="130"/>
                  <a:pt x="10091" y="11"/>
                </a:cubicBezTo>
                <a:close/>
                <a:moveTo>
                  <a:pt x="10391" y="21"/>
                </a:moveTo>
                <a:cubicBezTo>
                  <a:pt x="10451" y="210"/>
                  <a:pt x="10521" y="400"/>
                  <a:pt x="10611" y="580"/>
                </a:cubicBezTo>
                <a:cubicBezTo>
                  <a:pt x="10741" y="820"/>
                  <a:pt x="10830" y="1070"/>
                  <a:pt x="10900" y="1329"/>
                </a:cubicBezTo>
                <a:cubicBezTo>
                  <a:pt x="11140" y="2488"/>
                  <a:pt x="10161" y="3028"/>
                  <a:pt x="9552" y="3247"/>
                </a:cubicBezTo>
                <a:cubicBezTo>
                  <a:pt x="9192" y="3387"/>
                  <a:pt x="8802" y="3447"/>
                  <a:pt x="8413" y="3447"/>
                </a:cubicBezTo>
                <a:cubicBezTo>
                  <a:pt x="7863" y="3427"/>
                  <a:pt x="7304" y="3347"/>
                  <a:pt x="6764" y="3217"/>
                </a:cubicBezTo>
                <a:cubicBezTo>
                  <a:pt x="6225" y="3088"/>
                  <a:pt x="5675" y="3018"/>
                  <a:pt x="5116" y="2998"/>
                </a:cubicBezTo>
                <a:cubicBezTo>
                  <a:pt x="5095" y="2997"/>
                  <a:pt x="5074" y="2997"/>
                  <a:pt x="5052" y="2997"/>
                </a:cubicBezTo>
                <a:cubicBezTo>
                  <a:pt x="4565" y="2997"/>
                  <a:pt x="4088" y="3107"/>
                  <a:pt x="3647" y="3327"/>
                </a:cubicBezTo>
                <a:cubicBezTo>
                  <a:pt x="1949" y="4167"/>
                  <a:pt x="1649" y="5325"/>
                  <a:pt x="1330" y="6554"/>
                </a:cubicBezTo>
                <a:cubicBezTo>
                  <a:pt x="1190" y="7154"/>
                  <a:pt x="990" y="7743"/>
                  <a:pt x="730" y="8303"/>
                </a:cubicBezTo>
                <a:cubicBezTo>
                  <a:pt x="550" y="8672"/>
                  <a:pt x="301" y="9002"/>
                  <a:pt x="1" y="9292"/>
                </a:cubicBezTo>
                <a:lnTo>
                  <a:pt x="1" y="9461"/>
                </a:lnTo>
                <a:cubicBezTo>
                  <a:pt x="351" y="9152"/>
                  <a:pt x="640" y="8772"/>
                  <a:pt x="840" y="8353"/>
                </a:cubicBezTo>
                <a:cubicBezTo>
                  <a:pt x="1110" y="7793"/>
                  <a:pt x="1310" y="7194"/>
                  <a:pt x="1449" y="6584"/>
                </a:cubicBezTo>
                <a:cubicBezTo>
                  <a:pt x="1779" y="5335"/>
                  <a:pt x="2059" y="4256"/>
                  <a:pt x="3707" y="3437"/>
                </a:cubicBezTo>
                <a:cubicBezTo>
                  <a:pt x="4137" y="3227"/>
                  <a:pt x="4626" y="3118"/>
                  <a:pt x="5116" y="3118"/>
                </a:cubicBezTo>
                <a:cubicBezTo>
                  <a:pt x="5665" y="3138"/>
                  <a:pt x="6205" y="3217"/>
                  <a:pt x="6734" y="3347"/>
                </a:cubicBezTo>
                <a:cubicBezTo>
                  <a:pt x="7284" y="3477"/>
                  <a:pt x="7853" y="3547"/>
                  <a:pt x="8423" y="3567"/>
                </a:cubicBezTo>
                <a:cubicBezTo>
                  <a:pt x="8822" y="3567"/>
                  <a:pt x="9222" y="3497"/>
                  <a:pt x="9602" y="3367"/>
                </a:cubicBezTo>
                <a:cubicBezTo>
                  <a:pt x="10691" y="2968"/>
                  <a:pt x="11210" y="2218"/>
                  <a:pt x="11020" y="1299"/>
                </a:cubicBezTo>
                <a:cubicBezTo>
                  <a:pt x="10950" y="1030"/>
                  <a:pt x="10850" y="770"/>
                  <a:pt x="10731" y="520"/>
                </a:cubicBezTo>
                <a:cubicBezTo>
                  <a:pt x="10651" y="360"/>
                  <a:pt x="10581" y="190"/>
                  <a:pt x="10521" y="21"/>
                </a:cubicBezTo>
                <a:close/>
                <a:moveTo>
                  <a:pt x="10820" y="11"/>
                </a:moveTo>
                <a:cubicBezTo>
                  <a:pt x="10890" y="260"/>
                  <a:pt x="10990" y="500"/>
                  <a:pt x="11110" y="720"/>
                </a:cubicBezTo>
                <a:cubicBezTo>
                  <a:pt x="11240" y="970"/>
                  <a:pt x="11350" y="1229"/>
                  <a:pt x="11420" y="1489"/>
                </a:cubicBezTo>
                <a:cubicBezTo>
                  <a:pt x="11540" y="1999"/>
                  <a:pt x="11510" y="2938"/>
                  <a:pt x="10051" y="3477"/>
                </a:cubicBezTo>
                <a:cubicBezTo>
                  <a:pt x="9686" y="3608"/>
                  <a:pt x="9312" y="3678"/>
                  <a:pt x="8929" y="3678"/>
                </a:cubicBezTo>
                <a:cubicBezTo>
                  <a:pt x="8904" y="3678"/>
                  <a:pt x="8878" y="3678"/>
                  <a:pt x="8852" y="3677"/>
                </a:cubicBezTo>
                <a:cubicBezTo>
                  <a:pt x="8273" y="3657"/>
                  <a:pt x="7703" y="3587"/>
                  <a:pt x="7154" y="3447"/>
                </a:cubicBezTo>
                <a:cubicBezTo>
                  <a:pt x="6585" y="3317"/>
                  <a:pt x="6015" y="3237"/>
                  <a:pt x="5446" y="3227"/>
                </a:cubicBezTo>
                <a:cubicBezTo>
                  <a:pt x="5425" y="3227"/>
                  <a:pt x="5403" y="3227"/>
                  <a:pt x="5382" y="3227"/>
                </a:cubicBezTo>
                <a:cubicBezTo>
                  <a:pt x="4855" y="3227"/>
                  <a:pt x="4338" y="3347"/>
                  <a:pt x="3877" y="3587"/>
                </a:cubicBezTo>
                <a:cubicBezTo>
                  <a:pt x="2089" y="4506"/>
                  <a:pt x="1759" y="5765"/>
                  <a:pt x="1410" y="7094"/>
                </a:cubicBezTo>
                <a:cubicBezTo>
                  <a:pt x="1260" y="7733"/>
                  <a:pt x="1050" y="8343"/>
                  <a:pt x="790" y="8942"/>
                </a:cubicBezTo>
                <a:cubicBezTo>
                  <a:pt x="600" y="9352"/>
                  <a:pt x="331" y="9731"/>
                  <a:pt x="11" y="10041"/>
                </a:cubicBezTo>
                <a:lnTo>
                  <a:pt x="11" y="10221"/>
                </a:lnTo>
                <a:cubicBezTo>
                  <a:pt x="381" y="9871"/>
                  <a:pt x="690" y="9461"/>
                  <a:pt x="900" y="8992"/>
                </a:cubicBezTo>
                <a:cubicBezTo>
                  <a:pt x="1170" y="8393"/>
                  <a:pt x="1380" y="7763"/>
                  <a:pt x="1529" y="7124"/>
                </a:cubicBezTo>
                <a:cubicBezTo>
                  <a:pt x="1889" y="5755"/>
                  <a:pt x="2199" y="4586"/>
                  <a:pt x="3927" y="3697"/>
                </a:cubicBezTo>
                <a:cubicBezTo>
                  <a:pt x="4379" y="3466"/>
                  <a:pt x="4876" y="3347"/>
                  <a:pt x="5385" y="3347"/>
                </a:cubicBezTo>
                <a:cubicBezTo>
                  <a:pt x="5405" y="3347"/>
                  <a:pt x="5425" y="3347"/>
                  <a:pt x="5446" y="3347"/>
                </a:cubicBezTo>
                <a:cubicBezTo>
                  <a:pt x="6005" y="3367"/>
                  <a:pt x="6575" y="3447"/>
                  <a:pt x="7124" y="3577"/>
                </a:cubicBezTo>
                <a:cubicBezTo>
                  <a:pt x="7693" y="3707"/>
                  <a:pt x="8263" y="3787"/>
                  <a:pt x="8852" y="3807"/>
                </a:cubicBezTo>
                <a:cubicBezTo>
                  <a:pt x="8876" y="3807"/>
                  <a:pt x="8899" y="3808"/>
                  <a:pt x="8923" y="3808"/>
                </a:cubicBezTo>
                <a:cubicBezTo>
                  <a:pt x="9319" y="3808"/>
                  <a:pt x="9714" y="3729"/>
                  <a:pt x="10091" y="3597"/>
                </a:cubicBezTo>
                <a:cubicBezTo>
                  <a:pt x="11220" y="3177"/>
                  <a:pt x="11750" y="2398"/>
                  <a:pt x="11540" y="1469"/>
                </a:cubicBezTo>
                <a:cubicBezTo>
                  <a:pt x="11460" y="1189"/>
                  <a:pt x="11360" y="920"/>
                  <a:pt x="11220" y="670"/>
                </a:cubicBezTo>
                <a:cubicBezTo>
                  <a:pt x="11100" y="460"/>
                  <a:pt x="11010" y="240"/>
                  <a:pt x="10940" y="11"/>
                </a:cubicBezTo>
                <a:close/>
                <a:moveTo>
                  <a:pt x="11250" y="11"/>
                </a:moveTo>
                <a:cubicBezTo>
                  <a:pt x="11320" y="320"/>
                  <a:pt x="11440" y="610"/>
                  <a:pt x="11600" y="880"/>
                </a:cubicBezTo>
                <a:cubicBezTo>
                  <a:pt x="11740" y="1119"/>
                  <a:pt x="11859" y="1389"/>
                  <a:pt x="11939" y="1659"/>
                </a:cubicBezTo>
                <a:cubicBezTo>
                  <a:pt x="12159" y="2548"/>
                  <a:pt x="11650" y="3287"/>
                  <a:pt x="10531" y="3707"/>
                </a:cubicBezTo>
                <a:cubicBezTo>
                  <a:pt x="10154" y="3839"/>
                  <a:pt x="9759" y="3918"/>
                  <a:pt x="9354" y="3918"/>
                </a:cubicBezTo>
                <a:cubicBezTo>
                  <a:pt x="9330" y="3918"/>
                  <a:pt x="9306" y="3917"/>
                  <a:pt x="9282" y="3917"/>
                </a:cubicBezTo>
                <a:cubicBezTo>
                  <a:pt x="8693" y="3897"/>
                  <a:pt x="8103" y="3817"/>
                  <a:pt x="7534" y="3687"/>
                </a:cubicBezTo>
                <a:cubicBezTo>
                  <a:pt x="6954" y="3547"/>
                  <a:pt x="6365" y="3467"/>
                  <a:pt x="5765" y="3447"/>
                </a:cubicBezTo>
                <a:cubicBezTo>
                  <a:pt x="5746" y="3447"/>
                  <a:pt x="5727" y="3447"/>
                  <a:pt x="5707" y="3447"/>
                </a:cubicBezTo>
                <a:cubicBezTo>
                  <a:pt x="5148" y="3447"/>
                  <a:pt x="4599" y="3586"/>
                  <a:pt x="4097" y="3847"/>
                </a:cubicBezTo>
                <a:cubicBezTo>
                  <a:pt x="2229" y="4836"/>
                  <a:pt x="1869" y="6195"/>
                  <a:pt x="1489" y="7643"/>
                </a:cubicBezTo>
                <a:cubicBezTo>
                  <a:pt x="1330" y="8303"/>
                  <a:pt x="1120" y="8952"/>
                  <a:pt x="850" y="9581"/>
                </a:cubicBezTo>
                <a:cubicBezTo>
                  <a:pt x="640" y="10041"/>
                  <a:pt x="361" y="10451"/>
                  <a:pt x="11" y="10800"/>
                </a:cubicBezTo>
                <a:lnTo>
                  <a:pt x="11" y="10970"/>
                </a:lnTo>
                <a:cubicBezTo>
                  <a:pt x="410" y="10590"/>
                  <a:pt x="740" y="10131"/>
                  <a:pt x="960" y="9631"/>
                </a:cubicBezTo>
                <a:cubicBezTo>
                  <a:pt x="1230" y="8992"/>
                  <a:pt x="1449" y="8333"/>
                  <a:pt x="1609" y="7663"/>
                </a:cubicBezTo>
                <a:cubicBezTo>
                  <a:pt x="1999" y="6185"/>
                  <a:pt x="2329" y="4916"/>
                  <a:pt x="4157" y="3957"/>
                </a:cubicBezTo>
                <a:cubicBezTo>
                  <a:pt x="4640" y="3706"/>
                  <a:pt x="5169" y="3567"/>
                  <a:pt x="5709" y="3567"/>
                </a:cubicBezTo>
                <a:cubicBezTo>
                  <a:pt x="5728" y="3567"/>
                  <a:pt x="5747" y="3567"/>
                  <a:pt x="5765" y="3567"/>
                </a:cubicBezTo>
                <a:cubicBezTo>
                  <a:pt x="6345" y="3587"/>
                  <a:pt x="6934" y="3667"/>
                  <a:pt x="7504" y="3807"/>
                </a:cubicBezTo>
                <a:cubicBezTo>
                  <a:pt x="8083" y="3937"/>
                  <a:pt x="8683" y="4017"/>
                  <a:pt x="9282" y="4047"/>
                </a:cubicBezTo>
                <a:cubicBezTo>
                  <a:pt x="9722" y="4047"/>
                  <a:pt x="10161" y="3967"/>
                  <a:pt x="10581" y="3817"/>
                </a:cubicBezTo>
                <a:cubicBezTo>
                  <a:pt x="11760" y="3387"/>
                  <a:pt x="12289" y="2588"/>
                  <a:pt x="12059" y="1629"/>
                </a:cubicBezTo>
                <a:cubicBezTo>
                  <a:pt x="11969" y="1349"/>
                  <a:pt x="11859" y="1070"/>
                  <a:pt x="11710" y="820"/>
                </a:cubicBezTo>
                <a:cubicBezTo>
                  <a:pt x="11560" y="570"/>
                  <a:pt x="11450" y="300"/>
                  <a:pt x="11380" y="11"/>
                </a:cubicBezTo>
                <a:close/>
                <a:moveTo>
                  <a:pt x="11700" y="11"/>
                </a:moveTo>
                <a:cubicBezTo>
                  <a:pt x="11730" y="390"/>
                  <a:pt x="11909" y="710"/>
                  <a:pt x="12099" y="1030"/>
                </a:cubicBezTo>
                <a:cubicBezTo>
                  <a:pt x="12249" y="1279"/>
                  <a:pt x="12369" y="1539"/>
                  <a:pt x="12459" y="1819"/>
                </a:cubicBezTo>
                <a:cubicBezTo>
                  <a:pt x="12699" y="2728"/>
                  <a:pt x="12179" y="3497"/>
                  <a:pt x="11030" y="3937"/>
                </a:cubicBezTo>
                <a:cubicBezTo>
                  <a:pt x="10634" y="4078"/>
                  <a:pt x="10211" y="4157"/>
                  <a:pt x="9795" y="4157"/>
                </a:cubicBezTo>
                <a:cubicBezTo>
                  <a:pt x="9771" y="4157"/>
                  <a:pt x="9746" y="4157"/>
                  <a:pt x="9722" y="4157"/>
                </a:cubicBezTo>
                <a:cubicBezTo>
                  <a:pt x="9112" y="4137"/>
                  <a:pt x="8503" y="4057"/>
                  <a:pt x="7913" y="3917"/>
                </a:cubicBezTo>
                <a:cubicBezTo>
                  <a:pt x="7314" y="3777"/>
                  <a:pt x="6704" y="3697"/>
                  <a:pt x="6095" y="3677"/>
                </a:cubicBezTo>
                <a:cubicBezTo>
                  <a:pt x="6076" y="3677"/>
                  <a:pt x="6056" y="3677"/>
                  <a:pt x="6037" y="3677"/>
                </a:cubicBezTo>
                <a:cubicBezTo>
                  <a:pt x="5438" y="3677"/>
                  <a:pt x="4859" y="3826"/>
                  <a:pt x="4337" y="4107"/>
                </a:cubicBezTo>
                <a:cubicBezTo>
                  <a:pt x="2359" y="5166"/>
                  <a:pt x="1979" y="6634"/>
                  <a:pt x="1569" y="8183"/>
                </a:cubicBezTo>
                <a:cubicBezTo>
                  <a:pt x="1410" y="8882"/>
                  <a:pt x="1180" y="9561"/>
                  <a:pt x="910" y="10221"/>
                </a:cubicBezTo>
                <a:cubicBezTo>
                  <a:pt x="700" y="10720"/>
                  <a:pt x="390" y="11170"/>
                  <a:pt x="11" y="11559"/>
                </a:cubicBezTo>
                <a:lnTo>
                  <a:pt x="11" y="11729"/>
                </a:lnTo>
                <a:cubicBezTo>
                  <a:pt x="450" y="11320"/>
                  <a:pt x="790" y="10830"/>
                  <a:pt x="1020" y="10271"/>
                </a:cubicBezTo>
                <a:cubicBezTo>
                  <a:pt x="1300" y="9611"/>
                  <a:pt x="1519" y="8922"/>
                  <a:pt x="1689" y="8223"/>
                </a:cubicBezTo>
                <a:cubicBezTo>
                  <a:pt x="2099" y="6624"/>
                  <a:pt x="2469" y="5256"/>
                  <a:pt x="4387" y="4226"/>
                </a:cubicBezTo>
                <a:cubicBezTo>
                  <a:pt x="4890" y="3956"/>
                  <a:pt x="5459" y="3806"/>
                  <a:pt x="6030" y="3806"/>
                </a:cubicBezTo>
                <a:cubicBezTo>
                  <a:pt x="6048" y="3806"/>
                  <a:pt x="6067" y="3807"/>
                  <a:pt x="6085" y="3807"/>
                </a:cubicBezTo>
                <a:cubicBezTo>
                  <a:pt x="6684" y="3827"/>
                  <a:pt x="7294" y="3907"/>
                  <a:pt x="7873" y="4047"/>
                </a:cubicBezTo>
                <a:cubicBezTo>
                  <a:pt x="8483" y="4187"/>
                  <a:pt x="9092" y="4266"/>
                  <a:pt x="9712" y="4296"/>
                </a:cubicBezTo>
                <a:cubicBezTo>
                  <a:pt x="10171" y="4296"/>
                  <a:pt x="10631" y="4217"/>
                  <a:pt x="11060" y="4057"/>
                </a:cubicBezTo>
                <a:cubicBezTo>
                  <a:pt x="12289" y="3597"/>
                  <a:pt x="12839" y="2768"/>
                  <a:pt x="12579" y="1789"/>
                </a:cubicBezTo>
                <a:cubicBezTo>
                  <a:pt x="12489" y="1499"/>
                  <a:pt x="12359" y="1229"/>
                  <a:pt x="12199" y="970"/>
                </a:cubicBezTo>
                <a:cubicBezTo>
                  <a:pt x="12019" y="650"/>
                  <a:pt x="11850" y="340"/>
                  <a:pt x="11830" y="11"/>
                </a:cubicBezTo>
                <a:close/>
                <a:moveTo>
                  <a:pt x="12149" y="11"/>
                </a:moveTo>
                <a:cubicBezTo>
                  <a:pt x="12139" y="450"/>
                  <a:pt x="12359" y="820"/>
                  <a:pt x="12579" y="1189"/>
                </a:cubicBezTo>
                <a:cubicBezTo>
                  <a:pt x="12749" y="1429"/>
                  <a:pt x="12879" y="1699"/>
                  <a:pt x="12968" y="1989"/>
                </a:cubicBezTo>
                <a:cubicBezTo>
                  <a:pt x="13348" y="3307"/>
                  <a:pt x="12069" y="3947"/>
                  <a:pt x="11510" y="4167"/>
                </a:cubicBezTo>
                <a:cubicBezTo>
                  <a:pt x="11070" y="4326"/>
                  <a:pt x="10611" y="4406"/>
                  <a:pt x="10141" y="4406"/>
                </a:cubicBezTo>
                <a:cubicBezTo>
                  <a:pt x="9522" y="4376"/>
                  <a:pt x="8892" y="4296"/>
                  <a:pt x="8283" y="4157"/>
                </a:cubicBezTo>
                <a:cubicBezTo>
                  <a:pt x="7664" y="4007"/>
                  <a:pt x="7044" y="3927"/>
                  <a:pt x="6405" y="3907"/>
                </a:cubicBezTo>
                <a:cubicBezTo>
                  <a:pt x="6386" y="3907"/>
                  <a:pt x="6367" y="3906"/>
                  <a:pt x="6348" y="3906"/>
                </a:cubicBezTo>
                <a:cubicBezTo>
                  <a:pt x="5728" y="3906"/>
                  <a:pt x="5109" y="4066"/>
                  <a:pt x="4557" y="4366"/>
                </a:cubicBezTo>
                <a:cubicBezTo>
                  <a:pt x="2488" y="5495"/>
                  <a:pt x="2079" y="7064"/>
                  <a:pt x="1639" y="8732"/>
                </a:cubicBezTo>
                <a:cubicBezTo>
                  <a:pt x="1469" y="9461"/>
                  <a:pt x="1240" y="10171"/>
                  <a:pt x="960" y="10870"/>
                </a:cubicBezTo>
                <a:cubicBezTo>
                  <a:pt x="740" y="11410"/>
                  <a:pt x="420" y="11899"/>
                  <a:pt x="11" y="12319"/>
                </a:cubicBezTo>
                <a:lnTo>
                  <a:pt x="11" y="12489"/>
                </a:lnTo>
                <a:cubicBezTo>
                  <a:pt x="470" y="12049"/>
                  <a:pt x="840" y="11510"/>
                  <a:pt x="1080" y="10920"/>
                </a:cubicBezTo>
                <a:cubicBezTo>
                  <a:pt x="1360" y="10221"/>
                  <a:pt x="1589" y="9501"/>
                  <a:pt x="1769" y="8762"/>
                </a:cubicBezTo>
                <a:cubicBezTo>
                  <a:pt x="2209" y="7064"/>
                  <a:pt x="2598" y="5585"/>
                  <a:pt x="4616" y="4476"/>
                </a:cubicBezTo>
                <a:cubicBezTo>
                  <a:pt x="5149" y="4186"/>
                  <a:pt x="5747" y="4036"/>
                  <a:pt x="6347" y="4036"/>
                </a:cubicBezTo>
                <a:cubicBezTo>
                  <a:pt x="6366" y="4036"/>
                  <a:pt x="6385" y="4036"/>
                  <a:pt x="6405" y="4037"/>
                </a:cubicBezTo>
                <a:cubicBezTo>
                  <a:pt x="7034" y="4057"/>
                  <a:pt x="7654" y="4137"/>
                  <a:pt x="8263" y="4286"/>
                </a:cubicBezTo>
                <a:cubicBezTo>
                  <a:pt x="8882" y="4426"/>
                  <a:pt x="9512" y="4516"/>
                  <a:pt x="10151" y="4536"/>
                </a:cubicBezTo>
                <a:cubicBezTo>
                  <a:pt x="10631" y="4536"/>
                  <a:pt x="11100" y="4456"/>
                  <a:pt x="11550" y="4286"/>
                </a:cubicBezTo>
                <a:cubicBezTo>
                  <a:pt x="12819" y="3797"/>
                  <a:pt x="13378" y="2948"/>
                  <a:pt x="13098" y="1949"/>
                </a:cubicBezTo>
                <a:lnTo>
                  <a:pt x="13088" y="1949"/>
                </a:lnTo>
                <a:cubicBezTo>
                  <a:pt x="12988" y="1659"/>
                  <a:pt x="12859" y="1379"/>
                  <a:pt x="12689" y="1119"/>
                </a:cubicBezTo>
                <a:cubicBezTo>
                  <a:pt x="12469" y="760"/>
                  <a:pt x="12259" y="420"/>
                  <a:pt x="12269" y="11"/>
                </a:cubicBezTo>
                <a:close/>
                <a:moveTo>
                  <a:pt x="12609" y="11"/>
                </a:moveTo>
                <a:cubicBezTo>
                  <a:pt x="12549" y="520"/>
                  <a:pt x="12809" y="940"/>
                  <a:pt x="13068" y="1339"/>
                </a:cubicBezTo>
                <a:cubicBezTo>
                  <a:pt x="13248" y="1589"/>
                  <a:pt x="13388" y="1859"/>
                  <a:pt x="13488" y="2148"/>
                </a:cubicBezTo>
                <a:cubicBezTo>
                  <a:pt x="13898" y="3497"/>
                  <a:pt x="12579" y="4167"/>
                  <a:pt x="11989" y="4396"/>
                </a:cubicBezTo>
                <a:cubicBezTo>
                  <a:pt x="11562" y="4558"/>
                  <a:pt x="11099" y="4647"/>
                  <a:pt x="10643" y="4647"/>
                </a:cubicBezTo>
                <a:cubicBezTo>
                  <a:pt x="10619" y="4647"/>
                  <a:pt x="10595" y="4647"/>
                  <a:pt x="10571" y="4646"/>
                </a:cubicBezTo>
                <a:cubicBezTo>
                  <a:pt x="9931" y="4646"/>
                  <a:pt x="9282" y="4526"/>
                  <a:pt x="8653" y="4396"/>
                </a:cubicBezTo>
                <a:cubicBezTo>
                  <a:pt x="8023" y="4276"/>
                  <a:pt x="7374" y="4147"/>
                  <a:pt x="6724" y="4147"/>
                </a:cubicBezTo>
                <a:cubicBezTo>
                  <a:pt x="6706" y="4146"/>
                  <a:pt x="6687" y="4146"/>
                  <a:pt x="6668" y="4146"/>
                </a:cubicBezTo>
                <a:cubicBezTo>
                  <a:pt x="6007" y="4146"/>
                  <a:pt x="5349" y="4316"/>
                  <a:pt x="4776" y="4636"/>
                </a:cubicBezTo>
                <a:cubicBezTo>
                  <a:pt x="2618" y="5855"/>
                  <a:pt x="2179" y="7523"/>
                  <a:pt x="1709" y="9302"/>
                </a:cubicBezTo>
                <a:cubicBezTo>
                  <a:pt x="1529" y="10051"/>
                  <a:pt x="1300" y="10800"/>
                  <a:pt x="1010" y="11520"/>
                </a:cubicBezTo>
                <a:cubicBezTo>
                  <a:pt x="780" y="12109"/>
                  <a:pt x="440" y="12638"/>
                  <a:pt x="1" y="13088"/>
                </a:cubicBezTo>
                <a:lnTo>
                  <a:pt x="1" y="13268"/>
                </a:lnTo>
                <a:cubicBezTo>
                  <a:pt x="450" y="12848"/>
                  <a:pt x="820" y="12299"/>
                  <a:pt x="1120" y="11569"/>
                </a:cubicBezTo>
                <a:cubicBezTo>
                  <a:pt x="1410" y="10840"/>
                  <a:pt x="1649" y="10091"/>
                  <a:pt x="1829" y="9332"/>
                </a:cubicBezTo>
                <a:cubicBezTo>
                  <a:pt x="2309" y="7513"/>
                  <a:pt x="2718" y="5935"/>
                  <a:pt x="4836" y="4756"/>
                </a:cubicBezTo>
                <a:cubicBezTo>
                  <a:pt x="5399" y="4436"/>
                  <a:pt x="6027" y="4276"/>
                  <a:pt x="6666" y="4276"/>
                </a:cubicBezTo>
                <a:cubicBezTo>
                  <a:pt x="6686" y="4276"/>
                  <a:pt x="6705" y="4276"/>
                  <a:pt x="6724" y="4276"/>
                </a:cubicBezTo>
                <a:cubicBezTo>
                  <a:pt x="7364" y="4296"/>
                  <a:pt x="8003" y="4376"/>
                  <a:pt x="8623" y="4526"/>
                </a:cubicBezTo>
                <a:cubicBezTo>
                  <a:pt x="9262" y="4646"/>
                  <a:pt x="9911" y="4776"/>
                  <a:pt x="10571" y="4776"/>
                </a:cubicBezTo>
                <a:cubicBezTo>
                  <a:pt x="11070" y="4776"/>
                  <a:pt x="11570" y="4686"/>
                  <a:pt x="12039" y="4506"/>
                </a:cubicBezTo>
                <a:cubicBezTo>
                  <a:pt x="13328" y="4017"/>
                  <a:pt x="13918" y="3118"/>
                  <a:pt x="13608" y="2109"/>
                </a:cubicBezTo>
                <a:cubicBezTo>
                  <a:pt x="13498" y="1809"/>
                  <a:pt x="13358" y="1529"/>
                  <a:pt x="13178" y="1269"/>
                </a:cubicBezTo>
                <a:cubicBezTo>
                  <a:pt x="12918" y="870"/>
                  <a:pt x="12679" y="490"/>
                  <a:pt x="12739" y="11"/>
                </a:cubicBezTo>
                <a:close/>
                <a:moveTo>
                  <a:pt x="13088" y="11"/>
                </a:moveTo>
                <a:cubicBezTo>
                  <a:pt x="12968" y="600"/>
                  <a:pt x="13268" y="1060"/>
                  <a:pt x="13568" y="1499"/>
                </a:cubicBezTo>
                <a:cubicBezTo>
                  <a:pt x="13748" y="1749"/>
                  <a:pt x="13898" y="2019"/>
                  <a:pt x="14007" y="2318"/>
                </a:cubicBezTo>
                <a:cubicBezTo>
                  <a:pt x="14447" y="3697"/>
                  <a:pt x="13088" y="4386"/>
                  <a:pt x="12489" y="4626"/>
                </a:cubicBezTo>
                <a:cubicBezTo>
                  <a:pt x="12009" y="4806"/>
                  <a:pt x="11510" y="4886"/>
                  <a:pt x="11010" y="4886"/>
                </a:cubicBezTo>
                <a:cubicBezTo>
                  <a:pt x="10351" y="4886"/>
                  <a:pt x="9682" y="4756"/>
                  <a:pt x="9042" y="4626"/>
                </a:cubicBezTo>
                <a:cubicBezTo>
                  <a:pt x="8393" y="4496"/>
                  <a:pt x="7723" y="4366"/>
                  <a:pt x="7054" y="4366"/>
                </a:cubicBezTo>
                <a:cubicBezTo>
                  <a:pt x="7035" y="4366"/>
                  <a:pt x="7016" y="4366"/>
                  <a:pt x="6997" y="4366"/>
                </a:cubicBezTo>
                <a:cubicBezTo>
                  <a:pt x="6298" y="4366"/>
                  <a:pt x="5619" y="4546"/>
                  <a:pt x="5006" y="4896"/>
                </a:cubicBezTo>
                <a:cubicBezTo>
                  <a:pt x="2758" y="6175"/>
                  <a:pt x="2289" y="7953"/>
                  <a:pt x="1799" y="9841"/>
                </a:cubicBezTo>
                <a:cubicBezTo>
                  <a:pt x="1609" y="10630"/>
                  <a:pt x="1370" y="11400"/>
                  <a:pt x="1080" y="12159"/>
                </a:cubicBezTo>
                <a:cubicBezTo>
                  <a:pt x="780" y="12878"/>
                  <a:pt x="440" y="13428"/>
                  <a:pt x="11" y="13847"/>
                </a:cubicBezTo>
                <a:lnTo>
                  <a:pt x="11" y="14007"/>
                </a:lnTo>
                <a:cubicBezTo>
                  <a:pt x="450" y="13608"/>
                  <a:pt x="850" y="13028"/>
                  <a:pt x="1190" y="12199"/>
                </a:cubicBezTo>
                <a:cubicBezTo>
                  <a:pt x="1489" y="11440"/>
                  <a:pt x="1729" y="10660"/>
                  <a:pt x="1919" y="9871"/>
                </a:cubicBezTo>
                <a:cubicBezTo>
                  <a:pt x="2429" y="7933"/>
                  <a:pt x="2868" y="6265"/>
                  <a:pt x="5076" y="5006"/>
                </a:cubicBezTo>
                <a:cubicBezTo>
                  <a:pt x="5659" y="4666"/>
                  <a:pt x="6327" y="4496"/>
                  <a:pt x="6997" y="4496"/>
                </a:cubicBezTo>
                <a:cubicBezTo>
                  <a:pt x="7016" y="4496"/>
                  <a:pt x="7035" y="4496"/>
                  <a:pt x="7054" y="4496"/>
                </a:cubicBezTo>
                <a:cubicBezTo>
                  <a:pt x="7713" y="4496"/>
                  <a:pt x="8373" y="4616"/>
                  <a:pt x="9012" y="4746"/>
                </a:cubicBezTo>
                <a:cubicBezTo>
                  <a:pt x="9662" y="4886"/>
                  <a:pt x="10341" y="5006"/>
                  <a:pt x="11010" y="5006"/>
                </a:cubicBezTo>
                <a:cubicBezTo>
                  <a:pt x="11036" y="5006"/>
                  <a:pt x="11062" y="5006"/>
                  <a:pt x="11088" y="5006"/>
                </a:cubicBezTo>
                <a:cubicBezTo>
                  <a:pt x="11582" y="5006"/>
                  <a:pt x="12074" y="4916"/>
                  <a:pt x="12539" y="4736"/>
                </a:cubicBezTo>
                <a:cubicBezTo>
                  <a:pt x="13858" y="4226"/>
                  <a:pt x="14457" y="3307"/>
                  <a:pt x="14127" y="2278"/>
                </a:cubicBezTo>
                <a:cubicBezTo>
                  <a:pt x="14017" y="1969"/>
                  <a:pt x="13858" y="1689"/>
                  <a:pt x="13668" y="1429"/>
                </a:cubicBezTo>
                <a:cubicBezTo>
                  <a:pt x="13368" y="980"/>
                  <a:pt x="13078" y="560"/>
                  <a:pt x="13218" y="11"/>
                </a:cubicBezTo>
                <a:close/>
                <a:moveTo>
                  <a:pt x="13568" y="11"/>
                </a:moveTo>
                <a:cubicBezTo>
                  <a:pt x="13368" y="690"/>
                  <a:pt x="13708" y="1179"/>
                  <a:pt x="14047" y="1649"/>
                </a:cubicBezTo>
                <a:cubicBezTo>
                  <a:pt x="14247" y="1899"/>
                  <a:pt x="14407" y="2178"/>
                  <a:pt x="14527" y="2478"/>
                </a:cubicBezTo>
                <a:cubicBezTo>
                  <a:pt x="14996" y="3887"/>
                  <a:pt x="13598" y="4606"/>
                  <a:pt x="12968" y="4846"/>
                </a:cubicBezTo>
                <a:cubicBezTo>
                  <a:pt x="12479" y="5036"/>
                  <a:pt x="11959" y="5126"/>
                  <a:pt x="11440" y="5126"/>
                </a:cubicBezTo>
                <a:cubicBezTo>
                  <a:pt x="10761" y="5126"/>
                  <a:pt x="10071" y="4986"/>
                  <a:pt x="9412" y="4866"/>
                </a:cubicBezTo>
                <a:cubicBezTo>
                  <a:pt x="8742" y="4736"/>
                  <a:pt x="8053" y="4596"/>
                  <a:pt x="7374" y="4596"/>
                </a:cubicBezTo>
                <a:cubicBezTo>
                  <a:pt x="7355" y="4596"/>
                  <a:pt x="7336" y="4596"/>
                  <a:pt x="7318" y="4596"/>
                </a:cubicBezTo>
                <a:cubicBezTo>
                  <a:pt x="6588" y="4596"/>
                  <a:pt x="5869" y="4785"/>
                  <a:pt x="5236" y="5156"/>
                </a:cubicBezTo>
                <a:cubicBezTo>
                  <a:pt x="2888" y="6514"/>
                  <a:pt x="2389" y="8403"/>
                  <a:pt x="1869" y="10401"/>
                </a:cubicBezTo>
                <a:cubicBezTo>
                  <a:pt x="1679" y="11220"/>
                  <a:pt x="1429" y="12019"/>
                  <a:pt x="1130" y="12798"/>
                </a:cubicBezTo>
                <a:cubicBezTo>
                  <a:pt x="860" y="13458"/>
                  <a:pt x="540" y="14097"/>
                  <a:pt x="1" y="14607"/>
                </a:cubicBezTo>
                <a:lnTo>
                  <a:pt x="1" y="14786"/>
                </a:lnTo>
                <a:cubicBezTo>
                  <a:pt x="600" y="14247"/>
                  <a:pt x="960" y="13558"/>
                  <a:pt x="1240" y="12848"/>
                </a:cubicBezTo>
                <a:cubicBezTo>
                  <a:pt x="1539" y="12059"/>
                  <a:pt x="1799" y="11250"/>
                  <a:pt x="1989" y="10431"/>
                </a:cubicBezTo>
                <a:cubicBezTo>
                  <a:pt x="2528" y="8373"/>
                  <a:pt x="2988" y="6604"/>
                  <a:pt x="5296" y="5266"/>
                </a:cubicBezTo>
                <a:cubicBezTo>
                  <a:pt x="5909" y="4915"/>
                  <a:pt x="6609" y="4726"/>
                  <a:pt x="7319" y="4726"/>
                </a:cubicBezTo>
                <a:cubicBezTo>
                  <a:pt x="7337" y="4726"/>
                  <a:pt x="7356" y="4726"/>
                  <a:pt x="7374" y="4726"/>
                </a:cubicBezTo>
                <a:cubicBezTo>
                  <a:pt x="8043" y="4726"/>
                  <a:pt x="8723" y="4866"/>
                  <a:pt x="9392" y="4996"/>
                </a:cubicBezTo>
                <a:cubicBezTo>
                  <a:pt x="10051" y="5126"/>
                  <a:pt x="10751" y="5256"/>
                  <a:pt x="11440" y="5256"/>
                </a:cubicBezTo>
                <a:cubicBezTo>
                  <a:pt x="11465" y="5256"/>
                  <a:pt x="11489" y="5256"/>
                  <a:pt x="11514" y="5256"/>
                </a:cubicBezTo>
                <a:cubicBezTo>
                  <a:pt x="12028" y="5256"/>
                  <a:pt x="12532" y="5157"/>
                  <a:pt x="13018" y="4976"/>
                </a:cubicBezTo>
                <a:cubicBezTo>
                  <a:pt x="14387" y="4436"/>
                  <a:pt x="14996" y="3487"/>
                  <a:pt x="14647" y="2438"/>
                </a:cubicBezTo>
                <a:cubicBezTo>
                  <a:pt x="14527" y="2128"/>
                  <a:pt x="14357" y="1839"/>
                  <a:pt x="14147" y="1579"/>
                </a:cubicBezTo>
                <a:cubicBezTo>
                  <a:pt x="13818" y="1099"/>
                  <a:pt x="13488" y="650"/>
                  <a:pt x="13708" y="11"/>
                </a:cubicBezTo>
                <a:close/>
                <a:moveTo>
                  <a:pt x="14067" y="11"/>
                </a:moveTo>
                <a:cubicBezTo>
                  <a:pt x="13768" y="780"/>
                  <a:pt x="14157" y="1299"/>
                  <a:pt x="14537" y="1809"/>
                </a:cubicBezTo>
                <a:cubicBezTo>
                  <a:pt x="14747" y="2059"/>
                  <a:pt x="14917" y="2338"/>
                  <a:pt x="15036" y="2638"/>
                </a:cubicBezTo>
                <a:cubicBezTo>
                  <a:pt x="15386" y="3637"/>
                  <a:pt x="14797" y="4556"/>
                  <a:pt x="13458" y="5076"/>
                </a:cubicBezTo>
                <a:cubicBezTo>
                  <a:pt x="12972" y="5266"/>
                  <a:pt x="12458" y="5366"/>
                  <a:pt x="11935" y="5366"/>
                </a:cubicBezTo>
                <a:cubicBezTo>
                  <a:pt x="11910" y="5366"/>
                  <a:pt x="11885" y="5366"/>
                  <a:pt x="11859" y="5365"/>
                </a:cubicBezTo>
                <a:cubicBezTo>
                  <a:pt x="11170" y="5365"/>
                  <a:pt x="10461" y="5226"/>
                  <a:pt x="9781" y="5096"/>
                </a:cubicBezTo>
                <a:cubicBezTo>
                  <a:pt x="9102" y="4966"/>
                  <a:pt x="8393" y="4826"/>
                  <a:pt x="7684" y="4826"/>
                </a:cubicBezTo>
                <a:cubicBezTo>
                  <a:pt x="7665" y="4826"/>
                  <a:pt x="7646" y="4826"/>
                  <a:pt x="7628" y="4826"/>
                </a:cubicBezTo>
                <a:cubicBezTo>
                  <a:pt x="6868" y="4826"/>
                  <a:pt x="6119" y="5025"/>
                  <a:pt x="5456" y="5415"/>
                </a:cubicBezTo>
                <a:cubicBezTo>
                  <a:pt x="3018" y="6844"/>
                  <a:pt x="2498" y="8842"/>
                  <a:pt x="1949" y="10950"/>
                </a:cubicBezTo>
                <a:cubicBezTo>
                  <a:pt x="1739" y="11789"/>
                  <a:pt x="1489" y="12628"/>
                  <a:pt x="1190" y="13438"/>
                </a:cubicBezTo>
                <a:cubicBezTo>
                  <a:pt x="880" y="14217"/>
                  <a:pt x="530" y="14866"/>
                  <a:pt x="11" y="15366"/>
                </a:cubicBezTo>
                <a:lnTo>
                  <a:pt x="11" y="15546"/>
                </a:lnTo>
                <a:cubicBezTo>
                  <a:pt x="590" y="15026"/>
                  <a:pt x="970" y="14317"/>
                  <a:pt x="1300" y="13488"/>
                </a:cubicBezTo>
                <a:cubicBezTo>
                  <a:pt x="1609" y="12668"/>
                  <a:pt x="1869" y="11829"/>
                  <a:pt x="2069" y="10980"/>
                </a:cubicBezTo>
                <a:cubicBezTo>
                  <a:pt x="2608" y="8902"/>
                  <a:pt x="3128" y="6934"/>
                  <a:pt x="5526" y="5525"/>
                </a:cubicBezTo>
                <a:cubicBezTo>
                  <a:pt x="6145" y="5153"/>
                  <a:pt x="6865" y="4954"/>
                  <a:pt x="7590" y="4954"/>
                </a:cubicBezTo>
                <a:cubicBezTo>
                  <a:pt x="7624" y="4954"/>
                  <a:pt x="7659" y="4955"/>
                  <a:pt x="7693" y="4956"/>
                </a:cubicBezTo>
                <a:cubicBezTo>
                  <a:pt x="8383" y="4956"/>
                  <a:pt x="9082" y="5086"/>
                  <a:pt x="9762" y="5216"/>
                </a:cubicBezTo>
                <a:cubicBezTo>
                  <a:pt x="10441" y="5355"/>
                  <a:pt x="11160" y="5495"/>
                  <a:pt x="11869" y="5495"/>
                </a:cubicBezTo>
                <a:cubicBezTo>
                  <a:pt x="12429" y="5495"/>
                  <a:pt x="12988" y="5395"/>
                  <a:pt x="13508" y="5196"/>
                </a:cubicBezTo>
                <a:cubicBezTo>
                  <a:pt x="14917" y="4636"/>
                  <a:pt x="15536" y="3667"/>
                  <a:pt x="15166" y="2598"/>
                </a:cubicBezTo>
                <a:cubicBezTo>
                  <a:pt x="15036" y="2288"/>
                  <a:pt x="14857" y="1989"/>
                  <a:pt x="14637" y="1729"/>
                </a:cubicBezTo>
                <a:cubicBezTo>
                  <a:pt x="14267" y="1219"/>
                  <a:pt x="13908" y="750"/>
                  <a:pt x="14197" y="40"/>
                </a:cubicBezTo>
                <a:lnTo>
                  <a:pt x="14207" y="11"/>
                </a:lnTo>
                <a:close/>
                <a:moveTo>
                  <a:pt x="14577" y="11"/>
                </a:moveTo>
                <a:cubicBezTo>
                  <a:pt x="14557" y="50"/>
                  <a:pt x="14537" y="90"/>
                  <a:pt x="14517" y="130"/>
                </a:cubicBezTo>
                <a:cubicBezTo>
                  <a:pt x="14217" y="920"/>
                  <a:pt x="14637" y="1449"/>
                  <a:pt x="15036" y="1959"/>
                </a:cubicBezTo>
                <a:cubicBezTo>
                  <a:pt x="15246" y="2218"/>
                  <a:pt x="15426" y="2498"/>
                  <a:pt x="15566" y="2808"/>
                </a:cubicBezTo>
                <a:cubicBezTo>
                  <a:pt x="16115" y="4316"/>
                  <a:pt x="14467" y="5106"/>
                  <a:pt x="13947" y="5305"/>
                </a:cubicBezTo>
                <a:cubicBezTo>
                  <a:pt x="13442" y="5506"/>
                  <a:pt x="12909" y="5606"/>
                  <a:pt x="12375" y="5606"/>
                </a:cubicBezTo>
                <a:cubicBezTo>
                  <a:pt x="12350" y="5606"/>
                  <a:pt x="12325" y="5606"/>
                  <a:pt x="12299" y="5605"/>
                </a:cubicBezTo>
                <a:cubicBezTo>
                  <a:pt x="11590" y="5605"/>
                  <a:pt x="10860" y="5465"/>
                  <a:pt x="10161" y="5335"/>
                </a:cubicBezTo>
                <a:cubicBezTo>
                  <a:pt x="9462" y="5196"/>
                  <a:pt x="8732" y="5056"/>
                  <a:pt x="8013" y="5056"/>
                </a:cubicBezTo>
                <a:cubicBezTo>
                  <a:pt x="7995" y="5055"/>
                  <a:pt x="7978" y="5055"/>
                  <a:pt x="7960" y="5055"/>
                </a:cubicBezTo>
                <a:cubicBezTo>
                  <a:pt x="7159" y="5055"/>
                  <a:pt x="6370" y="5274"/>
                  <a:pt x="5685" y="5675"/>
                </a:cubicBezTo>
                <a:cubicBezTo>
                  <a:pt x="3148" y="7184"/>
                  <a:pt x="2598" y="9292"/>
                  <a:pt x="2019" y="11510"/>
                </a:cubicBezTo>
                <a:cubicBezTo>
                  <a:pt x="1809" y="12389"/>
                  <a:pt x="1549" y="13248"/>
                  <a:pt x="1240" y="14087"/>
                </a:cubicBezTo>
                <a:cubicBezTo>
                  <a:pt x="910" y="14936"/>
                  <a:pt x="550" y="15626"/>
                  <a:pt x="11" y="16135"/>
                </a:cubicBezTo>
                <a:lnTo>
                  <a:pt x="11" y="16305"/>
                </a:lnTo>
                <a:cubicBezTo>
                  <a:pt x="510" y="15835"/>
                  <a:pt x="960" y="15146"/>
                  <a:pt x="1360" y="14137"/>
                </a:cubicBezTo>
                <a:cubicBezTo>
                  <a:pt x="1669" y="13288"/>
                  <a:pt x="1929" y="12419"/>
                  <a:pt x="2149" y="11540"/>
                </a:cubicBezTo>
                <a:cubicBezTo>
                  <a:pt x="2718" y="9352"/>
                  <a:pt x="3258" y="7274"/>
                  <a:pt x="5755" y="5795"/>
                </a:cubicBezTo>
                <a:cubicBezTo>
                  <a:pt x="6405" y="5394"/>
                  <a:pt x="7146" y="5184"/>
                  <a:pt x="7909" y="5184"/>
                </a:cubicBezTo>
                <a:cubicBezTo>
                  <a:pt x="7944" y="5184"/>
                  <a:pt x="7978" y="5185"/>
                  <a:pt x="8013" y="5186"/>
                </a:cubicBezTo>
                <a:cubicBezTo>
                  <a:pt x="8723" y="5186"/>
                  <a:pt x="9442" y="5325"/>
                  <a:pt x="10141" y="5455"/>
                </a:cubicBezTo>
                <a:cubicBezTo>
                  <a:pt x="10840" y="5595"/>
                  <a:pt x="11570" y="5735"/>
                  <a:pt x="12299" y="5735"/>
                </a:cubicBezTo>
                <a:cubicBezTo>
                  <a:pt x="12325" y="5736"/>
                  <a:pt x="12352" y="5736"/>
                  <a:pt x="12378" y="5736"/>
                </a:cubicBezTo>
                <a:cubicBezTo>
                  <a:pt x="12931" y="5736"/>
                  <a:pt x="13482" y="5636"/>
                  <a:pt x="13997" y="5435"/>
                </a:cubicBezTo>
                <a:cubicBezTo>
                  <a:pt x="15456" y="4846"/>
                  <a:pt x="16085" y="3847"/>
                  <a:pt x="15686" y="2758"/>
                </a:cubicBezTo>
                <a:cubicBezTo>
                  <a:pt x="15546" y="2438"/>
                  <a:pt x="15356" y="2148"/>
                  <a:pt x="15136" y="1889"/>
                </a:cubicBezTo>
                <a:cubicBezTo>
                  <a:pt x="14737" y="1379"/>
                  <a:pt x="14367" y="900"/>
                  <a:pt x="14637" y="180"/>
                </a:cubicBezTo>
                <a:cubicBezTo>
                  <a:pt x="14657" y="120"/>
                  <a:pt x="14687" y="70"/>
                  <a:pt x="14717" y="11"/>
                </a:cubicBezTo>
                <a:close/>
                <a:moveTo>
                  <a:pt x="15096" y="11"/>
                </a:moveTo>
                <a:cubicBezTo>
                  <a:pt x="15036" y="90"/>
                  <a:pt x="14996" y="180"/>
                  <a:pt x="14967" y="270"/>
                </a:cubicBezTo>
                <a:cubicBezTo>
                  <a:pt x="14677" y="1079"/>
                  <a:pt x="15106" y="1609"/>
                  <a:pt x="15526" y="2119"/>
                </a:cubicBezTo>
                <a:cubicBezTo>
                  <a:pt x="15756" y="2368"/>
                  <a:pt x="15946" y="2658"/>
                  <a:pt x="16085" y="2968"/>
                </a:cubicBezTo>
                <a:cubicBezTo>
                  <a:pt x="16235" y="3357"/>
                  <a:pt x="16555" y="4696"/>
                  <a:pt x="14437" y="5535"/>
                </a:cubicBezTo>
                <a:cubicBezTo>
                  <a:pt x="13920" y="5736"/>
                  <a:pt x="13366" y="5846"/>
                  <a:pt x="12803" y="5846"/>
                </a:cubicBezTo>
                <a:cubicBezTo>
                  <a:pt x="12778" y="5846"/>
                  <a:pt x="12753" y="5845"/>
                  <a:pt x="12729" y="5845"/>
                </a:cubicBezTo>
                <a:cubicBezTo>
                  <a:pt x="11999" y="5845"/>
                  <a:pt x="11260" y="5705"/>
                  <a:pt x="10541" y="5565"/>
                </a:cubicBezTo>
                <a:cubicBezTo>
                  <a:pt x="9831" y="5425"/>
                  <a:pt x="9072" y="5285"/>
                  <a:pt x="8333" y="5285"/>
                </a:cubicBezTo>
                <a:cubicBezTo>
                  <a:pt x="8299" y="5285"/>
                  <a:pt x="8265" y="5284"/>
                  <a:pt x="8231" y="5284"/>
                </a:cubicBezTo>
                <a:cubicBezTo>
                  <a:pt x="7417" y="5284"/>
                  <a:pt x="6616" y="5513"/>
                  <a:pt x="5925" y="5935"/>
                </a:cubicBezTo>
                <a:cubicBezTo>
                  <a:pt x="3288" y="7523"/>
                  <a:pt x="2708" y="9731"/>
                  <a:pt x="2109" y="12069"/>
                </a:cubicBezTo>
                <a:cubicBezTo>
                  <a:pt x="1889" y="12968"/>
                  <a:pt x="1619" y="13857"/>
                  <a:pt x="1300" y="14726"/>
                </a:cubicBezTo>
                <a:cubicBezTo>
                  <a:pt x="960" y="15626"/>
                  <a:pt x="580" y="16355"/>
                  <a:pt x="11" y="16884"/>
                </a:cubicBezTo>
                <a:lnTo>
                  <a:pt x="11" y="17064"/>
                </a:lnTo>
                <a:cubicBezTo>
                  <a:pt x="630" y="16515"/>
                  <a:pt x="1050" y="15736"/>
                  <a:pt x="1420" y="14766"/>
                </a:cubicBezTo>
                <a:cubicBezTo>
                  <a:pt x="1739" y="13897"/>
                  <a:pt x="2009" y="12998"/>
                  <a:pt x="2229" y="12099"/>
                </a:cubicBezTo>
                <a:cubicBezTo>
                  <a:pt x="2828" y="9791"/>
                  <a:pt x="3388" y="7603"/>
                  <a:pt x="5985" y="6045"/>
                </a:cubicBezTo>
                <a:cubicBezTo>
                  <a:pt x="6669" y="5625"/>
                  <a:pt x="7468" y="5405"/>
                  <a:pt x="8279" y="5405"/>
                </a:cubicBezTo>
                <a:cubicBezTo>
                  <a:pt x="8297" y="5405"/>
                  <a:pt x="8315" y="5405"/>
                  <a:pt x="8333" y="5405"/>
                </a:cubicBezTo>
                <a:cubicBezTo>
                  <a:pt x="9062" y="5405"/>
                  <a:pt x="9801" y="5555"/>
                  <a:pt x="10521" y="5695"/>
                </a:cubicBezTo>
                <a:cubicBezTo>
                  <a:pt x="11240" y="5825"/>
                  <a:pt x="11989" y="5975"/>
                  <a:pt x="12729" y="5975"/>
                </a:cubicBezTo>
                <a:cubicBezTo>
                  <a:pt x="13328" y="5975"/>
                  <a:pt x="13928" y="5865"/>
                  <a:pt x="14477" y="5645"/>
                </a:cubicBezTo>
                <a:cubicBezTo>
                  <a:pt x="15986" y="5056"/>
                  <a:pt x="16625" y="4037"/>
                  <a:pt x="16195" y="2918"/>
                </a:cubicBezTo>
                <a:cubicBezTo>
                  <a:pt x="16055" y="2598"/>
                  <a:pt x="15856" y="2298"/>
                  <a:pt x="15616" y="2039"/>
                </a:cubicBezTo>
                <a:cubicBezTo>
                  <a:pt x="15206" y="1529"/>
                  <a:pt x="14817" y="1050"/>
                  <a:pt x="15086" y="320"/>
                </a:cubicBezTo>
                <a:cubicBezTo>
                  <a:pt x="15126" y="210"/>
                  <a:pt x="15176" y="100"/>
                  <a:pt x="15246" y="11"/>
                </a:cubicBezTo>
                <a:close/>
                <a:moveTo>
                  <a:pt x="15626" y="11"/>
                </a:moveTo>
                <a:cubicBezTo>
                  <a:pt x="15526" y="130"/>
                  <a:pt x="15456" y="270"/>
                  <a:pt x="15406" y="420"/>
                </a:cubicBezTo>
                <a:cubicBezTo>
                  <a:pt x="15126" y="1239"/>
                  <a:pt x="15576" y="1759"/>
                  <a:pt x="16016" y="2268"/>
                </a:cubicBezTo>
                <a:cubicBezTo>
                  <a:pt x="16255" y="2528"/>
                  <a:pt x="16455" y="2818"/>
                  <a:pt x="16595" y="3128"/>
                </a:cubicBezTo>
                <a:cubicBezTo>
                  <a:pt x="17224" y="4706"/>
                  <a:pt x="15476" y="5545"/>
                  <a:pt x="14927" y="5765"/>
                </a:cubicBezTo>
                <a:cubicBezTo>
                  <a:pt x="14389" y="5976"/>
                  <a:pt x="13814" y="6095"/>
                  <a:pt x="13238" y="6095"/>
                </a:cubicBezTo>
                <a:cubicBezTo>
                  <a:pt x="13215" y="6095"/>
                  <a:pt x="13191" y="6095"/>
                  <a:pt x="13168" y="6095"/>
                </a:cubicBezTo>
                <a:cubicBezTo>
                  <a:pt x="12419" y="6095"/>
                  <a:pt x="11650" y="5945"/>
                  <a:pt x="10920" y="5805"/>
                </a:cubicBezTo>
                <a:cubicBezTo>
                  <a:pt x="10181" y="5665"/>
                  <a:pt x="9412" y="5515"/>
                  <a:pt x="8643" y="5515"/>
                </a:cubicBezTo>
                <a:cubicBezTo>
                  <a:pt x="8609" y="5514"/>
                  <a:pt x="8575" y="5514"/>
                  <a:pt x="8541" y="5514"/>
                </a:cubicBezTo>
                <a:cubicBezTo>
                  <a:pt x="7697" y="5514"/>
                  <a:pt x="6865" y="5753"/>
                  <a:pt x="6135" y="6205"/>
                </a:cubicBezTo>
                <a:cubicBezTo>
                  <a:pt x="3408" y="7863"/>
                  <a:pt x="2808" y="10181"/>
                  <a:pt x="2169" y="12638"/>
                </a:cubicBezTo>
                <a:cubicBezTo>
                  <a:pt x="1939" y="13568"/>
                  <a:pt x="1669" y="14477"/>
                  <a:pt x="1350" y="15376"/>
                </a:cubicBezTo>
                <a:cubicBezTo>
                  <a:pt x="990" y="16345"/>
                  <a:pt x="590" y="17114"/>
                  <a:pt x="1" y="17664"/>
                </a:cubicBezTo>
                <a:lnTo>
                  <a:pt x="1" y="17834"/>
                </a:lnTo>
                <a:cubicBezTo>
                  <a:pt x="650" y="17264"/>
                  <a:pt x="1080" y="16455"/>
                  <a:pt x="1469" y="15416"/>
                </a:cubicBezTo>
                <a:cubicBezTo>
                  <a:pt x="1789" y="14507"/>
                  <a:pt x="2069" y="13598"/>
                  <a:pt x="2289" y="12668"/>
                </a:cubicBezTo>
                <a:cubicBezTo>
                  <a:pt x="2918" y="10231"/>
                  <a:pt x="3517" y="7943"/>
                  <a:pt x="6205" y="6305"/>
                </a:cubicBezTo>
                <a:cubicBezTo>
                  <a:pt x="6919" y="5864"/>
                  <a:pt x="7748" y="5635"/>
                  <a:pt x="8589" y="5635"/>
                </a:cubicBezTo>
                <a:cubicBezTo>
                  <a:pt x="8607" y="5635"/>
                  <a:pt x="8625" y="5635"/>
                  <a:pt x="8643" y="5635"/>
                </a:cubicBezTo>
                <a:cubicBezTo>
                  <a:pt x="9392" y="5635"/>
                  <a:pt x="10161" y="5785"/>
                  <a:pt x="10890" y="5925"/>
                </a:cubicBezTo>
                <a:cubicBezTo>
                  <a:pt x="11630" y="6065"/>
                  <a:pt x="12399" y="6225"/>
                  <a:pt x="13168" y="6225"/>
                </a:cubicBezTo>
                <a:cubicBezTo>
                  <a:pt x="13778" y="6225"/>
                  <a:pt x="14397" y="6115"/>
                  <a:pt x="14967" y="5885"/>
                </a:cubicBezTo>
                <a:cubicBezTo>
                  <a:pt x="16515" y="5266"/>
                  <a:pt x="17164" y="4226"/>
                  <a:pt x="16715" y="3088"/>
                </a:cubicBezTo>
                <a:cubicBezTo>
                  <a:pt x="16565" y="2758"/>
                  <a:pt x="16355" y="2448"/>
                  <a:pt x="16105" y="2188"/>
                </a:cubicBezTo>
                <a:cubicBezTo>
                  <a:pt x="15676" y="1679"/>
                  <a:pt x="15276" y="1209"/>
                  <a:pt x="15526" y="460"/>
                </a:cubicBezTo>
                <a:cubicBezTo>
                  <a:pt x="15586" y="290"/>
                  <a:pt x="15676" y="140"/>
                  <a:pt x="15796" y="11"/>
                </a:cubicBezTo>
                <a:close/>
                <a:moveTo>
                  <a:pt x="16175" y="11"/>
                </a:moveTo>
                <a:cubicBezTo>
                  <a:pt x="16026" y="160"/>
                  <a:pt x="15916" y="350"/>
                  <a:pt x="15856" y="560"/>
                </a:cubicBezTo>
                <a:cubicBezTo>
                  <a:pt x="15586" y="1389"/>
                  <a:pt x="16055" y="1919"/>
                  <a:pt x="16505" y="2428"/>
                </a:cubicBezTo>
                <a:cubicBezTo>
                  <a:pt x="16745" y="2698"/>
                  <a:pt x="16995" y="2978"/>
                  <a:pt x="17124" y="3297"/>
                </a:cubicBezTo>
                <a:cubicBezTo>
                  <a:pt x="17304" y="3697"/>
                  <a:pt x="17304" y="4147"/>
                  <a:pt x="17144" y="4556"/>
                </a:cubicBezTo>
                <a:cubicBezTo>
                  <a:pt x="16905" y="5136"/>
                  <a:pt x="16285" y="5645"/>
                  <a:pt x="15416" y="5995"/>
                </a:cubicBezTo>
                <a:cubicBezTo>
                  <a:pt x="14837" y="6225"/>
                  <a:pt x="14217" y="6334"/>
                  <a:pt x="13598" y="6334"/>
                </a:cubicBezTo>
                <a:cubicBezTo>
                  <a:pt x="12829" y="6334"/>
                  <a:pt x="12049" y="6185"/>
                  <a:pt x="11300" y="6035"/>
                </a:cubicBezTo>
                <a:cubicBezTo>
                  <a:pt x="10541" y="5895"/>
                  <a:pt x="9752" y="5745"/>
                  <a:pt x="8972" y="5745"/>
                </a:cubicBezTo>
                <a:cubicBezTo>
                  <a:pt x="8938" y="5744"/>
                  <a:pt x="8904" y="5744"/>
                  <a:pt x="8870" y="5744"/>
                </a:cubicBezTo>
                <a:cubicBezTo>
                  <a:pt x="7987" y="5744"/>
                  <a:pt x="7125" y="5993"/>
                  <a:pt x="6375" y="6464"/>
                </a:cubicBezTo>
                <a:cubicBezTo>
                  <a:pt x="3547" y="8203"/>
                  <a:pt x="2918" y="10620"/>
                  <a:pt x="2249" y="13188"/>
                </a:cubicBezTo>
                <a:cubicBezTo>
                  <a:pt x="2019" y="14147"/>
                  <a:pt x="1739" y="15086"/>
                  <a:pt x="1410" y="16015"/>
                </a:cubicBezTo>
                <a:cubicBezTo>
                  <a:pt x="1020" y="17054"/>
                  <a:pt x="620" y="17873"/>
                  <a:pt x="11" y="18433"/>
                </a:cubicBezTo>
                <a:lnTo>
                  <a:pt x="11" y="18593"/>
                </a:lnTo>
                <a:cubicBezTo>
                  <a:pt x="680" y="18003"/>
                  <a:pt x="1130" y="17154"/>
                  <a:pt x="1529" y="16055"/>
                </a:cubicBezTo>
                <a:cubicBezTo>
                  <a:pt x="1859" y="15126"/>
                  <a:pt x="2139" y="14177"/>
                  <a:pt x="2369" y="13218"/>
                </a:cubicBezTo>
                <a:cubicBezTo>
                  <a:pt x="3028" y="10670"/>
                  <a:pt x="3657" y="8273"/>
                  <a:pt x="6435" y="6564"/>
                </a:cubicBezTo>
                <a:cubicBezTo>
                  <a:pt x="7166" y="6112"/>
                  <a:pt x="8008" y="5864"/>
                  <a:pt x="8872" y="5864"/>
                </a:cubicBezTo>
                <a:cubicBezTo>
                  <a:pt x="8905" y="5864"/>
                  <a:pt x="8939" y="5864"/>
                  <a:pt x="8972" y="5865"/>
                </a:cubicBezTo>
                <a:cubicBezTo>
                  <a:pt x="9742" y="5865"/>
                  <a:pt x="10521" y="6015"/>
                  <a:pt x="11270" y="6155"/>
                </a:cubicBezTo>
                <a:cubicBezTo>
                  <a:pt x="12019" y="6305"/>
                  <a:pt x="12809" y="6454"/>
                  <a:pt x="13598" y="6454"/>
                </a:cubicBezTo>
                <a:cubicBezTo>
                  <a:pt x="13622" y="6455"/>
                  <a:pt x="13646" y="6455"/>
                  <a:pt x="13671" y="6455"/>
                </a:cubicBezTo>
                <a:cubicBezTo>
                  <a:pt x="14276" y="6455"/>
                  <a:pt x="14889" y="6335"/>
                  <a:pt x="15456" y="6105"/>
                </a:cubicBezTo>
                <a:cubicBezTo>
                  <a:pt x="16365" y="5745"/>
                  <a:pt x="17005" y="5206"/>
                  <a:pt x="17254" y="4596"/>
                </a:cubicBezTo>
                <a:cubicBezTo>
                  <a:pt x="17434" y="4157"/>
                  <a:pt x="17424" y="3677"/>
                  <a:pt x="17234" y="3247"/>
                </a:cubicBezTo>
                <a:cubicBezTo>
                  <a:pt x="17094" y="2908"/>
                  <a:pt x="16845" y="2618"/>
                  <a:pt x="16595" y="2348"/>
                </a:cubicBezTo>
                <a:cubicBezTo>
                  <a:pt x="16145" y="1849"/>
                  <a:pt x="15726" y="1359"/>
                  <a:pt x="15976" y="600"/>
                </a:cubicBezTo>
                <a:cubicBezTo>
                  <a:pt x="16045" y="370"/>
                  <a:pt x="16175" y="170"/>
                  <a:pt x="16355" y="11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35"/>
          <p:cNvSpPr txBox="1"/>
          <p:nvPr>
            <p:ph type="title"/>
          </p:nvPr>
        </p:nvSpPr>
        <p:spPr>
          <a:xfrm>
            <a:off x="713225" y="539500"/>
            <a:ext cx="7717500" cy="68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52" name="Google Shape;352;p35"/>
          <p:cNvSpPr txBox="1"/>
          <p:nvPr>
            <p:ph idx="1" type="subTitle"/>
          </p:nvPr>
        </p:nvSpPr>
        <p:spPr>
          <a:xfrm>
            <a:off x="713238" y="2390361"/>
            <a:ext cx="2490600" cy="63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353" name="Google Shape;353;p35"/>
          <p:cNvSpPr txBox="1"/>
          <p:nvPr>
            <p:ph idx="2" type="subTitle"/>
          </p:nvPr>
        </p:nvSpPr>
        <p:spPr>
          <a:xfrm>
            <a:off x="713257" y="1960163"/>
            <a:ext cx="2490600" cy="3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Font typeface="Work Sans"/>
              <a:buNone/>
              <a:defRPr b="1" sz="2400"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3000"/>
              <a:buFont typeface="Work Sans"/>
              <a:buNone/>
              <a:defRPr b="1" sz="3000">
                <a:latin typeface="Work Sans"/>
                <a:ea typeface="Work Sans"/>
                <a:cs typeface="Work Sans"/>
                <a:sym typeface="Work Sans"/>
              </a:defRPr>
            </a:lvl2pPr>
            <a:lvl3pPr lvl="2">
              <a:spcBef>
                <a:spcPts val="1600"/>
              </a:spcBef>
              <a:spcAft>
                <a:spcPts val="0"/>
              </a:spcAft>
              <a:buSzPts val="3000"/>
              <a:buFont typeface="Work Sans"/>
              <a:buNone/>
              <a:defRPr b="1" sz="3000">
                <a:latin typeface="Work Sans"/>
                <a:ea typeface="Work Sans"/>
                <a:cs typeface="Work Sans"/>
                <a:sym typeface="Work Sans"/>
              </a:defRPr>
            </a:lvl3pPr>
            <a:lvl4pPr lvl="3">
              <a:spcBef>
                <a:spcPts val="1600"/>
              </a:spcBef>
              <a:spcAft>
                <a:spcPts val="0"/>
              </a:spcAft>
              <a:buSzPts val="3000"/>
              <a:buFont typeface="Work Sans"/>
              <a:buNone/>
              <a:defRPr b="1" sz="3000">
                <a:latin typeface="Work Sans"/>
                <a:ea typeface="Work Sans"/>
                <a:cs typeface="Work Sans"/>
                <a:sym typeface="Work Sans"/>
              </a:defRPr>
            </a:lvl4pPr>
            <a:lvl5pPr lvl="4">
              <a:spcBef>
                <a:spcPts val="1600"/>
              </a:spcBef>
              <a:spcAft>
                <a:spcPts val="0"/>
              </a:spcAft>
              <a:buSzPts val="3000"/>
              <a:buFont typeface="Work Sans"/>
              <a:buNone/>
              <a:defRPr b="1" sz="3000">
                <a:latin typeface="Work Sans"/>
                <a:ea typeface="Work Sans"/>
                <a:cs typeface="Work Sans"/>
                <a:sym typeface="Work Sans"/>
              </a:defRPr>
            </a:lvl5pPr>
            <a:lvl6pPr lvl="5">
              <a:spcBef>
                <a:spcPts val="1600"/>
              </a:spcBef>
              <a:spcAft>
                <a:spcPts val="0"/>
              </a:spcAft>
              <a:buSzPts val="3000"/>
              <a:buFont typeface="Work Sans"/>
              <a:buNone/>
              <a:defRPr b="1" sz="3000">
                <a:latin typeface="Work Sans"/>
                <a:ea typeface="Work Sans"/>
                <a:cs typeface="Work Sans"/>
                <a:sym typeface="Work Sans"/>
              </a:defRPr>
            </a:lvl6pPr>
            <a:lvl7pPr lvl="6">
              <a:spcBef>
                <a:spcPts val="1600"/>
              </a:spcBef>
              <a:spcAft>
                <a:spcPts val="0"/>
              </a:spcAft>
              <a:buSzPts val="3000"/>
              <a:buFont typeface="Work Sans"/>
              <a:buNone/>
              <a:defRPr b="1" sz="3000">
                <a:latin typeface="Work Sans"/>
                <a:ea typeface="Work Sans"/>
                <a:cs typeface="Work Sans"/>
                <a:sym typeface="Work Sans"/>
              </a:defRPr>
            </a:lvl7pPr>
            <a:lvl8pPr lvl="7">
              <a:spcBef>
                <a:spcPts val="1600"/>
              </a:spcBef>
              <a:spcAft>
                <a:spcPts val="0"/>
              </a:spcAft>
              <a:buSzPts val="3000"/>
              <a:buFont typeface="Work Sans"/>
              <a:buNone/>
              <a:defRPr b="1" sz="3000">
                <a:latin typeface="Work Sans"/>
                <a:ea typeface="Work Sans"/>
                <a:cs typeface="Work Sans"/>
                <a:sym typeface="Work Sans"/>
              </a:defRPr>
            </a:lvl8pPr>
            <a:lvl9pPr lvl="8">
              <a:spcBef>
                <a:spcPts val="1600"/>
              </a:spcBef>
              <a:spcAft>
                <a:spcPts val="1600"/>
              </a:spcAft>
              <a:buSzPts val="3000"/>
              <a:buFont typeface="Work Sans"/>
              <a:buNone/>
              <a:defRPr b="1" sz="3000">
                <a:latin typeface="Work Sans"/>
                <a:ea typeface="Work Sans"/>
                <a:cs typeface="Work Sans"/>
                <a:sym typeface="Work Sans"/>
              </a:defRPr>
            </a:lvl9pPr>
          </a:lstStyle>
          <a:p/>
        </p:txBody>
      </p:sp>
      <p:sp>
        <p:nvSpPr>
          <p:cNvPr id="354" name="Google Shape;354;p35"/>
          <p:cNvSpPr txBox="1"/>
          <p:nvPr>
            <p:ph idx="3" type="subTitle"/>
          </p:nvPr>
        </p:nvSpPr>
        <p:spPr>
          <a:xfrm>
            <a:off x="713247" y="3972878"/>
            <a:ext cx="2490600" cy="63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355" name="Google Shape;355;p35"/>
          <p:cNvSpPr txBox="1"/>
          <p:nvPr>
            <p:ph idx="4" type="subTitle"/>
          </p:nvPr>
        </p:nvSpPr>
        <p:spPr>
          <a:xfrm>
            <a:off x="713250" y="3542680"/>
            <a:ext cx="2490600" cy="3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Font typeface="Work Sans"/>
              <a:buNone/>
              <a:defRPr b="1" sz="2400"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3000"/>
              <a:buFont typeface="Work Sans"/>
              <a:buNone/>
              <a:defRPr b="1" sz="3000">
                <a:latin typeface="Work Sans"/>
                <a:ea typeface="Work Sans"/>
                <a:cs typeface="Work Sans"/>
                <a:sym typeface="Work Sans"/>
              </a:defRPr>
            </a:lvl2pPr>
            <a:lvl3pPr lvl="2">
              <a:spcBef>
                <a:spcPts val="1600"/>
              </a:spcBef>
              <a:spcAft>
                <a:spcPts val="0"/>
              </a:spcAft>
              <a:buSzPts val="3000"/>
              <a:buFont typeface="Work Sans"/>
              <a:buNone/>
              <a:defRPr b="1" sz="3000">
                <a:latin typeface="Work Sans"/>
                <a:ea typeface="Work Sans"/>
                <a:cs typeface="Work Sans"/>
                <a:sym typeface="Work Sans"/>
              </a:defRPr>
            </a:lvl3pPr>
            <a:lvl4pPr lvl="3">
              <a:spcBef>
                <a:spcPts val="1600"/>
              </a:spcBef>
              <a:spcAft>
                <a:spcPts val="0"/>
              </a:spcAft>
              <a:buSzPts val="3000"/>
              <a:buFont typeface="Work Sans"/>
              <a:buNone/>
              <a:defRPr b="1" sz="3000">
                <a:latin typeface="Work Sans"/>
                <a:ea typeface="Work Sans"/>
                <a:cs typeface="Work Sans"/>
                <a:sym typeface="Work Sans"/>
              </a:defRPr>
            </a:lvl4pPr>
            <a:lvl5pPr lvl="4">
              <a:spcBef>
                <a:spcPts val="1600"/>
              </a:spcBef>
              <a:spcAft>
                <a:spcPts val="0"/>
              </a:spcAft>
              <a:buSzPts val="3000"/>
              <a:buFont typeface="Work Sans"/>
              <a:buNone/>
              <a:defRPr b="1" sz="3000">
                <a:latin typeface="Work Sans"/>
                <a:ea typeface="Work Sans"/>
                <a:cs typeface="Work Sans"/>
                <a:sym typeface="Work Sans"/>
              </a:defRPr>
            </a:lvl5pPr>
            <a:lvl6pPr lvl="5">
              <a:spcBef>
                <a:spcPts val="1600"/>
              </a:spcBef>
              <a:spcAft>
                <a:spcPts val="0"/>
              </a:spcAft>
              <a:buSzPts val="3000"/>
              <a:buFont typeface="Work Sans"/>
              <a:buNone/>
              <a:defRPr b="1" sz="3000">
                <a:latin typeface="Work Sans"/>
                <a:ea typeface="Work Sans"/>
                <a:cs typeface="Work Sans"/>
                <a:sym typeface="Work Sans"/>
              </a:defRPr>
            </a:lvl6pPr>
            <a:lvl7pPr lvl="6">
              <a:spcBef>
                <a:spcPts val="1600"/>
              </a:spcBef>
              <a:spcAft>
                <a:spcPts val="0"/>
              </a:spcAft>
              <a:buSzPts val="3000"/>
              <a:buFont typeface="Work Sans"/>
              <a:buNone/>
              <a:defRPr b="1" sz="3000">
                <a:latin typeface="Work Sans"/>
                <a:ea typeface="Work Sans"/>
                <a:cs typeface="Work Sans"/>
                <a:sym typeface="Work Sans"/>
              </a:defRPr>
            </a:lvl7pPr>
            <a:lvl8pPr lvl="7">
              <a:spcBef>
                <a:spcPts val="1600"/>
              </a:spcBef>
              <a:spcAft>
                <a:spcPts val="0"/>
              </a:spcAft>
              <a:buSzPts val="3000"/>
              <a:buFont typeface="Work Sans"/>
              <a:buNone/>
              <a:defRPr b="1" sz="3000">
                <a:latin typeface="Work Sans"/>
                <a:ea typeface="Work Sans"/>
                <a:cs typeface="Work Sans"/>
                <a:sym typeface="Work Sans"/>
              </a:defRPr>
            </a:lvl8pPr>
            <a:lvl9pPr lvl="8">
              <a:spcBef>
                <a:spcPts val="1600"/>
              </a:spcBef>
              <a:spcAft>
                <a:spcPts val="1600"/>
              </a:spcAft>
              <a:buSzPts val="3000"/>
              <a:buFont typeface="Work Sans"/>
              <a:buNone/>
              <a:defRPr b="1" sz="3000">
                <a:latin typeface="Work Sans"/>
                <a:ea typeface="Work Sans"/>
                <a:cs typeface="Work Sans"/>
                <a:sym typeface="Work Sans"/>
              </a:defRPr>
            </a:lvl9pPr>
          </a:lstStyle>
          <a:p/>
        </p:txBody>
      </p:sp>
      <p:sp>
        <p:nvSpPr>
          <p:cNvPr id="356" name="Google Shape;356;p35"/>
          <p:cNvSpPr/>
          <p:nvPr/>
        </p:nvSpPr>
        <p:spPr>
          <a:xfrm flipH="1" rot="-5400000">
            <a:off x="3740012" y="2700423"/>
            <a:ext cx="2670205" cy="961417"/>
          </a:xfrm>
          <a:custGeom>
            <a:rect b="b" l="l" r="r" t="t"/>
            <a:pathLst>
              <a:path extrusionOk="0" h="9185" w="34568">
                <a:moveTo>
                  <a:pt x="3297" y="4010"/>
                </a:moveTo>
                <a:lnTo>
                  <a:pt x="3297" y="4010"/>
                </a:lnTo>
                <a:cubicBezTo>
                  <a:pt x="3327" y="4040"/>
                  <a:pt x="3357" y="4079"/>
                  <a:pt x="3377" y="4119"/>
                </a:cubicBezTo>
                <a:cubicBezTo>
                  <a:pt x="3357" y="4079"/>
                  <a:pt x="3327" y="4049"/>
                  <a:pt x="3297" y="4010"/>
                </a:cubicBezTo>
                <a:close/>
                <a:moveTo>
                  <a:pt x="13498" y="7987"/>
                </a:moveTo>
                <a:cubicBezTo>
                  <a:pt x="13019" y="7987"/>
                  <a:pt x="12543" y="8043"/>
                  <a:pt x="12079" y="8156"/>
                </a:cubicBezTo>
                <a:lnTo>
                  <a:pt x="12598" y="8176"/>
                </a:lnTo>
                <a:cubicBezTo>
                  <a:pt x="12895" y="8137"/>
                  <a:pt x="13192" y="8115"/>
                  <a:pt x="13488" y="8115"/>
                </a:cubicBezTo>
                <a:cubicBezTo>
                  <a:pt x="13651" y="8115"/>
                  <a:pt x="13814" y="8121"/>
                  <a:pt x="13977" y="8136"/>
                </a:cubicBezTo>
                <a:cubicBezTo>
                  <a:pt x="14396" y="8166"/>
                  <a:pt x="14816" y="8226"/>
                  <a:pt x="15236" y="8295"/>
                </a:cubicBezTo>
                <a:lnTo>
                  <a:pt x="16135" y="8335"/>
                </a:lnTo>
                <a:cubicBezTo>
                  <a:pt x="15415" y="8196"/>
                  <a:pt x="14696" y="8086"/>
                  <a:pt x="13977" y="8026"/>
                </a:cubicBezTo>
                <a:lnTo>
                  <a:pt x="13977" y="8006"/>
                </a:lnTo>
                <a:cubicBezTo>
                  <a:pt x="13817" y="7993"/>
                  <a:pt x="13657" y="7987"/>
                  <a:pt x="13498" y="7987"/>
                </a:cubicBezTo>
                <a:close/>
                <a:moveTo>
                  <a:pt x="19340" y="8483"/>
                </a:moveTo>
                <a:lnTo>
                  <a:pt x="22342" y="8617"/>
                </a:lnTo>
                <a:lnTo>
                  <a:pt x="22342" y="8617"/>
                </a:lnTo>
                <a:cubicBezTo>
                  <a:pt x="22111" y="8626"/>
                  <a:pt x="21880" y="8630"/>
                  <a:pt x="21650" y="8630"/>
                </a:cubicBezTo>
                <a:cubicBezTo>
                  <a:pt x="20901" y="8630"/>
                  <a:pt x="20153" y="8585"/>
                  <a:pt x="19412" y="8495"/>
                </a:cubicBezTo>
                <a:lnTo>
                  <a:pt x="19340" y="8483"/>
                </a:lnTo>
                <a:close/>
                <a:moveTo>
                  <a:pt x="13052" y="7443"/>
                </a:moveTo>
                <a:cubicBezTo>
                  <a:pt x="12260" y="7443"/>
                  <a:pt x="11126" y="7575"/>
                  <a:pt x="10490" y="8086"/>
                </a:cubicBezTo>
                <a:lnTo>
                  <a:pt x="10700" y="8096"/>
                </a:lnTo>
                <a:cubicBezTo>
                  <a:pt x="11294" y="7711"/>
                  <a:pt x="12266" y="7571"/>
                  <a:pt x="13036" y="7571"/>
                </a:cubicBezTo>
                <a:cubicBezTo>
                  <a:pt x="13186" y="7571"/>
                  <a:pt x="13327" y="7576"/>
                  <a:pt x="13457" y="7586"/>
                </a:cubicBezTo>
                <a:cubicBezTo>
                  <a:pt x="14666" y="7676"/>
                  <a:pt x="15825" y="7926"/>
                  <a:pt x="16954" y="8166"/>
                </a:cubicBezTo>
                <a:cubicBezTo>
                  <a:pt x="17394" y="8255"/>
                  <a:pt x="17823" y="8345"/>
                  <a:pt x="18263" y="8435"/>
                </a:cubicBezTo>
                <a:lnTo>
                  <a:pt x="18263" y="8435"/>
                </a:lnTo>
                <a:lnTo>
                  <a:pt x="18263" y="8435"/>
                </a:lnTo>
                <a:cubicBezTo>
                  <a:pt x="18632" y="8505"/>
                  <a:pt x="19012" y="8575"/>
                  <a:pt x="19392" y="8625"/>
                </a:cubicBezTo>
                <a:cubicBezTo>
                  <a:pt x="20143" y="8723"/>
                  <a:pt x="20889" y="8759"/>
                  <a:pt x="21597" y="8759"/>
                </a:cubicBezTo>
                <a:cubicBezTo>
                  <a:pt x="22330" y="8759"/>
                  <a:pt x="23023" y="8721"/>
                  <a:pt x="23638" y="8675"/>
                </a:cubicBezTo>
                <a:lnTo>
                  <a:pt x="23997" y="8645"/>
                </a:lnTo>
                <a:cubicBezTo>
                  <a:pt x="24207" y="8625"/>
                  <a:pt x="24407" y="8605"/>
                  <a:pt x="24627" y="8575"/>
                </a:cubicBezTo>
                <a:cubicBezTo>
                  <a:pt x="25043" y="8527"/>
                  <a:pt x="25467" y="8478"/>
                  <a:pt x="25883" y="8478"/>
                </a:cubicBezTo>
                <a:cubicBezTo>
                  <a:pt x="26427" y="8478"/>
                  <a:pt x="26958" y="8562"/>
                  <a:pt x="27444" y="8845"/>
                </a:cubicBezTo>
                <a:lnTo>
                  <a:pt x="27694" y="8855"/>
                </a:lnTo>
                <a:cubicBezTo>
                  <a:pt x="27143" y="8464"/>
                  <a:pt x="26519" y="8354"/>
                  <a:pt x="25893" y="8354"/>
                </a:cubicBezTo>
                <a:cubicBezTo>
                  <a:pt x="25461" y="8354"/>
                  <a:pt x="25028" y="8406"/>
                  <a:pt x="24617" y="8455"/>
                </a:cubicBezTo>
                <a:cubicBezTo>
                  <a:pt x="24397" y="8475"/>
                  <a:pt x="24187" y="8505"/>
                  <a:pt x="23987" y="8515"/>
                </a:cubicBezTo>
                <a:cubicBezTo>
                  <a:pt x="23508" y="8555"/>
                  <a:pt x="22968" y="8595"/>
                  <a:pt x="22399" y="8615"/>
                </a:cubicBezTo>
                <a:cubicBezTo>
                  <a:pt x="22397" y="8615"/>
                  <a:pt x="22395" y="8615"/>
                  <a:pt x="22393" y="8615"/>
                </a:cubicBezTo>
                <a:lnTo>
                  <a:pt x="22393" y="8615"/>
                </a:lnTo>
                <a:lnTo>
                  <a:pt x="22389" y="8615"/>
                </a:lnTo>
                <a:lnTo>
                  <a:pt x="19292" y="8475"/>
                </a:lnTo>
                <a:cubicBezTo>
                  <a:pt x="18522" y="8365"/>
                  <a:pt x="17773" y="8206"/>
                  <a:pt x="16974" y="8036"/>
                </a:cubicBezTo>
                <a:cubicBezTo>
                  <a:pt x="15855" y="7796"/>
                  <a:pt x="14676" y="7546"/>
                  <a:pt x="13467" y="7456"/>
                </a:cubicBezTo>
                <a:cubicBezTo>
                  <a:pt x="13346" y="7448"/>
                  <a:pt x="13205" y="7443"/>
                  <a:pt x="13052" y="7443"/>
                </a:cubicBezTo>
                <a:close/>
                <a:moveTo>
                  <a:pt x="12548" y="6904"/>
                </a:moveTo>
                <a:cubicBezTo>
                  <a:pt x="11558" y="6904"/>
                  <a:pt x="10150" y="7102"/>
                  <a:pt x="9621" y="7856"/>
                </a:cubicBezTo>
                <a:cubicBezTo>
                  <a:pt x="9591" y="7906"/>
                  <a:pt x="9561" y="7956"/>
                  <a:pt x="9531" y="8006"/>
                </a:cubicBezTo>
                <a:lnTo>
                  <a:pt x="9471" y="8036"/>
                </a:lnTo>
                <a:lnTo>
                  <a:pt x="9651" y="8046"/>
                </a:lnTo>
                <a:cubicBezTo>
                  <a:pt x="9671" y="8006"/>
                  <a:pt x="9701" y="7966"/>
                  <a:pt x="9721" y="7926"/>
                </a:cubicBezTo>
                <a:cubicBezTo>
                  <a:pt x="10238" y="7208"/>
                  <a:pt x="11676" y="7027"/>
                  <a:pt x="12601" y="7027"/>
                </a:cubicBezTo>
                <a:cubicBezTo>
                  <a:pt x="12732" y="7027"/>
                  <a:pt x="12852" y="7030"/>
                  <a:pt x="12958" y="7037"/>
                </a:cubicBezTo>
                <a:cubicBezTo>
                  <a:pt x="14207" y="7117"/>
                  <a:pt x="15415" y="7366"/>
                  <a:pt x="16594" y="7596"/>
                </a:cubicBezTo>
                <a:cubicBezTo>
                  <a:pt x="17443" y="7776"/>
                  <a:pt x="18323" y="7946"/>
                  <a:pt x="19182" y="8056"/>
                </a:cubicBezTo>
                <a:cubicBezTo>
                  <a:pt x="19880" y="8139"/>
                  <a:pt x="20578" y="8170"/>
                  <a:pt x="21250" y="8170"/>
                </a:cubicBezTo>
                <a:cubicBezTo>
                  <a:pt x="22270" y="8170"/>
                  <a:pt x="23230" y="8098"/>
                  <a:pt x="24037" y="8026"/>
                </a:cubicBezTo>
                <a:cubicBezTo>
                  <a:pt x="24247" y="8006"/>
                  <a:pt x="24457" y="7976"/>
                  <a:pt x="24687" y="7946"/>
                </a:cubicBezTo>
                <a:cubicBezTo>
                  <a:pt x="25142" y="7888"/>
                  <a:pt x="25604" y="7831"/>
                  <a:pt x="26056" y="7831"/>
                </a:cubicBezTo>
                <a:cubicBezTo>
                  <a:pt x="26705" y="7831"/>
                  <a:pt x="27334" y="7949"/>
                  <a:pt x="27893" y="8355"/>
                </a:cubicBezTo>
                <a:cubicBezTo>
                  <a:pt x="28113" y="8515"/>
                  <a:pt x="28313" y="8695"/>
                  <a:pt x="28503" y="8895"/>
                </a:cubicBezTo>
                <a:lnTo>
                  <a:pt x="28683" y="8905"/>
                </a:lnTo>
                <a:cubicBezTo>
                  <a:pt x="28473" y="8665"/>
                  <a:pt x="28223" y="8445"/>
                  <a:pt x="27963" y="8255"/>
                </a:cubicBezTo>
                <a:cubicBezTo>
                  <a:pt x="27393" y="7848"/>
                  <a:pt x="26738" y="7732"/>
                  <a:pt x="26075" y="7732"/>
                </a:cubicBezTo>
                <a:cubicBezTo>
                  <a:pt x="25600" y="7732"/>
                  <a:pt x="25121" y="7792"/>
                  <a:pt x="24667" y="7846"/>
                </a:cubicBezTo>
                <a:lnTo>
                  <a:pt x="24667" y="7826"/>
                </a:lnTo>
                <a:cubicBezTo>
                  <a:pt x="24447" y="7856"/>
                  <a:pt x="24237" y="7876"/>
                  <a:pt x="24027" y="7896"/>
                </a:cubicBezTo>
                <a:cubicBezTo>
                  <a:pt x="23233" y="7974"/>
                  <a:pt x="22288" y="8048"/>
                  <a:pt x="21283" y="8048"/>
                </a:cubicBezTo>
                <a:cubicBezTo>
                  <a:pt x="20607" y="8048"/>
                  <a:pt x="19905" y="8014"/>
                  <a:pt x="19202" y="7926"/>
                </a:cubicBezTo>
                <a:cubicBezTo>
                  <a:pt x="18343" y="7826"/>
                  <a:pt x="17503" y="7656"/>
                  <a:pt x="16614" y="7476"/>
                </a:cubicBezTo>
                <a:cubicBezTo>
                  <a:pt x="15445" y="7236"/>
                  <a:pt x="14227" y="6987"/>
                  <a:pt x="12968" y="6917"/>
                </a:cubicBezTo>
                <a:cubicBezTo>
                  <a:pt x="12841" y="6909"/>
                  <a:pt x="12699" y="6904"/>
                  <a:pt x="12548" y="6904"/>
                </a:cubicBezTo>
                <a:close/>
                <a:moveTo>
                  <a:pt x="12117" y="6359"/>
                </a:moveTo>
                <a:cubicBezTo>
                  <a:pt x="11093" y="6359"/>
                  <a:pt x="9573" y="6564"/>
                  <a:pt x="9022" y="7356"/>
                </a:cubicBezTo>
                <a:cubicBezTo>
                  <a:pt x="8982" y="7406"/>
                  <a:pt x="8952" y="7466"/>
                  <a:pt x="8922" y="7526"/>
                </a:cubicBezTo>
                <a:cubicBezTo>
                  <a:pt x="8762" y="7606"/>
                  <a:pt x="8602" y="7686"/>
                  <a:pt x="8422" y="7746"/>
                </a:cubicBezTo>
                <a:cubicBezTo>
                  <a:pt x="8342" y="7776"/>
                  <a:pt x="8272" y="7806"/>
                  <a:pt x="8192" y="7836"/>
                </a:cubicBezTo>
                <a:lnTo>
                  <a:pt x="8162" y="7846"/>
                </a:lnTo>
                <a:lnTo>
                  <a:pt x="8162" y="7886"/>
                </a:lnTo>
                <a:lnTo>
                  <a:pt x="8162" y="7986"/>
                </a:lnTo>
                <a:lnTo>
                  <a:pt x="8282" y="7986"/>
                </a:lnTo>
                <a:lnTo>
                  <a:pt x="8282" y="7926"/>
                </a:lnTo>
                <a:cubicBezTo>
                  <a:pt x="8342" y="7906"/>
                  <a:pt x="8412" y="7886"/>
                  <a:pt x="8472" y="7856"/>
                </a:cubicBezTo>
                <a:cubicBezTo>
                  <a:pt x="8662" y="7796"/>
                  <a:pt x="8842" y="7716"/>
                  <a:pt x="9012" y="7616"/>
                </a:cubicBezTo>
                <a:lnTo>
                  <a:pt x="9032" y="7606"/>
                </a:lnTo>
                <a:lnTo>
                  <a:pt x="9032" y="7586"/>
                </a:lnTo>
                <a:cubicBezTo>
                  <a:pt x="9062" y="7526"/>
                  <a:pt x="9091" y="7476"/>
                  <a:pt x="9131" y="7416"/>
                </a:cubicBezTo>
                <a:cubicBezTo>
                  <a:pt x="9661" y="6662"/>
                  <a:pt x="11159" y="6481"/>
                  <a:pt x="12153" y="6481"/>
                </a:cubicBezTo>
                <a:cubicBezTo>
                  <a:pt x="12265" y="6481"/>
                  <a:pt x="12371" y="6483"/>
                  <a:pt x="12468" y="6487"/>
                </a:cubicBezTo>
                <a:cubicBezTo>
                  <a:pt x="13757" y="6557"/>
                  <a:pt x="15016" y="6797"/>
                  <a:pt x="16245" y="7037"/>
                </a:cubicBezTo>
                <a:cubicBezTo>
                  <a:pt x="17134" y="7206"/>
                  <a:pt x="18063" y="7386"/>
                  <a:pt x="18972" y="7486"/>
                </a:cubicBezTo>
                <a:cubicBezTo>
                  <a:pt x="19641" y="7559"/>
                  <a:pt x="20303" y="7588"/>
                  <a:pt x="20948" y="7588"/>
                </a:cubicBezTo>
                <a:cubicBezTo>
                  <a:pt x="22064" y="7588"/>
                  <a:pt x="23127" y="7501"/>
                  <a:pt x="24077" y="7406"/>
                </a:cubicBezTo>
                <a:cubicBezTo>
                  <a:pt x="24297" y="7376"/>
                  <a:pt x="24517" y="7356"/>
                  <a:pt x="24746" y="7326"/>
                </a:cubicBezTo>
                <a:cubicBezTo>
                  <a:pt x="25249" y="7258"/>
                  <a:pt x="25759" y="7190"/>
                  <a:pt x="26255" y="7190"/>
                </a:cubicBezTo>
                <a:cubicBezTo>
                  <a:pt x="26923" y="7190"/>
                  <a:pt x="27566" y="7313"/>
                  <a:pt x="28133" y="7726"/>
                </a:cubicBezTo>
                <a:cubicBezTo>
                  <a:pt x="28593" y="8056"/>
                  <a:pt x="28982" y="8465"/>
                  <a:pt x="29302" y="8925"/>
                </a:cubicBezTo>
                <a:lnTo>
                  <a:pt x="29452" y="8935"/>
                </a:lnTo>
                <a:cubicBezTo>
                  <a:pt x="29122" y="8425"/>
                  <a:pt x="28703" y="7986"/>
                  <a:pt x="28203" y="7626"/>
                </a:cubicBezTo>
                <a:cubicBezTo>
                  <a:pt x="27607" y="7208"/>
                  <a:pt x="26925" y="7085"/>
                  <a:pt x="26237" y="7085"/>
                </a:cubicBezTo>
                <a:cubicBezTo>
                  <a:pt x="25726" y="7085"/>
                  <a:pt x="25212" y="7153"/>
                  <a:pt x="24727" y="7216"/>
                </a:cubicBezTo>
                <a:lnTo>
                  <a:pt x="24727" y="7196"/>
                </a:lnTo>
                <a:cubicBezTo>
                  <a:pt x="24497" y="7236"/>
                  <a:pt x="24277" y="7256"/>
                  <a:pt x="24057" y="7286"/>
                </a:cubicBezTo>
                <a:cubicBezTo>
                  <a:pt x="23107" y="7381"/>
                  <a:pt x="22052" y="7468"/>
                  <a:pt x="20944" y="7468"/>
                </a:cubicBezTo>
                <a:cubicBezTo>
                  <a:pt x="20305" y="7468"/>
                  <a:pt x="19647" y="7439"/>
                  <a:pt x="18982" y="7366"/>
                </a:cubicBezTo>
                <a:cubicBezTo>
                  <a:pt x="18083" y="7266"/>
                  <a:pt x="17194" y="7097"/>
                  <a:pt x="16265" y="6917"/>
                </a:cubicBezTo>
                <a:cubicBezTo>
                  <a:pt x="15036" y="6687"/>
                  <a:pt x="13767" y="6437"/>
                  <a:pt x="12468" y="6367"/>
                </a:cubicBezTo>
                <a:cubicBezTo>
                  <a:pt x="12360" y="6362"/>
                  <a:pt x="12243" y="6359"/>
                  <a:pt x="12117" y="6359"/>
                </a:cubicBezTo>
                <a:close/>
                <a:moveTo>
                  <a:pt x="11670" y="5823"/>
                </a:moveTo>
                <a:cubicBezTo>
                  <a:pt x="10927" y="5823"/>
                  <a:pt x="9076" y="5916"/>
                  <a:pt x="8422" y="6847"/>
                </a:cubicBezTo>
                <a:cubicBezTo>
                  <a:pt x="8382" y="6907"/>
                  <a:pt x="8342" y="6967"/>
                  <a:pt x="8312" y="7037"/>
                </a:cubicBezTo>
                <a:cubicBezTo>
                  <a:pt x="8172" y="7127"/>
                  <a:pt x="8023" y="7196"/>
                  <a:pt x="7863" y="7256"/>
                </a:cubicBezTo>
                <a:cubicBezTo>
                  <a:pt x="7783" y="7286"/>
                  <a:pt x="7703" y="7326"/>
                  <a:pt x="7623" y="7356"/>
                </a:cubicBezTo>
                <a:lnTo>
                  <a:pt x="7593" y="7376"/>
                </a:lnTo>
                <a:lnTo>
                  <a:pt x="7593" y="7416"/>
                </a:lnTo>
                <a:cubicBezTo>
                  <a:pt x="7593" y="7566"/>
                  <a:pt x="7613" y="7716"/>
                  <a:pt x="7663" y="7866"/>
                </a:cubicBezTo>
                <a:cubicBezTo>
                  <a:pt x="7663" y="7896"/>
                  <a:pt x="7673" y="7926"/>
                  <a:pt x="7683" y="7966"/>
                </a:cubicBezTo>
                <a:lnTo>
                  <a:pt x="7803" y="7966"/>
                </a:lnTo>
                <a:cubicBezTo>
                  <a:pt x="7803" y="7916"/>
                  <a:pt x="7783" y="7876"/>
                  <a:pt x="7773" y="7826"/>
                </a:cubicBezTo>
                <a:cubicBezTo>
                  <a:pt x="7743" y="7706"/>
                  <a:pt x="7723" y="7576"/>
                  <a:pt x="7713" y="7456"/>
                </a:cubicBezTo>
                <a:cubicBezTo>
                  <a:pt x="7773" y="7426"/>
                  <a:pt x="7833" y="7396"/>
                  <a:pt x="7913" y="7366"/>
                </a:cubicBezTo>
                <a:cubicBezTo>
                  <a:pt x="8072" y="7306"/>
                  <a:pt x="8232" y="7226"/>
                  <a:pt x="8392" y="7137"/>
                </a:cubicBezTo>
                <a:lnTo>
                  <a:pt x="8402" y="7127"/>
                </a:lnTo>
                <a:lnTo>
                  <a:pt x="8412" y="7107"/>
                </a:lnTo>
                <a:cubicBezTo>
                  <a:pt x="8442" y="7037"/>
                  <a:pt x="8482" y="6977"/>
                  <a:pt x="8522" y="6917"/>
                </a:cubicBezTo>
                <a:cubicBezTo>
                  <a:pt x="9067" y="6144"/>
                  <a:pt x="10639" y="5942"/>
                  <a:pt x="11662" y="5942"/>
                </a:cubicBezTo>
                <a:cubicBezTo>
                  <a:pt x="11764" y="5942"/>
                  <a:pt x="11860" y="5944"/>
                  <a:pt x="11949" y="5948"/>
                </a:cubicBezTo>
                <a:cubicBezTo>
                  <a:pt x="13287" y="6008"/>
                  <a:pt x="14596" y="6247"/>
                  <a:pt x="15865" y="6477"/>
                </a:cubicBezTo>
                <a:cubicBezTo>
                  <a:pt x="16814" y="6657"/>
                  <a:pt x="17793" y="6837"/>
                  <a:pt x="18752" y="6927"/>
                </a:cubicBezTo>
                <a:cubicBezTo>
                  <a:pt x="19376" y="6989"/>
                  <a:pt x="19997" y="7015"/>
                  <a:pt x="20605" y="7015"/>
                </a:cubicBezTo>
                <a:cubicBezTo>
                  <a:pt x="21848" y="7015"/>
                  <a:pt x="23041" y="6908"/>
                  <a:pt x="24107" y="6787"/>
                </a:cubicBezTo>
                <a:cubicBezTo>
                  <a:pt x="24327" y="6767"/>
                  <a:pt x="24547" y="6727"/>
                  <a:pt x="24786" y="6697"/>
                </a:cubicBezTo>
                <a:cubicBezTo>
                  <a:pt x="25328" y="6623"/>
                  <a:pt x="25875" y="6548"/>
                  <a:pt x="26407" y="6548"/>
                </a:cubicBezTo>
                <a:cubicBezTo>
                  <a:pt x="27101" y="6548"/>
                  <a:pt x="27769" y="6677"/>
                  <a:pt x="28363" y="7107"/>
                </a:cubicBezTo>
                <a:cubicBezTo>
                  <a:pt x="29022" y="7596"/>
                  <a:pt x="29562" y="8236"/>
                  <a:pt x="29932" y="8965"/>
                </a:cubicBezTo>
                <a:lnTo>
                  <a:pt x="30081" y="8965"/>
                </a:lnTo>
                <a:cubicBezTo>
                  <a:pt x="29692" y="8196"/>
                  <a:pt x="29132" y="7526"/>
                  <a:pt x="28433" y="7007"/>
                </a:cubicBezTo>
                <a:cubicBezTo>
                  <a:pt x="27826" y="6574"/>
                  <a:pt x="27127" y="6445"/>
                  <a:pt x="26417" y="6445"/>
                </a:cubicBezTo>
                <a:cubicBezTo>
                  <a:pt x="25865" y="6445"/>
                  <a:pt x="25305" y="6523"/>
                  <a:pt x="24776" y="6597"/>
                </a:cubicBezTo>
                <a:lnTo>
                  <a:pt x="24776" y="6577"/>
                </a:lnTo>
                <a:cubicBezTo>
                  <a:pt x="24547" y="6607"/>
                  <a:pt x="24317" y="6637"/>
                  <a:pt x="24097" y="6667"/>
                </a:cubicBezTo>
                <a:cubicBezTo>
                  <a:pt x="23033" y="6782"/>
                  <a:pt x="21831" y="6893"/>
                  <a:pt x="20579" y="6893"/>
                </a:cubicBezTo>
                <a:cubicBezTo>
                  <a:pt x="19985" y="6893"/>
                  <a:pt x="19380" y="6868"/>
                  <a:pt x="18772" y="6807"/>
                </a:cubicBezTo>
                <a:cubicBezTo>
                  <a:pt x="17823" y="6707"/>
                  <a:pt x="16844" y="6527"/>
                  <a:pt x="15895" y="6357"/>
                </a:cubicBezTo>
                <a:cubicBezTo>
                  <a:pt x="14626" y="6128"/>
                  <a:pt x="13307" y="5888"/>
                  <a:pt x="11959" y="5828"/>
                </a:cubicBezTo>
                <a:cubicBezTo>
                  <a:pt x="11914" y="5826"/>
                  <a:pt x="11812" y="5823"/>
                  <a:pt x="11670" y="5823"/>
                </a:cubicBezTo>
                <a:close/>
                <a:moveTo>
                  <a:pt x="11234" y="5276"/>
                </a:moveTo>
                <a:cubicBezTo>
                  <a:pt x="10474" y="5276"/>
                  <a:pt x="8514" y="5362"/>
                  <a:pt x="7823" y="6337"/>
                </a:cubicBezTo>
                <a:cubicBezTo>
                  <a:pt x="7783" y="6407"/>
                  <a:pt x="7733" y="6477"/>
                  <a:pt x="7703" y="6557"/>
                </a:cubicBezTo>
                <a:cubicBezTo>
                  <a:pt x="7583" y="6637"/>
                  <a:pt x="7443" y="6707"/>
                  <a:pt x="7313" y="6767"/>
                </a:cubicBezTo>
                <a:cubicBezTo>
                  <a:pt x="7223" y="6807"/>
                  <a:pt x="7143" y="6847"/>
                  <a:pt x="7063" y="6887"/>
                </a:cubicBezTo>
                <a:lnTo>
                  <a:pt x="7023" y="6907"/>
                </a:lnTo>
                <a:lnTo>
                  <a:pt x="7023" y="6947"/>
                </a:lnTo>
                <a:cubicBezTo>
                  <a:pt x="7033" y="7117"/>
                  <a:pt x="7073" y="7276"/>
                  <a:pt x="7133" y="7436"/>
                </a:cubicBezTo>
                <a:cubicBezTo>
                  <a:pt x="7213" y="7596"/>
                  <a:pt x="7233" y="7776"/>
                  <a:pt x="7203" y="7946"/>
                </a:cubicBezTo>
                <a:lnTo>
                  <a:pt x="7333" y="7946"/>
                </a:lnTo>
                <a:cubicBezTo>
                  <a:pt x="7363" y="7756"/>
                  <a:pt x="7333" y="7566"/>
                  <a:pt x="7253" y="7386"/>
                </a:cubicBezTo>
                <a:cubicBezTo>
                  <a:pt x="7203" y="7256"/>
                  <a:pt x="7163" y="7117"/>
                  <a:pt x="7153" y="6977"/>
                </a:cubicBezTo>
                <a:cubicBezTo>
                  <a:pt x="7213" y="6947"/>
                  <a:pt x="7273" y="6917"/>
                  <a:pt x="7353" y="6877"/>
                </a:cubicBezTo>
                <a:cubicBezTo>
                  <a:pt x="7503" y="6817"/>
                  <a:pt x="7643" y="6737"/>
                  <a:pt x="7783" y="6647"/>
                </a:cubicBezTo>
                <a:lnTo>
                  <a:pt x="7793" y="6637"/>
                </a:lnTo>
                <a:lnTo>
                  <a:pt x="7793" y="6617"/>
                </a:lnTo>
                <a:cubicBezTo>
                  <a:pt x="7833" y="6547"/>
                  <a:pt x="7873" y="6477"/>
                  <a:pt x="7923" y="6407"/>
                </a:cubicBezTo>
                <a:cubicBezTo>
                  <a:pt x="8452" y="5656"/>
                  <a:pt x="9937" y="5404"/>
                  <a:pt x="11171" y="5404"/>
                </a:cubicBezTo>
                <a:cubicBezTo>
                  <a:pt x="11265" y="5404"/>
                  <a:pt x="11358" y="5405"/>
                  <a:pt x="11449" y="5408"/>
                </a:cubicBezTo>
                <a:cubicBezTo>
                  <a:pt x="12828" y="5458"/>
                  <a:pt x="14197" y="5698"/>
                  <a:pt x="15515" y="5928"/>
                </a:cubicBezTo>
                <a:cubicBezTo>
                  <a:pt x="16504" y="6098"/>
                  <a:pt x="17533" y="6277"/>
                  <a:pt x="18532" y="6367"/>
                </a:cubicBezTo>
                <a:cubicBezTo>
                  <a:pt x="19109" y="6420"/>
                  <a:pt x="19684" y="6442"/>
                  <a:pt x="20251" y="6442"/>
                </a:cubicBezTo>
                <a:cubicBezTo>
                  <a:pt x="21631" y="6442"/>
                  <a:pt x="22962" y="6312"/>
                  <a:pt x="24137" y="6177"/>
                </a:cubicBezTo>
                <a:cubicBezTo>
                  <a:pt x="24367" y="6147"/>
                  <a:pt x="24597" y="6118"/>
                  <a:pt x="24836" y="6078"/>
                </a:cubicBezTo>
                <a:cubicBezTo>
                  <a:pt x="25413" y="5994"/>
                  <a:pt x="25999" y="5910"/>
                  <a:pt x="26568" y="5910"/>
                </a:cubicBezTo>
                <a:cubicBezTo>
                  <a:pt x="27291" y="5910"/>
                  <a:pt x="27988" y="6045"/>
                  <a:pt x="28603" y="6487"/>
                </a:cubicBezTo>
                <a:cubicBezTo>
                  <a:pt x="29502" y="7137"/>
                  <a:pt x="30091" y="8036"/>
                  <a:pt x="30511" y="8995"/>
                </a:cubicBezTo>
                <a:lnTo>
                  <a:pt x="30651" y="8995"/>
                </a:lnTo>
                <a:cubicBezTo>
                  <a:pt x="30231" y="7996"/>
                  <a:pt x="29622" y="7057"/>
                  <a:pt x="28673" y="6377"/>
                </a:cubicBezTo>
                <a:cubicBezTo>
                  <a:pt x="28045" y="5933"/>
                  <a:pt x="27321" y="5797"/>
                  <a:pt x="26582" y="5797"/>
                </a:cubicBezTo>
                <a:cubicBezTo>
                  <a:pt x="25993" y="5797"/>
                  <a:pt x="25394" y="5883"/>
                  <a:pt x="24826" y="5968"/>
                </a:cubicBezTo>
                <a:lnTo>
                  <a:pt x="24826" y="5948"/>
                </a:lnTo>
                <a:cubicBezTo>
                  <a:pt x="24587" y="5988"/>
                  <a:pt x="24367" y="6018"/>
                  <a:pt x="24137" y="6048"/>
                </a:cubicBezTo>
                <a:cubicBezTo>
                  <a:pt x="22962" y="6182"/>
                  <a:pt x="21636" y="6312"/>
                  <a:pt x="20262" y="6312"/>
                </a:cubicBezTo>
                <a:cubicBezTo>
                  <a:pt x="19698" y="6312"/>
                  <a:pt x="19126" y="6290"/>
                  <a:pt x="18552" y="6237"/>
                </a:cubicBezTo>
                <a:cubicBezTo>
                  <a:pt x="17553" y="6147"/>
                  <a:pt x="16534" y="5968"/>
                  <a:pt x="15545" y="5798"/>
                </a:cubicBezTo>
                <a:cubicBezTo>
                  <a:pt x="14227" y="5568"/>
                  <a:pt x="12858" y="5328"/>
                  <a:pt x="11459" y="5278"/>
                </a:cubicBezTo>
                <a:cubicBezTo>
                  <a:pt x="11407" y="5277"/>
                  <a:pt x="11330" y="5276"/>
                  <a:pt x="11234" y="5276"/>
                </a:cubicBezTo>
                <a:close/>
                <a:moveTo>
                  <a:pt x="10772" y="4737"/>
                </a:moveTo>
                <a:cubicBezTo>
                  <a:pt x="10023" y="4737"/>
                  <a:pt x="7939" y="4824"/>
                  <a:pt x="7233" y="5838"/>
                </a:cubicBezTo>
                <a:cubicBezTo>
                  <a:pt x="7173" y="5908"/>
                  <a:pt x="7133" y="5988"/>
                  <a:pt x="7093" y="6078"/>
                </a:cubicBezTo>
                <a:cubicBezTo>
                  <a:pt x="6984" y="6157"/>
                  <a:pt x="6864" y="6227"/>
                  <a:pt x="6744" y="6277"/>
                </a:cubicBezTo>
                <a:cubicBezTo>
                  <a:pt x="6654" y="6327"/>
                  <a:pt x="6574" y="6367"/>
                  <a:pt x="6494" y="6417"/>
                </a:cubicBezTo>
                <a:lnTo>
                  <a:pt x="6464" y="6437"/>
                </a:lnTo>
                <a:lnTo>
                  <a:pt x="6464" y="6477"/>
                </a:lnTo>
                <a:cubicBezTo>
                  <a:pt x="6484" y="6657"/>
                  <a:pt x="6534" y="6827"/>
                  <a:pt x="6614" y="6987"/>
                </a:cubicBezTo>
                <a:cubicBezTo>
                  <a:pt x="6724" y="7226"/>
                  <a:pt x="6804" y="7416"/>
                  <a:pt x="6654" y="7876"/>
                </a:cubicBezTo>
                <a:cubicBezTo>
                  <a:pt x="6644" y="7896"/>
                  <a:pt x="6644" y="7906"/>
                  <a:pt x="6634" y="7926"/>
                </a:cubicBezTo>
                <a:lnTo>
                  <a:pt x="6764" y="7926"/>
                </a:lnTo>
                <a:cubicBezTo>
                  <a:pt x="6764" y="7926"/>
                  <a:pt x="6764" y="7916"/>
                  <a:pt x="6764" y="7916"/>
                </a:cubicBezTo>
                <a:cubicBezTo>
                  <a:pt x="6934" y="7406"/>
                  <a:pt x="6834" y="7177"/>
                  <a:pt x="6734" y="6937"/>
                </a:cubicBezTo>
                <a:cubicBezTo>
                  <a:pt x="6664" y="6797"/>
                  <a:pt x="6614" y="6647"/>
                  <a:pt x="6584" y="6497"/>
                </a:cubicBezTo>
                <a:cubicBezTo>
                  <a:pt x="6654" y="6457"/>
                  <a:pt x="6714" y="6427"/>
                  <a:pt x="6784" y="6387"/>
                </a:cubicBezTo>
                <a:cubicBezTo>
                  <a:pt x="6924" y="6327"/>
                  <a:pt x="7053" y="6247"/>
                  <a:pt x="7173" y="6157"/>
                </a:cubicBezTo>
                <a:lnTo>
                  <a:pt x="7183" y="6147"/>
                </a:lnTo>
                <a:lnTo>
                  <a:pt x="7193" y="6138"/>
                </a:lnTo>
                <a:cubicBezTo>
                  <a:pt x="7223" y="6048"/>
                  <a:pt x="7263" y="5978"/>
                  <a:pt x="7313" y="5898"/>
                </a:cubicBezTo>
                <a:cubicBezTo>
                  <a:pt x="7990" y="4941"/>
                  <a:pt x="10012" y="4857"/>
                  <a:pt x="10750" y="4857"/>
                </a:cubicBezTo>
                <a:cubicBezTo>
                  <a:pt x="10829" y="4857"/>
                  <a:pt x="10893" y="4858"/>
                  <a:pt x="10940" y="4859"/>
                </a:cubicBezTo>
                <a:cubicBezTo>
                  <a:pt x="12368" y="4899"/>
                  <a:pt x="13787" y="5138"/>
                  <a:pt x="15156" y="5358"/>
                </a:cubicBezTo>
                <a:cubicBezTo>
                  <a:pt x="16195" y="5528"/>
                  <a:pt x="17264" y="5708"/>
                  <a:pt x="18313" y="5798"/>
                </a:cubicBezTo>
                <a:cubicBezTo>
                  <a:pt x="18852" y="5842"/>
                  <a:pt x="19392" y="5861"/>
                  <a:pt x="19926" y="5861"/>
                </a:cubicBezTo>
                <a:cubicBezTo>
                  <a:pt x="21429" y="5861"/>
                  <a:pt x="22887" y="5710"/>
                  <a:pt x="24177" y="5548"/>
                </a:cubicBezTo>
                <a:cubicBezTo>
                  <a:pt x="24407" y="5518"/>
                  <a:pt x="24637" y="5488"/>
                  <a:pt x="24886" y="5448"/>
                </a:cubicBezTo>
                <a:cubicBezTo>
                  <a:pt x="25504" y="5358"/>
                  <a:pt x="26134" y="5264"/>
                  <a:pt x="26745" y="5264"/>
                </a:cubicBezTo>
                <a:cubicBezTo>
                  <a:pt x="27488" y="5264"/>
                  <a:pt x="28202" y="5403"/>
                  <a:pt x="28833" y="5858"/>
                </a:cubicBezTo>
                <a:cubicBezTo>
                  <a:pt x="29952" y="6657"/>
                  <a:pt x="30601" y="7816"/>
                  <a:pt x="31030" y="9015"/>
                </a:cubicBezTo>
                <a:lnTo>
                  <a:pt x="31170" y="9015"/>
                </a:lnTo>
                <a:cubicBezTo>
                  <a:pt x="30731" y="7776"/>
                  <a:pt x="30061" y="6577"/>
                  <a:pt x="28912" y="5748"/>
                </a:cubicBezTo>
                <a:cubicBezTo>
                  <a:pt x="28266" y="5293"/>
                  <a:pt x="27517" y="5154"/>
                  <a:pt x="26753" y="5154"/>
                </a:cubicBezTo>
                <a:cubicBezTo>
                  <a:pt x="26125" y="5154"/>
                  <a:pt x="25486" y="5248"/>
                  <a:pt x="24886" y="5338"/>
                </a:cubicBezTo>
                <a:lnTo>
                  <a:pt x="24876" y="5328"/>
                </a:lnTo>
                <a:cubicBezTo>
                  <a:pt x="24627" y="5368"/>
                  <a:pt x="24407" y="5398"/>
                  <a:pt x="24177" y="5428"/>
                </a:cubicBezTo>
                <a:cubicBezTo>
                  <a:pt x="22889" y="5591"/>
                  <a:pt x="21427" y="5737"/>
                  <a:pt x="19926" y="5737"/>
                </a:cubicBezTo>
                <a:cubicBezTo>
                  <a:pt x="19401" y="5737"/>
                  <a:pt x="18871" y="5719"/>
                  <a:pt x="18343" y="5678"/>
                </a:cubicBezTo>
                <a:cubicBezTo>
                  <a:pt x="17294" y="5588"/>
                  <a:pt x="16225" y="5408"/>
                  <a:pt x="15196" y="5238"/>
                </a:cubicBezTo>
                <a:cubicBezTo>
                  <a:pt x="13817" y="5009"/>
                  <a:pt x="12398" y="4779"/>
                  <a:pt x="10960" y="4739"/>
                </a:cubicBezTo>
                <a:cubicBezTo>
                  <a:pt x="10914" y="4738"/>
                  <a:pt x="10850" y="4737"/>
                  <a:pt x="10772" y="4737"/>
                </a:cubicBezTo>
                <a:close/>
                <a:moveTo>
                  <a:pt x="10303" y="4188"/>
                </a:moveTo>
                <a:cubicBezTo>
                  <a:pt x="9467" y="4188"/>
                  <a:pt x="7356" y="4287"/>
                  <a:pt x="6634" y="5318"/>
                </a:cubicBezTo>
                <a:cubicBezTo>
                  <a:pt x="6574" y="5398"/>
                  <a:pt x="6524" y="5488"/>
                  <a:pt x="6484" y="5578"/>
                </a:cubicBezTo>
                <a:cubicBezTo>
                  <a:pt x="6384" y="5658"/>
                  <a:pt x="6284" y="5728"/>
                  <a:pt x="6174" y="5778"/>
                </a:cubicBezTo>
                <a:cubicBezTo>
                  <a:pt x="6094" y="5828"/>
                  <a:pt x="6014" y="5878"/>
                  <a:pt x="5935" y="5928"/>
                </a:cubicBezTo>
                <a:lnTo>
                  <a:pt x="5905" y="5958"/>
                </a:lnTo>
                <a:lnTo>
                  <a:pt x="5905" y="5998"/>
                </a:lnTo>
                <a:cubicBezTo>
                  <a:pt x="5935" y="6187"/>
                  <a:pt x="6004" y="6367"/>
                  <a:pt x="6104" y="6537"/>
                </a:cubicBezTo>
                <a:cubicBezTo>
                  <a:pt x="6234" y="6787"/>
                  <a:pt x="6334" y="6987"/>
                  <a:pt x="6194" y="7466"/>
                </a:cubicBezTo>
                <a:cubicBezTo>
                  <a:pt x="6144" y="7606"/>
                  <a:pt x="6074" y="7746"/>
                  <a:pt x="5974" y="7866"/>
                </a:cubicBezTo>
                <a:lnTo>
                  <a:pt x="5964" y="7886"/>
                </a:lnTo>
                <a:lnTo>
                  <a:pt x="6114" y="7886"/>
                </a:lnTo>
                <a:cubicBezTo>
                  <a:pt x="6204" y="7766"/>
                  <a:pt x="6264" y="7636"/>
                  <a:pt x="6314" y="7496"/>
                </a:cubicBezTo>
                <a:cubicBezTo>
                  <a:pt x="6474" y="6967"/>
                  <a:pt x="6344" y="6727"/>
                  <a:pt x="6214" y="6467"/>
                </a:cubicBezTo>
                <a:cubicBezTo>
                  <a:pt x="6134" y="6327"/>
                  <a:pt x="6074" y="6167"/>
                  <a:pt x="6034" y="6008"/>
                </a:cubicBezTo>
                <a:cubicBezTo>
                  <a:pt x="6094" y="5968"/>
                  <a:pt x="6154" y="5928"/>
                  <a:pt x="6224" y="5888"/>
                </a:cubicBezTo>
                <a:cubicBezTo>
                  <a:pt x="6354" y="5828"/>
                  <a:pt x="6464" y="5748"/>
                  <a:pt x="6574" y="5658"/>
                </a:cubicBezTo>
                <a:lnTo>
                  <a:pt x="6584" y="5648"/>
                </a:lnTo>
                <a:lnTo>
                  <a:pt x="6584" y="5638"/>
                </a:lnTo>
                <a:cubicBezTo>
                  <a:pt x="6624" y="5548"/>
                  <a:pt x="6664" y="5468"/>
                  <a:pt x="6724" y="5388"/>
                </a:cubicBezTo>
                <a:cubicBezTo>
                  <a:pt x="7275" y="4590"/>
                  <a:pt x="8865" y="4307"/>
                  <a:pt x="10231" y="4307"/>
                </a:cubicBezTo>
                <a:cubicBezTo>
                  <a:pt x="10302" y="4307"/>
                  <a:pt x="10371" y="4308"/>
                  <a:pt x="10440" y="4309"/>
                </a:cubicBezTo>
                <a:cubicBezTo>
                  <a:pt x="11919" y="4339"/>
                  <a:pt x="13387" y="4569"/>
                  <a:pt x="14816" y="4799"/>
                </a:cubicBezTo>
                <a:cubicBezTo>
                  <a:pt x="15895" y="4969"/>
                  <a:pt x="17014" y="5148"/>
                  <a:pt x="18103" y="5228"/>
                </a:cubicBezTo>
                <a:cubicBezTo>
                  <a:pt x="18608" y="5266"/>
                  <a:pt x="19114" y="5283"/>
                  <a:pt x="19617" y="5283"/>
                </a:cubicBezTo>
                <a:cubicBezTo>
                  <a:pt x="21236" y="5283"/>
                  <a:pt x="22822" y="5112"/>
                  <a:pt x="24217" y="4929"/>
                </a:cubicBezTo>
                <a:cubicBezTo>
                  <a:pt x="24457" y="4899"/>
                  <a:pt x="24687" y="4859"/>
                  <a:pt x="24946" y="4819"/>
                </a:cubicBezTo>
                <a:cubicBezTo>
                  <a:pt x="25603" y="4718"/>
                  <a:pt x="26270" y="4616"/>
                  <a:pt x="26916" y="4616"/>
                </a:cubicBezTo>
                <a:cubicBezTo>
                  <a:pt x="27685" y="4616"/>
                  <a:pt x="28425" y="4761"/>
                  <a:pt x="29082" y="5228"/>
                </a:cubicBezTo>
                <a:cubicBezTo>
                  <a:pt x="30401" y="6177"/>
                  <a:pt x="31090" y="7606"/>
                  <a:pt x="31530" y="9035"/>
                </a:cubicBezTo>
                <a:lnTo>
                  <a:pt x="31660" y="9035"/>
                </a:lnTo>
                <a:cubicBezTo>
                  <a:pt x="31220" y="7566"/>
                  <a:pt x="30511" y="6098"/>
                  <a:pt x="29152" y="5128"/>
                </a:cubicBezTo>
                <a:cubicBezTo>
                  <a:pt x="28488" y="4659"/>
                  <a:pt x="27718" y="4513"/>
                  <a:pt x="26930" y="4513"/>
                </a:cubicBezTo>
                <a:cubicBezTo>
                  <a:pt x="26261" y="4513"/>
                  <a:pt x="25579" y="4618"/>
                  <a:pt x="24936" y="4719"/>
                </a:cubicBezTo>
                <a:lnTo>
                  <a:pt x="24936" y="4699"/>
                </a:lnTo>
                <a:cubicBezTo>
                  <a:pt x="24687" y="4739"/>
                  <a:pt x="24447" y="4779"/>
                  <a:pt x="24207" y="4809"/>
                </a:cubicBezTo>
                <a:cubicBezTo>
                  <a:pt x="22820" y="4992"/>
                  <a:pt x="21241" y="5163"/>
                  <a:pt x="19634" y="5163"/>
                </a:cubicBezTo>
                <a:cubicBezTo>
                  <a:pt x="19135" y="5163"/>
                  <a:pt x="18633" y="5146"/>
                  <a:pt x="18133" y="5108"/>
                </a:cubicBezTo>
                <a:cubicBezTo>
                  <a:pt x="17034" y="5029"/>
                  <a:pt x="15925" y="4849"/>
                  <a:pt x="14846" y="4679"/>
                </a:cubicBezTo>
                <a:cubicBezTo>
                  <a:pt x="13417" y="4459"/>
                  <a:pt x="11949" y="4219"/>
                  <a:pt x="10450" y="4189"/>
                </a:cubicBezTo>
                <a:cubicBezTo>
                  <a:pt x="10407" y="4189"/>
                  <a:pt x="10358" y="4188"/>
                  <a:pt x="10303" y="4188"/>
                </a:cubicBezTo>
                <a:close/>
                <a:moveTo>
                  <a:pt x="9825" y="3649"/>
                </a:moveTo>
                <a:cubicBezTo>
                  <a:pt x="8984" y="3649"/>
                  <a:pt x="6773" y="3758"/>
                  <a:pt x="6034" y="4819"/>
                </a:cubicBezTo>
                <a:cubicBezTo>
                  <a:pt x="5964" y="4909"/>
                  <a:pt x="5915" y="4999"/>
                  <a:pt x="5875" y="5108"/>
                </a:cubicBezTo>
                <a:cubicBezTo>
                  <a:pt x="5795" y="5178"/>
                  <a:pt x="5695" y="5248"/>
                  <a:pt x="5595" y="5308"/>
                </a:cubicBezTo>
                <a:cubicBezTo>
                  <a:pt x="5515" y="5348"/>
                  <a:pt x="5445" y="5408"/>
                  <a:pt x="5365" y="5468"/>
                </a:cubicBezTo>
                <a:lnTo>
                  <a:pt x="5335" y="5488"/>
                </a:lnTo>
                <a:lnTo>
                  <a:pt x="5345" y="5528"/>
                </a:lnTo>
                <a:cubicBezTo>
                  <a:pt x="5395" y="5728"/>
                  <a:pt x="5485" y="5928"/>
                  <a:pt x="5595" y="6098"/>
                </a:cubicBezTo>
                <a:cubicBezTo>
                  <a:pt x="5755" y="6357"/>
                  <a:pt x="5875" y="6567"/>
                  <a:pt x="5735" y="7067"/>
                </a:cubicBezTo>
                <a:cubicBezTo>
                  <a:pt x="5685" y="7226"/>
                  <a:pt x="5605" y="7376"/>
                  <a:pt x="5505" y="7516"/>
                </a:cubicBezTo>
                <a:cubicBezTo>
                  <a:pt x="5415" y="7636"/>
                  <a:pt x="5325" y="7756"/>
                  <a:pt x="5225" y="7856"/>
                </a:cubicBezTo>
                <a:lnTo>
                  <a:pt x="5385" y="7856"/>
                </a:lnTo>
                <a:cubicBezTo>
                  <a:pt x="5465" y="7776"/>
                  <a:pt x="5545" y="7676"/>
                  <a:pt x="5605" y="7576"/>
                </a:cubicBezTo>
                <a:cubicBezTo>
                  <a:pt x="5715" y="7436"/>
                  <a:pt x="5805" y="7266"/>
                  <a:pt x="5855" y="7097"/>
                </a:cubicBezTo>
                <a:cubicBezTo>
                  <a:pt x="6014" y="6547"/>
                  <a:pt x="5855" y="6297"/>
                  <a:pt x="5705" y="6028"/>
                </a:cubicBezTo>
                <a:cubicBezTo>
                  <a:pt x="5605" y="5878"/>
                  <a:pt x="5535" y="5708"/>
                  <a:pt x="5485" y="5528"/>
                </a:cubicBezTo>
                <a:cubicBezTo>
                  <a:pt x="5545" y="5488"/>
                  <a:pt x="5605" y="5438"/>
                  <a:pt x="5665" y="5408"/>
                </a:cubicBezTo>
                <a:cubicBezTo>
                  <a:pt x="5775" y="5348"/>
                  <a:pt x="5875" y="5278"/>
                  <a:pt x="5974" y="5198"/>
                </a:cubicBezTo>
                <a:lnTo>
                  <a:pt x="5984" y="5188"/>
                </a:lnTo>
                <a:lnTo>
                  <a:pt x="5984" y="5168"/>
                </a:lnTo>
                <a:cubicBezTo>
                  <a:pt x="6014" y="5069"/>
                  <a:pt x="6064" y="4979"/>
                  <a:pt x="6124" y="4899"/>
                </a:cubicBezTo>
                <a:cubicBezTo>
                  <a:pt x="6834" y="3886"/>
                  <a:pt x="8996" y="3779"/>
                  <a:pt x="9817" y="3779"/>
                </a:cubicBezTo>
                <a:cubicBezTo>
                  <a:pt x="9862" y="3779"/>
                  <a:pt x="9904" y="3779"/>
                  <a:pt x="9941" y="3780"/>
                </a:cubicBezTo>
                <a:cubicBezTo>
                  <a:pt x="11469" y="3800"/>
                  <a:pt x="12998" y="4030"/>
                  <a:pt x="14466" y="4259"/>
                </a:cubicBezTo>
                <a:cubicBezTo>
                  <a:pt x="15585" y="4429"/>
                  <a:pt x="16754" y="4609"/>
                  <a:pt x="17903" y="4679"/>
                </a:cubicBezTo>
                <a:cubicBezTo>
                  <a:pt x="18380" y="4712"/>
                  <a:pt x="18856" y="4726"/>
                  <a:pt x="19328" y="4726"/>
                </a:cubicBezTo>
                <a:cubicBezTo>
                  <a:pt x="21025" y="4726"/>
                  <a:pt x="22687" y="4538"/>
                  <a:pt x="24257" y="4319"/>
                </a:cubicBezTo>
                <a:cubicBezTo>
                  <a:pt x="24497" y="4289"/>
                  <a:pt x="24746" y="4249"/>
                  <a:pt x="25006" y="4209"/>
                </a:cubicBezTo>
                <a:cubicBezTo>
                  <a:pt x="25694" y="4099"/>
                  <a:pt x="26396" y="3989"/>
                  <a:pt x="27077" y="3989"/>
                </a:cubicBezTo>
                <a:cubicBezTo>
                  <a:pt x="27879" y="3989"/>
                  <a:pt x="28651" y="4142"/>
                  <a:pt x="29332" y="4629"/>
                </a:cubicBezTo>
                <a:cubicBezTo>
                  <a:pt x="30181" y="5238"/>
                  <a:pt x="31230" y="6287"/>
                  <a:pt x="31990" y="9075"/>
                </a:cubicBezTo>
                <a:lnTo>
                  <a:pt x="32129" y="9075"/>
                </a:lnTo>
                <a:cubicBezTo>
                  <a:pt x="31700" y="7446"/>
                  <a:pt x="30971" y="5638"/>
                  <a:pt x="29402" y="4519"/>
                </a:cubicBezTo>
                <a:cubicBezTo>
                  <a:pt x="28706" y="4021"/>
                  <a:pt x="27910" y="3868"/>
                  <a:pt x="27094" y="3868"/>
                </a:cubicBezTo>
                <a:cubicBezTo>
                  <a:pt x="26388" y="3868"/>
                  <a:pt x="25668" y="3983"/>
                  <a:pt x="24986" y="4089"/>
                </a:cubicBezTo>
                <a:lnTo>
                  <a:pt x="24986" y="4079"/>
                </a:lnTo>
                <a:cubicBezTo>
                  <a:pt x="24737" y="4119"/>
                  <a:pt x="24487" y="4159"/>
                  <a:pt x="24247" y="4189"/>
                </a:cubicBezTo>
                <a:cubicBezTo>
                  <a:pt x="22666" y="4403"/>
                  <a:pt x="20991" y="4591"/>
                  <a:pt x="19276" y="4591"/>
                </a:cubicBezTo>
                <a:cubicBezTo>
                  <a:pt x="18824" y="4591"/>
                  <a:pt x="18369" y="4578"/>
                  <a:pt x="17913" y="4549"/>
                </a:cubicBezTo>
                <a:cubicBezTo>
                  <a:pt x="16774" y="4469"/>
                  <a:pt x="15615" y="4299"/>
                  <a:pt x="14486" y="4119"/>
                </a:cubicBezTo>
                <a:cubicBezTo>
                  <a:pt x="13018" y="3900"/>
                  <a:pt x="11489" y="3660"/>
                  <a:pt x="9951" y="3650"/>
                </a:cubicBezTo>
                <a:cubicBezTo>
                  <a:pt x="9913" y="3649"/>
                  <a:pt x="9871" y="3649"/>
                  <a:pt x="9825" y="3649"/>
                </a:cubicBezTo>
                <a:close/>
                <a:moveTo>
                  <a:pt x="9451" y="3100"/>
                </a:moveTo>
                <a:cubicBezTo>
                  <a:pt x="8502" y="3100"/>
                  <a:pt x="6204" y="3210"/>
                  <a:pt x="5435" y="4309"/>
                </a:cubicBezTo>
                <a:cubicBezTo>
                  <a:pt x="5365" y="4409"/>
                  <a:pt x="5315" y="4509"/>
                  <a:pt x="5265" y="4619"/>
                </a:cubicBezTo>
                <a:cubicBezTo>
                  <a:pt x="5195" y="4699"/>
                  <a:pt x="5115" y="4759"/>
                  <a:pt x="5025" y="4819"/>
                </a:cubicBezTo>
                <a:cubicBezTo>
                  <a:pt x="4945" y="4869"/>
                  <a:pt x="4876" y="4929"/>
                  <a:pt x="4806" y="4989"/>
                </a:cubicBezTo>
                <a:lnTo>
                  <a:pt x="4786" y="5019"/>
                </a:lnTo>
                <a:lnTo>
                  <a:pt x="4786" y="5049"/>
                </a:lnTo>
                <a:cubicBezTo>
                  <a:pt x="4856" y="5268"/>
                  <a:pt x="4955" y="5468"/>
                  <a:pt x="5085" y="5658"/>
                </a:cubicBezTo>
                <a:cubicBezTo>
                  <a:pt x="5265" y="5928"/>
                  <a:pt x="5405" y="6157"/>
                  <a:pt x="5275" y="6657"/>
                </a:cubicBezTo>
                <a:cubicBezTo>
                  <a:pt x="5225" y="6827"/>
                  <a:pt x="5135" y="6997"/>
                  <a:pt x="5025" y="7147"/>
                </a:cubicBezTo>
                <a:cubicBezTo>
                  <a:pt x="4846" y="7386"/>
                  <a:pt x="4646" y="7616"/>
                  <a:pt x="4416" y="7816"/>
                </a:cubicBezTo>
                <a:lnTo>
                  <a:pt x="4586" y="7826"/>
                </a:lnTo>
                <a:cubicBezTo>
                  <a:pt x="4786" y="7646"/>
                  <a:pt x="4975" y="7436"/>
                  <a:pt x="5125" y="7216"/>
                </a:cubicBezTo>
                <a:cubicBezTo>
                  <a:pt x="5245" y="7057"/>
                  <a:pt x="5335" y="6877"/>
                  <a:pt x="5395" y="6687"/>
                </a:cubicBezTo>
                <a:cubicBezTo>
                  <a:pt x="5545" y="6128"/>
                  <a:pt x="5365" y="5858"/>
                  <a:pt x="5185" y="5578"/>
                </a:cubicBezTo>
                <a:cubicBezTo>
                  <a:pt x="5075" y="5418"/>
                  <a:pt x="4975" y="5238"/>
                  <a:pt x="4916" y="5049"/>
                </a:cubicBezTo>
                <a:cubicBezTo>
                  <a:pt x="4975" y="5009"/>
                  <a:pt x="5035" y="4959"/>
                  <a:pt x="5095" y="4919"/>
                </a:cubicBezTo>
                <a:cubicBezTo>
                  <a:pt x="5195" y="4849"/>
                  <a:pt x="5285" y="4779"/>
                  <a:pt x="5375" y="4689"/>
                </a:cubicBezTo>
                <a:lnTo>
                  <a:pt x="5375" y="4679"/>
                </a:lnTo>
                <a:lnTo>
                  <a:pt x="5375" y="4669"/>
                </a:lnTo>
                <a:cubicBezTo>
                  <a:pt x="5415" y="4569"/>
                  <a:pt x="5465" y="4469"/>
                  <a:pt x="5535" y="4379"/>
                </a:cubicBezTo>
                <a:cubicBezTo>
                  <a:pt x="6274" y="3320"/>
                  <a:pt x="8512" y="3220"/>
                  <a:pt x="9441" y="3220"/>
                </a:cubicBezTo>
                <a:cubicBezTo>
                  <a:pt x="11030" y="3230"/>
                  <a:pt x="12598" y="3460"/>
                  <a:pt x="14127" y="3680"/>
                </a:cubicBezTo>
                <a:cubicBezTo>
                  <a:pt x="15286" y="3860"/>
                  <a:pt x="16494" y="4030"/>
                  <a:pt x="17693" y="4099"/>
                </a:cubicBezTo>
                <a:cubicBezTo>
                  <a:pt x="18138" y="4127"/>
                  <a:pt x="18583" y="4139"/>
                  <a:pt x="19025" y="4139"/>
                </a:cubicBezTo>
                <a:cubicBezTo>
                  <a:pt x="20838" y="4139"/>
                  <a:pt x="22621" y="3931"/>
                  <a:pt x="24307" y="3690"/>
                </a:cubicBezTo>
                <a:cubicBezTo>
                  <a:pt x="24557" y="3660"/>
                  <a:pt x="24806" y="3620"/>
                  <a:pt x="25056" y="3570"/>
                </a:cubicBezTo>
                <a:cubicBezTo>
                  <a:pt x="25794" y="3453"/>
                  <a:pt x="26543" y="3332"/>
                  <a:pt x="27264" y="3332"/>
                </a:cubicBezTo>
                <a:cubicBezTo>
                  <a:pt x="28087" y="3332"/>
                  <a:pt x="28875" y="3489"/>
                  <a:pt x="29572" y="3990"/>
                </a:cubicBezTo>
                <a:cubicBezTo>
                  <a:pt x="31310" y="5228"/>
                  <a:pt x="32030" y="7316"/>
                  <a:pt x="32449" y="9085"/>
                </a:cubicBezTo>
                <a:lnTo>
                  <a:pt x="32569" y="9085"/>
                </a:lnTo>
                <a:cubicBezTo>
                  <a:pt x="32149" y="7296"/>
                  <a:pt x="31420" y="5148"/>
                  <a:pt x="29642" y="3880"/>
                </a:cubicBezTo>
                <a:cubicBezTo>
                  <a:pt x="28927" y="3377"/>
                  <a:pt x="28105" y="3219"/>
                  <a:pt x="27265" y="3219"/>
                </a:cubicBezTo>
                <a:cubicBezTo>
                  <a:pt x="26520" y="3219"/>
                  <a:pt x="25760" y="3343"/>
                  <a:pt x="25046" y="3460"/>
                </a:cubicBezTo>
                <a:lnTo>
                  <a:pt x="25036" y="3450"/>
                </a:lnTo>
                <a:cubicBezTo>
                  <a:pt x="24786" y="3500"/>
                  <a:pt x="24537" y="3540"/>
                  <a:pt x="24287" y="3570"/>
                </a:cubicBezTo>
                <a:cubicBezTo>
                  <a:pt x="22617" y="3811"/>
                  <a:pt x="20837" y="4019"/>
                  <a:pt x="19030" y="4019"/>
                </a:cubicBezTo>
                <a:cubicBezTo>
                  <a:pt x="18589" y="4019"/>
                  <a:pt x="18146" y="4007"/>
                  <a:pt x="17703" y="3980"/>
                </a:cubicBezTo>
                <a:cubicBezTo>
                  <a:pt x="16514" y="3910"/>
                  <a:pt x="15316" y="3730"/>
                  <a:pt x="14147" y="3560"/>
                </a:cubicBezTo>
                <a:cubicBezTo>
                  <a:pt x="12618" y="3340"/>
                  <a:pt x="11040" y="3110"/>
                  <a:pt x="9451" y="3100"/>
                </a:cubicBezTo>
                <a:close/>
                <a:moveTo>
                  <a:pt x="9045" y="2561"/>
                </a:moveTo>
                <a:cubicBezTo>
                  <a:pt x="9011" y="2561"/>
                  <a:pt x="8976" y="2561"/>
                  <a:pt x="8942" y="2561"/>
                </a:cubicBezTo>
                <a:cubicBezTo>
                  <a:pt x="8412" y="2561"/>
                  <a:pt x="5695" y="2631"/>
                  <a:pt x="4766" y="3960"/>
                </a:cubicBezTo>
                <a:cubicBezTo>
                  <a:pt x="4726" y="4020"/>
                  <a:pt x="4686" y="4079"/>
                  <a:pt x="4656" y="4139"/>
                </a:cubicBezTo>
                <a:cubicBezTo>
                  <a:pt x="4596" y="4229"/>
                  <a:pt x="4526" y="4299"/>
                  <a:pt x="4436" y="4349"/>
                </a:cubicBezTo>
                <a:cubicBezTo>
                  <a:pt x="4366" y="4399"/>
                  <a:pt x="4296" y="4459"/>
                  <a:pt x="4236" y="4519"/>
                </a:cubicBezTo>
                <a:lnTo>
                  <a:pt x="4216" y="4549"/>
                </a:lnTo>
                <a:lnTo>
                  <a:pt x="4226" y="4579"/>
                </a:lnTo>
                <a:cubicBezTo>
                  <a:pt x="4296" y="4809"/>
                  <a:pt x="4416" y="5019"/>
                  <a:pt x="4566" y="5208"/>
                </a:cubicBezTo>
                <a:cubicBezTo>
                  <a:pt x="4766" y="5488"/>
                  <a:pt x="4935" y="5728"/>
                  <a:pt x="4816" y="6257"/>
                </a:cubicBezTo>
                <a:cubicBezTo>
                  <a:pt x="4756" y="6447"/>
                  <a:pt x="4666" y="6627"/>
                  <a:pt x="4546" y="6787"/>
                </a:cubicBezTo>
                <a:cubicBezTo>
                  <a:pt x="4266" y="7157"/>
                  <a:pt x="3936" y="7496"/>
                  <a:pt x="3577" y="7786"/>
                </a:cubicBezTo>
                <a:lnTo>
                  <a:pt x="3757" y="7796"/>
                </a:lnTo>
                <a:cubicBezTo>
                  <a:pt x="4096" y="7516"/>
                  <a:pt x="4396" y="7206"/>
                  <a:pt x="4656" y="6857"/>
                </a:cubicBezTo>
                <a:cubicBezTo>
                  <a:pt x="4786" y="6687"/>
                  <a:pt x="4876" y="6487"/>
                  <a:pt x="4935" y="6287"/>
                </a:cubicBezTo>
                <a:cubicBezTo>
                  <a:pt x="5075" y="5698"/>
                  <a:pt x="4876" y="5428"/>
                  <a:pt x="4666" y="5138"/>
                </a:cubicBezTo>
                <a:cubicBezTo>
                  <a:pt x="4536" y="4969"/>
                  <a:pt x="4436" y="4779"/>
                  <a:pt x="4366" y="4579"/>
                </a:cubicBezTo>
                <a:cubicBezTo>
                  <a:pt x="4406" y="4529"/>
                  <a:pt x="4456" y="4489"/>
                  <a:pt x="4516" y="4459"/>
                </a:cubicBezTo>
                <a:cubicBezTo>
                  <a:pt x="4616" y="4389"/>
                  <a:pt x="4706" y="4309"/>
                  <a:pt x="4776" y="4209"/>
                </a:cubicBezTo>
                <a:cubicBezTo>
                  <a:pt x="4806" y="4149"/>
                  <a:pt x="4836" y="4089"/>
                  <a:pt x="4876" y="4040"/>
                </a:cubicBezTo>
                <a:cubicBezTo>
                  <a:pt x="5775" y="2761"/>
                  <a:pt x="8432" y="2691"/>
                  <a:pt x="8952" y="2691"/>
                </a:cubicBezTo>
                <a:cubicBezTo>
                  <a:pt x="10570" y="2691"/>
                  <a:pt x="12209" y="2911"/>
                  <a:pt x="13777" y="3140"/>
                </a:cubicBezTo>
                <a:cubicBezTo>
                  <a:pt x="14996" y="3310"/>
                  <a:pt x="16245" y="3480"/>
                  <a:pt x="17483" y="3550"/>
                </a:cubicBezTo>
                <a:cubicBezTo>
                  <a:pt x="17873" y="3570"/>
                  <a:pt x="18262" y="3579"/>
                  <a:pt x="18650" y="3579"/>
                </a:cubicBezTo>
                <a:cubicBezTo>
                  <a:pt x="20602" y="3579"/>
                  <a:pt x="22530" y="3347"/>
                  <a:pt x="24347" y="3080"/>
                </a:cubicBezTo>
                <a:cubicBezTo>
                  <a:pt x="24597" y="3050"/>
                  <a:pt x="24856" y="3001"/>
                  <a:pt x="25126" y="2961"/>
                </a:cubicBezTo>
                <a:cubicBezTo>
                  <a:pt x="25902" y="2828"/>
                  <a:pt x="26688" y="2696"/>
                  <a:pt x="27447" y="2696"/>
                </a:cubicBezTo>
                <a:cubicBezTo>
                  <a:pt x="28291" y="2696"/>
                  <a:pt x="29101" y="2860"/>
                  <a:pt x="29822" y="3370"/>
                </a:cubicBezTo>
                <a:cubicBezTo>
                  <a:pt x="31710" y="4719"/>
                  <a:pt x="32429" y="7057"/>
                  <a:pt x="32849" y="8935"/>
                </a:cubicBezTo>
                <a:cubicBezTo>
                  <a:pt x="32859" y="8995"/>
                  <a:pt x="32869" y="9055"/>
                  <a:pt x="32879" y="9115"/>
                </a:cubicBezTo>
                <a:lnTo>
                  <a:pt x="33019" y="9115"/>
                </a:lnTo>
                <a:cubicBezTo>
                  <a:pt x="32999" y="9045"/>
                  <a:pt x="32989" y="8975"/>
                  <a:pt x="32969" y="8905"/>
                </a:cubicBezTo>
                <a:cubicBezTo>
                  <a:pt x="32549" y="6997"/>
                  <a:pt x="31820" y="4629"/>
                  <a:pt x="29892" y="3260"/>
                </a:cubicBezTo>
                <a:cubicBezTo>
                  <a:pt x="29153" y="2742"/>
                  <a:pt x="28307" y="2577"/>
                  <a:pt x="27440" y="2577"/>
                </a:cubicBezTo>
                <a:cubicBezTo>
                  <a:pt x="26654" y="2577"/>
                  <a:pt x="25852" y="2712"/>
                  <a:pt x="25096" y="2841"/>
                </a:cubicBezTo>
                <a:lnTo>
                  <a:pt x="25096" y="2831"/>
                </a:lnTo>
                <a:cubicBezTo>
                  <a:pt x="24836" y="2871"/>
                  <a:pt x="24577" y="2921"/>
                  <a:pt x="24327" y="2951"/>
                </a:cubicBezTo>
                <a:cubicBezTo>
                  <a:pt x="22510" y="3217"/>
                  <a:pt x="20596" y="3449"/>
                  <a:pt x="18648" y="3449"/>
                </a:cubicBezTo>
                <a:cubicBezTo>
                  <a:pt x="18261" y="3449"/>
                  <a:pt x="17873" y="3440"/>
                  <a:pt x="17483" y="3420"/>
                </a:cubicBezTo>
                <a:cubicBezTo>
                  <a:pt x="16255" y="3350"/>
                  <a:pt x="15006" y="3180"/>
                  <a:pt x="13787" y="3010"/>
                </a:cubicBezTo>
                <a:cubicBezTo>
                  <a:pt x="12242" y="2786"/>
                  <a:pt x="10649" y="2561"/>
                  <a:pt x="9045" y="2561"/>
                </a:cubicBezTo>
                <a:close/>
                <a:moveTo>
                  <a:pt x="27594" y="1935"/>
                </a:moveTo>
                <a:cubicBezTo>
                  <a:pt x="26775" y="1935"/>
                  <a:pt x="25937" y="2078"/>
                  <a:pt x="25146" y="2211"/>
                </a:cubicBezTo>
                <a:lnTo>
                  <a:pt x="25146" y="2201"/>
                </a:lnTo>
                <a:cubicBezTo>
                  <a:pt x="24886" y="2251"/>
                  <a:pt x="24617" y="2291"/>
                  <a:pt x="24367" y="2331"/>
                </a:cubicBezTo>
                <a:cubicBezTo>
                  <a:pt x="22449" y="2621"/>
                  <a:pt x="20408" y="2874"/>
                  <a:pt x="18343" y="2874"/>
                </a:cubicBezTo>
                <a:cubicBezTo>
                  <a:pt x="17987" y="2874"/>
                  <a:pt x="17630" y="2867"/>
                  <a:pt x="17274" y="2851"/>
                </a:cubicBezTo>
                <a:cubicBezTo>
                  <a:pt x="16005" y="2791"/>
                  <a:pt x="14716" y="2611"/>
                  <a:pt x="13467" y="2441"/>
                </a:cubicBezTo>
                <a:cubicBezTo>
                  <a:pt x="11896" y="2230"/>
                  <a:pt x="10269" y="2010"/>
                  <a:pt x="8649" y="2010"/>
                </a:cubicBezTo>
                <a:cubicBezTo>
                  <a:pt x="8580" y="2010"/>
                  <a:pt x="8511" y="2011"/>
                  <a:pt x="8442" y="2011"/>
                </a:cubicBezTo>
                <a:cubicBezTo>
                  <a:pt x="7673" y="2011"/>
                  <a:pt x="5085" y="2131"/>
                  <a:pt x="4186" y="3410"/>
                </a:cubicBezTo>
                <a:cubicBezTo>
                  <a:pt x="4136" y="3490"/>
                  <a:pt x="4086" y="3570"/>
                  <a:pt x="4046" y="3660"/>
                </a:cubicBezTo>
                <a:cubicBezTo>
                  <a:pt x="3996" y="3740"/>
                  <a:pt x="3926" y="3810"/>
                  <a:pt x="3857" y="3870"/>
                </a:cubicBezTo>
                <a:cubicBezTo>
                  <a:pt x="3787" y="3920"/>
                  <a:pt x="3727" y="3980"/>
                  <a:pt x="3677" y="4049"/>
                </a:cubicBezTo>
                <a:lnTo>
                  <a:pt x="3657" y="4079"/>
                </a:lnTo>
                <a:lnTo>
                  <a:pt x="3667" y="4109"/>
                </a:lnTo>
                <a:cubicBezTo>
                  <a:pt x="3757" y="4349"/>
                  <a:pt x="3876" y="4569"/>
                  <a:pt x="4046" y="4769"/>
                </a:cubicBezTo>
                <a:cubicBezTo>
                  <a:pt x="4276" y="5059"/>
                  <a:pt x="4466" y="5308"/>
                  <a:pt x="4346" y="5848"/>
                </a:cubicBezTo>
                <a:cubicBezTo>
                  <a:pt x="4286" y="6058"/>
                  <a:pt x="4196" y="6257"/>
                  <a:pt x="4066" y="6427"/>
                </a:cubicBezTo>
                <a:cubicBezTo>
                  <a:pt x="3757" y="6877"/>
                  <a:pt x="3237" y="7326"/>
                  <a:pt x="2688" y="7756"/>
                </a:cubicBezTo>
                <a:lnTo>
                  <a:pt x="2887" y="7766"/>
                </a:lnTo>
                <a:cubicBezTo>
                  <a:pt x="3387" y="7356"/>
                  <a:pt x="3867" y="6927"/>
                  <a:pt x="4166" y="6497"/>
                </a:cubicBezTo>
                <a:cubicBezTo>
                  <a:pt x="4306" y="6317"/>
                  <a:pt x="4406" y="6098"/>
                  <a:pt x="4466" y="5878"/>
                </a:cubicBezTo>
                <a:cubicBezTo>
                  <a:pt x="4596" y="5278"/>
                  <a:pt x="4376" y="4989"/>
                  <a:pt x="4146" y="4689"/>
                </a:cubicBezTo>
                <a:cubicBezTo>
                  <a:pt x="3996" y="4509"/>
                  <a:pt x="3876" y="4309"/>
                  <a:pt x="3787" y="4099"/>
                </a:cubicBezTo>
                <a:cubicBezTo>
                  <a:pt x="3827" y="4049"/>
                  <a:pt x="3876" y="4010"/>
                  <a:pt x="3926" y="3970"/>
                </a:cubicBezTo>
                <a:cubicBezTo>
                  <a:pt x="4016" y="3900"/>
                  <a:pt x="4096" y="3820"/>
                  <a:pt x="4156" y="3720"/>
                </a:cubicBezTo>
                <a:cubicBezTo>
                  <a:pt x="4196" y="3640"/>
                  <a:pt x="4236" y="3570"/>
                  <a:pt x="4286" y="3490"/>
                </a:cubicBezTo>
                <a:cubicBezTo>
                  <a:pt x="5145" y="2271"/>
                  <a:pt x="7683" y="2151"/>
                  <a:pt x="8442" y="2151"/>
                </a:cubicBezTo>
                <a:cubicBezTo>
                  <a:pt x="8511" y="2150"/>
                  <a:pt x="8579" y="2150"/>
                  <a:pt x="8648" y="2150"/>
                </a:cubicBezTo>
                <a:cubicBezTo>
                  <a:pt x="10258" y="2150"/>
                  <a:pt x="11875" y="2370"/>
                  <a:pt x="13437" y="2581"/>
                </a:cubicBezTo>
                <a:cubicBezTo>
                  <a:pt x="14686" y="2751"/>
                  <a:pt x="15985" y="2931"/>
                  <a:pt x="17264" y="2991"/>
                </a:cubicBezTo>
                <a:cubicBezTo>
                  <a:pt x="17614" y="3006"/>
                  <a:pt x="17964" y="3014"/>
                  <a:pt x="18313" y="3014"/>
                </a:cubicBezTo>
                <a:cubicBezTo>
                  <a:pt x="20393" y="3014"/>
                  <a:pt x="22444" y="2753"/>
                  <a:pt x="24377" y="2471"/>
                </a:cubicBezTo>
                <a:cubicBezTo>
                  <a:pt x="24637" y="2431"/>
                  <a:pt x="24906" y="2381"/>
                  <a:pt x="25166" y="2341"/>
                </a:cubicBezTo>
                <a:cubicBezTo>
                  <a:pt x="25948" y="2212"/>
                  <a:pt x="26780" y="2071"/>
                  <a:pt x="27590" y="2071"/>
                </a:cubicBezTo>
                <a:cubicBezTo>
                  <a:pt x="28468" y="2071"/>
                  <a:pt x="29319" y="2236"/>
                  <a:pt x="30051" y="2761"/>
                </a:cubicBezTo>
                <a:cubicBezTo>
                  <a:pt x="32020" y="4149"/>
                  <a:pt x="32749" y="6567"/>
                  <a:pt x="33168" y="8525"/>
                </a:cubicBezTo>
                <a:cubicBezTo>
                  <a:pt x="33208" y="8735"/>
                  <a:pt x="33258" y="8935"/>
                  <a:pt x="33298" y="9145"/>
                </a:cubicBezTo>
                <a:lnTo>
                  <a:pt x="33418" y="9145"/>
                </a:lnTo>
                <a:cubicBezTo>
                  <a:pt x="33388" y="8925"/>
                  <a:pt x="33338" y="8705"/>
                  <a:pt x="33298" y="8495"/>
                </a:cubicBezTo>
                <a:cubicBezTo>
                  <a:pt x="32869" y="6517"/>
                  <a:pt x="32129" y="4069"/>
                  <a:pt x="30131" y="2651"/>
                </a:cubicBezTo>
                <a:cubicBezTo>
                  <a:pt x="29368" y="2107"/>
                  <a:pt x="28493" y="1935"/>
                  <a:pt x="27594" y="1935"/>
                </a:cubicBezTo>
                <a:close/>
                <a:moveTo>
                  <a:pt x="28102" y="1"/>
                </a:moveTo>
                <a:cubicBezTo>
                  <a:pt x="27166" y="1"/>
                  <a:pt x="26206" y="172"/>
                  <a:pt x="25306" y="333"/>
                </a:cubicBezTo>
                <a:cubicBezTo>
                  <a:pt x="25026" y="383"/>
                  <a:pt x="24746" y="433"/>
                  <a:pt x="24477" y="473"/>
                </a:cubicBezTo>
                <a:cubicBezTo>
                  <a:pt x="22198" y="844"/>
                  <a:pt x="19772" y="1173"/>
                  <a:pt x="17384" y="1173"/>
                </a:cubicBezTo>
                <a:cubicBezTo>
                  <a:pt x="17134" y="1173"/>
                  <a:pt x="16884" y="1170"/>
                  <a:pt x="16634" y="1162"/>
                </a:cubicBezTo>
                <a:cubicBezTo>
                  <a:pt x="15216" y="1112"/>
                  <a:pt x="13787" y="942"/>
                  <a:pt x="12398" y="773"/>
                </a:cubicBezTo>
                <a:cubicBezTo>
                  <a:pt x="10753" y="570"/>
                  <a:pt x="9066" y="368"/>
                  <a:pt x="7375" y="368"/>
                </a:cubicBezTo>
                <a:cubicBezTo>
                  <a:pt x="7228" y="368"/>
                  <a:pt x="7081" y="370"/>
                  <a:pt x="6934" y="373"/>
                </a:cubicBezTo>
                <a:cubicBezTo>
                  <a:pt x="4556" y="433"/>
                  <a:pt x="3037" y="903"/>
                  <a:pt x="2438" y="1772"/>
                </a:cubicBezTo>
                <a:cubicBezTo>
                  <a:pt x="2338" y="1902"/>
                  <a:pt x="2268" y="2051"/>
                  <a:pt x="2218" y="2211"/>
                </a:cubicBezTo>
                <a:cubicBezTo>
                  <a:pt x="2198" y="2271"/>
                  <a:pt x="2168" y="2321"/>
                  <a:pt x="2128" y="2381"/>
                </a:cubicBezTo>
                <a:lnTo>
                  <a:pt x="2088" y="2431"/>
                </a:lnTo>
                <a:cubicBezTo>
                  <a:pt x="2038" y="2491"/>
                  <a:pt x="2008" y="2561"/>
                  <a:pt x="1978" y="2631"/>
                </a:cubicBezTo>
                <a:lnTo>
                  <a:pt x="1968" y="2651"/>
                </a:lnTo>
                <a:lnTo>
                  <a:pt x="1978" y="2681"/>
                </a:lnTo>
                <a:cubicBezTo>
                  <a:pt x="2108" y="2951"/>
                  <a:pt x="2288" y="3200"/>
                  <a:pt x="2498" y="3420"/>
                </a:cubicBezTo>
                <a:cubicBezTo>
                  <a:pt x="2798" y="3750"/>
                  <a:pt x="3057" y="4040"/>
                  <a:pt x="2957" y="4629"/>
                </a:cubicBezTo>
                <a:cubicBezTo>
                  <a:pt x="2897" y="4879"/>
                  <a:pt x="2788" y="5118"/>
                  <a:pt x="2628" y="5328"/>
                </a:cubicBezTo>
                <a:cubicBezTo>
                  <a:pt x="2088" y="6108"/>
                  <a:pt x="999" y="6907"/>
                  <a:pt x="120" y="7536"/>
                </a:cubicBezTo>
                <a:cubicBezTo>
                  <a:pt x="80" y="7576"/>
                  <a:pt x="40" y="7606"/>
                  <a:pt x="0" y="7636"/>
                </a:cubicBezTo>
                <a:lnTo>
                  <a:pt x="200" y="7646"/>
                </a:lnTo>
                <a:cubicBezTo>
                  <a:pt x="1079" y="7007"/>
                  <a:pt x="2178" y="6207"/>
                  <a:pt x="2738" y="5408"/>
                </a:cubicBezTo>
                <a:cubicBezTo>
                  <a:pt x="2907" y="5188"/>
                  <a:pt x="3027" y="4929"/>
                  <a:pt x="3087" y="4659"/>
                </a:cubicBezTo>
                <a:cubicBezTo>
                  <a:pt x="3147" y="4369"/>
                  <a:pt x="3107" y="4059"/>
                  <a:pt x="2957" y="3810"/>
                </a:cubicBezTo>
                <a:cubicBezTo>
                  <a:pt x="2951" y="3799"/>
                  <a:pt x="2945" y="3787"/>
                  <a:pt x="2938" y="3776"/>
                </a:cubicBezTo>
                <a:lnTo>
                  <a:pt x="2938" y="3776"/>
                </a:lnTo>
                <a:cubicBezTo>
                  <a:pt x="2944" y="3784"/>
                  <a:pt x="2951" y="3792"/>
                  <a:pt x="2957" y="3800"/>
                </a:cubicBezTo>
                <a:lnTo>
                  <a:pt x="3017" y="3860"/>
                </a:lnTo>
                <a:cubicBezTo>
                  <a:pt x="3287" y="4179"/>
                  <a:pt x="3527" y="4459"/>
                  <a:pt x="3417" y="5029"/>
                </a:cubicBezTo>
                <a:cubicBezTo>
                  <a:pt x="3357" y="5268"/>
                  <a:pt x="3257" y="5498"/>
                  <a:pt x="3107" y="5698"/>
                </a:cubicBezTo>
                <a:cubicBezTo>
                  <a:pt x="2628" y="6377"/>
                  <a:pt x="1699" y="7087"/>
                  <a:pt x="899" y="7676"/>
                </a:cubicBezTo>
                <a:lnTo>
                  <a:pt x="1099" y="7676"/>
                </a:lnTo>
                <a:cubicBezTo>
                  <a:pt x="1878" y="7107"/>
                  <a:pt x="2738" y="6427"/>
                  <a:pt x="3207" y="5768"/>
                </a:cubicBezTo>
                <a:cubicBezTo>
                  <a:pt x="3367" y="5558"/>
                  <a:pt x="3487" y="5318"/>
                  <a:pt x="3537" y="5059"/>
                </a:cubicBezTo>
                <a:cubicBezTo>
                  <a:pt x="3617" y="4739"/>
                  <a:pt x="3557" y="4399"/>
                  <a:pt x="3377" y="4119"/>
                </a:cubicBezTo>
                <a:lnTo>
                  <a:pt x="3377" y="4119"/>
                </a:lnTo>
                <a:cubicBezTo>
                  <a:pt x="3427" y="4189"/>
                  <a:pt x="3477" y="4239"/>
                  <a:pt x="3527" y="4309"/>
                </a:cubicBezTo>
                <a:cubicBezTo>
                  <a:pt x="3777" y="4619"/>
                  <a:pt x="3996" y="4879"/>
                  <a:pt x="3876" y="5438"/>
                </a:cubicBezTo>
                <a:cubicBezTo>
                  <a:pt x="3827" y="5658"/>
                  <a:pt x="3727" y="5878"/>
                  <a:pt x="3587" y="6058"/>
                </a:cubicBezTo>
                <a:cubicBezTo>
                  <a:pt x="3187" y="6627"/>
                  <a:pt x="2488" y="7196"/>
                  <a:pt x="1808" y="7716"/>
                </a:cubicBezTo>
                <a:lnTo>
                  <a:pt x="1998" y="7716"/>
                </a:lnTo>
                <a:cubicBezTo>
                  <a:pt x="2648" y="7216"/>
                  <a:pt x="3307" y="6677"/>
                  <a:pt x="3687" y="6128"/>
                </a:cubicBezTo>
                <a:cubicBezTo>
                  <a:pt x="3837" y="5938"/>
                  <a:pt x="3946" y="5708"/>
                  <a:pt x="4006" y="5468"/>
                </a:cubicBezTo>
                <a:cubicBezTo>
                  <a:pt x="4126" y="4849"/>
                  <a:pt x="3886" y="4549"/>
                  <a:pt x="3627" y="4229"/>
                </a:cubicBezTo>
                <a:cubicBezTo>
                  <a:pt x="3467" y="4049"/>
                  <a:pt x="3327" y="3840"/>
                  <a:pt x="3227" y="3610"/>
                </a:cubicBezTo>
                <a:cubicBezTo>
                  <a:pt x="3267" y="3560"/>
                  <a:pt x="3307" y="3510"/>
                  <a:pt x="3357" y="3460"/>
                </a:cubicBezTo>
                <a:cubicBezTo>
                  <a:pt x="3437" y="3390"/>
                  <a:pt x="3497" y="3310"/>
                  <a:pt x="3547" y="3210"/>
                </a:cubicBezTo>
                <a:cubicBezTo>
                  <a:pt x="3587" y="3110"/>
                  <a:pt x="3647" y="3020"/>
                  <a:pt x="3707" y="2931"/>
                </a:cubicBezTo>
                <a:cubicBezTo>
                  <a:pt x="4536" y="1752"/>
                  <a:pt x="6944" y="1602"/>
                  <a:pt x="7933" y="1582"/>
                </a:cubicBezTo>
                <a:cubicBezTo>
                  <a:pt x="8004" y="1581"/>
                  <a:pt x="8075" y="1581"/>
                  <a:pt x="8146" y="1581"/>
                </a:cubicBezTo>
                <a:cubicBezTo>
                  <a:pt x="9813" y="1581"/>
                  <a:pt x="11478" y="1800"/>
                  <a:pt x="13088" y="2001"/>
                </a:cubicBezTo>
                <a:cubicBezTo>
                  <a:pt x="14386" y="2171"/>
                  <a:pt x="15725" y="2351"/>
                  <a:pt x="17054" y="2411"/>
                </a:cubicBezTo>
                <a:cubicBezTo>
                  <a:pt x="17373" y="2423"/>
                  <a:pt x="17691" y="2429"/>
                  <a:pt x="18010" y="2429"/>
                </a:cubicBezTo>
                <a:cubicBezTo>
                  <a:pt x="20020" y="2429"/>
                  <a:pt x="22055" y="2194"/>
                  <a:pt x="24417" y="1832"/>
                </a:cubicBezTo>
                <a:cubicBezTo>
                  <a:pt x="24677" y="1792"/>
                  <a:pt x="24936" y="1752"/>
                  <a:pt x="25206" y="1702"/>
                </a:cubicBezTo>
                <a:cubicBezTo>
                  <a:pt x="26029" y="1556"/>
                  <a:pt x="26907" y="1404"/>
                  <a:pt x="27760" y="1404"/>
                </a:cubicBezTo>
                <a:cubicBezTo>
                  <a:pt x="28666" y="1404"/>
                  <a:pt x="29545" y="1576"/>
                  <a:pt x="30301" y="2111"/>
                </a:cubicBezTo>
                <a:cubicBezTo>
                  <a:pt x="32329" y="3550"/>
                  <a:pt x="33079" y="6058"/>
                  <a:pt x="33498" y="8086"/>
                </a:cubicBezTo>
                <a:cubicBezTo>
                  <a:pt x="33578" y="8435"/>
                  <a:pt x="33638" y="8785"/>
                  <a:pt x="33688" y="9135"/>
                </a:cubicBezTo>
                <a:lnTo>
                  <a:pt x="33808" y="9135"/>
                </a:lnTo>
                <a:cubicBezTo>
                  <a:pt x="33758" y="8775"/>
                  <a:pt x="33698" y="8415"/>
                  <a:pt x="33618" y="8056"/>
                </a:cubicBezTo>
                <a:cubicBezTo>
                  <a:pt x="33188" y="6008"/>
                  <a:pt x="32429" y="3470"/>
                  <a:pt x="30371" y="2001"/>
                </a:cubicBezTo>
                <a:cubicBezTo>
                  <a:pt x="29586" y="1459"/>
                  <a:pt x="28686" y="1285"/>
                  <a:pt x="27763" y="1285"/>
                </a:cubicBezTo>
                <a:cubicBezTo>
                  <a:pt x="26900" y="1285"/>
                  <a:pt x="26016" y="1437"/>
                  <a:pt x="25186" y="1582"/>
                </a:cubicBezTo>
                <a:cubicBezTo>
                  <a:pt x="24916" y="1632"/>
                  <a:pt x="24657" y="1672"/>
                  <a:pt x="24397" y="1712"/>
                </a:cubicBezTo>
                <a:cubicBezTo>
                  <a:pt x="22034" y="2067"/>
                  <a:pt x="20001" y="2309"/>
                  <a:pt x="17993" y="2309"/>
                </a:cubicBezTo>
                <a:cubicBezTo>
                  <a:pt x="17683" y="2309"/>
                  <a:pt x="17374" y="2303"/>
                  <a:pt x="17064" y="2291"/>
                </a:cubicBezTo>
                <a:cubicBezTo>
                  <a:pt x="15745" y="2231"/>
                  <a:pt x="14406" y="2051"/>
                  <a:pt x="13108" y="1882"/>
                </a:cubicBezTo>
                <a:cubicBezTo>
                  <a:pt x="11488" y="1680"/>
                  <a:pt x="9823" y="1461"/>
                  <a:pt x="8156" y="1461"/>
                </a:cubicBezTo>
                <a:cubicBezTo>
                  <a:pt x="8085" y="1461"/>
                  <a:pt x="8014" y="1461"/>
                  <a:pt x="7943" y="1462"/>
                </a:cubicBezTo>
                <a:cubicBezTo>
                  <a:pt x="6924" y="1482"/>
                  <a:pt x="4466" y="1642"/>
                  <a:pt x="3607" y="2861"/>
                </a:cubicBezTo>
                <a:cubicBezTo>
                  <a:pt x="3537" y="2961"/>
                  <a:pt x="3477" y="3060"/>
                  <a:pt x="3437" y="3170"/>
                </a:cubicBezTo>
                <a:cubicBezTo>
                  <a:pt x="3397" y="3250"/>
                  <a:pt x="3337" y="3320"/>
                  <a:pt x="3267" y="3380"/>
                </a:cubicBezTo>
                <a:cubicBezTo>
                  <a:pt x="3207" y="3430"/>
                  <a:pt x="3147" y="3500"/>
                  <a:pt x="3107" y="3570"/>
                </a:cubicBezTo>
                <a:lnTo>
                  <a:pt x="3087" y="3600"/>
                </a:lnTo>
                <a:lnTo>
                  <a:pt x="3097" y="3620"/>
                </a:lnTo>
                <a:cubicBezTo>
                  <a:pt x="3147" y="3760"/>
                  <a:pt x="3217" y="3890"/>
                  <a:pt x="3297" y="4010"/>
                </a:cubicBezTo>
                <a:cubicBezTo>
                  <a:pt x="3237" y="3930"/>
                  <a:pt x="3177" y="3860"/>
                  <a:pt x="3107" y="3780"/>
                </a:cubicBezTo>
                <a:cubicBezTo>
                  <a:pt x="2927" y="3590"/>
                  <a:pt x="2778" y="3370"/>
                  <a:pt x="2668" y="3130"/>
                </a:cubicBezTo>
                <a:cubicBezTo>
                  <a:pt x="2698" y="3070"/>
                  <a:pt x="2738" y="3020"/>
                  <a:pt x="2788" y="2971"/>
                </a:cubicBezTo>
                <a:cubicBezTo>
                  <a:pt x="2847" y="2901"/>
                  <a:pt x="2907" y="2821"/>
                  <a:pt x="2937" y="2731"/>
                </a:cubicBezTo>
                <a:cubicBezTo>
                  <a:pt x="2987" y="2611"/>
                  <a:pt x="3047" y="2491"/>
                  <a:pt x="3127" y="2391"/>
                </a:cubicBezTo>
                <a:cubicBezTo>
                  <a:pt x="3906" y="1272"/>
                  <a:pt x="6164" y="1072"/>
                  <a:pt x="7433" y="1042"/>
                </a:cubicBezTo>
                <a:cubicBezTo>
                  <a:pt x="7544" y="1041"/>
                  <a:pt x="7655" y="1040"/>
                  <a:pt x="7765" y="1040"/>
                </a:cubicBezTo>
                <a:cubicBezTo>
                  <a:pt x="9443" y="1040"/>
                  <a:pt x="11117" y="1246"/>
                  <a:pt x="12748" y="1452"/>
                </a:cubicBezTo>
                <a:cubicBezTo>
                  <a:pt x="14087" y="1622"/>
                  <a:pt x="15475" y="1802"/>
                  <a:pt x="16844" y="1852"/>
                </a:cubicBezTo>
                <a:cubicBezTo>
                  <a:pt x="17125" y="1862"/>
                  <a:pt x="17406" y="1866"/>
                  <a:pt x="17688" y="1866"/>
                </a:cubicBezTo>
                <a:cubicBezTo>
                  <a:pt x="19966" y="1866"/>
                  <a:pt x="22279" y="1560"/>
                  <a:pt x="24457" y="1222"/>
                </a:cubicBezTo>
                <a:cubicBezTo>
                  <a:pt x="24727" y="1182"/>
                  <a:pt x="24996" y="1132"/>
                  <a:pt x="25266" y="1082"/>
                </a:cubicBezTo>
                <a:cubicBezTo>
                  <a:pt x="26123" y="931"/>
                  <a:pt x="27034" y="771"/>
                  <a:pt x="27920" y="771"/>
                </a:cubicBezTo>
                <a:cubicBezTo>
                  <a:pt x="28853" y="771"/>
                  <a:pt x="29757" y="949"/>
                  <a:pt x="30541" y="1502"/>
                </a:cubicBezTo>
                <a:cubicBezTo>
                  <a:pt x="32649" y="2991"/>
                  <a:pt x="33408" y="5578"/>
                  <a:pt x="33828" y="7676"/>
                </a:cubicBezTo>
                <a:cubicBezTo>
                  <a:pt x="33938" y="8176"/>
                  <a:pt x="34018" y="8675"/>
                  <a:pt x="34068" y="9175"/>
                </a:cubicBezTo>
                <a:lnTo>
                  <a:pt x="34187" y="9175"/>
                </a:lnTo>
                <a:cubicBezTo>
                  <a:pt x="34137" y="8665"/>
                  <a:pt x="34058" y="8156"/>
                  <a:pt x="33958" y="7646"/>
                </a:cubicBezTo>
                <a:cubicBezTo>
                  <a:pt x="33518" y="5528"/>
                  <a:pt x="32749" y="2911"/>
                  <a:pt x="30611" y="1392"/>
                </a:cubicBezTo>
                <a:cubicBezTo>
                  <a:pt x="29804" y="827"/>
                  <a:pt x="28879" y="645"/>
                  <a:pt x="27928" y="645"/>
                </a:cubicBezTo>
                <a:cubicBezTo>
                  <a:pt x="27030" y="645"/>
                  <a:pt x="26110" y="807"/>
                  <a:pt x="25246" y="962"/>
                </a:cubicBezTo>
                <a:lnTo>
                  <a:pt x="25246" y="952"/>
                </a:lnTo>
                <a:cubicBezTo>
                  <a:pt x="24976" y="1002"/>
                  <a:pt x="24707" y="1052"/>
                  <a:pt x="24437" y="1092"/>
                </a:cubicBezTo>
                <a:cubicBezTo>
                  <a:pt x="22286" y="1427"/>
                  <a:pt x="20002" y="1739"/>
                  <a:pt x="17745" y="1739"/>
                </a:cubicBezTo>
                <a:cubicBezTo>
                  <a:pt x="17444" y="1739"/>
                  <a:pt x="17144" y="1733"/>
                  <a:pt x="16844" y="1722"/>
                </a:cubicBezTo>
                <a:cubicBezTo>
                  <a:pt x="15485" y="1662"/>
                  <a:pt x="14097" y="1492"/>
                  <a:pt x="12758" y="1322"/>
                </a:cubicBezTo>
                <a:cubicBezTo>
                  <a:pt x="11163" y="1119"/>
                  <a:pt x="9508" y="908"/>
                  <a:pt x="7849" y="908"/>
                </a:cubicBezTo>
                <a:cubicBezTo>
                  <a:pt x="7711" y="908"/>
                  <a:pt x="7572" y="909"/>
                  <a:pt x="7433" y="912"/>
                </a:cubicBezTo>
                <a:cubicBezTo>
                  <a:pt x="6134" y="932"/>
                  <a:pt x="3837" y="1152"/>
                  <a:pt x="3017" y="2311"/>
                </a:cubicBezTo>
                <a:cubicBezTo>
                  <a:pt x="2937" y="2421"/>
                  <a:pt x="2877" y="2551"/>
                  <a:pt x="2828" y="2681"/>
                </a:cubicBezTo>
                <a:cubicBezTo>
                  <a:pt x="2788" y="2761"/>
                  <a:pt x="2748" y="2831"/>
                  <a:pt x="2688" y="2881"/>
                </a:cubicBezTo>
                <a:cubicBezTo>
                  <a:pt x="2628" y="2951"/>
                  <a:pt x="2578" y="3020"/>
                  <a:pt x="2538" y="3100"/>
                </a:cubicBezTo>
                <a:lnTo>
                  <a:pt x="2528" y="3120"/>
                </a:lnTo>
                <a:lnTo>
                  <a:pt x="2538" y="3150"/>
                </a:lnTo>
                <a:cubicBezTo>
                  <a:pt x="2578" y="3240"/>
                  <a:pt x="2628" y="3330"/>
                  <a:pt x="2678" y="3420"/>
                </a:cubicBezTo>
                <a:cubicBezTo>
                  <a:pt x="2683" y="3429"/>
                  <a:pt x="2689" y="3439"/>
                  <a:pt x="2695" y="3448"/>
                </a:cubicBezTo>
                <a:lnTo>
                  <a:pt x="2695" y="3448"/>
                </a:lnTo>
                <a:cubicBezTo>
                  <a:pt x="2689" y="3442"/>
                  <a:pt x="2683" y="3436"/>
                  <a:pt x="2678" y="3430"/>
                </a:cubicBezTo>
                <a:lnTo>
                  <a:pt x="2598" y="3330"/>
                </a:lnTo>
                <a:cubicBezTo>
                  <a:pt x="2398" y="3130"/>
                  <a:pt x="2228" y="2901"/>
                  <a:pt x="2108" y="2651"/>
                </a:cubicBezTo>
                <a:cubicBezTo>
                  <a:pt x="2128" y="2601"/>
                  <a:pt x="2158" y="2551"/>
                  <a:pt x="2188" y="2511"/>
                </a:cubicBezTo>
                <a:lnTo>
                  <a:pt x="2228" y="2451"/>
                </a:lnTo>
                <a:cubicBezTo>
                  <a:pt x="2278" y="2391"/>
                  <a:pt x="2318" y="2321"/>
                  <a:pt x="2338" y="2251"/>
                </a:cubicBezTo>
                <a:cubicBezTo>
                  <a:pt x="2388" y="2101"/>
                  <a:pt x="2448" y="1961"/>
                  <a:pt x="2538" y="1842"/>
                </a:cubicBezTo>
                <a:cubicBezTo>
                  <a:pt x="3117" y="1022"/>
                  <a:pt x="4636" y="563"/>
                  <a:pt x="6944" y="503"/>
                </a:cubicBezTo>
                <a:cubicBezTo>
                  <a:pt x="7089" y="500"/>
                  <a:pt x="7235" y="498"/>
                  <a:pt x="7381" y="498"/>
                </a:cubicBezTo>
                <a:cubicBezTo>
                  <a:pt x="9058" y="498"/>
                  <a:pt x="10753" y="700"/>
                  <a:pt x="12388" y="903"/>
                </a:cubicBezTo>
                <a:cubicBezTo>
                  <a:pt x="13777" y="1062"/>
                  <a:pt x="15206" y="1242"/>
                  <a:pt x="16634" y="1282"/>
                </a:cubicBezTo>
                <a:cubicBezTo>
                  <a:pt x="16911" y="1292"/>
                  <a:pt x="17188" y="1296"/>
                  <a:pt x="17466" y="1296"/>
                </a:cubicBezTo>
                <a:cubicBezTo>
                  <a:pt x="19838" y="1296"/>
                  <a:pt x="22243" y="969"/>
                  <a:pt x="24497" y="603"/>
                </a:cubicBezTo>
                <a:cubicBezTo>
                  <a:pt x="24776" y="563"/>
                  <a:pt x="25056" y="503"/>
                  <a:pt x="25336" y="453"/>
                </a:cubicBezTo>
                <a:cubicBezTo>
                  <a:pt x="26229" y="296"/>
                  <a:pt x="27180" y="127"/>
                  <a:pt x="28102" y="127"/>
                </a:cubicBezTo>
                <a:cubicBezTo>
                  <a:pt x="29058" y="127"/>
                  <a:pt x="29983" y="308"/>
                  <a:pt x="30781" y="873"/>
                </a:cubicBezTo>
                <a:cubicBezTo>
                  <a:pt x="32949" y="2401"/>
                  <a:pt x="33728" y="5079"/>
                  <a:pt x="34167" y="7246"/>
                </a:cubicBezTo>
                <a:cubicBezTo>
                  <a:pt x="34297" y="7886"/>
                  <a:pt x="34387" y="8535"/>
                  <a:pt x="34437" y="9185"/>
                </a:cubicBezTo>
                <a:lnTo>
                  <a:pt x="34567" y="9185"/>
                </a:lnTo>
                <a:cubicBezTo>
                  <a:pt x="34517" y="8525"/>
                  <a:pt x="34417" y="7866"/>
                  <a:pt x="34287" y="7216"/>
                </a:cubicBezTo>
                <a:cubicBezTo>
                  <a:pt x="33848" y="5029"/>
                  <a:pt x="33059" y="2321"/>
                  <a:pt x="30861" y="763"/>
                </a:cubicBezTo>
                <a:cubicBezTo>
                  <a:pt x="30029" y="186"/>
                  <a:pt x="29079" y="1"/>
                  <a:pt x="28102" y="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35"/>
          <p:cNvSpPr/>
          <p:nvPr/>
        </p:nvSpPr>
        <p:spPr>
          <a:xfrm rot="-5400000">
            <a:off x="5314850" y="1702775"/>
            <a:ext cx="2826600" cy="2858400"/>
          </a:xfrm>
          <a:prstGeom prst="round2SameRect">
            <a:avLst>
              <a:gd fmla="val 13202" name="adj1"/>
              <a:gd fmla="val 0" name="adj2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36"/>
          <p:cNvSpPr txBox="1"/>
          <p:nvPr>
            <p:ph type="title"/>
          </p:nvPr>
        </p:nvSpPr>
        <p:spPr>
          <a:xfrm>
            <a:off x="713225" y="539500"/>
            <a:ext cx="7717500" cy="61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60" name="Google Shape;360;p36"/>
          <p:cNvSpPr/>
          <p:nvPr/>
        </p:nvSpPr>
        <p:spPr>
          <a:xfrm flipH="1" rot="10800000">
            <a:off x="8530001" y="2505"/>
            <a:ext cx="626511" cy="1672195"/>
          </a:xfrm>
          <a:custGeom>
            <a:rect b="b" l="l" r="r" t="t"/>
            <a:pathLst>
              <a:path extrusionOk="0" h="33469" w="12539">
                <a:moveTo>
                  <a:pt x="12239" y="25376"/>
                </a:moveTo>
                <a:cubicBezTo>
                  <a:pt x="12239" y="25396"/>
                  <a:pt x="12239" y="25426"/>
                  <a:pt x="12219" y="25446"/>
                </a:cubicBezTo>
                <a:cubicBezTo>
                  <a:pt x="12059" y="26555"/>
                  <a:pt x="12059" y="27684"/>
                  <a:pt x="12239" y="28793"/>
                </a:cubicBezTo>
                <a:lnTo>
                  <a:pt x="12239" y="25376"/>
                </a:lnTo>
                <a:close/>
                <a:moveTo>
                  <a:pt x="12239" y="23448"/>
                </a:moveTo>
                <a:cubicBezTo>
                  <a:pt x="12039" y="24198"/>
                  <a:pt x="11859" y="24957"/>
                  <a:pt x="11699" y="25716"/>
                </a:cubicBezTo>
                <a:cubicBezTo>
                  <a:pt x="11230" y="28044"/>
                  <a:pt x="11459" y="29832"/>
                  <a:pt x="12239" y="31361"/>
                </a:cubicBezTo>
                <a:lnTo>
                  <a:pt x="12239" y="31031"/>
                </a:lnTo>
                <a:cubicBezTo>
                  <a:pt x="11569" y="29582"/>
                  <a:pt x="11399" y="27894"/>
                  <a:pt x="11839" y="25736"/>
                </a:cubicBezTo>
                <a:cubicBezTo>
                  <a:pt x="11949" y="25157"/>
                  <a:pt x="12089" y="24577"/>
                  <a:pt x="12239" y="23988"/>
                </a:cubicBezTo>
                <a:lnTo>
                  <a:pt x="12239" y="23448"/>
                </a:lnTo>
                <a:close/>
                <a:moveTo>
                  <a:pt x="12239" y="22409"/>
                </a:moveTo>
                <a:cubicBezTo>
                  <a:pt x="11849" y="23588"/>
                  <a:pt x="11499" y="24787"/>
                  <a:pt x="11180" y="25976"/>
                </a:cubicBezTo>
                <a:cubicBezTo>
                  <a:pt x="10390" y="28993"/>
                  <a:pt x="10890" y="30961"/>
                  <a:pt x="12239" y="32590"/>
                </a:cubicBezTo>
                <a:lnTo>
                  <a:pt x="12239" y="32410"/>
                </a:lnTo>
                <a:cubicBezTo>
                  <a:pt x="10970" y="30831"/>
                  <a:pt x="10540" y="28923"/>
                  <a:pt x="11310" y="26016"/>
                </a:cubicBezTo>
                <a:cubicBezTo>
                  <a:pt x="11589" y="24947"/>
                  <a:pt x="11899" y="23888"/>
                  <a:pt x="12239" y="22849"/>
                </a:cubicBezTo>
                <a:lnTo>
                  <a:pt x="12239" y="22409"/>
                </a:lnTo>
                <a:close/>
                <a:moveTo>
                  <a:pt x="12239" y="21610"/>
                </a:moveTo>
                <a:cubicBezTo>
                  <a:pt x="11639" y="23258"/>
                  <a:pt x="11110" y="24837"/>
                  <a:pt x="10660" y="26246"/>
                </a:cubicBezTo>
                <a:cubicBezTo>
                  <a:pt x="9501" y="29852"/>
                  <a:pt x="10280" y="31770"/>
                  <a:pt x="12239" y="33399"/>
                </a:cubicBezTo>
                <a:lnTo>
                  <a:pt x="12239" y="33219"/>
                </a:lnTo>
                <a:cubicBezTo>
                  <a:pt x="10400" y="31630"/>
                  <a:pt x="9681" y="29752"/>
                  <a:pt x="10790" y="26286"/>
                </a:cubicBezTo>
                <a:cubicBezTo>
                  <a:pt x="11210" y="24977"/>
                  <a:pt x="11689" y="23528"/>
                  <a:pt x="12239" y="22010"/>
                </a:cubicBezTo>
                <a:lnTo>
                  <a:pt x="12239" y="21610"/>
                </a:lnTo>
                <a:close/>
                <a:moveTo>
                  <a:pt x="12239" y="1"/>
                </a:moveTo>
                <a:cubicBezTo>
                  <a:pt x="12059" y="21"/>
                  <a:pt x="11899" y="81"/>
                  <a:pt x="11749" y="181"/>
                </a:cubicBezTo>
                <a:cubicBezTo>
                  <a:pt x="11459" y="400"/>
                  <a:pt x="11349" y="810"/>
                  <a:pt x="11449" y="1389"/>
                </a:cubicBezTo>
                <a:cubicBezTo>
                  <a:pt x="12289" y="6395"/>
                  <a:pt x="11879" y="11819"/>
                  <a:pt x="10261" y="17074"/>
                </a:cubicBezTo>
                <a:cubicBezTo>
                  <a:pt x="8702" y="22150"/>
                  <a:pt x="6134" y="26715"/>
                  <a:pt x="2838" y="30272"/>
                </a:cubicBezTo>
                <a:cubicBezTo>
                  <a:pt x="1489" y="31730"/>
                  <a:pt x="570" y="32749"/>
                  <a:pt x="0" y="33469"/>
                </a:cubicBezTo>
                <a:lnTo>
                  <a:pt x="170" y="33469"/>
                </a:lnTo>
                <a:cubicBezTo>
                  <a:pt x="790" y="32689"/>
                  <a:pt x="1749" y="31650"/>
                  <a:pt x="2938" y="30362"/>
                </a:cubicBezTo>
                <a:cubicBezTo>
                  <a:pt x="6244" y="26795"/>
                  <a:pt x="8822" y="22209"/>
                  <a:pt x="10390" y="17114"/>
                </a:cubicBezTo>
                <a:cubicBezTo>
                  <a:pt x="12019" y="11839"/>
                  <a:pt x="12428" y="6395"/>
                  <a:pt x="11579" y="1369"/>
                </a:cubicBezTo>
                <a:cubicBezTo>
                  <a:pt x="11489" y="830"/>
                  <a:pt x="11579" y="480"/>
                  <a:pt x="11829" y="290"/>
                </a:cubicBezTo>
                <a:cubicBezTo>
                  <a:pt x="11949" y="210"/>
                  <a:pt x="12089" y="161"/>
                  <a:pt x="12239" y="141"/>
                </a:cubicBezTo>
                <a:lnTo>
                  <a:pt x="12239" y="1"/>
                </a:lnTo>
                <a:close/>
                <a:moveTo>
                  <a:pt x="12219" y="720"/>
                </a:moveTo>
                <a:cubicBezTo>
                  <a:pt x="12209" y="730"/>
                  <a:pt x="12199" y="740"/>
                  <a:pt x="12189" y="740"/>
                </a:cubicBezTo>
                <a:cubicBezTo>
                  <a:pt x="11879" y="960"/>
                  <a:pt x="11769" y="1359"/>
                  <a:pt x="11849" y="1929"/>
                </a:cubicBezTo>
                <a:cubicBezTo>
                  <a:pt x="12538" y="6764"/>
                  <a:pt x="12059" y="12019"/>
                  <a:pt x="10480" y="17114"/>
                </a:cubicBezTo>
                <a:cubicBezTo>
                  <a:pt x="8942" y="22050"/>
                  <a:pt x="6474" y="26515"/>
                  <a:pt x="3347" y="30002"/>
                </a:cubicBezTo>
                <a:cubicBezTo>
                  <a:pt x="1889" y="31630"/>
                  <a:pt x="949" y="32719"/>
                  <a:pt x="430" y="33469"/>
                </a:cubicBezTo>
                <a:lnTo>
                  <a:pt x="600" y="33469"/>
                </a:lnTo>
                <a:cubicBezTo>
                  <a:pt x="1139" y="32709"/>
                  <a:pt x="2098" y="31611"/>
                  <a:pt x="3447" y="30092"/>
                </a:cubicBezTo>
                <a:cubicBezTo>
                  <a:pt x="6584" y="26585"/>
                  <a:pt x="9072" y="22110"/>
                  <a:pt x="10610" y="17144"/>
                </a:cubicBezTo>
                <a:cubicBezTo>
                  <a:pt x="11489" y="14347"/>
                  <a:pt x="12029" y="11450"/>
                  <a:pt x="12219" y="8523"/>
                </a:cubicBezTo>
                <a:cubicBezTo>
                  <a:pt x="12319" y="7074"/>
                  <a:pt x="12319" y="5625"/>
                  <a:pt x="12219" y="4177"/>
                </a:cubicBezTo>
                <a:cubicBezTo>
                  <a:pt x="12179" y="3417"/>
                  <a:pt x="12109" y="2658"/>
                  <a:pt x="11999" y="1909"/>
                </a:cubicBezTo>
                <a:lnTo>
                  <a:pt x="11989" y="1909"/>
                </a:lnTo>
                <a:cubicBezTo>
                  <a:pt x="11919" y="1419"/>
                  <a:pt x="11989" y="1080"/>
                  <a:pt x="12219" y="890"/>
                </a:cubicBezTo>
                <a:lnTo>
                  <a:pt x="12219" y="720"/>
                </a:lnTo>
                <a:close/>
                <a:moveTo>
                  <a:pt x="12219" y="10121"/>
                </a:moveTo>
                <a:cubicBezTo>
                  <a:pt x="11929" y="12509"/>
                  <a:pt x="11429" y="14856"/>
                  <a:pt x="10710" y="17144"/>
                </a:cubicBezTo>
                <a:cubicBezTo>
                  <a:pt x="9212" y="21950"/>
                  <a:pt x="6844" y="26316"/>
                  <a:pt x="3877" y="29732"/>
                </a:cubicBezTo>
                <a:lnTo>
                  <a:pt x="3867" y="29732"/>
                </a:lnTo>
                <a:cubicBezTo>
                  <a:pt x="2248" y="31611"/>
                  <a:pt x="1349" y="32739"/>
                  <a:pt x="939" y="33469"/>
                </a:cubicBezTo>
                <a:lnTo>
                  <a:pt x="1089" y="33469"/>
                </a:lnTo>
                <a:cubicBezTo>
                  <a:pt x="1549" y="32689"/>
                  <a:pt x="2518" y="31501"/>
                  <a:pt x="3967" y="29822"/>
                </a:cubicBezTo>
                <a:cubicBezTo>
                  <a:pt x="6944" y="26385"/>
                  <a:pt x="9311" y="22010"/>
                  <a:pt x="10830" y="17184"/>
                </a:cubicBezTo>
                <a:cubicBezTo>
                  <a:pt x="11459" y="15216"/>
                  <a:pt x="11919" y="13198"/>
                  <a:pt x="12219" y="11160"/>
                </a:cubicBezTo>
                <a:lnTo>
                  <a:pt x="12219" y="10121"/>
                </a:lnTo>
                <a:close/>
                <a:moveTo>
                  <a:pt x="12219" y="12009"/>
                </a:moveTo>
                <a:cubicBezTo>
                  <a:pt x="11090" y="18423"/>
                  <a:pt x="8322" y="24737"/>
                  <a:pt x="4386" y="29463"/>
                </a:cubicBezTo>
                <a:cubicBezTo>
                  <a:pt x="2668" y="31561"/>
                  <a:pt x="1799" y="32739"/>
                  <a:pt x="1529" y="33469"/>
                </a:cubicBezTo>
                <a:lnTo>
                  <a:pt x="1659" y="33469"/>
                </a:lnTo>
                <a:cubicBezTo>
                  <a:pt x="1978" y="32669"/>
                  <a:pt x="2997" y="31361"/>
                  <a:pt x="4496" y="29552"/>
                </a:cubicBezTo>
                <a:cubicBezTo>
                  <a:pt x="8302" y="24977"/>
                  <a:pt x="11010" y="18943"/>
                  <a:pt x="12219" y="12739"/>
                </a:cubicBezTo>
                <a:lnTo>
                  <a:pt x="12219" y="12009"/>
                </a:lnTo>
                <a:close/>
                <a:moveTo>
                  <a:pt x="12239" y="13338"/>
                </a:moveTo>
                <a:cubicBezTo>
                  <a:pt x="10950" y="19172"/>
                  <a:pt x="8392" y="24857"/>
                  <a:pt x="4926" y="29203"/>
                </a:cubicBezTo>
                <a:cubicBezTo>
                  <a:pt x="3067" y="31521"/>
                  <a:pt x="2278" y="32739"/>
                  <a:pt x="2178" y="33469"/>
                </a:cubicBezTo>
                <a:lnTo>
                  <a:pt x="2298" y="33469"/>
                </a:lnTo>
                <a:cubicBezTo>
                  <a:pt x="2408" y="32769"/>
                  <a:pt x="3217" y="31531"/>
                  <a:pt x="5016" y="29283"/>
                </a:cubicBezTo>
                <a:cubicBezTo>
                  <a:pt x="8392" y="25067"/>
                  <a:pt x="10910" y="19602"/>
                  <a:pt x="12239" y="13947"/>
                </a:cubicBezTo>
                <a:lnTo>
                  <a:pt x="12239" y="13338"/>
                </a:lnTo>
                <a:close/>
                <a:moveTo>
                  <a:pt x="12219" y="14417"/>
                </a:moveTo>
                <a:cubicBezTo>
                  <a:pt x="10870" y="19762"/>
                  <a:pt x="8502" y="24927"/>
                  <a:pt x="5445" y="28933"/>
                </a:cubicBezTo>
                <a:cubicBezTo>
                  <a:pt x="3517" y="31461"/>
                  <a:pt x="2788" y="32749"/>
                  <a:pt x="2928" y="33469"/>
                </a:cubicBezTo>
                <a:lnTo>
                  <a:pt x="3047" y="33469"/>
                </a:lnTo>
                <a:cubicBezTo>
                  <a:pt x="2898" y="32809"/>
                  <a:pt x="3627" y="31521"/>
                  <a:pt x="5535" y="29013"/>
                </a:cubicBezTo>
                <a:cubicBezTo>
                  <a:pt x="8512" y="25117"/>
                  <a:pt x="10830" y="20131"/>
                  <a:pt x="12219" y="14956"/>
                </a:cubicBezTo>
                <a:lnTo>
                  <a:pt x="12219" y="14417"/>
                </a:lnTo>
                <a:close/>
                <a:moveTo>
                  <a:pt x="12219" y="15356"/>
                </a:moveTo>
                <a:cubicBezTo>
                  <a:pt x="10820" y="20251"/>
                  <a:pt x="8642" y="24957"/>
                  <a:pt x="5955" y="28663"/>
                </a:cubicBezTo>
                <a:cubicBezTo>
                  <a:pt x="4036" y="31321"/>
                  <a:pt x="3407" y="32640"/>
                  <a:pt x="3737" y="33379"/>
                </a:cubicBezTo>
                <a:lnTo>
                  <a:pt x="3717" y="33369"/>
                </a:lnTo>
                <a:lnTo>
                  <a:pt x="3717" y="33369"/>
                </a:lnTo>
                <a:cubicBezTo>
                  <a:pt x="3727" y="33409"/>
                  <a:pt x="3747" y="33439"/>
                  <a:pt x="3767" y="33469"/>
                </a:cubicBezTo>
                <a:lnTo>
                  <a:pt x="3927" y="33469"/>
                </a:lnTo>
                <a:cubicBezTo>
                  <a:pt x="3897" y="33419"/>
                  <a:pt x="3867" y="33369"/>
                  <a:pt x="3837" y="33319"/>
                </a:cubicBezTo>
                <a:cubicBezTo>
                  <a:pt x="3537" y="32640"/>
                  <a:pt x="4156" y="31351"/>
                  <a:pt x="6065" y="28743"/>
                </a:cubicBezTo>
                <a:cubicBezTo>
                  <a:pt x="8682" y="25137"/>
                  <a:pt x="10810" y="20591"/>
                  <a:pt x="12219" y="15836"/>
                </a:cubicBezTo>
                <a:lnTo>
                  <a:pt x="12219" y="15356"/>
                </a:lnTo>
                <a:close/>
                <a:moveTo>
                  <a:pt x="12219" y="16185"/>
                </a:moveTo>
                <a:cubicBezTo>
                  <a:pt x="10820" y="20681"/>
                  <a:pt x="8832" y="24977"/>
                  <a:pt x="6474" y="28394"/>
                </a:cubicBezTo>
                <a:cubicBezTo>
                  <a:pt x="4696" y="30991"/>
                  <a:pt x="4136" y="32310"/>
                  <a:pt x="4486" y="33099"/>
                </a:cubicBezTo>
                <a:lnTo>
                  <a:pt x="4466" y="33099"/>
                </a:lnTo>
                <a:cubicBezTo>
                  <a:pt x="4526" y="33239"/>
                  <a:pt x="4616" y="33359"/>
                  <a:pt x="4726" y="33469"/>
                </a:cubicBezTo>
                <a:lnTo>
                  <a:pt x="4936" y="33469"/>
                </a:lnTo>
                <a:cubicBezTo>
                  <a:pt x="4786" y="33359"/>
                  <a:pt x="4666" y="33219"/>
                  <a:pt x="4586" y="33049"/>
                </a:cubicBezTo>
                <a:cubicBezTo>
                  <a:pt x="4266" y="32310"/>
                  <a:pt x="4846" y="30981"/>
                  <a:pt x="6584" y="28464"/>
                </a:cubicBezTo>
                <a:cubicBezTo>
                  <a:pt x="8872" y="25147"/>
                  <a:pt x="10830" y="20991"/>
                  <a:pt x="12219" y="16635"/>
                </a:cubicBezTo>
                <a:lnTo>
                  <a:pt x="12219" y="16185"/>
                </a:lnTo>
                <a:close/>
                <a:moveTo>
                  <a:pt x="12219" y="16945"/>
                </a:moveTo>
                <a:cubicBezTo>
                  <a:pt x="10850" y="21071"/>
                  <a:pt x="9032" y="24987"/>
                  <a:pt x="6994" y="28124"/>
                </a:cubicBezTo>
                <a:cubicBezTo>
                  <a:pt x="5385" y="30621"/>
                  <a:pt x="4866" y="31990"/>
                  <a:pt x="5225" y="32829"/>
                </a:cubicBezTo>
                <a:lnTo>
                  <a:pt x="5215" y="32829"/>
                </a:lnTo>
                <a:cubicBezTo>
                  <a:pt x="5335" y="33089"/>
                  <a:pt x="5525" y="33319"/>
                  <a:pt x="5765" y="33469"/>
                </a:cubicBezTo>
                <a:lnTo>
                  <a:pt x="6035" y="33469"/>
                </a:lnTo>
                <a:cubicBezTo>
                  <a:pt x="5725" y="33329"/>
                  <a:pt x="5485" y="33079"/>
                  <a:pt x="5335" y="32779"/>
                </a:cubicBezTo>
                <a:cubicBezTo>
                  <a:pt x="5006" y="31990"/>
                  <a:pt x="5535" y="30621"/>
                  <a:pt x="7114" y="28194"/>
                </a:cubicBezTo>
                <a:cubicBezTo>
                  <a:pt x="9092" y="25147"/>
                  <a:pt x="10860" y="21360"/>
                  <a:pt x="12219" y="17364"/>
                </a:cubicBezTo>
                <a:lnTo>
                  <a:pt x="12219" y="16945"/>
                </a:lnTo>
                <a:close/>
                <a:moveTo>
                  <a:pt x="12229" y="17694"/>
                </a:moveTo>
                <a:cubicBezTo>
                  <a:pt x="10900" y="21430"/>
                  <a:pt x="9281" y="24947"/>
                  <a:pt x="7523" y="27844"/>
                </a:cubicBezTo>
                <a:cubicBezTo>
                  <a:pt x="6065" y="30252"/>
                  <a:pt x="5605" y="31660"/>
                  <a:pt x="5975" y="32560"/>
                </a:cubicBezTo>
                <a:lnTo>
                  <a:pt x="5965" y="32560"/>
                </a:lnTo>
                <a:cubicBezTo>
                  <a:pt x="6124" y="32939"/>
                  <a:pt x="6424" y="33229"/>
                  <a:pt x="6844" y="33469"/>
                </a:cubicBezTo>
                <a:lnTo>
                  <a:pt x="7143" y="33469"/>
                </a:lnTo>
                <a:cubicBezTo>
                  <a:pt x="6624" y="33219"/>
                  <a:pt x="6264" y="32919"/>
                  <a:pt x="6095" y="32510"/>
                </a:cubicBezTo>
                <a:cubicBezTo>
                  <a:pt x="5735" y="31660"/>
                  <a:pt x="6204" y="30282"/>
                  <a:pt x="7643" y="27924"/>
                </a:cubicBezTo>
                <a:cubicBezTo>
                  <a:pt x="9351" y="25107"/>
                  <a:pt x="10920" y="21710"/>
                  <a:pt x="12229" y="18103"/>
                </a:cubicBezTo>
                <a:lnTo>
                  <a:pt x="12229" y="17694"/>
                </a:lnTo>
                <a:close/>
                <a:moveTo>
                  <a:pt x="12229" y="18343"/>
                </a:moveTo>
                <a:cubicBezTo>
                  <a:pt x="11050" y="21540"/>
                  <a:pt x="9651" y="24747"/>
                  <a:pt x="8043" y="27584"/>
                </a:cubicBezTo>
                <a:cubicBezTo>
                  <a:pt x="6734" y="29922"/>
                  <a:pt x="6334" y="31331"/>
                  <a:pt x="6714" y="32300"/>
                </a:cubicBezTo>
                <a:cubicBezTo>
                  <a:pt x="6914" y="32799"/>
                  <a:pt x="7333" y="33159"/>
                  <a:pt x="7913" y="33469"/>
                </a:cubicBezTo>
                <a:lnTo>
                  <a:pt x="8212" y="33469"/>
                </a:lnTo>
                <a:cubicBezTo>
                  <a:pt x="7523" y="33149"/>
                  <a:pt x="7054" y="32779"/>
                  <a:pt x="6834" y="32240"/>
                </a:cubicBezTo>
                <a:cubicBezTo>
                  <a:pt x="6474" y="31341"/>
                  <a:pt x="6884" y="29922"/>
                  <a:pt x="8163" y="27654"/>
                </a:cubicBezTo>
                <a:cubicBezTo>
                  <a:pt x="9711" y="24917"/>
                  <a:pt x="11080" y="21830"/>
                  <a:pt x="12229" y="18733"/>
                </a:cubicBezTo>
                <a:lnTo>
                  <a:pt x="12229" y="18343"/>
                </a:lnTo>
                <a:close/>
                <a:moveTo>
                  <a:pt x="12229" y="19013"/>
                </a:moveTo>
                <a:cubicBezTo>
                  <a:pt x="11180" y="21800"/>
                  <a:pt x="9951" y="24687"/>
                  <a:pt x="8572" y="27325"/>
                </a:cubicBezTo>
                <a:cubicBezTo>
                  <a:pt x="7403" y="29562"/>
                  <a:pt x="7064" y="31011"/>
                  <a:pt x="7463" y="32030"/>
                </a:cubicBezTo>
                <a:cubicBezTo>
                  <a:pt x="7703" y="32640"/>
                  <a:pt x="8202" y="33079"/>
                  <a:pt x="8912" y="33469"/>
                </a:cubicBezTo>
                <a:lnTo>
                  <a:pt x="9212" y="33469"/>
                </a:lnTo>
                <a:cubicBezTo>
                  <a:pt x="8402" y="33069"/>
                  <a:pt x="7833" y="32610"/>
                  <a:pt x="7583" y="31980"/>
                </a:cubicBezTo>
                <a:cubicBezTo>
                  <a:pt x="7203" y="31001"/>
                  <a:pt x="7543" y="29582"/>
                  <a:pt x="8692" y="27385"/>
                </a:cubicBezTo>
                <a:cubicBezTo>
                  <a:pt x="10021" y="24787"/>
                  <a:pt x="11200" y="22120"/>
                  <a:pt x="12229" y="19392"/>
                </a:cubicBezTo>
                <a:lnTo>
                  <a:pt x="12229" y="19013"/>
                </a:lnTo>
                <a:close/>
                <a:moveTo>
                  <a:pt x="12239" y="19632"/>
                </a:moveTo>
                <a:cubicBezTo>
                  <a:pt x="11230" y="22239"/>
                  <a:pt x="10181" y="24767"/>
                  <a:pt x="9102" y="27045"/>
                </a:cubicBezTo>
                <a:cubicBezTo>
                  <a:pt x="8063" y="29233"/>
                  <a:pt x="7783" y="30681"/>
                  <a:pt x="8202" y="31770"/>
                </a:cubicBezTo>
                <a:cubicBezTo>
                  <a:pt x="8482" y="32470"/>
                  <a:pt x="9052" y="32999"/>
                  <a:pt x="9851" y="33469"/>
                </a:cubicBezTo>
                <a:lnTo>
                  <a:pt x="10121" y="33469"/>
                </a:lnTo>
                <a:cubicBezTo>
                  <a:pt x="9241" y="32979"/>
                  <a:pt x="8612" y="32450"/>
                  <a:pt x="8332" y="31720"/>
                </a:cubicBezTo>
                <a:cubicBezTo>
                  <a:pt x="7923" y="30671"/>
                  <a:pt x="8202" y="29253"/>
                  <a:pt x="9222" y="27105"/>
                </a:cubicBezTo>
                <a:cubicBezTo>
                  <a:pt x="10261" y="24917"/>
                  <a:pt x="11270" y="22509"/>
                  <a:pt x="12239" y="20012"/>
                </a:cubicBezTo>
                <a:lnTo>
                  <a:pt x="12239" y="19632"/>
                </a:lnTo>
                <a:close/>
                <a:moveTo>
                  <a:pt x="12249" y="20271"/>
                </a:moveTo>
                <a:cubicBezTo>
                  <a:pt x="11369" y="22519"/>
                  <a:pt x="10500" y="24737"/>
                  <a:pt x="9621" y="26775"/>
                </a:cubicBezTo>
                <a:cubicBezTo>
                  <a:pt x="8023" y="30532"/>
                  <a:pt x="8702" y="32150"/>
                  <a:pt x="10720" y="33469"/>
                </a:cubicBezTo>
                <a:lnTo>
                  <a:pt x="10970" y="33469"/>
                </a:lnTo>
                <a:cubicBezTo>
                  <a:pt x="8842" y="32150"/>
                  <a:pt x="8143" y="30611"/>
                  <a:pt x="9751" y="26835"/>
                </a:cubicBezTo>
                <a:cubicBezTo>
                  <a:pt x="10580" y="24887"/>
                  <a:pt x="11409" y="22779"/>
                  <a:pt x="12249" y="20641"/>
                </a:cubicBezTo>
                <a:lnTo>
                  <a:pt x="12249" y="20271"/>
                </a:lnTo>
                <a:close/>
                <a:moveTo>
                  <a:pt x="12229" y="20911"/>
                </a:moveTo>
                <a:cubicBezTo>
                  <a:pt x="11729" y="22239"/>
                  <a:pt x="11230" y="23558"/>
                  <a:pt x="10760" y="24837"/>
                </a:cubicBezTo>
                <a:cubicBezTo>
                  <a:pt x="10550" y="25406"/>
                  <a:pt x="10350" y="25966"/>
                  <a:pt x="10141" y="26515"/>
                </a:cubicBezTo>
                <a:cubicBezTo>
                  <a:pt x="8742" y="30242"/>
                  <a:pt x="9481" y="31980"/>
                  <a:pt x="11529" y="33469"/>
                </a:cubicBezTo>
                <a:lnTo>
                  <a:pt x="11769" y="33469"/>
                </a:lnTo>
                <a:cubicBezTo>
                  <a:pt x="9661" y="31990"/>
                  <a:pt x="8872" y="30292"/>
                  <a:pt x="10270" y="26565"/>
                </a:cubicBezTo>
                <a:cubicBezTo>
                  <a:pt x="10470" y="26016"/>
                  <a:pt x="10680" y="25446"/>
                  <a:pt x="10890" y="24887"/>
                </a:cubicBezTo>
                <a:cubicBezTo>
                  <a:pt x="11329" y="23718"/>
                  <a:pt x="11779" y="22509"/>
                  <a:pt x="12229" y="21300"/>
                </a:cubicBezTo>
                <a:lnTo>
                  <a:pt x="12229" y="20911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36"/>
          <p:cNvSpPr/>
          <p:nvPr/>
        </p:nvSpPr>
        <p:spPr>
          <a:xfrm flipH="1" rot="10800000">
            <a:off x="0" y="-5"/>
            <a:ext cx="420673" cy="1604370"/>
          </a:xfrm>
          <a:custGeom>
            <a:rect b="b" l="l" r="r" t="t"/>
            <a:pathLst>
              <a:path extrusionOk="0" h="33573" w="8803">
                <a:moveTo>
                  <a:pt x="10" y="18616"/>
                </a:moveTo>
                <a:lnTo>
                  <a:pt x="0" y="18626"/>
                </a:lnTo>
                <a:lnTo>
                  <a:pt x="0" y="23951"/>
                </a:lnTo>
                <a:cubicBezTo>
                  <a:pt x="90" y="23062"/>
                  <a:pt x="140" y="22213"/>
                  <a:pt x="140" y="21424"/>
                </a:cubicBezTo>
                <a:cubicBezTo>
                  <a:pt x="140" y="20485"/>
                  <a:pt x="100" y="19555"/>
                  <a:pt x="10" y="18616"/>
                </a:cubicBezTo>
                <a:close/>
                <a:moveTo>
                  <a:pt x="0" y="16408"/>
                </a:moveTo>
                <a:lnTo>
                  <a:pt x="0" y="17517"/>
                </a:lnTo>
                <a:cubicBezTo>
                  <a:pt x="120" y="18706"/>
                  <a:pt x="170" y="19915"/>
                  <a:pt x="170" y="21114"/>
                </a:cubicBezTo>
                <a:cubicBezTo>
                  <a:pt x="170" y="22133"/>
                  <a:pt x="100" y="23222"/>
                  <a:pt x="0" y="24331"/>
                </a:cubicBezTo>
                <a:lnTo>
                  <a:pt x="0" y="25630"/>
                </a:lnTo>
                <a:cubicBezTo>
                  <a:pt x="190" y="24131"/>
                  <a:pt x="290" y="22623"/>
                  <a:pt x="320" y="21104"/>
                </a:cubicBezTo>
                <a:cubicBezTo>
                  <a:pt x="330" y="19535"/>
                  <a:pt x="230" y="17967"/>
                  <a:pt x="10" y="16408"/>
                </a:cubicBezTo>
                <a:close/>
                <a:moveTo>
                  <a:pt x="0" y="14201"/>
                </a:moveTo>
                <a:lnTo>
                  <a:pt x="0" y="15000"/>
                </a:lnTo>
                <a:cubicBezTo>
                  <a:pt x="270" y="16818"/>
                  <a:pt x="340" y="18846"/>
                  <a:pt x="340" y="20804"/>
                </a:cubicBezTo>
                <a:cubicBezTo>
                  <a:pt x="340" y="22453"/>
                  <a:pt x="190" y="24351"/>
                  <a:pt x="40" y="26199"/>
                </a:cubicBezTo>
                <a:cubicBezTo>
                  <a:pt x="30" y="26349"/>
                  <a:pt x="10" y="26509"/>
                  <a:pt x="0" y="26669"/>
                </a:cubicBezTo>
                <a:lnTo>
                  <a:pt x="0" y="28507"/>
                </a:lnTo>
                <a:cubicBezTo>
                  <a:pt x="50" y="27778"/>
                  <a:pt x="110" y="27008"/>
                  <a:pt x="180" y="26199"/>
                </a:cubicBezTo>
                <a:cubicBezTo>
                  <a:pt x="330" y="24361"/>
                  <a:pt x="480" y="22453"/>
                  <a:pt x="480" y="20794"/>
                </a:cubicBezTo>
                <a:lnTo>
                  <a:pt x="480" y="20794"/>
                </a:lnTo>
                <a:lnTo>
                  <a:pt x="470" y="20804"/>
                </a:lnTo>
                <a:cubicBezTo>
                  <a:pt x="470" y="18556"/>
                  <a:pt x="390" y="16219"/>
                  <a:pt x="0" y="14201"/>
                </a:cubicBezTo>
                <a:close/>
                <a:moveTo>
                  <a:pt x="0" y="12143"/>
                </a:moveTo>
                <a:lnTo>
                  <a:pt x="0" y="12722"/>
                </a:lnTo>
                <a:cubicBezTo>
                  <a:pt x="500" y="15050"/>
                  <a:pt x="500" y="17917"/>
                  <a:pt x="500" y="20285"/>
                </a:cubicBezTo>
                <a:lnTo>
                  <a:pt x="500" y="20485"/>
                </a:lnTo>
                <a:cubicBezTo>
                  <a:pt x="500" y="21633"/>
                  <a:pt x="440" y="22922"/>
                  <a:pt x="370" y="24281"/>
                </a:cubicBezTo>
                <a:cubicBezTo>
                  <a:pt x="270" y="26259"/>
                  <a:pt x="170" y="28297"/>
                  <a:pt x="280" y="29936"/>
                </a:cubicBezTo>
                <a:cubicBezTo>
                  <a:pt x="310" y="30445"/>
                  <a:pt x="220" y="30945"/>
                  <a:pt x="0" y="31404"/>
                </a:cubicBezTo>
                <a:lnTo>
                  <a:pt x="0" y="31714"/>
                </a:lnTo>
                <a:cubicBezTo>
                  <a:pt x="310" y="31164"/>
                  <a:pt x="460" y="30545"/>
                  <a:pt x="430" y="29926"/>
                </a:cubicBezTo>
                <a:lnTo>
                  <a:pt x="420" y="29926"/>
                </a:lnTo>
                <a:cubicBezTo>
                  <a:pt x="310" y="28297"/>
                  <a:pt x="410" y="26259"/>
                  <a:pt x="510" y="24281"/>
                </a:cubicBezTo>
                <a:cubicBezTo>
                  <a:pt x="580" y="22922"/>
                  <a:pt x="640" y="21643"/>
                  <a:pt x="640" y="20485"/>
                </a:cubicBezTo>
                <a:lnTo>
                  <a:pt x="640" y="20285"/>
                </a:lnTo>
                <a:cubicBezTo>
                  <a:pt x="640" y="17717"/>
                  <a:pt x="640" y="14580"/>
                  <a:pt x="0" y="12143"/>
                </a:cubicBezTo>
                <a:close/>
                <a:moveTo>
                  <a:pt x="0" y="10304"/>
                </a:moveTo>
                <a:lnTo>
                  <a:pt x="0" y="10714"/>
                </a:lnTo>
                <a:cubicBezTo>
                  <a:pt x="730" y="12952"/>
                  <a:pt x="710" y="16139"/>
                  <a:pt x="690" y="18886"/>
                </a:cubicBezTo>
                <a:cubicBezTo>
                  <a:pt x="690" y="19326"/>
                  <a:pt x="680" y="19765"/>
                  <a:pt x="680" y="20175"/>
                </a:cubicBezTo>
                <a:cubicBezTo>
                  <a:pt x="680" y="21034"/>
                  <a:pt x="650" y="21993"/>
                  <a:pt x="620" y="23012"/>
                </a:cubicBezTo>
                <a:cubicBezTo>
                  <a:pt x="540" y="25370"/>
                  <a:pt x="440" y="28047"/>
                  <a:pt x="770" y="30055"/>
                </a:cubicBezTo>
                <a:cubicBezTo>
                  <a:pt x="920" y="30945"/>
                  <a:pt x="630" y="31744"/>
                  <a:pt x="10" y="32463"/>
                </a:cubicBezTo>
                <a:lnTo>
                  <a:pt x="10" y="32673"/>
                </a:lnTo>
                <a:cubicBezTo>
                  <a:pt x="720" y="31884"/>
                  <a:pt x="1069" y="31025"/>
                  <a:pt x="910" y="30025"/>
                </a:cubicBezTo>
                <a:lnTo>
                  <a:pt x="910" y="30025"/>
                </a:lnTo>
                <a:lnTo>
                  <a:pt x="900" y="30035"/>
                </a:lnTo>
                <a:cubicBezTo>
                  <a:pt x="570" y="28037"/>
                  <a:pt x="660" y="25370"/>
                  <a:pt x="740" y="23012"/>
                </a:cubicBezTo>
                <a:cubicBezTo>
                  <a:pt x="780" y="22003"/>
                  <a:pt x="810" y="21044"/>
                  <a:pt x="810" y="20175"/>
                </a:cubicBezTo>
                <a:lnTo>
                  <a:pt x="810" y="18886"/>
                </a:lnTo>
                <a:cubicBezTo>
                  <a:pt x="830" y="15979"/>
                  <a:pt x="860" y="12582"/>
                  <a:pt x="0" y="10304"/>
                </a:cubicBezTo>
                <a:close/>
                <a:moveTo>
                  <a:pt x="10" y="8816"/>
                </a:moveTo>
                <a:lnTo>
                  <a:pt x="10" y="9105"/>
                </a:lnTo>
                <a:cubicBezTo>
                  <a:pt x="1010" y="11163"/>
                  <a:pt x="940" y="14750"/>
                  <a:pt x="870" y="17787"/>
                </a:cubicBezTo>
                <a:cubicBezTo>
                  <a:pt x="860" y="18526"/>
                  <a:pt x="840" y="19216"/>
                  <a:pt x="840" y="19865"/>
                </a:cubicBezTo>
                <a:cubicBezTo>
                  <a:pt x="840" y="20545"/>
                  <a:pt x="820" y="21294"/>
                  <a:pt x="800" y="22093"/>
                </a:cubicBezTo>
                <a:cubicBezTo>
                  <a:pt x="740" y="24810"/>
                  <a:pt x="660" y="27878"/>
                  <a:pt x="1249" y="30175"/>
                </a:cubicBezTo>
                <a:cubicBezTo>
                  <a:pt x="1539" y="31314"/>
                  <a:pt x="1029" y="32293"/>
                  <a:pt x="10" y="33162"/>
                </a:cubicBezTo>
                <a:lnTo>
                  <a:pt x="10" y="33332"/>
                </a:lnTo>
                <a:cubicBezTo>
                  <a:pt x="1129" y="32413"/>
                  <a:pt x="1699" y="31374"/>
                  <a:pt x="1389" y="30135"/>
                </a:cubicBezTo>
                <a:lnTo>
                  <a:pt x="1389" y="30135"/>
                </a:lnTo>
                <a:lnTo>
                  <a:pt x="1379" y="30145"/>
                </a:lnTo>
                <a:cubicBezTo>
                  <a:pt x="790" y="27868"/>
                  <a:pt x="870" y="24800"/>
                  <a:pt x="940" y="22093"/>
                </a:cubicBezTo>
                <a:cubicBezTo>
                  <a:pt x="960" y="21304"/>
                  <a:pt x="980" y="20545"/>
                  <a:pt x="980" y="19865"/>
                </a:cubicBezTo>
                <a:cubicBezTo>
                  <a:pt x="980" y="19216"/>
                  <a:pt x="990" y="18526"/>
                  <a:pt x="1010" y="17787"/>
                </a:cubicBezTo>
                <a:cubicBezTo>
                  <a:pt x="1069" y="14630"/>
                  <a:pt x="1149" y="10874"/>
                  <a:pt x="10" y="8816"/>
                </a:cubicBezTo>
                <a:close/>
                <a:moveTo>
                  <a:pt x="2075" y="2935"/>
                </a:moveTo>
                <a:cubicBezTo>
                  <a:pt x="1977" y="2935"/>
                  <a:pt x="1875" y="2944"/>
                  <a:pt x="1769" y="2961"/>
                </a:cubicBezTo>
                <a:cubicBezTo>
                  <a:pt x="1209" y="3061"/>
                  <a:pt x="620" y="3161"/>
                  <a:pt x="10" y="3251"/>
                </a:cubicBezTo>
                <a:lnTo>
                  <a:pt x="10" y="3391"/>
                </a:lnTo>
                <a:cubicBezTo>
                  <a:pt x="630" y="3291"/>
                  <a:pt x="1219" y="3191"/>
                  <a:pt x="1789" y="3101"/>
                </a:cubicBezTo>
                <a:cubicBezTo>
                  <a:pt x="1895" y="3082"/>
                  <a:pt x="1996" y="3073"/>
                  <a:pt x="2090" y="3073"/>
                </a:cubicBezTo>
                <a:cubicBezTo>
                  <a:pt x="2395" y="3073"/>
                  <a:pt x="2640" y="3170"/>
                  <a:pt x="2838" y="3361"/>
                </a:cubicBezTo>
                <a:cubicBezTo>
                  <a:pt x="3937" y="4430"/>
                  <a:pt x="3367" y="8156"/>
                  <a:pt x="2818" y="11773"/>
                </a:cubicBezTo>
                <a:cubicBezTo>
                  <a:pt x="2488" y="13871"/>
                  <a:pt x="2188" y="15859"/>
                  <a:pt x="2188" y="17378"/>
                </a:cubicBezTo>
                <a:lnTo>
                  <a:pt x="2188" y="18267"/>
                </a:lnTo>
                <a:cubicBezTo>
                  <a:pt x="2158" y="21753"/>
                  <a:pt x="2108" y="27598"/>
                  <a:pt x="5116" y="31104"/>
                </a:cubicBezTo>
                <a:cubicBezTo>
                  <a:pt x="5685" y="31774"/>
                  <a:pt x="5875" y="32373"/>
                  <a:pt x="5695" y="32933"/>
                </a:cubicBezTo>
                <a:cubicBezTo>
                  <a:pt x="5615" y="33162"/>
                  <a:pt x="5485" y="33372"/>
                  <a:pt x="5325" y="33552"/>
                </a:cubicBezTo>
                <a:lnTo>
                  <a:pt x="5495" y="33552"/>
                </a:lnTo>
                <a:cubicBezTo>
                  <a:pt x="5635" y="33382"/>
                  <a:pt x="5755" y="33182"/>
                  <a:pt x="5825" y="32973"/>
                </a:cubicBezTo>
                <a:cubicBezTo>
                  <a:pt x="6015" y="32363"/>
                  <a:pt x="5825" y="31724"/>
                  <a:pt x="5215" y="31015"/>
                </a:cubicBezTo>
                <a:cubicBezTo>
                  <a:pt x="2248" y="27548"/>
                  <a:pt x="2288" y="21733"/>
                  <a:pt x="2318" y="18267"/>
                </a:cubicBezTo>
                <a:lnTo>
                  <a:pt x="2318" y="17378"/>
                </a:lnTo>
                <a:cubicBezTo>
                  <a:pt x="2318" y="15879"/>
                  <a:pt x="2618" y="13891"/>
                  <a:pt x="2938" y="11793"/>
                </a:cubicBezTo>
                <a:cubicBezTo>
                  <a:pt x="3497" y="8146"/>
                  <a:pt x="4067" y="4380"/>
                  <a:pt x="2938" y="3271"/>
                </a:cubicBezTo>
                <a:cubicBezTo>
                  <a:pt x="2712" y="3045"/>
                  <a:pt x="2419" y="2935"/>
                  <a:pt x="2075" y="2935"/>
                </a:cubicBezTo>
                <a:close/>
                <a:moveTo>
                  <a:pt x="10" y="7577"/>
                </a:moveTo>
                <a:lnTo>
                  <a:pt x="10" y="7787"/>
                </a:lnTo>
                <a:cubicBezTo>
                  <a:pt x="1349" y="9475"/>
                  <a:pt x="1209" y="13351"/>
                  <a:pt x="1079" y="16848"/>
                </a:cubicBezTo>
                <a:cubicBezTo>
                  <a:pt x="1049" y="17807"/>
                  <a:pt x="1010" y="18726"/>
                  <a:pt x="1010" y="19555"/>
                </a:cubicBezTo>
                <a:cubicBezTo>
                  <a:pt x="1010" y="20115"/>
                  <a:pt x="1000" y="20724"/>
                  <a:pt x="990" y="21374"/>
                </a:cubicBezTo>
                <a:cubicBezTo>
                  <a:pt x="930" y="24221"/>
                  <a:pt x="860" y="27768"/>
                  <a:pt x="1729" y="30295"/>
                </a:cubicBezTo>
                <a:cubicBezTo>
                  <a:pt x="1949" y="30865"/>
                  <a:pt x="1909" y="31514"/>
                  <a:pt x="1629" y="32054"/>
                </a:cubicBezTo>
                <a:cubicBezTo>
                  <a:pt x="1359" y="32593"/>
                  <a:pt x="860" y="33093"/>
                  <a:pt x="200" y="33562"/>
                </a:cubicBezTo>
                <a:lnTo>
                  <a:pt x="450" y="33562"/>
                </a:lnTo>
                <a:cubicBezTo>
                  <a:pt x="1049" y="33123"/>
                  <a:pt x="1489" y="32633"/>
                  <a:pt x="1759" y="32123"/>
                </a:cubicBezTo>
                <a:lnTo>
                  <a:pt x="1749" y="32123"/>
                </a:lnTo>
                <a:cubicBezTo>
                  <a:pt x="2049" y="31534"/>
                  <a:pt x="2088" y="30865"/>
                  <a:pt x="1859" y="30245"/>
                </a:cubicBezTo>
                <a:cubicBezTo>
                  <a:pt x="1000" y="27748"/>
                  <a:pt x="1069" y="24221"/>
                  <a:pt x="1119" y="21384"/>
                </a:cubicBezTo>
                <a:cubicBezTo>
                  <a:pt x="1139" y="20724"/>
                  <a:pt x="1149" y="20115"/>
                  <a:pt x="1149" y="19555"/>
                </a:cubicBezTo>
                <a:cubicBezTo>
                  <a:pt x="1149" y="18726"/>
                  <a:pt x="1179" y="17817"/>
                  <a:pt x="1219" y="16848"/>
                </a:cubicBezTo>
                <a:cubicBezTo>
                  <a:pt x="1349" y="13251"/>
                  <a:pt x="1499" y="9245"/>
                  <a:pt x="10" y="7577"/>
                </a:cubicBezTo>
                <a:close/>
                <a:moveTo>
                  <a:pt x="10" y="5819"/>
                </a:moveTo>
                <a:lnTo>
                  <a:pt x="10" y="5958"/>
                </a:lnTo>
                <a:cubicBezTo>
                  <a:pt x="2138" y="6638"/>
                  <a:pt x="1819" y="11183"/>
                  <a:pt x="1529" y="15220"/>
                </a:cubicBezTo>
                <a:cubicBezTo>
                  <a:pt x="1439" y="16568"/>
                  <a:pt x="1349" y="17837"/>
                  <a:pt x="1349" y="18926"/>
                </a:cubicBezTo>
                <a:cubicBezTo>
                  <a:pt x="1349" y="19346"/>
                  <a:pt x="1349" y="19805"/>
                  <a:pt x="1339" y="20285"/>
                </a:cubicBezTo>
                <a:cubicBezTo>
                  <a:pt x="1289" y="23392"/>
                  <a:pt x="1239" y="27648"/>
                  <a:pt x="2698" y="30525"/>
                </a:cubicBezTo>
                <a:cubicBezTo>
                  <a:pt x="3008" y="31144"/>
                  <a:pt x="3048" y="31714"/>
                  <a:pt x="2808" y="32263"/>
                </a:cubicBezTo>
                <a:cubicBezTo>
                  <a:pt x="2608" y="32723"/>
                  <a:pt x="2218" y="33152"/>
                  <a:pt x="1689" y="33562"/>
                </a:cubicBezTo>
                <a:lnTo>
                  <a:pt x="1899" y="33562"/>
                </a:lnTo>
                <a:cubicBezTo>
                  <a:pt x="2388" y="33172"/>
                  <a:pt x="2748" y="32763"/>
                  <a:pt x="2938" y="32313"/>
                </a:cubicBezTo>
                <a:cubicBezTo>
                  <a:pt x="3187" y="31734"/>
                  <a:pt x="3147" y="31114"/>
                  <a:pt x="2818" y="30465"/>
                </a:cubicBezTo>
                <a:cubicBezTo>
                  <a:pt x="1369" y="27618"/>
                  <a:pt x="1429" y="23382"/>
                  <a:pt x="1469" y="20285"/>
                </a:cubicBezTo>
                <a:cubicBezTo>
                  <a:pt x="1469" y="19805"/>
                  <a:pt x="1479" y="19346"/>
                  <a:pt x="1479" y="18926"/>
                </a:cubicBezTo>
                <a:cubicBezTo>
                  <a:pt x="1479" y="17847"/>
                  <a:pt x="1569" y="16578"/>
                  <a:pt x="1669" y="15230"/>
                </a:cubicBezTo>
                <a:cubicBezTo>
                  <a:pt x="1959" y="11124"/>
                  <a:pt x="2288" y="6488"/>
                  <a:pt x="10" y="5819"/>
                </a:cubicBezTo>
                <a:close/>
                <a:moveTo>
                  <a:pt x="10" y="4630"/>
                </a:moveTo>
                <a:lnTo>
                  <a:pt x="10" y="4770"/>
                </a:lnTo>
                <a:lnTo>
                  <a:pt x="560" y="4790"/>
                </a:lnTo>
                <a:cubicBezTo>
                  <a:pt x="970" y="4790"/>
                  <a:pt x="1369" y="4979"/>
                  <a:pt x="1639" y="5289"/>
                </a:cubicBezTo>
                <a:cubicBezTo>
                  <a:pt x="2788" y="6628"/>
                  <a:pt x="2398" y="10274"/>
                  <a:pt x="2029" y="13801"/>
                </a:cubicBezTo>
                <a:cubicBezTo>
                  <a:pt x="1849" y="15459"/>
                  <a:pt x="1689" y="17028"/>
                  <a:pt x="1689" y="18317"/>
                </a:cubicBezTo>
                <a:cubicBezTo>
                  <a:pt x="1689" y="18656"/>
                  <a:pt x="1689" y="19026"/>
                  <a:pt x="1679" y="19416"/>
                </a:cubicBezTo>
                <a:cubicBezTo>
                  <a:pt x="1649" y="22672"/>
                  <a:pt x="1589" y="27608"/>
                  <a:pt x="3667" y="30765"/>
                </a:cubicBezTo>
                <a:cubicBezTo>
                  <a:pt x="4077" y="31404"/>
                  <a:pt x="4176" y="31974"/>
                  <a:pt x="3967" y="32513"/>
                </a:cubicBezTo>
                <a:cubicBezTo>
                  <a:pt x="3797" y="32933"/>
                  <a:pt x="3517" y="33292"/>
                  <a:pt x="3157" y="33562"/>
                </a:cubicBezTo>
                <a:lnTo>
                  <a:pt x="3357" y="33562"/>
                </a:lnTo>
                <a:cubicBezTo>
                  <a:pt x="3677" y="33292"/>
                  <a:pt x="3937" y="32953"/>
                  <a:pt x="4097" y="32563"/>
                </a:cubicBezTo>
                <a:cubicBezTo>
                  <a:pt x="4316" y="31974"/>
                  <a:pt x="4206" y="31344"/>
                  <a:pt x="3777" y="30685"/>
                </a:cubicBezTo>
                <a:lnTo>
                  <a:pt x="3767" y="30685"/>
                </a:lnTo>
                <a:cubicBezTo>
                  <a:pt x="1719" y="27568"/>
                  <a:pt x="1769" y="22653"/>
                  <a:pt x="1809" y="19406"/>
                </a:cubicBezTo>
                <a:cubicBezTo>
                  <a:pt x="1809" y="19016"/>
                  <a:pt x="1819" y="18646"/>
                  <a:pt x="1819" y="18307"/>
                </a:cubicBezTo>
                <a:cubicBezTo>
                  <a:pt x="1819" y="17028"/>
                  <a:pt x="1979" y="15459"/>
                  <a:pt x="2158" y="13801"/>
                </a:cubicBezTo>
                <a:cubicBezTo>
                  <a:pt x="2528" y="10244"/>
                  <a:pt x="2918" y="6568"/>
                  <a:pt x="1729" y="5199"/>
                </a:cubicBezTo>
                <a:cubicBezTo>
                  <a:pt x="1439" y="4859"/>
                  <a:pt x="1010" y="4660"/>
                  <a:pt x="570" y="4650"/>
                </a:cubicBezTo>
                <a:lnTo>
                  <a:pt x="10" y="4630"/>
                </a:lnTo>
                <a:close/>
                <a:moveTo>
                  <a:pt x="1087" y="4074"/>
                </a:moveTo>
                <a:cubicBezTo>
                  <a:pt x="1045" y="4074"/>
                  <a:pt x="1002" y="4076"/>
                  <a:pt x="960" y="4080"/>
                </a:cubicBezTo>
                <a:lnTo>
                  <a:pt x="10" y="4130"/>
                </a:lnTo>
                <a:lnTo>
                  <a:pt x="10" y="4280"/>
                </a:lnTo>
                <a:lnTo>
                  <a:pt x="970" y="4220"/>
                </a:lnTo>
                <a:cubicBezTo>
                  <a:pt x="1011" y="4216"/>
                  <a:pt x="1053" y="4214"/>
                  <a:pt x="1095" y="4214"/>
                </a:cubicBezTo>
                <a:cubicBezTo>
                  <a:pt x="1443" y="4214"/>
                  <a:pt x="1788" y="4361"/>
                  <a:pt x="2029" y="4620"/>
                </a:cubicBezTo>
                <a:cubicBezTo>
                  <a:pt x="3157" y="5829"/>
                  <a:pt x="2708" y="9525"/>
                  <a:pt x="2278" y="13092"/>
                </a:cubicBezTo>
                <a:cubicBezTo>
                  <a:pt x="2068" y="14910"/>
                  <a:pt x="1849" y="16638"/>
                  <a:pt x="1849" y="17997"/>
                </a:cubicBezTo>
                <a:lnTo>
                  <a:pt x="1849" y="19016"/>
                </a:lnTo>
                <a:cubicBezTo>
                  <a:pt x="1819" y="22433"/>
                  <a:pt x="1769" y="27588"/>
                  <a:pt x="4147" y="30875"/>
                </a:cubicBezTo>
                <a:cubicBezTo>
                  <a:pt x="4616" y="31524"/>
                  <a:pt x="4746" y="32103"/>
                  <a:pt x="4546" y="32653"/>
                </a:cubicBezTo>
                <a:cubicBezTo>
                  <a:pt x="4406" y="33003"/>
                  <a:pt x="4176" y="33322"/>
                  <a:pt x="3887" y="33562"/>
                </a:cubicBezTo>
                <a:lnTo>
                  <a:pt x="4087" y="33562"/>
                </a:lnTo>
                <a:cubicBezTo>
                  <a:pt x="4346" y="33322"/>
                  <a:pt x="4556" y="33023"/>
                  <a:pt x="4676" y="32693"/>
                </a:cubicBezTo>
                <a:cubicBezTo>
                  <a:pt x="4886" y="32113"/>
                  <a:pt x="4736" y="31474"/>
                  <a:pt x="4256" y="30795"/>
                </a:cubicBezTo>
                <a:lnTo>
                  <a:pt x="4246" y="30795"/>
                </a:lnTo>
                <a:cubicBezTo>
                  <a:pt x="1899" y="27548"/>
                  <a:pt x="1949" y="22413"/>
                  <a:pt x="1979" y="19016"/>
                </a:cubicBezTo>
                <a:cubicBezTo>
                  <a:pt x="1979" y="18656"/>
                  <a:pt x="1989" y="18317"/>
                  <a:pt x="1989" y="17997"/>
                </a:cubicBezTo>
                <a:cubicBezTo>
                  <a:pt x="1989" y="16638"/>
                  <a:pt x="2188" y="14920"/>
                  <a:pt x="2408" y="13112"/>
                </a:cubicBezTo>
                <a:cubicBezTo>
                  <a:pt x="2848" y="9505"/>
                  <a:pt x="3297" y="5779"/>
                  <a:pt x="2128" y="4520"/>
                </a:cubicBezTo>
                <a:cubicBezTo>
                  <a:pt x="1858" y="4240"/>
                  <a:pt x="1481" y="4074"/>
                  <a:pt x="1087" y="4074"/>
                </a:cubicBezTo>
                <a:close/>
                <a:moveTo>
                  <a:pt x="10" y="6608"/>
                </a:moveTo>
                <a:lnTo>
                  <a:pt x="10" y="6778"/>
                </a:lnTo>
                <a:cubicBezTo>
                  <a:pt x="1739" y="8016"/>
                  <a:pt x="1509" y="12232"/>
                  <a:pt x="1309" y="16009"/>
                </a:cubicBezTo>
                <a:cubicBezTo>
                  <a:pt x="1239" y="17178"/>
                  <a:pt x="1179" y="18277"/>
                  <a:pt x="1179" y="19256"/>
                </a:cubicBezTo>
                <a:cubicBezTo>
                  <a:pt x="1179" y="19725"/>
                  <a:pt x="1169" y="20255"/>
                  <a:pt x="1159" y="20804"/>
                </a:cubicBezTo>
                <a:cubicBezTo>
                  <a:pt x="1119" y="23711"/>
                  <a:pt x="1049" y="27708"/>
                  <a:pt x="2208" y="30415"/>
                </a:cubicBezTo>
                <a:cubicBezTo>
                  <a:pt x="2478" y="31044"/>
                  <a:pt x="2478" y="31604"/>
                  <a:pt x="2218" y="32163"/>
                </a:cubicBezTo>
                <a:cubicBezTo>
                  <a:pt x="1989" y="32673"/>
                  <a:pt x="1549" y="33142"/>
                  <a:pt x="950" y="33572"/>
                </a:cubicBezTo>
                <a:lnTo>
                  <a:pt x="1169" y="33572"/>
                </a:lnTo>
                <a:cubicBezTo>
                  <a:pt x="1719" y="33142"/>
                  <a:pt x="2128" y="32693"/>
                  <a:pt x="2348" y="32213"/>
                </a:cubicBezTo>
                <a:cubicBezTo>
                  <a:pt x="2618" y="31624"/>
                  <a:pt x="2608" y="30945"/>
                  <a:pt x="2338" y="30355"/>
                </a:cubicBezTo>
                <a:cubicBezTo>
                  <a:pt x="1189" y="27668"/>
                  <a:pt x="1249" y="23702"/>
                  <a:pt x="1299" y="20794"/>
                </a:cubicBezTo>
                <a:cubicBezTo>
                  <a:pt x="1309" y="20245"/>
                  <a:pt x="1319" y="19725"/>
                  <a:pt x="1319" y="19246"/>
                </a:cubicBezTo>
                <a:cubicBezTo>
                  <a:pt x="1319" y="18277"/>
                  <a:pt x="1369" y="17178"/>
                  <a:pt x="1439" y="16009"/>
                </a:cubicBezTo>
                <a:cubicBezTo>
                  <a:pt x="1649" y="12143"/>
                  <a:pt x="1879" y="7817"/>
                  <a:pt x="10" y="6608"/>
                </a:cubicBezTo>
                <a:close/>
                <a:moveTo>
                  <a:pt x="10" y="5199"/>
                </a:moveTo>
                <a:lnTo>
                  <a:pt x="10" y="5339"/>
                </a:lnTo>
                <a:lnTo>
                  <a:pt x="140" y="5349"/>
                </a:lnTo>
                <a:cubicBezTo>
                  <a:pt x="570" y="5369"/>
                  <a:pt x="960" y="5569"/>
                  <a:pt x="1229" y="5898"/>
                </a:cubicBezTo>
                <a:cubicBezTo>
                  <a:pt x="2408" y="7287"/>
                  <a:pt x="2078" y="11114"/>
                  <a:pt x="1779" y="14490"/>
                </a:cubicBezTo>
                <a:cubicBezTo>
                  <a:pt x="1649" y="15999"/>
                  <a:pt x="1519" y="17437"/>
                  <a:pt x="1519" y="18626"/>
                </a:cubicBezTo>
                <a:cubicBezTo>
                  <a:pt x="1519" y="19006"/>
                  <a:pt x="1519" y="19406"/>
                  <a:pt x="1509" y="19835"/>
                </a:cubicBezTo>
                <a:cubicBezTo>
                  <a:pt x="1469" y="23122"/>
                  <a:pt x="1419" y="27618"/>
                  <a:pt x="3177" y="30645"/>
                </a:cubicBezTo>
                <a:cubicBezTo>
                  <a:pt x="3547" y="31274"/>
                  <a:pt x="3617" y="31844"/>
                  <a:pt x="3397" y="32393"/>
                </a:cubicBezTo>
                <a:cubicBezTo>
                  <a:pt x="3227" y="32813"/>
                  <a:pt x="2898" y="33202"/>
                  <a:pt x="2418" y="33572"/>
                </a:cubicBezTo>
                <a:lnTo>
                  <a:pt x="2628" y="33572"/>
                </a:lnTo>
                <a:cubicBezTo>
                  <a:pt x="3018" y="33272"/>
                  <a:pt x="3317" y="32883"/>
                  <a:pt x="3517" y="32443"/>
                </a:cubicBezTo>
                <a:cubicBezTo>
                  <a:pt x="3757" y="31854"/>
                  <a:pt x="3677" y="31224"/>
                  <a:pt x="3297" y="30575"/>
                </a:cubicBezTo>
                <a:cubicBezTo>
                  <a:pt x="1549" y="27578"/>
                  <a:pt x="1599" y="23102"/>
                  <a:pt x="1639" y="19835"/>
                </a:cubicBezTo>
                <a:cubicBezTo>
                  <a:pt x="1639" y="19406"/>
                  <a:pt x="1649" y="18996"/>
                  <a:pt x="1649" y="18626"/>
                </a:cubicBezTo>
                <a:cubicBezTo>
                  <a:pt x="1649" y="17437"/>
                  <a:pt x="1779" y="15999"/>
                  <a:pt x="1909" y="14500"/>
                </a:cubicBezTo>
                <a:cubicBezTo>
                  <a:pt x="2218" y="10944"/>
                  <a:pt x="2548" y="7247"/>
                  <a:pt x="1329" y="5819"/>
                </a:cubicBezTo>
                <a:cubicBezTo>
                  <a:pt x="1039" y="5459"/>
                  <a:pt x="610" y="5239"/>
                  <a:pt x="150" y="5219"/>
                </a:cubicBezTo>
                <a:lnTo>
                  <a:pt x="10" y="5199"/>
                </a:lnTo>
                <a:close/>
                <a:moveTo>
                  <a:pt x="1556" y="3510"/>
                </a:moveTo>
                <a:cubicBezTo>
                  <a:pt x="1492" y="3510"/>
                  <a:pt x="1426" y="3514"/>
                  <a:pt x="1359" y="3521"/>
                </a:cubicBezTo>
                <a:lnTo>
                  <a:pt x="10" y="3681"/>
                </a:lnTo>
                <a:lnTo>
                  <a:pt x="10" y="3810"/>
                </a:lnTo>
                <a:cubicBezTo>
                  <a:pt x="490" y="3761"/>
                  <a:pt x="950" y="3711"/>
                  <a:pt x="1389" y="3661"/>
                </a:cubicBezTo>
                <a:cubicBezTo>
                  <a:pt x="1456" y="3653"/>
                  <a:pt x="1522" y="3649"/>
                  <a:pt x="1585" y="3649"/>
                </a:cubicBezTo>
                <a:cubicBezTo>
                  <a:pt x="1929" y="3649"/>
                  <a:pt x="2219" y="3763"/>
                  <a:pt x="2438" y="3990"/>
                </a:cubicBezTo>
                <a:cubicBezTo>
                  <a:pt x="3547" y="5119"/>
                  <a:pt x="3038" y="8836"/>
                  <a:pt x="2548" y="12422"/>
                </a:cubicBezTo>
                <a:cubicBezTo>
                  <a:pt x="2278" y="14390"/>
                  <a:pt x="2019" y="16249"/>
                  <a:pt x="2019" y="17687"/>
                </a:cubicBezTo>
                <a:lnTo>
                  <a:pt x="2019" y="18636"/>
                </a:lnTo>
                <a:cubicBezTo>
                  <a:pt x="1999" y="21983"/>
                  <a:pt x="1949" y="27588"/>
                  <a:pt x="4636" y="30995"/>
                </a:cubicBezTo>
                <a:cubicBezTo>
                  <a:pt x="5156" y="31654"/>
                  <a:pt x="5315" y="32243"/>
                  <a:pt x="5126" y="32793"/>
                </a:cubicBezTo>
                <a:cubicBezTo>
                  <a:pt x="5016" y="33083"/>
                  <a:pt x="4846" y="33352"/>
                  <a:pt x="4626" y="33572"/>
                </a:cubicBezTo>
                <a:lnTo>
                  <a:pt x="4806" y="33572"/>
                </a:lnTo>
                <a:cubicBezTo>
                  <a:pt x="5006" y="33362"/>
                  <a:pt x="5166" y="33113"/>
                  <a:pt x="5265" y="32843"/>
                </a:cubicBezTo>
                <a:cubicBezTo>
                  <a:pt x="5445" y="32243"/>
                  <a:pt x="5275" y="31594"/>
                  <a:pt x="4736" y="30915"/>
                </a:cubicBezTo>
                <a:lnTo>
                  <a:pt x="4726" y="30915"/>
                </a:lnTo>
                <a:cubicBezTo>
                  <a:pt x="2068" y="27538"/>
                  <a:pt x="2118" y="21963"/>
                  <a:pt x="2148" y="18636"/>
                </a:cubicBezTo>
                <a:lnTo>
                  <a:pt x="2148" y="17687"/>
                </a:lnTo>
                <a:cubicBezTo>
                  <a:pt x="2148" y="16259"/>
                  <a:pt x="2398" y="14400"/>
                  <a:pt x="2668" y="12442"/>
                </a:cubicBezTo>
                <a:cubicBezTo>
                  <a:pt x="3167" y="8826"/>
                  <a:pt x="3677" y="5079"/>
                  <a:pt x="2528" y="3890"/>
                </a:cubicBezTo>
                <a:cubicBezTo>
                  <a:pt x="2279" y="3641"/>
                  <a:pt x="1948" y="3510"/>
                  <a:pt x="1556" y="3510"/>
                </a:cubicBezTo>
                <a:close/>
                <a:moveTo>
                  <a:pt x="2575" y="2364"/>
                </a:moveTo>
                <a:cubicBezTo>
                  <a:pt x="2448" y="2364"/>
                  <a:pt x="2313" y="2380"/>
                  <a:pt x="2168" y="2412"/>
                </a:cubicBezTo>
                <a:cubicBezTo>
                  <a:pt x="1449" y="2582"/>
                  <a:pt x="720" y="2732"/>
                  <a:pt x="10" y="2871"/>
                </a:cubicBezTo>
                <a:lnTo>
                  <a:pt x="10" y="3011"/>
                </a:lnTo>
                <a:cubicBezTo>
                  <a:pt x="730" y="2861"/>
                  <a:pt x="1469" y="2712"/>
                  <a:pt x="2198" y="2542"/>
                </a:cubicBezTo>
                <a:cubicBezTo>
                  <a:pt x="2334" y="2512"/>
                  <a:pt x="2458" y="2498"/>
                  <a:pt x="2574" y="2498"/>
                </a:cubicBezTo>
                <a:cubicBezTo>
                  <a:pt x="2851" y="2498"/>
                  <a:pt x="3074" y="2582"/>
                  <a:pt x="3257" y="2751"/>
                </a:cubicBezTo>
                <a:cubicBezTo>
                  <a:pt x="4316" y="3751"/>
                  <a:pt x="3687" y="7497"/>
                  <a:pt x="3078" y="11133"/>
                </a:cubicBezTo>
                <a:cubicBezTo>
                  <a:pt x="2718" y="13271"/>
                  <a:pt x="2348" y="15489"/>
                  <a:pt x="2348" y="17078"/>
                </a:cubicBezTo>
                <a:lnTo>
                  <a:pt x="2348" y="17917"/>
                </a:lnTo>
                <a:cubicBezTo>
                  <a:pt x="2318" y="21534"/>
                  <a:pt x="2278" y="27608"/>
                  <a:pt x="5585" y="31234"/>
                </a:cubicBezTo>
                <a:cubicBezTo>
                  <a:pt x="6215" y="31914"/>
                  <a:pt x="6434" y="32523"/>
                  <a:pt x="6264" y="33083"/>
                </a:cubicBezTo>
                <a:cubicBezTo>
                  <a:pt x="6205" y="33262"/>
                  <a:pt x="6125" y="33422"/>
                  <a:pt x="6015" y="33572"/>
                </a:cubicBezTo>
                <a:lnTo>
                  <a:pt x="6175" y="33572"/>
                </a:lnTo>
                <a:cubicBezTo>
                  <a:pt x="6264" y="33432"/>
                  <a:pt x="6344" y="33282"/>
                  <a:pt x="6394" y="33123"/>
                </a:cubicBezTo>
                <a:cubicBezTo>
                  <a:pt x="6584" y="32513"/>
                  <a:pt x="6354" y="31864"/>
                  <a:pt x="5685" y="31134"/>
                </a:cubicBezTo>
                <a:cubicBezTo>
                  <a:pt x="2418" y="27548"/>
                  <a:pt x="2458" y="21514"/>
                  <a:pt x="2488" y="17907"/>
                </a:cubicBezTo>
                <a:lnTo>
                  <a:pt x="2488" y="17068"/>
                </a:lnTo>
                <a:cubicBezTo>
                  <a:pt x="2488" y="15499"/>
                  <a:pt x="2858" y="13281"/>
                  <a:pt x="3217" y="11143"/>
                </a:cubicBezTo>
                <a:cubicBezTo>
                  <a:pt x="3827" y="7487"/>
                  <a:pt x="4466" y="3691"/>
                  <a:pt x="3347" y="2652"/>
                </a:cubicBezTo>
                <a:cubicBezTo>
                  <a:pt x="3141" y="2460"/>
                  <a:pt x="2885" y="2364"/>
                  <a:pt x="2575" y="2364"/>
                </a:cubicBezTo>
                <a:close/>
                <a:moveTo>
                  <a:pt x="4494" y="0"/>
                </a:moveTo>
                <a:cubicBezTo>
                  <a:pt x="4291" y="0"/>
                  <a:pt x="4059" y="55"/>
                  <a:pt x="3797" y="164"/>
                </a:cubicBezTo>
                <a:cubicBezTo>
                  <a:pt x="2558" y="703"/>
                  <a:pt x="1299" y="1173"/>
                  <a:pt x="10" y="1603"/>
                </a:cubicBezTo>
                <a:lnTo>
                  <a:pt x="10" y="1742"/>
                </a:lnTo>
                <a:cubicBezTo>
                  <a:pt x="1309" y="1313"/>
                  <a:pt x="2588" y="833"/>
                  <a:pt x="3847" y="294"/>
                </a:cubicBezTo>
                <a:cubicBezTo>
                  <a:pt x="4097" y="186"/>
                  <a:pt x="4314" y="131"/>
                  <a:pt x="4499" y="131"/>
                </a:cubicBezTo>
                <a:cubicBezTo>
                  <a:pt x="4676" y="131"/>
                  <a:pt x="4824" y="181"/>
                  <a:pt x="4946" y="284"/>
                </a:cubicBezTo>
                <a:cubicBezTo>
                  <a:pt x="5895" y="1073"/>
                  <a:pt x="5046" y="4889"/>
                  <a:pt x="4226" y="8586"/>
                </a:cubicBezTo>
                <a:cubicBezTo>
                  <a:pt x="4077" y="9255"/>
                  <a:pt x="3937" y="9915"/>
                  <a:pt x="3797" y="10584"/>
                </a:cubicBezTo>
                <a:cubicBezTo>
                  <a:pt x="3887" y="10144"/>
                  <a:pt x="3977" y="9695"/>
                  <a:pt x="4067" y="9255"/>
                </a:cubicBezTo>
                <a:cubicBezTo>
                  <a:pt x="4886" y="5369"/>
                  <a:pt x="5655" y="1693"/>
                  <a:pt x="4606" y="803"/>
                </a:cubicBezTo>
                <a:cubicBezTo>
                  <a:pt x="4452" y="666"/>
                  <a:pt x="4259" y="598"/>
                  <a:pt x="4028" y="598"/>
                </a:cubicBezTo>
                <a:cubicBezTo>
                  <a:pt x="3839" y="598"/>
                  <a:pt x="3625" y="644"/>
                  <a:pt x="3387" y="733"/>
                </a:cubicBezTo>
                <a:cubicBezTo>
                  <a:pt x="2278" y="1153"/>
                  <a:pt x="1159" y="1543"/>
                  <a:pt x="20" y="1892"/>
                </a:cubicBezTo>
                <a:lnTo>
                  <a:pt x="20" y="2032"/>
                </a:lnTo>
                <a:cubicBezTo>
                  <a:pt x="1179" y="1683"/>
                  <a:pt x="2318" y="1283"/>
                  <a:pt x="3447" y="853"/>
                </a:cubicBezTo>
                <a:cubicBezTo>
                  <a:pt x="3669" y="770"/>
                  <a:pt x="3863" y="728"/>
                  <a:pt x="4032" y="728"/>
                </a:cubicBezTo>
                <a:cubicBezTo>
                  <a:pt x="4229" y="728"/>
                  <a:pt x="4392" y="785"/>
                  <a:pt x="4526" y="903"/>
                </a:cubicBezTo>
                <a:cubicBezTo>
                  <a:pt x="5505" y="1742"/>
                  <a:pt x="4716" y="5539"/>
                  <a:pt x="3947" y="9225"/>
                </a:cubicBezTo>
                <a:cubicBezTo>
                  <a:pt x="3757" y="10124"/>
                  <a:pt x="3567" y="11034"/>
                  <a:pt x="3397" y="11913"/>
                </a:cubicBezTo>
                <a:cubicBezTo>
                  <a:pt x="3517" y="11243"/>
                  <a:pt x="3657" y="10554"/>
                  <a:pt x="3787" y="9875"/>
                </a:cubicBezTo>
                <a:cubicBezTo>
                  <a:pt x="4546" y="6008"/>
                  <a:pt x="5255" y="2352"/>
                  <a:pt x="4196" y="1413"/>
                </a:cubicBezTo>
                <a:cubicBezTo>
                  <a:pt x="4021" y="1261"/>
                  <a:pt x="3805" y="1183"/>
                  <a:pt x="3546" y="1183"/>
                </a:cubicBezTo>
                <a:cubicBezTo>
                  <a:pt x="3378" y="1183"/>
                  <a:pt x="3192" y="1216"/>
                  <a:pt x="2988" y="1283"/>
                </a:cubicBezTo>
                <a:cubicBezTo>
                  <a:pt x="1999" y="1613"/>
                  <a:pt x="1010" y="1912"/>
                  <a:pt x="10" y="2182"/>
                </a:cubicBezTo>
                <a:lnTo>
                  <a:pt x="10" y="2332"/>
                </a:lnTo>
                <a:cubicBezTo>
                  <a:pt x="1020" y="2052"/>
                  <a:pt x="2029" y="1752"/>
                  <a:pt x="3028" y="1413"/>
                </a:cubicBezTo>
                <a:cubicBezTo>
                  <a:pt x="3221" y="1351"/>
                  <a:pt x="3394" y="1320"/>
                  <a:pt x="3548" y="1320"/>
                </a:cubicBezTo>
                <a:cubicBezTo>
                  <a:pt x="3768" y="1320"/>
                  <a:pt x="3950" y="1383"/>
                  <a:pt x="4097" y="1513"/>
                </a:cubicBezTo>
                <a:cubicBezTo>
                  <a:pt x="5106" y="2402"/>
                  <a:pt x="4366" y="6188"/>
                  <a:pt x="3647" y="9845"/>
                </a:cubicBezTo>
                <a:cubicBezTo>
                  <a:pt x="3481" y="10699"/>
                  <a:pt x="3315" y="11547"/>
                  <a:pt x="3166" y="12376"/>
                </a:cubicBezTo>
                <a:lnTo>
                  <a:pt x="3166" y="12376"/>
                </a:lnTo>
                <a:cubicBezTo>
                  <a:pt x="3274" y="11756"/>
                  <a:pt x="3385" y="11125"/>
                  <a:pt x="3497" y="10504"/>
                </a:cubicBezTo>
                <a:cubicBezTo>
                  <a:pt x="4196" y="6658"/>
                  <a:pt x="4856" y="3011"/>
                  <a:pt x="3777" y="2032"/>
                </a:cubicBezTo>
                <a:cubicBezTo>
                  <a:pt x="3588" y="1856"/>
                  <a:pt x="3352" y="1769"/>
                  <a:pt x="3069" y="1769"/>
                </a:cubicBezTo>
                <a:cubicBezTo>
                  <a:pt x="2918" y="1769"/>
                  <a:pt x="2755" y="1794"/>
                  <a:pt x="2578" y="1842"/>
                </a:cubicBezTo>
                <a:cubicBezTo>
                  <a:pt x="1719" y="2082"/>
                  <a:pt x="870" y="2312"/>
                  <a:pt x="10" y="2512"/>
                </a:cubicBezTo>
                <a:lnTo>
                  <a:pt x="10" y="2652"/>
                </a:lnTo>
                <a:cubicBezTo>
                  <a:pt x="880" y="2442"/>
                  <a:pt x="1749" y="2222"/>
                  <a:pt x="2618" y="1972"/>
                </a:cubicBezTo>
                <a:cubicBezTo>
                  <a:pt x="2779" y="1930"/>
                  <a:pt x="2926" y="1909"/>
                  <a:pt x="3060" y="1909"/>
                </a:cubicBezTo>
                <a:cubicBezTo>
                  <a:pt x="3310" y="1909"/>
                  <a:pt x="3514" y="1983"/>
                  <a:pt x="3677" y="2132"/>
                </a:cubicBezTo>
                <a:cubicBezTo>
                  <a:pt x="4716" y="3071"/>
                  <a:pt x="4027" y="6838"/>
                  <a:pt x="3367" y="10484"/>
                </a:cubicBezTo>
                <a:cubicBezTo>
                  <a:pt x="2948" y="12762"/>
                  <a:pt x="2518" y="15120"/>
                  <a:pt x="2518" y="16758"/>
                </a:cubicBezTo>
                <a:lnTo>
                  <a:pt x="2518" y="17557"/>
                </a:lnTo>
                <a:cubicBezTo>
                  <a:pt x="2498" y="21074"/>
                  <a:pt x="2448" y="27618"/>
                  <a:pt x="6075" y="31344"/>
                </a:cubicBezTo>
                <a:cubicBezTo>
                  <a:pt x="6754" y="32044"/>
                  <a:pt x="7004" y="32663"/>
                  <a:pt x="6834" y="33232"/>
                </a:cubicBezTo>
                <a:cubicBezTo>
                  <a:pt x="6804" y="33352"/>
                  <a:pt x="6754" y="33462"/>
                  <a:pt x="6684" y="33562"/>
                </a:cubicBezTo>
                <a:lnTo>
                  <a:pt x="6844" y="33562"/>
                </a:lnTo>
                <a:cubicBezTo>
                  <a:pt x="6894" y="33472"/>
                  <a:pt x="6934" y="33372"/>
                  <a:pt x="6964" y="33262"/>
                </a:cubicBezTo>
                <a:cubicBezTo>
                  <a:pt x="7154" y="32643"/>
                  <a:pt x="6884" y="31984"/>
                  <a:pt x="6175" y="31244"/>
                </a:cubicBezTo>
                <a:cubicBezTo>
                  <a:pt x="2588" y="27558"/>
                  <a:pt x="2628" y="21054"/>
                  <a:pt x="2658" y="17557"/>
                </a:cubicBezTo>
                <a:lnTo>
                  <a:pt x="2658" y="16758"/>
                </a:lnTo>
                <a:cubicBezTo>
                  <a:pt x="2668" y="16079"/>
                  <a:pt x="2718" y="15409"/>
                  <a:pt x="2818" y="14740"/>
                </a:cubicBezTo>
                <a:lnTo>
                  <a:pt x="2818" y="14740"/>
                </a:lnTo>
                <a:cubicBezTo>
                  <a:pt x="2738" y="15300"/>
                  <a:pt x="2698" y="15869"/>
                  <a:pt x="2688" y="16448"/>
                </a:cubicBezTo>
                <a:lnTo>
                  <a:pt x="2688" y="17208"/>
                </a:lnTo>
                <a:cubicBezTo>
                  <a:pt x="2668" y="20854"/>
                  <a:pt x="2618" y="27628"/>
                  <a:pt x="6564" y="31454"/>
                </a:cubicBezTo>
                <a:cubicBezTo>
                  <a:pt x="7293" y="32173"/>
                  <a:pt x="7583" y="32803"/>
                  <a:pt x="7413" y="33382"/>
                </a:cubicBezTo>
                <a:cubicBezTo>
                  <a:pt x="7393" y="33442"/>
                  <a:pt x="7373" y="33502"/>
                  <a:pt x="7343" y="33562"/>
                </a:cubicBezTo>
                <a:lnTo>
                  <a:pt x="7493" y="33562"/>
                </a:lnTo>
                <a:cubicBezTo>
                  <a:pt x="7513" y="33512"/>
                  <a:pt x="7533" y="33462"/>
                  <a:pt x="7543" y="33412"/>
                </a:cubicBezTo>
                <a:cubicBezTo>
                  <a:pt x="7723" y="32793"/>
                  <a:pt x="7433" y="32113"/>
                  <a:pt x="6654" y="31354"/>
                </a:cubicBezTo>
                <a:cubicBezTo>
                  <a:pt x="2758" y="27578"/>
                  <a:pt x="2808" y="20834"/>
                  <a:pt x="2828" y="17208"/>
                </a:cubicBezTo>
                <a:lnTo>
                  <a:pt x="2828" y="16448"/>
                </a:lnTo>
                <a:cubicBezTo>
                  <a:pt x="2836" y="15897"/>
                  <a:pt x="2875" y="15353"/>
                  <a:pt x="2936" y="14816"/>
                </a:cubicBezTo>
                <a:lnTo>
                  <a:pt x="2936" y="14816"/>
                </a:lnTo>
                <a:cubicBezTo>
                  <a:pt x="2888" y="15253"/>
                  <a:pt x="2866" y="15696"/>
                  <a:pt x="2858" y="16139"/>
                </a:cubicBezTo>
                <a:lnTo>
                  <a:pt x="2858" y="16868"/>
                </a:lnTo>
                <a:cubicBezTo>
                  <a:pt x="2838" y="20634"/>
                  <a:pt x="2788" y="27658"/>
                  <a:pt x="7034" y="31574"/>
                </a:cubicBezTo>
                <a:cubicBezTo>
                  <a:pt x="7833" y="32313"/>
                  <a:pt x="8143" y="32953"/>
                  <a:pt x="7983" y="33532"/>
                </a:cubicBezTo>
                <a:cubicBezTo>
                  <a:pt x="7983" y="33542"/>
                  <a:pt x="7983" y="33562"/>
                  <a:pt x="7973" y="33572"/>
                </a:cubicBezTo>
                <a:lnTo>
                  <a:pt x="8113" y="33572"/>
                </a:lnTo>
                <a:cubicBezTo>
                  <a:pt x="8293" y="32933"/>
                  <a:pt x="7963" y="32253"/>
                  <a:pt x="7124" y="31474"/>
                </a:cubicBezTo>
                <a:cubicBezTo>
                  <a:pt x="2928" y="27598"/>
                  <a:pt x="2968" y="20614"/>
                  <a:pt x="2998" y="16868"/>
                </a:cubicBezTo>
                <a:lnTo>
                  <a:pt x="2998" y="16139"/>
                </a:lnTo>
                <a:cubicBezTo>
                  <a:pt x="2998" y="15589"/>
                  <a:pt x="3038" y="15040"/>
                  <a:pt x="3108" y="14500"/>
                </a:cubicBezTo>
                <a:lnTo>
                  <a:pt x="3108" y="14500"/>
                </a:lnTo>
                <a:cubicBezTo>
                  <a:pt x="3058" y="14940"/>
                  <a:pt x="3028" y="15379"/>
                  <a:pt x="3028" y="15829"/>
                </a:cubicBezTo>
                <a:lnTo>
                  <a:pt x="3028" y="16528"/>
                </a:lnTo>
                <a:cubicBezTo>
                  <a:pt x="3008" y="20425"/>
                  <a:pt x="2958" y="27668"/>
                  <a:pt x="7523" y="31684"/>
                </a:cubicBezTo>
                <a:cubicBezTo>
                  <a:pt x="8323" y="32393"/>
                  <a:pt x="8672" y="33003"/>
                  <a:pt x="8582" y="33562"/>
                </a:cubicBezTo>
                <a:lnTo>
                  <a:pt x="8722" y="33562"/>
                </a:lnTo>
                <a:cubicBezTo>
                  <a:pt x="8802" y="32963"/>
                  <a:pt x="8432" y="32313"/>
                  <a:pt x="7603" y="31584"/>
                </a:cubicBezTo>
                <a:cubicBezTo>
                  <a:pt x="3098" y="27608"/>
                  <a:pt x="3137" y="20395"/>
                  <a:pt x="3157" y="16528"/>
                </a:cubicBezTo>
                <a:lnTo>
                  <a:pt x="3157" y="15819"/>
                </a:lnTo>
                <a:cubicBezTo>
                  <a:pt x="3157" y="14021"/>
                  <a:pt x="3767" y="11273"/>
                  <a:pt x="4356" y="8616"/>
                </a:cubicBezTo>
                <a:cubicBezTo>
                  <a:pt x="5225" y="4710"/>
                  <a:pt x="6045" y="1023"/>
                  <a:pt x="5026" y="174"/>
                </a:cubicBezTo>
                <a:cubicBezTo>
                  <a:pt x="4879" y="58"/>
                  <a:pt x="4702" y="0"/>
                  <a:pt x="4494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37"/>
          <p:cNvSpPr txBox="1"/>
          <p:nvPr>
            <p:ph idx="1" type="subTitle"/>
          </p:nvPr>
        </p:nvSpPr>
        <p:spPr>
          <a:xfrm>
            <a:off x="713225" y="1718200"/>
            <a:ext cx="3859800" cy="252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lvl="1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lvl="2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lvl="3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lvl="4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lvl="5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lvl="6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lvl="7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lvl="8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64" name="Google Shape;364;p37"/>
          <p:cNvSpPr txBox="1"/>
          <p:nvPr>
            <p:ph type="title"/>
          </p:nvPr>
        </p:nvSpPr>
        <p:spPr>
          <a:xfrm>
            <a:off x="713225" y="539500"/>
            <a:ext cx="3776400" cy="61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65" name="Google Shape;365;p37"/>
          <p:cNvSpPr/>
          <p:nvPr/>
        </p:nvSpPr>
        <p:spPr>
          <a:xfrm>
            <a:off x="4614525" y="638550"/>
            <a:ext cx="4192760" cy="3779325"/>
          </a:xfrm>
          <a:custGeom>
            <a:rect b="b" l="l" r="r" t="t"/>
            <a:pathLst>
              <a:path extrusionOk="0" h="49692" w="55128">
                <a:moveTo>
                  <a:pt x="50773" y="3023"/>
                </a:moveTo>
                <a:cubicBezTo>
                  <a:pt x="50948" y="3023"/>
                  <a:pt x="51094" y="3073"/>
                  <a:pt x="51211" y="3176"/>
                </a:cubicBezTo>
                <a:cubicBezTo>
                  <a:pt x="52170" y="3965"/>
                  <a:pt x="51321" y="7781"/>
                  <a:pt x="50502" y="11478"/>
                </a:cubicBezTo>
                <a:cubicBezTo>
                  <a:pt x="50352" y="12137"/>
                  <a:pt x="50202" y="12807"/>
                  <a:pt x="50062" y="13476"/>
                </a:cubicBezTo>
                <a:cubicBezTo>
                  <a:pt x="50152" y="13036"/>
                  <a:pt x="50252" y="12587"/>
                  <a:pt x="50342" y="12147"/>
                </a:cubicBezTo>
                <a:cubicBezTo>
                  <a:pt x="51151" y="8251"/>
                  <a:pt x="51920" y="4584"/>
                  <a:pt x="50881" y="3695"/>
                </a:cubicBezTo>
                <a:cubicBezTo>
                  <a:pt x="50722" y="3558"/>
                  <a:pt x="50526" y="3490"/>
                  <a:pt x="50296" y="3490"/>
                </a:cubicBezTo>
                <a:cubicBezTo>
                  <a:pt x="50108" y="3490"/>
                  <a:pt x="49896" y="3535"/>
                  <a:pt x="49663" y="3625"/>
                </a:cubicBezTo>
                <a:cubicBezTo>
                  <a:pt x="45826" y="5084"/>
                  <a:pt x="41830" y="6083"/>
                  <a:pt x="37754" y="6583"/>
                </a:cubicBezTo>
                <a:cubicBezTo>
                  <a:pt x="42010" y="6013"/>
                  <a:pt x="46176" y="4874"/>
                  <a:pt x="50122" y="3186"/>
                </a:cubicBezTo>
                <a:cubicBezTo>
                  <a:pt x="50373" y="3078"/>
                  <a:pt x="50589" y="3023"/>
                  <a:pt x="50773" y="3023"/>
                </a:cubicBezTo>
                <a:close/>
                <a:moveTo>
                  <a:pt x="50303" y="3618"/>
                </a:moveTo>
                <a:cubicBezTo>
                  <a:pt x="50497" y="3618"/>
                  <a:pt x="50659" y="3674"/>
                  <a:pt x="50792" y="3785"/>
                </a:cubicBezTo>
                <a:cubicBezTo>
                  <a:pt x="51771" y="4624"/>
                  <a:pt x="50981" y="8431"/>
                  <a:pt x="50212" y="12107"/>
                </a:cubicBezTo>
                <a:cubicBezTo>
                  <a:pt x="50022" y="13006"/>
                  <a:pt x="49832" y="13925"/>
                  <a:pt x="49663" y="14805"/>
                </a:cubicBezTo>
                <a:cubicBezTo>
                  <a:pt x="49782" y="14135"/>
                  <a:pt x="49922" y="13446"/>
                  <a:pt x="50052" y="12767"/>
                </a:cubicBezTo>
                <a:cubicBezTo>
                  <a:pt x="50811" y="8890"/>
                  <a:pt x="51531" y="5234"/>
                  <a:pt x="50462" y="4305"/>
                </a:cubicBezTo>
                <a:cubicBezTo>
                  <a:pt x="50286" y="4153"/>
                  <a:pt x="50070" y="4075"/>
                  <a:pt x="49813" y="4075"/>
                </a:cubicBezTo>
                <a:cubicBezTo>
                  <a:pt x="49647" y="4075"/>
                  <a:pt x="49463" y="4108"/>
                  <a:pt x="49263" y="4175"/>
                </a:cubicBezTo>
                <a:cubicBezTo>
                  <a:pt x="45347" y="5484"/>
                  <a:pt x="41301" y="6353"/>
                  <a:pt x="37195" y="6782"/>
                </a:cubicBezTo>
                <a:cubicBezTo>
                  <a:pt x="41480" y="6303"/>
                  <a:pt x="45686" y="5284"/>
                  <a:pt x="49713" y="3745"/>
                </a:cubicBezTo>
                <a:cubicBezTo>
                  <a:pt x="49937" y="3661"/>
                  <a:pt x="50133" y="3618"/>
                  <a:pt x="50303" y="3618"/>
                </a:cubicBezTo>
                <a:close/>
                <a:moveTo>
                  <a:pt x="49829" y="4204"/>
                </a:moveTo>
                <a:cubicBezTo>
                  <a:pt x="50046" y="4204"/>
                  <a:pt x="50226" y="4271"/>
                  <a:pt x="50372" y="4405"/>
                </a:cubicBezTo>
                <a:cubicBezTo>
                  <a:pt x="51381" y="5284"/>
                  <a:pt x="50642" y="9070"/>
                  <a:pt x="49922" y="12737"/>
                </a:cubicBezTo>
                <a:cubicBezTo>
                  <a:pt x="49703" y="13856"/>
                  <a:pt x="49483" y="14994"/>
                  <a:pt x="49303" y="16053"/>
                </a:cubicBezTo>
                <a:cubicBezTo>
                  <a:pt x="49443" y="15194"/>
                  <a:pt x="49613" y="14285"/>
                  <a:pt x="49772" y="13396"/>
                </a:cubicBezTo>
                <a:cubicBezTo>
                  <a:pt x="50472" y="9550"/>
                  <a:pt x="51131" y="5903"/>
                  <a:pt x="50042" y="4914"/>
                </a:cubicBezTo>
                <a:cubicBezTo>
                  <a:pt x="49854" y="4745"/>
                  <a:pt x="49619" y="4661"/>
                  <a:pt x="49341" y="4661"/>
                </a:cubicBezTo>
                <a:cubicBezTo>
                  <a:pt x="49191" y="4661"/>
                  <a:pt x="49028" y="4685"/>
                  <a:pt x="48853" y="4734"/>
                </a:cubicBezTo>
                <a:cubicBezTo>
                  <a:pt x="45097" y="5793"/>
                  <a:pt x="41251" y="6523"/>
                  <a:pt x="37354" y="6902"/>
                </a:cubicBezTo>
                <a:cubicBezTo>
                  <a:pt x="41420" y="6463"/>
                  <a:pt x="45427" y="5593"/>
                  <a:pt x="49303" y="4305"/>
                </a:cubicBezTo>
                <a:cubicBezTo>
                  <a:pt x="49498" y="4238"/>
                  <a:pt x="49673" y="4204"/>
                  <a:pt x="49829" y="4204"/>
                </a:cubicBezTo>
                <a:close/>
                <a:moveTo>
                  <a:pt x="49346" y="4799"/>
                </a:moveTo>
                <a:cubicBezTo>
                  <a:pt x="49591" y="4799"/>
                  <a:pt x="49792" y="4870"/>
                  <a:pt x="49952" y="5024"/>
                </a:cubicBezTo>
                <a:cubicBezTo>
                  <a:pt x="50981" y="5963"/>
                  <a:pt x="50302" y="9730"/>
                  <a:pt x="49643" y="13376"/>
                </a:cubicBezTo>
                <a:cubicBezTo>
                  <a:pt x="49471" y="14308"/>
                  <a:pt x="49298" y="15251"/>
                  <a:pt x="49153" y="16154"/>
                </a:cubicBezTo>
                <a:lnTo>
                  <a:pt x="49153" y="16154"/>
                </a:lnTo>
                <a:cubicBezTo>
                  <a:pt x="49260" y="15460"/>
                  <a:pt x="49378" y="14748"/>
                  <a:pt x="49493" y="14045"/>
                </a:cubicBezTo>
                <a:cubicBezTo>
                  <a:pt x="50102" y="10379"/>
                  <a:pt x="50742" y="6592"/>
                  <a:pt x="49633" y="5553"/>
                </a:cubicBezTo>
                <a:cubicBezTo>
                  <a:pt x="49427" y="5362"/>
                  <a:pt x="49167" y="5262"/>
                  <a:pt x="48859" y="5262"/>
                </a:cubicBezTo>
                <a:cubicBezTo>
                  <a:pt x="48732" y="5262"/>
                  <a:pt x="48597" y="5279"/>
                  <a:pt x="48454" y="5314"/>
                </a:cubicBezTo>
                <a:cubicBezTo>
                  <a:pt x="44697" y="6173"/>
                  <a:pt x="40891" y="6762"/>
                  <a:pt x="37055" y="7082"/>
                </a:cubicBezTo>
                <a:cubicBezTo>
                  <a:pt x="41061" y="6702"/>
                  <a:pt x="45017" y="5963"/>
                  <a:pt x="48893" y="4864"/>
                </a:cubicBezTo>
                <a:cubicBezTo>
                  <a:pt x="49058" y="4821"/>
                  <a:pt x="49209" y="4799"/>
                  <a:pt x="49346" y="4799"/>
                </a:cubicBezTo>
                <a:close/>
                <a:moveTo>
                  <a:pt x="16504" y="3426"/>
                </a:moveTo>
                <a:cubicBezTo>
                  <a:pt x="17993" y="3426"/>
                  <a:pt x="20461" y="4395"/>
                  <a:pt x="23048" y="5404"/>
                </a:cubicBezTo>
                <a:cubicBezTo>
                  <a:pt x="24716" y="6063"/>
                  <a:pt x="26425" y="6722"/>
                  <a:pt x="27943" y="7152"/>
                </a:cubicBezTo>
                <a:cubicBezTo>
                  <a:pt x="26535" y="6762"/>
                  <a:pt x="24976" y="6193"/>
                  <a:pt x="23448" y="5633"/>
                </a:cubicBezTo>
                <a:cubicBezTo>
                  <a:pt x="20953" y="4712"/>
                  <a:pt x="18558" y="3832"/>
                  <a:pt x="17030" y="3832"/>
                </a:cubicBezTo>
                <a:cubicBezTo>
                  <a:pt x="16569" y="3832"/>
                  <a:pt x="16187" y="3912"/>
                  <a:pt x="15905" y="4095"/>
                </a:cubicBezTo>
                <a:cubicBezTo>
                  <a:pt x="15575" y="4315"/>
                  <a:pt x="15385" y="4664"/>
                  <a:pt x="15355" y="5144"/>
                </a:cubicBezTo>
                <a:cubicBezTo>
                  <a:pt x="14856" y="13066"/>
                  <a:pt x="11769" y="22198"/>
                  <a:pt x="7493" y="28402"/>
                </a:cubicBezTo>
                <a:cubicBezTo>
                  <a:pt x="5705" y="30999"/>
                  <a:pt x="5135" y="32318"/>
                  <a:pt x="5485" y="33107"/>
                </a:cubicBezTo>
                <a:cubicBezTo>
                  <a:pt x="5825" y="33906"/>
                  <a:pt x="7043" y="34096"/>
                  <a:pt x="8892" y="34376"/>
                </a:cubicBezTo>
                <a:cubicBezTo>
                  <a:pt x="8632" y="34356"/>
                  <a:pt x="8382" y="34326"/>
                  <a:pt x="8132" y="34296"/>
                </a:cubicBezTo>
                <a:lnTo>
                  <a:pt x="8122" y="34296"/>
                </a:lnTo>
                <a:cubicBezTo>
                  <a:pt x="6334" y="34106"/>
                  <a:pt x="5145" y="33986"/>
                  <a:pt x="4856" y="33327"/>
                </a:cubicBezTo>
                <a:cubicBezTo>
                  <a:pt x="4556" y="32648"/>
                  <a:pt x="5175" y="31369"/>
                  <a:pt x="7083" y="28751"/>
                </a:cubicBezTo>
                <a:cubicBezTo>
                  <a:pt x="11759" y="22317"/>
                  <a:pt x="14896" y="12847"/>
                  <a:pt x="15076" y="4614"/>
                </a:cubicBezTo>
                <a:cubicBezTo>
                  <a:pt x="15086" y="4165"/>
                  <a:pt x="15236" y="3855"/>
                  <a:pt x="15525" y="3665"/>
                </a:cubicBezTo>
                <a:cubicBezTo>
                  <a:pt x="15765" y="3495"/>
                  <a:pt x="16095" y="3426"/>
                  <a:pt x="16504" y="3426"/>
                </a:cubicBezTo>
                <a:close/>
                <a:moveTo>
                  <a:pt x="15925" y="2885"/>
                </a:moveTo>
                <a:cubicBezTo>
                  <a:pt x="15945" y="2885"/>
                  <a:pt x="15965" y="2885"/>
                  <a:pt x="15985" y="2886"/>
                </a:cubicBezTo>
                <a:cubicBezTo>
                  <a:pt x="17463" y="2886"/>
                  <a:pt x="20031" y="3945"/>
                  <a:pt x="22708" y="5054"/>
                </a:cubicBezTo>
                <a:cubicBezTo>
                  <a:pt x="24457" y="5773"/>
                  <a:pt x="26245" y="6503"/>
                  <a:pt x="27824" y="6992"/>
                </a:cubicBezTo>
                <a:cubicBezTo>
                  <a:pt x="26355" y="6553"/>
                  <a:pt x="24707" y="5913"/>
                  <a:pt x="23098" y="5284"/>
                </a:cubicBezTo>
                <a:cubicBezTo>
                  <a:pt x="20505" y="4271"/>
                  <a:pt x="18027" y="3302"/>
                  <a:pt x="16497" y="3302"/>
                </a:cubicBezTo>
                <a:cubicBezTo>
                  <a:pt x="16064" y="3302"/>
                  <a:pt x="15708" y="3379"/>
                  <a:pt x="15445" y="3555"/>
                </a:cubicBezTo>
                <a:cubicBezTo>
                  <a:pt x="15126" y="3765"/>
                  <a:pt x="14946" y="4125"/>
                  <a:pt x="14946" y="4614"/>
                </a:cubicBezTo>
                <a:cubicBezTo>
                  <a:pt x="14766" y="12817"/>
                  <a:pt x="11629" y="22268"/>
                  <a:pt x="6974" y="28681"/>
                </a:cubicBezTo>
                <a:cubicBezTo>
                  <a:pt x="5035" y="31339"/>
                  <a:pt x="4406" y="32658"/>
                  <a:pt x="4736" y="33387"/>
                </a:cubicBezTo>
                <a:cubicBezTo>
                  <a:pt x="5025" y="34056"/>
                  <a:pt x="6074" y="34216"/>
                  <a:pt x="7673" y="34386"/>
                </a:cubicBezTo>
                <a:lnTo>
                  <a:pt x="7213" y="34356"/>
                </a:lnTo>
                <a:cubicBezTo>
                  <a:pt x="5495" y="34246"/>
                  <a:pt x="4366" y="34176"/>
                  <a:pt x="4106" y="33607"/>
                </a:cubicBezTo>
                <a:cubicBezTo>
                  <a:pt x="3827" y="32977"/>
                  <a:pt x="4516" y="31709"/>
                  <a:pt x="6554" y="29031"/>
                </a:cubicBezTo>
                <a:cubicBezTo>
                  <a:pt x="11619" y="22397"/>
                  <a:pt x="14796" y="12607"/>
                  <a:pt x="14666" y="4085"/>
                </a:cubicBezTo>
                <a:cubicBezTo>
                  <a:pt x="14656" y="3615"/>
                  <a:pt x="14786" y="3296"/>
                  <a:pt x="15076" y="3106"/>
                </a:cubicBezTo>
                <a:cubicBezTo>
                  <a:pt x="15329" y="2956"/>
                  <a:pt x="15626" y="2885"/>
                  <a:pt x="15925" y="2885"/>
                </a:cubicBezTo>
                <a:close/>
                <a:moveTo>
                  <a:pt x="17044" y="3965"/>
                </a:moveTo>
                <a:cubicBezTo>
                  <a:pt x="18532" y="3965"/>
                  <a:pt x="20910" y="4834"/>
                  <a:pt x="23408" y="5763"/>
                </a:cubicBezTo>
                <a:cubicBezTo>
                  <a:pt x="24986" y="6343"/>
                  <a:pt x="26595" y="6932"/>
                  <a:pt x="28043" y="7322"/>
                </a:cubicBezTo>
                <a:cubicBezTo>
                  <a:pt x="26715" y="6982"/>
                  <a:pt x="25246" y="6473"/>
                  <a:pt x="23797" y="5983"/>
                </a:cubicBezTo>
                <a:cubicBezTo>
                  <a:pt x="21402" y="5155"/>
                  <a:pt x="19110" y="4366"/>
                  <a:pt x="17587" y="4366"/>
                </a:cubicBezTo>
                <a:cubicBezTo>
                  <a:pt x="17090" y="4366"/>
                  <a:pt x="16674" y="4450"/>
                  <a:pt x="16365" y="4644"/>
                </a:cubicBezTo>
                <a:cubicBezTo>
                  <a:pt x="16025" y="4864"/>
                  <a:pt x="15825" y="5214"/>
                  <a:pt x="15775" y="5683"/>
                </a:cubicBezTo>
                <a:cubicBezTo>
                  <a:pt x="14946" y="13346"/>
                  <a:pt x="11899" y="22158"/>
                  <a:pt x="8013" y="28132"/>
                </a:cubicBezTo>
                <a:cubicBezTo>
                  <a:pt x="6394" y="30630"/>
                  <a:pt x="5875" y="31998"/>
                  <a:pt x="6234" y="32837"/>
                </a:cubicBezTo>
                <a:cubicBezTo>
                  <a:pt x="6604" y="33737"/>
                  <a:pt x="7933" y="33996"/>
                  <a:pt x="9941" y="34396"/>
                </a:cubicBezTo>
                <a:lnTo>
                  <a:pt x="10101" y="34426"/>
                </a:lnTo>
                <a:cubicBezTo>
                  <a:pt x="9741" y="34376"/>
                  <a:pt x="9391" y="34316"/>
                  <a:pt x="9052" y="34266"/>
                </a:cubicBezTo>
                <a:lnTo>
                  <a:pt x="9042" y="34266"/>
                </a:lnTo>
                <a:cubicBezTo>
                  <a:pt x="7173" y="33986"/>
                  <a:pt x="5925" y="33797"/>
                  <a:pt x="5605" y="33057"/>
                </a:cubicBezTo>
                <a:cubicBezTo>
                  <a:pt x="5285" y="32328"/>
                  <a:pt x="5865" y="30999"/>
                  <a:pt x="7603" y="28482"/>
                </a:cubicBezTo>
                <a:cubicBezTo>
                  <a:pt x="11889" y="22258"/>
                  <a:pt x="14996" y="13106"/>
                  <a:pt x="15495" y="5164"/>
                </a:cubicBezTo>
                <a:cubicBezTo>
                  <a:pt x="15525" y="4714"/>
                  <a:pt x="15685" y="4415"/>
                  <a:pt x="15985" y="4215"/>
                </a:cubicBezTo>
                <a:cubicBezTo>
                  <a:pt x="16245" y="4045"/>
                  <a:pt x="16604" y="3965"/>
                  <a:pt x="17044" y="3965"/>
                </a:cubicBezTo>
                <a:close/>
                <a:moveTo>
                  <a:pt x="15411" y="2336"/>
                </a:moveTo>
                <a:cubicBezTo>
                  <a:pt x="15429" y="2336"/>
                  <a:pt x="15447" y="2336"/>
                  <a:pt x="15465" y="2337"/>
                </a:cubicBezTo>
                <a:cubicBezTo>
                  <a:pt x="16954" y="2337"/>
                  <a:pt x="19601" y="3485"/>
                  <a:pt x="22369" y="4684"/>
                </a:cubicBezTo>
                <a:cubicBezTo>
                  <a:pt x="24127" y="5444"/>
                  <a:pt x="25915" y="6213"/>
                  <a:pt x="27524" y="6752"/>
                </a:cubicBezTo>
                <a:cubicBezTo>
                  <a:pt x="26025" y="6273"/>
                  <a:pt x="24387" y="5593"/>
                  <a:pt x="22758" y="4924"/>
                </a:cubicBezTo>
                <a:cubicBezTo>
                  <a:pt x="20071" y="3818"/>
                  <a:pt x="17509" y="2755"/>
                  <a:pt x="15977" y="2755"/>
                </a:cubicBezTo>
                <a:cubicBezTo>
                  <a:pt x="15573" y="2755"/>
                  <a:pt x="15240" y="2829"/>
                  <a:pt x="14996" y="2996"/>
                </a:cubicBezTo>
                <a:cubicBezTo>
                  <a:pt x="14676" y="3206"/>
                  <a:pt x="14526" y="3575"/>
                  <a:pt x="14526" y="4085"/>
                </a:cubicBezTo>
                <a:cubicBezTo>
                  <a:pt x="14666" y="12577"/>
                  <a:pt x="11489" y="22337"/>
                  <a:pt x="6444" y="28941"/>
                </a:cubicBezTo>
                <a:cubicBezTo>
                  <a:pt x="4346" y="31699"/>
                  <a:pt x="3677" y="32977"/>
                  <a:pt x="3986" y="33657"/>
                </a:cubicBezTo>
                <a:cubicBezTo>
                  <a:pt x="4236" y="34206"/>
                  <a:pt x="5115" y="34346"/>
                  <a:pt x="6454" y="34446"/>
                </a:cubicBezTo>
                <a:lnTo>
                  <a:pt x="6294" y="34436"/>
                </a:lnTo>
                <a:cubicBezTo>
                  <a:pt x="4666" y="34396"/>
                  <a:pt x="3597" y="34376"/>
                  <a:pt x="3357" y="33876"/>
                </a:cubicBezTo>
                <a:cubicBezTo>
                  <a:pt x="3097" y="33307"/>
                  <a:pt x="3817" y="32068"/>
                  <a:pt x="6034" y="29291"/>
                </a:cubicBezTo>
                <a:cubicBezTo>
                  <a:pt x="11469" y="22477"/>
                  <a:pt x="14696" y="12367"/>
                  <a:pt x="14247" y="3535"/>
                </a:cubicBezTo>
                <a:cubicBezTo>
                  <a:pt x="14227" y="3066"/>
                  <a:pt x="14346" y="2736"/>
                  <a:pt x="14626" y="2546"/>
                </a:cubicBezTo>
                <a:cubicBezTo>
                  <a:pt x="14860" y="2406"/>
                  <a:pt x="15138" y="2336"/>
                  <a:pt x="15411" y="2336"/>
                </a:cubicBezTo>
                <a:close/>
                <a:moveTo>
                  <a:pt x="17593" y="4504"/>
                </a:moveTo>
                <a:cubicBezTo>
                  <a:pt x="19082" y="4504"/>
                  <a:pt x="21370" y="5294"/>
                  <a:pt x="23747" y="6113"/>
                </a:cubicBezTo>
                <a:cubicBezTo>
                  <a:pt x="25246" y="6632"/>
                  <a:pt x="26775" y="7152"/>
                  <a:pt x="28143" y="7492"/>
                </a:cubicBezTo>
                <a:cubicBezTo>
                  <a:pt x="26884" y="7202"/>
                  <a:pt x="25506" y="6762"/>
                  <a:pt x="24147" y="6333"/>
                </a:cubicBezTo>
                <a:cubicBezTo>
                  <a:pt x="21867" y="5604"/>
                  <a:pt x="19673" y="4903"/>
                  <a:pt x="18160" y="4903"/>
                </a:cubicBezTo>
                <a:cubicBezTo>
                  <a:pt x="17618" y="4903"/>
                  <a:pt x="17164" y="4993"/>
                  <a:pt x="16824" y="5204"/>
                </a:cubicBezTo>
                <a:cubicBezTo>
                  <a:pt x="16474" y="5434"/>
                  <a:pt x="16235" y="5803"/>
                  <a:pt x="16185" y="6223"/>
                </a:cubicBezTo>
                <a:cubicBezTo>
                  <a:pt x="14996" y="13776"/>
                  <a:pt x="12069" y="22068"/>
                  <a:pt x="8532" y="27872"/>
                </a:cubicBezTo>
                <a:cubicBezTo>
                  <a:pt x="7083" y="30270"/>
                  <a:pt x="6614" y="31679"/>
                  <a:pt x="6983" y="32578"/>
                </a:cubicBezTo>
                <a:cubicBezTo>
                  <a:pt x="7403" y="33577"/>
                  <a:pt x="8782" y="33916"/>
                  <a:pt x="10880" y="34436"/>
                </a:cubicBezTo>
                <a:lnTo>
                  <a:pt x="11279" y="34536"/>
                </a:lnTo>
                <a:cubicBezTo>
                  <a:pt x="10820" y="34436"/>
                  <a:pt x="10380" y="34346"/>
                  <a:pt x="9981" y="34266"/>
                </a:cubicBezTo>
                <a:lnTo>
                  <a:pt x="9971" y="34266"/>
                </a:lnTo>
                <a:cubicBezTo>
                  <a:pt x="8003" y="33876"/>
                  <a:pt x="6704" y="33627"/>
                  <a:pt x="6354" y="32797"/>
                </a:cubicBezTo>
                <a:cubicBezTo>
                  <a:pt x="6024" y="32008"/>
                  <a:pt x="6554" y="30630"/>
                  <a:pt x="8122" y="28212"/>
                </a:cubicBezTo>
                <a:cubicBezTo>
                  <a:pt x="12019" y="22218"/>
                  <a:pt x="15076" y="13376"/>
                  <a:pt x="15915" y="5703"/>
                </a:cubicBezTo>
                <a:cubicBezTo>
                  <a:pt x="15955" y="5274"/>
                  <a:pt x="16135" y="4964"/>
                  <a:pt x="16444" y="4764"/>
                </a:cubicBezTo>
                <a:cubicBezTo>
                  <a:pt x="16724" y="4584"/>
                  <a:pt x="17124" y="4504"/>
                  <a:pt x="17593" y="4504"/>
                </a:cubicBezTo>
                <a:close/>
                <a:moveTo>
                  <a:pt x="14966" y="1788"/>
                </a:moveTo>
                <a:cubicBezTo>
                  <a:pt x="16441" y="1788"/>
                  <a:pt x="19172" y="3023"/>
                  <a:pt x="22029" y="4305"/>
                </a:cubicBezTo>
                <a:cubicBezTo>
                  <a:pt x="23877" y="5144"/>
                  <a:pt x="25765" y="5993"/>
                  <a:pt x="27444" y="6583"/>
                </a:cubicBezTo>
                <a:cubicBezTo>
                  <a:pt x="25875" y="6053"/>
                  <a:pt x="24127" y="5294"/>
                  <a:pt x="22419" y="4554"/>
                </a:cubicBezTo>
                <a:cubicBezTo>
                  <a:pt x="19640" y="3353"/>
                  <a:pt x="16989" y="2210"/>
                  <a:pt x="15461" y="2210"/>
                </a:cubicBezTo>
                <a:cubicBezTo>
                  <a:pt x="15082" y="2210"/>
                  <a:pt x="14772" y="2280"/>
                  <a:pt x="14546" y="2436"/>
                </a:cubicBezTo>
                <a:cubicBezTo>
                  <a:pt x="14227" y="2646"/>
                  <a:pt x="14087" y="3026"/>
                  <a:pt x="14117" y="3545"/>
                </a:cubicBezTo>
                <a:cubicBezTo>
                  <a:pt x="14556" y="12347"/>
                  <a:pt x="11349" y="22417"/>
                  <a:pt x="5925" y="29211"/>
                </a:cubicBezTo>
                <a:cubicBezTo>
                  <a:pt x="3617" y="32098"/>
                  <a:pt x="2937" y="33287"/>
                  <a:pt x="3237" y="33926"/>
                </a:cubicBezTo>
                <a:cubicBezTo>
                  <a:pt x="3447" y="34386"/>
                  <a:pt x="4136" y="34496"/>
                  <a:pt x="5265" y="34536"/>
                </a:cubicBezTo>
                <a:cubicBezTo>
                  <a:pt x="4936" y="34543"/>
                  <a:pt x="4633" y="34548"/>
                  <a:pt x="4357" y="34548"/>
                </a:cubicBezTo>
                <a:cubicBezTo>
                  <a:pt x="3401" y="34548"/>
                  <a:pt x="2781" y="34480"/>
                  <a:pt x="2618" y="34146"/>
                </a:cubicBezTo>
                <a:lnTo>
                  <a:pt x="2608" y="34146"/>
                </a:lnTo>
                <a:cubicBezTo>
                  <a:pt x="2328" y="33567"/>
                  <a:pt x="3457" y="32028"/>
                  <a:pt x="5505" y="29571"/>
                </a:cubicBezTo>
                <a:cubicBezTo>
                  <a:pt x="11329" y="22577"/>
                  <a:pt x="14596" y="12147"/>
                  <a:pt x="13837" y="2996"/>
                </a:cubicBezTo>
                <a:cubicBezTo>
                  <a:pt x="13797" y="2506"/>
                  <a:pt x="13907" y="2177"/>
                  <a:pt x="14177" y="1987"/>
                </a:cubicBezTo>
                <a:cubicBezTo>
                  <a:pt x="14368" y="1850"/>
                  <a:pt x="14636" y="1788"/>
                  <a:pt x="14966" y="1788"/>
                </a:cubicBezTo>
                <a:close/>
                <a:moveTo>
                  <a:pt x="18163" y="5034"/>
                </a:moveTo>
                <a:cubicBezTo>
                  <a:pt x="19651" y="5034"/>
                  <a:pt x="21829" y="5733"/>
                  <a:pt x="24117" y="6453"/>
                </a:cubicBezTo>
                <a:cubicBezTo>
                  <a:pt x="25516" y="6902"/>
                  <a:pt x="26944" y="7352"/>
                  <a:pt x="28233" y="7651"/>
                </a:cubicBezTo>
                <a:cubicBezTo>
                  <a:pt x="27054" y="7402"/>
                  <a:pt x="25775" y="7032"/>
                  <a:pt x="24517" y="6662"/>
                </a:cubicBezTo>
                <a:cubicBezTo>
                  <a:pt x="22341" y="6038"/>
                  <a:pt x="20252" y="5428"/>
                  <a:pt x="18756" y="5428"/>
                </a:cubicBezTo>
                <a:cubicBezTo>
                  <a:pt x="18171" y="5428"/>
                  <a:pt x="17677" y="5521"/>
                  <a:pt x="17304" y="5743"/>
                </a:cubicBezTo>
                <a:cubicBezTo>
                  <a:pt x="16934" y="5963"/>
                  <a:pt x="16684" y="6333"/>
                  <a:pt x="16604" y="6752"/>
                </a:cubicBezTo>
                <a:cubicBezTo>
                  <a:pt x="15375" y="12547"/>
                  <a:pt x="12748" y="21069"/>
                  <a:pt x="9052" y="27602"/>
                </a:cubicBezTo>
                <a:cubicBezTo>
                  <a:pt x="7733" y="29940"/>
                  <a:pt x="7333" y="31349"/>
                  <a:pt x="7723" y="32308"/>
                </a:cubicBezTo>
                <a:cubicBezTo>
                  <a:pt x="8172" y="33427"/>
                  <a:pt x="9691" y="33876"/>
                  <a:pt x="11799" y="34506"/>
                </a:cubicBezTo>
                <a:lnTo>
                  <a:pt x="12358" y="34666"/>
                </a:lnTo>
                <a:cubicBezTo>
                  <a:pt x="11859" y="34536"/>
                  <a:pt x="11369" y="34416"/>
                  <a:pt x="10910" y="34296"/>
                </a:cubicBezTo>
                <a:lnTo>
                  <a:pt x="10900" y="34296"/>
                </a:lnTo>
                <a:cubicBezTo>
                  <a:pt x="8842" y="33797"/>
                  <a:pt x="7493" y="33467"/>
                  <a:pt x="7103" y="32528"/>
                </a:cubicBezTo>
                <a:cubicBezTo>
                  <a:pt x="6744" y="31669"/>
                  <a:pt x="7213" y="30300"/>
                  <a:pt x="8652" y="27942"/>
                </a:cubicBezTo>
                <a:cubicBezTo>
                  <a:pt x="12189" y="22118"/>
                  <a:pt x="15136" y="13806"/>
                  <a:pt x="16325" y="6243"/>
                </a:cubicBezTo>
                <a:cubicBezTo>
                  <a:pt x="16365" y="5863"/>
                  <a:pt x="16574" y="5524"/>
                  <a:pt x="16904" y="5314"/>
                </a:cubicBezTo>
                <a:cubicBezTo>
                  <a:pt x="17224" y="5124"/>
                  <a:pt x="17653" y="5034"/>
                  <a:pt x="18163" y="5034"/>
                </a:cubicBezTo>
                <a:close/>
                <a:moveTo>
                  <a:pt x="14470" y="1240"/>
                </a:moveTo>
                <a:cubicBezTo>
                  <a:pt x="15944" y="1240"/>
                  <a:pt x="18752" y="2557"/>
                  <a:pt x="21689" y="3935"/>
                </a:cubicBezTo>
                <a:cubicBezTo>
                  <a:pt x="23608" y="4834"/>
                  <a:pt x="25566" y="5753"/>
                  <a:pt x="27314" y="6393"/>
                </a:cubicBezTo>
                <a:cubicBezTo>
                  <a:pt x="25686" y="5813"/>
                  <a:pt x="23867" y="4994"/>
                  <a:pt x="22089" y="4185"/>
                </a:cubicBezTo>
                <a:cubicBezTo>
                  <a:pt x="19221" y="2896"/>
                  <a:pt x="16484" y="1661"/>
                  <a:pt x="14955" y="1661"/>
                </a:cubicBezTo>
                <a:cubicBezTo>
                  <a:pt x="14599" y="1661"/>
                  <a:pt x="14308" y="1728"/>
                  <a:pt x="14097" y="1877"/>
                </a:cubicBezTo>
                <a:cubicBezTo>
                  <a:pt x="13787" y="2097"/>
                  <a:pt x="13657" y="2476"/>
                  <a:pt x="13697" y="3016"/>
                </a:cubicBezTo>
                <a:cubicBezTo>
                  <a:pt x="14456" y="12127"/>
                  <a:pt x="11199" y="22507"/>
                  <a:pt x="5405" y="29491"/>
                </a:cubicBezTo>
                <a:cubicBezTo>
                  <a:pt x="2917" y="32488"/>
                  <a:pt x="2208" y="33627"/>
                  <a:pt x="2478" y="34206"/>
                </a:cubicBezTo>
                <a:cubicBezTo>
                  <a:pt x="2658" y="34576"/>
                  <a:pt x="3217" y="34676"/>
                  <a:pt x="4126" y="34686"/>
                </a:cubicBezTo>
                <a:cubicBezTo>
                  <a:pt x="3721" y="34705"/>
                  <a:pt x="3360" y="34720"/>
                  <a:pt x="3051" y="34720"/>
                </a:cubicBezTo>
                <a:cubicBezTo>
                  <a:pt x="2402" y="34720"/>
                  <a:pt x="1984" y="34653"/>
                  <a:pt x="1868" y="34416"/>
                </a:cubicBezTo>
                <a:lnTo>
                  <a:pt x="1858" y="34416"/>
                </a:lnTo>
                <a:cubicBezTo>
                  <a:pt x="1609" y="33906"/>
                  <a:pt x="2718" y="32468"/>
                  <a:pt x="4985" y="29840"/>
                </a:cubicBezTo>
                <a:cubicBezTo>
                  <a:pt x="7963" y="26394"/>
                  <a:pt x="10340" y="22028"/>
                  <a:pt x="11859" y="17192"/>
                </a:cubicBezTo>
                <a:cubicBezTo>
                  <a:pt x="13407" y="12247"/>
                  <a:pt x="13957" y="7152"/>
                  <a:pt x="13417" y="2456"/>
                </a:cubicBezTo>
                <a:cubicBezTo>
                  <a:pt x="13367" y="1957"/>
                  <a:pt x="13467" y="1617"/>
                  <a:pt x="13727" y="1427"/>
                </a:cubicBezTo>
                <a:cubicBezTo>
                  <a:pt x="13908" y="1299"/>
                  <a:pt x="14159" y="1240"/>
                  <a:pt x="14470" y="1240"/>
                </a:cubicBezTo>
                <a:close/>
                <a:moveTo>
                  <a:pt x="18752" y="5563"/>
                </a:moveTo>
                <a:cubicBezTo>
                  <a:pt x="20251" y="5563"/>
                  <a:pt x="22389" y="6193"/>
                  <a:pt x="24477" y="6792"/>
                </a:cubicBezTo>
                <a:cubicBezTo>
                  <a:pt x="25785" y="7172"/>
                  <a:pt x="27114" y="7562"/>
                  <a:pt x="28323" y="7811"/>
                </a:cubicBezTo>
                <a:cubicBezTo>
                  <a:pt x="27234" y="7602"/>
                  <a:pt x="26055" y="7292"/>
                  <a:pt x="24896" y="6992"/>
                </a:cubicBezTo>
                <a:cubicBezTo>
                  <a:pt x="22848" y="6457"/>
                  <a:pt x="20863" y="5940"/>
                  <a:pt x="19388" y="5940"/>
                </a:cubicBezTo>
                <a:cubicBezTo>
                  <a:pt x="18164" y="5940"/>
                  <a:pt x="17291" y="6295"/>
                  <a:pt x="17024" y="7292"/>
                </a:cubicBezTo>
                <a:cubicBezTo>
                  <a:pt x="16065" y="10898"/>
                  <a:pt x="13367" y="20080"/>
                  <a:pt x="9591" y="27333"/>
                </a:cubicBezTo>
                <a:cubicBezTo>
                  <a:pt x="8412" y="29581"/>
                  <a:pt x="8072" y="31029"/>
                  <a:pt x="8472" y="32048"/>
                </a:cubicBezTo>
                <a:cubicBezTo>
                  <a:pt x="8962" y="33297"/>
                  <a:pt x="10560" y="33846"/>
                  <a:pt x="12768" y="34626"/>
                </a:cubicBezTo>
                <a:lnTo>
                  <a:pt x="13427" y="34856"/>
                </a:lnTo>
                <a:cubicBezTo>
                  <a:pt x="12868" y="34676"/>
                  <a:pt x="12338" y="34516"/>
                  <a:pt x="11849" y="34376"/>
                </a:cubicBezTo>
                <a:lnTo>
                  <a:pt x="11839" y="34376"/>
                </a:lnTo>
                <a:cubicBezTo>
                  <a:pt x="9691" y="33737"/>
                  <a:pt x="8272" y="33317"/>
                  <a:pt x="7843" y="32258"/>
                </a:cubicBezTo>
                <a:cubicBezTo>
                  <a:pt x="7473" y="31349"/>
                  <a:pt x="7883" y="29930"/>
                  <a:pt x="9171" y="27662"/>
                </a:cubicBezTo>
                <a:cubicBezTo>
                  <a:pt x="12878" y="21119"/>
                  <a:pt x="15505" y="12587"/>
                  <a:pt x="16734" y="6782"/>
                </a:cubicBezTo>
                <a:cubicBezTo>
                  <a:pt x="16804" y="6403"/>
                  <a:pt x="17034" y="6063"/>
                  <a:pt x="17374" y="5863"/>
                </a:cubicBezTo>
                <a:cubicBezTo>
                  <a:pt x="17723" y="5653"/>
                  <a:pt x="18193" y="5563"/>
                  <a:pt x="18752" y="5563"/>
                </a:cubicBezTo>
                <a:close/>
                <a:moveTo>
                  <a:pt x="13979" y="688"/>
                </a:moveTo>
                <a:cubicBezTo>
                  <a:pt x="15446" y="688"/>
                  <a:pt x="18329" y="2091"/>
                  <a:pt x="21350" y="3555"/>
                </a:cubicBezTo>
                <a:cubicBezTo>
                  <a:pt x="23338" y="4524"/>
                  <a:pt x="25356" y="5504"/>
                  <a:pt x="27154" y="6193"/>
                </a:cubicBezTo>
                <a:cubicBezTo>
                  <a:pt x="25466" y="5553"/>
                  <a:pt x="23588" y="4674"/>
                  <a:pt x="21749" y="3815"/>
                </a:cubicBezTo>
                <a:cubicBezTo>
                  <a:pt x="18687" y="2382"/>
                  <a:pt x="15964" y="1108"/>
                  <a:pt x="14466" y="1108"/>
                </a:cubicBezTo>
                <a:cubicBezTo>
                  <a:pt x="14127" y="1108"/>
                  <a:pt x="13850" y="1173"/>
                  <a:pt x="13647" y="1318"/>
                </a:cubicBezTo>
                <a:cubicBezTo>
                  <a:pt x="13347" y="1537"/>
                  <a:pt x="13218" y="1927"/>
                  <a:pt x="13287" y="2476"/>
                </a:cubicBezTo>
                <a:cubicBezTo>
                  <a:pt x="13817" y="7152"/>
                  <a:pt x="13277" y="12227"/>
                  <a:pt x="11719" y="17152"/>
                </a:cubicBezTo>
                <a:cubicBezTo>
                  <a:pt x="10210" y="21968"/>
                  <a:pt x="7853" y="26324"/>
                  <a:pt x="4886" y="29750"/>
                </a:cubicBezTo>
                <a:cubicBezTo>
                  <a:pt x="2178" y="32877"/>
                  <a:pt x="1469" y="33936"/>
                  <a:pt x="1729" y="34476"/>
                </a:cubicBezTo>
                <a:cubicBezTo>
                  <a:pt x="1878" y="34766"/>
                  <a:pt x="2318" y="34856"/>
                  <a:pt x="3027" y="34856"/>
                </a:cubicBezTo>
                <a:cubicBezTo>
                  <a:pt x="2597" y="34896"/>
                  <a:pt x="2225" y="34923"/>
                  <a:pt x="1925" y="34923"/>
                </a:cubicBezTo>
                <a:cubicBezTo>
                  <a:pt x="1480" y="34923"/>
                  <a:pt x="1193" y="34863"/>
                  <a:pt x="1109" y="34696"/>
                </a:cubicBezTo>
                <a:lnTo>
                  <a:pt x="1109" y="34686"/>
                </a:lnTo>
                <a:cubicBezTo>
                  <a:pt x="879" y="34236"/>
                  <a:pt x="2008" y="32857"/>
                  <a:pt x="4466" y="30110"/>
                </a:cubicBezTo>
                <a:cubicBezTo>
                  <a:pt x="7613" y="26603"/>
                  <a:pt x="10091" y="22128"/>
                  <a:pt x="11629" y="17162"/>
                </a:cubicBezTo>
                <a:cubicBezTo>
                  <a:pt x="13218" y="12047"/>
                  <a:pt x="13697" y="6782"/>
                  <a:pt x="12998" y="1917"/>
                </a:cubicBezTo>
                <a:cubicBezTo>
                  <a:pt x="12928" y="1397"/>
                  <a:pt x="13018" y="1058"/>
                  <a:pt x="13277" y="868"/>
                </a:cubicBezTo>
                <a:cubicBezTo>
                  <a:pt x="13448" y="745"/>
                  <a:pt x="13685" y="688"/>
                  <a:pt x="13979" y="688"/>
                </a:cubicBezTo>
                <a:close/>
                <a:moveTo>
                  <a:pt x="19392" y="6083"/>
                </a:moveTo>
                <a:cubicBezTo>
                  <a:pt x="20840" y="6083"/>
                  <a:pt x="22818" y="6592"/>
                  <a:pt x="24856" y="7132"/>
                </a:cubicBezTo>
                <a:cubicBezTo>
                  <a:pt x="26065" y="7442"/>
                  <a:pt x="27284" y="7751"/>
                  <a:pt x="28413" y="7971"/>
                </a:cubicBezTo>
                <a:cubicBezTo>
                  <a:pt x="27414" y="7801"/>
                  <a:pt x="26335" y="7562"/>
                  <a:pt x="25286" y="7312"/>
                </a:cubicBezTo>
                <a:cubicBezTo>
                  <a:pt x="23451" y="6892"/>
                  <a:pt x="21582" y="6467"/>
                  <a:pt x="20116" y="6467"/>
                </a:cubicBezTo>
                <a:cubicBezTo>
                  <a:pt x="18788" y="6467"/>
                  <a:pt x="17790" y="6816"/>
                  <a:pt x="17443" y="7831"/>
                </a:cubicBezTo>
                <a:cubicBezTo>
                  <a:pt x="15316" y="14145"/>
                  <a:pt x="12808" y="21368"/>
                  <a:pt x="10101" y="27073"/>
                </a:cubicBezTo>
                <a:cubicBezTo>
                  <a:pt x="9062" y="29251"/>
                  <a:pt x="8792" y="30709"/>
                  <a:pt x="9211" y="31788"/>
                </a:cubicBezTo>
                <a:cubicBezTo>
                  <a:pt x="9751" y="33177"/>
                  <a:pt x="11419" y="33856"/>
                  <a:pt x="13737" y="34806"/>
                </a:cubicBezTo>
                <a:lnTo>
                  <a:pt x="14376" y="35065"/>
                </a:lnTo>
                <a:cubicBezTo>
                  <a:pt x="13827" y="34846"/>
                  <a:pt x="13297" y="34666"/>
                  <a:pt x="12818" y="34496"/>
                </a:cubicBezTo>
                <a:lnTo>
                  <a:pt x="12798" y="34496"/>
                </a:lnTo>
                <a:cubicBezTo>
                  <a:pt x="10630" y="33737"/>
                  <a:pt x="9052" y="33187"/>
                  <a:pt x="8592" y="31998"/>
                </a:cubicBezTo>
                <a:cubicBezTo>
                  <a:pt x="8202" y="31029"/>
                  <a:pt x="8542" y="29611"/>
                  <a:pt x="9701" y="27403"/>
                </a:cubicBezTo>
                <a:cubicBezTo>
                  <a:pt x="13487" y="20140"/>
                  <a:pt x="16175" y="10948"/>
                  <a:pt x="17154" y="7332"/>
                </a:cubicBezTo>
                <a:cubicBezTo>
                  <a:pt x="17404" y="6413"/>
                  <a:pt x="18233" y="6083"/>
                  <a:pt x="19392" y="6083"/>
                </a:cubicBezTo>
                <a:close/>
                <a:moveTo>
                  <a:pt x="13514" y="135"/>
                </a:moveTo>
                <a:cubicBezTo>
                  <a:pt x="14975" y="135"/>
                  <a:pt x="17929" y="1617"/>
                  <a:pt x="21030" y="3176"/>
                </a:cubicBezTo>
                <a:cubicBezTo>
                  <a:pt x="23028" y="4175"/>
                  <a:pt x="25056" y="5204"/>
                  <a:pt x="26884" y="5943"/>
                </a:cubicBezTo>
                <a:cubicBezTo>
                  <a:pt x="25176" y="5264"/>
                  <a:pt x="23278" y="4345"/>
                  <a:pt x="21420" y="3445"/>
                </a:cubicBezTo>
                <a:cubicBezTo>
                  <a:pt x="18278" y="1920"/>
                  <a:pt x="15486" y="562"/>
                  <a:pt x="13991" y="562"/>
                </a:cubicBezTo>
                <a:cubicBezTo>
                  <a:pt x="13665" y="562"/>
                  <a:pt x="13401" y="627"/>
                  <a:pt x="13208" y="768"/>
                </a:cubicBezTo>
                <a:cubicBezTo>
                  <a:pt x="12908" y="988"/>
                  <a:pt x="12798" y="1377"/>
                  <a:pt x="12878" y="1947"/>
                </a:cubicBezTo>
                <a:cubicBezTo>
                  <a:pt x="13567" y="6782"/>
                  <a:pt x="13088" y="12037"/>
                  <a:pt x="11499" y="17132"/>
                </a:cubicBezTo>
                <a:cubicBezTo>
                  <a:pt x="9961" y="22078"/>
                  <a:pt x="7503" y="26533"/>
                  <a:pt x="4376" y="30030"/>
                </a:cubicBezTo>
                <a:cubicBezTo>
                  <a:pt x="1649" y="33067"/>
                  <a:pt x="729" y="34236"/>
                  <a:pt x="989" y="34756"/>
                </a:cubicBezTo>
                <a:cubicBezTo>
                  <a:pt x="1103" y="34973"/>
                  <a:pt x="1412" y="35056"/>
                  <a:pt x="1902" y="35056"/>
                </a:cubicBezTo>
                <a:cubicBezTo>
                  <a:pt x="1930" y="35056"/>
                  <a:pt x="1959" y="35056"/>
                  <a:pt x="1988" y="35055"/>
                </a:cubicBezTo>
                <a:lnTo>
                  <a:pt x="1988" y="35055"/>
                </a:lnTo>
                <a:cubicBezTo>
                  <a:pt x="1582" y="35100"/>
                  <a:pt x="1233" y="35131"/>
                  <a:pt x="962" y="35131"/>
                </a:cubicBezTo>
                <a:cubicBezTo>
                  <a:pt x="633" y="35131"/>
                  <a:pt x="420" y="35086"/>
                  <a:pt x="360" y="34965"/>
                </a:cubicBezTo>
                <a:cubicBezTo>
                  <a:pt x="140" y="34546"/>
                  <a:pt x="1579" y="32957"/>
                  <a:pt x="3946" y="30380"/>
                </a:cubicBezTo>
                <a:cubicBezTo>
                  <a:pt x="7253" y="26813"/>
                  <a:pt x="9831" y="22228"/>
                  <a:pt x="11399" y="17132"/>
                </a:cubicBezTo>
                <a:cubicBezTo>
                  <a:pt x="13028" y="11857"/>
                  <a:pt x="13437" y="6413"/>
                  <a:pt x="12598" y="1377"/>
                </a:cubicBezTo>
                <a:cubicBezTo>
                  <a:pt x="12508" y="848"/>
                  <a:pt x="12588" y="498"/>
                  <a:pt x="12848" y="308"/>
                </a:cubicBezTo>
                <a:cubicBezTo>
                  <a:pt x="13009" y="189"/>
                  <a:pt x="13234" y="135"/>
                  <a:pt x="13514" y="135"/>
                </a:cubicBezTo>
                <a:close/>
                <a:moveTo>
                  <a:pt x="20101" y="6602"/>
                </a:moveTo>
                <a:cubicBezTo>
                  <a:pt x="21550" y="6602"/>
                  <a:pt x="23418" y="7032"/>
                  <a:pt x="25256" y="7452"/>
                </a:cubicBezTo>
                <a:cubicBezTo>
                  <a:pt x="26345" y="7701"/>
                  <a:pt x="27454" y="7951"/>
                  <a:pt x="28473" y="8111"/>
                </a:cubicBezTo>
                <a:cubicBezTo>
                  <a:pt x="27584" y="7991"/>
                  <a:pt x="26635" y="7801"/>
                  <a:pt x="25706" y="7622"/>
                </a:cubicBezTo>
                <a:cubicBezTo>
                  <a:pt x="24003" y="7295"/>
                  <a:pt x="22273" y="6961"/>
                  <a:pt x="20856" y="6961"/>
                </a:cubicBezTo>
                <a:cubicBezTo>
                  <a:pt x="19412" y="6961"/>
                  <a:pt x="18292" y="7307"/>
                  <a:pt x="17853" y="8361"/>
                </a:cubicBezTo>
                <a:cubicBezTo>
                  <a:pt x="16864" y="10769"/>
                  <a:pt x="15825" y="13496"/>
                  <a:pt x="14736" y="16373"/>
                </a:cubicBezTo>
                <a:cubicBezTo>
                  <a:pt x="13387" y="19910"/>
                  <a:pt x="11999" y="23566"/>
                  <a:pt x="10620" y="26803"/>
                </a:cubicBezTo>
                <a:cubicBezTo>
                  <a:pt x="8372" y="32078"/>
                  <a:pt x="10650" y="33137"/>
                  <a:pt x="14766" y="35055"/>
                </a:cubicBezTo>
                <a:lnTo>
                  <a:pt x="15266" y="35285"/>
                </a:lnTo>
                <a:cubicBezTo>
                  <a:pt x="14766" y="35065"/>
                  <a:pt x="14267" y="34866"/>
                  <a:pt x="13797" y="34676"/>
                </a:cubicBezTo>
                <a:lnTo>
                  <a:pt x="13787" y="34676"/>
                </a:lnTo>
                <a:cubicBezTo>
                  <a:pt x="11499" y="33747"/>
                  <a:pt x="9851" y="33067"/>
                  <a:pt x="9331" y="31738"/>
                </a:cubicBezTo>
                <a:cubicBezTo>
                  <a:pt x="8932" y="30699"/>
                  <a:pt x="9211" y="29271"/>
                  <a:pt x="10220" y="27123"/>
                </a:cubicBezTo>
                <a:cubicBezTo>
                  <a:pt x="12928" y="21418"/>
                  <a:pt x="15435" y="14195"/>
                  <a:pt x="17573" y="7871"/>
                </a:cubicBezTo>
                <a:cubicBezTo>
                  <a:pt x="17893" y="6922"/>
                  <a:pt x="18832" y="6602"/>
                  <a:pt x="20101" y="6602"/>
                </a:cubicBezTo>
                <a:close/>
                <a:moveTo>
                  <a:pt x="20860" y="7092"/>
                </a:moveTo>
                <a:cubicBezTo>
                  <a:pt x="22249" y="7092"/>
                  <a:pt x="23977" y="7422"/>
                  <a:pt x="25686" y="7751"/>
                </a:cubicBezTo>
                <a:cubicBezTo>
                  <a:pt x="26635" y="7931"/>
                  <a:pt x="27594" y="8121"/>
                  <a:pt x="28503" y="8251"/>
                </a:cubicBezTo>
                <a:cubicBezTo>
                  <a:pt x="27744" y="8161"/>
                  <a:pt x="26944" y="8041"/>
                  <a:pt x="26165" y="7911"/>
                </a:cubicBezTo>
                <a:cubicBezTo>
                  <a:pt x="24625" y="7674"/>
                  <a:pt x="23059" y="7431"/>
                  <a:pt x="21716" y="7431"/>
                </a:cubicBezTo>
                <a:cubicBezTo>
                  <a:pt x="20116" y="7431"/>
                  <a:pt x="18831" y="7777"/>
                  <a:pt x="18283" y="8890"/>
                </a:cubicBezTo>
                <a:cubicBezTo>
                  <a:pt x="16035" y="13436"/>
                  <a:pt x="13767" y="19500"/>
                  <a:pt x="11769" y="24855"/>
                </a:cubicBezTo>
                <a:cubicBezTo>
                  <a:pt x="11559" y="25425"/>
                  <a:pt x="11349" y="25984"/>
                  <a:pt x="11150" y="26533"/>
                </a:cubicBezTo>
                <a:cubicBezTo>
                  <a:pt x="9151" y="31878"/>
                  <a:pt x="11539" y="33127"/>
                  <a:pt x="15875" y="35405"/>
                </a:cubicBezTo>
                <a:lnTo>
                  <a:pt x="16085" y="35515"/>
                </a:lnTo>
                <a:cubicBezTo>
                  <a:pt x="15655" y="35305"/>
                  <a:pt x="15236" y="35115"/>
                  <a:pt x="14836" y="34925"/>
                </a:cubicBezTo>
                <a:lnTo>
                  <a:pt x="14826" y="34925"/>
                </a:lnTo>
                <a:cubicBezTo>
                  <a:pt x="10650" y="32977"/>
                  <a:pt x="8552" y="32008"/>
                  <a:pt x="10740" y="26853"/>
                </a:cubicBezTo>
                <a:cubicBezTo>
                  <a:pt x="12119" y="23616"/>
                  <a:pt x="13517" y="19960"/>
                  <a:pt x="14866" y="16423"/>
                </a:cubicBezTo>
                <a:cubicBezTo>
                  <a:pt x="15965" y="13536"/>
                  <a:pt x="16994" y="10818"/>
                  <a:pt x="17983" y="8411"/>
                </a:cubicBezTo>
                <a:cubicBezTo>
                  <a:pt x="18393" y="7422"/>
                  <a:pt x="19462" y="7092"/>
                  <a:pt x="20860" y="7092"/>
                </a:cubicBezTo>
                <a:close/>
                <a:moveTo>
                  <a:pt x="21719" y="7562"/>
                </a:moveTo>
                <a:cubicBezTo>
                  <a:pt x="23048" y="7562"/>
                  <a:pt x="24607" y="7811"/>
                  <a:pt x="26145" y="8041"/>
                </a:cubicBezTo>
                <a:cubicBezTo>
                  <a:pt x="26994" y="8171"/>
                  <a:pt x="27853" y="8311"/>
                  <a:pt x="28673" y="8401"/>
                </a:cubicBezTo>
                <a:cubicBezTo>
                  <a:pt x="28043" y="8351"/>
                  <a:pt x="27374" y="8271"/>
                  <a:pt x="26695" y="8191"/>
                </a:cubicBezTo>
                <a:lnTo>
                  <a:pt x="26685" y="8191"/>
                </a:lnTo>
                <a:cubicBezTo>
                  <a:pt x="25340" y="8034"/>
                  <a:pt x="23975" y="7877"/>
                  <a:pt x="22747" y="7877"/>
                </a:cubicBezTo>
                <a:cubicBezTo>
                  <a:pt x="20929" y="7877"/>
                  <a:pt x="19412" y="8221"/>
                  <a:pt x="18702" y="9420"/>
                </a:cubicBezTo>
                <a:cubicBezTo>
                  <a:pt x="15735" y="14445"/>
                  <a:pt x="13238" y="21348"/>
                  <a:pt x="11669" y="26264"/>
                </a:cubicBezTo>
                <a:cubicBezTo>
                  <a:pt x="9951" y="31629"/>
                  <a:pt x="12508" y="33237"/>
                  <a:pt x="16824" y="35755"/>
                </a:cubicBezTo>
                <a:lnTo>
                  <a:pt x="15935" y="35285"/>
                </a:lnTo>
                <a:cubicBezTo>
                  <a:pt x="11669" y="33047"/>
                  <a:pt x="9321" y="31808"/>
                  <a:pt x="11279" y="26573"/>
                </a:cubicBezTo>
                <a:lnTo>
                  <a:pt x="11899" y="24895"/>
                </a:lnTo>
                <a:cubicBezTo>
                  <a:pt x="13897" y="19550"/>
                  <a:pt x="16155" y="13486"/>
                  <a:pt x="18403" y="8940"/>
                </a:cubicBezTo>
                <a:cubicBezTo>
                  <a:pt x="18922" y="7891"/>
                  <a:pt x="20161" y="7562"/>
                  <a:pt x="21719" y="7562"/>
                </a:cubicBezTo>
                <a:close/>
                <a:moveTo>
                  <a:pt x="22728" y="8011"/>
                </a:moveTo>
                <a:cubicBezTo>
                  <a:pt x="23957" y="8011"/>
                  <a:pt x="25326" y="8171"/>
                  <a:pt x="26665" y="8331"/>
                </a:cubicBezTo>
                <a:cubicBezTo>
                  <a:pt x="27334" y="8401"/>
                  <a:pt x="27983" y="8481"/>
                  <a:pt x="28613" y="8531"/>
                </a:cubicBezTo>
                <a:cubicBezTo>
                  <a:pt x="28193" y="8511"/>
                  <a:pt x="27764" y="8481"/>
                  <a:pt x="27324" y="8451"/>
                </a:cubicBezTo>
                <a:cubicBezTo>
                  <a:pt x="26211" y="8368"/>
                  <a:pt x="25086" y="8285"/>
                  <a:pt x="24028" y="8285"/>
                </a:cubicBezTo>
                <a:cubicBezTo>
                  <a:pt x="21906" y="8285"/>
                  <a:pt x="20055" y="8619"/>
                  <a:pt x="19122" y="9959"/>
                </a:cubicBezTo>
                <a:cubicBezTo>
                  <a:pt x="16404" y="13846"/>
                  <a:pt x="13817" y="19840"/>
                  <a:pt x="12189" y="25994"/>
                </a:cubicBezTo>
                <a:cubicBezTo>
                  <a:pt x="10810" y="31259"/>
                  <a:pt x="13377" y="33347"/>
                  <a:pt x="17513" y="35994"/>
                </a:cubicBezTo>
                <a:lnTo>
                  <a:pt x="17164" y="35795"/>
                </a:lnTo>
                <a:cubicBezTo>
                  <a:pt x="12748" y="33227"/>
                  <a:pt x="10081" y="31669"/>
                  <a:pt x="11799" y="26304"/>
                </a:cubicBezTo>
                <a:cubicBezTo>
                  <a:pt x="13367" y="21398"/>
                  <a:pt x="15855" y="14505"/>
                  <a:pt x="18812" y="9490"/>
                </a:cubicBezTo>
                <a:cubicBezTo>
                  <a:pt x="19492" y="8341"/>
                  <a:pt x="20960" y="8011"/>
                  <a:pt x="22728" y="8011"/>
                </a:cubicBezTo>
                <a:close/>
                <a:moveTo>
                  <a:pt x="24037" y="8411"/>
                </a:moveTo>
                <a:cubicBezTo>
                  <a:pt x="25096" y="8411"/>
                  <a:pt x="26215" y="8501"/>
                  <a:pt x="27324" y="8581"/>
                </a:cubicBezTo>
                <a:cubicBezTo>
                  <a:pt x="27804" y="8611"/>
                  <a:pt x="28283" y="8651"/>
                  <a:pt x="28743" y="8671"/>
                </a:cubicBezTo>
                <a:lnTo>
                  <a:pt x="28233" y="8661"/>
                </a:lnTo>
                <a:cubicBezTo>
                  <a:pt x="27511" y="8639"/>
                  <a:pt x="26767" y="8616"/>
                  <a:pt x="26028" y="8616"/>
                </a:cubicBezTo>
                <a:cubicBezTo>
                  <a:pt x="23407" y="8616"/>
                  <a:pt x="20851" y="8899"/>
                  <a:pt x="19541" y="10489"/>
                </a:cubicBezTo>
                <a:cubicBezTo>
                  <a:pt x="16444" y="14245"/>
                  <a:pt x="13887" y="19940"/>
                  <a:pt x="12718" y="25724"/>
                </a:cubicBezTo>
                <a:cubicBezTo>
                  <a:pt x="11679" y="30829"/>
                  <a:pt x="13997" y="33337"/>
                  <a:pt x="18163" y="36244"/>
                </a:cubicBezTo>
                <a:cubicBezTo>
                  <a:pt x="13587" y="33347"/>
                  <a:pt x="10900" y="31449"/>
                  <a:pt x="12318" y="26024"/>
                </a:cubicBezTo>
                <a:cubicBezTo>
                  <a:pt x="13937" y="19890"/>
                  <a:pt x="16524" y="13906"/>
                  <a:pt x="19232" y="10029"/>
                </a:cubicBezTo>
                <a:cubicBezTo>
                  <a:pt x="20131" y="8740"/>
                  <a:pt x="21949" y="8411"/>
                  <a:pt x="24037" y="8411"/>
                </a:cubicBezTo>
                <a:close/>
                <a:moveTo>
                  <a:pt x="26015" y="8750"/>
                </a:moveTo>
                <a:cubicBezTo>
                  <a:pt x="26755" y="8750"/>
                  <a:pt x="27494" y="8770"/>
                  <a:pt x="28223" y="8800"/>
                </a:cubicBezTo>
                <a:lnTo>
                  <a:pt x="28763" y="8810"/>
                </a:lnTo>
                <a:cubicBezTo>
                  <a:pt x="25436" y="8830"/>
                  <a:pt x="21899" y="9030"/>
                  <a:pt x="19961" y="11018"/>
                </a:cubicBezTo>
                <a:cubicBezTo>
                  <a:pt x="16514" y="14555"/>
                  <a:pt x="14007" y="19950"/>
                  <a:pt x="13238" y="25464"/>
                </a:cubicBezTo>
                <a:cubicBezTo>
                  <a:pt x="12878" y="28062"/>
                  <a:pt x="13317" y="30300"/>
                  <a:pt x="14596" y="32298"/>
                </a:cubicBezTo>
                <a:cubicBezTo>
                  <a:pt x="15475" y="33677"/>
                  <a:pt x="16774" y="34995"/>
                  <a:pt x="18712" y="36464"/>
                </a:cubicBezTo>
                <a:cubicBezTo>
                  <a:pt x="14296" y="33437"/>
                  <a:pt x="11789" y="30969"/>
                  <a:pt x="12848" y="25754"/>
                </a:cubicBezTo>
                <a:cubicBezTo>
                  <a:pt x="14017" y="19990"/>
                  <a:pt x="16554" y="14315"/>
                  <a:pt x="19641" y="10569"/>
                </a:cubicBezTo>
                <a:cubicBezTo>
                  <a:pt x="20920" y="9030"/>
                  <a:pt x="23428" y="8750"/>
                  <a:pt x="26015" y="8750"/>
                </a:cubicBezTo>
                <a:close/>
                <a:moveTo>
                  <a:pt x="28833" y="8950"/>
                </a:moveTo>
                <a:lnTo>
                  <a:pt x="28833" y="8950"/>
                </a:lnTo>
                <a:cubicBezTo>
                  <a:pt x="24986" y="9110"/>
                  <a:pt x="22209" y="9969"/>
                  <a:pt x="20381" y="11558"/>
                </a:cubicBezTo>
                <a:cubicBezTo>
                  <a:pt x="16614" y="14825"/>
                  <a:pt x="14137" y="19920"/>
                  <a:pt x="13757" y="25195"/>
                </a:cubicBezTo>
                <a:cubicBezTo>
                  <a:pt x="13437" y="29650"/>
                  <a:pt x="15236" y="33417"/>
                  <a:pt x="19232" y="36684"/>
                </a:cubicBezTo>
                <a:cubicBezTo>
                  <a:pt x="15056" y="33627"/>
                  <a:pt x="12658" y="30590"/>
                  <a:pt x="13377" y="25484"/>
                </a:cubicBezTo>
                <a:cubicBezTo>
                  <a:pt x="14137" y="20000"/>
                  <a:pt x="16634" y="14635"/>
                  <a:pt x="20061" y="11118"/>
                </a:cubicBezTo>
                <a:cubicBezTo>
                  <a:pt x="21979" y="9150"/>
                  <a:pt x="25506" y="8970"/>
                  <a:pt x="28833" y="8950"/>
                </a:cubicBezTo>
                <a:close/>
                <a:moveTo>
                  <a:pt x="28853" y="9080"/>
                </a:moveTo>
                <a:cubicBezTo>
                  <a:pt x="20702" y="9759"/>
                  <a:pt x="14279" y="16610"/>
                  <a:pt x="14277" y="24930"/>
                </a:cubicBezTo>
                <a:lnTo>
                  <a:pt x="14277" y="24930"/>
                </a:lnTo>
                <a:cubicBezTo>
                  <a:pt x="14277" y="24928"/>
                  <a:pt x="14277" y="24927"/>
                  <a:pt x="14277" y="24925"/>
                </a:cubicBezTo>
                <a:lnTo>
                  <a:pt x="14277" y="24935"/>
                </a:lnTo>
                <a:cubicBezTo>
                  <a:pt x="14277" y="24933"/>
                  <a:pt x="14277" y="24932"/>
                  <a:pt x="14277" y="24930"/>
                </a:cubicBezTo>
                <a:lnTo>
                  <a:pt x="14277" y="24930"/>
                </a:lnTo>
                <a:cubicBezTo>
                  <a:pt x="14278" y="29554"/>
                  <a:pt x="16296" y="33947"/>
                  <a:pt x="19801" y="36964"/>
                </a:cubicBezTo>
                <a:cubicBezTo>
                  <a:pt x="15495" y="33647"/>
                  <a:pt x="13557" y="29790"/>
                  <a:pt x="13897" y="25205"/>
                </a:cubicBezTo>
                <a:cubicBezTo>
                  <a:pt x="14267" y="19970"/>
                  <a:pt x="16724" y="14905"/>
                  <a:pt x="20471" y="11658"/>
                </a:cubicBezTo>
                <a:cubicBezTo>
                  <a:pt x="22279" y="10089"/>
                  <a:pt x="25026" y="9240"/>
                  <a:pt x="28853" y="9080"/>
                </a:cubicBezTo>
                <a:close/>
                <a:moveTo>
                  <a:pt x="32309" y="9170"/>
                </a:moveTo>
                <a:lnTo>
                  <a:pt x="32309" y="9170"/>
                </a:lnTo>
                <a:cubicBezTo>
                  <a:pt x="36166" y="9600"/>
                  <a:pt x="39662" y="11208"/>
                  <a:pt x="42300" y="13816"/>
                </a:cubicBezTo>
                <a:cubicBezTo>
                  <a:pt x="44727" y="16203"/>
                  <a:pt x="46116" y="20140"/>
                  <a:pt x="46116" y="24625"/>
                </a:cubicBezTo>
                <a:cubicBezTo>
                  <a:pt x="46096" y="27263"/>
                  <a:pt x="45596" y="29880"/>
                  <a:pt x="44647" y="32338"/>
                </a:cubicBezTo>
                <a:cubicBezTo>
                  <a:pt x="43598" y="35045"/>
                  <a:pt x="40981" y="37463"/>
                  <a:pt x="37234" y="39181"/>
                </a:cubicBezTo>
                <a:cubicBezTo>
                  <a:pt x="42649" y="36494"/>
                  <a:pt x="46076" y="30979"/>
                  <a:pt x="46086" y="24935"/>
                </a:cubicBezTo>
                <a:cubicBezTo>
                  <a:pt x="46086" y="16883"/>
                  <a:pt x="40082" y="10219"/>
                  <a:pt x="32309" y="9170"/>
                </a:cubicBezTo>
                <a:close/>
                <a:moveTo>
                  <a:pt x="32699" y="9080"/>
                </a:moveTo>
                <a:cubicBezTo>
                  <a:pt x="36565" y="9510"/>
                  <a:pt x="40062" y="10948"/>
                  <a:pt x="42709" y="13256"/>
                </a:cubicBezTo>
                <a:cubicBezTo>
                  <a:pt x="44048" y="14415"/>
                  <a:pt x="46286" y="17392"/>
                  <a:pt x="46286" y="24316"/>
                </a:cubicBezTo>
                <a:cubicBezTo>
                  <a:pt x="46286" y="26683"/>
                  <a:pt x="45866" y="29660"/>
                  <a:pt x="45127" y="32458"/>
                </a:cubicBezTo>
                <a:cubicBezTo>
                  <a:pt x="44448" y="35045"/>
                  <a:pt x="41840" y="37333"/>
                  <a:pt x="37364" y="39271"/>
                </a:cubicBezTo>
                <a:cubicBezTo>
                  <a:pt x="41101" y="37533"/>
                  <a:pt x="43718" y="35115"/>
                  <a:pt x="44767" y="32388"/>
                </a:cubicBezTo>
                <a:cubicBezTo>
                  <a:pt x="45726" y="29910"/>
                  <a:pt x="46236" y="27283"/>
                  <a:pt x="46256" y="24625"/>
                </a:cubicBezTo>
                <a:cubicBezTo>
                  <a:pt x="46256" y="20110"/>
                  <a:pt x="44847" y="16133"/>
                  <a:pt x="42400" y="13716"/>
                </a:cubicBezTo>
                <a:cubicBezTo>
                  <a:pt x="39812" y="11178"/>
                  <a:pt x="36435" y="9570"/>
                  <a:pt x="32699" y="9080"/>
                </a:cubicBezTo>
                <a:close/>
                <a:moveTo>
                  <a:pt x="32909" y="8970"/>
                </a:moveTo>
                <a:lnTo>
                  <a:pt x="32909" y="8970"/>
                </a:lnTo>
                <a:cubicBezTo>
                  <a:pt x="36865" y="9360"/>
                  <a:pt x="40431" y="10649"/>
                  <a:pt x="43129" y="12697"/>
                </a:cubicBezTo>
                <a:lnTo>
                  <a:pt x="43119" y="12697"/>
                </a:lnTo>
                <a:cubicBezTo>
                  <a:pt x="45337" y="14375"/>
                  <a:pt x="46456" y="18181"/>
                  <a:pt x="46456" y="23996"/>
                </a:cubicBezTo>
                <a:cubicBezTo>
                  <a:pt x="46456" y="26763"/>
                  <a:pt x="45966" y="30120"/>
                  <a:pt x="45606" y="32578"/>
                </a:cubicBezTo>
                <a:cubicBezTo>
                  <a:pt x="45137" y="35795"/>
                  <a:pt x="41061" y="37933"/>
                  <a:pt x="37254" y="39461"/>
                </a:cubicBezTo>
                <a:cubicBezTo>
                  <a:pt x="41860" y="37493"/>
                  <a:pt x="44557" y="35155"/>
                  <a:pt x="45257" y="32498"/>
                </a:cubicBezTo>
                <a:cubicBezTo>
                  <a:pt x="45996" y="29680"/>
                  <a:pt x="46416" y="26693"/>
                  <a:pt x="46416" y="24316"/>
                </a:cubicBezTo>
                <a:cubicBezTo>
                  <a:pt x="46416" y="17342"/>
                  <a:pt x="44148" y="14325"/>
                  <a:pt x="42799" y="13156"/>
                </a:cubicBezTo>
                <a:cubicBezTo>
                  <a:pt x="40172" y="10868"/>
                  <a:pt x="36725" y="9430"/>
                  <a:pt x="32909" y="8970"/>
                </a:cubicBezTo>
                <a:close/>
                <a:moveTo>
                  <a:pt x="33108" y="8860"/>
                </a:moveTo>
                <a:lnTo>
                  <a:pt x="33108" y="8860"/>
                </a:lnTo>
                <a:cubicBezTo>
                  <a:pt x="37165" y="9210"/>
                  <a:pt x="40801" y="10339"/>
                  <a:pt x="43538" y="12137"/>
                </a:cubicBezTo>
                <a:cubicBezTo>
                  <a:pt x="46256" y="13925"/>
                  <a:pt x="46616" y="18981"/>
                  <a:pt x="46616" y="23686"/>
                </a:cubicBezTo>
                <a:cubicBezTo>
                  <a:pt x="46616" y="25335"/>
                  <a:pt x="46466" y="27243"/>
                  <a:pt x="46326" y="29081"/>
                </a:cubicBezTo>
                <a:cubicBezTo>
                  <a:pt x="46216" y="30390"/>
                  <a:pt x="46126" y="31629"/>
                  <a:pt x="46086" y="32708"/>
                </a:cubicBezTo>
                <a:cubicBezTo>
                  <a:pt x="45966" y="35835"/>
                  <a:pt x="41700" y="37903"/>
                  <a:pt x="37364" y="39571"/>
                </a:cubicBezTo>
                <a:cubicBezTo>
                  <a:pt x="41191" y="38032"/>
                  <a:pt x="45257" y="35865"/>
                  <a:pt x="45736" y="32598"/>
                </a:cubicBezTo>
                <a:cubicBezTo>
                  <a:pt x="46096" y="30140"/>
                  <a:pt x="46586" y="26783"/>
                  <a:pt x="46586" y="24006"/>
                </a:cubicBezTo>
                <a:cubicBezTo>
                  <a:pt x="46586" y="18131"/>
                  <a:pt x="45447" y="14305"/>
                  <a:pt x="43209" y="12597"/>
                </a:cubicBezTo>
                <a:cubicBezTo>
                  <a:pt x="40531" y="10569"/>
                  <a:pt x="37015" y="9280"/>
                  <a:pt x="33108" y="8860"/>
                </a:cubicBezTo>
                <a:close/>
                <a:moveTo>
                  <a:pt x="33178" y="8720"/>
                </a:moveTo>
                <a:lnTo>
                  <a:pt x="33178" y="8720"/>
                </a:lnTo>
                <a:cubicBezTo>
                  <a:pt x="37414" y="9010"/>
                  <a:pt x="41101" y="9989"/>
                  <a:pt x="43948" y="11578"/>
                </a:cubicBezTo>
                <a:lnTo>
                  <a:pt x="43948" y="11588"/>
                </a:lnTo>
                <a:cubicBezTo>
                  <a:pt x="46785" y="13176"/>
                  <a:pt x="46785" y="18951"/>
                  <a:pt x="46785" y="23167"/>
                </a:cubicBezTo>
                <a:lnTo>
                  <a:pt x="46785" y="23376"/>
                </a:lnTo>
                <a:cubicBezTo>
                  <a:pt x="46785" y="24525"/>
                  <a:pt x="46725" y="25814"/>
                  <a:pt x="46655" y="27163"/>
                </a:cubicBezTo>
                <a:cubicBezTo>
                  <a:pt x="46556" y="29141"/>
                  <a:pt x="46456" y="31189"/>
                  <a:pt x="46566" y="32827"/>
                </a:cubicBezTo>
                <a:cubicBezTo>
                  <a:pt x="46785" y="36094"/>
                  <a:pt x="41670" y="38162"/>
                  <a:pt x="37135" y="39801"/>
                </a:cubicBezTo>
                <a:cubicBezTo>
                  <a:pt x="41610" y="38092"/>
                  <a:pt x="46096" y="35984"/>
                  <a:pt x="46216" y="32708"/>
                </a:cubicBezTo>
                <a:cubicBezTo>
                  <a:pt x="46256" y="31629"/>
                  <a:pt x="46356" y="30400"/>
                  <a:pt x="46456" y="29091"/>
                </a:cubicBezTo>
                <a:cubicBezTo>
                  <a:pt x="46606" y="27253"/>
                  <a:pt x="46755" y="25345"/>
                  <a:pt x="46755" y="23686"/>
                </a:cubicBezTo>
                <a:cubicBezTo>
                  <a:pt x="46755" y="18941"/>
                  <a:pt x="46376" y="13856"/>
                  <a:pt x="43608" y="12027"/>
                </a:cubicBezTo>
                <a:cubicBezTo>
                  <a:pt x="40871" y="10229"/>
                  <a:pt x="37234" y="9090"/>
                  <a:pt x="33178" y="8720"/>
                </a:cubicBezTo>
                <a:close/>
                <a:moveTo>
                  <a:pt x="33498" y="8621"/>
                </a:moveTo>
                <a:lnTo>
                  <a:pt x="33498" y="8621"/>
                </a:lnTo>
                <a:cubicBezTo>
                  <a:pt x="37804" y="8870"/>
                  <a:pt x="41520" y="9690"/>
                  <a:pt x="44358" y="11028"/>
                </a:cubicBezTo>
                <a:cubicBezTo>
                  <a:pt x="47035" y="12277"/>
                  <a:pt x="46995" y="17552"/>
                  <a:pt x="46965" y="21778"/>
                </a:cubicBezTo>
                <a:cubicBezTo>
                  <a:pt x="46965" y="22218"/>
                  <a:pt x="46955" y="22657"/>
                  <a:pt x="46955" y="23067"/>
                </a:cubicBezTo>
                <a:cubicBezTo>
                  <a:pt x="46955" y="23926"/>
                  <a:pt x="46925" y="24885"/>
                  <a:pt x="46885" y="25904"/>
                </a:cubicBezTo>
                <a:cubicBezTo>
                  <a:pt x="46805" y="28262"/>
                  <a:pt x="46715" y="30939"/>
                  <a:pt x="47045" y="32947"/>
                </a:cubicBezTo>
                <a:cubicBezTo>
                  <a:pt x="47575" y="36164"/>
                  <a:pt x="42400" y="38102"/>
                  <a:pt x="37165" y="39941"/>
                </a:cubicBezTo>
                <a:cubicBezTo>
                  <a:pt x="41740" y="38282"/>
                  <a:pt x="46925" y="36194"/>
                  <a:pt x="46695" y="32817"/>
                </a:cubicBezTo>
                <a:cubicBezTo>
                  <a:pt x="46586" y="31199"/>
                  <a:pt x="46695" y="29151"/>
                  <a:pt x="46785" y="27183"/>
                </a:cubicBezTo>
                <a:cubicBezTo>
                  <a:pt x="46855" y="25824"/>
                  <a:pt x="46925" y="24535"/>
                  <a:pt x="46925" y="23386"/>
                </a:cubicBezTo>
                <a:lnTo>
                  <a:pt x="46925" y="23177"/>
                </a:lnTo>
                <a:cubicBezTo>
                  <a:pt x="46925" y="18931"/>
                  <a:pt x="46925" y="13106"/>
                  <a:pt x="44008" y="11468"/>
                </a:cubicBezTo>
                <a:cubicBezTo>
                  <a:pt x="41221" y="9909"/>
                  <a:pt x="37624" y="8940"/>
                  <a:pt x="33498" y="8621"/>
                </a:cubicBezTo>
                <a:close/>
                <a:moveTo>
                  <a:pt x="33768" y="8491"/>
                </a:moveTo>
                <a:cubicBezTo>
                  <a:pt x="38184" y="8710"/>
                  <a:pt x="41940" y="9380"/>
                  <a:pt x="44767" y="10469"/>
                </a:cubicBezTo>
                <a:cubicBezTo>
                  <a:pt x="47345" y="11458"/>
                  <a:pt x="47235" y="16563"/>
                  <a:pt x="47155" y="20679"/>
                </a:cubicBezTo>
                <a:cubicBezTo>
                  <a:pt x="47135" y="21408"/>
                  <a:pt x="47125" y="22108"/>
                  <a:pt x="47125" y="22757"/>
                </a:cubicBezTo>
                <a:cubicBezTo>
                  <a:pt x="47125" y="23436"/>
                  <a:pt x="47105" y="24186"/>
                  <a:pt x="47085" y="24985"/>
                </a:cubicBezTo>
                <a:cubicBezTo>
                  <a:pt x="47015" y="27692"/>
                  <a:pt x="46935" y="30769"/>
                  <a:pt x="47525" y="33067"/>
                </a:cubicBezTo>
                <a:cubicBezTo>
                  <a:pt x="48364" y="36334"/>
                  <a:pt x="42619" y="38262"/>
                  <a:pt x="37055" y="40120"/>
                </a:cubicBezTo>
                <a:lnTo>
                  <a:pt x="36845" y="40190"/>
                </a:lnTo>
                <a:cubicBezTo>
                  <a:pt x="42260" y="38302"/>
                  <a:pt x="47734" y="36334"/>
                  <a:pt x="47175" y="32917"/>
                </a:cubicBezTo>
                <a:cubicBezTo>
                  <a:pt x="46845" y="30919"/>
                  <a:pt x="46945" y="28262"/>
                  <a:pt x="47025" y="25904"/>
                </a:cubicBezTo>
                <a:cubicBezTo>
                  <a:pt x="47055" y="24885"/>
                  <a:pt x="47085" y="23926"/>
                  <a:pt x="47085" y="23067"/>
                </a:cubicBezTo>
                <a:lnTo>
                  <a:pt x="47085" y="21778"/>
                </a:lnTo>
                <a:cubicBezTo>
                  <a:pt x="47125" y="17512"/>
                  <a:pt x="47165" y="12197"/>
                  <a:pt x="44408" y="10908"/>
                </a:cubicBezTo>
                <a:cubicBezTo>
                  <a:pt x="41620" y="9590"/>
                  <a:pt x="37984" y="8770"/>
                  <a:pt x="33768" y="8491"/>
                </a:cubicBezTo>
                <a:close/>
                <a:moveTo>
                  <a:pt x="33868" y="8371"/>
                </a:moveTo>
                <a:cubicBezTo>
                  <a:pt x="38513" y="8531"/>
                  <a:pt x="42310" y="9040"/>
                  <a:pt x="45187" y="9909"/>
                </a:cubicBezTo>
                <a:cubicBezTo>
                  <a:pt x="47694" y="10659"/>
                  <a:pt x="47515" y="15484"/>
                  <a:pt x="47355" y="19740"/>
                </a:cubicBezTo>
                <a:cubicBezTo>
                  <a:pt x="47325" y="20699"/>
                  <a:pt x="47295" y="21618"/>
                  <a:pt x="47295" y="22447"/>
                </a:cubicBezTo>
                <a:cubicBezTo>
                  <a:pt x="47295" y="23007"/>
                  <a:pt x="47275" y="23616"/>
                  <a:pt x="47265" y="24266"/>
                </a:cubicBezTo>
                <a:cubicBezTo>
                  <a:pt x="47205" y="27113"/>
                  <a:pt x="47145" y="30660"/>
                  <a:pt x="48004" y="33187"/>
                </a:cubicBezTo>
                <a:cubicBezTo>
                  <a:pt x="48224" y="33757"/>
                  <a:pt x="48184" y="34406"/>
                  <a:pt x="47904" y="34955"/>
                </a:cubicBezTo>
                <a:cubicBezTo>
                  <a:pt x="46825" y="37113"/>
                  <a:pt x="42160" y="38622"/>
                  <a:pt x="37654" y="40071"/>
                </a:cubicBezTo>
                <a:lnTo>
                  <a:pt x="37152" y="40231"/>
                </a:lnTo>
                <a:lnTo>
                  <a:pt x="37152" y="40231"/>
                </a:lnTo>
                <a:cubicBezTo>
                  <a:pt x="42759" y="38359"/>
                  <a:pt x="48521" y="36413"/>
                  <a:pt x="47655" y="33037"/>
                </a:cubicBezTo>
                <a:cubicBezTo>
                  <a:pt x="47075" y="30759"/>
                  <a:pt x="47145" y="27692"/>
                  <a:pt x="47215" y="24995"/>
                </a:cubicBezTo>
                <a:cubicBezTo>
                  <a:pt x="47235" y="24196"/>
                  <a:pt x="47255" y="23436"/>
                  <a:pt x="47255" y="22757"/>
                </a:cubicBezTo>
                <a:cubicBezTo>
                  <a:pt x="47255" y="22108"/>
                  <a:pt x="47275" y="21418"/>
                  <a:pt x="47285" y="20679"/>
                </a:cubicBezTo>
                <a:cubicBezTo>
                  <a:pt x="47375" y="16533"/>
                  <a:pt x="47485" y="11368"/>
                  <a:pt x="44817" y="10349"/>
                </a:cubicBezTo>
                <a:cubicBezTo>
                  <a:pt x="42000" y="9270"/>
                  <a:pt x="38254" y="8601"/>
                  <a:pt x="33868" y="8371"/>
                </a:cubicBezTo>
                <a:close/>
                <a:moveTo>
                  <a:pt x="34127" y="8241"/>
                </a:moveTo>
                <a:cubicBezTo>
                  <a:pt x="39043" y="8351"/>
                  <a:pt x="42739" y="8710"/>
                  <a:pt x="45596" y="9350"/>
                </a:cubicBezTo>
                <a:cubicBezTo>
                  <a:pt x="48064" y="9899"/>
                  <a:pt x="47804" y="14675"/>
                  <a:pt x="47575" y="18891"/>
                </a:cubicBezTo>
                <a:cubicBezTo>
                  <a:pt x="47515" y="20060"/>
                  <a:pt x="47455" y="21159"/>
                  <a:pt x="47455" y="22138"/>
                </a:cubicBezTo>
                <a:cubicBezTo>
                  <a:pt x="47455" y="22617"/>
                  <a:pt x="47445" y="23137"/>
                  <a:pt x="47435" y="23686"/>
                </a:cubicBezTo>
                <a:cubicBezTo>
                  <a:pt x="47395" y="26603"/>
                  <a:pt x="47325" y="30590"/>
                  <a:pt x="48484" y="33307"/>
                </a:cubicBezTo>
                <a:cubicBezTo>
                  <a:pt x="48753" y="33926"/>
                  <a:pt x="48753" y="34496"/>
                  <a:pt x="48494" y="35055"/>
                </a:cubicBezTo>
                <a:cubicBezTo>
                  <a:pt x="47525" y="37163"/>
                  <a:pt x="42999" y="38562"/>
                  <a:pt x="38214" y="40051"/>
                </a:cubicBezTo>
                <a:cubicBezTo>
                  <a:pt x="37865" y="40152"/>
                  <a:pt x="37517" y="40259"/>
                  <a:pt x="37165" y="40371"/>
                </a:cubicBezTo>
                <a:lnTo>
                  <a:pt x="37165" y="40371"/>
                </a:lnTo>
                <a:lnTo>
                  <a:pt x="37694" y="40200"/>
                </a:lnTo>
                <a:cubicBezTo>
                  <a:pt x="42440" y="38672"/>
                  <a:pt x="46915" y="37223"/>
                  <a:pt x="48024" y="35015"/>
                </a:cubicBezTo>
                <a:cubicBezTo>
                  <a:pt x="48314" y="34426"/>
                  <a:pt x="48354" y="33747"/>
                  <a:pt x="48134" y="33137"/>
                </a:cubicBezTo>
                <a:cubicBezTo>
                  <a:pt x="47275" y="30640"/>
                  <a:pt x="47335" y="27103"/>
                  <a:pt x="47395" y="24276"/>
                </a:cubicBezTo>
                <a:cubicBezTo>
                  <a:pt x="47405" y="23616"/>
                  <a:pt x="47425" y="23007"/>
                  <a:pt x="47425" y="22447"/>
                </a:cubicBezTo>
                <a:cubicBezTo>
                  <a:pt x="47425" y="21618"/>
                  <a:pt x="47455" y="20699"/>
                  <a:pt x="47485" y="19740"/>
                </a:cubicBezTo>
                <a:cubicBezTo>
                  <a:pt x="47645" y="15434"/>
                  <a:pt x="47824" y="10559"/>
                  <a:pt x="45217" y="9779"/>
                </a:cubicBezTo>
                <a:cubicBezTo>
                  <a:pt x="42390" y="8930"/>
                  <a:pt x="38673" y="8411"/>
                  <a:pt x="34127" y="8241"/>
                </a:cubicBezTo>
                <a:close/>
                <a:moveTo>
                  <a:pt x="34477" y="8111"/>
                </a:moveTo>
                <a:lnTo>
                  <a:pt x="34477" y="8111"/>
                </a:lnTo>
                <a:cubicBezTo>
                  <a:pt x="39123" y="8161"/>
                  <a:pt x="42949" y="8331"/>
                  <a:pt x="46006" y="8790"/>
                </a:cubicBezTo>
                <a:cubicBezTo>
                  <a:pt x="48444" y="9150"/>
                  <a:pt x="48104" y="13916"/>
                  <a:pt x="47804" y="18112"/>
                </a:cubicBezTo>
                <a:cubicBezTo>
                  <a:pt x="47714" y="19460"/>
                  <a:pt x="47625" y="20739"/>
                  <a:pt x="47625" y="21828"/>
                </a:cubicBezTo>
                <a:cubicBezTo>
                  <a:pt x="47625" y="22238"/>
                  <a:pt x="47615" y="22697"/>
                  <a:pt x="47605" y="23177"/>
                </a:cubicBezTo>
                <a:cubicBezTo>
                  <a:pt x="47575" y="26284"/>
                  <a:pt x="47515" y="30540"/>
                  <a:pt x="48973" y="33417"/>
                </a:cubicBezTo>
                <a:lnTo>
                  <a:pt x="48963" y="33417"/>
                </a:lnTo>
                <a:cubicBezTo>
                  <a:pt x="49283" y="34046"/>
                  <a:pt x="49313" y="34606"/>
                  <a:pt x="49083" y="35155"/>
                </a:cubicBezTo>
                <a:cubicBezTo>
                  <a:pt x="48194" y="37213"/>
                  <a:pt x="43608" y="38592"/>
                  <a:pt x="38753" y="40041"/>
                </a:cubicBezTo>
                <a:cubicBezTo>
                  <a:pt x="38054" y="40250"/>
                  <a:pt x="37354" y="40460"/>
                  <a:pt x="36645" y="40670"/>
                </a:cubicBezTo>
                <a:cubicBezTo>
                  <a:pt x="37185" y="40500"/>
                  <a:pt x="37724" y="40340"/>
                  <a:pt x="38254" y="40170"/>
                </a:cubicBezTo>
                <a:cubicBezTo>
                  <a:pt x="43069" y="38672"/>
                  <a:pt x="47615" y="37263"/>
                  <a:pt x="48614" y="35105"/>
                </a:cubicBezTo>
                <a:cubicBezTo>
                  <a:pt x="48883" y="34516"/>
                  <a:pt x="48883" y="33836"/>
                  <a:pt x="48604" y="33247"/>
                </a:cubicBezTo>
                <a:cubicBezTo>
                  <a:pt x="47455" y="30560"/>
                  <a:pt x="47525" y="26583"/>
                  <a:pt x="47565" y="23686"/>
                </a:cubicBezTo>
                <a:cubicBezTo>
                  <a:pt x="47575" y="23137"/>
                  <a:pt x="47585" y="22607"/>
                  <a:pt x="47585" y="22138"/>
                </a:cubicBezTo>
                <a:cubicBezTo>
                  <a:pt x="47585" y="21169"/>
                  <a:pt x="47645" y="20070"/>
                  <a:pt x="47714" y="18901"/>
                </a:cubicBezTo>
                <a:cubicBezTo>
                  <a:pt x="47934" y="14635"/>
                  <a:pt x="48194" y="9789"/>
                  <a:pt x="45626" y="9220"/>
                </a:cubicBezTo>
                <a:cubicBezTo>
                  <a:pt x="42819" y="8591"/>
                  <a:pt x="39223" y="8231"/>
                  <a:pt x="34477" y="8111"/>
                </a:cubicBezTo>
                <a:close/>
                <a:moveTo>
                  <a:pt x="30181" y="9160"/>
                </a:moveTo>
                <a:cubicBezTo>
                  <a:pt x="38882" y="9170"/>
                  <a:pt x="45935" y="16222"/>
                  <a:pt x="45946" y="24933"/>
                </a:cubicBezTo>
                <a:lnTo>
                  <a:pt x="45946" y="24933"/>
                </a:lnTo>
                <a:cubicBezTo>
                  <a:pt x="45943" y="31314"/>
                  <a:pt x="42107" y="37054"/>
                  <a:pt x="36215" y="39501"/>
                </a:cubicBezTo>
                <a:cubicBezTo>
                  <a:pt x="34265" y="40308"/>
                  <a:pt x="32219" y="40700"/>
                  <a:pt x="30190" y="40700"/>
                </a:cubicBezTo>
                <a:cubicBezTo>
                  <a:pt x="26086" y="40700"/>
                  <a:pt x="22054" y="39096"/>
                  <a:pt x="19032" y="36074"/>
                </a:cubicBezTo>
                <a:cubicBezTo>
                  <a:pt x="14526" y="31569"/>
                  <a:pt x="13178" y="24785"/>
                  <a:pt x="15615" y="18901"/>
                </a:cubicBezTo>
                <a:cubicBezTo>
                  <a:pt x="18053" y="13006"/>
                  <a:pt x="23807" y="9160"/>
                  <a:pt x="30181" y="9160"/>
                </a:cubicBezTo>
                <a:close/>
                <a:moveTo>
                  <a:pt x="36636" y="7979"/>
                </a:moveTo>
                <a:cubicBezTo>
                  <a:pt x="40401" y="7979"/>
                  <a:pt x="43703" y="8016"/>
                  <a:pt x="46416" y="8231"/>
                </a:cubicBezTo>
                <a:cubicBezTo>
                  <a:pt x="46835" y="8251"/>
                  <a:pt x="47235" y="8451"/>
                  <a:pt x="47505" y="8780"/>
                </a:cubicBezTo>
                <a:cubicBezTo>
                  <a:pt x="48684" y="10179"/>
                  <a:pt x="48344" y="13995"/>
                  <a:pt x="48044" y="17372"/>
                </a:cubicBezTo>
                <a:cubicBezTo>
                  <a:pt x="47914" y="18891"/>
                  <a:pt x="47784" y="20319"/>
                  <a:pt x="47784" y="21508"/>
                </a:cubicBezTo>
                <a:cubicBezTo>
                  <a:pt x="47784" y="21888"/>
                  <a:pt x="47784" y="22288"/>
                  <a:pt x="47774" y="22717"/>
                </a:cubicBezTo>
                <a:cubicBezTo>
                  <a:pt x="47734" y="26004"/>
                  <a:pt x="47684" y="30510"/>
                  <a:pt x="49453" y="33537"/>
                </a:cubicBezTo>
                <a:cubicBezTo>
                  <a:pt x="49812" y="34156"/>
                  <a:pt x="49882" y="34726"/>
                  <a:pt x="49663" y="35275"/>
                </a:cubicBezTo>
                <a:cubicBezTo>
                  <a:pt x="48853" y="37293"/>
                  <a:pt x="44198" y="38632"/>
                  <a:pt x="39273" y="40051"/>
                </a:cubicBezTo>
                <a:cubicBezTo>
                  <a:pt x="38383" y="40300"/>
                  <a:pt x="37464" y="40570"/>
                  <a:pt x="36555" y="40840"/>
                </a:cubicBezTo>
                <a:cubicBezTo>
                  <a:pt x="37304" y="40610"/>
                  <a:pt x="38064" y="40390"/>
                  <a:pt x="38793" y="40170"/>
                </a:cubicBezTo>
                <a:cubicBezTo>
                  <a:pt x="43678" y="38702"/>
                  <a:pt x="48294" y="37323"/>
                  <a:pt x="49203" y="35205"/>
                </a:cubicBezTo>
                <a:cubicBezTo>
                  <a:pt x="49453" y="34626"/>
                  <a:pt x="49413" y="34006"/>
                  <a:pt x="49083" y="33357"/>
                </a:cubicBezTo>
                <a:cubicBezTo>
                  <a:pt x="47645" y="30500"/>
                  <a:pt x="47694" y="26264"/>
                  <a:pt x="47744" y="23177"/>
                </a:cubicBezTo>
                <a:cubicBezTo>
                  <a:pt x="47744" y="22697"/>
                  <a:pt x="47754" y="22238"/>
                  <a:pt x="47754" y="21818"/>
                </a:cubicBezTo>
                <a:cubicBezTo>
                  <a:pt x="47754" y="20739"/>
                  <a:pt x="47844" y="19460"/>
                  <a:pt x="47944" y="18121"/>
                </a:cubicBezTo>
                <a:cubicBezTo>
                  <a:pt x="48244" y="13866"/>
                  <a:pt x="48584" y="9040"/>
                  <a:pt x="46026" y="8651"/>
                </a:cubicBezTo>
                <a:cubicBezTo>
                  <a:pt x="43019" y="8201"/>
                  <a:pt x="39283" y="8031"/>
                  <a:pt x="34747" y="7981"/>
                </a:cubicBezTo>
                <a:cubicBezTo>
                  <a:pt x="35389" y="7980"/>
                  <a:pt x="36018" y="7979"/>
                  <a:pt x="36636" y="7979"/>
                </a:cubicBezTo>
                <a:close/>
                <a:moveTo>
                  <a:pt x="47378" y="7105"/>
                </a:moveTo>
                <a:cubicBezTo>
                  <a:pt x="47730" y="7105"/>
                  <a:pt x="48064" y="7245"/>
                  <a:pt x="48304" y="7512"/>
                </a:cubicBezTo>
                <a:cubicBezTo>
                  <a:pt x="49433" y="8720"/>
                  <a:pt x="48993" y="12417"/>
                  <a:pt x="48554" y="15984"/>
                </a:cubicBezTo>
                <a:cubicBezTo>
                  <a:pt x="48334" y="17802"/>
                  <a:pt x="48124" y="19520"/>
                  <a:pt x="48124" y="20889"/>
                </a:cubicBezTo>
                <a:cubicBezTo>
                  <a:pt x="48124" y="21209"/>
                  <a:pt x="48124" y="21548"/>
                  <a:pt x="48124" y="21908"/>
                </a:cubicBezTo>
                <a:cubicBezTo>
                  <a:pt x="48084" y="25325"/>
                  <a:pt x="48034" y="30480"/>
                  <a:pt x="50422" y="33767"/>
                </a:cubicBezTo>
                <a:cubicBezTo>
                  <a:pt x="50881" y="34406"/>
                  <a:pt x="51011" y="34995"/>
                  <a:pt x="50821" y="35545"/>
                </a:cubicBezTo>
                <a:cubicBezTo>
                  <a:pt x="50122" y="37483"/>
                  <a:pt x="45347" y="38762"/>
                  <a:pt x="40302" y="40111"/>
                </a:cubicBezTo>
                <a:cubicBezTo>
                  <a:pt x="39302" y="40370"/>
                  <a:pt x="38292" y="40640"/>
                  <a:pt x="37282" y="40925"/>
                </a:cubicBezTo>
                <a:lnTo>
                  <a:pt x="37282" y="40925"/>
                </a:lnTo>
                <a:cubicBezTo>
                  <a:pt x="38135" y="40682"/>
                  <a:pt x="38991" y="40444"/>
                  <a:pt x="39832" y="40210"/>
                </a:cubicBezTo>
                <a:cubicBezTo>
                  <a:pt x="44857" y="38812"/>
                  <a:pt x="49603" y="37503"/>
                  <a:pt x="50372" y="35465"/>
                </a:cubicBezTo>
                <a:cubicBezTo>
                  <a:pt x="50592" y="34866"/>
                  <a:pt x="50482" y="34236"/>
                  <a:pt x="50052" y="33577"/>
                </a:cubicBezTo>
                <a:cubicBezTo>
                  <a:pt x="48004" y="30460"/>
                  <a:pt x="48054" y="25544"/>
                  <a:pt x="48084" y="22298"/>
                </a:cubicBezTo>
                <a:cubicBezTo>
                  <a:pt x="48084" y="21908"/>
                  <a:pt x="48094" y="21538"/>
                  <a:pt x="48094" y="21199"/>
                </a:cubicBezTo>
                <a:cubicBezTo>
                  <a:pt x="48094" y="19920"/>
                  <a:pt x="48264" y="18351"/>
                  <a:pt x="48434" y="16693"/>
                </a:cubicBezTo>
                <a:cubicBezTo>
                  <a:pt x="48813" y="13136"/>
                  <a:pt x="49193" y="9460"/>
                  <a:pt x="48004" y="8091"/>
                </a:cubicBezTo>
                <a:cubicBezTo>
                  <a:pt x="47714" y="7741"/>
                  <a:pt x="47285" y="7542"/>
                  <a:pt x="46835" y="7532"/>
                </a:cubicBezTo>
                <a:cubicBezTo>
                  <a:pt x="46071" y="7502"/>
                  <a:pt x="45266" y="7490"/>
                  <a:pt x="44420" y="7490"/>
                </a:cubicBezTo>
                <a:cubicBezTo>
                  <a:pt x="42689" y="7490"/>
                  <a:pt x="40783" y="7541"/>
                  <a:pt x="38683" y="7602"/>
                </a:cubicBezTo>
                <a:lnTo>
                  <a:pt x="37284" y="7641"/>
                </a:lnTo>
                <a:cubicBezTo>
                  <a:pt x="39852" y="7542"/>
                  <a:pt x="42190" y="7402"/>
                  <a:pt x="44238" y="7282"/>
                </a:cubicBezTo>
                <a:cubicBezTo>
                  <a:pt x="45307" y="7222"/>
                  <a:pt x="46306" y="7162"/>
                  <a:pt x="47245" y="7112"/>
                </a:cubicBezTo>
                <a:cubicBezTo>
                  <a:pt x="47290" y="7108"/>
                  <a:pt x="47334" y="7105"/>
                  <a:pt x="47378" y="7105"/>
                </a:cubicBezTo>
                <a:close/>
                <a:moveTo>
                  <a:pt x="44375" y="7625"/>
                </a:moveTo>
                <a:cubicBezTo>
                  <a:pt x="45233" y="7625"/>
                  <a:pt x="46049" y="7638"/>
                  <a:pt x="46825" y="7671"/>
                </a:cubicBezTo>
                <a:cubicBezTo>
                  <a:pt x="47245" y="7671"/>
                  <a:pt x="47635" y="7861"/>
                  <a:pt x="47904" y="8181"/>
                </a:cubicBezTo>
                <a:cubicBezTo>
                  <a:pt x="49053" y="9510"/>
                  <a:pt x="48664" y="13156"/>
                  <a:pt x="48294" y="16683"/>
                </a:cubicBezTo>
                <a:cubicBezTo>
                  <a:pt x="48124" y="18341"/>
                  <a:pt x="47954" y="19920"/>
                  <a:pt x="47954" y="21199"/>
                </a:cubicBezTo>
                <a:cubicBezTo>
                  <a:pt x="47954" y="21538"/>
                  <a:pt x="47954" y="21908"/>
                  <a:pt x="47944" y="22298"/>
                </a:cubicBezTo>
                <a:cubicBezTo>
                  <a:pt x="47914" y="25564"/>
                  <a:pt x="47864" y="30490"/>
                  <a:pt x="49932" y="33657"/>
                </a:cubicBezTo>
                <a:cubicBezTo>
                  <a:pt x="50342" y="34286"/>
                  <a:pt x="50442" y="34856"/>
                  <a:pt x="50232" y="35405"/>
                </a:cubicBezTo>
                <a:cubicBezTo>
                  <a:pt x="49483" y="37373"/>
                  <a:pt x="44777" y="38682"/>
                  <a:pt x="39782" y="40071"/>
                </a:cubicBezTo>
                <a:cubicBezTo>
                  <a:pt x="38771" y="40350"/>
                  <a:pt x="37735" y="40630"/>
                  <a:pt x="36705" y="40932"/>
                </a:cubicBezTo>
                <a:lnTo>
                  <a:pt x="36705" y="40932"/>
                </a:lnTo>
                <a:cubicBezTo>
                  <a:pt x="37576" y="40675"/>
                  <a:pt x="38452" y="40419"/>
                  <a:pt x="39313" y="40170"/>
                </a:cubicBezTo>
                <a:cubicBezTo>
                  <a:pt x="44268" y="38752"/>
                  <a:pt x="48953" y="37403"/>
                  <a:pt x="49782" y="35325"/>
                </a:cubicBezTo>
                <a:cubicBezTo>
                  <a:pt x="50022" y="34746"/>
                  <a:pt x="49942" y="34116"/>
                  <a:pt x="49563" y="33467"/>
                </a:cubicBezTo>
                <a:cubicBezTo>
                  <a:pt x="47814" y="30470"/>
                  <a:pt x="47874" y="25984"/>
                  <a:pt x="47914" y="22727"/>
                </a:cubicBezTo>
                <a:cubicBezTo>
                  <a:pt x="47914" y="22288"/>
                  <a:pt x="47924" y="21888"/>
                  <a:pt x="47924" y="21518"/>
                </a:cubicBezTo>
                <a:cubicBezTo>
                  <a:pt x="47924" y="20329"/>
                  <a:pt x="48044" y="18891"/>
                  <a:pt x="48184" y="17382"/>
                </a:cubicBezTo>
                <a:cubicBezTo>
                  <a:pt x="48494" y="13826"/>
                  <a:pt x="48813" y="10129"/>
                  <a:pt x="47605" y="8700"/>
                </a:cubicBezTo>
                <a:cubicBezTo>
                  <a:pt x="47315" y="8341"/>
                  <a:pt x="46885" y="8121"/>
                  <a:pt x="46426" y="8101"/>
                </a:cubicBezTo>
                <a:cubicBezTo>
                  <a:pt x="43752" y="7882"/>
                  <a:pt x="40506" y="7848"/>
                  <a:pt x="36812" y="7848"/>
                </a:cubicBezTo>
                <a:cubicBezTo>
                  <a:pt x="35951" y="7848"/>
                  <a:pt x="35066" y="7849"/>
                  <a:pt x="34157" y="7851"/>
                </a:cubicBezTo>
                <a:cubicBezTo>
                  <a:pt x="35756" y="7821"/>
                  <a:pt x="37284" y="7771"/>
                  <a:pt x="38693" y="7731"/>
                </a:cubicBezTo>
                <a:lnTo>
                  <a:pt x="38683" y="7731"/>
                </a:lnTo>
                <a:cubicBezTo>
                  <a:pt x="40768" y="7678"/>
                  <a:pt x="42657" y="7625"/>
                  <a:pt x="44375" y="7625"/>
                </a:cubicBezTo>
                <a:close/>
                <a:moveTo>
                  <a:pt x="23128" y="39181"/>
                </a:moveTo>
                <a:cubicBezTo>
                  <a:pt x="25342" y="40280"/>
                  <a:pt x="27760" y="40836"/>
                  <a:pt x="30186" y="40836"/>
                </a:cubicBezTo>
                <a:cubicBezTo>
                  <a:pt x="31888" y="40836"/>
                  <a:pt x="33593" y="40562"/>
                  <a:pt x="35236" y="40011"/>
                </a:cubicBezTo>
                <a:lnTo>
                  <a:pt x="35236" y="40011"/>
                </a:lnTo>
                <a:cubicBezTo>
                  <a:pt x="33648" y="40610"/>
                  <a:pt x="31760" y="41140"/>
                  <a:pt x="29802" y="41140"/>
                </a:cubicBezTo>
                <a:lnTo>
                  <a:pt x="29772" y="41140"/>
                </a:lnTo>
                <a:cubicBezTo>
                  <a:pt x="28333" y="41140"/>
                  <a:pt x="26195" y="40890"/>
                  <a:pt x="23128" y="39181"/>
                </a:cubicBezTo>
                <a:close/>
                <a:moveTo>
                  <a:pt x="47857" y="6541"/>
                </a:moveTo>
                <a:cubicBezTo>
                  <a:pt x="48209" y="6541"/>
                  <a:pt x="48486" y="6655"/>
                  <a:pt x="48713" y="6882"/>
                </a:cubicBezTo>
                <a:cubicBezTo>
                  <a:pt x="49822" y="8011"/>
                  <a:pt x="49313" y="11728"/>
                  <a:pt x="48813" y="15314"/>
                </a:cubicBezTo>
                <a:cubicBezTo>
                  <a:pt x="48544" y="17282"/>
                  <a:pt x="48294" y="19141"/>
                  <a:pt x="48294" y="20579"/>
                </a:cubicBezTo>
                <a:cubicBezTo>
                  <a:pt x="48294" y="20869"/>
                  <a:pt x="48294" y="21189"/>
                  <a:pt x="48284" y="21528"/>
                </a:cubicBezTo>
                <a:cubicBezTo>
                  <a:pt x="48254" y="24875"/>
                  <a:pt x="48204" y="30480"/>
                  <a:pt x="50901" y="33886"/>
                </a:cubicBezTo>
                <a:cubicBezTo>
                  <a:pt x="51411" y="34546"/>
                  <a:pt x="51581" y="35135"/>
                  <a:pt x="51391" y="35685"/>
                </a:cubicBezTo>
                <a:cubicBezTo>
                  <a:pt x="50742" y="37593"/>
                  <a:pt x="46136" y="38782"/>
                  <a:pt x="40791" y="40150"/>
                </a:cubicBezTo>
                <a:cubicBezTo>
                  <a:pt x="39233" y="40550"/>
                  <a:pt x="37634" y="40970"/>
                  <a:pt x="36056" y="41419"/>
                </a:cubicBezTo>
                <a:cubicBezTo>
                  <a:pt x="37474" y="41010"/>
                  <a:pt x="38923" y="40620"/>
                  <a:pt x="40332" y="40240"/>
                </a:cubicBezTo>
                <a:cubicBezTo>
                  <a:pt x="45646" y="38822"/>
                  <a:pt x="50232" y="37603"/>
                  <a:pt x="50941" y="35595"/>
                </a:cubicBezTo>
                <a:cubicBezTo>
                  <a:pt x="51151" y="35005"/>
                  <a:pt x="51011" y="34366"/>
                  <a:pt x="50532" y="33697"/>
                </a:cubicBezTo>
                <a:cubicBezTo>
                  <a:pt x="48174" y="30450"/>
                  <a:pt x="48224" y="25305"/>
                  <a:pt x="48254" y="21908"/>
                </a:cubicBezTo>
                <a:cubicBezTo>
                  <a:pt x="48254" y="21548"/>
                  <a:pt x="48264" y="21209"/>
                  <a:pt x="48264" y="20899"/>
                </a:cubicBezTo>
                <a:cubicBezTo>
                  <a:pt x="48264" y="19540"/>
                  <a:pt x="48474" y="17822"/>
                  <a:pt x="48694" y="16004"/>
                </a:cubicBezTo>
                <a:cubicBezTo>
                  <a:pt x="49123" y="12407"/>
                  <a:pt x="49583" y="8681"/>
                  <a:pt x="48404" y="7422"/>
                </a:cubicBezTo>
                <a:cubicBezTo>
                  <a:pt x="48134" y="7134"/>
                  <a:pt x="47760" y="6976"/>
                  <a:pt x="47368" y="6976"/>
                </a:cubicBezTo>
                <a:cubicBezTo>
                  <a:pt x="47324" y="6976"/>
                  <a:pt x="47279" y="6978"/>
                  <a:pt x="47235" y="6982"/>
                </a:cubicBezTo>
                <a:cubicBezTo>
                  <a:pt x="46296" y="7032"/>
                  <a:pt x="45297" y="7082"/>
                  <a:pt x="44238" y="7152"/>
                </a:cubicBezTo>
                <a:cubicBezTo>
                  <a:pt x="41750" y="7302"/>
                  <a:pt x="38863" y="7472"/>
                  <a:pt x="35666" y="7562"/>
                </a:cubicBezTo>
                <a:cubicBezTo>
                  <a:pt x="40541" y="7352"/>
                  <a:pt x="44677" y="6882"/>
                  <a:pt x="47655" y="6553"/>
                </a:cubicBezTo>
                <a:cubicBezTo>
                  <a:pt x="47725" y="6545"/>
                  <a:pt x="47792" y="6541"/>
                  <a:pt x="47857" y="6541"/>
                </a:cubicBezTo>
                <a:close/>
                <a:moveTo>
                  <a:pt x="22479" y="38962"/>
                </a:moveTo>
                <a:lnTo>
                  <a:pt x="22479" y="38962"/>
                </a:lnTo>
                <a:cubicBezTo>
                  <a:pt x="24507" y="40190"/>
                  <a:pt x="27024" y="41269"/>
                  <a:pt x="29772" y="41269"/>
                </a:cubicBezTo>
                <a:lnTo>
                  <a:pt x="29802" y="41269"/>
                </a:lnTo>
                <a:cubicBezTo>
                  <a:pt x="31550" y="41269"/>
                  <a:pt x="33228" y="40860"/>
                  <a:pt x="34697" y="40350"/>
                </a:cubicBezTo>
                <a:lnTo>
                  <a:pt x="34697" y="40350"/>
                </a:lnTo>
                <a:cubicBezTo>
                  <a:pt x="32939" y="41020"/>
                  <a:pt x="31160" y="41579"/>
                  <a:pt x="29392" y="41579"/>
                </a:cubicBezTo>
                <a:lnTo>
                  <a:pt x="29392" y="41589"/>
                </a:lnTo>
                <a:lnTo>
                  <a:pt x="29362" y="41589"/>
                </a:lnTo>
                <a:cubicBezTo>
                  <a:pt x="26834" y="41589"/>
                  <a:pt x="24547" y="40350"/>
                  <a:pt x="22479" y="38962"/>
                </a:cubicBezTo>
                <a:close/>
                <a:moveTo>
                  <a:pt x="48365" y="5965"/>
                </a:moveTo>
                <a:cubicBezTo>
                  <a:pt x="48673" y="5965"/>
                  <a:pt x="48924" y="6064"/>
                  <a:pt x="49123" y="6263"/>
                </a:cubicBezTo>
                <a:cubicBezTo>
                  <a:pt x="50202" y="7322"/>
                  <a:pt x="49633" y="11048"/>
                  <a:pt x="49083" y="14665"/>
                </a:cubicBezTo>
                <a:cubicBezTo>
                  <a:pt x="48763" y="16763"/>
                  <a:pt x="48464" y="18761"/>
                  <a:pt x="48464" y="20269"/>
                </a:cubicBezTo>
                <a:lnTo>
                  <a:pt x="48464" y="21159"/>
                </a:lnTo>
                <a:cubicBezTo>
                  <a:pt x="48434" y="24645"/>
                  <a:pt x="48384" y="30490"/>
                  <a:pt x="51381" y="34006"/>
                </a:cubicBezTo>
                <a:cubicBezTo>
                  <a:pt x="51960" y="34676"/>
                  <a:pt x="52150" y="35265"/>
                  <a:pt x="51970" y="35825"/>
                </a:cubicBezTo>
                <a:cubicBezTo>
                  <a:pt x="51361" y="37703"/>
                  <a:pt x="46695" y="38862"/>
                  <a:pt x="41291" y="40200"/>
                </a:cubicBezTo>
                <a:cubicBezTo>
                  <a:pt x="39512" y="40640"/>
                  <a:pt x="37684" y="41100"/>
                  <a:pt x="35886" y="41609"/>
                </a:cubicBezTo>
                <a:cubicBezTo>
                  <a:pt x="37524" y="41130"/>
                  <a:pt x="39203" y="40700"/>
                  <a:pt x="40831" y="40280"/>
                </a:cubicBezTo>
                <a:cubicBezTo>
                  <a:pt x="46206" y="38892"/>
                  <a:pt x="50851" y="37703"/>
                  <a:pt x="51521" y="35725"/>
                </a:cubicBezTo>
                <a:cubicBezTo>
                  <a:pt x="51721" y="35135"/>
                  <a:pt x="51551" y="34486"/>
                  <a:pt x="51011" y="33797"/>
                </a:cubicBezTo>
                <a:cubicBezTo>
                  <a:pt x="48354" y="30430"/>
                  <a:pt x="48394" y="24855"/>
                  <a:pt x="48424" y="21528"/>
                </a:cubicBezTo>
                <a:cubicBezTo>
                  <a:pt x="48424" y="21189"/>
                  <a:pt x="48434" y="20869"/>
                  <a:pt x="48434" y="20579"/>
                </a:cubicBezTo>
                <a:cubicBezTo>
                  <a:pt x="48434" y="19141"/>
                  <a:pt x="48684" y="17292"/>
                  <a:pt x="48953" y="15334"/>
                </a:cubicBezTo>
                <a:cubicBezTo>
                  <a:pt x="49453" y="11708"/>
                  <a:pt x="49962" y="7961"/>
                  <a:pt x="48813" y="6782"/>
                </a:cubicBezTo>
                <a:cubicBezTo>
                  <a:pt x="48566" y="6526"/>
                  <a:pt x="48239" y="6402"/>
                  <a:pt x="47850" y="6402"/>
                </a:cubicBezTo>
                <a:cubicBezTo>
                  <a:pt x="47783" y="6402"/>
                  <a:pt x="47715" y="6405"/>
                  <a:pt x="47645" y="6413"/>
                </a:cubicBezTo>
                <a:cubicBezTo>
                  <a:pt x="44777" y="6732"/>
                  <a:pt x="40851" y="7182"/>
                  <a:pt x="36225" y="7402"/>
                </a:cubicBezTo>
                <a:cubicBezTo>
                  <a:pt x="40192" y="7152"/>
                  <a:pt x="44148" y="6682"/>
                  <a:pt x="48064" y="5983"/>
                </a:cubicBezTo>
                <a:lnTo>
                  <a:pt x="48064" y="5993"/>
                </a:lnTo>
                <a:cubicBezTo>
                  <a:pt x="48170" y="5974"/>
                  <a:pt x="48270" y="5965"/>
                  <a:pt x="48365" y="5965"/>
                </a:cubicBezTo>
                <a:close/>
                <a:moveTo>
                  <a:pt x="48871" y="5383"/>
                </a:moveTo>
                <a:cubicBezTo>
                  <a:pt x="49139" y="5383"/>
                  <a:pt x="49360" y="5468"/>
                  <a:pt x="49533" y="5633"/>
                </a:cubicBezTo>
                <a:cubicBezTo>
                  <a:pt x="50592" y="6632"/>
                  <a:pt x="49962" y="10379"/>
                  <a:pt x="49363" y="14015"/>
                </a:cubicBezTo>
                <a:cubicBezTo>
                  <a:pt x="49003" y="16163"/>
                  <a:pt x="48624" y="18381"/>
                  <a:pt x="48624" y="19960"/>
                </a:cubicBezTo>
                <a:lnTo>
                  <a:pt x="48624" y="20799"/>
                </a:lnTo>
                <a:cubicBezTo>
                  <a:pt x="48604" y="24425"/>
                  <a:pt x="48554" y="30500"/>
                  <a:pt x="51870" y="34116"/>
                </a:cubicBezTo>
                <a:cubicBezTo>
                  <a:pt x="52490" y="34806"/>
                  <a:pt x="52710" y="35405"/>
                  <a:pt x="52540" y="35974"/>
                </a:cubicBezTo>
                <a:cubicBezTo>
                  <a:pt x="51970" y="37823"/>
                  <a:pt x="47245" y="38952"/>
                  <a:pt x="41790" y="40260"/>
                </a:cubicBezTo>
                <a:cubicBezTo>
                  <a:pt x="39982" y="40690"/>
                  <a:pt x="38134" y="41130"/>
                  <a:pt x="36305" y="41629"/>
                </a:cubicBezTo>
                <a:cubicBezTo>
                  <a:pt x="37974" y="41169"/>
                  <a:pt x="39672" y="40740"/>
                  <a:pt x="41331" y="40330"/>
                </a:cubicBezTo>
                <a:cubicBezTo>
                  <a:pt x="46765" y="38982"/>
                  <a:pt x="51471" y="37823"/>
                  <a:pt x="52100" y="35865"/>
                </a:cubicBezTo>
                <a:cubicBezTo>
                  <a:pt x="52290" y="35265"/>
                  <a:pt x="52100" y="34616"/>
                  <a:pt x="51491" y="33916"/>
                </a:cubicBezTo>
                <a:cubicBezTo>
                  <a:pt x="48524" y="30440"/>
                  <a:pt x="48564" y="24635"/>
                  <a:pt x="48594" y="21159"/>
                </a:cubicBezTo>
                <a:lnTo>
                  <a:pt x="48594" y="20269"/>
                </a:lnTo>
                <a:cubicBezTo>
                  <a:pt x="48594" y="18771"/>
                  <a:pt x="48903" y="16783"/>
                  <a:pt x="49223" y="14685"/>
                </a:cubicBezTo>
                <a:cubicBezTo>
                  <a:pt x="49772" y="11038"/>
                  <a:pt x="50352" y="7272"/>
                  <a:pt x="49223" y="6163"/>
                </a:cubicBezTo>
                <a:cubicBezTo>
                  <a:pt x="48997" y="5937"/>
                  <a:pt x="48705" y="5827"/>
                  <a:pt x="48355" y="5827"/>
                </a:cubicBezTo>
                <a:cubicBezTo>
                  <a:pt x="48256" y="5827"/>
                  <a:pt x="48152" y="5836"/>
                  <a:pt x="48044" y="5853"/>
                </a:cubicBezTo>
                <a:cubicBezTo>
                  <a:pt x="44138" y="6553"/>
                  <a:pt x="40192" y="7022"/>
                  <a:pt x="36235" y="7262"/>
                </a:cubicBezTo>
                <a:cubicBezTo>
                  <a:pt x="40362" y="6972"/>
                  <a:pt x="44448" y="6353"/>
                  <a:pt x="48484" y="5424"/>
                </a:cubicBezTo>
                <a:lnTo>
                  <a:pt x="48484" y="5434"/>
                </a:lnTo>
                <a:cubicBezTo>
                  <a:pt x="48622" y="5400"/>
                  <a:pt x="48751" y="5383"/>
                  <a:pt x="48871" y="5383"/>
                </a:cubicBezTo>
                <a:close/>
                <a:moveTo>
                  <a:pt x="48880" y="18162"/>
                </a:moveTo>
                <a:lnTo>
                  <a:pt x="48880" y="18162"/>
                </a:lnTo>
                <a:cubicBezTo>
                  <a:pt x="48825" y="18700"/>
                  <a:pt x="48793" y="19201"/>
                  <a:pt x="48793" y="19650"/>
                </a:cubicBezTo>
                <a:lnTo>
                  <a:pt x="48793" y="20449"/>
                </a:lnTo>
                <a:cubicBezTo>
                  <a:pt x="48773" y="23966"/>
                  <a:pt x="48723" y="30510"/>
                  <a:pt x="52350" y="34236"/>
                </a:cubicBezTo>
                <a:cubicBezTo>
                  <a:pt x="53029" y="34935"/>
                  <a:pt x="53279" y="35555"/>
                  <a:pt x="53109" y="36124"/>
                </a:cubicBezTo>
                <a:cubicBezTo>
                  <a:pt x="52580" y="37943"/>
                  <a:pt x="47804" y="39052"/>
                  <a:pt x="42270" y="40320"/>
                </a:cubicBezTo>
                <a:cubicBezTo>
                  <a:pt x="40122" y="40820"/>
                  <a:pt x="37914" y="41329"/>
                  <a:pt x="35746" y="41919"/>
                </a:cubicBezTo>
                <a:cubicBezTo>
                  <a:pt x="37754" y="41359"/>
                  <a:pt x="39822" y="40870"/>
                  <a:pt x="41820" y="40390"/>
                </a:cubicBezTo>
                <a:cubicBezTo>
                  <a:pt x="47325" y="39071"/>
                  <a:pt x="52080" y="37933"/>
                  <a:pt x="52670" y="36014"/>
                </a:cubicBezTo>
                <a:cubicBezTo>
                  <a:pt x="52860" y="35405"/>
                  <a:pt x="52630" y="34756"/>
                  <a:pt x="51970" y="34036"/>
                </a:cubicBezTo>
                <a:cubicBezTo>
                  <a:pt x="48694" y="30450"/>
                  <a:pt x="48733" y="24415"/>
                  <a:pt x="48763" y="20809"/>
                </a:cubicBezTo>
                <a:lnTo>
                  <a:pt x="48763" y="19970"/>
                </a:lnTo>
                <a:cubicBezTo>
                  <a:pt x="48763" y="19433"/>
                  <a:pt x="48808" y="18821"/>
                  <a:pt x="48880" y="18162"/>
                </a:cubicBezTo>
                <a:close/>
                <a:moveTo>
                  <a:pt x="21939" y="38772"/>
                </a:moveTo>
                <a:cubicBezTo>
                  <a:pt x="24157" y="40290"/>
                  <a:pt x="26615" y="41719"/>
                  <a:pt x="29362" y="41719"/>
                </a:cubicBezTo>
                <a:lnTo>
                  <a:pt x="29392" y="41719"/>
                </a:lnTo>
                <a:cubicBezTo>
                  <a:pt x="31050" y="41719"/>
                  <a:pt x="32709" y="41239"/>
                  <a:pt x="34347" y="40630"/>
                </a:cubicBezTo>
                <a:lnTo>
                  <a:pt x="34347" y="40630"/>
                </a:lnTo>
                <a:cubicBezTo>
                  <a:pt x="32509" y="41369"/>
                  <a:pt x="30741" y="42029"/>
                  <a:pt x="28992" y="42029"/>
                </a:cubicBezTo>
                <a:lnTo>
                  <a:pt x="28942" y="42029"/>
                </a:lnTo>
                <a:cubicBezTo>
                  <a:pt x="26345" y="42019"/>
                  <a:pt x="24097" y="40400"/>
                  <a:pt x="21939" y="38772"/>
                </a:cubicBezTo>
                <a:close/>
                <a:moveTo>
                  <a:pt x="49113" y="17352"/>
                </a:moveTo>
                <a:cubicBezTo>
                  <a:pt x="49023" y="18012"/>
                  <a:pt x="48973" y="18671"/>
                  <a:pt x="48963" y="19340"/>
                </a:cubicBezTo>
                <a:lnTo>
                  <a:pt x="48963" y="20100"/>
                </a:lnTo>
                <a:cubicBezTo>
                  <a:pt x="48933" y="23736"/>
                  <a:pt x="48893" y="30520"/>
                  <a:pt x="52830" y="34346"/>
                </a:cubicBezTo>
                <a:cubicBezTo>
                  <a:pt x="53569" y="35065"/>
                  <a:pt x="53849" y="35695"/>
                  <a:pt x="53679" y="36274"/>
                </a:cubicBezTo>
                <a:cubicBezTo>
                  <a:pt x="53169" y="38072"/>
                  <a:pt x="48344" y="39141"/>
                  <a:pt x="42749" y="40390"/>
                </a:cubicBezTo>
                <a:cubicBezTo>
                  <a:pt x="40401" y="40910"/>
                  <a:pt x="37974" y="41459"/>
                  <a:pt x="35606" y="42099"/>
                </a:cubicBezTo>
                <a:cubicBezTo>
                  <a:pt x="37824" y="41489"/>
                  <a:pt x="40092" y="40960"/>
                  <a:pt x="42300" y="40450"/>
                </a:cubicBezTo>
                <a:cubicBezTo>
                  <a:pt x="47864" y="39171"/>
                  <a:pt x="52680" y="38062"/>
                  <a:pt x="53239" y="36154"/>
                </a:cubicBezTo>
                <a:cubicBezTo>
                  <a:pt x="53419" y="35535"/>
                  <a:pt x="53159" y="34876"/>
                  <a:pt x="52440" y="34136"/>
                </a:cubicBezTo>
                <a:cubicBezTo>
                  <a:pt x="48853" y="30450"/>
                  <a:pt x="48903" y="23946"/>
                  <a:pt x="48923" y="20449"/>
                </a:cubicBezTo>
                <a:lnTo>
                  <a:pt x="48923" y="19650"/>
                </a:lnTo>
                <a:cubicBezTo>
                  <a:pt x="48943" y="18881"/>
                  <a:pt x="49003" y="18112"/>
                  <a:pt x="49113" y="17352"/>
                </a:cubicBezTo>
                <a:close/>
                <a:moveTo>
                  <a:pt x="49233" y="17442"/>
                </a:moveTo>
                <a:lnTo>
                  <a:pt x="49233" y="17442"/>
                </a:lnTo>
                <a:cubicBezTo>
                  <a:pt x="49173" y="17972"/>
                  <a:pt x="49133" y="18491"/>
                  <a:pt x="49123" y="19021"/>
                </a:cubicBezTo>
                <a:lnTo>
                  <a:pt x="49123" y="19750"/>
                </a:lnTo>
                <a:cubicBezTo>
                  <a:pt x="49103" y="23516"/>
                  <a:pt x="49063" y="30540"/>
                  <a:pt x="53309" y="34456"/>
                </a:cubicBezTo>
                <a:cubicBezTo>
                  <a:pt x="54108" y="35195"/>
                  <a:pt x="54418" y="35835"/>
                  <a:pt x="54258" y="36414"/>
                </a:cubicBezTo>
                <a:cubicBezTo>
                  <a:pt x="53769" y="38192"/>
                  <a:pt x="48883" y="39241"/>
                  <a:pt x="43239" y="40460"/>
                </a:cubicBezTo>
                <a:cubicBezTo>
                  <a:pt x="40661" y="41020"/>
                  <a:pt x="38004" y="41589"/>
                  <a:pt x="35406" y="42288"/>
                </a:cubicBezTo>
                <a:cubicBezTo>
                  <a:pt x="37844" y="41619"/>
                  <a:pt x="40352" y="41060"/>
                  <a:pt x="42789" y="40520"/>
                </a:cubicBezTo>
                <a:lnTo>
                  <a:pt x="42779" y="40520"/>
                </a:lnTo>
                <a:cubicBezTo>
                  <a:pt x="48414" y="39271"/>
                  <a:pt x="53279" y="38182"/>
                  <a:pt x="53809" y="36304"/>
                </a:cubicBezTo>
                <a:cubicBezTo>
                  <a:pt x="53988" y="35675"/>
                  <a:pt x="53699" y="35005"/>
                  <a:pt x="52919" y="34246"/>
                </a:cubicBezTo>
                <a:cubicBezTo>
                  <a:pt x="49023" y="30460"/>
                  <a:pt x="49073" y="23716"/>
                  <a:pt x="49093" y="20100"/>
                </a:cubicBezTo>
                <a:lnTo>
                  <a:pt x="49093" y="19330"/>
                </a:lnTo>
                <a:cubicBezTo>
                  <a:pt x="49103" y="18701"/>
                  <a:pt x="49153" y="18072"/>
                  <a:pt x="49233" y="17442"/>
                </a:cubicBezTo>
                <a:close/>
                <a:moveTo>
                  <a:pt x="49383" y="17382"/>
                </a:moveTo>
                <a:cubicBezTo>
                  <a:pt x="49333" y="17822"/>
                  <a:pt x="49303" y="18271"/>
                  <a:pt x="49303" y="18711"/>
                </a:cubicBezTo>
                <a:lnTo>
                  <a:pt x="49303" y="19410"/>
                </a:lnTo>
                <a:cubicBezTo>
                  <a:pt x="49273" y="23307"/>
                  <a:pt x="49233" y="30560"/>
                  <a:pt x="53799" y="34576"/>
                </a:cubicBezTo>
                <a:cubicBezTo>
                  <a:pt x="54648" y="35325"/>
                  <a:pt x="54987" y="35984"/>
                  <a:pt x="54828" y="36574"/>
                </a:cubicBezTo>
                <a:cubicBezTo>
                  <a:pt x="54368" y="38332"/>
                  <a:pt x="49433" y="39361"/>
                  <a:pt x="43718" y="40550"/>
                </a:cubicBezTo>
                <a:cubicBezTo>
                  <a:pt x="41171" y="41080"/>
                  <a:pt x="38303" y="41669"/>
                  <a:pt x="35596" y="42388"/>
                </a:cubicBezTo>
                <a:cubicBezTo>
                  <a:pt x="38144" y="41709"/>
                  <a:pt x="40741" y="41140"/>
                  <a:pt x="43269" y="40600"/>
                </a:cubicBezTo>
                <a:cubicBezTo>
                  <a:pt x="49203" y="39321"/>
                  <a:pt x="53879" y="38322"/>
                  <a:pt x="54388" y="36464"/>
                </a:cubicBezTo>
                <a:cubicBezTo>
                  <a:pt x="54568" y="35825"/>
                  <a:pt x="54238" y="35135"/>
                  <a:pt x="53399" y="34366"/>
                </a:cubicBezTo>
                <a:cubicBezTo>
                  <a:pt x="49203" y="30490"/>
                  <a:pt x="49243" y="23506"/>
                  <a:pt x="49273" y="19760"/>
                </a:cubicBezTo>
                <a:lnTo>
                  <a:pt x="49273" y="19021"/>
                </a:lnTo>
                <a:cubicBezTo>
                  <a:pt x="49273" y="18471"/>
                  <a:pt x="49313" y="17932"/>
                  <a:pt x="49383" y="17382"/>
                </a:cubicBezTo>
                <a:close/>
                <a:moveTo>
                  <a:pt x="21450" y="38572"/>
                </a:moveTo>
                <a:lnTo>
                  <a:pt x="21609" y="38692"/>
                </a:lnTo>
                <a:cubicBezTo>
                  <a:pt x="23867" y="40400"/>
                  <a:pt x="26195" y="42159"/>
                  <a:pt x="28942" y="42169"/>
                </a:cubicBezTo>
                <a:lnTo>
                  <a:pt x="28992" y="42169"/>
                </a:lnTo>
                <a:cubicBezTo>
                  <a:pt x="30561" y="42169"/>
                  <a:pt x="32129" y="41659"/>
                  <a:pt x="33748" y="41020"/>
                </a:cubicBezTo>
                <a:lnTo>
                  <a:pt x="33748" y="41020"/>
                </a:lnTo>
                <a:cubicBezTo>
                  <a:pt x="31942" y="41774"/>
                  <a:pt x="30236" y="42468"/>
                  <a:pt x="28568" y="42468"/>
                </a:cubicBezTo>
                <a:cubicBezTo>
                  <a:pt x="28557" y="42468"/>
                  <a:pt x="28545" y="42468"/>
                  <a:pt x="28533" y="42468"/>
                </a:cubicBezTo>
                <a:cubicBezTo>
                  <a:pt x="26115" y="42458"/>
                  <a:pt x="24037" y="40730"/>
                  <a:pt x="22039" y="39062"/>
                </a:cubicBezTo>
                <a:cubicBezTo>
                  <a:pt x="21839" y="38892"/>
                  <a:pt x="21649" y="38732"/>
                  <a:pt x="21450" y="38572"/>
                </a:cubicBezTo>
                <a:close/>
                <a:moveTo>
                  <a:pt x="20990" y="38372"/>
                </a:moveTo>
                <a:cubicBezTo>
                  <a:pt x="21310" y="38632"/>
                  <a:pt x="21629" y="38892"/>
                  <a:pt x="21959" y="39171"/>
                </a:cubicBezTo>
                <a:cubicBezTo>
                  <a:pt x="23977" y="40860"/>
                  <a:pt x="26065" y="42598"/>
                  <a:pt x="28533" y="42608"/>
                </a:cubicBezTo>
                <a:lnTo>
                  <a:pt x="28583" y="42608"/>
                </a:lnTo>
                <a:cubicBezTo>
                  <a:pt x="30121" y="42608"/>
                  <a:pt x="31680" y="42029"/>
                  <a:pt x="33318" y="41349"/>
                </a:cubicBezTo>
                <a:lnTo>
                  <a:pt x="33318" y="41349"/>
                </a:lnTo>
                <a:cubicBezTo>
                  <a:pt x="31502" y="42153"/>
                  <a:pt x="29784" y="42918"/>
                  <a:pt x="28155" y="42918"/>
                </a:cubicBezTo>
                <a:cubicBezTo>
                  <a:pt x="28144" y="42918"/>
                  <a:pt x="28134" y="42918"/>
                  <a:pt x="28123" y="42918"/>
                </a:cubicBezTo>
                <a:cubicBezTo>
                  <a:pt x="25875" y="42898"/>
                  <a:pt x="23977" y="41130"/>
                  <a:pt x="22139" y="39421"/>
                </a:cubicBezTo>
                <a:cubicBezTo>
                  <a:pt x="21749" y="39062"/>
                  <a:pt x="21370" y="38702"/>
                  <a:pt x="20990" y="38372"/>
                </a:cubicBezTo>
                <a:close/>
                <a:moveTo>
                  <a:pt x="20570" y="38182"/>
                </a:moveTo>
                <a:lnTo>
                  <a:pt x="20570" y="38182"/>
                </a:lnTo>
                <a:cubicBezTo>
                  <a:pt x="21060" y="38592"/>
                  <a:pt x="21550" y="39052"/>
                  <a:pt x="22049" y="39511"/>
                </a:cubicBezTo>
                <a:cubicBezTo>
                  <a:pt x="23907" y="41249"/>
                  <a:pt x="25825" y="43038"/>
                  <a:pt x="28123" y="43048"/>
                </a:cubicBezTo>
                <a:lnTo>
                  <a:pt x="28173" y="43048"/>
                </a:lnTo>
                <a:cubicBezTo>
                  <a:pt x="29642" y="43048"/>
                  <a:pt x="31170" y="42448"/>
                  <a:pt x="32759" y="41739"/>
                </a:cubicBezTo>
                <a:lnTo>
                  <a:pt x="32759" y="41739"/>
                </a:lnTo>
                <a:cubicBezTo>
                  <a:pt x="31002" y="42568"/>
                  <a:pt x="29334" y="43358"/>
                  <a:pt x="27772" y="43358"/>
                </a:cubicBezTo>
                <a:cubicBezTo>
                  <a:pt x="27752" y="43358"/>
                  <a:pt x="27733" y="43358"/>
                  <a:pt x="27714" y="43357"/>
                </a:cubicBezTo>
                <a:cubicBezTo>
                  <a:pt x="25596" y="43337"/>
                  <a:pt x="23817" y="41499"/>
                  <a:pt x="22099" y="39711"/>
                </a:cubicBezTo>
                <a:cubicBezTo>
                  <a:pt x="21580" y="39171"/>
                  <a:pt x="21080" y="38652"/>
                  <a:pt x="20570" y="38182"/>
                </a:cubicBezTo>
                <a:close/>
                <a:moveTo>
                  <a:pt x="20191" y="38013"/>
                </a:moveTo>
                <a:lnTo>
                  <a:pt x="20191" y="38013"/>
                </a:lnTo>
                <a:cubicBezTo>
                  <a:pt x="20790" y="38542"/>
                  <a:pt x="21390" y="39161"/>
                  <a:pt x="21999" y="39801"/>
                </a:cubicBezTo>
                <a:cubicBezTo>
                  <a:pt x="23737" y="41609"/>
                  <a:pt x="25536" y="43477"/>
                  <a:pt x="27714" y="43497"/>
                </a:cubicBezTo>
                <a:lnTo>
                  <a:pt x="27764" y="43497"/>
                </a:lnTo>
                <a:cubicBezTo>
                  <a:pt x="29202" y="43497"/>
                  <a:pt x="30721" y="42848"/>
                  <a:pt x="32309" y="42099"/>
                </a:cubicBezTo>
                <a:lnTo>
                  <a:pt x="32309" y="42099"/>
                </a:lnTo>
                <a:cubicBezTo>
                  <a:pt x="30552" y="42977"/>
                  <a:pt x="28883" y="43797"/>
                  <a:pt x="27359" y="43797"/>
                </a:cubicBezTo>
                <a:cubicBezTo>
                  <a:pt x="27340" y="43797"/>
                  <a:pt x="27322" y="43797"/>
                  <a:pt x="27304" y="43797"/>
                </a:cubicBezTo>
                <a:cubicBezTo>
                  <a:pt x="25286" y="43787"/>
                  <a:pt x="23608" y="41849"/>
                  <a:pt x="21989" y="39981"/>
                </a:cubicBezTo>
                <a:cubicBezTo>
                  <a:pt x="21380" y="39271"/>
                  <a:pt x="20790" y="38592"/>
                  <a:pt x="20191" y="38013"/>
                </a:cubicBezTo>
                <a:close/>
                <a:moveTo>
                  <a:pt x="19821" y="37853"/>
                </a:moveTo>
                <a:lnTo>
                  <a:pt x="19821" y="37853"/>
                </a:lnTo>
                <a:cubicBezTo>
                  <a:pt x="20511" y="38482"/>
                  <a:pt x="21180" y="39251"/>
                  <a:pt x="21889" y="40061"/>
                </a:cubicBezTo>
                <a:cubicBezTo>
                  <a:pt x="23528" y="41959"/>
                  <a:pt x="25216" y="43917"/>
                  <a:pt x="27294" y="43937"/>
                </a:cubicBezTo>
                <a:lnTo>
                  <a:pt x="27354" y="43937"/>
                </a:lnTo>
                <a:cubicBezTo>
                  <a:pt x="28683" y="43937"/>
                  <a:pt x="30091" y="43337"/>
                  <a:pt x="31560" y="42618"/>
                </a:cubicBezTo>
                <a:lnTo>
                  <a:pt x="31560" y="42618"/>
                </a:lnTo>
                <a:cubicBezTo>
                  <a:pt x="29853" y="43511"/>
                  <a:pt x="28343" y="44247"/>
                  <a:pt x="26913" y="44247"/>
                </a:cubicBezTo>
                <a:cubicBezTo>
                  <a:pt x="26904" y="44247"/>
                  <a:pt x="26894" y="44247"/>
                  <a:pt x="26884" y="44247"/>
                </a:cubicBezTo>
                <a:cubicBezTo>
                  <a:pt x="24946" y="44217"/>
                  <a:pt x="23358" y="42189"/>
                  <a:pt x="21829" y="40230"/>
                </a:cubicBezTo>
                <a:cubicBezTo>
                  <a:pt x="21150" y="39361"/>
                  <a:pt x="20491" y="38522"/>
                  <a:pt x="19821" y="37853"/>
                </a:cubicBezTo>
                <a:close/>
                <a:moveTo>
                  <a:pt x="19452" y="37693"/>
                </a:moveTo>
                <a:lnTo>
                  <a:pt x="19452" y="37693"/>
                </a:lnTo>
                <a:cubicBezTo>
                  <a:pt x="20221" y="38392"/>
                  <a:pt x="20950" y="39331"/>
                  <a:pt x="21719" y="40320"/>
                </a:cubicBezTo>
                <a:cubicBezTo>
                  <a:pt x="23278" y="42298"/>
                  <a:pt x="24886" y="44356"/>
                  <a:pt x="26884" y="44386"/>
                </a:cubicBezTo>
                <a:lnTo>
                  <a:pt x="26934" y="44386"/>
                </a:lnTo>
                <a:cubicBezTo>
                  <a:pt x="28223" y="44386"/>
                  <a:pt x="29592" y="43777"/>
                  <a:pt x="31030" y="43048"/>
                </a:cubicBezTo>
                <a:lnTo>
                  <a:pt x="31030" y="43048"/>
                </a:lnTo>
                <a:cubicBezTo>
                  <a:pt x="29363" y="43951"/>
                  <a:pt x="27893" y="44696"/>
                  <a:pt x="26503" y="44696"/>
                </a:cubicBezTo>
                <a:cubicBezTo>
                  <a:pt x="26493" y="44696"/>
                  <a:pt x="26484" y="44696"/>
                  <a:pt x="26475" y="44696"/>
                </a:cubicBezTo>
                <a:lnTo>
                  <a:pt x="26475" y="44686"/>
                </a:lnTo>
                <a:cubicBezTo>
                  <a:pt x="24607" y="44656"/>
                  <a:pt x="23098" y="42528"/>
                  <a:pt x="21629" y="40470"/>
                </a:cubicBezTo>
                <a:cubicBezTo>
                  <a:pt x="20900" y="39431"/>
                  <a:pt x="20191" y="38442"/>
                  <a:pt x="19452" y="37693"/>
                </a:cubicBezTo>
                <a:close/>
                <a:moveTo>
                  <a:pt x="19132" y="37573"/>
                </a:moveTo>
                <a:lnTo>
                  <a:pt x="19132" y="37573"/>
                </a:lnTo>
                <a:cubicBezTo>
                  <a:pt x="19951" y="38332"/>
                  <a:pt x="20720" y="39411"/>
                  <a:pt x="21520" y="40540"/>
                </a:cubicBezTo>
                <a:cubicBezTo>
                  <a:pt x="23008" y="42638"/>
                  <a:pt x="24537" y="44786"/>
                  <a:pt x="26475" y="44826"/>
                </a:cubicBezTo>
                <a:lnTo>
                  <a:pt x="26535" y="44826"/>
                </a:lnTo>
                <a:cubicBezTo>
                  <a:pt x="27754" y="44826"/>
                  <a:pt x="29022" y="44257"/>
                  <a:pt x="30431" y="43517"/>
                </a:cubicBezTo>
                <a:lnTo>
                  <a:pt x="30431" y="43517"/>
                </a:lnTo>
                <a:cubicBezTo>
                  <a:pt x="28843" y="44406"/>
                  <a:pt x="27434" y="45126"/>
                  <a:pt x="26125" y="45126"/>
                </a:cubicBezTo>
                <a:lnTo>
                  <a:pt x="26125" y="45136"/>
                </a:lnTo>
                <a:lnTo>
                  <a:pt x="26065" y="45136"/>
                </a:lnTo>
                <a:cubicBezTo>
                  <a:pt x="24257" y="45106"/>
                  <a:pt x="22808" y="42868"/>
                  <a:pt x="21410" y="40700"/>
                </a:cubicBezTo>
                <a:cubicBezTo>
                  <a:pt x="20650" y="39521"/>
                  <a:pt x="19921" y="38392"/>
                  <a:pt x="19132" y="37573"/>
                </a:cubicBezTo>
                <a:close/>
                <a:moveTo>
                  <a:pt x="18772" y="37413"/>
                </a:moveTo>
                <a:lnTo>
                  <a:pt x="18772" y="37413"/>
                </a:lnTo>
                <a:cubicBezTo>
                  <a:pt x="19661" y="38232"/>
                  <a:pt x="20491" y="39521"/>
                  <a:pt x="21300" y="40770"/>
                </a:cubicBezTo>
                <a:cubicBezTo>
                  <a:pt x="22718" y="42968"/>
                  <a:pt x="24177" y="45236"/>
                  <a:pt x="26065" y="45266"/>
                </a:cubicBezTo>
                <a:lnTo>
                  <a:pt x="26125" y="45266"/>
                </a:lnTo>
                <a:cubicBezTo>
                  <a:pt x="27294" y="45266"/>
                  <a:pt x="28513" y="44716"/>
                  <a:pt x="29872" y="43987"/>
                </a:cubicBezTo>
                <a:lnTo>
                  <a:pt x="29872" y="43987"/>
                </a:lnTo>
                <a:cubicBezTo>
                  <a:pt x="28335" y="44874"/>
                  <a:pt x="26963" y="45576"/>
                  <a:pt x="25708" y="45576"/>
                </a:cubicBezTo>
                <a:cubicBezTo>
                  <a:pt x="25691" y="45576"/>
                  <a:pt x="25673" y="45576"/>
                  <a:pt x="25656" y="45575"/>
                </a:cubicBezTo>
                <a:cubicBezTo>
                  <a:pt x="23897" y="45545"/>
                  <a:pt x="22509" y="43198"/>
                  <a:pt x="21180" y="40930"/>
                </a:cubicBezTo>
                <a:cubicBezTo>
                  <a:pt x="20411" y="39631"/>
                  <a:pt x="19631" y="38302"/>
                  <a:pt x="18772" y="37413"/>
                </a:cubicBezTo>
                <a:close/>
                <a:moveTo>
                  <a:pt x="18502" y="37333"/>
                </a:moveTo>
                <a:cubicBezTo>
                  <a:pt x="19412" y="38192"/>
                  <a:pt x="20251" y="39611"/>
                  <a:pt x="21060" y="41000"/>
                </a:cubicBezTo>
                <a:cubicBezTo>
                  <a:pt x="22419" y="43297"/>
                  <a:pt x="23807" y="45675"/>
                  <a:pt x="25646" y="45705"/>
                </a:cubicBezTo>
                <a:lnTo>
                  <a:pt x="25716" y="45705"/>
                </a:lnTo>
                <a:cubicBezTo>
                  <a:pt x="26824" y="45705"/>
                  <a:pt x="27983" y="45186"/>
                  <a:pt x="29272" y="44476"/>
                </a:cubicBezTo>
                <a:lnTo>
                  <a:pt x="29272" y="44476"/>
                </a:lnTo>
                <a:cubicBezTo>
                  <a:pt x="27805" y="45343"/>
                  <a:pt x="26493" y="46015"/>
                  <a:pt x="25289" y="46015"/>
                </a:cubicBezTo>
                <a:cubicBezTo>
                  <a:pt x="25271" y="46015"/>
                  <a:pt x="25254" y="46015"/>
                  <a:pt x="25236" y="46015"/>
                </a:cubicBezTo>
                <a:cubicBezTo>
                  <a:pt x="23528" y="45985"/>
                  <a:pt x="22209" y="43527"/>
                  <a:pt x="20930" y="41150"/>
                </a:cubicBezTo>
                <a:cubicBezTo>
                  <a:pt x="20161" y="39731"/>
                  <a:pt x="19372" y="38262"/>
                  <a:pt x="18502" y="37333"/>
                </a:cubicBezTo>
                <a:close/>
                <a:moveTo>
                  <a:pt x="18173" y="37193"/>
                </a:moveTo>
                <a:lnTo>
                  <a:pt x="18173" y="37193"/>
                </a:lnTo>
                <a:cubicBezTo>
                  <a:pt x="19132" y="38092"/>
                  <a:pt x="19981" y="39671"/>
                  <a:pt x="20810" y="41219"/>
                </a:cubicBezTo>
                <a:cubicBezTo>
                  <a:pt x="22109" y="43627"/>
                  <a:pt x="23448" y="46115"/>
                  <a:pt x="25236" y="46155"/>
                </a:cubicBezTo>
                <a:lnTo>
                  <a:pt x="25306" y="46155"/>
                </a:lnTo>
                <a:cubicBezTo>
                  <a:pt x="26385" y="46155"/>
                  <a:pt x="27534" y="45635"/>
                  <a:pt x="28793" y="44916"/>
                </a:cubicBezTo>
                <a:lnTo>
                  <a:pt x="28793" y="44916"/>
                </a:lnTo>
                <a:cubicBezTo>
                  <a:pt x="27355" y="45786"/>
                  <a:pt x="26071" y="46455"/>
                  <a:pt x="24902" y="46455"/>
                </a:cubicBezTo>
                <a:cubicBezTo>
                  <a:pt x="24877" y="46455"/>
                  <a:pt x="24852" y="46455"/>
                  <a:pt x="24826" y="46454"/>
                </a:cubicBezTo>
                <a:lnTo>
                  <a:pt x="24826" y="46464"/>
                </a:lnTo>
                <a:cubicBezTo>
                  <a:pt x="23158" y="46424"/>
                  <a:pt x="21899" y="43857"/>
                  <a:pt x="20670" y="41379"/>
                </a:cubicBezTo>
                <a:cubicBezTo>
                  <a:pt x="19891" y="39791"/>
                  <a:pt x="19092" y="38172"/>
                  <a:pt x="18173" y="37193"/>
                </a:cubicBezTo>
                <a:close/>
                <a:moveTo>
                  <a:pt x="17873" y="37093"/>
                </a:moveTo>
                <a:cubicBezTo>
                  <a:pt x="18862" y="38013"/>
                  <a:pt x="19711" y="39751"/>
                  <a:pt x="20550" y="41439"/>
                </a:cubicBezTo>
                <a:cubicBezTo>
                  <a:pt x="21789" y="43957"/>
                  <a:pt x="23078" y="46554"/>
                  <a:pt x="24826" y="46594"/>
                </a:cubicBezTo>
                <a:lnTo>
                  <a:pt x="24896" y="46594"/>
                </a:lnTo>
                <a:cubicBezTo>
                  <a:pt x="25915" y="46594"/>
                  <a:pt x="26994" y="46115"/>
                  <a:pt x="28173" y="45435"/>
                </a:cubicBezTo>
                <a:lnTo>
                  <a:pt x="28173" y="45435"/>
                </a:lnTo>
                <a:cubicBezTo>
                  <a:pt x="26814" y="46275"/>
                  <a:pt x="25596" y="46904"/>
                  <a:pt x="24487" y="46904"/>
                </a:cubicBezTo>
                <a:lnTo>
                  <a:pt x="24417" y="46904"/>
                </a:lnTo>
                <a:cubicBezTo>
                  <a:pt x="22788" y="46874"/>
                  <a:pt x="21580" y="44197"/>
                  <a:pt x="20401" y="41609"/>
                </a:cubicBezTo>
                <a:cubicBezTo>
                  <a:pt x="19621" y="39881"/>
                  <a:pt x="18822" y="38112"/>
                  <a:pt x="17873" y="37093"/>
                </a:cubicBezTo>
                <a:close/>
                <a:moveTo>
                  <a:pt x="17583" y="36973"/>
                </a:moveTo>
                <a:lnTo>
                  <a:pt x="17583" y="36973"/>
                </a:lnTo>
                <a:cubicBezTo>
                  <a:pt x="18592" y="37923"/>
                  <a:pt x="19452" y="39811"/>
                  <a:pt x="20281" y="41659"/>
                </a:cubicBezTo>
                <a:cubicBezTo>
                  <a:pt x="21470" y="44277"/>
                  <a:pt x="22698" y="47004"/>
                  <a:pt x="24407" y="47034"/>
                </a:cubicBezTo>
                <a:lnTo>
                  <a:pt x="24487" y="47034"/>
                </a:lnTo>
                <a:cubicBezTo>
                  <a:pt x="25466" y="47034"/>
                  <a:pt x="26525" y="46564"/>
                  <a:pt x="27674" y="45895"/>
                </a:cubicBezTo>
                <a:lnTo>
                  <a:pt x="27674" y="45895"/>
                </a:lnTo>
                <a:cubicBezTo>
                  <a:pt x="26347" y="46734"/>
                  <a:pt x="25162" y="47345"/>
                  <a:pt x="24084" y="47345"/>
                </a:cubicBezTo>
                <a:cubicBezTo>
                  <a:pt x="24058" y="47345"/>
                  <a:pt x="24033" y="47344"/>
                  <a:pt x="24007" y="47344"/>
                </a:cubicBezTo>
                <a:cubicBezTo>
                  <a:pt x="22419" y="47314"/>
                  <a:pt x="21260" y="44526"/>
                  <a:pt x="20131" y="41829"/>
                </a:cubicBezTo>
                <a:cubicBezTo>
                  <a:pt x="19352" y="39951"/>
                  <a:pt x="18542" y="38022"/>
                  <a:pt x="17583" y="36973"/>
                </a:cubicBezTo>
                <a:close/>
                <a:moveTo>
                  <a:pt x="17304" y="36884"/>
                </a:moveTo>
                <a:lnTo>
                  <a:pt x="17304" y="36884"/>
                </a:lnTo>
                <a:cubicBezTo>
                  <a:pt x="18333" y="37853"/>
                  <a:pt x="19172" y="39891"/>
                  <a:pt x="20011" y="41879"/>
                </a:cubicBezTo>
                <a:cubicBezTo>
                  <a:pt x="21200" y="44746"/>
                  <a:pt x="22329" y="47444"/>
                  <a:pt x="24007" y="47483"/>
                </a:cubicBezTo>
                <a:lnTo>
                  <a:pt x="24077" y="47483"/>
                </a:lnTo>
                <a:cubicBezTo>
                  <a:pt x="25016" y="47483"/>
                  <a:pt x="26025" y="47034"/>
                  <a:pt x="27124" y="46395"/>
                </a:cubicBezTo>
                <a:lnTo>
                  <a:pt x="27124" y="46395"/>
                </a:lnTo>
                <a:cubicBezTo>
                  <a:pt x="25847" y="47204"/>
                  <a:pt x="24704" y="47784"/>
                  <a:pt x="23665" y="47784"/>
                </a:cubicBezTo>
                <a:cubicBezTo>
                  <a:pt x="23639" y="47784"/>
                  <a:pt x="23613" y="47784"/>
                  <a:pt x="23588" y="47783"/>
                </a:cubicBezTo>
                <a:lnTo>
                  <a:pt x="23588" y="47793"/>
                </a:lnTo>
                <a:cubicBezTo>
                  <a:pt x="22039" y="47753"/>
                  <a:pt x="20930" y="44856"/>
                  <a:pt x="19851" y="42059"/>
                </a:cubicBezTo>
                <a:cubicBezTo>
                  <a:pt x="19082" y="40041"/>
                  <a:pt x="18283" y="37973"/>
                  <a:pt x="17304" y="36884"/>
                </a:cubicBezTo>
                <a:close/>
                <a:moveTo>
                  <a:pt x="17004" y="36784"/>
                </a:moveTo>
                <a:cubicBezTo>
                  <a:pt x="18063" y="37763"/>
                  <a:pt x="18902" y="39961"/>
                  <a:pt x="19731" y="42099"/>
                </a:cubicBezTo>
                <a:cubicBezTo>
                  <a:pt x="20870" y="45076"/>
                  <a:pt x="21949" y="47883"/>
                  <a:pt x="23588" y="47923"/>
                </a:cubicBezTo>
                <a:lnTo>
                  <a:pt x="23668" y="47923"/>
                </a:lnTo>
                <a:cubicBezTo>
                  <a:pt x="24577" y="47923"/>
                  <a:pt x="25556" y="47493"/>
                  <a:pt x="26625" y="46854"/>
                </a:cubicBezTo>
                <a:lnTo>
                  <a:pt x="26625" y="46854"/>
                </a:lnTo>
                <a:cubicBezTo>
                  <a:pt x="25387" y="47653"/>
                  <a:pt x="24263" y="48234"/>
                  <a:pt x="23253" y="48234"/>
                </a:cubicBezTo>
                <a:cubicBezTo>
                  <a:pt x="23228" y="48234"/>
                  <a:pt x="23203" y="48233"/>
                  <a:pt x="23178" y="48233"/>
                </a:cubicBezTo>
                <a:cubicBezTo>
                  <a:pt x="21669" y="48193"/>
                  <a:pt x="20600" y="45186"/>
                  <a:pt x="19571" y="42278"/>
                </a:cubicBezTo>
                <a:cubicBezTo>
                  <a:pt x="18802" y="40111"/>
                  <a:pt x="18013" y="37883"/>
                  <a:pt x="17004" y="36784"/>
                </a:cubicBezTo>
                <a:close/>
                <a:moveTo>
                  <a:pt x="16724" y="36684"/>
                </a:moveTo>
                <a:lnTo>
                  <a:pt x="16724" y="36684"/>
                </a:lnTo>
                <a:cubicBezTo>
                  <a:pt x="17793" y="37673"/>
                  <a:pt x="18632" y="40031"/>
                  <a:pt x="19442" y="42328"/>
                </a:cubicBezTo>
                <a:cubicBezTo>
                  <a:pt x="20541" y="45415"/>
                  <a:pt x="21570" y="48323"/>
                  <a:pt x="23178" y="48373"/>
                </a:cubicBezTo>
                <a:lnTo>
                  <a:pt x="23258" y="48373"/>
                </a:lnTo>
                <a:cubicBezTo>
                  <a:pt x="24147" y="48373"/>
                  <a:pt x="25106" y="47943"/>
                  <a:pt x="26145" y="47314"/>
                </a:cubicBezTo>
                <a:lnTo>
                  <a:pt x="26145" y="47314"/>
                </a:lnTo>
                <a:cubicBezTo>
                  <a:pt x="24928" y="48112"/>
                  <a:pt x="23834" y="48673"/>
                  <a:pt x="22845" y="48673"/>
                </a:cubicBezTo>
                <a:cubicBezTo>
                  <a:pt x="22819" y="48673"/>
                  <a:pt x="22794" y="48673"/>
                  <a:pt x="22768" y="48672"/>
                </a:cubicBezTo>
                <a:cubicBezTo>
                  <a:pt x="21290" y="48632"/>
                  <a:pt x="20271" y="45525"/>
                  <a:pt x="19282" y="42508"/>
                </a:cubicBezTo>
                <a:cubicBezTo>
                  <a:pt x="18532" y="40190"/>
                  <a:pt x="17753" y="37813"/>
                  <a:pt x="16724" y="36684"/>
                </a:cubicBezTo>
                <a:close/>
                <a:moveTo>
                  <a:pt x="16454" y="36604"/>
                </a:moveTo>
                <a:lnTo>
                  <a:pt x="16454" y="36604"/>
                </a:lnTo>
                <a:cubicBezTo>
                  <a:pt x="17533" y="37603"/>
                  <a:pt x="18363" y="40120"/>
                  <a:pt x="19162" y="42558"/>
                </a:cubicBezTo>
                <a:cubicBezTo>
                  <a:pt x="20201" y="45755"/>
                  <a:pt x="21190" y="48772"/>
                  <a:pt x="22758" y="48812"/>
                </a:cubicBezTo>
                <a:lnTo>
                  <a:pt x="22838" y="48812"/>
                </a:lnTo>
                <a:cubicBezTo>
                  <a:pt x="23707" y="48812"/>
                  <a:pt x="24637" y="48403"/>
                  <a:pt x="25646" y="47793"/>
                </a:cubicBezTo>
                <a:lnTo>
                  <a:pt x="25646" y="47793"/>
                </a:lnTo>
                <a:cubicBezTo>
                  <a:pt x="24468" y="48565"/>
                  <a:pt x="23411" y="49114"/>
                  <a:pt x="22458" y="49114"/>
                </a:cubicBezTo>
                <a:cubicBezTo>
                  <a:pt x="22425" y="49114"/>
                  <a:pt x="22392" y="49113"/>
                  <a:pt x="22359" y="49112"/>
                </a:cubicBezTo>
                <a:lnTo>
                  <a:pt x="22359" y="49122"/>
                </a:lnTo>
                <a:cubicBezTo>
                  <a:pt x="20910" y="49072"/>
                  <a:pt x="19941" y="45855"/>
                  <a:pt x="19002" y="42748"/>
                </a:cubicBezTo>
                <a:cubicBezTo>
                  <a:pt x="18253" y="40290"/>
                  <a:pt x="17493" y="37753"/>
                  <a:pt x="16454" y="36604"/>
                </a:cubicBezTo>
                <a:close/>
                <a:moveTo>
                  <a:pt x="16185" y="36514"/>
                </a:moveTo>
                <a:lnTo>
                  <a:pt x="16185" y="36514"/>
                </a:lnTo>
                <a:cubicBezTo>
                  <a:pt x="17284" y="37533"/>
                  <a:pt x="18083" y="40190"/>
                  <a:pt x="18872" y="42788"/>
                </a:cubicBezTo>
                <a:cubicBezTo>
                  <a:pt x="19871" y="46085"/>
                  <a:pt x="20810" y="49212"/>
                  <a:pt x="22349" y="49252"/>
                </a:cubicBezTo>
                <a:lnTo>
                  <a:pt x="22429" y="49252"/>
                </a:lnTo>
                <a:cubicBezTo>
                  <a:pt x="23258" y="49252"/>
                  <a:pt x="24157" y="48862"/>
                  <a:pt x="25126" y="48273"/>
                </a:cubicBezTo>
                <a:lnTo>
                  <a:pt x="25126" y="48273"/>
                </a:lnTo>
                <a:cubicBezTo>
                  <a:pt x="23989" y="49041"/>
                  <a:pt x="22946" y="49563"/>
                  <a:pt x="22016" y="49563"/>
                </a:cubicBezTo>
                <a:cubicBezTo>
                  <a:pt x="21990" y="49563"/>
                  <a:pt x="21965" y="49562"/>
                  <a:pt x="21939" y="49561"/>
                </a:cubicBezTo>
                <a:cubicBezTo>
                  <a:pt x="20531" y="49512"/>
                  <a:pt x="19601" y="46195"/>
                  <a:pt x="18702" y="42978"/>
                </a:cubicBezTo>
                <a:cubicBezTo>
                  <a:pt x="17983" y="40370"/>
                  <a:pt x="17234" y="37693"/>
                  <a:pt x="16185" y="36514"/>
                </a:cubicBezTo>
                <a:close/>
                <a:moveTo>
                  <a:pt x="13507" y="0"/>
                </a:moveTo>
                <a:cubicBezTo>
                  <a:pt x="13195" y="0"/>
                  <a:pt x="12942" y="62"/>
                  <a:pt x="12758" y="199"/>
                </a:cubicBezTo>
                <a:cubicBezTo>
                  <a:pt x="12458" y="418"/>
                  <a:pt x="12358" y="818"/>
                  <a:pt x="12458" y="1407"/>
                </a:cubicBezTo>
                <a:cubicBezTo>
                  <a:pt x="13297" y="6413"/>
                  <a:pt x="12888" y="11837"/>
                  <a:pt x="11269" y="17092"/>
                </a:cubicBezTo>
                <a:cubicBezTo>
                  <a:pt x="9701" y="22168"/>
                  <a:pt x="7133" y="26733"/>
                  <a:pt x="3847" y="30290"/>
                </a:cubicBezTo>
                <a:cubicBezTo>
                  <a:pt x="889" y="33497"/>
                  <a:pt x="0" y="34566"/>
                  <a:pt x="240" y="35025"/>
                </a:cubicBezTo>
                <a:cubicBezTo>
                  <a:pt x="328" y="35202"/>
                  <a:pt x="563" y="35268"/>
                  <a:pt x="950" y="35268"/>
                </a:cubicBezTo>
                <a:cubicBezTo>
                  <a:pt x="1351" y="35268"/>
                  <a:pt x="1915" y="35197"/>
                  <a:pt x="2648" y="35105"/>
                </a:cubicBezTo>
                <a:cubicBezTo>
                  <a:pt x="3875" y="34956"/>
                  <a:pt x="5478" y="34759"/>
                  <a:pt x="7368" y="34759"/>
                </a:cubicBezTo>
                <a:cubicBezTo>
                  <a:pt x="9662" y="34759"/>
                  <a:pt x="12380" y="35050"/>
                  <a:pt x="15365" y="36074"/>
                </a:cubicBezTo>
                <a:cubicBezTo>
                  <a:pt x="16774" y="36564"/>
                  <a:pt x="17693" y="39841"/>
                  <a:pt x="18572" y="43018"/>
                </a:cubicBezTo>
                <a:cubicBezTo>
                  <a:pt x="19531" y="46424"/>
                  <a:pt x="20421" y="49641"/>
                  <a:pt x="21939" y="49691"/>
                </a:cubicBezTo>
                <a:lnTo>
                  <a:pt x="22019" y="49691"/>
                </a:lnTo>
                <a:cubicBezTo>
                  <a:pt x="23488" y="49691"/>
                  <a:pt x="25176" y="48443"/>
                  <a:pt x="27134" y="47014"/>
                </a:cubicBezTo>
                <a:cubicBezTo>
                  <a:pt x="29332" y="45385"/>
                  <a:pt x="31820" y="43557"/>
                  <a:pt x="34867" y="42718"/>
                </a:cubicBezTo>
                <a:cubicBezTo>
                  <a:pt x="37794" y="41909"/>
                  <a:pt x="40951" y="41249"/>
                  <a:pt x="43738" y="40670"/>
                </a:cubicBezTo>
                <a:cubicBezTo>
                  <a:pt x="49733" y="39421"/>
                  <a:pt x="54468" y="38442"/>
                  <a:pt x="54958" y="36604"/>
                </a:cubicBezTo>
                <a:cubicBezTo>
                  <a:pt x="55127" y="35964"/>
                  <a:pt x="54778" y="35265"/>
                  <a:pt x="53879" y="34476"/>
                </a:cubicBezTo>
                <a:cubicBezTo>
                  <a:pt x="49363" y="30500"/>
                  <a:pt x="49413" y="23287"/>
                  <a:pt x="49433" y="19410"/>
                </a:cubicBezTo>
                <a:lnTo>
                  <a:pt x="49433" y="18711"/>
                </a:lnTo>
                <a:cubicBezTo>
                  <a:pt x="49433" y="16913"/>
                  <a:pt x="50042" y="14165"/>
                  <a:pt x="50632" y="11508"/>
                </a:cubicBezTo>
                <a:cubicBezTo>
                  <a:pt x="51501" y="7602"/>
                  <a:pt x="52320" y="3915"/>
                  <a:pt x="51301" y="3066"/>
                </a:cubicBezTo>
                <a:cubicBezTo>
                  <a:pt x="51153" y="2948"/>
                  <a:pt x="50974" y="2888"/>
                  <a:pt x="50762" y="2888"/>
                </a:cubicBezTo>
                <a:cubicBezTo>
                  <a:pt x="50559" y="2888"/>
                  <a:pt x="50326" y="2943"/>
                  <a:pt x="50062" y="3056"/>
                </a:cubicBezTo>
                <a:cubicBezTo>
                  <a:pt x="44138" y="5593"/>
                  <a:pt x="37744" y="6882"/>
                  <a:pt x="31060" y="6882"/>
                </a:cubicBezTo>
                <a:cubicBezTo>
                  <a:pt x="28723" y="6882"/>
                  <a:pt x="24667" y="4854"/>
                  <a:pt x="21080" y="3056"/>
                </a:cubicBezTo>
                <a:cubicBezTo>
                  <a:pt x="17856" y="1436"/>
                  <a:pt x="15001" y="0"/>
                  <a:pt x="13507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8"/>
          <p:cNvSpPr txBox="1"/>
          <p:nvPr>
            <p:ph type="title"/>
          </p:nvPr>
        </p:nvSpPr>
        <p:spPr>
          <a:xfrm>
            <a:off x="1083166" y="1553625"/>
            <a:ext cx="6978900" cy="94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68" name="Google Shape;368;p38"/>
          <p:cNvSpPr txBox="1"/>
          <p:nvPr>
            <p:ph idx="1" type="subTitle"/>
          </p:nvPr>
        </p:nvSpPr>
        <p:spPr>
          <a:xfrm>
            <a:off x="1081934" y="2420650"/>
            <a:ext cx="6978900" cy="28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  <p:sp>
        <p:nvSpPr>
          <p:cNvPr id="369" name="Google Shape;369;p38"/>
          <p:cNvSpPr/>
          <p:nvPr/>
        </p:nvSpPr>
        <p:spPr>
          <a:xfrm rot="5400000">
            <a:off x="3806473" y="1105790"/>
            <a:ext cx="1888953" cy="6186474"/>
          </a:xfrm>
          <a:custGeom>
            <a:rect b="b" l="l" r="r" t="t"/>
            <a:pathLst>
              <a:path extrusionOk="0" h="69595" w="25666">
                <a:moveTo>
                  <a:pt x="7773" y="35297"/>
                </a:moveTo>
                <a:cubicBezTo>
                  <a:pt x="7749" y="35304"/>
                  <a:pt x="7725" y="35311"/>
                  <a:pt x="7702" y="35318"/>
                </a:cubicBezTo>
                <a:lnTo>
                  <a:pt x="7702" y="35318"/>
                </a:lnTo>
                <a:cubicBezTo>
                  <a:pt x="7722" y="35311"/>
                  <a:pt x="7743" y="35304"/>
                  <a:pt x="7763" y="35297"/>
                </a:cubicBezTo>
                <a:close/>
                <a:moveTo>
                  <a:pt x="9541" y="35387"/>
                </a:moveTo>
                <a:lnTo>
                  <a:pt x="9361" y="35437"/>
                </a:lnTo>
                <a:cubicBezTo>
                  <a:pt x="9202" y="35477"/>
                  <a:pt x="9042" y="35517"/>
                  <a:pt x="8892" y="35557"/>
                </a:cubicBezTo>
                <a:cubicBezTo>
                  <a:pt x="9102" y="35497"/>
                  <a:pt x="9322" y="35447"/>
                  <a:pt x="9541" y="35387"/>
                </a:cubicBezTo>
                <a:close/>
                <a:moveTo>
                  <a:pt x="22925" y="37685"/>
                </a:moveTo>
                <a:cubicBezTo>
                  <a:pt x="22943" y="37711"/>
                  <a:pt x="22961" y="37738"/>
                  <a:pt x="22978" y="37765"/>
                </a:cubicBezTo>
                <a:cubicBezTo>
                  <a:pt x="23068" y="37925"/>
                  <a:pt x="23038" y="37974"/>
                  <a:pt x="22998" y="37994"/>
                </a:cubicBezTo>
                <a:cubicBezTo>
                  <a:pt x="22978" y="38014"/>
                  <a:pt x="22958" y="38024"/>
                  <a:pt x="22928" y="38024"/>
                </a:cubicBezTo>
                <a:lnTo>
                  <a:pt x="22922" y="38028"/>
                </a:lnTo>
                <a:lnTo>
                  <a:pt x="22922" y="38028"/>
                </a:lnTo>
                <a:cubicBezTo>
                  <a:pt x="22826" y="37921"/>
                  <a:pt x="22779" y="37833"/>
                  <a:pt x="22809" y="37755"/>
                </a:cubicBezTo>
                <a:cubicBezTo>
                  <a:pt x="22819" y="37735"/>
                  <a:pt x="22829" y="37725"/>
                  <a:pt x="22849" y="37715"/>
                </a:cubicBezTo>
                <a:cubicBezTo>
                  <a:pt x="22869" y="37695"/>
                  <a:pt x="22889" y="37685"/>
                  <a:pt x="22908" y="37685"/>
                </a:cubicBezTo>
                <a:close/>
                <a:moveTo>
                  <a:pt x="22515" y="38114"/>
                </a:moveTo>
                <a:lnTo>
                  <a:pt x="22515" y="38114"/>
                </a:lnTo>
                <a:cubicBezTo>
                  <a:pt x="22516" y="38114"/>
                  <a:pt x="22517" y="38114"/>
                  <a:pt x="22519" y="38114"/>
                </a:cubicBezTo>
                <a:lnTo>
                  <a:pt x="22529" y="38144"/>
                </a:lnTo>
                <a:cubicBezTo>
                  <a:pt x="22609" y="38314"/>
                  <a:pt x="22569" y="38374"/>
                  <a:pt x="22529" y="38404"/>
                </a:cubicBezTo>
                <a:lnTo>
                  <a:pt x="22517" y="38412"/>
                </a:lnTo>
                <a:lnTo>
                  <a:pt x="22517" y="38412"/>
                </a:lnTo>
                <a:cubicBezTo>
                  <a:pt x="22458" y="38352"/>
                  <a:pt x="22429" y="38273"/>
                  <a:pt x="22439" y="38194"/>
                </a:cubicBezTo>
                <a:cubicBezTo>
                  <a:pt x="22439" y="38174"/>
                  <a:pt x="22459" y="38154"/>
                  <a:pt x="22479" y="38134"/>
                </a:cubicBezTo>
                <a:lnTo>
                  <a:pt x="22499" y="38124"/>
                </a:lnTo>
                <a:lnTo>
                  <a:pt x="22515" y="38114"/>
                </a:lnTo>
                <a:close/>
                <a:moveTo>
                  <a:pt x="22105" y="38581"/>
                </a:moveTo>
                <a:cubicBezTo>
                  <a:pt x="22107" y="38585"/>
                  <a:pt x="22109" y="38589"/>
                  <a:pt x="22109" y="38594"/>
                </a:cubicBezTo>
                <a:cubicBezTo>
                  <a:pt x="22129" y="38654"/>
                  <a:pt x="22139" y="38714"/>
                  <a:pt x="22119" y="38764"/>
                </a:cubicBezTo>
                <a:cubicBezTo>
                  <a:pt x="22119" y="38768"/>
                  <a:pt x="22118" y="38773"/>
                  <a:pt x="22116" y="38779"/>
                </a:cubicBezTo>
                <a:lnTo>
                  <a:pt x="22116" y="38779"/>
                </a:lnTo>
                <a:cubicBezTo>
                  <a:pt x="22114" y="38774"/>
                  <a:pt x="22112" y="38769"/>
                  <a:pt x="22109" y="38764"/>
                </a:cubicBezTo>
                <a:cubicBezTo>
                  <a:pt x="22089" y="38734"/>
                  <a:pt x="22079" y="38694"/>
                  <a:pt x="22079" y="38644"/>
                </a:cubicBezTo>
                <a:cubicBezTo>
                  <a:pt x="22079" y="38624"/>
                  <a:pt x="22089" y="38614"/>
                  <a:pt x="22099" y="38594"/>
                </a:cubicBezTo>
                <a:cubicBezTo>
                  <a:pt x="22099" y="38589"/>
                  <a:pt x="22102" y="38584"/>
                  <a:pt x="22105" y="38581"/>
                </a:cubicBezTo>
                <a:close/>
                <a:moveTo>
                  <a:pt x="19375" y="40671"/>
                </a:moveTo>
                <a:cubicBezTo>
                  <a:pt x="19378" y="40679"/>
                  <a:pt x="19380" y="40685"/>
                  <a:pt x="19382" y="40692"/>
                </a:cubicBezTo>
                <a:cubicBezTo>
                  <a:pt x="19382" y="40698"/>
                  <a:pt x="19380" y="40704"/>
                  <a:pt x="19377" y="40710"/>
                </a:cubicBezTo>
                <a:lnTo>
                  <a:pt x="19377" y="40710"/>
                </a:lnTo>
                <a:cubicBezTo>
                  <a:pt x="19376" y="40697"/>
                  <a:pt x="19375" y="40684"/>
                  <a:pt x="19375" y="40671"/>
                </a:cubicBezTo>
                <a:close/>
                <a:moveTo>
                  <a:pt x="19007" y="40897"/>
                </a:moveTo>
                <a:lnTo>
                  <a:pt x="19007" y="40897"/>
                </a:lnTo>
                <a:cubicBezTo>
                  <a:pt x="19044" y="40936"/>
                  <a:pt x="19062" y="40984"/>
                  <a:pt x="19062" y="41042"/>
                </a:cubicBezTo>
                <a:cubicBezTo>
                  <a:pt x="19062" y="41082"/>
                  <a:pt x="19002" y="41091"/>
                  <a:pt x="18932" y="41101"/>
                </a:cubicBezTo>
                <a:lnTo>
                  <a:pt x="18931" y="41102"/>
                </a:lnTo>
                <a:lnTo>
                  <a:pt x="18931" y="41102"/>
                </a:lnTo>
                <a:cubicBezTo>
                  <a:pt x="18925" y="41025"/>
                  <a:pt x="18954" y="40950"/>
                  <a:pt x="19002" y="40902"/>
                </a:cubicBezTo>
                <a:cubicBezTo>
                  <a:pt x="19004" y="40900"/>
                  <a:pt x="19006" y="40898"/>
                  <a:pt x="19007" y="40897"/>
                </a:cubicBezTo>
                <a:close/>
                <a:moveTo>
                  <a:pt x="18668" y="41206"/>
                </a:moveTo>
                <a:lnTo>
                  <a:pt x="18673" y="41211"/>
                </a:lnTo>
                <a:cubicBezTo>
                  <a:pt x="18713" y="41261"/>
                  <a:pt x="18742" y="41321"/>
                  <a:pt x="18742" y="41391"/>
                </a:cubicBezTo>
                <a:cubicBezTo>
                  <a:pt x="18742" y="41451"/>
                  <a:pt x="18623" y="41471"/>
                  <a:pt x="18493" y="41481"/>
                </a:cubicBezTo>
                <a:lnTo>
                  <a:pt x="18483" y="41481"/>
                </a:lnTo>
                <a:lnTo>
                  <a:pt x="18483" y="41471"/>
                </a:lnTo>
                <a:cubicBezTo>
                  <a:pt x="18473" y="41391"/>
                  <a:pt x="18513" y="41311"/>
                  <a:pt x="18583" y="41251"/>
                </a:cubicBezTo>
                <a:cubicBezTo>
                  <a:pt x="18609" y="41234"/>
                  <a:pt x="18635" y="41216"/>
                  <a:pt x="18668" y="41206"/>
                </a:cubicBezTo>
                <a:close/>
                <a:moveTo>
                  <a:pt x="18383" y="41561"/>
                </a:moveTo>
                <a:cubicBezTo>
                  <a:pt x="18399" y="41586"/>
                  <a:pt x="18409" y="41610"/>
                  <a:pt x="18423" y="41635"/>
                </a:cubicBezTo>
                <a:lnTo>
                  <a:pt x="18423" y="41635"/>
                </a:lnTo>
                <a:lnTo>
                  <a:pt x="18423" y="41641"/>
                </a:lnTo>
                <a:cubicBezTo>
                  <a:pt x="18423" y="41671"/>
                  <a:pt x="18423" y="41721"/>
                  <a:pt x="18433" y="41771"/>
                </a:cubicBezTo>
                <a:cubicBezTo>
                  <a:pt x="18403" y="41821"/>
                  <a:pt x="18273" y="41841"/>
                  <a:pt x="18133" y="41851"/>
                </a:cubicBezTo>
                <a:cubicBezTo>
                  <a:pt x="18113" y="41821"/>
                  <a:pt x="18093" y="41791"/>
                  <a:pt x="18063" y="41751"/>
                </a:cubicBezTo>
                <a:cubicBezTo>
                  <a:pt x="18061" y="41748"/>
                  <a:pt x="18058" y="41745"/>
                  <a:pt x="18056" y="41742"/>
                </a:cubicBezTo>
                <a:lnTo>
                  <a:pt x="18056" y="41742"/>
                </a:lnTo>
                <a:cubicBezTo>
                  <a:pt x="18068" y="41705"/>
                  <a:pt x="18096" y="41669"/>
                  <a:pt x="18133" y="41651"/>
                </a:cubicBezTo>
                <a:cubicBezTo>
                  <a:pt x="18203" y="41601"/>
                  <a:pt x="18293" y="41571"/>
                  <a:pt x="18383" y="41561"/>
                </a:cubicBezTo>
                <a:close/>
                <a:moveTo>
                  <a:pt x="18026" y="41831"/>
                </a:moveTo>
                <a:cubicBezTo>
                  <a:pt x="18029" y="41837"/>
                  <a:pt x="18033" y="41841"/>
                  <a:pt x="18033" y="41841"/>
                </a:cubicBezTo>
                <a:cubicBezTo>
                  <a:pt x="18035" y="41843"/>
                  <a:pt x="18038" y="41846"/>
                  <a:pt x="18041" y="41851"/>
                </a:cubicBezTo>
                <a:lnTo>
                  <a:pt x="18033" y="41851"/>
                </a:lnTo>
                <a:cubicBezTo>
                  <a:pt x="18030" y="41852"/>
                  <a:pt x="18026" y="41854"/>
                  <a:pt x="18023" y="41855"/>
                </a:cubicBezTo>
                <a:lnTo>
                  <a:pt x="18023" y="41855"/>
                </a:lnTo>
                <a:lnTo>
                  <a:pt x="18023" y="41841"/>
                </a:lnTo>
                <a:cubicBezTo>
                  <a:pt x="18024" y="41838"/>
                  <a:pt x="18025" y="41834"/>
                  <a:pt x="18026" y="41831"/>
                </a:cubicBezTo>
                <a:close/>
                <a:moveTo>
                  <a:pt x="18084" y="41931"/>
                </a:moveTo>
                <a:cubicBezTo>
                  <a:pt x="18108" y="41976"/>
                  <a:pt x="18123" y="42028"/>
                  <a:pt x="18123" y="42081"/>
                </a:cubicBezTo>
                <a:cubicBezTo>
                  <a:pt x="18123" y="42121"/>
                  <a:pt x="18083" y="42150"/>
                  <a:pt x="18033" y="42170"/>
                </a:cubicBezTo>
                <a:cubicBezTo>
                  <a:pt x="18033" y="42170"/>
                  <a:pt x="18033" y="42170"/>
                  <a:pt x="18033" y="42170"/>
                </a:cubicBezTo>
                <a:lnTo>
                  <a:pt x="18033" y="42170"/>
                </a:lnTo>
                <a:cubicBezTo>
                  <a:pt x="18032" y="42094"/>
                  <a:pt x="18023" y="42017"/>
                  <a:pt x="18023" y="41931"/>
                </a:cubicBezTo>
                <a:close/>
                <a:moveTo>
                  <a:pt x="17953" y="41941"/>
                </a:moveTo>
                <a:cubicBezTo>
                  <a:pt x="17953" y="42023"/>
                  <a:pt x="17954" y="42106"/>
                  <a:pt x="17971" y="42180"/>
                </a:cubicBezTo>
                <a:lnTo>
                  <a:pt x="17971" y="42180"/>
                </a:lnTo>
                <a:cubicBezTo>
                  <a:pt x="17968" y="42180"/>
                  <a:pt x="17966" y="42180"/>
                  <a:pt x="17963" y="42180"/>
                </a:cubicBezTo>
                <a:cubicBezTo>
                  <a:pt x="17933" y="42188"/>
                  <a:pt x="17896" y="42190"/>
                  <a:pt x="17858" y="42195"/>
                </a:cubicBezTo>
                <a:lnTo>
                  <a:pt x="17858" y="42195"/>
                </a:lnTo>
                <a:cubicBezTo>
                  <a:pt x="17857" y="42190"/>
                  <a:pt x="17855" y="42186"/>
                  <a:pt x="17853" y="42180"/>
                </a:cubicBezTo>
                <a:cubicBezTo>
                  <a:pt x="17816" y="42125"/>
                  <a:pt x="17779" y="42060"/>
                  <a:pt x="17734" y="42003"/>
                </a:cubicBezTo>
                <a:lnTo>
                  <a:pt x="17734" y="42003"/>
                </a:lnTo>
                <a:cubicBezTo>
                  <a:pt x="17803" y="41965"/>
                  <a:pt x="17878" y="41943"/>
                  <a:pt x="17953" y="41941"/>
                </a:cubicBezTo>
                <a:close/>
                <a:moveTo>
                  <a:pt x="17652" y="42059"/>
                </a:moveTo>
                <a:cubicBezTo>
                  <a:pt x="17652" y="42059"/>
                  <a:pt x="17653" y="42060"/>
                  <a:pt x="17654" y="42061"/>
                </a:cubicBezTo>
                <a:cubicBezTo>
                  <a:pt x="17681" y="42107"/>
                  <a:pt x="17718" y="42154"/>
                  <a:pt x="17747" y="42200"/>
                </a:cubicBezTo>
                <a:lnTo>
                  <a:pt x="17743" y="42200"/>
                </a:lnTo>
                <a:cubicBezTo>
                  <a:pt x="17688" y="42200"/>
                  <a:pt x="17632" y="42209"/>
                  <a:pt x="17576" y="42218"/>
                </a:cubicBezTo>
                <a:lnTo>
                  <a:pt x="17576" y="42218"/>
                </a:lnTo>
                <a:cubicBezTo>
                  <a:pt x="17586" y="42163"/>
                  <a:pt x="17606" y="42108"/>
                  <a:pt x="17644" y="42071"/>
                </a:cubicBezTo>
                <a:cubicBezTo>
                  <a:pt x="17646" y="42066"/>
                  <a:pt x="17649" y="42062"/>
                  <a:pt x="17652" y="42059"/>
                </a:cubicBezTo>
                <a:close/>
                <a:moveTo>
                  <a:pt x="17514" y="42313"/>
                </a:moveTo>
                <a:cubicBezTo>
                  <a:pt x="17514" y="42382"/>
                  <a:pt x="17514" y="42451"/>
                  <a:pt x="17524" y="42520"/>
                </a:cubicBezTo>
                <a:cubicBezTo>
                  <a:pt x="17524" y="42523"/>
                  <a:pt x="17524" y="42526"/>
                  <a:pt x="17524" y="42530"/>
                </a:cubicBezTo>
                <a:cubicBezTo>
                  <a:pt x="17484" y="42470"/>
                  <a:pt x="17444" y="42410"/>
                  <a:pt x="17394" y="42350"/>
                </a:cubicBezTo>
                <a:cubicBezTo>
                  <a:pt x="17392" y="42347"/>
                  <a:pt x="17391" y="42345"/>
                  <a:pt x="17389" y="42342"/>
                </a:cubicBezTo>
                <a:lnTo>
                  <a:pt x="17389" y="42342"/>
                </a:lnTo>
                <a:cubicBezTo>
                  <a:pt x="17394" y="42341"/>
                  <a:pt x="17399" y="42340"/>
                  <a:pt x="17404" y="42340"/>
                </a:cubicBezTo>
                <a:cubicBezTo>
                  <a:pt x="17440" y="42331"/>
                  <a:pt x="17477" y="42322"/>
                  <a:pt x="17514" y="42313"/>
                </a:cubicBezTo>
                <a:close/>
                <a:moveTo>
                  <a:pt x="17797" y="42290"/>
                </a:moveTo>
                <a:lnTo>
                  <a:pt x="17797" y="42290"/>
                </a:lnTo>
                <a:cubicBezTo>
                  <a:pt x="17816" y="42337"/>
                  <a:pt x="17833" y="42384"/>
                  <a:pt x="17833" y="42440"/>
                </a:cubicBezTo>
                <a:cubicBezTo>
                  <a:pt x="17823" y="42510"/>
                  <a:pt x="17723" y="42550"/>
                  <a:pt x="17584" y="42560"/>
                </a:cubicBezTo>
                <a:cubicBezTo>
                  <a:pt x="17574" y="42471"/>
                  <a:pt x="17574" y="42382"/>
                  <a:pt x="17574" y="42302"/>
                </a:cubicBezTo>
                <a:lnTo>
                  <a:pt x="17574" y="42302"/>
                </a:lnTo>
                <a:lnTo>
                  <a:pt x="17584" y="42300"/>
                </a:lnTo>
                <a:cubicBezTo>
                  <a:pt x="17644" y="42290"/>
                  <a:pt x="17713" y="42290"/>
                  <a:pt x="17773" y="42290"/>
                </a:cubicBezTo>
                <a:close/>
                <a:moveTo>
                  <a:pt x="17318" y="42376"/>
                </a:moveTo>
                <a:lnTo>
                  <a:pt x="17318" y="42376"/>
                </a:lnTo>
                <a:cubicBezTo>
                  <a:pt x="17370" y="42437"/>
                  <a:pt x="17407" y="42499"/>
                  <a:pt x="17442" y="42560"/>
                </a:cubicBezTo>
                <a:lnTo>
                  <a:pt x="17384" y="42560"/>
                </a:lnTo>
                <a:cubicBezTo>
                  <a:pt x="17300" y="42560"/>
                  <a:pt x="17216" y="42569"/>
                  <a:pt x="17148" y="42578"/>
                </a:cubicBezTo>
                <a:lnTo>
                  <a:pt x="17148" y="42578"/>
                </a:lnTo>
                <a:cubicBezTo>
                  <a:pt x="17163" y="42516"/>
                  <a:pt x="17200" y="42455"/>
                  <a:pt x="17254" y="42410"/>
                </a:cubicBezTo>
                <a:cubicBezTo>
                  <a:pt x="17270" y="42394"/>
                  <a:pt x="17294" y="42384"/>
                  <a:pt x="17318" y="42376"/>
                </a:cubicBezTo>
                <a:close/>
                <a:moveTo>
                  <a:pt x="17480" y="42623"/>
                </a:moveTo>
                <a:cubicBezTo>
                  <a:pt x="17485" y="42633"/>
                  <a:pt x="17489" y="42641"/>
                  <a:pt x="17494" y="42650"/>
                </a:cubicBezTo>
                <a:cubicBezTo>
                  <a:pt x="17514" y="42700"/>
                  <a:pt x="17524" y="42750"/>
                  <a:pt x="17524" y="42790"/>
                </a:cubicBezTo>
                <a:cubicBezTo>
                  <a:pt x="17514" y="42877"/>
                  <a:pt x="17400" y="42917"/>
                  <a:pt x="17265" y="42938"/>
                </a:cubicBezTo>
                <a:lnTo>
                  <a:pt x="17265" y="42938"/>
                </a:lnTo>
                <a:cubicBezTo>
                  <a:pt x="17262" y="42932"/>
                  <a:pt x="17258" y="42926"/>
                  <a:pt x="17254" y="42920"/>
                </a:cubicBezTo>
                <a:cubicBezTo>
                  <a:pt x="17224" y="42850"/>
                  <a:pt x="17184" y="42770"/>
                  <a:pt x="17134" y="42700"/>
                </a:cubicBezTo>
                <a:lnTo>
                  <a:pt x="17134" y="42690"/>
                </a:lnTo>
                <a:cubicBezTo>
                  <a:pt x="17134" y="42680"/>
                  <a:pt x="17134" y="42670"/>
                  <a:pt x="17134" y="42660"/>
                </a:cubicBezTo>
                <a:cubicBezTo>
                  <a:pt x="17134" y="42657"/>
                  <a:pt x="17134" y="42653"/>
                  <a:pt x="17134" y="42650"/>
                </a:cubicBezTo>
                <a:lnTo>
                  <a:pt x="17134" y="42650"/>
                </a:lnTo>
                <a:cubicBezTo>
                  <a:pt x="17224" y="42640"/>
                  <a:pt x="17314" y="42630"/>
                  <a:pt x="17404" y="42630"/>
                </a:cubicBezTo>
                <a:lnTo>
                  <a:pt x="17480" y="42623"/>
                </a:lnTo>
                <a:close/>
                <a:moveTo>
                  <a:pt x="17139" y="42884"/>
                </a:moveTo>
                <a:lnTo>
                  <a:pt x="17139" y="42884"/>
                </a:lnTo>
                <a:cubicBezTo>
                  <a:pt x="17148" y="42902"/>
                  <a:pt x="17158" y="42918"/>
                  <a:pt x="17164" y="42930"/>
                </a:cubicBezTo>
                <a:cubicBezTo>
                  <a:pt x="17166" y="42936"/>
                  <a:pt x="17168" y="42942"/>
                  <a:pt x="17170" y="42948"/>
                </a:cubicBezTo>
                <a:lnTo>
                  <a:pt x="17170" y="42948"/>
                </a:lnTo>
                <a:cubicBezTo>
                  <a:pt x="17168" y="42948"/>
                  <a:pt x="17166" y="42949"/>
                  <a:pt x="17164" y="42950"/>
                </a:cubicBezTo>
                <a:lnTo>
                  <a:pt x="17146" y="42950"/>
                </a:lnTo>
                <a:cubicBezTo>
                  <a:pt x="17145" y="42943"/>
                  <a:pt x="17144" y="42936"/>
                  <a:pt x="17144" y="42930"/>
                </a:cubicBezTo>
                <a:cubicBezTo>
                  <a:pt x="17139" y="42915"/>
                  <a:pt x="17139" y="42899"/>
                  <a:pt x="17139" y="42884"/>
                </a:cubicBezTo>
                <a:close/>
                <a:moveTo>
                  <a:pt x="17002" y="42675"/>
                </a:moveTo>
                <a:lnTo>
                  <a:pt x="17014" y="42690"/>
                </a:lnTo>
                <a:cubicBezTo>
                  <a:pt x="17024" y="42710"/>
                  <a:pt x="17034" y="42730"/>
                  <a:pt x="17044" y="42740"/>
                </a:cubicBezTo>
                <a:cubicBezTo>
                  <a:pt x="17044" y="42740"/>
                  <a:pt x="17044" y="42740"/>
                  <a:pt x="17044" y="42740"/>
                </a:cubicBezTo>
                <a:lnTo>
                  <a:pt x="17044" y="42740"/>
                </a:lnTo>
                <a:cubicBezTo>
                  <a:pt x="17044" y="42807"/>
                  <a:pt x="17045" y="42873"/>
                  <a:pt x="17054" y="42930"/>
                </a:cubicBezTo>
                <a:cubicBezTo>
                  <a:pt x="17054" y="42937"/>
                  <a:pt x="17054" y="42943"/>
                  <a:pt x="17054" y="42950"/>
                </a:cubicBezTo>
                <a:lnTo>
                  <a:pt x="17004" y="42950"/>
                </a:lnTo>
                <a:cubicBezTo>
                  <a:pt x="16924" y="42950"/>
                  <a:pt x="16844" y="42950"/>
                  <a:pt x="16754" y="42960"/>
                </a:cubicBezTo>
                <a:lnTo>
                  <a:pt x="16747" y="42961"/>
                </a:lnTo>
                <a:lnTo>
                  <a:pt x="16747" y="42961"/>
                </a:lnTo>
                <a:cubicBezTo>
                  <a:pt x="16734" y="42944"/>
                  <a:pt x="16720" y="42926"/>
                  <a:pt x="16707" y="42912"/>
                </a:cubicBezTo>
                <a:lnTo>
                  <a:pt x="16707" y="42912"/>
                </a:lnTo>
                <a:cubicBezTo>
                  <a:pt x="16713" y="42895"/>
                  <a:pt x="16719" y="42877"/>
                  <a:pt x="16724" y="42860"/>
                </a:cubicBezTo>
                <a:cubicBezTo>
                  <a:pt x="16744" y="42820"/>
                  <a:pt x="16774" y="42790"/>
                  <a:pt x="16814" y="42760"/>
                </a:cubicBezTo>
                <a:cubicBezTo>
                  <a:pt x="16866" y="42717"/>
                  <a:pt x="16933" y="42688"/>
                  <a:pt x="17002" y="42675"/>
                </a:cubicBezTo>
                <a:close/>
                <a:moveTo>
                  <a:pt x="17202" y="43030"/>
                </a:moveTo>
                <a:cubicBezTo>
                  <a:pt x="17214" y="43063"/>
                  <a:pt x="17214" y="43096"/>
                  <a:pt x="17214" y="43130"/>
                </a:cubicBezTo>
                <a:cubicBezTo>
                  <a:pt x="17214" y="43151"/>
                  <a:pt x="17204" y="43172"/>
                  <a:pt x="17191" y="43190"/>
                </a:cubicBezTo>
                <a:lnTo>
                  <a:pt x="17191" y="43190"/>
                </a:lnTo>
                <a:cubicBezTo>
                  <a:pt x="17175" y="43134"/>
                  <a:pt x="17160" y="43084"/>
                  <a:pt x="17155" y="43030"/>
                </a:cubicBezTo>
                <a:lnTo>
                  <a:pt x="17194" y="43030"/>
                </a:lnTo>
                <a:cubicBezTo>
                  <a:pt x="17197" y="43030"/>
                  <a:pt x="17200" y="43030"/>
                  <a:pt x="17202" y="43030"/>
                </a:cubicBezTo>
                <a:close/>
                <a:moveTo>
                  <a:pt x="17067" y="43030"/>
                </a:moveTo>
                <a:cubicBezTo>
                  <a:pt x="17078" y="43095"/>
                  <a:pt x="17096" y="43167"/>
                  <a:pt x="17114" y="43239"/>
                </a:cubicBezTo>
                <a:cubicBezTo>
                  <a:pt x="17114" y="43242"/>
                  <a:pt x="17114" y="43246"/>
                  <a:pt x="17115" y="43249"/>
                </a:cubicBezTo>
                <a:lnTo>
                  <a:pt x="17115" y="43249"/>
                </a:lnTo>
                <a:cubicBezTo>
                  <a:pt x="17114" y="43249"/>
                  <a:pt x="17114" y="43249"/>
                  <a:pt x="17114" y="43249"/>
                </a:cubicBezTo>
                <a:cubicBezTo>
                  <a:pt x="17064" y="43269"/>
                  <a:pt x="17004" y="43279"/>
                  <a:pt x="16954" y="43289"/>
                </a:cubicBezTo>
                <a:cubicBezTo>
                  <a:pt x="16951" y="43289"/>
                  <a:pt x="16948" y="43289"/>
                  <a:pt x="16945" y="43289"/>
                </a:cubicBezTo>
                <a:lnTo>
                  <a:pt x="16945" y="43289"/>
                </a:lnTo>
                <a:cubicBezTo>
                  <a:pt x="16908" y="43208"/>
                  <a:pt x="16870" y="43134"/>
                  <a:pt x="16814" y="43060"/>
                </a:cubicBezTo>
                <a:lnTo>
                  <a:pt x="16804" y="43043"/>
                </a:lnTo>
                <a:lnTo>
                  <a:pt x="16804" y="43043"/>
                </a:lnTo>
                <a:cubicBezTo>
                  <a:pt x="16807" y="43042"/>
                  <a:pt x="16811" y="43041"/>
                  <a:pt x="16814" y="43040"/>
                </a:cubicBezTo>
                <a:cubicBezTo>
                  <a:pt x="16884" y="43040"/>
                  <a:pt x="16954" y="43040"/>
                  <a:pt x="17014" y="43030"/>
                </a:cubicBezTo>
                <a:close/>
                <a:moveTo>
                  <a:pt x="16731" y="43050"/>
                </a:moveTo>
                <a:lnTo>
                  <a:pt x="16731" y="43050"/>
                </a:lnTo>
                <a:cubicBezTo>
                  <a:pt x="16778" y="43127"/>
                  <a:pt x="16826" y="43213"/>
                  <a:pt x="16864" y="43289"/>
                </a:cubicBezTo>
                <a:cubicBezTo>
                  <a:pt x="16866" y="43292"/>
                  <a:pt x="16868" y="43295"/>
                  <a:pt x="16870" y="43298"/>
                </a:cubicBezTo>
                <a:lnTo>
                  <a:pt x="16870" y="43298"/>
                </a:lnTo>
                <a:cubicBezTo>
                  <a:pt x="16868" y="43298"/>
                  <a:pt x="16866" y="43299"/>
                  <a:pt x="16864" y="43299"/>
                </a:cubicBezTo>
                <a:lnTo>
                  <a:pt x="16686" y="43309"/>
                </a:lnTo>
                <a:lnTo>
                  <a:pt x="16686" y="43309"/>
                </a:lnTo>
                <a:cubicBezTo>
                  <a:pt x="16685" y="43302"/>
                  <a:pt x="16684" y="43295"/>
                  <a:pt x="16684" y="43289"/>
                </a:cubicBezTo>
                <a:cubicBezTo>
                  <a:pt x="16676" y="43210"/>
                  <a:pt x="16675" y="43130"/>
                  <a:pt x="16681" y="43058"/>
                </a:cubicBezTo>
                <a:lnTo>
                  <a:pt x="16681" y="43058"/>
                </a:lnTo>
                <a:cubicBezTo>
                  <a:pt x="16696" y="43055"/>
                  <a:pt x="16710" y="43050"/>
                  <a:pt x="16724" y="43050"/>
                </a:cubicBezTo>
                <a:cubicBezTo>
                  <a:pt x="16726" y="43050"/>
                  <a:pt x="16729" y="43050"/>
                  <a:pt x="16731" y="43050"/>
                </a:cubicBezTo>
                <a:close/>
                <a:moveTo>
                  <a:pt x="16605" y="43069"/>
                </a:moveTo>
                <a:cubicBezTo>
                  <a:pt x="16605" y="43142"/>
                  <a:pt x="16605" y="43217"/>
                  <a:pt x="16615" y="43299"/>
                </a:cubicBezTo>
                <a:cubicBezTo>
                  <a:pt x="16615" y="43302"/>
                  <a:pt x="16615" y="43306"/>
                  <a:pt x="16615" y="43309"/>
                </a:cubicBezTo>
                <a:lnTo>
                  <a:pt x="16595" y="43309"/>
                </a:lnTo>
                <a:lnTo>
                  <a:pt x="16485" y="43319"/>
                </a:lnTo>
                <a:lnTo>
                  <a:pt x="16470" y="43319"/>
                </a:lnTo>
                <a:lnTo>
                  <a:pt x="16395" y="43219"/>
                </a:lnTo>
                <a:lnTo>
                  <a:pt x="16365" y="43179"/>
                </a:lnTo>
                <a:cubicBezTo>
                  <a:pt x="16363" y="43177"/>
                  <a:pt x="16362" y="43175"/>
                  <a:pt x="16361" y="43174"/>
                </a:cubicBezTo>
                <a:lnTo>
                  <a:pt x="16361" y="43174"/>
                </a:lnTo>
                <a:lnTo>
                  <a:pt x="16365" y="43170"/>
                </a:lnTo>
                <a:cubicBezTo>
                  <a:pt x="16435" y="43120"/>
                  <a:pt x="16515" y="43090"/>
                  <a:pt x="16595" y="43070"/>
                </a:cubicBezTo>
                <a:cubicBezTo>
                  <a:pt x="16598" y="43070"/>
                  <a:pt x="16601" y="43069"/>
                  <a:pt x="16605" y="43069"/>
                </a:cubicBezTo>
                <a:close/>
                <a:moveTo>
                  <a:pt x="16295" y="43219"/>
                </a:moveTo>
                <a:lnTo>
                  <a:pt x="16325" y="43259"/>
                </a:lnTo>
                <a:lnTo>
                  <a:pt x="16376" y="43319"/>
                </a:lnTo>
                <a:lnTo>
                  <a:pt x="16375" y="43319"/>
                </a:lnTo>
                <a:cubicBezTo>
                  <a:pt x="16328" y="43329"/>
                  <a:pt x="16281" y="43329"/>
                  <a:pt x="16234" y="43338"/>
                </a:cubicBezTo>
                <a:lnTo>
                  <a:pt x="16234" y="43338"/>
                </a:lnTo>
                <a:cubicBezTo>
                  <a:pt x="16251" y="43295"/>
                  <a:pt x="16269" y="43254"/>
                  <a:pt x="16295" y="43219"/>
                </a:cubicBezTo>
                <a:close/>
                <a:moveTo>
                  <a:pt x="16135" y="43433"/>
                </a:moveTo>
                <a:lnTo>
                  <a:pt x="16135" y="43439"/>
                </a:lnTo>
                <a:cubicBezTo>
                  <a:pt x="16135" y="43489"/>
                  <a:pt x="16135" y="43539"/>
                  <a:pt x="16135" y="43579"/>
                </a:cubicBezTo>
                <a:lnTo>
                  <a:pt x="16135" y="43605"/>
                </a:lnTo>
                <a:lnTo>
                  <a:pt x="16135" y="43605"/>
                </a:lnTo>
                <a:cubicBezTo>
                  <a:pt x="16132" y="43599"/>
                  <a:pt x="16128" y="43594"/>
                  <a:pt x="16125" y="43589"/>
                </a:cubicBezTo>
                <a:cubicBezTo>
                  <a:pt x="16095" y="43559"/>
                  <a:pt x="16095" y="43559"/>
                  <a:pt x="16085" y="43539"/>
                </a:cubicBezTo>
                <a:cubicBezTo>
                  <a:pt x="16075" y="43519"/>
                  <a:pt x="16055" y="43499"/>
                  <a:pt x="16035" y="43479"/>
                </a:cubicBezTo>
                <a:cubicBezTo>
                  <a:pt x="16033" y="43476"/>
                  <a:pt x="16031" y="43472"/>
                  <a:pt x="16029" y="43468"/>
                </a:cubicBezTo>
                <a:lnTo>
                  <a:pt x="16029" y="43468"/>
                </a:lnTo>
                <a:cubicBezTo>
                  <a:pt x="16038" y="43465"/>
                  <a:pt x="16046" y="43462"/>
                  <a:pt x="16055" y="43459"/>
                </a:cubicBezTo>
                <a:cubicBezTo>
                  <a:pt x="16082" y="43450"/>
                  <a:pt x="16108" y="43441"/>
                  <a:pt x="16135" y="43433"/>
                </a:cubicBezTo>
                <a:close/>
                <a:moveTo>
                  <a:pt x="16895" y="43371"/>
                </a:moveTo>
                <a:cubicBezTo>
                  <a:pt x="16914" y="43410"/>
                  <a:pt x="16914" y="43440"/>
                  <a:pt x="16914" y="43479"/>
                </a:cubicBezTo>
                <a:cubicBezTo>
                  <a:pt x="16905" y="43543"/>
                  <a:pt x="16846" y="43590"/>
                  <a:pt x="16760" y="43621"/>
                </a:cubicBezTo>
                <a:lnTo>
                  <a:pt x="16760" y="43621"/>
                </a:lnTo>
                <a:cubicBezTo>
                  <a:pt x="16758" y="43617"/>
                  <a:pt x="16756" y="43613"/>
                  <a:pt x="16754" y="43609"/>
                </a:cubicBezTo>
                <a:cubicBezTo>
                  <a:pt x="16727" y="43536"/>
                  <a:pt x="16708" y="43463"/>
                  <a:pt x="16697" y="43389"/>
                </a:cubicBezTo>
                <a:lnTo>
                  <a:pt x="16697" y="43389"/>
                </a:lnTo>
                <a:cubicBezTo>
                  <a:pt x="16763" y="43389"/>
                  <a:pt x="16829" y="43380"/>
                  <a:pt x="16895" y="43371"/>
                </a:cubicBezTo>
                <a:close/>
                <a:moveTo>
                  <a:pt x="16626" y="43389"/>
                </a:moveTo>
                <a:lnTo>
                  <a:pt x="16626" y="43389"/>
                </a:lnTo>
                <a:cubicBezTo>
                  <a:pt x="16636" y="43466"/>
                  <a:pt x="16655" y="43543"/>
                  <a:pt x="16674" y="43629"/>
                </a:cubicBezTo>
                <a:cubicBezTo>
                  <a:pt x="16676" y="43632"/>
                  <a:pt x="16677" y="43634"/>
                  <a:pt x="16678" y="43637"/>
                </a:cubicBezTo>
                <a:lnTo>
                  <a:pt x="16678" y="43637"/>
                </a:lnTo>
                <a:lnTo>
                  <a:pt x="16664" y="43639"/>
                </a:lnTo>
                <a:cubicBezTo>
                  <a:pt x="16658" y="43641"/>
                  <a:pt x="16652" y="43643"/>
                  <a:pt x="16646" y="43644"/>
                </a:cubicBezTo>
                <a:lnTo>
                  <a:pt x="16646" y="43644"/>
                </a:lnTo>
                <a:cubicBezTo>
                  <a:pt x="16617" y="43564"/>
                  <a:pt x="16580" y="43492"/>
                  <a:pt x="16535" y="43419"/>
                </a:cubicBezTo>
                <a:cubicBezTo>
                  <a:pt x="16527" y="43408"/>
                  <a:pt x="16521" y="43399"/>
                  <a:pt x="16516" y="43389"/>
                </a:cubicBezTo>
                <a:close/>
                <a:moveTo>
                  <a:pt x="16423" y="43392"/>
                </a:moveTo>
                <a:cubicBezTo>
                  <a:pt x="16427" y="43398"/>
                  <a:pt x="16431" y="43403"/>
                  <a:pt x="16435" y="43409"/>
                </a:cubicBezTo>
                <a:cubicBezTo>
                  <a:pt x="16494" y="43488"/>
                  <a:pt x="16544" y="43568"/>
                  <a:pt x="16583" y="43656"/>
                </a:cubicBezTo>
                <a:lnTo>
                  <a:pt x="16583" y="43656"/>
                </a:lnTo>
                <a:cubicBezTo>
                  <a:pt x="16580" y="43657"/>
                  <a:pt x="16577" y="43658"/>
                  <a:pt x="16575" y="43659"/>
                </a:cubicBezTo>
                <a:cubicBezTo>
                  <a:pt x="16485" y="43669"/>
                  <a:pt x="16375" y="43669"/>
                  <a:pt x="16265" y="43669"/>
                </a:cubicBezTo>
                <a:lnTo>
                  <a:pt x="16213" y="43669"/>
                </a:lnTo>
                <a:cubicBezTo>
                  <a:pt x="16205" y="43594"/>
                  <a:pt x="16206" y="43513"/>
                  <a:pt x="16215" y="43439"/>
                </a:cubicBezTo>
                <a:cubicBezTo>
                  <a:pt x="16215" y="43429"/>
                  <a:pt x="16215" y="43429"/>
                  <a:pt x="16215" y="43420"/>
                </a:cubicBezTo>
                <a:lnTo>
                  <a:pt x="16215" y="43420"/>
                </a:lnTo>
                <a:cubicBezTo>
                  <a:pt x="16218" y="43419"/>
                  <a:pt x="16221" y="43419"/>
                  <a:pt x="16225" y="43419"/>
                </a:cubicBezTo>
                <a:cubicBezTo>
                  <a:pt x="16288" y="43410"/>
                  <a:pt x="16352" y="43401"/>
                  <a:pt x="16423" y="43392"/>
                </a:cubicBezTo>
                <a:close/>
                <a:moveTo>
                  <a:pt x="15953" y="43505"/>
                </a:moveTo>
                <a:cubicBezTo>
                  <a:pt x="15954" y="43507"/>
                  <a:pt x="15954" y="43508"/>
                  <a:pt x="15955" y="43509"/>
                </a:cubicBezTo>
                <a:lnTo>
                  <a:pt x="16015" y="43589"/>
                </a:lnTo>
                <a:lnTo>
                  <a:pt x="16080" y="43671"/>
                </a:lnTo>
                <a:lnTo>
                  <a:pt x="16080" y="43671"/>
                </a:lnTo>
                <a:cubicBezTo>
                  <a:pt x="15985" y="43680"/>
                  <a:pt x="15883" y="43689"/>
                  <a:pt x="15788" y="43699"/>
                </a:cubicBezTo>
                <a:lnTo>
                  <a:pt x="15788" y="43699"/>
                </a:lnTo>
                <a:cubicBezTo>
                  <a:pt x="15809" y="43633"/>
                  <a:pt x="15848" y="43577"/>
                  <a:pt x="15905" y="43529"/>
                </a:cubicBezTo>
                <a:cubicBezTo>
                  <a:pt x="15921" y="43521"/>
                  <a:pt x="15937" y="43513"/>
                  <a:pt x="15953" y="43505"/>
                </a:cubicBezTo>
                <a:close/>
                <a:moveTo>
                  <a:pt x="25666" y="26435"/>
                </a:moveTo>
                <a:cubicBezTo>
                  <a:pt x="25286" y="26785"/>
                  <a:pt x="25226" y="27365"/>
                  <a:pt x="25156" y="27924"/>
                </a:cubicBezTo>
                <a:cubicBezTo>
                  <a:pt x="25136" y="28174"/>
                  <a:pt x="25086" y="28414"/>
                  <a:pt x="25036" y="28653"/>
                </a:cubicBezTo>
                <a:cubicBezTo>
                  <a:pt x="24797" y="29553"/>
                  <a:pt x="24467" y="30422"/>
                  <a:pt x="24037" y="31241"/>
                </a:cubicBezTo>
                <a:lnTo>
                  <a:pt x="23977" y="31371"/>
                </a:lnTo>
                <a:cubicBezTo>
                  <a:pt x="23498" y="32300"/>
                  <a:pt x="22998" y="33259"/>
                  <a:pt x="22269" y="33988"/>
                </a:cubicBezTo>
                <a:cubicBezTo>
                  <a:pt x="22109" y="34148"/>
                  <a:pt x="21939" y="34298"/>
                  <a:pt x="21760" y="34438"/>
                </a:cubicBezTo>
                <a:cubicBezTo>
                  <a:pt x="21480" y="34648"/>
                  <a:pt x="21190" y="34827"/>
                  <a:pt x="20890" y="35017"/>
                </a:cubicBezTo>
                <a:lnTo>
                  <a:pt x="20761" y="35097"/>
                </a:lnTo>
                <a:cubicBezTo>
                  <a:pt x="20561" y="35217"/>
                  <a:pt x="20351" y="35317"/>
                  <a:pt x="20131" y="35387"/>
                </a:cubicBezTo>
                <a:cubicBezTo>
                  <a:pt x="19901" y="35467"/>
                  <a:pt x="19692" y="35567"/>
                  <a:pt x="19502" y="35707"/>
                </a:cubicBezTo>
                <a:cubicBezTo>
                  <a:pt x="19462" y="35727"/>
                  <a:pt x="19432" y="35757"/>
                  <a:pt x="19392" y="35787"/>
                </a:cubicBezTo>
                <a:cubicBezTo>
                  <a:pt x="19222" y="36176"/>
                  <a:pt x="19352" y="36496"/>
                  <a:pt x="19592" y="36856"/>
                </a:cubicBezTo>
                <a:cubicBezTo>
                  <a:pt x="19841" y="37225"/>
                  <a:pt x="20341" y="37505"/>
                  <a:pt x="20820" y="37765"/>
                </a:cubicBezTo>
                <a:cubicBezTo>
                  <a:pt x="20980" y="37845"/>
                  <a:pt x="21120" y="37925"/>
                  <a:pt x="21260" y="38004"/>
                </a:cubicBezTo>
                <a:cubicBezTo>
                  <a:pt x="21400" y="38084"/>
                  <a:pt x="21550" y="38144"/>
                  <a:pt x="21720" y="38184"/>
                </a:cubicBezTo>
                <a:cubicBezTo>
                  <a:pt x="21879" y="38214"/>
                  <a:pt x="21969" y="38234"/>
                  <a:pt x="22079" y="38524"/>
                </a:cubicBezTo>
                <a:lnTo>
                  <a:pt x="22093" y="38551"/>
                </a:lnTo>
                <a:lnTo>
                  <a:pt x="22093" y="38551"/>
                </a:lnTo>
                <a:cubicBezTo>
                  <a:pt x="22091" y="38552"/>
                  <a:pt x="22089" y="38554"/>
                  <a:pt x="22089" y="38554"/>
                </a:cubicBezTo>
                <a:cubicBezTo>
                  <a:pt x="22059" y="38574"/>
                  <a:pt x="22049" y="38614"/>
                  <a:pt x="22049" y="38644"/>
                </a:cubicBezTo>
                <a:cubicBezTo>
                  <a:pt x="22049" y="38694"/>
                  <a:pt x="22059" y="38754"/>
                  <a:pt x="22089" y="38794"/>
                </a:cubicBezTo>
                <a:lnTo>
                  <a:pt x="22100" y="38809"/>
                </a:lnTo>
                <a:lnTo>
                  <a:pt x="22100" y="38809"/>
                </a:lnTo>
                <a:cubicBezTo>
                  <a:pt x="22086" y="38818"/>
                  <a:pt x="22078" y="38827"/>
                  <a:pt x="22069" y="38844"/>
                </a:cubicBezTo>
                <a:cubicBezTo>
                  <a:pt x="22019" y="38874"/>
                  <a:pt x="21969" y="38894"/>
                  <a:pt x="21909" y="38914"/>
                </a:cubicBezTo>
                <a:cubicBezTo>
                  <a:pt x="21859" y="38924"/>
                  <a:pt x="21800" y="38944"/>
                  <a:pt x="21760" y="38984"/>
                </a:cubicBezTo>
                <a:cubicBezTo>
                  <a:pt x="21730" y="38993"/>
                  <a:pt x="21710" y="39013"/>
                  <a:pt x="21700" y="39043"/>
                </a:cubicBezTo>
                <a:cubicBezTo>
                  <a:pt x="21700" y="39063"/>
                  <a:pt x="21690" y="39073"/>
                  <a:pt x="21690" y="39093"/>
                </a:cubicBezTo>
                <a:lnTo>
                  <a:pt x="21690" y="39103"/>
                </a:lnTo>
                <a:cubicBezTo>
                  <a:pt x="21690" y="39113"/>
                  <a:pt x="21700" y="39123"/>
                  <a:pt x="21700" y="39143"/>
                </a:cubicBezTo>
                <a:cubicBezTo>
                  <a:pt x="21780" y="39333"/>
                  <a:pt x="22019" y="39543"/>
                  <a:pt x="22219" y="39723"/>
                </a:cubicBezTo>
                <a:cubicBezTo>
                  <a:pt x="22289" y="39783"/>
                  <a:pt x="22339" y="39833"/>
                  <a:pt x="22399" y="39883"/>
                </a:cubicBezTo>
                <a:cubicBezTo>
                  <a:pt x="22749" y="40232"/>
                  <a:pt x="23058" y="40632"/>
                  <a:pt x="23308" y="41062"/>
                </a:cubicBezTo>
                <a:cubicBezTo>
                  <a:pt x="23458" y="41321"/>
                  <a:pt x="23588" y="41601"/>
                  <a:pt x="23708" y="41881"/>
                </a:cubicBezTo>
                <a:cubicBezTo>
                  <a:pt x="23828" y="42180"/>
                  <a:pt x="23967" y="42470"/>
                  <a:pt x="24137" y="42750"/>
                </a:cubicBezTo>
                <a:cubicBezTo>
                  <a:pt x="24469" y="43267"/>
                  <a:pt x="25020" y="43860"/>
                  <a:pt x="25520" y="43860"/>
                </a:cubicBezTo>
                <a:cubicBezTo>
                  <a:pt x="25532" y="43860"/>
                  <a:pt x="25544" y="43860"/>
                  <a:pt x="25556" y="43859"/>
                </a:cubicBezTo>
                <a:lnTo>
                  <a:pt x="25666" y="43849"/>
                </a:lnTo>
                <a:lnTo>
                  <a:pt x="25666" y="43809"/>
                </a:lnTo>
                <a:lnTo>
                  <a:pt x="25556" y="43819"/>
                </a:lnTo>
                <a:cubicBezTo>
                  <a:pt x="25544" y="43820"/>
                  <a:pt x="25531" y="43820"/>
                  <a:pt x="25519" y="43820"/>
                </a:cubicBezTo>
                <a:cubicBezTo>
                  <a:pt x="25029" y="43820"/>
                  <a:pt x="24489" y="43246"/>
                  <a:pt x="24167" y="42730"/>
                </a:cubicBezTo>
                <a:cubicBezTo>
                  <a:pt x="23997" y="42450"/>
                  <a:pt x="23858" y="42160"/>
                  <a:pt x="23738" y="41861"/>
                </a:cubicBezTo>
                <a:cubicBezTo>
                  <a:pt x="23618" y="41581"/>
                  <a:pt x="23488" y="41301"/>
                  <a:pt x="23338" y="41042"/>
                </a:cubicBezTo>
                <a:cubicBezTo>
                  <a:pt x="23088" y="40602"/>
                  <a:pt x="22779" y="40202"/>
                  <a:pt x="22429" y="39853"/>
                </a:cubicBezTo>
                <a:cubicBezTo>
                  <a:pt x="22369" y="39803"/>
                  <a:pt x="22309" y="39743"/>
                  <a:pt x="22239" y="39693"/>
                </a:cubicBezTo>
                <a:cubicBezTo>
                  <a:pt x="22039" y="39503"/>
                  <a:pt x="21780" y="39283"/>
                  <a:pt x="21720" y="39093"/>
                </a:cubicBezTo>
                <a:cubicBezTo>
                  <a:pt x="21730" y="39053"/>
                  <a:pt x="21750" y="39023"/>
                  <a:pt x="21780" y="39003"/>
                </a:cubicBezTo>
                <a:cubicBezTo>
                  <a:pt x="21820" y="38974"/>
                  <a:pt x="21869" y="38954"/>
                  <a:pt x="21919" y="38934"/>
                </a:cubicBezTo>
                <a:cubicBezTo>
                  <a:pt x="21979" y="38924"/>
                  <a:pt x="22039" y="38894"/>
                  <a:pt x="22089" y="38864"/>
                </a:cubicBezTo>
                <a:cubicBezTo>
                  <a:pt x="22098" y="38855"/>
                  <a:pt x="22107" y="38846"/>
                  <a:pt x="22115" y="38831"/>
                </a:cubicBezTo>
                <a:lnTo>
                  <a:pt x="22115" y="38831"/>
                </a:lnTo>
                <a:cubicBezTo>
                  <a:pt x="22233" y="38978"/>
                  <a:pt x="22362" y="39115"/>
                  <a:pt x="22519" y="39223"/>
                </a:cubicBezTo>
                <a:cubicBezTo>
                  <a:pt x="22569" y="39263"/>
                  <a:pt x="22619" y="39303"/>
                  <a:pt x="22649" y="39343"/>
                </a:cubicBezTo>
                <a:cubicBezTo>
                  <a:pt x="22978" y="39633"/>
                  <a:pt x="23258" y="39963"/>
                  <a:pt x="23498" y="40342"/>
                </a:cubicBezTo>
                <a:cubicBezTo>
                  <a:pt x="23648" y="40602"/>
                  <a:pt x="23788" y="40872"/>
                  <a:pt x="23888" y="41161"/>
                </a:cubicBezTo>
                <a:cubicBezTo>
                  <a:pt x="23977" y="41401"/>
                  <a:pt x="24087" y="41641"/>
                  <a:pt x="24217" y="41871"/>
                </a:cubicBezTo>
                <a:cubicBezTo>
                  <a:pt x="24477" y="42330"/>
                  <a:pt x="24957" y="42910"/>
                  <a:pt x="25426" y="43000"/>
                </a:cubicBezTo>
                <a:cubicBezTo>
                  <a:pt x="25496" y="43020"/>
                  <a:pt x="25576" y="43030"/>
                  <a:pt x="25656" y="43040"/>
                </a:cubicBezTo>
                <a:lnTo>
                  <a:pt x="25656" y="43010"/>
                </a:lnTo>
                <a:cubicBezTo>
                  <a:pt x="25576" y="43000"/>
                  <a:pt x="25506" y="42990"/>
                  <a:pt x="25426" y="42970"/>
                </a:cubicBezTo>
                <a:cubicBezTo>
                  <a:pt x="24967" y="42880"/>
                  <a:pt x="24497" y="42310"/>
                  <a:pt x="24237" y="41851"/>
                </a:cubicBezTo>
                <a:cubicBezTo>
                  <a:pt x="24117" y="41621"/>
                  <a:pt x="24007" y="41391"/>
                  <a:pt x="23918" y="41151"/>
                </a:cubicBezTo>
                <a:cubicBezTo>
                  <a:pt x="23808" y="40862"/>
                  <a:pt x="23678" y="40582"/>
                  <a:pt x="23528" y="40322"/>
                </a:cubicBezTo>
                <a:cubicBezTo>
                  <a:pt x="23288" y="39953"/>
                  <a:pt x="22998" y="39613"/>
                  <a:pt x="22669" y="39323"/>
                </a:cubicBezTo>
                <a:cubicBezTo>
                  <a:pt x="22639" y="39283"/>
                  <a:pt x="22589" y="39243"/>
                  <a:pt x="22539" y="39203"/>
                </a:cubicBezTo>
                <a:cubicBezTo>
                  <a:pt x="22382" y="39096"/>
                  <a:pt x="22245" y="38959"/>
                  <a:pt x="22136" y="38813"/>
                </a:cubicBezTo>
                <a:lnTo>
                  <a:pt x="22136" y="38813"/>
                </a:lnTo>
                <a:cubicBezTo>
                  <a:pt x="22138" y="38810"/>
                  <a:pt x="22139" y="38807"/>
                  <a:pt x="22139" y="38804"/>
                </a:cubicBezTo>
                <a:cubicBezTo>
                  <a:pt x="22169" y="38724"/>
                  <a:pt x="22169" y="38644"/>
                  <a:pt x="22139" y="38564"/>
                </a:cubicBezTo>
                <a:lnTo>
                  <a:pt x="22139" y="38564"/>
                </a:lnTo>
                <a:cubicBezTo>
                  <a:pt x="22194" y="38540"/>
                  <a:pt x="22256" y="38523"/>
                  <a:pt x="22309" y="38514"/>
                </a:cubicBezTo>
                <a:cubicBezTo>
                  <a:pt x="22379" y="38504"/>
                  <a:pt x="22449" y="38484"/>
                  <a:pt x="22519" y="38454"/>
                </a:cubicBezTo>
                <a:cubicBezTo>
                  <a:pt x="22619" y="38564"/>
                  <a:pt x="22729" y="38664"/>
                  <a:pt x="22849" y="38754"/>
                </a:cubicBezTo>
                <a:lnTo>
                  <a:pt x="22908" y="38804"/>
                </a:lnTo>
                <a:cubicBezTo>
                  <a:pt x="23208" y="39033"/>
                  <a:pt x="23478" y="39303"/>
                  <a:pt x="23698" y="39613"/>
                </a:cubicBezTo>
                <a:cubicBezTo>
                  <a:pt x="23858" y="39873"/>
                  <a:pt x="23987" y="40142"/>
                  <a:pt x="24077" y="40432"/>
                </a:cubicBezTo>
                <a:cubicBezTo>
                  <a:pt x="24137" y="40622"/>
                  <a:pt x="24217" y="40802"/>
                  <a:pt x="24297" y="40982"/>
                </a:cubicBezTo>
                <a:cubicBezTo>
                  <a:pt x="24567" y="41531"/>
                  <a:pt x="24947" y="41971"/>
                  <a:pt x="25296" y="42150"/>
                </a:cubicBezTo>
                <a:cubicBezTo>
                  <a:pt x="25406" y="42210"/>
                  <a:pt x="25526" y="42260"/>
                  <a:pt x="25646" y="42290"/>
                </a:cubicBezTo>
                <a:lnTo>
                  <a:pt x="25646" y="42260"/>
                </a:lnTo>
                <a:cubicBezTo>
                  <a:pt x="25526" y="42230"/>
                  <a:pt x="25416" y="42180"/>
                  <a:pt x="25306" y="42121"/>
                </a:cubicBezTo>
                <a:cubicBezTo>
                  <a:pt x="24957" y="41951"/>
                  <a:pt x="24587" y="41511"/>
                  <a:pt x="24307" y="40972"/>
                </a:cubicBezTo>
                <a:cubicBezTo>
                  <a:pt x="24227" y="40792"/>
                  <a:pt x="24157" y="40612"/>
                  <a:pt x="24087" y="40422"/>
                </a:cubicBezTo>
                <a:cubicBezTo>
                  <a:pt x="23997" y="40132"/>
                  <a:pt x="23868" y="39863"/>
                  <a:pt x="23718" y="39603"/>
                </a:cubicBezTo>
                <a:cubicBezTo>
                  <a:pt x="23488" y="39283"/>
                  <a:pt x="23218" y="39013"/>
                  <a:pt x="22918" y="38774"/>
                </a:cubicBezTo>
                <a:lnTo>
                  <a:pt x="22859" y="38724"/>
                </a:lnTo>
                <a:cubicBezTo>
                  <a:pt x="22741" y="38645"/>
                  <a:pt x="22633" y="38548"/>
                  <a:pt x="22544" y="38440"/>
                </a:cubicBezTo>
                <a:lnTo>
                  <a:pt x="22544" y="38440"/>
                </a:lnTo>
                <a:cubicBezTo>
                  <a:pt x="22619" y="38380"/>
                  <a:pt x="22617" y="38281"/>
                  <a:pt x="22549" y="38134"/>
                </a:cubicBezTo>
                <a:lnTo>
                  <a:pt x="22539" y="38114"/>
                </a:lnTo>
                <a:cubicBezTo>
                  <a:pt x="22539" y="38109"/>
                  <a:pt x="22536" y="38106"/>
                  <a:pt x="22533" y="38104"/>
                </a:cubicBezTo>
                <a:lnTo>
                  <a:pt x="22533" y="38104"/>
                </a:lnTo>
                <a:cubicBezTo>
                  <a:pt x="22602" y="38094"/>
                  <a:pt x="22670" y="38084"/>
                  <a:pt x="22739" y="38074"/>
                </a:cubicBezTo>
                <a:cubicBezTo>
                  <a:pt x="22799" y="38074"/>
                  <a:pt x="22859" y="38074"/>
                  <a:pt x="22918" y="38054"/>
                </a:cubicBezTo>
                <a:lnTo>
                  <a:pt x="22938" y="38074"/>
                </a:lnTo>
                <a:cubicBezTo>
                  <a:pt x="23008" y="38144"/>
                  <a:pt x="23098" y="38214"/>
                  <a:pt x="23188" y="38274"/>
                </a:cubicBezTo>
                <a:lnTo>
                  <a:pt x="23238" y="38314"/>
                </a:lnTo>
                <a:cubicBezTo>
                  <a:pt x="23498" y="38474"/>
                  <a:pt x="23728" y="38674"/>
                  <a:pt x="23918" y="38914"/>
                </a:cubicBezTo>
                <a:cubicBezTo>
                  <a:pt x="24077" y="39153"/>
                  <a:pt x="24187" y="39413"/>
                  <a:pt x="24257" y="39693"/>
                </a:cubicBezTo>
                <a:cubicBezTo>
                  <a:pt x="24297" y="39833"/>
                  <a:pt x="24347" y="39983"/>
                  <a:pt x="24397" y="40112"/>
                </a:cubicBezTo>
                <a:cubicBezTo>
                  <a:pt x="24567" y="40572"/>
                  <a:pt x="24847" y="40982"/>
                  <a:pt x="25196" y="41311"/>
                </a:cubicBezTo>
                <a:cubicBezTo>
                  <a:pt x="25336" y="41441"/>
                  <a:pt x="25496" y="41551"/>
                  <a:pt x="25666" y="41631"/>
                </a:cubicBezTo>
                <a:lnTo>
                  <a:pt x="25666" y="41601"/>
                </a:lnTo>
                <a:cubicBezTo>
                  <a:pt x="25496" y="41521"/>
                  <a:pt x="25336" y="41411"/>
                  <a:pt x="25196" y="41291"/>
                </a:cubicBezTo>
                <a:cubicBezTo>
                  <a:pt x="24847" y="40952"/>
                  <a:pt x="24567" y="40552"/>
                  <a:pt x="24397" y="40092"/>
                </a:cubicBezTo>
                <a:cubicBezTo>
                  <a:pt x="24347" y="39963"/>
                  <a:pt x="24307" y="39813"/>
                  <a:pt x="24257" y="39683"/>
                </a:cubicBezTo>
                <a:cubicBezTo>
                  <a:pt x="24197" y="39393"/>
                  <a:pt x="24077" y="39133"/>
                  <a:pt x="23918" y="38884"/>
                </a:cubicBezTo>
                <a:cubicBezTo>
                  <a:pt x="23728" y="38654"/>
                  <a:pt x="23498" y="38444"/>
                  <a:pt x="23238" y="38284"/>
                </a:cubicBezTo>
                <a:lnTo>
                  <a:pt x="23178" y="38244"/>
                </a:lnTo>
                <a:cubicBezTo>
                  <a:pt x="23098" y="38194"/>
                  <a:pt x="23018" y="38124"/>
                  <a:pt x="22948" y="38054"/>
                </a:cubicBezTo>
                <a:lnTo>
                  <a:pt x="22943" y="38049"/>
                </a:lnTo>
                <a:lnTo>
                  <a:pt x="22943" y="38049"/>
                </a:lnTo>
                <a:cubicBezTo>
                  <a:pt x="22945" y="38048"/>
                  <a:pt x="22947" y="38046"/>
                  <a:pt x="22948" y="38044"/>
                </a:cubicBezTo>
                <a:cubicBezTo>
                  <a:pt x="22968" y="38044"/>
                  <a:pt x="22988" y="38034"/>
                  <a:pt x="23008" y="38014"/>
                </a:cubicBezTo>
                <a:cubicBezTo>
                  <a:pt x="23068" y="37964"/>
                  <a:pt x="23068" y="37885"/>
                  <a:pt x="22998" y="37755"/>
                </a:cubicBezTo>
                <a:cubicBezTo>
                  <a:pt x="22983" y="37731"/>
                  <a:pt x="22967" y="37707"/>
                  <a:pt x="22951" y="37683"/>
                </a:cubicBezTo>
                <a:lnTo>
                  <a:pt x="22951" y="37683"/>
                </a:lnTo>
                <a:cubicBezTo>
                  <a:pt x="23027" y="37674"/>
                  <a:pt x="23102" y="37665"/>
                  <a:pt x="23178" y="37665"/>
                </a:cubicBezTo>
                <a:cubicBezTo>
                  <a:pt x="23205" y="37670"/>
                  <a:pt x="23232" y="37673"/>
                  <a:pt x="23260" y="37673"/>
                </a:cubicBezTo>
                <a:cubicBezTo>
                  <a:pt x="23336" y="37673"/>
                  <a:pt x="23412" y="37654"/>
                  <a:pt x="23478" y="37625"/>
                </a:cubicBezTo>
                <a:cubicBezTo>
                  <a:pt x="23538" y="37585"/>
                  <a:pt x="23528" y="37505"/>
                  <a:pt x="23448" y="37385"/>
                </a:cubicBezTo>
                <a:cubicBezTo>
                  <a:pt x="23258" y="37105"/>
                  <a:pt x="22898" y="37075"/>
                  <a:pt x="22569" y="37055"/>
                </a:cubicBezTo>
                <a:cubicBezTo>
                  <a:pt x="22439" y="37045"/>
                  <a:pt x="22299" y="37035"/>
                  <a:pt x="22169" y="37005"/>
                </a:cubicBezTo>
                <a:cubicBezTo>
                  <a:pt x="21690" y="36876"/>
                  <a:pt x="21130" y="36506"/>
                  <a:pt x="21050" y="35966"/>
                </a:cubicBezTo>
                <a:cubicBezTo>
                  <a:pt x="21020" y="35777"/>
                  <a:pt x="21110" y="35597"/>
                  <a:pt x="21270" y="35497"/>
                </a:cubicBezTo>
                <a:lnTo>
                  <a:pt x="21280" y="35497"/>
                </a:lnTo>
                <a:cubicBezTo>
                  <a:pt x="21340" y="35457"/>
                  <a:pt x="21400" y="35417"/>
                  <a:pt x="21460" y="35377"/>
                </a:cubicBezTo>
                <a:cubicBezTo>
                  <a:pt x="21650" y="35297"/>
                  <a:pt x="21840" y="35227"/>
                  <a:pt x="22049" y="35197"/>
                </a:cubicBezTo>
                <a:cubicBezTo>
                  <a:pt x="22289" y="35157"/>
                  <a:pt x="22529" y="35067"/>
                  <a:pt x="22749" y="34947"/>
                </a:cubicBezTo>
                <a:lnTo>
                  <a:pt x="22839" y="34877"/>
                </a:lnTo>
                <a:cubicBezTo>
                  <a:pt x="23108" y="34658"/>
                  <a:pt x="23348" y="34408"/>
                  <a:pt x="23568" y="34128"/>
                </a:cubicBezTo>
                <a:lnTo>
                  <a:pt x="23708" y="33968"/>
                </a:lnTo>
                <a:cubicBezTo>
                  <a:pt x="24327" y="33219"/>
                  <a:pt x="24807" y="32380"/>
                  <a:pt x="25146" y="31471"/>
                </a:cubicBezTo>
                <a:cubicBezTo>
                  <a:pt x="25246" y="31151"/>
                  <a:pt x="25316" y="30831"/>
                  <a:pt x="25356" y="30502"/>
                </a:cubicBezTo>
                <a:cubicBezTo>
                  <a:pt x="25376" y="30332"/>
                  <a:pt x="25406" y="30152"/>
                  <a:pt x="25446" y="29982"/>
                </a:cubicBezTo>
                <a:cubicBezTo>
                  <a:pt x="25466" y="29832"/>
                  <a:pt x="25486" y="29682"/>
                  <a:pt x="25496" y="29523"/>
                </a:cubicBezTo>
                <a:cubicBezTo>
                  <a:pt x="25506" y="29233"/>
                  <a:pt x="25556" y="28953"/>
                  <a:pt x="25656" y="28683"/>
                </a:cubicBezTo>
                <a:lnTo>
                  <a:pt x="25656" y="28633"/>
                </a:lnTo>
                <a:cubicBezTo>
                  <a:pt x="25526" y="28883"/>
                  <a:pt x="25496" y="29223"/>
                  <a:pt x="25476" y="29523"/>
                </a:cubicBezTo>
                <a:cubicBezTo>
                  <a:pt x="25466" y="29672"/>
                  <a:pt x="25446" y="29832"/>
                  <a:pt x="25416" y="29982"/>
                </a:cubicBezTo>
                <a:cubicBezTo>
                  <a:pt x="25386" y="30152"/>
                  <a:pt x="25356" y="30322"/>
                  <a:pt x="25326" y="30492"/>
                </a:cubicBezTo>
                <a:cubicBezTo>
                  <a:pt x="25296" y="30821"/>
                  <a:pt x="25226" y="31151"/>
                  <a:pt x="25116" y="31461"/>
                </a:cubicBezTo>
                <a:cubicBezTo>
                  <a:pt x="24787" y="32370"/>
                  <a:pt x="24307" y="33209"/>
                  <a:pt x="23688" y="33958"/>
                </a:cubicBezTo>
                <a:cubicBezTo>
                  <a:pt x="23638" y="34008"/>
                  <a:pt x="23588" y="34068"/>
                  <a:pt x="23548" y="34118"/>
                </a:cubicBezTo>
                <a:cubicBezTo>
                  <a:pt x="23338" y="34398"/>
                  <a:pt x="23088" y="34648"/>
                  <a:pt x="22829" y="34867"/>
                </a:cubicBezTo>
                <a:lnTo>
                  <a:pt x="22729" y="34937"/>
                </a:lnTo>
                <a:cubicBezTo>
                  <a:pt x="22519" y="35067"/>
                  <a:pt x="22279" y="35147"/>
                  <a:pt x="22039" y="35187"/>
                </a:cubicBezTo>
                <a:cubicBezTo>
                  <a:pt x="21840" y="35227"/>
                  <a:pt x="21640" y="35287"/>
                  <a:pt x="21450" y="35377"/>
                </a:cubicBezTo>
                <a:cubicBezTo>
                  <a:pt x="21390" y="35407"/>
                  <a:pt x="21320" y="35447"/>
                  <a:pt x="21260" y="35497"/>
                </a:cubicBezTo>
                <a:cubicBezTo>
                  <a:pt x="21100" y="35597"/>
                  <a:pt x="21010" y="35777"/>
                  <a:pt x="21030" y="35966"/>
                </a:cubicBezTo>
                <a:cubicBezTo>
                  <a:pt x="21110" y="36516"/>
                  <a:pt x="21680" y="36905"/>
                  <a:pt x="22169" y="37025"/>
                </a:cubicBezTo>
                <a:cubicBezTo>
                  <a:pt x="22309" y="37055"/>
                  <a:pt x="22439" y="37075"/>
                  <a:pt x="22579" y="37075"/>
                </a:cubicBezTo>
                <a:cubicBezTo>
                  <a:pt x="22908" y="37105"/>
                  <a:pt x="23258" y="37125"/>
                  <a:pt x="23438" y="37405"/>
                </a:cubicBezTo>
                <a:cubicBezTo>
                  <a:pt x="23538" y="37555"/>
                  <a:pt x="23488" y="37595"/>
                  <a:pt x="23478" y="37605"/>
                </a:cubicBezTo>
                <a:cubicBezTo>
                  <a:pt x="23409" y="37635"/>
                  <a:pt x="23335" y="37648"/>
                  <a:pt x="23259" y="37648"/>
                </a:cubicBezTo>
                <a:cubicBezTo>
                  <a:pt x="23235" y="37648"/>
                  <a:pt x="23212" y="37647"/>
                  <a:pt x="23188" y="37645"/>
                </a:cubicBezTo>
                <a:cubicBezTo>
                  <a:pt x="23108" y="37645"/>
                  <a:pt x="23018" y="37645"/>
                  <a:pt x="22938" y="37665"/>
                </a:cubicBezTo>
                <a:cubicBezTo>
                  <a:pt x="22928" y="37665"/>
                  <a:pt x="22928" y="37655"/>
                  <a:pt x="22918" y="37645"/>
                </a:cubicBezTo>
                <a:cubicBezTo>
                  <a:pt x="22759" y="37455"/>
                  <a:pt x="22549" y="37435"/>
                  <a:pt x="22309" y="37405"/>
                </a:cubicBezTo>
                <a:cubicBezTo>
                  <a:pt x="22159" y="37395"/>
                  <a:pt x="22009" y="37365"/>
                  <a:pt x="21859" y="37315"/>
                </a:cubicBezTo>
                <a:cubicBezTo>
                  <a:pt x="21460" y="37165"/>
                  <a:pt x="20751" y="36816"/>
                  <a:pt x="20561" y="36246"/>
                </a:cubicBezTo>
                <a:cubicBezTo>
                  <a:pt x="20451" y="35986"/>
                  <a:pt x="20541" y="35687"/>
                  <a:pt x="20771" y="35527"/>
                </a:cubicBezTo>
                <a:lnTo>
                  <a:pt x="20781" y="35527"/>
                </a:lnTo>
                <a:cubicBezTo>
                  <a:pt x="20970" y="35387"/>
                  <a:pt x="21190" y="35297"/>
                  <a:pt x="21430" y="35247"/>
                </a:cubicBezTo>
                <a:cubicBezTo>
                  <a:pt x="21660" y="35207"/>
                  <a:pt x="21879" y="35117"/>
                  <a:pt x="22089" y="34997"/>
                </a:cubicBezTo>
                <a:cubicBezTo>
                  <a:pt x="22159" y="34947"/>
                  <a:pt x="22239" y="34897"/>
                  <a:pt x="22319" y="34837"/>
                </a:cubicBezTo>
                <a:cubicBezTo>
                  <a:pt x="22649" y="34578"/>
                  <a:pt x="22948" y="34288"/>
                  <a:pt x="23228" y="33978"/>
                </a:cubicBezTo>
                <a:cubicBezTo>
                  <a:pt x="23788" y="33349"/>
                  <a:pt x="24287" y="32530"/>
                  <a:pt x="24777" y="31391"/>
                </a:cubicBezTo>
                <a:cubicBezTo>
                  <a:pt x="24986" y="30891"/>
                  <a:pt x="25136" y="30362"/>
                  <a:pt x="25246" y="29822"/>
                </a:cubicBezTo>
                <a:lnTo>
                  <a:pt x="25316" y="29543"/>
                </a:lnTo>
                <a:cubicBezTo>
                  <a:pt x="25346" y="29363"/>
                  <a:pt x="25376" y="29173"/>
                  <a:pt x="25386" y="28983"/>
                </a:cubicBezTo>
                <a:cubicBezTo>
                  <a:pt x="25426" y="28603"/>
                  <a:pt x="25466" y="28204"/>
                  <a:pt x="25656" y="27924"/>
                </a:cubicBezTo>
                <a:lnTo>
                  <a:pt x="25656" y="27874"/>
                </a:lnTo>
                <a:cubicBezTo>
                  <a:pt x="25436" y="28174"/>
                  <a:pt x="25396" y="28603"/>
                  <a:pt x="25356" y="28983"/>
                </a:cubicBezTo>
                <a:cubicBezTo>
                  <a:pt x="25346" y="29173"/>
                  <a:pt x="25326" y="29353"/>
                  <a:pt x="25286" y="29533"/>
                </a:cubicBezTo>
                <a:cubicBezTo>
                  <a:pt x="25266" y="29632"/>
                  <a:pt x="25236" y="29722"/>
                  <a:pt x="25216" y="29822"/>
                </a:cubicBezTo>
                <a:cubicBezTo>
                  <a:pt x="25106" y="30352"/>
                  <a:pt x="24957" y="30881"/>
                  <a:pt x="24757" y="31381"/>
                </a:cubicBezTo>
                <a:cubicBezTo>
                  <a:pt x="24257" y="32520"/>
                  <a:pt x="23768" y="33339"/>
                  <a:pt x="23208" y="33958"/>
                </a:cubicBezTo>
                <a:cubicBezTo>
                  <a:pt x="22928" y="34268"/>
                  <a:pt x="22629" y="34558"/>
                  <a:pt x="22299" y="34817"/>
                </a:cubicBezTo>
                <a:cubicBezTo>
                  <a:pt x="22229" y="34877"/>
                  <a:pt x="22149" y="34927"/>
                  <a:pt x="22069" y="34977"/>
                </a:cubicBezTo>
                <a:cubicBezTo>
                  <a:pt x="21869" y="35097"/>
                  <a:pt x="21650" y="35187"/>
                  <a:pt x="21420" y="35227"/>
                </a:cubicBezTo>
                <a:cubicBezTo>
                  <a:pt x="21190" y="35277"/>
                  <a:pt x="20980" y="35357"/>
                  <a:pt x="20781" y="35487"/>
                </a:cubicBezTo>
                <a:lnTo>
                  <a:pt x="20761" y="35507"/>
                </a:lnTo>
                <a:cubicBezTo>
                  <a:pt x="20521" y="35677"/>
                  <a:pt x="20441" y="35986"/>
                  <a:pt x="20541" y="36256"/>
                </a:cubicBezTo>
                <a:cubicBezTo>
                  <a:pt x="20631" y="36506"/>
                  <a:pt x="20910" y="36975"/>
                  <a:pt x="21859" y="37345"/>
                </a:cubicBezTo>
                <a:cubicBezTo>
                  <a:pt x="22009" y="37395"/>
                  <a:pt x="22159" y="37425"/>
                  <a:pt x="22319" y="37435"/>
                </a:cubicBezTo>
                <a:cubicBezTo>
                  <a:pt x="22549" y="37465"/>
                  <a:pt x="22749" y="37485"/>
                  <a:pt x="22898" y="37655"/>
                </a:cubicBezTo>
                <a:cubicBezTo>
                  <a:pt x="22908" y="37664"/>
                  <a:pt x="22908" y="37665"/>
                  <a:pt x="22916" y="37672"/>
                </a:cubicBezTo>
                <a:lnTo>
                  <a:pt x="22916" y="37672"/>
                </a:lnTo>
                <a:lnTo>
                  <a:pt x="22908" y="37675"/>
                </a:lnTo>
                <a:cubicBezTo>
                  <a:pt x="22889" y="37675"/>
                  <a:pt x="22869" y="37685"/>
                  <a:pt x="22849" y="37705"/>
                </a:cubicBezTo>
                <a:cubicBezTo>
                  <a:pt x="22829" y="37715"/>
                  <a:pt x="22809" y="37735"/>
                  <a:pt x="22799" y="37755"/>
                </a:cubicBezTo>
                <a:cubicBezTo>
                  <a:pt x="22770" y="37830"/>
                  <a:pt x="22805" y="37924"/>
                  <a:pt x="22902" y="38036"/>
                </a:cubicBezTo>
                <a:lnTo>
                  <a:pt x="22902" y="38036"/>
                </a:lnTo>
                <a:cubicBezTo>
                  <a:pt x="22845" y="38044"/>
                  <a:pt x="22797" y="38045"/>
                  <a:pt x="22749" y="38054"/>
                </a:cubicBezTo>
                <a:cubicBezTo>
                  <a:pt x="22669" y="38054"/>
                  <a:pt x="22599" y="38064"/>
                  <a:pt x="22529" y="38084"/>
                </a:cubicBezTo>
                <a:cubicBezTo>
                  <a:pt x="22527" y="38084"/>
                  <a:pt x="22525" y="38085"/>
                  <a:pt x="22524" y="38085"/>
                </a:cubicBezTo>
                <a:lnTo>
                  <a:pt x="22524" y="38085"/>
                </a:lnTo>
                <a:cubicBezTo>
                  <a:pt x="22385" y="37844"/>
                  <a:pt x="22217" y="37814"/>
                  <a:pt x="22029" y="37785"/>
                </a:cubicBezTo>
                <a:cubicBezTo>
                  <a:pt x="21869" y="37765"/>
                  <a:pt x="21710" y="37715"/>
                  <a:pt x="21570" y="37655"/>
                </a:cubicBezTo>
                <a:lnTo>
                  <a:pt x="21520" y="37625"/>
                </a:lnTo>
                <a:cubicBezTo>
                  <a:pt x="20990" y="37365"/>
                  <a:pt x="20341" y="37045"/>
                  <a:pt x="20091" y="36546"/>
                </a:cubicBezTo>
                <a:cubicBezTo>
                  <a:pt x="19841" y="36056"/>
                  <a:pt x="19961" y="35817"/>
                  <a:pt x="20091" y="35677"/>
                </a:cubicBezTo>
                <a:cubicBezTo>
                  <a:pt x="20121" y="35637"/>
                  <a:pt x="20151" y="35597"/>
                  <a:pt x="20191" y="35567"/>
                </a:cubicBezTo>
                <a:lnTo>
                  <a:pt x="20201" y="35567"/>
                </a:lnTo>
                <a:cubicBezTo>
                  <a:pt x="20381" y="35447"/>
                  <a:pt x="20581" y="35367"/>
                  <a:pt x="20791" y="35317"/>
                </a:cubicBezTo>
                <a:cubicBezTo>
                  <a:pt x="21010" y="35267"/>
                  <a:pt x="21230" y="35177"/>
                  <a:pt x="21430" y="35057"/>
                </a:cubicBezTo>
                <a:cubicBezTo>
                  <a:pt x="21640" y="34917"/>
                  <a:pt x="21830" y="34797"/>
                  <a:pt x="21999" y="34658"/>
                </a:cubicBezTo>
                <a:cubicBezTo>
                  <a:pt x="22269" y="34458"/>
                  <a:pt x="22519" y="34238"/>
                  <a:pt x="22749" y="33998"/>
                </a:cubicBezTo>
                <a:cubicBezTo>
                  <a:pt x="23458" y="33249"/>
                  <a:pt x="23967" y="32270"/>
                  <a:pt x="24417" y="31331"/>
                </a:cubicBezTo>
                <a:cubicBezTo>
                  <a:pt x="24747" y="30611"/>
                  <a:pt x="24996" y="29862"/>
                  <a:pt x="25176" y="29103"/>
                </a:cubicBezTo>
                <a:cubicBezTo>
                  <a:pt x="25226" y="28893"/>
                  <a:pt x="25266" y="28673"/>
                  <a:pt x="25276" y="28454"/>
                </a:cubicBezTo>
                <a:cubicBezTo>
                  <a:pt x="25326" y="27994"/>
                  <a:pt x="25376" y="27514"/>
                  <a:pt x="25656" y="27195"/>
                </a:cubicBezTo>
                <a:lnTo>
                  <a:pt x="25656" y="27145"/>
                </a:lnTo>
                <a:cubicBezTo>
                  <a:pt x="25356" y="27464"/>
                  <a:pt x="25306" y="27964"/>
                  <a:pt x="25246" y="28454"/>
                </a:cubicBezTo>
                <a:cubicBezTo>
                  <a:pt x="25236" y="28673"/>
                  <a:pt x="25196" y="28883"/>
                  <a:pt x="25156" y="29093"/>
                </a:cubicBezTo>
                <a:cubicBezTo>
                  <a:pt x="24976" y="29862"/>
                  <a:pt x="24717" y="30602"/>
                  <a:pt x="24397" y="31311"/>
                </a:cubicBezTo>
                <a:cubicBezTo>
                  <a:pt x="23937" y="32250"/>
                  <a:pt x="23438" y="33229"/>
                  <a:pt x="22729" y="33978"/>
                </a:cubicBezTo>
                <a:cubicBezTo>
                  <a:pt x="22499" y="34218"/>
                  <a:pt x="22249" y="34438"/>
                  <a:pt x="21979" y="34638"/>
                </a:cubicBezTo>
                <a:cubicBezTo>
                  <a:pt x="21810" y="34768"/>
                  <a:pt x="21620" y="34897"/>
                  <a:pt x="21410" y="35037"/>
                </a:cubicBezTo>
                <a:cubicBezTo>
                  <a:pt x="21210" y="35147"/>
                  <a:pt x="21000" y="35227"/>
                  <a:pt x="20781" y="35287"/>
                </a:cubicBezTo>
                <a:cubicBezTo>
                  <a:pt x="20571" y="35337"/>
                  <a:pt x="20361" y="35417"/>
                  <a:pt x="20181" y="35547"/>
                </a:cubicBezTo>
                <a:cubicBezTo>
                  <a:pt x="20141" y="35567"/>
                  <a:pt x="20111" y="35607"/>
                  <a:pt x="20071" y="35637"/>
                </a:cubicBezTo>
                <a:cubicBezTo>
                  <a:pt x="19801" y="35936"/>
                  <a:pt x="19931" y="36286"/>
                  <a:pt x="20061" y="36556"/>
                </a:cubicBezTo>
                <a:cubicBezTo>
                  <a:pt x="20321" y="37055"/>
                  <a:pt x="20980" y="37385"/>
                  <a:pt x="21500" y="37645"/>
                </a:cubicBezTo>
                <a:lnTo>
                  <a:pt x="21560" y="37675"/>
                </a:lnTo>
                <a:cubicBezTo>
                  <a:pt x="21700" y="37745"/>
                  <a:pt x="21859" y="37785"/>
                  <a:pt x="22019" y="37805"/>
                </a:cubicBezTo>
                <a:cubicBezTo>
                  <a:pt x="22219" y="37835"/>
                  <a:pt x="22369" y="37865"/>
                  <a:pt x="22499" y="38094"/>
                </a:cubicBezTo>
                <a:cubicBezTo>
                  <a:pt x="22489" y="38104"/>
                  <a:pt x="22479" y="38104"/>
                  <a:pt x="22469" y="38114"/>
                </a:cubicBezTo>
                <a:cubicBezTo>
                  <a:pt x="22439" y="38134"/>
                  <a:pt x="22429" y="38164"/>
                  <a:pt x="22419" y="38194"/>
                </a:cubicBezTo>
                <a:cubicBezTo>
                  <a:pt x="22409" y="38274"/>
                  <a:pt x="22439" y="38364"/>
                  <a:pt x="22499" y="38424"/>
                </a:cubicBezTo>
                <a:cubicBezTo>
                  <a:pt x="22439" y="38454"/>
                  <a:pt x="22379" y="38464"/>
                  <a:pt x="22309" y="38474"/>
                </a:cubicBezTo>
                <a:cubicBezTo>
                  <a:pt x="22245" y="38483"/>
                  <a:pt x="22190" y="38501"/>
                  <a:pt x="22128" y="38526"/>
                </a:cubicBezTo>
                <a:lnTo>
                  <a:pt x="22128" y="38526"/>
                </a:lnTo>
                <a:cubicBezTo>
                  <a:pt x="22125" y="38519"/>
                  <a:pt x="22119" y="38511"/>
                  <a:pt x="22119" y="38504"/>
                </a:cubicBezTo>
                <a:cubicBezTo>
                  <a:pt x="21989" y="38204"/>
                  <a:pt x="21889" y="38184"/>
                  <a:pt x="21730" y="38144"/>
                </a:cubicBezTo>
                <a:cubicBezTo>
                  <a:pt x="21570" y="38114"/>
                  <a:pt x="21420" y="38054"/>
                  <a:pt x="21280" y="37974"/>
                </a:cubicBezTo>
                <a:cubicBezTo>
                  <a:pt x="21140" y="37885"/>
                  <a:pt x="21000" y="37805"/>
                  <a:pt x="20840" y="37725"/>
                </a:cubicBezTo>
                <a:cubicBezTo>
                  <a:pt x="20371" y="37475"/>
                  <a:pt x="19881" y="37205"/>
                  <a:pt x="19622" y="36836"/>
                </a:cubicBezTo>
                <a:cubicBezTo>
                  <a:pt x="19372" y="36466"/>
                  <a:pt x="19262" y="36176"/>
                  <a:pt x="19432" y="35807"/>
                </a:cubicBezTo>
                <a:cubicBezTo>
                  <a:pt x="19452" y="35777"/>
                  <a:pt x="19482" y="35747"/>
                  <a:pt x="19502" y="35727"/>
                </a:cubicBezTo>
                <a:lnTo>
                  <a:pt x="19512" y="35727"/>
                </a:lnTo>
                <a:cubicBezTo>
                  <a:pt x="19702" y="35587"/>
                  <a:pt x="19911" y="35487"/>
                  <a:pt x="20131" y="35417"/>
                </a:cubicBezTo>
                <a:cubicBezTo>
                  <a:pt x="20351" y="35337"/>
                  <a:pt x="20571" y="35237"/>
                  <a:pt x="20771" y="35117"/>
                </a:cubicBezTo>
                <a:lnTo>
                  <a:pt x="20900" y="35037"/>
                </a:lnTo>
                <a:cubicBezTo>
                  <a:pt x="21200" y="34847"/>
                  <a:pt x="21490" y="34668"/>
                  <a:pt x="21770" y="34458"/>
                </a:cubicBezTo>
                <a:cubicBezTo>
                  <a:pt x="21949" y="34318"/>
                  <a:pt x="22129" y="34168"/>
                  <a:pt x="22289" y="34008"/>
                </a:cubicBezTo>
                <a:cubicBezTo>
                  <a:pt x="23018" y="33269"/>
                  <a:pt x="23518" y="32310"/>
                  <a:pt x="24007" y="31391"/>
                </a:cubicBezTo>
                <a:lnTo>
                  <a:pt x="24067" y="31261"/>
                </a:lnTo>
                <a:cubicBezTo>
                  <a:pt x="24487" y="30432"/>
                  <a:pt x="24827" y="29562"/>
                  <a:pt x="25066" y="28663"/>
                </a:cubicBezTo>
                <a:cubicBezTo>
                  <a:pt x="25126" y="28424"/>
                  <a:pt x="25166" y="28174"/>
                  <a:pt x="25196" y="27924"/>
                </a:cubicBezTo>
                <a:cubicBezTo>
                  <a:pt x="25256" y="27385"/>
                  <a:pt x="25316" y="26825"/>
                  <a:pt x="25666" y="26485"/>
                </a:cubicBezTo>
                <a:lnTo>
                  <a:pt x="25666" y="26435"/>
                </a:lnTo>
                <a:close/>
                <a:moveTo>
                  <a:pt x="16608" y="43758"/>
                </a:moveTo>
                <a:cubicBezTo>
                  <a:pt x="16629" y="43883"/>
                  <a:pt x="16573" y="43920"/>
                  <a:pt x="16545" y="43939"/>
                </a:cubicBezTo>
                <a:cubicBezTo>
                  <a:pt x="16495" y="43979"/>
                  <a:pt x="16435" y="43999"/>
                  <a:pt x="16375" y="44009"/>
                </a:cubicBezTo>
                <a:lnTo>
                  <a:pt x="16353" y="44011"/>
                </a:lnTo>
                <a:lnTo>
                  <a:pt x="16353" y="44011"/>
                </a:lnTo>
                <a:cubicBezTo>
                  <a:pt x="16333" y="43928"/>
                  <a:pt x="16297" y="43853"/>
                  <a:pt x="16251" y="43779"/>
                </a:cubicBezTo>
                <a:lnTo>
                  <a:pt x="16265" y="43779"/>
                </a:lnTo>
                <a:cubicBezTo>
                  <a:pt x="16385" y="43779"/>
                  <a:pt x="16495" y="43769"/>
                  <a:pt x="16595" y="43759"/>
                </a:cubicBezTo>
                <a:cubicBezTo>
                  <a:pt x="16599" y="43759"/>
                  <a:pt x="16604" y="43759"/>
                  <a:pt x="16608" y="43758"/>
                </a:cubicBezTo>
                <a:close/>
                <a:moveTo>
                  <a:pt x="15765" y="43997"/>
                </a:moveTo>
                <a:lnTo>
                  <a:pt x="15765" y="43997"/>
                </a:lnTo>
                <a:cubicBezTo>
                  <a:pt x="15776" y="44011"/>
                  <a:pt x="15785" y="44023"/>
                  <a:pt x="15791" y="44039"/>
                </a:cubicBezTo>
                <a:lnTo>
                  <a:pt x="15765" y="44039"/>
                </a:lnTo>
                <a:lnTo>
                  <a:pt x="15765" y="43997"/>
                </a:lnTo>
                <a:close/>
                <a:moveTo>
                  <a:pt x="16147" y="43779"/>
                </a:moveTo>
                <a:lnTo>
                  <a:pt x="16147" y="43779"/>
                </a:lnTo>
                <a:cubicBezTo>
                  <a:pt x="16166" y="43865"/>
                  <a:pt x="16186" y="43942"/>
                  <a:pt x="16215" y="44029"/>
                </a:cubicBezTo>
                <a:cubicBezTo>
                  <a:pt x="16125" y="44039"/>
                  <a:pt x="16025" y="44039"/>
                  <a:pt x="15925" y="44039"/>
                </a:cubicBezTo>
                <a:lnTo>
                  <a:pt x="15889" y="44039"/>
                </a:lnTo>
                <a:cubicBezTo>
                  <a:pt x="15851" y="43973"/>
                  <a:pt x="15813" y="43916"/>
                  <a:pt x="15775" y="43859"/>
                </a:cubicBezTo>
                <a:lnTo>
                  <a:pt x="15765" y="43846"/>
                </a:lnTo>
                <a:lnTo>
                  <a:pt x="15765" y="43846"/>
                </a:lnTo>
                <a:cubicBezTo>
                  <a:pt x="15765" y="43833"/>
                  <a:pt x="15765" y="43821"/>
                  <a:pt x="15765" y="43809"/>
                </a:cubicBezTo>
                <a:cubicBezTo>
                  <a:pt x="15885" y="43789"/>
                  <a:pt x="16015" y="43779"/>
                  <a:pt x="16145" y="43779"/>
                </a:cubicBezTo>
                <a:close/>
                <a:moveTo>
                  <a:pt x="15649" y="43840"/>
                </a:moveTo>
                <a:cubicBezTo>
                  <a:pt x="15653" y="43847"/>
                  <a:pt x="15659" y="43853"/>
                  <a:pt x="15665" y="43859"/>
                </a:cubicBezTo>
                <a:cubicBezTo>
                  <a:pt x="15670" y="43867"/>
                  <a:pt x="15675" y="43875"/>
                  <a:pt x="15681" y="43883"/>
                </a:cubicBezTo>
                <a:lnTo>
                  <a:pt x="15681" y="43883"/>
                </a:lnTo>
                <a:cubicBezTo>
                  <a:pt x="15676" y="43936"/>
                  <a:pt x="15677" y="43984"/>
                  <a:pt x="15684" y="44039"/>
                </a:cubicBezTo>
                <a:lnTo>
                  <a:pt x="15684" y="44039"/>
                </a:lnTo>
                <a:cubicBezTo>
                  <a:pt x="15595" y="44049"/>
                  <a:pt x="15505" y="44049"/>
                  <a:pt x="15416" y="44069"/>
                </a:cubicBezTo>
                <a:cubicBezTo>
                  <a:pt x="15413" y="44069"/>
                  <a:pt x="15411" y="44069"/>
                  <a:pt x="15409" y="44069"/>
                </a:cubicBezTo>
                <a:lnTo>
                  <a:pt x="15409" y="44069"/>
                </a:lnTo>
                <a:cubicBezTo>
                  <a:pt x="15393" y="44046"/>
                  <a:pt x="15383" y="44036"/>
                  <a:pt x="15366" y="44019"/>
                </a:cubicBezTo>
                <a:cubicBezTo>
                  <a:pt x="15365" y="44018"/>
                  <a:pt x="15365" y="44018"/>
                  <a:pt x="15364" y="44017"/>
                </a:cubicBezTo>
                <a:lnTo>
                  <a:pt x="15364" y="44017"/>
                </a:lnTo>
                <a:cubicBezTo>
                  <a:pt x="15392" y="43983"/>
                  <a:pt x="15420" y="43956"/>
                  <a:pt x="15456" y="43929"/>
                </a:cubicBezTo>
                <a:cubicBezTo>
                  <a:pt x="15514" y="43890"/>
                  <a:pt x="15572" y="43860"/>
                  <a:pt x="15649" y="43840"/>
                </a:cubicBezTo>
                <a:close/>
                <a:moveTo>
                  <a:pt x="16252" y="44129"/>
                </a:moveTo>
                <a:cubicBezTo>
                  <a:pt x="16262" y="44154"/>
                  <a:pt x="16275" y="44186"/>
                  <a:pt x="16289" y="44210"/>
                </a:cubicBezTo>
                <a:lnTo>
                  <a:pt x="16289" y="44210"/>
                </a:lnTo>
                <a:cubicBezTo>
                  <a:pt x="16288" y="44216"/>
                  <a:pt x="16286" y="44222"/>
                  <a:pt x="16285" y="44228"/>
                </a:cubicBezTo>
                <a:cubicBezTo>
                  <a:pt x="16275" y="44258"/>
                  <a:pt x="16255" y="44288"/>
                  <a:pt x="16225" y="44298"/>
                </a:cubicBezTo>
                <a:cubicBezTo>
                  <a:pt x="16175" y="44338"/>
                  <a:pt x="16125" y="44358"/>
                  <a:pt x="16065" y="44368"/>
                </a:cubicBezTo>
                <a:cubicBezTo>
                  <a:pt x="16062" y="44369"/>
                  <a:pt x="16058" y="44371"/>
                  <a:pt x="16055" y="44372"/>
                </a:cubicBezTo>
                <a:lnTo>
                  <a:pt x="16055" y="44372"/>
                </a:lnTo>
                <a:cubicBezTo>
                  <a:pt x="16055" y="44371"/>
                  <a:pt x="16055" y="44369"/>
                  <a:pt x="16055" y="44368"/>
                </a:cubicBezTo>
                <a:cubicBezTo>
                  <a:pt x="16028" y="44295"/>
                  <a:pt x="16000" y="44222"/>
                  <a:pt x="15957" y="44149"/>
                </a:cubicBezTo>
                <a:lnTo>
                  <a:pt x="15965" y="44149"/>
                </a:lnTo>
                <a:cubicBezTo>
                  <a:pt x="16065" y="44149"/>
                  <a:pt x="16155" y="44139"/>
                  <a:pt x="16235" y="44129"/>
                </a:cubicBezTo>
                <a:close/>
                <a:moveTo>
                  <a:pt x="15862" y="44149"/>
                </a:moveTo>
                <a:cubicBezTo>
                  <a:pt x="15908" y="44217"/>
                  <a:pt x="15937" y="44303"/>
                  <a:pt x="15965" y="44388"/>
                </a:cubicBezTo>
                <a:cubicBezTo>
                  <a:pt x="15965" y="44389"/>
                  <a:pt x="15966" y="44390"/>
                  <a:pt x="15966" y="44390"/>
                </a:cubicBezTo>
                <a:lnTo>
                  <a:pt x="15966" y="44390"/>
                </a:lnTo>
                <a:cubicBezTo>
                  <a:pt x="15931" y="44398"/>
                  <a:pt x="15890" y="44398"/>
                  <a:pt x="15849" y="44398"/>
                </a:cubicBezTo>
                <a:lnTo>
                  <a:pt x="15849" y="44398"/>
                </a:lnTo>
                <a:cubicBezTo>
                  <a:pt x="15847" y="44395"/>
                  <a:pt x="15846" y="44392"/>
                  <a:pt x="15845" y="44388"/>
                </a:cubicBezTo>
                <a:cubicBezTo>
                  <a:pt x="15808" y="44314"/>
                  <a:pt x="15788" y="44232"/>
                  <a:pt x="15778" y="44149"/>
                </a:cubicBezTo>
                <a:close/>
                <a:moveTo>
                  <a:pt x="15698" y="44149"/>
                </a:moveTo>
                <a:cubicBezTo>
                  <a:pt x="15708" y="44232"/>
                  <a:pt x="15728" y="44315"/>
                  <a:pt x="15755" y="44398"/>
                </a:cubicBezTo>
                <a:lnTo>
                  <a:pt x="15639" y="44398"/>
                </a:lnTo>
                <a:cubicBezTo>
                  <a:pt x="15591" y="44322"/>
                  <a:pt x="15543" y="44246"/>
                  <a:pt x="15496" y="44179"/>
                </a:cubicBezTo>
                <a:lnTo>
                  <a:pt x="15483" y="44166"/>
                </a:lnTo>
                <a:lnTo>
                  <a:pt x="15483" y="44166"/>
                </a:lnTo>
                <a:cubicBezTo>
                  <a:pt x="15547" y="44157"/>
                  <a:pt x="15612" y="44149"/>
                  <a:pt x="15685" y="44149"/>
                </a:cubicBezTo>
                <a:close/>
                <a:moveTo>
                  <a:pt x="15370" y="44177"/>
                </a:moveTo>
                <a:lnTo>
                  <a:pt x="15370" y="44177"/>
                </a:lnTo>
                <a:cubicBezTo>
                  <a:pt x="15381" y="44194"/>
                  <a:pt x="15398" y="44212"/>
                  <a:pt x="15416" y="44238"/>
                </a:cubicBezTo>
                <a:cubicBezTo>
                  <a:pt x="15453" y="44294"/>
                  <a:pt x="15490" y="44350"/>
                  <a:pt x="15528" y="44398"/>
                </a:cubicBezTo>
                <a:lnTo>
                  <a:pt x="15506" y="44398"/>
                </a:lnTo>
                <a:lnTo>
                  <a:pt x="15303" y="44408"/>
                </a:lnTo>
                <a:lnTo>
                  <a:pt x="15303" y="44408"/>
                </a:lnTo>
                <a:cubicBezTo>
                  <a:pt x="15296" y="44335"/>
                  <a:pt x="15297" y="44262"/>
                  <a:pt x="15316" y="44189"/>
                </a:cubicBezTo>
                <a:cubicBezTo>
                  <a:pt x="15315" y="44188"/>
                  <a:pt x="15314" y="44187"/>
                  <a:pt x="15314" y="44187"/>
                </a:cubicBezTo>
                <a:lnTo>
                  <a:pt x="15314" y="44187"/>
                </a:lnTo>
                <a:lnTo>
                  <a:pt x="15346" y="44179"/>
                </a:lnTo>
                <a:lnTo>
                  <a:pt x="15370" y="44177"/>
                </a:lnTo>
                <a:close/>
                <a:moveTo>
                  <a:pt x="15234" y="44203"/>
                </a:moveTo>
                <a:cubicBezTo>
                  <a:pt x="15226" y="44269"/>
                  <a:pt x="15227" y="44343"/>
                  <a:pt x="15236" y="44408"/>
                </a:cubicBezTo>
                <a:lnTo>
                  <a:pt x="15216" y="44408"/>
                </a:lnTo>
                <a:lnTo>
                  <a:pt x="15116" y="44418"/>
                </a:lnTo>
                <a:cubicBezTo>
                  <a:pt x="15113" y="44418"/>
                  <a:pt x="15109" y="44418"/>
                  <a:pt x="15106" y="44418"/>
                </a:cubicBezTo>
                <a:lnTo>
                  <a:pt x="15106" y="44418"/>
                </a:lnTo>
                <a:cubicBezTo>
                  <a:pt x="15106" y="44418"/>
                  <a:pt x="15106" y="44418"/>
                  <a:pt x="15106" y="44418"/>
                </a:cubicBezTo>
                <a:cubicBezTo>
                  <a:pt x="15081" y="44377"/>
                  <a:pt x="15050" y="44336"/>
                  <a:pt x="15017" y="44300"/>
                </a:cubicBezTo>
                <a:lnTo>
                  <a:pt x="15017" y="44300"/>
                </a:lnTo>
                <a:cubicBezTo>
                  <a:pt x="15075" y="44255"/>
                  <a:pt x="15150" y="44227"/>
                  <a:pt x="15216" y="44209"/>
                </a:cubicBezTo>
                <a:cubicBezTo>
                  <a:pt x="15222" y="44207"/>
                  <a:pt x="15228" y="44204"/>
                  <a:pt x="15234" y="44203"/>
                </a:cubicBezTo>
                <a:close/>
                <a:moveTo>
                  <a:pt x="14936" y="44368"/>
                </a:moveTo>
                <a:cubicBezTo>
                  <a:pt x="14952" y="44392"/>
                  <a:pt x="14967" y="44409"/>
                  <a:pt x="14982" y="44429"/>
                </a:cubicBezTo>
                <a:lnTo>
                  <a:pt x="14982" y="44429"/>
                </a:lnTo>
                <a:cubicBezTo>
                  <a:pt x="14949" y="44437"/>
                  <a:pt x="14915" y="44438"/>
                  <a:pt x="14881" y="44445"/>
                </a:cubicBezTo>
                <a:lnTo>
                  <a:pt x="14881" y="44445"/>
                </a:lnTo>
                <a:cubicBezTo>
                  <a:pt x="14892" y="44419"/>
                  <a:pt x="14911" y="44394"/>
                  <a:pt x="14936" y="44368"/>
                </a:cubicBezTo>
                <a:close/>
                <a:moveTo>
                  <a:pt x="15987" y="44488"/>
                </a:moveTo>
                <a:cubicBezTo>
                  <a:pt x="15992" y="44530"/>
                  <a:pt x="15978" y="44583"/>
                  <a:pt x="15950" y="44620"/>
                </a:cubicBezTo>
                <a:lnTo>
                  <a:pt x="15950" y="44620"/>
                </a:lnTo>
                <a:cubicBezTo>
                  <a:pt x="15926" y="44579"/>
                  <a:pt x="15902" y="44539"/>
                  <a:pt x="15884" y="44498"/>
                </a:cubicBezTo>
                <a:lnTo>
                  <a:pt x="15884" y="44498"/>
                </a:lnTo>
                <a:cubicBezTo>
                  <a:pt x="15922" y="44496"/>
                  <a:pt x="15955" y="44489"/>
                  <a:pt x="15987" y="44488"/>
                </a:cubicBezTo>
                <a:close/>
                <a:moveTo>
                  <a:pt x="15246" y="44498"/>
                </a:moveTo>
                <a:cubicBezTo>
                  <a:pt x="15256" y="44528"/>
                  <a:pt x="15256" y="44558"/>
                  <a:pt x="15256" y="44588"/>
                </a:cubicBezTo>
                <a:cubicBezTo>
                  <a:pt x="15263" y="44610"/>
                  <a:pt x="15269" y="44633"/>
                  <a:pt x="15275" y="44655"/>
                </a:cubicBezTo>
                <a:lnTo>
                  <a:pt x="15275" y="44655"/>
                </a:lnTo>
                <a:cubicBezTo>
                  <a:pt x="15259" y="44631"/>
                  <a:pt x="15242" y="44609"/>
                  <a:pt x="15226" y="44588"/>
                </a:cubicBezTo>
                <a:lnTo>
                  <a:pt x="15166" y="44499"/>
                </a:lnTo>
                <a:lnTo>
                  <a:pt x="15166" y="44499"/>
                </a:lnTo>
                <a:cubicBezTo>
                  <a:pt x="15173" y="44499"/>
                  <a:pt x="15179" y="44498"/>
                  <a:pt x="15186" y="44498"/>
                </a:cubicBezTo>
                <a:close/>
                <a:moveTo>
                  <a:pt x="15799" y="44498"/>
                </a:moveTo>
                <a:cubicBezTo>
                  <a:pt x="15820" y="44556"/>
                  <a:pt x="15857" y="44621"/>
                  <a:pt x="15885" y="44678"/>
                </a:cubicBezTo>
                <a:cubicBezTo>
                  <a:pt x="15885" y="44678"/>
                  <a:pt x="15885" y="44678"/>
                  <a:pt x="15885" y="44678"/>
                </a:cubicBezTo>
                <a:lnTo>
                  <a:pt x="15885" y="44678"/>
                </a:lnTo>
                <a:cubicBezTo>
                  <a:pt x="15882" y="44682"/>
                  <a:pt x="15878" y="44685"/>
                  <a:pt x="15875" y="44688"/>
                </a:cubicBezTo>
                <a:cubicBezTo>
                  <a:pt x="15842" y="44696"/>
                  <a:pt x="15815" y="44712"/>
                  <a:pt x="15784" y="44723"/>
                </a:cubicBezTo>
                <a:lnTo>
                  <a:pt x="15784" y="44723"/>
                </a:lnTo>
                <a:cubicBezTo>
                  <a:pt x="15764" y="44644"/>
                  <a:pt x="15734" y="44567"/>
                  <a:pt x="15695" y="44498"/>
                </a:cubicBezTo>
                <a:close/>
                <a:moveTo>
                  <a:pt x="25646" y="25726"/>
                </a:moveTo>
                <a:cubicBezTo>
                  <a:pt x="25186" y="26096"/>
                  <a:pt x="25106" y="26755"/>
                  <a:pt x="25026" y="27395"/>
                </a:cubicBezTo>
                <a:cubicBezTo>
                  <a:pt x="24996" y="27674"/>
                  <a:pt x="24947" y="27944"/>
                  <a:pt x="24877" y="28224"/>
                </a:cubicBezTo>
                <a:cubicBezTo>
                  <a:pt x="24587" y="29243"/>
                  <a:pt x="24177" y="30242"/>
                  <a:pt x="23658" y="31181"/>
                </a:cubicBezTo>
                <a:cubicBezTo>
                  <a:pt x="23608" y="31281"/>
                  <a:pt x="23548" y="31381"/>
                  <a:pt x="23488" y="31481"/>
                </a:cubicBezTo>
                <a:cubicBezTo>
                  <a:pt x="22998" y="32380"/>
                  <a:pt x="22489" y="33299"/>
                  <a:pt x="21770" y="34008"/>
                </a:cubicBezTo>
                <a:cubicBezTo>
                  <a:pt x="21650" y="34118"/>
                  <a:pt x="21530" y="34218"/>
                  <a:pt x="21400" y="34318"/>
                </a:cubicBezTo>
                <a:cubicBezTo>
                  <a:pt x="21110" y="34528"/>
                  <a:pt x="20810" y="34718"/>
                  <a:pt x="20501" y="34897"/>
                </a:cubicBezTo>
                <a:cubicBezTo>
                  <a:pt x="20371" y="34977"/>
                  <a:pt x="20221" y="35057"/>
                  <a:pt x="20081" y="35147"/>
                </a:cubicBezTo>
                <a:cubicBezTo>
                  <a:pt x="19891" y="35257"/>
                  <a:pt x="19682" y="35357"/>
                  <a:pt x="19482" y="35437"/>
                </a:cubicBezTo>
                <a:cubicBezTo>
                  <a:pt x="19252" y="35527"/>
                  <a:pt x="19042" y="35637"/>
                  <a:pt x="18852" y="35767"/>
                </a:cubicBezTo>
                <a:cubicBezTo>
                  <a:pt x="18792" y="35807"/>
                  <a:pt x="18732" y="35866"/>
                  <a:pt x="18683" y="35926"/>
                </a:cubicBezTo>
                <a:cubicBezTo>
                  <a:pt x="18523" y="36426"/>
                  <a:pt x="18782" y="36796"/>
                  <a:pt x="19082" y="37155"/>
                </a:cubicBezTo>
                <a:cubicBezTo>
                  <a:pt x="19342" y="37465"/>
                  <a:pt x="19781" y="37695"/>
                  <a:pt x="20211" y="37925"/>
                </a:cubicBezTo>
                <a:cubicBezTo>
                  <a:pt x="20451" y="38044"/>
                  <a:pt x="20691" y="38174"/>
                  <a:pt x="20930" y="38334"/>
                </a:cubicBezTo>
                <a:cubicBezTo>
                  <a:pt x="21060" y="38424"/>
                  <a:pt x="21200" y="38494"/>
                  <a:pt x="21350" y="38544"/>
                </a:cubicBezTo>
                <a:cubicBezTo>
                  <a:pt x="21480" y="38584"/>
                  <a:pt x="21490" y="38594"/>
                  <a:pt x="21600" y="38894"/>
                </a:cubicBezTo>
                <a:cubicBezTo>
                  <a:pt x="21690" y="39133"/>
                  <a:pt x="21630" y="39223"/>
                  <a:pt x="21560" y="39273"/>
                </a:cubicBezTo>
                <a:cubicBezTo>
                  <a:pt x="21530" y="39293"/>
                  <a:pt x="21500" y="39313"/>
                  <a:pt x="21470" y="39333"/>
                </a:cubicBezTo>
                <a:cubicBezTo>
                  <a:pt x="21430" y="39353"/>
                  <a:pt x="21400" y="39363"/>
                  <a:pt x="21370" y="39383"/>
                </a:cubicBezTo>
                <a:cubicBezTo>
                  <a:pt x="21320" y="39423"/>
                  <a:pt x="21290" y="39483"/>
                  <a:pt x="21290" y="39543"/>
                </a:cubicBezTo>
                <a:lnTo>
                  <a:pt x="21290" y="39553"/>
                </a:lnTo>
                <a:cubicBezTo>
                  <a:pt x="21380" y="39753"/>
                  <a:pt x="21630" y="39983"/>
                  <a:pt x="21859" y="40182"/>
                </a:cubicBezTo>
                <a:cubicBezTo>
                  <a:pt x="21949" y="40272"/>
                  <a:pt x="22049" y="40342"/>
                  <a:pt x="22119" y="40422"/>
                </a:cubicBezTo>
                <a:cubicBezTo>
                  <a:pt x="22489" y="40832"/>
                  <a:pt x="22819" y="41291"/>
                  <a:pt x="23078" y="41781"/>
                </a:cubicBezTo>
                <a:cubicBezTo>
                  <a:pt x="23218" y="42031"/>
                  <a:pt x="23348" y="42300"/>
                  <a:pt x="23468" y="42560"/>
                </a:cubicBezTo>
                <a:cubicBezTo>
                  <a:pt x="23628" y="42940"/>
                  <a:pt x="23808" y="43289"/>
                  <a:pt x="24027" y="43629"/>
                </a:cubicBezTo>
                <a:cubicBezTo>
                  <a:pt x="24389" y="44162"/>
                  <a:pt x="24971" y="44728"/>
                  <a:pt x="25485" y="44728"/>
                </a:cubicBezTo>
                <a:cubicBezTo>
                  <a:pt x="25540" y="44728"/>
                  <a:pt x="25593" y="44721"/>
                  <a:pt x="25646" y="44708"/>
                </a:cubicBezTo>
                <a:lnTo>
                  <a:pt x="25646" y="44668"/>
                </a:lnTo>
                <a:cubicBezTo>
                  <a:pt x="25591" y="44683"/>
                  <a:pt x="25535" y="44690"/>
                  <a:pt x="25478" y="44690"/>
                </a:cubicBezTo>
                <a:cubicBezTo>
                  <a:pt x="24977" y="44690"/>
                  <a:pt x="24416" y="44130"/>
                  <a:pt x="24057" y="43609"/>
                </a:cubicBezTo>
                <a:cubicBezTo>
                  <a:pt x="23848" y="43279"/>
                  <a:pt x="23658" y="42920"/>
                  <a:pt x="23498" y="42550"/>
                </a:cubicBezTo>
                <a:cubicBezTo>
                  <a:pt x="23378" y="42290"/>
                  <a:pt x="23248" y="42011"/>
                  <a:pt x="23108" y="41761"/>
                </a:cubicBezTo>
                <a:cubicBezTo>
                  <a:pt x="22849" y="41261"/>
                  <a:pt x="22519" y="40802"/>
                  <a:pt x="22139" y="40392"/>
                </a:cubicBezTo>
                <a:cubicBezTo>
                  <a:pt x="22069" y="40322"/>
                  <a:pt x="21979" y="40242"/>
                  <a:pt x="21879" y="40152"/>
                </a:cubicBezTo>
                <a:cubicBezTo>
                  <a:pt x="21660" y="39953"/>
                  <a:pt x="21410" y="39733"/>
                  <a:pt x="21330" y="39543"/>
                </a:cubicBezTo>
                <a:cubicBezTo>
                  <a:pt x="21330" y="39493"/>
                  <a:pt x="21350" y="39443"/>
                  <a:pt x="21400" y="39413"/>
                </a:cubicBezTo>
                <a:cubicBezTo>
                  <a:pt x="21420" y="39393"/>
                  <a:pt x="21450" y="39373"/>
                  <a:pt x="21480" y="39363"/>
                </a:cubicBezTo>
                <a:cubicBezTo>
                  <a:pt x="21520" y="39343"/>
                  <a:pt x="21550" y="39323"/>
                  <a:pt x="21580" y="39303"/>
                </a:cubicBezTo>
                <a:cubicBezTo>
                  <a:pt x="21630" y="39263"/>
                  <a:pt x="21670" y="39203"/>
                  <a:pt x="21680" y="39133"/>
                </a:cubicBezTo>
                <a:cubicBezTo>
                  <a:pt x="21680" y="39103"/>
                  <a:pt x="21680" y="39073"/>
                  <a:pt x="21680" y="39033"/>
                </a:cubicBezTo>
                <a:cubicBezTo>
                  <a:pt x="21670" y="38984"/>
                  <a:pt x="21660" y="38934"/>
                  <a:pt x="21640" y="38874"/>
                </a:cubicBezTo>
                <a:cubicBezTo>
                  <a:pt x="21520" y="38564"/>
                  <a:pt x="21500" y="38554"/>
                  <a:pt x="21370" y="38504"/>
                </a:cubicBezTo>
                <a:cubicBezTo>
                  <a:pt x="21220" y="38454"/>
                  <a:pt x="21080" y="38384"/>
                  <a:pt x="20950" y="38284"/>
                </a:cubicBezTo>
                <a:cubicBezTo>
                  <a:pt x="20721" y="38134"/>
                  <a:pt x="20481" y="38004"/>
                  <a:pt x="20231" y="37875"/>
                </a:cubicBezTo>
                <a:cubicBezTo>
                  <a:pt x="19801" y="37655"/>
                  <a:pt x="19372" y="37425"/>
                  <a:pt x="19112" y="37125"/>
                </a:cubicBezTo>
                <a:cubicBezTo>
                  <a:pt x="18822" y="36776"/>
                  <a:pt x="18563" y="36416"/>
                  <a:pt x="18722" y="35936"/>
                </a:cubicBezTo>
                <a:cubicBezTo>
                  <a:pt x="18772" y="35886"/>
                  <a:pt x="18822" y="35837"/>
                  <a:pt x="18882" y="35797"/>
                </a:cubicBezTo>
                <a:cubicBezTo>
                  <a:pt x="19072" y="35667"/>
                  <a:pt x="19282" y="35557"/>
                  <a:pt x="19502" y="35477"/>
                </a:cubicBezTo>
                <a:cubicBezTo>
                  <a:pt x="19712" y="35387"/>
                  <a:pt x="19911" y="35297"/>
                  <a:pt x="20111" y="35177"/>
                </a:cubicBezTo>
                <a:cubicBezTo>
                  <a:pt x="20251" y="35087"/>
                  <a:pt x="20391" y="35007"/>
                  <a:pt x="20531" y="34927"/>
                </a:cubicBezTo>
                <a:cubicBezTo>
                  <a:pt x="20840" y="34758"/>
                  <a:pt x="21140" y="34558"/>
                  <a:pt x="21430" y="34348"/>
                </a:cubicBezTo>
                <a:cubicBezTo>
                  <a:pt x="21560" y="34248"/>
                  <a:pt x="21680" y="34148"/>
                  <a:pt x="21800" y="34028"/>
                </a:cubicBezTo>
                <a:cubicBezTo>
                  <a:pt x="22529" y="33319"/>
                  <a:pt x="23038" y="32390"/>
                  <a:pt x="23528" y="31501"/>
                </a:cubicBezTo>
                <a:cubicBezTo>
                  <a:pt x="23588" y="31401"/>
                  <a:pt x="23638" y="31291"/>
                  <a:pt x="23698" y="31191"/>
                </a:cubicBezTo>
                <a:cubicBezTo>
                  <a:pt x="24217" y="30252"/>
                  <a:pt x="24627" y="29263"/>
                  <a:pt x="24927" y="28234"/>
                </a:cubicBezTo>
                <a:cubicBezTo>
                  <a:pt x="24986" y="27954"/>
                  <a:pt x="25036" y="27674"/>
                  <a:pt x="25066" y="27395"/>
                </a:cubicBezTo>
                <a:cubicBezTo>
                  <a:pt x="25136" y="26775"/>
                  <a:pt x="25216" y="26136"/>
                  <a:pt x="25646" y="25776"/>
                </a:cubicBezTo>
                <a:lnTo>
                  <a:pt x="25646" y="25726"/>
                </a:lnTo>
                <a:close/>
                <a:moveTo>
                  <a:pt x="14776" y="44565"/>
                </a:moveTo>
                <a:cubicBezTo>
                  <a:pt x="14776" y="44566"/>
                  <a:pt x="14776" y="44567"/>
                  <a:pt x="14776" y="44568"/>
                </a:cubicBezTo>
                <a:cubicBezTo>
                  <a:pt x="14766" y="44598"/>
                  <a:pt x="14766" y="44638"/>
                  <a:pt x="14766" y="44668"/>
                </a:cubicBezTo>
                <a:cubicBezTo>
                  <a:pt x="14766" y="44696"/>
                  <a:pt x="14766" y="44720"/>
                  <a:pt x="14766" y="44745"/>
                </a:cubicBezTo>
                <a:lnTo>
                  <a:pt x="14766" y="44745"/>
                </a:lnTo>
                <a:cubicBezTo>
                  <a:pt x="14760" y="44736"/>
                  <a:pt x="14753" y="44728"/>
                  <a:pt x="14746" y="44718"/>
                </a:cubicBezTo>
                <a:cubicBezTo>
                  <a:pt x="14716" y="44678"/>
                  <a:pt x="14696" y="44668"/>
                  <a:pt x="14676" y="44638"/>
                </a:cubicBezTo>
                <a:cubicBezTo>
                  <a:pt x="14667" y="44629"/>
                  <a:pt x="14658" y="44620"/>
                  <a:pt x="14649" y="44609"/>
                </a:cubicBezTo>
                <a:lnTo>
                  <a:pt x="14649" y="44609"/>
                </a:lnTo>
                <a:cubicBezTo>
                  <a:pt x="14686" y="44591"/>
                  <a:pt x="14726" y="44575"/>
                  <a:pt x="14766" y="44568"/>
                </a:cubicBezTo>
                <a:cubicBezTo>
                  <a:pt x="14770" y="44567"/>
                  <a:pt x="14773" y="44566"/>
                  <a:pt x="14776" y="44565"/>
                </a:cubicBezTo>
                <a:close/>
                <a:moveTo>
                  <a:pt x="15586" y="44498"/>
                </a:moveTo>
                <a:cubicBezTo>
                  <a:pt x="15625" y="44577"/>
                  <a:pt x="15664" y="44656"/>
                  <a:pt x="15684" y="44744"/>
                </a:cubicBezTo>
                <a:lnTo>
                  <a:pt x="15684" y="44744"/>
                </a:lnTo>
                <a:cubicBezTo>
                  <a:pt x="15678" y="44745"/>
                  <a:pt x="15672" y="44746"/>
                  <a:pt x="15665" y="44748"/>
                </a:cubicBezTo>
                <a:cubicBezTo>
                  <a:pt x="15578" y="44758"/>
                  <a:pt x="15482" y="44767"/>
                  <a:pt x="15385" y="44777"/>
                </a:cubicBezTo>
                <a:lnTo>
                  <a:pt x="15385" y="44777"/>
                </a:lnTo>
                <a:cubicBezTo>
                  <a:pt x="15355" y="44697"/>
                  <a:pt x="15326" y="44608"/>
                  <a:pt x="15316" y="44518"/>
                </a:cubicBezTo>
                <a:cubicBezTo>
                  <a:pt x="15316" y="44512"/>
                  <a:pt x="15315" y="44505"/>
                  <a:pt x="15314" y="44498"/>
                </a:cubicBezTo>
                <a:close/>
                <a:moveTo>
                  <a:pt x="15052" y="44510"/>
                </a:moveTo>
                <a:cubicBezTo>
                  <a:pt x="15057" y="44516"/>
                  <a:pt x="15062" y="44522"/>
                  <a:pt x="15066" y="44528"/>
                </a:cubicBezTo>
                <a:cubicBezTo>
                  <a:pt x="15076" y="44548"/>
                  <a:pt x="15086" y="44558"/>
                  <a:pt x="15096" y="44578"/>
                </a:cubicBezTo>
                <a:cubicBezTo>
                  <a:pt x="15144" y="44645"/>
                  <a:pt x="15191" y="44711"/>
                  <a:pt x="15230" y="44778"/>
                </a:cubicBezTo>
                <a:lnTo>
                  <a:pt x="15116" y="44778"/>
                </a:lnTo>
                <a:cubicBezTo>
                  <a:pt x="15029" y="44778"/>
                  <a:pt x="14933" y="44778"/>
                  <a:pt x="14846" y="44787"/>
                </a:cubicBezTo>
                <a:lnTo>
                  <a:pt x="14846" y="44787"/>
                </a:lnTo>
                <a:cubicBezTo>
                  <a:pt x="14836" y="44717"/>
                  <a:pt x="14836" y="44638"/>
                  <a:pt x="14856" y="44558"/>
                </a:cubicBezTo>
                <a:lnTo>
                  <a:pt x="14856" y="44548"/>
                </a:lnTo>
                <a:cubicBezTo>
                  <a:pt x="14856" y="44545"/>
                  <a:pt x="14856" y="44541"/>
                  <a:pt x="14857" y="44538"/>
                </a:cubicBezTo>
                <a:lnTo>
                  <a:pt x="14857" y="44538"/>
                </a:lnTo>
                <a:cubicBezTo>
                  <a:pt x="14922" y="44529"/>
                  <a:pt x="14987" y="44520"/>
                  <a:pt x="15052" y="44510"/>
                </a:cubicBezTo>
                <a:close/>
                <a:moveTo>
                  <a:pt x="14584" y="44645"/>
                </a:moveTo>
                <a:cubicBezTo>
                  <a:pt x="14588" y="44650"/>
                  <a:pt x="14592" y="44654"/>
                  <a:pt x="14596" y="44658"/>
                </a:cubicBezTo>
                <a:cubicBezTo>
                  <a:pt x="14634" y="44695"/>
                  <a:pt x="14671" y="44741"/>
                  <a:pt x="14708" y="44788"/>
                </a:cubicBezTo>
                <a:lnTo>
                  <a:pt x="14706" y="44788"/>
                </a:lnTo>
                <a:cubicBezTo>
                  <a:pt x="14616" y="44788"/>
                  <a:pt x="14517" y="44798"/>
                  <a:pt x="14427" y="44818"/>
                </a:cubicBezTo>
                <a:cubicBezTo>
                  <a:pt x="14457" y="44758"/>
                  <a:pt x="14497" y="44698"/>
                  <a:pt x="14546" y="44668"/>
                </a:cubicBezTo>
                <a:cubicBezTo>
                  <a:pt x="14562" y="44660"/>
                  <a:pt x="14571" y="44653"/>
                  <a:pt x="14584" y="44645"/>
                </a:cubicBezTo>
                <a:close/>
                <a:moveTo>
                  <a:pt x="8892" y="35557"/>
                </a:moveTo>
                <a:lnTo>
                  <a:pt x="8892" y="35557"/>
                </a:lnTo>
                <a:cubicBezTo>
                  <a:pt x="8212" y="35727"/>
                  <a:pt x="7553" y="35966"/>
                  <a:pt x="6934" y="36276"/>
                </a:cubicBezTo>
                <a:cubicBezTo>
                  <a:pt x="6594" y="36456"/>
                  <a:pt x="6264" y="36666"/>
                  <a:pt x="5955" y="36895"/>
                </a:cubicBezTo>
                <a:cubicBezTo>
                  <a:pt x="5215" y="37455"/>
                  <a:pt x="4886" y="38064"/>
                  <a:pt x="4956" y="38764"/>
                </a:cubicBezTo>
                <a:cubicBezTo>
                  <a:pt x="5046" y="39783"/>
                  <a:pt x="5595" y="40752"/>
                  <a:pt x="6544" y="41581"/>
                </a:cubicBezTo>
                <a:cubicBezTo>
                  <a:pt x="7393" y="42300"/>
                  <a:pt x="8382" y="42830"/>
                  <a:pt x="9451" y="43160"/>
                </a:cubicBezTo>
                <a:cubicBezTo>
                  <a:pt x="9951" y="43309"/>
                  <a:pt x="10530" y="43379"/>
                  <a:pt x="11160" y="43449"/>
                </a:cubicBezTo>
                <a:cubicBezTo>
                  <a:pt x="12351" y="43588"/>
                  <a:pt x="13681" y="43737"/>
                  <a:pt x="14512" y="44573"/>
                </a:cubicBezTo>
                <a:lnTo>
                  <a:pt x="14512" y="44573"/>
                </a:lnTo>
                <a:lnTo>
                  <a:pt x="14487" y="44598"/>
                </a:lnTo>
                <a:cubicBezTo>
                  <a:pt x="14399" y="44656"/>
                  <a:pt x="14340" y="44742"/>
                  <a:pt x="14319" y="44839"/>
                </a:cubicBezTo>
                <a:lnTo>
                  <a:pt x="14319" y="44839"/>
                </a:lnTo>
                <a:cubicBezTo>
                  <a:pt x="13448" y="43917"/>
                  <a:pt x="12020" y="43768"/>
                  <a:pt x="10760" y="43639"/>
                </a:cubicBezTo>
                <a:cubicBezTo>
                  <a:pt x="10121" y="43569"/>
                  <a:pt x="9511" y="43509"/>
                  <a:pt x="9012" y="43349"/>
                </a:cubicBezTo>
                <a:cubicBezTo>
                  <a:pt x="6864" y="42710"/>
                  <a:pt x="4606" y="41082"/>
                  <a:pt x="4386" y="38884"/>
                </a:cubicBezTo>
                <a:cubicBezTo>
                  <a:pt x="4296" y="38194"/>
                  <a:pt x="4616" y="37595"/>
                  <a:pt x="5365" y="37025"/>
                </a:cubicBezTo>
                <a:cubicBezTo>
                  <a:pt x="5665" y="36806"/>
                  <a:pt x="5985" y="36596"/>
                  <a:pt x="6324" y="36426"/>
                </a:cubicBezTo>
                <a:cubicBezTo>
                  <a:pt x="7104" y="35996"/>
                  <a:pt x="7973" y="35787"/>
                  <a:pt x="8812" y="35577"/>
                </a:cubicBezTo>
                <a:lnTo>
                  <a:pt x="8892" y="35557"/>
                </a:lnTo>
                <a:close/>
                <a:moveTo>
                  <a:pt x="7685" y="35753"/>
                </a:moveTo>
                <a:lnTo>
                  <a:pt x="7685" y="35753"/>
                </a:lnTo>
                <a:cubicBezTo>
                  <a:pt x="7195" y="35898"/>
                  <a:pt x="6723" y="36093"/>
                  <a:pt x="6264" y="36326"/>
                </a:cubicBezTo>
                <a:cubicBezTo>
                  <a:pt x="5925" y="36506"/>
                  <a:pt x="5605" y="36706"/>
                  <a:pt x="5295" y="36935"/>
                </a:cubicBezTo>
                <a:cubicBezTo>
                  <a:pt x="4516" y="37525"/>
                  <a:pt x="4176" y="38164"/>
                  <a:pt x="4256" y="38894"/>
                </a:cubicBezTo>
                <a:cubicBezTo>
                  <a:pt x="4486" y="41131"/>
                  <a:pt x="6784" y="42800"/>
                  <a:pt x="8962" y="43459"/>
                </a:cubicBezTo>
                <a:cubicBezTo>
                  <a:pt x="9471" y="43609"/>
                  <a:pt x="10081" y="43669"/>
                  <a:pt x="10720" y="43739"/>
                </a:cubicBezTo>
                <a:cubicBezTo>
                  <a:pt x="11952" y="43868"/>
                  <a:pt x="13332" y="44017"/>
                  <a:pt x="14192" y="44883"/>
                </a:cubicBezTo>
                <a:lnTo>
                  <a:pt x="14192" y="44883"/>
                </a:lnTo>
                <a:cubicBezTo>
                  <a:pt x="14139" y="44903"/>
                  <a:pt x="14093" y="44931"/>
                  <a:pt x="14047" y="44968"/>
                </a:cubicBezTo>
                <a:cubicBezTo>
                  <a:pt x="14011" y="44995"/>
                  <a:pt x="13974" y="45030"/>
                  <a:pt x="13946" y="45067"/>
                </a:cubicBezTo>
                <a:lnTo>
                  <a:pt x="13946" y="45067"/>
                </a:lnTo>
                <a:cubicBezTo>
                  <a:pt x="13036" y="44177"/>
                  <a:pt x="11604" y="44038"/>
                  <a:pt x="10331" y="43909"/>
                </a:cubicBezTo>
                <a:cubicBezTo>
                  <a:pt x="9671" y="43849"/>
                  <a:pt x="9052" y="43789"/>
                  <a:pt x="8532" y="43639"/>
                </a:cubicBezTo>
                <a:cubicBezTo>
                  <a:pt x="6304" y="42990"/>
                  <a:pt x="3957" y="41301"/>
                  <a:pt x="3697" y="39013"/>
                </a:cubicBezTo>
                <a:cubicBezTo>
                  <a:pt x="3607" y="38294"/>
                  <a:pt x="3927" y="37675"/>
                  <a:pt x="4706" y="37085"/>
                </a:cubicBezTo>
                <a:cubicBezTo>
                  <a:pt x="5016" y="36866"/>
                  <a:pt x="5335" y="36656"/>
                  <a:pt x="5665" y="36486"/>
                </a:cubicBezTo>
                <a:cubicBezTo>
                  <a:pt x="6304" y="36137"/>
                  <a:pt x="6994" y="35925"/>
                  <a:pt x="7685" y="35753"/>
                </a:cubicBezTo>
                <a:close/>
                <a:moveTo>
                  <a:pt x="15704" y="44835"/>
                </a:moveTo>
                <a:lnTo>
                  <a:pt x="15704" y="44835"/>
                </a:lnTo>
                <a:cubicBezTo>
                  <a:pt x="15705" y="44836"/>
                  <a:pt x="15705" y="44837"/>
                  <a:pt x="15705" y="44838"/>
                </a:cubicBezTo>
                <a:cubicBezTo>
                  <a:pt x="15705" y="44908"/>
                  <a:pt x="15675" y="44978"/>
                  <a:pt x="15615" y="45018"/>
                </a:cubicBezTo>
                <a:cubicBezTo>
                  <a:pt x="15595" y="45038"/>
                  <a:pt x="15566" y="45058"/>
                  <a:pt x="15536" y="45068"/>
                </a:cubicBezTo>
                <a:cubicBezTo>
                  <a:pt x="15531" y="45070"/>
                  <a:pt x="15527" y="45072"/>
                  <a:pt x="15523" y="45073"/>
                </a:cubicBezTo>
                <a:lnTo>
                  <a:pt x="15523" y="45073"/>
                </a:lnTo>
                <a:cubicBezTo>
                  <a:pt x="15484" y="45005"/>
                  <a:pt x="15455" y="44946"/>
                  <a:pt x="15426" y="44878"/>
                </a:cubicBezTo>
                <a:cubicBezTo>
                  <a:pt x="15423" y="44875"/>
                  <a:pt x="15421" y="44871"/>
                  <a:pt x="15419" y="44868"/>
                </a:cubicBezTo>
                <a:lnTo>
                  <a:pt x="15419" y="44868"/>
                </a:lnTo>
                <a:cubicBezTo>
                  <a:pt x="15505" y="44867"/>
                  <a:pt x="15590" y="44857"/>
                  <a:pt x="15675" y="44838"/>
                </a:cubicBezTo>
                <a:cubicBezTo>
                  <a:pt x="15685" y="44838"/>
                  <a:pt x="15695" y="44837"/>
                  <a:pt x="15704" y="44835"/>
                </a:cubicBezTo>
                <a:close/>
                <a:moveTo>
                  <a:pt x="15455" y="45062"/>
                </a:moveTo>
                <a:lnTo>
                  <a:pt x="15455" y="45062"/>
                </a:lnTo>
                <a:cubicBezTo>
                  <a:pt x="15458" y="45067"/>
                  <a:pt x="15462" y="45073"/>
                  <a:pt x="15466" y="45078"/>
                </a:cubicBezTo>
                <a:lnTo>
                  <a:pt x="15473" y="45092"/>
                </a:lnTo>
                <a:lnTo>
                  <a:pt x="15473" y="45092"/>
                </a:lnTo>
                <a:cubicBezTo>
                  <a:pt x="15470" y="45093"/>
                  <a:pt x="15467" y="45094"/>
                  <a:pt x="15465" y="45095"/>
                </a:cubicBezTo>
                <a:lnTo>
                  <a:pt x="15465" y="45095"/>
                </a:lnTo>
                <a:cubicBezTo>
                  <a:pt x="15462" y="45086"/>
                  <a:pt x="15459" y="45077"/>
                  <a:pt x="15456" y="45068"/>
                </a:cubicBezTo>
                <a:cubicBezTo>
                  <a:pt x="15455" y="45066"/>
                  <a:pt x="15455" y="45064"/>
                  <a:pt x="15455" y="45062"/>
                </a:cubicBezTo>
                <a:close/>
                <a:moveTo>
                  <a:pt x="14387" y="45098"/>
                </a:moveTo>
                <a:cubicBezTo>
                  <a:pt x="14393" y="45111"/>
                  <a:pt x="14404" y="45124"/>
                  <a:pt x="14414" y="45138"/>
                </a:cubicBezTo>
                <a:lnTo>
                  <a:pt x="14387" y="45138"/>
                </a:lnTo>
                <a:cubicBezTo>
                  <a:pt x="14387" y="45124"/>
                  <a:pt x="14387" y="45111"/>
                  <a:pt x="14387" y="45098"/>
                </a:cubicBezTo>
                <a:close/>
                <a:moveTo>
                  <a:pt x="14776" y="44878"/>
                </a:moveTo>
                <a:cubicBezTo>
                  <a:pt x="14786" y="44958"/>
                  <a:pt x="14806" y="45048"/>
                  <a:pt x="14836" y="45138"/>
                </a:cubicBezTo>
                <a:lnTo>
                  <a:pt x="14559" y="45138"/>
                </a:lnTo>
                <a:cubicBezTo>
                  <a:pt x="14512" y="45071"/>
                  <a:pt x="14464" y="45004"/>
                  <a:pt x="14407" y="44938"/>
                </a:cubicBezTo>
                <a:cubicBezTo>
                  <a:pt x="14403" y="44933"/>
                  <a:pt x="14400" y="44928"/>
                  <a:pt x="14397" y="44923"/>
                </a:cubicBezTo>
                <a:lnTo>
                  <a:pt x="14397" y="44923"/>
                </a:lnTo>
                <a:cubicBezTo>
                  <a:pt x="14397" y="44920"/>
                  <a:pt x="14397" y="44918"/>
                  <a:pt x="14397" y="44918"/>
                </a:cubicBezTo>
                <a:cubicBezTo>
                  <a:pt x="14397" y="44918"/>
                  <a:pt x="14397" y="44917"/>
                  <a:pt x="14397" y="44916"/>
                </a:cubicBezTo>
                <a:lnTo>
                  <a:pt x="14397" y="44916"/>
                </a:lnTo>
                <a:cubicBezTo>
                  <a:pt x="14513" y="44897"/>
                  <a:pt x="14630" y="44878"/>
                  <a:pt x="14746" y="44878"/>
                </a:cubicBezTo>
                <a:close/>
                <a:moveTo>
                  <a:pt x="14883" y="45031"/>
                </a:moveTo>
                <a:lnTo>
                  <a:pt x="14883" y="45031"/>
                </a:lnTo>
                <a:cubicBezTo>
                  <a:pt x="14888" y="45037"/>
                  <a:pt x="14892" y="45042"/>
                  <a:pt x="14896" y="45048"/>
                </a:cubicBezTo>
                <a:cubicBezTo>
                  <a:pt x="14914" y="45092"/>
                  <a:pt x="14932" y="45113"/>
                  <a:pt x="14942" y="45138"/>
                </a:cubicBezTo>
                <a:lnTo>
                  <a:pt x="14921" y="45138"/>
                </a:lnTo>
                <a:cubicBezTo>
                  <a:pt x="14904" y="45103"/>
                  <a:pt x="14895" y="45075"/>
                  <a:pt x="14886" y="45048"/>
                </a:cubicBezTo>
                <a:cubicBezTo>
                  <a:pt x="14885" y="45042"/>
                  <a:pt x="14884" y="45036"/>
                  <a:pt x="14883" y="45031"/>
                </a:cubicBezTo>
                <a:close/>
                <a:moveTo>
                  <a:pt x="15279" y="44868"/>
                </a:moveTo>
                <a:lnTo>
                  <a:pt x="15279" y="44868"/>
                </a:lnTo>
                <a:cubicBezTo>
                  <a:pt x="15281" y="44871"/>
                  <a:pt x="15284" y="44875"/>
                  <a:pt x="15286" y="44878"/>
                </a:cubicBezTo>
                <a:cubicBezTo>
                  <a:pt x="15325" y="44946"/>
                  <a:pt x="15354" y="45023"/>
                  <a:pt x="15374" y="45110"/>
                </a:cubicBezTo>
                <a:lnTo>
                  <a:pt x="15374" y="45110"/>
                </a:lnTo>
                <a:cubicBezTo>
                  <a:pt x="15277" y="45128"/>
                  <a:pt x="15172" y="45138"/>
                  <a:pt x="15076" y="45138"/>
                </a:cubicBezTo>
                <a:lnTo>
                  <a:pt x="15027" y="45138"/>
                </a:lnTo>
                <a:cubicBezTo>
                  <a:pt x="14988" y="45061"/>
                  <a:pt x="14937" y="44986"/>
                  <a:pt x="14886" y="44918"/>
                </a:cubicBezTo>
                <a:lnTo>
                  <a:pt x="14862" y="44878"/>
                </a:lnTo>
                <a:lnTo>
                  <a:pt x="14886" y="44878"/>
                </a:lnTo>
                <a:cubicBezTo>
                  <a:pt x="14966" y="44878"/>
                  <a:pt x="15036" y="44878"/>
                  <a:pt x="15116" y="44868"/>
                </a:cubicBezTo>
                <a:close/>
                <a:moveTo>
                  <a:pt x="14264" y="44955"/>
                </a:moveTo>
                <a:lnTo>
                  <a:pt x="14264" y="44955"/>
                </a:lnTo>
                <a:cubicBezTo>
                  <a:pt x="14269" y="44960"/>
                  <a:pt x="14273" y="44964"/>
                  <a:pt x="14277" y="44968"/>
                </a:cubicBezTo>
                <a:cubicBezTo>
                  <a:pt x="14286" y="44977"/>
                  <a:pt x="14287" y="44986"/>
                  <a:pt x="14294" y="44995"/>
                </a:cubicBezTo>
                <a:lnTo>
                  <a:pt x="14294" y="44995"/>
                </a:lnTo>
                <a:cubicBezTo>
                  <a:pt x="14287" y="45045"/>
                  <a:pt x="14288" y="45088"/>
                  <a:pt x="14295" y="45139"/>
                </a:cubicBezTo>
                <a:lnTo>
                  <a:pt x="14295" y="45139"/>
                </a:lnTo>
                <a:cubicBezTo>
                  <a:pt x="14209" y="45148"/>
                  <a:pt x="14124" y="45158"/>
                  <a:pt x="14047" y="45168"/>
                </a:cubicBezTo>
                <a:lnTo>
                  <a:pt x="14039" y="45169"/>
                </a:lnTo>
                <a:lnTo>
                  <a:pt x="14039" y="45169"/>
                </a:lnTo>
                <a:cubicBezTo>
                  <a:pt x="14032" y="45162"/>
                  <a:pt x="14027" y="45155"/>
                  <a:pt x="14027" y="45148"/>
                </a:cubicBezTo>
                <a:cubicBezTo>
                  <a:pt x="14023" y="45143"/>
                  <a:pt x="14012" y="45135"/>
                  <a:pt x="14001" y="45125"/>
                </a:cubicBezTo>
                <a:lnTo>
                  <a:pt x="14001" y="45125"/>
                </a:lnTo>
                <a:cubicBezTo>
                  <a:pt x="14022" y="45093"/>
                  <a:pt x="14055" y="45064"/>
                  <a:pt x="14087" y="45048"/>
                </a:cubicBezTo>
                <a:cubicBezTo>
                  <a:pt x="14137" y="45008"/>
                  <a:pt x="14197" y="44978"/>
                  <a:pt x="14257" y="44958"/>
                </a:cubicBezTo>
                <a:lnTo>
                  <a:pt x="14264" y="44955"/>
                </a:lnTo>
                <a:close/>
                <a:moveTo>
                  <a:pt x="6907" y="35846"/>
                </a:moveTo>
                <a:cubicBezTo>
                  <a:pt x="6459" y="35986"/>
                  <a:pt x="6031" y="36166"/>
                  <a:pt x="5615" y="36386"/>
                </a:cubicBezTo>
                <a:cubicBezTo>
                  <a:pt x="5275" y="36566"/>
                  <a:pt x="4946" y="36766"/>
                  <a:pt x="4636" y="36995"/>
                </a:cubicBezTo>
                <a:cubicBezTo>
                  <a:pt x="3837" y="37605"/>
                  <a:pt x="3487" y="38274"/>
                  <a:pt x="3577" y="39043"/>
                </a:cubicBezTo>
                <a:cubicBezTo>
                  <a:pt x="3827" y="41381"/>
                  <a:pt x="6224" y="43100"/>
                  <a:pt x="8482" y="43759"/>
                </a:cubicBezTo>
                <a:cubicBezTo>
                  <a:pt x="9012" y="43909"/>
                  <a:pt x="9631" y="43979"/>
                  <a:pt x="10301" y="44039"/>
                </a:cubicBezTo>
                <a:cubicBezTo>
                  <a:pt x="11637" y="44168"/>
                  <a:pt x="13004" y="44308"/>
                  <a:pt x="13883" y="45194"/>
                </a:cubicBezTo>
                <a:lnTo>
                  <a:pt x="13883" y="45194"/>
                </a:lnTo>
                <a:lnTo>
                  <a:pt x="13879" y="45210"/>
                </a:lnTo>
                <a:lnTo>
                  <a:pt x="13879" y="45210"/>
                </a:lnTo>
                <a:cubicBezTo>
                  <a:pt x="13782" y="45240"/>
                  <a:pt x="13685" y="45279"/>
                  <a:pt x="13607" y="45337"/>
                </a:cubicBezTo>
                <a:lnTo>
                  <a:pt x="13597" y="45347"/>
                </a:lnTo>
                <a:cubicBezTo>
                  <a:pt x="13592" y="45353"/>
                  <a:pt x="13587" y="45358"/>
                  <a:pt x="13582" y="45363"/>
                </a:cubicBezTo>
                <a:lnTo>
                  <a:pt x="13582" y="45363"/>
                </a:lnTo>
                <a:cubicBezTo>
                  <a:pt x="12642" y="44487"/>
                  <a:pt x="11192" y="44348"/>
                  <a:pt x="9891" y="44228"/>
                </a:cubicBezTo>
                <a:cubicBezTo>
                  <a:pt x="9212" y="44169"/>
                  <a:pt x="8572" y="44109"/>
                  <a:pt x="8043" y="43959"/>
                </a:cubicBezTo>
                <a:cubicBezTo>
                  <a:pt x="4846" y="43050"/>
                  <a:pt x="3217" y="40902"/>
                  <a:pt x="3008" y="39173"/>
                </a:cubicBezTo>
                <a:cubicBezTo>
                  <a:pt x="2908" y="38414"/>
                  <a:pt x="3257" y="37755"/>
                  <a:pt x="4047" y="37145"/>
                </a:cubicBezTo>
                <a:cubicBezTo>
                  <a:pt x="4356" y="36915"/>
                  <a:pt x="4676" y="36716"/>
                  <a:pt x="5016" y="36536"/>
                </a:cubicBezTo>
                <a:cubicBezTo>
                  <a:pt x="5611" y="36217"/>
                  <a:pt x="6259" y="36016"/>
                  <a:pt x="6907" y="35846"/>
                </a:cubicBezTo>
                <a:close/>
                <a:moveTo>
                  <a:pt x="14993" y="45238"/>
                </a:moveTo>
                <a:cubicBezTo>
                  <a:pt x="14994" y="45241"/>
                  <a:pt x="14995" y="45244"/>
                  <a:pt x="14996" y="45248"/>
                </a:cubicBezTo>
                <a:cubicBezTo>
                  <a:pt x="15036" y="45307"/>
                  <a:pt x="15056" y="45377"/>
                  <a:pt x="15076" y="45447"/>
                </a:cubicBezTo>
                <a:cubicBezTo>
                  <a:pt x="15036" y="45377"/>
                  <a:pt x="14996" y="45307"/>
                  <a:pt x="14966" y="45238"/>
                </a:cubicBezTo>
                <a:close/>
                <a:moveTo>
                  <a:pt x="15386" y="45200"/>
                </a:moveTo>
                <a:cubicBezTo>
                  <a:pt x="15386" y="45202"/>
                  <a:pt x="15386" y="45205"/>
                  <a:pt x="15386" y="45208"/>
                </a:cubicBezTo>
                <a:cubicBezTo>
                  <a:pt x="15386" y="45277"/>
                  <a:pt x="15356" y="45347"/>
                  <a:pt x="15296" y="45387"/>
                </a:cubicBezTo>
                <a:cubicBezTo>
                  <a:pt x="15256" y="45417"/>
                  <a:pt x="15216" y="45437"/>
                  <a:pt x="15166" y="45447"/>
                </a:cubicBezTo>
                <a:cubicBezTo>
                  <a:pt x="15163" y="45448"/>
                  <a:pt x="15161" y="45449"/>
                  <a:pt x="15158" y="45450"/>
                </a:cubicBezTo>
                <a:lnTo>
                  <a:pt x="15158" y="45450"/>
                </a:lnTo>
                <a:cubicBezTo>
                  <a:pt x="15141" y="45389"/>
                  <a:pt x="15122" y="45328"/>
                  <a:pt x="15096" y="45268"/>
                </a:cubicBezTo>
                <a:cubicBezTo>
                  <a:pt x="15092" y="45255"/>
                  <a:pt x="15086" y="45243"/>
                  <a:pt x="15079" y="45231"/>
                </a:cubicBezTo>
                <a:lnTo>
                  <a:pt x="15079" y="45231"/>
                </a:lnTo>
                <a:lnTo>
                  <a:pt x="15116" y="45228"/>
                </a:lnTo>
                <a:cubicBezTo>
                  <a:pt x="15203" y="45228"/>
                  <a:pt x="15298" y="45218"/>
                  <a:pt x="15386" y="45200"/>
                </a:cubicBezTo>
                <a:close/>
                <a:moveTo>
                  <a:pt x="14881" y="45238"/>
                </a:moveTo>
                <a:cubicBezTo>
                  <a:pt x="14919" y="45315"/>
                  <a:pt x="14958" y="45400"/>
                  <a:pt x="15006" y="45467"/>
                </a:cubicBezTo>
                <a:cubicBezTo>
                  <a:pt x="15008" y="45473"/>
                  <a:pt x="15010" y="45479"/>
                  <a:pt x="15013" y="45485"/>
                </a:cubicBezTo>
                <a:lnTo>
                  <a:pt x="15013" y="45485"/>
                </a:lnTo>
                <a:cubicBezTo>
                  <a:pt x="15004" y="45486"/>
                  <a:pt x="14995" y="45487"/>
                  <a:pt x="14986" y="45487"/>
                </a:cubicBezTo>
                <a:cubicBezTo>
                  <a:pt x="14923" y="45496"/>
                  <a:pt x="14860" y="45505"/>
                  <a:pt x="14789" y="45507"/>
                </a:cubicBezTo>
                <a:lnTo>
                  <a:pt x="14789" y="45507"/>
                </a:lnTo>
                <a:cubicBezTo>
                  <a:pt x="14788" y="45504"/>
                  <a:pt x="14787" y="45501"/>
                  <a:pt x="14786" y="45497"/>
                </a:cubicBezTo>
                <a:cubicBezTo>
                  <a:pt x="14736" y="45417"/>
                  <a:pt x="14686" y="45327"/>
                  <a:pt x="14636" y="45248"/>
                </a:cubicBezTo>
                <a:lnTo>
                  <a:pt x="14630" y="45238"/>
                </a:lnTo>
                <a:close/>
                <a:moveTo>
                  <a:pt x="14304" y="45238"/>
                </a:moveTo>
                <a:cubicBezTo>
                  <a:pt x="14305" y="45241"/>
                  <a:pt x="14306" y="45244"/>
                  <a:pt x="14307" y="45248"/>
                </a:cubicBezTo>
                <a:cubicBezTo>
                  <a:pt x="14317" y="45327"/>
                  <a:pt x="14337" y="45417"/>
                  <a:pt x="14367" y="45497"/>
                </a:cubicBezTo>
                <a:cubicBezTo>
                  <a:pt x="14368" y="45501"/>
                  <a:pt x="14369" y="45504"/>
                  <a:pt x="14370" y="45507"/>
                </a:cubicBezTo>
                <a:lnTo>
                  <a:pt x="14307" y="45507"/>
                </a:lnTo>
                <a:lnTo>
                  <a:pt x="14287" y="45477"/>
                </a:lnTo>
                <a:cubicBezTo>
                  <a:pt x="14237" y="45407"/>
                  <a:pt x="14187" y="45337"/>
                  <a:pt x="14127" y="45268"/>
                </a:cubicBezTo>
                <a:cubicBezTo>
                  <a:pt x="14124" y="45264"/>
                  <a:pt x="14122" y="45260"/>
                  <a:pt x="14119" y="45256"/>
                </a:cubicBezTo>
                <a:lnTo>
                  <a:pt x="14119" y="45256"/>
                </a:lnTo>
                <a:cubicBezTo>
                  <a:pt x="14183" y="45247"/>
                  <a:pt x="14239" y="45238"/>
                  <a:pt x="14304" y="45238"/>
                </a:cubicBezTo>
                <a:close/>
                <a:moveTo>
                  <a:pt x="14488" y="45238"/>
                </a:moveTo>
                <a:cubicBezTo>
                  <a:pt x="14497" y="45244"/>
                  <a:pt x="14497" y="45240"/>
                  <a:pt x="14497" y="45248"/>
                </a:cubicBezTo>
                <a:cubicBezTo>
                  <a:pt x="14556" y="45327"/>
                  <a:pt x="14606" y="45417"/>
                  <a:pt x="14656" y="45507"/>
                </a:cubicBezTo>
                <a:lnTo>
                  <a:pt x="14470" y="45507"/>
                </a:lnTo>
                <a:cubicBezTo>
                  <a:pt x="14469" y="45504"/>
                  <a:pt x="14468" y="45501"/>
                  <a:pt x="14467" y="45497"/>
                </a:cubicBezTo>
                <a:cubicBezTo>
                  <a:pt x="14437" y="45417"/>
                  <a:pt x="14407" y="45327"/>
                  <a:pt x="14397" y="45238"/>
                </a:cubicBezTo>
                <a:close/>
                <a:moveTo>
                  <a:pt x="13964" y="45285"/>
                </a:moveTo>
                <a:cubicBezTo>
                  <a:pt x="13971" y="45292"/>
                  <a:pt x="13977" y="45300"/>
                  <a:pt x="13977" y="45307"/>
                </a:cubicBezTo>
                <a:cubicBezTo>
                  <a:pt x="14041" y="45372"/>
                  <a:pt x="14088" y="45436"/>
                  <a:pt x="14142" y="45507"/>
                </a:cubicBezTo>
                <a:lnTo>
                  <a:pt x="14142" y="45507"/>
                </a:lnTo>
                <a:cubicBezTo>
                  <a:pt x="14064" y="45507"/>
                  <a:pt x="13995" y="45507"/>
                  <a:pt x="13917" y="45517"/>
                </a:cubicBezTo>
                <a:cubicBezTo>
                  <a:pt x="13917" y="45437"/>
                  <a:pt x="13927" y="45367"/>
                  <a:pt x="13937" y="45297"/>
                </a:cubicBezTo>
                <a:lnTo>
                  <a:pt x="13937" y="45291"/>
                </a:lnTo>
                <a:lnTo>
                  <a:pt x="13937" y="45291"/>
                </a:lnTo>
                <a:cubicBezTo>
                  <a:pt x="13940" y="45290"/>
                  <a:pt x="13944" y="45289"/>
                  <a:pt x="13947" y="45287"/>
                </a:cubicBezTo>
                <a:cubicBezTo>
                  <a:pt x="13954" y="45287"/>
                  <a:pt x="13959" y="45286"/>
                  <a:pt x="13964" y="45285"/>
                </a:cubicBezTo>
                <a:close/>
                <a:moveTo>
                  <a:pt x="13847" y="45320"/>
                </a:moveTo>
                <a:cubicBezTo>
                  <a:pt x="13847" y="45322"/>
                  <a:pt x="13847" y="45325"/>
                  <a:pt x="13847" y="45327"/>
                </a:cubicBezTo>
                <a:cubicBezTo>
                  <a:pt x="13837" y="45387"/>
                  <a:pt x="13837" y="45457"/>
                  <a:pt x="13837" y="45517"/>
                </a:cubicBezTo>
                <a:lnTo>
                  <a:pt x="13827" y="45517"/>
                </a:lnTo>
                <a:cubicBezTo>
                  <a:pt x="13797" y="45517"/>
                  <a:pt x="13767" y="45517"/>
                  <a:pt x="13737" y="45527"/>
                </a:cubicBezTo>
                <a:cubicBezTo>
                  <a:pt x="13737" y="45527"/>
                  <a:pt x="13736" y="45527"/>
                  <a:pt x="13736" y="45527"/>
                </a:cubicBezTo>
                <a:lnTo>
                  <a:pt x="13736" y="45527"/>
                </a:lnTo>
                <a:cubicBezTo>
                  <a:pt x="13715" y="45500"/>
                  <a:pt x="13689" y="45469"/>
                  <a:pt x="13667" y="45447"/>
                </a:cubicBezTo>
                <a:cubicBezTo>
                  <a:pt x="13658" y="45440"/>
                  <a:pt x="13650" y="45434"/>
                  <a:pt x="13643" y="45427"/>
                </a:cubicBezTo>
                <a:lnTo>
                  <a:pt x="13643" y="45427"/>
                </a:lnTo>
                <a:cubicBezTo>
                  <a:pt x="13648" y="45424"/>
                  <a:pt x="13653" y="45420"/>
                  <a:pt x="13657" y="45417"/>
                </a:cubicBezTo>
                <a:cubicBezTo>
                  <a:pt x="13715" y="45369"/>
                  <a:pt x="13772" y="45340"/>
                  <a:pt x="13847" y="45320"/>
                </a:cubicBezTo>
                <a:close/>
                <a:moveTo>
                  <a:pt x="13558" y="45518"/>
                </a:moveTo>
                <a:cubicBezTo>
                  <a:pt x="13561" y="45521"/>
                  <a:pt x="13564" y="45524"/>
                  <a:pt x="13567" y="45527"/>
                </a:cubicBezTo>
                <a:lnTo>
                  <a:pt x="13590" y="45549"/>
                </a:lnTo>
                <a:lnTo>
                  <a:pt x="13590" y="45549"/>
                </a:lnTo>
                <a:lnTo>
                  <a:pt x="13535" y="45556"/>
                </a:lnTo>
                <a:lnTo>
                  <a:pt x="13535" y="45556"/>
                </a:lnTo>
                <a:cubicBezTo>
                  <a:pt x="13536" y="45553"/>
                  <a:pt x="13537" y="45550"/>
                  <a:pt x="13537" y="45547"/>
                </a:cubicBezTo>
                <a:cubicBezTo>
                  <a:pt x="13543" y="45537"/>
                  <a:pt x="13551" y="45527"/>
                  <a:pt x="13558" y="45518"/>
                </a:cubicBezTo>
                <a:close/>
                <a:moveTo>
                  <a:pt x="25646" y="25017"/>
                </a:moveTo>
                <a:lnTo>
                  <a:pt x="25586" y="25067"/>
                </a:lnTo>
                <a:cubicBezTo>
                  <a:pt x="25086" y="25456"/>
                  <a:pt x="25006" y="26166"/>
                  <a:pt x="24917" y="26855"/>
                </a:cubicBezTo>
                <a:cubicBezTo>
                  <a:pt x="24887" y="27165"/>
                  <a:pt x="24837" y="27474"/>
                  <a:pt x="24757" y="27774"/>
                </a:cubicBezTo>
                <a:cubicBezTo>
                  <a:pt x="24397" y="28933"/>
                  <a:pt x="23918" y="30052"/>
                  <a:pt x="23298" y="31101"/>
                </a:cubicBezTo>
                <a:lnTo>
                  <a:pt x="23058" y="31521"/>
                </a:lnTo>
                <a:cubicBezTo>
                  <a:pt x="22559" y="32410"/>
                  <a:pt x="22029" y="33319"/>
                  <a:pt x="21300" y="34018"/>
                </a:cubicBezTo>
                <a:cubicBezTo>
                  <a:pt x="21210" y="34098"/>
                  <a:pt x="21110" y="34178"/>
                  <a:pt x="21010" y="34268"/>
                </a:cubicBezTo>
                <a:cubicBezTo>
                  <a:pt x="20701" y="34488"/>
                  <a:pt x="20371" y="34688"/>
                  <a:pt x="20031" y="34867"/>
                </a:cubicBezTo>
                <a:cubicBezTo>
                  <a:pt x="19831" y="34977"/>
                  <a:pt x="19632" y="35087"/>
                  <a:pt x="19432" y="35207"/>
                </a:cubicBezTo>
                <a:cubicBezTo>
                  <a:pt x="19242" y="35317"/>
                  <a:pt x="19052" y="35407"/>
                  <a:pt x="18862" y="35497"/>
                </a:cubicBezTo>
                <a:cubicBezTo>
                  <a:pt x="18643" y="35587"/>
                  <a:pt x="18433" y="35697"/>
                  <a:pt x="18233" y="35837"/>
                </a:cubicBezTo>
                <a:cubicBezTo>
                  <a:pt x="18143" y="35906"/>
                  <a:pt x="18063" y="35976"/>
                  <a:pt x="18003" y="36066"/>
                </a:cubicBezTo>
                <a:lnTo>
                  <a:pt x="18003" y="36076"/>
                </a:lnTo>
                <a:cubicBezTo>
                  <a:pt x="17863" y="36646"/>
                  <a:pt x="18213" y="37055"/>
                  <a:pt x="18613" y="37465"/>
                </a:cubicBezTo>
                <a:cubicBezTo>
                  <a:pt x="18872" y="37725"/>
                  <a:pt x="19262" y="37925"/>
                  <a:pt x="19682" y="38124"/>
                </a:cubicBezTo>
                <a:cubicBezTo>
                  <a:pt x="20011" y="38274"/>
                  <a:pt x="20331" y="38454"/>
                  <a:pt x="20631" y="38664"/>
                </a:cubicBezTo>
                <a:cubicBezTo>
                  <a:pt x="20741" y="38754"/>
                  <a:pt x="20870" y="38844"/>
                  <a:pt x="21000" y="38914"/>
                </a:cubicBezTo>
                <a:cubicBezTo>
                  <a:pt x="21060" y="38944"/>
                  <a:pt x="21060" y="38944"/>
                  <a:pt x="21080" y="39033"/>
                </a:cubicBezTo>
                <a:cubicBezTo>
                  <a:pt x="21100" y="39083"/>
                  <a:pt x="21110" y="39153"/>
                  <a:pt x="21150" y="39283"/>
                </a:cubicBezTo>
                <a:cubicBezTo>
                  <a:pt x="21250" y="39593"/>
                  <a:pt x="21150" y="39683"/>
                  <a:pt x="21050" y="39773"/>
                </a:cubicBezTo>
                <a:cubicBezTo>
                  <a:pt x="20970" y="39823"/>
                  <a:pt x="20920" y="39913"/>
                  <a:pt x="20930" y="40003"/>
                </a:cubicBezTo>
                <a:lnTo>
                  <a:pt x="20930" y="40013"/>
                </a:lnTo>
                <a:cubicBezTo>
                  <a:pt x="21040" y="40212"/>
                  <a:pt x="21280" y="40442"/>
                  <a:pt x="21520" y="40652"/>
                </a:cubicBezTo>
                <a:cubicBezTo>
                  <a:pt x="21640" y="40762"/>
                  <a:pt x="21770" y="40872"/>
                  <a:pt x="21859" y="40972"/>
                </a:cubicBezTo>
                <a:cubicBezTo>
                  <a:pt x="22279" y="41421"/>
                  <a:pt x="22559" y="41931"/>
                  <a:pt x="22849" y="42470"/>
                </a:cubicBezTo>
                <a:lnTo>
                  <a:pt x="22879" y="42520"/>
                </a:lnTo>
                <a:cubicBezTo>
                  <a:pt x="22998" y="42750"/>
                  <a:pt x="23128" y="43010"/>
                  <a:pt x="23238" y="43249"/>
                </a:cubicBezTo>
                <a:cubicBezTo>
                  <a:pt x="23438" y="43699"/>
                  <a:pt x="23678" y="44129"/>
                  <a:pt x="23947" y="44538"/>
                </a:cubicBezTo>
                <a:cubicBezTo>
                  <a:pt x="24347" y="45082"/>
                  <a:pt x="24951" y="45635"/>
                  <a:pt x="25486" y="45635"/>
                </a:cubicBezTo>
                <a:cubicBezTo>
                  <a:pt x="25540" y="45635"/>
                  <a:pt x="25593" y="45629"/>
                  <a:pt x="25646" y="45617"/>
                </a:cubicBezTo>
                <a:lnTo>
                  <a:pt x="25646" y="45567"/>
                </a:lnTo>
                <a:cubicBezTo>
                  <a:pt x="25589" y="45583"/>
                  <a:pt x="25530" y="45590"/>
                  <a:pt x="25470" y="45590"/>
                </a:cubicBezTo>
                <a:cubicBezTo>
                  <a:pt x="24957" y="45590"/>
                  <a:pt x="24371" y="45045"/>
                  <a:pt x="23977" y="44508"/>
                </a:cubicBezTo>
                <a:cubicBezTo>
                  <a:pt x="23708" y="44109"/>
                  <a:pt x="23468" y="43679"/>
                  <a:pt x="23278" y="43229"/>
                </a:cubicBezTo>
                <a:cubicBezTo>
                  <a:pt x="23158" y="42980"/>
                  <a:pt x="23038" y="42730"/>
                  <a:pt x="22908" y="42500"/>
                </a:cubicBezTo>
                <a:lnTo>
                  <a:pt x="22889" y="42450"/>
                </a:lnTo>
                <a:cubicBezTo>
                  <a:pt x="22589" y="41911"/>
                  <a:pt x="22309" y="41401"/>
                  <a:pt x="21889" y="40952"/>
                </a:cubicBezTo>
                <a:cubicBezTo>
                  <a:pt x="21790" y="40852"/>
                  <a:pt x="21670" y="40742"/>
                  <a:pt x="21540" y="40632"/>
                </a:cubicBezTo>
                <a:cubicBezTo>
                  <a:pt x="21310" y="40422"/>
                  <a:pt x="21070" y="40202"/>
                  <a:pt x="20960" y="40003"/>
                </a:cubicBezTo>
                <a:cubicBezTo>
                  <a:pt x="20950" y="39913"/>
                  <a:pt x="21000" y="39833"/>
                  <a:pt x="21080" y="39793"/>
                </a:cubicBezTo>
                <a:cubicBezTo>
                  <a:pt x="21180" y="39703"/>
                  <a:pt x="21300" y="39593"/>
                  <a:pt x="21190" y="39253"/>
                </a:cubicBezTo>
                <a:cubicBezTo>
                  <a:pt x="21150" y="39133"/>
                  <a:pt x="21130" y="39063"/>
                  <a:pt x="21120" y="39003"/>
                </a:cubicBezTo>
                <a:cubicBezTo>
                  <a:pt x="21100" y="38904"/>
                  <a:pt x="21100" y="38904"/>
                  <a:pt x="21020" y="38864"/>
                </a:cubicBezTo>
                <a:cubicBezTo>
                  <a:pt x="20890" y="38794"/>
                  <a:pt x="20761" y="38714"/>
                  <a:pt x="20651" y="38614"/>
                </a:cubicBezTo>
                <a:cubicBezTo>
                  <a:pt x="20341" y="38404"/>
                  <a:pt x="20031" y="38224"/>
                  <a:pt x="19692" y="38074"/>
                </a:cubicBezTo>
                <a:cubicBezTo>
                  <a:pt x="19282" y="37875"/>
                  <a:pt x="18882" y="37685"/>
                  <a:pt x="18633" y="37425"/>
                </a:cubicBezTo>
                <a:cubicBezTo>
                  <a:pt x="18243" y="37025"/>
                  <a:pt x="17903" y="36626"/>
                  <a:pt x="18033" y="36076"/>
                </a:cubicBezTo>
                <a:cubicBezTo>
                  <a:pt x="18103" y="35996"/>
                  <a:pt x="18183" y="35926"/>
                  <a:pt x="18263" y="35866"/>
                </a:cubicBezTo>
                <a:cubicBezTo>
                  <a:pt x="18453" y="35727"/>
                  <a:pt x="18663" y="35617"/>
                  <a:pt x="18872" y="35527"/>
                </a:cubicBezTo>
                <a:cubicBezTo>
                  <a:pt x="19072" y="35447"/>
                  <a:pt x="19262" y="35347"/>
                  <a:pt x="19452" y="35237"/>
                </a:cubicBezTo>
                <a:cubicBezTo>
                  <a:pt x="19652" y="35107"/>
                  <a:pt x="19851" y="35007"/>
                  <a:pt x="20051" y="34897"/>
                </a:cubicBezTo>
                <a:cubicBezTo>
                  <a:pt x="20391" y="34718"/>
                  <a:pt x="20721" y="34518"/>
                  <a:pt x="21030" y="34288"/>
                </a:cubicBezTo>
                <a:cubicBezTo>
                  <a:pt x="21130" y="34218"/>
                  <a:pt x="21230" y="34128"/>
                  <a:pt x="21330" y="34038"/>
                </a:cubicBezTo>
                <a:cubicBezTo>
                  <a:pt x="22069" y="33349"/>
                  <a:pt x="22589" y="32430"/>
                  <a:pt x="23098" y="31541"/>
                </a:cubicBezTo>
                <a:cubicBezTo>
                  <a:pt x="23178" y="31401"/>
                  <a:pt x="23258" y="31261"/>
                  <a:pt x="23338" y="31121"/>
                </a:cubicBezTo>
                <a:cubicBezTo>
                  <a:pt x="23947" y="30072"/>
                  <a:pt x="24437" y="28953"/>
                  <a:pt x="24797" y="27784"/>
                </a:cubicBezTo>
                <a:cubicBezTo>
                  <a:pt x="24877" y="27484"/>
                  <a:pt x="24927" y="27175"/>
                  <a:pt x="24957" y="26855"/>
                </a:cubicBezTo>
                <a:cubicBezTo>
                  <a:pt x="25046" y="26186"/>
                  <a:pt x="25126" y="25486"/>
                  <a:pt x="25616" y="25097"/>
                </a:cubicBezTo>
                <a:lnTo>
                  <a:pt x="25646" y="25067"/>
                </a:lnTo>
                <a:lnTo>
                  <a:pt x="25646" y="25017"/>
                </a:lnTo>
                <a:close/>
                <a:moveTo>
                  <a:pt x="13847" y="45606"/>
                </a:moveTo>
                <a:cubicBezTo>
                  <a:pt x="13847" y="45610"/>
                  <a:pt x="13847" y="45614"/>
                  <a:pt x="13847" y="45617"/>
                </a:cubicBezTo>
                <a:cubicBezTo>
                  <a:pt x="13847" y="45627"/>
                  <a:pt x="13847" y="45637"/>
                  <a:pt x="13847" y="45647"/>
                </a:cubicBezTo>
                <a:cubicBezTo>
                  <a:pt x="13848" y="45651"/>
                  <a:pt x="13848" y="45655"/>
                  <a:pt x="13849" y="45659"/>
                </a:cubicBezTo>
                <a:lnTo>
                  <a:pt x="13849" y="45659"/>
                </a:lnTo>
                <a:cubicBezTo>
                  <a:pt x="13845" y="45655"/>
                  <a:pt x="13841" y="45651"/>
                  <a:pt x="13837" y="45647"/>
                </a:cubicBezTo>
                <a:cubicBezTo>
                  <a:pt x="13828" y="45634"/>
                  <a:pt x="13818" y="45621"/>
                  <a:pt x="13806" y="45608"/>
                </a:cubicBezTo>
                <a:lnTo>
                  <a:pt x="13806" y="45608"/>
                </a:lnTo>
                <a:lnTo>
                  <a:pt x="13817" y="45607"/>
                </a:lnTo>
                <a:lnTo>
                  <a:pt x="13837" y="45607"/>
                </a:lnTo>
                <a:lnTo>
                  <a:pt x="13847" y="45606"/>
                </a:lnTo>
                <a:close/>
                <a:moveTo>
                  <a:pt x="6441" y="35856"/>
                </a:moveTo>
                <a:cubicBezTo>
                  <a:pt x="5924" y="36005"/>
                  <a:pt x="5425" y="36201"/>
                  <a:pt x="4956" y="36446"/>
                </a:cubicBezTo>
                <a:cubicBezTo>
                  <a:pt x="4616" y="36626"/>
                  <a:pt x="4286" y="36836"/>
                  <a:pt x="3977" y="37065"/>
                </a:cubicBezTo>
                <a:cubicBezTo>
                  <a:pt x="3147" y="37695"/>
                  <a:pt x="2788" y="38394"/>
                  <a:pt x="2878" y="39193"/>
                </a:cubicBezTo>
                <a:cubicBezTo>
                  <a:pt x="3018" y="40332"/>
                  <a:pt x="3657" y="41421"/>
                  <a:pt x="4726" y="42330"/>
                </a:cubicBezTo>
                <a:cubicBezTo>
                  <a:pt x="5675" y="43140"/>
                  <a:pt x="6794" y="43729"/>
                  <a:pt x="7993" y="44069"/>
                </a:cubicBezTo>
                <a:cubicBezTo>
                  <a:pt x="8542" y="44219"/>
                  <a:pt x="9182" y="44278"/>
                  <a:pt x="9871" y="44338"/>
                </a:cubicBezTo>
                <a:cubicBezTo>
                  <a:pt x="11209" y="44468"/>
                  <a:pt x="12597" y="44588"/>
                  <a:pt x="13496" y="45456"/>
                </a:cubicBezTo>
                <a:lnTo>
                  <a:pt x="13496" y="45456"/>
                </a:lnTo>
                <a:cubicBezTo>
                  <a:pt x="13468" y="45495"/>
                  <a:pt x="13445" y="45535"/>
                  <a:pt x="13429" y="45582"/>
                </a:cubicBezTo>
                <a:lnTo>
                  <a:pt x="13429" y="45582"/>
                </a:lnTo>
                <a:cubicBezTo>
                  <a:pt x="13422" y="45584"/>
                  <a:pt x="13415" y="45585"/>
                  <a:pt x="13408" y="45587"/>
                </a:cubicBezTo>
                <a:cubicBezTo>
                  <a:pt x="13358" y="45607"/>
                  <a:pt x="13298" y="45627"/>
                  <a:pt x="13248" y="45657"/>
                </a:cubicBezTo>
                <a:cubicBezTo>
                  <a:pt x="13242" y="45659"/>
                  <a:pt x="13237" y="45660"/>
                  <a:pt x="13231" y="45662"/>
                </a:cubicBezTo>
                <a:lnTo>
                  <a:pt x="13231" y="45662"/>
                </a:lnTo>
                <a:cubicBezTo>
                  <a:pt x="12262" y="44767"/>
                  <a:pt x="10783" y="44637"/>
                  <a:pt x="9441" y="44518"/>
                </a:cubicBezTo>
                <a:cubicBezTo>
                  <a:pt x="8752" y="44458"/>
                  <a:pt x="8093" y="44408"/>
                  <a:pt x="7543" y="44248"/>
                </a:cubicBezTo>
                <a:cubicBezTo>
                  <a:pt x="5245" y="43619"/>
                  <a:pt x="2628" y="41801"/>
                  <a:pt x="2308" y="39323"/>
                </a:cubicBezTo>
                <a:cubicBezTo>
                  <a:pt x="2218" y="38524"/>
                  <a:pt x="2568" y="37835"/>
                  <a:pt x="3397" y="37205"/>
                </a:cubicBezTo>
                <a:cubicBezTo>
                  <a:pt x="3697" y="36975"/>
                  <a:pt x="4017" y="36776"/>
                  <a:pt x="4356" y="36596"/>
                </a:cubicBezTo>
                <a:cubicBezTo>
                  <a:pt x="5013" y="36263"/>
                  <a:pt x="5717" y="36016"/>
                  <a:pt x="6441" y="35856"/>
                </a:cubicBezTo>
                <a:close/>
                <a:moveTo>
                  <a:pt x="15056" y="45557"/>
                </a:moveTo>
                <a:lnTo>
                  <a:pt x="15076" y="45577"/>
                </a:lnTo>
                <a:lnTo>
                  <a:pt x="15076" y="45577"/>
                </a:lnTo>
                <a:cubicBezTo>
                  <a:pt x="15076" y="45587"/>
                  <a:pt x="15076" y="45597"/>
                  <a:pt x="15076" y="45607"/>
                </a:cubicBezTo>
                <a:cubicBezTo>
                  <a:pt x="15066" y="45667"/>
                  <a:pt x="15026" y="45707"/>
                  <a:pt x="14986" y="45747"/>
                </a:cubicBezTo>
                <a:cubicBezTo>
                  <a:pt x="14949" y="45765"/>
                  <a:pt x="14921" y="45784"/>
                  <a:pt x="14886" y="45794"/>
                </a:cubicBezTo>
                <a:lnTo>
                  <a:pt x="14886" y="45794"/>
                </a:lnTo>
                <a:cubicBezTo>
                  <a:pt x="14876" y="45725"/>
                  <a:pt x="14856" y="45656"/>
                  <a:pt x="14826" y="45597"/>
                </a:cubicBezTo>
                <a:cubicBezTo>
                  <a:pt x="14824" y="45591"/>
                  <a:pt x="14821" y="45584"/>
                  <a:pt x="14818" y="45577"/>
                </a:cubicBezTo>
                <a:lnTo>
                  <a:pt x="14818" y="45577"/>
                </a:lnTo>
                <a:cubicBezTo>
                  <a:pt x="14858" y="45577"/>
                  <a:pt x="14897" y="45577"/>
                  <a:pt x="14936" y="45567"/>
                </a:cubicBezTo>
                <a:lnTo>
                  <a:pt x="15046" y="45557"/>
                </a:lnTo>
                <a:close/>
                <a:moveTo>
                  <a:pt x="13408" y="45681"/>
                </a:moveTo>
                <a:cubicBezTo>
                  <a:pt x="13408" y="45686"/>
                  <a:pt x="13408" y="45692"/>
                  <a:pt x="13408" y="45697"/>
                </a:cubicBezTo>
                <a:cubicBezTo>
                  <a:pt x="13398" y="45727"/>
                  <a:pt x="13398" y="45747"/>
                  <a:pt x="13398" y="45777"/>
                </a:cubicBezTo>
                <a:cubicBezTo>
                  <a:pt x="13398" y="45792"/>
                  <a:pt x="13398" y="45809"/>
                  <a:pt x="13398" y="45828"/>
                </a:cubicBezTo>
                <a:lnTo>
                  <a:pt x="13398" y="45828"/>
                </a:lnTo>
                <a:cubicBezTo>
                  <a:pt x="13391" y="45821"/>
                  <a:pt x="13384" y="45814"/>
                  <a:pt x="13378" y="45807"/>
                </a:cubicBezTo>
                <a:cubicBezTo>
                  <a:pt x="13348" y="45777"/>
                  <a:pt x="13348" y="45767"/>
                  <a:pt x="13328" y="45757"/>
                </a:cubicBezTo>
                <a:cubicBezTo>
                  <a:pt x="13316" y="45745"/>
                  <a:pt x="13305" y="45735"/>
                  <a:pt x="13295" y="45724"/>
                </a:cubicBezTo>
                <a:lnTo>
                  <a:pt x="13295" y="45724"/>
                </a:lnTo>
                <a:cubicBezTo>
                  <a:pt x="13305" y="45719"/>
                  <a:pt x="13316" y="45713"/>
                  <a:pt x="13328" y="45707"/>
                </a:cubicBezTo>
                <a:cubicBezTo>
                  <a:pt x="13348" y="45707"/>
                  <a:pt x="13368" y="45697"/>
                  <a:pt x="13388" y="45687"/>
                </a:cubicBezTo>
                <a:cubicBezTo>
                  <a:pt x="13394" y="45685"/>
                  <a:pt x="13401" y="45683"/>
                  <a:pt x="13408" y="45681"/>
                </a:cubicBezTo>
                <a:close/>
                <a:moveTo>
                  <a:pt x="14694" y="45587"/>
                </a:moveTo>
                <a:cubicBezTo>
                  <a:pt x="14698" y="45594"/>
                  <a:pt x="14702" y="45601"/>
                  <a:pt x="14706" y="45607"/>
                </a:cubicBezTo>
                <a:cubicBezTo>
                  <a:pt x="14736" y="45677"/>
                  <a:pt x="14756" y="45747"/>
                  <a:pt x="14776" y="45827"/>
                </a:cubicBezTo>
                <a:cubicBezTo>
                  <a:pt x="14730" y="45845"/>
                  <a:pt x="14693" y="45847"/>
                  <a:pt x="14649" y="45855"/>
                </a:cubicBezTo>
                <a:lnTo>
                  <a:pt x="14649" y="45855"/>
                </a:lnTo>
                <a:cubicBezTo>
                  <a:pt x="14644" y="45849"/>
                  <a:pt x="14640" y="45843"/>
                  <a:pt x="14636" y="45837"/>
                </a:cubicBezTo>
                <a:cubicBezTo>
                  <a:pt x="14586" y="45757"/>
                  <a:pt x="14546" y="45677"/>
                  <a:pt x="14507" y="45597"/>
                </a:cubicBezTo>
                <a:cubicBezTo>
                  <a:pt x="14504" y="45594"/>
                  <a:pt x="14502" y="45591"/>
                  <a:pt x="14500" y="45587"/>
                </a:cubicBezTo>
                <a:close/>
                <a:moveTo>
                  <a:pt x="14402" y="45587"/>
                </a:moveTo>
                <a:cubicBezTo>
                  <a:pt x="14403" y="45590"/>
                  <a:pt x="14405" y="45594"/>
                  <a:pt x="14407" y="45597"/>
                </a:cubicBezTo>
                <a:cubicBezTo>
                  <a:pt x="14447" y="45677"/>
                  <a:pt x="14487" y="45767"/>
                  <a:pt x="14537" y="45847"/>
                </a:cubicBezTo>
                <a:cubicBezTo>
                  <a:pt x="14541" y="45853"/>
                  <a:pt x="14545" y="45860"/>
                  <a:pt x="14550" y="45867"/>
                </a:cubicBezTo>
                <a:lnTo>
                  <a:pt x="14550" y="45867"/>
                </a:lnTo>
                <a:cubicBezTo>
                  <a:pt x="14545" y="45867"/>
                  <a:pt x="14541" y="45867"/>
                  <a:pt x="14537" y="45867"/>
                </a:cubicBezTo>
                <a:lnTo>
                  <a:pt x="14516" y="45867"/>
                </a:lnTo>
                <a:cubicBezTo>
                  <a:pt x="14513" y="45861"/>
                  <a:pt x="14510" y="45854"/>
                  <a:pt x="14507" y="45847"/>
                </a:cubicBezTo>
                <a:cubicBezTo>
                  <a:pt x="14467" y="45767"/>
                  <a:pt x="14417" y="45687"/>
                  <a:pt x="14367" y="45597"/>
                </a:cubicBezTo>
                <a:cubicBezTo>
                  <a:pt x="14364" y="45594"/>
                  <a:pt x="14362" y="45591"/>
                  <a:pt x="14360" y="45587"/>
                </a:cubicBezTo>
                <a:close/>
                <a:moveTo>
                  <a:pt x="14197" y="45587"/>
                </a:moveTo>
                <a:lnTo>
                  <a:pt x="14217" y="45617"/>
                </a:lnTo>
                <a:cubicBezTo>
                  <a:pt x="14277" y="45707"/>
                  <a:pt x="14327" y="45787"/>
                  <a:pt x="14367" y="45877"/>
                </a:cubicBezTo>
                <a:lnTo>
                  <a:pt x="14008" y="45877"/>
                </a:lnTo>
                <a:cubicBezTo>
                  <a:pt x="14003" y="45866"/>
                  <a:pt x="13996" y="45857"/>
                  <a:pt x="13990" y="45848"/>
                </a:cubicBezTo>
                <a:lnTo>
                  <a:pt x="13990" y="45848"/>
                </a:lnTo>
                <a:cubicBezTo>
                  <a:pt x="13964" y="45773"/>
                  <a:pt x="13946" y="45691"/>
                  <a:pt x="13927" y="45617"/>
                </a:cubicBezTo>
                <a:cubicBezTo>
                  <a:pt x="13927" y="45611"/>
                  <a:pt x="13927" y="45604"/>
                  <a:pt x="13926" y="45598"/>
                </a:cubicBezTo>
                <a:lnTo>
                  <a:pt x="13926" y="45598"/>
                </a:lnTo>
                <a:lnTo>
                  <a:pt x="13937" y="45597"/>
                </a:lnTo>
                <a:cubicBezTo>
                  <a:pt x="14021" y="45597"/>
                  <a:pt x="14105" y="45588"/>
                  <a:pt x="14197" y="45587"/>
                </a:cubicBezTo>
                <a:close/>
                <a:moveTo>
                  <a:pt x="13659" y="45621"/>
                </a:moveTo>
                <a:cubicBezTo>
                  <a:pt x="13669" y="45633"/>
                  <a:pt x="13679" y="45645"/>
                  <a:pt x="13687" y="45657"/>
                </a:cubicBezTo>
                <a:cubicBezTo>
                  <a:pt x="13752" y="45731"/>
                  <a:pt x="13808" y="45796"/>
                  <a:pt x="13856" y="45877"/>
                </a:cubicBezTo>
                <a:lnTo>
                  <a:pt x="13856" y="45877"/>
                </a:lnTo>
                <a:cubicBezTo>
                  <a:pt x="13727" y="45877"/>
                  <a:pt x="13607" y="45877"/>
                  <a:pt x="13488" y="45894"/>
                </a:cubicBezTo>
                <a:lnTo>
                  <a:pt x="13488" y="45894"/>
                </a:lnTo>
                <a:cubicBezTo>
                  <a:pt x="13488" y="45888"/>
                  <a:pt x="13488" y="45882"/>
                  <a:pt x="13488" y="45877"/>
                </a:cubicBezTo>
                <a:cubicBezTo>
                  <a:pt x="13478" y="45807"/>
                  <a:pt x="13488" y="45737"/>
                  <a:pt x="13507" y="45667"/>
                </a:cubicBezTo>
                <a:cubicBezTo>
                  <a:pt x="13507" y="45659"/>
                  <a:pt x="13507" y="45657"/>
                  <a:pt x="13507" y="45652"/>
                </a:cubicBezTo>
                <a:lnTo>
                  <a:pt x="13507" y="45652"/>
                </a:lnTo>
                <a:cubicBezTo>
                  <a:pt x="13560" y="45638"/>
                  <a:pt x="13607" y="45629"/>
                  <a:pt x="13659" y="45621"/>
                </a:cubicBezTo>
                <a:close/>
                <a:moveTo>
                  <a:pt x="13209" y="45779"/>
                </a:moveTo>
                <a:cubicBezTo>
                  <a:pt x="13215" y="45784"/>
                  <a:pt x="13221" y="45790"/>
                  <a:pt x="13228" y="45797"/>
                </a:cubicBezTo>
                <a:cubicBezTo>
                  <a:pt x="13248" y="45817"/>
                  <a:pt x="13298" y="45867"/>
                  <a:pt x="13328" y="45907"/>
                </a:cubicBezTo>
                <a:cubicBezTo>
                  <a:pt x="13248" y="45907"/>
                  <a:pt x="13158" y="45927"/>
                  <a:pt x="13088" y="45937"/>
                </a:cubicBezTo>
                <a:cubicBezTo>
                  <a:pt x="13081" y="45938"/>
                  <a:pt x="13075" y="45939"/>
                  <a:pt x="13069" y="45941"/>
                </a:cubicBezTo>
                <a:lnTo>
                  <a:pt x="13069" y="45941"/>
                </a:lnTo>
                <a:cubicBezTo>
                  <a:pt x="13072" y="45932"/>
                  <a:pt x="13075" y="45924"/>
                  <a:pt x="13078" y="45917"/>
                </a:cubicBezTo>
                <a:cubicBezTo>
                  <a:pt x="13108" y="45867"/>
                  <a:pt x="13148" y="45817"/>
                  <a:pt x="13198" y="45787"/>
                </a:cubicBezTo>
                <a:cubicBezTo>
                  <a:pt x="13202" y="45783"/>
                  <a:pt x="13206" y="45781"/>
                  <a:pt x="13209" y="45779"/>
                </a:cubicBezTo>
                <a:close/>
                <a:moveTo>
                  <a:pt x="5719" y="35922"/>
                </a:moveTo>
                <a:cubicBezTo>
                  <a:pt x="5229" y="36061"/>
                  <a:pt x="4749" y="36255"/>
                  <a:pt x="4296" y="36496"/>
                </a:cubicBezTo>
                <a:cubicBezTo>
                  <a:pt x="3957" y="36676"/>
                  <a:pt x="3627" y="36876"/>
                  <a:pt x="3317" y="37105"/>
                </a:cubicBezTo>
                <a:cubicBezTo>
                  <a:pt x="2458" y="37765"/>
                  <a:pt x="2088" y="38484"/>
                  <a:pt x="2198" y="39323"/>
                </a:cubicBezTo>
                <a:cubicBezTo>
                  <a:pt x="2348" y="40502"/>
                  <a:pt x="3018" y="41631"/>
                  <a:pt x="4126" y="42570"/>
                </a:cubicBezTo>
                <a:cubicBezTo>
                  <a:pt x="5116" y="43399"/>
                  <a:pt x="6274" y="44009"/>
                  <a:pt x="7513" y="44348"/>
                </a:cubicBezTo>
                <a:cubicBezTo>
                  <a:pt x="8083" y="44508"/>
                  <a:pt x="8742" y="44558"/>
                  <a:pt x="9441" y="44618"/>
                </a:cubicBezTo>
                <a:cubicBezTo>
                  <a:pt x="10805" y="44748"/>
                  <a:pt x="12218" y="44857"/>
                  <a:pt x="13137" y="45717"/>
                </a:cubicBezTo>
                <a:lnTo>
                  <a:pt x="13137" y="45717"/>
                </a:lnTo>
                <a:cubicBezTo>
                  <a:pt x="13048" y="45777"/>
                  <a:pt x="12988" y="45867"/>
                  <a:pt x="12958" y="45967"/>
                </a:cubicBezTo>
                <a:lnTo>
                  <a:pt x="12945" y="45974"/>
                </a:lnTo>
                <a:lnTo>
                  <a:pt x="12945" y="45974"/>
                </a:lnTo>
                <a:cubicBezTo>
                  <a:pt x="11945" y="45027"/>
                  <a:pt x="10409" y="44908"/>
                  <a:pt x="9022" y="44798"/>
                </a:cubicBezTo>
                <a:cubicBezTo>
                  <a:pt x="8312" y="44738"/>
                  <a:pt x="7633" y="44688"/>
                  <a:pt x="7064" y="44528"/>
                </a:cubicBezTo>
                <a:cubicBezTo>
                  <a:pt x="4696" y="43889"/>
                  <a:pt x="1979" y="42021"/>
                  <a:pt x="1629" y="39443"/>
                </a:cubicBezTo>
                <a:cubicBezTo>
                  <a:pt x="1519" y="38634"/>
                  <a:pt x="1879" y="37915"/>
                  <a:pt x="2738" y="37265"/>
                </a:cubicBezTo>
                <a:cubicBezTo>
                  <a:pt x="3038" y="37035"/>
                  <a:pt x="3367" y="36836"/>
                  <a:pt x="3697" y="36656"/>
                </a:cubicBezTo>
                <a:cubicBezTo>
                  <a:pt x="4336" y="36336"/>
                  <a:pt x="5014" y="36091"/>
                  <a:pt x="5719" y="35922"/>
                </a:cubicBezTo>
                <a:close/>
                <a:moveTo>
                  <a:pt x="14767" y="45967"/>
                </a:moveTo>
                <a:lnTo>
                  <a:pt x="14767" y="45967"/>
                </a:lnTo>
                <a:cubicBezTo>
                  <a:pt x="14764" y="45978"/>
                  <a:pt x="14760" y="45991"/>
                  <a:pt x="14754" y="46004"/>
                </a:cubicBezTo>
                <a:lnTo>
                  <a:pt x="14754" y="46004"/>
                </a:lnTo>
                <a:cubicBezTo>
                  <a:pt x="14751" y="46002"/>
                  <a:pt x="14749" y="45999"/>
                  <a:pt x="14746" y="45997"/>
                </a:cubicBezTo>
                <a:cubicBezTo>
                  <a:pt x="14740" y="45987"/>
                  <a:pt x="14734" y="45979"/>
                  <a:pt x="14729" y="45972"/>
                </a:cubicBezTo>
                <a:lnTo>
                  <a:pt x="14729" y="45972"/>
                </a:lnTo>
                <a:lnTo>
                  <a:pt x="14766" y="45967"/>
                </a:lnTo>
                <a:cubicBezTo>
                  <a:pt x="14766" y="45967"/>
                  <a:pt x="14767" y="45967"/>
                  <a:pt x="14767" y="45967"/>
                </a:cubicBezTo>
                <a:close/>
                <a:moveTo>
                  <a:pt x="14638" y="45989"/>
                </a:moveTo>
                <a:cubicBezTo>
                  <a:pt x="14654" y="46015"/>
                  <a:pt x="14674" y="46044"/>
                  <a:pt x="14696" y="46067"/>
                </a:cubicBezTo>
                <a:cubicBezTo>
                  <a:pt x="14698" y="46069"/>
                  <a:pt x="14700" y="46072"/>
                  <a:pt x="14702" y="46075"/>
                </a:cubicBezTo>
                <a:lnTo>
                  <a:pt x="14702" y="46075"/>
                </a:lnTo>
                <a:cubicBezTo>
                  <a:pt x="14697" y="46079"/>
                  <a:pt x="14692" y="46083"/>
                  <a:pt x="14686" y="46087"/>
                </a:cubicBezTo>
                <a:lnTo>
                  <a:pt x="14676" y="46097"/>
                </a:lnTo>
                <a:cubicBezTo>
                  <a:pt x="14654" y="46111"/>
                  <a:pt x="14632" y="46126"/>
                  <a:pt x="14606" y="46141"/>
                </a:cubicBezTo>
                <a:lnTo>
                  <a:pt x="14606" y="46141"/>
                </a:lnTo>
                <a:cubicBezTo>
                  <a:pt x="14606" y="46139"/>
                  <a:pt x="14606" y="46138"/>
                  <a:pt x="14606" y="46137"/>
                </a:cubicBezTo>
                <a:cubicBezTo>
                  <a:pt x="14599" y="46091"/>
                  <a:pt x="14586" y="46046"/>
                  <a:pt x="14571" y="45997"/>
                </a:cubicBezTo>
                <a:lnTo>
                  <a:pt x="14596" y="45997"/>
                </a:lnTo>
                <a:lnTo>
                  <a:pt x="14638" y="45989"/>
                </a:lnTo>
                <a:close/>
                <a:moveTo>
                  <a:pt x="14428" y="46005"/>
                </a:moveTo>
                <a:cubicBezTo>
                  <a:pt x="14450" y="46062"/>
                  <a:pt x="14466" y="46120"/>
                  <a:pt x="14475" y="46185"/>
                </a:cubicBezTo>
                <a:lnTo>
                  <a:pt x="14475" y="46185"/>
                </a:lnTo>
                <a:cubicBezTo>
                  <a:pt x="14472" y="46185"/>
                  <a:pt x="14469" y="46186"/>
                  <a:pt x="14467" y="46187"/>
                </a:cubicBezTo>
                <a:cubicBezTo>
                  <a:pt x="14378" y="46206"/>
                  <a:pt x="14290" y="46226"/>
                  <a:pt x="14202" y="46236"/>
                </a:cubicBezTo>
                <a:lnTo>
                  <a:pt x="14202" y="46236"/>
                </a:lnTo>
                <a:cubicBezTo>
                  <a:pt x="14167" y="46158"/>
                  <a:pt x="14132" y="46087"/>
                  <a:pt x="14089" y="46017"/>
                </a:cubicBezTo>
                <a:lnTo>
                  <a:pt x="14089" y="46017"/>
                </a:lnTo>
                <a:cubicBezTo>
                  <a:pt x="14198" y="46017"/>
                  <a:pt x="14307" y="46016"/>
                  <a:pt x="14407" y="46007"/>
                </a:cubicBezTo>
                <a:lnTo>
                  <a:pt x="14428" y="46005"/>
                </a:lnTo>
                <a:close/>
                <a:moveTo>
                  <a:pt x="4925" y="36023"/>
                </a:moveTo>
                <a:lnTo>
                  <a:pt x="4925" y="36023"/>
                </a:lnTo>
                <a:cubicBezTo>
                  <a:pt x="4489" y="36159"/>
                  <a:pt x="4069" y="36335"/>
                  <a:pt x="3657" y="36546"/>
                </a:cubicBezTo>
                <a:cubicBezTo>
                  <a:pt x="3317" y="36726"/>
                  <a:pt x="2988" y="36925"/>
                  <a:pt x="2678" y="37155"/>
                </a:cubicBezTo>
                <a:cubicBezTo>
                  <a:pt x="1789" y="37835"/>
                  <a:pt x="1409" y="38584"/>
                  <a:pt x="1529" y="39463"/>
                </a:cubicBezTo>
                <a:cubicBezTo>
                  <a:pt x="1879" y="42101"/>
                  <a:pt x="4636" y="43999"/>
                  <a:pt x="7054" y="44648"/>
                </a:cubicBezTo>
                <a:cubicBezTo>
                  <a:pt x="7633" y="44808"/>
                  <a:pt x="8312" y="44858"/>
                  <a:pt x="9032" y="44918"/>
                </a:cubicBezTo>
                <a:cubicBezTo>
                  <a:pt x="10437" y="45027"/>
                  <a:pt x="11882" y="45147"/>
                  <a:pt x="12831" y="46020"/>
                </a:cubicBezTo>
                <a:lnTo>
                  <a:pt x="12831" y="46020"/>
                </a:lnTo>
                <a:cubicBezTo>
                  <a:pt x="12827" y="46022"/>
                  <a:pt x="12822" y="46025"/>
                  <a:pt x="12818" y="46027"/>
                </a:cubicBezTo>
                <a:cubicBezTo>
                  <a:pt x="12768" y="46047"/>
                  <a:pt x="12718" y="46077"/>
                  <a:pt x="12678" y="46107"/>
                </a:cubicBezTo>
                <a:cubicBezTo>
                  <a:pt x="12628" y="46137"/>
                  <a:pt x="12588" y="46187"/>
                  <a:pt x="12558" y="46227"/>
                </a:cubicBezTo>
                <a:cubicBezTo>
                  <a:pt x="12555" y="46230"/>
                  <a:pt x="12553" y="46234"/>
                  <a:pt x="12550" y="46238"/>
                </a:cubicBezTo>
                <a:lnTo>
                  <a:pt x="12550" y="46238"/>
                </a:lnTo>
                <a:lnTo>
                  <a:pt x="12548" y="46237"/>
                </a:lnTo>
                <a:cubicBezTo>
                  <a:pt x="11529" y="45317"/>
                  <a:pt x="9971" y="45198"/>
                  <a:pt x="8572" y="45098"/>
                </a:cubicBezTo>
                <a:cubicBezTo>
                  <a:pt x="7843" y="45038"/>
                  <a:pt x="7144" y="44988"/>
                  <a:pt x="6564" y="44838"/>
                </a:cubicBezTo>
                <a:cubicBezTo>
                  <a:pt x="4107" y="44189"/>
                  <a:pt x="1299" y="42270"/>
                  <a:pt x="930" y="39593"/>
                </a:cubicBezTo>
                <a:cubicBezTo>
                  <a:pt x="830" y="38734"/>
                  <a:pt x="1199" y="37994"/>
                  <a:pt x="2078" y="37325"/>
                </a:cubicBezTo>
                <a:cubicBezTo>
                  <a:pt x="2388" y="37095"/>
                  <a:pt x="2708" y="36895"/>
                  <a:pt x="3048" y="36716"/>
                </a:cubicBezTo>
                <a:cubicBezTo>
                  <a:pt x="3643" y="36413"/>
                  <a:pt x="4275" y="36182"/>
                  <a:pt x="4925" y="36023"/>
                </a:cubicBezTo>
                <a:close/>
                <a:moveTo>
                  <a:pt x="13384" y="46019"/>
                </a:moveTo>
                <a:cubicBezTo>
                  <a:pt x="13388" y="46019"/>
                  <a:pt x="13393" y="46022"/>
                  <a:pt x="13398" y="46027"/>
                </a:cubicBezTo>
                <a:cubicBezTo>
                  <a:pt x="13399" y="46026"/>
                  <a:pt x="13401" y="46025"/>
                  <a:pt x="13402" y="46025"/>
                </a:cubicBezTo>
                <a:lnTo>
                  <a:pt x="13402" y="46025"/>
                </a:lnTo>
                <a:cubicBezTo>
                  <a:pt x="13413" y="46099"/>
                  <a:pt x="13432" y="46168"/>
                  <a:pt x="13458" y="46237"/>
                </a:cubicBezTo>
                <a:cubicBezTo>
                  <a:pt x="13458" y="46240"/>
                  <a:pt x="13459" y="46243"/>
                  <a:pt x="13460" y="46247"/>
                </a:cubicBezTo>
                <a:lnTo>
                  <a:pt x="13198" y="46247"/>
                </a:lnTo>
                <a:cubicBezTo>
                  <a:pt x="13148" y="46187"/>
                  <a:pt x="13098" y="46127"/>
                  <a:pt x="13038" y="46077"/>
                </a:cubicBezTo>
                <a:lnTo>
                  <a:pt x="13037" y="46074"/>
                </a:lnTo>
                <a:lnTo>
                  <a:pt x="13037" y="46074"/>
                </a:lnTo>
                <a:cubicBezTo>
                  <a:pt x="13144" y="46046"/>
                  <a:pt x="13261" y="46027"/>
                  <a:pt x="13378" y="46027"/>
                </a:cubicBezTo>
                <a:cubicBezTo>
                  <a:pt x="13378" y="46022"/>
                  <a:pt x="13380" y="46019"/>
                  <a:pt x="13384" y="46019"/>
                </a:cubicBezTo>
                <a:close/>
                <a:moveTo>
                  <a:pt x="13539" y="46171"/>
                </a:moveTo>
                <a:lnTo>
                  <a:pt x="13539" y="46171"/>
                </a:lnTo>
                <a:cubicBezTo>
                  <a:pt x="13546" y="46182"/>
                  <a:pt x="13553" y="46193"/>
                  <a:pt x="13557" y="46207"/>
                </a:cubicBezTo>
                <a:cubicBezTo>
                  <a:pt x="13577" y="46227"/>
                  <a:pt x="13577" y="46237"/>
                  <a:pt x="13587" y="46247"/>
                </a:cubicBezTo>
                <a:lnTo>
                  <a:pt x="13565" y="46247"/>
                </a:lnTo>
                <a:cubicBezTo>
                  <a:pt x="13562" y="46240"/>
                  <a:pt x="13560" y="46233"/>
                  <a:pt x="13557" y="46227"/>
                </a:cubicBezTo>
                <a:cubicBezTo>
                  <a:pt x="13553" y="46208"/>
                  <a:pt x="13546" y="46189"/>
                  <a:pt x="13539" y="46171"/>
                </a:cubicBezTo>
                <a:close/>
                <a:moveTo>
                  <a:pt x="13947" y="46017"/>
                </a:moveTo>
                <a:lnTo>
                  <a:pt x="13967" y="46057"/>
                </a:lnTo>
                <a:cubicBezTo>
                  <a:pt x="14007" y="46117"/>
                  <a:pt x="14037" y="46177"/>
                  <a:pt x="14067" y="46227"/>
                </a:cubicBezTo>
                <a:lnTo>
                  <a:pt x="14072" y="46237"/>
                </a:lnTo>
                <a:lnTo>
                  <a:pt x="14072" y="46237"/>
                </a:lnTo>
                <a:cubicBezTo>
                  <a:pt x="13963" y="46237"/>
                  <a:pt x="13845" y="46247"/>
                  <a:pt x="13727" y="46247"/>
                </a:cubicBezTo>
                <a:lnTo>
                  <a:pt x="13711" y="46247"/>
                </a:lnTo>
                <a:cubicBezTo>
                  <a:pt x="13693" y="46218"/>
                  <a:pt x="13674" y="46183"/>
                  <a:pt x="13647" y="46157"/>
                </a:cubicBezTo>
                <a:cubicBezTo>
                  <a:pt x="13630" y="46122"/>
                  <a:pt x="13589" y="46071"/>
                  <a:pt x="13559" y="46025"/>
                </a:cubicBezTo>
                <a:lnTo>
                  <a:pt x="13559" y="46025"/>
                </a:lnTo>
                <a:cubicBezTo>
                  <a:pt x="13681" y="46017"/>
                  <a:pt x="13795" y="46017"/>
                  <a:pt x="13927" y="46017"/>
                </a:cubicBezTo>
                <a:close/>
                <a:moveTo>
                  <a:pt x="13018" y="46207"/>
                </a:moveTo>
                <a:lnTo>
                  <a:pt x="13018" y="46207"/>
                </a:lnTo>
                <a:cubicBezTo>
                  <a:pt x="13025" y="46213"/>
                  <a:pt x="13031" y="46220"/>
                  <a:pt x="13038" y="46227"/>
                </a:cubicBezTo>
                <a:cubicBezTo>
                  <a:pt x="13047" y="46236"/>
                  <a:pt x="13056" y="46245"/>
                  <a:pt x="13065" y="46254"/>
                </a:cubicBezTo>
                <a:lnTo>
                  <a:pt x="13065" y="46254"/>
                </a:lnTo>
                <a:cubicBezTo>
                  <a:pt x="13059" y="46254"/>
                  <a:pt x="13054" y="46255"/>
                  <a:pt x="13048" y="46257"/>
                </a:cubicBezTo>
                <a:lnTo>
                  <a:pt x="13019" y="46257"/>
                </a:lnTo>
                <a:cubicBezTo>
                  <a:pt x="13018" y="46250"/>
                  <a:pt x="13018" y="46244"/>
                  <a:pt x="13018" y="46237"/>
                </a:cubicBezTo>
                <a:cubicBezTo>
                  <a:pt x="13018" y="46227"/>
                  <a:pt x="13018" y="46217"/>
                  <a:pt x="13018" y="46207"/>
                </a:cubicBezTo>
                <a:cubicBezTo>
                  <a:pt x="13018" y="46207"/>
                  <a:pt x="13018" y="46207"/>
                  <a:pt x="13018" y="46207"/>
                </a:cubicBezTo>
                <a:close/>
                <a:moveTo>
                  <a:pt x="12925" y="46104"/>
                </a:moveTo>
                <a:lnTo>
                  <a:pt x="12928" y="46107"/>
                </a:lnTo>
                <a:cubicBezTo>
                  <a:pt x="12928" y="46110"/>
                  <a:pt x="12928" y="46112"/>
                  <a:pt x="12928" y="46117"/>
                </a:cubicBezTo>
                <a:cubicBezTo>
                  <a:pt x="12928" y="46167"/>
                  <a:pt x="12918" y="46217"/>
                  <a:pt x="12918" y="46257"/>
                </a:cubicBezTo>
                <a:cubicBezTo>
                  <a:pt x="12918" y="46260"/>
                  <a:pt x="12918" y="46263"/>
                  <a:pt x="12918" y="46267"/>
                </a:cubicBezTo>
                <a:lnTo>
                  <a:pt x="12918" y="46267"/>
                </a:lnTo>
                <a:cubicBezTo>
                  <a:pt x="12918" y="46267"/>
                  <a:pt x="12918" y="46267"/>
                  <a:pt x="12918" y="46267"/>
                </a:cubicBezTo>
                <a:cubicBezTo>
                  <a:pt x="12828" y="46277"/>
                  <a:pt x="12738" y="46287"/>
                  <a:pt x="12658" y="46307"/>
                </a:cubicBezTo>
                <a:lnTo>
                  <a:pt x="12638" y="46307"/>
                </a:lnTo>
                <a:cubicBezTo>
                  <a:pt x="12637" y="46307"/>
                  <a:pt x="12636" y="46307"/>
                  <a:pt x="12635" y="46307"/>
                </a:cubicBezTo>
                <a:lnTo>
                  <a:pt x="12635" y="46307"/>
                </a:lnTo>
                <a:cubicBezTo>
                  <a:pt x="12664" y="46270"/>
                  <a:pt x="12701" y="46234"/>
                  <a:pt x="12738" y="46207"/>
                </a:cubicBezTo>
                <a:cubicBezTo>
                  <a:pt x="12788" y="46167"/>
                  <a:pt x="12838" y="46137"/>
                  <a:pt x="12888" y="46117"/>
                </a:cubicBezTo>
                <a:cubicBezTo>
                  <a:pt x="12898" y="46117"/>
                  <a:pt x="12908" y="46117"/>
                  <a:pt x="12918" y="46107"/>
                </a:cubicBezTo>
                <a:cubicBezTo>
                  <a:pt x="12920" y="46106"/>
                  <a:pt x="12923" y="46105"/>
                  <a:pt x="12925" y="46104"/>
                </a:cubicBezTo>
                <a:close/>
                <a:moveTo>
                  <a:pt x="14477" y="46297"/>
                </a:moveTo>
                <a:cubicBezTo>
                  <a:pt x="14477" y="46300"/>
                  <a:pt x="14477" y="46303"/>
                  <a:pt x="14477" y="46307"/>
                </a:cubicBezTo>
                <a:cubicBezTo>
                  <a:pt x="14467" y="46366"/>
                  <a:pt x="14427" y="46426"/>
                  <a:pt x="14377" y="46466"/>
                </a:cubicBezTo>
                <a:lnTo>
                  <a:pt x="14367" y="46466"/>
                </a:lnTo>
                <a:cubicBezTo>
                  <a:pt x="14366" y="46467"/>
                  <a:pt x="14365" y="46468"/>
                  <a:pt x="14364" y="46468"/>
                </a:cubicBezTo>
                <a:lnTo>
                  <a:pt x="14364" y="46468"/>
                </a:lnTo>
                <a:lnTo>
                  <a:pt x="14347" y="46446"/>
                </a:lnTo>
                <a:cubicBezTo>
                  <a:pt x="14319" y="46410"/>
                  <a:pt x="14283" y="46365"/>
                  <a:pt x="14254" y="46326"/>
                </a:cubicBezTo>
                <a:lnTo>
                  <a:pt x="14257" y="46326"/>
                </a:lnTo>
                <a:cubicBezTo>
                  <a:pt x="14327" y="46326"/>
                  <a:pt x="14397" y="46317"/>
                  <a:pt x="14477" y="46297"/>
                </a:cubicBezTo>
                <a:close/>
                <a:moveTo>
                  <a:pt x="4227" y="36093"/>
                </a:moveTo>
                <a:cubicBezTo>
                  <a:pt x="3789" y="36222"/>
                  <a:pt x="3370" y="36395"/>
                  <a:pt x="2978" y="36606"/>
                </a:cubicBezTo>
                <a:cubicBezTo>
                  <a:pt x="2628" y="36786"/>
                  <a:pt x="2298" y="36995"/>
                  <a:pt x="1989" y="37225"/>
                </a:cubicBezTo>
                <a:cubicBezTo>
                  <a:pt x="1069" y="37925"/>
                  <a:pt x="690" y="38704"/>
                  <a:pt x="810" y="39613"/>
                </a:cubicBezTo>
                <a:cubicBezTo>
                  <a:pt x="1199" y="42350"/>
                  <a:pt x="4057" y="44298"/>
                  <a:pt x="6544" y="44958"/>
                </a:cubicBezTo>
                <a:cubicBezTo>
                  <a:pt x="7134" y="45118"/>
                  <a:pt x="7833" y="45168"/>
                  <a:pt x="8572" y="45218"/>
                </a:cubicBezTo>
                <a:cubicBezTo>
                  <a:pt x="10025" y="45327"/>
                  <a:pt x="11509" y="45437"/>
                  <a:pt x="12488" y="46346"/>
                </a:cubicBezTo>
                <a:lnTo>
                  <a:pt x="12488" y="46346"/>
                </a:lnTo>
                <a:cubicBezTo>
                  <a:pt x="12400" y="46377"/>
                  <a:pt x="12320" y="46422"/>
                  <a:pt x="12249" y="46466"/>
                </a:cubicBezTo>
                <a:cubicBezTo>
                  <a:pt x="12239" y="46476"/>
                  <a:pt x="12229" y="46486"/>
                  <a:pt x="12219" y="46496"/>
                </a:cubicBezTo>
                <a:cubicBezTo>
                  <a:pt x="12212" y="46500"/>
                  <a:pt x="12206" y="46505"/>
                  <a:pt x="12200" y="46510"/>
                </a:cubicBezTo>
                <a:lnTo>
                  <a:pt x="12200" y="46510"/>
                </a:lnTo>
                <a:cubicBezTo>
                  <a:pt x="11151" y="45606"/>
                  <a:pt x="9583" y="45497"/>
                  <a:pt x="8173" y="45397"/>
                </a:cubicBezTo>
                <a:cubicBezTo>
                  <a:pt x="7423" y="45347"/>
                  <a:pt x="6714" y="45297"/>
                  <a:pt x="6105" y="45148"/>
                </a:cubicBezTo>
                <a:cubicBezTo>
                  <a:pt x="3587" y="44498"/>
                  <a:pt x="680" y="42520"/>
                  <a:pt x="270" y="39743"/>
                </a:cubicBezTo>
                <a:cubicBezTo>
                  <a:pt x="130" y="38844"/>
                  <a:pt x="510" y="38074"/>
                  <a:pt x="1419" y="37385"/>
                </a:cubicBezTo>
                <a:cubicBezTo>
                  <a:pt x="1729" y="37155"/>
                  <a:pt x="2048" y="36955"/>
                  <a:pt x="2388" y="36776"/>
                </a:cubicBezTo>
                <a:cubicBezTo>
                  <a:pt x="2976" y="36477"/>
                  <a:pt x="3592" y="36252"/>
                  <a:pt x="4227" y="36093"/>
                </a:cubicBezTo>
                <a:close/>
                <a:moveTo>
                  <a:pt x="25646" y="24308"/>
                </a:moveTo>
                <a:cubicBezTo>
                  <a:pt x="25586" y="24347"/>
                  <a:pt x="25536" y="24387"/>
                  <a:pt x="25486" y="24437"/>
                </a:cubicBezTo>
                <a:cubicBezTo>
                  <a:pt x="24996" y="24877"/>
                  <a:pt x="24907" y="25616"/>
                  <a:pt x="24807" y="26326"/>
                </a:cubicBezTo>
                <a:cubicBezTo>
                  <a:pt x="24777" y="26665"/>
                  <a:pt x="24717" y="27005"/>
                  <a:pt x="24627" y="27345"/>
                </a:cubicBezTo>
                <a:cubicBezTo>
                  <a:pt x="24217" y="28633"/>
                  <a:pt x="23658" y="29872"/>
                  <a:pt x="22948" y="31031"/>
                </a:cubicBezTo>
                <a:cubicBezTo>
                  <a:pt x="22849" y="31201"/>
                  <a:pt x="22759" y="31361"/>
                  <a:pt x="22659" y="31531"/>
                </a:cubicBezTo>
                <a:cubicBezTo>
                  <a:pt x="22129" y="32420"/>
                  <a:pt x="21590" y="33339"/>
                  <a:pt x="20830" y="34028"/>
                </a:cubicBezTo>
                <a:cubicBezTo>
                  <a:pt x="20761" y="34098"/>
                  <a:pt x="20681" y="34158"/>
                  <a:pt x="20591" y="34228"/>
                </a:cubicBezTo>
                <a:cubicBezTo>
                  <a:pt x="20251" y="34468"/>
                  <a:pt x="19891" y="34678"/>
                  <a:pt x="19512" y="34857"/>
                </a:cubicBezTo>
                <a:cubicBezTo>
                  <a:pt x="19272" y="34987"/>
                  <a:pt x="19022" y="35107"/>
                  <a:pt x="18782" y="35257"/>
                </a:cubicBezTo>
                <a:cubicBezTo>
                  <a:pt x="18603" y="35367"/>
                  <a:pt x="18423" y="35447"/>
                  <a:pt x="18253" y="35537"/>
                </a:cubicBezTo>
                <a:cubicBezTo>
                  <a:pt x="18023" y="35637"/>
                  <a:pt x="17813" y="35757"/>
                  <a:pt x="17614" y="35896"/>
                </a:cubicBezTo>
                <a:cubicBezTo>
                  <a:pt x="17504" y="35976"/>
                  <a:pt x="17404" y="36086"/>
                  <a:pt x="17324" y="36206"/>
                </a:cubicBezTo>
                <a:cubicBezTo>
                  <a:pt x="17204" y="36866"/>
                  <a:pt x="17664" y="37335"/>
                  <a:pt x="18133" y="37755"/>
                </a:cubicBezTo>
                <a:cubicBezTo>
                  <a:pt x="18393" y="37994"/>
                  <a:pt x="18782" y="38164"/>
                  <a:pt x="19182" y="38344"/>
                </a:cubicBezTo>
                <a:cubicBezTo>
                  <a:pt x="19592" y="38504"/>
                  <a:pt x="19971" y="38724"/>
                  <a:pt x="20331" y="38984"/>
                </a:cubicBezTo>
                <a:cubicBezTo>
                  <a:pt x="20451" y="39083"/>
                  <a:pt x="20531" y="39143"/>
                  <a:pt x="20581" y="39193"/>
                </a:cubicBezTo>
                <a:cubicBezTo>
                  <a:pt x="20701" y="39273"/>
                  <a:pt x="20701" y="39273"/>
                  <a:pt x="20691" y="39303"/>
                </a:cubicBezTo>
                <a:cubicBezTo>
                  <a:pt x="20681" y="39323"/>
                  <a:pt x="20641" y="39413"/>
                  <a:pt x="20701" y="39643"/>
                </a:cubicBezTo>
                <a:cubicBezTo>
                  <a:pt x="20791" y="39973"/>
                  <a:pt x="20701" y="40082"/>
                  <a:pt x="20641" y="40182"/>
                </a:cubicBezTo>
                <a:cubicBezTo>
                  <a:pt x="20571" y="40252"/>
                  <a:pt x="20551" y="40352"/>
                  <a:pt x="20561" y="40442"/>
                </a:cubicBezTo>
                <a:lnTo>
                  <a:pt x="20561" y="40452"/>
                </a:lnTo>
                <a:cubicBezTo>
                  <a:pt x="20741" y="40692"/>
                  <a:pt x="20950" y="40902"/>
                  <a:pt x="21180" y="41091"/>
                </a:cubicBezTo>
                <a:cubicBezTo>
                  <a:pt x="21340" y="41231"/>
                  <a:pt x="21490" y="41371"/>
                  <a:pt x="21610" y="41501"/>
                </a:cubicBezTo>
                <a:cubicBezTo>
                  <a:pt x="22009" y="41951"/>
                  <a:pt x="22279" y="42460"/>
                  <a:pt x="22559" y="43000"/>
                </a:cubicBezTo>
                <a:cubicBezTo>
                  <a:pt x="22599" y="43080"/>
                  <a:pt x="22639" y="43150"/>
                  <a:pt x="22679" y="43229"/>
                </a:cubicBezTo>
                <a:cubicBezTo>
                  <a:pt x="22799" y="43439"/>
                  <a:pt x="22908" y="43669"/>
                  <a:pt x="23008" y="43889"/>
                </a:cubicBezTo>
                <a:cubicBezTo>
                  <a:pt x="23248" y="44418"/>
                  <a:pt x="23538" y="44928"/>
                  <a:pt x="23878" y="45407"/>
                </a:cubicBezTo>
                <a:cubicBezTo>
                  <a:pt x="24306" y="45973"/>
                  <a:pt x="24943" y="46522"/>
                  <a:pt x="25499" y="46522"/>
                </a:cubicBezTo>
                <a:cubicBezTo>
                  <a:pt x="25552" y="46522"/>
                  <a:pt x="25605" y="46517"/>
                  <a:pt x="25656" y="46506"/>
                </a:cubicBezTo>
                <a:lnTo>
                  <a:pt x="25656" y="46456"/>
                </a:lnTo>
                <a:cubicBezTo>
                  <a:pt x="25603" y="46468"/>
                  <a:pt x="25548" y="46474"/>
                  <a:pt x="25493" y="46474"/>
                </a:cubicBezTo>
                <a:cubicBezTo>
                  <a:pt x="24956" y="46474"/>
                  <a:pt x="24333" y="45930"/>
                  <a:pt x="23908" y="45377"/>
                </a:cubicBezTo>
                <a:cubicBezTo>
                  <a:pt x="23578" y="44908"/>
                  <a:pt x="23288" y="44398"/>
                  <a:pt x="23048" y="43869"/>
                </a:cubicBezTo>
                <a:cubicBezTo>
                  <a:pt x="22948" y="43649"/>
                  <a:pt x="22839" y="43419"/>
                  <a:pt x="22719" y="43209"/>
                </a:cubicBezTo>
                <a:cubicBezTo>
                  <a:pt x="22679" y="43130"/>
                  <a:pt x="22639" y="43050"/>
                  <a:pt x="22599" y="42980"/>
                </a:cubicBezTo>
                <a:cubicBezTo>
                  <a:pt x="22319" y="42440"/>
                  <a:pt x="22049" y="41931"/>
                  <a:pt x="21640" y="41481"/>
                </a:cubicBezTo>
                <a:cubicBezTo>
                  <a:pt x="21510" y="41351"/>
                  <a:pt x="21360" y="41201"/>
                  <a:pt x="21210" y="41072"/>
                </a:cubicBezTo>
                <a:cubicBezTo>
                  <a:pt x="20980" y="40882"/>
                  <a:pt x="20781" y="40672"/>
                  <a:pt x="20601" y="40442"/>
                </a:cubicBezTo>
                <a:cubicBezTo>
                  <a:pt x="20591" y="40362"/>
                  <a:pt x="20621" y="40282"/>
                  <a:pt x="20671" y="40222"/>
                </a:cubicBezTo>
                <a:cubicBezTo>
                  <a:pt x="20741" y="40122"/>
                  <a:pt x="20830" y="39993"/>
                  <a:pt x="20741" y="39643"/>
                </a:cubicBezTo>
                <a:cubicBezTo>
                  <a:pt x="20691" y="39423"/>
                  <a:pt x="20711" y="39363"/>
                  <a:pt x="20731" y="39323"/>
                </a:cubicBezTo>
                <a:cubicBezTo>
                  <a:pt x="20751" y="39273"/>
                  <a:pt x="20741" y="39273"/>
                  <a:pt x="20611" y="39173"/>
                </a:cubicBezTo>
                <a:cubicBezTo>
                  <a:pt x="20551" y="39123"/>
                  <a:pt x="20471" y="39063"/>
                  <a:pt x="20351" y="38964"/>
                </a:cubicBezTo>
                <a:cubicBezTo>
                  <a:pt x="20031" y="38694"/>
                  <a:pt x="19602" y="38504"/>
                  <a:pt x="19202" y="38314"/>
                </a:cubicBezTo>
                <a:cubicBezTo>
                  <a:pt x="18792" y="38134"/>
                  <a:pt x="18423" y="37964"/>
                  <a:pt x="18163" y="37735"/>
                </a:cubicBezTo>
                <a:cubicBezTo>
                  <a:pt x="17683" y="37305"/>
                  <a:pt x="17254" y="36866"/>
                  <a:pt x="17364" y="36236"/>
                </a:cubicBezTo>
                <a:cubicBezTo>
                  <a:pt x="17434" y="36116"/>
                  <a:pt x="17524" y="36016"/>
                  <a:pt x="17644" y="35926"/>
                </a:cubicBezTo>
                <a:lnTo>
                  <a:pt x="17634" y="35926"/>
                </a:lnTo>
                <a:cubicBezTo>
                  <a:pt x="17833" y="35797"/>
                  <a:pt x="18043" y="35677"/>
                  <a:pt x="18263" y="35577"/>
                </a:cubicBezTo>
                <a:cubicBezTo>
                  <a:pt x="18433" y="35497"/>
                  <a:pt x="18613" y="35407"/>
                  <a:pt x="18792" y="35297"/>
                </a:cubicBezTo>
                <a:cubicBezTo>
                  <a:pt x="19032" y="35147"/>
                  <a:pt x="19282" y="35017"/>
                  <a:pt x="19522" y="34897"/>
                </a:cubicBezTo>
                <a:cubicBezTo>
                  <a:pt x="19901" y="34718"/>
                  <a:pt x="20271" y="34508"/>
                  <a:pt x="20611" y="34258"/>
                </a:cubicBezTo>
                <a:cubicBezTo>
                  <a:pt x="20701" y="34198"/>
                  <a:pt x="20781" y="34128"/>
                  <a:pt x="20850" y="34058"/>
                </a:cubicBezTo>
                <a:cubicBezTo>
                  <a:pt x="21620" y="33369"/>
                  <a:pt x="22159" y="32440"/>
                  <a:pt x="22689" y="31551"/>
                </a:cubicBezTo>
                <a:cubicBezTo>
                  <a:pt x="22789" y="31381"/>
                  <a:pt x="22879" y="31221"/>
                  <a:pt x="22978" y="31051"/>
                </a:cubicBezTo>
                <a:cubicBezTo>
                  <a:pt x="23688" y="29892"/>
                  <a:pt x="24257" y="28643"/>
                  <a:pt x="24667" y="27345"/>
                </a:cubicBezTo>
                <a:cubicBezTo>
                  <a:pt x="24757" y="27015"/>
                  <a:pt x="24817" y="26675"/>
                  <a:pt x="24857" y="26326"/>
                </a:cubicBezTo>
                <a:cubicBezTo>
                  <a:pt x="24947" y="25616"/>
                  <a:pt x="25036" y="24887"/>
                  <a:pt x="25516" y="24467"/>
                </a:cubicBezTo>
                <a:cubicBezTo>
                  <a:pt x="25556" y="24417"/>
                  <a:pt x="25606" y="24387"/>
                  <a:pt x="25646" y="24357"/>
                </a:cubicBezTo>
                <a:lnTo>
                  <a:pt x="25646" y="24308"/>
                </a:lnTo>
                <a:close/>
                <a:moveTo>
                  <a:pt x="14114" y="46338"/>
                </a:moveTo>
                <a:cubicBezTo>
                  <a:pt x="14115" y="46341"/>
                  <a:pt x="14116" y="46344"/>
                  <a:pt x="14117" y="46346"/>
                </a:cubicBezTo>
                <a:cubicBezTo>
                  <a:pt x="14146" y="46414"/>
                  <a:pt x="14156" y="46482"/>
                  <a:pt x="14166" y="46550"/>
                </a:cubicBezTo>
                <a:lnTo>
                  <a:pt x="14166" y="46550"/>
                </a:lnTo>
                <a:cubicBezTo>
                  <a:pt x="14089" y="46577"/>
                  <a:pt x="14003" y="46587"/>
                  <a:pt x="13917" y="46596"/>
                </a:cubicBezTo>
                <a:cubicBezTo>
                  <a:pt x="13909" y="46596"/>
                  <a:pt x="13902" y="46597"/>
                  <a:pt x="13894" y="46597"/>
                </a:cubicBezTo>
                <a:lnTo>
                  <a:pt x="13894" y="46597"/>
                </a:lnTo>
                <a:cubicBezTo>
                  <a:pt x="13864" y="46520"/>
                  <a:pt x="13825" y="46434"/>
                  <a:pt x="13777" y="46366"/>
                </a:cubicBezTo>
                <a:cubicBezTo>
                  <a:pt x="13776" y="46360"/>
                  <a:pt x="13773" y="46353"/>
                  <a:pt x="13770" y="46346"/>
                </a:cubicBezTo>
                <a:lnTo>
                  <a:pt x="13797" y="46346"/>
                </a:lnTo>
                <a:cubicBezTo>
                  <a:pt x="13903" y="46346"/>
                  <a:pt x="14008" y="46346"/>
                  <a:pt x="14114" y="46338"/>
                </a:cubicBezTo>
                <a:close/>
                <a:moveTo>
                  <a:pt x="12928" y="46366"/>
                </a:moveTo>
                <a:cubicBezTo>
                  <a:pt x="12938" y="46446"/>
                  <a:pt x="12958" y="46526"/>
                  <a:pt x="12988" y="46606"/>
                </a:cubicBezTo>
                <a:lnTo>
                  <a:pt x="12891" y="46606"/>
                </a:lnTo>
                <a:cubicBezTo>
                  <a:pt x="12842" y="46540"/>
                  <a:pt x="12785" y="46473"/>
                  <a:pt x="12718" y="46406"/>
                </a:cubicBezTo>
                <a:cubicBezTo>
                  <a:pt x="12714" y="46402"/>
                  <a:pt x="12710" y="46398"/>
                  <a:pt x="12706" y="46394"/>
                </a:cubicBezTo>
                <a:lnTo>
                  <a:pt x="12706" y="46394"/>
                </a:lnTo>
                <a:cubicBezTo>
                  <a:pt x="12717" y="46392"/>
                  <a:pt x="12728" y="46389"/>
                  <a:pt x="12738" y="46386"/>
                </a:cubicBezTo>
                <a:cubicBezTo>
                  <a:pt x="12798" y="46376"/>
                  <a:pt x="12868" y="46366"/>
                  <a:pt x="12928" y="46366"/>
                </a:cubicBezTo>
                <a:close/>
                <a:moveTo>
                  <a:pt x="13137" y="46346"/>
                </a:moveTo>
                <a:lnTo>
                  <a:pt x="13137" y="46346"/>
                </a:lnTo>
                <a:cubicBezTo>
                  <a:pt x="13141" y="46353"/>
                  <a:pt x="13144" y="46360"/>
                  <a:pt x="13148" y="46366"/>
                </a:cubicBezTo>
                <a:cubicBezTo>
                  <a:pt x="13188" y="46416"/>
                  <a:pt x="13238" y="46476"/>
                  <a:pt x="13278" y="46536"/>
                </a:cubicBezTo>
                <a:cubicBezTo>
                  <a:pt x="13295" y="46554"/>
                  <a:pt x="13305" y="46580"/>
                  <a:pt x="13321" y="46606"/>
                </a:cubicBezTo>
                <a:lnTo>
                  <a:pt x="13091" y="46606"/>
                </a:lnTo>
                <a:cubicBezTo>
                  <a:pt x="13090" y="46603"/>
                  <a:pt x="13089" y="46599"/>
                  <a:pt x="13088" y="46596"/>
                </a:cubicBezTo>
                <a:cubicBezTo>
                  <a:pt x="13059" y="46520"/>
                  <a:pt x="13040" y="46434"/>
                  <a:pt x="13029" y="46356"/>
                </a:cubicBezTo>
                <a:lnTo>
                  <a:pt x="13029" y="46356"/>
                </a:lnTo>
                <a:cubicBezTo>
                  <a:pt x="13059" y="46356"/>
                  <a:pt x="13098" y="46356"/>
                  <a:pt x="13128" y="46346"/>
                </a:cubicBezTo>
                <a:close/>
                <a:moveTo>
                  <a:pt x="13498" y="46346"/>
                </a:moveTo>
                <a:cubicBezTo>
                  <a:pt x="13537" y="46426"/>
                  <a:pt x="13577" y="46516"/>
                  <a:pt x="13627" y="46596"/>
                </a:cubicBezTo>
                <a:cubicBezTo>
                  <a:pt x="13631" y="46599"/>
                  <a:pt x="13634" y="46603"/>
                  <a:pt x="13637" y="46606"/>
                </a:cubicBezTo>
                <a:lnTo>
                  <a:pt x="13448" y="46606"/>
                </a:lnTo>
                <a:cubicBezTo>
                  <a:pt x="13428" y="46576"/>
                  <a:pt x="13388" y="46516"/>
                  <a:pt x="13358" y="46466"/>
                </a:cubicBezTo>
                <a:cubicBezTo>
                  <a:pt x="13318" y="46416"/>
                  <a:pt x="13308" y="46386"/>
                  <a:pt x="13278" y="46356"/>
                </a:cubicBezTo>
                <a:cubicBezTo>
                  <a:pt x="13275" y="46353"/>
                  <a:pt x="13273" y="46350"/>
                  <a:pt x="13270" y="46346"/>
                </a:cubicBezTo>
                <a:close/>
                <a:moveTo>
                  <a:pt x="13652" y="46346"/>
                </a:moveTo>
                <a:lnTo>
                  <a:pt x="13652" y="46346"/>
                </a:lnTo>
                <a:cubicBezTo>
                  <a:pt x="13654" y="46350"/>
                  <a:pt x="13656" y="46353"/>
                  <a:pt x="13657" y="46356"/>
                </a:cubicBezTo>
                <a:cubicBezTo>
                  <a:pt x="13707" y="46436"/>
                  <a:pt x="13747" y="46516"/>
                  <a:pt x="13787" y="46606"/>
                </a:cubicBezTo>
                <a:lnTo>
                  <a:pt x="13758" y="46606"/>
                </a:lnTo>
                <a:cubicBezTo>
                  <a:pt x="13752" y="46596"/>
                  <a:pt x="13745" y="46586"/>
                  <a:pt x="13737" y="46576"/>
                </a:cubicBezTo>
                <a:cubicBezTo>
                  <a:pt x="13691" y="46512"/>
                  <a:pt x="13645" y="46430"/>
                  <a:pt x="13606" y="46346"/>
                </a:cubicBezTo>
                <a:close/>
                <a:moveTo>
                  <a:pt x="12588" y="46436"/>
                </a:moveTo>
                <a:cubicBezTo>
                  <a:pt x="12643" y="46491"/>
                  <a:pt x="12689" y="46545"/>
                  <a:pt x="12741" y="46606"/>
                </a:cubicBezTo>
                <a:lnTo>
                  <a:pt x="12741" y="46606"/>
                </a:lnTo>
                <a:cubicBezTo>
                  <a:pt x="12684" y="46607"/>
                  <a:pt x="12626" y="46608"/>
                  <a:pt x="12568" y="46616"/>
                </a:cubicBezTo>
                <a:cubicBezTo>
                  <a:pt x="12565" y="46616"/>
                  <a:pt x="12562" y="46616"/>
                  <a:pt x="12559" y="46616"/>
                </a:cubicBezTo>
                <a:lnTo>
                  <a:pt x="12559" y="46616"/>
                </a:lnTo>
                <a:cubicBezTo>
                  <a:pt x="12562" y="46559"/>
                  <a:pt x="12571" y="46508"/>
                  <a:pt x="12588" y="46456"/>
                </a:cubicBezTo>
                <a:cubicBezTo>
                  <a:pt x="12588" y="46446"/>
                  <a:pt x="12588" y="46446"/>
                  <a:pt x="12588" y="46436"/>
                </a:cubicBezTo>
                <a:close/>
                <a:moveTo>
                  <a:pt x="12469" y="46460"/>
                </a:moveTo>
                <a:cubicBezTo>
                  <a:pt x="12469" y="46462"/>
                  <a:pt x="12468" y="46464"/>
                  <a:pt x="12468" y="46466"/>
                </a:cubicBezTo>
                <a:cubicBezTo>
                  <a:pt x="12460" y="46517"/>
                  <a:pt x="12459" y="46575"/>
                  <a:pt x="12459" y="46628"/>
                </a:cubicBezTo>
                <a:lnTo>
                  <a:pt x="12459" y="46628"/>
                </a:lnTo>
                <a:cubicBezTo>
                  <a:pt x="12443" y="46631"/>
                  <a:pt x="12428" y="46631"/>
                  <a:pt x="12416" y="46631"/>
                </a:cubicBezTo>
                <a:cubicBezTo>
                  <a:pt x="12401" y="46631"/>
                  <a:pt x="12389" y="46631"/>
                  <a:pt x="12379" y="46636"/>
                </a:cubicBezTo>
                <a:cubicBezTo>
                  <a:pt x="12369" y="46638"/>
                  <a:pt x="12359" y="46639"/>
                  <a:pt x="12350" y="46641"/>
                </a:cubicBezTo>
                <a:lnTo>
                  <a:pt x="12350" y="46641"/>
                </a:lnTo>
                <a:cubicBezTo>
                  <a:pt x="12334" y="46622"/>
                  <a:pt x="12318" y="46609"/>
                  <a:pt x="12299" y="46596"/>
                </a:cubicBezTo>
                <a:cubicBezTo>
                  <a:pt x="12290" y="46590"/>
                  <a:pt x="12282" y="46584"/>
                  <a:pt x="12274" y="46577"/>
                </a:cubicBezTo>
                <a:lnTo>
                  <a:pt x="12274" y="46577"/>
                </a:lnTo>
                <a:cubicBezTo>
                  <a:pt x="12279" y="46573"/>
                  <a:pt x="12284" y="46569"/>
                  <a:pt x="12289" y="46566"/>
                </a:cubicBezTo>
                <a:lnTo>
                  <a:pt x="12309" y="46556"/>
                </a:lnTo>
                <a:cubicBezTo>
                  <a:pt x="12356" y="46518"/>
                  <a:pt x="12412" y="46481"/>
                  <a:pt x="12469" y="46460"/>
                </a:cubicBezTo>
                <a:close/>
                <a:moveTo>
                  <a:pt x="13824" y="46696"/>
                </a:moveTo>
                <a:cubicBezTo>
                  <a:pt x="13824" y="46697"/>
                  <a:pt x="13825" y="46698"/>
                  <a:pt x="13825" y="46699"/>
                </a:cubicBezTo>
                <a:lnTo>
                  <a:pt x="13825" y="46699"/>
                </a:lnTo>
                <a:lnTo>
                  <a:pt x="13823" y="46696"/>
                </a:lnTo>
                <a:close/>
                <a:moveTo>
                  <a:pt x="12461" y="46726"/>
                </a:moveTo>
                <a:cubicBezTo>
                  <a:pt x="12463" y="46739"/>
                  <a:pt x="12465" y="46752"/>
                  <a:pt x="12468" y="46766"/>
                </a:cubicBezTo>
                <a:cubicBezTo>
                  <a:pt x="12456" y="46754"/>
                  <a:pt x="12444" y="46741"/>
                  <a:pt x="12431" y="46729"/>
                </a:cubicBezTo>
                <a:lnTo>
                  <a:pt x="12431" y="46729"/>
                </a:lnTo>
                <a:cubicBezTo>
                  <a:pt x="12441" y="46728"/>
                  <a:pt x="12451" y="46727"/>
                  <a:pt x="12461" y="46726"/>
                </a:cubicBezTo>
                <a:close/>
                <a:moveTo>
                  <a:pt x="14171" y="46648"/>
                </a:moveTo>
                <a:cubicBezTo>
                  <a:pt x="14170" y="46654"/>
                  <a:pt x="14168" y="46660"/>
                  <a:pt x="14167" y="46666"/>
                </a:cubicBezTo>
                <a:cubicBezTo>
                  <a:pt x="14157" y="46736"/>
                  <a:pt x="14117" y="46786"/>
                  <a:pt x="14057" y="46826"/>
                </a:cubicBezTo>
                <a:cubicBezTo>
                  <a:pt x="14037" y="46846"/>
                  <a:pt x="14007" y="46856"/>
                  <a:pt x="13987" y="46876"/>
                </a:cubicBezTo>
                <a:lnTo>
                  <a:pt x="13977" y="46878"/>
                </a:lnTo>
                <a:lnTo>
                  <a:pt x="13977" y="46876"/>
                </a:lnTo>
                <a:cubicBezTo>
                  <a:pt x="13967" y="46816"/>
                  <a:pt x="13957" y="46766"/>
                  <a:pt x="13937" y="46706"/>
                </a:cubicBezTo>
                <a:cubicBezTo>
                  <a:pt x="13935" y="46700"/>
                  <a:pt x="13933" y="46694"/>
                  <a:pt x="13931" y="46688"/>
                </a:cubicBezTo>
                <a:lnTo>
                  <a:pt x="13931" y="46688"/>
                </a:lnTo>
                <a:lnTo>
                  <a:pt x="13957" y="46686"/>
                </a:lnTo>
                <a:cubicBezTo>
                  <a:pt x="14035" y="46676"/>
                  <a:pt x="14103" y="46667"/>
                  <a:pt x="14171" y="46648"/>
                </a:cubicBezTo>
                <a:close/>
                <a:moveTo>
                  <a:pt x="13697" y="46696"/>
                </a:moveTo>
                <a:cubicBezTo>
                  <a:pt x="13747" y="46766"/>
                  <a:pt x="13797" y="46836"/>
                  <a:pt x="13847" y="46896"/>
                </a:cubicBezTo>
                <a:cubicBezTo>
                  <a:pt x="13854" y="46903"/>
                  <a:pt x="13860" y="46909"/>
                  <a:pt x="13867" y="46916"/>
                </a:cubicBezTo>
                <a:lnTo>
                  <a:pt x="13867" y="46916"/>
                </a:lnTo>
                <a:cubicBezTo>
                  <a:pt x="13857" y="46916"/>
                  <a:pt x="13857" y="46916"/>
                  <a:pt x="13847" y="46926"/>
                </a:cubicBezTo>
                <a:cubicBezTo>
                  <a:pt x="13769" y="46936"/>
                  <a:pt x="13701" y="46955"/>
                  <a:pt x="13623" y="46965"/>
                </a:cubicBezTo>
                <a:lnTo>
                  <a:pt x="13623" y="46965"/>
                </a:lnTo>
                <a:cubicBezTo>
                  <a:pt x="13621" y="46959"/>
                  <a:pt x="13619" y="46952"/>
                  <a:pt x="13617" y="46946"/>
                </a:cubicBezTo>
                <a:cubicBezTo>
                  <a:pt x="13587" y="46866"/>
                  <a:pt x="13547" y="46796"/>
                  <a:pt x="13507" y="46716"/>
                </a:cubicBezTo>
                <a:cubicBezTo>
                  <a:pt x="13503" y="46710"/>
                  <a:pt x="13499" y="46703"/>
                  <a:pt x="13495" y="46696"/>
                </a:cubicBezTo>
                <a:close/>
                <a:moveTo>
                  <a:pt x="13376" y="46696"/>
                </a:moveTo>
                <a:lnTo>
                  <a:pt x="13376" y="46696"/>
                </a:lnTo>
                <a:cubicBezTo>
                  <a:pt x="13383" y="46706"/>
                  <a:pt x="13390" y="46717"/>
                  <a:pt x="13398" y="46726"/>
                </a:cubicBezTo>
                <a:cubicBezTo>
                  <a:pt x="13438" y="46796"/>
                  <a:pt x="13478" y="46876"/>
                  <a:pt x="13517" y="46966"/>
                </a:cubicBezTo>
                <a:cubicBezTo>
                  <a:pt x="13519" y="46968"/>
                  <a:pt x="13520" y="46971"/>
                  <a:pt x="13521" y="46973"/>
                </a:cubicBezTo>
                <a:lnTo>
                  <a:pt x="13521" y="46973"/>
                </a:lnTo>
                <a:lnTo>
                  <a:pt x="13488" y="46976"/>
                </a:lnTo>
                <a:cubicBezTo>
                  <a:pt x="13427" y="46976"/>
                  <a:pt x="13366" y="46983"/>
                  <a:pt x="13298" y="46985"/>
                </a:cubicBezTo>
                <a:lnTo>
                  <a:pt x="13298" y="46985"/>
                </a:lnTo>
                <a:cubicBezTo>
                  <a:pt x="13291" y="46975"/>
                  <a:pt x="13284" y="46965"/>
                  <a:pt x="13278" y="46956"/>
                </a:cubicBezTo>
                <a:cubicBezTo>
                  <a:pt x="13218" y="46876"/>
                  <a:pt x="13178" y="46786"/>
                  <a:pt x="13138" y="46706"/>
                </a:cubicBezTo>
                <a:cubicBezTo>
                  <a:pt x="13136" y="46703"/>
                  <a:pt x="13135" y="46699"/>
                  <a:pt x="13133" y="46696"/>
                </a:cubicBezTo>
                <a:close/>
                <a:moveTo>
                  <a:pt x="12813" y="46700"/>
                </a:moveTo>
                <a:lnTo>
                  <a:pt x="12813" y="46700"/>
                </a:lnTo>
                <a:cubicBezTo>
                  <a:pt x="12821" y="46712"/>
                  <a:pt x="12829" y="46724"/>
                  <a:pt x="12838" y="46736"/>
                </a:cubicBezTo>
                <a:cubicBezTo>
                  <a:pt x="12868" y="46766"/>
                  <a:pt x="12908" y="46816"/>
                  <a:pt x="12938" y="46866"/>
                </a:cubicBezTo>
                <a:cubicBezTo>
                  <a:pt x="12968" y="46916"/>
                  <a:pt x="12988" y="46946"/>
                  <a:pt x="13008" y="46986"/>
                </a:cubicBezTo>
                <a:lnTo>
                  <a:pt x="12641" y="46986"/>
                </a:lnTo>
                <a:lnTo>
                  <a:pt x="12618" y="46956"/>
                </a:lnTo>
                <a:cubicBezTo>
                  <a:pt x="12615" y="46951"/>
                  <a:pt x="12611" y="46947"/>
                  <a:pt x="12607" y="46943"/>
                </a:cubicBezTo>
                <a:lnTo>
                  <a:pt x="12607" y="46943"/>
                </a:lnTo>
                <a:cubicBezTo>
                  <a:pt x="12588" y="46884"/>
                  <a:pt x="12568" y="46825"/>
                  <a:pt x="12568" y="46756"/>
                </a:cubicBezTo>
                <a:cubicBezTo>
                  <a:pt x="12565" y="46742"/>
                  <a:pt x="12563" y="46730"/>
                  <a:pt x="12561" y="46718"/>
                </a:cubicBezTo>
                <a:lnTo>
                  <a:pt x="12561" y="46718"/>
                </a:lnTo>
                <a:lnTo>
                  <a:pt x="12578" y="46716"/>
                </a:lnTo>
                <a:cubicBezTo>
                  <a:pt x="12654" y="46708"/>
                  <a:pt x="12736" y="46706"/>
                  <a:pt x="12813" y="46700"/>
                </a:cubicBezTo>
                <a:close/>
                <a:moveTo>
                  <a:pt x="13019" y="46696"/>
                </a:moveTo>
                <a:cubicBezTo>
                  <a:pt x="13022" y="46703"/>
                  <a:pt x="13025" y="46709"/>
                  <a:pt x="13028" y="46716"/>
                </a:cubicBezTo>
                <a:cubicBezTo>
                  <a:pt x="13038" y="46746"/>
                  <a:pt x="13058" y="46776"/>
                  <a:pt x="13068" y="46806"/>
                </a:cubicBezTo>
                <a:cubicBezTo>
                  <a:pt x="13098" y="46856"/>
                  <a:pt x="13128" y="46916"/>
                  <a:pt x="13158" y="46966"/>
                </a:cubicBezTo>
                <a:cubicBezTo>
                  <a:pt x="13162" y="46972"/>
                  <a:pt x="13166" y="46979"/>
                  <a:pt x="13170" y="46986"/>
                </a:cubicBezTo>
                <a:lnTo>
                  <a:pt x="13148" y="46986"/>
                </a:lnTo>
                <a:cubicBezTo>
                  <a:pt x="13118" y="46926"/>
                  <a:pt x="13078" y="46876"/>
                  <a:pt x="13048" y="46816"/>
                </a:cubicBezTo>
                <a:lnTo>
                  <a:pt x="13028" y="46796"/>
                </a:lnTo>
                <a:cubicBezTo>
                  <a:pt x="13018" y="46776"/>
                  <a:pt x="12998" y="46746"/>
                  <a:pt x="12978" y="46726"/>
                </a:cubicBezTo>
                <a:cubicBezTo>
                  <a:pt x="12975" y="46719"/>
                  <a:pt x="12967" y="46709"/>
                  <a:pt x="12958" y="46696"/>
                </a:cubicBezTo>
                <a:close/>
                <a:moveTo>
                  <a:pt x="12280" y="46754"/>
                </a:moveTo>
                <a:cubicBezTo>
                  <a:pt x="12292" y="46765"/>
                  <a:pt x="12305" y="46776"/>
                  <a:pt x="12319" y="46786"/>
                </a:cubicBezTo>
                <a:cubicBezTo>
                  <a:pt x="12376" y="46853"/>
                  <a:pt x="12433" y="46919"/>
                  <a:pt x="12490" y="46986"/>
                </a:cubicBezTo>
                <a:lnTo>
                  <a:pt x="12488" y="46986"/>
                </a:lnTo>
                <a:cubicBezTo>
                  <a:pt x="12371" y="46986"/>
                  <a:pt x="12233" y="46996"/>
                  <a:pt x="12115" y="47005"/>
                </a:cubicBezTo>
                <a:lnTo>
                  <a:pt x="12115" y="47005"/>
                </a:lnTo>
                <a:cubicBezTo>
                  <a:pt x="12116" y="46999"/>
                  <a:pt x="12117" y="46992"/>
                  <a:pt x="12119" y="46986"/>
                </a:cubicBezTo>
                <a:cubicBezTo>
                  <a:pt x="12119" y="46926"/>
                  <a:pt x="12129" y="46856"/>
                  <a:pt x="12139" y="46796"/>
                </a:cubicBezTo>
                <a:cubicBezTo>
                  <a:pt x="12139" y="46796"/>
                  <a:pt x="12139" y="46792"/>
                  <a:pt x="12139" y="46789"/>
                </a:cubicBezTo>
                <a:lnTo>
                  <a:pt x="12139" y="46789"/>
                </a:lnTo>
                <a:cubicBezTo>
                  <a:pt x="12142" y="46788"/>
                  <a:pt x="12145" y="46787"/>
                  <a:pt x="12149" y="46786"/>
                </a:cubicBezTo>
                <a:cubicBezTo>
                  <a:pt x="12192" y="46772"/>
                  <a:pt x="12236" y="46762"/>
                  <a:pt x="12280" y="46754"/>
                </a:cubicBezTo>
                <a:close/>
                <a:moveTo>
                  <a:pt x="12030" y="46826"/>
                </a:moveTo>
                <a:lnTo>
                  <a:pt x="12030" y="46826"/>
                </a:lnTo>
                <a:cubicBezTo>
                  <a:pt x="12029" y="46829"/>
                  <a:pt x="12029" y="46833"/>
                  <a:pt x="12029" y="46836"/>
                </a:cubicBezTo>
                <a:cubicBezTo>
                  <a:pt x="12019" y="46896"/>
                  <a:pt x="12009" y="46946"/>
                  <a:pt x="12009" y="46996"/>
                </a:cubicBezTo>
                <a:cubicBezTo>
                  <a:pt x="12009" y="47002"/>
                  <a:pt x="12009" y="47008"/>
                  <a:pt x="12009" y="47013"/>
                </a:cubicBezTo>
                <a:lnTo>
                  <a:pt x="12009" y="47013"/>
                </a:lnTo>
                <a:cubicBezTo>
                  <a:pt x="12006" y="47014"/>
                  <a:pt x="12002" y="47015"/>
                  <a:pt x="11999" y="47016"/>
                </a:cubicBezTo>
                <a:cubicBezTo>
                  <a:pt x="11919" y="47026"/>
                  <a:pt x="11829" y="47036"/>
                  <a:pt x="11749" y="47056"/>
                </a:cubicBezTo>
                <a:cubicBezTo>
                  <a:pt x="11744" y="47057"/>
                  <a:pt x="11738" y="47058"/>
                  <a:pt x="11732" y="47059"/>
                </a:cubicBezTo>
                <a:lnTo>
                  <a:pt x="11732" y="47059"/>
                </a:lnTo>
                <a:cubicBezTo>
                  <a:pt x="11738" y="47048"/>
                  <a:pt x="11744" y="47037"/>
                  <a:pt x="11749" y="47026"/>
                </a:cubicBezTo>
                <a:cubicBezTo>
                  <a:pt x="11779" y="46986"/>
                  <a:pt x="11819" y="46946"/>
                  <a:pt x="11859" y="46916"/>
                </a:cubicBezTo>
                <a:cubicBezTo>
                  <a:pt x="11909" y="46876"/>
                  <a:pt x="11969" y="46846"/>
                  <a:pt x="12029" y="46826"/>
                </a:cubicBezTo>
                <a:cubicBezTo>
                  <a:pt x="12029" y="46826"/>
                  <a:pt x="12029" y="46826"/>
                  <a:pt x="12030" y="46826"/>
                </a:cubicBezTo>
                <a:close/>
                <a:moveTo>
                  <a:pt x="13854" y="47039"/>
                </a:moveTo>
                <a:cubicBezTo>
                  <a:pt x="13841" y="47095"/>
                  <a:pt x="13803" y="47148"/>
                  <a:pt x="13747" y="47176"/>
                </a:cubicBezTo>
                <a:cubicBezTo>
                  <a:pt x="13727" y="47196"/>
                  <a:pt x="13707" y="47206"/>
                  <a:pt x="13687" y="47216"/>
                </a:cubicBezTo>
                <a:cubicBezTo>
                  <a:pt x="13679" y="47172"/>
                  <a:pt x="13670" y="47121"/>
                  <a:pt x="13661" y="47075"/>
                </a:cubicBezTo>
                <a:lnTo>
                  <a:pt x="13661" y="47075"/>
                </a:lnTo>
                <a:cubicBezTo>
                  <a:pt x="13726" y="47066"/>
                  <a:pt x="13790" y="47057"/>
                  <a:pt x="13854" y="47039"/>
                </a:cubicBezTo>
                <a:close/>
                <a:moveTo>
                  <a:pt x="13562" y="47092"/>
                </a:moveTo>
                <a:cubicBezTo>
                  <a:pt x="13579" y="47145"/>
                  <a:pt x="13587" y="47198"/>
                  <a:pt x="13587" y="47260"/>
                </a:cubicBezTo>
                <a:lnTo>
                  <a:pt x="13587" y="47260"/>
                </a:lnTo>
                <a:cubicBezTo>
                  <a:pt x="13581" y="47262"/>
                  <a:pt x="13574" y="47264"/>
                  <a:pt x="13567" y="47266"/>
                </a:cubicBezTo>
                <a:cubicBezTo>
                  <a:pt x="13554" y="47272"/>
                  <a:pt x="13540" y="47275"/>
                  <a:pt x="13527" y="47278"/>
                </a:cubicBezTo>
                <a:lnTo>
                  <a:pt x="13527" y="47278"/>
                </a:lnTo>
                <a:lnTo>
                  <a:pt x="13507" y="47256"/>
                </a:lnTo>
                <a:cubicBezTo>
                  <a:pt x="13459" y="47207"/>
                  <a:pt x="13418" y="47159"/>
                  <a:pt x="13377" y="47106"/>
                </a:cubicBezTo>
                <a:lnTo>
                  <a:pt x="13377" y="47106"/>
                </a:lnTo>
                <a:cubicBezTo>
                  <a:pt x="13435" y="47106"/>
                  <a:pt x="13486" y="47104"/>
                  <a:pt x="13537" y="47096"/>
                </a:cubicBezTo>
                <a:lnTo>
                  <a:pt x="13562" y="47092"/>
                </a:lnTo>
                <a:close/>
                <a:moveTo>
                  <a:pt x="13247" y="47106"/>
                </a:moveTo>
                <a:cubicBezTo>
                  <a:pt x="13293" y="47173"/>
                  <a:pt x="13345" y="47235"/>
                  <a:pt x="13398" y="47296"/>
                </a:cubicBezTo>
                <a:cubicBezTo>
                  <a:pt x="13401" y="47299"/>
                  <a:pt x="13404" y="47302"/>
                  <a:pt x="13407" y="47305"/>
                </a:cubicBezTo>
                <a:lnTo>
                  <a:pt x="13407" y="47305"/>
                </a:lnTo>
                <a:cubicBezTo>
                  <a:pt x="13404" y="47305"/>
                  <a:pt x="13401" y="47306"/>
                  <a:pt x="13398" y="47306"/>
                </a:cubicBezTo>
                <a:lnTo>
                  <a:pt x="13328" y="47316"/>
                </a:lnTo>
                <a:cubicBezTo>
                  <a:pt x="13321" y="47316"/>
                  <a:pt x="13315" y="47316"/>
                  <a:pt x="13308" y="47316"/>
                </a:cubicBezTo>
                <a:lnTo>
                  <a:pt x="13308" y="47316"/>
                </a:lnTo>
                <a:cubicBezTo>
                  <a:pt x="13308" y="47316"/>
                  <a:pt x="13308" y="47316"/>
                  <a:pt x="13308" y="47316"/>
                </a:cubicBezTo>
                <a:cubicBezTo>
                  <a:pt x="13279" y="47249"/>
                  <a:pt x="13251" y="47173"/>
                  <a:pt x="13213" y="47106"/>
                </a:cubicBezTo>
                <a:close/>
                <a:moveTo>
                  <a:pt x="12558" y="47106"/>
                </a:moveTo>
                <a:cubicBezTo>
                  <a:pt x="12587" y="47192"/>
                  <a:pt x="12634" y="47269"/>
                  <a:pt x="12682" y="47346"/>
                </a:cubicBezTo>
                <a:lnTo>
                  <a:pt x="12171" y="47346"/>
                </a:lnTo>
                <a:cubicBezTo>
                  <a:pt x="12171" y="47342"/>
                  <a:pt x="12170" y="47339"/>
                  <a:pt x="12169" y="47336"/>
                </a:cubicBezTo>
                <a:cubicBezTo>
                  <a:pt x="12142" y="47265"/>
                  <a:pt x="12124" y="47195"/>
                  <a:pt x="12120" y="47124"/>
                </a:cubicBezTo>
                <a:lnTo>
                  <a:pt x="12120" y="47124"/>
                </a:lnTo>
                <a:cubicBezTo>
                  <a:pt x="12257" y="47106"/>
                  <a:pt x="12412" y="47106"/>
                  <a:pt x="12558" y="47106"/>
                </a:cubicBezTo>
                <a:close/>
                <a:moveTo>
                  <a:pt x="13083" y="47106"/>
                </a:moveTo>
                <a:cubicBezTo>
                  <a:pt x="13121" y="47182"/>
                  <a:pt x="13159" y="47259"/>
                  <a:pt x="13188" y="47336"/>
                </a:cubicBezTo>
                <a:cubicBezTo>
                  <a:pt x="13188" y="47336"/>
                  <a:pt x="13188" y="47336"/>
                  <a:pt x="13188" y="47337"/>
                </a:cubicBezTo>
                <a:lnTo>
                  <a:pt x="13188" y="47337"/>
                </a:lnTo>
                <a:cubicBezTo>
                  <a:pt x="13100" y="47346"/>
                  <a:pt x="12994" y="47346"/>
                  <a:pt x="12888" y="47346"/>
                </a:cubicBezTo>
                <a:lnTo>
                  <a:pt x="12877" y="47346"/>
                </a:lnTo>
                <a:cubicBezTo>
                  <a:pt x="12839" y="47281"/>
                  <a:pt x="12793" y="47208"/>
                  <a:pt x="12748" y="47136"/>
                </a:cubicBezTo>
                <a:cubicBezTo>
                  <a:pt x="12748" y="47126"/>
                  <a:pt x="12738" y="47126"/>
                  <a:pt x="12728" y="47116"/>
                </a:cubicBezTo>
                <a:cubicBezTo>
                  <a:pt x="12727" y="47112"/>
                  <a:pt x="12725" y="47109"/>
                  <a:pt x="12723" y="47106"/>
                </a:cubicBezTo>
                <a:close/>
                <a:moveTo>
                  <a:pt x="12021" y="47132"/>
                </a:moveTo>
                <a:cubicBezTo>
                  <a:pt x="12031" y="47198"/>
                  <a:pt x="12041" y="47271"/>
                  <a:pt x="12069" y="47336"/>
                </a:cubicBezTo>
                <a:cubicBezTo>
                  <a:pt x="12070" y="47339"/>
                  <a:pt x="12071" y="47342"/>
                  <a:pt x="12071" y="47346"/>
                </a:cubicBezTo>
                <a:lnTo>
                  <a:pt x="12059" y="47346"/>
                </a:lnTo>
                <a:cubicBezTo>
                  <a:pt x="11919" y="47346"/>
                  <a:pt x="11789" y="47356"/>
                  <a:pt x="11659" y="47375"/>
                </a:cubicBezTo>
                <a:cubicBezTo>
                  <a:pt x="11659" y="47366"/>
                  <a:pt x="11659" y="47356"/>
                  <a:pt x="11659" y="47346"/>
                </a:cubicBezTo>
                <a:cubicBezTo>
                  <a:pt x="11668" y="47295"/>
                  <a:pt x="11676" y="47245"/>
                  <a:pt x="11684" y="47194"/>
                </a:cubicBezTo>
                <a:lnTo>
                  <a:pt x="11684" y="47194"/>
                </a:lnTo>
                <a:cubicBezTo>
                  <a:pt x="11793" y="47165"/>
                  <a:pt x="11901" y="47146"/>
                  <a:pt x="12009" y="47136"/>
                </a:cubicBezTo>
                <a:cubicBezTo>
                  <a:pt x="12013" y="47134"/>
                  <a:pt x="12017" y="47133"/>
                  <a:pt x="12021" y="47132"/>
                </a:cubicBezTo>
                <a:close/>
                <a:moveTo>
                  <a:pt x="25656" y="23558"/>
                </a:moveTo>
                <a:cubicBezTo>
                  <a:pt x="25566" y="23628"/>
                  <a:pt x="25476" y="23708"/>
                  <a:pt x="25396" y="23798"/>
                </a:cubicBezTo>
                <a:cubicBezTo>
                  <a:pt x="24917" y="24278"/>
                  <a:pt x="24807" y="25037"/>
                  <a:pt x="24717" y="25776"/>
                </a:cubicBezTo>
                <a:cubicBezTo>
                  <a:pt x="24677" y="26156"/>
                  <a:pt x="24607" y="26525"/>
                  <a:pt x="24507" y="26895"/>
                </a:cubicBezTo>
                <a:cubicBezTo>
                  <a:pt x="24037" y="28324"/>
                  <a:pt x="23398" y="29692"/>
                  <a:pt x="22589" y="30961"/>
                </a:cubicBezTo>
                <a:cubicBezTo>
                  <a:pt x="22479" y="31141"/>
                  <a:pt x="22369" y="31331"/>
                  <a:pt x="22249" y="31511"/>
                </a:cubicBezTo>
                <a:cubicBezTo>
                  <a:pt x="21710" y="32410"/>
                  <a:pt x="21140" y="33339"/>
                  <a:pt x="20361" y="34038"/>
                </a:cubicBezTo>
                <a:cubicBezTo>
                  <a:pt x="20301" y="34088"/>
                  <a:pt x="20231" y="34148"/>
                  <a:pt x="20161" y="34198"/>
                </a:cubicBezTo>
                <a:cubicBezTo>
                  <a:pt x="19791" y="34468"/>
                  <a:pt x="19392" y="34688"/>
                  <a:pt x="18972" y="34867"/>
                </a:cubicBezTo>
                <a:cubicBezTo>
                  <a:pt x="18693" y="35007"/>
                  <a:pt x="18403" y="35137"/>
                  <a:pt x="18123" y="35307"/>
                </a:cubicBezTo>
                <a:cubicBezTo>
                  <a:pt x="17963" y="35407"/>
                  <a:pt x="17793" y="35487"/>
                  <a:pt x="17634" y="35577"/>
                </a:cubicBezTo>
                <a:cubicBezTo>
                  <a:pt x="17404" y="35677"/>
                  <a:pt x="17194" y="35807"/>
                  <a:pt x="16984" y="35946"/>
                </a:cubicBezTo>
                <a:cubicBezTo>
                  <a:pt x="16844" y="36046"/>
                  <a:pt x="16724" y="36186"/>
                  <a:pt x="16634" y="36336"/>
                </a:cubicBezTo>
                <a:lnTo>
                  <a:pt x="16634" y="36346"/>
                </a:lnTo>
                <a:cubicBezTo>
                  <a:pt x="16545" y="37095"/>
                  <a:pt x="17114" y="37625"/>
                  <a:pt x="17654" y="38054"/>
                </a:cubicBezTo>
                <a:cubicBezTo>
                  <a:pt x="17923" y="38264"/>
                  <a:pt x="18303" y="38424"/>
                  <a:pt x="18693" y="38584"/>
                </a:cubicBezTo>
                <a:cubicBezTo>
                  <a:pt x="19172" y="38784"/>
                  <a:pt x="19662" y="38993"/>
                  <a:pt x="20021" y="39313"/>
                </a:cubicBezTo>
                <a:cubicBezTo>
                  <a:pt x="20141" y="39403"/>
                  <a:pt x="20251" y="39513"/>
                  <a:pt x="20351" y="39623"/>
                </a:cubicBezTo>
                <a:cubicBezTo>
                  <a:pt x="20341" y="39633"/>
                  <a:pt x="20341" y="39633"/>
                  <a:pt x="20331" y="39643"/>
                </a:cubicBezTo>
                <a:lnTo>
                  <a:pt x="20311" y="39653"/>
                </a:lnTo>
                <a:cubicBezTo>
                  <a:pt x="20251" y="39693"/>
                  <a:pt x="20201" y="39783"/>
                  <a:pt x="20251" y="40013"/>
                </a:cubicBezTo>
                <a:cubicBezTo>
                  <a:pt x="20301" y="40212"/>
                  <a:pt x="20291" y="40412"/>
                  <a:pt x="20221" y="40602"/>
                </a:cubicBezTo>
                <a:cubicBezTo>
                  <a:pt x="20181" y="40692"/>
                  <a:pt x="20171" y="40792"/>
                  <a:pt x="20191" y="40892"/>
                </a:cubicBezTo>
                <a:lnTo>
                  <a:pt x="20191" y="40902"/>
                </a:lnTo>
                <a:cubicBezTo>
                  <a:pt x="20381" y="41131"/>
                  <a:pt x="20591" y="41341"/>
                  <a:pt x="20820" y="41541"/>
                </a:cubicBezTo>
                <a:cubicBezTo>
                  <a:pt x="21010" y="41691"/>
                  <a:pt x="21180" y="41861"/>
                  <a:pt x="21350" y="42041"/>
                </a:cubicBezTo>
                <a:cubicBezTo>
                  <a:pt x="21760" y="42500"/>
                  <a:pt x="22019" y="43020"/>
                  <a:pt x="22289" y="43579"/>
                </a:cubicBezTo>
                <a:lnTo>
                  <a:pt x="22479" y="43939"/>
                </a:lnTo>
                <a:cubicBezTo>
                  <a:pt x="22569" y="44119"/>
                  <a:pt x="22659" y="44318"/>
                  <a:pt x="22749" y="44498"/>
                </a:cubicBezTo>
                <a:cubicBezTo>
                  <a:pt x="23058" y="45128"/>
                  <a:pt x="23368" y="45757"/>
                  <a:pt x="23788" y="46277"/>
                </a:cubicBezTo>
                <a:cubicBezTo>
                  <a:pt x="24253" y="46863"/>
                  <a:pt x="24926" y="47415"/>
                  <a:pt x="25525" y="47415"/>
                </a:cubicBezTo>
                <a:cubicBezTo>
                  <a:pt x="25569" y="47415"/>
                  <a:pt x="25613" y="47412"/>
                  <a:pt x="25656" y="47405"/>
                </a:cubicBezTo>
                <a:lnTo>
                  <a:pt x="25656" y="47356"/>
                </a:lnTo>
                <a:cubicBezTo>
                  <a:pt x="25609" y="47363"/>
                  <a:pt x="25562" y="47367"/>
                  <a:pt x="25514" y="47367"/>
                </a:cubicBezTo>
                <a:cubicBezTo>
                  <a:pt x="24937" y="47367"/>
                  <a:pt x="24280" y="46829"/>
                  <a:pt x="23828" y="46257"/>
                </a:cubicBezTo>
                <a:cubicBezTo>
                  <a:pt x="23408" y="45737"/>
                  <a:pt x="23098" y="45098"/>
                  <a:pt x="22799" y="44488"/>
                </a:cubicBezTo>
                <a:cubicBezTo>
                  <a:pt x="22709" y="44298"/>
                  <a:pt x="22619" y="44109"/>
                  <a:pt x="22519" y="43919"/>
                </a:cubicBezTo>
                <a:lnTo>
                  <a:pt x="22339" y="43559"/>
                </a:lnTo>
                <a:cubicBezTo>
                  <a:pt x="22059" y="43000"/>
                  <a:pt x="21800" y="42480"/>
                  <a:pt x="21380" y="42011"/>
                </a:cubicBezTo>
                <a:cubicBezTo>
                  <a:pt x="21220" y="41831"/>
                  <a:pt x="21040" y="41661"/>
                  <a:pt x="20860" y="41501"/>
                </a:cubicBezTo>
                <a:cubicBezTo>
                  <a:pt x="20631" y="41311"/>
                  <a:pt x="20421" y="41111"/>
                  <a:pt x="20231" y="40882"/>
                </a:cubicBezTo>
                <a:cubicBezTo>
                  <a:pt x="20221" y="40792"/>
                  <a:pt x="20231" y="40702"/>
                  <a:pt x="20261" y="40622"/>
                </a:cubicBezTo>
                <a:cubicBezTo>
                  <a:pt x="20341" y="40422"/>
                  <a:pt x="20351" y="40212"/>
                  <a:pt x="20291" y="40013"/>
                </a:cubicBezTo>
                <a:cubicBezTo>
                  <a:pt x="20241" y="39773"/>
                  <a:pt x="20311" y="39723"/>
                  <a:pt x="20341" y="39703"/>
                </a:cubicBezTo>
                <a:lnTo>
                  <a:pt x="20351" y="39683"/>
                </a:lnTo>
                <a:lnTo>
                  <a:pt x="20371" y="39673"/>
                </a:lnTo>
                <a:cubicBezTo>
                  <a:pt x="20391" y="39663"/>
                  <a:pt x="20391" y="39653"/>
                  <a:pt x="20391" y="39633"/>
                </a:cubicBezTo>
                <a:cubicBezTo>
                  <a:pt x="20391" y="39593"/>
                  <a:pt x="20351" y="39543"/>
                  <a:pt x="20051" y="39283"/>
                </a:cubicBezTo>
                <a:cubicBezTo>
                  <a:pt x="19682" y="38954"/>
                  <a:pt x="19192" y="38744"/>
                  <a:pt x="18713" y="38554"/>
                </a:cubicBezTo>
                <a:cubicBezTo>
                  <a:pt x="18323" y="38384"/>
                  <a:pt x="17943" y="38234"/>
                  <a:pt x="17683" y="38024"/>
                </a:cubicBezTo>
                <a:cubicBezTo>
                  <a:pt x="17154" y="37595"/>
                  <a:pt x="16595" y="37085"/>
                  <a:pt x="16684" y="36366"/>
                </a:cubicBezTo>
                <a:cubicBezTo>
                  <a:pt x="16764" y="36216"/>
                  <a:pt x="16874" y="36086"/>
                  <a:pt x="17014" y="35996"/>
                </a:cubicBezTo>
                <a:lnTo>
                  <a:pt x="17014" y="35986"/>
                </a:lnTo>
                <a:cubicBezTo>
                  <a:pt x="17214" y="35846"/>
                  <a:pt x="17424" y="35727"/>
                  <a:pt x="17654" y="35617"/>
                </a:cubicBezTo>
                <a:cubicBezTo>
                  <a:pt x="17813" y="35537"/>
                  <a:pt x="17973" y="35447"/>
                  <a:pt x="18153" y="35347"/>
                </a:cubicBezTo>
                <a:cubicBezTo>
                  <a:pt x="18423" y="35187"/>
                  <a:pt x="18713" y="35047"/>
                  <a:pt x="18992" y="34907"/>
                </a:cubicBezTo>
                <a:cubicBezTo>
                  <a:pt x="19412" y="34728"/>
                  <a:pt x="19811" y="34508"/>
                  <a:pt x="20191" y="34238"/>
                </a:cubicBezTo>
                <a:cubicBezTo>
                  <a:pt x="20261" y="34188"/>
                  <a:pt x="20331" y="34128"/>
                  <a:pt x="20391" y="34068"/>
                </a:cubicBezTo>
                <a:cubicBezTo>
                  <a:pt x="21180" y="33369"/>
                  <a:pt x="21750" y="32440"/>
                  <a:pt x="22299" y="31531"/>
                </a:cubicBezTo>
                <a:cubicBezTo>
                  <a:pt x="22409" y="31351"/>
                  <a:pt x="22519" y="31161"/>
                  <a:pt x="22629" y="30981"/>
                </a:cubicBezTo>
                <a:cubicBezTo>
                  <a:pt x="23438" y="29712"/>
                  <a:pt x="24087" y="28344"/>
                  <a:pt x="24547" y="26905"/>
                </a:cubicBezTo>
                <a:cubicBezTo>
                  <a:pt x="24647" y="26535"/>
                  <a:pt x="24717" y="26166"/>
                  <a:pt x="24757" y="25786"/>
                </a:cubicBezTo>
                <a:cubicBezTo>
                  <a:pt x="24857" y="25047"/>
                  <a:pt x="24957" y="24298"/>
                  <a:pt x="25426" y="23828"/>
                </a:cubicBezTo>
                <a:cubicBezTo>
                  <a:pt x="25496" y="23758"/>
                  <a:pt x="25576" y="23688"/>
                  <a:pt x="25656" y="23618"/>
                </a:cubicBezTo>
                <a:lnTo>
                  <a:pt x="25656" y="23558"/>
                </a:lnTo>
                <a:close/>
                <a:moveTo>
                  <a:pt x="11560" y="47245"/>
                </a:moveTo>
                <a:lnTo>
                  <a:pt x="11560" y="47245"/>
                </a:lnTo>
                <a:cubicBezTo>
                  <a:pt x="11549" y="47285"/>
                  <a:pt x="11549" y="47325"/>
                  <a:pt x="11549" y="47366"/>
                </a:cubicBezTo>
                <a:cubicBezTo>
                  <a:pt x="11549" y="47372"/>
                  <a:pt x="11549" y="47379"/>
                  <a:pt x="11549" y="47385"/>
                </a:cubicBezTo>
                <a:cubicBezTo>
                  <a:pt x="11463" y="47395"/>
                  <a:pt x="11386" y="47405"/>
                  <a:pt x="11309" y="47423"/>
                </a:cubicBezTo>
                <a:lnTo>
                  <a:pt x="11309" y="47423"/>
                </a:lnTo>
                <a:cubicBezTo>
                  <a:pt x="11336" y="47387"/>
                  <a:pt x="11364" y="47352"/>
                  <a:pt x="11400" y="47326"/>
                </a:cubicBezTo>
                <a:cubicBezTo>
                  <a:pt x="11449" y="47296"/>
                  <a:pt x="11499" y="47266"/>
                  <a:pt x="11559" y="47246"/>
                </a:cubicBezTo>
                <a:cubicBezTo>
                  <a:pt x="11559" y="47246"/>
                  <a:pt x="11560" y="47246"/>
                  <a:pt x="11560" y="47245"/>
                </a:cubicBezTo>
                <a:close/>
                <a:moveTo>
                  <a:pt x="13495" y="47413"/>
                </a:moveTo>
                <a:lnTo>
                  <a:pt x="13495" y="47413"/>
                </a:lnTo>
                <a:cubicBezTo>
                  <a:pt x="13509" y="47427"/>
                  <a:pt x="13512" y="47430"/>
                  <a:pt x="13527" y="47445"/>
                </a:cubicBezTo>
                <a:cubicBezTo>
                  <a:pt x="13530" y="47448"/>
                  <a:pt x="13536" y="47454"/>
                  <a:pt x="13543" y="47461"/>
                </a:cubicBezTo>
                <a:lnTo>
                  <a:pt x="13543" y="47461"/>
                </a:lnTo>
                <a:cubicBezTo>
                  <a:pt x="13524" y="47489"/>
                  <a:pt x="13496" y="47517"/>
                  <a:pt x="13468" y="47535"/>
                </a:cubicBezTo>
                <a:cubicBezTo>
                  <a:pt x="13448" y="47545"/>
                  <a:pt x="13428" y="47555"/>
                  <a:pt x="13408" y="47575"/>
                </a:cubicBezTo>
                <a:cubicBezTo>
                  <a:pt x="13394" y="47582"/>
                  <a:pt x="13381" y="47589"/>
                  <a:pt x="13368" y="47595"/>
                </a:cubicBezTo>
                <a:lnTo>
                  <a:pt x="13368" y="47595"/>
                </a:lnTo>
                <a:cubicBezTo>
                  <a:pt x="13368" y="47589"/>
                  <a:pt x="13368" y="47582"/>
                  <a:pt x="13368" y="47575"/>
                </a:cubicBezTo>
                <a:cubicBezTo>
                  <a:pt x="13359" y="47530"/>
                  <a:pt x="13350" y="47485"/>
                  <a:pt x="13341" y="47447"/>
                </a:cubicBezTo>
                <a:lnTo>
                  <a:pt x="13341" y="47447"/>
                </a:lnTo>
                <a:cubicBezTo>
                  <a:pt x="13343" y="47447"/>
                  <a:pt x="13345" y="47446"/>
                  <a:pt x="13348" y="47445"/>
                </a:cubicBezTo>
                <a:cubicBezTo>
                  <a:pt x="13388" y="47435"/>
                  <a:pt x="13428" y="47425"/>
                  <a:pt x="13468" y="47415"/>
                </a:cubicBezTo>
                <a:cubicBezTo>
                  <a:pt x="13478" y="47415"/>
                  <a:pt x="13487" y="47414"/>
                  <a:pt x="13495" y="47413"/>
                </a:cubicBezTo>
                <a:close/>
                <a:moveTo>
                  <a:pt x="13229" y="47455"/>
                </a:moveTo>
                <a:lnTo>
                  <a:pt x="13229" y="47455"/>
                </a:lnTo>
                <a:cubicBezTo>
                  <a:pt x="13239" y="47512"/>
                  <a:pt x="13248" y="47569"/>
                  <a:pt x="13248" y="47625"/>
                </a:cubicBezTo>
                <a:cubicBezTo>
                  <a:pt x="13248" y="47629"/>
                  <a:pt x="13248" y="47633"/>
                  <a:pt x="13248" y="47637"/>
                </a:cubicBezTo>
                <a:lnTo>
                  <a:pt x="13248" y="47637"/>
                </a:lnTo>
                <a:cubicBezTo>
                  <a:pt x="13191" y="47652"/>
                  <a:pt x="13135" y="47667"/>
                  <a:pt x="13078" y="47675"/>
                </a:cubicBezTo>
                <a:lnTo>
                  <a:pt x="13058" y="47675"/>
                </a:lnTo>
                <a:lnTo>
                  <a:pt x="13050" y="47676"/>
                </a:lnTo>
                <a:lnTo>
                  <a:pt x="13050" y="47676"/>
                </a:lnTo>
                <a:lnTo>
                  <a:pt x="13008" y="47625"/>
                </a:lnTo>
                <a:lnTo>
                  <a:pt x="13008" y="47625"/>
                </a:lnTo>
                <a:cubicBezTo>
                  <a:pt x="13008" y="47625"/>
                  <a:pt x="13008" y="47625"/>
                  <a:pt x="13008" y="47625"/>
                </a:cubicBezTo>
                <a:cubicBezTo>
                  <a:pt x="12988" y="47585"/>
                  <a:pt x="12968" y="47525"/>
                  <a:pt x="12948" y="47475"/>
                </a:cubicBezTo>
                <a:cubicBezTo>
                  <a:pt x="12948" y="47475"/>
                  <a:pt x="12948" y="47475"/>
                  <a:pt x="12948" y="47475"/>
                </a:cubicBezTo>
                <a:lnTo>
                  <a:pt x="12948" y="47475"/>
                </a:lnTo>
                <a:cubicBezTo>
                  <a:pt x="13041" y="47474"/>
                  <a:pt x="13134" y="47465"/>
                  <a:pt x="13218" y="47455"/>
                </a:cubicBezTo>
                <a:cubicBezTo>
                  <a:pt x="13222" y="47455"/>
                  <a:pt x="13225" y="47455"/>
                  <a:pt x="13229" y="47455"/>
                </a:cubicBezTo>
                <a:close/>
                <a:moveTo>
                  <a:pt x="12117" y="47475"/>
                </a:moveTo>
                <a:cubicBezTo>
                  <a:pt x="12147" y="47550"/>
                  <a:pt x="12192" y="47632"/>
                  <a:pt x="12229" y="47705"/>
                </a:cubicBezTo>
                <a:lnTo>
                  <a:pt x="11714" y="47705"/>
                </a:lnTo>
                <a:cubicBezTo>
                  <a:pt x="11712" y="47702"/>
                  <a:pt x="11711" y="47699"/>
                  <a:pt x="11709" y="47695"/>
                </a:cubicBezTo>
                <a:cubicBezTo>
                  <a:pt x="11692" y="47625"/>
                  <a:pt x="11674" y="47562"/>
                  <a:pt x="11663" y="47494"/>
                </a:cubicBezTo>
                <a:lnTo>
                  <a:pt x="11663" y="47494"/>
                </a:lnTo>
                <a:cubicBezTo>
                  <a:pt x="11796" y="47484"/>
                  <a:pt x="11938" y="47475"/>
                  <a:pt x="12079" y="47475"/>
                </a:cubicBezTo>
                <a:close/>
                <a:moveTo>
                  <a:pt x="12758" y="47475"/>
                </a:moveTo>
                <a:cubicBezTo>
                  <a:pt x="12788" y="47515"/>
                  <a:pt x="12828" y="47575"/>
                  <a:pt x="12868" y="47625"/>
                </a:cubicBezTo>
                <a:cubicBezTo>
                  <a:pt x="12875" y="47636"/>
                  <a:pt x="12882" y="47645"/>
                  <a:pt x="12889" y="47654"/>
                </a:cubicBezTo>
                <a:lnTo>
                  <a:pt x="12889" y="47654"/>
                </a:lnTo>
                <a:cubicBezTo>
                  <a:pt x="12895" y="47670"/>
                  <a:pt x="12898" y="47679"/>
                  <a:pt x="12901" y="47688"/>
                </a:cubicBezTo>
                <a:lnTo>
                  <a:pt x="12901" y="47688"/>
                </a:lnTo>
                <a:cubicBezTo>
                  <a:pt x="12721" y="47705"/>
                  <a:pt x="12549" y="47705"/>
                  <a:pt x="12369" y="47705"/>
                </a:cubicBezTo>
                <a:lnTo>
                  <a:pt x="12355" y="47705"/>
                </a:lnTo>
                <a:cubicBezTo>
                  <a:pt x="12353" y="47702"/>
                  <a:pt x="12351" y="47699"/>
                  <a:pt x="12349" y="47695"/>
                </a:cubicBezTo>
                <a:cubicBezTo>
                  <a:pt x="12304" y="47624"/>
                  <a:pt x="12260" y="47553"/>
                  <a:pt x="12223" y="47475"/>
                </a:cubicBezTo>
                <a:close/>
                <a:moveTo>
                  <a:pt x="11552" y="47503"/>
                </a:moveTo>
                <a:lnTo>
                  <a:pt x="11552" y="47503"/>
                </a:lnTo>
                <a:cubicBezTo>
                  <a:pt x="11561" y="47569"/>
                  <a:pt x="11572" y="47641"/>
                  <a:pt x="11599" y="47705"/>
                </a:cubicBezTo>
                <a:cubicBezTo>
                  <a:pt x="11599" y="47705"/>
                  <a:pt x="11599" y="47705"/>
                  <a:pt x="11599" y="47705"/>
                </a:cubicBezTo>
                <a:lnTo>
                  <a:pt x="11599" y="47705"/>
                </a:lnTo>
                <a:cubicBezTo>
                  <a:pt x="11467" y="47706"/>
                  <a:pt x="11343" y="47716"/>
                  <a:pt x="11220" y="47735"/>
                </a:cubicBezTo>
                <a:lnTo>
                  <a:pt x="11200" y="47737"/>
                </a:lnTo>
                <a:lnTo>
                  <a:pt x="11200" y="47737"/>
                </a:lnTo>
                <a:cubicBezTo>
                  <a:pt x="11201" y="47680"/>
                  <a:pt x="11211" y="47623"/>
                  <a:pt x="11230" y="47575"/>
                </a:cubicBezTo>
                <a:cubicBezTo>
                  <a:pt x="11230" y="47573"/>
                  <a:pt x="11230" y="47571"/>
                  <a:pt x="11230" y="47570"/>
                </a:cubicBezTo>
                <a:lnTo>
                  <a:pt x="11230" y="47570"/>
                </a:lnTo>
                <a:cubicBezTo>
                  <a:pt x="11332" y="47543"/>
                  <a:pt x="11426" y="47524"/>
                  <a:pt x="11529" y="47505"/>
                </a:cubicBezTo>
                <a:lnTo>
                  <a:pt x="11552" y="47503"/>
                </a:lnTo>
                <a:close/>
                <a:moveTo>
                  <a:pt x="11099" y="47621"/>
                </a:moveTo>
                <a:cubicBezTo>
                  <a:pt x="11090" y="47666"/>
                  <a:pt x="11090" y="47711"/>
                  <a:pt x="11090" y="47748"/>
                </a:cubicBezTo>
                <a:lnTo>
                  <a:pt x="11090" y="47748"/>
                </a:lnTo>
                <a:cubicBezTo>
                  <a:pt x="11017" y="47757"/>
                  <a:pt x="10944" y="47767"/>
                  <a:pt x="10880" y="47785"/>
                </a:cubicBezTo>
                <a:cubicBezTo>
                  <a:pt x="10870" y="47787"/>
                  <a:pt x="10861" y="47789"/>
                  <a:pt x="10851" y="47791"/>
                </a:cubicBezTo>
                <a:lnTo>
                  <a:pt x="10851" y="47791"/>
                </a:lnTo>
                <a:cubicBezTo>
                  <a:pt x="10878" y="47758"/>
                  <a:pt x="10905" y="47731"/>
                  <a:pt x="10940" y="47705"/>
                </a:cubicBezTo>
                <a:cubicBezTo>
                  <a:pt x="10990" y="47675"/>
                  <a:pt x="11040" y="47645"/>
                  <a:pt x="11090" y="47625"/>
                </a:cubicBezTo>
                <a:cubicBezTo>
                  <a:pt x="11093" y="47624"/>
                  <a:pt x="11096" y="47622"/>
                  <a:pt x="11099" y="47621"/>
                </a:cubicBezTo>
                <a:close/>
                <a:moveTo>
                  <a:pt x="13233" y="47750"/>
                </a:moveTo>
                <a:cubicBezTo>
                  <a:pt x="13232" y="47755"/>
                  <a:pt x="13230" y="47760"/>
                  <a:pt x="13228" y="47765"/>
                </a:cubicBezTo>
                <a:cubicBezTo>
                  <a:pt x="13219" y="47783"/>
                  <a:pt x="13209" y="47810"/>
                  <a:pt x="13193" y="47830"/>
                </a:cubicBezTo>
                <a:lnTo>
                  <a:pt x="13193" y="47830"/>
                </a:lnTo>
                <a:lnTo>
                  <a:pt x="13148" y="47785"/>
                </a:lnTo>
                <a:lnTo>
                  <a:pt x="13141" y="47777"/>
                </a:lnTo>
                <a:lnTo>
                  <a:pt x="13141" y="47777"/>
                </a:lnTo>
                <a:lnTo>
                  <a:pt x="13158" y="47775"/>
                </a:lnTo>
                <a:lnTo>
                  <a:pt x="13233" y="47750"/>
                </a:lnTo>
                <a:close/>
                <a:moveTo>
                  <a:pt x="13082" y="47879"/>
                </a:moveTo>
                <a:lnTo>
                  <a:pt x="13112" y="47909"/>
                </a:lnTo>
                <a:lnTo>
                  <a:pt x="13112" y="47909"/>
                </a:lnTo>
                <a:cubicBezTo>
                  <a:pt x="13105" y="47913"/>
                  <a:pt x="13095" y="47915"/>
                  <a:pt x="13088" y="47919"/>
                </a:cubicBezTo>
                <a:lnTo>
                  <a:pt x="13088" y="47919"/>
                </a:lnTo>
                <a:cubicBezTo>
                  <a:pt x="13087" y="47906"/>
                  <a:pt x="13086" y="47893"/>
                  <a:pt x="13082" y="47879"/>
                </a:cubicBezTo>
                <a:close/>
                <a:moveTo>
                  <a:pt x="12935" y="47797"/>
                </a:moveTo>
                <a:cubicBezTo>
                  <a:pt x="12937" y="47806"/>
                  <a:pt x="12938" y="47816"/>
                  <a:pt x="12938" y="47825"/>
                </a:cubicBezTo>
                <a:cubicBezTo>
                  <a:pt x="12956" y="47880"/>
                  <a:pt x="12966" y="47927"/>
                  <a:pt x="12968" y="47980"/>
                </a:cubicBezTo>
                <a:lnTo>
                  <a:pt x="12968" y="47980"/>
                </a:lnTo>
                <a:cubicBezTo>
                  <a:pt x="12965" y="47982"/>
                  <a:pt x="12961" y="47983"/>
                  <a:pt x="12958" y="47985"/>
                </a:cubicBezTo>
                <a:cubicBezTo>
                  <a:pt x="12844" y="48023"/>
                  <a:pt x="12729" y="48043"/>
                  <a:pt x="12615" y="48053"/>
                </a:cubicBezTo>
                <a:lnTo>
                  <a:pt x="12615" y="48053"/>
                </a:lnTo>
                <a:cubicBezTo>
                  <a:pt x="12613" y="48051"/>
                  <a:pt x="12610" y="48048"/>
                  <a:pt x="12608" y="48045"/>
                </a:cubicBezTo>
                <a:cubicBezTo>
                  <a:pt x="12548" y="47975"/>
                  <a:pt x="12488" y="47905"/>
                  <a:pt x="12429" y="47825"/>
                </a:cubicBezTo>
                <a:lnTo>
                  <a:pt x="12439" y="47825"/>
                </a:lnTo>
                <a:cubicBezTo>
                  <a:pt x="12614" y="47825"/>
                  <a:pt x="12779" y="47816"/>
                  <a:pt x="12935" y="47797"/>
                </a:cubicBezTo>
                <a:close/>
                <a:moveTo>
                  <a:pt x="12309" y="47825"/>
                </a:moveTo>
                <a:cubicBezTo>
                  <a:pt x="12369" y="47905"/>
                  <a:pt x="12419" y="47985"/>
                  <a:pt x="12488" y="48055"/>
                </a:cubicBezTo>
                <a:cubicBezTo>
                  <a:pt x="12491" y="48058"/>
                  <a:pt x="12493" y="48061"/>
                  <a:pt x="12496" y="48064"/>
                </a:cubicBezTo>
                <a:lnTo>
                  <a:pt x="12496" y="48064"/>
                </a:lnTo>
                <a:cubicBezTo>
                  <a:pt x="12490" y="48065"/>
                  <a:pt x="12484" y="48065"/>
                  <a:pt x="12478" y="48065"/>
                </a:cubicBezTo>
                <a:cubicBezTo>
                  <a:pt x="12295" y="48084"/>
                  <a:pt x="12103" y="48085"/>
                  <a:pt x="11901" y="48085"/>
                </a:cubicBezTo>
                <a:lnTo>
                  <a:pt x="11901" y="48085"/>
                </a:lnTo>
                <a:cubicBezTo>
                  <a:pt x="11897" y="48078"/>
                  <a:pt x="11893" y="48072"/>
                  <a:pt x="11889" y="48065"/>
                </a:cubicBezTo>
                <a:cubicBezTo>
                  <a:pt x="11841" y="47988"/>
                  <a:pt x="11802" y="47911"/>
                  <a:pt x="11764" y="47825"/>
                </a:cubicBezTo>
                <a:close/>
                <a:moveTo>
                  <a:pt x="11639" y="47825"/>
                </a:moveTo>
                <a:cubicBezTo>
                  <a:pt x="11669" y="47905"/>
                  <a:pt x="11709" y="47995"/>
                  <a:pt x="11759" y="48075"/>
                </a:cubicBezTo>
                <a:cubicBezTo>
                  <a:pt x="11762" y="48078"/>
                  <a:pt x="11764" y="48081"/>
                  <a:pt x="11766" y="48085"/>
                </a:cubicBezTo>
                <a:lnTo>
                  <a:pt x="11246" y="48085"/>
                </a:lnTo>
                <a:cubicBezTo>
                  <a:pt x="11219" y="48017"/>
                  <a:pt x="11209" y="47942"/>
                  <a:pt x="11200" y="47875"/>
                </a:cubicBezTo>
                <a:cubicBezTo>
                  <a:pt x="11200" y="47865"/>
                  <a:pt x="11200" y="47856"/>
                  <a:pt x="11200" y="47847"/>
                </a:cubicBezTo>
                <a:lnTo>
                  <a:pt x="11200" y="47847"/>
                </a:lnTo>
                <a:cubicBezTo>
                  <a:pt x="11203" y="47847"/>
                  <a:pt x="11206" y="47846"/>
                  <a:pt x="11210" y="47845"/>
                </a:cubicBezTo>
                <a:cubicBezTo>
                  <a:pt x="11340" y="47835"/>
                  <a:pt x="11489" y="47825"/>
                  <a:pt x="11639" y="47825"/>
                </a:cubicBezTo>
                <a:close/>
                <a:moveTo>
                  <a:pt x="11086" y="47865"/>
                </a:moveTo>
                <a:cubicBezTo>
                  <a:pt x="11087" y="47872"/>
                  <a:pt x="11088" y="47878"/>
                  <a:pt x="11090" y="47885"/>
                </a:cubicBezTo>
                <a:cubicBezTo>
                  <a:pt x="11090" y="47952"/>
                  <a:pt x="11108" y="48018"/>
                  <a:pt x="11127" y="48085"/>
                </a:cubicBezTo>
                <a:lnTo>
                  <a:pt x="11127" y="48085"/>
                </a:lnTo>
                <a:cubicBezTo>
                  <a:pt x="10988" y="48085"/>
                  <a:pt x="10859" y="48095"/>
                  <a:pt x="10740" y="48115"/>
                </a:cubicBezTo>
                <a:cubicBezTo>
                  <a:pt x="10737" y="48115"/>
                  <a:pt x="10735" y="48115"/>
                  <a:pt x="10732" y="48115"/>
                </a:cubicBezTo>
                <a:lnTo>
                  <a:pt x="10732" y="48115"/>
                </a:lnTo>
                <a:cubicBezTo>
                  <a:pt x="10741" y="48058"/>
                  <a:pt x="10751" y="48002"/>
                  <a:pt x="10770" y="47955"/>
                </a:cubicBezTo>
                <a:lnTo>
                  <a:pt x="10770" y="47945"/>
                </a:lnTo>
                <a:cubicBezTo>
                  <a:pt x="10773" y="47939"/>
                  <a:pt x="10775" y="47932"/>
                  <a:pt x="10778" y="47926"/>
                </a:cubicBezTo>
                <a:lnTo>
                  <a:pt x="10778" y="47926"/>
                </a:lnTo>
                <a:cubicBezTo>
                  <a:pt x="10778" y="47926"/>
                  <a:pt x="10779" y="47925"/>
                  <a:pt x="10780" y="47925"/>
                </a:cubicBezTo>
                <a:cubicBezTo>
                  <a:pt x="10879" y="47895"/>
                  <a:pt x="10987" y="47876"/>
                  <a:pt x="11086" y="47865"/>
                </a:cubicBezTo>
                <a:close/>
                <a:moveTo>
                  <a:pt x="10642" y="47988"/>
                </a:moveTo>
                <a:cubicBezTo>
                  <a:pt x="10632" y="48033"/>
                  <a:pt x="10626" y="48077"/>
                  <a:pt x="10620" y="48125"/>
                </a:cubicBezTo>
                <a:cubicBezTo>
                  <a:pt x="10542" y="48135"/>
                  <a:pt x="10473" y="48154"/>
                  <a:pt x="10405" y="48164"/>
                </a:cubicBezTo>
                <a:lnTo>
                  <a:pt x="10405" y="48164"/>
                </a:lnTo>
                <a:cubicBezTo>
                  <a:pt x="10407" y="48161"/>
                  <a:pt x="10409" y="48158"/>
                  <a:pt x="10410" y="48155"/>
                </a:cubicBezTo>
                <a:cubicBezTo>
                  <a:pt x="10440" y="48125"/>
                  <a:pt x="10470" y="48095"/>
                  <a:pt x="10510" y="48065"/>
                </a:cubicBezTo>
                <a:cubicBezTo>
                  <a:pt x="10548" y="48036"/>
                  <a:pt x="10595" y="48008"/>
                  <a:pt x="10642" y="47988"/>
                </a:cubicBezTo>
                <a:close/>
                <a:moveTo>
                  <a:pt x="12945" y="48118"/>
                </a:moveTo>
                <a:cubicBezTo>
                  <a:pt x="12943" y="48124"/>
                  <a:pt x="12941" y="48129"/>
                  <a:pt x="12938" y="48135"/>
                </a:cubicBezTo>
                <a:cubicBezTo>
                  <a:pt x="12908" y="48195"/>
                  <a:pt x="12878" y="48235"/>
                  <a:pt x="12828" y="48275"/>
                </a:cubicBezTo>
                <a:lnTo>
                  <a:pt x="12828" y="48275"/>
                </a:lnTo>
                <a:cubicBezTo>
                  <a:pt x="12821" y="48268"/>
                  <a:pt x="12815" y="48261"/>
                  <a:pt x="12808" y="48255"/>
                </a:cubicBezTo>
                <a:lnTo>
                  <a:pt x="12723" y="48170"/>
                </a:lnTo>
                <a:lnTo>
                  <a:pt x="12723" y="48170"/>
                </a:lnTo>
                <a:cubicBezTo>
                  <a:pt x="12791" y="48159"/>
                  <a:pt x="12858" y="48142"/>
                  <a:pt x="12918" y="48125"/>
                </a:cubicBezTo>
                <a:cubicBezTo>
                  <a:pt x="12927" y="48123"/>
                  <a:pt x="12936" y="48121"/>
                  <a:pt x="12945" y="48118"/>
                </a:cubicBezTo>
                <a:close/>
                <a:moveTo>
                  <a:pt x="25656" y="22829"/>
                </a:moveTo>
                <a:cubicBezTo>
                  <a:pt x="25516" y="22929"/>
                  <a:pt x="25396" y="23039"/>
                  <a:pt x="25286" y="23169"/>
                </a:cubicBezTo>
                <a:cubicBezTo>
                  <a:pt x="24817" y="23688"/>
                  <a:pt x="24707" y="24477"/>
                  <a:pt x="24607" y="25247"/>
                </a:cubicBezTo>
                <a:cubicBezTo>
                  <a:pt x="24557" y="25656"/>
                  <a:pt x="24477" y="26056"/>
                  <a:pt x="24367" y="26455"/>
                </a:cubicBezTo>
                <a:cubicBezTo>
                  <a:pt x="23848" y="28024"/>
                  <a:pt x="23128" y="29513"/>
                  <a:pt x="22219" y="30891"/>
                </a:cubicBezTo>
                <a:cubicBezTo>
                  <a:pt x="22099" y="31091"/>
                  <a:pt x="21969" y="31291"/>
                  <a:pt x="21849" y="31491"/>
                </a:cubicBezTo>
                <a:cubicBezTo>
                  <a:pt x="21280" y="32410"/>
                  <a:pt x="20691" y="33359"/>
                  <a:pt x="19881" y="34058"/>
                </a:cubicBezTo>
                <a:cubicBezTo>
                  <a:pt x="19821" y="34108"/>
                  <a:pt x="19771" y="34148"/>
                  <a:pt x="19712" y="34198"/>
                </a:cubicBezTo>
                <a:cubicBezTo>
                  <a:pt x="19312" y="34478"/>
                  <a:pt x="18872" y="34718"/>
                  <a:pt x="18423" y="34897"/>
                </a:cubicBezTo>
                <a:cubicBezTo>
                  <a:pt x="18093" y="35037"/>
                  <a:pt x="17773" y="35197"/>
                  <a:pt x="17464" y="35367"/>
                </a:cubicBezTo>
                <a:cubicBezTo>
                  <a:pt x="17294" y="35467"/>
                  <a:pt x="17124" y="35557"/>
                  <a:pt x="16954" y="35637"/>
                </a:cubicBezTo>
                <a:cubicBezTo>
                  <a:pt x="16724" y="35737"/>
                  <a:pt x="16505" y="35856"/>
                  <a:pt x="16305" y="35996"/>
                </a:cubicBezTo>
                <a:cubicBezTo>
                  <a:pt x="16125" y="36116"/>
                  <a:pt x="16005" y="36296"/>
                  <a:pt x="15945" y="36496"/>
                </a:cubicBezTo>
                <a:cubicBezTo>
                  <a:pt x="15725" y="37325"/>
                  <a:pt x="16555" y="37925"/>
                  <a:pt x="17164" y="38354"/>
                </a:cubicBezTo>
                <a:cubicBezTo>
                  <a:pt x="17494" y="38564"/>
                  <a:pt x="17843" y="38734"/>
                  <a:pt x="18213" y="38854"/>
                </a:cubicBezTo>
                <a:cubicBezTo>
                  <a:pt x="18752" y="39063"/>
                  <a:pt x="19312" y="39273"/>
                  <a:pt x="19712" y="39643"/>
                </a:cubicBezTo>
                <a:cubicBezTo>
                  <a:pt x="19801" y="39733"/>
                  <a:pt x="20011" y="39943"/>
                  <a:pt x="20011" y="39983"/>
                </a:cubicBezTo>
                <a:cubicBezTo>
                  <a:pt x="20011" y="39983"/>
                  <a:pt x="19991" y="40003"/>
                  <a:pt x="19961" y="40013"/>
                </a:cubicBezTo>
                <a:cubicBezTo>
                  <a:pt x="19931" y="40023"/>
                  <a:pt x="19891" y="40042"/>
                  <a:pt x="19861" y="40062"/>
                </a:cubicBezTo>
                <a:cubicBezTo>
                  <a:pt x="19781" y="40122"/>
                  <a:pt x="19761" y="40232"/>
                  <a:pt x="19781" y="40402"/>
                </a:cubicBezTo>
                <a:cubicBezTo>
                  <a:pt x="19821" y="40602"/>
                  <a:pt x="19831" y="40802"/>
                  <a:pt x="19801" y="41012"/>
                </a:cubicBezTo>
                <a:cubicBezTo>
                  <a:pt x="19771" y="41121"/>
                  <a:pt x="19781" y="41241"/>
                  <a:pt x="19811" y="41351"/>
                </a:cubicBezTo>
                <a:cubicBezTo>
                  <a:pt x="20011" y="41581"/>
                  <a:pt x="20221" y="41791"/>
                  <a:pt x="20451" y="41981"/>
                </a:cubicBezTo>
                <a:cubicBezTo>
                  <a:pt x="20671" y="42170"/>
                  <a:pt x="20880" y="42370"/>
                  <a:pt x="21080" y="42580"/>
                </a:cubicBezTo>
                <a:cubicBezTo>
                  <a:pt x="21500" y="43060"/>
                  <a:pt x="21760" y="43609"/>
                  <a:pt x="22039" y="44189"/>
                </a:cubicBezTo>
                <a:cubicBezTo>
                  <a:pt x="22109" y="44348"/>
                  <a:pt x="22189" y="44508"/>
                  <a:pt x="22259" y="44668"/>
                </a:cubicBezTo>
                <a:cubicBezTo>
                  <a:pt x="22339" y="44828"/>
                  <a:pt x="22409" y="44958"/>
                  <a:pt x="22479" y="45108"/>
                </a:cubicBezTo>
                <a:cubicBezTo>
                  <a:pt x="22829" y="45827"/>
                  <a:pt x="23198" y="46576"/>
                  <a:pt x="23688" y="47166"/>
                </a:cubicBezTo>
                <a:cubicBezTo>
                  <a:pt x="24007" y="47565"/>
                  <a:pt x="24407" y="47905"/>
                  <a:pt x="24857" y="48155"/>
                </a:cubicBezTo>
                <a:cubicBezTo>
                  <a:pt x="25066" y="48268"/>
                  <a:pt x="25306" y="48328"/>
                  <a:pt x="25544" y="48328"/>
                </a:cubicBezTo>
                <a:cubicBezTo>
                  <a:pt x="25578" y="48328"/>
                  <a:pt x="25612" y="48327"/>
                  <a:pt x="25646" y="48325"/>
                </a:cubicBezTo>
                <a:lnTo>
                  <a:pt x="25646" y="48285"/>
                </a:lnTo>
                <a:cubicBezTo>
                  <a:pt x="25608" y="48290"/>
                  <a:pt x="25569" y="48292"/>
                  <a:pt x="25530" y="48292"/>
                </a:cubicBezTo>
                <a:cubicBezTo>
                  <a:pt x="24933" y="48292"/>
                  <a:pt x="24225" y="47736"/>
                  <a:pt x="23728" y="47136"/>
                </a:cubicBezTo>
                <a:cubicBezTo>
                  <a:pt x="23238" y="46556"/>
                  <a:pt x="22879" y="45807"/>
                  <a:pt x="22529" y="45088"/>
                </a:cubicBezTo>
                <a:cubicBezTo>
                  <a:pt x="22449" y="44938"/>
                  <a:pt x="22379" y="44798"/>
                  <a:pt x="22309" y="44648"/>
                </a:cubicBezTo>
                <a:cubicBezTo>
                  <a:pt x="22239" y="44508"/>
                  <a:pt x="22149" y="44328"/>
                  <a:pt x="22079" y="44179"/>
                </a:cubicBezTo>
                <a:cubicBezTo>
                  <a:pt x="21800" y="43589"/>
                  <a:pt x="21540" y="43040"/>
                  <a:pt x="21120" y="42550"/>
                </a:cubicBezTo>
                <a:cubicBezTo>
                  <a:pt x="20920" y="42340"/>
                  <a:pt x="20711" y="42140"/>
                  <a:pt x="20491" y="41951"/>
                </a:cubicBezTo>
                <a:cubicBezTo>
                  <a:pt x="20261" y="41761"/>
                  <a:pt x="20051" y="41551"/>
                  <a:pt x="19861" y="41331"/>
                </a:cubicBezTo>
                <a:cubicBezTo>
                  <a:pt x="19831" y="41221"/>
                  <a:pt x="19821" y="41111"/>
                  <a:pt x="19851" y="41012"/>
                </a:cubicBezTo>
                <a:cubicBezTo>
                  <a:pt x="19881" y="40802"/>
                  <a:pt x="19871" y="40592"/>
                  <a:pt x="19831" y="40382"/>
                </a:cubicBezTo>
                <a:cubicBezTo>
                  <a:pt x="19811" y="40242"/>
                  <a:pt x="19831" y="40142"/>
                  <a:pt x="19891" y="40092"/>
                </a:cubicBezTo>
                <a:cubicBezTo>
                  <a:pt x="19921" y="40072"/>
                  <a:pt x="19951" y="40062"/>
                  <a:pt x="19981" y="40052"/>
                </a:cubicBezTo>
                <a:cubicBezTo>
                  <a:pt x="20031" y="40033"/>
                  <a:pt x="20061" y="40013"/>
                  <a:pt x="20061" y="39983"/>
                </a:cubicBezTo>
                <a:cubicBezTo>
                  <a:pt x="20061" y="39953"/>
                  <a:pt x="20021" y="39853"/>
                  <a:pt x="19742" y="39603"/>
                </a:cubicBezTo>
                <a:cubicBezTo>
                  <a:pt x="19342" y="39233"/>
                  <a:pt x="18772" y="39013"/>
                  <a:pt x="18233" y="38804"/>
                </a:cubicBezTo>
                <a:cubicBezTo>
                  <a:pt x="17863" y="38684"/>
                  <a:pt x="17514" y="38524"/>
                  <a:pt x="17194" y="38314"/>
                </a:cubicBezTo>
                <a:cubicBezTo>
                  <a:pt x="16595" y="37885"/>
                  <a:pt x="15785" y="37305"/>
                  <a:pt x="15995" y="36506"/>
                </a:cubicBezTo>
                <a:cubicBezTo>
                  <a:pt x="16045" y="36316"/>
                  <a:pt x="16165" y="36156"/>
                  <a:pt x="16335" y="36046"/>
                </a:cubicBezTo>
                <a:cubicBezTo>
                  <a:pt x="16535" y="35896"/>
                  <a:pt x="16744" y="35777"/>
                  <a:pt x="16974" y="35677"/>
                </a:cubicBezTo>
                <a:cubicBezTo>
                  <a:pt x="17144" y="35597"/>
                  <a:pt x="17324" y="35517"/>
                  <a:pt x="17484" y="35417"/>
                </a:cubicBezTo>
                <a:cubicBezTo>
                  <a:pt x="17793" y="35237"/>
                  <a:pt x="18113" y="35077"/>
                  <a:pt x="18443" y="34947"/>
                </a:cubicBezTo>
                <a:cubicBezTo>
                  <a:pt x="18902" y="34758"/>
                  <a:pt x="19332" y="34518"/>
                  <a:pt x="19742" y="34238"/>
                </a:cubicBezTo>
                <a:cubicBezTo>
                  <a:pt x="19801" y="34188"/>
                  <a:pt x="19861" y="34138"/>
                  <a:pt x="19911" y="34098"/>
                </a:cubicBezTo>
                <a:cubicBezTo>
                  <a:pt x="20731" y="33389"/>
                  <a:pt x="21320" y="32440"/>
                  <a:pt x="21889" y="31521"/>
                </a:cubicBezTo>
                <a:cubicBezTo>
                  <a:pt x="22019" y="31321"/>
                  <a:pt x="22139" y="31121"/>
                  <a:pt x="22269" y="30921"/>
                </a:cubicBezTo>
                <a:cubicBezTo>
                  <a:pt x="23178" y="29543"/>
                  <a:pt x="23898" y="28044"/>
                  <a:pt x="24417" y="26475"/>
                </a:cubicBezTo>
                <a:cubicBezTo>
                  <a:pt x="24527" y="26076"/>
                  <a:pt x="24607" y="25666"/>
                  <a:pt x="24657" y="25247"/>
                </a:cubicBezTo>
                <a:cubicBezTo>
                  <a:pt x="24757" y="24497"/>
                  <a:pt x="24867" y="23708"/>
                  <a:pt x="25326" y="23209"/>
                </a:cubicBezTo>
                <a:cubicBezTo>
                  <a:pt x="25416" y="23089"/>
                  <a:pt x="25536" y="22989"/>
                  <a:pt x="25656" y="22889"/>
                </a:cubicBezTo>
                <a:lnTo>
                  <a:pt x="25656" y="22829"/>
                </a:lnTo>
                <a:close/>
                <a:moveTo>
                  <a:pt x="12595" y="48184"/>
                </a:moveTo>
                <a:cubicBezTo>
                  <a:pt x="12626" y="48222"/>
                  <a:pt x="12671" y="48268"/>
                  <a:pt x="12708" y="48315"/>
                </a:cubicBezTo>
                <a:lnTo>
                  <a:pt x="12725" y="48330"/>
                </a:lnTo>
                <a:lnTo>
                  <a:pt x="12725" y="48330"/>
                </a:lnTo>
                <a:cubicBezTo>
                  <a:pt x="12720" y="48331"/>
                  <a:pt x="12714" y="48333"/>
                  <a:pt x="12708" y="48335"/>
                </a:cubicBezTo>
                <a:cubicBezTo>
                  <a:pt x="12539" y="48400"/>
                  <a:pt x="12370" y="48440"/>
                  <a:pt x="12184" y="48452"/>
                </a:cubicBezTo>
                <a:lnTo>
                  <a:pt x="12184" y="48452"/>
                </a:lnTo>
                <a:lnTo>
                  <a:pt x="12159" y="48424"/>
                </a:lnTo>
                <a:cubicBezTo>
                  <a:pt x="12095" y="48351"/>
                  <a:pt x="12039" y="48286"/>
                  <a:pt x="11992" y="48215"/>
                </a:cubicBezTo>
                <a:lnTo>
                  <a:pt x="11992" y="48215"/>
                </a:lnTo>
                <a:cubicBezTo>
                  <a:pt x="12199" y="48215"/>
                  <a:pt x="12388" y="48213"/>
                  <a:pt x="12568" y="48185"/>
                </a:cubicBezTo>
                <a:cubicBezTo>
                  <a:pt x="12577" y="48185"/>
                  <a:pt x="12586" y="48184"/>
                  <a:pt x="12595" y="48184"/>
                </a:cubicBezTo>
                <a:close/>
                <a:moveTo>
                  <a:pt x="11166" y="48215"/>
                </a:moveTo>
                <a:cubicBezTo>
                  <a:pt x="11167" y="48218"/>
                  <a:pt x="11168" y="48221"/>
                  <a:pt x="11170" y="48225"/>
                </a:cubicBezTo>
                <a:cubicBezTo>
                  <a:pt x="11200" y="48305"/>
                  <a:pt x="11240" y="48385"/>
                  <a:pt x="11290" y="48454"/>
                </a:cubicBezTo>
                <a:cubicBezTo>
                  <a:pt x="11291" y="48458"/>
                  <a:pt x="11292" y="48461"/>
                  <a:pt x="11294" y="48464"/>
                </a:cubicBezTo>
                <a:lnTo>
                  <a:pt x="10780" y="48464"/>
                </a:lnTo>
                <a:cubicBezTo>
                  <a:pt x="10760" y="48395"/>
                  <a:pt x="10740" y="48325"/>
                  <a:pt x="10730" y="48245"/>
                </a:cubicBezTo>
                <a:cubicBezTo>
                  <a:pt x="10730" y="48241"/>
                  <a:pt x="10730" y="48238"/>
                  <a:pt x="10730" y="48235"/>
                </a:cubicBezTo>
                <a:cubicBezTo>
                  <a:pt x="10870" y="48225"/>
                  <a:pt x="11010" y="48215"/>
                  <a:pt x="11160" y="48215"/>
                </a:cubicBezTo>
                <a:close/>
                <a:moveTo>
                  <a:pt x="11852" y="48215"/>
                </a:moveTo>
                <a:cubicBezTo>
                  <a:pt x="11899" y="48288"/>
                  <a:pt x="11955" y="48361"/>
                  <a:pt x="12019" y="48434"/>
                </a:cubicBezTo>
                <a:lnTo>
                  <a:pt x="12042" y="48462"/>
                </a:lnTo>
                <a:lnTo>
                  <a:pt x="12042" y="48462"/>
                </a:lnTo>
                <a:lnTo>
                  <a:pt x="12009" y="48464"/>
                </a:lnTo>
                <a:lnTo>
                  <a:pt x="11419" y="48464"/>
                </a:lnTo>
                <a:cubicBezTo>
                  <a:pt x="11370" y="48385"/>
                  <a:pt x="11330" y="48305"/>
                  <a:pt x="11290" y="48225"/>
                </a:cubicBezTo>
                <a:cubicBezTo>
                  <a:pt x="11289" y="48221"/>
                  <a:pt x="11288" y="48218"/>
                  <a:pt x="11287" y="48215"/>
                </a:cubicBezTo>
                <a:close/>
                <a:moveTo>
                  <a:pt x="10620" y="48255"/>
                </a:moveTo>
                <a:cubicBezTo>
                  <a:pt x="10630" y="48325"/>
                  <a:pt x="10640" y="48395"/>
                  <a:pt x="10660" y="48454"/>
                </a:cubicBezTo>
                <a:cubicBezTo>
                  <a:pt x="10661" y="48458"/>
                  <a:pt x="10662" y="48461"/>
                  <a:pt x="10663" y="48464"/>
                </a:cubicBezTo>
                <a:lnTo>
                  <a:pt x="10663" y="48464"/>
                </a:lnTo>
                <a:cubicBezTo>
                  <a:pt x="10545" y="48465"/>
                  <a:pt x="10418" y="48485"/>
                  <a:pt x="10301" y="48494"/>
                </a:cubicBezTo>
                <a:cubicBezTo>
                  <a:pt x="10299" y="48494"/>
                  <a:pt x="10298" y="48494"/>
                  <a:pt x="10296" y="48494"/>
                </a:cubicBezTo>
                <a:lnTo>
                  <a:pt x="10296" y="48494"/>
                </a:lnTo>
                <a:cubicBezTo>
                  <a:pt x="10298" y="48488"/>
                  <a:pt x="10299" y="48481"/>
                  <a:pt x="10301" y="48474"/>
                </a:cubicBezTo>
                <a:cubicBezTo>
                  <a:pt x="10301" y="48420"/>
                  <a:pt x="10309" y="48373"/>
                  <a:pt x="10326" y="48320"/>
                </a:cubicBezTo>
                <a:lnTo>
                  <a:pt x="10326" y="48320"/>
                </a:lnTo>
                <a:cubicBezTo>
                  <a:pt x="10420" y="48292"/>
                  <a:pt x="10516" y="48264"/>
                  <a:pt x="10620" y="48255"/>
                </a:cubicBezTo>
                <a:close/>
                <a:moveTo>
                  <a:pt x="10212" y="48357"/>
                </a:moveTo>
                <a:cubicBezTo>
                  <a:pt x="10212" y="48360"/>
                  <a:pt x="10211" y="48362"/>
                  <a:pt x="10211" y="48365"/>
                </a:cubicBezTo>
                <a:cubicBezTo>
                  <a:pt x="10201" y="48405"/>
                  <a:pt x="10191" y="48444"/>
                  <a:pt x="10191" y="48484"/>
                </a:cubicBezTo>
                <a:lnTo>
                  <a:pt x="10191" y="48510"/>
                </a:lnTo>
                <a:lnTo>
                  <a:pt x="10191" y="48510"/>
                </a:lnTo>
                <a:cubicBezTo>
                  <a:pt x="10184" y="48512"/>
                  <a:pt x="10178" y="48513"/>
                  <a:pt x="10171" y="48514"/>
                </a:cubicBezTo>
                <a:cubicBezTo>
                  <a:pt x="10101" y="48524"/>
                  <a:pt x="10041" y="48534"/>
                  <a:pt x="9971" y="48554"/>
                </a:cubicBezTo>
                <a:cubicBezTo>
                  <a:pt x="9959" y="48556"/>
                  <a:pt x="9947" y="48559"/>
                  <a:pt x="9935" y="48561"/>
                </a:cubicBezTo>
                <a:lnTo>
                  <a:pt x="9935" y="48561"/>
                </a:lnTo>
                <a:cubicBezTo>
                  <a:pt x="9940" y="48555"/>
                  <a:pt x="9945" y="48550"/>
                  <a:pt x="9951" y="48544"/>
                </a:cubicBezTo>
                <a:cubicBezTo>
                  <a:pt x="9971" y="48514"/>
                  <a:pt x="10011" y="48484"/>
                  <a:pt x="10041" y="48454"/>
                </a:cubicBezTo>
                <a:cubicBezTo>
                  <a:pt x="10081" y="48424"/>
                  <a:pt x="10131" y="48395"/>
                  <a:pt x="10171" y="48375"/>
                </a:cubicBezTo>
                <a:cubicBezTo>
                  <a:pt x="10185" y="48369"/>
                  <a:pt x="10199" y="48363"/>
                  <a:pt x="10212" y="48357"/>
                </a:cubicBezTo>
                <a:close/>
                <a:moveTo>
                  <a:pt x="25646" y="1"/>
                </a:moveTo>
                <a:cubicBezTo>
                  <a:pt x="25546" y="61"/>
                  <a:pt x="25446" y="121"/>
                  <a:pt x="25356" y="201"/>
                </a:cubicBezTo>
                <a:cubicBezTo>
                  <a:pt x="23588" y="1539"/>
                  <a:pt x="23388" y="4067"/>
                  <a:pt x="23208" y="6285"/>
                </a:cubicBezTo>
                <a:cubicBezTo>
                  <a:pt x="23158" y="7094"/>
                  <a:pt x="23058" y="7893"/>
                  <a:pt x="22918" y="8682"/>
                </a:cubicBezTo>
                <a:cubicBezTo>
                  <a:pt x="22739" y="9562"/>
                  <a:pt x="22599" y="10471"/>
                  <a:pt x="22469" y="11360"/>
                </a:cubicBezTo>
                <a:cubicBezTo>
                  <a:pt x="22219" y="13048"/>
                  <a:pt x="21949" y="14797"/>
                  <a:pt x="21370" y="16355"/>
                </a:cubicBezTo>
                <a:cubicBezTo>
                  <a:pt x="19592" y="21180"/>
                  <a:pt x="17004" y="25656"/>
                  <a:pt x="13917" y="29303"/>
                </a:cubicBezTo>
                <a:cubicBezTo>
                  <a:pt x="13677" y="29582"/>
                  <a:pt x="13438" y="29872"/>
                  <a:pt x="13198" y="30162"/>
                </a:cubicBezTo>
                <a:cubicBezTo>
                  <a:pt x="12059" y="31531"/>
                  <a:pt x="10880" y="32949"/>
                  <a:pt x="9451" y="34028"/>
                </a:cubicBezTo>
                <a:cubicBezTo>
                  <a:pt x="9292" y="34158"/>
                  <a:pt x="9132" y="34268"/>
                  <a:pt x="8972" y="34378"/>
                </a:cubicBezTo>
                <a:cubicBezTo>
                  <a:pt x="7873" y="35117"/>
                  <a:pt x="6604" y="35407"/>
                  <a:pt x="5385" y="35677"/>
                </a:cubicBezTo>
                <a:cubicBezTo>
                  <a:pt x="4346" y="35906"/>
                  <a:pt x="3287" y="36146"/>
                  <a:pt x="2328" y="36656"/>
                </a:cubicBezTo>
                <a:cubicBezTo>
                  <a:pt x="1989" y="36846"/>
                  <a:pt x="1659" y="37055"/>
                  <a:pt x="1349" y="37295"/>
                </a:cubicBezTo>
                <a:cubicBezTo>
                  <a:pt x="400" y="38014"/>
                  <a:pt x="0" y="38824"/>
                  <a:pt x="140" y="39763"/>
                </a:cubicBezTo>
                <a:cubicBezTo>
                  <a:pt x="560" y="42600"/>
                  <a:pt x="3507" y="44608"/>
                  <a:pt x="6075" y="45268"/>
                </a:cubicBezTo>
                <a:cubicBezTo>
                  <a:pt x="6684" y="45417"/>
                  <a:pt x="7403" y="45477"/>
                  <a:pt x="8153" y="45527"/>
                </a:cubicBezTo>
                <a:cubicBezTo>
                  <a:pt x="9620" y="45627"/>
                  <a:pt x="11127" y="45727"/>
                  <a:pt x="12126" y="46604"/>
                </a:cubicBezTo>
                <a:lnTo>
                  <a:pt x="12126" y="46604"/>
                </a:lnTo>
                <a:cubicBezTo>
                  <a:pt x="12100" y="46638"/>
                  <a:pt x="12076" y="46672"/>
                  <a:pt x="12059" y="46706"/>
                </a:cubicBezTo>
                <a:cubicBezTo>
                  <a:pt x="11959" y="46736"/>
                  <a:pt x="11869" y="46776"/>
                  <a:pt x="11789" y="46836"/>
                </a:cubicBezTo>
                <a:cubicBezTo>
                  <a:pt x="11709" y="46896"/>
                  <a:pt x="11639" y="46986"/>
                  <a:pt x="11609" y="47076"/>
                </a:cubicBezTo>
                <a:cubicBezTo>
                  <a:pt x="11606" y="47083"/>
                  <a:pt x="11603" y="47089"/>
                  <a:pt x="11600" y="47096"/>
                </a:cubicBezTo>
                <a:lnTo>
                  <a:pt x="11600" y="47096"/>
                </a:lnTo>
                <a:cubicBezTo>
                  <a:pt x="11599" y="47096"/>
                  <a:pt x="11599" y="47096"/>
                  <a:pt x="11599" y="47096"/>
                </a:cubicBezTo>
                <a:cubicBezTo>
                  <a:pt x="11499" y="47126"/>
                  <a:pt x="11419" y="47176"/>
                  <a:pt x="11330" y="47236"/>
                </a:cubicBezTo>
                <a:cubicBezTo>
                  <a:pt x="11250" y="47296"/>
                  <a:pt x="11190" y="47375"/>
                  <a:pt x="11140" y="47475"/>
                </a:cubicBezTo>
                <a:cubicBezTo>
                  <a:pt x="11050" y="47505"/>
                  <a:pt x="10960" y="47545"/>
                  <a:pt x="10880" y="47605"/>
                </a:cubicBezTo>
                <a:cubicBezTo>
                  <a:pt x="10801" y="47664"/>
                  <a:pt x="10732" y="47753"/>
                  <a:pt x="10692" y="47841"/>
                </a:cubicBezTo>
                <a:lnTo>
                  <a:pt x="10692" y="47841"/>
                </a:lnTo>
                <a:cubicBezTo>
                  <a:pt x="10608" y="47872"/>
                  <a:pt x="10525" y="47919"/>
                  <a:pt x="10450" y="47975"/>
                </a:cubicBezTo>
                <a:cubicBezTo>
                  <a:pt x="10372" y="48034"/>
                  <a:pt x="10304" y="48111"/>
                  <a:pt x="10263" y="48208"/>
                </a:cubicBezTo>
                <a:lnTo>
                  <a:pt x="10263" y="48208"/>
                </a:lnTo>
                <a:cubicBezTo>
                  <a:pt x="10252" y="48213"/>
                  <a:pt x="10241" y="48218"/>
                  <a:pt x="10231" y="48225"/>
                </a:cubicBezTo>
                <a:cubicBezTo>
                  <a:pt x="10131" y="48255"/>
                  <a:pt x="10051" y="48295"/>
                  <a:pt x="9971" y="48355"/>
                </a:cubicBezTo>
                <a:cubicBezTo>
                  <a:pt x="9881" y="48415"/>
                  <a:pt x="9811" y="48504"/>
                  <a:pt x="9771" y="48594"/>
                </a:cubicBezTo>
                <a:cubicBezTo>
                  <a:pt x="9767" y="48602"/>
                  <a:pt x="9763" y="48609"/>
                  <a:pt x="9760" y="48615"/>
                </a:cubicBezTo>
                <a:lnTo>
                  <a:pt x="9760" y="48615"/>
                </a:lnTo>
                <a:cubicBezTo>
                  <a:pt x="9685" y="48652"/>
                  <a:pt x="9604" y="48690"/>
                  <a:pt x="9531" y="48744"/>
                </a:cubicBezTo>
                <a:cubicBezTo>
                  <a:pt x="9441" y="48814"/>
                  <a:pt x="9361" y="48914"/>
                  <a:pt x="9312" y="49034"/>
                </a:cubicBezTo>
                <a:cubicBezTo>
                  <a:pt x="9052" y="49713"/>
                  <a:pt x="9731" y="50642"/>
                  <a:pt x="11280" y="51721"/>
                </a:cubicBezTo>
                <a:lnTo>
                  <a:pt x="11569" y="51921"/>
                </a:lnTo>
                <a:cubicBezTo>
                  <a:pt x="12888" y="52850"/>
                  <a:pt x="14137" y="53719"/>
                  <a:pt x="15086" y="55018"/>
                </a:cubicBezTo>
                <a:cubicBezTo>
                  <a:pt x="15975" y="56217"/>
                  <a:pt x="16415" y="57676"/>
                  <a:pt x="16834" y="59084"/>
                </a:cubicBezTo>
                <a:cubicBezTo>
                  <a:pt x="17054" y="59814"/>
                  <a:pt x="17284" y="60563"/>
                  <a:pt x="17574" y="61272"/>
                </a:cubicBezTo>
                <a:cubicBezTo>
                  <a:pt x="18603" y="63820"/>
                  <a:pt x="20081" y="66038"/>
                  <a:pt x="21740" y="67496"/>
                </a:cubicBezTo>
                <a:cubicBezTo>
                  <a:pt x="22509" y="68176"/>
                  <a:pt x="24077" y="69404"/>
                  <a:pt x="25656" y="69594"/>
                </a:cubicBezTo>
                <a:lnTo>
                  <a:pt x="25656" y="69464"/>
                </a:lnTo>
                <a:cubicBezTo>
                  <a:pt x="24117" y="69275"/>
                  <a:pt x="22569" y="68076"/>
                  <a:pt x="21820" y="67406"/>
                </a:cubicBezTo>
                <a:cubicBezTo>
                  <a:pt x="20181" y="65958"/>
                  <a:pt x="18713" y="63760"/>
                  <a:pt x="17683" y="61222"/>
                </a:cubicBezTo>
                <a:cubicBezTo>
                  <a:pt x="17404" y="60523"/>
                  <a:pt x="17174" y="59774"/>
                  <a:pt x="16964" y="59044"/>
                </a:cubicBezTo>
                <a:cubicBezTo>
                  <a:pt x="16535" y="57626"/>
                  <a:pt x="16085" y="56157"/>
                  <a:pt x="15196" y="54948"/>
                </a:cubicBezTo>
                <a:cubicBezTo>
                  <a:pt x="14227" y="53630"/>
                  <a:pt x="12968" y="52750"/>
                  <a:pt x="11639" y="51821"/>
                </a:cubicBezTo>
                <a:lnTo>
                  <a:pt x="11350" y="51621"/>
                </a:lnTo>
                <a:cubicBezTo>
                  <a:pt x="9881" y="50592"/>
                  <a:pt x="9202" y="49683"/>
                  <a:pt x="9431" y="49084"/>
                </a:cubicBezTo>
                <a:cubicBezTo>
                  <a:pt x="9471" y="48984"/>
                  <a:pt x="9531" y="48904"/>
                  <a:pt x="9611" y="48844"/>
                </a:cubicBezTo>
                <a:cubicBezTo>
                  <a:pt x="9644" y="48820"/>
                  <a:pt x="9677" y="48802"/>
                  <a:pt x="9715" y="48785"/>
                </a:cubicBezTo>
                <a:lnTo>
                  <a:pt x="9715" y="48785"/>
                </a:lnTo>
                <a:cubicBezTo>
                  <a:pt x="9592" y="49440"/>
                  <a:pt x="10243" y="50268"/>
                  <a:pt x="11629" y="51262"/>
                </a:cubicBezTo>
                <a:cubicBezTo>
                  <a:pt x="11759" y="51352"/>
                  <a:pt x="11879" y="51442"/>
                  <a:pt x="12009" y="51532"/>
                </a:cubicBezTo>
                <a:cubicBezTo>
                  <a:pt x="13258" y="52401"/>
                  <a:pt x="14417" y="53240"/>
                  <a:pt x="15326" y="54469"/>
                </a:cubicBezTo>
                <a:cubicBezTo>
                  <a:pt x="16185" y="55628"/>
                  <a:pt x="16615" y="57046"/>
                  <a:pt x="17034" y="58415"/>
                </a:cubicBezTo>
                <a:cubicBezTo>
                  <a:pt x="17254" y="59124"/>
                  <a:pt x="17474" y="59854"/>
                  <a:pt x="17753" y="60543"/>
                </a:cubicBezTo>
                <a:cubicBezTo>
                  <a:pt x="18762" y="63031"/>
                  <a:pt x="20191" y="65179"/>
                  <a:pt x="21800" y="66607"/>
                </a:cubicBezTo>
                <a:cubicBezTo>
                  <a:pt x="22479" y="67217"/>
                  <a:pt x="23538" y="68026"/>
                  <a:pt x="24697" y="68425"/>
                </a:cubicBezTo>
                <a:cubicBezTo>
                  <a:pt x="25006" y="68535"/>
                  <a:pt x="25316" y="68615"/>
                  <a:pt x="25636" y="68655"/>
                </a:cubicBezTo>
                <a:lnTo>
                  <a:pt x="25636" y="68515"/>
                </a:lnTo>
                <a:cubicBezTo>
                  <a:pt x="24697" y="68405"/>
                  <a:pt x="23438" y="67906"/>
                  <a:pt x="21879" y="66517"/>
                </a:cubicBezTo>
                <a:cubicBezTo>
                  <a:pt x="20291" y="65099"/>
                  <a:pt x="18862" y="62961"/>
                  <a:pt x="17863" y="60493"/>
                </a:cubicBezTo>
                <a:cubicBezTo>
                  <a:pt x="17584" y="59814"/>
                  <a:pt x="17364" y="59084"/>
                  <a:pt x="17154" y="58385"/>
                </a:cubicBezTo>
                <a:cubicBezTo>
                  <a:pt x="16734" y="57006"/>
                  <a:pt x="16295" y="55578"/>
                  <a:pt x="15426" y="54399"/>
                </a:cubicBezTo>
                <a:cubicBezTo>
                  <a:pt x="14507" y="53150"/>
                  <a:pt x="13268" y="52271"/>
                  <a:pt x="12079" y="51432"/>
                </a:cubicBezTo>
                <a:lnTo>
                  <a:pt x="11699" y="51162"/>
                </a:lnTo>
                <a:cubicBezTo>
                  <a:pt x="9949" y="49910"/>
                  <a:pt x="9720" y="49147"/>
                  <a:pt x="9852" y="48721"/>
                </a:cubicBezTo>
                <a:lnTo>
                  <a:pt x="9852" y="48721"/>
                </a:lnTo>
                <a:cubicBezTo>
                  <a:pt x="9861" y="48719"/>
                  <a:pt x="9871" y="48716"/>
                  <a:pt x="9881" y="48714"/>
                </a:cubicBezTo>
                <a:cubicBezTo>
                  <a:pt x="9981" y="48684"/>
                  <a:pt x="10081" y="48654"/>
                  <a:pt x="10181" y="48644"/>
                </a:cubicBezTo>
                <a:lnTo>
                  <a:pt x="10193" y="48642"/>
                </a:lnTo>
                <a:lnTo>
                  <a:pt x="10193" y="48642"/>
                </a:lnTo>
                <a:cubicBezTo>
                  <a:pt x="10260" y="49236"/>
                  <a:pt x="10878" y="49956"/>
                  <a:pt x="12029" y="50792"/>
                </a:cubicBezTo>
                <a:lnTo>
                  <a:pt x="12498" y="51132"/>
                </a:lnTo>
                <a:cubicBezTo>
                  <a:pt x="13617" y="51931"/>
                  <a:pt x="14766" y="52750"/>
                  <a:pt x="15615" y="53909"/>
                </a:cubicBezTo>
                <a:cubicBezTo>
                  <a:pt x="16455" y="55048"/>
                  <a:pt x="16884" y="56427"/>
                  <a:pt x="17294" y="57756"/>
                </a:cubicBezTo>
                <a:cubicBezTo>
                  <a:pt x="17504" y="58435"/>
                  <a:pt x="17713" y="59144"/>
                  <a:pt x="17983" y="59804"/>
                </a:cubicBezTo>
                <a:cubicBezTo>
                  <a:pt x="18972" y="62221"/>
                  <a:pt x="20371" y="64319"/>
                  <a:pt x="21909" y="65708"/>
                </a:cubicBezTo>
                <a:cubicBezTo>
                  <a:pt x="22649" y="66357"/>
                  <a:pt x="24157" y="67546"/>
                  <a:pt x="25656" y="67716"/>
                </a:cubicBezTo>
                <a:lnTo>
                  <a:pt x="25656" y="67576"/>
                </a:lnTo>
                <a:cubicBezTo>
                  <a:pt x="24747" y="67476"/>
                  <a:pt x="23518" y="66987"/>
                  <a:pt x="21989" y="65618"/>
                </a:cubicBezTo>
                <a:cubicBezTo>
                  <a:pt x="20451" y="64249"/>
                  <a:pt x="19072" y="62161"/>
                  <a:pt x="18093" y="59764"/>
                </a:cubicBezTo>
                <a:cubicBezTo>
                  <a:pt x="17823" y="59104"/>
                  <a:pt x="17604" y="58395"/>
                  <a:pt x="17404" y="57716"/>
                </a:cubicBezTo>
                <a:cubicBezTo>
                  <a:pt x="16984" y="56377"/>
                  <a:pt x="16565" y="54988"/>
                  <a:pt x="15705" y="53839"/>
                </a:cubicBezTo>
                <a:cubicBezTo>
                  <a:pt x="14846" y="52670"/>
                  <a:pt x="13677" y="51841"/>
                  <a:pt x="12558" y="51032"/>
                </a:cubicBezTo>
                <a:lnTo>
                  <a:pt x="12089" y="50702"/>
                </a:lnTo>
                <a:cubicBezTo>
                  <a:pt x="10950" y="49878"/>
                  <a:pt x="10352" y="49179"/>
                  <a:pt x="10303" y="48624"/>
                </a:cubicBezTo>
                <a:lnTo>
                  <a:pt x="10303" y="48624"/>
                </a:lnTo>
                <a:cubicBezTo>
                  <a:pt x="10427" y="48605"/>
                  <a:pt x="10561" y="48604"/>
                  <a:pt x="10705" y="48595"/>
                </a:cubicBezTo>
                <a:lnTo>
                  <a:pt x="10705" y="48595"/>
                </a:lnTo>
                <a:cubicBezTo>
                  <a:pt x="11009" y="49351"/>
                  <a:pt x="11991" y="50074"/>
                  <a:pt x="12379" y="50363"/>
                </a:cubicBezTo>
                <a:cubicBezTo>
                  <a:pt x="12558" y="50493"/>
                  <a:pt x="12738" y="50622"/>
                  <a:pt x="12918" y="50752"/>
                </a:cubicBezTo>
                <a:cubicBezTo>
                  <a:pt x="13967" y="51522"/>
                  <a:pt x="15056" y="52301"/>
                  <a:pt x="15855" y="53390"/>
                </a:cubicBezTo>
                <a:cubicBezTo>
                  <a:pt x="16664" y="54469"/>
                  <a:pt x="17094" y="55827"/>
                  <a:pt x="17494" y="57116"/>
                </a:cubicBezTo>
                <a:cubicBezTo>
                  <a:pt x="17693" y="57776"/>
                  <a:pt x="17903" y="58455"/>
                  <a:pt x="18173" y="59094"/>
                </a:cubicBezTo>
                <a:cubicBezTo>
                  <a:pt x="18852" y="60763"/>
                  <a:pt x="20071" y="63120"/>
                  <a:pt x="21979" y="64839"/>
                </a:cubicBezTo>
                <a:cubicBezTo>
                  <a:pt x="22539" y="65348"/>
                  <a:pt x="24087" y="66617"/>
                  <a:pt x="25646" y="66797"/>
                </a:cubicBezTo>
                <a:lnTo>
                  <a:pt x="25646" y="66677"/>
                </a:lnTo>
                <a:cubicBezTo>
                  <a:pt x="24747" y="66587"/>
                  <a:pt x="23558" y="66108"/>
                  <a:pt x="22049" y="64759"/>
                </a:cubicBezTo>
                <a:cubicBezTo>
                  <a:pt x="20161" y="63061"/>
                  <a:pt x="18952" y="60723"/>
                  <a:pt x="18273" y="59064"/>
                </a:cubicBezTo>
                <a:cubicBezTo>
                  <a:pt x="18013" y="58425"/>
                  <a:pt x="17803" y="57746"/>
                  <a:pt x="17604" y="57096"/>
                </a:cubicBezTo>
                <a:cubicBezTo>
                  <a:pt x="17194" y="55787"/>
                  <a:pt x="16784" y="54439"/>
                  <a:pt x="15955" y="53330"/>
                </a:cubicBezTo>
                <a:cubicBezTo>
                  <a:pt x="15116" y="52211"/>
                  <a:pt x="14047" y="51432"/>
                  <a:pt x="12988" y="50672"/>
                </a:cubicBezTo>
                <a:cubicBezTo>
                  <a:pt x="12808" y="50542"/>
                  <a:pt x="12628" y="50413"/>
                  <a:pt x="12449" y="50273"/>
                </a:cubicBezTo>
                <a:cubicBezTo>
                  <a:pt x="11575" y="49638"/>
                  <a:pt x="11037" y="49072"/>
                  <a:pt x="10824" y="48594"/>
                </a:cubicBezTo>
                <a:lnTo>
                  <a:pt x="11376" y="48594"/>
                </a:lnTo>
                <a:cubicBezTo>
                  <a:pt x="11767" y="49180"/>
                  <a:pt x="12450" y="49695"/>
                  <a:pt x="12748" y="49913"/>
                </a:cubicBezTo>
                <a:cubicBezTo>
                  <a:pt x="12948" y="50073"/>
                  <a:pt x="13158" y="50223"/>
                  <a:pt x="13358" y="50373"/>
                </a:cubicBezTo>
                <a:cubicBezTo>
                  <a:pt x="14347" y="51092"/>
                  <a:pt x="15356" y="51831"/>
                  <a:pt x="16115" y="52850"/>
                </a:cubicBezTo>
                <a:cubicBezTo>
                  <a:pt x="16914" y="53919"/>
                  <a:pt x="17324" y="55218"/>
                  <a:pt x="17713" y="56477"/>
                </a:cubicBezTo>
                <a:cubicBezTo>
                  <a:pt x="17913" y="57106"/>
                  <a:pt x="18123" y="57766"/>
                  <a:pt x="18373" y="58385"/>
                </a:cubicBezTo>
                <a:cubicBezTo>
                  <a:pt x="19042" y="60003"/>
                  <a:pt x="20231" y="62301"/>
                  <a:pt x="22059" y="63960"/>
                </a:cubicBezTo>
                <a:cubicBezTo>
                  <a:pt x="22689" y="64529"/>
                  <a:pt x="23658" y="65278"/>
                  <a:pt x="24727" y="65668"/>
                </a:cubicBezTo>
                <a:cubicBezTo>
                  <a:pt x="25026" y="65778"/>
                  <a:pt x="25326" y="65848"/>
                  <a:pt x="25646" y="65888"/>
                </a:cubicBezTo>
                <a:lnTo>
                  <a:pt x="25646" y="65758"/>
                </a:lnTo>
                <a:cubicBezTo>
                  <a:pt x="24777" y="65668"/>
                  <a:pt x="23608" y="65208"/>
                  <a:pt x="22139" y="63880"/>
                </a:cubicBezTo>
                <a:cubicBezTo>
                  <a:pt x="20321" y="62231"/>
                  <a:pt x="19142" y="59953"/>
                  <a:pt x="18483" y="58345"/>
                </a:cubicBezTo>
                <a:cubicBezTo>
                  <a:pt x="18233" y="57726"/>
                  <a:pt x="18023" y="57076"/>
                  <a:pt x="17823" y="56447"/>
                </a:cubicBezTo>
                <a:cubicBezTo>
                  <a:pt x="17424" y="55178"/>
                  <a:pt x="17014" y="53869"/>
                  <a:pt x="16215" y="52790"/>
                </a:cubicBezTo>
                <a:cubicBezTo>
                  <a:pt x="15446" y="51761"/>
                  <a:pt x="14417" y="51002"/>
                  <a:pt x="13428" y="50283"/>
                </a:cubicBezTo>
                <a:cubicBezTo>
                  <a:pt x="13228" y="50133"/>
                  <a:pt x="13018" y="49983"/>
                  <a:pt x="12818" y="49833"/>
                </a:cubicBezTo>
                <a:cubicBezTo>
                  <a:pt x="12530" y="49615"/>
                  <a:pt x="11897" y="49140"/>
                  <a:pt x="11507" y="48594"/>
                </a:cubicBezTo>
                <a:lnTo>
                  <a:pt x="11509" y="48594"/>
                </a:lnTo>
                <a:cubicBezTo>
                  <a:pt x="11719" y="48594"/>
                  <a:pt x="11929" y="48594"/>
                  <a:pt x="12119" y="48584"/>
                </a:cubicBezTo>
                <a:lnTo>
                  <a:pt x="12144" y="48581"/>
                </a:lnTo>
                <a:lnTo>
                  <a:pt x="12144" y="48581"/>
                </a:lnTo>
                <a:cubicBezTo>
                  <a:pt x="12447" y="48900"/>
                  <a:pt x="12778" y="49191"/>
                  <a:pt x="13128" y="49454"/>
                </a:cubicBezTo>
                <a:cubicBezTo>
                  <a:pt x="13348" y="49623"/>
                  <a:pt x="13577" y="49793"/>
                  <a:pt x="13807" y="49953"/>
                </a:cubicBezTo>
                <a:cubicBezTo>
                  <a:pt x="14726" y="50632"/>
                  <a:pt x="15675" y="51342"/>
                  <a:pt x="16385" y="52291"/>
                </a:cubicBezTo>
                <a:cubicBezTo>
                  <a:pt x="17164" y="53330"/>
                  <a:pt x="17564" y="54589"/>
                  <a:pt x="17943" y="55797"/>
                </a:cubicBezTo>
                <a:cubicBezTo>
                  <a:pt x="18143" y="56417"/>
                  <a:pt x="18343" y="57046"/>
                  <a:pt x="18583" y="57646"/>
                </a:cubicBezTo>
                <a:cubicBezTo>
                  <a:pt x="19242" y="59224"/>
                  <a:pt x="20391" y="61452"/>
                  <a:pt x="22159" y="63061"/>
                </a:cubicBezTo>
                <a:cubicBezTo>
                  <a:pt x="22699" y="63550"/>
                  <a:pt x="24177" y="64779"/>
                  <a:pt x="25656" y="64929"/>
                </a:cubicBezTo>
                <a:lnTo>
                  <a:pt x="25656" y="64809"/>
                </a:lnTo>
                <a:cubicBezTo>
                  <a:pt x="24807" y="64729"/>
                  <a:pt x="23668" y="64279"/>
                  <a:pt x="22229" y="62971"/>
                </a:cubicBezTo>
                <a:cubicBezTo>
                  <a:pt x="20481" y="61372"/>
                  <a:pt x="19342" y="59164"/>
                  <a:pt x="18693" y="57596"/>
                </a:cubicBezTo>
                <a:cubicBezTo>
                  <a:pt x="18443" y="57006"/>
                  <a:pt x="18243" y="56377"/>
                  <a:pt x="18053" y="55767"/>
                </a:cubicBezTo>
                <a:cubicBezTo>
                  <a:pt x="17664" y="54539"/>
                  <a:pt x="17264" y="53270"/>
                  <a:pt x="16475" y="52221"/>
                </a:cubicBezTo>
                <a:cubicBezTo>
                  <a:pt x="15755" y="51252"/>
                  <a:pt x="14796" y="50542"/>
                  <a:pt x="13867" y="49863"/>
                </a:cubicBezTo>
                <a:cubicBezTo>
                  <a:pt x="13647" y="49693"/>
                  <a:pt x="13418" y="49523"/>
                  <a:pt x="13198" y="49364"/>
                </a:cubicBezTo>
                <a:cubicBezTo>
                  <a:pt x="12879" y="49122"/>
                  <a:pt x="12569" y="48852"/>
                  <a:pt x="12286" y="48563"/>
                </a:cubicBezTo>
                <a:lnTo>
                  <a:pt x="12286" y="48563"/>
                </a:lnTo>
                <a:cubicBezTo>
                  <a:pt x="12467" y="48550"/>
                  <a:pt x="12647" y="48511"/>
                  <a:pt x="12808" y="48434"/>
                </a:cubicBezTo>
                <a:cubicBezTo>
                  <a:pt x="12814" y="48430"/>
                  <a:pt x="12821" y="48426"/>
                  <a:pt x="12827" y="48422"/>
                </a:cubicBezTo>
                <a:lnTo>
                  <a:pt x="12827" y="48422"/>
                </a:lnTo>
                <a:cubicBezTo>
                  <a:pt x="13041" y="48626"/>
                  <a:pt x="13264" y="48819"/>
                  <a:pt x="13498" y="49004"/>
                </a:cubicBezTo>
                <a:cubicBezTo>
                  <a:pt x="13737" y="49184"/>
                  <a:pt x="13987" y="49374"/>
                  <a:pt x="14227" y="49553"/>
                </a:cubicBezTo>
                <a:cubicBezTo>
                  <a:pt x="15086" y="50193"/>
                  <a:pt x="15975" y="50862"/>
                  <a:pt x="16644" y="51761"/>
                </a:cubicBezTo>
                <a:cubicBezTo>
                  <a:pt x="17394" y="52760"/>
                  <a:pt x="17793" y="53979"/>
                  <a:pt x="18173" y="55158"/>
                </a:cubicBezTo>
                <a:cubicBezTo>
                  <a:pt x="18363" y="55738"/>
                  <a:pt x="18553" y="56347"/>
                  <a:pt x="18792" y="56926"/>
                </a:cubicBezTo>
                <a:cubicBezTo>
                  <a:pt x="19432" y="58465"/>
                  <a:pt x="20551" y="60623"/>
                  <a:pt x="22249" y="62181"/>
                </a:cubicBezTo>
                <a:cubicBezTo>
                  <a:pt x="22829" y="62711"/>
                  <a:pt x="23748" y="63430"/>
                  <a:pt x="24747" y="63800"/>
                </a:cubicBezTo>
                <a:cubicBezTo>
                  <a:pt x="25036" y="63910"/>
                  <a:pt x="25346" y="63980"/>
                  <a:pt x="25656" y="64020"/>
                </a:cubicBezTo>
                <a:lnTo>
                  <a:pt x="25656" y="63890"/>
                </a:lnTo>
                <a:cubicBezTo>
                  <a:pt x="24837" y="63820"/>
                  <a:pt x="23718" y="63390"/>
                  <a:pt x="22319" y="62101"/>
                </a:cubicBezTo>
                <a:cubicBezTo>
                  <a:pt x="20641" y="60553"/>
                  <a:pt x="19532" y="58415"/>
                  <a:pt x="18892" y="56876"/>
                </a:cubicBezTo>
                <a:cubicBezTo>
                  <a:pt x="18653" y="56307"/>
                  <a:pt x="18463" y="55708"/>
                  <a:pt x="18273" y="55118"/>
                </a:cubicBezTo>
                <a:cubicBezTo>
                  <a:pt x="17893" y="53939"/>
                  <a:pt x="17494" y="52710"/>
                  <a:pt x="16734" y="51691"/>
                </a:cubicBezTo>
                <a:cubicBezTo>
                  <a:pt x="16055" y="50792"/>
                  <a:pt x="15156" y="50113"/>
                  <a:pt x="14287" y="49464"/>
                </a:cubicBezTo>
                <a:cubicBezTo>
                  <a:pt x="14047" y="49284"/>
                  <a:pt x="13797" y="49104"/>
                  <a:pt x="13567" y="48914"/>
                </a:cubicBezTo>
                <a:cubicBezTo>
                  <a:pt x="13334" y="48739"/>
                  <a:pt x="13120" y="48555"/>
                  <a:pt x="12916" y="48361"/>
                </a:cubicBezTo>
                <a:lnTo>
                  <a:pt x="12916" y="48361"/>
                </a:lnTo>
                <a:cubicBezTo>
                  <a:pt x="13005" y="48292"/>
                  <a:pt x="13059" y="48197"/>
                  <a:pt x="13078" y="48085"/>
                </a:cubicBezTo>
                <a:cubicBezTo>
                  <a:pt x="13079" y="48079"/>
                  <a:pt x="13080" y="48073"/>
                  <a:pt x="13081" y="48068"/>
                </a:cubicBezTo>
                <a:lnTo>
                  <a:pt x="13081" y="48068"/>
                </a:lnTo>
                <a:cubicBezTo>
                  <a:pt x="13117" y="48048"/>
                  <a:pt x="13152" y="48022"/>
                  <a:pt x="13188" y="47995"/>
                </a:cubicBezTo>
                <a:lnTo>
                  <a:pt x="13198" y="47995"/>
                </a:lnTo>
                <a:cubicBezTo>
                  <a:pt x="13200" y="47994"/>
                  <a:pt x="13202" y="47992"/>
                  <a:pt x="13203" y="47991"/>
                </a:cubicBezTo>
                <a:lnTo>
                  <a:pt x="13203" y="47991"/>
                </a:lnTo>
                <a:lnTo>
                  <a:pt x="13208" y="47995"/>
                </a:lnTo>
                <a:cubicBezTo>
                  <a:pt x="13418" y="48205"/>
                  <a:pt x="13637" y="48395"/>
                  <a:pt x="13867" y="48574"/>
                </a:cubicBezTo>
                <a:cubicBezTo>
                  <a:pt x="14117" y="48774"/>
                  <a:pt x="14377" y="48974"/>
                  <a:pt x="14636" y="49164"/>
                </a:cubicBezTo>
                <a:cubicBezTo>
                  <a:pt x="15436" y="49773"/>
                  <a:pt x="16275" y="50403"/>
                  <a:pt x="16904" y="51242"/>
                </a:cubicBezTo>
                <a:cubicBezTo>
                  <a:pt x="17634" y="52211"/>
                  <a:pt x="18013" y="53390"/>
                  <a:pt x="18383" y="54529"/>
                </a:cubicBezTo>
                <a:cubicBezTo>
                  <a:pt x="18563" y="55088"/>
                  <a:pt x="18762" y="55668"/>
                  <a:pt x="18982" y="56227"/>
                </a:cubicBezTo>
                <a:cubicBezTo>
                  <a:pt x="19612" y="57726"/>
                  <a:pt x="20701" y="59814"/>
                  <a:pt x="22319" y="61312"/>
                </a:cubicBezTo>
                <a:cubicBezTo>
                  <a:pt x="22829" y="61792"/>
                  <a:pt x="24237" y="62971"/>
                  <a:pt x="25646" y="63110"/>
                </a:cubicBezTo>
                <a:lnTo>
                  <a:pt x="25646" y="63011"/>
                </a:lnTo>
                <a:cubicBezTo>
                  <a:pt x="24277" y="62871"/>
                  <a:pt x="22898" y="61702"/>
                  <a:pt x="22389" y="61242"/>
                </a:cubicBezTo>
                <a:cubicBezTo>
                  <a:pt x="20781" y="59754"/>
                  <a:pt x="19702" y="57666"/>
                  <a:pt x="19082" y="56187"/>
                </a:cubicBezTo>
                <a:cubicBezTo>
                  <a:pt x="18852" y="55638"/>
                  <a:pt x="18663" y="55058"/>
                  <a:pt x="18483" y="54499"/>
                </a:cubicBezTo>
                <a:cubicBezTo>
                  <a:pt x="18113" y="53350"/>
                  <a:pt x="17723" y="52161"/>
                  <a:pt x="16984" y="51172"/>
                </a:cubicBezTo>
                <a:cubicBezTo>
                  <a:pt x="16345" y="50333"/>
                  <a:pt x="15506" y="49693"/>
                  <a:pt x="14696" y="49084"/>
                </a:cubicBezTo>
                <a:cubicBezTo>
                  <a:pt x="14447" y="48894"/>
                  <a:pt x="14177" y="48694"/>
                  <a:pt x="13927" y="48494"/>
                </a:cubicBezTo>
                <a:cubicBezTo>
                  <a:pt x="13707" y="48315"/>
                  <a:pt x="13488" y="48125"/>
                  <a:pt x="13288" y="47925"/>
                </a:cubicBezTo>
                <a:cubicBezTo>
                  <a:pt x="13283" y="47920"/>
                  <a:pt x="13277" y="47915"/>
                  <a:pt x="13272" y="47909"/>
                </a:cubicBezTo>
                <a:lnTo>
                  <a:pt x="13272" y="47909"/>
                </a:lnTo>
                <a:cubicBezTo>
                  <a:pt x="13319" y="47851"/>
                  <a:pt x="13348" y="47783"/>
                  <a:pt x="13368" y="47715"/>
                </a:cubicBezTo>
                <a:cubicBezTo>
                  <a:pt x="13368" y="47714"/>
                  <a:pt x="13368" y="47714"/>
                  <a:pt x="13368" y="47713"/>
                </a:cubicBezTo>
                <a:lnTo>
                  <a:pt x="13368" y="47713"/>
                </a:lnTo>
                <a:cubicBezTo>
                  <a:pt x="13374" y="47710"/>
                  <a:pt x="13381" y="47708"/>
                  <a:pt x="13388" y="47705"/>
                </a:cubicBezTo>
                <a:cubicBezTo>
                  <a:pt x="13428" y="47685"/>
                  <a:pt x="13478" y="47655"/>
                  <a:pt x="13517" y="47625"/>
                </a:cubicBezTo>
                <a:cubicBezTo>
                  <a:pt x="13547" y="47595"/>
                  <a:pt x="13577" y="47565"/>
                  <a:pt x="13607" y="47535"/>
                </a:cubicBezTo>
                <a:cubicBezTo>
                  <a:pt x="13609" y="47533"/>
                  <a:pt x="13610" y="47531"/>
                  <a:pt x="13611" y="47529"/>
                </a:cubicBezTo>
                <a:lnTo>
                  <a:pt x="13611" y="47529"/>
                </a:lnTo>
                <a:cubicBezTo>
                  <a:pt x="13810" y="47728"/>
                  <a:pt x="14019" y="47916"/>
                  <a:pt x="14247" y="48095"/>
                </a:cubicBezTo>
                <a:cubicBezTo>
                  <a:pt x="14507" y="48315"/>
                  <a:pt x="14786" y="48524"/>
                  <a:pt x="15056" y="48734"/>
                </a:cubicBezTo>
                <a:cubicBezTo>
                  <a:pt x="15805" y="49304"/>
                  <a:pt x="16585" y="49903"/>
                  <a:pt x="17174" y="50672"/>
                </a:cubicBezTo>
                <a:cubicBezTo>
                  <a:pt x="17883" y="51611"/>
                  <a:pt x="18253" y="52750"/>
                  <a:pt x="18613" y="53849"/>
                </a:cubicBezTo>
                <a:cubicBezTo>
                  <a:pt x="18792" y="54389"/>
                  <a:pt x="18982" y="54948"/>
                  <a:pt x="19202" y="55478"/>
                </a:cubicBezTo>
                <a:cubicBezTo>
                  <a:pt x="19811" y="56926"/>
                  <a:pt x="20860" y="58964"/>
                  <a:pt x="22409" y="60403"/>
                </a:cubicBezTo>
                <a:cubicBezTo>
                  <a:pt x="22908" y="60873"/>
                  <a:pt x="24287" y="62041"/>
                  <a:pt x="25646" y="62151"/>
                </a:cubicBezTo>
                <a:lnTo>
                  <a:pt x="25646" y="62061"/>
                </a:lnTo>
                <a:cubicBezTo>
                  <a:pt x="24327" y="61932"/>
                  <a:pt x="22968" y="60783"/>
                  <a:pt x="22479" y="60333"/>
                </a:cubicBezTo>
                <a:cubicBezTo>
                  <a:pt x="20950" y="58895"/>
                  <a:pt x="19901" y="56876"/>
                  <a:pt x="19292" y="55428"/>
                </a:cubicBezTo>
                <a:cubicBezTo>
                  <a:pt x="19072" y="54908"/>
                  <a:pt x="18892" y="54349"/>
                  <a:pt x="18713" y="53809"/>
                </a:cubicBezTo>
                <a:cubicBezTo>
                  <a:pt x="18343" y="52700"/>
                  <a:pt x="17973" y="51562"/>
                  <a:pt x="17254" y="50602"/>
                </a:cubicBezTo>
                <a:cubicBezTo>
                  <a:pt x="16654" y="49813"/>
                  <a:pt x="15875" y="49224"/>
                  <a:pt x="15116" y="48644"/>
                </a:cubicBezTo>
                <a:cubicBezTo>
                  <a:pt x="14846" y="48434"/>
                  <a:pt x="14566" y="48225"/>
                  <a:pt x="14307" y="48005"/>
                </a:cubicBezTo>
                <a:cubicBezTo>
                  <a:pt x="14078" y="47826"/>
                  <a:pt x="13869" y="47637"/>
                  <a:pt x="13660" y="47428"/>
                </a:cubicBezTo>
                <a:lnTo>
                  <a:pt x="13660" y="47428"/>
                </a:lnTo>
                <a:cubicBezTo>
                  <a:pt x="13668" y="47404"/>
                  <a:pt x="13676" y="47379"/>
                  <a:pt x="13684" y="47349"/>
                </a:cubicBezTo>
                <a:lnTo>
                  <a:pt x="13684" y="47349"/>
                </a:lnTo>
                <a:cubicBezTo>
                  <a:pt x="13728" y="47331"/>
                  <a:pt x="13772" y="47312"/>
                  <a:pt x="13807" y="47286"/>
                </a:cubicBezTo>
                <a:cubicBezTo>
                  <a:pt x="13887" y="47226"/>
                  <a:pt x="13937" y="47156"/>
                  <a:pt x="13957" y="47066"/>
                </a:cubicBezTo>
                <a:cubicBezTo>
                  <a:pt x="13963" y="47054"/>
                  <a:pt x="13965" y="47042"/>
                  <a:pt x="13969" y="47027"/>
                </a:cubicBezTo>
                <a:lnTo>
                  <a:pt x="13969" y="47027"/>
                </a:lnTo>
                <a:lnTo>
                  <a:pt x="13977" y="47036"/>
                </a:lnTo>
                <a:cubicBezTo>
                  <a:pt x="14177" y="47256"/>
                  <a:pt x="14397" y="47455"/>
                  <a:pt x="14616" y="47645"/>
                </a:cubicBezTo>
                <a:cubicBezTo>
                  <a:pt x="14886" y="47865"/>
                  <a:pt x="15186" y="48095"/>
                  <a:pt x="15466" y="48315"/>
                </a:cubicBezTo>
                <a:cubicBezTo>
                  <a:pt x="16165" y="48854"/>
                  <a:pt x="16894" y="49414"/>
                  <a:pt x="17434" y="50133"/>
                </a:cubicBezTo>
                <a:cubicBezTo>
                  <a:pt x="18123" y="51032"/>
                  <a:pt x="18493" y="52131"/>
                  <a:pt x="18842" y="53200"/>
                </a:cubicBezTo>
                <a:cubicBezTo>
                  <a:pt x="19022" y="53709"/>
                  <a:pt x="19192" y="54249"/>
                  <a:pt x="19412" y="54748"/>
                </a:cubicBezTo>
                <a:cubicBezTo>
                  <a:pt x="20281" y="56806"/>
                  <a:pt x="21320" y="58405"/>
                  <a:pt x="22499" y="59524"/>
                </a:cubicBezTo>
                <a:cubicBezTo>
                  <a:pt x="23028" y="60023"/>
                  <a:pt x="23858" y="60683"/>
                  <a:pt x="24767" y="61022"/>
                </a:cubicBezTo>
                <a:cubicBezTo>
                  <a:pt x="25056" y="61132"/>
                  <a:pt x="25356" y="61202"/>
                  <a:pt x="25656" y="61232"/>
                </a:cubicBezTo>
                <a:lnTo>
                  <a:pt x="25656" y="61132"/>
                </a:lnTo>
                <a:cubicBezTo>
                  <a:pt x="24367" y="61022"/>
                  <a:pt x="23038" y="59884"/>
                  <a:pt x="22569" y="59444"/>
                </a:cubicBezTo>
                <a:cubicBezTo>
                  <a:pt x="21400" y="58335"/>
                  <a:pt x="20361" y="56747"/>
                  <a:pt x="19502" y="54708"/>
                </a:cubicBezTo>
                <a:cubicBezTo>
                  <a:pt x="19282" y="54209"/>
                  <a:pt x="19112" y="53669"/>
                  <a:pt x="18942" y="53160"/>
                </a:cubicBezTo>
                <a:cubicBezTo>
                  <a:pt x="18583" y="52091"/>
                  <a:pt x="18213" y="50982"/>
                  <a:pt x="17514" y="50063"/>
                </a:cubicBezTo>
                <a:cubicBezTo>
                  <a:pt x="16964" y="49334"/>
                  <a:pt x="16225" y="48774"/>
                  <a:pt x="15526" y="48225"/>
                </a:cubicBezTo>
                <a:cubicBezTo>
                  <a:pt x="15246" y="48015"/>
                  <a:pt x="14946" y="47785"/>
                  <a:pt x="14676" y="47555"/>
                </a:cubicBezTo>
                <a:cubicBezTo>
                  <a:pt x="14456" y="47383"/>
                  <a:pt x="14245" y="47183"/>
                  <a:pt x="14052" y="46973"/>
                </a:cubicBezTo>
                <a:lnTo>
                  <a:pt x="14052" y="46973"/>
                </a:lnTo>
                <a:cubicBezTo>
                  <a:pt x="14080" y="46957"/>
                  <a:pt x="14106" y="46942"/>
                  <a:pt x="14137" y="46926"/>
                </a:cubicBezTo>
                <a:cubicBezTo>
                  <a:pt x="14227" y="46856"/>
                  <a:pt x="14287" y="46756"/>
                  <a:pt x="14287" y="46636"/>
                </a:cubicBezTo>
                <a:cubicBezTo>
                  <a:pt x="14289" y="46629"/>
                  <a:pt x="14291" y="46621"/>
                  <a:pt x="14292" y="46613"/>
                </a:cubicBezTo>
                <a:lnTo>
                  <a:pt x="14292" y="46613"/>
                </a:lnTo>
                <a:cubicBezTo>
                  <a:pt x="14297" y="46611"/>
                  <a:pt x="14302" y="46609"/>
                  <a:pt x="14307" y="46606"/>
                </a:cubicBezTo>
                <a:cubicBezTo>
                  <a:pt x="14320" y="46600"/>
                  <a:pt x="14333" y="46593"/>
                  <a:pt x="14346" y="46587"/>
                </a:cubicBezTo>
                <a:lnTo>
                  <a:pt x="14346" y="46587"/>
                </a:lnTo>
                <a:cubicBezTo>
                  <a:pt x="14533" y="46803"/>
                  <a:pt x="14750" y="47009"/>
                  <a:pt x="14966" y="47196"/>
                </a:cubicBezTo>
                <a:cubicBezTo>
                  <a:pt x="15246" y="47435"/>
                  <a:pt x="15546" y="47665"/>
                  <a:pt x="15845" y="47895"/>
                </a:cubicBezTo>
                <a:cubicBezTo>
                  <a:pt x="16495" y="48395"/>
                  <a:pt x="17164" y="48924"/>
                  <a:pt x="17673" y="49593"/>
                </a:cubicBezTo>
                <a:cubicBezTo>
                  <a:pt x="18343" y="50463"/>
                  <a:pt x="18703" y="51522"/>
                  <a:pt x="19052" y="52551"/>
                </a:cubicBezTo>
                <a:cubicBezTo>
                  <a:pt x="19212" y="53040"/>
                  <a:pt x="19392" y="53550"/>
                  <a:pt x="19592" y="54029"/>
                </a:cubicBezTo>
                <a:cubicBezTo>
                  <a:pt x="20441" y="56017"/>
                  <a:pt x="21440" y="57566"/>
                  <a:pt x="22569" y="58635"/>
                </a:cubicBezTo>
                <a:cubicBezTo>
                  <a:pt x="23038" y="59084"/>
                  <a:pt x="24347" y="60213"/>
                  <a:pt x="25636" y="60313"/>
                </a:cubicBezTo>
                <a:lnTo>
                  <a:pt x="25636" y="60213"/>
                </a:lnTo>
                <a:cubicBezTo>
                  <a:pt x="24387" y="60113"/>
                  <a:pt x="23088" y="59004"/>
                  <a:pt x="22639" y="58575"/>
                </a:cubicBezTo>
                <a:cubicBezTo>
                  <a:pt x="21520" y="57506"/>
                  <a:pt x="20531" y="55967"/>
                  <a:pt x="19682" y="53999"/>
                </a:cubicBezTo>
                <a:cubicBezTo>
                  <a:pt x="19482" y="53520"/>
                  <a:pt x="19312" y="53010"/>
                  <a:pt x="19142" y="52521"/>
                </a:cubicBezTo>
                <a:cubicBezTo>
                  <a:pt x="18792" y="51492"/>
                  <a:pt x="18433" y="50423"/>
                  <a:pt x="17753" y="49533"/>
                </a:cubicBezTo>
                <a:cubicBezTo>
                  <a:pt x="17244" y="48854"/>
                  <a:pt x="16565" y="48335"/>
                  <a:pt x="15905" y="47825"/>
                </a:cubicBezTo>
                <a:cubicBezTo>
                  <a:pt x="15615" y="47595"/>
                  <a:pt x="15316" y="47366"/>
                  <a:pt x="15026" y="47116"/>
                </a:cubicBezTo>
                <a:cubicBezTo>
                  <a:pt x="14819" y="46939"/>
                  <a:pt x="14613" y="46742"/>
                  <a:pt x="14425" y="46545"/>
                </a:cubicBezTo>
                <a:lnTo>
                  <a:pt x="14425" y="46545"/>
                </a:lnTo>
                <a:cubicBezTo>
                  <a:pt x="14433" y="46539"/>
                  <a:pt x="14440" y="46533"/>
                  <a:pt x="14447" y="46526"/>
                </a:cubicBezTo>
                <a:cubicBezTo>
                  <a:pt x="14543" y="46469"/>
                  <a:pt x="14593" y="46374"/>
                  <a:pt x="14605" y="46260"/>
                </a:cubicBezTo>
                <a:lnTo>
                  <a:pt x="14605" y="46260"/>
                </a:lnTo>
                <a:cubicBezTo>
                  <a:pt x="14657" y="46240"/>
                  <a:pt x="14702" y="46213"/>
                  <a:pt x="14746" y="46187"/>
                </a:cubicBezTo>
                <a:cubicBezTo>
                  <a:pt x="14746" y="46177"/>
                  <a:pt x="14756" y="46167"/>
                  <a:pt x="14766" y="46167"/>
                </a:cubicBezTo>
                <a:cubicBezTo>
                  <a:pt x="14768" y="46165"/>
                  <a:pt x="14769" y="46164"/>
                  <a:pt x="14771" y="46162"/>
                </a:cubicBezTo>
                <a:lnTo>
                  <a:pt x="14771" y="46162"/>
                </a:lnTo>
                <a:cubicBezTo>
                  <a:pt x="14956" y="46366"/>
                  <a:pt x="15141" y="46561"/>
                  <a:pt x="15346" y="46736"/>
                </a:cubicBezTo>
                <a:cubicBezTo>
                  <a:pt x="15635" y="46986"/>
                  <a:pt x="15945" y="47236"/>
                  <a:pt x="16245" y="47465"/>
                </a:cubicBezTo>
                <a:cubicBezTo>
                  <a:pt x="16844" y="47945"/>
                  <a:pt x="17474" y="48434"/>
                  <a:pt x="17943" y="49044"/>
                </a:cubicBezTo>
                <a:cubicBezTo>
                  <a:pt x="18593" y="49893"/>
                  <a:pt x="18942" y="50912"/>
                  <a:pt x="19282" y="51901"/>
                </a:cubicBezTo>
                <a:cubicBezTo>
                  <a:pt x="19442" y="52361"/>
                  <a:pt x="19612" y="52850"/>
                  <a:pt x="19801" y="53310"/>
                </a:cubicBezTo>
                <a:cubicBezTo>
                  <a:pt x="20631" y="55238"/>
                  <a:pt x="21600" y="56737"/>
                  <a:pt x="22659" y="57756"/>
                </a:cubicBezTo>
                <a:cubicBezTo>
                  <a:pt x="23118" y="58185"/>
                  <a:pt x="24397" y="59294"/>
                  <a:pt x="25646" y="59384"/>
                </a:cubicBezTo>
                <a:lnTo>
                  <a:pt x="25646" y="59294"/>
                </a:lnTo>
                <a:cubicBezTo>
                  <a:pt x="24427" y="59204"/>
                  <a:pt x="23168" y="58115"/>
                  <a:pt x="22729" y="57686"/>
                </a:cubicBezTo>
                <a:cubicBezTo>
                  <a:pt x="21670" y="56677"/>
                  <a:pt x="20711" y="55188"/>
                  <a:pt x="19891" y="53270"/>
                </a:cubicBezTo>
                <a:cubicBezTo>
                  <a:pt x="19692" y="52820"/>
                  <a:pt x="19532" y="52331"/>
                  <a:pt x="19372" y="51871"/>
                </a:cubicBezTo>
                <a:cubicBezTo>
                  <a:pt x="19022" y="50872"/>
                  <a:pt x="18673" y="49853"/>
                  <a:pt x="18013" y="48994"/>
                </a:cubicBezTo>
                <a:cubicBezTo>
                  <a:pt x="17544" y="48375"/>
                  <a:pt x="16904" y="47875"/>
                  <a:pt x="16295" y="47405"/>
                </a:cubicBezTo>
                <a:cubicBezTo>
                  <a:pt x="15985" y="47156"/>
                  <a:pt x="15685" y="46926"/>
                  <a:pt x="15406" y="46676"/>
                </a:cubicBezTo>
                <a:cubicBezTo>
                  <a:pt x="15200" y="46499"/>
                  <a:pt x="15003" y="46303"/>
                  <a:pt x="14826" y="46098"/>
                </a:cubicBezTo>
                <a:lnTo>
                  <a:pt x="14826" y="46098"/>
                </a:lnTo>
                <a:cubicBezTo>
                  <a:pt x="14826" y="46097"/>
                  <a:pt x="14826" y="46097"/>
                  <a:pt x="14826" y="46097"/>
                </a:cubicBezTo>
                <a:cubicBezTo>
                  <a:pt x="14859" y="46047"/>
                  <a:pt x="14878" y="45991"/>
                  <a:pt x="14884" y="45934"/>
                </a:cubicBezTo>
                <a:lnTo>
                  <a:pt x="14884" y="45934"/>
                </a:lnTo>
                <a:cubicBezTo>
                  <a:pt x="14941" y="45914"/>
                  <a:pt x="14988" y="45886"/>
                  <a:pt x="15036" y="45857"/>
                </a:cubicBezTo>
                <a:cubicBezTo>
                  <a:pt x="15076" y="45827"/>
                  <a:pt x="15116" y="45787"/>
                  <a:pt x="15136" y="45737"/>
                </a:cubicBezTo>
                <a:cubicBezTo>
                  <a:pt x="15142" y="45722"/>
                  <a:pt x="15148" y="45708"/>
                  <a:pt x="15153" y="45693"/>
                </a:cubicBezTo>
                <a:lnTo>
                  <a:pt x="15153" y="45693"/>
                </a:lnTo>
                <a:lnTo>
                  <a:pt x="15156" y="45697"/>
                </a:lnTo>
                <a:cubicBezTo>
                  <a:pt x="15326" y="45907"/>
                  <a:pt x="15516" y="46107"/>
                  <a:pt x="15725" y="46297"/>
                </a:cubicBezTo>
                <a:cubicBezTo>
                  <a:pt x="16015" y="46556"/>
                  <a:pt x="16315" y="46796"/>
                  <a:pt x="16634" y="47046"/>
                </a:cubicBezTo>
                <a:cubicBezTo>
                  <a:pt x="17194" y="47485"/>
                  <a:pt x="17773" y="47945"/>
                  <a:pt x="18213" y="48514"/>
                </a:cubicBezTo>
                <a:cubicBezTo>
                  <a:pt x="18842" y="49324"/>
                  <a:pt x="19182" y="50303"/>
                  <a:pt x="19512" y="51262"/>
                </a:cubicBezTo>
                <a:cubicBezTo>
                  <a:pt x="19672" y="51701"/>
                  <a:pt x="19831" y="52161"/>
                  <a:pt x="20011" y="52601"/>
                </a:cubicBezTo>
                <a:cubicBezTo>
                  <a:pt x="20840" y="54489"/>
                  <a:pt x="21730" y="55887"/>
                  <a:pt x="22749" y="56876"/>
                </a:cubicBezTo>
                <a:cubicBezTo>
                  <a:pt x="23188" y="57306"/>
                  <a:pt x="24437" y="58395"/>
                  <a:pt x="25646" y="58465"/>
                </a:cubicBezTo>
                <a:lnTo>
                  <a:pt x="25646" y="58395"/>
                </a:lnTo>
                <a:cubicBezTo>
                  <a:pt x="24467" y="58325"/>
                  <a:pt x="23248" y="57246"/>
                  <a:pt x="22809" y="56826"/>
                </a:cubicBezTo>
                <a:cubicBezTo>
                  <a:pt x="21800" y="55847"/>
                  <a:pt x="20910" y="54459"/>
                  <a:pt x="20091" y="52571"/>
                </a:cubicBezTo>
                <a:cubicBezTo>
                  <a:pt x="19911" y="52141"/>
                  <a:pt x="19752" y="51681"/>
                  <a:pt x="19592" y="51242"/>
                </a:cubicBezTo>
                <a:cubicBezTo>
                  <a:pt x="19262" y="50283"/>
                  <a:pt x="18912" y="49304"/>
                  <a:pt x="18283" y="48474"/>
                </a:cubicBezTo>
                <a:cubicBezTo>
                  <a:pt x="17833" y="47905"/>
                  <a:pt x="17254" y="47445"/>
                  <a:pt x="16684" y="46996"/>
                </a:cubicBezTo>
                <a:cubicBezTo>
                  <a:pt x="16365" y="46746"/>
                  <a:pt x="16065" y="46506"/>
                  <a:pt x="15785" y="46247"/>
                </a:cubicBezTo>
                <a:cubicBezTo>
                  <a:pt x="15566" y="46057"/>
                  <a:pt x="15366" y="45837"/>
                  <a:pt x="15186" y="45607"/>
                </a:cubicBezTo>
                <a:cubicBezTo>
                  <a:pt x="15183" y="45602"/>
                  <a:pt x="15179" y="45596"/>
                  <a:pt x="15176" y="45591"/>
                </a:cubicBezTo>
                <a:lnTo>
                  <a:pt x="15176" y="45591"/>
                </a:lnTo>
                <a:cubicBezTo>
                  <a:pt x="15176" y="45586"/>
                  <a:pt x="15176" y="45582"/>
                  <a:pt x="15176" y="45577"/>
                </a:cubicBezTo>
                <a:cubicBezTo>
                  <a:pt x="15176" y="45559"/>
                  <a:pt x="15174" y="45543"/>
                  <a:pt x="15172" y="45528"/>
                </a:cubicBezTo>
                <a:lnTo>
                  <a:pt x="15172" y="45528"/>
                </a:lnTo>
                <a:lnTo>
                  <a:pt x="15176" y="45527"/>
                </a:lnTo>
                <a:cubicBezTo>
                  <a:pt x="15236" y="45507"/>
                  <a:pt x="15296" y="45477"/>
                  <a:pt x="15346" y="45447"/>
                </a:cubicBezTo>
                <a:cubicBezTo>
                  <a:pt x="15431" y="45381"/>
                  <a:pt x="15481" y="45287"/>
                  <a:pt x="15477" y="45183"/>
                </a:cubicBezTo>
                <a:lnTo>
                  <a:pt x="15477" y="45183"/>
                </a:lnTo>
                <a:cubicBezTo>
                  <a:pt x="15483" y="45182"/>
                  <a:pt x="15490" y="45180"/>
                  <a:pt x="15496" y="45178"/>
                </a:cubicBezTo>
                <a:lnTo>
                  <a:pt x="15506" y="45178"/>
                </a:lnTo>
                <a:cubicBezTo>
                  <a:pt x="15510" y="45176"/>
                  <a:pt x="15515" y="45174"/>
                  <a:pt x="15519" y="45173"/>
                </a:cubicBezTo>
                <a:lnTo>
                  <a:pt x="15519" y="45173"/>
                </a:lnTo>
                <a:cubicBezTo>
                  <a:pt x="15688" y="45421"/>
                  <a:pt x="15887" y="45649"/>
                  <a:pt x="16115" y="45847"/>
                </a:cubicBezTo>
                <a:cubicBezTo>
                  <a:pt x="16395" y="46117"/>
                  <a:pt x="16704" y="46366"/>
                  <a:pt x="17034" y="46616"/>
                </a:cubicBezTo>
                <a:cubicBezTo>
                  <a:pt x="17554" y="47036"/>
                  <a:pt x="18083" y="47455"/>
                  <a:pt x="18493" y="47975"/>
                </a:cubicBezTo>
                <a:cubicBezTo>
                  <a:pt x="19092" y="48754"/>
                  <a:pt x="19422" y="49693"/>
                  <a:pt x="19752" y="50602"/>
                </a:cubicBezTo>
                <a:cubicBezTo>
                  <a:pt x="19901" y="51022"/>
                  <a:pt x="20051" y="51462"/>
                  <a:pt x="20241" y="51881"/>
                </a:cubicBezTo>
                <a:cubicBezTo>
                  <a:pt x="21030" y="53699"/>
                  <a:pt x="21889" y="55048"/>
                  <a:pt x="22859" y="55997"/>
                </a:cubicBezTo>
                <a:cubicBezTo>
                  <a:pt x="23288" y="56417"/>
                  <a:pt x="24497" y="57486"/>
                  <a:pt x="25666" y="57546"/>
                </a:cubicBezTo>
                <a:lnTo>
                  <a:pt x="25666" y="57466"/>
                </a:lnTo>
                <a:cubicBezTo>
                  <a:pt x="24527" y="57406"/>
                  <a:pt x="23338" y="56347"/>
                  <a:pt x="22918" y="55937"/>
                </a:cubicBezTo>
                <a:cubicBezTo>
                  <a:pt x="21959" y="54998"/>
                  <a:pt x="21110" y="53659"/>
                  <a:pt x="20321" y="51841"/>
                </a:cubicBezTo>
                <a:cubicBezTo>
                  <a:pt x="20141" y="51432"/>
                  <a:pt x="19991" y="50992"/>
                  <a:pt x="19841" y="50572"/>
                </a:cubicBezTo>
                <a:cubicBezTo>
                  <a:pt x="19512" y="49663"/>
                  <a:pt x="19172" y="48714"/>
                  <a:pt x="18563" y="47925"/>
                </a:cubicBezTo>
                <a:cubicBezTo>
                  <a:pt x="18153" y="47395"/>
                  <a:pt x="17614" y="46966"/>
                  <a:pt x="17094" y="46556"/>
                </a:cubicBezTo>
                <a:cubicBezTo>
                  <a:pt x="16764" y="46297"/>
                  <a:pt x="16455" y="46057"/>
                  <a:pt x="16185" y="45787"/>
                </a:cubicBezTo>
                <a:cubicBezTo>
                  <a:pt x="15955" y="45597"/>
                  <a:pt x="15755" y="45387"/>
                  <a:pt x="15586" y="45158"/>
                </a:cubicBezTo>
                <a:cubicBezTo>
                  <a:pt x="15584" y="45155"/>
                  <a:pt x="15582" y="45152"/>
                  <a:pt x="15580" y="45150"/>
                </a:cubicBezTo>
                <a:lnTo>
                  <a:pt x="15580" y="45150"/>
                </a:lnTo>
                <a:cubicBezTo>
                  <a:pt x="15582" y="45149"/>
                  <a:pt x="15584" y="45148"/>
                  <a:pt x="15586" y="45148"/>
                </a:cubicBezTo>
                <a:cubicBezTo>
                  <a:pt x="15615" y="45138"/>
                  <a:pt x="15645" y="45118"/>
                  <a:pt x="15675" y="45098"/>
                </a:cubicBezTo>
                <a:cubicBezTo>
                  <a:pt x="15765" y="45038"/>
                  <a:pt x="15815" y="44928"/>
                  <a:pt x="15795" y="44818"/>
                </a:cubicBezTo>
                <a:cubicBezTo>
                  <a:pt x="15795" y="44816"/>
                  <a:pt x="15795" y="44814"/>
                  <a:pt x="15795" y="44812"/>
                </a:cubicBezTo>
                <a:lnTo>
                  <a:pt x="15795" y="44812"/>
                </a:lnTo>
                <a:cubicBezTo>
                  <a:pt x="15835" y="44803"/>
                  <a:pt x="15873" y="44792"/>
                  <a:pt x="15905" y="44768"/>
                </a:cubicBezTo>
                <a:cubicBezTo>
                  <a:pt x="15915" y="44763"/>
                  <a:pt x="15924" y="44759"/>
                  <a:pt x="15932" y="44754"/>
                </a:cubicBezTo>
                <a:lnTo>
                  <a:pt x="15932" y="44754"/>
                </a:lnTo>
                <a:cubicBezTo>
                  <a:pt x="15933" y="44755"/>
                  <a:pt x="15934" y="44757"/>
                  <a:pt x="15935" y="44758"/>
                </a:cubicBezTo>
                <a:cubicBezTo>
                  <a:pt x="16085" y="44998"/>
                  <a:pt x="16275" y="45208"/>
                  <a:pt x="16475" y="45397"/>
                </a:cubicBezTo>
                <a:cubicBezTo>
                  <a:pt x="16764" y="45677"/>
                  <a:pt x="17074" y="45947"/>
                  <a:pt x="17394" y="46187"/>
                </a:cubicBezTo>
                <a:cubicBezTo>
                  <a:pt x="17873" y="46566"/>
                  <a:pt x="18363" y="46966"/>
                  <a:pt x="18742" y="47435"/>
                </a:cubicBezTo>
                <a:cubicBezTo>
                  <a:pt x="19322" y="48185"/>
                  <a:pt x="19642" y="49084"/>
                  <a:pt x="19961" y="49953"/>
                </a:cubicBezTo>
                <a:cubicBezTo>
                  <a:pt x="20111" y="50343"/>
                  <a:pt x="20261" y="50762"/>
                  <a:pt x="20431" y="51152"/>
                </a:cubicBezTo>
                <a:cubicBezTo>
                  <a:pt x="21200" y="52920"/>
                  <a:pt x="22019" y="54209"/>
                  <a:pt x="22928" y="55118"/>
                </a:cubicBezTo>
                <a:cubicBezTo>
                  <a:pt x="23338" y="55518"/>
                  <a:pt x="24517" y="56577"/>
                  <a:pt x="25656" y="56627"/>
                </a:cubicBezTo>
                <a:lnTo>
                  <a:pt x="25656" y="56547"/>
                </a:lnTo>
                <a:cubicBezTo>
                  <a:pt x="24547" y="56497"/>
                  <a:pt x="23388" y="55458"/>
                  <a:pt x="22988" y="55058"/>
                </a:cubicBezTo>
                <a:cubicBezTo>
                  <a:pt x="22079" y="54159"/>
                  <a:pt x="21270" y="52870"/>
                  <a:pt x="20501" y="51122"/>
                </a:cubicBezTo>
                <a:cubicBezTo>
                  <a:pt x="20331" y="50732"/>
                  <a:pt x="20181" y="50323"/>
                  <a:pt x="20031" y="49923"/>
                </a:cubicBezTo>
                <a:cubicBezTo>
                  <a:pt x="19722" y="49044"/>
                  <a:pt x="19392" y="48145"/>
                  <a:pt x="18802" y="47385"/>
                </a:cubicBezTo>
                <a:cubicBezTo>
                  <a:pt x="18423" y="46906"/>
                  <a:pt x="17923" y="46506"/>
                  <a:pt x="17444" y="46127"/>
                </a:cubicBezTo>
                <a:cubicBezTo>
                  <a:pt x="17124" y="45877"/>
                  <a:pt x="16824" y="45617"/>
                  <a:pt x="16525" y="45337"/>
                </a:cubicBezTo>
                <a:cubicBezTo>
                  <a:pt x="16325" y="45158"/>
                  <a:pt x="16155" y="44938"/>
                  <a:pt x="15995" y="44708"/>
                </a:cubicBezTo>
                <a:cubicBezTo>
                  <a:pt x="15994" y="44706"/>
                  <a:pt x="15993" y="44704"/>
                  <a:pt x="15992" y="44702"/>
                </a:cubicBezTo>
                <a:lnTo>
                  <a:pt x="15992" y="44702"/>
                </a:lnTo>
                <a:cubicBezTo>
                  <a:pt x="16048" y="44645"/>
                  <a:pt x="16080" y="44560"/>
                  <a:pt x="16068" y="44473"/>
                </a:cubicBezTo>
                <a:lnTo>
                  <a:pt x="16068" y="44473"/>
                </a:lnTo>
                <a:cubicBezTo>
                  <a:pt x="16073" y="44472"/>
                  <a:pt x="16079" y="44470"/>
                  <a:pt x="16085" y="44468"/>
                </a:cubicBezTo>
                <a:cubicBezTo>
                  <a:pt x="16155" y="44458"/>
                  <a:pt x="16225" y="44428"/>
                  <a:pt x="16285" y="44388"/>
                </a:cubicBezTo>
                <a:cubicBezTo>
                  <a:pt x="16305" y="44368"/>
                  <a:pt x="16325" y="44348"/>
                  <a:pt x="16335" y="44328"/>
                </a:cubicBezTo>
                <a:cubicBezTo>
                  <a:pt x="16338" y="44325"/>
                  <a:pt x="16341" y="44322"/>
                  <a:pt x="16344" y="44318"/>
                </a:cubicBezTo>
                <a:lnTo>
                  <a:pt x="16344" y="44318"/>
                </a:lnTo>
                <a:cubicBezTo>
                  <a:pt x="16345" y="44318"/>
                  <a:pt x="16345" y="44318"/>
                  <a:pt x="16345" y="44318"/>
                </a:cubicBezTo>
                <a:cubicBezTo>
                  <a:pt x="16475" y="44548"/>
                  <a:pt x="16644" y="44768"/>
                  <a:pt x="16844" y="44958"/>
                </a:cubicBezTo>
                <a:cubicBezTo>
                  <a:pt x="17124" y="45238"/>
                  <a:pt x="17434" y="45507"/>
                  <a:pt x="17753" y="45757"/>
                </a:cubicBezTo>
                <a:cubicBezTo>
                  <a:pt x="18193" y="46107"/>
                  <a:pt x="18653" y="46466"/>
                  <a:pt x="18992" y="46906"/>
                </a:cubicBezTo>
                <a:cubicBezTo>
                  <a:pt x="19552" y="47615"/>
                  <a:pt x="19871" y="48474"/>
                  <a:pt x="20181" y="49304"/>
                </a:cubicBezTo>
                <a:cubicBezTo>
                  <a:pt x="20321" y="49683"/>
                  <a:pt x="20471" y="50073"/>
                  <a:pt x="20631" y="50443"/>
                </a:cubicBezTo>
                <a:cubicBezTo>
                  <a:pt x="21400" y="52161"/>
                  <a:pt x="22149" y="53370"/>
                  <a:pt x="23008" y="54239"/>
                </a:cubicBezTo>
                <a:cubicBezTo>
                  <a:pt x="23598" y="54818"/>
                  <a:pt x="24227" y="55268"/>
                  <a:pt x="24797" y="55508"/>
                </a:cubicBezTo>
                <a:cubicBezTo>
                  <a:pt x="25066" y="55628"/>
                  <a:pt x="25356" y="55688"/>
                  <a:pt x="25646" y="55708"/>
                </a:cubicBezTo>
                <a:lnTo>
                  <a:pt x="25646" y="55628"/>
                </a:lnTo>
                <a:cubicBezTo>
                  <a:pt x="24587" y="55598"/>
                  <a:pt x="23458" y="54569"/>
                  <a:pt x="23068" y="54179"/>
                </a:cubicBezTo>
                <a:cubicBezTo>
                  <a:pt x="22209" y="53330"/>
                  <a:pt x="21460" y="52121"/>
                  <a:pt x="20701" y="50413"/>
                </a:cubicBezTo>
                <a:cubicBezTo>
                  <a:pt x="20541" y="50043"/>
                  <a:pt x="20391" y="49663"/>
                  <a:pt x="20251" y="49284"/>
                </a:cubicBezTo>
                <a:cubicBezTo>
                  <a:pt x="19941" y="48444"/>
                  <a:pt x="19622" y="47585"/>
                  <a:pt x="19052" y="46856"/>
                </a:cubicBezTo>
                <a:cubicBezTo>
                  <a:pt x="18713" y="46416"/>
                  <a:pt x="18253" y="46047"/>
                  <a:pt x="17803" y="45697"/>
                </a:cubicBezTo>
                <a:cubicBezTo>
                  <a:pt x="17484" y="45457"/>
                  <a:pt x="17184" y="45188"/>
                  <a:pt x="16894" y="44908"/>
                </a:cubicBezTo>
                <a:cubicBezTo>
                  <a:pt x="16694" y="44708"/>
                  <a:pt x="16525" y="44478"/>
                  <a:pt x="16385" y="44238"/>
                </a:cubicBezTo>
                <a:cubicBezTo>
                  <a:pt x="16383" y="44236"/>
                  <a:pt x="16382" y="44233"/>
                  <a:pt x="16381" y="44231"/>
                </a:cubicBezTo>
                <a:lnTo>
                  <a:pt x="16381" y="44231"/>
                </a:lnTo>
                <a:cubicBezTo>
                  <a:pt x="16394" y="44188"/>
                  <a:pt x="16392" y="44146"/>
                  <a:pt x="16376" y="44111"/>
                </a:cubicBezTo>
                <a:lnTo>
                  <a:pt x="16376" y="44111"/>
                </a:lnTo>
                <a:lnTo>
                  <a:pt x="16385" y="44109"/>
                </a:lnTo>
                <a:cubicBezTo>
                  <a:pt x="16455" y="44099"/>
                  <a:pt x="16525" y="44069"/>
                  <a:pt x="16595" y="44029"/>
                </a:cubicBezTo>
                <a:cubicBezTo>
                  <a:pt x="16674" y="43969"/>
                  <a:pt x="16714" y="43849"/>
                  <a:pt x="16684" y="43749"/>
                </a:cubicBezTo>
                <a:cubicBezTo>
                  <a:pt x="16683" y="43746"/>
                  <a:pt x="16682" y="43743"/>
                  <a:pt x="16681" y="43740"/>
                </a:cubicBezTo>
                <a:lnTo>
                  <a:pt x="16681" y="43740"/>
                </a:lnTo>
                <a:cubicBezTo>
                  <a:pt x="16682" y="43740"/>
                  <a:pt x="16683" y="43739"/>
                  <a:pt x="16684" y="43739"/>
                </a:cubicBezTo>
                <a:lnTo>
                  <a:pt x="16694" y="43739"/>
                </a:lnTo>
                <a:cubicBezTo>
                  <a:pt x="16701" y="43739"/>
                  <a:pt x="16708" y="43738"/>
                  <a:pt x="16716" y="43737"/>
                </a:cubicBezTo>
                <a:lnTo>
                  <a:pt x="16716" y="43737"/>
                </a:lnTo>
                <a:cubicBezTo>
                  <a:pt x="16836" y="44015"/>
                  <a:pt x="17011" y="44266"/>
                  <a:pt x="17224" y="44488"/>
                </a:cubicBezTo>
                <a:cubicBezTo>
                  <a:pt x="17504" y="44778"/>
                  <a:pt x="17813" y="45048"/>
                  <a:pt x="18133" y="45287"/>
                </a:cubicBezTo>
                <a:cubicBezTo>
                  <a:pt x="18553" y="45597"/>
                  <a:pt x="18932" y="45957"/>
                  <a:pt x="19272" y="46346"/>
                </a:cubicBezTo>
                <a:cubicBezTo>
                  <a:pt x="19811" y="47026"/>
                  <a:pt x="20121" y="47845"/>
                  <a:pt x="20421" y="48644"/>
                </a:cubicBezTo>
                <a:cubicBezTo>
                  <a:pt x="20551" y="48994"/>
                  <a:pt x="20691" y="49354"/>
                  <a:pt x="20850" y="49703"/>
                </a:cubicBezTo>
                <a:cubicBezTo>
                  <a:pt x="21360" y="50832"/>
                  <a:pt x="22079" y="52281"/>
                  <a:pt x="23108" y="53330"/>
                </a:cubicBezTo>
                <a:cubicBezTo>
                  <a:pt x="23598" y="53849"/>
                  <a:pt x="24177" y="54269"/>
                  <a:pt x="24817" y="54569"/>
                </a:cubicBezTo>
                <a:cubicBezTo>
                  <a:pt x="25086" y="54689"/>
                  <a:pt x="25366" y="54748"/>
                  <a:pt x="25666" y="54758"/>
                </a:cubicBezTo>
                <a:lnTo>
                  <a:pt x="25666" y="54679"/>
                </a:lnTo>
                <a:cubicBezTo>
                  <a:pt x="25086" y="54679"/>
                  <a:pt x="24247" y="54389"/>
                  <a:pt x="23168" y="53280"/>
                </a:cubicBezTo>
                <a:cubicBezTo>
                  <a:pt x="22139" y="52231"/>
                  <a:pt x="21430" y="50802"/>
                  <a:pt x="20920" y="49673"/>
                </a:cubicBezTo>
                <a:cubicBezTo>
                  <a:pt x="20761" y="49324"/>
                  <a:pt x="20631" y="48964"/>
                  <a:pt x="20491" y="48614"/>
                </a:cubicBezTo>
                <a:cubicBezTo>
                  <a:pt x="20191" y="47815"/>
                  <a:pt x="19871" y="46996"/>
                  <a:pt x="19332" y="46297"/>
                </a:cubicBezTo>
                <a:cubicBezTo>
                  <a:pt x="18982" y="45907"/>
                  <a:pt x="18603" y="45547"/>
                  <a:pt x="18183" y="45228"/>
                </a:cubicBezTo>
                <a:cubicBezTo>
                  <a:pt x="17863" y="44988"/>
                  <a:pt x="17564" y="44728"/>
                  <a:pt x="17284" y="44438"/>
                </a:cubicBezTo>
                <a:cubicBezTo>
                  <a:pt x="17071" y="44226"/>
                  <a:pt x="16905" y="43985"/>
                  <a:pt x="16795" y="43716"/>
                </a:cubicBezTo>
                <a:lnTo>
                  <a:pt x="16795" y="43716"/>
                </a:lnTo>
                <a:cubicBezTo>
                  <a:pt x="16835" y="43700"/>
                  <a:pt x="16873" y="43683"/>
                  <a:pt x="16904" y="43659"/>
                </a:cubicBezTo>
                <a:cubicBezTo>
                  <a:pt x="16954" y="43629"/>
                  <a:pt x="16984" y="43569"/>
                  <a:pt x="16994" y="43509"/>
                </a:cubicBezTo>
                <a:cubicBezTo>
                  <a:pt x="16994" y="43469"/>
                  <a:pt x="16994" y="43429"/>
                  <a:pt x="16984" y="43389"/>
                </a:cubicBezTo>
                <a:cubicBezTo>
                  <a:pt x="16981" y="43380"/>
                  <a:pt x="16978" y="43371"/>
                  <a:pt x="16975" y="43361"/>
                </a:cubicBezTo>
                <a:lnTo>
                  <a:pt x="16975" y="43361"/>
                </a:lnTo>
                <a:lnTo>
                  <a:pt x="16994" y="43359"/>
                </a:lnTo>
                <a:cubicBezTo>
                  <a:pt x="17042" y="43359"/>
                  <a:pt x="17090" y="43341"/>
                  <a:pt x="17139" y="43322"/>
                </a:cubicBezTo>
                <a:lnTo>
                  <a:pt x="17139" y="43322"/>
                </a:lnTo>
                <a:cubicBezTo>
                  <a:pt x="17238" y="43587"/>
                  <a:pt x="17387" y="43832"/>
                  <a:pt x="17584" y="44039"/>
                </a:cubicBezTo>
                <a:cubicBezTo>
                  <a:pt x="17853" y="44338"/>
                  <a:pt x="18153" y="44608"/>
                  <a:pt x="18473" y="44848"/>
                </a:cubicBezTo>
                <a:cubicBezTo>
                  <a:pt x="18852" y="45128"/>
                  <a:pt x="19202" y="45457"/>
                  <a:pt x="19512" y="45817"/>
                </a:cubicBezTo>
                <a:cubicBezTo>
                  <a:pt x="20031" y="46466"/>
                  <a:pt x="20341" y="47246"/>
                  <a:pt x="20641" y="48005"/>
                </a:cubicBezTo>
                <a:cubicBezTo>
                  <a:pt x="20761" y="48325"/>
                  <a:pt x="20890" y="48664"/>
                  <a:pt x="21040" y="48984"/>
                </a:cubicBezTo>
                <a:cubicBezTo>
                  <a:pt x="21570" y="50153"/>
                  <a:pt x="22239" y="51472"/>
                  <a:pt x="23188" y="52461"/>
                </a:cubicBezTo>
                <a:cubicBezTo>
                  <a:pt x="23648" y="52960"/>
                  <a:pt x="24197" y="53360"/>
                  <a:pt x="24817" y="53650"/>
                </a:cubicBezTo>
                <a:cubicBezTo>
                  <a:pt x="25076" y="53769"/>
                  <a:pt x="25366" y="53839"/>
                  <a:pt x="25656" y="53849"/>
                </a:cubicBezTo>
                <a:lnTo>
                  <a:pt x="25656" y="53769"/>
                </a:lnTo>
                <a:cubicBezTo>
                  <a:pt x="25096" y="53769"/>
                  <a:pt x="24297" y="53500"/>
                  <a:pt x="23238" y="52411"/>
                </a:cubicBezTo>
                <a:cubicBezTo>
                  <a:pt x="22299" y="51432"/>
                  <a:pt x="21630" y="50113"/>
                  <a:pt x="21110" y="48954"/>
                </a:cubicBezTo>
                <a:cubicBezTo>
                  <a:pt x="20960" y="48634"/>
                  <a:pt x="20830" y="48305"/>
                  <a:pt x="20711" y="47975"/>
                </a:cubicBezTo>
                <a:cubicBezTo>
                  <a:pt x="20411" y="47216"/>
                  <a:pt x="20111" y="46426"/>
                  <a:pt x="19582" y="45767"/>
                </a:cubicBezTo>
                <a:cubicBezTo>
                  <a:pt x="19272" y="45407"/>
                  <a:pt x="18922" y="45078"/>
                  <a:pt x="18533" y="44798"/>
                </a:cubicBezTo>
                <a:cubicBezTo>
                  <a:pt x="18213" y="44558"/>
                  <a:pt x="17923" y="44288"/>
                  <a:pt x="17654" y="43999"/>
                </a:cubicBezTo>
                <a:cubicBezTo>
                  <a:pt x="17456" y="43791"/>
                  <a:pt x="17307" y="43554"/>
                  <a:pt x="17216" y="43287"/>
                </a:cubicBezTo>
                <a:lnTo>
                  <a:pt x="17216" y="43287"/>
                </a:lnTo>
                <a:lnTo>
                  <a:pt x="17224" y="43279"/>
                </a:lnTo>
                <a:cubicBezTo>
                  <a:pt x="17264" y="43249"/>
                  <a:pt x="17294" y="43199"/>
                  <a:pt x="17304" y="43140"/>
                </a:cubicBezTo>
                <a:cubicBezTo>
                  <a:pt x="17312" y="43098"/>
                  <a:pt x="17307" y="43056"/>
                  <a:pt x="17293" y="43020"/>
                </a:cubicBezTo>
                <a:lnTo>
                  <a:pt x="17293" y="43020"/>
                </a:lnTo>
                <a:cubicBezTo>
                  <a:pt x="17370" y="43017"/>
                  <a:pt x="17457" y="42988"/>
                  <a:pt x="17534" y="42950"/>
                </a:cubicBezTo>
                <a:cubicBezTo>
                  <a:pt x="17544" y="42930"/>
                  <a:pt x="17564" y="42910"/>
                  <a:pt x="17574" y="42890"/>
                </a:cubicBezTo>
                <a:cubicBezTo>
                  <a:pt x="17574" y="42889"/>
                  <a:pt x="17575" y="42888"/>
                  <a:pt x="17576" y="42888"/>
                </a:cubicBezTo>
                <a:lnTo>
                  <a:pt x="17576" y="42888"/>
                </a:lnTo>
                <a:cubicBezTo>
                  <a:pt x="17646" y="43154"/>
                  <a:pt x="17775" y="43401"/>
                  <a:pt x="17963" y="43609"/>
                </a:cubicBezTo>
                <a:cubicBezTo>
                  <a:pt x="18223" y="43909"/>
                  <a:pt x="18513" y="44169"/>
                  <a:pt x="18832" y="44408"/>
                </a:cubicBezTo>
                <a:cubicBezTo>
                  <a:pt x="19182" y="44668"/>
                  <a:pt x="19492" y="44958"/>
                  <a:pt x="19781" y="45287"/>
                </a:cubicBezTo>
                <a:cubicBezTo>
                  <a:pt x="20281" y="45907"/>
                  <a:pt x="20581" y="46656"/>
                  <a:pt x="20870" y="47375"/>
                </a:cubicBezTo>
                <a:cubicBezTo>
                  <a:pt x="20990" y="47675"/>
                  <a:pt x="21120" y="47975"/>
                  <a:pt x="21240" y="48275"/>
                </a:cubicBezTo>
                <a:cubicBezTo>
                  <a:pt x="21790" y="49464"/>
                  <a:pt x="22409" y="50682"/>
                  <a:pt x="23268" y="51591"/>
                </a:cubicBezTo>
                <a:cubicBezTo>
                  <a:pt x="23952" y="52305"/>
                  <a:pt x="24843" y="52930"/>
                  <a:pt x="25627" y="52930"/>
                </a:cubicBezTo>
                <a:cubicBezTo>
                  <a:pt x="25633" y="52930"/>
                  <a:pt x="25640" y="52930"/>
                  <a:pt x="25646" y="52930"/>
                </a:cubicBezTo>
                <a:lnTo>
                  <a:pt x="25646" y="52870"/>
                </a:lnTo>
                <a:cubicBezTo>
                  <a:pt x="25640" y="52870"/>
                  <a:pt x="25634" y="52870"/>
                  <a:pt x="25627" y="52870"/>
                </a:cubicBezTo>
                <a:cubicBezTo>
                  <a:pt x="24862" y="52870"/>
                  <a:pt x="23982" y="52255"/>
                  <a:pt x="23308" y="51542"/>
                </a:cubicBezTo>
                <a:cubicBezTo>
                  <a:pt x="22459" y="50642"/>
                  <a:pt x="21840" y="49434"/>
                  <a:pt x="21300" y="48245"/>
                </a:cubicBezTo>
                <a:cubicBezTo>
                  <a:pt x="21170" y="47955"/>
                  <a:pt x="21040" y="47645"/>
                  <a:pt x="20930" y="47346"/>
                </a:cubicBezTo>
                <a:cubicBezTo>
                  <a:pt x="20641" y="46626"/>
                  <a:pt x="20341" y="45877"/>
                  <a:pt x="19831" y="45248"/>
                </a:cubicBezTo>
                <a:cubicBezTo>
                  <a:pt x="19542" y="44918"/>
                  <a:pt x="19222" y="44618"/>
                  <a:pt x="18872" y="44358"/>
                </a:cubicBezTo>
                <a:cubicBezTo>
                  <a:pt x="18563" y="44119"/>
                  <a:pt x="18273" y="43859"/>
                  <a:pt x="18003" y="43559"/>
                </a:cubicBezTo>
                <a:cubicBezTo>
                  <a:pt x="17783" y="43299"/>
                  <a:pt x="17634" y="42980"/>
                  <a:pt x="17594" y="42630"/>
                </a:cubicBezTo>
                <a:cubicBezTo>
                  <a:pt x="17594" y="42627"/>
                  <a:pt x="17594" y="42623"/>
                  <a:pt x="17594" y="42620"/>
                </a:cubicBezTo>
                <a:lnTo>
                  <a:pt x="17614" y="42620"/>
                </a:lnTo>
                <a:cubicBezTo>
                  <a:pt x="17693" y="42620"/>
                  <a:pt x="17773" y="42590"/>
                  <a:pt x="17853" y="42550"/>
                </a:cubicBezTo>
                <a:cubicBezTo>
                  <a:pt x="17893" y="42520"/>
                  <a:pt x="17913" y="42470"/>
                  <a:pt x="17923" y="42420"/>
                </a:cubicBezTo>
                <a:cubicBezTo>
                  <a:pt x="17923" y="42374"/>
                  <a:pt x="17917" y="42333"/>
                  <a:pt x="17901" y="42289"/>
                </a:cubicBezTo>
                <a:lnTo>
                  <a:pt x="17901" y="42289"/>
                </a:lnTo>
                <a:cubicBezTo>
                  <a:pt x="17929" y="42287"/>
                  <a:pt x="17953" y="42282"/>
                  <a:pt x="17974" y="42276"/>
                </a:cubicBezTo>
                <a:lnTo>
                  <a:pt x="17974" y="42276"/>
                </a:lnTo>
                <a:cubicBezTo>
                  <a:pt x="17997" y="42600"/>
                  <a:pt x="18126" y="42904"/>
                  <a:pt x="18333" y="43160"/>
                </a:cubicBezTo>
                <a:cubicBezTo>
                  <a:pt x="18583" y="43459"/>
                  <a:pt x="18862" y="43719"/>
                  <a:pt x="19182" y="43959"/>
                </a:cubicBezTo>
                <a:cubicBezTo>
                  <a:pt x="19492" y="44189"/>
                  <a:pt x="19781" y="44458"/>
                  <a:pt x="20041" y="44748"/>
                </a:cubicBezTo>
                <a:cubicBezTo>
                  <a:pt x="20521" y="45347"/>
                  <a:pt x="20801" y="46017"/>
                  <a:pt x="21090" y="46736"/>
                </a:cubicBezTo>
                <a:cubicBezTo>
                  <a:pt x="21210" y="47006"/>
                  <a:pt x="21320" y="47286"/>
                  <a:pt x="21450" y="47565"/>
                </a:cubicBezTo>
                <a:cubicBezTo>
                  <a:pt x="21969" y="48674"/>
                  <a:pt x="22549" y="49843"/>
                  <a:pt x="23358" y="50712"/>
                </a:cubicBezTo>
                <a:cubicBezTo>
                  <a:pt x="24007" y="51410"/>
                  <a:pt x="24859" y="52022"/>
                  <a:pt x="25619" y="52022"/>
                </a:cubicBezTo>
                <a:cubicBezTo>
                  <a:pt x="25632" y="52022"/>
                  <a:pt x="25644" y="52021"/>
                  <a:pt x="25656" y="52021"/>
                </a:cubicBezTo>
                <a:lnTo>
                  <a:pt x="25656" y="51951"/>
                </a:lnTo>
                <a:cubicBezTo>
                  <a:pt x="25638" y="51952"/>
                  <a:pt x="25621" y="51952"/>
                  <a:pt x="25603" y="51952"/>
                </a:cubicBezTo>
                <a:cubicBezTo>
                  <a:pt x="24876" y="51952"/>
                  <a:pt x="24042" y="51355"/>
                  <a:pt x="23408" y="50662"/>
                </a:cubicBezTo>
                <a:cubicBezTo>
                  <a:pt x="22599" y="49803"/>
                  <a:pt x="22029" y="48644"/>
                  <a:pt x="21510" y="47535"/>
                </a:cubicBezTo>
                <a:cubicBezTo>
                  <a:pt x="21390" y="47266"/>
                  <a:pt x="21270" y="46986"/>
                  <a:pt x="21160" y="46706"/>
                </a:cubicBezTo>
                <a:cubicBezTo>
                  <a:pt x="20870" y="46017"/>
                  <a:pt x="20581" y="45307"/>
                  <a:pt x="20091" y="44708"/>
                </a:cubicBezTo>
                <a:cubicBezTo>
                  <a:pt x="19831" y="44418"/>
                  <a:pt x="19532" y="44149"/>
                  <a:pt x="19222" y="43909"/>
                </a:cubicBezTo>
                <a:cubicBezTo>
                  <a:pt x="18912" y="43679"/>
                  <a:pt x="18623" y="43419"/>
                  <a:pt x="18373" y="43120"/>
                </a:cubicBezTo>
                <a:cubicBezTo>
                  <a:pt x="18185" y="42873"/>
                  <a:pt x="18066" y="42577"/>
                  <a:pt x="18044" y="42261"/>
                </a:cubicBezTo>
                <a:lnTo>
                  <a:pt x="18044" y="42261"/>
                </a:lnTo>
                <a:cubicBezTo>
                  <a:pt x="18047" y="42261"/>
                  <a:pt x="18050" y="42260"/>
                  <a:pt x="18053" y="42260"/>
                </a:cubicBezTo>
                <a:cubicBezTo>
                  <a:pt x="18093" y="42250"/>
                  <a:pt x="18123" y="42230"/>
                  <a:pt x="18153" y="42210"/>
                </a:cubicBezTo>
                <a:cubicBezTo>
                  <a:pt x="18193" y="42190"/>
                  <a:pt x="18213" y="42150"/>
                  <a:pt x="18213" y="42101"/>
                </a:cubicBezTo>
                <a:cubicBezTo>
                  <a:pt x="18222" y="42044"/>
                  <a:pt x="18205" y="41987"/>
                  <a:pt x="18178" y="41930"/>
                </a:cubicBezTo>
                <a:lnTo>
                  <a:pt x="18178" y="41930"/>
                </a:lnTo>
                <a:cubicBezTo>
                  <a:pt x="18268" y="41927"/>
                  <a:pt x="18350" y="41907"/>
                  <a:pt x="18433" y="41871"/>
                </a:cubicBezTo>
                <a:cubicBezTo>
                  <a:pt x="18433" y="41870"/>
                  <a:pt x="18434" y="41870"/>
                  <a:pt x="18434" y="41869"/>
                </a:cubicBezTo>
                <a:lnTo>
                  <a:pt x="18434" y="41869"/>
                </a:lnTo>
                <a:cubicBezTo>
                  <a:pt x="18465" y="42267"/>
                  <a:pt x="18525" y="42474"/>
                  <a:pt x="18693" y="42710"/>
                </a:cubicBezTo>
                <a:cubicBezTo>
                  <a:pt x="18932" y="43000"/>
                  <a:pt x="19202" y="43269"/>
                  <a:pt x="19512" y="43489"/>
                </a:cubicBezTo>
                <a:cubicBezTo>
                  <a:pt x="19791" y="43709"/>
                  <a:pt x="20051" y="43949"/>
                  <a:pt x="20291" y="44209"/>
                </a:cubicBezTo>
                <a:cubicBezTo>
                  <a:pt x="20751" y="44768"/>
                  <a:pt x="21030" y="45407"/>
                  <a:pt x="21320" y="46087"/>
                </a:cubicBezTo>
                <a:cubicBezTo>
                  <a:pt x="21420" y="46336"/>
                  <a:pt x="21530" y="46586"/>
                  <a:pt x="21640" y="46836"/>
                </a:cubicBezTo>
                <a:cubicBezTo>
                  <a:pt x="22089" y="47785"/>
                  <a:pt x="22649" y="48974"/>
                  <a:pt x="23428" y="49823"/>
                </a:cubicBezTo>
                <a:cubicBezTo>
                  <a:pt x="24047" y="50501"/>
                  <a:pt x="24854" y="51094"/>
                  <a:pt x="25576" y="51094"/>
                </a:cubicBezTo>
                <a:cubicBezTo>
                  <a:pt x="25600" y="51094"/>
                  <a:pt x="25623" y="51093"/>
                  <a:pt x="25646" y="51092"/>
                </a:cubicBezTo>
                <a:lnTo>
                  <a:pt x="25646" y="51032"/>
                </a:lnTo>
                <a:cubicBezTo>
                  <a:pt x="25624" y="51033"/>
                  <a:pt x="25601" y="51034"/>
                  <a:pt x="25579" y="51034"/>
                </a:cubicBezTo>
                <a:cubicBezTo>
                  <a:pt x="24885" y="51034"/>
                  <a:pt x="24088" y="50441"/>
                  <a:pt x="23478" y="49783"/>
                </a:cubicBezTo>
                <a:cubicBezTo>
                  <a:pt x="22699" y="48934"/>
                  <a:pt x="22149" y="47755"/>
                  <a:pt x="21700" y="46806"/>
                </a:cubicBezTo>
                <a:cubicBezTo>
                  <a:pt x="21580" y="46556"/>
                  <a:pt x="21470" y="46307"/>
                  <a:pt x="21370" y="46057"/>
                </a:cubicBezTo>
                <a:cubicBezTo>
                  <a:pt x="21090" y="45407"/>
                  <a:pt x="20810" y="44728"/>
                  <a:pt x="20341" y="44159"/>
                </a:cubicBezTo>
                <a:cubicBezTo>
                  <a:pt x="20101" y="43889"/>
                  <a:pt x="19831" y="43649"/>
                  <a:pt x="19552" y="43439"/>
                </a:cubicBezTo>
                <a:cubicBezTo>
                  <a:pt x="19252" y="43219"/>
                  <a:pt x="18972" y="42950"/>
                  <a:pt x="18742" y="42660"/>
                </a:cubicBezTo>
                <a:cubicBezTo>
                  <a:pt x="18575" y="42434"/>
                  <a:pt x="18515" y="42227"/>
                  <a:pt x="18494" y="41810"/>
                </a:cubicBezTo>
                <a:lnTo>
                  <a:pt x="18494" y="41810"/>
                </a:lnTo>
                <a:cubicBezTo>
                  <a:pt x="18503" y="41800"/>
                  <a:pt x="18503" y="41780"/>
                  <a:pt x="18503" y="41761"/>
                </a:cubicBezTo>
                <a:cubicBezTo>
                  <a:pt x="18513" y="41721"/>
                  <a:pt x="18503" y="41672"/>
                  <a:pt x="18483" y="41632"/>
                </a:cubicBezTo>
                <a:lnTo>
                  <a:pt x="18483" y="41632"/>
                </a:lnTo>
                <a:cubicBezTo>
                  <a:pt x="18483" y="41625"/>
                  <a:pt x="18483" y="41618"/>
                  <a:pt x="18483" y="41611"/>
                </a:cubicBezTo>
                <a:lnTo>
                  <a:pt x="18483" y="41561"/>
                </a:lnTo>
                <a:lnTo>
                  <a:pt x="18513" y="41561"/>
                </a:lnTo>
                <a:cubicBezTo>
                  <a:pt x="18603" y="41561"/>
                  <a:pt x="18693" y="41531"/>
                  <a:pt x="18772" y="41491"/>
                </a:cubicBezTo>
                <a:cubicBezTo>
                  <a:pt x="18802" y="41471"/>
                  <a:pt x="18812" y="41441"/>
                  <a:pt x="18822" y="41411"/>
                </a:cubicBezTo>
                <a:cubicBezTo>
                  <a:pt x="18812" y="41341"/>
                  <a:pt x="18792" y="41271"/>
                  <a:pt x="18752" y="41211"/>
                </a:cubicBezTo>
                <a:cubicBezTo>
                  <a:pt x="18744" y="41203"/>
                  <a:pt x="18737" y="41194"/>
                  <a:pt x="18732" y="41186"/>
                </a:cubicBezTo>
                <a:lnTo>
                  <a:pt x="18732" y="41186"/>
                </a:lnTo>
                <a:cubicBezTo>
                  <a:pt x="18735" y="41185"/>
                  <a:pt x="18739" y="41183"/>
                  <a:pt x="18742" y="41181"/>
                </a:cubicBezTo>
                <a:cubicBezTo>
                  <a:pt x="18792" y="41171"/>
                  <a:pt x="18832" y="41171"/>
                  <a:pt x="18872" y="41161"/>
                </a:cubicBezTo>
                <a:lnTo>
                  <a:pt x="18872" y="41181"/>
                </a:lnTo>
                <a:cubicBezTo>
                  <a:pt x="18892" y="41321"/>
                  <a:pt x="18892" y="41441"/>
                  <a:pt x="18902" y="41551"/>
                </a:cubicBezTo>
                <a:cubicBezTo>
                  <a:pt x="18922" y="41881"/>
                  <a:pt x="18932" y="42051"/>
                  <a:pt x="19072" y="42270"/>
                </a:cubicBezTo>
                <a:cubicBezTo>
                  <a:pt x="19252" y="42540"/>
                  <a:pt x="19562" y="42800"/>
                  <a:pt x="19861" y="43040"/>
                </a:cubicBezTo>
                <a:cubicBezTo>
                  <a:pt x="20111" y="43229"/>
                  <a:pt x="20351" y="43439"/>
                  <a:pt x="20561" y="43679"/>
                </a:cubicBezTo>
                <a:cubicBezTo>
                  <a:pt x="21010" y="44209"/>
                  <a:pt x="21280" y="44818"/>
                  <a:pt x="21560" y="45467"/>
                </a:cubicBezTo>
                <a:cubicBezTo>
                  <a:pt x="21660" y="45687"/>
                  <a:pt x="21760" y="45907"/>
                  <a:pt x="21859" y="46127"/>
                </a:cubicBezTo>
                <a:lnTo>
                  <a:pt x="21919" y="46247"/>
                </a:lnTo>
                <a:cubicBezTo>
                  <a:pt x="22379" y="47206"/>
                  <a:pt x="22849" y="48195"/>
                  <a:pt x="23528" y="48954"/>
                </a:cubicBezTo>
                <a:cubicBezTo>
                  <a:pt x="24113" y="49616"/>
                  <a:pt x="24892" y="50186"/>
                  <a:pt x="25563" y="50186"/>
                </a:cubicBezTo>
                <a:cubicBezTo>
                  <a:pt x="25591" y="50186"/>
                  <a:pt x="25618" y="50185"/>
                  <a:pt x="25646" y="50183"/>
                </a:cubicBezTo>
                <a:lnTo>
                  <a:pt x="25646" y="50123"/>
                </a:lnTo>
                <a:cubicBezTo>
                  <a:pt x="25614" y="50126"/>
                  <a:pt x="25582" y="50127"/>
                  <a:pt x="25549" y="50127"/>
                </a:cubicBezTo>
                <a:cubicBezTo>
                  <a:pt x="24892" y="50127"/>
                  <a:pt x="24139" y="49561"/>
                  <a:pt x="23568" y="48914"/>
                </a:cubicBezTo>
                <a:cubicBezTo>
                  <a:pt x="22898" y="48155"/>
                  <a:pt x="22429" y="47176"/>
                  <a:pt x="21969" y="46227"/>
                </a:cubicBezTo>
                <a:lnTo>
                  <a:pt x="21909" y="46107"/>
                </a:lnTo>
                <a:cubicBezTo>
                  <a:pt x="21800" y="45887"/>
                  <a:pt x="21710" y="45657"/>
                  <a:pt x="21610" y="45447"/>
                </a:cubicBezTo>
                <a:cubicBezTo>
                  <a:pt x="21330" y="44798"/>
                  <a:pt x="21060" y="44189"/>
                  <a:pt x="20601" y="43639"/>
                </a:cubicBezTo>
                <a:cubicBezTo>
                  <a:pt x="20391" y="43409"/>
                  <a:pt x="20151" y="43189"/>
                  <a:pt x="19901" y="43000"/>
                </a:cubicBezTo>
                <a:cubicBezTo>
                  <a:pt x="19592" y="42750"/>
                  <a:pt x="19292" y="42510"/>
                  <a:pt x="19122" y="42240"/>
                </a:cubicBezTo>
                <a:cubicBezTo>
                  <a:pt x="18982" y="42031"/>
                  <a:pt x="18972" y="41881"/>
                  <a:pt x="18952" y="41541"/>
                </a:cubicBezTo>
                <a:cubicBezTo>
                  <a:pt x="18952" y="41441"/>
                  <a:pt x="18942" y="41321"/>
                  <a:pt x="18932" y="41171"/>
                </a:cubicBezTo>
                <a:lnTo>
                  <a:pt x="18932" y="41151"/>
                </a:lnTo>
                <a:lnTo>
                  <a:pt x="18932" y="41151"/>
                </a:lnTo>
                <a:lnTo>
                  <a:pt x="18932" y="41151"/>
                </a:lnTo>
                <a:cubicBezTo>
                  <a:pt x="18988" y="41150"/>
                  <a:pt x="19034" y="41140"/>
                  <a:pt x="19072" y="41111"/>
                </a:cubicBezTo>
                <a:cubicBezTo>
                  <a:pt x="19102" y="41091"/>
                  <a:pt x="19112" y="41062"/>
                  <a:pt x="19122" y="41032"/>
                </a:cubicBezTo>
                <a:cubicBezTo>
                  <a:pt x="19113" y="40966"/>
                  <a:pt x="19095" y="40910"/>
                  <a:pt x="19052" y="40862"/>
                </a:cubicBezTo>
                <a:lnTo>
                  <a:pt x="19052" y="40862"/>
                </a:lnTo>
                <a:lnTo>
                  <a:pt x="19052" y="40862"/>
                </a:lnTo>
                <a:cubicBezTo>
                  <a:pt x="19112" y="40832"/>
                  <a:pt x="19182" y="40812"/>
                  <a:pt x="19252" y="40812"/>
                </a:cubicBezTo>
                <a:cubicBezTo>
                  <a:pt x="19282" y="40802"/>
                  <a:pt x="19302" y="40802"/>
                  <a:pt x="19332" y="40792"/>
                </a:cubicBezTo>
                <a:cubicBezTo>
                  <a:pt x="19332" y="40792"/>
                  <a:pt x="19333" y="40791"/>
                  <a:pt x="19333" y="40791"/>
                </a:cubicBezTo>
                <a:lnTo>
                  <a:pt x="19333" y="40791"/>
                </a:lnTo>
                <a:cubicBezTo>
                  <a:pt x="19352" y="40968"/>
                  <a:pt x="19362" y="41145"/>
                  <a:pt x="19372" y="41331"/>
                </a:cubicBezTo>
                <a:cubicBezTo>
                  <a:pt x="19362" y="41491"/>
                  <a:pt x="19382" y="41651"/>
                  <a:pt x="19442" y="41791"/>
                </a:cubicBezTo>
                <a:cubicBezTo>
                  <a:pt x="19642" y="42021"/>
                  <a:pt x="19861" y="42220"/>
                  <a:pt x="20091" y="42420"/>
                </a:cubicBezTo>
                <a:cubicBezTo>
                  <a:pt x="20351" y="42630"/>
                  <a:pt x="20591" y="42870"/>
                  <a:pt x="20810" y="43120"/>
                </a:cubicBezTo>
                <a:cubicBezTo>
                  <a:pt x="21250" y="43629"/>
                  <a:pt x="21510" y="44199"/>
                  <a:pt x="21790" y="44808"/>
                </a:cubicBezTo>
                <a:cubicBezTo>
                  <a:pt x="21879" y="44998"/>
                  <a:pt x="21959" y="45198"/>
                  <a:pt x="22059" y="45387"/>
                </a:cubicBezTo>
                <a:cubicBezTo>
                  <a:pt x="22109" y="45477"/>
                  <a:pt x="22149" y="45577"/>
                  <a:pt x="22199" y="45677"/>
                </a:cubicBezTo>
                <a:cubicBezTo>
                  <a:pt x="22609" y="46516"/>
                  <a:pt x="23018" y="47375"/>
                  <a:pt x="23608" y="48045"/>
                </a:cubicBezTo>
                <a:cubicBezTo>
                  <a:pt x="24369" y="48926"/>
                  <a:pt x="25035" y="49239"/>
                  <a:pt x="25534" y="49239"/>
                </a:cubicBezTo>
                <a:cubicBezTo>
                  <a:pt x="25572" y="49239"/>
                  <a:pt x="25610" y="49237"/>
                  <a:pt x="25646" y="49234"/>
                </a:cubicBezTo>
                <a:lnTo>
                  <a:pt x="25646" y="49184"/>
                </a:lnTo>
                <a:cubicBezTo>
                  <a:pt x="25610" y="49187"/>
                  <a:pt x="25574" y="49189"/>
                  <a:pt x="25536" y="49189"/>
                </a:cubicBezTo>
                <a:cubicBezTo>
                  <a:pt x="25047" y="49189"/>
                  <a:pt x="24399" y="48878"/>
                  <a:pt x="23648" y="48015"/>
                </a:cubicBezTo>
                <a:cubicBezTo>
                  <a:pt x="23068" y="47346"/>
                  <a:pt x="22649" y="46486"/>
                  <a:pt x="22249" y="45657"/>
                </a:cubicBezTo>
                <a:cubicBezTo>
                  <a:pt x="22199" y="45557"/>
                  <a:pt x="22159" y="45457"/>
                  <a:pt x="22109" y="45357"/>
                </a:cubicBezTo>
                <a:cubicBezTo>
                  <a:pt x="22009" y="45168"/>
                  <a:pt x="21929" y="44978"/>
                  <a:pt x="21840" y="44788"/>
                </a:cubicBezTo>
                <a:cubicBezTo>
                  <a:pt x="21560" y="44179"/>
                  <a:pt x="21290" y="43599"/>
                  <a:pt x="20860" y="43080"/>
                </a:cubicBezTo>
                <a:cubicBezTo>
                  <a:pt x="20631" y="42830"/>
                  <a:pt x="20381" y="42590"/>
                  <a:pt x="20121" y="42380"/>
                </a:cubicBezTo>
                <a:cubicBezTo>
                  <a:pt x="19901" y="42190"/>
                  <a:pt x="19682" y="41981"/>
                  <a:pt x="19482" y="41771"/>
                </a:cubicBezTo>
                <a:cubicBezTo>
                  <a:pt x="19432" y="41621"/>
                  <a:pt x="19412" y="41471"/>
                  <a:pt x="19422" y="41321"/>
                </a:cubicBezTo>
                <a:cubicBezTo>
                  <a:pt x="19412" y="41144"/>
                  <a:pt x="19402" y="40958"/>
                  <a:pt x="19383" y="40771"/>
                </a:cubicBezTo>
                <a:lnTo>
                  <a:pt x="19383" y="40771"/>
                </a:lnTo>
                <a:lnTo>
                  <a:pt x="19402" y="40762"/>
                </a:lnTo>
                <a:cubicBezTo>
                  <a:pt x="19422" y="40742"/>
                  <a:pt x="19432" y="40722"/>
                  <a:pt x="19442" y="40702"/>
                </a:cubicBezTo>
                <a:cubicBezTo>
                  <a:pt x="19432" y="40652"/>
                  <a:pt x="19422" y="40612"/>
                  <a:pt x="19402" y="40582"/>
                </a:cubicBezTo>
                <a:lnTo>
                  <a:pt x="19390" y="40568"/>
                </a:lnTo>
                <a:lnTo>
                  <a:pt x="19390" y="40568"/>
                </a:lnTo>
                <a:cubicBezTo>
                  <a:pt x="19391" y="40566"/>
                  <a:pt x="19391" y="40564"/>
                  <a:pt x="19392" y="40562"/>
                </a:cubicBezTo>
                <a:cubicBezTo>
                  <a:pt x="19402" y="40532"/>
                  <a:pt x="19422" y="40502"/>
                  <a:pt x="19452" y="40482"/>
                </a:cubicBezTo>
                <a:cubicBezTo>
                  <a:pt x="19502" y="40452"/>
                  <a:pt x="19552" y="40432"/>
                  <a:pt x="19612" y="40422"/>
                </a:cubicBezTo>
                <a:cubicBezTo>
                  <a:pt x="19682" y="40402"/>
                  <a:pt x="19732" y="40382"/>
                  <a:pt x="19732" y="40332"/>
                </a:cubicBezTo>
                <a:cubicBezTo>
                  <a:pt x="19732" y="40282"/>
                  <a:pt x="19692" y="40182"/>
                  <a:pt x="19432" y="39923"/>
                </a:cubicBezTo>
                <a:cubicBezTo>
                  <a:pt x="18992" y="39493"/>
                  <a:pt x="18363" y="39273"/>
                  <a:pt x="17763" y="39063"/>
                </a:cubicBezTo>
                <a:cubicBezTo>
                  <a:pt x="17394" y="38954"/>
                  <a:pt x="17034" y="38794"/>
                  <a:pt x="16704" y="38604"/>
                </a:cubicBezTo>
                <a:cubicBezTo>
                  <a:pt x="15925" y="38094"/>
                  <a:pt x="15116" y="37485"/>
                  <a:pt x="15296" y="36636"/>
                </a:cubicBezTo>
                <a:cubicBezTo>
                  <a:pt x="15356" y="36416"/>
                  <a:pt x="15496" y="36236"/>
                  <a:pt x="15685" y="36106"/>
                </a:cubicBezTo>
                <a:cubicBezTo>
                  <a:pt x="15895" y="35966"/>
                  <a:pt x="16115" y="35837"/>
                  <a:pt x="16355" y="35727"/>
                </a:cubicBezTo>
                <a:cubicBezTo>
                  <a:pt x="16515" y="35647"/>
                  <a:pt x="16674" y="35567"/>
                  <a:pt x="16834" y="35477"/>
                </a:cubicBezTo>
                <a:cubicBezTo>
                  <a:pt x="17174" y="35287"/>
                  <a:pt x="17524" y="35117"/>
                  <a:pt x="17883" y="34977"/>
                </a:cubicBezTo>
                <a:cubicBezTo>
                  <a:pt x="18383" y="34788"/>
                  <a:pt x="18852" y="34538"/>
                  <a:pt x="19292" y="34238"/>
                </a:cubicBezTo>
                <a:cubicBezTo>
                  <a:pt x="19342" y="34198"/>
                  <a:pt x="19392" y="34158"/>
                  <a:pt x="19442" y="34118"/>
                </a:cubicBezTo>
                <a:cubicBezTo>
                  <a:pt x="20281" y="33399"/>
                  <a:pt x="20900" y="32430"/>
                  <a:pt x="21500" y="31491"/>
                </a:cubicBezTo>
                <a:cubicBezTo>
                  <a:pt x="21630" y="31291"/>
                  <a:pt x="21770" y="31071"/>
                  <a:pt x="21909" y="30871"/>
                </a:cubicBezTo>
                <a:cubicBezTo>
                  <a:pt x="22908" y="29383"/>
                  <a:pt x="23718" y="27754"/>
                  <a:pt x="24287" y="26046"/>
                </a:cubicBezTo>
                <a:cubicBezTo>
                  <a:pt x="24417" y="25616"/>
                  <a:pt x="24497" y="25167"/>
                  <a:pt x="24547" y="24717"/>
                </a:cubicBezTo>
                <a:cubicBezTo>
                  <a:pt x="24657" y="23938"/>
                  <a:pt x="24767" y="23129"/>
                  <a:pt x="25226" y="22589"/>
                </a:cubicBezTo>
                <a:cubicBezTo>
                  <a:pt x="25346" y="22429"/>
                  <a:pt x="25486" y="22289"/>
                  <a:pt x="25636" y="22160"/>
                </a:cubicBezTo>
                <a:lnTo>
                  <a:pt x="25646" y="22150"/>
                </a:lnTo>
                <a:lnTo>
                  <a:pt x="25646" y="22090"/>
                </a:lnTo>
                <a:cubicBezTo>
                  <a:pt x="25636" y="22100"/>
                  <a:pt x="25616" y="22110"/>
                  <a:pt x="25606" y="22120"/>
                </a:cubicBezTo>
                <a:cubicBezTo>
                  <a:pt x="25446" y="22249"/>
                  <a:pt x="25306" y="22399"/>
                  <a:pt x="25176" y="22559"/>
                </a:cubicBezTo>
                <a:cubicBezTo>
                  <a:pt x="24717" y="23109"/>
                  <a:pt x="24607" y="23928"/>
                  <a:pt x="24497" y="24717"/>
                </a:cubicBezTo>
                <a:cubicBezTo>
                  <a:pt x="24447" y="25157"/>
                  <a:pt x="24357" y="25606"/>
                  <a:pt x="24237" y="26036"/>
                </a:cubicBezTo>
                <a:cubicBezTo>
                  <a:pt x="23668" y="27734"/>
                  <a:pt x="22869" y="29353"/>
                  <a:pt x="21869" y="30841"/>
                </a:cubicBezTo>
                <a:cubicBezTo>
                  <a:pt x="21730" y="31051"/>
                  <a:pt x="21590" y="31261"/>
                  <a:pt x="21460" y="31471"/>
                </a:cubicBezTo>
                <a:cubicBezTo>
                  <a:pt x="20860" y="32400"/>
                  <a:pt x="20251" y="33369"/>
                  <a:pt x="19412" y="34078"/>
                </a:cubicBezTo>
                <a:cubicBezTo>
                  <a:pt x="19362" y="34118"/>
                  <a:pt x="19312" y="34158"/>
                  <a:pt x="19262" y="34198"/>
                </a:cubicBezTo>
                <a:cubicBezTo>
                  <a:pt x="18832" y="34528"/>
                  <a:pt x="18363" y="34718"/>
                  <a:pt x="17863" y="34927"/>
                </a:cubicBezTo>
                <a:cubicBezTo>
                  <a:pt x="17504" y="35077"/>
                  <a:pt x="17144" y="35237"/>
                  <a:pt x="16804" y="35427"/>
                </a:cubicBezTo>
                <a:cubicBezTo>
                  <a:pt x="16654" y="35517"/>
                  <a:pt x="16495" y="35607"/>
                  <a:pt x="16335" y="35677"/>
                </a:cubicBezTo>
                <a:cubicBezTo>
                  <a:pt x="16095" y="35787"/>
                  <a:pt x="15875" y="35916"/>
                  <a:pt x="15655" y="36066"/>
                </a:cubicBezTo>
                <a:cubicBezTo>
                  <a:pt x="15456" y="36206"/>
                  <a:pt x="15316" y="36406"/>
                  <a:pt x="15256" y="36636"/>
                </a:cubicBezTo>
                <a:cubicBezTo>
                  <a:pt x="15066" y="37515"/>
                  <a:pt x="15895" y="38144"/>
                  <a:pt x="16684" y="38664"/>
                </a:cubicBezTo>
                <a:cubicBezTo>
                  <a:pt x="17024" y="38854"/>
                  <a:pt x="17384" y="39013"/>
                  <a:pt x="17753" y="39123"/>
                </a:cubicBezTo>
                <a:cubicBezTo>
                  <a:pt x="18353" y="39333"/>
                  <a:pt x="18982" y="39553"/>
                  <a:pt x="19402" y="39973"/>
                </a:cubicBezTo>
                <a:cubicBezTo>
                  <a:pt x="19482" y="40042"/>
                  <a:pt x="19702" y="40272"/>
                  <a:pt x="19702" y="40332"/>
                </a:cubicBezTo>
                <a:cubicBezTo>
                  <a:pt x="19702" y="40352"/>
                  <a:pt x="19652" y="40362"/>
                  <a:pt x="19612" y="40382"/>
                </a:cubicBezTo>
                <a:cubicBezTo>
                  <a:pt x="19542" y="40392"/>
                  <a:pt x="19482" y="40412"/>
                  <a:pt x="19432" y="40452"/>
                </a:cubicBezTo>
                <a:cubicBezTo>
                  <a:pt x="19402" y="40472"/>
                  <a:pt x="19382" y="40492"/>
                  <a:pt x="19362" y="40522"/>
                </a:cubicBezTo>
                <a:cubicBezTo>
                  <a:pt x="19361" y="40524"/>
                  <a:pt x="19360" y="40526"/>
                  <a:pt x="19359" y="40528"/>
                </a:cubicBezTo>
                <a:lnTo>
                  <a:pt x="19359" y="40528"/>
                </a:lnTo>
                <a:cubicBezTo>
                  <a:pt x="19290" y="40440"/>
                  <a:pt x="19221" y="40351"/>
                  <a:pt x="19142" y="40272"/>
                </a:cubicBezTo>
                <a:cubicBezTo>
                  <a:pt x="18673" y="39783"/>
                  <a:pt x="17953" y="39553"/>
                  <a:pt x="17314" y="39353"/>
                </a:cubicBezTo>
                <a:cubicBezTo>
                  <a:pt x="16934" y="39243"/>
                  <a:pt x="16575" y="39103"/>
                  <a:pt x="16235" y="38924"/>
                </a:cubicBezTo>
                <a:cubicBezTo>
                  <a:pt x="15346" y="38384"/>
                  <a:pt x="14467" y="37715"/>
                  <a:pt x="14626" y="36796"/>
                </a:cubicBezTo>
                <a:cubicBezTo>
                  <a:pt x="14676" y="36546"/>
                  <a:pt x="14826" y="36316"/>
                  <a:pt x="15046" y="36176"/>
                </a:cubicBezTo>
                <a:cubicBezTo>
                  <a:pt x="15266" y="36026"/>
                  <a:pt x="15496" y="35886"/>
                  <a:pt x="15735" y="35767"/>
                </a:cubicBezTo>
                <a:cubicBezTo>
                  <a:pt x="15885" y="35697"/>
                  <a:pt x="16025" y="35617"/>
                  <a:pt x="16175" y="35537"/>
                </a:cubicBezTo>
                <a:cubicBezTo>
                  <a:pt x="16545" y="35327"/>
                  <a:pt x="16924" y="35157"/>
                  <a:pt x="17324" y="35007"/>
                </a:cubicBezTo>
                <a:cubicBezTo>
                  <a:pt x="17883" y="34778"/>
                  <a:pt x="18463" y="34548"/>
                  <a:pt x="18972" y="34128"/>
                </a:cubicBezTo>
                <a:cubicBezTo>
                  <a:pt x="19841" y="33399"/>
                  <a:pt x="20491" y="32410"/>
                  <a:pt x="21110" y="31451"/>
                </a:cubicBezTo>
                <a:cubicBezTo>
                  <a:pt x="21260" y="31231"/>
                  <a:pt x="21400" y="31011"/>
                  <a:pt x="21550" y="30791"/>
                </a:cubicBezTo>
                <a:cubicBezTo>
                  <a:pt x="22709" y="29073"/>
                  <a:pt x="23608" y="27285"/>
                  <a:pt x="24167" y="25596"/>
                </a:cubicBezTo>
                <a:cubicBezTo>
                  <a:pt x="24297" y="25127"/>
                  <a:pt x="24397" y="24647"/>
                  <a:pt x="24447" y="24168"/>
                </a:cubicBezTo>
                <a:cubicBezTo>
                  <a:pt x="24567" y="23358"/>
                  <a:pt x="24677" y="22529"/>
                  <a:pt x="25126" y="21950"/>
                </a:cubicBezTo>
                <a:cubicBezTo>
                  <a:pt x="25266" y="21730"/>
                  <a:pt x="25446" y="21540"/>
                  <a:pt x="25646" y="21370"/>
                </a:cubicBezTo>
                <a:lnTo>
                  <a:pt x="25646" y="21290"/>
                </a:lnTo>
                <a:lnTo>
                  <a:pt x="25606" y="21320"/>
                </a:lnTo>
                <a:cubicBezTo>
                  <a:pt x="25406" y="21500"/>
                  <a:pt x="25226" y="21700"/>
                  <a:pt x="25076" y="21920"/>
                </a:cubicBezTo>
                <a:cubicBezTo>
                  <a:pt x="24627" y="22509"/>
                  <a:pt x="24507" y="23348"/>
                  <a:pt x="24387" y="24168"/>
                </a:cubicBezTo>
                <a:cubicBezTo>
                  <a:pt x="24337" y="24647"/>
                  <a:pt x="24247" y="25127"/>
                  <a:pt x="24107" y="25596"/>
                </a:cubicBezTo>
                <a:cubicBezTo>
                  <a:pt x="23558" y="27265"/>
                  <a:pt x="22659" y="29063"/>
                  <a:pt x="21500" y="30771"/>
                </a:cubicBezTo>
                <a:cubicBezTo>
                  <a:pt x="21350" y="30981"/>
                  <a:pt x="21210" y="31211"/>
                  <a:pt x="21060" y="31431"/>
                </a:cubicBezTo>
                <a:cubicBezTo>
                  <a:pt x="20441" y="32380"/>
                  <a:pt x="19801" y="33369"/>
                  <a:pt x="18932" y="34098"/>
                </a:cubicBezTo>
                <a:cubicBezTo>
                  <a:pt x="18443" y="34508"/>
                  <a:pt x="17863" y="34738"/>
                  <a:pt x="17304" y="34967"/>
                </a:cubicBezTo>
                <a:cubicBezTo>
                  <a:pt x="16904" y="35107"/>
                  <a:pt x="16525" y="35287"/>
                  <a:pt x="16145" y="35497"/>
                </a:cubicBezTo>
                <a:cubicBezTo>
                  <a:pt x="16005" y="35577"/>
                  <a:pt x="15855" y="35657"/>
                  <a:pt x="15715" y="35727"/>
                </a:cubicBezTo>
                <a:cubicBezTo>
                  <a:pt x="15476" y="35846"/>
                  <a:pt x="15236" y="35986"/>
                  <a:pt x="15016" y="36146"/>
                </a:cubicBezTo>
                <a:cubicBezTo>
                  <a:pt x="14786" y="36286"/>
                  <a:pt x="14626" y="36526"/>
                  <a:pt x="14576" y="36786"/>
                </a:cubicBezTo>
                <a:cubicBezTo>
                  <a:pt x="14407" y="37735"/>
                  <a:pt x="15306" y="38424"/>
                  <a:pt x="16195" y="38974"/>
                </a:cubicBezTo>
                <a:cubicBezTo>
                  <a:pt x="16545" y="39153"/>
                  <a:pt x="16914" y="39303"/>
                  <a:pt x="17294" y="39403"/>
                </a:cubicBezTo>
                <a:cubicBezTo>
                  <a:pt x="17953" y="39623"/>
                  <a:pt x="18633" y="39843"/>
                  <a:pt x="19092" y="40312"/>
                </a:cubicBezTo>
                <a:cubicBezTo>
                  <a:pt x="19181" y="40401"/>
                  <a:pt x="19261" y="40491"/>
                  <a:pt x="19340" y="40599"/>
                </a:cubicBezTo>
                <a:lnTo>
                  <a:pt x="19340" y="40599"/>
                </a:lnTo>
                <a:cubicBezTo>
                  <a:pt x="19331" y="40638"/>
                  <a:pt x="19323" y="40684"/>
                  <a:pt x="19332" y="40722"/>
                </a:cubicBezTo>
                <a:cubicBezTo>
                  <a:pt x="19332" y="40725"/>
                  <a:pt x="19332" y="40729"/>
                  <a:pt x="19332" y="40732"/>
                </a:cubicBezTo>
                <a:cubicBezTo>
                  <a:pt x="19302" y="40742"/>
                  <a:pt x="19272" y="40752"/>
                  <a:pt x="19242" y="40752"/>
                </a:cubicBezTo>
                <a:cubicBezTo>
                  <a:pt x="19163" y="40762"/>
                  <a:pt x="19093" y="40782"/>
                  <a:pt x="19023" y="40821"/>
                </a:cubicBezTo>
                <a:lnTo>
                  <a:pt x="19023" y="40821"/>
                </a:lnTo>
                <a:cubicBezTo>
                  <a:pt x="19020" y="40815"/>
                  <a:pt x="19016" y="40809"/>
                  <a:pt x="19012" y="40802"/>
                </a:cubicBezTo>
                <a:cubicBezTo>
                  <a:pt x="18962" y="40742"/>
                  <a:pt x="18902" y="40672"/>
                  <a:pt x="18822" y="40582"/>
                </a:cubicBezTo>
                <a:cubicBezTo>
                  <a:pt x="18323" y="40042"/>
                  <a:pt x="17544" y="39813"/>
                  <a:pt x="16854" y="39613"/>
                </a:cubicBezTo>
                <a:cubicBezTo>
                  <a:pt x="16465" y="39513"/>
                  <a:pt x="16095" y="39373"/>
                  <a:pt x="15745" y="39203"/>
                </a:cubicBezTo>
                <a:cubicBezTo>
                  <a:pt x="14826" y="38684"/>
                  <a:pt x="13787" y="37954"/>
                  <a:pt x="13937" y="36925"/>
                </a:cubicBezTo>
                <a:cubicBezTo>
                  <a:pt x="13977" y="36666"/>
                  <a:pt x="14127" y="36456"/>
                  <a:pt x="14407" y="36236"/>
                </a:cubicBezTo>
                <a:cubicBezTo>
                  <a:pt x="14636" y="36076"/>
                  <a:pt x="14876" y="35936"/>
                  <a:pt x="15126" y="35807"/>
                </a:cubicBezTo>
                <a:cubicBezTo>
                  <a:pt x="15246" y="35737"/>
                  <a:pt x="15386" y="35667"/>
                  <a:pt x="15516" y="35597"/>
                </a:cubicBezTo>
                <a:cubicBezTo>
                  <a:pt x="15915" y="35377"/>
                  <a:pt x="16335" y="35187"/>
                  <a:pt x="16764" y="35037"/>
                </a:cubicBezTo>
                <a:cubicBezTo>
                  <a:pt x="17354" y="34807"/>
                  <a:pt x="17973" y="34578"/>
                  <a:pt x="18493" y="34148"/>
                </a:cubicBezTo>
                <a:cubicBezTo>
                  <a:pt x="19402" y="33399"/>
                  <a:pt x="20081" y="32390"/>
                  <a:pt x="20731" y="31411"/>
                </a:cubicBezTo>
                <a:cubicBezTo>
                  <a:pt x="20880" y="31181"/>
                  <a:pt x="21040" y="30941"/>
                  <a:pt x="21190" y="30721"/>
                </a:cubicBezTo>
                <a:cubicBezTo>
                  <a:pt x="22449" y="28893"/>
                  <a:pt x="23438" y="26975"/>
                  <a:pt x="24037" y="25157"/>
                </a:cubicBezTo>
                <a:cubicBezTo>
                  <a:pt x="24187" y="24657"/>
                  <a:pt x="24287" y="24138"/>
                  <a:pt x="24347" y="23618"/>
                </a:cubicBezTo>
                <a:cubicBezTo>
                  <a:pt x="24477" y="22789"/>
                  <a:pt x="24597" y="21930"/>
                  <a:pt x="25026" y="21310"/>
                </a:cubicBezTo>
                <a:cubicBezTo>
                  <a:pt x="25366" y="20841"/>
                  <a:pt x="25526" y="20631"/>
                  <a:pt x="25646" y="20541"/>
                </a:cubicBezTo>
                <a:lnTo>
                  <a:pt x="25646" y="20471"/>
                </a:lnTo>
                <a:cubicBezTo>
                  <a:pt x="25636" y="20481"/>
                  <a:pt x="25626" y="20491"/>
                  <a:pt x="25606" y="20501"/>
                </a:cubicBezTo>
                <a:cubicBezTo>
                  <a:pt x="25486" y="20591"/>
                  <a:pt x="25316" y="20801"/>
                  <a:pt x="24976" y="21280"/>
                </a:cubicBezTo>
                <a:cubicBezTo>
                  <a:pt x="24537" y="21910"/>
                  <a:pt x="24407" y="22769"/>
                  <a:pt x="24287" y="23608"/>
                </a:cubicBezTo>
                <a:cubicBezTo>
                  <a:pt x="24227" y="24128"/>
                  <a:pt x="24127" y="24637"/>
                  <a:pt x="23977" y="25147"/>
                </a:cubicBezTo>
                <a:cubicBezTo>
                  <a:pt x="23378" y="26955"/>
                  <a:pt x="22399" y="28873"/>
                  <a:pt x="21140" y="30691"/>
                </a:cubicBezTo>
                <a:cubicBezTo>
                  <a:pt x="20980" y="30911"/>
                  <a:pt x="20830" y="31151"/>
                  <a:pt x="20681" y="31371"/>
                </a:cubicBezTo>
                <a:cubicBezTo>
                  <a:pt x="20031" y="32350"/>
                  <a:pt x="19352" y="33359"/>
                  <a:pt x="18453" y="34098"/>
                </a:cubicBezTo>
                <a:cubicBezTo>
                  <a:pt x="18423" y="34128"/>
                  <a:pt x="18393" y="34158"/>
                  <a:pt x="18353" y="34178"/>
                </a:cubicBezTo>
                <a:cubicBezTo>
                  <a:pt x="17853" y="34558"/>
                  <a:pt x="17294" y="34778"/>
                  <a:pt x="16744" y="34987"/>
                </a:cubicBezTo>
                <a:cubicBezTo>
                  <a:pt x="16305" y="35137"/>
                  <a:pt x="15895" y="35327"/>
                  <a:pt x="15496" y="35547"/>
                </a:cubicBezTo>
                <a:cubicBezTo>
                  <a:pt x="15366" y="35617"/>
                  <a:pt x="15226" y="35687"/>
                  <a:pt x="15096" y="35757"/>
                </a:cubicBezTo>
                <a:cubicBezTo>
                  <a:pt x="14846" y="35886"/>
                  <a:pt x="14606" y="36026"/>
                  <a:pt x="14377" y="36196"/>
                </a:cubicBezTo>
                <a:cubicBezTo>
                  <a:pt x="14077" y="36416"/>
                  <a:pt x="13927" y="36646"/>
                  <a:pt x="13887" y="36925"/>
                </a:cubicBezTo>
                <a:cubicBezTo>
                  <a:pt x="13737" y="37994"/>
                  <a:pt x="14786" y="38734"/>
                  <a:pt x="15725" y="39263"/>
                </a:cubicBezTo>
                <a:cubicBezTo>
                  <a:pt x="16075" y="39443"/>
                  <a:pt x="16455" y="39583"/>
                  <a:pt x="16844" y="39673"/>
                </a:cubicBezTo>
                <a:cubicBezTo>
                  <a:pt x="17534" y="39883"/>
                  <a:pt x="18303" y="40112"/>
                  <a:pt x="18792" y="40632"/>
                </a:cubicBezTo>
                <a:cubicBezTo>
                  <a:pt x="18862" y="40712"/>
                  <a:pt x="18922" y="40782"/>
                  <a:pt x="18972" y="40842"/>
                </a:cubicBezTo>
                <a:lnTo>
                  <a:pt x="18976" y="40848"/>
                </a:lnTo>
                <a:lnTo>
                  <a:pt x="18976" y="40848"/>
                </a:lnTo>
                <a:cubicBezTo>
                  <a:pt x="18974" y="40850"/>
                  <a:pt x="18972" y="40852"/>
                  <a:pt x="18972" y="40852"/>
                </a:cubicBezTo>
                <a:cubicBezTo>
                  <a:pt x="18905" y="40919"/>
                  <a:pt x="18865" y="41015"/>
                  <a:pt x="18872" y="41112"/>
                </a:cubicBezTo>
                <a:lnTo>
                  <a:pt x="18872" y="41112"/>
                </a:lnTo>
                <a:cubicBezTo>
                  <a:pt x="18822" y="41122"/>
                  <a:pt x="18762" y="41132"/>
                  <a:pt x="18713" y="41141"/>
                </a:cubicBezTo>
                <a:lnTo>
                  <a:pt x="18706" y="41144"/>
                </a:lnTo>
                <a:lnTo>
                  <a:pt x="18706" y="41144"/>
                </a:lnTo>
                <a:cubicBezTo>
                  <a:pt x="18657" y="41085"/>
                  <a:pt x="18600" y="41018"/>
                  <a:pt x="18533" y="40932"/>
                </a:cubicBezTo>
                <a:cubicBezTo>
                  <a:pt x="18003" y="40352"/>
                  <a:pt x="17154" y="40112"/>
                  <a:pt x="16415" y="39913"/>
                </a:cubicBezTo>
                <a:cubicBezTo>
                  <a:pt x="16015" y="39823"/>
                  <a:pt x="15635" y="39693"/>
                  <a:pt x="15266" y="39523"/>
                </a:cubicBezTo>
                <a:cubicBezTo>
                  <a:pt x="14347" y="39033"/>
                  <a:pt x="13128" y="38254"/>
                  <a:pt x="13258" y="37085"/>
                </a:cubicBezTo>
                <a:cubicBezTo>
                  <a:pt x="13288" y="36786"/>
                  <a:pt x="13448" y="36546"/>
                  <a:pt x="13767" y="36296"/>
                </a:cubicBezTo>
                <a:cubicBezTo>
                  <a:pt x="13997" y="36126"/>
                  <a:pt x="14247" y="35976"/>
                  <a:pt x="14517" y="35846"/>
                </a:cubicBezTo>
                <a:cubicBezTo>
                  <a:pt x="14626" y="35777"/>
                  <a:pt x="14746" y="35717"/>
                  <a:pt x="14856" y="35657"/>
                </a:cubicBezTo>
                <a:cubicBezTo>
                  <a:pt x="15286" y="35417"/>
                  <a:pt x="15735" y="35227"/>
                  <a:pt x="16195" y="35077"/>
                </a:cubicBezTo>
                <a:cubicBezTo>
                  <a:pt x="16814" y="34847"/>
                  <a:pt x="17464" y="34618"/>
                  <a:pt x="18023" y="34158"/>
                </a:cubicBezTo>
                <a:cubicBezTo>
                  <a:pt x="18962" y="33409"/>
                  <a:pt x="19662" y="32370"/>
                  <a:pt x="20341" y="31361"/>
                </a:cubicBezTo>
                <a:cubicBezTo>
                  <a:pt x="20501" y="31131"/>
                  <a:pt x="20661" y="30891"/>
                  <a:pt x="20830" y="30661"/>
                </a:cubicBezTo>
                <a:cubicBezTo>
                  <a:pt x="22179" y="28723"/>
                  <a:pt x="23248" y="26675"/>
                  <a:pt x="23908" y="24727"/>
                </a:cubicBezTo>
                <a:cubicBezTo>
                  <a:pt x="24067" y="24178"/>
                  <a:pt x="24177" y="23628"/>
                  <a:pt x="24247" y="23059"/>
                </a:cubicBezTo>
                <a:cubicBezTo>
                  <a:pt x="24367" y="22210"/>
                  <a:pt x="24497" y="21330"/>
                  <a:pt x="24917" y="20691"/>
                </a:cubicBezTo>
                <a:lnTo>
                  <a:pt x="25056" y="20481"/>
                </a:lnTo>
                <a:cubicBezTo>
                  <a:pt x="25366" y="20002"/>
                  <a:pt x="25506" y="19782"/>
                  <a:pt x="25646" y="19682"/>
                </a:cubicBezTo>
                <a:lnTo>
                  <a:pt x="25646" y="19602"/>
                </a:lnTo>
                <a:cubicBezTo>
                  <a:pt x="25626" y="19612"/>
                  <a:pt x="25616" y="19622"/>
                  <a:pt x="25596" y="19632"/>
                </a:cubicBezTo>
                <a:cubicBezTo>
                  <a:pt x="25456" y="19742"/>
                  <a:pt x="25316" y="19962"/>
                  <a:pt x="25006" y="20441"/>
                </a:cubicBezTo>
                <a:lnTo>
                  <a:pt x="24867" y="20661"/>
                </a:lnTo>
                <a:cubicBezTo>
                  <a:pt x="24437" y="21320"/>
                  <a:pt x="24307" y="22200"/>
                  <a:pt x="24177" y="23059"/>
                </a:cubicBezTo>
                <a:cubicBezTo>
                  <a:pt x="24117" y="23618"/>
                  <a:pt x="23997" y="24168"/>
                  <a:pt x="23838" y="24707"/>
                </a:cubicBezTo>
                <a:cubicBezTo>
                  <a:pt x="23188" y="26655"/>
                  <a:pt x="22129" y="28693"/>
                  <a:pt x="20771" y="30631"/>
                </a:cubicBezTo>
                <a:cubicBezTo>
                  <a:pt x="20611" y="30861"/>
                  <a:pt x="20441" y="31101"/>
                  <a:pt x="20281" y="31331"/>
                </a:cubicBezTo>
                <a:cubicBezTo>
                  <a:pt x="19612" y="32330"/>
                  <a:pt x="18912" y="33369"/>
                  <a:pt x="17973" y="34118"/>
                </a:cubicBezTo>
                <a:cubicBezTo>
                  <a:pt x="17424" y="34558"/>
                  <a:pt x="16784" y="34797"/>
                  <a:pt x="16165" y="35017"/>
                </a:cubicBezTo>
                <a:cubicBezTo>
                  <a:pt x="15705" y="35177"/>
                  <a:pt x="15256" y="35367"/>
                  <a:pt x="14816" y="35607"/>
                </a:cubicBezTo>
                <a:cubicBezTo>
                  <a:pt x="14706" y="35667"/>
                  <a:pt x="14596" y="35727"/>
                  <a:pt x="14477" y="35797"/>
                </a:cubicBezTo>
                <a:cubicBezTo>
                  <a:pt x="14217" y="35926"/>
                  <a:pt x="13957" y="36086"/>
                  <a:pt x="13717" y="36256"/>
                </a:cubicBezTo>
                <a:cubicBezTo>
                  <a:pt x="13388" y="36506"/>
                  <a:pt x="13218" y="36766"/>
                  <a:pt x="13188" y="37065"/>
                </a:cubicBezTo>
                <a:cubicBezTo>
                  <a:pt x="13048" y="38274"/>
                  <a:pt x="14287" y="39063"/>
                  <a:pt x="15226" y="39563"/>
                </a:cubicBezTo>
                <a:cubicBezTo>
                  <a:pt x="15595" y="39733"/>
                  <a:pt x="15985" y="39873"/>
                  <a:pt x="16385" y="39963"/>
                </a:cubicBezTo>
                <a:cubicBezTo>
                  <a:pt x="17124" y="40162"/>
                  <a:pt x="17963" y="40392"/>
                  <a:pt x="18473" y="40962"/>
                </a:cubicBezTo>
                <a:cubicBezTo>
                  <a:pt x="18533" y="41032"/>
                  <a:pt x="18593" y="41101"/>
                  <a:pt x="18633" y="41161"/>
                </a:cubicBezTo>
                <a:lnTo>
                  <a:pt x="18636" y="41166"/>
                </a:lnTo>
                <a:lnTo>
                  <a:pt x="18636" y="41166"/>
                </a:lnTo>
                <a:cubicBezTo>
                  <a:pt x="18602" y="41177"/>
                  <a:pt x="18569" y="41194"/>
                  <a:pt x="18543" y="41211"/>
                </a:cubicBezTo>
                <a:cubicBezTo>
                  <a:pt x="18463" y="41281"/>
                  <a:pt x="18413" y="41380"/>
                  <a:pt x="18423" y="41489"/>
                </a:cubicBezTo>
                <a:lnTo>
                  <a:pt x="18423" y="41489"/>
                </a:lnTo>
                <a:lnTo>
                  <a:pt x="18413" y="41491"/>
                </a:lnTo>
                <a:lnTo>
                  <a:pt x="18399" y="41493"/>
                </a:lnTo>
                <a:lnTo>
                  <a:pt x="18399" y="41493"/>
                </a:lnTo>
                <a:cubicBezTo>
                  <a:pt x="18344" y="41418"/>
                  <a:pt x="18288" y="41335"/>
                  <a:pt x="18223" y="41261"/>
                </a:cubicBezTo>
                <a:cubicBezTo>
                  <a:pt x="17673" y="40632"/>
                  <a:pt x="16764" y="40402"/>
                  <a:pt x="15965" y="40202"/>
                </a:cubicBezTo>
                <a:cubicBezTo>
                  <a:pt x="15556" y="40112"/>
                  <a:pt x="15166" y="39993"/>
                  <a:pt x="14786" y="39823"/>
                </a:cubicBezTo>
                <a:cubicBezTo>
                  <a:pt x="13238" y="39063"/>
                  <a:pt x="12498" y="38184"/>
                  <a:pt x="12578" y="37235"/>
                </a:cubicBezTo>
                <a:cubicBezTo>
                  <a:pt x="12598" y="36895"/>
                  <a:pt x="12778" y="36626"/>
                  <a:pt x="13128" y="36356"/>
                </a:cubicBezTo>
                <a:cubicBezTo>
                  <a:pt x="13378" y="36176"/>
                  <a:pt x="13637" y="36016"/>
                  <a:pt x="13917" y="35876"/>
                </a:cubicBezTo>
                <a:cubicBezTo>
                  <a:pt x="14007" y="35817"/>
                  <a:pt x="14107" y="35767"/>
                  <a:pt x="14207" y="35707"/>
                </a:cubicBezTo>
                <a:cubicBezTo>
                  <a:pt x="14656" y="35467"/>
                  <a:pt x="15136" y="35267"/>
                  <a:pt x="15635" y="35107"/>
                </a:cubicBezTo>
                <a:cubicBezTo>
                  <a:pt x="16285" y="34877"/>
                  <a:pt x="16964" y="34648"/>
                  <a:pt x="17554" y="34178"/>
                </a:cubicBezTo>
                <a:cubicBezTo>
                  <a:pt x="18523" y="33409"/>
                  <a:pt x="19252" y="32340"/>
                  <a:pt x="19961" y="31311"/>
                </a:cubicBezTo>
                <a:cubicBezTo>
                  <a:pt x="20131" y="31071"/>
                  <a:pt x="20301" y="30821"/>
                  <a:pt x="20471" y="30592"/>
                </a:cubicBezTo>
                <a:cubicBezTo>
                  <a:pt x="21929" y="28553"/>
                  <a:pt x="23068" y="26376"/>
                  <a:pt x="23778" y="24288"/>
                </a:cubicBezTo>
                <a:cubicBezTo>
                  <a:pt x="23957" y="23708"/>
                  <a:pt x="24077" y="23109"/>
                  <a:pt x="24157" y="22509"/>
                </a:cubicBezTo>
                <a:cubicBezTo>
                  <a:pt x="24277" y="21630"/>
                  <a:pt x="24417" y="20741"/>
                  <a:pt x="24827" y="20052"/>
                </a:cubicBezTo>
                <a:cubicBezTo>
                  <a:pt x="24996" y="19782"/>
                  <a:pt x="25116" y="19572"/>
                  <a:pt x="25216" y="19392"/>
                </a:cubicBezTo>
                <a:cubicBezTo>
                  <a:pt x="25416" y="19043"/>
                  <a:pt x="25516" y="18873"/>
                  <a:pt x="25656" y="18773"/>
                </a:cubicBezTo>
                <a:lnTo>
                  <a:pt x="25656" y="18683"/>
                </a:lnTo>
                <a:lnTo>
                  <a:pt x="25616" y="18713"/>
                </a:lnTo>
                <a:cubicBezTo>
                  <a:pt x="25466" y="18833"/>
                  <a:pt x="25366" y="19003"/>
                  <a:pt x="25156" y="19362"/>
                </a:cubicBezTo>
                <a:cubicBezTo>
                  <a:pt x="25056" y="19542"/>
                  <a:pt x="24937" y="19752"/>
                  <a:pt x="24777" y="20022"/>
                </a:cubicBezTo>
                <a:cubicBezTo>
                  <a:pt x="24357" y="20721"/>
                  <a:pt x="24217" y="21620"/>
                  <a:pt x="24087" y="22499"/>
                </a:cubicBezTo>
                <a:cubicBezTo>
                  <a:pt x="24017" y="23099"/>
                  <a:pt x="23898" y="23688"/>
                  <a:pt x="23718" y="24268"/>
                </a:cubicBezTo>
                <a:cubicBezTo>
                  <a:pt x="23018" y="26346"/>
                  <a:pt x="21869" y="28523"/>
                  <a:pt x="20421" y="30552"/>
                </a:cubicBezTo>
                <a:cubicBezTo>
                  <a:pt x="20251" y="30791"/>
                  <a:pt x="20081" y="31041"/>
                  <a:pt x="19911" y="31281"/>
                </a:cubicBezTo>
                <a:cubicBezTo>
                  <a:pt x="19212" y="32300"/>
                  <a:pt x="18483" y="33359"/>
                  <a:pt x="17514" y="34128"/>
                </a:cubicBezTo>
                <a:cubicBezTo>
                  <a:pt x="16934" y="34588"/>
                  <a:pt x="16265" y="34817"/>
                  <a:pt x="15615" y="35047"/>
                </a:cubicBezTo>
                <a:cubicBezTo>
                  <a:pt x="15116" y="35207"/>
                  <a:pt x="14636" y="35407"/>
                  <a:pt x="14177" y="35657"/>
                </a:cubicBezTo>
                <a:lnTo>
                  <a:pt x="13887" y="35817"/>
                </a:lnTo>
                <a:cubicBezTo>
                  <a:pt x="13607" y="35956"/>
                  <a:pt x="13338" y="36126"/>
                  <a:pt x="13088" y="36306"/>
                </a:cubicBezTo>
                <a:cubicBezTo>
                  <a:pt x="12718" y="36586"/>
                  <a:pt x="12538" y="36866"/>
                  <a:pt x="12508" y="37205"/>
                </a:cubicBezTo>
                <a:cubicBezTo>
                  <a:pt x="12429" y="38194"/>
                  <a:pt x="13188" y="39073"/>
                  <a:pt x="14756" y="39863"/>
                </a:cubicBezTo>
                <a:cubicBezTo>
                  <a:pt x="15146" y="40033"/>
                  <a:pt x="15546" y="40152"/>
                  <a:pt x="15955" y="40242"/>
                </a:cubicBezTo>
                <a:cubicBezTo>
                  <a:pt x="16744" y="40442"/>
                  <a:pt x="17644" y="40672"/>
                  <a:pt x="18173" y="41291"/>
                </a:cubicBezTo>
                <a:cubicBezTo>
                  <a:pt x="18243" y="41371"/>
                  <a:pt x="18302" y="41440"/>
                  <a:pt x="18342" y="41500"/>
                </a:cubicBezTo>
                <a:lnTo>
                  <a:pt x="18342" y="41500"/>
                </a:lnTo>
                <a:lnTo>
                  <a:pt x="18333" y="41501"/>
                </a:lnTo>
                <a:cubicBezTo>
                  <a:pt x="18243" y="41511"/>
                  <a:pt x="18163" y="41541"/>
                  <a:pt x="18083" y="41591"/>
                </a:cubicBezTo>
                <a:cubicBezTo>
                  <a:pt x="18054" y="41614"/>
                  <a:pt x="18029" y="41644"/>
                  <a:pt x="18008" y="41678"/>
                </a:cubicBezTo>
                <a:lnTo>
                  <a:pt x="18008" y="41678"/>
                </a:lnTo>
                <a:cubicBezTo>
                  <a:pt x="17989" y="41651"/>
                  <a:pt x="17955" y="41611"/>
                  <a:pt x="17933" y="41581"/>
                </a:cubicBezTo>
                <a:cubicBezTo>
                  <a:pt x="17354" y="40892"/>
                  <a:pt x="16385" y="40672"/>
                  <a:pt x="15536" y="40472"/>
                </a:cubicBezTo>
                <a:cubicBezTo>
                  <a:pt x="15116" y="40392"/>
                  <a:pt x="14706" y="40272"/>
                  <a:pt x="14317" y="40102"/>
                </a:cubicBezTo>
                <a:cubicBezTo>
                  <a:pt x="13168" y="39573"/>
                  <a:pt x="11829" y="38664"/>
                  <a:pt x="11899" y="37355"/>
                </a:cubicBezTo>
                <a:cubicBezTo>
                  <a:pt x="11909" y="37005"/>
                  <a:pt x="12099" y="36706"/>
                  <a:pt x="12478" y="36416"/>
                </a:cubicBezTo>
                <a:cubicBezTo>
                  <a:pt x="12748" y="36226"/>
                  <a:pt x="13028" y="36056"/>
                  <a:pt x="13308" y="35906"/>
                </a:cubicBezTo>
                <a:cubicBezTo>
                  <a:pt x="13388" y="35856"/>
                  <a:pt x="13468" y="35817"/>
                  <a:pt x="13547" y="35767"/>
                </a:cubicBezTo>
                <a:cubicBezTo>
                  <a:pt x="14037" y="35517"/>
                  <a:pt x="14537" y="35307"/>
                  <a:pt x="15066" y="35147"/>
                </a:cubicBezTo>
                <a:cubicBezTo>
                  <a:pt x="15735" y="34917"/>
                  <a:pt x="16425" y="34688"/>
                  <a:pt x="17034" y="34228"/>
                </a:cubicBezTo>
                <a:lnTo>
                  <a:pt x="17074" y="34198"/>
                </a:lnTo>
                <a:cubicBezTo>
                  <a:pt x="18083" y="33409"/>
                  <a:pt x="18852" y="32320"/>
                  <a:pt x="19582" y="31261"/>
                </a:cubicBezTo>
                <a:cubicBezTo>
                  <a:pt x="19761" y="31011"/>
                  <a:pt x="19931" y="30761"/>
                  <a:pt x="20111" y="30522"/>
                </a:cubicBezTo>
                <a:cubicBezTo>
                  <a:pt x="21660" y="28384"/>
                  <a:pt x="22889" y="26076"/>
                  <a:pt x="23658" y="23848"/>
                </a:cubicBezTo>
                <a:cubicBezTo>
                  <a:pt x="23838" y="23229"/>
                  <a:pt x="23977" y="22589"/>
                  <a:pt x="24057" y="21940"/>
                </a:cubicBezTo>
                <a:cubicBezTo>
                  <a:pt x="24187" y="21061"/>
                  <a:pt x="24327" y="20141"/>
                  <a:pt x="24727" y="19422"/>
                </a:cubicBezTo>
                <a:cubicBezTo>
                  <a:pt x="24947" y="19033"/>
                  <a:pt x="25086" y="18743"/>
                  <a:pt x="25196" y="18503"/>
                </a:cubicBezTo>
                <a:cubicBezTo>
                  <a:pt x="25366" y="18153"/>
                  <a:pt x="25466" y="17954"/>
                  <a:pt x="25646" y="17804"/>
                </a:cubicBezTo>
                <a:lnTo>
                  <a:pt x="25646" y="17724"/>
                </a:lnTo>
                <a:cubicBezTo>
                  <a:pt x="25636" y="17724"/>
                  <a:pt x="25626" y="17734"/>
                  <a:pt x="25616" y="17744"/>
                </a:cubicBezTo>
                <a:cubicBezTo>
                  <a:pt x="25416" y="17894"/>
                  <a:pt x="25306" y="18113"/>
                  <a:pt x="25136" y="18473"/>
                </a:cubicBezTo>
                <a:cubicBezTo>
                  <a:pt x="25026" y="18713"/>
                  <a:pt x="24887" y="19003"/>
                  <a:pt x="24667" y="19392"/>
                </a:cubicBezTo>
                <a:cubicBezTo>
                  <a:pt x="24257" y="20112"/>
                  <a:pt x="24117" y="21041"/>
                  <a:pt x="23987" y="21930"/>
                </a:cubicBezTo>
                <a:cubicBezTo>
                  <a:pt x="23908" y="22569"/>
                  <a:pt x="23778" y="23209"/>
                  <a:pt x="23588" y="23818"/>
                </a:cubicBezTo>
                <a:cubicBezTo>
                  <a:pt x="22829" y="26046"/>
                  <a:pt x="21600" y="28344"/>
                  <a:pt x="20051" y="30482"/>
                </a:cubicBezTo>
                <a:cubicBezTo>
                  <a:pt x="19881" y="30721"/>
                  <a:pt x="19702" y="30981"/>
                  <a:pt x="19532" y="31221"/>
                </a:cubicBezTo>
                <a:cubicBezTo>
                  <a:pt x="18792" y="32270"/>
                  <a:pt x="18033" y="33359"/>
                  <a:pt x="17034" y="34138"/>
                </a:cubicBezTo>
                <a:lnTo>
                  <a:pt x="16984" y="34178"/>
                </a:lnTo>
                <a:cubicBezTo>
                  <a:pt x="16395" y="34628"/>
                  <a:pt x="15705" y="34857"/>
                  <a:pt x="15046" y="35077"/>
                </a:cubicBezTo>
                <a:cubicBezTo>
                  <a:pt x="14507" y="35237"/>
                  <a:pt x="13997" y="35447"/>
                  <a:pt x="13507" y="35707"/>
                </a:cubicBezTo>
                <a:lnTo>
                  <a:pt x="13278" y="35837"/>
                </a:lnTo>
                <a:cubicBezTo>
                  <a:pt x="12988" y="35986"/>
                  <a:pt x="12698" y="36156"/>
                  <a:pt x="12439" y="36346"/>
                </a:cubicBezTo>
                <a:cubicBezTo>
                  <a:pt x="12039" y="36656"/>
                  <a:pt x="11839" y="36975"/>
                  <a:pt x="11809" y="37335"/>
                </a:cubicBezTo>
                <a:cubicBezTo>
                  <a:pt x="11729" y="38684"/>
                  <a:pt x="13098" y="39613"/>
                  <a:pt x="14257" y="40152"/>
                </a:cubicBezTo>
                <a:cubicBezTo>
                  <a:pt x="14656" y="40312"/>
                  <a:pt x="15076" y="40442"/>
                  <a:pt x="15496" y="40522"/>
                </a:cubicBezTo>
                <a:cubicBezTo>
                  <a:pt x="16335" y="40722"/>
                  <a:pt x="17294" y="40942"/>
                  <a:pt x="17853" y="41611"/>
                </a:cubicBezTo>
                <a:cubicBezTo>
                  <a:pt x="17903" y="41661"/>
                  <a:pt x="17933" y="41711"/>
                  <a:pt x="17973" y="41751"/>
                </a:cubicBezTo>
                <a:lnTo>
                  <a:pt x="17975" y="41754"/>
                </a:lnTo>
                <a:lnTo>
                  <a:pt x="17975" y="41754"/>
                </a:lnTo>
                <a:cubicBezTo>
                  <a:pt x="17975" y="41756"/>
                  <a:pt x="17974" y="41758"/>
                  <a:pt x="17973" y="41761"/>
                </a:cubicBezTo>
                <a:cubicBezTo>
                  <a:pt x="17963" y="41791"/>
                  <a:pt x="17953" y="41831"/>
                  <a:pt x="17953" y="41861"/>
                </a:cubicBezTo>
                <a:lnTo>
                  <a:pt x="17953" y="41863"/>
                </a:lnTo>
                <a:lnTo>
                  <a:pt x="17953" y="41863"/>
                </a:lnTo>
                <a:cubicBezTo>
                  <a:pt x="17858" y="41874"/>
                  <a:pt x="17771" y="41900"/>
                  <a:pt x="17691" y="41950"/>
                </a:cubicBezTo>
                <a:lnTo>
                  <a:pt x="17691" y="41950"/>
                </a:lnTo>
                <a:lnTo>
                  <a:pt x="17683" y="41941"/>
                </a:lnTo>
                <a:lnTo>
                  <a:pt x="17634" y="41871"/>
                </a:lnTo>
                <a:cubicBezTo>
                  <a:pt x="17034" y="41141"/>
                  <a:pt x="16005" y="40922"/>
                  <a:pt x="15096" y="40722"/>
                </a:cubicBezTo>
                <a:cubicBezTo>
                  <a:pt x="14666" y="40652"/>
                  <a:pt x="14247" y="40532"/>
                  <a:pt x="13837" y="40372"/>
                </a:cubicBezTo>
                <a:cubicBezTo>
                  <a:pt x="12838" y="39923"/>
                  <a:pt x="11170" y="38964"/>
                  <a:pt x="11230" y="37465"/>
                </a:cubicBezTo>
                <a:cubicBezTo>
                  <a:pt x="11220" y="37115"/>
                  <a:pt x="11419" y="36796"/>
                  <a:pt x="11839" y="36466"/>
                </a:cubicBezTo>
                <a:cubicBezTo>
                  <a:pt x="12119" y="36266"/>
                  <a:pt x="12409" y="36086"/>
                  <a:pt x="12718" y="35926"/>
                </a:cubicBezTo>
                <a:lnTo>
                  <a:pt x="12888" y="35827"/>
                </a:lnTo>
                <a:cubicBezTo>
                  <a:pt x="13408" y="35557"/>
                  <a:pt x="13947" y="35347"/>
                  <a:pt x="14497" y="35187"/>
                </a:cubicBezTo>
                <a:cubicBezTo>
                  <a:pt x="15206" y="34957"/>
                  <a:pt x="15935" y="34718"/>
                  <a:pt x="16575" y="34238"/>
                </a:cubicBezTo>
                <a:lnTo>
                  <a:pt x="16605" y="34208"/>
                </a:lnTo>
                <a:cubicBezTo>
                  <a:pt x="17644" y="33409"/>
                  <a:pt x="18443" y="32290"/>
                  <a:pt x="19212" y="31211"/>
                </a:cubicBezTo>
                <a:cubicBezTo>
                  <a:pt x="19382" y="30961"/>
                  <a:pt x="19572" y="30701"/>
                  <a:pt x="19752" y="30462"/>
                </a:cubicBezTo>
                <a:cubicBezTo>
                  <a:pt x="21400" y="28224"/>
                  <a:pt x="22709" y="25786"/>
                  <a:pt x="23528" y="23408"/>
                </a:cubicBezTo>
                <a:cubicBezTo>
                  <a:pt x="23748" y="22789"/>
                  <a:pt x="23848" y="22070"/>
                  <a:pt x="23957" y="21380"/>
                </a:cubicBezTo>
                <a:cubicBezTo>
                  <a:pt x="24097" y="20481"/>
                  <a:pt x="24237" y="19542"/>
                  <a:pt x="24627" y="18793"/>
                </a:cubicBezTo>
                <a:cubicBezTo>
                  <a:pt x="24817" y="18443"/>
                  <a:pt x="24976" y="18073"/>
                  <a:pt x="25126" y="17694"/>
                </a:cubicBezTo>
                <a:cubicBezTo>
                  <a:pt x="25296" y="17274"/>
                  <a:pt x="25396" y="17024"/>
                  <a:pt x="25646" y="16825"/>
                </a:cubicBezTo>
                <a:lnTo>
                  <a:pt x="25646" y="16725"/>
                </a:lnTo>
                <a:lnTo>
                  <a:pt x="25626" y="16745"/>
                </a:lnTo>
                <a:cubicBezTo>
                  <a:pt x="25346" y="16955"/>
                  <a:pt x="25226" y="17244"/>
                  <a:pt x="25056" y="17664"/>
                </a:cubicBezTo>
                <a:cubicBezTo>
                  <a:pt x="24907" y="18043"/>
                  <a:pt x="24747" y="18403"/>
                  <a:pt x="24557" y="18763"/>
                </a:cubicBezTo>
                <a:cubicBezTo>
                  <a:pt x="24157" y="19512"/>
                  <a:pt x="24017" y="20461"/>
                  <a:pt x="23878" y="21370"/>
                </a:cubicBezTo>
                <a:cubicBezTo>
                  <a:pt x="23778" y="22050"/>
                  <a:pt x="23668" y="22759"/>
                  <a:pt x="23448" y="23388"/>
                </a:cubicBezTo>
                <a:cubicBezTo>
                  <a:pt x="22639" y="25746"/>
                  <a:pt x="21330" y="28184"/>
                  <a:pt x="19692" y="30412"/>
                </a:cubicBezTo>
                <a:cubicBezTo>
                  <a:pt x="19502" y="30661"/>
                  <a:pt x="19322" y="30921"/>
                  <a:pt x="19142" y="31171"/>
                </a:cubicBezTo>
                <a:cubicBezTo>
                  <a:pt x="18383" y="32240"/>
                  <a:pt x="17594" y="33359"/>
                  <a:pt x="16555" y="34158"/>
                </a:cubicBezTo>
                <a:lnTo>
                  <a:pt x="16525" y="34178"/>
                </a:lnTo>
                <a:cubicBezTo>
                  <a:pt x="15905" y="34648"/>
                  <a:pt x="15176" y="34887"/>
                  <a:pt x="14477" y="35117"/>
                </a:cubicBezTo>
                <a:cubicBezTo>
                  <a:pt x="13917" y="35277"/>
                  <a:pt x="13368" y="35497"/>
                  <a:pt x="12848" y="35767"/>
                </a:cubicBezTo>
                <a:lnTo>
                  <a:pt x="12678" y="35866"/>
                </a:lnTo>
                <a:cubicBezTo>
                  <a:pt x="12369" y="36026"/>
                  <a:pt x="12069" y="36206"/>
                  <a:pt x="11789" y="36416"/>
                </a:cubicBezTo>
                <a:cubicBezTo>
                  <a:pt x="11360" y="36746"/>
                  <a:pt x="11140" y="37085"/>
                  <a:pt x="11130" y="37485"/>
                </a:cubicBezTo>
                <a:cubicBezTo>
                  <a:pt x="11070" y="39023"/>
                  <a:pt x="12768" y="40013"/>
                  <a:pt x="13787" y="40462"/>
                </a:cubicBezTo>
                <a:cubicBezTo>
                  <a:pt x="14197" y="40622"/>
                  <a:pt x="14626" y="40742"/>
                  <a:pt x="15056" y="40822"/>
                </a:cubicBezTo>
                <a:cubicBezTo>
                  <a:pt x="15955" y="41012"/>
                  <a:pt x="16964" y="41231"/>
                  <a:pt x="17554" y="41941"/>
                </a:cubicBezTo>
                <a:lnTo>
                  <a:pt x="17604" y="42011"/>
                </a:lnTo>
                <a:cubicBezTo>
                  <a:pt x="17606" y="42012"/>
                  <a:pt x="17608" y="42013"/>
                  <a:pt x="17610" y="42014"/>
                </a:cubicBezTo>
                <a:lnTo>
                  <a:pt x="17610" y="42014"/>
                </a:lnTo>
                <a:cubicBezTo>
                  <a:pt x="17556" y="42069"/>
                  <a:pt x="17520" y="42140"/>
                  <a:pt x="17514" y="42220"/>
                </a:cubicBezTo>
                <a:lnTo>
                  <a:pt x="17504" y="42220"/>
                </a:lnTo>
                <a:cubicBezTo>
                  <a:pt x="17444" y="42230"/>
                  <a:pt x="17394" y="42240"/>
                  <a:pt x="17344" y="42260"/>
                </a:cubicBezTo>
                <a:cubicBezTo>
                  <a:pt x="17340" y="42262"/>
                  <a:pt x="17336" y="42263"/>
                  <a:pt x="17333" y="42264"/>
                </a:cubicBezTo>
                <a:lnTo>
                  <a:pt x="17333" y="42264"/>
                </a:lnTo>
                <a:lnTo>
                  <a:pt x="17314" y="42240"/>
                </a:lnTo>
                <a:cubicBezTo>
                  <a:pt x="16684" y="41461"/>
                  <a:pt x="15605" y="41241"/>
                  <a:pt x="14646" y="41052"/>
                </a:cubicBezTo>
                <a:cubicBezTo>
                  <a:pt x="14197" y="40982"/>
                  <a:pt x="13757" y="40862"/>
                  <a:pt x="13338" y="40702"/>
                </a:cubicBezTo>
                <a:cubicBezTo>
                  <a:pt x="10860" y="39663"/>
                  <a:pt x="10510" y="38344"/>
                  <a:pt x="10520" y="37645"/>
                </a:cubicBezTo>
                <a:cubicBezTo>
                  <a:pt x="10530" y="37215"/>
                  <a:pt x="10740" y="36866"/>
                  <a:pt x="11200" y="36526"/>
                </a:cubicBezTo>
                <a:cubicBezTo>
                  <a:pt x="11489" y="36316"/>
                  <a:pt x="11799" y="36116"/>
                  <a:pt x="12129" y="35946"/>
                </a:cubicBezTo>
                <a:lnTo>
                  <a:pt x="12239" y="35886"/>
                </a:lnTo>
                <a:cubicBezTo>
                  <a:pt x="12778" y="35607"/>
                  <a:pt x="13348" y="35387"/>
                  <a:pt x="13937" y="35217"/>
                </a:cubicBezTo>
                <a:cubicBezTo>
                  <a:pt x="14686" y="34987"/>
                  <a:pt x="15456" y="34748"/>
                  <a:pt x="16125" y="34238"/>
                </a:cubicBezTo>
                <a:lnTo>
                  <a:pt x="16135" y="34228"/>
                </a:lnTo>
                <a:cubicBezTo>
                  <a:pt x="17214" y="33399"/>
                  <a:pt x="18033" y="32260"/>
                  <a:pt x="18832" y="31161"/>
                </a:cubicBezTo>
                <a:cubicBezTo>
                  <a:pt x="19012" y="30911"/>
                  <a:pt x="19202" y="30641"/>
                  <a:pt x="19392" y="30392"/>
                </a:cubicBezTo>
                <a:cubicBezTo>
                  <a:pt x="21140" y="28054"/>
                  <a:pt x="22519" y="25486"/>
                  <a:pt x="23398" y="22969"/>
                </a:cubicBezTo>
                <a:cubicBezTo>
                  <a:pt x="23638" y="22299"/>
                  <a:pt x="23748" y="21540"/>
                  <a:pt x="23858" y="20811"/>
                </a:cubicBezTo>
                <a:cubicBezTo>
                  <a:pt x="24007" y="19892"/>
                  <a:pt x="24147" y="18933"/>
                  <a:pt x="24527" y="18163"/>
                </a:cubicBezTo>
                <a:cubicBezTo>
                  <a:pt x="24727" y="17764"/>
                  <a:pt x="24897" y="17344"/>
                  <a:pt x="25036" y="16915"/>
                </a:cubicBezTo>
                <a:cubicBezTo>
                  <a:pt x="25206" y="16415"/>
                  <a:pt x="25326" y="16085"/>
                  <a:pt x="25646" y="15816"/>
                </a:cubicBezTo>
                <a:lnTo>
                  <a:pt x="25646" y="15716"/>
                </a:lnTo>
                <a:lnTo>
                  <a:pt x="25636" y="15726"/>
                </a:lnTo>
                <a:cubicBezTo>
                  <a:pt x="25266" y="16005"/>
                  <a:pt x="25136" y="16375"/>
                  <a:pt x="24967" y="16895"/>
                </a:cubicBezTo>
                <a:cubicBezTo>
                  <a:pt x="24827" y="17314"/>
                  <a:pt x="24657" y="17734"/>
                  <a:pt x="24467" y="18143"/>
                </a:cubicBezTo>
                <a:cubicBezTo>
                  <a:pt x="24077" y="18923"/>
                  <a:pt x="23928" y="19882"/>
                  <a:pt x="23788" y="20801"/>
                </a:cubicBezTo>
                <a:cubicBezTo>
                  <a:pt x="23678" y="21530"/>
                  <a:pt x="23558" y="22289"/>
                  <a:pt x="23328" y="22959"/>
                </a:cubicBezTo>
                <a:cubicBezTo>
                  <a:pt x="22459" y="25466"/>
                  <a:pt x="21070" y="28024"/>
                  <a:pt x="19332" y="30352"/>
                </a:cubicBezTo>
                <a:cubicBezTo>
                  <a:pt x="19142" y="30602"/>
                  <a:pt x="18962" y="30871"/>
                  <a:pt x="18772" y="31121"/>
                </a:cubicBezTo>
                <a:cubicBezTo>
                  <a:pt x="17973" y="32220"/>
                  <a:pt x="17154" y="33359"/>
                  <a:pt x="16085" y="34178"/>
                </a:cubicBezTo>
                <a:lnTo>
                  <a:pt x="16075" y="34188"/>
                </a:lnTo>
                <a:cubicBezTo>
                  <a:pt x="15416" y="34688"/>
                  <a:pt x="14656" y="34927"/>
                  <a:pt x="13917" y="35157"/>
                </a:cubicBezTo>
                <a:cubicBezTo>
                  <a:pt x="13318" y="35317"/>
                  <a:pt x="12748" y="35547"/>
                  <a:pt x="12199" y="35827"/>
                </a:cubicBezTo>
                <a:lnTo>
                  <a:pt x="12089" y="35896"/>
                </a:lnTo>
                <a:cubicBezTo>
                  <a:pt x="11759" y="36066"/>
                  <a:pt x="11449" y="36256"/>
                  <a:pt x="11150" y="36466"/>
                </a:cubicBezTo>
                <a:cubicBezTo>
                  <a:pt x="10680" y="36826"/>
                  <a:pt x="10450" y="37205"/>
                  <a:pt x="10450" y="37635"/>
                </a:cubicBezTo>
                <a:cubicBezTo>
                  <a:pt x="10430" y="38354"/>
                  <a:pt x="10790" y="39703"/>
                  <a:pt x="13308" y="40772"/>
                </a:cubicBezTo>
                <a:cubicBezTo>
                  <a:pt x="13737" y="40922"/>
                  <a:pt x="14177" y="41042"/>
                  <a:pt x="14626" y="41111"/>
                </a:cubicBezTo>
                <a:cubicBezTo>
                  <a:pt x="15576" y="41301"/>
                  <a:pt x="16644" y="41521"/>
                  <a:pt x="17254" y="42280"/>
                </a:cubicBezTo>
                <a:lnTo>
                  <a:pt x="17261" y="42291"/>
                </a:lnTo>
                <a:lnTo>
                  <a:pt x="17261" y="42291"/>
                </a:lnTo>
                <a:cubicBezTo>
                  <a:pt x="17233" y="42302"/>
                  <a:pt x="17213" y="42321"/>
                  <a:pt x="17194" y="42340"/>
                </a:cubicBezTo>
                <a:cubicBezTo>
                  <a:pt x="17109" y="42397"/>
                  <a:pt x="17060" y="42489"/>
                  <a:pt x="17046" y="42583"/>
                </a:cubicBezTo>
                <a:lnTo>
                  <a:pt x="17046" y="42583"/>
                </a:lnTo>
                <a:cubicBezTo>
                  <a:pt x="17038" y="42572"/>
                  <a:pt x="17030" y="42561"/>
                  <a:pt x="17024" y="42550"/>
                </a:cubicBezTo>
                <a:cubicBezTo>
                  <a:pt x="16375" y="41711"/>
                  <a:pt x="15226" y="41501"/>
                  <a:pt x="14217" y="41311"/>
                </a:cubicBezTo>
                <a:cubicBezTo>
                  <a:pt x="13757" y="41251"/>
                  <a:pt x="13308" y="41131"/>
                  <a:pt x="12868" y="40982"/>
                </a:cubicBezTo>
                <a:cubicBezTo>
                  <a:pt x="11959" y="40612"/>
                  <a:pt x="9861" y="39573"/>
                  <a:pt x="9851" y="37765"/>
                </a:cubicBezTo>
                <a:cubicBezTo>
                  <a:pt x="9841" y="37325"/>
                  <a:pt x="10071" y="36945"/>
                  <a:pt x="10550" y="36576"/>
                </a:cubicBezTo>
                <a:cubicBezTo>
                  <a:pt x="10870" y="36356"/>
                  <a:pt x="11200" y="36156"/>
                  <a:pt x="11539" y="35966"/>
                </a:cubicBezTo>
                <a:lnTo>
                  <a:pt x="11579" y="35946"/>
                </a:lnTo>
                <a:cubicBezTo>
                  <a:pt x="12149" y="35627"/>
                  <a:pt x="12768" y="35447"/>
                  <a:pt x="13368" y="35257"/>
                </a:cubicBezTo>
                <a:cubicBezTo>
                  <a:pt x="14147" y="35017"/>
                  <a:pt x="14956" y="34778"/>
                  <a:pt x="15655" y="34248"/>
                </a:cubicBezTo>
                <a:lnTo>
                  <a:pt x="15665" y="34238"/>
                </a:lnTo>
                <a:cubicBezTo>
                  <a:pt x="16784" y="33399"/>
                  <a:pt x="17634" y="32230"/>
                  <a:pt x="18453" y="31101"/>
                </a:cubicBezTo>
                <a:cubicBezTo>
                  <a:pt x="18643" y="30841"/>
                  <a:pt x="18842" y="30582"/>
                  <a:pt x="19032" y="30322"/>
                </a:cubicBezTo>
                <a:cubicBezTo>
                  <a:pt x="20840" y="27954"/>
                  <a:pt x="22269" y="25327"/>
                  <a:pt x="23268" y="22529"/>
                </a:cubicBezTo>
                <a:cubicBezTo>
                  <a:pt x="23518" y="21820"/>
                  <a:pt x="23648" y="21011"/>
                  <a:pt x="23768" y="20231"/>
                </a:cubicBezTo>
                <a:cubicBezTo>
                  <a:pt x="23918" y="19302"/>
                  <a:pt x="24067" y="18333"/>
                  <a:pt x="24437" y="17534"/>
                </a:cubicBezTo>
                <a:cubicBezTo>
                  <a:pt x="24637" y="17084"/>
                  <a:pt x="24807" y="16625"/>
                  <a:pt x="24937" y="16145"/>
                </a:cubicBezTo>
                <a:cubicBezTo>
                  <a:pt x="25106" y="15556"/>
                  <a:pt x="25236" y="15126"/>
                  <a:pt x="25656" y="14797"/>
                </a:cubicBezTo>
                <a:lnTo>
                  <a:pt x="25656" y="14687"/>
                </a:lnTo>
                <a:lnTo>
                  <a:pt x="25646" y="14687"/>
                </a:lnTo>
                <a:cubicBezTo>
                  <a:pt x="25176" y="15036"/>
                  <a:pt x="25046" y="15496"/>
                  <a:pt x="24857" y="16115"/>
                </a:cubicBezTo>
                <a:cubicBezTo>
                  <a:pt x="24727" y="16585"/>
                  <a:pt x="24557" y="17044"/>
                  <a:pt x="24357" y="17494"/>
                </a:cubicBezTo>
                <a:cubicBezTo>
                  <a:pt x="23987" y="18303"/>
                  <a:pt x="23838" y="19272"/>
                  <a:pt x="23688" y="20211"/>
                </a:cubicBezTo>
                <a:cubicBezTo>
                  <a:pt x="23568" y="20991"/>
                  <a:pt x="23438" y="21790"/>
                  <a:pt x="23198" y="22499"/>
                </a:cubicBezTo>
                <a:cubicBezTo>
                  <a:pt x="22189" y="25287"/>
                  <a:pt x="20771" y="27904"/>
                  <a:pt x="18972" y="30262"/>
                </a:cubicBezTo>
                <a:cubicBezTo>
                  <a:pt x="18782" y="30522"/>
                  <a:pt x="18583" y="30791"/>
                  <a:pt x="18393" y="31051"/>
                </a:cubicBezTo>
                <a:cubicBezTo>
                  <a:pt x="17574" y="32170"/>
                  <a:pt x="16724" y="33329"/>
                  <a:pt x="15625" y="34168"/>
                </a:cubicBezTo>
                <a:lnTo>
                  <a:pt x="15605" y="34178"/>
                </a:lnTo>
                <a:cubicBezTo>
                  <a:pt x="14926" y="34698"/>
                  <a:pt x="14117" y="34947"/>
                  <a:pt x="13348" y="35177"/>
                </a:cubicBezTo>
                <a:cubicBezTo>
                  <a:pt x="12738" y="35367"/>
                  <a:pt x="12109" y="35557"/>
                  <a:pt x="11539" y="35876"/>
                </a:cubicBezTo>
                <a:lnTo>
                  <a:pt x="11499" y="35896"/>
                </a:lnTo>
                <a:cubicBezTo>
                  <a:pt x="11150" y="36076"/>
                  <a:pt x="10820" y="36286"/>
                  <a:pt x="10510" y="36506"/>
                </a:cubicBezTo>
                <a:cubicBezTo>
                  <a:pt x="9991" y="36895"/>
                  <a:pt x="9761" y="37295"/>
                  <a:pt x="9761" y="37765"/>
                </a:cubicBezTo>
                <a:cubicBezTo>
                  <a:pt x="9761" y="39623"/>
                  <a:pt x="11899" y="40682"/>
                  <a:pt x="12818" y="41052"/>
                </a:cubicBezTo>
                <a:cubicBezTo>
                  <a:pt x="13268" y="41211"/>
                  <a:pt x="13717" y="41321"/>
                  <a:pt x="14187" y="41391"/>
                </a:cubicBezTo>
                <a:cubicBezTo>
                  <a:pt x="15186" y="41581"/>
                  <a:pt x="16315" y="41791"/>
                  <a:pt x="16944" y="42600"/>
                </a:cubicBezTo>
                <a:cubicBezTo>
                  <a:pt x="16944" y="42605"/>
                  <a:pt x="16947" y="42611"/>
                  <a:pt x="16951" y="42616"/>
                </a:cubicBezTo>
                <a:lnTo>
                  <a:pt x="16951" y="42616"/>
                </a:lnTo>
                <a:cubicBezTo>
                  <a:pt x="16879" y="42636"/>
                  <a:pt x="16809" y="42665"/>
                  <a:pt x="16754" y="42710"/>
                </a:cubicBezTo>
                <a:cubicBezTo>
                  <a:pt x="16714" y="42730"/>
                  <a:pt x="16684" y="42770"/>
                  <a:pt x="16664" y="42800"/>
                </a:cubicBezTo>
                <a:cubicBezTo>
                  <a:pt x="16658" y="42810"/>
                  <a:pt x="16652" y="42820"/>
                  <a:pt x="16648" y="42830"/>
                </a:cubicBezTo>
                <a:lnTo>
                  <a:pt x="16648" y="42830"/>
                </a:lnTo>
                <a:cubicBezTo>
                  <a:pt x="15956" y="42007"/>
                  <a:pt x="14798" y="41809"/>
                  <a:pt x="13767" y="41631"/>
                </a:cubicBezTo>
                <a:cubicBezTo>
                  <a:pt x="13298" y="41561"/>
                  <a:pt x="12828" y="41451"/>
                  <a:pt x="12379" y="41301"/>
                </a:cubicBezTo>
                <a:cubicBezTo>
                  <a:pt x="11629" y="41012"/>
                  <a:pt x="9192" y="39933"/>
                  <a:pt x="9162" y="37935"/>
                </a:cubicBezTo>
                <a:cubicBezTo>
                  <a:pt x="9152" y="37435"/>
                  <a:pt x="9391" y="37035"/>
                  <a:pt x="9911" y="36636"/>
                </a:cubicBezTo>
                <a:cubicBezTo>
                  <a:pt x="10231" y="36406"/>
                  <a:pt x="10570" y="36196"/>
                  <a:pt x="10920" y="36006"/>
                </a:cubicBezTo>
                <a:cubicBezTo>
                  <a:pt x="11519" y="35677"/>
                  <a:pt x="12169" y="35487"/>
                  <a:pt x="12798" y="35297"/>
                </a:cubicBezTo>
                <a:cubicBezTo>
                  <a:pt x="13607" y="35057"/>
                  <a:pt x="14457" y="34807"/>
                  <a:pt x="15176" y="34268"/>
                </a:cubicBezTo>
                <a:lnTo>
                  <a:pt x="15226" y="34228"/>
                </a:lnTo>
                <a:cubicBezTo>
                  <a:pt x="16355" y="33369"/>
                  <a:pt x="17234" y="32190"/>
                  <a:pt x="18073" y="31051"/>
                </a:cubicBezTo>
                <a:cubicBezTo>
                  <a:pt x="18273" y="30781"/>
                  <a:pt x="18473" y="30512"/>
                  <a:pt x="18673" y="30252"/>
                </a:cubicBezTo>
                <a:cubicBezTo>
                  <a:pt x="20571" y="27784"/>
                  <a:pt x="22079" y="25027"/>
                  <a:pt x="23138" y="22100"/>
                </a:cubicBezTo>
                <a:cubicBezTo>
                  <a:pt x="23408" y="21330"/>
                  <a:pt x="23538" y="20471"/>
                  <a:pt x="23668" y="19652"/>
                </a:cubicBezTo>
                <a:cubicBezTo>
                  <a:pt x="23818" y="18703"/>
                  <a:pt x="23967" y="17724"/>
                  <a:pt x="24327" y="16905"/>
                </a:cubicBezTo>
                <a:cubicBezTo>
                  <a:pt x="24527" y="16415"/>
                  <a:pt x="24697" y="15916"/>
                  <a:pt x="24817" y="15406"/>
                </a:cubicBezTo>
                <a:cubicBezTo>
                  <a:pt x="24996" y="14717"/>
                  <a:pt x="25136" y="14167"/>
                  <a:pt x="25646" y="13768"/>
                </a:cubicBezTo>
                <a:lnTo>
                  <a:pt x="25646" y="13658"/>
                </a:lnTo>
                <a:lnTo>
                  <a:pt x="25636" y="13658"/>
                </a:lnTo>
                <a:cubicBezTo>
                  <a:pt x="25076" y="14087"/>
                  <a:pt x="24927" y="14657"/>
                  <a:pt x="24737" y="15376"/>
                </a:cubicBezTo>
                <a:cubicBezTo>
                  <a:pt x="24617" y="15886"/>
                  <a:pt x="24447" y="16385"/>
                  <a:pt x="24247" y="16865"/>
                </a:cubicBezTo>
                <a:cubicBezTo>
                  <a:pt x="23888" y="17704"/>
                  <a:pt x="23738" y="18683"/>
                  <a:pt x="23588" y="19632"/>
                </a:cubicBezTo>
                <a:cubicBezTo>
                  <a:pt x="23458" y="20461"/>
                  <a:pt x="23328" y="21310"/>
                  <a:pt x="23058" y="22060"/>
                </a:cubicBezTo>
                <a:cubicBezTo>
                  <a:pt x="22009" y="24987"/>
                  <a:pt x="20501" y="27734"/>
                  <a:pt x="18603" y="30202"/>
                </a:cubicBezTo>
                <a:cubicBezTo>
                  <a:pt x="18403" y="30462"/>
                  <a:pt x="18203" y="30731"/>
                  <a:pt x="18013" y="30991"/>
                </a:cubicBezTo>
                <a:cubicBezTo>
                  <a:pt x="17164" y="32130"/>
                  <a:pt x="16295" y="33309"/>
                  <a:pt x="15176" y="34158"/>
                </a:cubicBezTo>
                <a:lnTo>
                  <a:pt x="15126" y="34198"/>
                </a:lnTo>
                <a:cubicBezTo>
                  <a:pt x="14417" y="34728"/>
                  <a:pt x="13577" y="34977"/>
                  <a:pt x="12768" y="35217"/>
                </a:cubicBezTo>
                <a:cubicBezTo>
                  <a:pt x="12129" y="35407"/>
                  <a:pt x="11479" y="35597"/>
                  <a:pt x="10870" y="35936"/>
                </a:cubicBezTo>
                <a:cubicBezTo>
                  <a:pt x="10520" y="36116"/>
                  <a:pt x="10181" y="36326"/>
                  <a:pt x="9851" y="36566"/>
                </a:cubicBezTo>
                <a:cubicBezTo>
                  <a:pt x="9312" y="36975"/>
                  <a:pt x="9052" y="37405"/>
                  <a:pt x="9062" y="37905"/>
                </a:cubicBezTo>
                <a:cubicBezTo>
                  <a:pt x="9102" y="39953"/>
                  <a:pt x="11579" y="41062"/>
                  <a:pt x="12339" y="41361"/>
                </a:cubicBezTo>
                <a:cubicBezTo>
                  <a:pt x="12798" y="41511"/>
                  <a:pt x="13268" y="41621"/>
                  <a:pt x="13747" y="41691"/>
                </a:cubicBezTo>
                <a:cubicBezTo>
                  <a:pt x="14786" y="41871"/>
                  <a:pt x="15955" y="42071"/>
                  <a:pt x="16615" y="42910"/>
                </a:cubicBezTo>
                <a:cubicBezTo>
                  <a:pt x="16615" y="42910"/>
                  <a:pt x="16615" y="42910"/>
                  <a:pt x="16616" y="42910"/>
                </a:cubicBezTo>
                <a:lnTo>
                  <a:pt x="16616" y="42910"/>
                </a:lnTo>
                <a:cubicBezTo>
                  <a:pt x="16609" y="42927"/>
                  <a:pt x="16605" y="42949"/>
                  <a:pt x="16605" y="42970"/>
                </a:cubicBezTo>
                <a:lnTo>
                  <a:pt x="16605" y="42978"/>
                </a:lnTo>
                <a:lnTo>
                  <a:pt x="16595" y="42980"/>
                </a:lnTo>
                <a:cubicBezTo>
                  <a:pt x="16495" y="43000"/>
                  <a:pt x="16395" y="43040"/>
                  <a:pt x="16305" y="43090"/>
                </a:cubicBezTo>
                <a:lnTo>
                  <a:pt x="16301" y="43094"/>
                </a:lnTo>
                <a:lnTo>
                  <a:pt x="16301" y="43094"/>
                </a:lnTo>
                <a:cubicBezTo>
                  <a:pt x="15580" y="42278"/>
                  <a:pt x="14390" y="42079"/>
                  <a:pt x="13338" y="41911"/>
                </a:cubicBezTo>
                <a:cubicBezTo>
                  <a:pt x="12838" y="41851"/>
                  <a:pt x="12359" y="41751"/>
                  <a:pt x="11889" y="41591"/>
                </a:cubicBezTo>
                <a:cubicBezTo>
                  <a:pt x="8782" y="40452"/>
                  <a:pt x="8492" y="38604"/>
                  <a:pt x="8472" y="38064"/>
                </a:cubicBezTo>
                <a:cubicBezTo>
                  <a:pt x="8452" y="37545"/>
                  <a:pt x="8712" y="37115"/>
                  <a:pt x="9262" y="36686"/>
                </a:cubicBezTo>
                <a:cubicBezTo>
                  <a:pt x="9581" y="36456"/>
                  <a:pt x="9911" y="36246"/>
                  <a:pt x="10261" y="36066"/>
                </a:cubicBezTo>
                <a:cubicBezTo>
                  <a:pt x="10890" y="35717"/>
                  <a:pt x="11569" y="35527"/>
                  <a:pt x="12229" y="35337"/>
                </a:cubicBezTo>
                <a:cubicBezTo>
                  <a:pt x="13078" y="35087"/>
                  <a:pt x="13957" y="34837"/>
                  <a:pt x="14716" y="34278"/>
                </a:cubicBezTo>
                <a:cubicBezTo>
                  <a:pt x="15905" y="33399"/>
                  <a:pt x="16824" y="32170"/>
                  <a:pt x="17713" y="30991"/>
                </a:cubicBezTo>
                <a:cubicBezTo>
                  <a:pt x="17903" y="30721"/>
                  <a:pt x="18113" y="30452"/>
                  <a:pt x="18313" y="30182"/>
                </a:cubicBezTo>
                <a:cubicBezTo>
                  <a:pt x="20321" y="27604"/>
                  <a:pt x="21909" y="24727"/>
                  <a:pt x="23018" y="21650"/>
                </a:cubicBezTo>
                <a:cubicBezTo>
                  <a:pt x="23308" y="20841"/>
                  <a:pt x="23448" y="19942"/>
                  <a:pt x="23588" y="19063"/>
                </a:cubicBezTo>
                <a:cubicBezTo>
                  <a:pt x="23728" y="18103"/>
                  <a:pt x="23888" y="17114"/>
                  <a:pt x="24227" y="16265"/>
                </a:cubicBezTo>
                <a:cubicBezTo>
                  <a:pt x="24437" y="15746"/>
                  <a:pt x="24597" y="15206"/>
                  <a:pt x="24707" y="14657"/>
                </a:cubicBezTo>
                <a:cubicBezTo>
                  <a:pt x="24897" y="13847"/>
                  <a:pt x="25056" y="13198"/>
                  <a:pt x="25646" y="12719"/>
                </a:cubicBezTo>
                <a:lnTo>
                  <a:pt x="25646" y="12609"/>
                </a:lnTo>
                <a:lnTo>
                  <a:pt x="25636" y="12619"/>
                </a:lnTo>
                <a:cubicBezTo>
                  <a:pt x="24976" y="13118"/>
                  <a:pt x="24827" y="13788"/>
                  <a:pt x="24627" y="14637"/>
                </a:cubicBezTo>
                <a:cubicBezTo>
                  <a:pt x="24507" y="15186"/>
                  <a:pt x="24347" y="15716"/>
                  <a:pt x="24147" y="16235"/>
                </a:cubicBezTo>
                <a:cubicBezTo>
                  <a:pt x="23808" y="17084"/>
                  <a:pt x="23648" y="18083"/>
                  <a:pt x="23498" y="19043"/>
                </a:cubicBezTo>
                <a:cubicBezTo>
                  <a:pt x="23358" y="19922"/>
                  <a:pt x="23218" y="20821"/>
                  <a:pt x="22938" y="21620"/>
                </a:cubicBezTo>
                <a:cubicBezTo>
                  <a:pt x="21830" y="24687"/>
                  <a:pt x="20241" y="27554"/>
                  <a:pt x="18243" y="30132"/>
                </a:cubicBezTo>
                <a:cubicBezTo>
                  <a:pt x="18043" y="30392"/>
                  <a:pt x="17843" y="30671"/>
                  <a:pt x="17644" y="30931"/>
                </a:cubicBezTo>
                <a:cubicBezTo>
                  <a:pt x="16754" y="32110"/>
                  <a:pt x="15845" y="33329"/>
                  <a:pt x="14656" y="34208"/>
                </a:cubicBezTo>
                <a:cubicBezTo>
                  <a:pt x="13907" y="34758"/>
                  <a:pt x="13048" y="35007"/>
                  <a:pt x="12209" y="35247"/>
                </a:cubicBezTo>
                <a:cubicBezTo>
                  <a:pt x="11539" y="35437"/>
                  <a:pt x="10850" y="35637"/>
                  <a:pt x="10221" y="35986"/>
                </a:cubicBezTo>
                <a:cubicBezTo>
                  <a:pt x="9871" y="36176"/>
                  <a:pt x="9531" y="36376"/>
                  <a:pt x="9212" y="36616"/>
                </a:cubicBezTo>
                <a:cubicBezTo>
                  <a:pt x="8632" y="37055"/>
                  <a:pt x="8362" y="37505"/>
                  <a:pt x="8382" y="38044"/>
                </a:cubicBezTo>
                <a:cubicBezTo>
                  <a:pt x="8412" y="38864"/>
                  <a:pt x="8802" y="39633"/>
                  <a:pt x="9561" y="40312"/>
                </a:cubicBezTo>
                <a:cubicBezTo>
                  <a:pt x="10241" y="40902"/>
                  <a:pt x="11020" y="41361"/>
                  <a:pt x="11859" y="41661"/>
                </a:cubicBezTo>
                <a:cubicBezTo>
                  <a:pt x="12329" y="41811"/>
                  <a:pt x="12818" y="41921"/>
                  <a:pt x="13318" y="41981"/>
                </a:cubicBezTo>
                <a:cubicBezTo>
                  <a:pt x="14362" y="42150"/>
                  <a:pt x="15545" y="42339"/>
                  <a:pt x="16236" y="43149"/>
                </a:cubicBezTo>
                <a:lnTo>
                  <a:pt x="16236" y="43149"/>
                </a:lnTo>
                <a:cubicBezTo>
                  <a:pt x="16236" y="43149"/>
                  <a:pt x="16235" y="43149"/>
                  <a:pt x="16235" y="43150"/>
                </a:cubicBezTo>
                <a:cubicBezTo>
                  <a:pt x="16186" y="43208"/>
                  <a:pt x="16157" y="43275"/>
                  <a:pt x="16137" y="43353"/>
                </a:cubicBezTo>
                <a:lnTo>
                  <a:pt x="16137" y="43353"/>
                </a:lnTo>
                <a:cubicBezTo>
                  <a:pt x="16089" y="43370"/>
                  <a:pt x="16032" y="43380"/>
                  <a:pt x="15985" y="43399"/>
                </a:cubicBezTo>
                <a:cubicBezTo>
                  <a:pt x="15983" y="43400"/>
                  <a:pt x="15981" y="43401"/>
                  <a:pt x="15979" y="43402"/>
                </a:cubicBezTo>
                <a:lnTo>
                  <a:pt x="15979" y="43402"/>
                </a:lnTo>
                <a:cubicBezTo>
                  <a:pt x="15238" y="42549"/>
                  <a:pt x="13994" y="42360"/>
                  <a:pt x="12888" y="42190"/>
                </a:cubicBezTo>
                <a:cubicBezTo>
                  <a:pt x="12379" y="42131"/>
                  <a:pt x="11879" y="42031"/>
                  <a:pt x="11390" y="41881"/>
                </a:cubicBezTo>
                <a:cubicBezTo>
                  <a:pt x="9701" y="41281"/>
                  <a:pt x="7853" y="39993"/>
                  <a:pt x="7773" y="38194"/>
                </a:cubicBezTo>
                <a:cubicBezTo>
                  <a:pt x="7763" y="37655"/>
                  <a:pt x="8023" y="37195"/>
                  <a:pt x="8612" y="36746"/>
                </a:cubicBezTo>
                <a:cubicBezTo>
                  <a:pt x="8932" y="36516"/>
                  <a:pt x="9262" y="36306"/>
                  <a:pt x="9611" y="36126"/>
                </a:cubicBezTo>
                <a:cubicBezTo>
                  <a:pt x="10251" y="35767"/>
                  <a:pt x="10970" y="35567"/>
                  <a:pt x="11659" y="35377"/>
                </a:cubicBezTo>
                <a:cubicBezTo>
                  <a:pt x="12538" y="35127"/>
                  <a:pt x="13448" y="34877"/>
                  <a:pt x="14237" y="34298"/>
                </a:cubicBezTo>
                <a:cubicBezTo>
                  <a:pt x="15466" y="33399"/>
                  <a:pt x="16415" y="32140"/>
                  <a:pt x="17334" y="30931"/>
                </a:cubicBezTo>
                <a:cubicBezTo>
                  <a:pt x="17544" y="30661"/>
                  <a:pt x="17753" y="30382"/>
                  <a:pt x="17963" y="30112"/>
                </a:cubicBezTo>
                <a:cubicBezTo>
                  <a:pt x="20071" y="27425"/>
                  <a:pt x="21730" y="24427"/>
                  <a:pt x="22898" y="21210"/>
                </a:cubicBezTo>
                <a:cubicBezTo>
                  <a:pt x="23198" y="20351"/>
                  <a:pt x="23348" y="19392"/>
                  <a:pt x="23498" y="18463"/>
                </a:cubicBezTo>
                <a:cubicBezTo>
                  <a:pt x="23648" y="17504"/>
                  <a:pt x="23808" y="16505"/>
                  <a:pt x="24137" y="15636"/>
                </a:cubicBezTo>
                <a:cubicBezTo>
                  <a:pt x="24337" y="15086"/>
                  <a:pt x="24487" y="14517"/>
                  <a:pt x="24597" y="13937"/>
                </a:cubicBezTo>
                <a:cubicBezTo>
                  <a:pt x="24787" y="13018"/>
                  <a:pt x="24957" y="12229"/>
                  <a:pt x="25656" y="11690"/>
                </a:cubicBezTo>
                <a:lnTo>
                  <a:pt x="25656" y="11570"/>
                </a:lnTo>
                <a:lnTo>
                  <a:pt x="25636" y="11590"/>
                </a:lnTo>
                <a:cubicBezTo>
                  <a:pt x="24887" y="12159"/>
                  <a:pt x="24707" y="12978"/>
                  <a:pt x="24507" y="13917"/>
                </a:cubicBezTo>
                <a:cubicBezTo>
                  <a:pt x="24397" y="14497"/>
                  <a:pt x="24247" y="15066"/>
                  <a:pt x="24047" y="15616"/>
                </a:cubicBezTo>
                <a:cubicBezTo>
                  <a:pt x="23718" y="16485"/>
                  <a:pt x="23558" y="17484"/>
                  <a:pt x="23408" y="18453"/>
                </a:cubicBezTo>
                <a:cubicBezTo>
                  <a:pt x="23258" y="19382"/>
                  <a:pt x="23108" y="20341"/>
                  <a:pt x="22809" y="21190"/>
                </a:cubicBezTo>
                <a:cubicBezTo>
                  <a:pt x="21650" y="24387"/>
                  <a:pt x="19981" y="27385"/>
                  <a:pt x="17883" y="30062"/>
                </a:cubicBezTo>
                <a:cubicBezTo>
                  <a:pt x="17673" y="30332"/>
                  <a:pt x="17474" y="30611"/>
                  <a:pt x="17264" y="30881"/>
                </a:cubicBezTo>
                <a:cubicBezTo>
                  <a:pt x="16345" y="32090"/>
                  <a:pt x="15396" y="33339"/>
                  <a:pt x="14187" y="34228"/>
                </a:cubicBezTo>
                <a:cubicBezTo>
                  <a:pt x="13408" y="34797"/>
                  <a:pt x="12508" y="35047"/>
                  <a:pt x="11639" y="35287"/>
                </a:cubicBezTo>
                <a:cubicBezTo>
                  <a:pt x="10940" y="35487"/>
                  <a:pt x="10221" y="35687"/>
                  <a:pt x="9561" y="36046"/>
                </a:cubicBezTo>
                <a:cubicBezTo>
                  <a:pt x="9212" y="36236"/>
                  <a:pt x="8882" y="36446"/>
                  <a:pt x="8562" y="36676"/>
                </a:cubicBezTo>
                <a:cubicBezTo>
                  <a:pt x="7943" y="37145"/>
                  <a:pt x="7673" y="37625"/>
                  <a:pt x="7693" y="38194"/>
                </a:cubicBezTo>
                <a:cubicBezTo>
                  <a:pt x="7783" y="40042"/>
                  <a:pt x="9651" y="41351"/>
                  <a:pt x="11370" y="41961"/>
                </a:cubicBezTo>
                <a:cubicBezTo>
                  <a:pt x="11869" y="42111"/>
                  <a:pt x="12369" y="42220"/>
                  <a:pt x="12888" y="42280"/>
                </a:cubicBezTo>
                <a:cubicBezTo>
                  <a:pt x="13964" y="42440"/>
                  <a:pt x="15179" y="42619"/>
                  <a:pt x="15899" y="43442"/>
                </a:cubicBezTo>
                <a:lnTo>
                  <a:pt x="15899" y="43442"/>
                </a:lnTo>
                <a:cubicBezTo>
                  <a:pt x="15881" y="43451"/>
                  <a:pt x="15863" y="43461"/>
                  <a:pt x="15845" y="43479"/>
                </a:cubicBezTo>
                <a:cubicBezTo>
                  <a:pt x="15767" y="43538"/>
                  <a:pt x="15708" y="43625"/>
                  <a:pt x="15687" y="43722"/>
                </a:cubicBezTo>
                <a:lnTo>
                  <a:pt x="15687" y="43722"/>
                </a:lnTo>
                <a:cubicBezTo>
                  <a:pt x="15680" y="43724"/>
                  <a:pt x="15674" y="43726"/>
                  <a:pt x="15667" y="43728"/>
                </a:cubicBezTo>
                <a:lnTo>
                  <a:pt x="15667" y="43728"/>
                </a:lnTo>
                <a:cubicBezTo>
                  <a:pt x="14906" y="42818"/>
                  <a:pt x="13603" y="42639"/>
                  <a:pt x="12449" y="42480"/>
                </a:cubicBezTo>
                <a:cubicBezTo>
                  <a:pt x="11929" y="42420"/>
                  <a:pt x="11410" y="42320"/>
                  <a:pt x="10910" y="42170"/>
                </a:cubicBezTo>
                <a:cubicBezTo>
                  <a:pt x="8203" y="41241"/>
                  <a:pt x="7164" y="39583"/>
                  <a:pt x="7084" y="38334"/>
                </a:cubicBezTo>
                <a:cubicBezTo>
                  <a:pt x="7074" y="37755"/>
                  <a:pt x="7343" y="37275"/>
                  <a:pt x="7963" y="36796"/>
                </a:cubicBezTo>
                <a:lnTo>
                  <a:pt x="7973" y="36796"/>
                </a:lnTo>
                <a:cubicBezTo>
                  <a:pt x="8283" y="36566"/>
                  <a:pt x="8612" y="36366"/>
                  <a:pt x="8952" y="36186"/>
                </a:cubicBezTo>
                <a:cubicBezTo>
                  <a:pt x="9621" y="35807"/>
                  <a:pt x="10371" y="35607"/>
                  <a:pt x="11100" y="35417"/>
                </a:cubicBezTo>
                <a:cubicBezTo>
                  <a:pt x="12009" y="35167"/>
                  <a:pt x="12948" y="34907"/>
                  <a:pt x="13767" y="34318"/>
                </a:cubicBezTo>
                <a:cubicBezTo>
                  <a:pt x="15036" y="33399"/>
                  <a:pt x="16015" y="32110"/>
                  <a:pt x="16964" y="30871"/>
                </a:cubicBezTo>
                <a:cubicBezTo>
                  <a:pt x="17174" y="30602"/>
                  <a:pt x="17384" y="30322"/>
                  <a:pt x="17604" y="30052"/>
                </a:cubicBezTo>
                <a:cubicBezTo>
                  <a:pt x="19801" y="27255"/>
                  <a:pt x="21550" y="24128"/>
                  <a:pt x="22769" y="20781"/>
                </a:cubicBezTo>
                <a:cubicBezTo>
                  <a:pt x="23088" y="19872"/>
                  <a:pt x="23248" y="18853"/>
                  <a:pt x="23408" y="17864"/>
                </a:cubicBezTo>
                <a:cubicBezTo>
                  <a:pt x="23558" y="16885"/>
                  <a:pt x="23718" y="15896"/>
                  <a:pt x="24027" y="15016"/>
                </a:cubicBezTo>
                <a:cubicBezTo>
                  <a:pt x="24227" y="14427"/>
                  <a:pt x="24377" y="13828"/>
                  <a:pt x="24477" y="13218"/>
                </a:cubicBezTo>
                <a:cubicBezTo>
                  <a:pt x="24677" y="12169"/>
                  <a:pt x="24847" y="11260"/>
                  <a:pt x="25646" y="10641"/>
                </a:cubicBezTo>
                <a:lnTo>
                  <a:pt x="25646" y="10521"/>
                </a:lnTo>
                <a:cubicBezTo>
                  <a:pt x="25636" y="10531"/>
                  <a:pt x="25616" y="10541"/>
                  <a:pt x="25606" y="10551"/>
                </a:cubicBezTo>
                <a:cubicBezTo>
                  <a:pt x="24767" y="11190"/>
                  <a:pt x="24587" y="12119"/>
                  <a:pt x="24387" y="13198"/>
                </a:cubicBezTo>
                <a:cubicBezTo>
                  <a:pt x="24287" y="13808"/>
                  <a:pt x="24137" y="14397"/>
                  <a:pt x="23937" y="14976"/>
                </a:cubicBezTo>
                <a:cubicBezTo>
                  <a:pt x="23618" y="15866"/>
                  <a:pt x="23458" y="16875"/>
                  <a:pt x="23308" y="17854"/>
                </a:cubicBezTo>
                <a:cubicBezTo>
                  <a:pt x="23158" y="18833"/>
                  <a:pt x="22998" y="19852"/>
                  <a:pt x="22669" y="20751"/>
                </a:cubicBezTo>
                <a:cubicBezTo>
                  <a:pt x="21460" y="24088"/>
                  <a:pt x="19722" y="27205"/>
                  <a:pt x="17524" y="29992"/>
                </a:cubicBezTo>
                <a:cubicBezTo>
                  <a:pt x="17314" y="30262"/>
                  <a:pt x="17094" y="30532"/>
                  <a:pt x="16884" y="30811"/>
                </a:cubicBezTo>
                <a:cubicBezTo>
                  <a:pt x="15945" y="32040"/>
                  <a:pt x="14966" y="33319"/>
                  <a:pt x="13707" y="34238"/>
                </a:cubicBezTo>
                <a:cubicBezTo>
                  <a:pt x="12908" y="34817"/>
                  <a:pt x="11969" y="35067"/>
                  <a:pt x="11070" y="35317"/>
                </a:cubicBezTo>
                <a:cubicBezTo>
                  <a:pt x="10341" y="35517"/>
                  <a:pt x="9581" y="35717"/>
                  <a:pt x="8902" y="36096"/>
                </a:cubicBezTo>
                <a:cubicBezTo>
                  <a:pt x="8552" y="36286"/>
                  <a:pt x="8223" y="36486"/>
                  <a:pt x="7903" y="36726"/>
                </a:cubicBezTo>
                <a:cubicBezTo>
                  <a:pt x="7253" y="37215"/>
                  <a:pt x="6964" y="37725"/>
                  <a:pt x="7004" y="38334"/>
                </a:cubicBezTo>
                <a:cubicBezTo>
                  <a:pt x="7054" y="39243"/>
                  <a:pt x="7503" y="40082"/>
                  <a:pt x="8342" y="40822"/>
                </a:cubicBezTo>
                <a:cubicBezTo>
                  <a:pt x="9092" y="41461"/>
                  <a:pt x="9951" y="41951"/>
                  <a:pt x="10880" y="42260"/>
                </a:cubicBezTo>
                <a:cubicBezTo>
                  <a:pt x="11390" y="42410"/>
                  <a:pt x="11919" y="42510"/>
                  <a:pt x="12439" y="42570"/>
                </a:cubicBezTo>
                <a:cubicBezTo>
                  <a:pt x="13565" y="42720"/>
                  <a:pt x="14831" y="42899"/>
                  <a:pt x="15581" y="43753"/>
                </a:cubicBezTo>
                <a:lnTo>
                  <a:pt x="15581" y="43753"/>
                </a:lnTo>
                <a:cubicBezTo>
                  <a:pt x="15517" y="43773"/>
                  <a:pt x="15461" y="43802"/>
                  <a:pt x="15406" y="43839"/>
                </a:cubicBezTo>
                <a:cubicBezTo>
                  <a:pt x="15366" y="43869"/>
                  <a:pt x="15336" y="43908"/>
                  <a:pt x="15306" y="43948"/>
                </a:cubicBezTo>
                <a:lnTo>
                  <a:pt x="15306" y="43948"/>
                </a:lnTo>
                <a:cubicBezTo>
                  <a:pt x="14506" y="43078"/>
                  <a:pt x="13203" y="42909"/>
                  <a:pt x="12039" y="42760"/>
                </a:cubicBezTo>
                <a:cubicBezTo>
                  <a:pt x="11499" y="42710"/>
                  <a:pt x="10970" y="42610"/>
                  <a:pt x="10450" y="42460"/>
                </a:cubicBezTo>
                <a:cubicBezTo>
                  <a:pt x="8682" y="41881"/>
                  <a:pt x="6574" y="40482"/>
                  <a:pt x="6424" y="38464"/>
                </a:cubicBezTo>
                <a:cubicBezTo>
                  <a:pt x="6374" y="37865"/>
                  <a:pt x="6664" y="37355"/>
                  <a:pt x="7323" y="36856"/>
                </a:cubicBezTo>
                <a:cubicBezTo>
                  <a:pt x="7633" y="36626"/>
                  <a:pt x="7953" y="36426"/>
                  <a:pt x="8292" y="36246"/>
                </a:cubicBezTo>
                <a:cubicBezTo>
                  <a:pt x="8992" y="35856"/>
                  <a:pt x="9771" y="35657"/>
                  <a:pt x="10520" y="35457"/>
                </a:cubicBezTo>
                <a:cubicBezTo>
                  <a:pt x="11469" y="35207"/>
                  <a:pt x="12449" y="34937"/>
                  <a:pt x="13298" y="34328"/>
                </a:cubicBezTo>
                <a:cubicBezTo>
                  <a:pt x="14606" y="33389"/>
                  <a:pt x="15615" y="32080"/>
                  <a:pt x="16595" y="30811"/>
                </a:cubicBezTo>
                <a:cubicBezTo>
                  <a:pt x="16814" y="30532"/>
                  <a:pt x="17024" y="30252"/>
                  <a:pt x="17244" y="29982"/>
                </a:cubicBezTo>
                <a:cubicBezTo>
                  <a:pt x="19552" y="27085"/>
                  <a:pt x="21370" y="23828"/>
                  <a:pt x="22639" y="20341"/>
                </a:cubicBezTo>
                <a:cubicBezTo>
                  <a:pt x="22988" y="19372"/>
                  <a:pt x="23158" y="18303"/>
                  <a:pt x="23318" y="17254"/>
                </a:cubicBezTo>
                <a:cubicBezTo>
                  <a:pt x="23468" y="16285"/>
                  <a:pt x="23628" y="15276"/>
                  <a:pt x="23937" y="14377"/>
                </a:cubicBezTo>
                <a:cubicBezTo>
                  <a:pt x="24137" y="13768"/>
                  <a:pt x="24277" y="13138"/>
                  <a:pt x="24367" y="12509"/>
                </a:cubicBezTo>
                <a:cubicBezTo>
                  <a:pt x="24577" y="11310"/>
                  <a:pt x="24757" y="10281"/>
                  <a:pt x="25656" y="9602"/>
                </a:cubicBezTo>
                <a:lnTo>
                  <a:pt x="25656" y="9472"/>
                </a:lnTo>
                <a:lnTo>
                  <a:pt x="25606" y="9512"/>
                </a:lnTo>
                <a:cubicBezTo>
                  <a:pt x="24667" y="10221"/>
                  <a:pt x="24477" y="11320"/>
                  <a:pt x="24277" y="12489"/>
                </a:cubicBezTo>
                <a:cubicBezTo>
                  <a:pt x="24187" y="13118"/>
                  <a:pt x="24037" y="13738"/>
                  <a:pt x="23848" y="14347"/>
                </a:cubicBezTo>
                <a:cubicBezTo>
                  <a:pt x="23538" y="15246"/>
                  <a:pt x="23378" y="16265"/>
                  <a:pt x="23228" y="17244"/>
                </a:cubicBezTo>
                <a:cubicBezTo>
                  <a:pt x="23058" y="18283"/>
                  <a:pt x="22889" y="19352"/>
                  <a:pt x="22549" y="20311"/>
                </a:cubicBezTo>
                <a:cubicBezTo>
                  <a:pt x="21290" y="23788"/>
                  <a:pt x="19472" y="27035"/>
                  <a:pt x="17174" y="29922"/>
                </a:cubicBezTo>
                <a:cubicBezTo>
                  <a:pt x="16954" y="30192"/>
                  <a:pt x="16734" y="30472"/>
                  <a:pt x="16525" y="30751"/>
                </a:cubicBezTo>
                <a:cubicBezTo>
                  <a:pt x="15546" y="32010"/>
                  <a:pt x="14537" y="33319"/>
                  <a:pt x="13238" y="34248"/>
                </a:cubicBezTo>
                <a:cubicBezTo>
                  <a:pt x="12409" y="34847"/>
                  <a:pt x="11439" y="35107"/>
                  <a:pt x="10500" y="35357"/>
                </a:cubicBezTo>
                <a:cubicBezTo>
                  <a:pt x="9751" y="35557"/>
                  <a:pt x="8962" y="35767"/>
                  <a:pt x="8253" y="36156"/>
                </a:cubicBezTo>
                <a:cubicBezTo>
                  <a:pt x="7913" y="36336"/>
                  <a:pt x="7583" y="36546"/>
                  <a:pt x="7263" y="36776"/>
                </a:cubicBezTo>
                <a:cubicBezTo>
                  <a:pt x="6584" y="37295"/>
                  <a:pt x="6284" y="37835"/>
                  <a:pt x="6334" y="38474"/>
                </a:cubicBezTo>
                <a:cubicBezTo>
                  <a:pt x="6474" y="40532"/>
                  <a:pt x="8622" y="41961"/>
                  <a:pt x="10420" y="42550"/>
                </a:cubicBezTo>
                <a:cubicBezTo>
                  <a:pt x="10940" y="42700"/>
                  <a:pt x="11479" y="42800"/>
                  <a:pt x="12029" y="42860"/>
                </a:cubicBezTo>
                <a:cubicBezTo>
                  <a:pt x="13186" y="43009"/>
                  <a:pt x="14483" y="43179"/>
                  <a:pt x="15263" y="44045"/>
                </a:cubicBezTo>
                <a:lnTo>
                  <a:pt x="15263" y="44045"/>
                </a:lnTo>
                <a:cubicBezTo>
                  <a:pt x="15254" y="44063"/>
                  <a:pt x="15246" y="44081"/>
                  <a:pt x="15246" y="44099"/>
                </a:cubicBezTo>
                <a:cubicBezTo>
                  <a:pt x="15136" y="44119"/>
                  <a:pt x="15046" y="44159"/>
                  <a:pt x="14956" y="44219"/>
                </a:cubicBezTo>
                <a:cubicBezTo>
                  <a:pt x="14952" y="44221"/>
                  <a:pt x="14948" y="44224"/>
                  <a:pt x="14944" y="44227"/>
                </a:cubicBezTo>
                <a:lnTo>
                  <a:pt x="14944" y="44227"/>
                </a:lnTo>
                <a:cubicBezTo>
                  <a:pt x="14942" y="44224"/>
                  <a:pt x="14939" y="44221"/>
                  <a:pt x="14936" y="44219"/>
                </a:cubicBezTo>
                <a:cubicBezTo>
                  <a:pt x="14107" y="43339"/>
                  <a:pt x="12778" y="43179"/>
                  <a:pt x="11589" y="43040"/>
                </a:cubicBezTo>
                <a:cubicBezTo>
                  <a:pt x="11040" y="42990"/>
                  <a:pt x="10480" y="42890"/>
                  <a:pt x="9951" y="42740"/>
                </a:cubicBezTo>
                <a:cubicBezTo>
                  <a:pt x="8103" y="42150"/>
                  <a:pt x="5895" y="40712"/>
                  <a:pt x="5725" y="38594"/>
                </a:cubicBezTo>
                <a:cubicBezTo>
                  <a:pt x="5685" y="37974"/>
                  <a:pt x="5975" y="37435"/>
                  <a:pt x="6664" y="36915"/>
                </a:cubicBezTo>
                <a:cubicBezTo>
                  <a:pt x="6974" y="36686"/>
                  <a:pt x="7303" y="36486"/>
                  <a:pt x="7643" y="36306"/>
                </a:cubicBezTo>
                <a:cubicBezTo>
                  <a:pt x="8362" y="35906"/>
                  <a:pt x="9172" y="35697"/>
                  <a:pt x="9961" y="35497"/>
                </a:cubicBezTo>
                <a:cubicBezTo>
                  <a:pt x="10930" y="35247"/>
                  <a:pt x="11949" y="34977"/>
                  <a:pt x="12818" y="34348"/>
                </a:cubicBezTo>
                <a:cubicBezTo>
                  <a:pt x="14167" y="33389"/>
                  <a:pt x="15216" y="32050"/>
                  <a:pt x="16225" y="30751"/>
                </a:cubicBezTo>
                <a:cubicBezTo>
                  <a:pt x="16445" y="30472"/>
                  <a:pt x="16664" y="30192"/>
                  <a:pt x="16884" y="29922"/>
                </a:cubicBezTo>
                <a:cubicBezTo>
                  <a:pt x="19292" y="26915"/>
                  <a:pt x="21190" y="23528"/>
                  <a:pt x="22509" y="19902"/>
                </a:cubicBezTo>
                <a:cubicBezTo>
                  <a:pt x="22879" y="18883"/>
                  <a:pt x="23058" y="17744"/>
                  <a:pt x="23228" y="16645"/>
                </a:cubicBezTo>
                <a:cubicBezTo>
                  <a:pt x="23388" y="15666"/>
                  <a:pt x="23548" y="14657"/>
                  <a:pt x="23838" y="13748"/>
                </a:cubicBezTo>
                <a:cubicBezTo>
                  <a:pt x="24027" y="13108"/>
                  <a:pt x="24167" y="12459"/>
                  <a:pt x="24247" y="11799"/>
                </a:cubicBezTo>
                <a:cubicBezTo>
                  <a:pt x="24447" y="10521"/>
                  <a:pt x="24637" y="9312"/>
                  <a:pt x="25636" y="8563"/>
                </a:cubicBezTo>
                <a:lnTo>
                  <a:pt x="25646" y="8543"/>
                </a:lnTo>
                <a:lnTo>
                  <a:pt x="25646" y="8423"/>
                </a:lnTo>
                <a:cubicBezTo>
                  <a:pt x="25626" y="8443"/>
                  <a:pt x="25596" y="8453"/>
                  <a:pt x="25576" y="8473"/>
                </a:cubicBezTo>
                <a:cubicBezTo>
                  <a:pt x="24547" y="9262"/>
                  <a:pt x="24347" y="10481"/>
                  <a:pt x="24147" y="11779"/>
                </a:cubicBezTo>
                <a:cubicBezTo>
                  <a:pt x="24067" y="12439"/>
                  <a:pt x="23928" y="13088"/>
                  <a:pt x="23738" y="13718"/>
                </a:cubicBezTo>
                <a:cubicBezTo>
                  <a:pt x="23448" y="14627"/>
                  <a:pt x="23288" y="15646"/>
                  <a:pt x="23128" y="16625"/>
                </a:cubicBezTo>
                <a:cubicBezTo>
                  <a:pt x="22958" y="17724"/>
                  <a:pt x="22779" y="18853"/>
                  <a:pt x="22409" y="19872"/>
                </a:cubicBezTo>
                <a:cubicBezTo>
                  <a:pt x="21100" y="23488"/>
                  <a:pt x="19202" y="26865"/>
                  <a:pt x="16804" y="29862"/>
                </a:cubicBezTo>
                <a:cubicBezTo>
                  <a:pt x="16585" y="30142"/>
                  <a:pt x="16365" y="30412"/>
                  <a:pt x="16145" y="30701"/>
                </a:cubicBezTo>
                <a:cubicBezTo>
                  <a:pt x="15136" y="31990"/>
                  <a:pt x="14097" y="33319"/>
                  <a:pt x="12758" y="34278"/>
                </a:cubicBezTo>
                <a:cubicBezTo>
                  <a:pt x="11899" y="34887"/>
                  <a:pt x="10900" y="35147"/>
                  <a:pt x="9931" y="35397"/>
                </a:cubicBezTo>
                <a:cubicBezTo>
                  <a:pt x="9142" y="35607"/>
                  <a:pt x="8322" y="35817"/>
                  <a:pt x="7593" y="36216"/>
                </a:cubicBezTo>
                <a:cubicBezTo>
                  <a:pt x="7243" y="36396"/>
                  <a:pt x="6924" y="36606"/>
                  <a:pt x="6604" y="36836"/>
                </a:cubicBezTo>
                <a:cubicBezTo>
                  <a:pt x="5885" y="37375"/>
                  <a:pt x="5575" y="37944"/>
                  <a:pt x="5635" y="38624"/>
                </a:cubicBezTo>
                <a:cubicBezTo>
                  <a:pt x="5815" y="40792"/>
                  <a:pt x="8063" y="42260"/>
                  <a:pt x="9931" y="42860"/>
                </a:cubicBezTo>
                <a:cubicBezTo>
                  <a:pt x="10470" y="43010"/>
                  <a:pt x="11020" y="43110"/>
                  <a:pt x="11589" y="43160"/>
                </a:cubicBezTo>
                <a:cubicBezTo>
                  <a:pt x="12756" y="43299"/>
                  <a:pt x="14062" y="43459"/>
                  <a:pt x="14872" y="44304"/>
                </a:cubicBezTo>
                <a:lnTo>
                  <a:pt x="14872" y="44304"/>
                </a:lnTo>
                <a:cubicBezTo>
                  <a:pt x="14832" y="44349"/>
                  <a:pt x="14806" y="44401"/>
                  <a:pt x="14788" y="44461"/>
                </a:cubicBezTo>
                <a:lnTo>
                  <a:pt x="14788" y="44461"/>
                </a:lnTo>
                <a:cubicBezTo>
                  <a:pt x="14781" y="44463"/>
                  <a:pt x="14774" y="44466"/>
                  <a:pt x="14766" y="44468"/>
                </a:cubicBezTo>
                <a:cubicBezTo>
                  <a:pt x="14716" y="44478"/>
                  <a:pt x="14666" y="44498"/>
                  <a:pt x="14616" y="44518"/>
                </a:cubicBezTo>
                <a:cubicBezTo>
                  <a:pt x="14604" y="44524"/>
                  <a:pt x="14593" y="44529"/>
                  <a:pt x="14583" y="44534"/>
                </a:cubicBezTo>
                <a:lnTo>
                  <a:pt x="14583" y="44534"/>
                </a:lnTo>
                <a:cubicBezTo>
                  <a:pt x="13722" y="43675"/>
                  <a:pt x="12363" y="43517"/>
                  <a:pt x="11150" y="43379"/>
                </a:cubicBezTo>
                <a:cubicBezTo>
                  <a:pt x="10530" y="43309"/>
                  <a:pt x="9951" y="43249"/>
                  <a:pt x="9461" y="43090"/>
                </a:cubicBezTo>
                <a:cubicBezTo>
                  <a:pt x="7393" y="42450"/>
                  <a:pt x="5225" y="40872"/>
                  <a:pt x="5036" y="38784"/>
                </a:cubicBezTo>
                <a:cubicBezTo>
                  <a:pt x="4986" y="38084"/>
                  <a:pt x="5295" y="37515"/>
                  <a:pt x="6015" y="36965"/>
                </a:cubicBezTo>
                <a:cubicBezTo>
                  <a:pt x="6324" y="36746"/>
                  <a:pt x="6644" y="36546"/>
                  <a:pt x="6984" y="36366"/>
                </a:cubicBezTo>
                <a:cubicBezTo>
                  <a:pt x="7733" y="35956"/>
                  <a:pt x="8572" y="35737"/>
                  <a:pt x="9381" y="35537"/>
                </a:cubicBezTo>
                <a:cubicBezTo>
                  <a:pt x="10390" y="35277"/>
                  <a:pt x="11439" y="35007"/>
                  <a:pt x="12349" y="34368"/>
                </a:cubicBezTo>
                <a:cubicBezTo>
                  <a:pt x="13727" y="33389"/>
                  <a:pt x="14816" y="32010"/>
                  <a:pt x="15855" y="30691"/>
                </a:cubicBezTo>
                <a:cubicBezTo>
                  <a:pt x="16075" y="30412"/>
                  <a:pt x="16295" y="30132"/>
                  <a:pt x="16525" y="29852"/>
                </a:cubicBezTo>
                <a:cubicBezTo>
                  <a:pt x="19032" y="26735"/>
                  <a:pt x="21010" y="23229"/>
                  <a:pt x="22379" y="19472"/>
                </a:cubicBezTo>
                <a:cubicBezTo>
                  <a:pt x="22779" y="18383"/>
                  <a:pt x="22958" y="17184"/>
                  <a:pt x="23148" y="16025"/>
                </a:cubicBezTo>
                <a:cubicBezTo>
                  <a:pt x="23298" y="15046"/>
                  <a:pt x="23458" y="14037"/>
                  <a:pt x="23738" y="13118"/>
                </a:cubicBezTo>
                <a:cubicBezTo>
                  <a:pt x="23918" y="12459"/>
                  <a:pt x="24057" y="11779"/>
                  <a:pt x="24137" y="11090"/>
                </a:cubicBezTo>
                <a:cubicBezTo>
                  <a:pt x="24337" y="9681"/>
                  <a:pt x="24527" y="8343"/>
                  <a:pt x="25616" y="7524"/>
                </a:cubicBezTo>
                <a:cubicBezTo>
                  <a:pt x="25626" y="7514"/>
                  <a:pt x="25636" y="7514"/>
                  <a:pt x="25646" y="7504"/>
                </a:cubicBezTo>
                <a:lnTo>
                  <a:pt x="25646" y="7374"/>
                </a:lnTo>
                <a:cubicBezTo>
                  <a:pt x="25616" y="7394"/>
                  <a:pt x="25586" y="7424"/>
                  <a:pt x="25556" y="7444"/>
                </a:cubicBezTo>
                <a:cubicBezTo>
                  <a:pt x="24427" y="8293"/>
                  <a:pt x="24237" y="9651"/>
                  <a:pt x="24027" y="11080"/>
                </a:cubicBezTo>
                <a:cubicBezTo>
                  <a:pt x="23947" y="11759"/>
                  <a:pt x="23818" y="12439"/>
                  <a:pt x="23638" y="13088"/>
                </a:cubicBezTo>
                <a:cubicBezTo>
                  <a:pt x="23358" y="14007"/>
                  <a:pt x="23198" y="15026"/>
                  <a:pt x="23038" y="16005"/>
                </a:cubicBezTo>
                <a:cubicBezTo>
                  <a:pt x="22859" y="17164"/>
                  <a:pt x="22669" y="18363"/>
                  <a:pt x="22279" y="19432"/>
                </a:cubicBezTo>
                <a:cubicBezTo>
                  <a:pt x="20920" y="23189"/>
                  <a:pt x="18942" y="26685"/>
                  <a:pt x="16445" y="29792"/>
                </a:cubicBezTo>
                <a:cubicBezTo>
                  <a:pt x="16215" y="30062"/>
                  <a:pt x="15995" y="30342"/>
                  <a:pt x="15775" y="30631"/>
                </a:cubicBezTo>
                <a:cubicBezTo>
                  <a:pt x="14736" y="31950"/>
                  <a:pt x="13657" y="33309"/>
                  <a:pt x="12289" y="34288"/>
                </a:cubicBezTo>
                <a:cubicBezTo>
                  <a:pt x="11469" y="34867"/>
                  <a:pt x="10530" y="35137"/>
                  <a:pt x="9601" y="35377"/>
                </a:cubicBezTo>
                <a:lnTo>
                  <a:pt x="9541" y="35387"/>
                </a:lnTo>
                <a:lnTo>
                  <a:pt x="9601" y="35367"/>
                </a:lnTo>
                <a:cubicBezTo>
                  <a:pt x="10390" y="35157"/>
                  <a:pt x="11170" y="34877"/>
                  <a:pt x="11879" y="34388"/>
                </a:cubicBezTo>
                <a:cubicBezTo>
                  <a:pt x="13298" y="33389"/>
                  <a:pt x="14417" y="31980"/>
                  <a:pt x="15486" y="30631"/>
                </a:cubicBezTo>
                <a:cubicBezTo>
                  <a:pt x="15715" y="30342"/>
                  <a:pt x="15935" y="30062"/>
                  <a:pt x="16165" y="29782"/>
                </a:cubicBezTo>
                <a:cubicBezTo>
                  <a:pt x="18772" y="26565"/>
                  <a:pt x="20830" y="22929"/>
                  <a:pt x="22259" y="19033"/>
                </a:cubicBezTo>
                <a:cubicBezTo>
                  <a:pt x="22669" y="17884"/>
                  <a:pt x="22869" y="16615"/>
                  <a:pt x="23058" y="15386"/>
                </a:cubicBezTo>
                <a:cubicBezTo>
                  <a:pt x="23218" y="14417"/>
                  <a:pt x="23378" y="13408"/>
                  <a:pt x="23638" y="12489"/>
                </a:cubicBezTo>
                <a:cubicBezTo>
                  <a:pt x="23818" y="11799"/>
                  <a:pt x="23937" y="11100"/>
                  <a:pt x="24017" y="10401"/>
                </a:cubicBezTo>
                <a:cubicBezTo>
                  <a:pt x="24217" y="8852"/>
                  <a:pt x="24407" y="7384"/>
                  <a:pt x="25586" y="6495"/>
                </a:cubicBezTo>
                <a:cubicBezTo>
                  <a:pt x="25606" y="6475"/>
                  <a:pt x="25626" y="6465"/>
                  <a:pt x="25646" y="6455"/>
                </a:cubicBezTo>
                <a:lnTo>
                  <a:pt x="25646" y="6325"/>
                </a:lnTo>
                <a:cubicBezTo>
                  <a:pt x="25606" y="6345"/>
                  <a:pt x="25566" y="6375"/>
                  <a:pt x="25516" y="6405"/>
                </a:cubicBezTo>
                <a:cubicBezTo>
                  <a:pt x="24307" y="7334"/>
                  <a:pt x="24107" y="8812"/>
                  <a:pt x="23908" y="10381"/>
                </a:cubicBezTo>
                <a:cubicBezTo>
                  <a:pt x="23828" y="11080"/>
                  <a:pt x="23708" y="11779"/>
                  <a:pt x="23528" y="12459"/>
                </a:cubicBezTo>
                <a:cubicBezTo>
                  <a:pt x="23258" y="13388"/>
                  <a:pt x="23098" y="14397"/>
                  <a:pt x="22948" y="15376"/>
                </a:cubicBezTo>
                <a:cubicBezTo>
                  <a:pt x="22759" y="16595"/>
                  <a:pt x="22559" y="17864"/>
                  <a:pt x="22149" y="18993"/>
                </a:cubicBezTo>
                <a:cubicBezTo>
                  <a:pt x="20731" y="22879"/>
                  <a:pt x="18683" y="26505"/>
                  <a:pt x="16085" y="29722"/>
                </a:cubicBezTo>
                <a:cubicBezTo>
                  <a:pt x="15855" y="30002"/>
                  <a:pt x="15635" y="30282"/>
                  <a:pt x="15406" y="30562"/>
                </a:cubicBezTo>
                <a:cubicBezTo>
                  <a:pt x="14337" y="31910"/>
                  <a:pt x="13228" y="33299"/>
                  <a:pt x="11809" y="34298"/>
                </a:cubicBezTo>
                <a:cubicBezTo>
                  <a:pt x="11132" y="34776"/>
                  <a:pt x="10372" y="35049"/>
                  <a:pt x="9607" y="35257"/>
                </a:cubicBezTo>
                <a:lnTo>
                  <a:pt x="9607" y="35257"/>
                </a:lnTo>
                <a:cubicBezTo>
                  <a:pt x="10242" y="35057"/>
                  <a:pt x="10851" y="34772"/>
                  <a:pt x="11410" y="34408"/>
                </a:cubicBezTo>
                <a:cubicBezTo>
                  <a:pt x="12868" y="33379"/>
                  <a:pt x="14017" y="31950"/>
                  <a:pt x="15126" y="30572"/>
                </a:cubicBezTo>
                <a:cubicBezTo>
                  <a:pt x="15356" y="30282"/>
                  <a:pt x="15576" y="30002"/>
                  <a:pt x="15805" y="29722"/>
                </a:cubicBezTo>
                <a:cubicBezTo>
                  <a:pt x="18523" y="26396"/>
                  <a:pt x="20651" y="22629"/>
                  <a:pt x="22129" y="18593"/>
                </a:cubicBezTo>
                <a:cubicBezTo>
                  <a:pt x="22569" y="17394"/>
                  <a:pt x="22779" y="16055"/>
                  <a:pt x="22978" y="14757"/>
                </a:cubicBezTo>
                <a:cubicBezTo>
                  <a:pt x="23118" y="13788"/>
                  <a:pt x="23298" y="12818"/>
                  <a:pt x="23538" y="11869"/>
                </a:cubicBezTo>
                <a:cubicBezTo>
                  <a:pt x="23718" y="11160"/>
                  <a:pt x="23838" y="10441"/>
                  <a:pt x="23908" y="9711"/>
                </a:cubicBezTo>
                <a:cubicBezTo>
                  <a:pt x="24097" y="8093"/>
                  <a:pt x="24297" y="6425"/>
                  <a:pt x="25566" y="5465"/>
                </a:cubicBezTo>
                <a:lnTo>
                  <a:pt x="25656" y="5406"/>
                </a:lnTo>
                <a:lnTo>
                  <a:pt x="25656" y="5266"/>
                </a:lnTo>
                <a:cubicBezTo>
                  <a:pt x="25606" y="5296"/>
                  <a:pt x="25556" y="5336"/>
                  <a:pt x="25506" y="5376"/>
                </a:cubicBezTo>
                <a:cubicBezTo>
                  <a:pt x="24197" y="6365"/>
                  <a:pt x="23997" y="8053"/>
                  <a:pt x="23798" y="9691"/>
                </a:cubicBezTo>
                <a:cubicBezTo>
                  <a:pt x="23728" y="10411"/>
                  <a:pt x="23608" y="11130"/>
                  <a:pt x="23438" y="11829"/>
                </a:cubicBezTo>
                <a:cubicBezTo>
                  <a:pt x="23198" y="12789"/>
                  <a:pt x="23008" y="13758"/>
                  <a:pt x="22869" y="14737"/>
                </a:cubicBezTo>
                <a:cubicBezTo>
                  <a:pt x="22669" y="16025"/>
                  <a:pt x="22459" y="17354"/>
                  <a:pt x="22029" y="18553"/>
                </a:cubicBezTo>
                <a:cubicBezTo>
                  <a:pt x="20551" y="22579"/>
                  <a:pt x="18423" y="26326"/>
                  <a:pt x="15725" y="29652"/>
                </a:cubicBezTo>
                <a:cubicBezTo>
                  <a:pt x="15496" y="29932"/>
                  <a:pt x="15266" y="30212"/>
                  <a:pt x="15036" y="30492"/>
                </a:cubicBezTo>
                <a:cubicBezTo>
                  <a:pt x="13937" y="31870"/>
                  <a:pt x="12788" y="33299"/>
                  <a:pt x="11340" y="34308"/>
                </a:cubicBezTo>
                <a:cubicBezTo>
                  <a:pt x="10600" y="34827"/>
                  <a:pt x="9771" y="35107"/>
                  <a:pt x="8942" y="35327"/>
                </a:cubicBezTo>
                <a:lnTo>
                  <a:pt x="8932" y="35327"/>
                </a:lnTo>
                <a:cubicBezTo>
                  <a:pt x="8915" y="35331"/>
                  <a:pt x="8899" y="35335"/>
                  <a:pt x="8883" y="35339"/>
                </a:cubicBezTo>
                <a:lnTo>
                  <a:pt x="8883" y="35339"/>
                </a:lnTo>
                <a:cubicBezTo>
                  <a:pt x="8896" y="35335"/>
                  <a:pt x="8909" y="35331"/>
                  <a:pt x="8922" y="35327"/>
                </a:cubicBezTo>
                <a:lnTo>
                  <a:pt x="8932" y="35327"/>
                </a:lnTo>
                <a:cubicBezTo>
                  <a:pt x="9641" y="35137"/>
                  <a:pt x="10311" y="34827"/>
                  <a:pt x="10920" y="34428"/>
                </a:cubicBezTo>
                <a:cubicBezTo>
                  <a:pt x="11040" y="34348"/>
                  <a:pt x="11150" y="34258"/>
                  <a:pt x="11260" y="34178"/>
                </a:cubicBezTo>
                <a:cubicBezTo>
                  <a:pt x="12608" y="33159"/>
                  <a:pt x="13697" y="31810"/>
                  <a:pt x="14746" y="30502"/>
                </a:cubicBezTo>
                <a:cubicBezTo>
                  <a:pt x="14976" y="30222"/>
                  <a:pt x="15206" y="29932"/>
                  <a:pt x="15436" y="29652"/>
                </a:cubicBezTo>
                <a:cubicBezTo>
                  <a:pt x="18173" y="26346"/>
                  <a:pt x="20441" y="22369"/>
                  <a:pt x="21989" y="18153"/>
                </a:cubicBezTo>
                <a:cubicBezTo>
                  <a:pt x="22459" y="16885"/>
                  <a:pt x="22679" y="15466"/>
                  <a:pt x="22889" y="14107"/>
                </a:cubicBezTo>
                <a:cubicBezTo>
                  <a:pt x="23038" y="13148"/>
                  <a:pt x="23198" y="12149"/>
                  <a:pt x="23438" y="11230"/>
                </a:cubicBezTo>
                <a:cubicBezTo>
                  <a:pt x="23598" y="10501"/>
                  <a:pt x="23718" y="9761"/>
                  <a:pt x="23778" y="9022"/>
                </a:cubicBezTo>
                <a:cubicBezTo>
                  <a:pt x="23977" y="7274"/>
                  <a:pt x="24177" y="5456"/>
                  <a:pt x="25536" y="4426"/>
                </a:cubicBezTo>
                <a:cubicBezTo>
                  <a:pt x="25576" y="4397"/>
                  <a:pt x="25606" y="4377"/>
                  <a:pt x="25646" y="4347"/>
                </a:cubicBezTo>
                <a:lnTo>
                  <a:pt x="25646" y="4217"/>
                </a:lnTo>
                <a:cubicBezTo>
                  <a:pt x="25586" y="4257"/>
                  <a:pt x="25516" y="4297"/>
                  <a:pt x="25466" y="4337"/>
                </a:cubicBezTo>
                <a:cubicBezTo>
                  <a:pt x="24067" y="5396"/>
                  <a:pt x="23868" y="7234"/>
                  <a:pt x="23668" y="9002"/>
                </a:cubicBezTo>
                <a:cubicBezTo>
                  <a:pt x="23608" y="9741"/>
                  <a:pt x="23488" y="10481"/>
                  <a:pt x="23328" y="11200"/>
                </a:cubicBezTo>
                <a:cubicBezTo>
                  <a:pt x="23088" y="12129"/>
                  <a:pt x="22928" y="13118"/>
                  <a:pt x="22779" y="14087"/>
                </a:cubicBezTo>
                <a:cubicBezTo>
                  <a:pt x="22569" y="15446"/>
                  <a:pt x="22349" y="16855"/>
                  <a:pt x="21889" y="18113"/>
                </a:cubicBezTo>
                <a:cubicBezTo>
                  <a:pt x="20341" y="22319"/>
                  <a:pt x="18083" y="26286"/>
                  <a:pt x="15356" y="29582"/>
                </a:cubicBezTo>
                <a:cubicBezTo>
                  <a:pt x="15126" y="29862"/>
                  <a:pt x="14896" y="30142"/>
                  <a:pt x="14666" y="30432"/>
                </a:cubicBezTo>
                <a:cubicBezTo>
                  <a:pt x="13617" y="31730"/>
                  <a:pt x="12528" y="33069"/>
                  <a:pt x="11200" y="34078"/>
                </a:cubicBezTo>
                <a:cubicBezTo>
                  <a:pt x="11080" y="34168"/>
                  <a:pt x="10970" y="34248"/>
                  <a:pt x="10860" y="34328"/>
                </a:cubicBezTo>
                <a:cubicBezTo>
                  <a:pt x="10141" y="34827"/>
                  <a:pt x="9351" y="35107"/>
                  <a:pt x="8542" y="35327"/>
                </a:cubicBezTo>
                <a:cubicBezTo>
                  <a:pt x="8469" y="35346"/>
                  <a:pt x="8396" y="35365"/>
                  <a:pt x="8324" y="35384"/>
                </a:cubicBezTo>
                <a:lnTo>
                  <a:pt x="8324" y="35384"/>
                </a:lnTo>
                <a:cubicBezTo>
                  <a:pt x="8397" y="35362"/>
                  <a:pt x="8470" y="35340"/>
                  <a:pt x="8542" y="35317"/>
                </a:cubicBezTo>
                <a:cubicBezTo>
                  <a:pt x="9222" y="35127"/>
                  <a:pt x="9871" y="34827"/>
                  <a:pt x="10460" y="34438"/>
                </a:cubicBezTo>
                <a:cubicBezTo>
                  <a:pt x="10580" y="34348"/>
                  <a:pt x="10710" y="34258"/>
                  <a:pt x="10830" y="34158"/>
                </a:cubicBezTo>
                <a:cubicBezTo>
                  <a:pt x="12209" y="33129"/>
                  <a:pt x="13308" y="31760"/>
                  <a:pt x="14387" y="30432"/>
                </a:cubicBezTo>
                <a:cubicBezTo>
                  <a:pt x="14616" y="30152"/>
                  <a:pt x="14856" y="29862"/>
                  <a:pt x="15086" y="29582"/>
                </a:cubicBezTo>
                <a:cubicBezTo>
                  <a:pt x="17913" y="26196"/>
                  <a:pt x="20261" y="22090"/>
                  <a:pt x="21869" y="17714"/>
                </a:cubicBezTo>
                <a:cubicBezTo>
                  <a:pt x="22359" y="16375"/>
                  <a:pt x="22599" y="14877"/>
                  <a:pt x="22819" y="13438"/>
                </a:cubicBezTo>
                <a:cubicBezTo>
                  <a:pt x="22958" y="12489"/>
                  <a:pt x="23118" y="11510"/>
                  <a:pt x="23338" y="10601"/>
                </a:cubicBezTo>
                <a:cubicBezTo>
                  <a:pt x="23498" y="9851"/>
                  <a:pt x="23608" y="9092"/>
                  <a:pt x="23668" y="8333"/>
                </a:cubicBezTo>
                <a:cubicBezTo>
                  <a:pt x="23868" y="6445"/>
                  <a:pt x="24067" y="4496"/>
                  <a:pt x="25516" y="3397"/>
                </a:cubicBezTo>
                <a:cubicBezTo>
                  <a:pt x="25556" y="3358"/>
                  <a:pt x="25606" y="3328"/>
                  <a:pt x="25646" y="3298"/>
                </a:cubicBezTo>
                <a:lnTo>
                  <a:pt x="25646" y="3158"/>
                </a:lnTo>
                <a:cubicBezTo>
                  <a:pt x="25576" y="3208"/>
                  <a:pt x="25506" y="3248"/>
                  <a:pt x="25446" y="3298"/>
                </a:cubicBezTo>
                <a:cubicBezTo>
                  <a:pt x="23957" y="4436"/>
                  <a:pt x="23748" y="6415"/>
                  <a:pt x="23558" y="8323"/>
                </a:cubicBezTo>
                <a:cubicBezTo>
                  <a:pt x="23498" y="9072"/>
                  <a:pt x="23388" y="9831"/>
                  <a:pt x="23228" y="10571"/>
                </a:cubicBezTo>
                <a:cubicBezTo>
                  <a:pt x="22998" y="11480"/>
                  <a:pt x="22849" y="12469"/>
                  <a:pt x="22699" y="13418"/>
                </a:cubicBezTo>
                <a:cubicBezTo>
                  <a:pt x="22479" y="14857"/>
                  <a:pt x="22249" y="16335"/>
                  <a:pt x="21760" y="17674"/>
                </a:cubicBezTo>
                <a:cubicBezTo>
                  <a:pt x="20151" y="22030"/>
                  <a:pt x="17813" y="26126"/>
                  <a:pt x="14996" y="29513"/>
                </a:cubicBezTo>
                <a:cubicBezTo>
                  <a:pt x="14766" y="29792"/>
                  <a:pt x="14527" y="30072"/>
                  <a:pt x="14297" y="30362"/>
                </a:cubicBezTo>
                <a:cubicBezTo>
                  <a:pt x="13228" y="31680"/>
                  <a:pt x="12119" y="33039"/>
                  <a:pt x="10760" y="34068"/>
                </a:cubicBezTo>
                <a:cubicBezTo>
                  <a:pt x="10640" y="34158"/>
                  <a:pt x="10510" y="34248"/>
                  <a:pt x="10390" y="34338"/>
                </a:cubicBezTo>
                <a:cubicBezTo>
                  <a:pt x="9711" y="34807"/>
                  <a:pt x="8958" y="35084"/>
                  <a:pt x="8184" y="35299"/>
                </a:cubicBezTo>
                <a:lnTo>
                  <a:pt x="8184" y="35299"/>
                </a:lnTo>
                <a:cubicBezTo>
                  <a:pt x="8820" y="35101"/>
                  <a:pt x="9428" y="34820"/>
                  <a:pt x="9981" y="34448"/>
                </a:cubicBezTo>
                <a:cubicBezTo>
                  <a:pt x="10111" y="34358"/>
                  <a:pt x="10251" y="34268"/>
                  <a:pt x="10380" y="34168"/>
                </a:cubicBezTo>
                <a:cubicBezTo>
                  <a:pt x="11779" y="33099"/>
                  <a:pt x="12928" y="31710"/>
                  <a:pt x="14027" y="30362"/>
                </a:cubicBezTo>
                <a:cubicBezTo>
                  <a:pt x="14267" y="30082"/>
                  <a:pt x="14497" y="29802"/>
                  <a:pt x="14726" y="29523"/>
                </a:cubicBezTo>
                <a:cubicBezTo>
                  <a:pt x="17644" y="26036"/>
                  <a:pt x="20071" y="21800"/>
                  <a:pt x="21740" y="17284"/>
                </a:cubicBezTo>
                <a:cubicBezTo>
                  <a:pt x="22269" y="15866"/>
                  <a:pt x="22509" y="14287"/>
                  <a:pt x="22739" y="12769"/>
                </a:cubicBezTo>
                <a:cubicBezTo>
                  <a:pt x="22889" y="11839"/>
                  <a:pt x="23028" y="10870"/>
                  <a:pt x="23238" y="9971"/>
                </a:cubicBezTo>
                <a:cubicBezTo>
                  <a:pt x="23398" y="9212"/>
                  <a:pt x="23508" y="8433"/>
                  <a:pt x="23558" y="7653"/>
                </a:cubicBezTo>
                <a:cubicBezTo>
                  <a:pt x="23748" y="5625"/>
                  <a:pt x="23947" y="3537"/>
                  <a:pt x="25496" y="2368"/>
                </a:cubicBezTo>
                <a:cubicBezTo>
                  <a:pt x="25546" y="2328"/>
                  <a:pt x="25596" y="2289"/>
                  <a:pt x="25656" y="2249"/>
                </a:cubicBezTo>
                <a:lnTo>
                  <a:pt x="25656" y="2109"/>
                </a:lnTo>
                <a:cubicBezTo>
                  <a:pt x="25566" y="2159"/>
                  <a:pt x="25496" y="2209"/>
                  <a:pt x="25416" y="2269"/>
                </a:cubicBezTo>
                <a:cubicBezTo>
                  <a:pt x="23838" y="3467"/>
                  <a:pt x="23638" y="5585"/>
                  <a:pt x="23438" y="7633"/>
                </a:cubicBezTo>
                <a:cubicBezTo>
                  <a:pt x="23388" y="8413"/>
                  <a:pt x="23278" y="9182"/>
                  <a:pt x="23128" y="9941"/>
                </a:cubicBezTo>
                <a:cubicBezTo>
                  <a:pt x="22918" y="10850"/>
                  <a:pt x="22769" y="11809"/>
                  <a:pt x="22629" y="12739"/>
                </a:cubicBezTo>
                <a:cubicBezTo>
                  <a:pt x="22399" y="14257"/>
                  <a:pt x="22149" y="15826"/>
                  <a:pt x="21640" y="17234"/>
                </a:cubicBezTo>
                <a:cubicBezTo>
                  <a:pt x="19971" y="21750"/>
                  <a:pt x="17554" y="25976"/>
                  <a:pt x="14646" y="29443"/>
                </a:cubicBezTo>
                <a:cubicBezTo>
                  <a:pt x="14407" y="29722"/>
                  <a:pt x="14177" y="30002"/>
                  <a:pt x="13947" y="30282"/>
                </a:cubicBezTo>
                <a:cubicBezTo>
                  <a:pt x="12848" y="31631"/>
                  <a:pt x="11709" y="33019"/>
                  <a:pt x="10321" y="34068"/>
                </a:cubicBezTo>
                <a:cubicBezTo>
                  <a:pt x="10191" y="34168"/>
                  <a:pt x="10051" y="34268"/>
                  <a:pt x="9921" y="34358"/>
                </a:cubicBezTo>
                <a:cubicBezTo>
                  <a:pt x="9272" y="34778"/>
                  <a:pt x="8552" y="35097"/>
                  <a:pt x="7793" y="35297"/>
                </a:cubicBezTo>
                <a:lnTo>
                  <a:pt x="7783" y="35297"/>
                </a:lnTo>
                <a:cubicBezTo>
                  <a:pt x="8392" y="35107"/>
                  <a:pt x="8972" y="34827"/>
                  <a:pt x="9501" y="34478"/>
                </a:cubicBezTo>
                <a:cubicBezTo>
                  <a:pt x="9651" y="34378"/>
                  <a:pt x="9801" y="34268"/>
                  <a:pt x="9951" y="34158"/>
                </a:cubicBezTo>
                <a:cubicBezTo>
                  <a:pt x="11380" y="33069"/>
                  <a:pt x="12558" y="31651"/>
                  <a:pt x="13687" y="30272"/>
                </a:cubicBezTo>
                <a:cubicBezTo>
                  <a:pt x="13917" y="30002"/>
                  <a:pt x="14137" y="29732"/>
                  <a:pt x="14367" y="29463"/>
                </a:cubicBezTo>
                <a:cubicBezTo>
                  <a:pt x="17364" y="25906"/>
                  <a:pt x="19871" y="21550"/>
                  <a:pt x="21610" y="16845"/>
                </a:cubicBezTo>
                <a:cubicBezTo>
                  <a:pt x="22159" y="15346"/>
                  <a:pt x="22409" y="13688"/>
                  <a:pt x="22659" y="12079"/>
                </a:cubicBezTo>
                <a:cubicBezTo>
                  <a:pt x="22789" y="11170"/>
                  <a:pt x="22938" y="10231"/>
                  <a:pt x="23128" y="9342"/>
                </a:cubicBezTo>
                <a:cubicBezTo>
                  <a:pt x="23278" y="8563"/>
                  <a:pt x="23378" y="7763"/>
                  <a:pt x="23428" y="6974"/>
                </a:cubicBezTo>
                <a:cubicBezTo>
                  <a:pt x="23618" y="4806"/>
                  <a:pt x="23818" y="2568"/>
                  <a:pt x="25446" y="1329"/>
                </a:cubicBezTo>
                <a:cubicBezTo>
                  <a:pt x="25506" y="1289"/>
                  <a:pt x="25576" y="1240"/>
                  <a:pt x="25636" y="1200"/>
                </a:cubicBezTo>
                <a:lnTo>
                  <a:pt x="25636" y="1050"/>
                </a:lnTo>
                <a:cubicBezTo>
                  <a:pt x="25546" y="1110"/>
                  <a:pt x="25456" y="1170"/>
                  <a:pt x="25376" y="1230"/>
                </a:cubicBezTo>
                <a:cubicBezTo>
                  <a:pt x="23698" y="2508"/>
                  <a:pt x="23488" y="4876"/>
                  <a:pt x="23308" y="6964"/>
                </a:cubicBezTo>
                <a:cubicBezTo>
                  <a:pt x="23258" y="7753"/>
                  <a:pt x="23158" y="8533"/>
                  <a:pt x="23008" y="9312"/>
                </a:cubicBezTo>
                <a:cubicBezTo>
                  <a:pt x="22809" y="10201"/>
                  <a:pt x="22669" y="11150"/>
                  <a:pt x="22529" y="12059"/>
                </a:cubicBezTo>
                <a:cubicBezTo>
                  <a:pt x="22289" y="13658"/>
                  <a:pt x="22029" y="15306"/>
                  <a:pt x="21490" y="16795"/>
                </a:cubicBezTo>
                <a:cubicBezTo>
                  <a:pt x="19761" y="21490"/>
                  <a:pt x="17254" y="25836"/>
                  <a:pt x="14267" y="29373"/>
                </a:cubicBezTo>
                <a:cubicBezTo>
                  <a:pt x="14037" y="29642"/>
                  <a:pt x="13817" y="29912"/>
                  <a:pt x="13587" y="30182"/>
                </a:cubicBezTo>
                <a:cubicBezTo>
                  <a:pt x="12458" y="31561"/>
                  <a:pt x="11290" y="32969"/>
                  <a:pt x="9871" y="34048"/>
                </a:cubicBezTo>
                <a:cubicBezTo>
                  <a:pt x="9721" y="34158"/>
                  <a:pt x="9571" y="34268"/>
                  <a:pt x="9431" y="34368"/>
                </a:cubicBezTo>
                <a:cubicBezTo>
                  <a:pt x="8810" y="34766"/>
                  <a:pt x="8142" y="35070"/>
                  <a:pt x="7436" y="35270"/>
                </a:cubicBezTo>
                <a:lnTo>
                  <a:pt x="7436" y="35270"/>
                </a:lnTo>
                <a:cubicBezTo>
                  <a:pt x="7996" y="35081"/>
                  <a:pt x="8538" y="34817"/>
                  <a:pt x="9042" y="34488"/>
                </a:cubicBezTo>
                <a:cubicBezTo>
                  <a:pt x="9202" y="34378"/>
                  <a:pt x="9361" y="34258"/>
                  <a:pt x="9521" y="34138"/>
                </a:cubicBezTo>
                <a:cubicBezTo>
                  <a:pt x="10960" y="33049"/>
                  <a:pt x="12149" y="31621"/>
                  <a:pt x="13298" y="30242"/>
                </a:cubicBezTo>
                <a:cubicBezTo>
                  <a:pt x="13537" y="29952"/>
                  <a:pt x="13767" y="29662"/>
                  <a:pt x="14007" y="29383"/>
                </a:cubicBezTo>
                <a:cubicBezTo>
                  <a:pt x="17114" y="25726"/>
                  <a:pt x="19702" y="21240"/>
                  <a:pt x="21490" y="16395"/>
                </a:cubicBezTo>
                <a:cubicBezTo>
                  <a:pt x="22079" y="14817"/>
                  <a:pt x="22339" y="13068"/>
                  <a:pt x="22589" y="11380"/>
                </a:cubicBezTo>
                <a:cubicBezTo>
                  <a:pt x="22729" y="10491"/>
                  <a:pt x="22859" y="9572"/>
                  <a:pt x="23038" y="8702"/>
                </a:cubicBezTo>
                <a:cubicBezTo>
                  <a:pt x="23188" y="7903"/>
                  <a:pt x="23278" y="7104"/>
                  <a:pt x="23328" y="6295"/>
                </a:cubicBezTo>
                <a:cubicBezTo>
                  <a:pt x="23508" y="4097"/>
                  <a:pt x="23708" y="1599"/>
                  <a:pt x="25436" y="300"/>
                </a:cubicBezTo>
                <a:cubicBezTo>
                  <a:pt x="25506" y="250"/>
                  <a:pt x="25576" y="201"/>
                  <a:pt x="25646" y="151"/>
                </a:cubicBezTo>
                <a:lnTo>
                  <a:pt x="25646" y="1"/>
                </a:ln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70" name="Google Shape;370;p38"/>
          <p:cNvGrpSpPr/>
          <p:nvPr/>
        </p:nvGrpSpPr>
        <p:grpSpPr>
          <a:xfrm flipH="1" rot="10800000">
            <a:off x="725" y="11"/>
            <a:ext cx="9144054" cy="298367"/>
            <a:chOff x="725" y="588061"/>
            <a:chExt cx="9144054" cy="298367"/>
          </a:xfrm>
        </p:grpSpPr>
        <p:sp>
          <p:nvSpPr>
            <p:cNvPr id="371" name="Google Shape;371;p38"/>
            <p:cNvSpPr/>
            <p:nvPr/>
          </p:nvSpPr>
          <p:spPr>
            <a:xfrm>
              <a:off x="725" y="588061"/>
              <a:ext cx="2275179" cy="298367"/>
            </a:xfrm>
            <a:custGeom>
              <a:rect b="b" l="l" r="r" t="t"/>
              <a:pathLst>
                <a:path extrusionOk="0" h="26121" w="199184">
                  <a:moveTo>
                    <a:pt x="7288" y="16976"/>
                  </a:moveTo>
                  <a:lnTo>
                    <a:pt x="7288" y="26076"/>
                  </a:lnTo>
                  <a:lnTo>
                    <a:pt x="8420" y="26076"/>
                  </a:lnTo>
                  <a:lnTo>
                    <a:pt x="8420" y="16976"/>
                  </a:lnTo>
                  <a:close/>
                  <a:moveTo>
                    <a:pt x="9733" y="20553"/>
                  </a:moveTo>
                  <a:lnTo>
                    <a:pt x="9733" y="26076"/>
                  </a:lnTo>
                  <a:lnTo>
                    <a:pt x="10865" y="26076"/>
                  </a:lnTo>
                  <a:lnTo>
                    <a:pt x="10865" y="20553"/>
                  </a:lnTo>
                  <a:close/>
                  <a:moveTo>
                    <a:pt x="12223" y="25080"/>
                  </a:moveTo>
                  <a:lnTo>
                    <a:pt x="12223" y="26076"/>
                  </a:lnTo>
                  <a:lnTo>
                    <a:pt x="13354" y="26076"/>
                  </a:lnTo>
                  <a:lnTo>
                    <a:pt x="13354" y="25080"/>
                  </a:lnTo>
                  <a:close/>
                  <a:moveTo>
                    <a:pt x="14667" y="11227"/>
                  </a:moveTo>
                  <a:lnTo>
                    <a:pt x="14667" y="26076"/>
                  </a:lnTo>
                  <a:lnTo>
                    <a:pt x="15799" y="26076"/>
                  </a:lnTo>
                  <a:lnTo>
                    <a:pt x="15799" y="11227"/>
                  </a:lnTo>
                  <a:close/>
                  <a:moveTo>
                    <a:pt x="17112" y="14125"/>
                  </a:moveTo>
                  <a:lnTo>
                    <a:pt x="17112" y="26076"/>
                  </a:lnTo>
                  <a:lnTo>
                    <a:pt x="18243" y="26076"/>
                  </a:lnTo>
                  <a:lnTo>
                    <a:pt x="18243" y="14170"/>
                  </a:lnTo>
                  <a:lnTo>
                    <a:pt x="17112" y="14125"/>
                  </a:lnTo>
                  <a:close/>
                  <a:moveTo>
                    <a:pt x="19556" y="17248"/>
                  </a:moveTo>
                  <a:lnTo>
                    <a:pt x="19556" y="26076"/>
                  </a:lnTo>
                  <a:lnTo>
                    <a:pt x="20688" y="26076"/>
                  </a:lnTo>
                  <a:lnTo>
                    <a:pt x="20688" y="17293"/>
                  </a:lnTo>
                  <a:lnTo>
                    <a:pt x="19556" y="17248"/>
                  </a:lnTo>
                  <a:close/>
                  <a:moveTo>
                    <a:pt x="22001" y="22907"/>
                  </a:moveTo>
                  <a:lnTo>
                    <a:pt x="22001" y="26076"/>
                  </a:lnTo>
                  <a:lnTo>
                    <a:pt x="23132" y="26076"/>
                  </a:lnTo>
                  <a:lnTo>
                    <a:pt x="23132" y="22907"/>
                  </a:lnTo>
                  <a:close/>
                  <a:moveTo>
                    <a:pt x="24445" y="13853"/>
                  </a:moveTo>
                  <a:lnTo>
                    <a:pt x="24445" y="26076"/>
                  </a:lnTo>
                  <a:lnTo>
                    <a:pt x="25577" y="26076"/>
                  </a:lnTo>
                  <a:lnTo>
                    <a:pt x="25577" y="13898"/>
                  </a:lnTo>
                  <a:lnTo>
                    <a:pt x="24445" y="13853"/>
                  </a:lnTo>
                  <a:close/>
                  <a:moveTo>
                    <a:pt x="26890" y="11137"/>
                  </a:moveTo>
                  <a:lnTo>
                    <a:pt x="26890" y="26076"/>
                  </a:lnTo>
                  <a:lnTo>
                    <a:pt x="28021" y="26076"/>
                  </a:lnTo>
                  <a:lnTo>
                    <a:pt x="28021" y="11137"/>
                  </a:lnTo>
                  <a:close/>
                  <a:moveTo>
                    <a:pt x="31779" y="17339"/>
                  </a:moveTo>
                  <a:lnTo>
                    <a:pt x="31779" y="26076"/>
                  </a:lnTo>
                  <a:lnTo>
                    <a:pt x="32911" y="26076"/>
                  </a:lnTo>
                  <a:lnTo>
                    <a:pt x="32911" y="17339"/>
                  </a:lnTo>
                  <a:close/>
                  <a:moveTo>
                    <a:pt x="34223" y="2083"/>
                  </a:moveTo>
                  <a:lnTo>
                    <a:pt x="34223" y="26076"/>
                  </a:lnTo>
                  <a:lnTo>
                    <a:pt x="35355" y="26076"/>
                  </a:lnTo>
                  <a:lnTo>
                    <a:pt x="35355" y="2083"/>
                  </a:lnTo>
                  <a:close/>
                  <a:moveTo>
                    <a:pt x="39112" y="15075"/>
                  </a:moveTo>
                  <a:lnTo>
                    <a:pt x="39112" y="26076"/>
                  </a:lnTo>
                  <a:lnTo>
                    <a:pt x="40244" y="26076"/>
                  </a:lnTo>
                  <a:lnTo>
                    <a:pt x="40244" y="15075"/>
                  </a:lnTo>
                  <a:close/>
                  <a:moveTo>
                    <a:pt x="53780" y="16026"/>
                  </a:moveTo>
                  <a:lnTo>
                    <a:pt x="53780" y="26076"/>
                  </a:lnTo>
                  <a:lnTo>
                    <a:pt x="54911" y="26076"/>
                  </a:lnTo>
                  <a:lnTo>
                    <a:pt x="54911" y="16026"/>
                  </a:lnTo>
                  <a:close/>
                  <a:moveTo>
                    <a:pt x="56224" y="19421"/>
                  </a:moveTo>
                  <a:lnTo>
                    <a:pt x="56224" y="26076"/>
                  </a:lnTo>
                  <a:lnTo>
                    <a:pt x="57356" y="26076"/>
                  </a:lnTo>
                  <a:lnTo>
                    <a:pt x="57356" y="19421"/>
                  </a:lnTo>
                  <a:close/>
                  <a:moveTo>
                    <a:pt x="58669" y="3396"/>
                  </a:moveTo>
                  <a:lnTo>
                    <a:pt x="58669" y="26076"/>
                  </a:lnTo>
                  <a:lnTo>
                    <a:pt x="59800" y="26076"/>
                  </a:lnTo>
                  <a:lnTo>
                    <a:pt x="59800" y="3396"/>
                  </a:lnTo>
                  <a:close/>
                  <a:moveTo>
                    <a:pt x="63558" y="24899"/>
                  </a:moveTo>
                  <a:lnTo>
                    <a:pt x="63558" y="26076"/>
                  </a:lnTo>
                  <a:lnTo>
                    <a:pt x="64689" y="26076"/>
                  </a:lnTo>
                  <a:lnTo>
                    <a:pt x="64689" y="24899"/>
                  </a:lnTo>
                  <a:close/>
                  <a:moveTo>
                    <a:pt x="68447" y="3305"/>
                  </a:moveTo>
                  <a:lnTo>
                    <a:pt x="68447" y="26076"/>
                  </a:lnTo>
                  <a:lnTo>
                    <a:pt x="69578" y="26076"/>
                  </a:lnTo>
                  <a:lnTo>
                    <a:pt x="69578" y="3305"/>
                  </a:lnTo>
                  <a:close/>
                  <a:moveTo>
                    <a:pt x="70891" y="1"/>
                  </a:moveTo>
                  <a:lnTo>
                    <a:pt x="70891" y="26076"/>
                  </a:lnTo>
                  <a:lnTo>
                    <a:pt x="72023" y="26076"/>
                  </a:lnTo>
                  <a:lnTo>
                    <a:pt x="72023" y="1"/>
                  </a:lnTo>
                  <a:close/>
                  <a:moveTo>
                    <a:pt x="75780" y="11499"/>
                  </a:moveTo>
                  <a:lnTo>
                    <a:pt x="75780" y="26076"/>
                  </a:lnTo>
                  <a:lnTo>
                    <a:pt x="76912" y="26076"/>
                  </a:lnTo>
                  <a:lnTo>
                    <a:pt x="76912" y="11499"/>
                  </a:lnTo>
                  <a:close/>
                  <a:moveTo>
                    <a:pt x="78225" y="24491"/>
                  </a:moveTo>
                  <a:lnTo>
                    <a:pt x="78225" y="26076"/>
                  </a:lnTo>
                  <a:lnTo>
                    <a:pt x="79356" y="26076"/>
                  </a:lnTo>
                  <a:lnTo>
                    <a:pt x="79356" y="24491"/>
                  </a:lnTo>
                  <a:close/>
                  <a:moveTo>
                    <a:pt x="80669" y="21096"/>
                  </a:moveTo>
                  <a:lnTo>
                    <a:pt x="80669" y="26076"/>
                  </a:lnTo>
                  <a:lnTo>
                    <a:pt x="81801" y="26076"/>
                  </a:lnTo>
                  <a:lnTo>
                    <a:pt x="81801" y="21096"/>
                  </a:lnTo>
                  <a:close/>
                  <a:moveTo>
                    <a:pt x="83114" y="2626"/>
                  </a:moveTo>
                  <a:lnTo>
                    <a:pt x="83114" y="26076"/>
                  </a:lnTo>
                  <a:lnTo>
                    <a:pt x="84245" y="26076"/>
                  </a:lnTo>
                  <a:lnTo>
                    <a:pt x="84245" y="2626"/>
                  </a:lnTo>
                  <a:close/>
                  <a:moveTo>
                    <a:pt x="92892" y="20191"/>
                  </a:moveTo>
                  <a:lnTo>
                    <a:pt x="92892" y="26076"/>
                  </a:lnTo>
                  <a:lnTo>
                    <a:pt x="94024" y="26076"/>
                  </a:lnTo>
                  <a:lnTo>
                    <a:pt x="94024" y="20191"/>
                  </a:lnTo>
                  <a:close/>
                  <a:moveTo>
                    <a:pt x="0" y="22363"/>
                  </a:moveTo>
                  <a:lnTo>
                    <a:pt x="0" y="26121"/>
                  </a:lnTo>
                  <a:lnTo>
                    <a:pt x="1132" y="26121"/>
                  </a:lnTo>
                  <a:lnTo>
                    <a:pt x="1132" y="22363"/>
                  </a:lnTo>
                  <a:close/>
                  <a:moveTo>
                    <a:pt x="2445" y="12450"/>
                  </a:moveTo>
                  <a:lnTo>
                    <a:pt x="2445" y="26121"/>
                  </a:lnTo>
                  <a:lnTo>
                    <a:pt x="3576" y="26121"/>
                  </a:lnTo>
                  <a:lnTo>
                    <a:pt x="3576" y="12450"/>
                  </a:lnTo>
                  <a:close/>
                  <a:moveTo>
                    <a:pt x="4889" y="11408"/>
                  </a:moveTo>
                  <a:lnTo>
                    <a:pt x="4889" y="26121"/>
                  </a:lnTo>
                  <a:lnTo>
                    <a:pt x="6021" y="26121"/>
                  </a:lnTo>
                  <a:lnTo>
                    <a:pt x="6021" y="11408"/>
                  </a:lnTo>
                  <a:close/>
                  <a:moveTo>
                    <a:pt x="29334" y="21141"/>
                  </a:moveTo>
                  <a:lnTo>
                    <a:pt x="29334" y="26121"/>
                  </a:lnTo>
                  <a:lnTo>
                    <a:pt x="30466" y="26121"/>
                  </a:lnTo>
                  <a:lnTo>
                    <a:pt x="30466" y="21141"/>
                  </a:lnTo>
                  <a:close/>
                  <a:moveTo>
                    <a:pt x="36668" y="4844"/>
                  </a:moveTo>
                  <a:lnTo>
                    <a:pt x="36668" y="26121"/>
                  </a:lnTo>
                  <a:lnTo>
                    <a:pt x="37800" y="26121"/>
                  </a:lnTo>
                  <a:lnTo>
                    <a:pt x="37800" y="4844"/>
                  </a:lnTo>
                  <a:close/>
                  <a:moveTo>
                    <a:pt x="41557" y="24989"/>
                  </a:moveTo>
                  <a:lnTo>
                    <a:pt x="41557" y="26121"/>
                  </a:lnTo>
                  <a:lnTo>
                    <a:pt x="42689" y="26121"/>
                  </a:lnTo>
                  <a:lnTo>
                    <a:pt x="42689" y="24989"/>
                  </a:lnTo>
                  <a:close/>
                  <a:moveTo>
                    <a:pt x="44001" y="5207"/>
                  </a:moveTo>
                  <a:lnTo>
                    <a:pt x="44001" y="26121"/>
                  </a:lnTo>
                  <a:lnTo>
                    <a:pt x="45133" y="26121"/>
                  </a:lnTo>
                  <a:lnTo>
                    <a:pt x="45133" y="5207"/>
                  </a:lnTo>
                  <a:close/>
                  <a:moveTo>
                    <a:pt x="46446" y="1"/>
                  </a:moveTo>
                  <a:lnTo>
                    <a:pt x="46446" y="26121"/>
                  </a:lnTo>
                  <a:lnTo>
                    <a:pt x="47578" y="26121"/>
                  </a:lnTo>
                  <a:lnTo>
                    <a:pt x="47578" y="1"/>
                  </a:lnTo>
                  <a:close/>
                  <a:moveTo>
                    <a:pt x="48890" y="2762"/>
                  </a:moveTo>
                  <a:lnTo>
                    <a:pt x="48890" y="26121"/>
                  </a:lnTo>
                  <a:lnTo>
                    <a:pt x="50022" y="26121"/>
                  </a:lnTo>
                  <a:lnTo>
                    <a:pt x="50022" y="2762"/>
                  </a:lnTo>
                  <a:close/>
                  <a:moveTo>
                    <a:pt x="51335" y="7651"/>
                  </a:moveTo>
                  <a:lnTo>
                    <a:pt x="51335" y="26121"/>
                  </a:lnTo>
                  <a:lnTo>
                    <a:pt x="52467" y="26121"/>
                  </a:lnTo>
                  <a:lnTo>
                    <a:pt x="52467" y="7651"/>
                  </a:lnTo>
                  <a:close/>
                  <a:moveTo>
                    <a:pt x="61113" y="1766"/>
                  </a:moveTo>
                  <a:lnTo>
                    <a:pt x="61113" y="26121"/>
                  </a:lnTo>
                  <a:lnTo>
                    <a:pt x="62245" y="26121"/>
                  </a:lnTo>
                  <a:lnTo>
                    <a:pt x="62245" y="1766"/>
                  </a:lnTo>
                  <a:close/>
                  <a:moveTo>
                    <a:pt x="66002" y="23269"/>
                  </a:moveTo>
                  <a:lnTo>
                    <a:pt x="66002" y="26121"/>
                  </a:lnTo>
                  <a:lnTo>
                    <a:pt x="67134" y="26121"/>
                  </a:lnTo>
                  <a:lnTo>
                    <a:pt x="67134" y="23269"/>
                  </a:lnTo>
                  <a:close/>
                  <a:moveTo>
                    <a:pt x="73336" y="4618"/>
                  </a:moveTo>
                  <a:lnTo>
                    <a:pt x="73336" y="26121"/>
                  </a:lnTo>
                  <a:lnTo>
                    <a:pt x="74467" y="26121"/>
                  </a:lnTo>
                  <a:lnTo>
                    <a:pt x="74467" y="4618"/>
                  </a:lnTo>
                  <a:close/>
                  <a:moveTo>
                    <a:pt x="85558" y="1"/>
                  </a:moveTo>
                  <a:lnTo>
                    <a:pt x="85558" y="26121"/>
                  </a:lnTo>
                  <a:lnTo>
                    <a:pt x="86690" y="26121"/>
                  </a:lnTo>
                  <a:lnTo>
                    <a:pt x="86690" y="1"/>
                  </a:lnTo>
                  <a:close/>
                  <a:moveTo>
                    <a:pt x="88003" y="5976"/>
                  </a:moveTo>
                  <a:lnTo>
                    <a:pt x="88003" y="26121"/>
                  </a:lnTo>
                  <a:lnTo>
                    <a:pt x="89135" y="26121"/>
                  </a:lnTo>
                  <a:lnTo>
                    <a:pt x="89135" y="5976"/>
                  </a:lnTo>
                  <a:close/>
                  <a:moveTo>
                    <a:pt x="90447" y="8783"/>
                  </a:moveTo>
                  <a:lnTo>
                    <a:pt x="90447" y="26121"/>
                  </a:lnTo>
                  <a:lnTo>
                    <a:pt x="91579" y="26121"/>
                  </a:lnTo>
                  <a:lnTo>
                    <a:pt x="91579" y="8783"/>
                  </a:lnTo>
                  <a:close/>
                  <a:moveTo>
                    <a:pt x="95336" y="3713"/>
                  </a:moveTo>
                  <a:lnTo>
                    <a:pt x="95336" y="26121"/>
                  </a:lnTo>
                  <a:lnTo>
                    <a:pt x="96468" y="26121"/>
                  </a:lnTo>
                  <a:lnTo>
                    <a:pt x="96468" y="3713"/>
                  </a:lnTo>
                  <a:close/>
                  <a:moveTo>
                    <a:pt x="97781" y="1"/>
                  </a:moveTo>
                  <a:lnTo>
                    <a:pt x="97781" y="26121"/>
                  </a:lnTo>
                  <a:lnTo>
                    <a:pt x="98913" y="26121"/>
                  </a:lnTo>
                  <a:lnTo>
                    <a:pt x="98913" y="1"/>
                  </a:lnTo>
                  <a:close/>
                  <a:moveTo>
                    <a:pt x="100271" y="24446"/>
                  </a:moveTo>
                  <a:lnTo>
                    <a:pt x="100271" y="26121"/>
                  </a:lnTo>
                  <a:lnTo>
                    <a:pt x="101402" y="26121"/>
                  </a:lnTo>
                  <a:lnTo>
                    <a:pt x="101402" y="24446"/>
                  </a:lnTo>
                  <a:close/>
                  <a:moveTo>
                    <a:pt x="102715" y="11046"/>
                  </a:moveTo>
                  <a:lnTo>
                    <a:pt x="102715" y="26121"/>
                  </a:lnTo>
                  <a:lnTo>
                    <a:pt x="103847" y="26121"/>
                  </a:lnTo>
                  <a:lnTo>
                    <a:pt x="103847" y="11046"/>
                  </a:lnTo>
                  <a:close/>
                  <a:moveTo>
                    <a:pt x="105160" y="1"/>
                  </a:moveTo>
                  <a:lnTo>
                    <a:pt x="105160" y="26121"/>
                  </a:lnTo>
                  <a:lnTo>
                    <a:pt x="106291" y="26121"/>
                  </a:lnTo>
                  <a:lnTo>
                    <a:pt x="106291" y="1"/>
                  </a:lnTo>
                  <a:close/>
                  <a:moveTo>
                    <a:pt x="107559" y="3260"/>
                  </a:moveTo>
                  <a:lnTo>
                    <a:pt x="107559" y="26121"/>
                  </a:lnTo>
                  <a:lnTo>
                    <a:pt x="108691" y="26121"/>
                  </a:lnTo>
                  <a:lnTo>
                    <a:pt x="108691" y="3260"/>
                  </a:lnTo>
                  <a:close/>
                  <a:moveTo>
                    <a:pt x="110004" y="5116"/>
                  </a:moveTo>
                  <a:lnTo>
                    <a:pt x="110004" y="26121"/>
                  </a:lnTo>
                  <a:lnTo>
                    <a:pt x="111135" y="26121"/>
                  </a:lnTo>
                  <a:lnTo>
                    <a:pt x="111135" y="5116"/>
                  </a:lnTo>
                  <a:close/>
                  <a:moveTo>
                    <a:pt x="112448" y="8919"/>
                  </a:moveTo>
                  <a:lnTo>
                    <a:pt x="112448" y="26121"/>
                  </a:lnTo>
                  <a:lnTo>
                    <a:pt x="113580" y="26121"/>
                  </a:lnTo>
                  <a:lnTo>
                    <a:pt x="113580" y="8919"/>
                  </a:lnTo>
                  <a:close/>
                  <a:moveTo>
                    <a:pt x="114893" y="16162"/>
                  </a:moveTo>
                  <a:lnTo>
                    <a:pt x="114893" y="26121"/>
                  </a:lnTo>
                  <a:lnTo>
                    <a:pt x="116024" y="26121"/>
                  </a:lnTo>
                  <a:lnTo>
                    <a:pt x="116024" y="16162"/>
                  </a:lnTo>
                  <a:close/>
                  <a:moveTo>
                    <a:pt x="117337" y="20870"/>
                  </a:moveTo>
                  <a:lnTo>
                    <a:pt x="117337" y="26121"/>
                  </a:lnTo>
                  <a:lnTo>
                    <a:pt x="118469" y="26121"/>
                  </a:lnTo>
                  <a:lnTo>
                    <a:pt x="118469" y="20870"/>
                  </a:lnTo>
                  <a:close/>
                  <a:moveTo>
                    <a:pt x="119782" y="16614"/>
                  </a:moveTo>
                  <a:lnTo>
                    <a:pt x="119782" y="26121"/>
                  </a:lnTo>
                  <a:lnTo>
                    <a:pt x="120913" y="26121"/>
                  </a:lnTo>
                  <a:lnTo>
                    <a:pt x="120913" y="16614"/>
                  </a:lnTo>
                  <a:close/>
                  <a:moveTo>
                    <a:pt x="122226" y="1902"/>
                  </a:moveTo>
                  <a:lnTo>
                    <a:pt x="122226" y="26121"/>
                  </a:lnTo>
                  <a:lnTo>
                    <a:pt x="123358" y="26121"/>
                  </a:lnTo>
                  <a:lnTo>
                    <a:pt x="123358" y="1902"/>
                  </a:lnTo>
                  <a:close/>
                  <a:moveTo>
                    <a:pt x="124671" y="6519"/>
                  </a:moveTo>
                  <a:lnTo>
                    <a:pt x="124671" y="26121"/>
                  </a:lnTo>
                  <a:lnTo>
                    <a:pt x="125802" y="26121"/>
                  </a:lnTo>
                  <a:lnTo>
                    <a:pt x="125802" y="6519"/>
                  </a:lnTo>
                  <a:close/>
                  <a:moveTo>
                    <a:pt x="127115" y="5025"/>
                  </a:moveTo>
                  <a:lnTo>
                    <a:pt x="127115" y="26121"/>
                  </a:lnTo>
                  <a:lnTo>
                    <a:pt x="128247" y="26121"/>
                  </a:lnTo>
                  <a:lnTo>
                    <a:pt x="128247" y="5025"/>
                  </a:lnTo>
                  <a:close/>
                  <a:moveTo>
                    <a:pt x="129560" y="11952"/>
                  </a:moveTo>
                  <a:lnTo>
                    <a:pt x="129560" y="26121"/>
                  </a:lnTo>
                  <a:lnTo>
                    <a:pt x="130691" y="26121"/>
                  </a:lnTo>
                  <a:lnTo>
                    <a:pt x="130691" y="11952"/>
                  </a:lnTo>
                  <a:close/>
                  <a:moveTo>
                    <a:pt x="132004" y="16343"/>
                  </a:moveTo>
                  <a:lnTo>
                    <a:pt x="132004" y="26121"/>
                  </a:lnTo>
                  <a:lnTo>
                    <a:pt x="133136" y="26121"/>
                  </a:lnTo>
                  <a:lnTo>
                    <a:pt x="133136" y="16343"/>
                  </a:lnTo>
                  <a:close/>
                  <a:moveTo>
                    <a:pt x="134449" y="18968"/>
                  </a:moveTo>
                  <a:lnTo>
                    <a:pt x="134449" y="26121"/>
                  </a:lnTo>
                  <a:lnTo>
                    <a:pt x="135580" y="26121"/>
                  </a:lnTo>
                  <a:lnTo>
                    <a:pt x="135580" y="18968"/>
                  </a:lnTo>
                  <a:close/>
                  <a:moveTo>
                    <a:pt x="136893" y="1"/>
                  </a:moveTo>
                  <a:lnTo>
                    <a:pt x="136893" y="26121"/>
                  </a:lnTo>
                  <a:lnTo>
                    <a:pt x="138025" y="26121"/>
                  </a:lnTo>
                  <a:lnTo>
                    <a:pt x="138025" y="1"/>
                  </a:lnTo>
                  <a:close/>
                  <a:moveTo>
                    <a:pt x="139338" y="2988"/>
                  </a:moveTo>
                  <a:lnTo>
                    <a:pt x="139338" y="26121"/>
                  </a:lnTo>
                  <a:lnTo>
                    <a:pt x="140469" y="26121"/>
                  </a:lnTo>
                  <a:lnTo>
                    <a:pt x="140469" y="2988"/>
                  </a:lnTo>
                  <a:close/>
                  <a:moveTo>
                    <a:pt x="141782" y="5161"/>
                  </a:moveTo>
                  <a:lnTo>
                    <a:pt x="141782" y="26121"/>
                  </a:lnTo>
                  <a:lnTo>
                    <a:pt x="142914" y="26121"/>
                  </a:lnTo>
                  <a:lnTo>
                    <a:pt x="142914" y="5161"/>
                  </a:lnTo>
                  <a:close/>
                  <a:moveTo>
                    <a:pt x="144227" y="7244"/>
                  </a:moveTo>
                  <a:lnTo>
                    <a:pt x="144227" y="26121"/>
                  </a:lnTo>
                  <a:lnTo>
                    <a:pt x="145359" y="26121"/>
                  </a:lnTo>
                  <a:lnTo>
                    <a:pt x="145359" y="7244"/>
                  </a:lnTo>
                  <a:close/>
                  <a:moveTo>
                    <a:pt x="146671" y="9054"/>
                  </a:moveTo>
                  <a:lnTo>
                    <a:pt x="146671" y="26121"/>
                  </a:lnTo>
                  <a:lnTo>
                    <a:pt x="147803" y="26121"/>
                  </a:lnTo>
                  <a:lnTo>
                    <a:pt x="147803" y="9054"/>
                  </a:lnTo>
                  <a:close/>
                  <a:moveTo>
                    <a:pt x="149116" y="5025"/>
                  </a:moveTo>
                  <a:lnTo>
                    <a:pt x="149116" y="26121"/>
                  </a:lnTo>
                  <a:lnTo>
                    <a:pt x="150248" y="26121"/>
                  </a:lnTo>
                  <a:lnTo>
                    <a:pt x="150248" y="5025"/>
                  </a:lnTo>
                  <a:close/>
                  <a:moveTo>
                    <a:pt x="151560" y="1"/>
                  </a:moveTo>
                  <a:lnTo>
                    <a:pt x="151560" y="26121"/>
                  </a:lnTo>
                  <a:lnTo>
                    <a:pt x="152692" y="26121"/>
                  </a:lnTo>
                  <a:lnTo>
                    <a:pt x="152692" y="1"/>
                  </a:lnTo>
                  <a:close/>
                  <a:moveTo>
                    <a:pt x="154005" y="3758"/>
                  </a:moveTo>
                  <a:lnTo>
                    <a:pt x="154005" y="26121"/>
                  </a:lnTo>
                  <a:lnTo>
                    <a:pt x="155137" y="26121"/>
                  </a:lnTo>
                  <a:lnTo>
                    <a:pt x="155137" y="3758"/>
                  </a:lnTo>
                  <a:close/>
                  <a:moveTo>
                    <a:pt x="156495" y="5976"/>
                  </a:moveTo>
                  <a:lnTo>
                    <a:pt x="156495" y="26121"/>
                  </a:lnTo>
                  <a:lnTo>
                    <a:pt x="157626" y="26121"/>
                  </a:lnTo>
                  <a:lnTo>
                    <a:pt x="157626" y="5976"/>
                  </a:lnTo>
                  <a:close/>
                  <a:moveTo>
                    <a:pt x="158939" y="9190"/>
                  </a:moveTo>
                  <a:lnTo>
                    <a:pt x="158939" y="26121"/>
                  </a:lnTo>
                  <a:lnTo>
                    <a:pt x="160071" y="26121"/>
                  </a:lnTo>
                  <a:lnTo>
                    <a:pt x="160071" y="9190"/>
                  </a:lnTo>
                  <a:close/>
                  <a:moveTo>
                    <a:pt x="161384" y="12902"/>
                  </a:moveTo>
                  <a:lnTo>
                    <a:pt x="161384" y="26121"/>
                  </a:lnTo>
                  <a:lnTo>
                    <a:pt x="162515" y="26121"/>
                  </a:lnTo>
                  <a:lnTo>
                    <a:pt x="162515" y="12902"/>
                  </a:lnTo>
                  <a:close/>
                  <a:moveTo>
                    <a:pt x="163828" y="21368"/>
                  </a:moveTo>
                  <a:lnTo>
                    <a:pt x="163828" y="26121"/>
                  </a:lnTo>
                  <a:lnTo>
                    <a:pt x="164960" y="26121"/>
                  </a:lnTo>
                  <a:lnTo>
                    <a:pt x="164960" y="21368"/>
                  </a:lnTo>
                  <a:close/>
                  <a:moveTo>
                    <a:pt x="166273" y="23405"/>
                  </a:moveTo>
                  <a:lnTo>
                    <a:pt x="166273" y="26121"/>
                  </a:lnTo>
                  <a:lnTo>
                    <a:pt x="167405" y="26121"/>
                  </a:lnTo>
                  <a:lnTo>
                    <a:pt x="167405" y="23405"/>
                  </a:lnTo>
                  <a:close/>
                  <a:moveTo>
                    <a:pt x="168717" y="19693"/>
                  </a:moveTo>
                  <a:lnTo>
                    <a:pt x="168717" y="26121"/>
                  </a:lnTo>
                  <a:lnTo>
                    <a:pt x="169849" y="26121"/>
                  </a:lnTo>
                  <a:lnTo>
                    <a:pt x="169849" y="19693"/>
                  </a:lnTo>
                  <a:close/>
                  <a:moveTo>
                    <a:pt x="171162" y="4030"/>
                  </a:moveTo>
                  <a:lnTo>
                    <a:pt x="171162" y="26121"/>
                  </a:lnTo>
                  <a:lnTo>
                    <a:pt x="172294" y="26121"/>
                  </a:lnTo>
                  <a:lnTo>
                    <a:pt x="172294" y="4030"/>
                  </a:lnTo>
                  <a:close/>
                  <a:moveTo>
                    <a:pt x="173606" y="7742"/>
                  </a:moveTo>
                  <a:lnTo>
                    <a:pt x="173606" y="26121"/>
                  </a:lnTo>
                  <a:lnTo>
                    <a:pt x="174738" y="26121"/>
                  </a:lnTo>
                  <a:lnTo>
                    <a:pt x="174738" y="7742"/>
                  </a:lnTo>
                  <a:close/>
                  <a:moveTo>
                    <a:pt x="176006" y="13400"/>
                  </a:moveTo>
                  <a:lnTo>
                    <a:pt x="176006" y="26121"/>
                  </a:lnTo>
                  <a:lnTo>
                    <a:pt x="177137" y="26121"/>
                  </a:lnTo>
                  <a:lnTo>
                    <a:pt x="177137" y="13400"/>
                  </a:lnTo>
                  <a:close/>
                  <a:moveTo>
                    <a:pt x="178450" y="24401"/>
                  </a:moveTo>
                  <a:lnTo>
                    <a:pt x="178450" y="26121"/>
                  </a:lnTo>
                  <a:lnTo>
                    <a:pt x="179582" y="26121"/>
                  </a:lnTo>
                  <a:lnTo>
                    <a:pt x="179582" y="24401"/>
                  </a:lnTo>
                  <a:close/>
                  <a:moveTo>
                    <a:pt x="180895" y="9054"/>
                  </a:moveTo>
                  <a:lnTo>
                    <a:pt x="180895" y="26121"/>
                  </a:lnTo>
                  <a:lnTo>
                    <a:pt x="182026" y="26121"/>
                  </a:lnTo>
                  <a:lnTo>
                    <a:pt x="182026" y="9054"/>
                  </a:lnTo>
                  <a:close/>
                  <a:moveTo>
                    <a:pt x="183339" y="5750"/>
                  </a:moveTo>
                  <a:lnTo>
                    <a:pt x="183339" y="26121"/>
                  </a:lnTo>
                  <a:lnTo>
                    <a:pt x="184471" y="26121"/>
                  </a:lnTo>
                  <a:lnTo>
                    <a:pt x="184471" y="5750"/>
                  </a:lnTo>
                  <a:close/>
                  <a:moveTo>
                    <a:pt x="185784" y="14441"/>
                  </a:moveTo>
                  <a:lnTo>
                    <a:pt x="185784" y="26121"/>
                  </a:lnTo>
                  <a:lnTo>
                    <a:pt x="186915" y="26121"/>
                  </a:lnTo>
                  <a:lnTo>
                    <a:pt x="186915" y="14441"/>
                  </a:lnTo>
                  <a:close/>
                  <a:moveTo>
                    <a:pt x="188228" y="18018"/>
                  </a:moveTo>
                  <a:lnTo>
                    <a:pt x="188228" y="26121"/>
                  </a:lnTo>
                  <a:lnTo>
                    <a:pt x="189360" y="26121"/>
                  </a:lnTo>
                  <a:lnTo>
                    <a:pt x="189360" y="18018"/>
                  </a:lnTo>
                  <a:close/>
                  <a:moveTo>
                    <a:pt x="190673" y="21503"/>
                  </a:moveTo>
                  <a:lnTo>
                    <a:pt x="190673" y="26121"/>
                  </a:lnTo>
                  <a:lnTo>
                    <a:pt x="191804" y="26121"/>
                  </a:lnTo>
                  <a:lnTo>
                    <a:pt x="191804" y="21503"/>
                  </a:lnTo>
                  <a:close/>
                  <a:moveTo>
                    <a:pt x="193117" y="23133"/>
                  </a:moveTo>
                  <a:lnTo>
                    <a:pt x="193117" y="26121"/>
                  </a:lnTo>
                  <a:lnTo>
                    <a:pt x="194249" y="26121"/>
                  </a:lnTo>
                  <a:lnTo>
                    <a:pt x="194249" y="23133"/>
                  </a:lnTo>
                  <a:close/>
                  <a:moveTo>
                    <a:pt x="195607" y="24265"/>
                  </a:moveTo>
                  <a:lnTo>
                    <a:pt x="195607" y="26121"/>
                  </a:lnTo>
                  <a:lnTo>
                    <a:pt x="196739" y="26121"/>
                  </a:lnTo>
                  <a:lnTo>
                    <a:pt x="196739" y="24265"/>
                  </a:lnTo>
                  <a:close/>
                  <a:moveTo>
                    <a:pt x="198052" y="21820"/>
                  </a:moveTo>
                  <a:lnTo>
                    <a:pt x="198052" y="26121"/>
                  </a:lnTo>
                  <a:lnTo>
                    <a:pt x="199183" y="26121"/>
                  </a:lnTo>
                  <a:lnTo>
                    <a:pt x="199183" y="2182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38"/>
            <p:cNvSpPr/>
            <p:nvPr/>
          </p:nvSpPr>
          <p:spPr>
            <a:xfrm>
              <a:off x="2289870" y="588323"/>
              <a:ext cx="2275705" cy="297853"/>
            </a:xfrm>
            <a:custGeom>
              <a:rect b="b" l="l" r="r" t="t"/>
              <a:pathLst>
                <a:path extrusionOk="0" h="26076" w="199230">
                  <a:moveTo>
                    <a:pt x="1" y="1"/>
                  </a:moveTo>
                  <a:lnTo>
                    <a:pt x="1" y="26076"/>
                  </a:lnTo>
                  <a:lnTo>
                    <a:pt x="1178" y="26076"/>
                  </a:lnTo>
                  <a:lnTo>
                    <a:pt x="1178" y="1"/>
                  </a:lnTo>
                  <a:close/>
                  <a:moveTo>
                    <a:pt x="2491" y="6474"/>
                  </a:moveTo>
                  <a:lnTo>
                    <a:pt x="2491" y="26076"/>
                  </a:lnTo>
                  <a:lnTo>
                    <a:pt x="3622" y="26076"/>
                  </a:lnTo>
                  <a:lnTo>
                    <a:pt x="3622" y="6474"/>
                  </a:lnTo>
                  <a:close/>
                  <a:moveTo>
                    <a:pt x="4935" y="11861"/>
                  </a:moveTo>
                  <a:lnTo>
                    <a:pt x="4935" y="26076"/>
                  </a:lnTo>
                  <a:lnTo>
                    <a:pt x="6067" y="26076"/>
                  </a:lnTo>
                  <a:lnTo>
                    <a:pt x="6067" y="11861"/>
                  </a:lnTo>
                  <a:close/>
                  <a:moveTo>
                    <a:pt x="7334" y="14849"/>
                  </a:moveTo>
                  <a:lnTo>
                    <a:pt x="7334" y="26076"/>
                  </a:lnTo>
                  <a:lnTo>
                    <a:pt x="8466" y="26076"/>
                  </a:lnTo>
                  <a:lnTo>
                    <a:pt x="8466" y="14849"/>
                  </a:lnTo>
                  <a:close/>
                  <a:moveTo>
                    <a:pt x="9779" y="23903"/>
                  </a:moveTo>
                  <a:lnTo>
                    <a:pt x="9779" y="26076"/>
                  </a:lnTo>
                  <a:lnTo>
                    <a:pt x="10911" y="26076"/>
                  </a:lnTo>
                  <a:lnTo>
                    <a:pt x="10911" y="23903"/>
                  </a:lnTo>
                  <a:close/>
                  <a:moveTo>
                    <a:pt x="12269" y="8602"/>
                  </a:moveTo>
                  <a:lnTo>
                    <a:pt x="12269" y="26076"/>
                  </a:lnTo>
                  <a:lnTo>
                    <a:pt x="13400" y="26076"/>
                  </a:lnTo>
                  <a:lnTo>
                    <a:pt x="13400" y="8602"/>
                  </a:lnTo>
                  <a:close/>
                  <a:moveTo>
                    <a:pt x="14713" y="11137"/>
                  </a:moveTo>
                  <a:lnTo>
                    <a:pt x="14713" y="26076"/>
                  </a:lnTo>
                  <a:lnTo>
                    <a:pt x="15845" y="26076"/>
                  </a:lnTo>
                  <a:lnTo>
                    <a:pt x="15845" y="11137"/>
                  </a:lnTo>
                  <a:close/>
                  <a:moveTo>
                    <a:pt x="17158" y="12133"/>
                  </a:moveTo>
                  <a:lnTo>
                    <a:pt x="17158" y="26076"/>
                  </a:lnTo>
                  <a:lnTo>
                    <a:pt x="18289" y="26076"/>
                  </a:lnTo>
                  <a:lnTo>
                    <a:pt x="18289" y="12133"/>
                  </a:lnTo>
                  <a:close/>
                  <a:moveTo>
                    <a:pt x="19602" y="15981"/>
                  </a:moveTo>
                  <a:lnTo>
                    <a:pt x="19602" y="26076"/>
                  </a:lnTo>
                  <a:lnTo>
                    <a:pt x="20734" y="26076"/>
                  </a:lnTo>
                  <a:lnTo>
                    <a:pt x="20734" y="15981"/>
                  </a:lnTo>
                  <a:close/>
                  <a:moveTo>
                    <a:pt x="22047" y="22454"/>
                  </a:moveTo>
                  <a:lnTo>
                    <a:pt x="22047" y="26076"/>
                  </a:lnTo>
                  <a:lnTo>
                    <a:pt x="23178" y="26076"/>
                  </a:lnTo>
                  <a:lnTo>
                    <a:pt x="23178" y="22454"/>
                  </a:lnTo>
                  <a:close/>
                  <a:moveTo>
                    <a:pt x="24491" y="13129"/>
                  </a:moveTo>
                  <a:lnTo>
                    <a:pt x="24491" y="26076"/>
                  </a:lnTo>
                  <a:lnTo>
                    <a:pt x="25623" y="26076"/>
                  </a:lnTo>
                  <a:lnTo>
                    <a:pt x="25623" y="13129"/>
                  </a:lnTo>
                  <a:close/>
                  <a:moveTo>
                    <a:pt x="26936" y="15664"/>
                  </a:moveTo>
                  <a:lnTo>
                    <a:pt x="26936" y="26076"/>
                  </a:lnTo>
                  <a:lnTo>
                    <a:pt x="28067" y="26076"/>
                  </a:lnTo>
                  <a:lnTo>
                    <a:pt x="28067" y="15664"/>
                  </a:lnTo>
                  <a:close/>
                  <a:moveTo>
                    <a:pt x="29380" y="18788"/>
                  </a:moveTo>
                  <a:lnTo>
                    <a:pt x="29380" y="26076"/>
                  </a:lnTo>
                  <a:lnTo>
                    <a:pt x="30512" y="26076"/>
                  </a:lnTo>
                  <a:lnTo>
                    <a:pt x="30512" y="18788"/>
                  </a:lnTo>
                  <a:close/>
                  <a:moveTo>
                    <a:pt x="31825" y="23903"/>
                  </a:moveTo>
                  <a:lnTo>
                    <a:pt x="31825" y="26076"/>
                  </a:lnTo>
                  <a:lnTo>
                    <a:pt x="32957" y="26076"/>
                  </a:lnTo>
                  <a:lnTo>
                    <a:pt x="32957" y="23903"/>
                  </a:lnTo>
                  <a:close/>
                  <a:moveTo>
                    <a:pt x="34269" y="19240"/>
                  </a:moveTo>
                  <a:lnTo>
                    <a:pt x="34269" y="26076"/>
                  </a:lnTo>
                  <a:lnTo>
                    <a:pt x="35401" y="26076"/>
                  </a:lnTo>
                  <a:lnTo>
                    <a:pt x="35401" y="19240"/>
                  </a:lnTo>
                  <a:close/>
                  <a:moveTo>
                    <a:pt x="36714" y="15392"/>
                  </a:moveTo>
                  <a:lnTo>
                    <a:pt x="36714" y="26076"/>
                  </a:lnTo>
                  <a:lnTo>
                    <a:pt x="37846" y="26076"/>
                  </a:lnTo>
                  <a:lnTo>
                    <a:pt x="37846" y="15392"/>
                  </a:lnTo>
                  <a:close/>
                  <a:moveTo>
                    <a:pt x="39158" y="17520"/>
                  </a:moveTo>
                  <a:lnTo>
                    <a:pt x="39158" y="26076"/>
                  </a:lnTo>
                  <a:lnTo>
                    <a:pt x="40290" y="26076"/>
                  </a:lnTo>
                  <a:lnTo>
                    <a:pt x="40290" y="17520"/>
                  </a:lnTo>
                  <a:close/>
                  <a:moveTo>
                    <a:pt x="41603" y="20779"/>
                  </a:moveTo>
                  <a:lnTo>
                    <a:pt x="41603" y="26076"/>
                  </a:lnTo>
                  <a:lnTo>
                    <a:pt x="42735" y="26076"/>
                  </a:lnTo>
                  <a:lnTo>
                    <a:pt x="42735" y="20779"/>
                  </a:lnTo>
                  <a:close/>
                  <a:moveTo>
                    <a:pt x="44047" y="24310"/>
                  </a:moveTo>
                  <a:lnTo>
                    <a:pt x="44047" y="26076"/>
                  </a:lnTo>
                  <a:lnTo>
                    <a:pt x="45179" y="26076"/>
                  </a:lnTo>
                  <a:lnTo>
                    <a:pt x="45179" y="24310"/>
                  </a:lnTo>
                  <a:close/>
                  <a:moveTo>
                    <a:pt x="46492" y="18109"/>
                  </a:moveTo>
                  <a:lnTo>
                    <a:pt x="46492" y="26076"/>
                  </a:lnTo>
                  <a:lnTo>
                    <a:pt x="47624" y="26076"/>
                  </a:lnTo>
                  <a:lnTo>
                    <a:pt x="47624" y="18109"/>
                  </a:lnTo>
                  <a:close/>
                  <a:moveTo>
                    <a:pt x="48936" y="15392"/>
                  </a:moveTo>
                  <a:lnTo>
                    <a:pt x="48936" y="26076"/>
                  </a:lnTo>
                  <a:lnTo>
                    <a:pt x="50068" y="26076"/>
                  </a:lnTo>
                  <a:lnTo>
                    <a:pt x="50068" y="15392"/>
                  </a:lnTo>
                  <a:close/>
                  <a:moveTo>
                    <a:pt x="51381" y="20644"/>
                  </a:moveTo>
                  <a:lnTo>
                    <a:pt x="51381" y="26076"/>
                  </a:lnTo>
                  <a:lnTo>
                    <a:pt x="52513" y="26076"/>
                  </a:lnTo>
                  <a:lnTo>
                    <a:pt x="52513" y="20644"/>
                  </a:lnTo>
                  <a:close/>
                  <a:moveTo>
                    <a:pt x="53780" y="24718"/>
                  </a:moveTo>
                  <a:lnTo>
                    <a:pt x="53780" y="26076"/>
                  </a:lnTo>
                  <a:lnTo>
                    <a:pt x="54912" y="26076"/>
                  </a:lnTo>
                  <a:lnTo>
                    <a:pt x="54912" y="24718"/>
                  </a:lnTo>
                  <a:close/>
                  <a:moveTo>
                    <a:pt x="56225" y="6927"/>
                  </a:moveTo>
                  <a:lnTo>
                    <a:pt x="56225" y="26076"/>
                  </a:lnTo>
                  <a:lnTo>
                    <a:pt x="57356" y="26076"/>
                  </a:lnTo>
                  <a:lnTo>
                    <a:pt x="57356" y="6927"/>
                  </a:lnTo>
                  <a:close/>
                  <a:moveTo>
                    <a:pt x="58669" y="14894"/>
                  </a:moveTo>
                  <a:lnTo>
                    <a:pt x="58669" y="26076"/>
                  </a:lnTo>
                  <a:lnTo>
                    <a:pt x="59801" y="26076"/>
                  </a:lnTo>
                  <a:lnTo>
                    <a:pt x="59801" y="14894"/>
                  </a:lnTo>
                  <a:close/>
                  <a:moveTo>
                    <a:pt x="61114" y="16388"/>
                  </a:moveTo>
                  <a:lnTo>
                    <a:pt x="61114" y="26076"/>
                  </a:lnTo>
                  <a:lnTo>
                    <a:pt x="62246" y="26076"/>
                  </a:lnTo>
                  <a:lnTo>
                    <a:pt x="62246" y="16388"/>
                  </a:lnTo>
                  <a:close/>
                  <a:moveTo>
                    <a:pt x="63558" y="21006"/>
                  </a:moveTo>
                  <a:lnTo>
                    <a:pt x="63558" y="26076"/>
                  </a:lnTo>
                  <a:lnTo>
                    <a:pt x="64690" y="26076"/>
                  </a:lnTo>
                  <a:lnTo>
                    <a:pt x="64690" y="21006"/>
                  </a:lnTo>
                  <a:close/>
                  <a:moveTo>
                    <a:pt x="66003" y="20553"/>
                  </a:moveTo>
                  <a:lnTo>
                    <a:pt x="66003" y="26076"/>
                  </a:lnTo>
                  <a:lnTo>
                    <a:pt x="67135" y="26076"/>
                  </a:lnTo>
                  <a:lnTo>
                    <a:pt x="67135" y="20553"/>
                  </a:lnTo>
                  <a:close/>
                  <a:moveTo>
                    <a:pt x="68447" y="23360"/>
                  </a:moveTo>
                  <a:lnTo>
                    <a:pt x="68447" y="26076"/>
                  </a:lnTo>
                  <a:lnTo>
                    <a:pt x="69579" y="26076"/>
                  </a:lnTo>
                  <a:lnTo>
                    <a:pt x="69579" y="23360"/>
                  </a:lnTo>
                  <a:close/>
                  <a:moveTo>
                    <a:pt x="70937" y="13265"/>
                  </a:moveTo>
                  <a:lnTo>
                    <a:pt x="70937" y="26076"/>
                  </a:lnTo>
                  <a:lnTo>
                    <a:pt x="72069" y="26076"/>
                  </a:lnTo>
                  <a:lnTo>
                    <a:pt x="72069" y="13265"/>
                  </a:lnTo>
                  <a:close/>
                  <a:moveTo>
                    <a:pt x="73382" y="15257"/>
                  </a:moveTo>
                  <a:lnTo>
                    <a:pt x="73382" y="26076"/>
                  </a:lnTo>
                  <a:lnTo>
                    <a:pt x="74513" y="26076"/>
                  </a:lnTo>
                  <a:lnTo>
                    <a:pt x="74513" y="15257"/>
                  </a:lnTo>
                  <a:close/>
                  <a:moveTo>
                    <a:pt x="75826" y="17656"/>
                  </a:moveTo>
                  <a:lnTo>
                    <a:pt x="75826" y="26076"/>
                  </a:lnTo>
                  <a:lnTo>
                    <a:pt x="76958" y="26076"/>
                  </a:lnTo>
                  <a:lnTo>
                    <a:pt x="76958" y="17656"/>
                  </a:lnTo>
                  <a:close/>
                  <a:moveTo>
                    <a:pt x="78271" y="23767"/>
                  </a:moveTo>
                  <a:lnTo>
                    <a:pt x="78271" y="26076"/>
                  </a:lnTo>
                  <a:lnTo>
                    <a:pt x="79402" y="26076"/>
                  </a:lnTo>
                  <a:lnTo>
                    <a:pt x="79402" y="23767"/>
                  </a:lnTo>
                  <a:close/>
                  <a:moveTo>
                    <a:pt x="80715" y="15257"/>
                  </a:moveTo>
                  <a:lnTo>
                    <a:pt x="80715" y="26076"/>
                  </a:lnTo>
                  <a:lnTo>
                    <a:pt x="81847" y="26076"/>
                  </a:lnTo>
                  <a:lnTo>
                    <a:pt x="81847" y="15257"/>
                  </a:lnTo>
                  <a:close/>
                  <a:moveTo>
                    <a:pt x="83160" y="18788"/>
                  </a:moveTo>
                  <a:lnTo>
                    <a:pt x="83160" y="26076"/>
                  </a:lnTo>
                  <a:lnTo>
                    <a:pt x="84291" y="26076"/>
                  </a:lnTo>
                  <a:lnTo>
                    <a:pt x="84291" y="18788"/>
                  </a:lnTo>
                  <a:close/>
                  <a:moveTo>
                    <a:pt x="85604" y="24039"/>
                  </a:moveTo>
                  <a:lnTo>
                    <a:pt x="85604" y="26076"/>
                  </a:lnTo>
                  <a:lnTo>
                    <a:pt x="86736" y="26076"/>
                  </a:lnTo>
                  <a:lnTo>
                    <a:pt x="86736" y="24039"/>
                  </a:lnTo>
                  <a:close/>
                  <a:moveTo>
                    <a:pt x="88049" y="23903"/>
                  </a:moveTo>
                  <a:lnTo>
                    <a:pt x="88049" y="26076"/>
                  </a:lnTo>
                  <a:lnTo>
                    <a:pt x="89181" y="26076"/>
                  </a:lnTo>
                  <a:lnTo>
                    <a:pt x="89181" y="23903"/>
                  </a:lnTo>
                  <a:close/>
                  <a:moveTo>
                    <a:pt x="90493" y="17927"/>
                  </a:moveTo>
                  <a:lnTo>
                    <a:pt x="90493" y="26076"/>
                  </a:lnTo>
                  <a:lnTo>
                    <a:pt x="91625" y="26076"/>
                  </a:lnTo>
                  <a:lnTo>
                    <a:pt x="91625" y="17927"/>
                  </a:lnTo>
                  <a:close/>
                  <a:moveTo>
                    <a:pt x="92938" y="20915"/>
                  </a:moveTo>
                  <a:lnTo>
                    <a:pt x="92938" y="26076"/>
                  </a:lnTo>
                  <a:lnTo>
                    <a:pt x="94070" y="26076"/>
                  </a:lnTo>
                  <a:lnTo>
                    <a:pt x="94070" y="20915"/>
                  </a:lnTo>
                  <a:close/>
                  <a:moveTo>
                    <a:pt x="95382" y="24446"/>
                  </a:moveTo>
                  <a:lnTo>
                    <a:pt x="95382" y="26076"/>
                  </a:lnTo>
                  <a:lnTo>
                    <a:pt x="96514" y="26076"/>
                  </a:lnTo>
                  <a:lnTo>
                    <a:pt x="96514" y="24446"/>
                  </a:lnTo>
                  <a:close/>
                  <a:moveTo>
                    <a:pt x="97827" y="24175"/>
                  </a:moveTo>
                  <a:lnTo>
                    <a:pt x="97827" y="26076"/>
                  </a:lnTo>
                  <a:lnTo>
                    <a:pt x="98959" y="26076"/>
                  </a:lnTo>
                  <a:lnTo>
                    <a:pt x="98959" y="24175"/>
                  </a:lnTo>
                  <a:close/>
                  <a:moveTo>
                    <a:pt x="100271" y="22047"/>
                  </a:moveTo>
                  <a:lnTo>
                    <a:pt x="100271" y="26076"/>
                  </a:lnTo>
                  <a:lnTo>
                    <a:pt x="101403" y="26076"/>
                  </a:lnTo>
                  <a:lnTo>
                    <a:pt x="101403" y="22047"/>
                  </a:lnTo>
                  <a:close/>
                  <a:moveTo>
                    <a:pt x="102716" y="16660"/>
                  </a:moveTo>
                  <a:lnTo>
                    <a:pt x="102716" y="26076"/>
                  </a:lnTo>
                  <a:lnTo>
                    <a:pt x="103848" y="26076"/>
                  </a:lnTo>
                  <a:lnTo>
                    <a:pt x="103848" y="16660"/>
                  </a:lnTo>
                  <a:close/>
                  <a:moveTo>
                    <a:pt x="105160" y="24808"/>
                  </a:moveTo>
                  <a:lnTo>
                    <a:pt x="105160" y="26076"/>
                  </a:lnTo>
                  <a:lnTo>
                    <a:pt x="106292" y="26076"/>
                  </a:lnTo>
                  <a:lnTo>
                    <a:pt x="106292" y="24808"/>
                  </a:lnTo>
                  <a:close/>
                  <a:moveTo>
                    <a:pt x="107605" y="21096"/>
                  </a:moveTo>
                  <a:lnTo>
                    <a:pt x="107605" y="26076"/>
                  </a:lnTo>
                  <a:lnTo>
                    <a:pt x="108737" y="26076"/>
                  </a:lnTo>
                  <a:lnTo>
                    <a:pt x="108737" y="21096"/>
                  </a:lnTo>
                  <a:close/>
                  <a:moveTo>
                    <a:pt x="110050" y="18109"/>
                  </a:moveTo>
                  <a:lnTo>
                    <a:pt x="110050" y="26076"/>
                  </a:lnTo>
                  <a:lnTo>
                    <a:pt x="111181" y="26076"/>
                  </a:lnTo>
                  <a:lnTo>
                    <a:pt x="111181" y="18109"/>
                  </a:lnTo>
                  <a:close/>
                  <a:moveTo>
                    <a:pt x="112494" y="7833"/>
                  </a:moveTo>
                  <a:lnTo>
                    <a:pt x="112494" y="26076"/>
                  </a:lnTo>
                  <a:lnTo>
                    <a:pt x="113626" y="26076"/>
                  </a:lnTo>
                  <a:lnTo>
                    <a:pt x="113626" y="7833"/>
                  </a:lnTo>
                  <a:close/>
                  <a:moveTo>
                    <a:pt x="114939" y="13174"/>
                  </a:moveTo>
                  <a:lnTo>
                    <a:pt x="114939" y="26076"/>
                  </a:lnTo>
                  <a:lnTo>
                    <a:pt x="116070" y="26076"/>
                  </a:lnTo>
                  <a:lnTo>
                    <a:pt x="116070" y="13174"/>
                  </a:lnTo>
                  <a:close/>
                  <a:moveTo>
                    <a:pt x="117383" y="16207"/>
                  </a:moveTo>
                  <a:lnTo>
                    <a:pt x="117383" y="26076"/>
                  </a:lnTo>
                  <a:lnTo>
                    <a:pt x="118515" y="26076"/>
                  </a:lnTo>
                  <a:lnTo>
                    <a:pt x="118515" y="16207"/>
                  </a:lnTo>
                  <a:close/>
                  <a:moveTo>
                    <a:pt x="119828" y="22726"/>
                  </a:moveTo>
                  <a:lnTo>
                    <a:pt x="119828" y="26076"/>
                  </a:lnTo>
                  <a:lnTo>
                    <a:pt x="120959" y="26076"/>
                  </a:lnTo>
                  <a:lnTo>
                    <a:pt x="120959" y="22726"/>
                  </a:lnTo>
                  <a:close/>
                  <a:moveTo>
                    <a:pt x="122272" y="24899"/>
                  </a:moveTo>
                  <a:lnTo>
                    <a:pt x="122272" y="26076"/>
                  </a:lnTo>
                  <a:lnTo>
                    <a:pt x="123404" y="26076"/>
                  </a:lnTo>
                  <a:lnTo>
                    <a:pt x="123404" y="24899"/>
                  </a:lnTo>
                  <a:close/>
                  <a:moveTo>
                    <a:pt x="124717" y="19965"/>
                  </a:moveTo>
                  <a:lnTo>
                    <a:pt x="124717" y="26076"/>
                  </a:lnTo>
                  <a:lnTo>
                    <a:pt x="125848" y="26076"/>
                  </a:lnTo>
                  <a:lnTo>
                    <a:pt x="125848" y="19965"/>
                  </a:lnTo>
                  <a:close/>
                  <a:moveTo>
                    <a:pt x="127161" y="11318"/>
                  </a:moveTo>
                  <a:lnTo>
                    <a:pt x="127161" y="26076"/>
                  </a:lnTo>
                  <a:lnTo>
                    <a:pt x="128293" y="26076"/>
                  </a:lnTo>
                  <a:lnTo>
                    <a:pt x="128293" y="11318"/>
                  </a:lnTo>
                  <a:close/>
                  <a:moveTo>
                    <a:pt x="129606" y="11001"/>
                  </a:moveTo>
                  <a:lnTo>
                    <a:pt x="129606" y="26076"/>
                  </a:lnTo>
                  <a:lnTo>
                    <a:pt x="130737" y="26076"/>
                  </a:lnTo>
                  <a:lnTo>
                    <a:pt x="130737" y="11001"/>
                  </a:lnTo>
                  <a:close/>
                  <a:moveTo>
                    <a:pt x="132050" y="19331"/>
                  </a:moveTo>
                  <a:lnTo>
                    <a:pt x="132050" y="26076"/>
                  </a:lnTo>
                  <a:lnTo>
                    <a:pt x="133182" y="26076"/>
                  </a:lnTo>
                  <a:lnTo>
                    <a:pt x="133182" y="19331"/>
                  </a:lnTo>
                  <a:close/>
                  <a:moveTo>
                    <a:pt x="134495" y="16886"/>
                  </a:moveTo>
                  <a:lnTo>
                    <a:pt x="134495" y="26076"/>
                  </a:lnTo>
                  <a:lnTo>
                    <a:pt x="135626" y="26076"/>
                  </a:lnTo>
                  <a:lnTo>
                    <a:pt x="135626" y="16886"/>
                  </a:lnTo>
                  <a:close/>
                  <a:moveTo>
                    <a:pt x="136939" y="22454"/>
                  </a:moveTo>
                  <a:lnTo>
                    <a:pt x="136939" y="26076"/>
                  </a:lnTo>
                  <a:lnTo>
                    <a:pt x="138071" y="26076"/>
                  </a:lnTo>
                  <a:lnTo>
                    <a:pt x="138071" y="22454"/>
                  </a:lnTo>
                  <a:close/>
                  <a:moveTo>
                    <a:pt x="139384" y="7425"/>
                  </a:moveTo>
                  <a:lnTo>
                    <a:pt x="139384" y="26076"/>
                  </a:lnTo>
                  <a:lnTo>
                    <a:pt x="140515" y="26076"/>
                  </a:lnTo>
                  <a:lnTo>
                    <a:pt x="140515" y="7425"/>
                  </a:lnTo>
                  <a:close/>
                  <a:moveTo>
                    <a:pt x="141828" y="15076"/>
                  </a:moveTo>
                  <a:lnTo>
                    <a:pt x="141828" y="26076"/>
                  </a:lnTo>
                  <a:lnTo>
                    <a:pt x="142960" y="26076"/>
                  </a:lnTo>
                  <a:lnTo>
                    <a:pt x="142960" y="15076"/>
                  </a:lnTo>
                  <a:close/>
                  <a:moveTo>
                    <a:pt x="144273" y="11771"/>
                  </a:moveTo>
                  <a:lnTo>
                    <a:pt x="144273" y="26076"/>
                  </a:lnTo>
                  <a:lnTo>
                    <a:pt x="145405" y="26076"/>
                  </a:lnTo>
                  <a:lnTo>
                    <a:pt x="145405" y="11771"/>
                  </a:lnTo>
                  <a:close/>
                  <a:moveTo>
                    <a:pt x="146717" y="21594"/>
                  </a:moveTo>
                  <a:lnTo>
                    <a:pt x="146717" y="26076"/>
                  </a:lnTo>
                  <a:lnTo>
                    <a:pt x="147849" y="26076"/>
                  </a:lnTo>
                  <a:lnTo>
                    <a:pt x="147849" y="21594"/>
                  </a:lnTo>
                  <a:close/>
                  <a:moveTo>
                    <a:pt x="149162" y="10911"/>
                  </a:moveTo>
                  <a:lnTo>
                    <a:pt x="149162" y="26076"/>
                  </a:lnTo>
                  <a:lnTo>
                    <a:pt x="150294" y="26076"/>
                  </a:lnTo>
                  <a:lnTo>
                    <a:pt x="150294" y="10911"/>
                  </a:lnTo>
                  <a:close/>
                  <a:moveTo>
                    <a:pt x="151606" y="7516"/>
                  </a:moveTo>
                  <a:lnTo>
                    <a:pt x="151606" y="26076"/>
                  </a:lnTo>
                  <a:lnTo>
                    <a:pt x="152738" y="26076"/>
                  </a:lnTo>
                  <a:lnTo>
                    <a:pt x="152738" y="7516"/>
                  </a:lnTo>
                  <a:close/>
                  <a:moveTo>
                    <a:pt x="154051" y="18199"/>
                  </a:moveTo>
                  <a:lnTo>
                    <a:pt x="154051" y="26076"/>
                  </a:lnTo>
                  <a:lnTo>
                    <a:pt x="155183" y="26076"/>
                  </a:lnTo>
                  <a:lnTo>
                    <a:pt x="155183" y="18199"/>
                  </a:lnTo>
                  <a:close/>
                  <a:moveTo>
                    <a:pt x="156495" y="24808"/>
                  </a:moveTo>
                  <a:lnTo>
                    <a:pt x="156495" y="26076"/>
                  </a:lnTo>
                  <a:lnTo>
                    <a:pt x="157627" y="26076"/>
                  </a:lnTo>
                  <a:lnTo>
                    <a:pt x="157627" y="24808"/>
                  </a:lnTo>
                  <a:close/>
                  <a:moveTo>
                    <a:pt x="158940" y="23450"/>
                  </a:moveTo>
                  <a:lnTo>
                    <a:pt x="158940" y="26076"/>
                  </a:lnTo>
                  <a:lnTo>
                    <a:pt x="160072" y="26076"/>
                  </a:lnTo>
                  <a:lnTo>
                    <a:pt x="160072" y="23450"/>
                  </a:lnTo>
                  <a:close/>
                  <a:moveTo>
                    <a:pt x="161430" y="20463"/>
                  </a:moveTo>
                  <a:lnTo>
                    <a:pt x="161430" y="26076"/>
                  </a:lnTo>
                  <a:lnTo>
                    <a:pt x="162561" y="26076"/>
                  </a:lnTo>
                  <a:lnTo>
                    <a:pt x="162561" y="20463"/>
                  </a:lnTo>
                  <a:close/>
                  <a:moveTo>
                    <a:pt x="163874" y="24718"/>
                  </a:moveTo>
                  <a:lnTo>
                    <a:pt x="163874" y="26076"/>
                  </a:lnTo>
                  <a:lnTo>
                    <a:pt x="165006" y="26076"/>
                  </a:lnTo>
                  <a:lnTo>
                    <a:pt x="165006" y="24718"/>
                  </a:lnTo>
                  <a:close/>
                  <a:moveTo>
                    <a:pt x="166319" y="9598"/>
                  </a:moveTo>
                  <a:lnTo>
                    <a:pt x="166319" y="26076"/>
                  </a:lnTo>
                  <a:lnTo>
                    <a:pt x="167451" y="26076"/>
                  </a:lnTo>
                  <a:lnTo>
                    <a:pt x="167451" y="9598"/>
                  </a:lnTo>
                  <a:close/>
                  <a:moveTo>
                    <a:pt x="168763" y="3758"/>
                  </a:moveTo>
                  <a:lnTo>
                    <a:pt x="168763" y="26076"/>
                  </a:lnTo>
                  <a:lnTo>
                    <a:pt x="169895" y="26076"/>
                  </a:lnTo>
                  <a:lnTo>
                    <a:pt x="169895" y="3758"/>
                  </a:lnTo>
                  <a:close/>
                  <a:moveTo>
                    <a:pt x="171208" y="12450"/>
                  </a:moveTo>
                  <a:lnTo>
                    <a:pt x="171208" y="26076"/>
                  </a:lnTo>
                  <a:lnTo>
                    <a:pt x="172340" y="26076"/>
                  </a:lnTo>
                  <a:lnTo>
                    <a:pt x="172340" y="12450"/>
                  </a:lnTo>
                  <a:close/>
                  <a:moveTo>
                    <a:pt x="173652" y="20734"/>
                  </a:moveTo>
                  <a:lnTo>
                    <a:pt x="173652" y="26076"/>
                  </a:lnTo>
                  <a:lnTo>
                    <a:pt x="174784" y="26076"/>
                  </a:lnTo>
                  <a:lnTo>
                    <a:pt x="174784" y="20734"/>
                  </a:lnTo>
                  <a:close/>
                  <a:moveTo>
                    <a:pt x="176052" y="23450"/>
                  </a:moveTo>
                  <a:lnTo>
                    <a:pt x="176052" y="26076"/>
                  </a:lnTo>
                  <a:lnTo>
                    <a:pt x="177183" y="26076"/>
                  </a:lnTo>
                  <a:lnTo>
                    <a:pt x="177183" y="23450"/>
                  </a:lnTo>
                  <a:close/>
                  <a:moveTo>
                    <a:pt x="178496" y="10277"/>
                  </a:moveTo>
                  <a:lnTo>
                    <a:pt x="178496" y="26076"/>
                  </a:lnTo>
                  <a:lnTo>
                    <a:pt x="179628" y="26076"/>
                  </a:lnTo>
                  <a:lnTo>
                    <a:pt x="179628" y="10277"/>
                  </a:lnTo>
                  <a:close/>
                  <a:moveTo>
                    <a:pt x="180941" y="13853"/>
                  </a:moveTo>
                  <a:lnTo>
                    <a:pt x="180941" y="26076"/>
                  </a:lnTo>
                  <a:lnTo>
                    <a:pt x="182072" y="26076"/>
                  </a:lnTo>
                  <a:lnTo>
                    <a:pt x="182072" y="13853"/>
                  </a:lnTo>
                  <a:close/>
                  <a:moveTo>
                    <a:pt x="183385" y="17792"/>
                  </a:moveTo>
                  <a:lnTo>
                    <a:pt x="183385" y="26076"/>
                  </a:lnTo>
                  <a:lnTo>
                    <a:pt x="184517" y="26076"/>
                  </a:lnTo>
                  <a:lnTo>
                    <a:pt x="184517" y="17792"/>
                  </a:lnTo>
                  <a:close/>
                  <a:moveTo>
                    <a:pt x="185830" y="23677"/>
                  </a:moveTo>
                  <a:lnTo>
                    <a:pt x="185830" y="26076"/>
                  </a:lnTo>
                  <a:lnTo>
                    <a:pt x="186961" y="26076"/>
                  </a:lnTo>
                  <a:lnTo>
                    <a:pt x="186961" y="23677"/>
                  </a:lnTo>
                  <a:close/>
                  <a:moveTo>
                    <a:pt x="188274" y="13582"/>
                  </a:moveTo>
                  <a:lnTo>
                    <a:pt x="188274" y="26076"/>
                  </a:lnTo>
                  <a:lnTo>
                    <a:pt x="189406" y="26076"/>
                  </a:lnTo>
                  <a:lnTo>
                    <a:pt x="189406" y="13582"/>
                  </a:lnTo>
                  <a:close/>
                  <a:moveTo>
                    <a:pt x="190719" y="10096"/>
                  </a:moveTo>
                  <a:lnTo>
                    <a:pt x="190719" y="26076"/>
                  </a:lnTo>
                  <a:lnTo>
                    <a:pt x="191850" y="26076"/>
                  </a:lnTo>
                  <a:lnTo>
                    <a:pt x="191850" y="10096"/>
                  </a:lnTo>
                  <a:close/>
                  <a:moveTo>
                    <a:pt x="193163" y="5795"/>
                  </a:moveTo>
                  <a:lnTo>
                    <a:pt x="193163" y="26076"/>
                  </a:lnTo>
                  <a:lnTo>
                    <a:pt x="194295" y="26076"/>
                  </a:lnTo>
                  <a:lnTo>
                    <a:pt x="194295" y="5795"/>
                  </a:lnTo>
                  <a:close/>
                  <a:moveTo>
                    <a:pt x="195653" y="1"/>
                  </a:moveTo>
                  <a:lnTo>
                    <a:pt x="195653" y="26076"/>
                  </a:lnTo>
                  <a:lnTo>
                    <a:pt x="196785" y="26076"/>
                  </a:lnTo>
                  <a:lnTo>
                    <a:pt x="196785" y="1"/>
                  </a:lnTo>
                  <a:close/>
                  <a:moveTo>
                    <a:pt x="198098" y="3441"/>
                  </a:moveTo>
                  <a:lnTo>
                    <a:pt x="198098" y="26076"/>
                  </a:lnTo>
                  <a:lnTo>
                    <a:pt x="199229" y="26076"/>
                  </a:lnTo>
                  <a:lnTo>
                    <a:pt x="199229" y="344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38"/>
            <p:cNvSpPr/>
            <p:nvPr/>
          </p:nvSpPr>
          <p:spPr>
            <a:xfrm flipH="1">
              <a:off x="4579688" y="588061"/>
              <a:ext cx="2275179" cy="298367"/>
            </a:xfrm>
            <a:custGeom>
              <a:rect b="b" l="l" r="r" t="t"/>
              <a:pathLst>
                <a:path extrusionOk="0" h="26121" w="199184">
                  <a:moveTo>
                    <a:pt x="7288" y="16976"/>
                  </a:moveTo>
                  <a:lnTo>
                    <a:pt x="7288" y="26076"/>
                  </a:lnTo>
                  <a:lnTo>
                    <a:pt x="8420" y="26076"/>
                  </a:lnTo>
                  <a:lnTo>
                    <a:pt x="8420" y="16976"/>
                  </a:lnTo>
                  <a:close/>
                  <a:moveTo>
                    <a:pt x="9733" y="20553"/>
                  </a:moveTo>
                  <a:lnTo>
                    <a:pt x="9733" y="26076"/>
                  </a:lnTo>
                  <a:lnTo>
                    <a:pt x="10865" y="26076"/>
                  </a:lnTo>
                  <a:lnTo>
                    <a:pt x="10865" y="20553"/>
                  </a:lnTo>
                  <a:close/>
                  <a:moveTo>
                    <a:pt x="12223" y="25080"/>
                  </a:moveTo>
                  <a:lnTo>
                    <a:pt x="12223" y="26076"/>
                  </a:lnTo>
                  <a:lnTo>
                    <a:pt x="13354" y="26076"/>
                  </a:lnTo>
                  <a:lnTo>
                    <a:pt x="13354" y="25080"/>
                  </a:lnTo>
                  <a:close/>
                  <a:moveTo>
                    <a:pt x="14667" y="11227"/>
                  </a:moveTo>
                  <a:lnTo>
                    <a:pt x="14667" y="26076"/>
                  </a:lnTo>
                  <a:lnTo>
                    <a:pt x="15799" y="26076"/>
                  </a:lnTo>
                  <a:lnTo>
                    <a:pt x="15799" y="11227"/>
                  </a:lnTo>
                  <a:close/>
                  <a:moveTo>
                    <a:pt x="17112" y="14125"/>
                  </a:moveTo>
                  <a:lnTo>
                    <a:pt x="17112" y="26076"/>
                  </a:lnTo>
                  <a:lnTo>
                    <a:pt x="18243" y="26076"/>
                  </a:lnTo>
                  <a:lnTo>
                    <a:pt x="18243" y="14170"/>
                  </a:lnTo>
                  <a:lnTo>
                    <a:pt x="17112" y="14125"/>
                  </a:lnTo>
                  <a:close/>
                  <a:moveTo>
                    <a:pt x="19556" y="17248"/>
                  </a:moveTo>
                  <a:lnTo>
                    <a:pt x="19556" y="26076"/>
                  </a:lnTo>
                  <a:lnTo>
                    <a:pt x="20688" y="26076"/>
                  </a:lnTo>
                  <a:lnTo>
                    <a:pt x="20688" y="17293"/>
                  </a:lnTo>
                  <a:lnTo>
                    <a:pt x="19556" y="17248"/>
                  </a:lnTo>
                  <a:close/>
                  <a:moveTo>
                    <a:pt x="22001" y="22907"/>
                  </a:moveTo>
                  <a:lnTo>
                    <a:pt x="22001" y="26076"/>
                  </a:lnTo>
                  <a:lnTo>
                    <a:pt x="23132" y="26076"/>
                  </a:lnTo>
                  <a:lnTo>
                    <a:pt x="23132" y="22907"/>
                  </a:lnTo>
                  <a:close/>
                  <a:moveTo>
                    <a:pt x="24445" y="13853"/>
                  </a:moveTo>
                  <a:lnTo>
                    <a:pt x="24445" y="26076"/>
                  </a:lnTo>
                  <a:lnTo>
                    <a:pt x="25577" y="26076"/>
                  </a:lnTo>
                  <a:lnTo>
                    <a:pt x="25577" y="13898"/>
                  </a:lnTo>
                  <a:lnTo>
                    <a:pt x="24445" y="13853"/>
                  </a:lnTo>
                  <a:close/>
                  <a:moveTo>
                    <a:pt x="26890" y="11137"/>
                  </a:moveTo>
                  <a:lnTo>
                    <a:pt x="26890" y="26076"/>
                  </a:lnTo>
                  <a:lnTo>
                    <a:pt x="28021" y="26076"/>
                  </a:lnTo>
                  <a:lnTo>
                    <a:pt x="28021" y="11137"/>
                  </a:lnTo>
                  <a:close/>
                  <a:moveTo>
                    <a:pt x="31779" y="17339"/>
                  </a:moveTo>
                  <a:lnTo>
                    <a:pt x="31779" y="26076"/>
                  </a:lnTo>
                  <a:lnTo>
                    <a:pt x="32911" y="26076"/>
                  </a:lnTo>
                  <a:lnTo>
                    <a:pt x="32911" y="17339"/>
                  </a:lnTo>
                  <a:close/>
                  <a:moveTo>
                    <a:pt x="34223" y="2083"/>
                  </a:moveTo>
                  <a:lnTo>
                    <a:pt x="34223" y="26076"/>
                  </a:lnTo>
                  <a:lnTo>
                    <a:pt x="35355" y="26076"/>
                  </a:lnTo>
                  <a:lnTo>
                    <a:pt x="35355" y="2083"/>
                  </a:lnTo>
                  <a:close/>
                  <a:moveTo>
                    <a:pt x="39112" y="15075"/>
                  </a:moveTo>
                  <a:lnTo>
                    <a:pt x="39112" y="26076"/>
                  </a:lnTo>
                  <a:lnTo>
                    <a:pt x="40244" y="26076"/>
                  </a:lnTo>
                  <a:lnTo>
                    <a:pt x="40244" y="15075"/>
                  </a:lnTo>
                  <a:close/>
                  <a:moveTo>
                    <a:pt x="53780" y="16026"/>
                  </a:moveTo>
                  <a:lnTo>
                    <a:pt x="53780" y="26076"/>
                  </a:lnTo>
                  <a:lnTo>
                    <a:pt x="54911" y="26076"/>
                  </a:lnTo>
                  <a:lnTo>
                    <a:pt x="54911" y="16026"/>
                  </a:lnTo>
                  <a:close/>
                  <a:moveTo>
                    <a:pt x="56224" y="19421"/>
                  </a:moveTo>
                  <a:lnTo>
                    <a:pt x="56224" y="26076"/>
                  </a:lnTo>
                  <a:lnTo>
                    <a:pt x="57356" y="26076"/>
                  </a:lnTo>
                  <a:lnTo>
                    <a:pt x="57356" y="19421"/>
                  </a:lnTo>
                  <a:close/>
                  <a:moveTo>
                    <a:pt x="58669" y="3396"/>
                  </a:moveTo>
                  <a:lnTo>
                    <a:pt x="58669" y="26076"/>
                  </a:lnTo>
                  <a:lnTo>
                    <a:pt x="59800" y="26076"/>
                  </a:lnTo>
                  <a:lnTo>
                    <a:pt x="59800" y="3396"/>
                  </a:lnTo>
                  <a:close/>
                  <a:moveTo>
                    <a:pt x="63558" y="24899"/>
                  </a:moveTo>
                  <a:lnTo>
                    <a:pt x="63558" y="26076"/>
                  </a:lnTo>
                  <a:lnTo>
                    <a:pt x="64689" y="26076"/>
                  </a:lnTo>
                  <a:lnTo>
                    <a:pt x="64689" y="24899"/>
                  </a:lnTo>
                  <a:close/>
                  <a:moveTo>
                    <a:pt x="68447" y="3305"/>
                  </a:moveTo>
                  <a:lnTo>
                    <a:pt x="68447" y="26076"/>
                  </a:lnTo>
                  <a:lnTo>
                    <a:pt x="69578" y="26076"/>
                  </a:lnTo>
                  <a:lnTo>
                    <a:pt x="69578" y="3305"/>
                  </a:lnTo>
                  <a:close/>
                  <a:moveTo>
                    <a:pt x="70891" y="1"/>
                  </a:moveTo>
                  <a:lnTo>
                    <a:pt x="70891" y="26076"/>
                  </a:lnTo>
                  <a:lnTo>
                    <a:pt x="72023" y="26076"/>
                  </a:lnTo>
                  <a:lnTo>
                    <a:pt x="72023" y="1"/>
                  </a:lnTo>
                  <a:close/>
                  <a:moveTo>
                    <a:pt x="75780" y="11499"/>
                  </a:moveTo>
                  <a:lnTo>
                    <a:pt x="75780" y="26076"/>
                  </a:lnTo>
                  <a:lnTo>
                    <a:pt x="76912" y="26076"/>
                  </a:lnTo>
                  <a:lnTo>
                    <a:pt x="76912" y="11499"/>
                  </a:lnTo>
                  <a:close/>
                  <a:moveTo>
                    <a:pt x="78225" y="24491"/>
                  </a:moveTo>
                  <a:lnTo>
                    <a:pt x="78225" y="26076"/>
                  </a:lnTo>
                  <a:lnTo>
                    <a:pt x="79356" y="26076"/>
                  </a:lnTo>
                  <a:lnTo>
                    <a:pt x="79356" y="24491"/>
                  </a:lnTo>
                  <a:close/>
                  <a:moveTo>
                    <a:pt x="80669" y="21096"/>
                  </a:moveTo>
                  <a:lnTo>
                    <a:pt x="80669" y="26076"/>
                  </a:lnTo>
                  <a:lnTo>
                    <a:pt x="81801" y="26076"/>
                  </a:lnTo>
                  <a:lnTo>
                    <a:pt x="81801" y="21096"/>
                  </a:lnTo>
                  <a:close/>
                  <a:moveTo>
                    <a:pt x="83114" y="2626"/>
                  </a:moveTo>
                  <a:lnTo>
                    <a:pt x="83114" y="26076"/>
                  </a:lnTo>
                  <a:lnTo>
                    <a:pt x="84245" y="26076"/>
                  </a:lnTo>
                  <a:lnTo>
                    <a:pt x="84245" y="2626"/>
                  </a:lnTo>
                  <a:close/>
                  <a:moveTo>
                    <a:pt x="92892" y="20191"/>
                  </a:moveTo>
                  <a:lnTo>
                    <a:pt x="92892" y="26076"/>
                  </a:lnTo>
                  <a:lnTo>
                    <a:pt x="94024" y="26076"/>
                  </a:lnTo>
                  <a:lnTo>
                    <a:pt x="94024" y="20191"/>
                  </a:lnTo>
                  <a:close/>
                  <a:moveTo>
                    <a:pt x="0" y="22363"/>
                  </a:moveTo>
                  <a:lnTo>
                    <a:pt x="0" y="26121"/>
                  </a:lnTo>
                  <a:lnTo>
                    <a:pt x="1132" y="26121"/>
                  </a:lnTo>
                  <a:lnTo>
                    <a:pt x="1132" y="22363"/>
                  </a:lnTo>
                  <a:close/>
                  <a:moveTo>
                    <a:pt x="2445" y="12450"/>
                  </a:moveTo>
                  <a:lnTo>
                    <a:pt x="2445" y="26121"/>
                  </a:lnTo>
                  <a:lnTo>
                    <a:pt x="3576" y="26121"/>
                  </a:lnTo>
                  <a:lnTo>
                    <a:pt x="3576" y="12450"/>
                  </a:lnTo>
                  <a:close/>
                  <a:moveTo>
                    <a:pt x="4889" y="11408"/>
                  </a:moveTo>
                  <a:lnTo>
                    <a:pt x="4889" y="26121"/>
                  </a:lnTo>
                  <a:lnTo>
                    <a:pt x="6021" y="26121"/>
                  </a:lnTo>
                  <a:lnTo>
                    <a:pt x="6021" y="11408"/>
                  </a:lnTo>
                  <a:close/>
                  <a:moveTo>
                    <a:pt x="29334" y="21141"/>
                  </a:moveTo>
                  <a:lnTo>
                    <a:pt x="29334" y="26121"/>
                  </a:lnTo>
                  <a:lnTo>
                    <a:pt x="30466" y="26121"/>
                  </a:lnTo>
                  <a:lnTo>
                    <a:pt x="30466" y="21141"/>
                  </a:lnTo>
                  <a:close/>
                  <a:moveTo>
                    <a:pt x="36668" y="4844"/>
                  </a:moveTo>
                  <a:lnTo>
                    <a:pt x="36668" y="26121"/>
                  </a:lnTo>
                  <a:lnTo>
                    <a:pt x="37800" y="26121"/>
                  </a:lnTo>
                  <a:lnTo>
                    <a:pt x="37800" y="4844"/>
                  </a:lnTo>
                  <a:close/>
                  <a:moveTo>
                    <a:pt x="41557" y="24989"/>
                  </a:moveTo>
                  <a:lnTo>
                    <a:pt x="41557" y="26121"/>
                  </a:lnTo>
                  <a:lnTo>
                    <a:pt x="42689" y="26121"/>
                  </a:lnTo>
                  <a:lnTo>
                    <a:pt x="42689" y="24989"/>
                  </a:lnTo>
                  <a:close/>
                  <a:moveTo>
                    <a:pt x="44001" y="5207"/>
                  </a:moveTo>
                  <a:lnTo>
                    <a:pt x="44001" y="26121"/>
                  </a:lnTo>
                  <a:lnTo>
                    <a:pt x="45133" y="26121"/>
                  </a:lnTo>
                  <a:lnTo>
                    <a:pt x="45133" y="5207"/>
                  </a:lnTo>
                  <a:close/>
                  <a:moveTo>
                    <a:pt x="46446" y="1"/>
                  </a:moveTo>
                  <a:lnTo>
                    <a:pt x="46446" y="26121"/>
                  </a:lnTo>
                  <a:lnTo>
                    <a:pt x="47578" y="26121"/>
                  </a:lnTo>
                  <a:lnTo>
                    <a:pt x="47578" y="1"/>
                  </a:lnTo>
                  <a:close/>
                  <a:moveTo>
                    <a:pt x="48890" y="2762"/>
                  </a:moveTo>
                  <a:lnTo>
                    <a:pt x="48890" y="26121"/>
                  </a:lnTo>
                  <a:lnTo>
                    <a:pt x="50022" y="26121"/>
                  </a:lnTo>
                  <a:lnTo>
                    <a:pt x="50022" y="2762"/>
                  </a:lnTo>
                  <a:close/>
                  <a:moveTo>
                    <a:pt x="51335" y="7651"/>
                  </a:moveTo>
                  <a:lnTo>
                    <a:pt x="51335" y="26121"/>
                  </a:lnTo>
                  <a:lnTo>
                    <a:pt x="52467" y="26121"/>
                  </a:lnTo>
                  <a:lnTo>
                    <a:pt x="52467" y="7651"/>
                  </a:lnTo>
                  <a:close/>
                  <a:moveTo>
                    <a:pt x="61113" y="1766"/>
                  </a:moveTo>
                  <a:lnTo>
                    <a:pt x="61113" y="26121"/>
                  </a:lnTo>
                  <a:lnTo>
                    <a:pt x="62245" y="26121"/>
                  </a:lnTo>
                  <a:lnTo>
                    <a:pt x="62245" y="1766"/>
                  </a:lnTo>
                  <a:close/>
                  <a:moveTo>
                    <a:pt x="66002" y="23269"/>
                  </a:moveTo>
                  <a:lnTo>
                    <a:pt x="66002" y="26121"/>
                  </a:lnTo>
                  <a:lnTo>
                    <a:pt x="67134" y="26121"/>
                  </a:lnTo>
                  <a:lnTo>
                    <a:pt x="67134" y="23269"/>
                  </a:lnTo>
                  <a:close/>
                  <a:moveTo>
                    <a:pt x="73336" y="4618"/>
                  </a:moveTo>
                  <a:lnTo>
                    <a:pt x="73336" y="26121"/>
                  </a:lnTo>
                  <a:lnTo>
                    <a:pt x="74467" y="26121"/>
                  </a:lnTo>
                  <a:lnTo>
                    <a:pt x="74467" y="4618"/>
                  </a:lnTo>
                  <a:close/>
                  <a:moveTo>
                    <a:pt x="85558" y="1"/>
                  </a:moveTo>
                  <a:lnTo>
                    <a:pt x="85558" y="26121"/>
                  </a:lnTo>
                  <a:lnTo>
                    <a:pt x="86690" y="26121"/>
                  </a:lnTo>
                  <a:lnTo>
                    <a:pt x="86690" y="1"/>
                  </a:lnTo>
                  <a:close/>
                  <a:moveTo>
                    <a:pt x="88003" y="5976"/>
                  </a:moveTo>
                  <a:lnTo>
                    <a:pt x="88003" y="26121"/>
                  </a:lnTo>
                  <a:lnTo>
                    <a:pt x="89135" y="26121"/>
                  </a:lnTo>
                  <a:lnTo>
                    <a:pt x="89135" y="5976"/>
                  </a:lnTo>
                  <a:close/>
                  <a:moveTo>
                    <a:pt x="90447" y="8783"/>
                  </a:moveTo>
                  <a:lnTo>
                    <a:pt x="90447" y="26121"/>
                  </a:lnTo>
                  <a:lnTo>
                    <a:pt x="91579" y="26121"/>
                  </a:lnTo>
                  <a:lnTo>
                    <a:pt x="91579" y="8783"/>
                  </a:lnTo>
                  <a:close/>
                  <a:moveTo>
                    <a:pt x="95336" y="3713"/>
                  </a:moveTo>
                  <a:lnTo>
                    <a:pt x="95336" y="26121"/>
                  </a:lnTo>
                  <a:lnTo>
                    <a:pt x="96468" y="26121"/>
                  </a:lnTo>
                  <a:lnTo>
                    <a:pt x="96468" y="3713"/>
                  </a:lnTo>
                  <a:close/>
                  <a:moveTo>
                    <a:pt x="97781" y="1"/>
                  </a:moveTo>
                  <a:lnTo>
                    <a:pt x="97781" y="26121"/>
                  </a:lnTo>
                  <a:lnTo>
                    <a:pt x="98913" y="26121"/>
                  </a:lnTo>
                  <a:lnTo>
                    <a:pt x="98913" y="1"/>
                  </a:lnTo>
                  <a:close/>
                  <a:moveTo>
                    <a:pt x="100271" y="24446"/>
                  </a:moveTo>
                  <a:lnTo>
                    <a:pt x="100271" y="26121"/>
                  </a:lnTo>
                  <a:lnTo>
                    <a:pt x="101402" y="26121"/>
                  </a:lnTo>
                  <a:lnTo>
                    <a:pt x="101402" y="24446"/>
                  </a:lnTo>
                  <a:close/>
                  <a:moveTo>
                    <a:pt x="102715" y="11046"/>
                  </a:moveTo>
                  <a:lnTo>
                    <a:pt x="102715" y="26121"/>
                  </a:lnTo>
                  <a:lnTo>
                    <a:pt x="103847" y="26121"/>
                  </a:lnTo>
                  <a:lnTo>
                    <a:pt x="103847" y="11046"/>
                  </a:lnTo>
                  <a:close/>
                  <a:moveTo>
                    <a:pt x="105160" y="1"/>
                  </a:moveTo>
                  <a:lnTo>
                    <a:pt x="105160" y="26121"/>
                  </a:lnTo>
                  <a:lnTo>
                    <a:pt x="106291" y="26121"/>
                  </a:lnTo>
                  <a:lnTo>
                    <a:pt x="106291" y="1"/>
                  </a:lnTo>
                  <a:close/>
                  <a:moveTo>
                    <a:pt x="107559" y="3260"/>
                  </a:moveTo>
                  <a:lnTo>
                    <a:pt x="107559" y="26121"/>
                  </a:lnTo>
                  <a:lnTo>
                    <a:pt x="108691" y="26121"/>
                  </a:lnTo>
                  <a:lnTo>
                    <a:pt x="108691" y="3260"/>
                  </a:lnTo>
                  <a:close/>
                  <a:moveTo>
                    <a:pt x="110004" y="5116"/>
                  </a:moveTo>
                  <a:lnTo>
                    <a:pt x="110004" y="26121"/>
                  </a:lnTo>
                  <a:lnTo>
                    <a:pt x="111135" y="26121"/>
                  </a:lnTo>
                  <a:lnTo>
                    <a:pt x="111135" y="5116"/>
                  </a:lnTo>
                  <a:close/>
                  <a:moveTo>
                    <a:pt x="112448" y="8919"/>
                  </a:moveTo>
                  <a:lnTo>
                    <a:pt x="112448" y="26121"/>
                  </a:lnTo>
                  <a:lnTo>
                    <a:pt x="113580" y="26121"/>
                  </a:lnTo>
                  <a:lnTo>
                    <a:pt x="113580" y="8919"/>
                  </a:lnTo>
                  <a:close/>
                  <a:moveTo>
                    <a:pt x="114893" y="16162"/>
                  </a:moveTo>
                  <a:lnTo>
                    <a:pt x="114893" y="26121"/>
                  </a:lnTo>
                  <a:lnTo>
                    <a:pt x="116024" y="26121"/>
                  </a:lnTo>
                  <a:lnTo>
                    <a:pt x="116024" y="16162"/>
                  </a:lnTo>
                  <a:close/>
                  <a:moveTo>
                    <a:pt x="117337" y="20870"/>
                  </a:moveTo>
                  <a:lnTo>
                    <a:pt x="117337" y="26121"/>
                  </a:lnTo>
                  <a:lnTo>
                    <a:pt x="118469" y="26121"/>
                  </a:lnTo>
                  <a:lnTo>
                    <a:pt x="118469" y="20870"/>
                  </a:lnTo>
                  <a:close/>
                  <a:moveTo>
                    <a:pt x="119782" y="16614"/>
                  </a:moveTo>
                  <a:lnTo>
                    <a:pt x="119782" y="26121"/>
                  </a:lnTo>
                  <a:lnTo>
                    <a:pt x="120913" y="26121"/>
                  </a:lnTo>
                  <a:lnTo>
                    <a:pt x="120913" y="16614"/>
                  </a:lnTo>
                  <a:close/>
                  <a:moveTo>
                    <a:pt x="122226" y="1902"/>
                  </a:moveTo>
                  <a:lnTo>
                    <a:pt x="122226" y="26121"/>
                  </a:lnTo>
                  <a:lnTo>
                    <a:pt x="123358" y="26121"/>
                  </a:lnTo>
                  <a:lnTo>
                    <a:pt x="123358" y="1902"/>
                  </a:lnTo>
                  <a:close/>
                  <a:moveTo>
                    <a:pt x="124671" y="6519"/>
                  </a:moveTo>
                  <a:lnTo>
                    <a:pt x="124671" y="26121"/>
                  </a:lnTo>
                  <a:lnTo>
                    <a:pt x="125802" y="26121"/>
                  </a:lnTo>
                  <a:lnTo>
                    <a:pt x="125802" y="6519"/>
                  </a:lnTo>
                  <a:close/>
                  <a:moveTo>
                    <a:pt x="127115" y="5025"/>
                  </a:moveTo>
                  <a:lnTo>
                    <a:pt x="127115" y="26121"/>
                  </a:lnTo>
                  <a:lnTo>
                    <a:pt x="128247" y="26121"/>
                  </a:lnTo>
                  <a:lnTo>
                    <a:pt x="128247" y="5025"/>
                  </a:lnTo>
                  <a:close/>
                  <a:moveTo>
                    <a:pt x="129560" y="11952"/>
                  </a:moveTo>
                  <a:lnTo>
                    <a:pt x="129560" y="26121"/>
                  </a:lnTo>
                  <a:lnTo>
                    <a:pt x="130691" y="26121"/>
                  </a:lnTo>
                  <a:lnTo>
                    <a:pt x="130691" y="11952"/>
                  </a:lnTo>
                  <a:close/>
                  <a:moveTo>
                    <a:pt x="132004" y="16343"/>
                  </a:moveTo>
                  <a:lnTo>
                    <a:pt x="132004" y="26121"/>
                  </a:lnTo>
                  <a:lnTo>
                    <a:pt x="133136" y="26121"/>
                  </a:lnTo>
                  <a:lnTo>
                    <a:pt x="133136" y="16343"/>
                  </a:lnTo>
                  <a:close/>
                  <a:moveTo>
                    <a:pt x="134449" y="18968"/>
                  </a:moveTo>
                  <a:lnTo>
                    <a:pt x="134449" y="26121"/>
                  </a:lnTo>
                  <a:lnTo>
                    <a:pt x="135580" y="26121"/>
                  </a:lnTo>
                  <a:lnTo>
                    <a:pt x="135580" y="18968"/>
                  </a:lnTo>
                  <a:close/>
                  <a:moveTo>
                    <a:pt x="136893" y="1"/>
                  </a:moveTo>
                  <a:lnTo>
                    <a:pt x="136893" y="26121"/>
                  </a:lnTo>
                  <a:lnTo>
                    <a:pt x="138025" y="26121"/>
                  </a:lnTo>
                  <a:lnTo>
                    <a:pt x="138025" y="1"/>
                  </a:lnTo>
                  <a:close/>
                  <a:moveTo>
                    <a:pt x="139338" y="2988"/>
                  </a:moveTo>
                  <a:lnTo>
                    <a:pt x="139338" y="26121"/>
                  </a:lnTo>
                  <a:lnTo>
                    <a:pt x="140469" y="26121"/>
                  </a:lnTo>
                  <a:lnTo>
                    <a:pt x="140469" y="2988"/>
                  </a:lnTo>
                  <a:close/>
                  <a:moveTo>
                    <a:pt x="141782" y="5161"/>
                  </a:moveTo>
                  <a:lnTo>
                    <a:pt x="141782" y="26121"/>
                  </a:lnTo>
                  <a:lnTo>
                    <a:pt x="142914" y="26121"/>
                  </a:lnTo>
                  <a:lnTo>
                    <a:pt x="142914" y="5161"/>
                  </a:lnTo>
                  <a:close/>
                  <a:moveTo>
                    <a:pt x="144227" y="7244"/>
                  </a:moveTo>
                  <a:lnTo>
                    <a:pt x="144227" y="26121"/>
                  </a:lnTo>
                  <a:lnTo>
                    <a:pt x="145359" y="26121"/>
                  </a:lnTo>
                  <a:lnTo>
                    <a:pt x="145359" y="7244"/>
                  </a:lnTo>
                  <a:close/>
                  <a:moveTo>
                    <a:pt x="146671" y="9054"/>
                  </a:moveTo>
                  <a:lnTo>
                    <a:pt x="146671" y="26121"/>
                  </a:lnTo>
                  <a:lnTo>
                    <a:pt x="147803" y="26121"/>
                  </a:lnTo>
                  <a:lnTo>
                    <a:pt x="147803" y="9054"/>
                  </a:lnTo>
                  <a:close/>
                  <a:moveTo>
                    <a:pt x="149116" y="5025"/>
                  </a:moveTo>
                  <a:lnTo>
                    <a:pt x="149116" y="26121"/>
                  </a:lnTo>
                  <a:lnTo>
                    <a:pt x="150248" y="26121"/>
                  </a:lnTo>
                  <a:lnTo>
                    <a:pt x="150248" y="5025"/>
                  </a:lnTo>
                  <a:close/>
                  <a:moveTo>
                    <a:pt x="151560" y="1"/>
                  </a:moveTo>
                  <a:lnTo>
                    <a:pt x="151560" y="26121"/>
                  </a:lnTo>
                  <a:lnTo>
                    <a:pt x="152692" y="26121"/>
                  </a:lnTo>
                  <a:lnTo>
                    <a:pt x="152692" y="1"/>
                  </a:lnTo>
                  <a:close/>
                  <a:moveTo>
                    <a:pt x="154005" y="3758"/>
                  </a:moveTo>
                  <a:lnTo>
                    <a:pt x="154005" y="26121"/>
                  </a:lnTo>
                  <a:lnTo>
                    <a:pt x="155137" y="26121"/>
                  </a:lnTo>
                  <a:lnTo>
                    <a:pt x="155137" y="3758"/>
                  </a:lnTo>
                  <a:close/>
                  <a:moveTo>
                    <a:pt x="156495" y="5976"/>
                  </a:moveTo>
                  <a:lnTo>
                    <a:pt x="156495" y="26121"/>
                  </a:lnTo>
                  <a:lnTo>
                    <a:pt x="157626" y="26121"/>
                  </a:lnTo>
                  <a:lnTo>
                    <a:pt x="157626" y="5976"/>
                  </a:lnTo>
                  <a:close/>
                  <a:moveTo>
                    <a:pt x="158939" y="9190"/>
                  </a:moveTo>
                  <a:lnTo>
                    <a:pt x="158939" y="26121"/>
                  </a:lnTo>
                  <a:lnTo>
                    <a:pt x="160071" y="26121"/>
                  </a:lnTo>
                  <a:lnTo>
                    <a:pt x="160071" y="9190"/>
                  </a:lnTo>
                  <a:close/>
                  <a:moveTo>
                    <a:pt x="161384" y="12902"/>
                  </a:moveTo>
                  <a:lnTo>
                    <a:pt x="161384" y="26121"/>
                  </a:lnTo>
                  <a:lnTo>
                    <a:pt x="162515" y="26121"/>
                  </a:lnTo>
                  <a:lnTo>
                    <a:pt x="162515" y="12902"/>
                  </a:lnTo>
                  <a:close/>
                  <a:moveTo>
                    <a:pt x="163828" y="21368"/>
                  </a:moveTo>
                  <a:lnTo>
                    <a:pt x="163828" y="26121"/>
                  </a:lnTo>
                  <a:lnTo>
                    <a:pt x="164960" y="26121"/>
                  </a:lnTo>
                  <a:lnTo>
                    <a:pt x="164960" y="21368"/>
                  </a:lnTo>
                  <a:close/>
                  <a:moveTo>
                    <a:pt x="166273" y="23405"/>
                  </a:moveTo>
                  <a:lnTo>
                    <a:pt x="166273" y="26121"/>
                  </a:lnTo>
                  <a:lnTo>
                    <a:pt x="167405" y="26121"/>
                  </a:lnTo>
                  <a:lnTo>
                    <a:pt x="167405" y="23405"/>
                  </a:lnTo>
                  <a:close/>
                  <a:moveTo>
                    <a:pt x="168717" y="19693"/>
                  </a:moveTo>
                  <a:lnTo>
                    <a:pt x="168717" y="26121"/>
                  </a:lnTo>
                  <a:lnTo>
                    <a:pt x="169849" y="26121"/>
                  </a:lnTo>
                  <a:lnTo>
                    <a:pt x="169849" y="19693"/>
                  </a:lnTo>
                  <a:close/>
                  <a:moveTo>
                    <a:pt x="171162" y="4030"/>
                  </a:moveTo>
                  <a:lnTo>
                    <a:pt x="171162" y="26121"/>
                  </a:lnTo>
                  <a:lnTo>
                    <a:pt x="172294" y="26121"/>
                  </a:lnTo>
                  <a:lnTo>
                    <a:pt x="172294" y="4030"/>
                  </a:lnTo>
                  <a:close/>
                  <a:moveTo>
                    <a:pt x="173606" y="7742"/>
                  </a:moveTo>
                  <a:lnTo>
                    <a:pt x="173606" y="26121"/>
                  </a:lnTo>
                  <a:lnTo>
                    <a:pt x="174738" y="26121"/>
                  </a:lnTo>
                  <a:lnTo>
                    <a:pt x="174738" y="7742"/>
                  </a:lnTo>
                  <a:close/>
                  <a:moveTo>
                    <a:pt x="176006" y="13400"/>
                  </a:moveTo>
                  <a:lnTo>
                    <a:pt x="176006" y="26121"/>
                  </a:lnTo>
                  <a:lnTo>
                    <a:pt x="177137" y="26121"/>
                  </a:lnTo>
                  <a:lnTo>
                    <a:pt x="177137" y="13400"/>
                  </a:lnTo>
                  <a:close/>
                  <a:moveTo>
                    <a:pt x="178450" y="24401"/>
                  </a:moveTo>
                  <a:lnTo>
                    <a:pt x="178450" y="26121"/>
                  </a:lnTo>
                  <a:lnTo>
                    <a:pt x="179582" y="26121"/>
                  </a:lnTo>
                  <a:lnTo>
                    <a:pt x="179582" y="24401"/>
                  </a:lnTo>
                  <a:close/>
                  <a:moveTo>
                    <a:pt x="180895" y="9054"/>
                  </a:moveTo>
                  <a:lnTo>
                    <a:pt x="180895" y="26121"/>
                  </a:lnTo>
                  <a:lnTo>
                    <a:pt x="182026" y="26121"/>
                  </a:lnTo>
                  <a:lnTo>
                    <a:pt x="182026" y="9054"/>
                  </a:lnTo>
                  <a:close/>
                  <a:moveTo>
                    <a:pt x="183339" y="5750"/>
                  </a:moveTo>
                  <a:lnTo>
                    <a:pt x="183339" y="26121"/>
                  </a:lnTo>
                  <a:lnTo>
                    <a:pt x="184471" y="26121"/>
                  </a:lnTo>
                  <a:lnTo>
                    <a:pt x="184471" y="5750"/>
                  </a:lnTo>
                  <a:close/>
                  <a:moveTo>
                    <a:pt x="185784" y="14441"/>
                  </a:moveTo>
                  <a:lnTo>
                    <a:pt x="185784" y="26121"/>
                  </a:lnTo>
                  <a:lnTo>
                    <a:pt x="186915" y="26121"/>
                  </a:lnTo>
                  <a:lnTo>
                    <a:pt x="186915" y="14441"/>
                  </a:lnTo>
                  <a:close/>
                  <a:moveTo>
                    <a:pt x="188228" y="18018"/>
                  </a:moveTo>
                  <a:lnTo>
                    <a:pt x="188228" y="26121"/>
                  </a:lnTo>
                  <a:lnTo>
                    <a:pt x="189360" y="26121"/>
                  </a:lnTo>
                  <a:lnTo>
                    <a:pt x="189360" y="18018"/>
                  </a:lnTo>
                  <a:close/>
                  <a:moveTo>
                    <a:pt x="190673" y="21503"/>
                  </a:moveTo>
                  <a:lnTo>
                    <a:pt x="190673" y="26121"/>
                  </a:lnTo>
                  <a:lnTo>
                    <a:pt x="191804" y="26121"/>
                  </a:lnTo>
                  <a:lnTo>
                    <a:pt x="191804" y="21503"/>
                  </a:lnTo>
                  <a:close/>
                  <a:moveTo>
                    <a:pt x="193117" y="23133"/>
                  </a:moveTo>
                  <a:lnTo>
                    <a:pt x="193117" y="26121"/>
                  </a:lnTo>
                  <a:lnTo>
                    <a:pt x="194249" y="26121"/>
                  </a:lnTo>
                  <a:lnTo>
                    <a:pt x="194249" y="23133"/>
                  </a:lnTo>
                  <a:close/>
                  <a:moveTo>
                    <a:pt x="195607" y="24265"/>
                  </a:moveTo>
                  <a:lnTo>
                    <a:pt x="195607" y="26121"/>
                  </a:lnTo>
                  <a:lnTo>
                    <a:pt x="196739" y="26121"/>
                  </a:lnTo>
                  <a:lnTo>
                    <a:pt x="196739" y="24265"/>
                  </a:lnTo>
                  <a:close/>
                  <a:moveTo>
                    <a:pt x="198052" y="21820"/>
                  </a:moveTo>
                  <a:lnTo>
                    <a:pt x="198052" y="26121"/>
                  </a:lnTo>
                  <a:lnTo>
                    <a:pt x="199183" y="26121"/>
                  </a:lnTo>
                  <a:lnTo>
                    <a:pt x="199183" y="2182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38"/>
            <p:cNvSpPr/>
            <p:nvPr/>
          </p:nvSpPr>
          <p:spPr>
            <a:xfrm>
              <a:off x="6869074" y="588323"/>
              <a:ext cx="2275705" cy="297853"/>
            </a:xfrm>
            <a:custGeom>
              <a:rect b="b" l="l" r="r" t="t"/>
              <a:pathLst>
                <a:path extrusionOk="0" h="26076" w="199230">
                  <a:moveTo>
                    <a:pt x="1" y="1"/>
                  </a:moveTo>
                  <a:lnTo>
                    <a:pt x="1" y="26076"/>
                  </a:lnTo>
                  <a:lnTo>
                    <a:pt x="1178" y="26076"/>
                  </a:lnTo>
                  <a:lnTo>
                    <a:pt x="1178" y="1"/>
                  </a:lnTo>
                  <a:close/>
                  <a:moveTo>
                    <a:pt x="2491" y="6474"/>
                  </a:moveTo>
                  <a:lnTo>
                    <a:pt x="2491" y="26076"/>
                  </a:lnTo>
                  <a:lnTo>
                    <a:pt x="3622" y="26076"/>
                  </a:lnTo>
                  <a:lnTo>
                    <a:pt x="3622" y="6474"/>
                  </a:lnTo>
                  <a:close/>
                  <a:moveTo>
                    <a:pt x="4935" y="11861"/>
                  </a:moveTo>
                  <a:lnTo>
                    <a:pt x="4935" y="26076"/>
                  </a:lnTo>
                  <a:lnTo>
                    <a:pt x="6067" y="26076"/>
                  </a:lnTo>
                  <a:lnTo>
                    <a:pt x="6067" y="11861"/>
                  </a:lnTo>
                  <a:close/>
                  <a:moveTo>
                    <a:pt x="7334" y="14849"/>
                  </a:moveTo>
                  <a:lnTo>
                    <a:pt x="7334" y="26076"/>
                  </a:lnTo>
                  <a:lnTo>
                    <a:pt x="8466" y="26076"/>
                  </a:lnTo>
                  <a:lnTo>
                    <a:pt x="8466" y="14849"/>
                  </a:lnTo>
                  <a:close/>
                  <a:moveTo>
                    <a:pt x="9779" y="23903"/>
                  </a:moveTo>
                  <a:lnTo>
                    <a:pt x="9779" y="26076"/>
                  </a:lnTo>
                  <a:lnTo>
                    <a:pt x="10911" y="26076"/>
                  </a:lnTo>
                  <a:lnTo>
                    <a:pt x="10911" y="23903"/>
                  </a:lnTo>
                  <a:close/>
                  <a:moveTo>
                    <a:pt x="12269" y="8602"/>
                  </a:moveTo>
                  <a:lnTo>
                    <a:pt x="12269" y="26076"/>
                  </a:lnTo>
                  <a:lnTo>
                    <a:pt x="13400" y="26076"/>
                  </a:lnTo>
                  <a:lnTo>
                    <a:pt x="13400" y="8602"/>
                  </a:lnTo>
                  <a:close/>
                  <a:moveTo>
                    <a:pt x="14713" y="11137"/>
                  </a:moveTo>
                  <a:lnTo>
                    <a:pt x="14713" y="26076"/>
                  </a:lnTo>
                  <a:lnTo>
                    <a:pt x="15845" y="26076"/>
                  </a:lnTo>
                  <a:lnTo>
                    <a:pt x="15845" y="11137"/>
                  </a:lnTo>
                  <a:close/>
                  <a:moveTo>
                    <a:pt x="17158" y="12133"/>
                  </a:moveTo>
                  <a:lnTo>
                    <a:pt x="17158" y="26076"/>
                  </a:lnTo>
                  <a:lnTo>
                    <a:pt x="18289" y="26076"/>
                  </a:lnTo>
                  <a:lnTo>
                    <a:pt x="18289" y="12133"/>
                  </a:lnTo>
                  <a:close/>
                  <a:moveTo>
                    <a:pt x="19602" y="15981"/>
                  </a:moveTo>
                  <a:lnTo>
                    <a:pt x="19602" y="26076"/>
                  </a:lnTo>
                  <a:lnTo>
                    <a:pt x="20734" y="26076"/>
                  </a:lnTo>
                  <a:lnTo>
                    <a:pt x="20734" y="15981"/>
                  </a:lnTo>
                  <a:close/>
                  <a:moveTo>
                    <a:pt x="22047" y="22454"/>
                  </a:moveTo>
                  <a:lnTo>
                    <a:pt x="22047" y="26076"/>
                  </a:lnTo>
                  <a:lnTo>
                    <a:pt x="23178" y="26076"/>
                  </a:lnTo>
                  <a:lnTo>
                    <a:pt x="23178" y="22454"/>
                  </a:lnTo>
                  <a:close/>
                  <a:moveTo>
                    <a:pt x="24491" y="13129"/>
                  </a:moveTo>
                  <a:lnTo>
                    <a:pt x="24491" y="26076"/>
                  </a:lnTo>
                  <a:lnTo>
                    <a:pt x="25623" y="26076"/>
                  </a:lnTo>
                  <a:lnTo>
                    <a:pt x="25623" y="13129"/>
                  </a:lnTo>
                  <a:close/>
                  <a:moveTo>
                    <a:pt x="26936" y="15664"/>
                  </a:moveTo>
                  <a:lnTo>
                    <a:pt x="26936" y="26076"/>
                  </a:lnTo>
                  <a:lnTo>
                    <a:pt x="28067" y="26076"/>
                  </a:lnTo>
                  <a:lnTo>
                    <a:pt x="28067" y="15664"/>
                  </a:lnTo>
                  <a:close/>
                  <a:moveTo>
                    <a:pt x="29380" y="18788"/>
                  </a:moveTo>
                  <a:lnTo>
                    <a:pt x="29380" y="26076"/>
                  </a:lnTo>
                  <a:lnTo>
                    <a:pt x="30512" y="26076"/>
                  </a:lnTo>
                  <a:lnTo>
                    <a:pt x="30512" y="18788"/>
                  </a:lnTo>
                  <a:close/>
                  <a:moveTo>
                    <a:pt x="31825" y="23903"/>
                  </a:moveTo>
                  <a:lnTo>
                    <a:pt x="31825" y="26076"/>
                  </a:lnTo>
                  <a:lnTo>
                    <a:pt x="32957" y="26076"/>
                  </a:lnTo>
                  <a:lnTo>
                    <a:pt x="32957" y="23903"/>
                  </a:lnTo>
                  <a:close/>
                  <a:moveTo>
                    <a:pt x="34269" y="19240"/>
                  </a:moveTo>
                  <a:lnTo>
                    <a:pt x="34269" y="26076"/>
                  </a:lnTo>
                  <a:lnTo>
                    <a:pt x="35401" y="26076"/>
                  </a:lnTo>
                  <a:lnTo>
                    <a:pt x="35401" y="19240"/>
                  </a:lnTo>
                  <a:close/>
                  <a:moveTo>
                    <a:pt x="36714" y="15392"/>
                  </a:moveTo>
                  <a:lnTo>
                    <a:pt x="36714" y="26076"/>
                  </a:lnTo>
                  <a:lnTo>
                    <a:pt x="37846" y="26076"/>
                  </a:lnTo>
                  <a:lnTo>
                    <a:pt x="37846" y="15392"/>
                  </a:lnTo>
                  <a:close/>
                  <a:moveTo>
                    <a:pt x="39158" y="17520"/>
                  </a:moveTo>
                  <a:lnTo>
                    <a:pt x="39158" y="26076"/>
                  </a:lnTo>
                  <a:lnTo>
                    <a:pt x="40290" y="26076"/>
                  </a:lnTo>
                  <a:lnTo>
                    <a:pt x="40290" y="17520"/>
                  </a:lnTo>
                  <a:close/>
                  <a:moveTo>
                    <a:pt x="41603" y="20779"/>
                  </a:moveTo>
                  <a:lnTo>
                    <a:pt x="41603" y="26076"/>
                  </a:lnTo>
                  <a:lnTo>
                    <a:pt x="42735" y="26076"/>
                  </a:lnTo>
                  <a:lnTo>
                    <a:pt x="42735" y="20779"/>
                  </a:lnTo>
                  <a:close/>
                  <a:moveTo>
                    <a:pt x="44047" y="24310"/>
                  </a:moveTo>
                  <a:lnTo>
                    <a:pt x="44047" y="26076"/>
                  </a:lnTo>
                  <a:lnTo>
                    <a:pt x="45179" y="26076"/>
                  </a:lnTo>
                  <a:lnTo>
                    <a:pt x="45179" y="24310"/>
                  </a:lnTo>
                  <a:close/>
                  <a:moveTo>
                    <a:pt x="46492" y="18109"/>
                  </a:moveTo>
                  <a:lnTo>
                    <a:pt x="46492" y="26076"/>
                  </a:lnTo>
                  <a:lnTo>
                    <a:pt x="47624" y="26076"/>
                  </a:lnTo>
                  <a:lnTo>
                    <a:pt x="47624" y="18109"/>
                  </a:lnTo>
                  <a:close/>
                  <a:moveTo>
                    <a:pt x="48936" y="15392"/>
                  </a:moveTo>
                  <a:lnTo>
                    <a:pt x="48936" y="26076"/>
                  </a:lnTo>
                  <a:lnTo>
                    <a:pt x="50068" y="26076"/>
                  </a:lnTo>
                  <a:lnTo>
                    <a:pt x="50068" y="15392"/>
                  </a:lnTo>
                  <a:close/>
                  <a:moveTo>
                    <a:pt x="51381" y="20644"/>
                  </a:moveTo>
                  <a:lnTo>
                    <a:pt x="51381" y="26076"/>
                  </a:lnTo>
                  <a:lnTo>
                    <a:pt x="52513" y="26076"/>
                  </a:lnTo>
                  <a:lnTo>
                    <a:pt x="52513" y="20644"/>
                  </a:lnTo>
                  <a:close/>
                  <a:moveTo>
                    <a:pt x="53780" y="24718"/>
                  </a:moveTo>
                  <a:lnTo>
                    <a:pt x="53780" y="26076"/>
                  </a:lnTo>
                  <a:lnTo>
                    <a:pt x="54912" y="26076"/>
                  </a:lnTo>
                  <a:lnTo>
                    <a:pt x="54912" y="24718"/>
                  </a:lnTo>
                  <a:close/>
                  <a:moveTo>
                    <a:pt x="56225" y="6927"/>
                  </a:moveTo>
                  <a:lnTo>
                    <a:pt x="56225" y="26076"/>
                  </a:lnTo>
                  <a:lnTo>
                    <a:pt x="57356" y="26076"/>
                  </a:lnTo>
                  <a:lnTo>
                    <a:pt x="57356" y="6927"/>
                  </a:lnTo>
                  <a:close/>
                  <a:moveTo>
                    <a:pt x="58669" y="14894"/>
                  </a:moveTo>
                  <a:lnTo>
                    <a:pt x="58669" y="26076"/>
                  </a:lnTo>
                  <a:lnTo>
                    <a:pt x="59801" y="26076"/>
                  </a:lnTo>
                  <a:lnTo>
                    <a:pt x="59801" y="14894"/>
                  </a:lnTo>
                  <a:close/>
                  <a:moveTo>
                    <a:pt x="61114" y="16388"/>
                  </a:moveTo>
                  <a:lnTo>
                    <a:pt x="61114" y="26076"/>
                  </a:lnTo>
                  <a:lnTo>
                    <a:pt x="62246" y="26076"/>
                  </a:lnTo>
                  <a:lnTo>
                    <a:pt x="62246" y="16388"/>
                  </a:lnTo>
                  <a:close/>
                  <a:moveTo>
                    <a:pt x="63558" y="21006"/>
                  </a:moveTo>
                  <a:lnTo>
                    <a:pt x="63558" y="26076"/>
                  </a:lnTo>
                  <a:lnTo>
                    <a:pt x="64690" y="26076"/>
                  </a:lnTo>
                  <a:lnTo>
                    <a:pt x="64690" y="21006"/>
                  </a:lnTo>
                  <a:close/>
                  <a:moveTo>
                    <a:pt x="66003" y="20553"/>
                  </a:moveTo>
                  <a:lnTo>
                    <a:pt x="66003" y="26076"/>
                  </a:lnTo>
                  <a:lnTo>
                    <a:pt x="67135" y="26076"/>
                  </a:lnTo>
                  <a:lnTo>
                    <a:pt x="67135" y="20553"/>
                  </a:lnTo>
                  <a:close/>
                  <a:moveTo>
                    <a:pt x="68447" y="23360"/>
                  </a:moveTo>
                  <a:lnTo>
                    <a:pt x="68447" y="26076"/>
                  </a:lnTo>
                  <a:lnTo>
                    <a:pt x="69579" y="26076"/>
                  </a:lnTo>
                  <a:lnTo>
                    <a:pt x="69579" y="23360"/>
                  </a:lnTo>
                  <a:close/>
                  <a:moveTo>
                    <a:pt x="70937" y="13265"/>
                  </a:moveTo>
                  <a:lnTo>
                    <a:pt x="70937" y="26076"/>
                  </a:lnTo>
                  <a:lnTo>
                    <a:pt x="72069" y="26076"/>
                  </a:lnTo>
                  <a:lnTo>
                    <a:pt x="72069" y="13265"/>
                  </a:lnTo>
                  <a:close/>
                  <a:moveTo>
                    <a:pt x="73382" y="15257"/>
                  </a:moveTo>
                  <a:lnTo>
                    <a:pt x="73382" y="26076"/>
                  </a:lnTo>
                  <a:lnTo>
                    <a:pt x="74513" y="26076"/>
                  </a:lnTo>
                  <a:lnTo>
                    <a:pt x="74513" y="15257"/>
                  </a:lnTo>
                  <a:close/>
                  <a:moveTo>
                    <a:pt x="75826" y="17656"/>
                  </a:moveTo>
                  <a:lnTo>
                    <a:pt x="75826" y="26076"/>
                  </a:lnTo>
                  <a:lnTo>
                    <a:pt x="76958" y="26076"/>
                  </a:lnTo>
                  <a:lnTo>
                    <a:pt x="76958" y="17656"/>
                  </a:lnTo>
                  <a:close/>
                  <a:moveTo>
                    <a:pt x="78271" y="23767"/>
                  </a:moveTo>
                  <a:lnTo>
                    <a:pt x="78271" y="26076"/>
                  </a:lnTo>
                  <a:lnTo>
                    <a:pt x="79402" y="26076"/>
                  </a:lnTo>
                  <a:lnTo>
                    <a:pt x="79402" y="23767"/>
                  </a:lnTo>
                  <a:close/>
                  <a:moveTo>
                    <a:pt x="80715" y="15257"/>
                  </a:moveTo>
                  <a:lnTo>
                    <a:pt x="80715" y="26076"/>
                  </a:lnTo>
                  <a:lnTo>
                    <a:pt x="81847" y="26076"/>
                  </a:lnTo>
                  <a:lnTo>
                    <a:pt x="81847" y="15257"/>
                  </a:lnTo>
                  <a:close/>
                  <a:moveTo>
                    <a:pt x="83160" y="18788"/>
                  </a:moveTo>
                  <a:lnTo>
                    <a:pt x="83160" y="26076"/>
                  </a:lnTo>
                  <a:lnTo>
                    <a:pt x="84291" y="26076"/>
                  </a:lnTo>
                  <a:lnTo>
                    <a:pt x="84291" y="18788"/>
                  </a:lnTo>
                  <a:close/>
                  <a:moveTo>
                    <a:pt x="85604" y="24039"/>
                  </a:moveTo>
                  <a:lnTo>
                    <a:pt x="85604" y="26076"/>
                  </a:lnTo>
                  <a:lnTo>
                    <a:pt x="86736" y="26076"/>
                  </a:lnTo>
                  <a:lnTo>
                    <a:pt x="86736" y="24039"/>
                  </a:lnTo>
                  <a:close/>
                  <a:moveTo>
                    <a:pt x="88049" y="23903"/>
                  </a:moveTo>
                  <a:lnTo>
                    <a:pt x="88049" y="26076"/>
                  </a:lnTo>
                  <a:lnTo>
                    <a:pt x="89181" y="26076"/>
                  </a:lnTo>
                  <a:lnTo>
                    <a:pt x="89181" y="23903"/>
                  </a:lnTo>
                  <a:close/>
                  <a:moveTo>
                    <a:pt x="90493" y="17927"/>
                  </a:moveTo>
                  <a:lnTo>
                    <a:pt x="90493" y="26076"/>
                  </a:lnTo>
                  <a:lnTo>
                    <a:pt x="91625" y="26076"/>
                  </a:lnTo>
                  <a:lnTo>
                    <a:pt x="91625" y="17927"/>
                  </a:lnTo>
                  <a:close/>
                  <a:moveTo>
                    <a:pt x="92938" y="20915"/>
                  </a:moveTo>
                  <a:lnTo>
                    <a:pt x="92938" y="26076"/>
                  </a:lnTo>
                  <a:lnTo>
                    <a:pt x="94070" y="26076"/>
                  </a:lnTo>
                  <a:lnTo>
                    <a:pt x="94070" y="20915"/>
                  </a:lnTo>
                  <a:close/>
                  <a:moveTo>
                    <a:pt x="95382" y="24446"/>
                  </a:moveTo>
                  <a:lnTo>
                    <a:pt x="95382" y="26076"/>
                  </a:lnTo>
                  <a:lnTo>
                    <a:pt x="96514" y="26076"/>
                  </a:lnTo>
                  <a:lnTo>
                    <a:pt x="96514" y="24446"/>
                  </a:lnTo>
                  <a:close/>
                  <a:moveTo>
                    <a:pt x="97827" y="24175"/>
                  </a:moveTo>
                  <a:lnTo>
                    <a:pt x="97827" y="26076"/>
                  </a:lnTo>
                  <a:lnTo>
                    <a:pt x="98959" y="26076"/>
                  </a:lnTo>
                  <a:lnTo>
                    <a:pt x="98959" y="24175"/>
                  </a:lnTo>
                  <a:close/>
                  <a:moveTo>
                    <a:pt x="100271" y="22047"/>
                  </a:moveTo>
                  <a:lnTo>
                    <a:pt x="100271" y="26076"/>
                  </a:lnTo>
                  <a:lnTo>
                    <a:pt x="101403" y="26076"/>
                  </a:lnTo>
                  <a:lnTo>
                    <a:pt x="101403" y="22047"/>
                  </a:lnTo>
                  <a:close/>
                  <a:moveTo>
                    <a:pt x="102716" y="16660"/>
                  </a:moveTo>
                  <a:lnTo>
                    <a:pt x="102716" y="26076"/>
                  </a:lnTo>
                  <a:lnTo>
                    <a:pt x="103848" y="26076"/>
                  </a:lnTo>
                  <a:lnTo>
                    <a:pt x="103848" y="16660"/>
                  </a:lnTo>
                  <a:close/>
                  <a:moveTo>
                    <a:pt x="105160" y="24808"/>
                  </a:moveTo>
                  <a:lnTo>
                    <a:pt x="105160" y="26076"/>
                  </a:lnTo>
                  <a:lnTo>
                    <a:pt x="106292" y="26076"/>
                  </a:lnTo>
                  <a:lnTo>
                    <a:pt x="106292" y="24808"/>
                  </a:lnTo>
                  <a:close/>
                  <a:moveTo>
                    <a:pt x="107605" y="21096"/>
                  </a:moveTo>
                  <a:lnTo>
                    <a:pt x="107605" y="26076"/>
                  </a:lnTo>
                  <a:lnTo>
                    <a:pt x="108737" y="26076"/>
                  </a:lnTo>
                  <a:lnTo>
                    <a:pt x="108737" y="21096"/>
                  </a:lnTo>
                  <a:close/>
                  <a:moveTo>
                    <a:pt x="110050" y="18109"/>
                  </a:moveTo>
                  <a:lnTo>
                    <a:pt x="110050" y="26076"/>
                  </a:lnTo>
                  <a:lnTo>
                    <a:pt x="111181" y="26076"/>
                  </a:lnTo>
                  <a:lnTo>
                    <a:pt x="111181" y="18109"/>
                  </a:lnTo>
                  <a:close/>
                  <a:moveTo>
                    <a:pt x="112494" y="7833"/>
                  </a:moveTo>
                  <a:lnTo>
                    <a:pt x="112494" y="26076"/>
                  </a:lnTo>
                  <a:lnTo>
                    <a:pt x="113626" y="26076"/>
                  </a:lnTo>
                  <a:lnTo>
                    <a:pt x="113626" y="7833"/>
                  </a:lnTo>
                  <a:close/>
                  <a:moveTo>
                    <a:pt x="114939" y="13174"/>
                  </a:moveTo>
                  <a:lnTo>
                    <a:pt x="114939" y="26076"/>
                  </a:lnTo>
                  <a:lnTo>
                    <a:pt x="116070" y="26076"/>
                  </a:lnTo>
                  <a:lnTo>
                    <a:pt x="116070" y="13174"/>
                  </a:lnTo>
                  <a:close/>
                  <a:moveTo>
                    <a:pt x="117383" y="16207"/>
                  </a:moveTo>
                  <a:lnTo>
                    <a:pt x="117383" y="26076"/>
                  </a:lnTo>
                  <a:lnTo>
                    <a:pt x="118515" y="26076"/>
                  </a:lnTo>
                  <a:lnTo>
                    <a:pt x="118515" y="16207"/>
                  </a:lnTo>
                  <a:close/>
                  <a:moveTo>
                    <a:pt x="119828" y="22726"/>
                  </a:moveTo>
                  <a:lnTo>
                    <a:pt x="119828" y="26076"/>
                  </a:lnTo>
                  <a:lnTo>
                    <a:pt x="120959" y="26076"/>
                  </a:lnTo>
                  <a:lnTo>
                    <a:pt x="120959" y="22726"/>
                  </a:lnTo>
                  <a:close/>
                  <a:moveTo>
                    <a:pt x="122272" y="24899"/>
                  </a:moveTo>
                  <a:lnTo>
                    <a:pt x="122272" y="26076"/>
                  </a:lnTo>
                  <a:lnTo>
                    <a:pt x="123404" y="26076"/>
                  </a:lnTo>
                  <a:lnTo>
                    <a:pt x="123404" y="24899"/>
                  </a:lnTo>
                  <a:close/>
                  <a:moveTo>
                    <a:pt x="124717" y="19965"/>
                  </a:moveTo>
                  <a:lnTo>
                    <a:pt x="124717" y="26076"/>
                  </a:lnTo>
                  <a:lnTo>
                    <a:pt x="125848" y="26076"/>
                  </a:lnTo>
                  <a:lnTo>
                    <a:pt x="125848" y="19965"/>
                  </a:lnTo>
                  <a:close/>
                  <a:moveTo>
                    <a:pt x="127161" y="11318"/>
                  </a:moveTo>
                  <a:lnTo>
                    <a:pt x="127161" y="26076"/>
                  </a:lnTo>
                  <a:lnTo>
                    <a:pt x="128293" y="26076"/>
                  </a:lnTo>
                  <a:lnTo>
                    <a:pt x="128293" y="11318"/>
                  </a:lnTo>
                  <a:close/>
                  <a:moveTo>
                    <a:pt x="129606" y="11001"/>
                  </a:moveTo>
                  <a:lnTo>
                    <a:pt x="129606" y="26076"/>
                  </a:lnTo>
                  <a:lnTo>
                    <a:pt x="130737" y="26076"/>
                  </a:lnTo>
                  <a:lnTo>
                    <a:pt x="130737" y="11001"/>
                  </a:lnTo>
                  <a:close/>
                  <a:moveTo>
                    <a:pt x="132050" y="19331"/>
                  </a:moveTo>
                  <a:lnTo>
                    <a:pt x="132050" y="26076"/>
                  </a:lnTo>
                  <a:lnTo>
                    <a:pt x="133182" y="26076"/>
                  </a:lnTo>
                  <a:lnTo>
                    <a:pt x="133182" y="19331"/>
                  </a:lnTo>
                  <a:close/>
                  <a:moveTo>
                    <a:pt x="134495" y="16886"/>
                  </a:moveTo>
                  <a:lnTo>
                    <a:pt x="134495" y="26076"/>
                  </a:lnTo>
                  <a:lnTo>
                    <a:pt x="135626" y="26076"/>
                  </a:lnTo>
                  <a:lnTo>
                    <a:pt x="135626" y="16886"/>
                  </a:lnTo>
                  <a:close/>
                  <a:moveTo>
                    <a:pt x="136939" y="22454"/>
                  </a:moveTo>
                  <a:lnTo>
                    <a:pt x="136939" y="26076"/>
                  </a:lnTo>
                  <a:lnTo>
                    <a:pt x="138071" y="26076"/>
                  </a:lnTo>
                  <a:lnTo>
                    <a:pt x="138071" y="22454"/>
                  </a:lnTo>
                  <a:close/>
                  <a:moveTo>
                    <a:pt x="139384" y="7425"/>
                  </a:moveTo>
                  <a:lnTo>
                    <a:pt x="139384" y="26076"/>
                  </a:lnTo>
                  <a:lnTo>
                    <a:pt x="140515" y="26076"/>
                  </a:lnTo>
                  <a:lnTo>
                    <a:pt x="140515" y="7425"/>
                  </a:lnTo>
                  <a:close/>
                  <a:moveTo>
                    <a:pt x="141828" y="15076"/>
                  </a:moveTo>
                  <a:lnTo>
                    <a:pt x="141828" y="26076"/>
                  </a:lnTo>
                  <a:lnTo>
                    <a:pt x="142960" y="26076"/>
                  </a:lnTo>
                  <a:lnTo>
                    <a:pt x="142960" y="15076"/>
                  </a:lnTo>
                  <a:close/>
                  <a:moveTo>
                    <a:pt x="144273" y="11771"/>
                  </a:moveTo>
                  <a:lnTo>
                    <a:pt x="144273" y="26076"/>
                  </a:lnTo>
                  <a:lnTo>
                    <a:pt x="145405" y="26076"/>
                  </a:lnTo>
                  <a:lnTo>
                    <a:pt x="145405" y="11771"/>
                  </a:lnTo>
                  <a:close/>
                  <a:moveTo>
                    <a:pt x="146717" y="21594"/>
                  </a:moveTo>
                  <a:lnTo>
                    <a:pt x="146717" y="26076"/>
                  </a:lnTo>
                  <a:lnTo>
                    <a:pt x="147849" y="26076"/>
                  </a:lnTo>
                  <a:lnTo>
                    <a:pt x="147849" y="21594"/>
                  </a:lnTo>
                  <a:close/>
                  <a:moveTo>
                    <a:pt x="149162" y="10911"/>
                  </a:moveTo>
                  <a:lnTo>
                    <a:pt x="149162" y="26076"/>
                  </a:lnTo>
                  <a:lnTo>
                    <a:pt x="150294" y="26076"/>
                  </a:lnTo>
                  <a:lnTo>
                    <a:pt x="150294" y="10911"/>
                  </a:lnTo>
                  <a:close/>
                  <a:moveTo>
                    <a:pt x="151606" y="7516"/>
                  </a:moveTo>
                  <a:lnTo>
                    <a:pt x="151606" y="26076"/>
                  </a:lnTo>
                  <a:lnTo>
                    <a:pt x="152738" y="26076"/>
                  </a:lnTo>
                  <a:lnTo>
                    <a:pt x="152738" y="7516"/>
                  </a:lnTo>
                  <a:close/>
                  <a:moveTo>
                    <a:pt x="154051" y="18199"/>
                  </a:moveTo>
                  <a:lnTo>
                    <a:pt x="154051" y="26076"/>
                  </a:lnTo>
                  <a:lnTo>
                    <a:pt x="155183" y="26076"/>
                  </a:lnTo>
                  <a:lnTo>
                    <a:pt x="155183" y="18199"/>
                  </a:lnTo>
                  <a:close/>
                  <a:moveTo>
                    <a:pt x="156495" y="24808"/>
                  </a:moveTo>
                  <a:lnTo>
                    <a:pt x="156495" y="26076"/>
                  </a:lnTo>
                  <a:lnTo>
                    <a:pt x="157627" y="26076"/>
                  </a:lnTo>
                  <a:lnTo>
                    <a:pt x="157627" y="24808"/>
                  </a:lnTo>
                  <a:close/>
                  <a:moveTo>
                    <a:pt x="158940" y="23450"/>
                  </a:moveTo>
                  <a:lnTo>
                    <a:pt x="158940" y="26076"/>
                  </a:lnTo>
                  <a:lnTo>
                    <a:pt x="160072" y="26076"/>
                  </a:lnTo>
                  <a:lnTo>
                    <a:pt x="160072" y="23450"/>
                  </a:lnTo>
                  <a:close/>
                  <a:moveTo>
                    <a:pt x="161430" y="20463"/>
                  </a:moveTo>
                  <a:lnTo>
                    <a:pt x="161430" y="26076"/>
                  </a:lnTo>
                  <a:lnTo>
                    <a:pt x="162561" y="26076"/>
                  </a:lnTo>
                  <a:lnTo>
                    <a:pt x="162561" y="20463"/>
                  </a:lnTo>
                  <a:close/>
                  <a:moveTo>
                    <a:pt x="163874" y="24718"/>
                  </a:moveTo>
                  <a:lnTo>
                    <a:pt x="163874" y="26076"/>
                  </a:lnTo>
                  <a:lnTo>
                    <a:pt x="165006" y="26076"/>
                  </a:lnTo>
                  <a:lnTo>
                    <a:pt x="165006" y="24718"/>
                  </a:lnTo>
                  <a:close/>
                  <a:moveTo>
                    <a:pt x="166319" y="9598"/>
                  </a:moveTo>
                  <a:lnTo>
                    <a:pt x="166319" y="26076"/>
                  </a:lnTo>
                  <a:lnTo>
                    <a:pt x="167451" y="26076"/>
                  </a:lnTo>
                  <a:lnTo>
                    <a:pt x="167451" y="9598"/>
                  </a:lnTo>
                  <a:close/>
                  <a:moveTo>
                    <a:pt x="168763" y="3758"/>
                  </a:moveTo>
                  <a:lnTo>
                    <a:pt x="168763" y="26076"/>
                  </a:lnTo>
                  <a:lnTo>
                    <a:pt x="169895" y="26076"/>
                  </a:lnTo>
                  <a:lnTo>
                    <a:pt x="169895" y="3758"/>
                  </a:lnTo>
                  <a:close/>
                  <a:moveTo>
                    <a:pt x="171208" y="12450"/>
                  </a:moveTo>
                  <a:lnTo>
                    <a:pt x="171208" y="26076"/>
                  </a:lnTo>
                  <a:lnTo>
                    <a:pt x="172340" y="26076"/>
                  </a:lnTo>
                  <a:lnTo>
                    <a:pt x="172340" y="12450"/>
                  </a:lnTo>
                  <a:close/>
                  <a:moveTo>
                    <a:pt x="173652" y="20734"/>
                  </a:moveTo>
                  <a:lnTo>
                    <a:pt x="173652" y="26076"/>
                  </a:lnTo>
                  <a:lnTo>
                    <a:pt x="174784" y="26076"/>
                  </a:lnTo>
                  <a:lnTo>
                    <a:pt x="174784" y="20734"/>
                  </a:lnTo>
                  <a:close/>
                  <a:moveTo>
                    <a:pt x="176052" y="23450"/>
                  </a:moveTo>
                  <a:lnTo>
                    <a:pt x="176052" y="26076"/>
                  </a:lnTo>
                  <a:lnTo>
                    <a:pt x="177183" y="26076"/>
                  </a:lnTo>
                  <a:lnTo>
                    <a:pt x="177183" y="23450"/>
                  </a:lnTo>
                  <a:close/>
                  <a:moveTo>
                    <a:pt x="178496" y="10277"/>
                  </a:moveTo>
                  <a:lnTo>
                    <a:pt x="178496" y="26076"/>
                  </a:lnTo>
                  <a:lnTo>
                    <a:pt x="179628" y="26076"/>
                  </a:lnTo>
                  <a:lnTo>
                    <a:pt x="179628" y="10277"/>
                  </a:lnTo>
                  <a:close/>
                  <a:moveTo>
                    <a:pt x="180941" y="13853"/>
                  </a:moveTo>
                  <a:lnTo>
                    <a:pt x="180941" y="26076"/>
                  </a:lnTo>
                  <a:lnTo>
                    <a:pt x="182072" y="26076"/>
                  </a:lnTo>
                  <a:lnTo>
                    <a:pt x="182072" y="13853"/>
                  </a:lnTo>
                  <a:close/>
                  <a:moveTo>
                    <a:pt x="183385" y="17792"/>
                  </a:moveTo>
                  <a:lnTo>
                    <a:pt x="183385" y="26076"/>
                  </a:lnTo>
                  <a:lnTo>
                    <a:pt x="184517" y="26076"/>
                  </a:lnTo>
                  <a:lnTo>
                    <a:pt x="184517" y="17792"/>
                  </a:lnTo>
                  <a:close/>
                  <a:moveTo>
                    <a:pt x="185830" y="23677"/>
                  </a:moveTo>
                  <a:lnTo>
                    <a:pt x="185830" y="26076"/>
                  </a:lnTo>
                  <a:lnTo>
                    <a:pt x="186961" y="26076"/>
                  </a:lnTo>
                  <a:lnTo>
                    <a:pt x="186961" y="23677"/>
                  </a:lnTo>
                  <a:close/>
                  <a:moveTo>
                    <a:pt x="188274" y="13582"/>
                  </a:moveTo>
                  <a:lnTo>
                    <a:pt x="188274" y="26076"/>
                  </a:lnTo>
                  <a:lnTo>
                    <a:pt x="189406" y="26076"/>
                  </a:lnTo>
                  <a:lnTo>
                    <a:pt x="189406" y="13582"/>
                  </a:lnTo>
                  <a:close/>
                  <a:moveTo>
                    <a:pt x="190719" y="10096"/>
                  </a:moveTo>
                  <a:lnTo>
                    <a:pt x="190719" y="26076"/>
                  </a:lnTo>
                  <a:lnTo>
                    <a:pt x="191850" y="26076"/>
                  </a:lnTo>
                  <a:lnTo>
                    <a:pt x="191850" y="10096"/>
                  </a:lnTo>
                  <a:close/>
                  <a:moveTo>
                    <a:pt x="193163" y="5795"/>
                  </a:moveTo>
                  <a:lnTo>
                    <a:pt x="193163" y="26076"/>
                  </a:lnTo>
                  <a:lnTo>
                    <a:pt x="194295" y="26076"/>
                  </a:lnTo>
                  <a:lnTo>
                    <a:pt x="194295" y="5795"/>
                  </a:lnTo>
                  <a:close/>
                  <a:moveTo>
                    <a:pt x="195653" y="1"/>
                  </a:moveTo>
                  <a:lnTo>
                    <a:pt x="195653" y="26076"/>
                  </a:lnTo>
                  <a:lnTo>
                    <a:pt x="196785" y="26076"/>
                  </a:lnTo>
                  <a:lnTo>
                    <a:pt x="196785" y="1"/>
                  </a:lnTo>
                  <a:close/>
                  <a:moveTo>
                    <a:pt x="198098" y="3441"/>
                  </a:moveTo>
                  <a:lnTo>
                    <a:pt x="198098" y="26076"/>
                  </a:lnTo>
                  <a:lnTo>
                    <a:pt x="199229" y="26076"/>
                  </a:lnTo>
                  <a:lnTo>
                    <a:pt x="199229" y="344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39"/>
          <p:cNvSpPr/>
          <p:nvPr/>
        </p:nvSpPr>
        <p:spPr>
          <a:xfrm rot="5219991">
            <a:off x="2407585" y="1599634"/>
            <a:ext cx="2704051" cy="612142"/>
          </a:xfrm>
          <a:custGeom>
            <a:rect b="b" l="l" r="r" t="t"/>
            <a:pathLst>
              <a:path extrusionOk="0" h="7665" w="33858">
                <a:moveTo>
                  <a:pt x="15807" y="6697"/>
                </a:moveTo>
                <a:cubicBezTo>
                  <a:pt x="15119" y="6697"/>
                  <a:pt x="14431" y="6744"/>
                  <a:pt x="13747" y="6836"/>
                </a:cubicBezTo>
                <a:lnTo>
                  <a:pt x="14686" y="6876"/>
                </a:lnTo>
                <a:cubicBezTo>
                  <a:pt x="15059" y="6847"/>
                  <a:pt x="15433" y="6832"/>
                  <a:pt x="15809" y="6832"/>
                </a:cubicBezTo>
                <a:cubicBezTo>
                  <a:pt x="16601" y="6832"/>
                  <a:pt x="17396" y="6897"/>
                  <a:pt x="18183" y="7025"/>
                </a:cubicBezTo>
                <a:lnTo>
                  <a:pt x="19112" y="7065"/>
                </a:lnTo>
                <a:cubicBezTo>
                  <a:pt x="18026" y="6819"/>
                  <a:pt x="16917" y="6697"/>
                  <a:pt x="15807" y="6697"/>
                </a:cubicBezTo>
                <a:close/>
                <a:moveTo>
                  <a:pt x="30161" y="7515"/>
                </a:moveTo>
                <a:lnTo>
                  <a:pt x="30661" y="7545"/>
                </a:lnTo>
                <a:lnTo>
                  <a:pt x="30981" y="7555"/>
                </a:lnTo>
                <a:lnTo>
                  <a:pt x="31420" y="7575"/>
                </a:lnTo>
                <a:lnTo>
                  <a:pt x="31690" y="7585"/>
                </a:lnTo>
                <a:lnTo>
                  <a:pt x="31998" y="7593"/>
                </a:lnTo>
                <a:lnTo>
                  <a:pt x="31998" y="7593"/>
                </a:lnTo>
                <a:lnTo>
                  <a:pt x="30161" y="7515"/>
                </a:lnTo>
                <a:close/>
                <a:moveTo>
                  <a:pt x="9487" y="1"/>
                </a:moveTo>
                <a:cubicBezTo>
                  <a:pt x="9061" y="1"/>
                  <a:pt x="8636" y="24"/>
                  <a:pt x="8212" y="72"/>
                </a:cubicBezTo>
                <a:cubicBezTo>
                  <a:pt x="5115" y="432"/>
                  <a:pt x="2348" y="2120"/>
                  <a:pt x="829" y="4598"/>
                </a:cubicBezTo>
                <a:cubicBezTo>
                  <a:pt x="510" y="5137"/>
                  <a:pt x="230" y="5687"/>
                  <a:pt x="0" y="6266"/>
                </a:cubicBezTo>
                <a:lnTo>
                  <a:pt x="140" y="6266"/>
                </a:lnTo>
                <a:cubicBezTo>
                  <a:pt x="370" y="5717"/>
                  <a:pt x="640" y="5177"/>
                  <a:pt x="949" y="4668"/>
                </a:cubicBezTo>
                <a:cubicBezTo>
                  <a:pt x="2448" y="2220"/>
                  <a:pt x="5165" y="542"/>
                  <a:pt x="8232" y="202"/>
                </a:cubicBezTo>
                <a:cubicBezTo>
                  <a:pt x="8652" y="154"/>
                  <a:pt x="9074" y="130"/>
                  <a:pt x="9496" y="130"/>
                </a:cubicBezTo>
                <a:cubicBezTo>
                  <a:pt x="12515" y="130"/>
                  <a:pt x="15587" y="1341"/>
                  <a:pt x="18383" y="3629"/>
                </a:cubicBezTo>
                <a:cubicBezTo>
                  <a:pt x="18445" y="3681"/>
                  <a:pt x="18508" y="3734"/>
                  <a:pt x="18570" y="3788"/>
                </a:cubicBezTo>
                <a:lnTo>
                  <a:pt x="18570" y="3788"/>
                </a:lnTo>
                <a:cubicBezTo>
                  <a:pt x="18508" y="3738"/>
                  <a:pt x="18445" y="3688"/>
                  <a:pt x="18383" y="3639"/>
                </a:cubicBezTo>
                <a:cubicBezTo>
                  <a:pt x="15663" y="1503"/>
                  <a:pt x="12678" y="379"/>
                  <a:pt x="9745" y="379"/>
                </a:cubicBezTo>
                <a:cubicBezTo>
                  <a:pt x="9316" y="379"/>
                  <a:pt x="8888" y="403"/>
                  <a:pt x="8462" y="452"/>
                </a:cubicBezTo>
                <a:cubicBezTo>
                  <a:pt x="6344" y="671"/>
                  <a:pt x="4356" y="1551"/>
                  <a:pt x="2758" y="2949"/>
                </a:cubicBezTo>
                <a:cubicBezTo>
                  <a:pt x="2108" y="3529"/>
                  <a:pt x="1549" y="4188"/>
                  <a:pt x="1089" y="4927"/>
                </a:cubicBezTo>
                <a:cubicBezTo>
                  <a:pt x="809" y="5357"/>
                  <a:pt x="570" y="5807"/>
                  <a:pt x="360" y="6276"/>
                </a:cubicBezTo>
                <a:lnTo>
                  <a:pt x="500" y="6276"/>
                </a:lnTo>
                <a:cubicBezTo>
                  <a:pt x="700" y="5836"/>
                  <a:pt x="939" y="5407"/>
                  <a:pt x="1199" y="4987"/>
                </a:cubicBezTo>
                <a:cubicBezTo>
                  <a:pt x="2738" y="2540"/>
                  <a:pt x="5385" y="931"/>
                  <a:pt x="8472" y="582"/>
                </a:cubicBezTo>
                <a:cubicBezTo>
                  <a:pt x="8900" y="532"/>
                  <a:pt x="9331" y="507"/>
                  <a:pt x="9762" y="507"/>
                </a:cubicBezTo>
                <a:cubicBezTo>
                  <a:pt x="12710" y="507"/>
                  <a:pt x="15704" y="1661"/>
                  <a:pt x="18433" y="3848"/>
                </a:cubicBezTo>
                <a:cubicBezTo>
                  <a:pt x="18491" y="3894"/>
                  <a:pt x="18549" y="3940"/>
                  <a:pt x="18607" y="3987"/>
                </a:cubicBezTo>
                <a:lnTo>
                  <a:pt x="18607" y="3987"/>
                </a:lnTo>
                <a:cubicBezTo>
                  <a:pt x="18552" y="3944"/>
                  <a:pt x="18497" y="3901"/>
                  <a:pt x="18443" y="3858"/>
                </a:cubicBezTo>
                <a:cubicBezTo>
                  <a:pt x="15772" y="1829"/>
                  <a:pt x="12861" y="756"/>
                  <a:pt x="10002" y="756"/>
                </a:cubicBezTo>
                <a:cubicBezTo>
                  <a:pt x="9567" y="756"/>
                  <a:pt x="9133" y="781"/>
                  <a:pt x="8702" y="831"/>
                </a:cubicBezTo>
                <a:cubicBezTo>
                  <a:pt x="6574" y="1061"/>
                  <a:pt x="4566" y="1940"/>
                  <a:pt x="2967" y="3359"/>
                </a:cubicBezTo>
                <a:cubicBezTo>
                  <a:pt x="2338" y="3908"/>
                  <a:pt x="1798" y="4548"/>
                  <a:pt x="1339" y="5247"/>
                </a:cubicBezTo>
                <a:cubicBezTo>
                  <a:pt x="1119" y="5587"/>
                  <a:pt x="919" y="5936"/>
                  <a:pt x="740" y="6296"/>
                </a:cubicBezTo>
                <a:lnTo>
                  <a:pt x="889" y="6306"/>
                </a:lnTo>
                <a:cubicBezTo>
                  <a:pt x="1059" y="5966"/>
                  <a:pt x="1249" y="5637"/>
                  <a:pt x="1449" y="5327"/>
                </a:cubicBezTo>
                <a:cubicBezTo>
                  <a:pt x="3017" y="2909"/>
                  <a:pt x="5665" y="1321"/>
                  <a:pt x="8712" y="961"/>
                </a:cubicBezTo>
                <a:cubicBezTo>
                  <a:pt x="9138" y="912"/>
                  <a:pt x="9567" y="888"/>
                  <a:pt x="9996" y="888"/>
                </a:cubicBezTo>
                <a:cubicBezTo>
                  <a:pt x="12868" y="888"/>
                  <a:pt x="15797" y="1975"/>
                  <a:pt x="18467" y="4047"/>
                </a:cubicBezTo>
                <a:lnTo>
                  <a:pt x="18467" y="4047"/>
                </a:lnTo>
                <a:cubicBezTo>
                  <a:pt x="15869" y="2134"/>
                  <a:pt x="13031" y="1123"/>
                  <a:pt x="10249" y="1123"/>
                </a:cubicBezTo>
                <a:cubicBezTo>
                  <a:pt x="9805" y="1123"/>
                  <a:pt x="9362" y="1149"/>
                  <a:pt x="8922" y="1201"/>
                </a:cubicBezTo>
                <a:cubicBezTo>
                  <a:pt x="6784" y="1441"/>
                  <a:pt x="4776" y="2330"/>
                  <a:pt x="3157" y="3758"/>
                </a:cubicBezTo>
                <a:cubicBezTo>
                  <a:pt x="2558" y="4288"/>
                  <a:pt x="2028" y="4897"/>
                  <a:pt x="1579" y="5567"/>
                </a:cubicBezTo>
                <a:cubicBezTo>
                  <a:pt x="1419" y="5817"/>
                  <a:pt x="1269" y="6066"/>
                  <a:pt x="1129" y="6316"/>
                </a:cubicBezTo>
                <a:lnTo>
                  <a:pt x="1279" y="6316"/>
                </a:lnTo>
                <a:cubicBezTo>
                  <a:pt x="1409" y="6086"/>
                  <a:pt x="1549" y="5866"/>
                  <a:pt x="1689" y="5647"/>
                </a:cubicBezTo>
                <a:cubicBezTo>
                  <a:pt x="3277" y="3259"/>
                  <a:pt x="5925" y="1690"/>
                  <a:pt x="8932" y="1331"/>
                </a:cubicBezTo>
                <a:cubicBezTo>
                  <a:pt x="9363" y="1280"/>
                  <a:pt x="9797" y="1255"/>
                  <a:pt x="10233" y="1255"/>
                </a:cubicBezTo>
                <a:cubicBezTo>
                  <a:pt x="13012" y="1255"/>
                  <a:pt x="15851" y="2274"/>
                  <a:pt x="18446" y="4214"/>
                </a:cubicBezTo>
                <a:lnTo>
                  <a:pt x="18446" y="4214"/>
                </a:lnTo>
                <a:cubicBezTo>
                  <a:pt x="15931" y="2436"/>
                  <a:pt x="13206" y="1497"/>
                  <a:pt x="10527" y="1497"/>
                </a:cubicBezTo>
                <a:cubicBezTo>
                  <a:pt x="10067" y="1497"/>
                  <a:pt x="9608" y="1525"/>
                  <a:pt x="9151" y="1581"/>
                </a:cubicBezTo>
                <a:cubicBezTo>
                  <a:pt x="7003" y="1820"/>
                  <a:pt x="4975" y="2719"/>
                  <a:pt x="3357" y="4158"/>
                </a:cubicBezTo>
                <a:cubicBezTo>
                  <a:pt x="2778" y="4668"/>
                  <a:pt x="2258" y="5247"/>
                  <a:pt x="1828" y="5886"/>
                </a:cubicBezTo>
                <a:cubicBezTo>
                  <a:pt x="1729" y="6036"/>
                  <a:pt x="1629" y="6176"/>
                  <a:pt x="1539" y="6326"/>
                </a:cubicBezTo>
                <a:lnTo>
                  <a:pt x="1699" y="6326"/>
                </a:lnTo>
                <a:cubicBezTo>
                  <a:pt x="1779" y="6206"/>
                  <a:pt x="1848" y="6076"/>
                  <a:pt x="1938" y="5956"/>
                </a:cubicBezTo>
                <a:cubicBezTo>
                  <a:pt x="3547" y="3609"/>
                  <a:pt x="6184" y="2060"/>
                  <a:pt x="9171" y="1700"/>
                </a:cubicBezTo>
                <a:cubicBezTo>
                  <a:pt x="9615" y="1647"/>
                  <a:pt x="10062" y="1621"/>
                  <a:pt x="10510" y="1621"/>
                </a:cubicBezTo>
                <a:cubicBezTo>
                  <a:pt x="13269" y="1621"/>
                  <a:pt x="16083" y="2618"/>
                  <a:pt x="18652" y="4518"/>
                </a:cubicBezTo>
                <a:cubicBezTo>
                  <a:pt x="18669" y="4530"/>
                  <a:pt x="18685" y="4543"/>
                  <a:pt x="18702" y="4555"/>
                </a:cubicBezTo>
                <a:lnTo>
                  <a:pt x="18702" y="4555"/>
                </a:lnTo>
                <a:cubicBezTo>
                  <a:pt x="18689" y="4546"/>
                  <a:pt x="18676" y="4537"/>
                  <a:pt x="18662" y="4528"/>
                </a:cubicBezTo>
                <a:cubicBezTo>
                  <a:pt x="16161" y="2775"/>
                  <a:pt x="13436" y="1856"/>
                  <a:pt x="10763" y="1856"/>
                </a:cubicBezTo>
                <a:cubicBezTo>
                  <a:pt x="10297" y="1856"/>
                  <a:pt x="9833" y="1884"/>
                  <a:pt x="9371" y="1940"/>
                </a:cubicBezTo>
                <a:cubicBezTo>
                  <a:pt x="6394" y="2320"/>
                  <a:pt x="3737" y="3868"/>
                  <a:pt x="2088" y="6206"/>
                </a:cubicBezTo>
                <a:lnTo>
                  <a:pt x="1988" y="6346"/>
                </a:lnTo>
                <a:lnTo>
                  <a:pt x="2148" y="6346"/>
                </a:lnTo>
                <a:cubicBezTo>
                  <a:pt x="2168" y="6316"/>
                  <a:pt x="2178" y="6306"/>
                  <a:pt x="2198" y="6276"/>
                </a:cubicBezTo>
                <a:cubicBezTo>
                  <a:pt x="3817" y="3968"/>
                  <a:pt x="6444" y="2440"/>
                  <a:pt x="9391" y="2070"/>
                </a:cubicBezTo>
                <a:cubicBezTo>
                  <a:pt x="9850" y="2013"/>
                  <a:pt x="10312" y="1985"/>
                  <a:pt x="10776" y="1985"/>
                </a:cubicBezTo>
                <a:cubicBezTo>
                  <a:pt x="13492" y="1985"/>
                  <a:pt x="16268" y="2951"/>
                  <a:pt x="18802" y="4778"/>
                </a:cubicBezTo>
                <a:cubicBezTo>
                  <a:pt x="18872" y="4830"/>
                  <a:pt x="18943" y="4883"/>
                  <a:pt x="19013" y="4937"/>
                </a:cubicBezTo>
                <a:lnTo>
                  <a:pt x="19013" y="4937"/>
                </a:lnTo>
                <a:cubicBezTo>
                  <a:pt x="18940" y="4886"/>
                  <a:pt x="18866" y="4836"/>
                  <a:pt x="18792" y="4787"/>
                </a:cubicBezTo>
                <a:cubicBezTo>
                  <a:pt x="16339" y="3101"/>
                  <a:pt x="13664" y="2219"/>
                  <a:pt x="11046" y="2219"/>
                </a:cubicBezTo>
                <a:cubicBezTo>
                  <a:pt x="10562" y="2219"/>
                  <a:pt x="10080" y="2249"/>
                  <a:pt x="9601" y="2310"/>
                </a:cubicBezTo>
                <a:cubicBezTo>
                  <a:pt x="6714" y="2680"/>
                  <a:pt x="4126" y="4148"/>
                  <a:pt x="2458" y="6356"/>
                </a:cubicBezTo>
                <a:lnTo>
                  <a:pt x="2618" y="6366"/>
                </a:lnTo>
                <a:cubicBezTo>
                  <a:pt x="4266" y="4228"/>
                  <a:pt x="6804" y="2809"/>
                  <a:pt x="9611" y="2450"/>
                </a:cubicBezTo>
                <a:cubicBezTo>
                  <a:pt x="10089" y="2388"/>
                  <a:pt x="10571" y="2357"/>
                  <a:pt x="11056" y="2357"/>
                </a:cubicBezTo>
                <a:cubicBezTo>
                  <a:pt x="13687" y="2357"/>
                  <a:pt x="16378" y="3264"/>
                  <a:pt x="18842" y="4977"/>
                </a:cubicBezTo>
                <a:cubicBezTo>
                  <a:pt x="18994" y="5083"/>
                  <a:pt x="19145" y="5191"/>
                  <a:pt x="19295" y="5303"/>
                </a:cubicBezTo>
                <a:lnTo>
                  <a:pt x="19295" y="5303"/>
                </a:lnTo>
                <a:cubicBezTo>
                  <a:pt x="19142" y="5196"/>
                  <a:pt x="18988" y="5091"/>
                  <a:pt x="18832" y="4987"/>
                </a:cubicBezTo>
                <a:cubicBezTo>
                  <a:pt x="16449" y="3429"/>
                  <a:pt x="13857" y="2600"/>
                  <a:pt x="11323" y="2600"/>
                </a:cubicBezTo>
                <a:cubicBezTo>
                  <a:pt x="10819" y="2600"/>
                  <a:pt x="10318" y="2633"/>
                  <a:pt x="9821" y="2699"/>
                </a:cubicBezTo>
                <a:cubicBezTo>
                  <a:pt x="7113" y="3049"/>
                  <a:pt x="4636" y="4388"/>
                  <a:pt x="2947" y="6396"/>
                </a:cubicBezTo>
                <a:lnTo>
                  <a:pt x="3117" y="6396"/>
                </a:lnTo>
                <a:cubicBezTo>
                  <a:pt x="4846" y="4428"/>
                  <a:pt x="7233" y="3159"/>
                  <a:pt x="9841" y="2829"/>
                </a:cubicBezTo>
                <a:cubicBezTo>
                  <a:pt x="10328" y="2766"/>
                  <a:pt x="10819" y="2735"/>
                  <a:pt x="11312" y="2735"/>
                </a:cubicBezTo>
                <a:cubicBezTo>
                  <a:pt x="13757" y="2735"/>
                  <a:pt x="16258" y="3506"/>
                  <a:pt x="18574" y="4985"/>
                </a:cubicBezTo>
                <a:lnTo>
                  <a:pt x="18574" y="4985"/>
                </a:lnTo>
                <a:cubicBezTo>
                  <a:pt x="16226" y="3568"/>
                  <a:pt x="13859" y="2955"/>
                  <a:pt x="11655" y="2955"/>
                </a:cubicBezTo>
                <a:cubicBezTo>
                  <a:pt x="8369" y="2955"/>
                  <a:pt x="5443" y="4317"/>
                  <a:pt x="3477" y="6406"/>
                </a:cubicBezTo>
                <a:lnTo>
                  <a:pt x="3657" y="6406"/>
                </a:lnTo>
                <a:cubicBezTo>
                  <a:pt x="5594" y="4393"/>
                  <a:pt x="8446" y="3090"/>
                  <a:pt x="11645" y="3090"/>
                </a:cubicBezTo>
                <a:cubicBezTo>
                  <a:pt x="13973" y="3090"/>
                  <a:pt x="16484" y="3780"/>
                  <a:pt x="18962" y="5387"/>
                </a:cubicBezTo>
                <a:cubicBezTo>
                  <a:pt x="19044" y="5440"/>
                  <a:pt x="19126" y="5494"/>
                  <a:pt x="19208" y="5549"/>
                </a:cubicBezTo>
                <a:lnTo>
                  <a:pt x="19208" y="5549"/>
                </a:lnTo>
                <a:cubicBezTo>
                  <a:pt x="19126" y="5497"/>
                  <a:pt x="19044" y="5447"/>
                  <a:pt x="18962" y="5397"/>
                </a:cubicBezTo>
                <a:cubicBezTo>
                  <a:pt x="16717" y="4021"/>
                  <a:pt x="14334" y="3319"/>
                  <a:pt x="11944" y="3319"/>
                </a:cubicBezTo>
                <a:cubicBezTo>
                  <a:pt x="11453" y="3319"/>
                  <a:pt x="10961" y="3349"/>
                  <a:pt x="10470" y="3409"/>
                </a:cubicBezTo>
                <a:cubicBezTo>
                  <a:pt x="8052" y="3689"/>
                  <a:pt x="5795" y="4748"/>
                  <a:pt x="4036" y="6436"/>
                </a:cubicBezTo>
                <a:lnTo>
                  <a:pt x="4226" y="6446"/>
                </a:lnTo>
                <a:cubicBezTo>
                  <a:pt x="5945" y="4827"/>
                  <a:pt x="8142" y="3818"/>
                  <a:pt x="10490" y="3549"/>
                </a:cubicBezTo>
                <a:cubicBezTo>
                  <a:pt x="10975" y="3490"/>
                  <a:pt x="11460" y="3460"/>
                  <a:pt x="11947" y="3460"/>
                </a:cubicBezTo>
                <a:cubicBezTo>
                  <a:pt x="14337" y="3460"/>
                  <a:pt x="16734" y="4172"/>
                  <a:pt x="18992" y="5567"/>
                </a:cubicBezTo>
                <a:cubicBezTo>
                  <a:pt x="16707" y="4251"/>
                  <a:pt x="14408" y="3680"/>
                  <a:pt x="12256" y="3680"/>
                </a:cubicBezTo>
                <a:cubicBezTo>
                  <a:pt x="9308" y="3680"/>
                  <a:pt x="6636" y="4752"/>
                  <a:pt x="4656" y="6456"/>
                </a:cubicBezTo>
                <a:lnTo>
                  <a:pt x="4856" y="6466"/>
                </a:lnTo>
                <a:cubicBezTo>
                  <a:pt x="6799" y="4839"/>
                  <a:pt x="9395" y="3815"/>
                  <a:pt x="12256" y="3815"/>
                </a:cubicBezTo>
                <a:cubicBezTo>
                  <a:pt x="14453" y="3815"/>
                  <a:pt x="16807" y="4419"/>
                  <a:pt x="19142" y="5817"/>
                </a:cubicBezTo>
                <a:cubicBezTo>
                  <a:pt x="17027" y="4640"/>
                  <a:pt x="14792" y="4039"/>
                  <a:pt x="12563" y="4039"/>
                </a:cubicBezTo>
                <a:cubicBezTo>
                  <a:pt x="11991" y="4039"/>
                  <a:pt x="11419" y="4079"/>
                  <a:pt x="10850" y="4158"/>
                </a:cubicBezTo>
                <a:cubicBezTo>
                  <a:pt x="8832" y="4438"/>
                  <a:pt x="6914" y="5237"/>
                  <a:pt x="5305" y="6486"/>
                </a:cubicBezTo>
                <a:lnTo>
                  <a:pt x="5515" y="6496"/>
                </a:lnTo>
                <a:cubicBezTo>
                  <a:pt x="7083" y="5317"/>
                  <a:pt x="8922" y="4558"/>
                  <a:pt x="10860" y="4298"/>
                </a:cubicBezTo>
                <a:cubicBezTo>
                  <a:pt x="11430" y="4217"/>
                  <a:pt x="12004" y="4176"/>
                  <a:pt x="12577" y="4176"/>
                </a:cubicBezTo>
                <a:cubicBezTo>
                  <a:pt x="14825" y="4176"/>
                  <a:pt x="17079" y="4796"/>
                  <a:pt x="19212" y="6006"/>
                </a:cubicBezTo>
                <a:cubicBezTo>
                  <a:pt x="19254" y="6030"/>
                  <a:pt x="19295" y="6053"/>
                  <a:pt x="19337" y="6077"/>
                </a:cubicBezTo>
                <a:lnTo>
                  <a:pt x="19337" y="6077"/>
                </a:lnTo>
                <a:cubicBezTo>
                  <a:pt x="19292" y="6053"/>
                  <a:pt x="19247" y="6030"/>
                  <a:pt x="19202" y="6006"/>
                </a:cubicBezTo>
                <a:cubicBezTo>
                  <a:pt x="17136" y="4927"/>
                  <a:pt x="14955" y="4399"/>
                  <a:pt x="12839" y="4399"/>
                </a:cubicBezTo>
                <a:cubicBezTo>
                  <a:pt x="10371" y="4399"/>
                  <a:pt x="7991" y="5117"/>
                  <a:pt x="5984" y="6516"/>
                </a:cubicBezTo>
                <a:lnTo>
                  <a:pt x="6214" y="6526"/>
                </a:lnTo>
                <a:cubicBezTo>
                  <a:pt x="8162" y="5211"/>
                  <a:pt x="10462" y="4536"/>
                  <a:pt x="12846" y="4536"/>
                </a:cubicBezTo>
                <a:cubicBezTo>
                  <a:pt x="14974" y="4536"/>
                  <a:pt x="17169" y="5074"/>
                  <a:pt x="19242" y="6176"/>
                </a:cubicBezTo>
                <a:cubicBezTo>
                  <a:pt x="17303" y="5226"/>
                  <a:pt x="15269" y="4746"/>
                  <a:pt x="13245" y="4746"/>
                </a:cubicBezTo>
                <a:cubicBezTo>
                  <a:pt x="12567" y="4746"/>
                  <a:pt x="11891" y="4800"/>
                  <a:pt x="11219" y="4907"/>
                </a:cubicBezTo>
                <a:cubicBezTo>
                  <a:pt x="9641" y="5157"/>
                  <a:pt x="8122" y="5717"/>
                  <a:pt x="6764" y="6546"/>
                </a:cubicBezTo>
                <a:lnTo>
                  <a:pt x="7013" y="6556"/>
                </a:lnTo>
                <a:cubicBezTo>
                  <a:pt x="8312" y="5787"/>
                  <a:pt x="9751" y="5277"/>
                  <a:pt x="11239" y="5037"/>
                </a:cubicBezTo>
                <a:cubicBezTo>
                  <a:pt x="11901" y="4932"/>
                  <a:pt x="12568" y="4879"/>
                  <a:pt x="13235" y="4879"/>
                </a:cubicBezTo>
                <a:cubicBezTo>
                  <a:pt x="15288" y="4879"/>
                  <a:pt x="17349" y="5376"/>
                  <a:pt x="19302" y="6356"/>
                </a:cubicBezTo>
                <a:cubicBezTo>
                  <a:pt x="17433" y="5507"/>
                  <a:pt x="15480" y="5092"/>
                  <a:pt x="13572" y="5092"/>
                </a:cubicBezTo>
                <a:cubicBezTo>
                  <a:pt x="11461" y="5092"/>
                  <a:pt x="9404" y="5599"/>
                  <a:pt x="7573" y="6586"/>
                </a:cubicBezTo>
                <a:lnTo>
                  <a:pt x="7843" y="6596"/>
                </a:lnTo>
                <a:cubicBezTo>
                  <a:pt x="9605" y="5694"/>
                  <a:pt x="11564" y="5231"/>
                  <a:pt x="13572" y="5231"/>
                </a:cubicBezTo>
                <a:cubicBezTo>
                  <a:pt x="15480" y="5231"/>
                  <a:pt x="17433" y="5649"/>
                  <a:pt x="19302" y="6506"/>
                </a:cubicBezTo>
                <a:cubicBezTo>
                  <a:pt x="17621" y="5793"/>
                  <a:pt x="15816" y="5431"/>
                  <a:pt x="14002" y="5431"/>
                </a:cubicBezTo>
                <a:cubicBezTo>
                  <a:pt x="13196" y="5431"/>
                  <a:pt x="12388" y="5502"/>
                  <a:pt x="11589" y="5647"/>
                </a:cubicBezTo>
                <a:cubicBezTo>
                  <a:pt x="10520" y="5836"/>
                  <a:pt x="9481" y="6166"/>
                  <a:pt x="8492" y="6616"/>
                </a:cubicBezTo>
                <a:lnTo>
                  <a:pt x="8802" y="6636"/>
                </a:lnTo>
                <a:cubicBezTo>
                  <a:pt x="9701" y="6236"/>
                  <a:pt x="10650" y="5956"/>
                  <a:pt x="11619" y="5777"/>
                </a:cubicBezTo>
                <a:cubicBezTo>
                  <a:pt x="12405" y="5636"/>
                  <a:pt x="13199" y="5566"/>
                  <a:pt x="13992" y="5566"/>
                </a:cubicBezTo>
                <a:cubicBezTo>
                  <a:pt x="15839" y="5566"/>
                  <a:pt x="17679" y="5945"/>
                  <a:pt x="19392" y="6686"/>
                </a:cubicBezTo>
                <a:cubicBezTo>
                  <a:pt x="17750" y="6064"/>
                  <a:pt x="16059" y="5762"/>
                  <a:pt x="14394" y="5762"/>
                </a:cubicBezTo>
                <a:cubicBezTo>
                  <a:pt x="12717" y="5762"/>
                  <a:pt x="11066" y="6069"/>
                  <a:pt x="9521" y="6666"/>
                </a:cubicBezTo>
                <a:lnTo>
                  <a:pt x="9871" y="6676"/>
                </a:lnTo>
                <a:cubicBezTo>
                  <a:pt x="11346" y="6159"/>
                  <a:pt x="12887" y="5901"/>
                  <a:pt x="14427" y="5901"/>
                </a:cubicBezTo>
                <a:cubicBezTo>
                  <a:pt x="16130" y="5901"/>
                  <a:pt x="17831" y="6216"/>
                  <a:pt x="19442" y="6846"/>
                </a:cubicBezTo>
                <a:cubicBezTo>
                  <a:pt x="19474" y="6858"/>
                  <a:pt x="19507" y="6872"/>
                  <a:pt x="19540" y="6885"/>
                </a:cubicBezTo>
                <a:lnTo>
                  <a:pt x="19540" y="6885"/>
                </a:lnTo>
                <a:cubicBezTo>
                  <a:pt x="19507" y="6875"/>
                  <a:pt x="19474" y="6865"/>
                  <a:pt x="19442" y="6856"/>
                </a:cubicBezTo>
                <a:cubicBezTo>
                  <a:pt x="17959" y="6349"/>
                  <a:pt x="16408" y="6095"/>
                  <a:pt x="14851" y="6095"/>
                </a:cubicBezTo>
                <a:cubicBezTo>
                  <a:pt x="13891" y="6095"/>
                  <a:pt x="12928" y="6191"/>
                  <a:pt x="11979" y="6386"/>
                </a:cubicBezTo>
                <a:cubicBezTo>
                  <a:pt x="11549" y="6476"/>
                  <a:pt x="11120" y="6586"/>
                  <a:pt x="10700" y="6716"/>
                </a:cubicBezTo>
                <a:lnTo>
                  <a:pt x="11130" y="6726"/>
                </a:lnTo>
                <a:cubicBezTo>
                  <a:pt x="11419" y="6646"/>
                  <a:pt x="11709" y="6576"/>
                  <a:pt x="11999" y="6516"/>
                </a:cubicBezTo>
                <a:cubicBezTo>
                  <a:pt x="12939" y="6323"/>
                  <a:pt x="13893" y="6228"/>
                  <a:pt x="14845" y="6228"/>
                </a:cubicBezTo>
                <a:cubicBezTo>
                  <a:pt x="16410" y="6228"/>
                  <a:pt x="17971" y="6486"/>
                  <a:pt x="19462" y="6995"/>
                </a:cubicBezTo>
                <a:lnTo>
                  <a:pt x="19472" y="6995"/>
                </a:lnTo>
                <a:lnTo>
                  <a:pt x="19566" y="7032"/>
                </a:lnTo>
                <a:lnTo>
                  <a:pt x="19566" y="7032"/>
                </a:lnTo>
                <a:lnTo>
                  <a:pt x="19472" y="7005"/>
                </a:lnTo>
                <a:lnTo>
                  <a:pt x="19462" y="7005"/>
                </a:lnTo>
                <a:cubicBezTo>
                  <a:pt x="18116" y="6607"/>
                  <a:pt x="16724" y="6408"/>
                  <a:pt x="15331" y="6408"/>
                </a:cubicBezTo>
                <a:cubicBezTo>
                  <a:pt x="14240" y="6408"/>
                  <a:pt x="13149" y="6530"/>
                  <a:pt x="12079" y="6776"/>
                </a:cubicBezTo>
                <a:lnTo>
                  <a:pt x="12638" y="6796"/>
                </a:lnTo>
                <a:cubicBezTo>
                  <a:pt x="13531" y="6628"/>
                  <a:pt x="14434" y="6544"/>
                  <a:pt x="15336" y="6544"/>
                </a:cubicBezTo>
                <a:cubicBezTo>
                  <a:pt x="16634" y="6544"/>
                  <a:pt x="17930" y="6718"/>
                  <a:pt x="19192" y="7065"/>
                </a:cubicBezTo>
                <a:lnTo>
                  <a:pt x="19701" y="7085"/>
                </a:lnTo>
                <a:lnTo>
                  <a:pt x="19741" y="7085"/>
                </a:lnTo>
                <a:lnTo>
                  <a:pt x="20051" y="7095"/>
                </a:lnTo>
                <a:lnTo>
                  <a:pt x="20141" y="7095"/>
                </a:lnTo>
                <a:lnTo>
                  <a:pt x="20317" y="7104"/>
                </a:lnTo>
                <a:lnTo>
                  <a:pt x="20317" y="7104"/>
                </a:lnTo>
                <a:cubicBezTo>
                  <a:pt x="20325" y="7108"/>
                  <a:pt x="20333" y="7112"/>
                  <a:pt x="20341" y="7115"/>
                </a:cubicBezTo>
                <a:lnTo>
                  <a:pt x="20598" y="7115"/>
                </a:lnTo>
                <a:cubicBezTo>
                  <a:pt x="20605" y="7119"/>
                  <a:pt x="20613" y="7122"/>
                  <a:pt x="20620" y="7125"/>
                </a:cubicBezTo>
                <a:lnTo>
                  <a:pt x="20846" y="7125"/>
                </a:lnTo>
                <a:cubicBezTo>
                  <a:pt x="20854" y="7129"/>
                  <a:pt x="20862" y="7132"/>
                  <a:pt x="20870" y="7135"/>
                </a:cubicBezTo>
                <a:lnTo>
                  <a:pt x="21124" y="7135"/>
                </a:lnTo>
                <a:cubicBezTo>
                  <a:pt x="21133" y="7139"/>
                  <a:pt x="21141" y="7142"/>
                  <a:pt x="21150" y="7145"/>
                </a:cubicBezTo>
                <a:lnTo>
                  <a:pt x="21230" y="7145"/>
                </a:lnTo>
                <a:lnTo>
                  <a:pt x="21310" y="7155"/>
                </a:lnTo>
                <a:cubicBezTo>
                  <a:pt x="21300" y="7152"/>
                  <a:pt x="21291" y="7149"/>
                  <a:pt x="21281" y="7145"/>
                </a:cubicBezTo>
                <a:lnTo>
                  <a:pt x="21419" y="7145"/>
                </a:lnTo>
                <a:cubicBezTo>
                  <a:pt x="21429" y="7149"/>
                  <a:pt x="21439" y="7152"/>
                  <a:pt x="21450" y="7155"/>
                </a:cubicBezTo>
                <a:lnTo>
                  <a:pt x="21619" y="7155"/>
                </a:lnTo>
                <a:lnTo>
                  <a:pt x="21724" y="7162"/>
                </a:lnTo>
                <a:lnTo>
                  <a:pt x="21724" y="7162"/>
                </a:lnTo>
                <a:cubicBezTo>
                  <a:pt x="21739" y="7166"/>
                  <a:pt x="21754" y="7171"/>
                  <a:pt x="21769" y="7175"/>
                </a:cubicBezTo>
                <a:lnTo>
                  <a:pt x="21969" y="7175"/>
                </a:lnTo>
                <a:lnTo>
                  <a:pt x="22169" y="7185"/>
                </a:lnTo>
                <a:lnTo>
                  <a:pt x="22419" y="7195"/>
                </a:lnTo>
                <a:lnTo>
                  <a:pt x="22748" y="7215"/>
                </a:lnTo>
                <a:lnTo>
                  <a:pt x="23098" y="7225"/>
                </a:lnTo>
                <a:cubicBezTo>
                  <a:pt x="23071" y="7221"/>
                  <a:pt x="23045" y="7217"/>
                  <a:pt x="23018" y="7213"/>
                </a:cubicBezTo>
                <a:lnTo>
                  <a:pt x="23018" y="7213"/>
                </a:lnTo>
                <a:lnTo>
                  <a:pt x="23088" y="7215"/>
                </a:lnTo>
                <a:lnTo>
                  <a:pt x="27264" y="7395"/>
                </a:lnTo>
                <a:cubicBezTo>
                  <a:pt x="26625" y="7325"/>
                  <a:pt x="25965" y="7305"/>
                  <a:pt x="25306" y="7275"/>
                </a:cubicBezTo>
                <a:lnTo>
                  <a:pt x="25496" y="7275"/>
                </a:lnTo>
                <a:cubicBezTo>
                  <a:pt x="26435" y="7275"/>
                  <a:pt x="27384" y="7285"/>
                  <a:pt x="28303" y="7445"/>
                </a:cubicBezTo>
                <a:lnTo>
                  <a:pt x="29092" y="7475"/>
                </a:lnTo>
                <a:cubicBezTo>
                  <a:pt x="27943" y="7155"/>
                  <a:pt x="26705" y="7155"/>
                  <a:pt x="25496" y="7135"/>
                </a:cubicBezTo>
                <a:lnTo>
                  <a:pt x="25256" y="7135"/>
                </a:lnTo>
                <a:cubicBezTo>
                  <a:pt x="25096" y="7134"/>
                  <a:pt x="24936" y="7133"/>
                  <a:pt x="24775" y="7131"/>
                </a:cubicBezTo>
                <a:lnTo>
                  <a:pt x="24775" y="7131"/>
                </a:lnTo>
                <a:cubicBezTo>
                  <a:pt x="24939" y="7130"/>
                  <a:pt x="25102" y="7128"/>
                  <a:pt x="25266" y="7125"/>
                </a:cubicBezTo>
                <a:lnTo>
                  <a:pt x="25666" y="7125"/>
                </a:lnTo>
                <a:cubicBezTo>
                  <a:pt x="26018" y="7118"/>
                  <a:pt x="26371" y="7110"/>
                  <a:pt x="26723" y="7110"/>
                </a:cubicBezTo>
                <a:cubicBezTo>
                  <a:pt x="27751" y="7110"/>
                  <a:pt x="28770" y="7175"/>
                  <a:pt x="29722" y="7495"/>
                </a:cubicBezTo>
                <a:lnTo>
                  <a:pt x="30161" y="7515"/>
                </a:lnTo>
                <a:cubicBezTo>
                  <a:pt x="29073" y="7064"/>
                  <a:pt x="27881" y="6982"/>
                  <a:pt x="26686" y="6982"/>
                </a:cubicBezTo>
                <a:cubicBezTo>
                  <a:pt x="26346" y="6982"/>
                  <a:pt x="26005" y="6989"/>
                  <a:pt x="25666" y="6995"/>
                </a:cubicBezTo>
                <a:lnTo>
                  <a:pt x="25456" y="6995"/>
                </a:lnTo>
                <a:cubicBezTo>
                  <a:pt x="25319" y="6998"/>
                  <a:pt x="25181" y="7000"/>
                  <a:pt x="25043" y="7001"/>
                </a:cubicBezTo>
                <a:lnTo>
                  <a:pt x="25043" y="7001"/>
                </a:lnTo>
                <a:cubicBezTo>
                  <a:pt x="25181" y="6996"/>
                  <a:pt x="25318" y="6991"/>
                  <a:pt x="25456" y="6985"/>
                </a:cubicBezTo>
                <a:lnTo>
                  <a:pt x="25486" y="6985"/>
                </a:lnTo>
                <a:cubicBezTo>
                  <a:pt x="25616" y="6985"/>
                  <a:pt x="25726" y="6975"/>
                  <a:pt x="25845" y="6965"/>
                </a:cubicBezTo>
                <a:cubicBezTo>
                  <a:pt x="26357" y="6944"/>
                  <a:pt x="26873" y="6921"/>
                  <a:pt x="27384" y="6921"/>
                </a:cubicBezTo>
                <a:cubicBezTo>
                  <a:pt x="28530" y="6921"/>
                  <a:pt x="29655" y="7034"/>
                  <a:pt x="30671" y="7525"/>
                </a:cubicBezTo>
                <a:lnTo>
                  <a:pt x="31000" y="7545"/>
                </a:lnTo>
                <a:cubicBezTo>
                  <a:pt x="29882" y="6936"/>
                  <a:pt x="28644" y="6799"/>
                  <a:pt x="27389" y="6799"/>
                </a:cubicBezTo>
                <a:cubicBezTo>
                  <a:pt x="26871" y="6799"/>
                  <a:pt x="26351" y="6822"/>
                  <a:pt x="25835" y="6846"/>
                </a:cubicBezTo>
                <a:lnTo>
                  <a:pt x="25706" y="6846"/>
                </a:lnTo>
                <a:cubicBezTo>
                  <a:pt x="25695" y="6846"/>
                  <a:pt x="25685" y="6846"/>
                  <a:pt x="25675" y="6847"/>
                </a:cubicBezTo>
                <a:lnTo>
                  <a:pt x="25675" y="6847"/>
                </a:lnTo>
                <a:cubicBezTo>
                  <a:pt x="25682" y="6846"/>
                  <a:pt x="25689" y="6846"/>
                  <a:pt x="25696" y="6846"/>
                </a:cubicBezTo>
                <a:lnTo>
                  <a:pt x="25995" y="6816"/>
                </a:lnTo>
                <a:cubicBezTo>
                  <a:pt x="26633" y="6775"/>
                  <a:pt x="27276" y="6732"/>
                  <a:pt x="27909" y="6732"/>
                </a:cubicBezTo>
                <a:cubicBezTo>
                  <a:pt x="29150" y="6732"/>
                  <a:pt x="30355" y="6897"/>
                  <a:pt x="31420" y="7565"/>
                </a:cubicBezTo>
                <a:lnTo>
                  <a:pt x="31690" y="7575"/>
                </a:lnTo>
                <a:cubicBezTo>
                  <a:pt x="30562" y="6796"/>
                  <a:pt x="29272" y="6604"/>
                  <a:pt x="27947" y="6604"/>
                </a:cubicBezTo>
                <a:cubicBezTo>
                  <a:pt x="27300" y="6604"/>
                  <a:pt x="26644" y="6650"/>
                  <a:pt x="25995" y="6696"/>
                </a:cubicBezTo>
                <a:cubicBezTo>
                  <a:pt x="25965" y="6696"/>
                  <a:pt x="25925" y="6696"/>
                  <a:pt x="25895" y="6706"/>
                </a:cubicBezTo>
                <a:cubicBezTo>
                  <a:pt x="25745" y="6716"/>
                  <a:pt x="25595" y="6726"/>
                  <a:pt x="25446" y="6736"/>
                </a:cubicBezTo>
                <a:lnTo>
                  <a:pt x="25446" y="6736"/>
                </a:lnTo>
                <a:cubicBezTo>
                  <a:pt x="25593" y="6723"/>
                  <a:pt x="25739" y="6710"/>
                  <a:pt x="25885" y="6696"/>
                </a:cubicBezTo>
                <a:lnTo>
                  <a:pt x="26165" y="6676"/>
                </a:lnTo>
                <a:cubicBezTo>
                  <a:pt x="26910" y="6607"/>
                  <a:pt x="27664" y="6538"/>
                  <a:pt x="28404" y="6538"/>
                </a:cubicBezTo>
                <a:cubicBezTo>
                  <a:pt x="29718" y="6538"/>
                  <a:pt x="30986" y="6757"/>
                  <a:pt x="32079" y="7595"/>
                </a:cubicBezTo>
                <a:lnTo>
                  <a:pt x="31998" y="7593"/>
                </a:lnTo>
                <a:lnTo>
                  <a:pt x="31998" y="7593"/>
                </a:lnTo>
                <a:lnTo>
                  <a:pt x="32393" y="7609"/>
                </a:lnTo>
                <a:lnTo>
                  <a:pt x="32393" y="7609"/>
                </a:lnTo>
                <a:lnTo>
                  <a:pt x="32309" y="7605"/>
                </a:lnTo>
                <a:cubicBezTo>
                  <a:pt x="31159" y="6644"/>
                  <a:pt x="29813" y="6398"/>
                  <a:pt x="28418" y="6398"/>
                </a:cubicBezTo>
                <a:cubicBezTo>
                  <a:pt x="27800" y="6398"/>
                  <a:pt x="27172" y="6446"/>
                  <a:pt x="26548" y="6502"/>
                </a:cubicBezTo>
                <a:lnTo>
                  <a:pt x="26548" y="6502"/>
                </a:lnTo>
                <a:cubicBezTo>
                  <a:pt x="27323" y="6413"/>
                  <a:pt x="28102" y="6330"/>
                  <a:pt x="28863" y="6330"/>
                </a:cubicBezTo>
                <a:cubicBezTo>
                  <a:pt x="30246" y="6330"/>
                  <a:pt x="31567" y="6605"/>
                  <a:pt x="32686" y="7622"/>
                </a:cubicBezTo>
                <a:lnTo>
                  <a:pt x="32686" y="7622"/>
                </a:lnTo>
                <a:lnTo>
                  <a:pt x="32393" y="7609"/>
                </a:lnTo>
                <a:lnTo>
                  <a:pt x="32393" y="7609"/>
                </a:lnTo>
                <a:lnTo>
                  <a:pt x="32669" y="7625"/>
                </a:lnTo>
                <a:lnTo>
                  <a:pt x="32879" y="7635"/>
                </a:lnTo>
                <a:lnTo>
                  <a:pt x="33218" y="7645"/>
                </a:lnTo>
                <a:lnTo>
                  <a:pt x="33408" y="7655"/>
                </a:lnTo>
                <a:lnTo>
                  <a:pt x="33698" y="7665"/>
                </a:lnTo>
                <a:lnTo>
                  <a:pt x="32894" y="7631"/>
                </a:lnTo>
                <a:lnTo>
                  <a:pt x="32894" y="7631"/>
                </a:lnTo>
                <a:cubicBezTo>
                  <a:pt x="31708" y="6492"/>
                  <a:pt x="30305" y="6191"/>
                  <a:pt x="28843" y="6191"/>
                </a:cubicBezTo>
                <a:cubicBezTo>
                  <a:pt x="28065" y="6191"/>
                  <a:pt x="27272" y="6276"/>
                  <a:pt x="26485" y="6366"/>
                </a:cubicBezTo>
                <a:lnTo>
                  <a:pt x="26315" y="6386"/>
                </a:lnTo>
                <a:cubicBezTo>
                  <a:pt x="26209" y="6398"/>
                  <a:pt x="26104" y="6411"/>
                  <a:pt x="25999" y="6423"/>
                </a:cubicBezTo>
                <a:lnTo>
                  <a:pt x="25999" y="6423"/>
                </a:lnTo>
                <a:cubicBezTo>
                  <a:pt x="26161" y="6401"/>
                  <a:pt x="26323" y="6378"/>
                  <a:pt x="26485" y="6356"/>
                </a:cubicBezTo>
                <a:cubicBezTo>
                  <a:pt x="27404" y="6230"/>
                  <a:pt x="28335" y="6102"/>
                  <a:pt x="29239" y="6102"/>
                </a:cubicBezTo>
                <a:cubicBezTo>
                  <a:pt x="30695" y="6102"/>
                  <a:pt x="32078" y="6433"/>
                  <a:pt x="33218" y="7635"/>
                </a:cubicBezTo>
                <a:lnTo>
                  <a:pt x="33408" y="7645"/>
                </a:lnTo>
                <a:cubicBezTo>
                  <a:pt x="32216" y="6330"/>
                  <a:pt x="30770" y="5976"/>
                  <a:pt x="29250" y="5976"/>
                </a:cubicBezTo>
                <a:cubicBezTo>
                  <a:pt x="28414" y="5976"/>
                  <a:pt x="27555" y="6083"/>
                  <a:pt x="26705" y="6196"/>
                </a:cubicBezTo>
                <a:lnTo>
                  <a:pt x="26705" y="6206"/>
                </a:lnTo>
                <a:lnTo>
                  <a:pt x="26475" y="6236"/>
                </a:lnTo>
                <a:cubicBezTo>
                  <a:pt x="26381" y="6249"/>
                  <a:pt x="26288" y="6262"/>
                  <a:pt x="26194" y="6275"/>
                </a:cubicBezTo>
                <a:lnTo>
                  <a:pt x="26194" y="6275"/>
                </a:lnTo>
                <a:cubicBezTo>
                  <a:pt x="26341" y="6252"/>
                  <a:pt x="26488" y="6229"/>
                  <a:pt x="26635" y="6206"/>
                </a:cubicBezTo>
                <a:lnTo>
                  <a:pt x="26695" y="6196"/>
                </a:lnTo>
                <a:cubicBezTo>
                  <a:pt x="27672" y="6038"/>
                  <a:pt x="28661" y="5883"/>
                  <a:pt x="29617" y="5883"/>
                </a:cubicBezTo>
                <a:cubicBezTo>
                  <a:pt x="31075" y="5883"/>
                  <a:pt x="32454" y="6244"/>
                  <a:pt x="33588" y="7505"/>
                </a:cubicBezTo>
                <a:cubicBezTo>
                  <a:pt x="33628" y="7555"/>
                  <a:pt x="33668" y="7605"/>
                  <a:pt x="33698" y="7655"/>
                </a:cubicBezTo>
                <a:lnTo>
                  <a:pt x="33858" y="7665"/>
                </a:lnTo>
                <a:cubicBezTo>
                  <a:pt x="33808" y="7575"/>
                  <a:pt x="33758" y="7495"/>
                  <a:pt x="33688" y="7415"/>
                </a:cubicBezTo>
                <a:cubicBezTo>
                  <a:pt x="32531" y="6120"/>
                  <a:pt x="31126" y="5753"/>
                  <a:pt x="29641" y="5753"/>
                </a:cubicBezTo>
                <a:cubicBezTo>
                  <a:pt x="28651" y="5753"/>
                  <a:pt x="27626" y="5916"/>
                  <a:pt x="26615" y="6076"/>
                </a:cubicBezTo>
                <a:cubicBezTo>
                  <a:pt x="25598" y="6239"/>
                  <a:pt x="24605" y="6396"/>
                  <a:pt x="23665" y="6396"/>
                </a:cubicBezTo>
                <a:cubicBezTo>
                  <a:pt x="22350" y="6396"/>
                  <a:pt x="21140" y="6088"/>
                  <a:pt x="20121" y="5057"/>
                </a:cubicBezTo>
                <a:cubicBezTo>
                  <a:pt x="16889" y="1763"/>
                  <a:pt x="13160" y="1"/>
                  <a:pt x="9487" y="1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1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39"/>
          <p:cNvSpPr txBox="1"/>
          <p:nvPr>
            <p:ph type="title"/>
          </p:nvPr>
        </p:nvSpPr>
        <p:spPr>
          <a:xfrm flipH="1">
            <a:off x="4912700" y="1724200"/>
            <a:ext cx="3276300" cy="178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42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78" name="Google Shape;378;p39"/>
          <p:cNvSpPr txBox="1"/>
          <p:nvPr>
            <p:ph idx="1" type="subTitle"/>
          </p:nvPr>
        </p:nvSpPr>
        <p:spPr>
          <a:xfrm flipH="1">
            <a:off x="4912700" y="3509500"/>
            <a:ext cx="3038100" cy="93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79" name="Google Shape;379;p39"/>
          <p:cNvSpPr/>
          <p:nvPr/>
        </p:nvSpPr>
        <p:spPr>
          <a:xfrm rot="5400000">
            <a:off x="-703425" y="877850"/>
            <a:ext cx="5142000" cy="3389400"/>
          </a:xfrm>
          <a:prstGeom prst="round2SameRect">
            <a:avLst>
              <a:gd fmla="val 7907" name="adj1"/>
              <a:gd fmla="val 0" name="adj2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39"/>
          <p:cNvSpPr/>
          <p:nvPr/>
        </p:nvSpPr>
        <p:spPr>
          <a:xfrm>
            <a:off x="5031175" y="882925"/>
            <a:ext cx="2569108" cy="674719"/>
          </a:xfrm>
          <a:custGeom>
            <a:rect b="b" l="l" r="r" t="t"/>
            <a:pathLst>
              <a:path extrusionOk="0" h="45674" w="174295">
                <a:moveTo>
                  <a:pt x="79185" y="21985"/>
                </a:moveTo>
                <a:lnTo>
                  <a:pt x="79185" y="22856"/>
                </a:lnTo>
                <a:lnTo>
                  <a:pt x="79146" y="22856"/>
                </a:lnTo>
                <a:lnTo>
                  <a:pt x="79146" y="23728"/>
                </a:lnTo>
                <a:lnTo>
                  <a:pt x="80136" y="23728"/>
                </a:lnTo>
                <a:lnTo>
                  <a:pt x="80136" y="22856"/>
                </a:lnTo>
                <a:lnTo>
                  <a:pt x="80175" y="22856"/>
                </a:lnTo>
                <a:lnTo>
                  <a:pt x="80175" y="21985"/>
                </a:lnTo>
                <a:close/>
                <a:moveTo>
                  <a:pt x="15013" y="21906"/>
                </a:moveTo>
                <a:lnTo>
                  <a:pt x="15013" y="22856"/>
                </a:lnTo>
                <a:lnTo>
                  <a:pt x="14973" y="22856"/>
                </a:lnTo>
                <a:lnTo>
                  <a:pt x="14973" y="23768"/>
                </a:lnTo>
                <a:lnTo>
                  <a:pt x="15964" y="23768"/>
                </a:lnTo>
                <a:lnTo>
                  <a:pt x="15964" y="22856"/>
                </a:lnTo>
                <a:lnTo>
                  <a:pt x="16003" y="22856"/>
                </a:lnTo>
                <a:lnTo>
                  <a:pt x="16003" y="21906"/>
                </a:lnTo>
                <a:close/>
                <a:moveTo>
                  <a:pt x="113410" y="21945"/>
                </a:moveTo>
                <a:lnTo>
                  <a:pt x="113410" y="22856"/>
                </a:lnTo>
                <a:lnTo>
                  <a:pt x="113410" y="23768"/>
                </a:lnTo>
                <a:lnTo>
                  <a:pt x="114401" y="23768"/>
                </a:lnTo>
                <a:lnTo>
                  <a:pt x="114401" y="22856"/>
                </a:lnTo>
                <a:lnTo>
                  <a:pt x="114401" y="21945"/>
                </a:lnTo>
                <a:close/>
                <a:moveTo>
                  <a:pt x="111271" y="21549"/>
                </a:moveTo>
                <a:lnTo>
                  <a:pt x="111271" y="22856"/>
                </a:lnTo>
                <a:lnTo>
                  <a:pt x="111271" y="24164"/>
                </a:lnTo>
                <a:lnTo>
                  <a:pt x="112262" y="24164"/>
                </a:lnTo>
                <a:lnTo>
                  <a:pt x="112262" y="22856"/>
                </a:lnTo>
                <a:lnTo>
                  <a:pt x="112262" y="21549"/>
                </a:lnTo>
                <a:close/>
                <a:moveTo>
                  <a:pt x="104854" y="21232"/>
                </a:moveTo>
                <a:lnTo>
                  <a:pt x="104854" y="22856"/>
                </a:lnTo>
                <a:lnTo>
                  <a:pt x="104854" y="24481"/>
                </a:lnTo>
                <a:lnTo>
                  <a:pt x="105844" y="24481"/>
                </a:lnTo>
                <a:lnTo>
                  <a:pt x="105844" y="22856"/>
                </a:lnTo>
                <a:lnTo>
                  <a:pt x="105844" y="21232"/>
                </a:lnTo>
                <a:close/>
                <a:moveTo>
                  <a:pt x="66351" y="20915"/>
                </a:moveTo>
                <a:lnTo>
                  <a:pt x="66351" y="22856"/>
                </a:lnTo>
                <a:lnTo>
                  <a:pt x="66311" y="22856"/>
                </a:lnTo>
                <a:lnTo>
                  <a:pt x="66311" y="24837"/>
                </a:lnTo>
                <a:lnTo>
                  <a:pt x="67301" y="24837"/>
                </a:lnTo>
                <a:lnTo>
                  <a:pt x="67301" y="22856"/>
                </a:lnTo>
                <a:lnTo>
                  <a:pt x="67341" y="22856"/>
                </a:lnTo>
                <a:lnTo>
                  <a:pt x="67341" y="20915"/>
                </a:lnTo>
                <a:close/>
                <a:moveTo>
                  <a:pt x="68490" y="20915"/>
                </a:moveTo>
                <a:lnTo>
                  <a:pt x="68490" y="22856"/>
                </a:lnTo>
                <a:lnTo>
                  <a:pt x="68450" y="22856"/>
                </a:lnTo>
                <a:lnTo>
                  <a:pt x="68450" y="24837"/>
                </a:lnTo>
                <a:lnTo>
                  <a:pt x="69441" y="24837"/>
                </a:lnTo>
                <a:lnTo>
                  <a:pt x="69441" y="22856"/>
                </a:lnTo>
                <a:lnTo>
                  <a:pt x="69480" y="22856"/>
                </a:lnTo>
                <a:lnTo>
                  <a:pt x="69480" y="20915"/>
                </a:lnTo>
                <a:close/>
                <a:moveTo>
                  <a:pt x="162609" y="20836"/>
                </a:moveTo>
                <a:lnTo>
                  <a:pt x="162609" y="22856"/>
                </a:lnTo>
                <a:lnTo>
                  <a:pt x="162609" y="24877"/>
                </a:lnTo>
                <a:lnTo>
                  <a:pt x="163599" y="24877"/>
                </a:lnTo>
                <a:lnTo>
                  <a:pt x="163599" y="22856"/>
                </a:lnTo>
                <a:lnTo>
                  <a:pt x="163599" y="20836"/>
                </a:lnTo>
                <a:close/>
                <a:moveTo>
                  <a:pt x="10735" y="20559"/>
                </a:moveTo>
                <a:lnTo>
                  <a:pt x="10735" y="22856"/>
                </a:lnTo>
                <a:lnTo>
                  <a:pt x="10695" y="22856"/>
                </a:lnTo>
                <a:lnTo>
                  <a:pt x="10695" y="25154"/>
                </a:lnTo>
                <a:lnTo>
                  <a:pt x="11686" y="25154"/>
                </a:lnTo>
                <a:lnTo>
                  <a:pt x="11686" y="22856"/>
                </a:lnTo>
                <a:lnTo>
                  <a:pt x="11725" y="22856"/>
                </a:lnTo>
                <a:lnTo>
                  <a:pt x="11725" y="20559"/>
                </a:lnTo>
                <a:close/>
                <a:moveTo>
                  <a:pt x="77046" y="20559"/>
                </a:moveTo>
                <a:lnTo>
                  <a:pt x="77046" y="22856"/>
                </a:lnTo>
                <a:lnTo>
                  <a:pt x="77006" y="22856"/>
                </a:lnTo>
                <a:lnTo>
                  <a:pt x="77006" y="25154"/>
                </a:lnTo>
                <a:lnTo>
                  <a:pt x="77997" y="25154"/>
                </a:lnTo>
                <a:lnTo>
                  <a:pt x="77997" y="22856"/>
                </a:lnTo>
                <a:lnTo>
                  <a:pt x="78036" y="22856"/>
                </a:lnTo>
                <a:lnTo>
                  <a:pt x="78036" y="20559"/>
                </a:lnTo>
                <a:close/>
                <a:moveTo>
                  <a:pt x="173304" y="20440"/>
                </a:moveTo>
                <a:lnTo>
                  <a:pt x="173304" y="22856"/>
                </a:lnTo>
                <a:lnTo>
                  <a:pt x="173304" y="25273"/>
                </a:lnTo>
                <a:lnTo>
                  <a:pt x="174295" y="25273"/>
                </a:lnTo>
                <a:lnTo>
                  <a:pt x="174295" y="22856"/>
                </a:lnTo>
                <a:lnTo>
                  <a:pt x="174295" y="20440"/>
                </a:lnTo>
                <a:close/>
                <a:moveTo>
                  <a:pt x="12874" y="20321"/>
                </a:moveTo>
                <a:lnTo>
                  <a:pt x="12874" y="22856"/>
                </a:lnTo>
                <a:lnTo>
                  <a:pt x="12834" y="22856"/>
                </a:lnTo>
                <a:lnTo>
                  <a:pt x="12834" y="25392"/>
                </a:lnTo>
                <a:lnTo>
                  <a:pt x="13825" y="25392"/>
                </a:lnTo>
                <a:lnTo>
                  <a:pt x="13825" y="22856"/>
                </a:lnTo>
                <a:lnTo>
                  <a:pt x="13864" y="22856"/>
                </a:lnTo>
                <a:lnTo>
                  <a:pt x="13864" y="20321"/>
                </a:lnTo>
                <a:close/>
                <a:moveTo>
                  <a:pt x="109132" y="20242"/>
                </a:moveTo>
                <a:lnTo>
                  <a:pt x="109132" y="22856"/>
                </a:lnTo>
                <a:lnTo>
                  <a:pt x="109132" y="25471"/>
                </a:lnTo>
                <a:lnTo>
                  <a:pt x="110122" y="25471"/>
                </a:lnTo>
                <a:lnTo>
                  <a:pt x="110122" y="22856"/>
                </a:lnTo>
                <a:lnTo>
                  <a:pt x="110122" y="20242"/>
                </a:lnTo>
                <a:close/>
                <a:moveTo>
                  <a:pt x="115549" y="20004"/>
                </a:moveTo>
                <a:lnTo>
                  <a:pt x="115549" y="22856"/>
                </a:lnTo>
                <a:lnTo>
                  <a:pt x="115549" y="25709"/>
                </a:lnTo>
                <a:lnTo>
                  <a:pt x="116540" y="25709"/>
                </a:lnTo>
                <a:lnTo>
                  <a:pt x="116540" y="22856"/>
                </a:lnTo>
                <a:lnTo>
                  <a:pt x="116540" y="20004"/>
                </a:lnTo>
                <a:close/>
                <a:moveTo>
                  <a:pt x="8596" y="19569"/>
                </a:moveTo>
                <a:lnTo>
                  <a:pt x="8596" y="22856"/>
                </a:lnTo>
                <a:lnTo>
                  <a:pt x="8556" y="22856"/>
                </a:lnTo>
                <a:lnTo>
                  <a:pt x="8556" y="26144"/>
                </a:lnTo>
                <a:lnTo>
                  <a:pt x="9547" y="26144"/>
                </a:lnTo>
                <a:lnTo>
                  <a:pt x="9547" y="22856"/>
                </a:lnTo>
                <a:lnTo>
                  <a:pt x="9586" y="22856"/>
                </a:lnTo>
                <a:lnTo>
                  <a:pt x="9586" y="19569"/>
                </a:lnTo>
                <a:close/>
                <a:moveTo>
                  <a:pt x="64172" y="19252"/>
                </a:moveTo>
                <a:lnTo>
                  <a:pt x="64172" y="22856"/>
                </a:lnTo>
                <a:lnTo>
                  <a:pt x="64172" y="26461"/>
                </a:lnTo>
                <a:lnTo>
                  <a:pt x="65162" y="26461"/>
                </a:lnTo>
                <a:lnTo>
                  <a:pt x="65162" y="22856"/>
                </a:lnTo>
                <a:lnTo>
                  <a:pt x="65162" y="19252"/>
                </a:lnTo>
                <a:close/>
                <a:moveTo>
                  <a:pt x="156192" y="18974"/>
                </a:moveTo>
                <a:lnTo>
                  <a:pt x="156192" y="22856"/>
                </a:lnTo>
                <a:lnTo>
                  <a:pt x="156192" y="26738"/>
                </a:lnTo>
                <a:lnTo>
                  <a:pt x="157182" y="26738"/>
                </a:lnTo>
                <a:lnTo>
                  <a:pt x="157182" y="22856"/>
                </a:lnTo>
                <a:lnTo>
                  <a:pt x="157182" y="18974"/>
                </a:lnTo>
                <a:close/>
                <a:moveTo>
                  <a:pt x="160470" y="18895"/>
                </a:moveTo>
                <a:lnTo>
                  <a:pt x="160470" y="22856"/>
                </a:lnTo>
                <a:lnTo>
                  <a:pt x="160470" y="26818"/>
                </a:lnTo>
                <a:lnTo>
                  <a:pt x="161460" y="26818"/>
                </a:lnTo>
                <a:lnTo>
                  <a:pt x="161460" y="22856"/>
                </a:lnTo>
                <a:lnTo>
                  <a:pt x="161460" y="18895"/>
                </a:lnTo>
                <a:close/>
                <a:moveTo>
                  <a:pt x="27808" y="18856"/>
                </a:moveTo>
                <a:lnTo>
                  <a:pt x="27808" y="22856"/>
                </a:lnTo>
                <a:lnTo>
                  <a:pt x="27808" y="26857"/>
                </a:lnTo>
                <a:lnTo>
                  <a:pt x="28798" y="26857"/>
                </a:lnTo>
                <a:lnTo>
                  <a:pt x="28798" y="22856"/>
                </a:lnTo>
                <a:lnTo>
                  <a:pt x="28798" y="18856"/>
                </a:lnTo>
                <a:close/>
                <a:moveTo>
                  <a:pt x="72768" y="18816"/>
                </a:moveTo>
                <a:lnTo>
                  <a:pt x="72768" y="22856"/>
                </a:lnTo>
                <a:lnTo>
                  <a:pt x="72728" y="22856"/>
                </a:lnTo>
                <a:lnTo>
                  <a:pt x="72728" y="26857"/>
                </a:lnTo>
                <a:lnTo>
                  <a:pt x="73719" y="26857"/>
                </a:lnTo>
                <a:lnTo>
                  <a:pt x="73719" y="22856"/>
                </a:lnTo>
                <a:lnTo>
                  <a:pt x="73758" y="22856"/>
                </a:lnTo>
                <a:lnTo>
                  <a:pt x="73758" y="18816"/>
                </a:lnTo>
                <a:close/>
                <a:moveTo>
                  <a:pt x="49199" y="18737"/>
                </a:moveTo>
                <a:lnTo>
                  <a:pt x="49199" y="22856"/>
                </a:lnTo>
                <a:lnTo>
                  <a:pt x="49199" y="27016"/>
                </a:lnTo>
                <a:lnTo>
                  <a:pt x="50189" y="27016"/>
                </a:lnTo>
                <a:lnTo>
                  <a:pt x="50189" y="22856"/>
                </a:lnTo>
                <a:lnTo>
                  <a:pt x="50189" y="18737"/>
                </a:lnTo>
                <a:close/>
                <a:moveTo>
                  <a:pt x="106993" y="18658"/>
                </a:moveTo>
                <a:lnTo>
                  <a:pt x="106993" y="22856"/>
                </a:lnTo>
                <a:lnTo>
                  <a:pt x="106993" y="27055"/>
                </a:lnTo>
                <a:lnTo>
                  <a:pt x="107983" y="27055"/>
                </a:lnTo>
                <a:lnTo>
                  <a:pt x="107983" y="22856"/>
                </a:lnTo>
                <a:lnTo>
                  <a:pt x="107983" y="18658"/>
                </a:lnTo>
                <a:close/>
                <a:moveTo>
                  <a:pt x="132662" y="18261"/>
                </a:moveTo>
                <a:lnTo>
                  <a:pt x="132662" y="22856"/>
                </a:lnTo>
                <a:lnTo>
                  <a:pt x="132662" y="27451"/>
                </a:lnTo>
                <a:lnTo>
                  <a:pt x="133652" y="27451"/>
                </a:lnTo>
                <a:lnTo>
                  <a:pt x="133652" y="22856"/>
                </a:lnTo>
                <a:lnTo>
                  <a:pt x="133652" y="18261"/>
                </a:lnTo>
                <a:close/>
                <a:moveTo>
                  <a:pt x="40642" y="17865"/>
                </a:moveTo>
                <a:lnTo>
                  <a:pt x="40642" y="22856"/>
                </a:lnTo>
                <a:lnTo>
                  <a:pt x="40642" y="27848"/>
                </a:lnTo>
                <a:lnTo>
                  <a:pt x="41633" y="27848"/>
                </a:lnTo>
                <a:lnTo>
                  <a:pt x="41633" y="22856"/>
                </a:lnTo>
                <a:lnTo>
                  <a:pt x="41633" y="17865"/>
                </a:lnTo>
                <a:close/>
                <a:moveTo>
                  <a:pt x="102715" y="17826"/>
                </a:moveTo>
                <a:lnTo>
                  <a:pt x="102715" y="22856"/>
                </a:lnTo>
                <a:lnTo>
                  <a:pt x="102715" y="27848"/>
                </a:lnTo>
                <a:lnTo>
                  <a:pt x="103705" y="27848"/>
                </a:lnTo>
                <a:lnTo>
                  <a:pt x="103705" y="22856"/>
                </a:lnTo>
                <a:lnTo>
                  <a:pt x="103705" y="17826"/>
                </a:lnTo>
                <a:close/>
                <a:moveTo>
                  <a:pt x="70629" y="17667"/>
                </a:moveTo>
                <a:lnTo>
                  <a:pt x="70629" y="22856"/>
                </a:lnTo>
                <a:lnTo>
                  <a:pt x="70589" y="22856"/>
                </a:lnTo>
                <a:lnTo>
                  <a:pt x="70589" y="28046"/>
                </a:lnTo>
                <a:lnTo>
                  <a:pt x="71580" y="28046"/>
                </a:lnTo>
                <a:lnTo>
                  <a:pt x="71580" y="22856"/>
                </a:lnTo>
                <a:lnTo>
                  <a:pt x="71619" y="22856"/>
                </a:lnTo>
                <a:lnTo>
                  <a:pt x="71619" y="17667"/>
                </a:lnTo>
                <a:close/>
                <a:moveTo>
                  <a:pt x="81324" y="17667"/>
                </a:moveTo>
                <a:lnTo>
                  <a:pt x="81324" y="22856"/>
                </a:lnTo>
                <a:lnTo>
                  <a:pt x="81285" y="22856"/>
                </a:lnTo>
                <a:lnTo>
                  <a:pt x="81285" y="28046"/>
                </a:lnTo>
                <a:lnTo>
                  <a:pt x="82275" y="28046"/>
                </a:lnTo>
                <a:lnTo>
                  <a:pt x="82275" y="22856"/>
                </a:lnTo>
                <a:lnTo>
                  <a:pt x="82315" y="22856"/>
                </a:lnTo>
                <a:lnTo>
                  <a:pt x="82315" y="17667"/>
                </a:lnTo>
                <a:close/>
                <a:moveTo>
                  <a:pt x="6457" y="17350"/>
                </a:moveTo>
                <a:lnTo>
                  <a:pt x="6457" y="22856"/>
                </a:lnTo>
                <a:lnTo>
                  <a:pt x="6457" y="28363"/>
                </a:lnTo>
                <a:lnTo>
                  <a:pt x="7447" y="28363"/>
                </a:lnTo>
                <a:lnTo>
                  <a:pt x="7408" y="22856"/>
                </a:lnTo>
                <a:lnTo>
                  <a:pt x="7447" y="22856"/>
                </a:lnTo>
                <a:lnTo>
                  <a:pt x="7447" y="17350"/>
                </a:lnTo>
                <a:close/>
                <a:moveTo>
                  <a:pt x="74907" y="17350"/>
                </a:moveTo>
                <a:lnTo>
                  <a:pt x="74907" y="22856"/>
                </a:lnTo>
                <a:lnTo>
                  <a:pt x="74867" y="22856"/>
                </a:lnTo>
                <a:lnTo>
                  <a:pt x="74867" y="28363"/>
                </a:lnTo>
                <a:lnTo>
                  <a:pt x="75858" y="28363"/>
                </a:lnTo>
                <a:lnTo>
                  <a:pt x="75858" y="22856"/>
                </a:lnTo>
                <a:lnTo>
                  <a:pt x="75897" y="22856"/>
                </a:lnTo>
                <a:lnTo>
                  <a:pt x="75897" y="17350"/>
                </a:lnTo>
                <a:close/>
                <a:moveTo>
                  <a:pt x="130523" y="16756"/>
                </a:moveTo>
                <a:lnTo>
                  <a:pt x="130523" y="22856"/>
                </a:lnTo>
                <a:lnTo>
                  <a:pt x="130523" y="28957"/>
                </a:lnTo>
                <a:lnTo>
                  <a:pt x="131513" y="28957"/>
                </a:lnTo>
                <a:lnTo>
                  <a:pt x="131513" y="22856"/>
                </a:lnTo>
                <a:lnTo>
                  <a:pt x="131513" y="16756"/>
                </a:lnTo>
                <a:close/>
                <a:moveTo>
                  <a:pt x="62033" y="16518"/>
                </a:moveTo>
                <a:lnTo>
                  <a:pt x="62033" y="22856"/>
                </a:lnTo>
                <a:lnTo>
                  <a:pt x="62033" y="29194"/>
                </a:lnTo>
                <a:lnTo>
                  <a:pt x="63023" y="29194"/>
                </a:lnTo>
                <a:lnTo>
                  <a:pt x="63023" y="22856"/>
                </a:lnTo>
                <a:lnTo>
                  <a:pt x="63023" y="16518"/>
                </a:lnTo>
                <a:close/>
                <a:moveTo>
                  <a:pt x="19291" y="16241"/>
                </a:moveTo>
                <a:lnTo>
                  <a:pt x="19291" y="22856"/>
                </a:lnTo>
                <a:lnTo>
                  <a:pt x="19252" y="22856"/>
                </a:lnTo>
                <a:lnTo>
                  <a:pt x="19252" y="29472"/>
                </a:lnTo>
                <a:lnTo>
                  <a:pt x="20242" y="29472"/>
                </a:lnTo>
                <a:lnTo>
                  <a:pt x="20242" y="22856"/>
                </a:lnTo>
                <a:lnTo>
                  <a:pt x="20282" y="22856"/>
                </a:lnTo>
                <a:lnTo>
                  <a:pt x="20282" y="16241"/>
                </a:lnTo>
                <a:close/>
                <a:moveTo>
                  <a:pt x="154053" y="16162"/>
                </a:moveTo>
                <a:lnTo>
                  <a:pt x="154053" y="22856"/>
                </a:lnTo>
                <a:lnTo>
                  <a:pt x="154053" y="29551"/>
                </a:lnTo>
                <a:lnTo>
                  <a:pt x="155043" y="29551"/>
                </a:lnTo>
                <a:lnTo>
                  <a:pt x="155043" y="22856"/>
                </a:lnTo>
                <a:lnTo>
                  <a:pt x="155043" y="16162"/>
                </a:lnTo>
                <a:close/>
                <a:moveTo>
                  <a:pt x="17152" y="16122"/>
                </a:moveTo>
                <a:lnTo>
                  <a:pt x="17152" y="22856"/>
                </a:lnTo>
                <a:lnTo>
                  <a:pt x="17113" y="22856"/>
                </a:lnTo>
                <a:lnTo>
                  <a:pt x="17113" y="29630"/>
                </a:lnTo>
                <a:lnTo>
                  <a:pt x="18103" y="29630"/>
                </a:lnTo>
                <a:lnTo>
                  <a:pt x="18103" y="22856"/>
                </a:lnTo>
                <a:lnTo>
                  <a:pt x="18142" y="22856"/>
                </a:lnTo>
                <a:lnTo>
                  <a:pt x="18142" y="16122"/>
                </a:lnTo>
                <a:close/>
                <a:moveTo>
                  <a:pt x="38503" y="15489"/>
                </a:moveTo>
                <a:lnTo>
                  <a:pt x="38503" y="22856"/>
                </a:lnTo>
                <a:lnTo>
                  <a:pt x="38503" y="30224"/>
                </a:lnTo>
                <a:lnTo>
                  <a:pt x="39494" y="30224"/>
                </a:lnTo>
                <a:lnTo>
                  <a:pt x="39494" y="22856"/>
                </a:lnTo>
                <a:lnTo>
                  <a:pt x="39494" y="15489"/>
                </a:lnTo>
                <a:close/>
                <a:moveTo>
                  <a:pt x="143357" y="15489"/>
                </a:moveTo>
                <a:lnTo>
                  <a:pt x="143357" y="22856"/>
                </a:lnTo>
                <a:lnTo>
                  <a:pt x="143357" y="30224"/>
                </a:lnTo>
                <a:lnTo>
                  <a:pt x="144348" y="30224"/>
                </a:lnTo>
                <a:lnTo>
                  <a:pt x="144348" y="22856"/>
                </a:lnTo>
                <a:lnTo>
                  <a:pt x="144348" y="15489"/>
                </a:lnTo>
                <a:close/>
                <a:moveTo>
                  <a:pt x="158331" y="15172"/>
                </a:moveTo>
                <a:lnTo>
                  <a:pt x="158331" y="22856"/>
                </a:lnTo>
                <a:lnTo>
                  <a:pt x="158331" y="30541"/>
                </a:lnTo>
                <a:lnTo>
                  <a:pt x="159321" y="30541"/>
                </a:lnTo>
                <a:lnTo>
                  <a:pt x="159321" y="22856"/>
                </a:lnTo>
                <a:lnTo>
                  <a:pt x="159321" y="15172"/>
                </a:lnTo>
                <a:close/>
                <a:moveTo>
                  <a:pt x="47060" y="15132"/>
                </a:moveTo>
                <a:lnTo>
                  <a:pt x="47060" y="22856"/>
                </a:lnTo>
                <a:lnTo>
                  <a:pt x="47060" y="30620"/>
                </a:lnTo>
                <a:lnTo>
                  <a:pt x="48050" y="30620"/>
                </a:lnTo>
                <a:lnTo>
                  <a:pt x="48050" y="22856"/>
                </a:lnTo>
                <a:lnTo>
                  <a:pt x="48050" y="15132"/>
                </a:lnTo>
                <a:close/>
                <a:moveTo>
                  <a:pt x="42781" y="15013"/>
                </a:moveTo>
                <a:lnTo>
                  <a:pt x="42781" y="22856"/>
                </a:lnTo>
                <a:lnTo>
                  <a:pt x="42781" y="30700"/>
                </a:lnTo>
                <a:lnTo>
                  <a:pt x="43772" y="30700"/>
                </a:lnTo>
                <a:lnTo>
                  <a:pt x="43772" y="22856"/>
                </a:lnTo>
                <a:lnTo>
                  <a:pt x="43772" y="15013"/>
                </a:lnTo>
                <a:close/>
                <a:moveTo>
                  <a:pt x="51338" y="15013"/>
                </a:moveTo>
                <a:lnTo>
                  <a:pt x="51338" y="22856"/>
                </a:lnTo>
                <a:lnTo>
                  <a:pt x="51338" y="30700"/>
                </a:lnTo>
                <a:lnTo>
                  <a:pt x="52328" y="30700"/>
                </a:lnTo>
                <a:lnTo>
                  <a:pt x="52328" y="22856"/>
                </a:lnTo>
                <a:lnTo>
                  <a:pt x="52328" y="15013"/>
                </a:lnTo>
                <a:close/>
                <a:moveTo>
                  <a:pt x="171165" y="14775"/>
                </a:moveTo>
                <a:lnTo>
                  <a:pt x="171165" y="22856"/>
                </a:lnTo>
                <a:lnTo>
                  <a:pt x="171165" y="30977"/>
                </a:lnTo>
                <a:lnTo>
                  <a:pt x="172155" y="30977"/>
                </a:lnTo>
                <a:lnTo>
                  <a:pt x="172155" y="22856"/>
                </a:lnTo>
                <a:lnTo>
                  <a:pt x="172155" y="14775"/>
                </a:lnTo>
                <a:close/>
                <a:moveTo>
                  <a:pt x="151914" y="14617"/>
                </a:moveTo>
                <a:lnTo>
                  <a:pt x="151914" y="22856"/>
                </a:lnTo>
                <a:lnTo>
                  <a:pt x="151914" y="31096"/>
                </a:lnTo>
                <a:lnTo>
                  <a:pt x="152904" y="31096"/>
                </a:lnTo>
                <a:lnTo>
                  <a:pt x="152904" y="22856"/>
                </a:lnTo>
                <a:lnTo>
                  <a:pt x="152904" y="14617"/>
                </a:lnTo>
                <a:close/>
                <a:moveTo>
                  <a:pt x="94159" y="14142"/>
                </a:moveTo>
                <a:lnTo>
                  <a:pt x="94159" y="22856"/>
                </a:lnTo>
                <a:lnTo>
                  <a:pt x="94119" y="22856"/>
                </a:lnTo>
                <a:lnTo>
                  <a:pt x="94119" y="31611"/>
                </a:lnTo>
                <a:lnTo>
                  <a:pt x="95109" y="31611"/>
                </a:lnTo>
                <a:lnTo>
                  <a:pt x="95109" y="22856"/>
                </a:lnTo>
                <a:lnTo>
                  <a:pt x="95149" y="22856"/>
                </a:lnTo>
                <a:lnTo>
                  <a:pt x="95149" y="14142"/>
                </a:lnTo>
                <a:close/>
                <a:moveTo>
                  <a:pt x="59894" y="13310"/>
                </a:moveTo>
                <a:lnTo>
                  <a:pt x="59894" y="22856"/>
                </a:lnTo>
                <a:lnTo>
                  <a:pt x="59894" y="32403"/>
                </a:lnTo>
                <a:lnTo>
                  <a:pt x="60884" y="32403"/>
                </a:lnTo>
                <a:lnTo>
                  <a:pt x="60884" y="22856"/>
                </a:lnTo>
                <a:lnTo>
                  <a:pt x="60884" y="13310"/>
                </a:lnTo>
                <a:close/>
                <a:moveTo>
                  <a:pt x="92020" y="13231"/>
                </a:moveTo>
                <a:lnTo>
                  <a:pt x="92020" y="22856"/>
                </a:lnTo>
                <a:lnTo>
                  <a:pt x="91980" y="22856"/>
                </a:lnTo>
                <a:lnTo>
                  <a:pt x="91980" y="32482"/>
                </a:lnTo>
                <a:lnTo>
                  <a:pt x="92970" y="32482"/>
                </a:lnTo>
                <a:lnTo>
                  <a:pt x="92970" y="22856"/>
                </a:lnTo>
                <a:lnTo>
                  <a:pt x="93010" y="22856"/>
                </a:lnTo>
                <a:lnTo>
                  <a:pt x="93010" y="13231"/>
                </a:lnTo>
                <a:close/>
                <a:moveTo>
                  <a:pt x="128384" y="12716"/>
                </a:moveTo>
                <a:lnTo>
                  <a:pt x="128384" y="22856"/>
                </a:lnTo>
                <a:lnTo>
                  <a:pt x="128384" y="32997"/>
                </a:lnTo>
                <a:lnTo>
                  <a:pt x="129374" y="32997"/>
                </a:lnTo>
                <a:lnTo>
                  <a:pt x="129374" y="22856"/>
                </a:lnTo>
                <a:lnTo>
                  <a:pt x="129374" y="12716"/>
                </a:lnTo>
                <a:close/>
                <a:moveTo>
                  <a:pt x="141218" y="12280"/>
                </a:moveTo>
                <a:lnTo>
                  <a:pt x="141218" y="22856"/>
                </a:lnTo>
                <a:lnTo>
                  <a:pt x="141218" y="33433"/>
                </a:lnTo>
                <a:lnTo>
                  <a:pt x="142208" y="33433"/>
                </a:lnTo>
                <a:lnTo>
                  <a:pt x="142208" y="22856"/>
                </a:lnTo>
                <a:lnTo>
                  <a:pt x="142208" y="12280"/>
                </a:lnTo>
                <a:close/>
                <a:moveTo>
                  <a:pt x="0" y="12161"/>
                </a:moveTo>
                <a:lnTo>
                  <a:pt x="0" y="22856"/>
                </a:lnTo>
                <a:lnTo>
                  <a:pt x="0" y="33591"/>
                </a:lnTo>
                <a:lnTo>
                  <a:pt x="990" y="33591"/>
                </a:lnTo>
                <a:lnTo>
                  <a:pt x="990" y="22856"/>
                </a:lnTo>
                <a:lnTo>
                  <a:pt x="990" y="12161"/>
                </a:lnTo>
                <a:close/>
                <a:moveTo>
                  <a:pt x="83463" y="11725"/>
                </a:moveTo>
                <a:lnTo>
                  <a:pt x="83463" y="22856"/>
                </a:lnTo>
                <a:lnTo>
                  <a:pt x="83424" y="22856"/>
                </a:lnTo>
                <a:lnTo>
                  <a:pt x="83424" y="33988"/>
                </a:lnTo>
                <a:lnTo>
                  <a:pt x="84414" y="33988"/>
                </a:lnTo>
                <a:lnTo>
                  <a:pt x="84414" y="22856"/>
                </a:lnTo>
                <a:lnTo>
                  <a:pt x="84454" y="22856"/>
                </a:lnTo>
                <a:lnTo>
                  <a:pt x="84454" y="11725"/>
                </a:lnTo>
                <a:close/>
                <a:moveTo>
                  <a:pt x="164748" y="11488"/>
                </a:moveTo>
                <a:lnTo>
                  <a:pt x="164748" y="22856"/>
                </a:lnTo>
                <a:lnTo>
                  <a:pt x="164748" y="34225"/>
                </a:lnTo>
                <a:lnTo>
                  <a:pt x="165738" y="34225"/>
                </a:lnTo>
                <a:lnTo>
                  <a:pt x="165738" y="22856"/>
                </a:lnTo>
                <a:lnTo>
                  <a:pt x="165738" y="11488"/>
                </a:lnTo>
                <a:close/>
                <a:moveTo>
                  <a:pt x="25669" y="11290"/>
                </a:moveTo>
                <a:lnTo>
                  <a:pt x="25669" y="22856"/>
                </a:lnTo>
                <a:lnTo>
                  <a:pt x="25669" y="34423"/>
                </a:lnTo>
                <a:lnTo>
                  <a:pt x="26659" y="34423"/>
                </a:lnTo>
                <a:lnTo>
                  <a:pt x="26659" y="22856"/>
                </a:lnTo>
                <a:lnTo>
                  <a:pt x="26659" y="11290"/>
                </a:lnTo>
                <a:close/>
                <a:moveTo>
                  <a:pt x="149774" y="11290"/>
                </a:moveTo>
                <a:lnTo>
                  <a:pt x="149774" y="22856"/>
                </a:lnTo>
                <a:lnTo>
                  <a:pt x="149774" y="34423"/>
                </a:lnTo>
                <a:lnTo>
                  <a:pt x="150765" y="34423"/>
                </a:lnTo>
                <a:lnTo>
                  <a:pt x="150765" y="22856"/>
                </a:lnTo>
                <a:lnTo>
                  <a:pt x="150765" y="11290"/>
                </a:lnTo>
                <a:close/>
                <a:moveTo>
                  <a:pt x="21430" y="11171"/>
                </a:moveTo>
                <a:lnTo>
                  <a:pt x="21430" y="22856"/>
                </a:lnTo>
                <a:lnTo>
                  <a:pt x="21391" y="22856"/>
                </a:lnTo>
                <a:lnTo>
                  <a:pt x="21391" y="34582"/>
                </a:lnTo>
                <a:lnTo>
                  <a:pt x="22381" y="34582"/>
                </a:lnTo>
                <a:lnTo>
                  <a:pt x="22381" y="22856"/>
                </a:lnTo>
                <a:lnTo>
                  <a:pt x="22421" y="22856"/>
                </a:lnTo>
                <a:lnTo>
                  <a:pt x="22421" y="11171"/>
                </a:lnTo>
                <a:close/>
                <a:moveTo>
                  <a:pt x="145496" y="11092"/>
                </a:moveTo>
                <a:lnTo>
                  <a:pt x="145496" y="22856"/>
                </a:lnTo>
                <a:lnTo>
                  <a:pt x="145496" y="34621"/>
                </a:lnTo>
                <a:lnTo>
                  <a:pt x="146487" y="34621"/>
                </a:lnTo>
                <a:lnTo>
                  <a:pt x="146487" y="22856"/>
                </a:lnTo>
                <a:lnTo>
                  <a:pt x="146487" y="11092"/>
                </a:lnTo>
                <a:close/>
                <a:moveTo>
                  <a:pt x="44920" y="10933"/>
                </a:moveTo>
                <a:lnTo>
                  <a:pt x="44920" y="22856"/>
                </a:lnTo>
                <a:lnTo>
                  <a:pt x="44920" y="34780"/>
                </a:lnTo>
                <a:lnTo>
                  <a:pt x="45911" y="34780"/>
                </a:lnTo>
                <a:lnTo>
                  <a:pt x="45911" y="22856"/>
                </a:lnTo>
                <a:lnTo>
                  <a:pt x="45911" y="10933"/>
                </a:lnTo>
                <a:close/>
                <a:moveTo>
                  <a:pt x="57755" y="10814"/>
                </a:moveTo>
                <a:lnTo>
                  <a:pt x="57755" y="22856"/>
                </a:lnTo>
                <a:lnTo>
                  <a:pt x="57755" y="34899"/>
                </a:lnTo>
                <a:lnTo>
                  <a:pt x="58745" y="34899"/>
                </a:lnTo>
                <a:lnTo>
                  <a:pt x="58745" y="22856"/>
                </a:lnTo>
                <a:lnTo>
                  <a:pt x="58745" y="10814"/>
                </a:lnTo>
                <a:close/>
                <a:moveTo>
                  <a:pt x="36364" y="10656"/>
                </a:moveTo>
                <a:lnTo>
                  <a:pt x="36364" y="22856"/>
                </a:lnTo>
                <a:lnTo>
                  <a:pt x="36364" y="35057"/>
                </a:lnTo>
                <a:lnTo>
                  <a:pt x="37354" y="35057"/>
                </a:lnTo>
                <a:lnTo>
                  <a:pt x="37354" y="22856"/>
                </a:lnTo>
                <a:lnTo>
                  <a:pt x="37354" y="10656"/>
                </a:lnTo>
                <a:close/>
                <a:moveTo>
                  <a:pt x="89881" y="9269"/>
                </a:moveTo>
                <a:lnTo>
                  <a:pt x="89881" y="22856"/>
                </a:lnTo>
                <a:lnTo>
                  <a:pt x="89841" y="22856"/>
                </a:lnTo>
                <a:lnTo>
                  <a:pt x="89841" y="36444"/>
                </a:lnTo>
                <a:lnTo>
                  <a:pt x="90831" y="36444"/>
                </a:lnTo>
                <a:lnTo>
                  <a:pt x="90831" y="22856"/>
                </a:lnTo>
                <a:lnTo>
                  <a:pt x="90871" y="22856"/>
                </a:lnTo>
                <a:lnTo>
                  <a:pt x="90871" y="9269"/>
                </a:lnTo>
                <a:close/>
                <a:moveTo>
                  <a:pt x="100576" y="8913"/>
                </a:moveTo>
                <a:lnTo>
                  <a:pt x="100576" y="22856"/>
                </a:lnTo>
                <a:lnTo>
                  <a:pt x="100576" y="36760"/>
                </a:lnTo>
                <a:lnTo>
                  <a:pt x="101566" y="36760"/>
                </a:lnTo>
                <a:lnTo>
                  <a:pt x="101566" y="22856"/>
                </a:lnTo>
                <a:lnTo>
                  <a:pt x="101566" y="8913"/>
                </a:lnTo>
                <a:close/>
                <a:moveTo>
                  <a:pt x="4278" y="8794"/>
                </a:moveTo>
                <a:lnTo>
                  <a:pt x="4278" y="22856"/>
                </a:lnTo>
                <a:lnTo>
                  <a:pt x="4278" y="36919"/>
                </a:lnTo>
                <a:lnTo>
                  <a:pt x="5268" y="36919"/>
                </a:lnTo>
                <a:lnTo>
                  <a:pt x="5268" y="22856"/>
                </a:lnTo>
                <a:lnTo>
                  <a:pt x="5268" y="8794"/>
                </a:lnTo>
                <a:close/>
                <a:moveTo>
                  <a:pt x="166887" y="8517"/>
                </a:moveTo>
                <a:lnTo>
                  <a:pt x="166887" y="22856"/>
                </a:lnTo>
                <a:lnTo>
                  <a:pt x="166887" y="37196"/>
                </a:lnTo>
                <a:lnTo>
                  <a:pt x="167877" y="37196"/>
                </a:lnTo>
                <a:lnTo>
                  <a:pt x="167877" y="22856"/>
                </a:lnTo>
                <a:lnTo>
                  <a:pt x="167877" y="8517"/>
                </a:lnTo>
                <a:close/>
                <a:moveTo>
                  <a:pt x="23569" y="8437"/>
                </a:moveTo>
                <a:lnTo>
                  <a:pt x="23569" y="22856"/>
                </a:lnTo>
                <a:lnTo>
                  <a:pt x="23530" y="22856"/>
                </a:lnTo>
                <a:lnTo>
                  <a:pt x="23530" y="37275"/>
                </a:lnTo>
                <a:lnTo>
                  <a:pt x="24520" y="37275"/>
                </a:lnTo>
                <a:lnTo>
                  <a:pt x="24520" y="22856"/>
                </a:lnTo>
                <a:lnTo>
                  <a:pt x="24560" y="22856"/>
                </a:lnTo>
                <a:lnTo>
                  <a:pt x="24560" y="8437"/>
                </a:lnTo>
                <a:close/>
                <a:moveTo>
                  <a:pt x="117688" y="7249"/>
                </a:moveTo>
                <a:lnTo>
                  <a:pt x="117688" y="22856"/>
                </a:lnTo>
                <a:lnTo>
                  <a:pt x="117688" y="38464"/>
                </a:lnTo>
                <a:lnTo>
                  <a:pt x="118679" y="38464"/>
                </a:lnTo>
                <a:lnTo>
                  <a:pt x="118679" y="22856"/>
                </a:lnTo>
                <a:lnTo>
                  <a:pt x="118679" y="7249"/>
                </a:lnTo>
                <a:close/>
                <a:moveTo>
                  <a:pt x="87741" y="6932"/>
                </a:moveTo>
                <a:lnTo>
                  <a:pt x="87741" y="22856"/>
                </a:lnTo>
                <a:lnTo>
                  <a:pt x="87702" y="22856"/>
                </a:lnTo>
                <a:lnTo>
                  <a:pt x="87702" y="38741"/>
                </a:lnTo>
                <a:lnTo>
                  <a:pt x="88692" y="38741"/>
                </a:lnTo>
                <a:lnTo>
                  <a:pt x="88692" y="22856"/>
                </a:lnTo>
                <a:lnTo>
                  <a:pt x="88732" y="22856"/>
                </a:lnTo>
                <a:lnTo>
                  <a:pt x="88732" y="6932"/>
                </a:lnTo>
                <a:close/>
                <a:moveTo>
                  <a:pt x="53477" y="6219"/>
                </a:moveTo>
                <a:lnTo>
                  <a:pt x="53477" y="22856"/>
                </a:lnTo>
                <a:lnTo>
                  <a:pt x="53477" y="39533"/>
                </a:lnTo>
                <a:lnTo>
                  <a:pt x="54467" y="39533"/>
                </a:lnTo>
                <a:lnTo>
                  <a:pt x="54467" y="22856"/>
                </a:lnTo>
                <a:lnTo>
                  <a:pt x="54467" y="6219"/>
                </a:lnTo>
                <a:close/>
                <a:moveTo>
                  <a:pt x="136940" y="6021"/>
                </a:moveTo>
                <a:lnTo>
                  <a:pt x="136940" y="22856"/>
                </a:lnTo>
                <a:lnTo>
                  <a:pt x="136940" y="39692"/>
                </a:lnTo>
                <a:lnTo>
                  <a:pt x="137930" y="39692"/>
                </a:lnTo>
                <a:lnTo>
                  <a:pt x="137930" y="22856"/>
                </a:lnTo>
                <a:lnTo>
                  <a:pt x="137930" y="6021"/>
                </a:lnTo>
                <a:close/>
                <a:moveTo>
                  <a:pt x="2139" y="5585"/>
                </a:moveTo>
                <a:lnTo>
                  <a:pt x="2139" y="22856"/>
                </a:lnTo>
                <a:lnTo>
                  <a:pt x="2139" y="40127"/>
                </a:lnTo>
                <a:lnTo>
                  <a:pt x="3129" y="40127"/>
                </a:lnTo>
                <a:lnTo>
                  <a:pt x="3129" y="22856"/>
                </a:lnTo>
                <a:lnTo>
                  <a:pt x="3129" y="5585"/>
                </a:lnTo>
                <a:close/>
                <a:moveTo>
                  <a:pt x="29947" y="5585"/>
                </a:moveTo>
                <a:lnTo>
                  <a:pt x="29947" y="22856"/>
                </a:lnTo>
                <a:lnTo>
                  <a:pt x="29947" y="40127"/>
                </a:lnTo>
                <a:lnTo>
                  <a:pt x="30937" y="40127"/>
                </a:lnTo>
                <a:lnTo>
                  <a:pt x="30937" y="22856"/>
                </a:lnTo>
                <a:lnTo>
                  <a:pt x="30937" y="5585"/>
                </a:lnTo>
                <a:close/>
                <a:moveTo>
                  <a:pt x="98437" y="5387"/>
                </a:moveTo>
                <a:lnTo>
                  <a:pt x="98437" y="22856"/>
                </a:lnTo>
                <a:lnTo>
                  <a:pt x="98437" y="40326"/>
                </a:lnTo>
                <a:lnTo>
                  <a:pt x="99427" y="40326"/>
                </a:lnTo>
                <a:lnTo>
                  <a:pt x="99427" y="22856"/>
                </a:lnTo>
                <a:lnTo>
                  <a:pt x="99427" y="5387"/>
                </a:lnTo>
                <a:close/>
                <a:moveTo>
                  <a:pt x="147635" y="5427"/>
                </a:moveTo>
                <a:lnTo>
                  <a:pt x="147635" y="22856"/>
                </a:lnTo>
                <a:lnTo>
                  <a:pt x="147635" y="40326"/>
                </a:lnTo>
                <a:lnTo>
                  <a:pt x="148626" y="40326"/>
                </a:lnTo>
                <a:lnTo>
                  <a:pt x="148626" y="22856"/>
                </a:lnTo>
                <a:lnTo>
                  <a:pt x="148626" y="5427"/>
                </a:lnTo>
                <a:close/>
                <a:moveTo>
                  <a:pt x="85602" y="4635"/>
                </a:moveTo>
                <a:lnTo>
                  <a:pt x="85602" y="22856"/>
                </a:lnTo>
                <a:lnTo>
                  <a:pt x="85563" y="22856"/>
                </a:lnTo>
                <a:lnTo>
                  <a:pt x="85563" y="41078"/>
                </a:lnTo>
                <a:lnTo>
                  <a:pt x="86553" y="41078"/>
                </a:lnTo>
                <a:lnTo>
                  <a:pt x="86553" y="22856"/>
                </a:lnTo>
                <a:lnTo>
                  <a:pt x="86593" y="22856"/>
                </a:lnTo>
                <a:lnTo>
                  <a:pt x="86593" y="4635"/>
                </a:lnTo>
                <a:close/>
                <a:moveTo>
                  <a:pt x="124106" y="4041"/>
                </a:moveTo>
                <a:lnTo>
                  <a:pt x="124106" y="22856"/>
                </a:lnTo>
                <a:lnTo>
                  <a:pt x="124106" y="41672"/>
                </a:lnTo>
                <a:lnTo>
                  <a:pt x="125096" y="41672"/>
                </a:lnTo>
                <a:lnTo>
                  <a:pt x="125096" y="22856"/>
                </a:lnTo>
                <a:lnTo>
                  <a:pt x="125096" y="4041"/>
                </a:lnTo>
                <a:close/>
                <a:moveTo>
                  <a:pt x="169026" y="4001"/>
                </a:moveTo>
                <a:lnTo>
                  <a:pt x="169026" y="22856"/>
                </a:lnTo>
                <a:lnTo>
                  <a:pt x="169026" y="41712"/>
                </a:lnTo>
                <a:lnTo>
                  <a:pt x="170016" y="41712"/>
                </a:lnTo>
                <a:lnTo>
                  <a:pt x="170016" y="22856"/>
                </a:lnTo>
                <a:lnTo>
                  <a:pt x="170016" y="4001"/>
                </a:lnTo>
                <a:close/>
                <a:moveTo>
                  <a:pt x="55616" y="3882"/>
                </a:moveTo>
                <a:lnTo>
                  <a:pt x="55616" y="22856"/>
                </a:lnTo>
                <a:lnTo>
                  <a:pt x="55616" y="41831"/>
                </a:lnTo>
                <a:lnTo>
                  <a:pt x="56606" y="41831"/>
                </a:lnTo>
                <a:lnTo>
                  <a:pt x="56606" y="22856"/>
                </a:lnTo>
                <a:lnTo>
                  <a:pt x="56606" y="3882"/>
                </a:lnTo>
                <a:close/>
                <a:moveTo>
                  <a:pt x="139079" y="3724"/>
                </a:moveTo>
                <a:lnTo>
                  <a:pt x="139079" y="22856"/>
                </a:lnTo>
                <a:lnTo>
                  <a:pt x="139079" y="41989"/>
                </a:lnTo>
                <a:lnTo>
                  <a:pt x="140069" y="41989"/>
                </a:lnTo>
                <a:lnTo>
                  <a:pt x="140069" y="22856"/>
                </a:lnTo>
                <a:lnTo>
                  <a:pt x="140069" y="3724"/>
                </a:lnTo>
                <a:close/>
                <a:moveTo>
                  <a:pt x="34225" y="3248"/>
                </a:moveTo>
                <a:lnTo>
                  <a:pt x="34225" y="22856"/>
                </a:lnTo>
                <a:lnTo>
                  <a:pt x="34225" y="42504"/>
                </a:lnTo>
                <a:lnTo>
                  <a:pt x="35215" y="42504"/>
                </a:lnTo>
                <a:lnTo>
                  <a:pt x="35215" y="22856"/>
                </a:lnTo>
                <a:lnTo>
                  <a:pt x="35215" y="3248"/>
                </a:lnTo>
                <a:close/>
                <a:moveTo>
                  <a:pt x="96298" y="3129"/>
                </a:moveTo>
                <a:lnTo>
                  <a:pt x="96298" y="22856"/>
                </a:lnTo>
                <a:lnTo>
                  <a:pt x="96258" y="22856"/>
                </a:lnTo>
                <a:lnTo>
                  <a:pt x="96258" y="42583"/>
                </a:lnTo>
                <a:lnTo>
                  <a:pt x="97248" y="42583"/>
                </a:lnTo>
                <a:lnTo>
                  <a:pt x="97248" y="22856"/>
                </a:lnTo>
                <a:lnTo>
                  <a:pt x="97288" y="22856"/>
                </a:lnTo>
                <a:lnTo>
                  <a:pt x="97288" y="3129"/>
                </a:lnTo>
                <a:close/>
                <a:moveTo>
                  <a:pt x="121967" y="3050"/>
                </a:moveTo>
                <a:lnTo>
                  <a:pt x="121967" y="22856"/>
                </a:lnTo>
                <a:lnTo>
                  <a:pt x="121967" y="42663"/>
                </a:lnTo>
                <a:lnTo>
                  <a:pt x="122957" y="42663"/>
                </a:lnTo>
                <a:lnTo>
                  <a:pt x="122957" y="22856"/>
                </a:lnTo>
                <a:lnTo>
                  <a:pt x="122957" y="3050"/>
                </a:lnTo>
                <a:close/>
                <a:moveTo>
                  <a:pt x="119827" y="951"/>
                </a:moveTo>
                <a:lnTo>
                  <a:pt x="119827" y="22856"/>
                </a:lnTo>
                <a:lnTo>
                  <a:pt x="119827" y="44762"/>
                </a:lnTo>
                <a:lnTo>
                  <a:pt x="120818" y="44762"/>
                </a:lnTo>
                <a:lnTo>
                  <a:pt x="120818" y="22856"/>
                </a:lnTo>
                <a:lnTo>
                  <a:pt x="120818" y="951"/>
                </a:lnTo>
                <a:close/>
                <a:moveTo>
                  <a:pt x="126245" y="753"/>
                </a:moveTo>
                <a:lnTo>
                  <a:pt x="126245" y="22856"/>
                </a:lnTo>
                <a:lnTo>
                  <a:pt x="126245" y="44960"/>
                </a:lnTo>
                <a:lnTo>
                  <a:pt x="127235" y="44960"/>
                </a:lnTo>
                <a:lnTo>
                  <a:pt x="127235" y="22856"/>
                </a:lnTo>
                <a:lnTo>
                  <a:pt x="127235" y="753"/>
                </a:lnTo>
                <a:close/>
                <a:moveTo>
                  <a:pt x="32086" y="40"/>
                </a:moveTo>
                <a:lnTo>
                  <a:pt x="32086" y="22856"/>
                </a:lnTo>
                <a:lnTo>
                  <a:pt x="32086" y="45673"/>
                </a:lnTo>
                <a:lnTo>
                  <a:pt x="33076" y="45673"/>
                </a:lnTo>
                <a:lnTo>
                  <a:pt x="33076" y="22856"/>
                </a:lnTo>
                <a:lnTo>
                  <a:pt x="33076" y="40"/>
                </a:lnTo>
                <a:close/>
                <a:moveTo>
                  <a:pt x="134801" y="0"/>
                </a:moveTo>
                <a:lnTo>
                  <a:pt x="134801" y="22856"/>
                </a:lnTo>
                <a:lnTo>
                  <a:pt x="134801" y="45673"/>
                </a:lnTo>
                <a:lnTo>
                  <a:pt x="135791" y="45673"/>
                </a:lnTo>
                <a:lnTo>
                  <a:pt x="135791" y="22856"/>
                </a:lnTo>
                <a:lnTo>
                  <a:pt x="135791" y="0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40"/>
          <p:cNvSpPr txBox="1"/>
          <p:nvPr>
            <p:ph type="title"/>
          </p:nvPr>
        </p:nvSpPr>
        <p:spPr>
          <a:xfrm>
            <a:off x="5618175" y="1410175"/>
            <a:ext cx="24495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83" name="Google Shape;383;p40"/>
          <p:cNvSpPr/>
          <p:nvPr/>
        </p:nvSpPr>
        <p:spPr>
          <a:xfrm flipH="1" rot="-10649820">
            <a:off x="5382629" y="-75543"/>
            <a:ext cx="2802646" cy="634482"/>
          </a:xfrm>
          <a:custGeom>
            <a:rect b="b" l="l" r="r" t="t"/>
            <a:pathLst>
              <a:path extrusionOk="0" h="7665" w="33858">
                <a:moveTo>
                  <a:pt x="15807" y="6697"/>
                </a:moveTo>
                <a:cubicBezTo>
                  <a:pt x="15119" y="6697"/>
                  <a:pt x="14431" y="6744"/>
                  <a:pt x="13747" y="6836"/>
                </a:cubicBezTo>
                <a:lnTo>
                  <a:pt x="14686" y="6876"/>
                </a:lnTo>
                <a:cubicBezTo>
                  <a:pt x="15059" y="6847"/>
                  <a:pt x="15433" y="6832"/>
                  <a:pt x="15809" y="6832"/>
                </a:cubicBezTo>
                <a:cubicBezTo>
                  <a:pt x="16601" y="6832"/>
                  <a:pt x="17396" y="6897"/>
                  <a:pt x="18183" y="7025"/>
                </a:cubicBezTo>
                <a:lnTo>
                  <a:pt x="19112" y="7065"/>
                </a:lnTo>
                <a:cubicBezTo>
                  <a:pt x="18026" y="6819"/>
                  <a:pt x="16917" y="6697"/>
                  <a:pt x="15807" y="6697"/>
                </a:cubicBezTo>
                <a:close/>
                <a:moveTo>
                  <a:pt x="30161" y="7515"/>
                </a:moveTo>
                <a:lnTo>
                  <a:pt x="30661" y="7545"/>
                </a:lnTo>
                <a:lnTo>
                  <a:pt x="30981" y="7555"/>
                </a:lnTo>
                <a:lnTo>
                  <a:pt x="31420" y="7575"/>
                </a:lnTo>
                <a:lnTo>
                  <a:pt x="31690" y="7585"/>
                </a:lnTo>
                <a:lnTo>
                  <a:pt x="31998" y="7593"/>
                </a:lnTo>
                <a:lnTo>
                  <a:pt x="31998" y="7593"/>
                </a:lnTo>
                <a:lnTo>
                  <a:pt x="30161" y="7515"/>
                </a:lnTo>
                <a:close/>
                <a:moveTo>
                  <a:pt x="9487" y="1"/>
                </a:moveTo>
                <a:cubicBezTo>
                  <a:pt x="9061" y="1"/>
                  <a:pt x="8636" y="24"/>
                  <a:pt x="8212" y="72"/>
                </a:cubicBezTo>
                <a:cubicBezTo>
                  <a:pt x="5115" y="432"/>
                  <a:pt x="2348" y="2120"/>
                  <a:pt x="829" y="4598"/>
                </a:cubicBezTo>
                <a:cubicBezTo>
                  <a:pt x="510" y="5137"/>
                  <a:pt x="230" y="5687"/>
                  <a:pt x="0" y="6266"/>
                </a:cubicBezTo>
                <a:lnTo>
                  <a:pt x="140" y="6266"/>
                </a:lnTo>
                <a:cubicBezTo>
                  <a:pt x="370" y="5717"/>
                  <a:pt x="640" y="5177"/>
                  <a:pt x="949" y="4668"/>
                </a:cubicBezTo>
                <a:cubicBezTo>
                  <a:pt x="2448" y="2220"/>
                  <a:pt x="5165" y="542"/>
                  <a:pt x="8232" y="202"/>
                </a:cubicBezTo>
                <a:cubicBezTo>
                  <a:pt x="8652" y="154"/>
                  <a:pt x="9074" y="130"/>
                  <a:pt x="9496" y="130"/>
                </a:cubicBezTo>
                <a:cubicBezTo>
                  <a:pt x="12515" y="130"/>
                  <a:pt x="15587" y="1341"/>
                  <a:pt x="18383" y="3629"/>
                </a:cubicBezTo>
                <a:cubicBezTo>
                  <a:pt x="18445" y="3681"/>
                  <a:pt x="18508" y="3734"/>
                  <a:pt x="18570" y="3788"/>
                </a:cubicBezTo>
                <a:lnTo>
                  <a:pt x="18570" y="3788"/>
                </a:lnTo>
                <a:cubicBezTo>
                  <a:pt x="18508" y="3738"/>
                  <a:pt x="18445" y="3688"/>
                  <a:pt x="18383" y="3639"/>
                </a:cubicBezTo>
                <a:cubicBezTo>
                  <a:pt x="15663" y="1503"/>
                  <a:pt x="12678" y="379"/>
                  <a:pt x="9745" y="379"/>
                </a:cubicBezTo>
                <a:cubicBezTo>
                  <a:pt x="9316" y="379"/>
                  <a:pt x="8888" y="403"/>
                  <a:pt x="8462" y="452"/>
                </a:cubicBezTo>
                <a:cubicBezTo>
                  <a:pt x="6344" y="671"/>
                  <a:pt x="4356" y="1551"/>
                  <a:pt x="2758" y="2949"/>
                </a:cubicBezTo>
                <a:cubicBezTo>
                  <a:pt x="2108" y="3529"/>
                  <a:pt x="1549" y="4188"/>
                  <a:pt x="1089" y="4927"/>
                </a:cubicBezTo>
                <a:cubicBezTo>
                  <a:pt x="809" y="5357"/>
                  <a:pt x="570" y="5807"/>
                  <a:pt x="360" y="6276"/>
                </a:cubicBezTo>
                <a:lnTo>
                  <a:pt x="500" y="6276"/>
                </a:lnTo>
                <a:cubicBezTo>
                  <a:pt x="700" y="5836"/>
                  <a:pt x="939" y="5407"/>
                  <a:pt x="1199" y="4987"/>
                </a:cubicBezTo>
                <a:cubicBezTo>
                  <a:pt x="2738" y="2540"/>
                  <a:pt x="5385" y="931"/>
                  <a:pt x="8472" y="582"/>
                </a:cubicBezTo>
                <a:cubicBezTo>
                  <a:pt x="8900" y="532"/>
                  <a:pt x="9331" y="507"/>
                  <a:pt x="9762" y="507"/>
                </a:cubicBezTo>
                <a:cubicBezTo>
                  <a:pt x="12710" y="507"/>
                  <a:pt x="15704" y="1661"/>
                  <a:pt x="18433" y="3848"/>
                </a:cubicBezTo>
                <a:cubicBezTo>
                  <a:pt x="18491" y="3894"/>
                  <a:pt x="18549" y="3940"/>
                  <a:pt x="18607" y="3987"/>
                </a:cubicBezTo>
                <a:lnTo>
                  <a:pt x="18607" y="3987"/>
                </a:lnTo>
                <a:cubicBezTo>
                  <a:pt x="18552" y="3944"/>
                  <a:pt x="18497" y="3901"/>
                  <a:pt x="18443" y="3858"/>
                </a:cubicBezTo>
                <a:cubicBezTo>
                  <a:pt x="15772" y="1829"/>
                  <a:pt x="12861" y="756"/>
                  <a:pt x="10002" y="756"/>
                </a:cubicBezTo>
                <a:cubicBezTo>
                  <a:pt x="9567" y="756"/>
                  <a:pt x="9133" y="781"/>
                  <a:pt x="8702" y="831"/>
                </a:cubicBezTo>
                <a:cubicBezTo>
                  <a:pt x="6574" y="1061"/>
                  <a:pt x="4566" y="1940"/>
                  <a:pt x="2967" y="3359"/>
                </a:cubicBezTo>
                <a:cubicBezTo>
                  <a:pt x="2338" y="3908"/>
                  <a:pt x="1798" y="4548"/>
                  <a:pt x="1339" y="5247"/>
                </a:cubicBezTo>
                <a:cubicBezTo>
                  <a:pt x="1119" y="5587"/>
                  <a:pt x="919" y="5936"/>
                  <a:pt x="740" y="6296"/>
                </a:cubicBezTo>
                <a:lnTo>
                  <a:pt x="889" y="6306"/>
                </a:lnTo>
                <a:cubicBezTo>
                  <a:pt x="1059" y="5966"/>
                  <a:pt x="1249" y="5637"/>
                  <a:pt x="1449" y="5327"/>
                </a:cubicBezTo>
                <a:cubicBezTo>
                  <a:pt x="3017" y="2909"/>
                  <a:pt x="5665" y="1321"/>
                  <a:pt x="8712" y="961"/>
                </a:cubicBezTo>
                <a:cubicBezTo>
                  <a:pt x="9138" y="912"/>
                  <a:pt x="9567" y="888"/>
                  <a:pt x="9996" y="888"/>
                </a:cubicBezTo>
                <a:cubicBezTo>
                  <a:pt x="12868" y="888"/>
                  <a:pt x="15797" y="1975"/>
                  <a:pt x="18467" y="4047"/>
                </a:cubicBezTo>
                <a:lnTo>
                  <a:pt x="18467" y="4047"/>
                </a:lnTo>
                <a:cubicBezTo>
                  <a:pt x="15869" y="2134"/>
                  <a:pt x="13031" y="1123"/>
                  <a:pt x="10249" y="1123"/>
                </a:cubicBezTo>
                <a:cubicBezTo>
                  <a:pt x="9805" y="1123"/>
                  <a:pt x="9362" y="1149"/>
                  <a:pt x="8922" y="1201"/>
                </a:cubicBezTo>
                <a:cubicBezTo>
                  <a:pt x="6784" y="1441"/>
                  <a:pt x="4776" y="2330"/>
                  <a:pt x="3157" y="3758"/>
                </a:cubicBezTo>
                <a:cubicBezTo>
                  <a:pt x="2558" y="4288"/>
                  <a:pt x="2028" y="4897"/>
                  <a:pt x="1579" y="5567"/>
                </a:cubicBezTo>
                <a:cubicBezTo>
                  <a:pt x="1419" y="5817"/>
                  <a:pt x="1269" y="6066"/>
                  <a:pt x="1129" y="6316"/>
                </a:cubicBezTo>
                <a:lnTo>
                  <a:pt x="1279" y="6316"/>
                </a:lnTo>
                <a:cubicBezTo>
                  <a:pt x="1409" y="6086"/>
                  <a:pt x="1549" y="5866"/>
                  <a:pt x="1689" y="5647"/>
                </a:cubicBezTo>
                <a:cubicBezTo>
                  <a:pt x="3277" y="3259"/>
                  <a:pt x="5925" y="1690"/>
                  <a:pt x="8932" y="1331"/>
                </a:cubicBezTo>
                <a:cubicBezTo>
                  <a:pt x="9363" y="1280"/>
                  <a:pt x="9797" y="1255"/>
                  <a:pt x="10233" y="1255"/>
                </a:cubicBezTo>
                <a:cubicBezTo>
                  <a:pt x="13012" y="1255"/>
                  <a:pt x="15851" y="2274"/>
                  <a:pt x="18446" y="4214"/>
                </a:cubicBezTo>
                <a:lnTo>
                  <a:pt x="18446" y="4214"/>
                </a:lnTo>
                <a:cubicBezTo>
                  <a:pt x="15931" y="2436"/>
                  <a:pt x="13206" y="1497"/>
                  <a:pt x="10527" y="1497"/>
                </a:cubicBezTo>
                <a:cubicBezTo>
                  <a:pt x="10067" y="1497"/>
                  <a:pt x="9608" y="1525"/>
                  <a:pt x="9151" y="1581"/>
                </a:cubicBezTo>
                <a:cubicBezTo>
                  <a:pt x="7003" y="1820"/>
                  <a:pt x="4975" y="2719"/>
                  <a:pt x="3357" y="4158"/>
                </a:cubicBezTo>
                <a:cubicBezTo>
                  <a:pt x="2778" y="4668"/>
                  <a:pt x="2258" y="5247"/>
                  <a:pt x="1828" y="5886"/>
                </a:cubicBezTo>
                <a:cubicBezTo>
                  <a:pt x="1729" y="6036"/>
                  <a:pt x="1629" y="6176"/>
                  <a:pt x="1539" y="6326"/>
                </a:cubicBezTo>
                <a:lnTo>
                  <a:pt x="1699" y="6326"/>
                </a:lnTo>
                <a:cubicBezTo>
                  <a:pt x="1779" y="6206"/>
                  <a:pt x="1848" y="6076"/>
                  <a:pt x="1938" y="5956"/>
                </a:cubicBezTo>
                <a:cubicBezTo>
                  <a:pt x="3547" y="3609"/>
                  <a:pt x="6184" y="2060"/>
                  <a:pt x="9171" y="1700"/>
                </a:cubicBezTo>
                <a:cubicBezTo>
                  <a:pt x="9615" y="1647"/>
                  <a:pt x="10062" y="1621"/>
                  <a:pt x="10510" y="1621"/>
                </a:cubicBezTo>
                <a:cubicBezTo>
                  <a:pt x="13269" y="1621"/>
                  <a:pt x="16083" y="2618"/>
                  <a:pt x="18652" y="4518"/>
                </a:cubicBezTo>
                <a:cubicBezTo>
                  <a:pt x="18669" y="4530"/>
                  <a:pt x="18685" y="4543"/>
                  <a:pt x="18702" y="4555"/>
                </a:cubicBezTo>
                <a:lnTo>
                  <a:pt x="18702" y="4555"/>
                </a:lnTo>
                <a:cubicBezTo>
                  <a:pt x="18689" y="4546"/>
                  <a:pt x="18676" y="4537"/>
                  <a:pt x="18662" y="4528"/>
                </a:cubicBezTo>
                <a:cubicBezTo>
                  <a:pt x="16161" y="2775"/>
                  <a:pt x="13436" y="1856"/>
                  <a:pt x="10763" y="1856"/>
                </a:cubicBezTo>
                <a:cubicBezTo>
                  <a:pt x="10297" y="1856"/>
                  <a:pt x="9833" y="1884"/>
                  <a:pt x="9371" y="1940"/>
                </a:cubicBezTo>
                <a:cubicBezTo>
                  <a:pt x="6394" y="2320"/>
                  <a:pt x="3737" y="3868"/>
                  <a:pt x="2088" y="6206"/>
                </a:cubicBezTo>
                <a:lnTo>
                  <a:pt x="1988" y="6346"/>
                </a:lnTo>
                <a:lnTo>
                  <a:pt x="2148" y="6346"/>
                </a:lnTo>
                <a:cubicBezTo>
                  <a:pt x="2168" y="6316"/>
                  <a:pt x="2178" y="6306"/>
                  <a:pt x="2198" y="6276"/>
                </a:cubicBezTo>
                <a:cubicBezTo>
                  <a:pt x="3817" y="3968"/>
                  <a:pt x="6444" y="2440"/>
                  <a:pt x="9391" y="2070"/>
                </a:cubicBezTo>
                <a:cubicBezTo>
                  <a:pt x="9850" y="2013"/>
                  <a:pt x="10312" y="1985"/>
                  <a:pt x="10776" y="1985"/>
                </a:cubicBezTo>
                <a:cubicBezTo>
                  <a:pt x="13492" y="1985"/>
                  <a:pt x="16268" y="2951"/>
                  <a:pt x="18802" y="4778"/>
                </a:cubicBezTo>
                <a:cubicBezTo>
                  <a:pt x="18872" y="4830"/>
                  <a:pt x="18943" y="4883"/>
                  <a:pt x="19013" y="4937"/>
                </a:cubicBezTo>
                <a:lnTo>
                  <a:pt x="19013" y="4937"/>
                </a:lnTo>
                <a:cubicBezTo>
                  <a:pt x="18940" y="4886"/>
                  <a:pt x="18866" y="4836"/>
                  <a:pt x="18792" y="4787"/>
                </a:cubicBezTo>
                <a:cubicBezTo>
                  <a:pt x="16339" y="3101"/>
                  <a:pt x="13664" y="2219"/>
                  <a:pt x="11046" y="2219"/>
                </a:cubicBezTo>
                <a:cubicBezTo>
                  <a:pt x="10562" y="2219"/>
                  <a:pt x="10080" y="2249"/>
                  <a:pt x="9601" y="2310"/>
                </a:cubicBezTo>
                <a:cubicBezTo>
                  <a:pt x="6714" y="2680"/>
                  <a:pt x="4126" y="4148"/>
                  <a:pt x="2458" y="6356"/>
                </a:cubicBezTo>
                <a:lnTo>
                  <a:pt x="2618" y="6366"/>
                </a:lnTo>
                <a:cubicBezTo>
                  <a:pt x="4266" y="4228"/>
                  <a:pt x="6804" y="2809"/>
                  <a:pt x="9611" y="2450"/>
                </a:cubicBezTo>
                <a:cubicBezTo>
                  <a:pt x="10089" y="2388"/>
                  <a:pt x="10571" y="2357"/>
                  <a:pt x="11056" y="2357"/>
                </a:cubicBezTo>
                <a:cubicBezTo>
                  <a:pt x="13687" y="2357"/>
                  <a:pt x="16378" y="3264"/>
                  <a:pt x="18842" y="4977"/>
                </a:cubicBezTo>
                <a:cubicBezTo>
                  <a:pt x="18994" y="5083"/>
                  <a:pt x="19145" y="5191"/>
                  <a:pt x="19295" y="5303"/>
                </a:cubicBezTo>
                <a:lnTo>
                  <a:pt x="19295" y="5303"/>
                </a:lnTo>
                <a:cubicBezTo>
                  <a:pt x="19142" y="5196"/>
                  <a:pt x="18988" y="5091"/>
                  <a:pt x="18832" y="4987"/>
                </a:cubicBezTo>
                <a:cubicBezTo>
                  <a:pt x="16449" y="3429"/>
                  <a:pt x="13857" y="2600"/>
                  <a:pt x="11323" y="2600"/>
                </a:cubicBezTo>
                <a:cubicBezTo>
                  <a:pt x="10819" y="2600"/>
                  <a:pt x="10318" y="2633"/>
                  <a:pt x="9821" y="2699"/>
                </a:cubicBezTo>
                <a:cubicBezTo>
                  <a:pt x="7113" y="3049"/>
                  <a:pt x="4636" y="4388"/>
                  <a:pt x="2947" y="6396"/>
                </a:cubicBezTo>
                <a:lnTo>
                  <a:pt x="3117" y="6396"/>
                </a:lnTo>
                <a:cubicBezTo>
                  <a:pt x="4846" y="4428"/>
                  <a:pt x="7233" y="3159"/>
                  <a:pt x="9841" y="2829"/>
                </a:cubicBezTo>
                <a:cubicBezTo>
                  <a:pt x="10328" y="2766"/>
                  <a:pt x="10819" y="2735"/>
                  <a:pt x="11312" y="2735"/>
                </a:cubicBezTo>
                <a:cubicBezTo>
                  <a:pt x="13757" y="2735"/>
                  <a:pt x="16258" y="3506"/>
                  <a:pt x="18574" y="4985"/>
                </a:cubicBezTo>
                <a:lnTo>
                  <a:pt x="18574" y="4985"/>
                </a:lnTo>
                <a:cubicBezTo>
                  <a:pt x="16226" y="3568"/>
                  <a:pt x="13859" y="2955"/>
                  <a:pt x="11655" y="2955"/>
                </a:cubicBezTo>
                <a:cubicBezTo>
                  <a:pt x="8369" y="2955"/>
                  <a:pt x="5443" y="4317"/>
                  <a:pt x="3477" y="6406"/>
                </a:cubicBezTo>
                <a:lnTo>
                  <a:pt x="3657" y="6406"/>
                </a:lnTo>
                <a:cubicBezTo>
                  <a:pt x="5594" y="4393"/>
                  <a:pt x="8446" y="3090"/>
                  <a:pt x="11645" y="3090"/>
                </a:cubicBezTo>
                <a:cubicBezTo>
                  <a:pt x="13973" y="3090"/>
                  <a:pt x="16484" y="3780"/>
                  <a:pt x="18962" y="5387"/>
                </a:cubicBezTo>
                <a:cubicBezTo>
                  <a:pt x="19044" y="5440"/>
                  <a:pt x="19126" y="5494"/>
                  <a:pt x="19208" y="5549"/>
                </a:cubicBezTo>
                <a:lnTo>
                  <a:pt x="19208" y="5549"/>
                </a:lnTo>
                <a:cubicBezTo>
                  <a:pt x="19126" y="5497"/>
                  <a:pt x="19044" y="5447"/>
                  <a:pt x="18962" y="5397"/>
                </a:cubicBezTo>
                <a:cubicBezTo>
                  <a:pt x="16717" y="4021"/>
                  <a:pt x="14334" y="3319"/>
                  <a:pt x="11944" y="3319"/>
                </a:cubicBezTo>
                <a:cubicBezTo>
                  <a:pt x="11453" y="3319"/>
                  <a:pt x="10961" y="3349"/>
                  <a:pt x="10470" y="3409"/>
                </a:cubicBezTo>
                <a:cubicBezTo>
                  <a:pt x="8052" y="3689"/>
                  <a:pt x="5795" y="4748"/>
                  <a:pt x="4036" y="6436"/>
                </a:cubicBezTo>
                <a:lnTo>
                  <a:pt x="4226" y="6446"/>
                </a:lnTo>
                <a:cubicBezTo>
                  <a:pt x="5945" y="4827"/>
                  <a:pt x="8142" y="3818"/>
                  <a:pt x="10490" y="3549"/>
                </a:cubicBezTo>
                <a:cubicBezTo>
                  <a:pt x="10975" y="3490"/>
                  <a:pt x="11460" y="3460"/>
                  <a:pt x="11947" y="3460"/>
                </a:cubicBezTo>
                <a:cubicBezTo>
                  <a:pt x="14337" y="3460"/>
                  <a:pt x="16734" y="4172"/>
                  <a:pt x="18992" y="5567"/>
                </a:cubicBezTo>
                <a:cubicBezTo>
                  <a:pt x="16707" y="4251"/>
                  <a:pt x="14408" y="3680"/>
                  <a:pt x="12256" y="3680"/>
                </a:cubicBezTo>
                <a:cubicBezTo>
                  <a:pt x="9308" y="3680"/>
                  <a:pt x="6636" y="4752"/>
                  <a:pt x="4656" y="6456"/>
                </a:cubicBezTo>
                <a:lnTo>
                  <a:pt x="4856" y="6466"/>
                </a:lnTo>
                <a:cubicBezTo>
                  <a:pt x="6799" y="4839"/>
                  <a:pt x="9395" y="3815"/>
                  <a:pt x="12256" y="3815"/>
                </a:cubicBezTo>
                <a:cubicBezTo>
                  <a:pt x="14453" y="3815"/>
                  <a:pt x="16807" y="4419"/>
                  <a:pt x="19142" y="5817"/>
                </a:cubicBezTo>
                <a:cubicBezTo>
                  <a:pt x="17027" y="4640"/>
                  <a:pt x="14792" y="4039"/>
                  <a:pt x="12563" y="4039"/>
                </a:cubicBezTo>
                <a:cubicBezTo>
                  <a:pt x="11991" y="4039"/>
                  <a:pt x="11419" y="4079"/>
                  <a:pt x="10850" y="4158"/>
                </a:cubicBezTo>
                <a:cubicBezTo>
                  <a:pt x="8832" y="4438"/>
                  <a:pt x="6914" y="5237"/>
                  <a:pt x="5305" y="6486"/>
                </a:cubicBezTo>
                <a:lnTo>
                  <a:pt x="5515" y="6496"/>
                </a:lnTo>
                <a:cubicBezTo>
                  <a:pt x="7083" y="5317"/>
                  <a:pt x="8922" y="4558"/>
                  <a:pt x="10860" y="4298"/>
                </a:cubicBezTo>
                <a:cubicBezTo>
                  <a:pt x="11430" y="4217"/>
                  <a:pt x="12004" y="4176"/>
                  <a:pt x="12577" y="4176"/>
                </a:cubicBezTo>
                <a:cubicBezTo>
                  <a:pt x="14825" y="4176"/>
                  <a:pt x="17079" y="4796"/>
                  <a:pt x="19212" y="6006"/>
                </a:cubicBezTo>
                <a:cubicBezTo>
                  <a:pt x="19254" y="6030"/>
                  <a:pt x="19295" y="6053"/>
                  <a:pt x="19337" y="6077"/>
                </a:cubicBezTo>
                <a:lnTo>
                  <a:pt x="19337" y="6077"/>
                </a:lnTo>
                <a:cubicBezTo>
                  <a:pt x="19292" y="6053"/>
                  <a:pt x="19247" y="6030"/>
                  <a:pt x="19202" y="6006"/>
                </a:cubicBezTo>
                <a:cubicBezTo>
                  <a:pt x="17136" y="4927"/>
                  <a:pt x="14955" y="4399"/>
                  <a:pt x="12839" y="4399"/>
                </a:cubicBezTo>
                <a:cubicBezTo>
                  <a:pt x="10371" y="4399"/>
                  <a:pt x="7991" y="5117"/>
                  <a:pt x="5984" y="6516"/>
                </a:cubicBezTo>
                <a:lnTo>
                  <a:pt x="6214" y="6526"/>
                </a:lnTo>
                <a:cubicBezTo>
                  <a:pt x="8162" y="5211"/>
                  <a:pt x="10462" y="4536"/>
                  <a:pt x="12846" y="4536"/>
                </a:cubicBezTo>
                <a:cubicBezTo>
                  <a:pt x="14974" y="4536"/>
                  <a:pt x="17169" y="5074"/>
                  <a:pt x="19242" y="6176"/>
                </a:cubicBezTo>
                <a:cubicBezTo>
                  <a:pt x="17303" y="5226"/>
                  <a:pt x="15269" y="4746"/>
                  <a:pt x="13245" y="4746"/>
                </a:cubicBezTo>
                <a:cubicBezTo>
                  <a:pt x="12567" y="4746"/>
                  <a:pt x="11891" y="4800"/>
                  <a:pt x="11219" y="4907"/>
                </a:cubicBezTo>
                <a:cubicBezTo>
                  <a:pt x="9641" y="5157"/>
                  <a:pt x="8122" y="5717"/>
                  <a:pt x="6764" y="6546"/>
                </a:cubicBezTo>
                <a:lnTo>
                  <a:pt x="7013" y="6556"/>
                </a:lnTo>
                <a:cubicBezTo>
                  <a:pt x="8312" y="5787"/>
                  <a:pt x="9751" y="5277"/>
                  <a:pt x="11239" y="5037"/>
                </a:cubicBezTo>
                <a:cubicBezTo>
                  <a:pt x="11901" y="4932"/>
                  <a:pt x="12568" y="4879"/>
                  <a:pt x="13235" y="4879"/>
                </a:cubicBezTo>
                <a:cubicBezTo>
                  <a:pt x="15288" y="4879"/>
                  <a:pt x="17349" y="5376"/>
                  <a:pt x="19302" y="6356"/>
                </a:cubicBezTo>
                <a:cubicBezTo>
                  <a:pt x="17433" y="5507"/>
                  <a:pt x="15480" y="5092"/>
                  <a:pt x="13572" y="5092"/>
                </a:cubicBezTo>
                <a:cubicBezTo>
                  <a:pt x="11461" y="5092"/>
                  <a:pt x="9404" y="5599"/>
                  <a:pt x="7573" y="6586"/>
                </a:cubicBezTo>
                <a:lnTo>
                  <a:pt x="7843" y="6596"/>
                </a:lnTo>
                <a:cubicBezTo>
                  <a:pt x="9605" y="5694"/>
                  <a:pt x="11564" y="5231"/>
                  <a:pt x="13572" y="5231"/>
                </a:cubicBezTo>
                <a:cubicBezTo>
                  <a:pt x="15480" y="5231"/>
                  <a:pt x="17433" y="5649"/>
                  <a:pt x="19302" y="6506"/>
                </a:cubicBezTo>
                <a:cubicBezTo>
                  <a:pt x="17621" y="5793"/>
                  <a:pt x="15816" y="5431"/>
                  <a:pt x="14002" y="5431"/>
                </a:cubicBezTo>
                <a:cubicBezTo>
                  <a:pt x="13196" y="5431"/>
                  <a:pt x="12388" y="5502"/>
                  <a:pt x="11589" y="5647"/>
                </a:cubicBezTo>
                <a:cubicBezTo>
                  <a:pt x="10520" y="5836"/>
                  <a:pt x="9481" y="6166"/>
                  <a:pt x="8492" y="6616"/>
                </a:cubicBezTo>
                <a:lnTo>
                  <a:pt x="8802" y="6636"/>
                </a:lnTo>
                <a:cubicBezTo>
                  <a:pt x="9701" y="6236"/>
                  <a:pt x="10650" y="5956"/>
                  <a:pt x="11619" y="5777"/>
                </a:cubicBezTo>
                <a:cubicBezTo>
                  <a:pt x="12405" y="5636"/>
                  <a:pt x="13199" y="5566"/>
                  <a:pt x="13992" y="5566"/>
                </a:cubicBezTo>
                <a:cubicBezTo>
                  <a:pt x="15839" y="5566"/>
                  <a:pt x="17679" y="5945"/>
                  <a:pt x="19392" y="6686"/>
                </a:cubicBezTo>
                <a:cubicBezTo>
                  <a:pt x="17750" y="6064"/>
                  <a:pt x="16059" y="5762"/>
                  <a:pt x="14394" y="5762"/>
                </a:cubicBezTo>
                <a:cubicBezTo>
                  <a:pt x="12717" y="5762"/>
                  <a:pt x="11066" y="6069"/>
                  <a:pt x="9521" y="6666"/>
                </a:cubicBezTo>
                <a:lnTo>
                  <a:pt x="9871" y="6676"/>
                </a:lnTo>
                <a:cubicBezTo>
                  <a:pt x="11346" y="6159"/>
                  <a:pt x="12887" y="5901"/>
                  <a:pt x="14427" y="5901"/>
                </a:cubicBezTo>
                <a:cubicBezTo>
                  <a:pt x="16130" y="5901"/>
                  <a:pt x="17831" y="6216"/>
                  <a:pt x="19442" y="6846"/>
                </a:cubicBezTo>
                <a:cubicBezTo>
                  <a:pt x="19474" y="6858"/>
                  <a:pt x="19507" y="6872"/>
                  <a:pt x="19540" y="6885"/>
                </a:cubicBezTo>
                <a:lnTo>
                  <a:pt x="19540" y="6885"/>
                </a:lnTo>
                <a:cubicBezTo>
                  <a:pt x="19507" y="6875"/>
                  <a:pt x="19474" y="6865"/>
                  <a:pt x="19442" y="6856"/>
                </a:cubicBezTo>
                <a:cubicBezTo>
                  <a:pt x="17959" y="6349"/>
                  <a:pt x="16408" y="6095"/>
                  <a:pt x="14851" y="6095"/>
                </a:cubicBezTo>
                <a:cubicBezTo>
                  <a:pt x="13891" y="6095"/>
                  <a:pt x="12928" y="6191"/>
                  <a:pt x="11979" y="6386"/>
                </a:cubicBezTo>
                <a:cubicBezTo>
                  <a:pt x="11549" y="6476"/>
                  <a:pt x="11120" y="6586"/>
                  <a:pt x="10700" y="6716"/>
                </a:cubicBezTo>
                <a:lnTo>
                  <a:pt x="11130" y="6726"/>
                </a:lnTo>
                <a:cubicBezTo>
                  <a:pt x="11419" y="6646"/>
                  <a:pt x="11709" y="6576"/>
                  <a:pt x="11999" y="6516"/>
                </a:cubicBezTo>
                <a:cubicBezTo>
                  <a:pt x="12939" y="6323"/>
                  <a:pt x="13893" y="6228"/>
                  <a:pt x="14845" y="6228"/>
                </a:cubicBezTo>
                <a:cubicBezTo>
                  <a:pt x="16410" y="6228"/>
                  <a:pt x="17971" y="6486"/>
                  <a:pt x="19462" y="6995"/>
                </a:cubicBezTo>
                <a:lnTo>
                  <a:pt x="19472" y="6995"/>
                </a:lnTo>
                <a:lnTo>
                  <a:pt x="19566" y="7032"/>
                </a:lnTo>
                <a:lnTo>
                  <a:pt x="19566" y="7032"/>
                </a:lnTo>
                <a:lnTo>
                  <a:pt x="19472" y="7005"/>
                </a:lnTo>
                <a:lnTo>
                  <a:pt x="19462" y="7005"/>
                </a:lnTo>
                <a:cubicBezTo>
                  <a:pt x="18116" y="6607"/>
                  <a:pt x="16724" y="6408"/>
                  <a:pt x="15331" y="6408"/>
                </a:cubicBezTo>
                <a:cubicBezTo>
                  <a:pt x="14240" y="6408"/>
                  <a:pt x="13149" y="6530"/>
                  <a:pt x="12079" y="6776"/>
                </a:cubicBezTo>
                <a:lnTo>
                  <a:pt x="12638" y="6796"/>
                </a:lnTo>
                <a:cubicBezTo>
                  <a:pt x="13531" y="6628"/>
                  <a:pt x="14434" y="6544"/>
                  <a:pt x="15336" y="6544"/>
                </a:cubicBezTo>
                <a:cubicBezTo>
                  <a:pt x="16634" y="6544"/>
                  <a:pt x="17930" y="6718"/>
                  <a:pt x="19192" y="7065"/>
                </a:cubicBezTo>
                <a:lnTo>
                  <a:pt x="19701" y="7085"/>
                </a:lnTo>
                <a:lnTo>
                  <a:pt x="19741" y="7085"/>
                </a:lnTo>
                <a:lnTo>
                  <a:pt x="20051" y="7095"/>
                </a:lnTo>
                <a:lnTo>
                  <a:pt x="20141" y="7095"/>
                </a:lnTo>
                <a:lnTo>
                  <a:pt x="20317" y="7104"/>
                </a:lnTo>
                <a:lnTo>
                  <a:pt x="20317" y="7104"/>
                </a:lnTo>
                <a:cubicBezTo>
                  <a:pt x="20325" y="7108"/>
                  <a:pt x="20333" y="7112"/>
                  <a:pt x="20341" y="7115"/>
                </a:cubicBezTo>
                <a:lnTo>
                  <a:pt x="20598" y="7115"/>
                </a:lnTo>
                <a:cubicBezTo>
                  <a:pt x="20605" y="7119"/>
                  <a:pt x="20613" y="7122"/>
                  <a:pt x="20620" y="7125"/>
                </a:cubicBezTo>
                <a:lnTo>
                  <a:pt x="20846" y="7125"/>
                </a:lnTo>
                <a:cubicBezTo>
                  <a:pt x="20854" y="7129"/>
                  <a:pt x="20862" y="7132"/>
                  <a:pt x="20870" y="7135"/>
                </a:cubicBezTo>
                <a:lnTo>
                  <a:pt x="21124" y="7135"/>
                </a:lnTo>
                <a:cubicBezTo>
                  <a:pt x="21133" y="7139"/>
                  <a:pt x="21141" y="7142"/>
                  <a:pt x="21150" y="7145"/>
                </a:cubicBezTo>
                <a:lnTo>
                  <a:pt x="21230" y="7145"/>
                </a:lnTo>
                <a:lnTo>
                  <a:pt x="21310" y="7155"/>
                </a:lnTo>
                <a:cubicBezTo>
                  <a:pt x="21300" y="7152"/>
                  <a:pt x="21291" y="7149"/>
                  <a:pt x="21281" y="7145"/>
                </a:cubicBezTo>
                <a:lnTo>
                  <a:pt x="21419" y="7145"/>
                </a:lnTo>
                <a:cubicBezTo>
                  <a:pt x="21429" y="7149"/>
                  <a:pt x="21439" y="7152"/>
                  <a:pt x="21450" y="7155"/>
                </a:cubicBezTo>
                <a:lnTo>
                  <a:pt x="21619" y="7155"/>
                </a:lnTo>
                <a:lnTo>
                  <a:pt x="21724" y="7162"/>
                </a:lnTo>
                <a:lnTo>
                  <a:pt x="21724" y="7162"/>
                </a:lnTo>
                <a:cubicBezTo>
                  <a:pt x="21739" y="7166"/>
                  <a:pt x="21754" y="7171"/>
                  <a:pt x="21769" y="7175"/>
                </a:cubicBezTo>
                <a:lnTo>
                  <a:pt x="21969" y="7175"/>
                </a:lnTo>
                <a:lnTo>
                  <a:pt x="22169" y="7185"/>
                </a:lnTo>
                <a:lnTo>
                  <a:pt x="22419" y="7195"/>
                </a:lnTo>
                <a:lnTo>
                  <a:pt x="22748" y="7215"/>
                </a:lnTo>
                <a:lnTo>
                  <a:pt x="23098" y="7225"/>
                </a:lnTo>
                <a:cubicBezTo>
                  <a:pt x="23071" y="7221"/>
                  <a:pt x="23045" y="7217"/>
                  <a:pt x="23018" y="7213"/>
                </a:cubicBezTo>
                <a:lnTo>
                  <a:pt x="23018" y="7213"/>
                </a:lnTo>
                <a:lnTo>
                  <a:pt x="23088" y="7215"/>
                </a:lnTo>
                <a:lnTo>
                  <a:pt x="27264" y="7395"/>
                </a:lnTo>
                <a:cubicBezTo>
                  <a:pt x="26625" y="7325"/>
                  <a:pt x="25965" y="7305"/>
                  <a:pt x="25306" y="7275"/>
                </a:cubicBezTo>
                <a:lnTo>
                  <a:pt x="25496" y="7275"/>
                </a:lnTo>
                <a:cubicBezTo>
                  <a:pt x="26435" y="7275"/>
                  <a:pt x="27384" y="7285"/>
                  <a:pt x="28303" y="7445"/>
                </a:cubicBezTo>
                <a:lnTo>
                  <a:pt x="29092" y="7475"/>
                </a:lnTo>
                <a:cubicBezTo>
                  <a:pt x="27943" y="7155"/>
                  <a:pt x="26705" y="7155"/>
                  <a:pt x="25496" y="7135"/>
                </a:cubicBezTo>
                <a:lnTo>
                  <a:pt x="25256" y="7135"/>
                </a:lnTo>
                <a:cubicBezTo>
                  <a:pt x="25096" y="7134"/>
                  <a:pt x="24936" y="7133"/>
                  <a:pt x="24775" y="7131"/>
                </a:cubicBezTo>
                <a:lnTo>
                  <a:pt x="24775" y="7131"/>
                </a:lnTo>
                <a:cubicBezTo>
                  <a:pt x="24939" y="7130"/>
                  <a:pt x="25102" y="7128"/>
                  <a:pt x="25266" y="7125"/>
                </a:cubicBezTo>
                <a:lnTo>
                  <a:pt x="25666" y="7125"/>
                </a:lnTo>
                <a:cubicBezTo>
                  <a:pt x="26018" y="7118"/>
                  <a:pt x="26371" y="7110"/>
                  <a:pt x="26723" y="7110"/>
                </a:cubicBezTo>
                <a:cubicBezTo>
                  <a:pt x="27751" y="7110"/>
                  <a:pt x="28770" y="7175"/>
                  <a:pt x="29722" y="7495"/>
                </a:cubicBezTo>
                <a:lnTo>
                  <a:pt x="30161" y="7515"/>
                </a:lnTo>
                <a:cubicBezTo>
                  <a:pt x="29073" y="7064"/>
                  <a:pt x="27881" y="6982"/>
                  <a:pt x="26686" y="6982"/>
                </a:cubicBezTo>
                <a:cubicBezTo>
                  <a:pt x="26346" y="6982"/>
                  <a:pt x="26005" y="6989"/>
                  <a:pt x="25666" y="6995"/>
                </a:cubicBezTo>
                <a:lnTo>
                  <a:pt x="25456" y="6995"/>
                </a:lnTo>
                <a:cubicBezTo>
                  <a:pt x="25319" y="6998"/>
                  <a:pt x="25181" y="7000"/>
                  <a:pt x="25043" y="7001"/>
                </a:cubicBezTo>
                <a:lnTo>
                  <a:pt x="25043" y="7001"/>
                </a:lnTo>
                <a:cubicBezTo>
                  <a:pt x="25181" y="6996"/>
                  <a:pt x="25318" y="6991"/>
                  <a:pt x="25456" y="6985"/>
                </a:cubicBezTo>
                <a:lnTo>
                  <a:pt x="25486" y="6985"/>
                </a:lnTo>
                <a:cubicBezTo>
                  <a:pt x="25616" y="6985"/>
                  <a:pt x="25726" y="6975"/>
                  <a:pt x="25845" y="6965"/>
                </a:cubicBezTo>
                <a:cubicBezTo>
                  <a:pt x="26357" y="6944"/>
                  <a:pt x="26873" y="6921"/>
                  <a:pt x="27384" y="6921"/>
                </a:cubicBezTo>
                <a:cubicBezTo>
                  <a:pt x="28530" y="6921"/>
                  <a:pt x="29655" y="7034"/>
                  <a:pt x="30671" y="7525"/>
                </a:cubicBezTo>
                <a:lnTo>
                  <a:pt x="31000" y="7545"/>
                </a:lnTo>
                <a:cubicBezTo>
                  <a:pt x="29882" y="6936"/>
                  <a:pt x="28644" y="6799"/>
                  <a:pt x="27389" y="6799"/>
                </a:cubicBezTo>
                <a:cubicBezTo>
                  <a:pt x="26871" y="6799"/>
                  <a:pt x="26351" y="6822"/>
                  <a:pt x="25835" y="6846"/>
                </a:cubicBezTo>
                <a:lnTo>
                  <a:pt x="25706" y="6846"/>
                </a:lnTo>
                <a:cubicBezTo>
                  <a:pt x="25695" y="6846"/>
                  <a:pt x="25685" y="6846"/>
                  <a:pt x="25675" y="6847"/>
                </a:cubicBezTo>
                <a:lnTo>
                  <a:pt x="25675" y="6847"/>
                </a:lnTo>
                <a:cubicBezTo>
                  <a:pt x="25682" y="6846"/>
                  <a:pt x="25689" y="6846"/>
                  <a:pt x="25696" y="6846"/>
                </a:cubicBezTo>
                <a:lnTo>
                  <a:pt x="25995" y="6816"/>
                </a:lnTo>
                <a:cubicBezTo>
                  <a:pt x="26633" y="6775"/>
                  <a:pt x="27276" y="6732"/>
                  <a:pt x="27909" y="6732"/>
                </a:cubicBezTo>
                <a:cubicBezTo>
                  <a:pt x="29150" y="6732"/>
                  <a:pt x="30355" y="6897"/>
                  <a:pt x="31420" y="7565"/>
                </a:cubicBezTo>
                <a:lnTo>
                  <a:pt x="31690" y="7575"/>
                </a:lnTo>
                <a:cubicBezTo>
                  <a:pt x="30562" y="6796"/>
                  <a:pt x="29272" y="6604"/>
                  <a:pt x="27947" y="6604"/>
                </a:cubicBezTo>
                <a:cubicBezTo>
                  <a:pt x="27300" y="6604"/>
                  <a:pt x="26644" y="6650"/>
                  <a:pt x="25995" y="6696"/>
                </a:cubicBezTo>
                <a:cubicBezTo>
                  <a:pt x="25965" y="6696"/>
                  <a:pt x="25925" y="6696"/>
                  <a:pt x="25895" y="6706"/>
                </a:cubicBezTo>
                <a:cubicBezTo>
                  <a:pt x="25745" y="6716"/>
                  <a:pt x="25595" y="6726"/>
                  <a:pt x="25446" y="6736"/>
                </a:cubicBezTo>
                <a:lnTo>
                  <a:pt x="25446" y="6736"/>
                </a:lnTo>
                <a:cubicBezTo>
                  <a:pt x="25593" y="6723"/>
                  <a:pt x="25739" y="6710"/>
                  <a:pt x="25885" y="6696"/>
                </a:cubicBezTo>
                <a:lnTo>
                  <a:pt x="26165" y="6676"/>
                </a:lnTo>
                <a:cubicBezTo>
                  <a:pt x="26910" y="6607"/>
                  <a:pt x="27664" y="6538"/>
                  <a:pt x="28404" y="6538"/>
                </a:cubicBezTo>
                <a:cubicBezTo>
                  <a:pt x="29718" y="6538"/>
                  <a:pt x="30986" y="6757"/>
                  <a:pt x="32079" y="7595"/>
                </a:cubicBezTo>
                <a:lnTo>
                  <a:pt x="31998" y="7593"/>
                </a:lnTo>
                <a:lnTo>
                  <a:pt x="31998" y="7593"/>
                </a:lnTo>
                <a:lnTo>
                  <a:pt x="32393" y="7609"/>
                </a:lnTo>
                <a:lnTo>
                  <a:pt x="32393" y="7609"/>
                </a:lnTo>
                <a:lnTo>
                  <a:pt x="32309" y="7605"/>
                </a:lnTo>
                <a:cubicBezTo>
                  <a:pt x="31159" y="6644"/>
                  <a:pt x="29813" y="6398"/>
                  <a:pt x="28418" y="6398"/>
                </a:cubicBezTo>
                <a:cubicBezTo>
                  <a:pt x="27800" y="6398"/>
                  <a:pt x="27172" y="6446"/>
                  <a:pt x="26548" y="6502"/>
                </a:cubicBezTo>
                <a:lnTo>
                  <a:pt x="26548" y="6502"/>
                </a:lnTo>
                <a:cubicBezTo>
                  <a:pt x="27323" y="6413"/>
                  <a:pt x="28102" y="6330"/>
                  <a:pt x="28863" y="6330"/>
                </a:cubicBezTo>
                <a:cubicBezTo>
                  <a:pt x="30246" y="6330"/>
                  <a:pt x="31567" y="6605"/>
                  <a:pt x="32686" y="7622"/>
                </a:cubicBezTo>
                <a:lnTo>
                  <a:pt x="32686" y="7622"/>
                </a:lnTo>
                <a:lnTo>
                  <a:pt x="32393" y="7609"/>
                </a:lnTo>
                <a:lnTo>
                  <a:pt x="32393" y="7609"/>
                </a:lnTo>
                <a:lnTo>
                  <a:pt x="32669" y="7625"/>
                </a:lnTo>
                <a:lnTo>
                  <a:pt x="32879" y="7635"/>
                </a:lnTo>
                <a:lnTo>
                  <a:pt x="33218" y="7645"/>
                </a:lnTo>
                <a:lnTo>
                  <a:pt x="33408" y="7655"/>
                </a:lnTo>
                <a:lnTo>
                  <a:pt x="33698" y="7665"/>
                </a:lnTo>
                <a:lnTo>
                  <a:pt x="32894" y="7631"/>
                </a:lnTo>
                <a:lnTo>
                  <a:pt x="32894" y="7631"/>
                </a:lnTo>
                <a:cubicBezTo>
                  <a:pt x="31708" y="6492"/>
                  <a:pt x="30305" y="6191"/>
                  <a:pt x="28843" y="6191"/>
                </a:cubicBezTo>
                <a:cubicBezTo>
                  <a:pt x="28065" y="6191"/>
                  <a:pt x="27272" y="6276"/>
                  <a:pt x="26485" y="6366"/>
                </a:cubicBezTo>
                <a:lnTo>
                  <a:pt x="26315" y="6386"/>
                </a:lnTo>
                <a:cubicBezTo>
                  <a:pt x="26209" y="6398"/>
                  <a:pt x="26104" y="6411"/>
                  <a:pt x="25999" y="6423"/>
                </a:cubicBezTo>
                <a:lnTo>
                  <a:pt x="25999" y="6423"/>
                </a:lnTo>
                <a:cubicBezTo>
                  <a:pt x="26161" y="6401"/>
                  <a:pt x="26323" y="6378"/>
                  <a:pt x="26485" y="6356"/>
                </a:cubicBezTo>
                <a:cubicBezTo>
                  <a:pt x="27404" y="6230"/>
                  <a:pt x="28335" y="6102"/>
                  <a:pt x="29239" y="6102"/>
                </a:cubicBezTo>
                <a:cubicBezTo>
                  <a:pt x="30695" y="6102"/>
                  <a:pt x="32078" y="6433"/>
                  <a:pt x="33218" y="7635"/>
                </a:cubicBezTo>
                <a:lnTo>
                  <a:pt x="33408" y="7645"/>
                </a:lnTo>
                <a:cubicBezTo>
                  <a:pt x="32216" y="6330"/>
                  <a:pt x="30770" y="5976"/>
                  <a:pt x="29250" y="5976"/>
                </a:cubicBezTo>
                <a:cubicBezTo>
                  <a:pt x="28414" y="5976"/>
                  <a:pt x="27555" y="6083"/>
                  <a:pt x="26705" y="6196"/>
                </a:cubicBezTo>
                <a:lnTo>
                  <a:pt x="26705" y="6206"/>
                </a:lnTo>
                <a:lnTo>
                  <a:pt x="26475" y="6236"/>
                </a:lnTo>
                <a:cubicBezTo>
                  <a:pt x="26381" y="6249"/>
                  <a:pt x="26288" y="6262"/>
                  <a:pt x="26194" y="6275"/>
                </a:cubicBezTo>
                <a:lnTo>
                  <a:pt x="26194" y="6275"/>
                </a:lnTo>
                <a:cubicBezTo>
                  <a:pt x="26341" y="6252"/>
                  <a:pt x="26488" y="6229"/>
                  <a:pt x="26635" y="6206"/>
                </a:cubicBezTo>
                <a:lnTo>
                  <a:pt x="26695" y="6196"/>
                </a:lnTo>
                <a:cubicBezTo>
                  <a:pt x="27672" y="6038"/>
                  <a:pt x="28661" y="5883"/>
                  <a:pt x="29617" y="5883"/>
                </a:cubicBezTo>
                <a:cubicBezTo>
                  <a:pt x="31075" y="5883"/>
                  <a:pt x="32454" y="6244"/>
                  <a:pt x="33588" y="7505"/>
                </a:cubicBezTo>
                <a:cubicBezTo>
                  <a:pt x="33628" y="7555"/>
                  <a:pt x="33668" y="7605"/>
                  <a:pt x="33698" y="7655"/>
                </a:cubicBezTo>
                <a:lnTo>
                  <a:pt x="33858" y="7665"/>
                </a:lnTo>
                <a:cubicBezTo>
                  <a:pt x="33808" y="7575"/>
                  <a:pt x="33758" y="7495"/>
                  <a:pt x="33688" y="7415"/>
                </a:cubicBezTo>
                <a:cubicBezTo>
                  <a:pt x="32531" y="6120"/>
                  <a:pt x="31126" y="5753"/>
                  <a:pt x="29641" y="5753"/>
                </a:cubicBezTo>
                <a:cubicBezTo>
                  <a:pt x="28651" y="5753"/>
                  <a:pt x="27626" y="5916"/>
                  <a:pt x="26615" y="6076"/>
                </a:cubicBezTo>
                <a:cubicBezTo>
                  <a:pt x="25598" y="6239"/>
                  <a:pt x="24605" y="6396"/>
                  <a:pt x="23665" y="6396"/>
                </a:cubicBezTo>
                <a:cubicBezTo>
                  <a:pt x="22350" y="6396"/>
                  <a:pt x="21140" y="6088"/>
                  <a:pt x="20121" y="5057"/>
                </a:cubicBezTo>
                <a:cubicBezTo>
                  <a:pt x="16889" y="1763"/>
                  <a:pt x="13160" y="1"/>
                  <a:pt x="9487" y="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40"/>
          <p:cNvSpPr/>
          <p:nvPr/>
        </p:nvSpPr>
        <p:spPr>
          <a:xfrm flipH="1" rot="150180">
            <a:off x="5500579" y="4575932"/>
            <a:ext cx="2802646" cy="634482"/>
          </a:xfrm>
          <a:custGeom>
            <a:rect b="b" l="l" r="r" t="t"/>
            <a:pathLst>
              <a:path extrusionOk="0" h="7665" w="33858">
                <a:moveTo>
                  <a:pt x="15807" y="6697"/>
                </a:moveTo>
                <a:cubicBezTo>
                  <a:pt x="15119" y="6697"/>
                  <a:pt x="14431" y="6744"/>
                  <a:pt x="13747" y="6836"/>
                </a:cubicBezTo>
                <a:lnTo>
                  <a:pt x="14686" y="6876"/>
                </a:lnTo>
                <a:cubicBezTo>
                  <a:pt x="15059" y="6847"/>
                  <a:pt x="15433" y="6832"/>
                  <a:pt x="15809" y="6832"/>
                </a:cubicBezTo>
                <a:cubicBezTo>
                  <a:pt x="16601" y="6832"/>
                  <a:pt x="17396" y="6897"/>
                  <a:pt x="18183" y="7025"/>
                </a:cubicBezTo>
                <a:lnTo>
                  <a:pt x="19112" y="7065"/>
                </a:lnTo>
                <a:cubicBezTo>
                  <a:pt x="18026" y="6819"/>
                  <a:pt x="16917" y="6697"/>
                  <a:pt x="15807" y="6697"/>
                </a:cubicBezTo>
                <a:close/>
                <a:moveTo>
                  <a:pt x="30161" y="7515"/>
                </a:moveTo>
                <a:lnTo>
                  <a:pt x="30661" y="7545"/>
                </a:lnTo>
                <a:lnTo>
                  <a:pt x="30981" y="7555"/>
                </a:lnTo>
                <a:lnTo>
                  <a:pt x="31420" y="7575"/>
                </a:lnTo>
                <a:lnTo>
                  <a:pt x="31690" y="7585"/>
                </a:lnTo>
                <a:lnTo>
                  <a:pt x="31998" y="7593"/>
                </a:lnTo>
                <a:lnTo>
                  <a:pt x="31998" y="7593"/>
                </a:lnTo>
                <a:lnTo>
                  <a:pt x="30161" y="7515"/>
                </a:lnTo>
                <a:close/>
                <a:moveTo>
                  <a:pt x="9487" y="1"/>
                </a:moveTo>
                <a:cubicBezTo>
                  <a:pt x="9061" y="1"/>
                  <a:pt x="8636" y="24"/>
                  <a:pt x="8212" y="72"/>
                </a:cubicBezTo>
                <a:cubicBezTo>
                  <a:pt x="5115" y="432"/>
                  <a:pt x="2348" y="2120"/>
                  <a:pt x="829" y="4598"/>
                </a:cubicBezTo>
                <a:cubicBezTo>
                  <a:pt x="510" y="5137"/>
                  <a:pt x="230" y="5687"/>
                  <a:pt x="0" y="6266"/>
                </a:cubicBezTo>
                <a:lnTo>
                  <a:pt x="140" y="6266"/>
                </a:lnTo>
                <a:cubicBezTo>
                  <a:pt x="370" y="5717"/>
                  <a:pt x="640" y="5177"/>
                  <a:pt x="949" y="4668"/>
                </a:cubicBezTo>
                <a:cubicBezTo>
                  <a:pt x="2448" y="2220"/>
                  <a:pt x="5165" y="542"/>
                  <a:pt x="8232" y="202"/>
                </a:cubicBezTo>
                <a:cubicBezTo>
                  <a:pt x="8652" y="154"/>
                  <a:pt x="9074" y="130"/>
                  <a:pt x="9496" y="130"/>
                </a:cubicBezTo>
                <a:cubicBezTo>
                  <a:pt x="12515" y="130"/>
                  <a:pt x="15587" y="1341"/>
                  <a:pt x="18383" y="3629"/>
                </a:cubicBezTo>
                <a:cubicBezTo>
                  <a:pt x="18445" y="3681"/>
                  <a:pt x="18508" y="3734"/>
                  <a:pt x="18570" y="3788"/>
                </a:cubicBezTo>
                <a:lnTo>
                  <a:pt x="18570" y="3788"/>
                </a:lnTo>
                <a:cubicBezTo>
                  <a:pt x="18508" y="3738"/>
                  <a:pt x="18445" y="3688"/>
                  <a:pt x="18383" y="3639"/>
                </a:cubicBezTo>
                <a:cubicBezTo>
                  <a:pt x="15663" y="1503"/>
                  <a:pt x="12678" y="379"/>
                  <a:pt x="9745" y="379"/>
                </a:cubicBezTo>
                <a:cubicBezTo>
                  <a:pt x="9316" y="379"/>
                  <a:pt x="8888" y="403"/>
                  <a:pt x="8462" y="452"/>
                </a:cubicBezTo>
                <a:cubicBezTo>
                  <a:pt x="6344" y="671"/>
                  <a:pt x="4356" y="1551"/>
                  <a:pt x="2758" y="2949"/>
                </a:cubicBezTo>
                <a:cubicBezTo>
                  <a:pt x="2108" y="3529"/>
                  <a:pt x="1549" y="4188"/>
                  <a:pt x="1089" y="4927"/>
                </a:cubicBezTo>
                <a:cubicBezTo>
                  <a:pt x="809" y="5357"/>
                  <a:pt x="570" y="5807"/>
                  <a:pt x="360" y="6276"/>
                </a:cubicBezTo>
                <a:lnTo>
                  <a:pt x="500" y="6276"/>
                </a:lnTo>
                <a:cubicBezTo>
                  <a:pt x="700" y="5836"/>
                  <a:pt x="939" y="5407"/>
                  <a:pt x="1199" y="4987"/>
                </a:cubicBezTo>
                <a:cubicBezTo>
                  <a:pt x="2738" y="2540"/>
                  <a:pt x="5385" y="931"/>
                  <a:pt x="8472" y="582"/>
                </a:cubicBezTo>
                <a:cubicBezTo>
                  <a:pt x="8900" y="532"/>
                  <a:pt x="9331" y="507"/>
                  <a:pt x="9762" y="507"/>
                </a:cubicBezTo>
                <a:cubicBezTo>
                  <a:pt x="12710" y="507"/>
                  <a:pt x="15704" y="1661"/>
                  <a:pt x="18433" y="3848"/>
                </a:cubicBezTo>
                <a:cubicBezTo>
                  <a:pt x="18491" y="3894"/>
                  <a:pt x="18549" y="3940"/>
                  <a:pt x="18607" y="3987"/>
                </a:cubicBezTo>
                <a:lnTo>
                  <a:pt x="18607" y="3987"/>
                </a:lnTo>
                <a:cubicBezTo>
                  <a:pt x="18552" y="3944"/>
                  <a:pt x="18497" y="3901"/>
                  <a:pt x="18443" y="3858"/>
                </a:cubicBezTo>
                <a:cubicBezTo>
                  <a:pt x="15772" y="1829"/>
                  <a:pt x="12861" y="756"/>
                  <a:pt x="10002" y="756"/>
                </a:cubicBezTo>
                <a:cubicBezTo>
                  <a:pt x="9567" y="756"/>
                  <a:pt x="9133" y="781"/>
                  <a:pt x="8702" y="831"/>
                </a:cubicBezTo>
                <a:cubicBezTo>
                  <a:pt x="6574" y="1061"/>
                  <a:pt x="4566" y="1940"/>
                  <a:pt x="2967" y="3359"/>
                </a:cubicBezTo>
                <a:cubicBezTo>
                  <a:pt x="2338" y="3908"/>
                  <a:pt x="1798" y="4548"/>
                  <a:pt x="1339" y="5247"/>
                </a:cubicBezTo>
                <a:cubicBezTo>
                  <a:pt x="1119" y="5587"/>
                  <a:pt x="919" y="5936"/>
                  <a:pt x="740" y="6296"/>
                </a:cubicBezTo>
                <a:lnTo>
                  <a:pt x="889" y="6306"/>
                </a:lnTo>
                <a:cubicBezTo>
                  <a:pt x="1059" y="5966"/>
                  <a:pt x="1249" y="5637"/>
                  <a:pt x="1449" y="5327"/>
                </a:cubicBezTo>
                <a:cubicBezTo>
                  <a:pt x="3017" y="2909"/>
                  <a:pt x="5665" y="1321"/>
                  <a:pt x="8712" y="961"/>
                </a:cubicBezTo>
                <a:cubicBezTo>
                  <a:pt x="9138" y="912"/>
                  <a:pt x="9567" y="888"/>
                  <a:pt x="9996" y="888"/>
                </a:cubicBezTo>
                <a:cubicBezTo>
                  <a:pt x="12868" y="888"/>
                  <a:pt x="15797" y="1975"/>
                  <a:pt x="18467" y="4047"/>
                </a:cubicBezTo>
                <a:lnTo>
                  <a:pt x="18467" y="4047"/>
                </a:lnTo>
                <a:cubicBezTo>
                  <a:pt x="15869" y="2134"/>
                  <a:pt x="13031" y="1123"/>
                  <a:pt x="10249" y="1123"/>
                </a:cubicBezTo>
                <a:cubicBezTo>
                  <a:pt x="9805" y="1123"/>
                  <a:pt x="9362" y="1149"/>
                  <a:pt x="8922" y="1201"/>
                </a:cubicBezTo>
                <a:cubicBezTo>
                  <a:pt x="6784" y="1441"/>
                  <a:pt x="4776" y="2330"/>
                  <a:pt x="3157" y="3758"/>
                </a:cubicBezTo>
                <a:cubicBezTo>
                  <a:pt x="2558" y="4288"/>
                  <a:pt x="2028" y="4897"/>
                  <a:pt x="1579" y="5567"/>
                </a:cubicBezTo>
                <a:cubicBezTo>
                  <a:pt x="1419" y="5817"/>
                  <a:pt x="1269" y="6066"/>
                  <a:pt x="1129" y="6316"/>
                </a:cubicBezTo>
                <a:lnTo>
                  <a:pt x="1279" y="6316"/>
                </a:lnTo>
                <a:cubicBezTo>
                  <a:pt x="1409" y="6086"/>
                  <a:pt x="1549" y="5866"/>
                  <a:pt x="1689" y="5647"/>
                </a:cubicBezTo>
                <a:cubicBezTo>
                  <a:pt x="3277" y="3259"/>
                  <a:pt x="5925" y="1690"/>
                  <a:pt x="8932" y="1331"/>
                </a:cubicBezTo>
                <a:cubicBezTo>
                  <a:pt x="9363" y="1280"/>
                  <a:pt x="9797" y="1255"/>
                  <a:pt x="10233" y="1255"/>
                </a:cubicBezTo>
                <a:cubicBezTo>
                  <a:pt x="13012" y="1255"/>
                  <a:pt x="15851" y="2274"/>
                  <a:pt x="18446" y="4214"/>
                </a:cubicBezTo>
                <a:lnTo>
                  <a:pt x="18446" y="4214"/>
                </a:lnTo>
                <a:cubicBezTo>
                  <a:pt x="15931" y="2436"/>
                  <a:pt x="13206" y="1497"/>
                  <a:pt x="10527" y="1497"/>
                </a:cubicBezTo>
                <a:cubicBezTo>
                  <a:pt x="10067" y="1497"/>
                  <a:pt x="9608" y="1525"/>
                  <a:pt x="9151" y="1581"/>
                </a:cubicBezTo>
                <a:cubicBezTo>
                  <a:pt x="7003" y="1820"/>
                  <a:pt x="4975" y="2719"/>
                  <a:pt x="3357" y="4158"/>
                </a:cubicBezTo>
                <a:cubicBezTo>
                  <a:pt x="2778" y="4668"/>
                  <a:pt x="2258" y="5247"/>
                  <a:pt x="1828" y="5886"/>
                </a:cubicBezTo>
                <a:cubicBezTo>
                  <a:pt x="1729" y="6036"/>
                  <a:pt x="1629" y="6176"/>
                  <a:pt x="1539" y="6326"/>
                </a:cubicBezTo>
                <a:lnTo>
                  <a:pt x="1699" y="6326"/>
                </a:lnTo>
                <a:cubicBezTo>
                  <a:pt x="1779" y="6206"/>
                  <a:pt x="1848" y="6076"/>
                  <a:pt x="1938" y="5956"/>
                </a:cubicBezTo>
                <a:cubicBezTo>
                  <a:pt x="3547" y="3609"/>
                  <a:pt x="6184" y="2060"/>
                  <a:pt x="9171" y="1700"/>
                </a:cubicBezTo>
                <a:cubicBezTo>
                  <a:pt x="9615" y="1647"/>
                  <a:pt x="10062" y="1621"/>
                  <a:pt x="10510" y="1621"/>
                </a:cubicBezTo>
                <a:cubicBezTo>
                  <a:pt x="13269" y="1621"/>
                  <a:pt x="16083" y="2618"/>
                  <a:pt x="18652" y="4518"/>
                </a:cubicBezTo>
                <a:cubicBezTo>
                  <a:pt x="18669" y="4530"/>
                  <a:pt x="18685" y="4543"/>
                  <a:pt x="18702" y="4555"/>
                </a:cubicBezTo>
                <a:lnTo>
                  <a:pt x="18702" y="4555"/>
                </a:lnTo>
                <a:cubicBezTo>
                  <a:pt x="18689" y="4546"/>
                  <a:pt x="18676" y="4537"/>
                  <a:pt x="18662" y="4528"/>
                </a:cubicBezTo>
                <a:cubicBezTo>
                  <a:pt x="16161" y="2775"/>
                  <a:pt x="13436" y="1856"/>
                  <a:pt x="10763" y="1856"/>
                </a:cubicBezTo>
                <a:cubicBezTo>
                  <a:pt x="10297" y="1856"/>
                  <a:pt x="9833" y="1884"/>
                  <a:pt x="9371" y="1940"/>
                </a:cubicBezTo>
                <a:cubicBezTo>
                  <a:pt x="6394" y="2320"/>
                  <a:pt x="3737" y="3868"/>
                  <a:pt x="2088" y="6206"/>
                </a:cubicBezTo>
                <a:lnTo>
                  <a:pt x="1988" y="6346"/>
                </a:lnTo>
                <a:lnTo>
                  <a:pt x="2148" y="6346"/>
                </a:lnTo>
                <a:cubicBezTo>
                  <a:pt x="2168" y="6316"/>
                  <a:pt x="2178" y="6306"/>
                  <a:pt x="2198" y="6276"/>
                </a:cubicBezTo>
                <a:cubicBezTo>
                  <a:pt x="3817" y="3968"/>
                  <a:pt x="6444" y="2440"/>
                  <a:pt x="9391" y="2070"/>
                </a:cubicBezTo>
                <a:cubicBezTo>
                  <a:pt x="9850" y="2013"/>
                  <a:pt x="10312" y="1985"/>
                  <a:pt x="10776" y="1985"/>
                </a:cubicBezTo>
                <a:cubicBezTo>
                  <a:pt x="13492" y="1985"/>
                  <a:pt x="16268" y="2951"/>
                  <a:pt x="18802" y="4778"/>
                </a:cubicBezTo>
                <a:cubicBezTo>
                  <a:pt x="18872" y="4830"/>
                  <a:pt x="18943" y="4883"/>
                  <a:pt x="19013" y="4937"/>
                </a:cubicBezTo>
                <a:lnTo>
                  <a:pt x="19013" y="4937"/>
                </a:lnTo>
                <a:cubicBezTo>
                  <a:pt x="18940" y="4886"/>
                  <a:pt x="18866" y="4836"/>
                  <a:pt x="18792" y="4787"/>
                </a:cubicBezTo>
                <a:cubicBezTo>
                  <a:pt x="16339" y="3101"/>
                  <a:pt x="13664" y="2219"/>
                  <a:pt x="11046" y="2219"/>
                </a:cubicBezTo>
                <a:cubicBezTo>
                  <a:pt x="10562" y="2219"/>
                  <a:pt x="10080" y="2249"/>
                  <a:pt x="9601" y="2310"/>
                </a:cubicBezTo>
                <a:cubicBezTo>
                  <a:pt x="6714" y="2680"/>
                  <a:pt x="4126" y="4148"/>
                  <a:pt x="2458" y="6356"/>
                </a:cubicBezTo>
                <a:lnTo>
                  <a:pt x="2618" y="6366"/>
                </a:lnTo>
                <a:cubicBezTo>
                  <a:pt x="4266" y="4228"/>
                  <a:pt x="6804" y="2809"/>
                  <a:pt x="9611" y="2450"/>
                </a:cubicBezTo>
                <a:cubicBezTo>
                  <a:pt x="10089" y="2388"/>
                  <a:pt x="10571" y="2357"/>
                  <a:pt x="11056" y="2357"/>
                </a:cubicBezTo>
                <a:cubicBezTo>
                  <a:pt x="13687" y="2357"/>
                  <a:pt x="16378" y="3264"/>
                  <a:pt x="18842" y="4977"/>
                </a:cubicBezTo>
                <a:cubicBezTo>
                  <a:pt x="18994" y="5083"/>
                  <a:pt x="19145" y="5191"/>
                  <a:pt x="19295" y="5303"/>
                </a:cubicBezTo>
                <a:lnTo>
                  <a:pt x="19295" y="5303"/>
                </a:lnTo>
                <a:cubicBezTo>
                  <a:pt x="19142" y="5196"/>
                  <a:pt x="18988" y="5091"/>
                  <a:pt x="18832" y="4987"/>
                </a:cubicBezTo>
                <a:cubicBezTo>
                  <a:pt x="16449" y="3429"/>
                  <a:pt x="13857" y="2600"/>
                  <a:pt x="11323" y="2600"/>
                </a:cubicBezTo>
                <a:cubicBezTo>
                  <a:pt x="10819" y="2600"/>
                  <a:pt x="10318" y="2633"/>
                  <a:pt x="9821" y="2699"/>
                </a:cubicBezTo>
                <a:cubicBezTo>
                  <a:pt x="7113" y="3049"/>
                  <a:pt x="4636" y="4388"/>
                  <a:pt x="2947" y="6396"/>
                </a:cubicBezTo>
                <a:lnTo>
                  <a:pt x="3117" y="6396"/>
                </a:lnTo>
                <a:cubicBezTo>
                  <a:pt x="4846" y="4428"/>
                  <a:pt x="7233" y="3159"/>
                  <a:pt x="9841" y="2829"/>
                </a:cubicBezTo>
                <a:cubicBezTo>
                  <a:pt x="10328" y="2766"/>
                  <a:pt x="10819" y="2735"/>
                  <a:pt x="11312" y="2735"/>
                </a:cubicBezTo>
                <a:cubicBezTo>
                  <a:pt x="13757" y="2735"/>
                  <a:pt x="16258" y="3506"/>
                  <a:pt x="18574" y="4985"/>
                </a:cubicBezTo>
                <a:lnTo>
                  <a:pt x="18574" y="4985"/>
                </a:lnTo>
                <a:cubicBezTo>
                  <a:pt x="16226" y="3568"/>
                  <a:pt x="13859" y="2955"/>
                  <a:pt x="11655" y="2955"/>
                </a:cubicBezTo>
                <a:cubicBezTo>
                  <a:pt x="8369" y="2955"/>
                  <a:pt x="5443" y="4317"/>
                  <a:pt x="3477" y="6406"/>
                </a:cubicBezTo>
                <a:lnTo>
                  <a:pt x="3657" y="6406"/>
                </a:lnTo>
                <a:cubicBezTo>
                  <a:pt x="5594" y="4393"/>
                  <a:pt x="8446" y="3090"/>
                  <a:pt x="11645" y="3090"/>
                </a:cubicBezTo>
                <a:cubicBezTo>
                  <a:pt x="13973" y="3090"/>
                  <a:pt x="16484" y="3780"/>
                  <a:pt x="18962" y="5387"/>
                </a:cubicBezTo>
                <a:cubicBezTo>
                  <a:pt x="19044" y="5440"/>
                  <a:pt x="19126" y="5494"/>
                  <a:pt x="19208" y="5549"/>
                </a:cubicBezTo>
                <a:lnTo>
                  <a:pt x="19208" y="5549"/>
                </a:lnTo>
                <a:cubicBezTo>
                  <a:pt x="19126" y="5497"/>
                  <a:pt x="19044" y="5447"/>
                  <a:pt x="18962" y="5397"/>
                </a:cubicBezTo>
                <a:cubicBezTo>
                  <a:pt x="16717" y="4021"/>
                  <a:pt x="14334" y="3319"/>
                  <a:pt x="11944" y="3319"/>
                </a:cubicBezTo>
                <a:cubicBezTo>
                  <a:pt x="11453" y="3319"/>
                  <a:pt x="10961" y="3349"/>
                  <a:pt x="10470" y="3409"/>
                </a:cubicBezTo>
                <a:cubicBezTo>
                  <a:pt x="8052" y="3689"/>
                  <a:pt x="5795" y="4748"/>
                  <a:pt x="4036" y="6436"/>
                </a:cubicBezTo>
                <a:lnTo>
                  <a:pt x="4226" y="6446"/>
                </a:lnTo>
                <a:cubicBezTo>
                  <a:pt x="5945" y="4827"/>
                  <a:pt x="8142" y="3818"/>
                  <a:pt x="10490" y="3549"/>
                </a:cubicBezTo>
                <a:cubicBezTo>
                  <a:pt x="10975" y="3490"/>
                  <a:pt x="11460" y="3460"/>
                  <a:pt x="11947" y="3460"/>
                </a:cubicBezTo>
                <a:cubicBezTo>
                  <a:pt x="14337" y="3460"/>
                  <a:pt x="16734" y="4172"/>
                  <a:pt x="18992" y="5567"/>
                </a:cubicBezTo>
                <a:cubicBezTo>
                  <a:pt x="16707" y="4251"/>
                  <a:pt x="14408" y="3680"/>
                  <a:pt x="12256" y="3680"/>
                </a:cubicBezTo>
                <a:cubicBezTo>
                  <a:pt x="9308" y="3680"/>
                  <a:pt x="6636" y="4752"/>
                  <a:pt x="4656" y="6456"/>
                </a:cubicBezTo>
                <a:lnTo>
                  <a:pt x="4856" y="6466"/>
                </a:lnTo>
                <a:cubicBezTo>
                  <a:pt x="6799" y="4839"/>
                  <a:pt x="9395" y="3815"/>
                  <a:pt x="12256" y="3815"/>
                </a:cubicBezTo>
                <a:cubicBezTo>
                  <a:pt x="14453" y="3815"/>
                  <a:pt x="16807" y="4419"/>
                  <a:pt x="19142" y="5817"/>
                </a:cubicBezTo>
                <a:cubicBezTo>
                  <a:pt x="17027" y="4640"/>
                  <a:pt x="14792" y="4039"/>
                  <a:pt x="12563" y="4039"/>
                </a:cubicBezTo>
                <a:cubicBezTo>
                  <a:pt x="11991" y="4039"/>
                  <a:pt x="11419" y="4079"/>
                  <a:pt x="10850" y="4158"/>
                </a:cubicBezTo>
                <a:cubicBezTo>
                  <a:pt x="8832" y="4438"/>
                  <a:pt x="6914" y="5237"/>
                  <a:pt x="5305" y="6486"/>
                </a:cubicBezTo>
                <a:lnTo>
                  <a:pt x="5515" y="6496"/>
                </a:lnTo>
                <a:cubicBezTo>
                  <a:pt x="7083" y="5317"/>
                  <a:pt x="8922" y="4558"/>
                  <a:pt x="10860" y="4298"/>
                </a:cubicBezTo>
                <a:cubicBezTo>
                  <a:pt x="11430" y="4217"/>
                  <a:pt x="12004" y="4176"/>
                  <a:pt x="12577" y="4176"/>
                </a:cubicBezTo>
                <a:cubicBezTo>
                  <a:pt x="14825" y="4176"/>
                  <a:pt x="17079" y="4796"/>
                  <a:pt x="19212" y="6006"/>
                </a:cubicBezTo>
                <a:cubicBezTo>
                  <a:pt x="19254" y="6030"/>
                  <a:pt x="19295" y="6053"/>
                  <a:pt x="19337" y="6077"/>
                </a:cubicBezTo>
                <a:lnTo>
                  <a:pt x="19337" y="6077"/>
                </a:lnTo>
                <a:cubicBezTo>
                  <a:pt x="19292" y="6053"/>
                  <a:pt x="19247" y="6030"/>
                  <a:pt x="19202" y="6006"/>
                </a:cubicBezTo>
                <a:cubicBezTo>
                  <a:pt x="17136" y="4927"/>
                  <a:pt x="14955" y="4399"/>
                  <a:pt x="12839" y="4399"/>
                </a:cubicBezTo>
                <a:cubicBezTo>
                  <a:pt x="10371" y="4399"/>
                  <a:pt x="7991" y="5117"/>
                  <a:pt x="5984" y="6516"/>
                </a:cubicBezTo>
                <a:lnTo>
                  <a:pt x="6214" y="6526"/>
                </a:lnTo>
                <a:cubicBezTo>
                  <a:pt x="8162" y="5211"/>
                  <a:pt x="10462" y="4536"/>
                  <a:pt x="12846" y="4536"/>
                </a:cubicBezTo>
                <a:cubicBezTo>
                  <a:pt x="14974" y="4536"/>
                  <a:pt x="17169" y="5074"/>
                  <a:pt x="19242" y="6176"/>
                </a:cubicBezTo>
                <a:cubicBezTo>
                  <a:pt x="17303" y="5226"/>
                  <a:pt x="15269" y="4746"/>
                  <a:pt x="13245" y="4746"/>
                </a:cubicBezTo>
                <a:cubicBezTo>
                  <a:pt x="12567" y="4746"/>
                  <a:pt x="11891" y="4800"/>
                  <a:pt x="11219" y="4907"/>
                </a:cubicBezTo>
                <a:cubicBezTo>
                  <a:pt x="9641" y="5157"/>
                  <a:pt x="8122" y="5717"/>
                  <a:pt x="6764" y="6546"/>
                </a:cubicBezTo>
                <a:lnTo>
                  <a:pt x="7013" y="6556"/>
                </a:lnTo>
                <a:cubicBezTo>
                  <a:pt x="8312" y="5787"/>
                  <a:pt x="9751" y="5277"/>
                  <a:pt x="11239" y="5037"/>
                </a:cubicBezTo>
                <a:cubicBezTo>
                  <a:pt x="11901" y="4932"/>
                  <a:pt x="12568" y="4879"/>
                  <a:pt x="13235" y="4879"/>
                </a:cubicBezTo>
                <a:cubicBezTo>
                  <a:pt x="15288" y="4879"/>
                  <a:pt x="17349" y="5376"/>
                  <a:pt x="19302" y="6356"/>
                </a:cubicBezTo>
                <a:cubicBezTo>
                  <a:pt x="17433" y="5507"/>
                  <a:pt x="15480" y="5092"/>
                  <a:pt x="13572" y="5092"/>
                </a:cubicBezTo>
                <a:cubicBezTo>
                  <a:pt x="11461" y="5092"/>
                  <a:pt x="9404" y="5599"/>
                  <a:pt x="7573" y="6586"/>
                </a:cubicBezTo>
                <a:lnTo>
                  <a:pt x="7843" y="6596"/>
                </a:lnTo>
                <a:cubicBezTo>
                  <a:pt x="9605" y="5694"/>
                  <a:pt x="11564" y="5231"/>
                  <a:pt x="13572" y="5231"/>
                </a:cubicBezTo>
                <a:cubicBezTo>
                  <a:pt x="15480" y="5231"/>
                  <a:pt x="17433" y="5649"/>
                  <a:pt x="19302" y="6506"/>
                </a:cubicBezTo>
                <a:cubicBezTo>
                  <a:pt x="17621" y="5793"/>
                  <a:pt x="15816" y="5431"/>
                  <a:pt x="14002" y="5431"/>
                </a:cubicBezTo>
                <a:cubicBezTo>
                  <a:pt x="13196" y="5431"/>
                  <a:pt x="12388" y="5502"/>
                  <a:pt x="11589" y="5647"/>
                </a:cubicBezTo>
                <a:cubicBezTo>
                  <a:pt x="10520" y="5836"/>
                  <a:pt x="9481" y="6166"/>
                  <a:pt x="8492" y="6616"/>
                </a:cubicBezTo>
                <a:lnTo>
                  <a:pt x="8802" y="6636"/>
                </a:lnTo>
                <a:cubicBezTo>
                  <a:pt x="9701" y="6236"/>
                  <a:pt x="10650" y="5956"/>
                  <a:pt x="11619" y="5777"/>
                </a:cubicBezTo>
                <a:cubicBezTo>
                  <a:pt x="12405" y="5636"/>
                  <a:pt x="13199" y="5566"/>
                  <a:pt x="13992" y="5566"/>
                </a:cubicBezTo>
                <a:cubicBezTo>
                  <a:pt x="15839" y="5566"/>
                  <a:pt x="17679" y="5945"/>
                  <a:pt x="19392" y="6686"/>
                </a:cubicBezTo>
                <a:cubicBezTo>
                  <a:pt x="17750" y="6064"/>
                  <a:pt x="16059" y="5762"/>
                  <a:pt x="14394" y="5762"/>
                </a:cubicBezTo>
                <a:cubicBezTo>
                  <a:pt x="12717" y="5762"/>
                  <a:pt x="11066" y="6069"/>
                  <a:pt x="9521" y="6666"/>
                </a:cubicBezTo>
                <a:lnTo>
                  <a:pt x="9871" y="6676"/>
                </a:lnTo>
                <a:cubicBezTo>
                  <a:pt x="11346" y="6159"/>
                  <a:pt x="12887" y="5901"/>
                  <a:pt x="14427" y="5901"/>
                </a:cubicBezTo>
                <a:cubicBezTo>
                  <a:pt x="16130" y="5901"/>
                  <a:pt x="17831" y="6216"/>
                  <a:pt x="19442" y="6846"/>
                </a:cubicBezTo>
                <a:cubicBezTo>
                  <a:pt x="19474" y="6858"/>
                  <a:pt x="19507" y="6872"/>
                  <a:pt x="19540" y="6885"/>
                </a:cubicBezTo>
                <a:lnTo>
                  <a:pt x="19540" y="6885"/>
                </a:lnTo>
                <a:cubicBezTo>
                  <a:pt x="19507" y="6875"/>
                  <a:pt x="19474" y="6865"/>
                  <a:pt x="19442" y="6856"/>
                </a:cubicBezTo>
                <a:cubicBezTo>
                  <a:pt x="17959" y="6349"/>
                  <a:pt x="16408" y="6095"/>
                  <a:pt x="14851" y="6095"/>
                </a:cubicBezTo>
                <a:cubicBezTo>
                  <a:pt x="13891" y="6095"/>
                  <a:pt x="12928" y="6191"/>
                  <a:pt x="11979" y="6386"/>
                </a:cubicBezTo>
                <a:cubicBezTo>
                  <a:pt x="11549" y="6476"/>
                  <a:pt x="11120" y="6586"/>
                  <a:pt x="10700" y="6716"/>
                </a:cubicBezTo>
                <a:lnTo>
                  <a:pt x="11130" y="6726"/>
                </a:lnTo>
                <a:cubicBezTo>
                  <a:pt x="11419" y="6646"/>
                  <a:pt x="11709" y="6576"/>
                  <a:pt x="11999" y="6516"/>
                </a:cubicBezTo>
                <a:cubicBezTo>
                  <a:pt x="12939" y="6323"/>
                  <a:pt x="13893" y="6228"/>
                  <a:pt x="14845" y="6228"/>
                </a:cubicBezTo>
                <a:cubicBezTo>
                  <a:pt x="16410" y="6228"/>
                  <a:pt x="17971" y="6486"/>
                  <a:pt x="19462" y="6995"/>
                </a:cubicBezTo>
                <a:lnTo>
                  <a:pt x="19472" y="6995"/>
                </a:lnTo>
                <a:lnTo>
                  <a:pt x="19566" y="7032"/>
                </a:lnTo>
                <a:lnTo>
                  <a:pt x="19566" y="7032"/>
                </a:lnTo>
                <a:lnTo>
                  <a:pt x="19472" y="7005"/>
                </a:lnTo>
                <a:lnTo>
                  <a:pt x="19462" y="7005"/>
                </a:lnTo>
                <a:cubicBezTo>
                  <a:pt x="18116" y="6607"/>
                  <a:pt x="16724" y="6408"/>
                  <a:pt x="15331" y="6408"/>
                </a:cubicBezTo>
                <a:cubicBezTo>
                  <a:pt x="14240" y="6408"/>
                  <a:pt x="13149" y="6530"/>
                  <a:pt x="12079" y="6776"/>
                </a:cubicBezTo>
                <a:lnTo>
                  <a:pt x="12638" y="6796"/>
                </a:lnTo>
                <a:cubicBezTo>
                  <a:pt x="13531" y="6628"/>
                  <a:pt x="14434" y="6544"/>
                  <a:pt x="15336" y="6544"/>
                </a:cubicBezTo>
                <a:cubicBezTo>
                  <a:pt x="16634" y="6544"/>
                  <a:pt x="17930" y="6718"/>
                  <a:pt x="19192" y="7065"/>
                </a:cubicBezTo>
                <a:lnTo>
                  <a:pt x="19701" y="7085"/>
                </a:lnTo>
                <a:lnTo>
                  <a:pt x="19741" y="7085"/>
                </a:lnTo>
                <a:lnTo>
                  <a:pt x="20051" y="7095"/>
                </a:lnTo>
                <a:lnTo>
                  <a:pt x="20141" y="7095"/>
                </a:lnTo>
                <a:lnTo>
                  <a:pt x="20317" y="7104"/>
                </a:lnTo>
                <a:lnTo>
                  <a:pt x="20317" y="7104"/>
                </a:lnTo>
                <a:cubicBezTo>
                  <a:pt x="20325" y="7108"/>
                  <a:pt x="20333" y="7112"/>
                  <a:pt x="20341" y="7115"/>
                </a:cubicBezTo>
                <a:lnTo>
                  <a:pt x="20598" y="7115"/>
                </a:lnTo>
                <a:cubicBezTo>
                  <a:pt x="20605" y="7119"/>
                  <a:pt x="20613" y="7122"/>
                  <a:pt x="20620" y="7125"/>
                </a:cubicBezTo>
                <a:lnTo>
                  <a:pt x="20846" y="7125"/>
                </a:lnTo>
                <a:cubicBezTo>
                  <a:pt x="20854" y="7129"/>
                  <a:pt x="20862" y="7132"/>
                  <a:pt x="20870" y="7135"/>
                </a:cubicBezTo>
                <a:lnTo>
                  <a:pt x="21124" y="7135"/>
                </a:lnTo>
                <a:cubicBezTo>
                  <a:pt x="21133" y="7139"/>
                  <a:pt x="21141" y="7142"/>
                  <a:pt x="21150" y="7145"/>
                </a:cubicBezTo>
                <a:lnTo>
                  <a:pt x="21230" y="7145"/>
                </a:lnTo>
                <a:lnTo>
                  <a:pt x="21310" y="7155"/>
                </a:lnTo>
                <a:cubicBezTo>
                  <a:pt x="21300" y="7152"/>
                  <a:pt x="21291" y="7149"/>
                  <a:pt x="21281" y="7145"/>
                </a:cubicBezTo>
                <a:lnTo>
                  <a:pt x="21419" y="7145"/>
                </a:lnTo>
                <a:cubicBezTo>
                  <a:pt x="21429" y="7149"/>
                  <a:pt x="21439" y="7152"/>
                  <a:pt x="21450" y="7155"/>
                </a:cubicBezTo>
                <a:lnTo>
                  <a:pt x="21619" y="7155"/>
                </a:lnTo>
                <a:lnTo>
                  <a:pt x="21724" y="7162"/>
                </a:lnTo>
                <a:lnTo>
                  <a:pt x="21724" y="7162"/>
                </a:lnTo>
                <a:cubicBezTo>
                  <a:pt x="21739" y="7166"/>
                  <a:pt x="21754" y="7171"/>
                  <a:pt x="21769" y="7175"/>
                </a:cubicBezTo>
                <a:lnTo>
                  <a:pt x="21969" y="7175"/>
                </a:lnTo>
                <a:lnTo>
                  <a:pt x="22169" y="7185"/>
                </a:lnTo>
                <a:lnTo>
                  <a:pt x="22419" y="7195"/>
                </a:lnTo>
                <a:lnTo>
                  <a:pt x="22748" y="7215"/>
                </a:lnTo>
                <a:lnTo>
                  <a:pt x="23098" y="7225"/>
                </a:lnTo>
                <a:cubicBezTo>
                  <a:pt x="23071" y="7221"/>
                  <a:pt x="23045" y="7217"/>
                  <a:pt x="23018" y="7213"/>
                </a:cubicBezTo>
                <a:lnTo>
                  <a:pt x="23018" y="7213"/>
                </a:lnTo>
                <a:lnTo>
                  <a:pt x="23088" y="7215"/>
                </a:lnTo>
                <a:lnTo>
                  <a:pt x="27264" y="7395"/>
                </a:lnTo>
                <a:cubicBezTo>
                  <a:pt x="26625" y="7325"/>
                  <a:pt x="25965" y="7305"/>
                  <a:pt x="25306" y="7275"/>
                </a:cubicBezTo>
                <a:lnTo>
                  <a:pt x="25496" y="7275"/>
                </a:lnTo>
                <a:cubicBezTo>
                  <a:pt x="26435" y="7275"/>
                  <a:pt x="27384" y="7285"/>
                  <a:pt x="28303" y="7445"/>
                </a:cubicBezTo>
                <a:lnTo>
                  <a:pt x="29092" y="7475"/>
                </a:lnTo>
                <a:cubicBezTo>
                  <a:pt x="27943" y="7155"/>
                  <a:pt x="26705" y="7155"/>
                  <a:pt x="25496" y="7135"/>
                </a:cubicBezTo>
                <a:lnTo>
                  <a:pt x="25256" y="7135"/>
                </a:lnTo>
                <a:cubicBezTo>
                  <a:pt x="25096" y="7134"/>
                  <a:pt x="24936" y="7133"/>
                  <a:pt x="24775" y="7131"/>
                </a:cubicBezTo>
                <a:lnTo>
                  <a:pt x="24775" y="7131"/>
                </a:lnTo>
                <a:cubicBezTo>
                  <a:pt x="24939" y="7130"/>
                  <a:pt x="25102" y="7128"/>
                  <a:pt x="25266" y="7125"/>
                </a:cubicBezTo>
                <a:lnTo>
                  <a:pt x="25666" y="7125"/>
                </a:lnTo>
                <a:cubicBezTo>
                  <a:pt x="26018" y="7118"/>
                  <a:pt x="26371" y="7110"/>
                  <a:pt x="26723" y="7110"/>
                </a:cubicBezTo>
                <a:cubicBezTo>
                  <a:pt x="27751" y="7110"/>
                  <a:pt x="28770" y="7175"/>
                  <a:pt x="29722" y="7495"/>
                </a:cubicBezTo>
                <a:lnTo>
                  <a:pt x="30161" y="7515"/>
                </a:lnTo>
                <a:cubicBezTo>
                  <a:pt x="29073" y="7064"/>
                  <a:pt x="27881" y="6982"/>
                  <a:pt x="26686" y="6982"/>
                </a:cubicBezTo>
                <a:cubicBezTo>
                  <a:pt x="26346" y="6982"/>
                  <a:pt x="26005" y="6989"/>
                  <a:pt x="25666" y="6995"/>
                </a:cubicBezTo>
                <a:lnTo>
                  <a:pt x="25456" y="6995"/>
                </a:lnTo>
                <a:cubicBezTo>
                  <a:pt x="25319" y="6998"/>
                  <a:pt x="25181" y="7000"/>
                  <a:pt x="25043" y="7001"/>
                </a:cubicBezTo>
                <a:lnTo>
                  <a:pt x="25043" y="7001"/>
                </a:lnTo>
                <a:cubicBezTo>
                  <a:pt x="25181" y="6996"/>
                  <a:pt x="25318" y="6991"/>
                  <a:pt x="25456" y="6985"/>
                </a:cubicBezTo>
                <a:lnTo>
                  <a:pt x="25486" y="6985"/>
                </a:lnTo>
                <a:cubicBezTo>
                  <a:pt x="25616" y="6985"/>
                  <a:pt x="25726" y="6975"/>
                  <a:pt x="25845" y="6965"/>
                </a:cubicBezTo>
                <a:cubicBezTo>
                  <a:pt x="26357" y="6944"/>
                  <a:pt x="26873" y="6921"/>
                  <a:pt x="27384" y="6921"/>
                </a:cubicBezTo>
                <a:cubicBezTo>
                  <a:pt x="28530" y="6921"/>
                  <a:pt x="29655" y="7034"/>
                  <a:pt x="30671" y="7525"/>
                </a:cubicBezTo>
                <a:lnTo>
                  <a:pt x="31000" y="7545"/>
                </a:lnTo>
                <a:cubicBezTo>
                  <a:pt x="29882" y="6936"/>
                  <a:pt x="28644" y="6799"/>
                  <a:pt x="27389" y="6799"/>
                </a:cubicBezTo>
                <a:cubicBezTo>
                  <a:pt x="26871" y="6799"/>
                  <a:pt x="26351" y="6822"/>
                  <a:pt x="25835" y="6846"/>
                </a:cubicBezTo>
                <a:lnTo>
                  <a:pt x="25706" y="6846"/>
                </a:lnTo>
                <a:cubicBezTo>
                  <a:pt x="25695" y="6846"/>
                  <a:pt x="25685" y="6846"/>
                  <a:pt x="25675" y="6847"/>
                </a:cubicBezTo>
                <a:lnTo>
                  <a:pt x="25675" y="6847"/>
                </a:lnTo>
                <a:cubicBezTo>
                  <a:pt x="25682" y="6846"/>
                  <a:pt x="25689" y="6846"/>
                  <a:pt x="25696" y="6846"/>
                </a:cubicBezTo>
                <a:lnTo>
                  <a:pt x="25995" y="6816"/>
                </a:lnTo>
                <a:cubicBezTo>
                  <a:pt x="26633" y="6775"/>
                  <a:pt x="27276" y="6732"/>
                  <a:pt x="27909" y="6732"/>
                </a:cubicBezTo>
                <a:cubicBezTo>
                  <a:pt x="29150" y="6732"/>
                  <a:pt x="30355" y="6897"/>
                  <a:pt x="31420" y="7565"/>
                </a:cubicBezTo>
                <a:lnTo>
                  <a:pt x="31690" y="7575"/>
                </a:lnTo>
                <a:cubicBezTo>
                  <a:pt x="30562" y="6796"/>
                  <a:pt x="29272" y="6604"/>
                  <a:pt x="27947" y="6604"/>
                </a:cubicBezTo>
                <a:cubicBezTo>
                  <a:pt x="27300" y="6604"/>
                  <a:pt x="26644" y="6650"/>
                  <a:pt x="25995" y="6696"/>
                </a:cubicBezTo>
                <a:cubicBezTo>
                  <a:pt x="25965" y="6696"/>
                  <a:pt x="25925" y="6696"/>
                  <a:pt x="25895" y="6706"/>
                </a:cubicBezTo>
                <a:cubicBezTo>
                  <a:pt x="25745" y="6716"/>
                  <a:pt x="25595" y="6726"/>
                  <a:pt x="25446" y="6736"/>
                </a:cubicBezTo>
                <a:lnTo>
                  <a:pt x="25446" y="6736"/>
                </a:lnTo>
                <a:cubicBezTo>
                  <a:pt x="25593" y="6723"/>
                  <a:pt x="25739" y="6710"/>
                  <a:pt x="25885" y="6696"/>
                </a:cubicBezTo>
                <a:lnTo>
                  <a:pt x="26165" y="6676"/>
                </a:lnTo>
                <a:cubicBezTo>
                  <a:pt x="26910" y="6607"/>
                  <a:pt x="27664" y="6538"/>
                  <a:pt x="28404" y="6538"/>
                </a:cubicBezTo>
                <a:cubicBezTo>
                  <a:pt x="29718" y="6538"/>
                  <a:pt x="30986" y="6757"/>
                  <a:pt x="32079" y="7595"/>
                </a:cubicBezTo>
                <a:lnTo>
                  <a:pt x="31998" y="7593"/>
                </a:lnTo>
                <a:lnTo>
                  <a:pt x="31998" y="7593"/>
                </a:lnTo>
                <a:lnTo>
                  <a:pt x="32393" y="7609"/>
                </a:lnTo>
                <a:lnTo>
                  <a:pt x="32393" y="7609"/>
                </a:lnTo>
                <a:lnTo>
                  <a:pt x="32309" y="7605"/>
                </a:lnTo>
                <a:cubicBezTo>
                  <a:pt x="31159" y="6644"/>
                  <a:pt x="29813" y="6398"/>
                  <a:pt x="28418" y="6398"/>
                </a:cubicBezTo>
                <a:cubicBezTo>
                  <a:pt x="27800" y="6398"/>
                  <a:pt x="27172" y="6446"/>
                  <a:pt x="26548" y="6502"/>
                </a:cubicBezTo>
                <a:lnTo>
                  <a:pt x="26548" y="6502"/>
                </a:lnTo>
                <a:cubicBezTo>
                  <a:pt x="27323" y="6413"/>
                  <a:pt x="28102" y="6330"/>
                  <a:pt x="28863" y="6330"/>
                </a:cubicBezTo>
                <a:cubicBezTo>
                  <a:pt x="30246" y="6330"/>
                  <a:pt x="31567" y="6605"/>
                  <a:pt x="32686" y="7622"/>
                </a:cubicBezTo>
                <a:lnTo>
                  <a:pt x="32686" y="7622"/>
                </a:lnTo>
                <a:lnTo>
                  <a:pt x="32393" y="7609"/>
                </a:lnTo>
                <a:lnTo>
                  <a:pt x="32393" y="7609"/>
                </a:lnTo>
                <a:lnTo>
                  <a:pt x="32669" y="7625"/>
                </a:lnTo>
                <a:lnTo>
                  <a:pt x="32879" y="7635"/>
                </a:lnTo>
                <a:lnTo>
                  <a:pt x="33218" y="7645"/>
                </a:lnTo>
                <a:lnTo>
                  <a:pt x="33408" y="7655"/>
                </a:lnTo>
                <a:lnTo>
                  <a:pt x="33698" y="7665"/>
                </a:lnTo>
                <a:lnTo>
                  <a:pt x="32894" y="7631"/>
                </a:lnTo>
                <a:lnTo>
                  <a:pt x="32894" y="7631"/>
                </a:lnTo>
                <a:cubicBezTo>
                  <a:pt x="31708" y="6492"/>
                  <a:pt x="30305" y="6191"/>
                  <a:pt x="28843" y="6191"/>
                </a:cubicBezTo>
                <a:cubicBezTo>
                  <a:pt x="28065" y="6191"/>
                  <a:pt x="27272" y="6276"/>
                  <a:pt x="26485" y="6366"/>
                </a:cubicBezTo>
                <a:lnTo>
                  <a:pt x="26315" y="6386"/>
                </a:lnTo>
                <a:cubicBezTo>
                  <a:pt x="26209" y="6398"/>
                  <a:pt x="26104" y="6411"/>
                  <a:pt x="25999" y="6423"/>
                </a:cubicBezTo>
                <a:lnTo>
                  <a:pt x="25999" y="6423"/>
                </a:lnTo>
                <a:cubicBezTo>
                  <a:pt x="26161" y="6401"/>
                  <a:pt x="26323" y="6378"/>
                  <a:pt x="26485" y="6356"/>
                </a:cubicBezTo>
                <a:cubicBezTo>
                  <a:pt x="27404" y="6230"/>
                  <a:pt x="28335" y="6102"/>
                  <a:pt x="29239" y="6102"/>
                </a:cubicBezTo>
                <a:cubicBezTo>
                  <a:pt x="30695" y="6102"/>
                  <a:pt x="32078" y="6433"/>
                  <a:pt x="33218" y="7635"/>
                </a:cubicBezTo>
                <a:lnTo>
                  <a:pt x="33408" y="7645"/>
                </a:lnTo>
                <a:cubicBezTo>
                  <a:pt x="32216" y="6330"/>
                  <a:pt x="30770" y="5976"/>
                  <a:pt x="29250" y="5976"/>
                </a:cubicBezTo>
                <a:cubicBezTo>
                  <a:pt x="28414" y="5976"/>
                  <a:pt x="27555" y="6083"/>
                  <a:pt x="26705" y="6196"/>
                </a:cubicBezTo>
                <a:lnTo>
                  <a:pt x="26705" y="6206"/>
                </a:lnTo>
                <a:lnTo>
                  <a:pt x="26475" y="6236"/>
                </a:lnTo>
                <a:cubicBezTo>
                  <a:pt x="26381" y="6249"/>
                  <a:pt x="26288" y="6262"/>
                  <a:pt x="26194" y="6275"/>
                </a:cubicBezTo>
                <a:lnTo>
                  <a:pt x="26194" y="6275"/>
                </a:lnTo>
                <a:cubicBezTo>
                  <a:pt x="26341" y="6252"/>
                  <a:pt x="26488" y="6229"/>
                  <a:pt x="26635" y="6206"/>
                </a:cubicBezTo>
                <a:lnTo>
                  <a:pt x="26695" y="6196"/>
                </a:lnTo>
                <a:cubicBezTo>
                  <a:pt x="27672" y="6038"/>
                  <a:pt x="28661" y="5883"/>
                  <a:pt x="29617" y="5883"/>
                </a:cubicBezTo>
                <a:cubicBezTo>
                  <a:pt x="31075" y="5883"/>
                  <a:pt x="32454" y="6244"/>
                  <a:pt x="33588" y="7505"/>
                </a:cubicBezTo>
                <a:cubicBezTo>
                  <a:pt x="33628" y="7555"/>
                  <a:pt x="33668" y="7605"/>
                  <a:pt x="33698" y="7655"/>
                </a:cubicBezTo>
                <a:lnTo>
                  <a:pt x="33858" y="7665"/>
                </a:lnTo>
                <a:cubicBezTo>
                  <a:pt x="33808" y="7575"/>
                  <a:pt x="33758" y="7495"/>
                  <a:pt x="33688" y="7415"/>
                </a:cubicBezTo>
                <a:cubicBezTo>
                  <a:pt x="32531" y="6120"/>
                  <a:pt x="31126" y="5753"/>
                  <a:pt x="29641" y="5753"/>
                </a:cubicBezTo>
                <a:cubicBezTo>
                  <a:pt x="28651" y="5753"/>
                  <a:pt x="27626" y="5916"/>
                  <a:pt x="26615" y="6076"/>
                </a:cubicBezTo>
                <a:cubicBezTo>
                  <a:pt x="25598" y="6239"/>
                  <a:pt x="24605" y="6396"/>
                  <a:pt x="23665" y="6396"/>
                </a:cubicBezTo>
                <a:cubicBezTo>
                  <a:pt x="22350" y="6396"/>
                  <a:pt x="21140" y="6088"/>
                  <a:pt x="20121" y="5057"/>
                </a:cubicBezTo>
                <a:cubicBezTo>
                  <a:pt x="16889" y="1763"/>
                  <a:pt x="13160" y="1"/>
                  <a:pt x="9487" y="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41"/>
          <p:cNvSpPr txBox="1"/>
          <p:nvPr>
            <p:ph hasCustomPrompt="1" type="title"/>
          </p:nvPr>
        </p:nvSpPr>
        <p:spPr>
          <a:xfrm>
            <a:off x="1808125" y="964525"/>
            <a:ext cx="5527800" cy="84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2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387" name="Google Shape;387;p41"/>
          <p:cNvSpPr txBox="1"/>
          <p:nvPr>
            <p:ph idx="1" type="subTitle"/>
          </p:nvPr>
        </p:nvSpPr>
        <p:spPr>
          <a:xfrm>
            <a:off x="2186650" y="1804825"/>
            <a:ext cx="47706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388" name="Google Shape;388;p41"/>
          <p:cNvSpPr/>
          <p:nvPr/>
        </p:nvSpPr>
        <p:spPr>
          <a:xfrm>
            <a:off x="0" y="1307200"/>
            <a:ext cx="1898944" cy="497618"/>
          </a:xfrm>
          <a:custGeom>
            <a:rect b="b" l="l" r="r" t="t"/>
            <a:pathLst>
              <a:path extrusionOk="0" h="45674" w="174295">
                <a:moveTo>
                  <a:pt x="0" y="1"/>
                </a:moveTo>
                <a:lnTo>
                  <a:pt x="0" y="22817"/>
                </a:lnTo>
                <a:lnTo>
                  <a:pt x="990" y="22817"/>
                </a:lnTo>
                <a:lnTo>
                  <a:pt x="990" y="1"/>
                </a:lnTo>
                <a:close/>
                <a:moveTo>
                  <a:pt x="106993" y="21788"/>
                </a:moveTo>
                <a:lnTo>
                  <a:pt x="106993" y="22817"/>
                </a:lnTo>
                <a:lnTo>
                  <a:pt x="106993" y="23887"/>
                </a:lnTo>
                <a:lnTo>
                  <a:pt x="107983" y="23887"/>
                </a:lnTo>
                <a:lnTo>
                  <a:pt x="107983" y="22817"/>
                </a:lnTo>
                <a:lnTo>
                  <a:pt x="107983" y="21788"/>
                </a:lnTo>
                <a:close/>
                <a:moveTo>
                  <a:pt x="91980" y="21708"/>
                </a:moveTo>
                <a:lnTo>
                  <a:pt x="91980" y="22817"/>
                </a:lnTo>
                <a:lnTo>
                  <a:pt x="91980" y="23966"/>
                </a:lnTo>
                <a:lnTo>
                  <a:pt x="92970" y="23966"/>
                </a:lnTo>
                <a:lnTo>
                  <a:pt x="92970" y="22817"/>
                </a:lnTo>
                <a:lnTo>
                  <a:pt x="92970" y="21708"/>
                </a:lnTo>
                <a:close/>
                <a:moveTo>
                  <a:pt x="136940" y="21708"/>
                </a:moveTo>
                <a:lnTo>
                  <a:pt x="136940" y="22817"/>
                </a:lnTo>
                <a:lnTo>
                  <a:pt x="136940" y="23966"/>
                </a:lnTo>
                <a:lnTo>
                  <a:pt x="137930" y="23966"/>
                </a:lnTo>
                <a:lnTo>
                  <a:pt x="137930" y="22817"/>
                </a:lnTo>
                <a:lnTo>
                  <a:pt x="137930" y="21708"/>
                </a:lnTo>
                <a:close/>
                <a:moveTo>
                  <a:pt x="47099" y="21669"/>
                </a:moveTo>
                <a:lnTo>
                  <a:pt x="47099" y="22817"/>
                </a:lnTo>
                <a:lnTo>
                  <a:pt x="47060" y="22817"/>
                </a:lnTo>
                <a:lnTo>
                  <a:pt x="47060" y="24006"/>
                </a:lnTo>
                <a:lnTo>
                  <a:pt x="48050" y="24006"/>
                </a:lnTo>
                <a:lnTo>
                  <a:pt x="48050" y="22857"/>
                </a:lnTo>
                <a:lnTo>
                  <a:pt x="48089" y="22857"/>
                </a:lnTo>
                <a:lnTo>
                  <a:pt x="48089" y="21669"/>
                </a:lnTo>
                <a:close/>
                <a:moveTo>
                  <a:pt x="143357" y="21629"/>
                </a:moveTo>
                <a:lnTo>
                  <a:pt x="143357" y="22817"/>
                </a:lnTo>
                <a:lnTo>
                  <a:pt x="143357" y="24045"/>
                </a:lnTo>
                <a:lnTo>
                  <a:pt x="144348" y="24045"/>
                </a:lnTo>
                <a:lnTo>
                  <a:pt x="144348" y="22817"/>
                </a:lnTo>
                <a:lnTo>
                  <a:pt x="144348" y="21629"/>
                </a:lnTo>
                <a:close/>
                <a:moveTo>
                  <a:pt x="83424" y="21431"/>
                </a:moveTo>
                <a:lnTo>
                  <a:pt x="83424" y="22817"/>
                </a:lnTo>
                <a:lnTo>
                  <a:pt x="83424" y="24244"/>
                </a:lnTo>
                <a:lnTo>
                  <a:pt x="84414" y="24244"/>
                </a:lnTo>
                <a:lnTo>
                  <a:pt x="84414" y="22817"/>
                </a:lnTo>
                <a:lnTo>
                  <a:pt x="84414" y="21431"/>
                </a:lnTo>
                <a:close/>
                <a:moveTo>
                  <a:pt x="38543" y="21312"/>
                </a:moveTo>
                <a:lnTo>
                  <a:pt x="38543" y="22817"/>
                </a:lnTo>
                <a:lnTo>
                  <a:pt x="38503" y="22817"/>
                </a:lnTo>
                <a:lnTo>
                  <a:pt x="38503" y="24362"/>
                </a:lnTo>
                <a:lnTo>
                  <a:pt x="39494" y="24362"/>
                </a:lnTo>
                <a:lnTo>
                  <a:pt x="39494" y="22857"/>
                </a:lnTo>
                <a:lnTo>
                  <a:pt x="39533" y="22857"/>
                </a:lnTo>
                <a:lnTo>
                  <a:pt x="39533" y="21312"/>
                </a:lnTo>
                <a:close/>
                <a:moveTo>
                  <a:pt x="85563" y="21154"/>
                </a:moveTo>
                <a:lnTo>
                  <a:pt x="85563" y="22817"/>
                </a:lnTo>
                <a:lnTo>
                  <a:pt x="85563" y="24521"/>
                </a:lnTo>
                <a:lnTo>
                  <a:pt x="86553" y="24521"/>
                </a:lnTo>
                <a:lnTo>
                  <a:pt x="86553" y="22817"/>
                </a:lnTo>
                <a:lnTo>
                  <a:pt x="86553" y="21154"/>
                </a:lnTo>
                <a:close/>
                <a:moveTo>
                  <a:pt x="74867" y="21035"/>
                </a:moveTo>
                <a:lnTo>
                  <a:pt x="74867" y="22817"/>
                </a:lnTo>
                <a:lnTo>
                  <a:pt x="74867" y="24640"/>
                </a:lnTo>
                <a:lnTo>
                  <a:pt x="75858" y="24640"/>
                </a:lnTo>
                <a:lnTo>
                  <a:pt x="75858" y="22817"/>
                </a:lnTo>
                <a:lnTo>
                  <a:pt x="75858" y="21035"/>
                </a:lnTo>
                <a:close/>
                <a:moveTo>
                  <a:pt x="8596" y="20916"/>
                </a:moveTo>
                <a:lnTo>
                  <a:pt x="8596" y="22817"/>
                </a:lnTo>
                <a:lnTo>
                  <a:pt x="8556" y="22817"/>
                </a:lnTo>
                <a:lnTo>
                  <a:pt x="8556" y="24759"/>
                </a:lnTo>
                <a:lnTo>
                  <a:pt x="9547" y="24759"/>
                </a:lnTo>
                <a:lnTo>
                  <a:pt x="9547" y="22857"/>
                </a:lnTo>
                <a:lnTo>
                  <a:pt x="9586" y="22857"/>
                </a:lnTo>
                <a:lnTo>
                  <a:pt x="9586" y="20916"/>
                </a:lnTo>
                <a:close/>
                <a:moveTo>
                  <a:pt x="27848" y="20916"/>
                </a:moveTo>
                <a:lnTo>
                  <a:pt x="27848" y="22817"/>
                </a:lnTo>
                <a:lnTo>
                  <a:pt x="27808" y="22817"/>
                </a:lnTo>
                <a:lnTo>
                  <a:pt x="27808" y="24759"/>
                </a:lnTo>
                <a:lnTo>
                  <a:pt x="28798" y="24759"/>
                </a:lnTo>
                <a:lnTo>
                  <a:pt x="28798" y="22857"/>
                </a:lnTo>
                <a:lnTo>
                  <a:pt x="28838" y="22857"/>
                </a:lnTo>
                <a:lnTo>
                  <a:pt x="28838" y="20916"/>
                </a:lnTo>
                <a:close/>
                <a:moveTo>
                  <a:pt x="77006" y="20916"/>
                </a:moveTo>
                <a:lnTo>
                  <a:pt x="77006" y="22817"/>
                </a:lnTo>
                <a:lnTo>
                  <a:pt x="77006" y="24759"/>
                </a:lnTo>
                <a:lnTo>
                  <a:pt x="77997" y="24759"/>
                </a:lnTo>
                <a:lnTo>
                  <a:pt x="77997" y="22817"/>
                </a:lnTo>
                <a:lnTo>
                  <a:pt x="77997" y="20916"/>
                </a:lnTo>
                <a:close/>
                <a:moveTo>
                  <a:pt x="68450" y="20797"/>
                </a:moveTo>
                <a:lnTo>
                  <a:pt x="68450" y="22817"/>
                </a:lnTo>
                <a:lnTo>
                  <a:pt x="68450" y="24877"/>
                </a:lnTo>
                <a:lnTo>
                  <a:pt x="69441" y="24877"/>
                </a:lnTo>
                <a:lnTo>
                  <a:pt x="69441" y="22817"/>
                </a:lnTo>
                <a:lnTo>
                  <a:pt x="69441" y="20797"/>
                </a:lnTo>
                <a:close/>
                <a:moveTo>
                  <a:pt x="162609" y="20718"/>
                </a:moveTo>
                <a:lnTo>
                  <a:pt x="162609" y="22817"/>
                </a:lnTo>
                <a:lnTo>
                  <a:pt x="162609" y="24957"/>
                </a:lnTo>
                <a:lnTo>
                  <a:pt x="163599" y="24957"/>
                </a:lnTo>
                <a:lnTo>
                  <a:pt x="163599" y="22817"/>
                </a:lnTo>
                <a:lnTo>
                  <a:pt x="163599" y="20718"/>
                </a:lnTo>
                <a:close/>
                <a:moveTo>
                  <a:pt x="139079" y="20560"/>
                </a:moveTo>
                <a:lnTo>
                  <a:pt x="139079" y="22817"/>
                </a:lnTo>
                <a:lnTo>
                  <a:pt x="139079" y="25115"/>
                </a:lnTo>
                <a:lnTo>
                  <a:pt x="140069" y="25115"/>
                </a:lnTo>
                <a:lnTo>
                  <a:pt x="140069" y="22817"/>
                </a:lnTo>
                <a:lnTo>
                  <a:pt x="140069" y="20560"/>
                </a:lnTo>
                <a:close/>
                <a:moveTo>
                  <a:pt x="154053" y="20560"/>
                </a:moveTo>
                <a:lnTo>
                  <a:pt x="154053" y="22817"/>
                </a:lnTo>
                <a:lnTo>
                  <a:pt x="154053" y="25115"/>
                </a:lnTo>
                <a:lnTo>
                  <a:pt x="155043" y="25115"/>
                </a:lnTo>
                <a:lnTo>
                  <a:pt x="155043" y="22817"/>
                </a:lnTo>
                <a:lnTo>
                  <a:pt x="155043" y="20560"/>
                </a:lnTo>
                <a:close/>
                <a:moveTo>
                  <a:pt x="59894" y="20480"/>
                </a:moveTo>
                <a:lnTo>
                  <a:pt x="59894" y="22817"/>
                </a:lnTo>
                <a:lnTo>
                  <a:pt x="59894" y="25194"/>
                </a:lnTo>
                <a:lnTo>
                  <a:pt x="60884" y="25194"/>
                </a:lnTo>
                <a:lnTo>
                  <a:pt x="60884" y="22817"/>
                </a:lnTo>
                <a:lnTo>
                  <a:pt x="60884" y="20480"/>
                </a:lnTo>
                <a:close/>
                <a:moveTo>
                  <a:pt x="104854" y="19886"/>
                </a:moveTo>
                <a:lnTo>
                  <a:pt x="104854" y="22817"/>
                </a:lnTo>
                <a:lnTo>
                  <a:pt x="104854" y="25788"/>
                </a:lnTo>
                <a:lnTo>
                  <a:pt x="105844" y="25788"/>
                </a:lnTo>
                <a:lnTo>
                  <a:pt x="105844" y="22817"/>
                </a:lnTo>
                <a:lnTo>
                  <a:pt x="105844" y="19886"/>
                </a:lnTo>
                <a:close/>
                <a:moveTo>
                  <a:pt x="19291" y="19688"/>
                </a:moveTo>
                <a:lnTo>
                  <a:pt x="19291" y="22817"/>
                </a:lnTo>
                <a:lnTo>
                  <a:pt x="19252" y="22817"/>
                </a:lnTo>
                <a:lnTo>
                  <a:pt x="19252" y="25986"/>
                </a:lnTo>
                <a:lnTo>
                  <a:pt x="20242" y="25986"/>
                </a:lnTo>
                <a:lnTo>
                  <a:pt x="20242" y="22857"/>
                </a:lnTo>
                <a:lnTo>
                  <a:pt x="20282" y="22857"/>
                </a:lnTo>
                <a:lnTo>
                  <a:pt x="20282" y="19688"/>
                </a:lnTo>
                <a:close/>
                <a:moveTo>
                  <a:pt x="119827" y="19648"/>
                </a:moveTo>
                <a:lnTo>
                  <a:pt x="119827" y="22817"/>
                </a:lnTo>
                <a:lnTo>
                  <a:pt x="119827" y="26026"/>
                </a:lnTo>
                <a:lnTo>
                  <a:pt x="120818" y="26026"/>
                </a:lnTo>
                <a:lnTo>
                  <a:pt x="120818" y="22817"/>
                </a:lnTo>
                <a:lnTo>
                  <a:pt x="120818" y="19648"/>
                </a:lnTo>
                <a:close/>
                <a:moveTo>
                  <a:pt x="87702" y="19292"/>
                </a:moveTo>
                <a:lnTo>
                  <a:pt x="87702" y="22817"/>
                </a:lnTo>
                <a:lnTo>
                  <a:pt x="87702" y="26343"/>
                </a:lnTo>
                <a:lnTo>
                  <a:pt x="88692" y="26343"/>
                </a:lnTo>
                <a:lnTo>
                  <a:pt x="88692" y="22817"/>
                </a:lnTo>
                <a:lnTo>
                  <a:pt x="88692" y="19292"/>
                </a:lnTo>
                <a:close/>
                <a:moveTo>
                  <a:pt x="128384" y="18896"/>
                </a:moveTo>
                <a:lnTo>
                  <a:pt x="128384" y="22817"/>
                </a:lnTo>
                <a:lnTo>
                  <a:pt x="128384" y="26779"/>
                </a:lnTo>
                <a:lnTo>
                  <a:pt x="129374" y="26779"/>
                </a:lnTo>
                <a:lnTo>
                  <a:pt x="129374" y="22817"/>
                </a:lnTo>
                <a:lnTo>
                  <a:pt x="129374" y="18896"/>
                </a:lnTo>
                <a:close/>
                <a:moveTo>
                  <a:pt x="94119" y="18500"/>
                </a:moveTo>
                <a:lnTo>
                  <a:pt x="94119" y="22817"/>
                </a:lnTo>
                <a:lnTo>
                  <a:pt x="94119" y="27175"/>
                </a:lnTo>
                <a:lnTo>
                  <a:pt x="95109" y="27175"/>
                </a:lnTo>
                <a:lnTo>
                  <a:pt x="95109" y="22817"/>
                </a:lnTo>
                <a:lnTo>
                  <a:pt x="95109" y="18500"/>
                </a:lnTo>
                <a:close/>
                <a:moveTo>
                  <a:pt x="55616" y="18421"/>
                </a:moveTo>
                <a:lnTo>
                  <a:pt x="55616" y="22817"/>
                </a:lnTo>
                <a:lnTo>
                  <a:pt x="55616" y="27254"/>
                </a:lnTo>
                <a:lnTo>
                  <a:pt x="56606" y="27254"/>
                </a:lnTo>
                <a:lnTo>
                  <a:pt x="56606" y="22817"/>
                </a:lnTo>
                <a:lnTo>
                  <a:pt x="56606" y="18421"/>
                </a:lnTo>
                <a:close/>
                <a:moveTo>
                  <a:pt x="81285" y="18302"/>
                </a:moveTo>
                <a:lnTo>
                  <a:pt x="81285" y="22817"/>
                </a:lnTo>
                <a:lnTo>
                  <a:pt x="81285" y="27333"/>
                </a:lnTo>
                <a:lnTo>
                  <a:pt x="82275" y="27333"/>
                </a:lnTo>
                <a:lnTo>
                  <a:pt x="82275" y="22817"/>
                </a:lnTo>
                <a:lnTo>
                  <a:pt x="82275" y="18302"/>
                </a:lnTo>
                <a:close/>
                <a:moveTo>
                  <a:pt x="36404" y="18222"/>
                </a:moveTo>
                <a:lnTo>
                  <a:pt x="36404" y="22817"/>
                </a:lnTo>
                <a:lnTo>
                  <a:pt x="36364" y="22817"/>
                </a:lnTo>
                <a:lnTo>
                  <a:pt x="36364" y="27492"/>
                </a:lnTo>
                <a:lnTo>
                  <a:pt x="37354" y="27492"/>
                </a:lnTo>
                <a:lnTo>
                  <a:pt x="37354" y="22857"/>
                </a:lnTo>
                <a:lnTo>
                  <a:pt x="37394" y="22857"/>
                </a:lnTo>
                <a:lnTo>
                  <a:pt x="37394" y="18222"/>
                </a:lnTo>
                <a:close/>
                <a:moveTo>
                  <a:pt x="151914" y="18143"/>
                </a:moveTo>
                <a:lnTo>
                  <a:pt x="151914" y="22817"/>
                </a:lnTo>
                <a:lnTo>
                  <a:pt x="151914" y="27531"/>
                </a:lnTo>
                <a:lnTo>
                  <a:pt x="152904" y="27531"/>
                </a:lnTo>
                <a:lnTo>
                  <a:pt x="152904" y="22817"/>
                </a:lnTo>
                <a:lnTo>
                  <a:pt x="152904" y="18143"/>
                </a:lnTo>
                <a:close/>
                <a:moveTo>
                  <a:pt x="44960" y="18064"/>
                </a:moveTo>
                <a:lnTo>
                  <a:pt x="44960" y="22817"/>
                </a:lnTo>
                <a:lnTo>
                  <a:pt x="44920" y="22817"/>
                </a:lnTo>
                <a:lnTo>
                  <a:pt x="44920" y="27611"/>
                </a:lnTo>
                <a:lnTo>
                  <a:pt x="45911" y="27611"/>
                </a:lnTo>
                <a:lnTo>
                  <a:pt x="45911" y="22857"/>
                </a:lnTo>
                <a:lnTo>
                  <a:pt x="45950" y="22857"/>
                </a:lnTo>
                <a:lnTo>
                  <a:pt x="45950" y="18064"/>
                </a:lnTo>
                <a:close/>
                <a:moveTo>
                  <a:pt x="57755" y="17985"/>
                </a:moveTo>
                <a:lnTo>
                  <a:pt x="57755" y="22817"/>
                </a:lnTo>
                <a:lnTo>
                  <a:pt x="57755" y="27690"/>
                </a:lnTo>
                <a:lnTo>
                  <a:pt x="58745" y="27690"/>
                </a:lnTo>
                <a:lnTo>
                  <a:pt x="58745" y="22817"/>
                </a:lnTo>
                <a:lnTo>
                  <a:pt x="58745" y="17985"/>
                </a:lnTo>
                <a:close/>
                <a:moveTo>
                  <a:pt x="141218" y="17906"/>
                </a:moveTo>
                <a:lnTo>
                  <a:pt x="141218" y="22817"/>
                </a:lnTo>
                <a:lnTo>
                  <a:pt x="141218" y="27769"/>
                </a:lnTo>
                <a:lnTo>
                  <a:pt x="142208" y="27769"/>
                </a:lnTo>
                <a:lnTo>
                  <a:pt x="142208" y="22817"/>
                </a:lnTo>
                <a:lnTo>
                  <a:pt x="142208" y="17906"/>
                </a:lnTo>
                <a:close/>
                <a:moveTo>
                  <a:pt x="109132" y="17509"/>
                </a:moveTo>
                <a:lnTo>
                  <a:pt x="109132" y="22817"/>
                </a:lnTo>
                <a:lnTo>
                  <a:pt x="109132" y="28205"/>
                </a:lnTo>
                <a:lnTo>
                  <a:pt x="110122" y="28205"/>
                </a:lnTo>
                <a:lnTo>
                  <a:pt x="110122" y="22817"/>
                </a:lnTo>
                <a:lnTo>
                  <a:pt x="110122" y="17509"/>
                </a:lnTo>
                <a:close/>
                <a:moveTo>
                  <a:pt x="115549" y="16915"/>
                </a:moveTo>
                <a:lnTo>
                  <a:pt x="115549" y="22817"/>
                </a:lnTo>
                <a:lnTo>
                  <a:pt x="115549" y="28759"/>
                </a:lnTo>
                <a:lnTo>
                  <a:pt x="116540" y="28759"/>
                </a:lnTo>
                <a:lnTo>
                  <a:pt x="116540" y="22817"/>
                </a:lnTo>
                <a:lnTo>
                  <a:pt x="116540" y="16915"/>
                </a:lnTo>
                <a:close/>
                <a:moveTo>
                  <a:pt x="29987" y="16836"/>
                </a:moveTo>
                <a:lnTo>
                  <a:pt x="29987" y="22817"/>
                </a:lnTo>
                <a:lnTo>
                  <a:pt x="29947" y="22817"/>
                </a:lnTo>
                <a:lnTo>
                  <a:pt x="29947" y="28839"/>
                </a:lnTo>
                <a:lnTo>
                  <a:pt x="30937" y="28839"/>
                </a:lnTo>
                <a:lnTo>
                  <a:pt x="30937" y="22857"/>
                </a:lnTo>
                <a:lnTo>
                  <a:pt x="30977" y="22857"/>
                </a:lnTo>
                <a:lnTo>
                  <a:pt x="30977" y="16836"/>
                </a:lnTo>
                <a:close/>
                <a:moveTo>
                  <a:pt x="25708" y="16480"/>
                </a:moveTo>
                <a:lnTo>
                  <a:pt x="25708" y="22817"/>
                </a:lnTo>
                <a:lnTo>
                  <a:pt x="25669" y="22817"/>
                </a:lnTo>
                <a:lnTo>
                  <a:pt x="25669" y="29195"/>
                </a:lnTo>
                <a:lnTo>
                  <a:pt x="26659" y="29195"/>
                </a:lnTo>
                <a:lnTo>
                  <a:pt x="26659" y="22857"/>
                </a:lnTo>
                <a:lnTo>
                  <a:pt x="26699" y="22857"/>
                </a:lnTo>
                <a:lnTo>
                  <a:pt x="26699" y="16480"/>
                </a:lnTo>
                <a:close/>
                <a:moveTo>
                  <a:pt x="72728" y="16480"/>
                </a:moveTo>
                <a:lnTo>
                  <a:pt x="72728" y="22817"/>
                </a:lnTo>
                <a:lnTo>
                  <a:pt x="72728" y="29195"/>
                </a:lnTo>
                <a:lnTo>
                  <a:pt x="73719" y="29195"/>
                </a:lnTo>
                <a:lnTo>
                  <a:pt x="73719" y="22817"/>
                </a:lnTo>
                <a:lnTo>
                  <a:pt x="73719" y="16480"/>
                </a:lnTo>
                <a:close/>
                <a:moveTo>
                  <a:pt x="134801" y="15925"/>
                </a:moveTo>
                <a:lnTo>
                  <a:pt x="134801" y="22817"/>
                </a:lnTo>
                <a:lnTo>
                  <a:pt x="134801" y="29750"/>
                </a:lnTo>
                <a:lnTo>
                  <a:pt x="135791" y="29750"/>
                </a:lnTo>
                <a:lnTo>
                  <a:pt x="135791" y="22817"/>
                </a:lnTo>
                <a:lnTo>
                  <a:pt x="135791" y="15925"/>
                </a:lnTo>
                <a:close/>
                <a:moveTo>
                  <a:pt x="40682" y="15846"/>
                </a:moveTo>
                <a:lnTo>
                  <a:pt x="40682" y="22817"/>
                </a:lnTo>
                <a:lnTo>
                  <a:pt x="40642" y="22817"/>
                </a:lnTo>
                <a:lnTo>
                  <a:pt x="40642" y="29829"/>
                </a:lnTo>
                <a:lnTo>
                  <a:pt x="41633" y="29829"/>
                </a:lnTo>
                <a:lnTo>
                  <a:pt x="41633" y="22857"/>
                </a:lnTo>
                <a:lnTo>
                  <a:pt x="41672" y="22857"/>
                </a:lnTo>
                <a:lnTo>
                  <a:pt x="41672" y="15846"/>
                </a:lnTo>
                <a:close/>
                <a:moveTo>
                  <a:pt x="96258" y="15846"/>
                </a:moveTo>
                <a:lnTo>
                  <a:pt x="96258" y="22817"/>
                </a:lnTo>
                <a:lnTo>
                  <a:pt x="96258" y="29829"/>
                </a:lnTo>
                <a:lnTo>
                  <a:pt x="97248" y="29829"/>
                </a:lnTo>
                <a:lnTo>
                  <a:pt x="97248" y="22817"/>
                </a:lnTo>
                <a:lnTo>
                  <a:pt x="97248" y="15846"/>
                </a:lnTo>
                <a:close/>
                <a:moveTo>
                  <a:pt x="79146" y="15727"/>
                </a:moveTo>
                <a:lnTo>
                  <a:pt x="79146" y="22817"/>
                </a:lnTo>
                <a:lnTo>
                  <a:pt x="79146" y="29948"/>
                </a:lnTo>
                <a:lnTo>
                  <a:pt x="80136" y="29948"/>
                </a:lnTo>
                <a:lnTo>
                  <a:pt x="80136" y="22817"/>
                </a:lnTo>
                <a:lnTo>
                  <a:pt x="80136" y="15727"/>
                </a:lnTo>
                <a:close/>
                <a:moveTo>
                  <a:pt x="160470" y="15608"/>
                </a:moveTo>
                <a:lnTo>
                  <a:pt x="160470" y="22817"/>
                </a:lnTo>
                <a:lnTo>
                  <a:pt x="160470" y="30067"/>
                </a:lnTo>
                <a:lnTo>
                  <a:pt x="161460" y="30067"/>
                </a:lnTo>
                <a:lnTo>
                  <a:pt x="161460" y="22817"/>
                </a:lnTo>
                <a:lnTo>
                  <a:pt x="161460" y="15608"/>
                </a:lnTo>
                <a:close/>
                <a:moveTo>
                  <a:pt x="66311" y="15489"/>
                </a:moveTo>
                <a:lnTo>
                  <a:pt x="66311" y="22817"/>
                </a:lnTo>
                <a:lnTo>
                  <a:pt x="66311" y="30185"/>
                </a:lnTo>
                <a:lnTo>
                  <a:pt x="67301" y="30185"/>
                </a:lnTo>
                <a:lnTo>
                  <a:pt x="67301" y="22817"/>
                </a:lnTo>
                <a:lnTo>
                  <a:pt x="67301" y="15489"/>
                </a:lnTo>
                <a:close/>
                <a:moveTo>
                  <a:pt x="34265" y="15370"/>
                </a:moveTo>
                <a:lnTo>
                  <a:pt x="34265" y="22817"/>
                </a:lnTo>
                <a:lnTo>
                  <a:pt x="34225" y="22817"/>
                </a:lnTo>
                <a:lnTo>
                  <a:pt x="34225" y="30304"/>
                </a:lnTo>
                <a:lnTo>
                  <a:pt x="35215" y="30304"/>
                </a:lnTo>
                <a:lnTo>
                  <a:pt x="35215" y="22857"/>
                </a:lnTo>
                <a:lnTo>
                  <a:pt x="35255" y="22857"/>
                </a:lnTo>
                <a:lnTo>
                  <a:pt x="35255" y="15370"/>
                </a:lnTo>
                <a:close/>
                <a:moveTo>
                  <a:pt x="117688" y="14776"/>
                </a:moveTo>
                <a:lnTo>
                  <a:pt x="117688" y="22817"/>
                </a:lnTo>
                <a:lnTo>
                  <a:pt x="117688" y="30898"/>
                </a:lnTo>
                <a:lnTo>
                  <a:pt x="118679" y="30898"/>
                </a:lnTo>
                <a:lnTo>
                  <a:pt x="118679" y="22817"/>
                </a:lnTo>
                <a:lnTo>
                  <a:pt x="118679" y="14776"/>
                </a:lnTo>
                <a:close/>
                <a:moveTo>
                  <a:pt x="89841" y="14618"/>
                </a:moveTo>
                <a:lnTo>
                  <a:pt x="89841" y="22817"/>
                </a:lnTo>
                <a:lnTo>
                  <a:pt x="89841" y="31057"/>
                </a:lnTo>
                <a:lnTo>
                  <a:pt x="90831" y="31057"/>
                </a:lnTo>
                <a:lnTo>
                  <a:pt x="90831" y="22817"/>
                </a:lnTo>
                <a:lnTo>
                  <a:pt x="90831" y="14618"/>
                </a:lnTo>
                <a:close/>
                <a:moveTo>
                  <a:pt x="53477" y="14340"/>
                </a:moveTo>
                <a:lnTo>
                  <a:pt x="53477" y="22817"/>
                </a:lnTo>
                <a:lnTo>
                  <a:pt x="53477" y="31295"/>
                </a:lnTo>
                <a:lnTo>
                  <a:pt x="54467" y="31295"/>
                </a:lnTo>
                <a:lnTo>
                  <a:pt x="54467" y="22817"/>
                </a:lnTo>
                <a:lnTo>
                  <a:pt x="54467" y="14340"/>
                </a:lnTo>
                <a:close/>
                <a:moveTo>
                  <a:pt x="102715" y="14182"/>
                </a:moveTo>
                <a:lnTo>
                  <a:pt x="102715" y="22817"/>
                </a:lnTo>
                <a:lnTo>
                  <a:pt x="102715" y="31493"/>
                </a:lnTo>
                <a:lnTo>
                  <a:pt x="103705" y="31493"/>
                </a:lnTo>
                <a:lnTo>
                  <a:pt x="103705" y="22817"/>
                </a:lnTo>
                <a:lnTo>
                  <a:pt x="103705" y="14182"/>
                </a:lnTo>
                <a:close/>
                <a:moveTo>
                  <a:pt x="17152" y="13984"/>
                </a:moveTo>
                <a:lnTo>
                  <a:pt x="17152" y="22817"/>
                </a:lnTo>
                <a:lnTo>
                  <a:pt x="17113" y="22817"/>
                </a:lnTo>
                <a:lnTo>
                  <a:pt x="17113" y="31691"/>
                </a:lnTo>
                <a:lnTo>
                  <a:pt x="18103" y="31691"/>
                </a:lnTo>
                <a:lnTo>
                  <a:pt x="18103" y="22857"/>
                </a:lnTo>
                <a:lnTo>
                  <a:pt x="18142" y="22857"/>
                </a:lnTo>
                <a:lnTo>
                  <a:pt x="18142" y="13984"/>
                </a:lnTo>
                <a:close/>
                <a:moveTo>
                  <a:pt x="23569" y="13746"/>
                </a:moveTo>
                <a:lnTo>
                  <a:pt x="23569" y="22817"/>
                </a:lnTo>
                <a:lnTo>
                  <a:pt x="23530" y="22817"/>
                </a:lnTo>
                <a:lnTo>
                  <a:pt x="23530" y="31928"/>
                </a:lnTo>
                <a:lnTo>
                  <a:pt x="24520" y="31928"/>
                </a:lnTo>
                <a:lnTo>
                  <a:pt x="24520" y="22857"/>
                </a:lnTo>
                <a:lnTo>
                  <a:pt x="24560" y="22857"/>
                </a:lnTo>
                <a:lnTo>
                  <a:pt x="24560" y="13746"/>
                </a:lnTo>
                <a:close/>
                <a:moveTo>
                  <a:pt x="32126" y="13509"/>
                </a:moveTo>
                <a:lnTo>
                  <a:pt x="32126" y="22817"/>
                </a:lnTo>
                <a:lnTo>
                  <a:pt x="32086" y="22817"/>
                </a:lnTo>
                <a:lnTo>
                  <a:pt x="32086" y="32166"/>
                </a:lnTo>
                <a:lnTo>
                  <a:pt x="33076" y="32166"/>
                </a:lnTo>
                <a:lnTo>
                  <a:pt x="33076" y="22857"/>
                </a:lnTo>
                <a:lnTo>
                  <a:pt x="33116" y="22857"/>
                </a:lnTo>
                <a:lnTo>
                  <a:pt x="33116" y="13509"/>
                </a:lnTo>
                <a:close/>
                <a:moveTo>
                  <a:pt x="42821" y="13509"/>
                </a:moveTo>
                <a:lnTo>
                  <a:pt x="42821" y="22817"/>
                </a:lnTo>
                <a:lnTo>
                  <a:pt x="42781" y="22817"/>
                </a:lnTo>
                <a:lnTo>
                  <a:pt x="42781" y="32166"/>
                </a:lnTo>
                <a:lnTo>
                  <a:pt x="43772" y="32166"/>
                </a:lnTo>
                <a:lnTo>
                  <a:pt x="43772" y="22857"/>
                </a:lnTo>
                <a:lnTo>
                  <a:pt x="43811" y="22857"/>
                </a:lnTo>
                <a:lnTo>
                  <a:pt x="43811" y="13509"/>
                </a:lnTo>
                <a:close/>
                <a:moveTo>
                  <a:pt x="64172" y="13350"/>
                </a:moveTo>
                <a:lnTo>
                  <a:pt x="64172" y="22817"/>
                </a:lnTo>
                <a:lnTo>
                  <a:pt x="64172" y="32285"/>
                </a:lnTo>
                <a:lnTo>
                  <a:pt x="65162" y="32285"/>
                </a:lnTo>
                <a:lnTo>
                  <a:pt x="65162" y="22817"/>
                </a:lnTo>
                <a:lnTo>
                  <a:pt x="65162" y="13350"/>
                </a:lnTo>
                <a:close/>
                <a:moveTo>
                  <a:pt x="70589" y="13350"/>
                </a:moveTo>
                <a:lnTo>
                  <a:pt x="70589" y="22817"/>
                </a:lnTo>
                <a:lnTo>
                  <a:pt x="70589" y="32285"/>
                </a:lnTo>
                <a:lnTo>
                  <a:pt x="71580" y="32285"/>
                </a:lnTo>
                <a:lnTo>
                  <a:pt x="71580" y="22817"/>
                </a:lnTo>
                <a:lnTo>
                  <a:pt x="71580" y="13350"/>
                </a:lnTo>
                <a:close/>
                <a:moveTo>
                  <a:pt x="124106" y="13192"/>
                </a:moveTo>
                <a:lnTo>
                  <a:pt x="124106" y="22817"/>
                </a:lnTo>
                <a:lnTo>
                  <a:pt x="124106" y="32483"/>
                </a:lnTo>
                <a:lnTo>
                  <a:pt x="125096" y="32483"/>
                </a:lnTo>
                <a:lnTo>
                  <a:pt x="125096" y="22817"/>
                </a:lnTo>
                <a:lnTo>
                  <a:pt x="125096" y="13192"/>
                </a:lnTo>
                <a:close/>
                <a:moveTo>
                  <a:pt x="51338" y="13033"/>
                </a:moveTo>
                <a:lnTo>
                  <a:pt x="51338" y="22817"/>
                </a:lnTo>
                <a:lnTo>
                  <a:pt x="51338" y="32641"/>
                </a:lnTo>
                <a:lnTo>
                  <a:pt x="52328" y="32641"/>
                </a:lnTo>
                <a:lnTo>
                  <a:pt x="52328" y="22817"/>
                </a:lnTo>
                <a:lnTo>
                  <a:pt x="52328" y="13033"/>
                </a:lnTo>
                <a:close/>
                <a:moveTo>
                  <a:pt x="6457" y="12994"/>
                </a:moveTo>
                <a:lnTo>
                  <a:pt x="6457" y="22857"/>
                </a:lnTo>
                <a:lnTo>
                  <a:pt x="6457" y="32681"/>
                </a:lnTo>
                <a:lnTo>
                  <a:pt x="7447" y="32681"/>
                </a:lnTo>
                <a:lnTo>
                  <a:pt x="7408" y="22857"/>
                </a:lnTo>
                <a:lnTo>
                  <a:pt x="7447" y="22857"/>
                </a:lnTo>
                <a:lnTo>
                  <a:pt x="7447" y="12994"/>
                </a:lnTo>
                <a:close/>
                <a:moveTo>
                  <a:pt x="158331" y="12122"/>
                </a:moveTo>
                <a:lnTo>
                  <a:pt x="158331" y="22817"/>
                </a:lnTo>
                <a:lnTo>
                  <a:pt x="158331" y="33552"/>
                </a:lnTo>
                <a:lnTo>
                  <a:pt x="159321" y="33552"/>
                </a:lnTo>
                <a:lnTo>
                  <a:pt x="159321" y="22817"/>
                </a:lnTo>
                <a:lnTo>
                  <a:pt x="159321" y="12122"/>
                </a:lnTo>
                <a:close/>
                <a:moveTo>
                  <a:pt x="164748" y="11884"/>
                </a:moveTo>
                <a:lnTo>
                  <a:pt x="164748" y="22817"/>
                </a:lnTo>
                <a:lnTo>
                  <a:pt x="164748" y="33790"/>
                </a:lnTo>
                <a:lnTo>
                  <a:pt x="165738" y="33790"/>
                </a:lnTo>
                <a:lnTo>
                  <a:pt x="165738" y="22817"/>
                </a:lnTo>
                <a:lnTo>
                  <a:pt x="165738" y="11884"/>
                </a:lnTo>
                <a:close/>
                <a:moveTo>
                  <a:pt x="62033" y="11647"/>
                </a:moveTo>
                <a:lnTo>
                  <a:pt x="62033" y="22817"/>
                </a:lnTo>
                <a:lnTo>
                  <a:pt x="62033" y="34028"/>
                </a:lnTo>
                <a:lnTo>
                  <a:pt x="63023" y="34028"/>
                </a:lnTo>
                <a:lnTo>
                  <a:pt x="63023" y="22817"/>
                </a:lnTo>
                <a:lnTo>
                  <a:pt x="63023" y="11647"/>
                </a:lnTo>
                <a:close/>
                <a:moveTo>
                  <a:pt x="21430" y="11528"/>
                </a:moveTo>
                <a:lnTo>
                  <a:pt x="21430" y="22817"/>
                </a:lnTo>
                <a:lnTo>
                  <a:pt x="21391" y="22817"/>
                </a:lnTo>
                <a:lnTo>
                  <a:pt x="21391" y="34147"/>
                </a:lnTo>
                <a:lnTo>
                  <a:pt x="22381" y="34147"/>
                </a:lnTo>
                <a:lnTo>
                  <a:pt x="22381" y="22857"/>
                </a:lnTo>
                <a:lnTo>
                  <a:pt x="22421" y="22857"/>
                </a:lnTo>
                <a:lnTo>
                  <a:pt x="22421" y="11528"/>
                </a:lnTo>
                <a:close/>
                <a:moveTo>
                  <a:pt x="100576" y="11568"/>
                </a:moveTo>
                <a:lnTo>
                  <a:pt x="100576" y="22817"/>
                </a:lnTo>
                <a:lnTo>
                  <a:pt x="100576" y="34147"/>
                </a:lnTo>
                <a:lnTo>
                  <a:pt x="101566" y="34147"/>
                </a:lnTo>
                <a:lnTo>
                  <a:pt x="101566" y="22817"/>
                </a:lnTo>
                <a:lnTo>
                  <a:pt x="101566" y="11568"/>
                </a:lnTo>
                <a:close/>
                <a:moveTo>
                  <a:pt x="149774" y="10894"/>
                </a:moveTo>
                <a:lnTo>
                  <a:pt x="149774" y="22817"/>
                </a:lnTo>
                <a:lnTo>
                  <a:pt x="149774" y="34780"/>
                </a:lnTo>
                <a:lnTo>
                  <a:pt x="150765" y="34780"/>
                </a:lnTo>
                <a:lnTo>
                  <a:pt x="150765" y="22817"/>
                </a:lnTo>
                <a:lnTo>
                  <a:pt x="150765" y="10894"/>
                </a:lnTo>
                <a:close/>
                <a:moveTo>
                  <a:pt x="15013" y="10656"/>
                </a:moveTo>
                <a:lnTo>
                  <a:pt x="15013" y="22817"/>
                </a:lnTo>
                <a:lnTo>
                  <a:pt x="14973" y="22817"/>
                </a:lnTo>
                <a:lnTo>
                  <a:pt x="14973" y="35018"/>
                </a:lnTo>
                <a:lnTo>
                  <a:pt x="15964" y="35018"/>
                </a:lnTo>
                <a:lnTo>
                  <a:pt x="15964" y="22857"/>
                </a:lnTo>
                <a:lnTo>
                  <a:pt x="16003" y="22857"/>
                </a:lnTo>
                <a:lnTo>
                  <a:pt x="16003" y="10656"/>
                </a:lnTo>
                <a:close/>
                <a:moveTo>
                  <a:pt x="4278" y="10419"/>
                </a:moveTo>
                <a:lnTo>
                  <a:pt x="4278" y="22857"/>
                </a:lnTo>
                <a:lnTo>
                  <a:pt x="4278" y="35256"/>
                </a:lnTo>
                <a:lnTo>
                  <a:pt x="5268" y="35256"/>
                </a:lnTo>
                <a:lnTo>
                  <a:pt x="5268" y="22857"/>
                </a:lnTo>
                <a:lnTo>
                  <a:pt x="5268" y="10419"/>
                </a:lnTo>
                <a:close/>
                <a:moveTo>
                  <a:pt x="126245" y="10300"/>
                </a:moveTo>
                <a:lnTo>
                  <a:pt x="126245" y="22817"/>
                </a:lnTo>
                <a:lnTo>
                  <a:pt x="126245" y="35375"/>
                </a:lnTo>
                <a:lnTo>
                  <a:pt x="127235" y="35375"/>
                </a:lnTo>
                <a:lnTo>
                  <a:pt x="127235" y="22817"/>
                </a:lnTo>
                <a:lnTo>
                  <a:pt x="127235" y="10300"/>
                </a:lnTo>
                <a:close/>
                <a:moveTo>
                  <a:pt x="111271" y="9904"/>
                </a:moveTo>
                <a:lnTo>
                  <a:pt x="111271" y="22817"/>
                </a:lnTo>
                <a:lnTo>
                  <a:pt x="111271" y="35771"/>
                </a:lnTo>
                <a:lnTo>
                  <a:pt x="112262" y="35771"/>
                </a:lnTo>
                <a:lnTo>
                  <a:pt x="112262" y="22817"/>
                </a:lnTo>
                <a:lnTo>
                  <a:pt x="112262" y="9904"/>
                </a:lnTo>
                <a:close/>
                <a:moveTo>
                  <a:pt x="12874" y="9785"/>
                </a:moveTo>
                <a:lnTo>
                  <a:pt x="12874" y="22817"/>
                </a:lnTo>
                <a:lnTo>
                  <a:pt x="12834" y="22817"/>
                </a:lnTo>
                <a:lnTo>
                  <a:pt x="12834" y="35890"/>
                </a:lnTo>
                <a:lnTo>
                  <a:pt x="13825" y="35890"/>
                </a:lnTo>
                <a:lnTo>
                  <a:pt x="13825" y="22857"/>
                </a:lnTo>
                <a:lnTo>
                  <a:pt x="13864" y="22857"/>
                </a:lnTo>
                <a:lnTo>
                  <a:pt x="13864" y="9785"/>
                </a:lnTo>
                <a:close/>
                <a:moveTo>
                  <a:pt x="113410" y="9666"/>
                </a:moveTo>
                <a:lnTo>
                  <a:pt x="113410" y="22817"/>
                </a:lnTo>
                <a:lnTo>
                  <a:pt x="113410" y="36008"/>
                </a:lnTo>
                <a:lnTo>
                  <a:pt x="114401" y="36008"/>
                </a:lnTo>
                <a:lnTo>
                  <a:pt x="114401" y="22817"/>
                </a:lnTo>
                <a:lnTo>
                  <a:pt x="114401" y="9666"/>
                </a:lnTo>
                <a:close/>
                <a:moveTo>
                  <a:pt x="130523" y="9587"/>
                </a:moveTo>
                <a:lnTo>
                  <a:pt x="130523" y="22817"/>
                </a:lnTo>
                <a:lnTo>
                  <a:pt x="130523" y="36127"/>
                </a:lnTo>
                <a:lnTo>
                  <a:pt x="131513" y="36127"/>
                </a:lnTo>
                <a:lnTo>
                  <a:pt x="131513" y="22817"/>
                </a:lnTo>
                <a:lnTo>
                  <a:pt x="131513" y="9587"/>
                </a:lnTo>
                <a:close/>
                <a:moveTo>
                  <a:pt x="156192" y="8993"/>
                </a:moveTo>
                <a:lnTo>
                  <a:pt x="156192" y="22817"/>
                </a:lnTo>
                <a:lnTo>
                  <a:pt x="156192" y="36682"/>
                </a:lnTo>
                <a:lnTo>
                  <a:pt x="157182" y="36682"/>
                </a:lnTo>
                <a:lnTo>
                  <a:pt x="157182" y="22817"/>
                </a:lnTo>
                <a:lnTo>
                  <a:pt x="157182" y="8993"/>
                </a:lnTo>
                <a:close/>
                <a:moveTo>
                  <a:pt x="166887" y="8834"/>
                </a:moveTo>
                <a:lnTo>
                  <a:pt x="166887" y="22817"/>
                </a:lnTo>
                <a:lnTo>
                  <a:pt x="166887" y="36840"/>
                </a:lnTo>
                <a:lnTo>
                  <a:pt x="167877" y="36840"/>
                </a:lnTo>
                <a:lnTo>
                  <a:pt x="167877" y="22817"/>
                </a:lnTo>
                <a:lnTo>
                  <a:pt x="167877" y="8834"/>
                </a:lnTo>
                <a:close/>
                <a:moveTo>
                  <a:pt x="145496" y="8399"/>
                </a:moveTo>
                <a:lnTo>
                  <a:pt x="145496" y="22817"/>
                </a:lnTo>
                <a:lnTo>
                  <a:pt x="145496" y="37236"/>
                </a:lnTo>
                <a:lnTo>
                  <a:pt x="146487" y="37236"/>
                </a:lnTo>
                <a:lnTo>
                  <a:pt x="146487" y="22817"/>
                </a:lnTo>
                <a:lnTo>
                  <a:pt x="146487" y="8399"/>
                </a:lnTo>
                <a:close/>
                <a:moveTo>
                  <a:pt x="10735" y="7567"/>
                </a:moveTo>
                <a:lnTo>
                  <a:pt x="10735" y="22817"/>
                </a:lnTo>
                <a:lnTo>
                  <a:pt x="10695" y="22817"/>
                </a:lnTo>
                <a:lnTo>
                  <a:pt x="10695" y="38108"/>
                </a:lnTo>
                <a:lnTo>
                  <a:pt x="11686" y="38108"/>
                </a:lnTo>
                <a:lnTo>
                  <a:pt x="11686" y="22857"/>
                </a:lnTo>
                <a:lnTo>
                  <a:pt x="11725" y="22857"/>
                </a:lnTo>
                <a:lnTo>
                  <a:pt x="11725" y="7567"/>
                </a:lnTo>
                <a:close/>
                <a:moveTo>
                  <a:pt x="98437" y="6854"/>
                </a:moveTo>
                <a:lnTo>
                  <a:pt x="98437" y="22817"/>
                </a:lnTo>
                <a:lnTo>
                  <a:pt x="98437" y="38821"/>
                </a:lnTo>
                <a:lnTo>
                  <a:pt x="99427" y="38821"/>
                </a:lnTo>
                <a:lnTo>
                  <a:pt x="99427" y="22817"/>
                </a:lnTo>
                <a:lnTo>
                  <a:pt x="99427" y="6854"/>
                </a:lnTo>
                <a:close/>
                <a:moveTo>
                  <a:pt x="132662" y="6616"/>
                </a:moveTo>
                <a:lnTo>
                  <a:pt x="132662" y="22817"/>
                </a:lnTo>
                <a:lnTo>
                  <a:pt x="132662" y="39098"/>
                </a:lnTo>
                <a:lnTo>
                  <a:pt x="133652" y="39098"/>
                </a:lnTo>
                <a:lnTo>
                  <a:pt x="133652" y="22817"/>
                </a:lnTo>
                <a:lnTo>
                  <a:pt x="133652" y="6616"/>
                </a:lnTo>
                <a:close/>
                <a:moveTo>
                  <a:pt x="121967" y="6537"/>
                </a:moveTo>
                <a:lnTo>
                  <a:pt x="121967" y="22817"/>
                </a:lnTo>
                <a:lnTo>
                  <a:pt x="121967" y="39138"/>
                </a:lnTo>
                <a:lnTo>
                  <a:pt x="122957" y="39138"/>
                </a:lnTo>
                <a:lnTo>
                  <a:pt x="122957" y="22817"/>
                </a:lnTo>
                <a:lnTo>
                  <a:pt x="122957" y="6537"/>
                </a:lnTo>
                <a:close/>
                <a:moveTo>
                  <a:pt x="49238" y="6061"/>
                </a:moveTo>
                <a:lnTo>
                  <a:pt x="49238" y="22817"/>
                </a:lnTo>
                <a:lnTo>
                  <a:pt x="49199" y="22817"/>
                </a:lnTo>
                <a:lnTo>
                  <a:pt x="49199" y="39613"/>
                </a:lnTo>
                <a:lnTo>
                  <a:pt x="50189" y="39613"/>
                </a:lnTo>
                <a:lnTo>
                  <a:pt x="50189" y="22857"/>
                </a:lnTo>
                <a:lnTo>
                  <a:pt x="50229" y="22857"/>
                </a:lnTo>
                <a:lnTo>
                  <a:pt x="50229" y="6061"/>
                </a:lnTo>
                <a:close/>
                <a:moveTo>
                  <a:pt x="2139" y="5705"/>
                </a:moveTo>
                <a:lnTo>
                  <a:pt x="2139" y="22857"/>
                </a:lnTo>
                <a:lnTo>
                  <a:pt x="2139" y="39970"/>
                </a:lnTo>
                <a:lnTo>
                  <a:pt x="3129" y="39970"/>
                </a:lnTo>
                <a:lnTo>
                  <a:pt x="3129" y="22857"/>
                </a:lnTo>
                <a:lnTo>
                  <a:pt x="3129" y="5705"/>
                </a:lnTo>
                <a:close/>
                <a:moveTo>
                  <a:pt x="169026" y="5071"/>
                </a:moveTo>
                <a:lnTo>
                  <a:pt x="169026" y="22817"/>
                </a:lnTo>
                <a:lnTo>
                  <a:pt x="169026" y="40603"/>
                </a:lnTo>
                <a:lnTo>
                  <a:pt x="170016" y="40603"/>
                </a:lnTo>
                <a:lnTo>
                  <a:pt x="170016" y="22817"/>
                </a:lnTo>
                <a:lnTo>
                  <a:pt x="170016" y="5071"/>
                </a:lnTo>
                <a:close/>
                <a:moveTo>
                  <a:pt x="147635" y="3289"/>
                </a:moveTo>
                <a:lnTo>
                  <a:pt x="147635" y="22817"/>
                </a:lnTo>
                <a:lnTo>
                  <a:pt x="147635" y="42386"/>
                </a:lnTo>
                <a:lnTo>
                  <a:pt x="148626" y="42386"/>
                </a:lnTo>
                <a:lnTo>
                  <a:pt x="148626" y="22817"/>
                </a:lnTo>
                <a:lnTo>
                  <a:pt x="148626" y="3289"/>
                </a:lnTo>
                <a:close/>
                <a:moveTo>
                  <a:pt x="173304" y="3011"/>
                </a:moveTo>
                <a:lnTo>
                  <a:pt x="173304" y="22817"/>
                </a:lnTo>
                <a:lnTo>
                  <a:pt x="173304" y="42624"/>
                </a:lnTo>
                <a:lnTo>
                  <a:pt x="174295" y="42624"/>
                </a:lnTo>
                <a:lnTo>
                  <a:pt x="174295" y="22817"/>
                </a:lnTo>
                <a:lnTo>
                  <a:pt x="174295" y="3011"/>
                </a:lnTo>
                <a:close/>
                <a:moveTo>
                  <a:pt x="0" y="22857"/>
                </a:moveTo>
                <a:lnTo>
                  <a:pt x="0" y="45674"/>
                </a:lnTo>
                <a:lnTo>
                  <a:pt x="990" y="45674"/>
                </a:lnTo>
                <a:lnTo>
                  <a:pt x="990" y="22857"/>
                </a:lnTo>
                <a:close/>
                <a:moveTo>
                  <a:pt x="171165" y="1"/>
                </a:moveTo>
                <a:lnTo>
                  <a:pt x="171165" y="22817"/>
                </a:lnTo>
                <a:lnTo>
                  <a:pt x="171165" y="45674"/>
                </a:lnTo>
                <a:lnTo>
                  <a:pt x="172155" y="45674"/>
                </a:lnTo>
                <a:lnTo>
                  <a:pt x="172155" y="22817"/>
                </a:lnTo>
                <a:lnTo>
                  <a:pt x="172155" y="1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41"/>
          <p:cNvSpPr/>
          <p:nvPr/>
        </p:nvSpPr>
        <p:spPr>
          <a:xfrm>
            <a:off x="7200150" y="1291618"/>
            <a:ext cx="2017900" cy="528791"/>
          </a:xfrm>
          <a:custGeom>
            <a:rect b="b" l="l" r="r" t="t"/>
            <a:pathLst>
              <a:path extrusionOk="0" h="45674" w="174295">
                <a:moveTo>
                  <a:pt x="10735" y="21946"/>
                </a:moveTo>
                <a:lnTo>
                  <a:pt x="10735" y="22817"/>
                </a:lnTo>
                <a:lnTo>
                  <a:pt x="10695" y="22817"/>
                </a:lnTo>
                <a:lnTo>
                  <a:pt x="10695" y="23729"/>
                </a:lnTo>
                <a:lnTo>
                  <a:pt x="11686" y="23729"/>
                </a:lnTo>
                <a:lnTo>
                  <a:pt x="11686" y="22817"/>
                </a:lnTo>
                <a:lnTo>
                  <a:pt x="11725" y="22817"/>
                </a:lnTo>
                <a:lnTo>
                  <a:pt x="11725" y="21946"/>
                </a:lnTo>
                <a:close/>
                <a:moveTo>
                  <a:pt x="36364" y="21867"/>
                </a:moveTo>
                <a:lnTo>
                  <a:pt x="36364" y="22857"/>
                </a:lnTo>
                <a:lnTo>
                  <a:pt x="36364" y="23808"/>
                </a:lnTo>
                <a:lnTo>
                  <a:pt x="37354" y="23808"/>
                </a:lnTo>
                <a:lnTo>
                  <a:pt x="37354" y="22857"/>
                </a:lnTo>
                <a:lnTo>
                  <a:pt x="37354" y="21867"/>
                </a:lnTo>
                <a:close/>
                <a:moveTo>
                  <a:pt x="55616" y="21788"/>
                </a:moveTo>
                <a:lnTo>
                  <a:pt x="55616" y="22857"/>
                </a:lnTo>
                <a:lnTo>
                  <a:pt x="55616" y="23887"/>
                </a:lnTo>
                <a:lnTo>
                  <a:pt x="56606" y="23887"/>
                </a:lnTo>
                <a:lnTo>
                  <a:pt x="56606" y="22857"/>
                </a:lnTo>
                <a:lnTo>
                  <a:pt x="56606" y="21788"/>
                </a:lnTo>
                <a:close/>
                <a:moveTo>
                  <a:pt x="68490" y="21431"/>
                </a:moveTo>
                <a:lnTo>
                  <a:pt x="68490" y="22817"/>
                </a:lnTo>
                <a:lnTo>
                  <a:pt x="68450" y="22817"/>
                </a:lnTo>
                <a:lnTo>
                  <a:pt x="68450" y="24204"/>
                </a:lnTo>
                <a:lnTo>
                  <a:pt x="69441" y="24204"/>
                </a:lnTo>
                <a:lnTo>
                  <a:pt x="69441" y="22817"/>
                </a:lnTo>
                <a:lnTo>
                  <a:pt x="69480" y="22817"/>
                </a:lnTo>
                <a:lnTo>
                  <a:pt x="69480" y="21431"/>
                </a:lnTo>
                <a:close/>
                <a:moveTo>
                  <a:pt x="87741" y="21391"/>
                </a:moveTo>
                <a:lnTo>
                  <a:pt x="87741" y="22817"/>
                </a:lnTo>
                <a:lnTo>
                  <a:pt x="87702" y="22817"/>
                </a:lnTo>
                <a:lnTo>
                  <a:pt x="87702" y="24323"/>
                </a:lnTo>
                <a:lnTo>
                  <a:pt x="88692" y="24323"/>
                </a:lnTo>
                <a:lnTo>
                  <a:pt x="88692" y="22857"/>
                </a:lnTo>
                <a:lnTo>
                  <a:pt x="88732" y="22857"/>
                </a:lnTo>
                <a:lnTo>
                  <a:pt x="88732" y="21391"/>
                </a:lnTo>
                <a:close/>
                <a:moveTo>
                  <a:pt x="156192" y="21352"/>
                </a:moveTo>
                <a:lnTo>
                  <a:pt x="156192" y="22817"/>
                </a:lnTo>
                <a:lnTo>
                  <a:pt x="156192" y="24323"/>
                </a:lnTo>
                <a:lnTo>
                  <a:pt x="157182" y="24323"/>
                </a:lnTo>
                <a:lnTo>
                  <a:pt x="157182" y="22817"/>
                </a:lnTo>
                <a:lnTo>
                  <a:pt x="157182" y="21352"/>
                </a:lnTo>
                <a:close/>
                <a:moveTo>
                  <a:pt x="171165" y="21233"/>
                </a:moveTo>
                <a:lnTo>
                  <a:pt x="171165" y="22857"/>
                </a:lnTo>
                <a:lnTo>
                  <a:pt x="171165" y="24442"/>
                </a:lnTo>
                <a:lnTo>
                  <a:pt x="172155" y="24442"/>
                </a:lnTo>
                <a:lnTo>
                  <a:pt x="172155" y="22857"/>
                </a:lnTo>
                <a:lnTo>
                  <a:pt x="172155" y="21233"/>
                </a:lnTo>
                <a:close/>
                <a:moveTo>
                  <a:pt x="145496" y="20480"/>
                </a:moveTo>
                <a:lnTo>
                  <a:pt x="145496" y="22817"/>
                </a:lnTo>
                <a:lnTo>
                  <a:pt x="145496" y="25194"/>
                </a:lnTo>
                <a:lnTo>
                  <a:pt x="146487" y="25194"/>
                </a:lnTo>
                <a:lnTo>
                  <a:pt x="146487" y="22817"/>
                </a:lnTo>
                <a:lnTo>
                  <a:pt x="146487" y="20480"/>
                </a:lnTo>
                <a:close/>
                <a:moveTo>
                  <a:pt x="57755" y="20401"/>
                </a:moveTo>
                <a:lnTo>
                  <a:pt x="57755" y="22857"/>
                </a:lnTo>
                <a:lnTo>
                  <a:pt x="57755" y="25313"/>
                </a:lnTo>
                <a:lnTo>
                  <a:pt x="58745" y="25313"/>
                </a:lnTo>
                <a:lnTo>
                  <a:pt x="58745" y="22857"/>
                </a:lnTo>
                <a:lnTo>
                  <a:pt x="58745" y="20401"/>
                </a:lnTo>
                <a:close/>
                <a:moveTo>
                  <a:pt x="169026" y="20243"/>
                </a:moveTo>
                <a:lnTo>
                  <a:pt x="169026" y="22857"/>
                </a:lnTo>
                <a:lnTo>
                  <a:pt x="169026" y="25432"/>
                </a:lnTo>
                <a:lnTo>
                  <a:pt x="170016" y="25432"/>
                </a:lnTo>
                <a:lnTo>
                  <a:pt x="170016" y="22857"/>
                </a:lnTo>
                <a:lnTo>
                  <a:pt x="170016" y="20243"/>
                </a:lnTo>
                <a:close/>
                <a:moveTo>
                  <a:pt x="19291" y="20045"/>
                </a:moveTo>
                <a:lnTo>
                  <a:pt x="19291" y="22817"/>
                </a:lnTo>
                <a:lnTo>
                  <a:pt x="19252" y="22817"/>
                </a:lnTo>
                <a:lnTo>
                  <a:pt x="19252" y="25630"/>
                </a:lnTo>
                <a:lnTo>
                  <a:pt x="20242" y="25630"/>
                </a:lnTo>
                <a:lnTo>
                  <a:pt x="20242" y="22817"/>
                </a:lnTo>
                <a:lnTo>
                  <a:pt x="20282" y="22817"/>
                </a:lnTo>
                <a:lnTo>
                  <a:pt x="20282" y="20045"/>
                </a:lnTo>
                <a:close/>
                <a:moveTo>
                  <a:pt x="0" y="19569"/>
                </a:moveTo>
                <a:lnTo>
                  <a:pt x="0" y="22817"/>
                </a:lnTo>
                <a:lnTo>
                  <a:pt x="0" y="26105"/>
                </a:lnTo>
                <a:lnTo>
                  <a:pt x="990" y="26105"/>
                </a:lnTo>
                <a:lnTo>
                  <a:pt x="990" y="22817"/>
                </a:lnTo>
                <a:lnTo>
                  <a:pt x="990" y="19569"/>
                </a:lnTo>
                <a:close/>
                <a:moveTo>
                  <a:pt x="173304" y="19094"/>
                </a:moveTo>
                <a:lnTo>
                  <a:pt x="173304" y="22857"/>
                </a:lnTo>
                <a:lnTo>
                  <a:pt x="173304" y="26620"/>
                </a:lnTo>
                <a:lnTo>
                  <a:pt x="174295" y="26620"/>
                </a:lnTo>
                <a:lnTo>
                  <a:pt x="174295" y="22857"/>
                </a:lnTo>
                <a:lnTo>
                  <a:pt x="174295" y="19094"/>
                </a:lnTo>
                <a:close/>
                <a:moveTo>
                  <a:pt x="166887" y="18817"/>
                </a:moveTo>
                <a:lnTo>
                  <a:pt x="166887" y="22857"/>
                </a:lnTo>
                <a:lnTo>
                  <a:pt x="166887" y="26858"/>
                </a:lnTo>
                <a:lnTo>
                  <a:pt x="167877" y="26858"/>
                </a:lnTo>
                <a:lnTo>
                  <a:pt x="167877" y="22857"/>
                </a:lnTo>
                <a:lnTo>
                  <a:pt x="167877" y="18817"/>
                </a:lnTo>
                <a:close/>
                <a:moveTo>
                  <a:pt x="143357" y="18698"/>
                </a:moveTo>
                <a:lnTo>
                  <a:pt x="143357" y="22817"/>
                </a:lnTo>
                <a:lnTo>
                  <a:pt x="143357" y="27016"/>
                </a:lnTo>
                <a:lnTo>
                  <a:pt x="144348" y="27016"/>
                </a:lnTo>
                <a:lnTo>
                  <a:pt x="144348" y="22817"/>
                </a:lnTo>
                <a:lnTo>
                  <a:pt x="144348" y="18698"/>
                </a:lnTo>
                <a:close/>
                <a:moveTo>
                  <a:pt x="25708" y="18460"/>
                </a:moveTo>
                <a:lnTo>
                  <a:pt x="25708" y="22817"/>
                </a:lnTo>
                <a:lnTo>
                  <a:pt x="25669" y="22817"/>
                </a:lnTo>
                <a:lnTo>
                  <a:pt x="25669" y="27175"/>
                </a:lnTo>
                <a:lnTo>
                  <a:pt x="26659" y="27175"/>
                </a:lnTo>
                <a:lnTo>
                  <a:pt x="26659" y="22817"/>
                </a:lnTo>
                <a:lnTo>
                  <a:pt x="26699" y="22817"/>
                </a:lnTo>
                <a:lnTo>
                  <a:pt x="26699" y="18460"/>
                </a:lnTo>
                <a:close/>
                <a:moveTo>
                  <a:pt x="70629" y="18460"/>
                </a:moveTo>
                <a:lnTo>
                  <a:pt x="70629" y="22817"/>
                </a:lnTo>
                <a:lnTo>
                  <a:pt x="70589" y="22817"/>
                </a:lnTo>
                <a:lnTo>
                  <a:pt x="70589" y="27175"/>
                </a:lnTo>
                <a:lnTo>
                  <a:pt x="71580" y="27175"/>
                </a:lnTo>
                <a:lnTo>
                  <a:pt x="71580" y="22817"/>
                </a:lnTo>
                <a:lnTo>
                  <a:pt x="71619" y="22817"/>
                </a:lnTo>
                <a:lnTo>
                  <a:pt x="71619" y="18460"/>
                </a:lnTo>
                <a:close/>
                <a:moveTo>
                  <a:pt x="102715" y="18262"/>
                </a:moveTo>
                <a:lnTo>
                  <a:pt x="102715" y="22857"/>
                </a:lnTo>
                <a:lnTo>
                  <a:pt x="102715" y="27413"/>
                </a:lnTo>
                <a:lnTo>
                  <a:pt x="103705" y="27413"/>
                </a:lnTo>
                <a:lnTo>
                  <a:pt x="103705" y="22857"/>
                </a:lnTo>
                <a:lnTo>
                  <a:pt x="103705" y="18262"/>
                </a:lnTo>
                <a:close/>
                <a:moveTo>
                  <a:pt x="8596" y="17985"/>
                </a:moveTo>
                <a:lnTo>
                  <a:pt x="8596" y="22817"/>
                </a:lnTo>
                <a:lnTo>
                  <a:pt x="8556" y="22817"/>
                </a:lnTo>
                <a:lnTo>
                  <a:pt x="8556" y="27690"/>
                </a:lnTo>
                <a:lnTo>
                  <a:pt x="9547" y="27690"/>
                </a:lnTo>
                <a:lnTo>
                  <a:pt x="9547" y="22817"/>
                </a:lnTo>
                <a:lnTo>
                  <a:pt x="9586" y="22817"/>
                </a:lnTo>
                <a:lnTo>
                  <a:pt x="9586" y="17985"/>
                </a:lnTo>
                <a:close/>
                <a:moveTo>
                  <a:pt x="81324" y="17668"/>
                </a:moveTo>
                <a:lnTo>
                  <a:pt x="81324" y="22817"/>
                </a:lnTo>
                <a:lnTo>
                  <a:pt x="81285" y="22817"/>
                </a:lnTo>
                <a:lnTo>
                  <a:pt x="81285" y="28007"/>
                </a:lnTo>
                <a:lnTo>
                  <a:pt x="82275" y="28007"/>
                </a:lnTo>
                <a:lnTo>
                  <a:pt x="82275" y="22817"/>
                </a:lnTo>
                <a:lnTo>
                  <a:pt x="82315" y="22817"/>
                </a:lnTo>
                <a:lnTo>
                  <a:pt x="82315" y="17668"/>
                </a:lnTo>
                <a:close/>
                <a:moveTo>
                  <a:pt x="147635" y="17192"/>
                </a:moveTo>
                <a:lnTo>
                  <a:pt x="147635" y="22817"/>
                </a:lnTo>
                <a:lnTo>
                  <a:pt x="147635" y="28482"/>
                </a:lnTo>
                <a:lnTo>
                  <a:pt x="148626" y="28482"/>
                </a:lnTo>
                <a:lnTo>
                  <a:pt x="148626" y="22817"/>
                </a:lnTo>
                <a:lnTo>
                  <a:pt x="148626" y="17192"/>
                </a:lnTo>
                <a:close/>
                <a:moveTo>
                  <a:pt x="49199" y="16994"/>
                </a:moveTo>
                <a:lnTo>
                  <a:pt x="49199" y="22857"/>
                </a:lnTo>
                <a:lnTo>
                  <a:pt x="49199" y="28680"/>
                </a:lnTo>
                <a:lnTo>
                  <a:pt x="50189" y="28680"/>
                </a:lnTo>
                <a:lnTo>
                  <a:pt x="50189" y="22857"/>
                </a:lnTo>
                <a:lnTo>
                  <a:pt x="50189" y="16994"/>
                </a:lnTo>
                <a:close/>
                <a:moveTo>
                  <a:pt x="117688" y="16598"/>
                </a:moveTo>
                <a:lnTo>
                  <a:pt x="117688" y="22817"/>
                </a:lnTo>
                <a:lnTo>
                  <a:pt x="117688" y="29076"/>
                </a:lnTo>
                <a:lnTo>
                  <a:pt x="118679" y="29076"/>
                </a:lnTo>
                <a:lnTo>
                  <a:pt x="118679" y="22817"/>
                </a:lnTo>
                <a:lnTo>
                  <a:pt x="118679" y="16598"/>
                </a:lnTo>
                <a:close/>
                <a:moveTo>
                  <a:pt x="164748" y="15766"/>
                </a:moveTo>
                <a:lnTo>
                  <a:pt x="164748" y="22857"/>
                </a:lnTo>
                <a:lnTo>
                  <a:pt x="164748" y="29908"/>
                </a:lnTo>
                <a:lnTo>
                  <a:pt x="165738" y="29908"/>
                </a:lnTo>
                <a:lnTo>
                  <a:pt x="165738" y="22857"/>
                </a:lnTo>
                <a:lnTo>
                  <a:pt x="165738" y="15766"/>
                </a:lnTo>
                <a:close/>
                <a:moveTo>
                  <a:pt x="27848" y="15172"/>
                </a:moveTo>
                <a:lnTo>
                  <a:pt x="27848" y="22817"/>
                </a:lnTo>
                <a:lnTo>
                  <a:pt x="27808" y="22817"/>
                </a:lnTo>
                <a:lnTo>
                  <a:pt x="27808" y="30463"/>
                </a:lnTo>
                <a:lnTo>
                  <a:pt x="28798" y="30463"/>
                </a:lnTo>
                <a:lnTo>
                  <a:pt x="28798" y="22817"/>
                </a:lnTo>
                <a:lnTo>
                  <a:pt x="28838" y="22817"/>
                </a:lnTo>
                <a:lnTo>
                  <a:pt x="28838" y="15172"/>
                </a:lnTo>
                <a:close/>
                <a:moveTo>
                  <a:pt x="17152" y="15093"/>
                </a:moveTo>
                <a:lnTo>
                  <a:pt x="17152" y="22817"/>
                </a:lnTo>
                <a:lnTo>
                  <a:pt x="17113" y="22817"/>
                </a:lnTo>
                <a:lnTo>
                  <a:pt x="17113" y="30582"/>
                </a:lnTo>
                <a:lnTo>
                  <a:pt x="18103" y="30582"/>
                </a:lnTo>
                <a:lnTo>
                  <a:pt x="18103" y="22817"/>
                </a:lnTo>
                <a:lnTo>
                  <a:pt x="18142" y="22817"/>
                </a:lnTo>
                <a:lnTo>
                  <a:pt x="18142" y="15093"/>
                </a:lnTo>
                <a:close/>
                <a:moveTo>
                  <a:pt x="6457" y="14855"/>
                </a:moveTo>
                <a:lnTo>
                  <a:pt x="6457" y="22817"/>
                </a:lnTo>
                <a:lnTo>
                  <a:pt x="6457" y="30819"/>
                </a:lnTo>
                <a:lnTo>
                  <a:pt x="7447" y="30819"/>
                </a:lnTo>
                <a:lnTo>
                  <a:pt x="7408" y="22817"/>
                </a:lnTo>
                <a:lnTo>
                  <a:pt x="7447" y="22817"/>
                </a:lnTo>
                <a:lnTo>
                  <a:pt x="7447" y="14855"/>
                </a:lnTo>
                <a:close/>
                <a:moveTo>
                  <a:pt x="104854" y="14538"/>
                </a:moveTo>
                <a:lnTo>
                  <a:pt x="104854" y="22857"/>
                </a:lnTo>
                <a:lnTo>
                  <a:pt x="104854" y="31136"/>
                </a:lnTo>
                <a:lnTo>
                  <a:pt x="105844" y="31136"/>
                </a:lnTo>
                <a:lnTo>
                  <a:pt x="105844" y="22857"/>
                </a:lnTo>
                <a:lnTo>
                  <a:pt x="105844" y="14538"/>
                </a:lnTo>
                <a:close/>
                <a:moveTo>
                  <a:pt x="115549" y="14301"/>
                </a:moveTo>
                <a:lnTo>
                  <a:pt x="115549" y="22817"/>
                </a:lnTo>
                <a:lnTo>
                  <a:pt x="115549" y="31374"/>
                </a:lnTo>
                <a:lnTo>
                  <a:pt x="116540" y="31374"/>
                </a:lnTo>
                <a:lnTo>
                  <a:pt x="116540" y="22817"/>
                </a:lnTo>
                <a:lnTo>
                  <a:pt x="116540" y="14301"/>
                </a:lnTo>
                <a:close/>
                <a:moveTo>
                  <a:pt x="100576" y="14142"/>
                </a:moveTo>
                <a:lnTo>
                  <a:pt x="100576" y="22857"/>
                </a:lnTo>
                <a:lnTo>
                  <a:pt x="100576" y="31572"/>
                </a:lnTo>
                <a:lnTo>
                  <a:pt x="101566" y="31572"/>
                </a:lnTo>
                <a:lnTo>
                  <a:pt x="101566" y="22857"/>
                </a:lnTo>
                <a:lnTo>
                  <a:pt x="101566" y="14142"/>
                </a:lnTo>
                <a:close/>
                <a:moveTo>
                  <a:pt x="47060" y="14023"/>
                </a:moveTo>
                <a:lnTo>
                  <a:pt x="47060" y="22857"/>
                </a:lnTo>
                <a:lnTo>
                  <a:pt x="47060" y="31651"/>
                </a:lnTo>
                <a:lnTo>
                  <a:pt x="48050" y="31651"/>
                </a:lnTo>
                <a:lnTo>
                  <a:pt x="48050" y="22857"/>
                </a:lnTo>
                <a:lnTo>
                  <a:pt x="48050" y="14023"/>
                </a:lnTo>
                <a:close/>
                <a:moveTo>
                  <a:pt x="34225" y="13231"/>
                </a:moveTo>
                <a:lnTo>
                  <a:pt x="34225" y="22857"/>
                </a:lnTo>
                <a:lnTo>
                  <a:pt x="34225" y="32443"/>
                </a:lnTo>
                <a:lnTo>
                  <a:pt x="35215" y="32443"/>
                </a:lnTo>
                <a:lnTo>
                  <a:pt x="35215" y="22857"/>
                </a:lnTo>
                <a:lnTo>
                  <a:pt x="35215" y="13231"/>
                </a:lnTo>
                <a:close/>
                <a:moveTo>
                  <a:pt x="162609" y="12637"/>
                </a:moveTo>
                <a:lnTo>
                  <a:pt x="162609" y="22857"/>
                </a:lnTo>
                <a:lnTo>
                  <a:pt x="162609" y="33037"/>
                </a:lnTo>
                <a:lnTo>
                  <a:pt x="163599" y="33037"/>
                </a:lnTo>
                <a:lnTo>
                  <a:pt x="163599" y="22857"/>
                </a:lnTo>
                <a:lnTo>
                  <a:pt x="163599" y="12637"/>
                </a:lnTo>
                <a:close/>
                <a:moveTo>
                  <a:pt x="15013" y="12360"/>
                </a:moveTo>
                <a:lnTo>
                  <a:pt x="15013" y="22817"/>
                </a:lnTo>
                <a:lnTo>
                  <a:pt x="14973" y="22817"/>
                </a:lnTo>
                <a:lnTo>
                  <a:pt x="14973" y="33275"/>
                </a:lnTo>
                <a:lnTo>
                  <a:pt x="15964" y="33275"/>
                </a:lnTo>
                <a:lnTo>
                  <a:pt x="15964" y="22817"/>
                </a:lnTo>
                <a:lnTo>
                  <a:pt x="16003" y="22817"/>
                </a:lnTo>
                <a:lnTo>
                  <a:pt x="16003" y="12360"/>
                </a:lnTo>
                <a:close/>
                <a:moveTo>
                  <a:pt x="21430" y="12122"/>
                </a:moveTo>
                <a:lnTo>
                  <a:pt x="21430" y="22817"/>
                </a:lnTo>
                <a:lnTo>
                  <a:pt x="21391" y="22817"/>
                </a:lnTo>
                <a:lnTo>
                  <a:pt x="21391" y="33552"/>
                </a:lnTo>
                <a:lnTo>
                  <a:pt x="22381" y="33552"/>
                </a:lnTo>
                <a:lnTo>
                  <a:pt x="22381" y="22817"/>
                </a:lnTo>
                <a:lnTo>
                  <a:pt x="22421" y="22817"/>
                </a:lnTo>
                <a:lnTo>
                  <a:pt x="22421" y="12122"/>
                </a:lnTo>
                <a:close/>
                <a:moveTo>
                  <a:pt x="154053" y="11686"/>
                </a:moveTo>
                <a:lnTo>
                  <a:pt x="154053" y="22817"/>
                </a:lnTo>
                <a:lnTo>
                  <a:pt x="154053" y="33988"/>
                </a:lnTo>
                <a:lnTo>
                  <a:pt x="155043" y="33988"/>
                </a:lnTo>
                <a:lnTo>
                  <a:pt x="155043" y="22817"/>
                </a:lnTo>
                <a:lnTo>
                  <a:pt x="155043" y="11686"/>
                </a:lnTo>
                <a:close/>
                <a:moveTo>
                  <a:pt x="141218" y="11251"/>
                </a:moveTo>
                <a:lnTo>
                  <a:pt x="141218" y="22817"/>
                </a:lnTo>
                <a:lnTo>
                  <a:pt x="141218" y="34424"/>
                </a:lnTo>
                <a:lnTo>
                  <a:pt x="142208" y="34424"/>
                </a:lnTo>
                <a:lnTo>
                  <a:pt x="142208" y="22817"/>
                </a:lnTo>
                <a:lnTo>
                  <a:pt x="142208" y="11251"/>
                </a:lnTo>
                <a:close/>
                <a:moveTo>
                  <a:pt x="2139" y="10894"/>
                </a:moveTo>
                <a:lnTo>
                  <a:pt x="2139" y="22817"/>
                </a:lnTo>
                <a:lnTo>
                  <a:pt x="2139" y="34780"/>
                </a:lnTo>
                <a:lnTo>
                  <a:pt x="3129" y="34780"/>
                </a:lnTo>
                <a:lnTo>
                  <a:pt x="3129" y="22817"/>
                </a:lnTo>
                <a:lnTo>
                  <a:pt x="3129" y="10894"/>
                </a:lnTo>
                <a:close/>
                <a:moveTo>
                  <a:pt x="113410" y="10458"/>
                </a:moveTo>
                <a:lnTo>
                  <a:pt x="113410" y="22817"/>
                </a:lnTo>
                <a:lnTo>
                  <a:pt x="113410" y="35216"/>
                </a:lnTo>
                <a:lnTo>
                  <a:pt x="114401" y="35216"/>
                </a:lnTo>
                <a:lnTo>
                  <a:pt x="114401" y="22817"/>
                </a:lnTo>
                <a:lnTo>
                  <a:pt x="114401" y="10458"/>
                </a:lnTo>
                <a:close/>
                <a:moveTo>
                  <a:pt x="66351" y="10062"/>
                </a:moveTo>
                <a:lnTo>
                  <a:pt x="66351" y="22817"/>
                </a:lnTo>
                <a:lnTo>
                  <a:pt x="66311" y="22817"/>
                </a:lnTo>
                <a:lnTo>
                  <a:pt x="66311" y="35612"/>
                </a:lnTo>
                <a:lnTo>
                  <a:pt x="67301" y="35612"/>
                </a:lnTo>
                <a:lnTo>
                  <a:pt x="67301" y="22817"/>
                </a:lnTo>
                <a:lnTo>
                  <a:pt x="67341" y="22817"/>
                </a:lnTo>
                <a:lnTo>
                  <a:pt x="67341" y="10062"/>
                </a:lnTo>
                <a:close/>
                <a:moveTo>
                  <a:pt x="4278" y="9983"/>
                </a:moveTo>
                <a:lnTo>
                  <a:pt x="4278" y="22817"/>
                </a:lnTo>
                <a:lnTo>
                  <a:pt x="4278" y="35692"/>
                </a:lnTo>
                <a:lnTo>
                  <a:pt x="5268" y="35692"/>
                </a:lnTo>
                <a:lnTo>
                  <a:pt x="5268" y="22817"/>
                </a:lnTo>
                <a:lnTo>
                  <a:pt x="5268" y="9983"/>
                </a:lnTo>
                <a:close/>
                <a:moveTo>
                  <a:pt x="12874" y="9825"/>
                </a:moveTo>
                <a:lnTo>
                  <a:pt x="12874" y="22817"/>
                </a:lnTo>
                <a:lnTo>
                  <a:pt x="12834" y="22817"/>
                </a:lnTo>
                <a:lnTo>
                  <a:pt x="12834" y="35850"/>
                </a:lnTo>
                <a:lnTo>
                  <a:pt x="13825" y="35850"/>
                </a:lnTo>
                <a:lnTo>
                  <a:pt x="13825" y="22817"/>
                </a:lnTo>
                <a:lnTo>
                  <a:pt x="13864" y="22817"/>
                </a:lnTo>
                <a:lnTo>
                  <a:pt x="13864" y="9825"/>
                </a:lnTo>
                <a:close/>
                <a:moveTo>
                  <a:pt x="23569" y="9745"/>
                </a:moveTo>
                <a:lnTo>
                  <a:pt x="23569" y="22817"/>
                </a:lnTo>
                <a:lnTo>
                  <a:pt x="23530" y="22817"/>
                </a:lnTo>
                <a:lnTo>
                  <a:pt x="23530" y="35929"/>
                </a:lnTo>
                <a:lnTo>
                  <a:pt x="24520" y="35929"/>
                </a:lnTo>
                <a:lnTo>
                  <a:pt x="24520" y="22817"/>
                </a:lnTo>
                <a:lnTo>
                  <a:pt x="24560" y="22817"/>
                </a:lnTo>
                <a:lnTo>
                  <a:pt x="24560" y="9745"/>
                </a:lnTo>
                <a:close/>
                <a:moveTo>
                  <a:pt x="89881" y="9666"/>
                </a:moveTo>
                <a:lnTo>
                  <a:pt x="89881" y="22817"/>
                </a:lnTo>
                <a:lnTo>
                  <a:pt x="89841" y="22817"/>
                </a:lnTo>
                <a:lnTo>
                  <a:pt x="89841" y="36008"/>
                </a:lnTo>
                <a:lnTo>
                  <a:pt x="90831" y="36008"/>
                </a:lnTo>
                <a:lnTo>
                  <a:pt x="90831" y="22857"/>
                </a:lnTo>
                <a:lnTo>
                  <a:pt x="90871" y="22857"/>
                </a:lnTo>
                <a:lnTo>
                  <a:pt x="90871" y="9666"/>
                </a:lnTo>
                <a:close/>
                <a:moveTo>
                  <a:pt x="139079" y="8042"/>
                </a:moveTo>
                <a:lnTo>
                  <a:pt x="139079" y="22817"/>
                </a:lnTo>
                <a:lnTo>
                  <a:pt x="139079" y="37633"/>
                </a:lnTo>
                <a:lnTo>
                  <a:pt x="140069" y="37633"/>
                </a:lnTo>
                <a:lnTo>
                  <a:pt x="140069" y="22817"/>
                </a:lnTo>
                <a:lnTo>
                  <a:pt x="140069" y="8042"/>
                </a:lnTo>
                <a:close/>
                <a:moveTo>
                  <a:pt x="128384" y="7923"/>
                </a:moveTo>
                <a:lnTo>
                  <a:pt x="128384" y="22817"/>
                </a:lnTo>
                <a:lnTo>
                  <a:pt x="128384" y="37751"/>
                </a:lnTo>
                <a:lnTo>
                  <a:pt x="129374" y="37751"/>
                </a:lnTo>
                <a:lnTo>
                  <a:pt x="129374" y="22817"/>
                </a:lnTo>
                <a:lnTo>
                  <a:pt x="129374" y="7923"/>
                </a:lnTo>
                <a:close/>
                <a:moveTo>
                  <a:pt x="158331" y="7923"/>
                </a:moveTo>
                <a:lnTo>
                  <a:pt x="158331" y="22817"/>
                </a:lnTo>
                <a:lnTo>
                  <a:pt x="158331" y="37751"/>
                </a:lnTo>
                <a:lnTo>
                  <a:pt x="159321" y="37751"/>
                </a:lnTo>
                <a:lnTo>
                  <a:pt x="159321" y="22817"/>
                </a:lnTo>
                <a:lnTo>
                  <a:pt x="159321" y="7923"/>
                </a:lnTo>
                <a:close/>
                <a:moveTo>
                  <a:pt x="98437" y="7804"/>
                </a:moveTo>
                <a:lnTo>
                  <a:pt x="98437" y="22857"/>
                </a:lnTo>
                <a:lnTo>
                  <a:pt x="98437" y="37910"/>
                </a:lnTo>
                <a:lnTo>
                  <a:pt x="99427" y="37910"/>
                </a:lnTo>
                <a:lnTo>
                  <a:pt x="99427" y="22857"/>
                </a:lnTo>
                <a:lnTo>
                  <a:pt x="99427" y="7804"/>
                </a:lnTo>
                <a:close/>
                <a:moveTo>
                  <a:pt x="79185" y="7646"/>
                </a:moveTo>
                <a:lnTo>
                  <a:pt x="79185" y="22817"/>
                </a:lnTo>
                <a:lnTo>
                  <a:pt x="79146" y="22817"/>
                </a:lnTo>
                <a:lnTo>
                  <a:pt x="79146" y="37989"/>
                </a:lnTo>
                <a:lnTo>
                  <a:pt x="80136" y="37989"/>
                </a:lnTo>
                <a:lnTo>
                  <a:pt x="80136" y="22817"/>
                </a:lnTo>
                <a:lnTo>
                  <a:pt x="80175" y="22817"/>
                </a:lnTo>
                <a:lnTo>
                  <a:pt x="80175" y="7646"/>
                </a:lnTo>
                <a:close/>
                <a:moveTo>
                  <a:pt x="151914" y="6735"/>
                </a:moveTo>
                <a:lnTo>
                  <a:pt x="151914" y="22817"/>
                </a:lnTo>
                <a:lnTo>
                  <a:pt x="151914" y="38940"/>
                </a:lnTo>
                <a:lnTo>
                  <a:pt x="152904" y="38940"/>
                </a:lnTo>
                <a:lnTo>
                  <a:pt x="152904" y="22817"/>
                </a:lnTo>
                <a:lnTo>
                  <a:pt x="152904" y="6735"/>
                </a:lnTo>
                <a:close/>
                <a:moveTo>
                  <a:pt x="44920" y="6695"/>
                </a:moveTo>
                <a:lnTo>
                  <a:pt x="44920" y="22857"/>
                </a:lnTo>
                <a:lnTo>
                  <a:pt x="44920" y="38979"/>
                </a:lnTo>
                <a:lnTo>
                  <a:pt x="45911" y="38979"/>
                </a:lnTo>
                <a:lnTo>
                  <a:pt x="45911" y="22857"/>
                </a:lnTo>
                <a:lnTo>
                  <a:pt x="45911" y="6695"/>
                </a:lnTo>
                <a:close/>
                <a:moveTo>
                  <a:pt x="126245" y="6299"/>
                </a:moveTo>
                <a:lnTo>
                  <a:pt x="126245" y="22817"/>
                </a:lnTo>
                <a:lnTo>
                  <a:pt x="126245" y="39375"/>
                </a:lnTo>
                <a:lnTo>
                  <a:pt x="127235" y="39375"/>
                </a:lnTo>
                <a:lnTo>
                  <a:pt x="127235" y="22817"/>
                </a:lnTo>
                <a:lnTo>
                  <a:pt x="127235" y="6299"/>
                </a:lnTo>
                <a:close/>
                <a:moveTo>
                  <a:pt x="109132" y="5705"/>
                </a:moveTo>
                <a:lnTo>
                  <a:pt x="109132" y="22857"/>
                </a:lnTo>
                <a:lnTo>
                  <a:pt x="109132" y="39970"/>
                </a:lnTo>
                <a:lnTo>
                  <a:pt x="110122" y="39970"/>
                </a:lnTo>
                <a:lnTo>
                  <a:pt x="110122" y="22857"/>
                </a:lnTo>
                <a:lnTo>
                  <a:pt x="110122" y="5705"/>
                </a:lnTo>
                <a:close/>
                <a:moveTo>
                  <a:pt x="77046" y="5190"/>
                </a:moveTo>
                <a:lnTo>
                  <a:pt x="77046" y="22817"/>
                </a:lnTo>
                <a:lnTo>
                  <a:pt x="77006" y="22817"/>
                </a:lnTo>
                <a:lnTo>
                  <a:pt x="77006" y="40485"/>
                </a:lnTo>
                <a:lnTo>
                  <a:pt x="77997" y="40485"/>
                </a:lnTo>
                <a:lnTo>
                  <a:pt x="77997" y="22817"/>
                </a:lnTo>
                <a:lnTo>
                  <a:pt x="78036" y="22817"/>
                </a:lnTo>
                <a:lnTo>
                  <a:pt x="78036" y="5190"/>
                </a:lnTo>
                <a:close/>
                <a:moveTo>
                  <a:pt x="136940" y="5190"/>
                </a:moveTo>
                <a:lnTo>
                  <a:pt x="136940" y="22817"/>
                </a:lnTo>
                <a:lnTo>
                  <a:pt x="136940" y="40485"/>
                </a:lnTo>
                <a:lnTo>
                  <a:pt x="137930" y="40485"/>
                </a:lnTo>
                <a:lnTo>
                  <a:pt x="137930" y="22817"/>
                </a:lnTo>
                <a:lnTo>
                  <a:pt x="137930" y="5190"/>
                </a:lnTo>
                <a:close/>
                <a:moveTo>
                  <a:pt x="160470" y="5031"/>
                </a:moveTo>
                <a:lnTo>
                  <a:pt x="160470" y="22817"/>
                </a:lnTo>
                <a:lnTo>
                  <a:pt x="160470" y="40643"/>
                </a:lnTo>
                <a:lnTo>
                  <a:pt x="161460" y="40643"/>
                </a:lnTo>
                <a:lnTo>
                  <a:pt x="161460" y="22817"/>
                </a:lnTo>
                <a:lnTo>
                  <a:pt x="161460" y="5031"/>
                </a:lnTo>
                <a:close/>
                <a:moveTo>
                  <a:pt x="38503" y="4556"/>
                </a:moveTo>
                <a:lnTo>
                  <a:pt x="38503" y="22857"/>
                </a:lnTo>
                <a:lnTo>
                  <a:pt x="38503" y="41158"/>
                </a:lnTo>
                <a:lnTo>
                  <a:pt x="39494" y="41158"/>
                </a:lnTo>
                <a:lnTo>
                  <a:pt x="39494" y="22857"/>
                </a:lnTo>
                <a:lnTo>
                  <a:pt x="39494" y="4556"/>
                </a:lnTo>
                <a:close/>
                <a:moveTo>
                  <a:pt x="124106" y="4516"/>
                </a:moveTo>
                <a:lnTo>
                  <a:pt x="124106" y="22817"/>
                </a:lnTo>
                <a:lnTo>
                  <a:pt x="124106" y="41158"/>
                </a:lnTo>
                <a:lnTo>
                  <a:pt x="125096" y="41158"/>
                </a:lnTo>
                <a:lnTo>
                  <a:pt x="125096" y="22817"/>
                </a:lnTo>
                <a:lnTo>
                  <a:pt x="125096" y="4516"/>
                </a:lnTo>
                <a:close/>
                <a:moveTo>
                  <a:pt x="96258" y="4477"/>
                </a:moveTo>
                <a:lnTo>
                  <a:pt x="96258" y="22857"/>
                </a:lnTo>
                <a:lnTo>
                  <a:pt x="96258" y="41198"/>
                </a:lnTo>
                <a:lnTo>
                  <a:pt x="97248" y="41198"/>
                </a:lnTo>
                <a:lnTo>
                  <a:pt x="97248" y="22857"/>
                </a:lnTo>
                <a:lnTo>
                  <a:pt x="97248" y="4477"/>
                </a:lnTo>
                <a:close/>
                <a:moveTo>
                  <a:pt x="111271" y="4398"/>
                </a:moveTo>
                <a:lnTo>
                  <a:pt x="111271" y="22857"/>
                </a:lnTo>
                <a:lnTo>
                  <a:pt x="111271" y="41277"/>
                </a:lnTo>
                <a:lnTo>
                  <a:pt x="112262" y="41277"/>
                </a:lnTo>
                <a:lnTo>
                  <a:pt x="112262" y="22857"/>
                </a:lnTo>
                <a:lnTo>
                  <a:pt x="112262" y="4398"/>
                </a:lnTo>
                <a:close/>
                <a:moveTo>
                  <a:pt x="130523" y="4398"/>
                </a:moveTo>
                <a:lnTo>
                  <a:pt x="130523" y="22817"/>
                </a:lnTo>
                <a:lnTo>
                  <a:pt x="130523" y="41277"/>
                </a:lnTo>
                <a:lnTo>
                  <a:pt x="131513" y="41277"/>
                </a:lnTo>
                <a:lnTo>
                  <a:pt x="131513" y="22817"/>
                </a:lnTo>
                <a:lnTo>
                  <a:pt x="131513" y="4398"/>
                </a:lnTo>
                <a:close/>
                <a:moveTo>
                  <a:pt x="32086" y="4239"/>
                </a:moveTo>
                <a:lnTo>
                  <a:pt x="32086" y="22857"/>
                </a:lnTo>
                <a:lnTo>
                  <a:pt x="32086" y="41475"/>
                </a:lnTo>
                <a:lnTo>
                  <a:pt x="33076" y="41475"/>
                </a:lnTo>
                <a:lnTo>
                  <a:pt x="33076" y="22857"/>
                </a:lnTo>
                <a:lnTo>
                  <a:pt x="33076" y="4239"/>
                </a:lnTo>
                <a:close/>
                <a:moveTo>
                  <a:pt x="64172" y="4041"/>
                </a:moveTo>
                <a:lnTo>
                  <a:pt x="64172" y="22817"/>
                </a:lnTo>
                <a:lnTo>
                  <a:pt x="64172" y="41633"/>
                </a:lnTo>
                <a:lnTo>
                  <a:pt x="65162" y="41633"/>
                </a:lnTo>
                <a:lnTo>
                  <a:pt x="65162" y="22817"/>
                </a:lnTo>
                <a:lnTo>
                  <a:pt x="65162" y="4041"/>
                </a:lnTo>
                <a:close/>
                <a:moveTo>
                  <a:pt x="149774" y="3526"/>
                </a:moveTo>
                <a:lnTo>
                  <a:pt x="149774" y="22817"/>
                </a:lnTo>
                <a:lnTo>
                  <a:pt x="149774" y="42148"/>
                </a:lnTo>
                <a:lnTo>
                  <a:pt x="150765" y="42148"/>
                </a:lnTo>
                <a:lnTo>
                  <a:pt x="150765" y="22817"/>
                </a:lnTo>
                <a:lnTo>
                  <a:pt x="150765" y="3526"/>
                </a:lnTo>
                <a:close/>
                <a:moveTo>
                  <a:pt x="134801" y="3289"/>
                </a:moveTo>
                <a:lnTo>
                  <a:pt x="134801" y="22817"/>
                </a:lnTo>
                <a:lnTo>
                  <a:pt x="134801" y="42386"/>
                </a:lnTo>
                <a:lnTo>
                  <a:pt x="135791" y="42386"/>
                </a:lnTo>
                <a:lnTo>
                  <a:pt x="135791" y="22817"/>
                </a:lnTo>
                <a:lnTo>
                  <a:pt x="135791" y="3289"/>
                </a:lnTo>
                <a:close/>
                <a:moveTo>
                  <a:pt x="83463" y="3249"/>
                </a:moveTo>
                <a:lnTo>
                  <a:pt x="83463" y="22817"/>
                </a:lnTo>
                <a:lnTo>
                  <a:pt x="83424" y="22817"/>
                </a:lnTo>
                <a:lnTo>
                  <a:pt x="83424" y="42465"/>
                </a:lnTo>
                <a:lnTo>
                  <a:pt x="84414" y="42465"/>
                </a:lnTo>
                <a:lnTo>
                  <a:pt x="84414" y="22857"/>
                </a:lnTo>
                <a:lnTo>
                  <a:pt x="84454" y="22857"/>
                </a:lnTo>
                <a:lnTo>
                  <a:pt x="84454" y="3249"/>
                </a:lnTo>
                <a:close/>
                <a:moveTo>
                  <a:pt x="51338" y="2972"/>
                </a:moveTo>
                <a:lnTo>
                  <a:pt x="51338" y="22857"/>
                </a:lnTo>
                <a:lnTo>
                  <a:pt x="51338" y="42703"/>
                </a:lnTo>
                <a:lnTo>
                  <a:pt x="52328" y="42703"/>
                </a:lnTo>
                <a:lnTo>
                  <a:pt x="52328" y="22857"/>
                </a:lnTo>
                <a:lnTo>
                  <a:pt x="52328" y="2972"/>
                </a:lnTo>
                <a:close/>
                <a:moveTo>
                  <a:pt x="59934" y="2892"/>
                </a:moveTo>
                <a:lnTo>
                  <a:pt x="59934" y="22817"/>
                </a:lnTo>
                <a:lnTo>
                  <a:pt x="59894" y="22817"/>
                </a:lnTo>
                <a:lnTo>
                  <a:pt x="59894" y="42782"/>
                </a:lnTo>
                <a:lnTo>
                  <a:pt x="60884" y="42782"/>
                </a:lnTo>
                <a:lnTo>
                  <a:pt x="60884" y="22817"/>
                </a:lnTo>
                <a:lnTo>
                  <a:pt x="60924" y="22817"/>
                </a:lnTo>
                <a:lnTo>
                  <a:pt x="60924" y="2892"/>
                </a:lnTo>
                <a:close/>
                <a:moveTo>
                  <a:pt x="94119" y="2853"/>
                </a:moveTo>
                <a:lnTo>
                  <a:pt x="94119" y="22857"/>
                </a:lnTo>
                <a:lnTo>
                  <a:pt x="94119" y="42861"/>
                </a:lnTo>
                <a:lnTo>
                  <a:pt x="95109" y="42861"/>
                </a:lnTo>
                <a:lnTo>
                  <a:pt x="95109" y="22857"/>
                </a:lnTo>
                <a:lnTo>
                  <a:pt x="95109" y="2853"/>
                </a:lnTo>
                <a:close/>
                <a:moveTo>
                  <a:pt x="121967" y="2575"/>
                </a:moveTo>
                <a:lnTo>
                  <a:pt x="121967" y="22817"/>
                </a:lnTo>
                <a:lnTo>
                  <a:pt x="121967" y="43059"/>
                </a:lnTo>
                <a:lnTo>
                  <a:pt x="122957" y="43059"/>
                </a:lnTo>
                <a:lnTo>
                  <a:pt x="122957" y="22817"/>
                </a:lnTo>
                <a:lnTo>
                  <a:pt x="122957" y="2575"/>
                </a:lnTo>
                <a:close/>
                <a:moveTo>
                  <a:pt x="42781" y="2417"/>
                </a:moveTo>
                <a:lnTo>
                  <a:pt x="42781" y="22857"/>
                </a:lnTo>
                <a:lnTo>
                  <a:pt x="42781" y="43258"/>
                </a:lnTo>
                <a:lnTo>
                  <a:pt x="43772" y="43258"/>
                </a:lnTo>
                <a:lnTo>
                  <a:pt x="43772" y="22857"/>
                </a:lnTo>
                <a:lnTo>
                  <a:pt x="43772" y="2417"/>
                </a:lnTo>
                <a:close/>
                <a:moveTo>
                  <a:pt x="72768" y="2298"/>
                </a:moveTo>
                <a:lnTo>
                  <a:pt x="72768" y="22817"/>
                </a:lnTo>
                <a:lnTo>
                  <a:pt x="72728" y="22817"/>
                </a:lnTo>
                <a:lnTo>
                  <a:pt x="72728" y="43337"/>
                </a:lnTo>
                <a:lnTo>
                  <a:pt x="73719" y="43337"/>
                </a:lnTo>
                <a:lnTo>
                  <a:pt x="73719" y="22817"/>
                </a:lnTo>
                <a:lnTo>
                  <a:pt x="73758" y="22817"/>
                </a:lnTo>
                <a:lnTo>
                  <a:pt x="73758" y="2298"/>
                </a:lnTo>
                <a:close/>
                <a:moveTo>
                  <a:pt x="29987" y="1823"/>
                </a:moveTo>
                <a:lnTo>
                  <a:pt x="29987" y="22817"/>
                </a:lnTo>
                <a:lnTo>
                  <a:pt x="29947" y="22817"/>
                </a:lnTo>
                <a:lnTo>
                  <a:pt x="29947" y="43852"/>
                </a:lnTo>
                <a:lnTo>
                  <a:pt x="30937" y="43852"/>
                </a:lnTo>
                <a:lnTo>
                  <a:pt x="30937" y="22817"/>
                </a:lnTo>
                <a:lnTo>
                  <a:pt x="30977" y="22817"/>
                </a:lnTo>
                <a:lnTo>
                  <a:pt x="30977" y="1823"/>
                </a:lnTo>
                <a:close/>
                <a:moveTo>
                  <a:pt x="106993" y="1664"/>
                </a:moveTo>
                <a:lnTo>
                  <a:pt x="106993" y="22857"/>
                </a:lnTo>
                <a:lnTo>
                  <a:pt x="106993" y="44010"/>
                </a:lnTo>
                <a:lnTo>
                  <a:pt x="107983" y="44010"/>
                </a:lnTo>
                <a:lnTo>
                  <a:pt x="107983" y="22857"/>
                </a:lnTo>
                <a:lnTo>
                  <a:pt x="107983" y="1664"/>
                </a:lnTo>
                <a:close/>
                <a:moveTo>
                  <a:pt x="53477" y="1585"/>
                </a:moveTo>
                <a:lnTo>
                  <a:pt x="53477" y="22857"/>
                </a:lnTo>
                <a:lnTo>
                  <a:pt x="53477" y="44129"/>
                </a:lnTo>
                <a:lnTo>
                  <a:pt x="54467" y="44129"/>
                </a:lnTo>
                <a:lnTo>
                  <a:pt x="54467" y="22857"/>
                </a:lnTo>
                <a:lnTo>
                  <a:pt x="54467" y="1585"/>
                </a:lnTo>
                <a:close/>
                <a:moveTo>
                  <a:pt x="40642" y="1"/>
                </a:moveTo>
                <a:lnTo>
                  <a:pt x="40642" y="22857"/>
                </a:lnTo>
                <a:lnTo>
                  <a:pt x="40642" y="45674"/>
                </a:lnTo>
                <a:lnTo>
                  <a:pt x="41633" y="45674"/>
                </a:lnTo>
                <a:lnTo>
                  <a:pt x="41633" y="22857"/>
                </a:lnTo>
                <a:lnTo>
                  <a:pt x="41633" y="1"/>
                </a:lnTo>
                <a:close/>
                <a:moveTo>
                  <a:pt x="62073" y="1"/>
                </a:moveTo>
                <a:lnTo>
                  <a:pt x="62073" y="22817"/>
                </a:lnTo>
                <a:lnTo>
                  <a:pt x="62033" y="22817"/>
                </a:lnTo>
                <a:lnTo>
                  <a:pt x="62033" y="45674"/>
                </a:lnTo>
                <a:lnTo>
                  <a:pt x="63023" y="45674"/>
                </a:lnTo>
                <a:lnTo>
                  <a:pt x="63023" y="22817"/>
                </a:lnTo>
                <a:lnTo>
                  <a:pt x="63063" y="22817"/>
                </a:lnTo>
                <a:lnTo>
                  <a:pt x="63063" y="1"/>
                </a:lnTo>
                <a:close/>
                <a:moveTo>
                  <a:pt x="74907" y="1"/>
                </a:moveTo>
                <a:lnTo>
                  <a:pt x="74907" y="22817"/>
                </a:lnTo>
                <a:lnTo>
                  <a:pt x="74867" y="22817"/>
                </a:lnTo>
                <a:lnTo>
                  <a:pt x="74867" y="45674"/>
                </a:lnTo>
                <a:lnTo>
                  <a:pt x="75858" y="45674"/>
                </a:lnTo>
                <a:lnTo>
                  <a:pt x="75858" y="22817"/>
                </a:lnTo>
                <a:lnTo>
                  <a:pt x="75897" y="22817"/>
                </a:lnTo>
                <a:lnTo>
                  <a:pt x="75897" y="1"/>
                </a:lnTo>
                <a:close/>
                <a:moveTo>
                  <a:pt x="85602" y="1"/>
                </a:moveTo>
                <a:lnTo>
                  <a:pt x="85602" y="22817"/>
                </a:lnTo>
                <a:lnTo>
                  <a:pt x="85563" y="22817"/>
                </a:lnTo>
                <a:lnTo>
                  <a:pt x="85563" y="45674"/>
                </a:lnTo>
                <a:lnTo>
                  <a:pt x="86553" y="45674"/>
                </a:lnTo>
                <a:lnTo>
                  <a:pt x="86553" y="22857"/>
                </a:lnTo>
                <a:lnTo>
                  <a:pt x="86593" y="22857"/>
                </a:lnTo>
                <a:lnTo>
                  <a:pt x="86593" y="1"/>
                </a:lnTo>
                <a:close/>
                <a:moveTo>
                  <a:pt x="92020" y="1"/>
                </a:moveTo>
                <a:lnTo>
                  <a:pt x="92020" y="22817"/>
                </a:lnTo>
                <a:lnTo>
                  <a:pt x="91980" y="22817"/>
                </a:lnTo>
                <a:lnTo>
                  <a:pt x="91980" y="45674"/>
                </a:lnTo>
                <a:lnTo>
                  <a:pt x="92970" y="45674"/>
                </a:lnTo>
                <a:lnTo>
                  <a:pt x="92970" y="22857"/>
                </a:lnTo>
                <a:lnTo>
                  <a:pt x="93010" y="22857"/>
                </a:lnTo>
                <a:lnTo>
                  <a:pt x="93010" y="1"/>
                </a:lnTo>
                <a:close/>
                <a:moveTo>
                  <a:pt x="119827" y="1"/>
                </a:moveTo>
                <a:lnTo>
                  <a:pt x="119827" y="22817"/>
                </a:lnTo>
                <a:lnTo>
                  <a:pt x="119827" y="45674"/>
                </a:lnTo>
                <a:lnTo>
                  <a:pt x="120818" y="45674"/>
                </a:lnTo>
                <a:lnTo>
                  <a:pt x="120818" y="22817"/>
                </a:lnTo>
                <a:lnTo>
                  <a:pt x="120818" y="1"/>
                </a:lnTo>
                <a:close/>
                <a:moveTo>
                  <a:pt x="132662" y="1"/>
                </a:moveTo>
                <a:lnTo>
                  <a:pt x="132662" y="22817"/>
                </a:lnTo>
                <a:lnTo>
                  <a:pt x="132662" y="45674"/>
                </a:lnTo>
                <a:lnTo>
                  <a:pt x="133652" y="45674"/>
                </a:lnTo>
                <a:lnTo>
                  <a:pt x="133652" y="22817"/>
                </a:lnTo>
                <a:lnTo>
                  <a:pt x="133652" y="1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41"/>
          <p:cNvSpPr/>
          <p:nvPr/>
        </p:nvSpPr>
        <p:spPr>
          <a:xfrm rot="-143873">
            <a:off x="2878121" y="2438739"/>
            <a:ext cx="3058956" cy="692488"/>
          </a:xfrm>
          <a:custGeom>
            <a:rect b="b" l="l" r="r" t="t"/>
            <a:pathLst>
              <a:path extrusionOk="0" h="7665" w="33858">
                <a:moveTo>
                  <a:pt x="15807" y="6697"/>
                </a:moveTo>
                <a:cubicBezTo>
                  <a:pt x="15119" y="6697"/>
                  <a:pt x="14431" y="6744"/>
                  <a:pt x="13747" y="6836"/>
                </a:cubicBezTo>
                <a:lnTo>
                  <a:pt x="14686" y="6876"/>
                </a:lnTo>
                <a:cubicBezTo>
                  <a:pt x="15059" y="6847"/>
                  <a:pt x="15433" y="6832"/>
                  <a:pt x="15809" y="6832"/>
                </a:cubicBezTo>
                <a:cubicBezTo>
                  <a:pt x="16601" y="6832"/>
                  <a:pt x="17396" y="6897"/>
                  <a:pt x="18183" y="7025"/>
                </a:cubicBezTo>
                <a:lnTo>
                  <a:pt x="19112" y="7065"/>
                </a:lnTo>
                <a:cubicBezTo>
                  <a:pt x="18026" y="6819"/>
                  <a:pt x="16917" y="6697"/>
                  <a:pt x="15807" y="6697"/>
                </a:cubicBezTo>
                <a:close/>
                <a:moveTo>
                  <a:pt x="30161" y="7515"/>
                </a:moveTo>
                <a:lnTo>
                  <a:pt x="30661" y="7545"/>
                </a:lnTo>
                <a:lnTo>
                  <a:pt x="30981" y="7555"/>
                </a:lnTo>
                <a:lnTo>
                  <a:pt x="31420" y="7575"/>
                </a:lnTo>
                <a:lnTo>
                  <a:pt x="31690" y="7585"/>
                </a:lnTo>
                <a:lnTo>
                  <a:pt x="31998" y="7593"/>
                </a:lnTo>
                <a:lnTo>
                  <a:pt x="31998" y="7593"/>
                </a:lnTo>
                <a:lnTo>
                  <a:pt x="30161" y="7515"/>
                </a:lnTo>
                <a:close/>
                <a:moveTo>
                  <a:pt x="9487" y="1"/>
                </a:moveTo>
                <a:cubicBezTo>
                  <a:pt x="9061" y="1"/>
                  <a:pt x="8636" y="24"/>
                  <a:pt x="8212" y="72"/>
                </a:cubicBezTo>
                <a:cubicBezTo>
                  <a:pt x="5115" y="432"/>
                  <a:pt x="2348" y="2120"/>
                  <a:pt x="829" y="4598"/>
                </a:cubicBezTo>
                <a:cubicBezTo>
                  <a:pt x="510" y="5137"/>
                  <a:pt x="230" y="5687"/>
                  <a:pt x="0" y="6266"/>
                </a:cubicBezTo>
                <a:lnTo>
                  <a:pt x="140" y="6266"/>
                </a:lnTo>
                <a:cubicBezTo>
                  <a:pt x="370" y="5717"/>
                  <a:pt x="640" y="5177"/>
                  <a:pt x="949" y="4668"/>
                </a:cubicBezTo>
                <a:cubicBezTo>
                  <a:pt x="2448" y="2220"/>
                  <a:pt x="5165" y="542"/>
                  <a:pt x="8232" y="202"/>
                </a:cubicBezTo>
                <a:cubicBezTo>
                  <a:pt x="8652" y="154"/>
                  <a:pt x="9074" y="130"/>
                  <a:pt x="9496" y="130"/>
                </a:cubicBezTo>
                <a:cubicBezTo>
                  <a:pt x="12515" y="130"/>
                  <a:pt x="15587" y="1341"/>
                  <a:pt x="18383" y="3629"/>
                </a:cubicBezTo>
                <a:cubicBezTo>
                  <a:pt x="18445" y="3681"/>
                  <a:pt x="18508" y="3734"/>
                  <a:pt x="18570" y="3788"/>
                </a:cubicBezTo>
                <a:lnTo>
                  <a:pt x="18570" y="3788"/>
                </a:lnTo>
                <a:cubicBezTo>
                  <a:pt x="18508" y="3738"/>
                  <a:pt x="18445" y="3688"/>
                  <a:pt x="18383" y="3639"/>
                </a:cubicBezTo>
                <a:cubicBezTo>
                  <a:pt x="15663" y="1503"/>
                  <a:pt x="12678" y="379"/>
                  <a:pt x="9745" y="379"/>
                </a:cubicBezTo>
                <a:cubicBezTo>
                  <a:pt x="9316" y="379"/>
                  <a:pt x="8888" y="403"/>
                  <a:pt x="8462" y="452"/>
                </a:cubicBezTo>
                <a:cubicBezTo>
                  <a:pt x="6344" y="671"/>
                  <a:pt x="4356" y="1551"/>
                  <a:pt x="2758" y="2949"/>
                </a:cubicBezTo>
                <a:cubicBezTo>
                  <a:pt x="2108" y="3529"/>
                  <a:pt x="1549" y="4188"/>
                  <a:pt x="1089" y="4927"/>
                </a:cubicBezTo>
                <a:cubicBezTo>
                  <a:pt x="809" y="5357"/>
                  <a:pt x="570" y="5807"/>
                  <a:pt x="360" y="6276"/>
                </a:cubicBezTo>
                <a:lnTo>
                  <a:pt x="500" y="6276"/>
                </a:lnTo>
                <a:cubicBezTo>
                  <a:pt x="700" y="5836"/>
                  <a:pt x="939" y="5407"/>
                  <a:pt x="1199" y="4987"/>
                </a:cubicBezTo>
                <a:cubicBezTo>
                  <a:pt x="2738" y="2540"/>
                  <a:pt x="5385" y="931"/>
                  <a:pt x="8472" y="582"/>
                </a:cubicBezTo>
                <a:cubicBezTo>
                  <a:pt x="8900" y="532"/>
                  <a:pt x="9331" y="507"/>
                  <a:pt x="9762" y="507"/>
                </a:cubicBezTo>
                <a:cubicBezTo>
                  <a:pt x="12710" y="507"/>
                  <a:pt x="15704" y="1661"/>
                  <a:pt x="18433" y="3848"/>
                </a:cubicBezTo>
                <a:cubicBezTo>
                  <a:pt x="18491" y="3894"/>
                  <a:pt x="18549" y="3940"/>
                  <a:pt x="18607" y="3987"/>
                </a:cubicBezTo>
                <a:lnTo>
                  <a:pt x="18607" y="3987"/>
                </a:lnTo>
                <a:cubicBezTo>
                  <a:pt x="18552" y="3944"/>
                  <a:pt x="18497" y="3901"/>
                  <a:pt x="18443" y="3858"/>
                </a:cubicBezTo>
                <a:cubicBezTo>
                  <a:pt x="15772" y="1829"/>
                  <a:pt x="12861" y="756"/>
                  <a:pt x="10002" y="756"/>
                </a:cubicBezTo>
                <a:cubicBezTo>
                  <a:pt x="9567" y="756"/>
                  <a:pt x="9133" y="781"/>
                  <a:pt x="8702" y="831"/>
                </a:cubicBezTo>
                <a:cubicBezTo>
                  <a:pt x="6574" y="1061"/>
                  <a:pt x="4566" y="1940"/>
                  <a:pt x="2967" y="3359"/>
                </a:cubicBezTo>
                <a:cubicBezTo>
                  <a:pt x="2338" y="3908"/>
                  <a:pt x="1798" y="4548"/>
                  <a:pt x="1339" y="5247"/>
                </a:cubicBezTo>
                <a:cubicBezTo>
                  <a:pt x="1119" y="5587"/>
                  <a:pt x="919" y="5936"/>
                  <a:pt x="740" y="6296"/>
                </a:cubicBezTo>
                <a:lnTo>
                  <a:pt x="889" y="6306"/>
                </a:lnTo>
                <a:cubicBezTo>
                  <a:pt x="1059" y="5966"/>
                  <a:pt x="1249" y="5637"/>
                  <a:pt x="1449" y="5327"/>
                </a:cubicBezTo>
                <a:cubicBezTo>
                  <a:pt x="3017" y="2909"/>
                  <a:pt x="5665" y="1321"/>
                  <a:pt x="8712" y="961"/>
                </a:cubicBezTo>
                <a:cubicBezTo>
                  <a:pt x="9138" y="912"/>
                  <a:pt x="9567" y="888"/>
                  <a:pt x="9996" y="888"/>
                </a:cubicBezTo>
                <a:cubicBezTo>
                  <a:pt x="12868" y="888"/>
                  <a:pt x="15797" y="1975"/>
                  <a:pt x="18467" y="4047"/>
                </a:cubicBezTo>
                <a:lnTo>
                  <a:pt x="18467" y="4047"/>
                </a:lnTo>
                <a:cubicBezTo>
                  <a:pt x="15869" y="2134"/>
                  <a:pt x="13031" y="1123"/>
                  <a:pt x="10249" y="1123"/>
                </a:cubicBezTo>
                <a:cubicBezTo>
                  <a:pt x="9805" y="1123"/>
                  <a:pt x="9362" y="1149"/>
                  <a:pt x="8922" y="1201"/>
                </a:cubicBezTo>
                <a:cubicBezTo>
                  <a:pt x="6784" y="1441"/>
                  <a:pt x="4776" y="2330"/>
                  <a:pt x="3157" y="3758"/>
                </a:cubicBezTo>
                <a:cubicBezTo>
                  <a:pt x="2558" y="4288"/>
                  <a:pt x="2028" y="4897"/>
                  <a:pt x="1579" y="5567"/>
                </a:cubicBezTo>
                <a:cubicBezTo>
                  <a:pt x="1419" y="5817"/>
                  <a:pt x="1269" y="6066"/>
                  <a:pt x="1129" y="6316"/>
                </a:cubicBezTo>
                <a:lnTo>
                  <a:pt x="1279" y="6316"/>
                </a:lnTo>
                <a:cubicBezTo>
                  <a:pt x="1409" y="6086"/>
                  <a:pt x="1549" y="5866"/>
                  <a:pt x="1689" y="5647"/>
                </a:cubicBezTo>
                <a:cubicBezTo>
                  <a:pt x="3277" y="3259"/>
                  <a:pt x="5925" y="1690"/>
                  <a:pt x="8932" y="1331"/>
                </a:cubicBezTo>
                <a:cubicBezTo>
                  <a:pt x="9363" y="1280"/>
                  <a:pt x="9797" y="1255"/>
                  <a:pt x="10233" y="1255"/>
                </a:cubicBezTo>
                <a:cubicBezTo>
                  <a:pt x="13012" y="1255"/>
                  <a:pt x="15851" y="2274"/>
                  <a:pt x="18446" y="4214"/>
                </a:cubicBezTo>
                <a:lnTo>
                  <a:pt x="18446" y="4214"/>
                </a:lnTo>
                <a:cubicBezTo>
                  <a:pt x="15931" y="2436"/>
                  <a:pt x="13206" y="1497"/>
                  <a:pt x="10527" y="1497"/>
                </a:cubicBezTo>
                <a:cubicBezTo>
                  <a:pt x="10067" y="1497"/>
                  <a:pt x="9608" y="1525"/>
                  <a:pt x="9151" y="1581"/>
                </a:cubicBezTo>
                <a:cubicBezTo>
                  <a:pt x="7003" y="1820"/>
                  <a:pt x="4975" y="2719"/>
                  <a:pt x="3357" y="4158"/>
                </a:cubicBezTo>
                <a:cubicBezTo>
                  <a:pt x="2778" y="4668"/>
                  <a:pt x="2258" y="5247"/>
                  <a:pt x="1828" y="5886"/>
                </a:cubicBezTo>
                <a:cubicBezTo>
                  <a:pt x="1729" y="6036"/>
                  <a:pt x="1629" y="6176"/>
                  <a:pt x="1539" y="6326"/>
                </a:cubicBezTo>
                <a:lnTo>
                  <a:pt x="1699" y="6326"/>
                </a:lnTo>
                <a:cubicBezTo>
                  <a:pt x="1779" y="6206"/>
                  <a:pt x="1848" y="6076"/>
                  <a:pt x="1938" y="5956"/>
                </a:cubicBezTo>
                <a:cubicBezTo>
                  <a:pt x="3547" y="3609"/>
                  <a:pt x="6184" y="2060"/>
                  <a:pt x="9171" y="1700"/>
                </a:cubicBezTo>
                <a:cubicBezTo>
                  <a:pt x="9615" y="1647"/>
                  <a:pt x="10062" y="1621"/>
                  <a:pt x="10510" y="1621"/>
                </a:cubicBezTo>
                <a:cubicBezTo>
                  <a:pt x="13269" y="1621"/>
                  <a:pt x="16083" y="2618"/>
                  <a:pt x="18652" y="4518"/>
                </a:cubicBezTo>
                <a:cubicBezTo>
                  <a:pt x="18669" y="4530"/>
                  <a:pt x="18685" y="4543"/>
                  <a:pt x="18702" y="4555"/>
                </a:cubicBezTo>
                <a:lnTo>
                  <a:pt x="18702" y="4555"/>
                </a:lnTo>
                <a:cubicBezTo>
                  <a:pt x="18689" y="4546"/>
                  <a:pt x="18676" y="4537"/>
                  <a:pt x="18662" y="4528"/>
                </a:cubicBezTo>
                <a:cubicBezTo>
                  <a:pt x="16161" y="2775"/>
                  <a:pt x="13436" y="1856"/>
                  <a:pt x="10763" y="1856"/>
                </a:cubicBezTo>
                <a:cubicBezTo>
                  <a:pt x="10297" y="1856"/>
                  <a:pt x="9833" y="1884"/>
                  <a:pt x="9371" y="1940"/>
                </a:cubicBezTo>
                <a:cubicBezTo>
                  <a:pt x="6394" y="2320"/>
                  <a:pt x="3737" y="3868"/>
                  <a:pt x="2088" y="6206"/>
                </a:cubicBezTo>
                <a:lnTo>
                  <a:pt x="1988" y="6346"/>
                </a:lnTo>
                <a:lnTo>
                  <a:pt x="2148" y="6346"/>
                </a:lnTo>
                <a:cubicBezTo>
                  <a:pt x="2168" y="6316"/>
                  <a:pt x="2178" y="6306"/>
                  <a:pt x="2198" y="6276"/>
                </a:cubicBezTo>
                <a:cubicBezTo>
                  <a:pt x="3817" y="3968"/>
                  <a:pt x="6444" y="2440"/>
                  <a:pt x="9391" y="2070"/>
                </a:cubicBezTo>
                <a:cubicBezTo>
                  <a:pt x="9850" y="2013"/>
                  <a:pt x="10312" y="1985"/>
                  <a:pt x="10776" y="1985"/>
                </a:cubicBezTo>
                <a:cubicBezTo>
                  <a:pt x="13492" y="1985"/>
                  <a:pt x="16268" y="2951"/>
                  <a:pt x="18802" y="4778"/>
                </a:cubicBezTo>
                <a:cubicBezTo>
                  <a:pt x="18872" y="4830"/>
                  <a:pt x="18943" y="4883"/>
                  <a:pt x="19013" y="4937"/>
                </a:cubicBezTo>
                <a:lnTo>
                  <a:pt x="19013" y="4937"/>
                </a:lnTo>
                <a:cubicBezTo>
                  <a:pt x="18940" y="4886"/>
                  <a:pt x="18866" y="4836"/>
                  <a:pt x="18792" y="4787"/>
                </a:cubicBezTo>
                <a:cubicBezTo>
                  <a:pt x="16339" y="3101"/>
                  <a:pt x="13664" y="2219"/>
                  <a:pt x="11046" y="2219"/>
                </a:cubicBezTo>
                <a:cubicBezTo>
                  <a:pt x="10562" y="2219"/>
                  <a:pt x="10080" y="2249"/>
                  <a:pt x="9601" y="2310"/>
                </a:cubicBezTo>
                <a:cubicBezTo>
                  <a:pt x="6714" y="2680"/>
                  <a:pt x="4126" y="4148"/>
                  <a:pt x="2458" y="6356"/>
                </a:cubicBezTo>
                <a:lnTo>
                  <a:pt x="2618" y="6366"/>
                </a:lnTo>
                <a:cubicBezTo>
                  <a:pt x="4266" y="4228"/>
                  <a:pt x="6804" y="2809"/>
                  <a:pt x="9611" y="2450"/>
                </a:cubicBezTo>
                <a:cubicBezTo>
                  <a:pt x="10089" y="2388"/>
                  <a:pt x="10571" y="2357"/>
                  <a:pt x="11056" y="2357"/>
                </a:cubicBezTo>
                <a:cubicBezTo>
                  <a:pt x="13687" y="2357"/>
                  <a:pt x="16378" y="3264"/>
                  <a:pt x="18842" y="4977"/>
                </a:cubicBezTo>
                <a:cubicBezTo>
                  <a:pt x="18994" y="5083"/>
                  <a:pt x="19145" y="5191"/>
                  <a:pt x="19295" y="5303"/>
                </a:cubicBezTo>
                <a:lnTo>
                  <a:pt x="19295" y="5303"/>
                </a:lnTo>
                <a:cubicBezTo>
                  <a:pt x="19142" y="5196"/>
                  <a:pt x="18988" y="5091"/>
                  <a:pt x="18832" y="4987"/>
                </a:cubicBezTo>
                <a:cubicBezTo>
                  <a:pt x="16449" y="3429"/>
                  <a:pt x="13857" y="2600"/>
                  <a:pt x="11323" y="2600"/>
                </a:cubicBezTo>
                <a:cubicBezTo>
                  <a:pt x="10819" y="2600"/>
                  <a:pt x="10318" y="2633"/>
                  <a:pt x="9821" y="2699"/>
                </a:cubicBezTo>
                <a:cubicBezTo>
                  <a:pt x="7113" y="3049"/>
                  <a:pt x="4636" y="4388"/>
                  <a:pt x="2947" y="6396"/>
                </a:cubicBezTo>
                <a:lnTo>
                  <a:pt x="3117" y="6396"/>
                </a:lnTo>
                <a:cubicBezTo>
                  <a:pt x="4846" y="4428"/>
                  <a:pt x="7233" y="3159"/>
                  <a:pt x="9841" y="2829"/>
                </a:cubicBezTo>
                <a:cubicBezTo>
                  <a:pt x="10328" y="2766"/>
                  <a:pt x="10819" y="2735"/>
                  <a:pt x="11312" y="2735"/>
                </a:cubicBezTo>
                <a:cubicBezTo>
                  <a:pt x="13757" y="2735"/>
                  <a:pt x="16258" y="3506"/>
                  <a:pt x="18574" y="4985"/>
                </a:cubicBezTo>
                <a:lnTo>
                  <a:pt x="18574" y="4985"/>
                </a:lnTo>
                <a:cubicBezTo>
                  <a:pt x="16226" y="3568"/>
                  <a:pt x="13859" y="2955"/>
                  <a:pt x="11655" y="2955"/>
                </a:cubicBezTo>
                <a:cubicBezTo>
                  <a:pt x="8369" y="2955"/>
                  <a:pt x="5443" y="4317"/>
                  <a:pt x="3477" y="6406"/>
                </a:cubicBezTo>
                <a:lnTo>
                  <a:pt x="3657" y="6406"/>
                </a:lnTo>
                <a:cubicBezTo>
                  <a:pt x="5594" y="4393"/>
                  <a:pt x="8446" y="3090"/>
                  <a:pt x="11645" y="3090"/>
                </a:cubicBezTo>
                <a:cubicBezTo>
                  <a:pt x="13973" y="3090"/>
                  <a:pt x="16484" y="3780"/>
                  <a:pt x="18962" y="5387"/>
                </a:cubicBezTo>
                <a:cubicBezTo>
                  <a:pt x="19044" y="5440"/>
                  <a:pt x="19126" y="5494"/>
                  <a:pt x="19208" y="5549"/>
                </a:cubicBezTo>
                <a:lnTo>
                  <a:pt x="19208" y="5549"/>
                </a:lnTo>
                <a:cubicBezTo>
                  <a:pt x="19126" y="5497"/>
                  <a:pt x="19044" y="5447"/>
                  <a:pt x="18962" y="5397"/>
                </a:cubicBezTo>
                <a:cubicBezTo>
                  <a:pt x="16717" y="4021"/>
                  <a:pt x="14334" y="3319"/>
                  <a:pt x="11944" y="3319"/>
                </a:cubicBezTo>
                <a:cubicBezTo>
                  <a:pt x="11453" y="3319"/>
                  <a:pt x="10961" y="3349"/>
                  <a:pt x="10470" y="3409"/>
                </a:cubicBezTo>
                <a:cubicBezTo>
                  <a:pt x="8052" y="3689"/>
                  <a:pt x="5795" y="4748"/>
                  <a:pt x="4036" y="6436"/>
                </a:cubicBezTo>
                <a:lnTo>
                  <a:pt x="4226" y="6446"/>
                </a:lnTo>
                <a:cubicBezTo>
                  <a:pt x="5945" y="4827"/>
                  <a:pt x="8142" y="3818"/>
                  <a:pt x="10490" y="3549"/>
                </a:cubicBezTo>
                <a:cubicBezTo>
                  <a:pt x="10975" y="3490"/>
                  <a:pt x="11460" y="3460"/>
                  <a:pt x="11947" y="3460"/>
                </a:cubicBezTo>
                <a:cubicBezTo>
                  <a:pt x="14337" y="3460"/>
                  <a:pt x="16734" y="4172"/>
                  <a:pt x="18992" y="5567"/>
                </a:cubicBezTo>
                <a:cubicBezTo>
                  <a:pt x="16707" y="4251"/>
                  <a:pt x="14408" y="3680"/>
                  <a:pt x="12256" y="3680"/>
                </a:cubicBezTo>
                <a:cubicBezTo>
                  <a:pt x="9308" y="3680"/>
                  <a:pt x="6636" y="4752"/>
                  <a:pt x="4656" y="6456"/>
                </a:cubicBezTo>
                <a:lnTo>
                  <a:pt x="4856" y="6466"/>
                </a:lnTo>
                <a:cubicBezTo>
                  <a:pt x="6799" y="4839"/>
                  <a:pt x="9395" y="3815"/>
                  <a:pt x="12256" y="3815"/>
                </a:cubicBezTo>
                <a:cubicBezTo>
                  <a:pt x="14453" y="3815"/>
                  <a:pt x="16807" y="4419"/>
                  <a:pt x="19142" y="5817"/>
                </a:cubicBezTo>
                <a:cubicBezTo>
                  <a:pt x="17027" y="4640"/>
                  <a:pt x="14792" y="4039"/>
                  <a:pt x="12563" y="4039"/>
                </a:cubicBezTo>
                <a:cubicBezTo>
                  <a:pt x="11991" y="4039"/>
                  <a:pt x="11419" y="4079"/>
                  <a:pt x="10850" y="4158"/>
                </a:cubicBezTo>
                <a:cubicBezTo>
                  <a:pt x="8832" y="4438"/>
                  <a:pt x="6914" y="5237"/>
                  <a:pt x="5305" y="6486"/>
                </a:cubicBezTo>
                <a:lnTo>
                  <a:pt x="5515" y="6496"/>
                </a:lnTo>
                <a:cubicBezTo>
                  <a:pt x="7083" y="5317"/>
                  <a:pt x="8922" y="4558"/>
                  <a:pt x="10860" y="4298"/>
                </a:cubicBezTo>
                <a:cubicBezTo>
                  <a:pt x="11430" y="4217"/>
                  <a:pt x="12004" y="4176"/>
                  <a:pt x="12577" y="4176"/>
                </a:cubicBezTo>
                <a:cubicBezTo>
                  <a:pt x="14825" y="4176"/>
                  <a:pt x="17079" y="4796"/>
                  <a:pt x="19212" y="6006"/>
                </a:cubicBezTo>
                <a:cubicBezTo>
                  <a:pt x="19254" y="6030"/>
                  <a:pt x="19295" y="6053"/>
                  <a:pt x="19337" y="6077"/>
                </a:cubicBezTo>
                <a:lnTo>
                  <a:pt x="19337" y="6077"/>
                </a:lnTo>
                <a:cubicBezTo>
                  <a:pt x="19292" y="6053"/>
                  <a:pt x="19247" y="6030"/>
                  <a:pt x="19202" y="6006"/>
                </a:cubicBezTo>
                <a:cubicBezTo>
                  <a:pt x="17136" y="4927"/>
                  <a:pt x="14955" y="4399"/>
                  <a:pt x="12839" y="4399"/>
                </a:cubicBezTo>
                <a:cubicBezTo>
                  <a:pt x="10371" y="4399"/>
                  <a:pt x="7991" y="5117"/>
                  <a:pt x="5984" y="6516"/>
                </a:cubicBezTo>
                <a:lnTo>
                  <a:pt x="6214" y="6526"/>
                </a:lnTo>
                <a:cubicBezTo>
                  <a:pt x="8162" y="5211"/>
                  <a:pt x="10462" y="4536"/>
                  <a:pt x="12846" y="4536"/>
                </a:cubicBezTo>
                <a:cubicBezTo>
                  <a:pt x="14974" y="4536"/>
                  <a:pt x="17169" y="5074"/>
                  <a:pt x="19242" y="6176"/>
                </a:cubicBezTo>
                <a:cubicBezTo>
                  <a:pt x="17303" y="5226"/>
                  <a:pt x="15269" y="4746"/>
                  <a:pt x="13245" y="4746"/>
                </a:cubicBezTo>
                <a:cubicBezTo>
                  <a:pt x="12567" y="4746"/>
                  <a:pt x="11891" y="4800"/>
                  <a:pt x="11219" y="4907"/>
                </a:cubicBezTo>
                <a:cubicBezTo>
                  <a:pt x="9641" y="5157"/>
                  <a:pt x="8122" y="5717"/>
                  <a:pt x="6764" y="6546"/>
                </a:cubicBezTo>
                <a:lnTo>
                  <a:pt x="7013" y="6556"/>
                </a:lnTo>
                <a:cubicBezTo>
                  <a:pt x="8312" y="5787"/>
                  <a:pt x="9751" y="5277"/>
                  <a:pt x="11239" y="5037"/>
                </a:cubicBezTo>
                <a:cubicBezTo>
                  <a:pt x="11901" y="4932"/>
                  <a:pt x="12568" y="4879"/>
                  <a:pt x="13235" y="4879"/>
                </a:cubicBezTo>
                <a:cubicBezTo>
                  <a:pt x="15288" y="4879"/>
                  <a:pt x="17349" y="5376"/>
                  <a:pt x="19302" y="6356"/>
                </a:cubicBezTo>
                <a:cubicBezTo>
                  <a:pt x="17433" y="5507"/>
                  <a:pt x="15480" y="5092"/>
                  <a:pt x="13572" y="5092"/>
                </a:cubicBezTo>
                <a:cubicBezTo>
                  <a:pt x="11461" y="5092"/>
                  <a:pt x="9404" y="5599"/>
                  <a:pt x="7573" y="6586"/>
                </a:cubicBezTo>
                <a:lnTo>
                  <a:pt x="7843" y="6596"/>
                </a:lnTo>
                <a:cubicBezTo>
                  <a:pt x="9605" y="5694"/>
                  <a:pt x="11564" y="5231"/>
                  <a:pt x="13572" y="5231"/>
                </a:cubicBezTo>
                <a:cubicBezTo>
                  <a:pt x="15480" y="5231"/>
                  <a:pt x="17433" y="5649"/>
                  <a:pt x="19302" y="6506"/>
                </a:cubicBezTo>
                <a:cubicBezTo>
                  <a:pt x="17621" y="5793"/>
                  <a:pt x="15816" y="5431"/>
                  <a:pt x="14002" y="5431"/>
                </a:cubicBezTo>
                <a:cubicBezTo>
                  <a:pt x="13196" y="5431"/>
                  <a:pt x="12388" y="5502"/>
                  <a:pt x="11589" y="5647"/>
                </a:cubicBezTo>
                <a:cubicBezTo>
                  <a:pt x="10520" y="5836"/>
                  <a:pt x="9481" y="6166"/>
                  <a:pt x="8492" y="6616"/>
                </a:cubicBezTo>
                <a:lnTo>
                  <a:pt x="8802" y="6636"/>
                </a:lnTo>
                <a:cubicBezTo>
                  <a:pt x="9701" y="6236"/>
                  <a:pt x="10650" y="5956"/>
                  <a:pt x="11619" y="5777"/>
                </a:cubicBezTo>
                <a:cubicBezTo>
                  <a:pt x="12405" y="5636"/>
                  <a:pt x="13199" y="5566"/>
                  <a:pt x="13992" y="5566"/>
                </a:cubicBezTo>
                <a:cubicBezTo>
                  <a:pt x="15839" y="5566"/>
                  <a:pt x="17679" y="5945"/>
                  <a:pt x="19392" y="6686"/>
                </a:cubicBezTo>
                <a:cubicBezTo>
                  <a:pt x="17750" y="6064"/>
                  <a:pt x="16059" y="5762"/>
                  <a:pt x="14394" y="5762"/>
                </a:cubicBezTo>
                <a:cubicBezTo>
                  <a:pt x="12717" y="5762"/>
                  <a:pt x="11066" y="6069"/>
                  <a:pt x="9521" y="6666"/>
                </a:cubicBezTo>
                <a:lnTo>
                  <a:pt x="9871" y="6676"/>
                </a:lnTo>
                <a:cubicBezTo>
                  <a:pt x="11346" y="6159"/>
                  <a:pt x="12887" y="5901"/>
                  <a:pt x="14427" y="5901"/>
                </a:cubicBezTo>
                <a:cubicBezTo>
                  <a:pt x="16130" y="5901"/>
                  <a:pt x="17831" y="6216"/>
                  <a:pt x="19442" y="6846"/>
                </a:cubicBezTo>
                <a:cubicBezTo>
                  <a:pt x="19474" y="6858"/>
                  <a:pt x="19507" y="6872"/>
                  <a:pt x="19540" y="6885"/>
                </a:cubicBezTo>
                <a:lnTo>
                  <a:pt x="19540" y="6885"/>
                </a:lnTo>
                <a:cubicBezTo>
                  <a:pt x="19507" y="6875"/>
                  <a:pt x="19474" y="6865"/>
                  <a:pt x="19442" y="6856"/>
                </a:cubicBezTo>
                <a:cubicBezTo>
                  <a:pt x="17959" y="6349"/>
                  <a:pt x="16408" y="6095"/>
                  <a:pt x="14851" y="6095"/>
                </a:cubicBezTo>
                <a:cubicBezTo>
                  <a:pt x="13891" y="6095"/>
                  <a:pt x="12928" y="6191"/>
                  <a:pt x="11979" y="6386"/>
                </a:cubicBezTo>
                <a:cubicBezTo>
                  <a:pt x="11549" y="6476"/>
                  <a:pt x="11120" y="6586"/>
                  <a:pt x="10700" y="6716"/>
                </a:cubicBezTo>
                <a:lnTo>
                  <a:pt x="11130" y="6726"/>
                </a:lnTo>
                <a:cubicBezTo>
                  <a:pt x="11419" y="6646"/>
                  <a:pt x="11709" y="6576"/>
                  <a:pt x="11999" y="6516"/>
                </a:cubicBezTo>
                <a:cubicBezTo>
                  <a:pt x="12939" y="6323"/>
                  <a:pt x="13893" y="6228"/>
                  <a:pt x="14845" y="6228"/>
                </a:cubicBezTo>
                <a:cubicBezTo>
                  <a:pt x="16410" y="6228"/>
                  <a:pt x="17971" y="6486"/>
                  <a:pt x="19462" y="6995"/>
                </a:cubicBezTo>
                <a:lnTo>
                  <a:pt x="19472" y="6995"/>
                </a:lnTo>
                <a:lnTo>
                  <a:pt x="19566" y="7032"/>
                </a:lnTo>
                <a:lnTo>
                  <a:pt x="19566" y="7032"/>
                </a:lnTo>
                <a:lnTo>
                  <a:pt x="19472" y="7005"/>
                </a:lnTo>
                <a:lnTo>
                  <a:pt x="19462" y="7005"/>
                </a:lnTo>
                <a:cubicBezTo>
                  <a:pt x="18116" y="6607"/>
                  <a:pt x="16724" y="6408"/>
                  <a:pt x="15331" y="6408"/>
                </a:cubicBezTo>
                <a:cubicBezTo>
                  <a:pt x="14240" y="6408"/>
                  <a:pt x="13149" y="6530"/>
                  <a:pt x="12079" y="6776"/>
                </a:cubicBezTo>
                <a:lnTo>
                  <a:pt x="12638" y="6796"/>
                </a:lnTo>
                <a:cubicBezTo>
                  <a:pt x="13531" y="6628"/>
                  <a:pt x="14434" y="6544"/>
                  <a:pt x="15336" y="6544"/>
                </a:cubicBezTo>
                <a:cubicBezTo>
                  <a:pt x="16634" y="6544"/>
                  <a:pt x="17930" y="6718"/>
                  <a:pt x="19192" y="7065"/>
                </a:cubicBezTo>
                <a:lnTo>
                  <a:pt x="19701" y="7085"/>
                </a:lnTo>
                <a:lnTo>
                  <a:pt x="19741" y="7085"/>
                </a:lnTo>
                <a:lnTo>
                  <a:pt x="20051" y="7095"/>
                </a:lnTo>
                <a:lnTo>
                  <a:pt x="20141" y="7095"/>
                </a:lnTo>
                <a:lnTo>
                  <a:pt x="20317" y="7104"/>
                </a:lnTo>
                <a:lnTo>
                  <a:pt x="20317" y="7104"/>
                </a:lnTo>
                <a:cubicBezTo>
                  <a:pt x="20325" y="7108"/>
                  <a:pt x="20333" y="7112"/>
                  <a:pt x="20341" y="7115"/>
                </a:cubicBezTo>
                <a:lnTo>
                  <a:pt x="20598" y="7115"/>
                </a:lnTo>
                <a:cubicBezTo>
                  <a:pt x="20605" y="7119"/>
                  <a:pt x="20613" y="7122"/>
                  <a:pt x="20620" y="7125"/>
                </a:cubicBezTo>
                <a:lnTo>
                  <a:pt x="20846" y="7125"/>
                </a:lnTo>
                <a:cubicBezTo>
                  <a:pt x="20854" y="7129"/>
                  <a:pt x="20862" y="7132"/>
                  <a:pt x="20870" y="7135"/>
                </a:cubicBezTo>
                <a:lnTo>
                  <a:pt x="21124" y="7135"/>
                </a:lnTo>
                <a:cubicBezTo>
                  <a:pt x="21133" y="7139"/>
                  <a:pt x="21141" y="7142"/>
                  <a:pt x="21150" y="7145"/>
                </a:cubicBezTo>
                <a:lnTo>
                  <a:pt x="21230" y="7145"/>
                </a:lnTo>
                <a:lnTo>
                  <a:pt x="21310" y="7155"/>
                </a:lnTo>
                <a:cubicBezTo>
                  <a:pt x="21300" y="7152"/>
                  <a:pt x="21291" y="7149"/>
                  <a:pt x="21281" y="7145"/>
                </a:cubicBezTo>
                <a:lnTo>
                  <a:pt x="21419" y="7145"/>
                </a:lnTo>
                <a:cubicBezTo>
                  <a:pt x="21429" y="7149"/>
                  <a:pt x="21439" y="7152"/>
                  <a:pt x="21450" y="7155"/>
                </a:cubicBezTo>
                <a:lnTo>
                  <a:pt x="21619" y="7155"/>
                </a:lnTo>
                <a:lnTo>
                  <a:pt x="21724" y="7162"/>
                </a:lnTo>
                <a:lnTo>
                  <a:pt x="21724" y="7162"/>
                </a:lnTo>
                <a:cubicBezTo>
                  <a:pt x="21739" y="7166"/>
                  <a:pt x="21754" y="7171"/>
                  <a:pt x="21769" y="7175"/>
                </a:cubicBezTo>
                <a:lnTo>
                  <a:pt x="21969" y="7175"/>
                </a:lnTo>
                <a:lnTo>
                  <a:pt x="22169" y="7185"/>
                </a:lnTo>
                <a:lnTo>
                  <a:pt x="22419" y="7195"/>
                </a:lnTo>
                <a:lnTo>
                  <a:pt x="22748" y="7215"/>
                </a:lnTo>
                <a:lnTo>
                  <a:pt x="23098" y="7225"/>
                </a:lnTo>
                <a:cubicBezTo>
                  <a:pt x="23071" y="7221"/>
                  <a:pt x="23045" y="7217"/>
                  <a:pt x="23018" y="7213"/>
                </a:cubicBezTo>
                <a:lnTo>
                  <a:pt x="23018" y="7213"/>
                </a:lnTo>
                <a:lnTo>
                  <a:pt x="23088" y="7215"/>
                </a:lnTo>
                <a:lnTo>
                  <a:pt x="27264" y="7395"/>
                </a:lnTo>
                <a:cubicBezTo>
                  <a:pt x="26625" y="7325"/>
                  <a:pt x="25965" y="7305"/>
                  <a:pt x="25306" y="7275"/>
                </a:cubicBezTo>
                <a:lnTo>
                  <a:pt x="25496" y="7275"/>
                </a:lnTo>
                <a:cubicBezTo>
                  <a:pt x="26435" y="7275"/>
                  <a:pt x="27384" y="7285"/>
                  <a:pt x="28303" y="7445"/>
                </a:cubicBezTo>
                <a:lnTo>
                  <a:pt x="29092" y="7475"/>
                </a:lnTo>
                <a:cubicBezTo>
                  <a:pt x="27943" y="7155"/>
                  <a:pt x="26705" y="7155"/>
                  <a:pt x="25496" y="7135"/>
                </a:cubicBezTo>
                <a:lnTo>
                  <a:pt x="25256" y="7135"/>
                </a:lnTo>
                <a:cubicBezTo>
                  <a:pt x="25096" y="7134"/>
                  <a:pt x="24936" y="7133"/>
                  <a:pt x="24775" y="7131"/>
                </a:cubicBezTo>
                <a:lnTo>
                  <a:pt x="24775" y="7131"/>
                </a:lnTo>
                <a:cubicBezTo>
                  <a:pt x="24939" y="7130"/>
                  <a:pt x="25102" y="7128"/>
                  <a:pt x="25266" y="7125"/>
                </a:cubicBezTo>
                <a:lnTo>
                  <a:pt x="25666" y="7125"/>
                </a:lnTo>
                <a:cubicBezTo>
                  <a:pt x="26018" y="7118"/>
                  <a:pt x="26371" y="7110"/>
                  <a:pt x="26723" y="7110"/>
                </a:cubicBezTo>
                <a:cubicBezTo>
                  <a:pt x="27751" y="7110"/>
                  <a:pt x="28770" y="7175"/>
                  <a:pt x="29722" y="7495"/>
                </a:cubicBezTo>
                <a:lnTo>
                  <a:pt x="30161" y="7515"/>
                </a:lnTo>
                <a:cubicBezTo>
                  <a:pt x="29073" y="7064"/>
                  <a:pt x="27881" y="6982"/>
                  <a:pt x="26686" y="6982"/>
                </a:cubicBezTo>
                <a:cubicBezTo>
                  <a:pt x="26346" y="6982"/>
                  <a:pt x="26005" y="6989"/>
                  <a:pt x="25666" y="6995"/>
                </a:cubicBezTo>
                <a:lnTo>
                  <a:pt x="25456" y="6995"/>
                </a:lnTo>
                <a:cubicBezTo>
                  <a:pt x="25319" y="6998"/>
                  <a:pt x="25181" y="7000"/>
                  <a:pt x="25043" y="7001"/>
                </a:cubicBezTo>
                <a:lnTo>
                  <a:pt x="25043" y="7001"/>
                </a:lnTo>
                <a:cubicBezTo>
                  <a:pt x="25181" y="6996"/>
                  <a:pt x="25318" y="6991"/>
                  <a:pt x="25456" y="6985"/>
                </a:cubicBezTo>
                <a:lnTo>
                  <a:pt x="25486" y="6985"/>
                </a:lnTo>
                <a:cubicBezTo>
                  <a:pt x="25616" y="6985"/>
                  <a:pt x="25726" y="6975"/>
                  <a:pt x="25845" y="6965"/>
                </a:cubicBezTo>
                <a:cubicBezTo>
                  <a:pt x="26357" y="6944"/>
                  <a:pt x="26873" y="6921"/>
                  <a:pt x="27384" y="6921"/>
                </a:cubicBezTo>
                <a:cubicBezTo>
                  <a:pt x="28530" y="6921"/>
                  <a:pt x="29655" y="7034"/>
                  <a:pt x="30671" y="7525"/>
                </a:cubicBezTo>
                <a:lnTo>
                  <a:pt x="31000" y="7545"/>
                </a:lnTo>
                <a:cubicBezTo>
                  <a:pt x="29882" y="6936"/>
                  <a:pt x="28644" y="6799"/>
                  <a:pt x="27389" y="6799"/>
                </a:cubicBezTo>
                <a:cubicBezTo>
                  <a:pt x="26871" y="6799"/>
                  <a:pt x="26351" y="6822"/>
                  <a:pt x="25835" y="6846"/>
                </a:cubicBezTo>
                <a:lnTo>
                  <a:pt x="25706" y="6846"/>
                </a:lnTo>
                <a:cubicBezTo>
                  <a:pt x="25695" y="6846"/>
                  <a:pt x="25685" y="6846"/>
                  <a:pt x="25675" y="6847"/>
                </a:cubicBezTo>
                <a:lnTo>
                  <a:pt x="25675" y="6847"/>
                </a:lnTo>
                <a:cubicBezTo>
                  <a:pt x="25682" y="6846"/>
                  <a:pt x="25689" y="6846"/>
                  <a:pt x="25696" y="6846"/>
                </a:cubicBezTo>
                <a:lnTo>
                  <a:pt x="25995" y="6816"/>
                </a:lnTo>
                <a:cubicBezTo>
                  <a:pt x="26633" y="6775"/>
                  <a:pt x="27276" y="6732"/>
                  <a:pt x="27909" y="6732"/>
                </a:cubicBezTo>
                <a:cubicBezTo>
                  <a:pt x="29150" y="6732"/>
                  <a:pt x="30355" y="6897"/>
                  <a:pt x="31420" y="7565"/>
                </a:cubicBezTo>
                <a:lnTo>
                  <a:pt x="31690" y="7575"/>
                </a:lnTo>
                <a:cubicBezTo>
                  <a:pt x="30562" y="6796"/>
                  <a:pt x="29272" y="6604"/>
                  <a:pt x="27947" y="6604"/>
                </a:cubicBezTo>
                <a:cubicBezTo>
                  <a:pt x="27300" y="6604"/>
                  <a:pt x="26644" y="6650"/>
                  <a:pt x="25995" y="6696"/>
                </a:cubicBezTo>
                <a:cubicBezTo>
                  <a:pt x="25965" y="6696"/>
                  <a:pt x="25925" y="6696"/>
                  <a:pt x="25895" y="6706"/>
                </a:cubicBezTo>
                <a:cubicBezTo>
                  <a:pt x="25745" y="6716"/>
                  <a:pt x="25595" y="6726"/>
                  <a:pt x="25446" y="6736"/>
                </a:cubicBezTo>
                <a:lnTo>
                  <a:pt x="25446" y="6736"/>
                </a:lnTo>
                <a:cubicBezTo>
                  <a:pt x="25593" y="6723"/>
                  <a:pt x="25739" y="6710"/>
                  <a:pt x="25885" y="6696"/>
                </a:cubicBezTo>
                <a:lnTo>
                  <a:pt x="26165" y="6676"/>
                </a:lnTo>
                <a:cubicBezTo>
                  <a:pt x="26910" y="6607"/>
                  <a:pt x="27664" y="6538"/>
                  <a:pt x="28404" y="6538"/>
                </a:cubicBezTo>
                <a:cubicBezTo>
                  <a:pt x="29718" y="6538"/>
                  <a:pt x="30986" y="6757"/>
                  <a:pt x="32079" y="7595"/>
                </a:cubicBezTo>
                <a:lnTo>
                  <a:pt x="31998" y="7593"/>
                </a:lnTo>
                <a:lnTo>
                  <a:pt x="31998" y="7593"/>
                </a:lnTo>
                <a:lnTo>
                  <a:pt x="32393" y="7609"/>
                </a:lnTo>
                <a:lnTo>
                  <a:pt x="32393" y="7609"/>
                </a:lnTo>
                <a:lnTo>
                  <a:pt x="32309" y="7605"/>
                </a:lnTo>
                <a:cubicBezTo>
                  <a:pt x="31159" y="6644"/>
                  <a:pt x="29813" y="6398"/>
                  <a:pt x="28418" y="6398"/>
                </a:cubicBezTo>
                <a:cubicBezTo>
                  <a:pt x="27800" y="6398"/>
                  <a:pt x="27172" y="6446"/>
                  <a:pt x="26548" y="6502"/>
                </a:cubicBezTo>
                <a:lnTo>
                  <a:pt x="26548" y="6502"/>
                </a:lnTo>
                <a:cubicBezTo>
                  <a:pt x="27323" y="6413"/>
                  <a:pt x="28102" y="6330"/>
                  <a:pt x="28863" y="6330"/>
                </a:cubicBezTo>
                <a:cubicBezTo>
                  <a:pt x="30246" y="6330"/>
                  <a:pt x="31567" y="6605"/>
                  <a:pt x="32686" y="7622"/>
                </a:cubicBezTo>
                <a:lnTo>
                  <a:pt x="32686" y="7622"/>
                </a:lnTo>
                <a:lnTo>
                  <a:pt x="32393" y="7609"/>
                </a:lnTo>
                <a:lnTo>
                  <a:pt x="32393" y="7609"/>
                </a:lnTo>
                <a:lnTo>
                  <a:pt x="32669" y="7625"/>
                </a:lnTo>
                <a:lnTo>
                  <a:pt x="32879" y="7635"/>
                </a:lnTo>
                <a:lnTo>
                  <a:pt x="33218" y="7645"/>
                </a:lnTo>
                <a:lnTo>
                  <a:pt x="33408" y="7655"/>
                </a:lnTo>
                <a:lnTo>
                  <a:pt x="33698" y="7665"/>
                </a:lnTo>
                <a:lnTo>
                  <a:pt x="32894" y="7631"/>
                </a:lnTo>
                <a:lnTo>
                  <a:pt x="32894" y="7631"/>
                </a:lnTo>
                <a:cubicBezTo>
                  <a:pt x="31708" y="6492"/>
                  <a:pt x="30305" y="6191"/>
                  <a:pt x="28843" y="6191"/>
                </a:cubicBezTo>
                <a:cubicBezTo>
                  <a:pt x="28065" y="6191"/>
                  <a:pt x="27272" y="6276"/>
                  <a:pt x="26485" y="6366"/>
                </a:cubicBezTo>
                <a:lnTo>
                  <a:pt x="26315" y="6386"/>
                </a:lnTo>
                <a:cubicBezTo>
                  <a:pt x="26209" y="6398"/>
                  <a:pt x="26104" y="6411"/>
                  <a:pt x="25999" y="6423"/>
                </a:cubicBezTo>
                <a:lnTo>
                  <a:pt x="25999" y="6423"/>
                </a:lnTo>
                <a:cubicBezTo>
                  <a:pt x="26161" y="6401"/>
                  <a:pt x="26323" y="6378"/>
                  <a:pt x="26485" y="6356"/>
                </a:cubicBezTo>
                <a:cubicBezTo>
                  <a:pt x="27404" y="6230"/>
                  <a:pt x="28335" y="6102"/>
                  <a:pt x="29239" y="6102"/>
                </a:cubicBezTo>
                <a:cubicBezTo>
                  <a:pt x="30695" y="6102"/>
                  <a:pt x="32078" y="6433"/>
                  <a:pt x="33218" y="7635"/>
                </a:cubicBezTo>
                <a:lnTo>
                  <a:pt x="33408" y="7645"/>
                </a:lnTo>
                <a:cubicBezTo>
                  <a:pt x="32216" y="6330"/>
                  <a:pt x="30770" y="5976"/>
                  <a:pt x="29250" y="5976"/>
                </a:cubicBezTo>
                <a:cubicBezTo>
                  <a:pt x="28414" y="5976"/>
                  <a:pt x="27555" y="6083"/>
                  <a:pt x="26705" y="6196"/>
                </a:cubicBezTo>
                <a:lnTo>
                  <a:pt x="26705" y="6206"/>
                </a:lnTo>
                <a:lnTo>
                  <a:pt x="26475" y="6236"/>
                </a:lnTo>
                <a:cubicBezTo>
                  <a:pt x="26381" y="6249"/>
                  <a:pt x="26288" y="6262"/>
                  <a:pt x="26194" y="6275"/>
                </a:cubicBezTo>
                <a:lnTo>
                  <a:pt x="26194" y="6275"/>
                </a:lnTo>
                <a:cubicBezTo>
                  <a:pt x="26341" y="6252"/>
                  <a:pt x="26488" y="6229"/>
                  <a:pt x="26635" y="6206"/>
                </a:cubicBezTo>
                <a:lnTo>
                  <a:pt x="26695" y="6196"/>
                </a:lnTo>
                <a:cubicBezTo>
                  <a:pt x="27672" y="6038"/>
                  <a:pt x="28661" y="5883"/>
                  <a:pt x="29617" y="5883"/>
                </a:cubicBezTo>
                <a:cubicBezTo>
                  <a:pt x="31075" y="5883"/>
                  <a:pt x="32454" y="6244"/>
                  <a:pt x="33588" y="7505"/>
                </a:cubicBezTo>
                <a:cubicBezTo>
                  <a:pt x="33628" y="7555"/>
                  <a:pt x="33668" y="7605"/>
                  <a:pt x="33698" y="7655"/>
                </a:cubicBezTo>
                <a:lnTo>
                  <a:pt x="33858" y="7665"/>
                </a:lnTo>
                <a:cubicBezTo>
                  <a:pt x="33808" y="7575"/>
                  <a:pt x="33758" y="7495"/>
                  <a:pt x="33688" y="7415"/>
                </a:cubicBezTo>
                <a:cubicBezTo>
                  <a:pt x="32531" y="6120"/>
                  <a:pt x="31126" y="5753"/>
                  <a:pt x="29641" y="5753"/>
                </a:cubicBezTo>
                <a:cubicBezTo>
                  <a:pt x="28651" y="5753"/>
                  <a:pt x="27626" y="5916"/>
                  <a:pt x="26615" y="6076"/>
                </a:cubicBezTo>
                <a:cubicBezTo>
                  <a:pt x="25598" y="6239"/>
                  <a:pt x="24605" y="6396"/>
                  <a:pt x="23665" y="6396"/>
                </a:cubicBezTo>
                <a:cubicBezTo>
                  <a:pt x="22350" y="6396"/>
                  <a:pt x="21140" y="6088"/>
                  <a:pt x="20121" y="5057"/>
                </a:cubicBezTo>
                <a:cubicBezTo>
                  <a:pt x="16889" y="1763"/>
                  <a:pt x="13160" y="1"/>
                  <a:pt x="9487" y="1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1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41"/>
          <p:cNvSpPr/>
          <p:nvPr/>
        </p:nvSpPr>
        <p:spPr>
          <a:xfrm>
            <a:off x="1999425" y="3044225"/>
            <a:ext cx="5145000" cy="2099400"/>
          </a:xfrm>
          <a:prstGeom prst="round2SameRect">
            <a:avLst>
              <a:gd fmla="val 9723" name="adj1"/>
              <a:gd fmla="val 9670" name="adj2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/>
          <p:nvPr>
            <p:ph type="title"/>
          </p:nvPr>
        </p:nvSpPr>
        <p:spPr>
          <a:xfrm>
            <a:off x="713225" y="539500"/>
            <a:ext cx="7717500" cy="68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subTitle"/>
          </p:nvPr>
        </p:nvSpPr>
        <p:spPr>
          <a:xfrm>
            <a:off x="713238" y="2390361"/>
            <a:ext cx="2490600" cy="63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9" name="Google Shape;29;p5"/>
          <p:cNvSpPr txBox="1"/>
          <p:nvPr>
            <p:ph idx="2" type="subTitle"/>
          </p:nvPr>
        </p:nvSpPr>
        <p:spPr>
          <a:xfrm>
            <a:off x="713257" y="1960163"/>
            <a:ext cx="2490600" cy="3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Work Sans"/>
              <a:buNone/>
              <a:defRPr b="1" sz="24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3000"/>
              <a:buFont typeface="Work Sans"/>
              <a:buNone/>
              <a:defRPr b="1" sz="3000">
                <a:latin typeface="Work Sans"/>
                <a:ea typeface="Work Sans"/>
                <a:cs typeface="Work Sans"/>
                <a:sym typeface="Work Sans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3000"/>
              <a:buFont typeface="Work Sans"/>
              <a:buNone/>
              <a:defRPr b="1" sz="3000">
                <a:latin typeface="Work Sans"/>
                <a:ea typeface="Work Sans"/>
                <a:cs typeface="Work Sans"/>
                <a:sym typeface="Work Sans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3000"/>
              <a:buFont typeface="Work Sans"/>
              <a:buNone/>
              <a:defRPr b="1" sz="3000">
                <a:latin typeface="Work Sans"/>
                <a:ea typeface="Work Sans"/>
                <a:cs typeface="Work Sans"/>
                <a:sym typeface="Work Sans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3000"/>
              <a:buFont typeface="Work Sans"/>
              <a:buNone/>
              <a:defRPr b="1" sz="3000">
                <a:latin typeface="Work Sans"/>
                <a:ea typeface="Work Sans"/>
                <a:cs typeface="Work Sans"/>
                <a:sym typeface="Work Sans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3000"/>
              <a:buFont typeface="Work Sans"/>
              <a:buNone/>
              <a:defRPr b="1" sz="3000">
                <a:latin typeface="Work Sans"/>
                <a:ea typeface="Work Sans"/>
                <a:cs typeface="Work Sans"/>
                <a:sym typeface="Work Sans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3000"/>
              <a:buFont typeface="Work Sans"/>
              <a:buNone/>
              <a:defRPr b="1" sz="3000">
                <a:latin typeface="Work Sans"/>
                <a:ea typeface="Work Sans"/>
                <a:cs typeface="Work Sans"/>
                <a:sym typeface="Work Sans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3000"/>
              <a:buFont typeface="Work Sans"/>
              <a:buNone/>
              <a:defRPr b="1" sz="3000">
                <a:latin typeface="Work Sans"/>
                <a:ea typeface="Work Sans"/>
                <a:cs typeface="Work Sans"/>
                <a:sym typeface="Work Sans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3000"/>
              <a:buFont typeface="Work Sans"/>
              <a:buNone/>
              <a:defRPr b="1" sz="3000">
                <a:latin typeface="Work Sans"/>
                <a:ea typeface="Work Sans"/>
                <a:cs typeface="Work Sans"/>
                <a:sym typeface="Work Sans"/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3" type="subTitle"/>
          </p:nvPr>
        </p:nvSpPr>
        <p:spPr>
          <a:xfrm>
            <a:off x="713247" y="3972878"/>
            <a:ext cx="2490600" cy="63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31" name="Google Shape;31;p5"/>
          <p:cNvSpPr txBox="1"/>
          <p:nvPr>
            <p:ph idx="4" type="subTitle"/>
          </p:nvPr>
        </p:nvSpPr>
        <p:spPr>
          <a:xfrm>
            <a:off x="713250" y="3542680"/>
            <a:ext cx="2490600" cy="3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Work Sans"/>
              <a:buNone/>
              <a:defRPr b="1" sz="24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3000"/>
              <a:buFont typeface="Work Sans"/>
              <a:buNone/>
              <a:defRPr b="1" sz="3000">
                <a:latin typeface="Work Sans"/>
                <a:ea typeface="Work Sans"/>
                <a:cs typeface="Work Sans"/>
                <a:sym typeface="Work Sans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3000"/>
              <a:buFont typeface="Work Sans"/>
              <a:buNone/>
              <a:defRPr b="1" sz="3000">
                <a:latin typeface="Work Sans"/>
                <a:ea typeface="Work Sans"/>
                <a:cs typeface="Work Sans"/>
                <a:sym typeface="Work Sans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3000"/>
              <a:buFont typeface="Work Sans"/>
              <a:buNone/>
              <a:defRPr b="1" sz="3000">
                <a:latin typeface="Work Sans"/>
                <a:ea typeface="Work Sans"/>
                <a:cs typeface="Work Sans"/>
                <a:sym typeface="Work Sans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3000"/>
              <a:buFont typeface="Work Sans"/>
              <a:buNone/>
              <a:defRPr b="1" sz="3000">
                <a:latin typeface="Work Sans"/>
                <a:ea typeface="Work Sans"/>
                <a:cs typeface="Work Sans"/>
                <a:sym typeface="Work Sans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3000"/>
              <a:buFont typeface="Work Sans"/>
              <a:buNone/>
              <a:defRPr b="1" sz="3000">
                <a:latin typeface="Work Sans"/>
                <a:ea typeface="Work Sans"/>
                <a:cs typeface="Work Sans"/>
                <a:sym typeface="Work Sans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3000"/>
              <a:buFont typeface="Work Sans"/>
              <a:buNone/>
              <a:defRPr b="1" sz="3000">
                <a:latin typeface="Work Sans"/>
                <a:ea typeface="Work Sans"/>
                <a:cs typeface="Work Sans"/>
                <a:sym typeface="Work Sans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3000"/>
              <a:buFont typeface="Work Sans"/>
              <a:buNone/>
              <a:defRPr b="1" sz="3000">
                <a:latin typeface="Work Sans"/>
                <a:ea typeface="Work Sans"/>
                <a:cs typeface="Work Sans"/>
                <a:sym typeface="Work Sans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3000"/>
              <a:buFont typeface="Work Sans"/>
              <a:buNone/>
              <a:defRPr b="1" sz="3000">
                <a:latin typeface="Work Sans"/>
                <a:ea typeface="Work Sans"/>
                <a:cs typeface="Work Sans"/>
                <a:sym typeface="Work Sans"/>
              </a:defRPr>
            </a:lvl9pPr>
          </a:lstStyle>
          <a:p/>
        </p:txBody>
      </p:sp>
      <p:sp>
        <p:nvSpPr>
          <p:cNvPr id="32" name="Google Shape;32;p5"/>
          <p:cNvSpPr/>
          <p:nvPr/>
        </p:nvSpPr>
        <p:spPr>
          <a:xfrm flipH="1" rot="-5400000">
            <a:off x="3740012" y="2700423"/>
            <a:ext cx="2670205" cy="961417"/>
          </a:xfrm>
          <a:custGeom>
            <a:rect b="b" l="l" r="r" t="t"/>
            <a:pathLst>
              <a:path extrusionOk="0" h="9185" w="34568">
                <a:moveTo>
                  <a:pt x="3297" y="4010"/>
                </a:moveTo>
                <a:lnTo>
                  <a:pt x="3297" y="4010"/>
                </a:lnTo>
                <a:cubicBezTo>
                  <a:pt x="3327" y="4040"/>
                  <a:pt x="3357" y="4079"/>
                  <a:pt x="3377" y="4119"/>
                </a:cubicBezTo>
                <a:cubicBezTo>
                  <a:pt x="3357" y="4079"/>
                  <a:pt x="3327" y="4049"/>
                  <a:pt x="3297" y="4010"/>
                </a:cubicBezTo>
                <a:close/>
                <a:moveTo>
                  <a:pt x="13498" y="7987"/>
                </a:moveTo>
                <a:cubicBezTo>
                  <a:pt x="13019" y="7987"/>
                  <a:pt x="12543" y="8043"/>
                  <a:pt x="12079" y="8156"/>
                </a:cubicBezTo>
                <a:lnTo>
                  <a:pt x="12598" y="8176"/>
                </a:lnTo>
                <a:cubicBezTo>
                  <a:pt x="12895" y="8137"/>
                  <a:pt x="13192" y="8115"/>
                  <a:pt x="13488" y="8115"/>
                </a:cubicBezTo>
                <a:cubicBezTo>
                  <a:pt x="13651" y="8115"/>
                  <a:pt x="13814" y="8121"/>
                  <a:pt x="13977" y="8136"/>
                </a:cubicBezTo>
                <a:cubicBezTo>
                  <a:pt x="14396" y="8166"/>
                  <a:pt x="14816" y="8226"/>
                  <a:pt x="15236" y="8295"/>
                </a:cubicBezTo>
                <a:lnTo>
                  <a:pt x="16135" y="8335"/>
                </a:lnTo>
                <a:cubicBezTo>
                  <a:pt x="15415" y="8196"/>
                  <a:pt x="14696" y="8086"/>
                  <a:pt x="13977" y="8026"/>
                </a:cubicBezTo>
                <a:lnTo>
                  <a:pt x="13977" y="8006"/>
                </a:lnTo>
                <a:cubicBezTo>
                  <a:pt x="13817" y="7993"/>
                  <a:pt x="13657" y="7987"/>
                  <a:pt x="13498" y="7987"/>
                </a:cubicBezTo>
                <a:close/>
                <a:moveTo>
                  <a:pt x="19340" y="8483"/>
                </a:moveTo>
                <a:lnTo>
                  <a:pt x="22342" y="8617"/>
                </a:lnTo>
                <a:lnTo>
                  <a:pt x="22342" y="8617"/>
                </a:lnTo>
                <a:cubicBezTo>
                  <a:pt x="22111" y="8626"/>
                  <a:pt x="21880" y="8630"/>
                  <a:pt x="21650" y="8630"/>
                </a:cubicBezTo>
                <a:cubicBezTo>
                  <a:pt x="20901" y="8630"/>
                  <a:pt x="20153" y="8585"/>
                  <a:pt x="19412" y="8495"/>
                </a:cubicBezTo>
                <a:lnTo>
                  <a:pt x="19340" y="8483"/>
                </a:lnTo>
                <a:close/>
                <a:moveTo>
                  <a:pt x="13052" y="7443"/>
                </a:moveTo>
                <a:cubicBezTo>
                  <a:pt x="12260" y="7443"/>
                  <a:pt x="11126" y="7575"/>
                  <a:pt x="10490" y="8086"/>
                </a:cubicBezTo>
                <a:lnTo>
                  <a:pt x="10700" y="8096"/>
                </a:lnTo>
                <a:cubicBezTo>
                  <a:pt x="11294" y="7711"/>
                  <a:pt x="12266" y="7571"/>
                  <a:pt x="13036" y="7571"/>
                </a:cubicBezTo>
                <a:cubicBezTo>
                  <a:pt x="13186" y="7571"/>
                  <a:pt x="13327" y="7576"/>
                  <a:pt x="13457" y="7586"/>
                </a:cubicBezTo>
                <a:cubicBezTo>
                  <a:pt x="14666" y="7676"/>
                  <a:pt x="15825" y="7926"/>
                  <a:pt x="16954" y="8166"/>
                </a:cubicBezTo>
                <a:cubicBezTo>
                  <a:pt x="17394" y="8255"/>
                  <a:pt x="17823" y="8345"/>
                  <a:pt x="18263" y="8435"/>
                </a:cubicBezTo>
                <a:lnTo>
                  <a:pt x="18263" y="8435"/>
                </a:lnTo>
                <a:lnTo>
                  <a:pt x="18263" y="8435"/>
                </a:lnTo>
                <a:cubicBezTo>
                  <a:pt x="18632" y="8505"/>
                  <a:pt x="19012" y="8575"/>
                  <a:pt x="19392" y="8625"/>
                </a:cubicBezTo>
                <a:cubicBezTo>
                  <a:pt x="20143" y="8723"/>
                  <a:pt x="20889" y="8759"/>
                  <a:pt x="21597" y="8759"/>
                </a:cubicBezTo>
                <a:cubicBezTo>
                  <a:pt x="22330" y="8759"/>
                  <a:pt x="23023" y="8721"/>
                  <a:pt x="23638" y="8675"/>
                </a:cubicBezTo>
                <a:lnTo>
                  <a:pt x="23997" y="8645"/>
                </a:lnTo>
                <a:cubicBezTo>
                  <a:pt x="24207" y="8625"/>
                  <a:pt x="24407" y="8605"/>
                  <a:pt x="24627" y="8575"/>
                </a:cubicBezTo>
                <a:cubicBezTo>
                  <a:pt x="25043" y="8527"/>
                  <a:pt x="25467" y="8478"/>
                  <a:pt x="25883" y="8478"/>
                </a:cubicBezTo>
                <a:cubicBezTo>
                  <a:pt x="26427" y="8478"/>
                  <a:pt x="26958" y="8562"/>
                  <a:pt x="27444" y="8845"/>
                </a:cubicBezTo>
                <a:lnTo>
                  <a:pt x="27694" y="8855"/>
                </a:lnTo>
                <a:cubicBezTo>
                  <a:pt x="27143" y="8464"/>
                  <a:pt x="26519" y="8354"/>
                  <a:pt x="25893" y="8354"/>
                </a:cubicBezTo>
                <a:cubicBezTo>
                  <a:pt x="25461" y="8354"/>
                  <a:pt x="25028" y="8406"/>
                  <a:pt x="24617" y="8455"/>
                </a:cubicBezTo>
                <a:cubicBezTo>
                  <a:pt x="24397" y="8475"/>
                  <a:pt x="24187" y="8505"/>
                  <a:pt x="23987" y="8515"/>
                </a:cubicBezTo>
                <a:cubicBezTo>
                  <a:pt x="23508" y="8555"/>
                  <a:pt x="22968" y="8595"/>
                  <a:pt x="22399" y="8615"/>
                </a:cubicBezTo>
                <a:cubicBezTo>
                  <a:pt x="22397" y="8615"/>
                  <a:pt x="22395" y="8615"/>
                  <a:pt x="22393" y="8615"/>
                </a:cubicBezTo>
                <a:lnTo>
                  <a:pt x="22393" y="8615"/>
                </a:lnTo>
                <a:lnTo>
                  <a:pt x="22389" y="8615"/>
                </a:lnTo>
                <a:lnTo>
                  <a:pt x="19292" y="8475"/>
                </a:lnTo>
                <a:cubicBezTo>
                  <a:pt x="18522" y="8365"/>
                  <a:pt x="17773" y="8206"/>
                  <a:pt x="16974" y="8036"/>
                </a:cubicBezTo>
                <a:cubicBezTo>
                  <a:pt x="15855" y="7796"/>
                  <a:pt x="14676" y="7546"/>
                  <a:pt x="13467" y="7456"/>
                </a:cubicBezTo>
                <a:cubicBezTo>
                  <a:pt x="13346" y="7448"/>
                  <a:pt x="13205" y="7443"/>
                  <a:pt x="13052" y="7443"/>
                </a:cubicBezTo>
                <a:close/>
                <a:moveTo>
                  <a:pt x="12548" y="6904"/>
                </a:moveTo>
                <a:cubicBezTo>
                  <a:pt x="11558" y="6904"/>
                  <a:pt x="10150" y="7102"/>
                  <a:pt x="9621" y="7856"/>
                </a:cubicBezTo>
                <a:cubicBezTo>
                  <a:pt x="9591" y="7906"/>
                  <a:pt x="9561" y="7956"/>
                  <a:pt x="9531" y="8006"/>
                </a:cubicBezTo>
                <a:lnTo>
                  <a:pt x="9471" y="8036"/>
                </a:lnTo>
                <a:lnTo>
                  <a:pt x="9651" y="8046"/>
                </a:lnTo>
                <a:cubicBezTo>
                  <a:pt x="9671" y="8006"/>
                  <a:pt x="9701" y="7966"/>
                  <a:pt x="9721" y="7926"/>
                </a:cubicBezTo>
                <a:cubicBezTo>
                  <a:pt x="10238" y="7208"/>
                  <a:pt x="11676" y="7027"/>
                  <a:pt x="12601" y="7027"/>
                </a:cubicBezTo>
                <a:cubicBezTo>
                  <a:pt x="12732" y="7027"/>
                  <a:pt x="12852" y="7030"/>
                  <a:pt x="12958" y="7037"/>
                </a:cubicBezTo>
                <a:cubicBezTo>
                  <a:pt x="14207" y="7117"/>
                  <a:pt x="15415" y="7366"/>
                  <a:pt x="16594" y="7596"/>
                </a:cubicBezTo>
                <a:cubicBezTo>
                  <a:pt x="17443" y="7776"/>
                  <a:pt x="18323" y="7946"/>
                  <a:pt x="19182" y="8056"/>
                </a:cubicBezTo>
                <a:cubicBezTo>
                  <a:pt x="19880" y="8139"/>
                  <a:pt x="20578" y="8170"/>
                  <a:pt x="21250" y="8170"/>
                </a:cubicBezTo>
                <a:cubicBezTo>
                  <a:pt x="22270" y="8170"/>
                  <a:pt x="23230" y="8098"/>
                  <a:pt x="24037" y="8026"/>
                </a:cubicBezTo>
                <a:cubicBezTo>
                  <a:pt x="24247" y="8006"/>
                  <a:pt x="24457" y="7976"/>
                  <a:pt x="24687" y="7946"/>
                </a:cubicBezTo>
                <a:cubicBezTo>
                  <a:pt x="25142" y="7888"/>
                  <a:pt x="25604" y="7831"/>
                  <a:pt x="26056" y="7831"/>
                </a:cubicBezTo>
                <a:cubicBezTo>
                  <a:pt x="26705" y="7831"/>
                  <a:pt x="27334" y="7949"/>
                  <a:pt x="27893" y="8355"/>
                </a:cubicBezTo>
                <a:cubicBezTo>
                  <a:pt x="28113" y="8515"/>
                  <a:pt x="28313" y="8695"/>
                  <a:pt x="28503" y="8895"/>
                </a:cubicBezTo>
                <a:lnTo>
                  <a:pt x="28683" y="8905"/>
                </a:lnTo>
                <a:cubicBezTo>
                  <a:pt x="28473" y="8665"/>
                  <a:pt x="28223" y="8445"/>
                  <a:pt x="27963" y="8255"/>
                </a:cubicBezTo>
                <a:cubicBezTo>
                  <a:pt x="27393" y="7848"/>
                  <a:pt x="26738" y="7732"/>
                  <a:pt x="26075" y="7732"/>
                </a:cubicBezTo>
                <a:cubicBezTo>
                  <a:pt x="25600" y="7732"/>
                  <a:pt x="25121" y="7792"/>
                  <a:pt x="24667" y="7846"/>
                </a:cubicBezTo>
                <a:lnTo>
                  <a:pt x="24667" y="7826"/>
                </a:lnTo>
                <a:cubicBezTo>
                  <a:pt x="24447" y="7856"/>
                  <a:pt x="24237" y="7876"/>
                  <a:pt x="24027" y="7896"/>
                </a:cubicBezTo>
                <a:cubicBezTo>
                  <a:pt x="23233" y="7974"/>
                  <a:pt x="22288" y="8048"/>
                  <a:pt x="21283" y="8048"/>
                </a:cubicBezTo>
                <a:cubicBezTo>
                  <a:pt x="20607" y="8048"/>
                  <a:pt x="19905" y="8014"/>
                  <a:pt x="19202" y="7926"/>
                </a:cubicBezTo>
                <a:cubicBezTo>
                  <a:pt x="18343" y="7826"/>
                  <a:pt x="17503" y="7656"/>
                  <a:pt x="16614" y="7476"/>
                </a:cubicBezTo>
                <a:cubicBezTo>
                  <a:pt x="15445" y="7236"/>
                  <a:pt x="14227" y="6987"/>
                  <a:pt x="12968" y="6917"/>
                </a:cubicBezTo>
                <a:cubicBezTo>
                  <a:pt x="12841" y="6909"/>
                  <a:pt x="12699" y="6904"/>
                  <a:pt x="12548" y="6904"/>
                </a:cubicBezTo>
                <a:close/>
                <a:moveTo>
                  <a:pt x="12117" y="6359"/>
                </a:moveTo>
                <a:cubicBezTo>
                  <a:pt x="11093" y="6359"/>
                  <a:pt x="9573" y="6564"/>
                  <a:pt x="9022" y="7356"/>
                </a:cubicBezTo>
                <a:cubicBezTo>
                  <a:pt x="8982" y="7406"/>
                  <a:pt x="8952" y="7466"/>
                  <a:pt x="8922" y="7526"/>
                </a:cubicBezTo>
                <a:cubicBezTo>
                  <a:pt x="8762" y="7606"/>
                  <a:pt x="8602" y="7686"/>
                  <a:pt x="8422" y="7746"/>
                </a:cubicBezTo>
                <a:cubicBezTo>
                  <a:pt x="8342" y="7776"/>
                  <a:pt x="8272" y="7806"/>
                  <a:pt x="8192" y="7836"/>
                </a:cubicBezTo>
                <a:lnTo>
                  <a:pt x="8162" y="7846"/>
                </a:lnTo>
                <a:lnTo>
                  <a:pt x="8162" y="7886"/>
                </a:lnTo>
                <a:lnTo>
                  <a:pt x="8162" y="7986"/>
                </a:lnTo>
                <a:lnTo>
                  <a:pt x="8282" y="7986"/>
                </a:lnTo>
                <a:lnTo>
                  <a:pt x="8282" y="7926"/>
                </a:lnTo>
                <a:cubicBezTo>
                  <a:pt x="8342" y="7906"/>
                  <a:pt x="8412" y="7886"/>
                  <a:pt x="8472" y="7856"/>
                </a:cubicBezTo>
                <a:cubicBezTo>
                  <a:pt x="8662" y="7796"/>
                  <a:pt x="8842" y="7716"/>
                  <a:pt x="9012" y="7616"/>
                </a:cubicBezTo>
                <a:lnTo>
                  <a:pt x="9032" y="7606"/>
                </a:lnTo>
                <a:lnTo>
                  <a:pt x="9032" y="7586"/>
                </a:lnTo>
                <a:cubicBezTo>
                  <a:pt x="9062" y="7526"/>
                  <a:pt x="9091" y="7476"/>
                  <a:pt x="9131" y="7416"/>
                </a:cubicBezTo>
                <a:cubicBezTo>
                  <a:pt x="9661" y="6662"/>
                  <a:pt x="11159" y="6481"/>
                  <a:pt x="12153" y="6481"/>
                </a:cubicBezTo>
                <a:cubicBezTo>
                  <a:pt x="12265" y="6481"/>
                  <a:pt x="12371" y="6483"/>
                  <a:pt x="12468" y="6487"/>
                </a:cubicBezTo>
                <a:cubicBezTo>
                  <a:pt x="13757" y="6557"/>
                  <a:pt x="15016" y="6797"/>
                  <a:pt x="16245" y="7037"/>
                </a:cubicBezTo>
                <a:cubicBezTo>
                  <a:pt x="17134" y="7206"/>
                  <a:pt x="18063" y="7386"/>
                  <a:pt x="18972" y="7486"/>
                </a:cubicBezTo>
                <a:cubicBezTo>
                  <a:pt x="19641" y="7559"/>
                  <a:pt x="20303" y="7588"/>
                  <a:pt x="20948" y="7588"/>
                </a:cubicBezTo>
                <a:cubicBezTo>
                  <a:pt x="22064" y="7588"/>
                  <a:pt x="23127" y="7501"/>
                  <a:pt x="24077" y="7406"/>
                </a:cubicBezTo>
                <a:cubicBezTo>
                  <a:pt x="24297" y="7376"/>
                  <a:pt x="24517" y="7356"/>
                  <a:pt x="24746" y="7326"/>
                </a:cubicBezTo>
                <a:cubicBezTo>
                  <a:pt x="25249" y="7258"/>
                  <a:pt x="25759" y="7190"/>
                  <a:pt x="26255" y="7190"/>
                </a:cubicBezTo>
                <a:cubicBezTo>
                  <a:pt x="26923" y="7190"/>
                  <a:pt x="27566" y="7313"/>
                  <a:pt x="28133" y="7726"/>
                </a:cubicBezTo>
                <a:cubicBezTo>
                  <a:pt x="28593" y="8056"/>
                  <a:pt x="28982" y="8465"/>
                  <a:pt x="29302" y="8925"/>
                </a:cubicBezTo>
                <a:lnTo>
                  <a:pt x="29452" y="8935"/>
                </a:lnTo>
                <a:cubicBezTo>
                  <a:pt x="29122" y="8425"/>
                  <a:pt x="28703" y="7986"/>
                  <a:pt x="28203" y="7626"/>
                </a:cubicBezTo>
                <a:cubicBezTo>
                  <a:pt x="27607" y="7208"/>
                  <a:pt x="26925" y="7085"/>
                  <a:pt x="26237" y="7085"/>
                </a:cubicBezTo>
                <a:cubicBezTo>
                  <a:pt x="25726" y="7085"/>
                  <a:pt x="25212" y="7153"/>
                  <a:pt x="24727" y="7216"/>
                </a:cubicBezTo>
                <a:lnTo>
                  <a:pt x="24727" y="7196"/>
                </a:lnTo>
                <a:cubicBezTo>
                  <a:pt x="24497" y="7236"/>
                  <a:pt x="24277" y="7256"/>
                  <a:pt x="24057" y="7286"/>
                </a:cubicBezTo>
                <a:cubicBezTo>
                  <a:pt x="23107" y="7381"/>
                  <a:pt x="22052" y="7468"/>
                  <a:pt x="20944" y="7468"/>
                </a:cubicBezTo>
                <a:cubicBezTo>
                  <a:pt x="20305" y="7468"/>
                  <a:pt x="19647" y="7439"/>
                  <a:pt x="18982" y="7366"/>
                </a:cubicBezTo>
                <a:cubicBezTo>
                  <a:pt x="18083" y="7266"/>
                  <a:pt x="17194" y="7097"/>
                  <a:pt x="16265" y="6917"/>
                </a:cubicBezTo>
                <a:cubicBezTo>
                  <a:pt x="15036" y="6687"/>
                  <a:pt x="13767" y="6437"/>
                  <a:pt x="12468" y="6367"/>
                </a:cubicBezTo>
                <a:cubicBezTo>
                  <a:pt x="12360" y="6362"/>
                  <a:pt x="12243" y="6359"/>
                  <a:pt x="12117" y="6359"/>
                </a:cubicBezTo>
                <a:close/>
                <a:moveTo>
                  <a:pt x="11670" y="5823"/>
                </a:moveTo>
                <a:cubicBezTo>
                  <a:pt x="10927" y="5823"/>
                  <a:pt x="9076" y="5916"/>
                  <a:pt x="8422" y="6847"/>
                </a:cubicBezTo>
                <a:cubicBezTo>
                  <a:pt x="8382" y="6907"/>
                  <a:pt x="8342" y="6967"/>
                  <a:pt x="8312" y="7037"/>
                </a:cubicBezTo>
                <a:cubicBezTo>
                  <a:pt x="8172" y="7127"/>
                  <a:pt x="8023" y="7196"/>
                  <a:pt x="7863" y="7256"/>
                </a:cubicBezTo>
                <a:cubicBezTo>
                  <a:pt x="7783" y="7286"/>
                  <a:pt x="7703" y="7326"/>
                  <a:pt x="7623" y="7356"/>
                </a:cubicBezTo>
                <a:lnTo>
                  <a:pt x="7593" y="7376"/>
                </a:lnTo>
                <a:lnTo>
                  <a:pt x="7593" y="7416"/>
                </a:lnTo>
                <a:cubicBezTo>
                  <a:pt x="7593" y="7566"/>
                  <a:pt x="7613" y="7716"/>
                  <a:pt x="7663" y="7866"/>
                </a:cubicBezTo>
                <a:cubicBezTo>
                  <a:pt x="7663" y="7896"/>
                  <a:pt x="7673" y="7926"/>
                  <a:pt x="7683" y="7966"/>
                </a:cubicBezTo>
                <a:lnTo>
                  <a:pt x="7803" y="7966"/>
                </a:lnTo>
                <a:cubicBezTo>
                  <a:pt x="7803" y="7916"/>
                  <a:pt x="7783" y="7876"/>
                  <a:pt x="7773" y="7826"/>
                </a:cubicBezTo>
                <a:cubicBezTo>
                  <a:pt x="7743" y="7706"/>
                  <a:pt x="7723" y="7576"/>
                  <a:pt x="7713" y="7456"/>
                </a:cubicBezTo>
                <a:cubicBezTo>
                  <a:pt x="7773" y="7426"/>
                  <a:pt x="7833" y="7396"/>
                  <a:pt x="7913" y="7366"/>
                </a:cubicBezTo>
                <a:cubicBezTo>
                  <a:pt x="8072" y="7306"/>
                  <a:pt x="8232" y="7226"/>
                  <a:pt x="8392" y="7137"/>
                </a:cubicBezTo>
                <a:lnTo>
                  <a:pt x="8402" y="7127"/>
                </a:lnTo>
                <a:lnTo>
                  <a:pt x="8412" y="7107"/>
                </a:lnTo>
                <a:cubicBezTo>
                  <a:pt x="8442" y="7037"/>
                  <a:pt x="8482" y="6977"/>
                  <a:pt x="8522" y="6917"/>
                </a:cubicBezTo>
                <a:cubicBezTo>
                  <a:pt x="9067" y="6144"/>
                  <a:pt x="10639" y="5942"/>
                  <a:pt x="11662" y="5942"/>
                </a:cubicBezTo>
                <a:cubicBezTo>
                  <a:pt x="11764" y="5942"/>
                  <a:pt x="11860" y="5944"/>
                  <a:pt x="11949" y="5948"/>
                </a:cubicBezTo>
                <a:cubicBezTo>
                  <a:pt x="13287" y="6008"/>
                  <a:pt x="14596" y="6247"/>
                  <a:pt x="15865" y="6477"/>
                </a:cubicBezTo>
                <a:cubicBezTo>
                  <a:pt x="16814" y="6657"/>
                  <a:pt x="17793" y="6837"/>
                  <a:pt x="18752" y="6927"/>
                </a:cubicBezTo>
                <a:cubicBezTo>
                  <a:pt x="19376" y="6989"/>
                  <a:pt x="19997" y="7015"/>
                  <a:pt x="20605" y="7015"/>
                </a:cubicBezTo>
                <a:cubicBezTo>
                  <a:pt x="21848" y="7015"/>
                  <a:pt x="23041" y="6908"/>
                  <a:pt x="24107" y="6787"/>
                </a:cubicBezTo>
                <a:cubicBezTo>
                  <a:pt x="24327" y="6767"/>
                  <a:pt x="24547" y="6727"/>
                  <a:pt x="24786" y="6697"/>
                </a:cubicBezTo>
                <a:cubicBezTo>
                  <a:pt x="25328" y="6623"/>
                  <a:pt x="25875" y="6548"/>
                  <a:pt x="26407" y="6548"/>
                </a:cubicBezTo>
                <a:cubicBezTo>
                  <a:pt x="27101" y="6548"/>
                  <a:pt x="27769" y="6677"/>
                  <a:pt x="28363" y="7107"/>
                </a:cubicBezTo>
                <a:cubicBezTo>
                  <a:pt x="29022" y="7596"/>
                  <a:pt x="29562" y="8236"/>
                  <a:pt x="29932" y="8965"/>
                </a:cubicBezTo>
                <a:lnTo>
                  <a:pt x="30081" y="8965"/>
                </a:lnTo>
                <a:cubicBezTo>
                  <a:pt x="29692" y="8196"/>
                  <a:pt x="29132" y="7526"/>
                  <a:pt x="28433" y="7007"/>
                </a:cubicBezTo>
                <a:cubicBezTo>
                  <a:pt x="27826" y="6574"/>
                  <a:pt x="27127" y="6445"/>
                  <a:pt x="26417" y="6445"/>
                </a:cubicBezTo>
                <a:cubicBezTo>
                  <a:pt x="25865" y="6445"/>
                  <a:pt x="25305" y="6523"/>
                  <a:pt x="24776" y="6597"/>
                </a:cubicBezTo>
                <a:lnTo>
                  <a:pt x="24776" y="6577"/>
                </a:lnTo>
                <a:cubicBezTo>
                  <a:pt x="24547" y="6607"/>
                  <a:pt x="24317" y="6637"/>
                  <a:pt x="24097" y="6667"/>
                </a:cubicBezTo>
                <a:cubicBezTo>
                  <a:pt x="23033" y="6782"/>
                  <a:pt x="21831" y="6893"/>
                  <a:pt x="20579" y="6893"/>
                </a:cubicBezTo>
                <a:cubicBezTo>
                  <a:pt x="19985" y="6893"/>
                  <a:pt x="19380" y="6868"/>
                  <a:pt x="18772" y="6807"/>
                </a:cubicBezTo>
                <a:cubicBezTo>
                  <a:pt x="17823" y="6707"/>
                  <a:pt x="16844" y="6527"/>
                  <a:pt x="15895" y="6357"/>
                </a:cubicBezTo>
                <a:cubicBezTo>
                  <a:pt x="14626" y="6128"/>
                  <a:pt x="13307" y="5888"/>
                  <a:pt x="11959" y="5828"/>
                </a:cubicBezTo>
                <a:cubicBezTo>
                  <a:pt x="11914" y="5826"/>
                  <a:pt x="11812" y="5823"/>
                  <a:pt x="11670" y="5823"/>
                </a:cubicBezTo>
                <a:close/>
                <a:moveTo>
                  <a:pt x="11234" y="5276"/>
                </a:moveTo>
                <a:cubicBezTo>
                  <a:pt x="10474" y="5276"/>
                  <a:pt x="8514" y="5362"/>
                  <a:pt x="7823" y="6337"/>
                </a:cubicBezTo>
                <a:cubicBezTo>
                  <a:pt x="7783" y="6407"/>
                  <a:pt x="7733" y="6477"/>
                  <a:pt x="7703" y="6557"/>
                </a:cubicBezTo>
                <a:cubicBezTo>
                  <a:pt x="7583" y="6637"/>
                  <a:pt x="7443" y="6707"/>
                  <a:pt x="7313" y="6767"/>
                </a:cubicBezTo>
                <a:cubicBezTo>
                  <a:pt x="7223" y="6807"/>
                  <a:pt x="7143" y="6847"/>
                  <a:pt x="7063" y="6887"/>
                </a:cubicBezTo>
                <a:lnTo>
                  <a:pt x="7023" y="6907"/>
                </a:lnTo>
                <a:lnTo>
                  <a:pt x="7023" y="6947"/>
                </a:lnTo>
                <a:cubicBezTo>
                  <a:pt x="7033" y="7117"/>
                  <a:pt x="7073" y="7276"/>
                  <a:pt x="7133" y="7436"/>
                </a:cubicBezTo>
                <a:cubicBezTo>
                  <a:pt x="7213" y="7596"/>
                  <a:pt x="7233" y="7776"/>
                  <a:pt x="7203" y="7946"/>
                </a:cubicBezTo>
                <a:lnTo>
                  <a:pt x="7333" y="7946"/>
                </a:lnTo>
                <a:cubicBezTo>
                  <a:pt x="7363" y="7756"/>
                  <a:pt x="7333" y="7566"/>
                  <a:pt x="7253" y="7386"/>
                </a:cubicBezTo>
                <a:cubicBezTo>
                  <a:pt x="7203" y="7256"/>
                  <a:pt x="7163" y="7117"/>
                  <a:pt x="7153" y="6977"/>
                </a:cubicBezTo>
                <a:cubicBezTo>
                  <a:pt x="7213" y="6947"/>
                  <a:pt x="7273" y="6917"/>
                  <a:pt x="7353" y="6877"/>
                </a:cubicBezTo>
                <a:cubicBezTo>
                  <a:pt x="7503" y="6817"/>
                  <a:pt x="7643" y="6737"/>
                  <a:pt x="7783" y="6647"/>
                </a:cubicBezTo>
                <a:lnTo>
                  <a:pt x="7793" y="6637"/>
                </a:lnTo>
                <a:lnTo>
                  <a:pt x="7793" y="6617"/>
                </a:lnTo>
                <a:cubicBezTo>
                  <a:pt x="7833" y="6547"/>
                  <a:pt x="7873" y="6477"/>
                  <a:pt x="7923" y="6407"/>
                </a:cubicBezTo>
                <a:cubicBezTo>
                  <a:pt x="8452" y="5656"/>
                  <a:pt x="9937" y="5404"/>
                  <a:pt x="11171" y="5404"/>
                </a:cubicBezTo>
                <a:cubicBezTo>
                  <a:pt x="11265" y="5404"/>
                  <a:pt x="11358" y="5405"/>
                  <a:pt x="11449" y="5408"/>
                </a:cubicBezTo>
                <a:cubicBezTo>
                  <a:pt x="12828" y="5458"/>
                  <a:pt x="14197" y="5698"/>
                  <a:pt x="15515" y="5928"/>
                </a:cubicBezTo>
                <a:cubicBezTo>
                  <a:pt x="16504" y="6098"/>
                  <a:pt x="17533" y="6277"/>
                  <a:pt x="18532" y="6367"/>
                </a:cubicBezTo>
                <a:cubicBezTo>
                  <a:pt x="19109" y="6420"/>
                  <a:pt x="19684" y="6442"/>
                  <a:pt x="20251" y="6442"/>
                </a:cubicBezTo>
                <a:cubicBezTo>
                  <a:pt x="21631" y="6442"/>
                  <a:pt x="22962" y="6312"/>
                  <a:pt x="24137" y="6177"/>
                </a:cubicBezTo>
                <a:cubicBezTo>
                  <a:pt x="24367" y="6147"/>
                  <a:pt x="24597" y="6118"/>
                  <a:pt x="24836" y="6078"/>
                </a:cubicBezTo>
                <a:cubicBezTo>
                  <a:pt x="25413" y="5994"/>
                  <a:pt x="25999" y="5910"/>
                  <a:pt x="26568" y="5910"/>
                </a:cubicBezTo>
                <a:cubicBezTo>
                  <a:pt x="27291" y="5910"/>
                  <a:pt x="27988" y="6045"/>
                  <a:pt x="28603" y="6487"/>
                </a:cubicBezTo>
                <a:cubicBezTo>
                  <a:pt x="29502" y="7137"/>
                  <a:pt x="30091" y="8036"/>
                  <a:pt x="30511" y="8995"/>
                </a:cubicBezTo>
                <a:lnTo>
                  <a:pt x="30651" y="8995"/>
                </a:lnTo>
                <a:cubicBezTo>
                  <a:pt x="30231" y="7996"/>
                  <a:pt x="29622" y="7057"/>
                  <a:pt x="28673" y="6377"/>
                </a:cubicBezTo>
                <a:cubicBezTo>
                  <a:pt x="28045" y="5933"/>
                  <a:pt x="27321" y="5797"/>
                  <a:pt x="26582" y="5797"/>
                </a:cubicBezTo>
                <a:cubicBezTo>
                  <a:pt x="25993" y="5797"/>
                  <a:pt x="25394" y="5883"/>
                  <a:pt x="24826" y="5968"/>
                </a:cubicBezTo>
                <a:lnTo>
                  <a:pt x="24826" y="5948"/>
                </a:lnTo>
                <a:cubicBezTo>
                  <a:pt x="24587" y="5988"/>
                  <a:pt x="24367" y="6018"/>
                  <a:pt x="24137" y="6048"/>
                </a:cubicBezTo>
                <a:cubicBezTo>
                  <a:pt x="22962" y="6182"/>
                  <a:pt x="21636" y="6312"/>
                  <a:pt x="20262" y="6312"/>
                </a:cubicBezTo>
                <a:cubicBezTo>
                  <a:pt x="19698" y="6312"/>
                  <a:pt x="19126" y="6290"/>
                  <a:pt x="18552" y="6237"/>
                </a:cubicBezTo>
                <a:cubicBezTo>
                  <a:pt x="17553" y="6147"/>
                  <a:pt x="16534" y="5968"/>
                  <a:pt x="15545" y="5798"/>
                </a:cubicBezTo>
                <a:cubicBezTo>
                  <a:pt x="14227" y="5568"/>
                  <a:pt x="12858" y="5328"/>
                  <a:pt x="11459" y="5278"/>
                </a:cubicBezTo>
                <a:cubicBezTo>
                  <a:pt x="11407" y="5277"/>
                  <a:pt x="11330" y="5276"/>
                  <a:pt x="11234" y="5276"/>
                </a:cubicBezTo>
                <a:close/>
                <a:moveTo>
                  <a:pt x="10772" y="4737"/>
                </a:moveTo>
                <a:cubicBezTo>
                  <a:pt x="10023" y="4737"/>
                  <a:pt x="7939" y="4824"/>
                  <a:pt x="7233" y="5838"/>
                </a:cubicBezTo>
                <a:cubicBezTo>
                  <a:pt x="7173" y="5908"/>
                  <a:pt x="7133" y="5988"/>
                  <a:pt x="7093" y="6078"/>
                </a:cubicBezTo>
                <a:cubicBezTo>
                  <a:pt x="6984" y="6157"/>
                  <a:pt x="6864" y="6227"/>
                  <a:pt x="6744" y="6277"/>
                </a:cubicBezTo>
                <a:cubicBezTo>
                  <a:pt x="6654" y="6327"/>
                  <a:pt x="6574" y="6367"/>
                  <a:pt x="6494" y="6417"/>
                </a:cubicBezTo>
                <a:lnTo>
                  <a:pt x="6464" y="6437"/>
                </a:lnTo>
                <a:lnTo>
                  <a:pt x="6464" y="6477"/>
                </a:lnTo>
                <a:cubicBezTo>
                  <a:pt x="6484" y="6657"/>
                  <a:pt x="6534" y="6827"/>
                  <a:pt x="6614" y="6987"/>
                </a:cubicBezTo>
                <a:cubicBezTo>
                  <a:pt x="6724" y="7226"/>
                  <a:pt x="6804" y="7416"/>
                  <a:pt x="6654" y="7876"/>
                </a:cubicBezTo>
                <a:cubicBezTo>
                  <a:pt x="6644" y="7896"/>
                  <a:pt x="6644" y="7906"/>
                  <a:pt x="6634" y="7926"/>
                </a:cubicBezTo>
                <a:lnTo>
                  <a:pt x="6764" y="7926"/>
                </a:lnTo>
                <a:cubicBezTo>
                  <a:pt x="6764" y="7926"/>
                  <a:pt x="6764" y="7916"/>
                  <a:pt x="6764" y="7916"/>
                </a:cubicBezTo>
                <a:cubicBezTo>
                  <a:pt x="6934" y="7406"/>
                  <a:pt x="6834" y="7177"/>
                  <a:pt x="6734" y="6937"/>
                </a:cubicBezTo>
                <a:cubicBezTo>
                  <a:pt x="6664" y="6797"/>
                  <a:pt x="6614" y="6647"/>
                  <a:pt x="6584" y="6497"/>
                </a:cubicBezTo>
                <a:cubicBezTo>
                  <a:pt x="6654" y="6457"/>
                  <a:pt x="6714" y="6427"/>
                  <a:pt x="6784" y="6387"/>
                </a:cubicBezTo>
                <a:cubicBezTo>
                  <a:pt x="6924" y="6327"/>
                  <a:pt x="7053" y="6247"/>
                  <a:pt x="7173" y="6157"/>
                </a:cubicBezTo>
                <a:lnTo>
                  <a:pt x="7183" y="6147"/>
                </a:lnTo>
                <a:lnTo>
                  <a:pt x="7193" y="6138"/>
                </a:lnTo>
                <a:cubicBezTo>
                  <a:pt x="7223" y="6048"/>
                  <a:pt x="7263" y="5978"/>
                  <a:pt x="7313" y="5898"/>
                </a:cubicBezTo>
                <a:cubicBezTo>
                  <a:pt x="7990" y="4941"/>
                  <a:pt x="10012" y="4857"/>
                  <a:pt x="10750" y="4857"/>
                </a:cubicBezTo>
                <a:cubicBezTo>
                  <a:pt x="10829" y="4857"/>
                  <a:pt x="10893" y="4858"/>
                  <a:pt x="10940" y="4859"/>
                </a:cubicBezTo>
                <a:cubicBezTo>
                  <a:pt x="12368" y="4899"/>
                  <a:pt x="13787" y="5138"/>
                  <a:pt x="15156" y="5358"/>
                </a:cubicBezTo>
                <a:cubicBezTo>
                  <a:pt x="16195" y="5528"/>
                  <a:pt x="17264" y="5708"/>
                  <a:pt x="18313" y="5798"/>
                </a:cubicBezTo>
                <a:cubicBezTo>
                  <a:pt x="18852" y="5842"/>
                  <a:pt x="19392" y="5861"/>
                  <a:pt x="19926" y="5861"/>
                </a:cubicBezTo>
                <a:cubicBezTo>
                  <a:pt x="21429" y="5861"/>
                  <a:pt x="22887" y="5710"/>
                  <a:pt x="24177" y="5548"/>
                </a:cubicBezTo>
                <a:cubicBezTo>
                  <a:pt x="24407" y="5518"/>
                  <a:pt x="24637" y="5488"/>
                  <a:pt x="24886" y="5448"/>
                </a:cubicBezTo>
                <a:cubicBezTo>
                  <a:pt x="25504" y="5358"/>
                  <a:pt x="26134" y="5264"/>
                  <a:pt x="26745" y="5264"/>
                </a:cubicBezTo>
                <a:cubicBezTo>
                  <a:pt x="27488" y="5264"/>
                  <a:pt x="28202" y="5403"/>
                  <a:pt x="28833" y="5858"/>
                </a:cubicBezTo>
                <a:cubicBezTo>
                  <a:pt x="29952" y="6657"/>
                  <a:pt x="30601" y="7816"/>
                  <a:pt x="31030" y="9015"/>
                </a:cubicBezTo>
                <a:lnTo>
                  <a:pt x="31170" y="9015"/>
                </a:lnTo>
                <a:cubicBezTo>
                  <a:pt x="30731" y="7776"/>
                  <a:pt x="30061" y="6577"/>
                  <a:pt x="28912" y="5748"/>
                </a:cubicBezTo>
                <a:cubicBezTo>
                  <a:pt x="28266" y="5293"/>
                  <a:pt x="27517" y="5154"/>
                  <a:pt x="26753" y="5154"/>
                </a:cubicBezTo>
                <a:cubicBezTo>
                  <a:pt x="26125" y="5154"/>
                  <a:pt x="25486" y="5248"/>
                  <a:pt x="24886" y="5338"/>
                </a:cubicBezTo>
                <a:lnTo>
                  <a:pt x="24876" y="5328"/>
                </a:lnTo>
                <a:cubicBezTo>
                  <a:pt x="24627" y="5368"/>
                  <a:pt x="24407" y="5398"/>
                  <a:pt x="24177" y="5428"/>
                </a:cubicBezTo>
                <a:cubicBezTo>
                  <a:pt x="22889" y="5591"/>
                  <a:pt x="21427" y="5737"/>
                  <a:pt x="19926" y="5737"/>
                </a:cubicBezTo>
                <a:cubicBezTo>
                  <a:pt x="19401" y="5737"/>
                  <a:pt x="18871" y="5719"/>
                  <a:pt x="18343" y="5678"/>
                </a:cubicBezTo>
                <a:cubicBezTo>
                  <a:pt x="17294" y="5588"/>
                  <a:pt x="16225" y="5408"/>
                  <a:pt x="15196" y="5238"/>
                </a:cubicBezTo>
                <a:cubicBezTo>
                  <a:pt x="13817" y="5009"/>
                  <a:pt x="12398" y="4779"/>
                  <a:pt x="10960" y="4739"/>
                </a:cubicBezTo>
                <a:cubicBezTo>
                  <a:pt x="10914" y="4738"/>
                  <a:pt x="10850" y="4737"/>
                  <a:pt x="10772" y="4737"/>
                </a:cubicBezTo>
                <a:close/>
                <a:moveTo>
                  <a:pt x="10303" y="4188"/>
                </a:moveTo>
                <a:cubicBezTo>
                  <a:pt x="9467" y="4188"/>
                  <a:pt x="7356" y="4287"/>
                  <a:pt x="6634" y="5318"/>
                </a:cubicBezTo>
                <a:cubicBezTo>
                  <a:pt x="6574" y="5398"/>
                  <a:pt x="6524" y="5488"/>
                  <a:pt x="6484" y="5578"/>
                </a:cubicBezTo>
                <a:cubicBezTo>
                  <a:pt x="6384" y="5658"/>
                  <a:pt x="6284" y="5728"/>
                  <a:pt x="6174" y="5778"/>
                </a:cubicBezTo>
                <a:cubicBezTo>
                  <a:pt x="6094" y="5828"/>
                  <a:pt x="6014" y="5878"/>
                  <a:pt x="5935" y="5928"/>
                </a:cubicBezTo>
                <a:lnTo>
                  <a:pt x="5905" y="5958"/>
                </a:lnTo>
                <a:lnTo>
                  <a:pt x="5905" y="5998"/>
                </a:lnTo>
                <a:cubicBezTo>
                  <a:pt x="5935" y="6187"/>
                  <a:pt x="6004" y="6367"/>
                  <a:pt x="6104" y="6537"/>
                </a:cubicBezTo>
                <a:cubicBezTo>
                  <a:pt x="6234" y="6787"/>
                  <a:pt x="6334" y="6987"/>
                  <a:pt x="6194" y="7466"/>
                </a:cubicBezTo>
                <a:cubicBezTo>
                  <a:pt x="6144" y="7606"/>
                  <a:pt x="6074" y="7746"/>
                  <a:pt x="5974" y="7866"/>
                </a:cubicBezTo>
                <a:lnTo>
                  <a:pt x="5964" y="7886"/>
                </a:lnTo>
                <a:lnTo>
                  <a:pt x="6114" y="7886"/>
                </a:lnTo>
                <a:cubicBezTo>
                  <a:pt x="6204" y="7766"/>
                  <a:pt x="6264" y="7636"/>
                  <a:pt x="6314" y="7496"/>
                </a:cubicBezTo>
                <a:cubicBezTo>
                  <a:pt x="6474" y="6967"/>
                  <a:pt x="6344" y="6727"/>
                  <a:pt x="6214" y="6467"/>
                </a:cubicBezTo>
                <a:cubicBezTo>
                  <a:pt x="6134" y="6327"/>
                  <a:pt x="6074" y="6167"/>
                  <a:pt x="6034" y="6008"/>
                </a:cubicBezTo>
                <a:cubicBezTo>
                  <a:pt x="6094" y="5968"/>
                  <a:pt x="6154" y="5928"/>
                  <a:pt x="6224" y="5888"/>
                </a:cubicBezTo>
                <a:cubicBezTo>
                  <a:pt x="6354" y="5828"/>
                  <a:pt x="6464" y="5748"/>
                  <a:pt x="6574" y="5658"/>
                </a:cubicBezTo>
                <a:lnTo>
                  <a:pt x="6584" y="5648"/>
                </a:lnTo>
                <a:lnTo>
                  <a:pt x="6584" y="5638"/>
                </a:lnTo>
                <a:cubicBezTo>
                  <a:pt x="6624" y="5548"/>
                  <a:pt x="6664" y="5468"/>
                  <a:pt x="6724" y="5388"/>
                </a:cubicBezTo>
                <a:cubicBezTo>
                  <a:pt x="7275" y="4590"/>
                  <a:pt x="8865" y="4307"/>
                  <a:pt x="10231" y="4307"/>
                </a:cubicBezTo>
                <a:cubicBezTo>
                  <a:pt x="10302" y="4307"/>
                  <a:pt x="10371" y="4308"/>
                  <a:pt x="10440" y="4309"/>
                </a:cubicBezTo>
                <a:cubicBezTo>
                  <a:pt x="11919" y="4339"/>
                  <a:pt x="13387" y="4569"/>
                  <a:pt x="14816" y="4799"/>
                </a:cubicBezTo>
                <a:cubicBezTo>
                  <a:pt x="15895" y="4969"/>
                  <a:pt x="17014" y="5148"/>
                  <a:pt x="18103" y="5228"/>
                </a:cubicBezTo>
                <a:cubicBezTo>
                  <a:pt x="18608" y="5266"/>
                  <a:pt x="19114" y="5283"/>
                  <a:pt x="19617" y="5283"/>
                </a:cubicBezTo>
                <a:cubicBezTo>
                  <a:pt x="21236" y="5283"/>
                  <a:pt x="22822" y="5112"/>
                  <a:pt x="24217" y="4929"/>
                </a:cubicBezTo>
                <a:cubicBezTo>
                  <a:pt x="24457" y="4899"/>
                  <a:pt x="24687" y="4859"/>
                  <a:pt x="24946" y="4819"/>
                </a:cubicBezTo>
                <a:cubicBezTo>
                  <a:pt x="25603" y="4718"/>
                  <a:pt x="26270" y="4616"/>
                  <a:pt x="26916" y="4616"/>
                </a:cubicBezTo>
                <a:cubicBezTo>
                  <a:pt x="27685" y="4616"/>
                  <a:pt x="28425" y="4761"/>
                  <a:pt x="29082" y="5228"/>
                </a:cubicBezTo>
                <a:cubicBezTo>
                  <a:pt x="30401" y="6177"/>
                  <a:pt x="31090" y="7606"/>
                  <a:pt x="31530" y="9035"/>
                </a:cubicBezTo>
                <a:lnTo>
                  <a:pt x="31660" y="9035"/>
                </a:lnTo>
                <a:cubicBezTo>
                  <a:pt x="31220" y="7566"/>
                  <a:pt x="30511" y="6098"/>
                  <a:pt x="29152" y="5128"/>
                </a:cubicBezTo>
                <a:cubicBezTo>
                  <a:pt x="28488" y="4659"/>
                  <a:pt x="27718" y="4513"/>
                  <a:pt x="26930" y="4513"/>
                </a:cubicBezTo>
                <a:cubicBezTo>
                  <a:pt x="26261" y="4513"/>
                  <a:pt x="25579" y="4618"/>
                  <a:pt x="24936" y="4719"/>
                </a:cubicBezTo>
                <a:lnTo>
                  <a:pt x="24936" y="4699"/>
                </a:lnTo>
                <a:cubicBezTo>
                  <a:pt x="24687" y="4739"/>
                  <a:pt x="24447" y="4779"/>
                  <a:pt x="24207" y="4809"/>
                </a:cubicBezTo>
                <a:cubicBezTo>
                  <a:pt x="22820" y="4992"/>
                  <a:pt x="21241" y="5163"/>
                  <a:pt x="19634" y="5163"/>
                </a:cubicBezTo>
                <a:cubicBezTo>
                  <a:pt x="19135" y="5163"/>
                  <a:pt x="18633" y="5146"/>
                  <a:pt x="18133" y="5108"/>
                </a:cubicBezTo>
                <a:cubicBezTo>
                  <a:pt x="17034" y="5029"/>
                  <a:pt x="15925" y="4849"/>
                  <a:pt x="14846" y="4679"/>
                </a:cubicBezTo>
                <a:cubicBezTo>
                  <a:pt x="13417" y="4459"/>
                  <a:pt x="11949" y="4219"/>
                  <a:pt x="10450" y="4189"/>
                </a:cubicBezTo>
                <a:cubicBezTo>
                  <a:pt x="10407" y="4189"/>
                  <a:pt x="10358" y="4188"/>
                  <a:pt x="10303" y="4188"/>
                </a:cubicBezTo>
                <a:close/>
                <a:moveTo>
                  <a:pt x="9825" y="3649"/>
                </a:moveTo>
                <a:cubicBezTo>
                  <a:pt x="8984" y="3649"/>
                  <a:pt x="6773" y="3758"/>
                  <a:pt x="6034" y="4819"/>
                </a:cubicBezTo>
                <a:cubicBezTo>
                  <a:pt x="5964" y="4909"/>
                  <a:pt x="5915" y="4999"/>
                  <a:pt x="5875" y="5108"/>
                </a:cubicBezTo>
                <a:cubicBezTo>
                  <a:pt x="5795" y="5178"/>
                  <a:pt x="5695" y="5248"/>
                  <a:pt x="5595" y="5308"/>
                </a:cubicBezTo>
                <a:cubicBezTo>
                  <a:pt x="5515" y="5348"/>
                  <a:pt x="5445" y="5408"/>
                  <a:pt x="5365" y="5468"/>
                </a:cubicBezTo>
                <a:lnTo>
                  <a:pt x="5335" y="5488"/>
                </a:lnTo>
                <a:lnTo>
                  <a:pt x="5345" y="5528"/>
                </a:lnTo>
                <a:cubicBezTo>
                  <a:pt x="5395" y="5728"/>
                  <a:pt x="5485" y="5928"/>
                  <a:pt x="5595" y="6098"/>
                </a:cubicBezTo>
                <a:cubicBezTo>
                  <a:pt x="5755" y="6357"/>
                  <a:pt x="5875" y="6567"/>
                  <a:pt x="5735" y="7067"/>
                </a:cubicBezTo>
                <a:cubicBezTo>
                  <a:pt x="5685" y="7226"/>
                  <a:pt x="5605" y="7376"/>
                  <a:pt x="5505" y="7516"/>
                </a:cubicBezTo>
                <a:cubicBezTo>
                  <a:pt x="5415" y="7636"/>
                  <a:pt x="5325" y="7756"/>
                  <a:pt x="5225" y="7856"/>
                </a:cubicBezTo>
                <a:lnTo>
                  <a:pt x="5385" y="7856"/>
                </a:lnTo>
                <a:cubicBezTo>
                  <a:pt x="5465" y="7776"/>
                  <a:pt x="5545" y="7676"/>
                  <a:pt x="5605" y="7576"/>
                </a:cubicBezTo>
                <a:cubicBezTo>
                  <a:pt x="5715" y="7436"/>
                  <a:pt x="5805" y="7266"/>
                  <a:pt x="5855" y="7097"/>
                </a:cubicBezTo>
                <a:cubicBezTo>
                  <a:pt x="6014" y="6547"/>
                  <a:pt x="5855" y="6297"/>
                  <a:pt x="5705" y="6028"/>
                </a:cubicBezTo>
                <a:cubicBezTo>
                  <a:pt x="5605" y="5878"/>
                  <a:pt x="5535" y="5708"/>
                  <a:pt x="5485" y="5528"/>
                </a:cubicBezTo>
                <a:cubicBezTo>
                  <a:pt x="5545" y="5488"/>
                  <a:pt x="5605" y="5438"/>
                  <a:pt x="5665" y="5408"/>
                </a:cubicBezTo>
                <a:cubicBezTo>
                  <a:pt x="5775" y="5348"/>
                  <a:pt x="5875" y="5278"/>
                  <a:pt x="5974" y="5198"/>
                </a:cubicBezTo>
                <a:lnTo>
                  <a:pt x="5984" y="5188"/>
                </a:lnTo>
                <a:lnTo>
                  <a:pt x="5984" y="5168"/>
                </a:lnTo>
                <a:cubicBezTo>
                  <a:pt x="6014" y="5069"/>
                  <a:pt x="6064" y="4979"/>
                  <a:pt x="6124" y="4899"/>
                </a:cubicBezTo>
                <a:cubicBezTo>
                  <a:pt x="6834" y="3886"/>
                  <a:pt x="8996" y="3779"/>
                  <a:pt x="9817" y="3779"/>
                </a:cubicBezTo>
                <a:cubicBezTo>
                  <a:pt x="9862" y="3779"/>
                  <a:pt x="9904" y="3779"/>
                  <a:pt x="9941" y="3780"/>
                </a:cubicBezTo>
                <a:cubicBezTo>
                  <a:pt x="11469" y="3800"/>
                  <a:pt x="12998" y="4030"/>
                  <a:pt x="14466" y="4259"/>
                </a:cubicBezTo>
                <a:cubicBezTo>
                  <a:pt x="15585" y="4429"/>
                  <a:pt x="16754" y="4609"/>
                  <a:pt x="17903" y="4679"/>
                </a:cubicBezTo>
                <a:cubicBezTo>
                  <a:pt x="18380" y="4712"/>
                  <a:pt x="18856" y="4726"/>
                  <a:pt x="19328" y="4726"/>
                </a:cubicBezTo>
                <a:cubicBezTo>
                  <a:pt x="21025" y="4726"/>
                  <a:pt x="22687" y="4538"/>
                  <a:pt x="24257" y="4319"/>
                </a:cubicBezTo>
                <a:cubicBezTo>
                  <a:pt x="24497" y="4289"/>
                  <a:pt x="24746" y="4249"/>
                  <a:pt x="25006" y="4209"/>
                </a:cubicBezTo>
                <a:cubicBezTo>
                  <a:pt x="25694" y="4099"/>
                  <a:pt x="26396" y="3989"/>
                  <a:pt x="27077" y="3989"/>
                </a:cubicBezTo>
                <a:cubicBezTo>
                  <a:pt x="27879" y="3989"/>
                  <a:pt x="28651" y="4142"/>
                  <a:pt x="29332" y="4629"/>
                </a:cubicBezTo>
                <a:cubicBezTo>
                  <a:pt x="30181" y="5238"/>
                  <a:pt x="31230" y="6287"/>
                  <a:pt x="31990" y="9075"/>
                </a:cubicBezTo>
                <a:lnTo>
                  <a:pt x="32129" y="9075"/>
                </a:lnTo>
                <a:cubicBezTo>
                  <a:pt x="31700" y="7446"/>
                  <a:pt x="30971" y="5638"/>
                  <a:pt x="29402" y="4519"/>
                </a:cubicBezTo>
                <a:cubicBezTo>
                  <a:pt x="28706" y="4021"/>
                  <a:pt x="27910" y="3868"/>
                  <a:pt x="27094" y="3868"/>
                </a:cubicBezTo>
                <a:cubicBezTo>
                  <a:pt x="26388" y="3868"/>
                  <a:pt x="25668" y="3983"/>
                  <a:pt x="24986" y="4089"/>
                </a:cubicBezTo>
                <a:lnTo>
                  <a:pt x="24986" y="4079"/>
                </a:lnTo>
                <a:cubicBezTo>
                  <a:pt x="24737" y="4119"/>
                  <a:pt x="24487" y="4159"/>
                  <a:pt x="24247" y="4189"/>
                </a:cubicBezTo>
                <a:cubicBezTo>
                  <a:pt x="22666" y="4403"/>
                  <a:pt x="20991" y="4591"/>
                  <a:pt x="19276" y="4591"/>
                </a:cubicBezTo>
                <a:cubicBezTo>
                  <a:pt x="18824" y="4591"/>
                  <a:pt x="18369" y="4578"/>
                  <a:pt x="17913" y="4549"/>
                </a:cubicBezTo>
                <a:cubicBezTo>
                  <a:pt x="16774" y="4469"/>
                  <a:pt x="15615" y="4299"/>
                  <a:pt x="14486" y="4119"/>
                </a:cubicBezTo>
                <a:cubicBezTo>
                  <a:pt x="13018" y="3900"/>
                  <a:pt x="11489" y="3660"/>
                  <a:pt x="9951" y="3650"/>
                </a:cubicBezTo>
                <a:cubicBezTo>
                  <a:pt x="9913" y="3649"/>
                  <a:pt x="9871" y="3649"/>
                  <a:pt x="9825" y="3649"/>
                </a:cubicBezTo>
                <a:close/>
                <a:moveTo>
                  <a:pt x="9451" y="3100"/>
                </a:moveTo>
                <a:cubicBezTo>
                  <a:pt x="8502" y="3100"/>
                  <a:pt x="6204" y="3210"/>
                  <a:pt x="5435" y="4309"/>
                </a:cubicBezTo>
                <a:cubicBezTo>
                  <a:pt x="5365" y="4409"/>
                  <a:pt x="5315" y="4509"/>
                  <a:pt x="5265" y="4619"/>
                </a:cubicBezTo>
                <a:cubicBezTo>
                  <a:pt x="5195" y="4699"/>
                  <a:pt x="5115" y="4759"/>
                  <a:pt x="5025" y="4819"/>
                </a:cubicBezTo>
                <a:cubicBezTo>
                  <a:pt x="4945" y="4869"/>
                  <a:pt x="4876" y="4929"/>
                  <a:pt x="4806" y="4989"/>
                </a:cubicBezTo>
                <a:lnTo>
                  <a:pt x="4786" y="5019"/>
                </a:lnTo>
                <a:lnTo>
                  <a:pt x="4786" y="5049"/>
                </a:lnTo>
                <a:cubicBezTo>
                  <a:pt x="4856" y="5268"/>
                  <a:pt x="4955" y="5468"/>
                  <a:pt x="5085" y="5658"/>
                </a:cubicBezTo>
                <a:cubicBezTo>
                  <a:pt x="5265" y="5928"/>
                  <a:pt x="5405" y="6157"/>
                  <a:pt x="5275" y="6657"/>
                </a:cubicBezTo>
                <a:cubicBezTo>
                  <a:pt x="5225" y="6827"/>
                  <a:pt x="5135" y="6997"/>
                  <a:pt x="5025" y="7147"/>
                </a:cubicBezTo>
                <a:cubicBezTo>
                  <a:pt x="4846" y="7386"/>
                  <a:pt x="4646" y="7616"/>
                  <a:pt x="4416" y="7816"/>
                </a:cubicBezTo>
                <a:lnTo>
                  <a:pt x="4586" y="7826"/>
                </a:lnTo>
                <a:cubicBezTo>
                  <a:pt x="4786" y="7646"/>
                  <a:pt x="4975" y="7436"/>
                  <a:pt x="5125" y="7216"/>
                </a:cubicBezTo>
                <a:cubicBezTo>
                  <a:pt x="5245" y="7057"/>
                  <a:pt x="5335" y="6877"/>
                  <a:pt x="5395" y="6687"/>
                </a:cubicBezTo>
                <a:cubicBezTo>
                  <a:pt x="5545" y="6128"/>
                  <a:pt x="5365" y="5858"/>
                  <a:pt x="5185" y="5578"/>
                </a:cubicBezTo>
                <a:cubicBezTo>
                  <a:pt x="5075" y="5418"/>
                  <a:pt x="4975" y="5238"/>
                  <a:pt x="4916" y="5049"/>
                </a:cubicBezTo>
                <a:cubicBezTo>
                  <a:pt x="4975" y="5009"/>
                  <a:pt x="5035" y="4959"/>
                  <a:pt x="5095" y="4919"/>
                </a:cubicBezTo>
                <a:cubicBezTo>
                  <a:pt x="5195" y="4849"/>
                  <a:pt x="5285" y="4779"/>
                  <a:pt x="5375" y="4689"/>
                </a:cubicBezTo>
                <a:lnTo>
                  <a:pt x="5375" y="4679"/>
                </a:lnTo>
                <a:lnTo>
                  <a:pt x="5375" y="4669"/>
                </a:lnTo>
                <a:cubicBezTo>
                  <a:pt x="5415" y="4569"/>
                  <a:pt x="5465" y="4469"/>
                  <a:pt x="5535" y="4379"/>
                </a:cubicBezTo>
                <a:cubicBezTo>
                  <a:pt x="6274" y="3320"/>
                  <a:pt x="8512" y="3220"/>
                  <a:pt x="9441" y="3220"/>
                </a:cubicBezTo>
                <a:cubicBezTo>
                  <a:pt x="11030" y="3230"/>
                  <a:pt x="12598" y="3460"/>
                  <a:pt x="14127" y="3680"/>
                </a:cubicBezTo>
                <a:cubicBezTo>
                  <a:pt x="15286" y="3860"/>
                  <a:pt x="16494" y="4030"/>
                  <a:pt x="17693" y="4099"/>
                </a:cubicBezTo>
                <a:cubicBezTo>
                  <a:pt x="18138" y="4127"/>
                  <a:pt x="18583" y="4139"/>
                  <a:pt x="19025" y="4139"/>
                </a:cubicBezTo>
                <a:cubicBezTo>
                  <a:pt x="20838" y="4139"/>
                  <a:pt x="22621" y="3931"/>
                  <a:pt x="24307" y="3690"/>
                </a:cubicBezTo>
                <a:cubicBezTo>
                  <a:pt x="24557" y="3660"/>
                  <a:pt x="24806" y="3620"/>
                  <a:pt x="25056" y="3570"/>
                </a:cubicBezTo>
                <a:cubicBezTo>
                  <a:pt x="25794" y="3453"/>
                  <a:pt x="26543" y="3332"/>
                  <a:pt x="27264" y="3332"/>
                </a:cubicBezTo>
                <a:cubicBezTo>
                  <a:pt x="28087" y="3332"/>
                  <a:pt x="28875" y="3489"/>
                  <a:pt x="29572" y="3990"/>
                </a:cubicBezTo>
                <a:cubicBezTo>
                  <a:pt x="31310" y="5228"/>
                  <a:pt x="32030" y="7316"/>
                  <a:pt x="32449" y="9085"/>
                </a:cubicBezTo>
                <a:lnTo>
                  <a:pt x="32569" y="9085"/>
                </a:lnTo>
                <a:cubicBezTo>
                  <a:pt x="32149" y="7296"/>
                  <a:pt x="31420" y="5148"/>
                  <a:pt x="29642" y="3880"/>
                </a:cubicBezTo>
                <a:cubicBezTo>
                  <a:pt x="28927" y="3377"/>
                  <a:pt x="28105" y="3219"/>
                  <a:pt x="27265" y="3219"/>
                </a:cubicBezTo>
                <a:cubicBezTo>
                  <a:pt x="26520" y="3219"/>
                  <a:pt x="25760" y="3343"/>
                  <a:pt x="25046" y="3460"/>
                </a:cubicBezTo>
                <a:lnTo>
                  <a:pt x="25036" y="3450"/>
                </a:lnTo>
                <a:cubicBezTo>
                  <a:pt x="24786" y="3500"/>
                  <a:pt x="24537" y="3540"/>
                  <a:pt x="24287" y="3570"/>
                </a:cubicBezTo>
                <a:cubicBezTo>
                  <a:pt x="22617" y="3811"/>
                  <a:pt x="20837" y="4019"/>
                  <a:pt x="19030" y="4019"/>
                </a:cubicBezTo>
                <a:cubicBezTo>
                  <a:pt x="18589" y="4019"/>
                  <a:pt x="18146" y="4007"/>
                  <a:pt x="17703" y="3980"/>
                </a:cubicBezTo>
                <a:cubicBezTo>
                  <a:pt x="16514" y="3910"/>
                  <a:pt x="15316" y="3730"/>
                  <a:pt x="14147" y="3560"/>
                </a:cubicBezTo>
                <a:cubicBezTo>
                  <a:pt x="12618" y="3340"/>
                  <a:pt x="11040" y="3110"/>
                  <a:pt x="9451" y="3100"/>
                </a:cubicBezTo>
                <a:close/>
                <a:moveTo>
                  <a:pt x="9045" y="2561"/>
                </a:moveTo>
                <a:cubicBezTo>
                  <a:pt x="9011" y="2561"/>
                  <a:pt x="8976" y="2561"/>
                  <a:pt x="8942" y="2561"/>
                </a:cubicBezTo>
                <a:cubicBezTo>
                  <a:pt x="8412" y="2561"/>
                  <a:pt x="5695" y="2631"/>
                  <a:pt x="4766" y="3960"/>
                </a:cubicBezTo>
                <a:cubicBezTo>
                  <a:pt x="4726" y="4020"/>
                  <a:pt x="4686" y="4079"/>
                  <a:pt x="4656" y="4139"/>
                </a:cubicBezTo>
                <a:cubicBezTo>
                  <a:pt x="4596" y="4229"/>
                  <a:pt x="4526" y="4299"/>
                  <a:pt x="4436" y="4349"/>
                </a:cubicBezTo>
                <a:cubicBezTo>
                  <a:pt x="4366" y="4399"/>
                  <a:pt x="4296" y="4459"/>
                  <a:pt x="4236" y="4519"/>
                </a:cubicBezTo>
                <a:lnTo>
                  <a:pt x="4216" y="4549"/>
                </a:lnTo>
                <a:lnTo>
                  <a:pt x="4226" y="4579"/>
                </a:lnTo>
                <a:cubicBezTo>
                  <a:pt x="4296" y="4809"/>
                  <a:pt x="4416" y="5019"/>
                  <a:pt x="4566" y="5208"/>
                </a:cubicBezTo>
                <a:cubicBezTo>
                  <a:pt x="4766" y="5488"/>
                  <a:pt x="4935" y="5728"/>
                  <a:pt x="4816" y="6257"/>
                </a:cubicBezTo>
                <a:cubicBezTo>
                  <a:pt x="4756" y="6447"/>
                  <a:pt x="4666" y="6627"/>
                  <a:pt x="4546" y="6787"/>
                </a:cubicBezTo>
                <a:cubicBezTo>
                  <a:pt x="4266" y="7157"/>
                  <a:pt x="3936" y="7496"/>
                  <a:pt x="3577" y="7786"/>
                </a:cubicBezTo>
                <a:lnTo>
                  <a:pt x="3757" y="7796"/>
                </a:lnTo>
                <a:cubicBezTo>
                  <a:pt x="4096" y="7516"/>
                  <a:pt x="4396" y="7206"/>
                  <a:pt x="4656" y="6857"/>
                </a:cubicBezTo>
                <a:cubicBezTo>
                  <a:pt x="4786" y="6687"/>
                  <a:pt x="4876" y="6487"/>
                  <a:pt x="4935" y="6287"/>
                </a:cubicBezTo>
                <a:cubicBezTo>
                  <a:pt x="5075" y="5698"/>
                  <a:pt x="4876" y="5428"/>
                  <a:pt x="4666" y="5138"/>
                </a:cubicBezTo>
                <a:cubicBezTo>
                  <a:pt x="4536" y="4969"/>
                  <a:pt x="4436" y="4779"/>
                  <a:pt x="4366" y="4579"/>
                </a:cubicBezTo>
                <a:cubicBezTo>
                  <a:pt x="4406" y="4529"/>
                  <a:pt x="4456" y="4489"/>
                  <a:pt x="4516" y="4459"/>
                </a:cubicBezTo>
                <a:cubicBezTo>
                  <a:pt x="4616" y="4389"/>
                  <a:pt x="4706" y="4309"/>
                  <a:pt x="4776" y="4209"/>
                </a:cubicBezTo>
                <a:cubicBezTo>
                  <a:pt x="4806" y="4149"/>
                  <a:pt x="4836" y="4089"/>
                  <a:pt x="4876" y="4040"/>
                </a:cubicBezTo>
                <a:cubicBezTo>
                  <a:pt x="5775" y="2761"/>
                  <a:pt x="8432" y="2691"/>
                  <a:pt x="8952" y="2691"/>
                </a:cubicBezTo>
                <a:cubicBezTo>
                  <a:pt x="10570" y="2691"/>
                  <a:pt x="12209" y="2911"/>
                  <a:pt x="13777" y="3140"/>
                </a:cubicBezTo>
                <a:cubicBezTo>
                  <a:pt x="14996" y="3310"/>
                  <a:pt x="16245" y="3480"/>
                  <a:pt x="17483" y="3550"/>
                </a:cubicBezTo>
                <a:cubicBezTo>
                  <a:pt x="17873" y="3570"/>
                  <a:pt x="18262" y="3579"/>
                  <a:pt x="18650" y="3579"/>
                </a:cubicBezTo>
                <a:cubicBezTo>
                  <a:pt x="20602" y="3579"/>
                  <a:pt x="22530" y="3347"/>
                  <a:pt x="24347" y="3080"/>
                </a:cubicBezTo>
                <a:cubicBezTo>
                  <a:pt x="24597" y="3050"/>
                  <a:pt x="24856" y="3001"/>
                  <a:pt x="25126" y="2961"/>
                </a:cubicBezTo>
                <a:cubicBezTo>
                  <a:pt x="25902" y="2828"/>
                  <a:pt x="26688" y="2696"/>
                  <a:pt x="27447" y="2696"/>
                </a:cubicBezTo>
                <a:cubicBezTo>
                  <a:pt x="28291" y="2696"/>
                  <a:pt x="29101" y="2860"/>
                  <a:pt x="29822" y="3370"/>
                </a:cubicBezTo>
                <a:cubicBezTo>
                  <a:pt x="31710" y="4719"/>
                  <a:pt x="32429" y="7057"/>
                  <a:pt x="32849" y="8935"/>
                </a:cubicBezTo>
                <a:cubicBezTo>
                  <a:pt x="32859" y="8995"/>
                  <a:pt x="32869" y="9055"/>
                  <a:pt x="32879" y="9115"/>
                </a:cubicBezTo>
                <a:lnTo>
                  <a:pt x="33019" y="9115"/>
                </a:lnTo>
                <a:cubicBezTo>
                  <a:pt x="32999" y="9045"/>
                  <a:pt x="32989" y="8975"/>
                  <a:pt x="32969" y="8905"/>
                </a:cubicBezTo>
                <a:cubicBezTo>
                  <a:pt x="32549" y="6997"/>
                  <a:pt x="31820" y="4629"/>
                  <a:pt x="29892" y="3260"/>
                </a:cubicBezTo>
                <a:cubicBezTo>
                  <a:pt x="29153" y="2742"/>
                  <a:pt x="28307" y="2577"/>
                  <a:pt x="27440" y="2577"/>
                </a:cubicBezTo>
                <a:cubicBezTo>
                  <a:pt x="26654" y="2577"/>
                  <a:pt x="25852" y="2712"/>
                  <a:pt x="25096" y="2841"/>
                </a:cubicBezTo>
                <a:lnTo>
                  <a:pt x="25096" y="2831"/>
                </a:lnTo>
                <a:cubicBezTo>
                  <a:pt x="24836" y="2871"/>
                  <a:pt x="24577" y="2921"/>
                  <a:pt x="24327" y="2951"/>
                </a:cubicBezTo>
                <a:cubicBezTo>
                  <a:pt x="22510" y="3217"/>
                  <a:pt x="20596" y="3449"/>
                  <a:pt x="18648" y="3449"/>
                </a:cubicBezTo>
                <a:cubicBezTo>
                  <a:pt x="18261" y="3449"/>
                  <a:pt x="17873" y="3440"/>
                  <a:pt x="17483" y="3420"/>
                </a:cubicBezTo>
                <a:cubicBezTo>
                  <a:pt x="16255" y="3350"/>
                  <a:pt x="15006" y="3180"/>
                  <a:pt x="13787" y="3010"/>
                </a:cubicBezTo>
                <a:cubicBezTo>
                  <a:pt x="12242" y="2786"/>
                  <a:pt x="10649" y="2561"/>
                  <a:pt x="9045" y="2561"/>
                </a:cubicBezTo>
                <a:close/>
                <a:moveTo>
                  <a:pt x="27594" y="1935"/>
                </a:moveTo>
                <a:cubicBezTo>
                  <a:pt x="26775" y="1935"/>
                  <a:pt x="25937" y="2078"/>
                  <a:pt x="25146" y="2211"/>
                </a:cubicBezTo>
                <a:lnTo>
                  <a:pt x="25146" y="2201"/>
                </a:lnTo>
                <a:cubicBezTo>
                  <a:pt x="24886" y="2251"/>
                  <a:pt x="24617" y="2291"/>
                  <a:pt x="24367" y="2331"/>
                </a:cubicBezTo>
                <a:cubicBezTo>
                  <a:pt x="22449" y="2621"/>
                  <a:pt x="20408" y="2874"/>
                  <a:pt x="18343" y="2874"/>
                </a:cubicBezTo>
                <a:cubicBezTo>
                  <a:pt x="17987" y="2874"/>
                  <a:pt x="17630" y="2867"/>
                  <a:pt x="17274" y="2851"/>
                </a:cubicBezTo>
                <a:cubicBezTo>
                  <a:pt x="16005" y="2791"/>
                  <a:pt x="14716" y="2611"/>
                  <a:pt x="13467" y="2441"/>
                </a:cubicBezTo>
                <a:cubicBezTo>
                  <a:pt x="11896" y="2230"/>
                  <a:pt x="10269" y="2010"/>
                  <a:pt x="8649" y="2010"/>
                </a:cubicBezTo>
                <a:cubicBezTo>
                  <a:pt x="8580" y="2010"/>
                  <a:pt x="8511" y="2011"/>
                  <a:pt x="8442" y="2011"/>
                </a:cubicBezTo>
                <a:cubicBezTo>
                  <a:pt x="7673" y="2011"/>
                  <a:pt x="5085" y="2131"/>
                  <a:pt x="4186" y="3410"/>
                </a:cubicBezTo>
                <a:cubicBezTo>
                  <a:pt x="4136" y="3490"/>
                  <a:pt x="4086" y="3570"/>
                  <a:pt x="4046" y="3660"/>
                </a:cubicBezTo>
                <a:cubicBezTo>
                  <a:pt x="3996" y="3740"/>
                  <a:pt x="3926" y="3810"/>
                  <a:pt x="3857" y="3870"/>
                </a:cubicBezTo>
                <a:cubicBezTo>
                  <a:pt x="3787" y="3920"/>
                  <a:pt x="3727" y="3980"/>
                  <a:pt x="3677" y="4049"/>
                </a:cubicBezTo>
                <a:lnTo>
                  <a:pt x="3657" y="4079"/>
                </a:lnTo>
                <a:lnTo>
                  <a:pt x="3667" y="4109"/>
                </a:lnTo>
                <a:cubicBezTo>
                  <a:pt x="3757" y="4349"/>
                  <a:pt x="3876" y="4569"/>
                  <a:pt x="4046" y="4769"/>
                </a:cubicBezTo>
                <a:cubicBezTo>
                  <a:pt x="4276" y="5059"/>
                  <a:pt x="4466" y="5308"/>
                  <a:pt x="4346" y="5848"/>
                </a:cubicBezTo>
                <a:cubicBezTo>
                  <a:pt x="4286" y="6058"/>
                  <a:pt x="4196" y="6257"/>
                  <a:pt x="4066" y="6427"/>
                </a:cubicBezTo>
                <a:cubicBezTo>
                  <a:pt x="3757" y="6877"/>
                  <a:pt x="3237" y="7326"/>
                  <a:pt x="2688" y="7756"/>
                </a:cubicBezTo>
                <a:lnTo>
                  <a:pt x="2887" y="7766"/>
                </a:lnTo>
                <a:cubicBezTo>
                  <a:pt x="3387" y="7356"/>
                  <a:pt x="3867" y="6927"/>
                  <a:pt x="4166" y="6497"/>
                </a:cubicBezTo>
                <a:cubicBezTo>
                  <a:pt x="4306" y="6317"/>
                  <a:pt x="4406" y="6098"/>
                  <a:pt x="4466" y="5878"/>
                </a:cubicBezTo>
                <a:cubicBezTo>
                  <a:pt x="4596" y="5278"/>
                  <a:pt x="4376" y="4989"/>
                  <a:pt x="4146" y="4689"/>
                </a:cubicBezTo>
                <a:cubicBezTo>
                  <a:pt x="3996" y="4509"/>
                  <a:pt x="3876" y="4309"/>
                  <a:pt x="3787" y="4099"/>
                </a:cubicBezTo>
                <a:cubicBezTo>
                  <a:pt x="3827" y="4049"/>
                  <a:pt x="3876" y="4010"/>
                  <a:pt x="3926" y="3970"/>
                </a:cubicBezTo>
                <a:cubicBezTo>
                  <a:pt x="4016" y="3900"/>
                  <a:pt x="4096" y="3820"/>
                  <a:pt x="4156" y="3720"/>
                </a:cubicBezTo>
                <a:cubicBezTo>
                  <a:pt x="4196" y="3640"/>
                  <a:pt x="4236" y="3570"/>
                  <a:pt x="4286" y="3490"/>
                </a:cubicBezTo>
                <a:cubicBezTo>
                  <a:pt x="5145" y="2271"/>
                  <a:pt x="7683" y="2151"/>
                  <a:pt x="8442" y="2151"/>
                </a:cubicBezTo>
                <a:cubicBezTo>
                  <a:pt x="8511" y="2150"/>
                  <a:pt x="8579" y="2150"/>
                  <a:pt x="8648" y="2150"/>
                </a:cubicBezTo>
                <a:cubicBezTo>
                  <a:pt x="10258" y="2150"/>
                  <a:pt x="11875" y="2370"/>
                  <a:pt x="13437" y="2581"/>
                </a:cubicBezTo>
                <a:cubicBezTo>
                  <a:pt x="14686" y="2751"/>
                  <a:pt x="15985" y="2931"/>
                  <a:pt x="17264" y="2991"/>
                </a:cubicBezTo>
                <a:cubicBezTo>
                  <a:pt x="17614" y="3006"/>
                  <a:pt x="17964" y="3014"/>
                  <a:pt x="18313" y="3014"/>
                </a:cubicBezTo>
                <a:cubicBezTo>
                  <a:pt x="20393" y="3014"/>
                  <a:pt x="22444" y="2753"/>
                  <a:pt x="24377" y="2471"/>
                </a:cubicBezTo>
                <a:cubicBezTo>
                  <a:pt x="24637" y="2431"/>
                  <a:pt x="24906" y="2381"/>
                  <a:pt x="25166" y="2341"/>
                </a:cubicBezTo>
                <a:cubicBezTo>
                  <a:pt x="25948" y="2212"/>
                  <a:pt x="26780" y="2071"/>
                  <a:pt x="27590" y="2071"/>
                </a:cubicBezTo>
                <a:cubicBezTo>
                  <a:pt x="28468" y="2071"/>
                  <a:pt x="29319" y="2236"/>
                  <a:pt x="30051" y="2761"/>
                </a:cubicBezTo>
                <a:cubicBezTo>
                  <a:pt x="32020" y="4149"/>
                  <a:pt x="32749" y="6567"/>
                  <a:pt x="33168" y="8525"/>
                </a:cubicBezTo>
                <a:cubicBezTo>
                  <a:pt x="33208" y="8735"/>
                  <a:pt x="33258" y="8935"/>
                  <a:pt x="33298" y="9145"/>
                </a:cubicBezTo>
                <a:lnTo>
                  <a:pt x="33418" y="9145"/>
                </a:lnTo>
                <a:cubicBezTo>
                  <a:pt x="33388" y="8925"/>
                  <a:pt x="33338" y="8705"/>
                  <a:pt x="33298" y="8495"/>
                </a:cubicBezTo>
                <a:cubicBezTo>
                  <a:pt x="32869" y="6517"/>
                  <a:pt x="32129" y="4069"/>
                  <a:pt x="30131" y="2651"/>
                </a:cubicBezTo>
                <a:cubicBezTo>
                  <a:pt x="29368" y="2107"/>
                  <a:pt x="28493" y="1935"/>
                  <a:pt x="27594" y="1935"/>
                </a:cubicBezTo>
                <a:close/>
                <a:moveTo>
                  <a:pt x="28102" y="1"/>
                </a:moveTo>
                <a:cubicBezTo>
                  <a:pt x="27166" y="1"/>
                  <a:pt x="26206" y="172"/>
                  <a:pt x="25306" y="333"/>
                </a:cubicBezTo>
                <a:cubicBezTo>
                  <a:pt x="25026" y="383"/>
                  <a:pt x="24746" y="433"/>
                  <a:pt x="24477" y="473"/>
                </a:cubicBezTo>
                <a:cubicBezTo>
                  <a:pt x="22198" y="844"/>
                  <a:pt x="19772" y="1173"/>
                  <a:pt x="17384" y="1173"/>
                </a:cubicBezTo>
                <a:cubicBezTo>
                  <a:pt x="17134" y="1173"/>
                  <a:pt x="16884" y="1170"/>
                  <a:pt x="16634" y="1162"/>
                </a:cubicBezTo>
                <a:cubicBezTo>
                  <a:pt x="15216" y="1112"/>
                  <a:pt x="13787" y="942"/>
                  <a:pt x="12398" y="773"/>
                </a:cubicBezTo>
                <a:cubicBezTo>
                  <a:pt x="10753" y="570"/>
                  <a:pt x="9066" y="368"/>
                  <a:pt x="7375" y="368"/>
                </a:cubicBezTo>
                <a:cubicBezTo>
                  <a:pt x="7228" y="368"/>
                  <a:pt x="7081" y="370"/>
                  <a:pt x="6934" y="373"/>
                </a:cubicBezTo>
                <a:cubicBezTo>
                  <a:pt x="4556" y="433"/>
                  <a:pt x="3037" y="903"/>
                  <a:pt x="2438" y="1772"/>
                </a:cubicBezTo>
                <a:cubicBezTo>
                  <a:pt x="2338" y="1902"/>
                  <a:pt x="2268" y="2051"/>
                  <a:pt x="2218" y="2211"/>
                </a:cubicBezTo>
                <a:cubicBezTo>
                  <a:pt x="2198" y="2271"/>
                  <a:pt x="2168" y="2321"/>
                  <a:pt x="2128" y="2381"/>
                </a:cubicBezTo>
                <a:lnTo>
                  <a:pt x="2088" y="2431"/>
                </a:lnTo>
                <a:cubicBezTo>
                  <a:pt x="2038" y="2491"/>
                  <a:pt x="2008" y="2561"/>
                  <a:pt x="1978" y="2631"/>
                </a:cubicBezTo>
                <a:lnTo>
                  <a:pt x="1968" y="2651"/>
                </a:lnTo>
                <a:lnTo>
                  <a:pt x="1978" y="2681"/>
                </a:lnTo>
                <a:cubicBezTo>
                  <a:pt x="2108" y="2951"/>
                  <a:pt x="2288" y="3200"/>
                  <a:pt x="2498" y="3420"/>
                </a:cubicBezTo>
                <a:cubicBezTo>
                  <a:pt x="2798" y="3750"/>
                  <a:pt x="3057" y="4040"/>
                  <a:pt x="2957" y="4629"/>
                </a:cubicBezTo>
                <a:cubicBezTo>
                  <a:pt x="2897" y="4879"/>
                  <a:pt x="2788" y="5118"/>
                  <a:pt x="2628" y="5328"/>
                </a:cubicBezTo>
                <a:cubicBezTo>
                  <a:pt x="2088" y="6108"/>
                  <a:pt x="999" y="6907"/>
                  <a:pt x="120" y="7536"/>
                </a:cubicBezTo>
                <a:cubicBezTo>
                  <a:pt x="80" y="7576"/>
                  <a:pt x="40" y="7606"/>
                  <a:pt x="0" y="7636"/>
                </a:cubicBezTo>
                <a:lnTo>
                  <a:pt x="200" y="7646"/>
                </a:lnTo>
                <a:cubicBezTo>
                  <a:pt x="1079" y="7007"/>
                  <a:pt x="2178" y="6207"/>
                  <a:pt x="2738" y="5408"/>
                </a:cubicBezTo>
                <a:cubicBezTo>
                  <a:pt x="2907" y="5188"/>
                  <a:pt x="3027" y="4929"/>
                  <a:pt x="3087" y="4659"/>
                </a:cubicBezTo>
                <a:cubicBezTo>
                  <a:pt x="3147" y="4369"/>
                  <a:pt x="3107" y="4059"/>
                  <a:pt x="2957" y="3810"/>
                </a:cubicBezTo>
                <a:cubicBezTo>
                  <a:pt x="2951" y="3799"/>
                  <a:pt x="2945" y="3787"/>
                  <a:pt x="2938" y="3776"/>
                </a:cubicBezTo>
                <a:lnTo>
                  <a:pt x="2938" y="3776"/>
                </a:lnTo>
                <a:cubicBezTo>
                  <a:pt x="2944" y="3784"/>
                  <a:pt x="2951" y="3792"/>
                  <a:pt x="2957" y="3800"/>
                </a:cubicBezTo>
                <a:lnTo>
                  <a:pt x="3017" y="3860"/>
                </a:lnTo>
                <a:cubicBezTo>
                  <a:pt x="3287" y="4179"/>
                  <a:pt x="3527" y="4459"/>
                  <a:pt x="3417" y="5029"/>
                </a:cubicBezTo>
                <a:cubicBezTo>
                  <a:pt x="3357" y="5268"/>
                  <a:pt x="3257" y="5498"/>
                  <a:pt x="3107" y="5698"/>
                </a:cubicBezTo>
                <a:cubicBezTo>
                  <a:pt x="2628" y="6377"/>
                  <a:pt x="1699" y="7087"/>
                  <a:pt x="899" y="7676"/>
                </a:cubicBezTo>
                <a:lnTo>
                  <a:pt x="1099" y="7676"/>
                </a:lnTo>
                <a:cubicBezTo>
                  <a:pt x="1878" y="7107"/>
                  <a:pt x="2738" y="6427"/>
                  <a:pt x="3207" y="5768"/>
                </a:cubicBezTo>
                <a:cubicBezTo>
                  <a:pt x="3367" y="5558"/>
                  <a:pt x="3487" y="5318"/>
                  <a:pt x="3537" y="5059"/>
                </a:cubicBezTo>
                <a:cubicBezTo>
                  <a:pt x="3617" y="4739"/>
                  <a:pt x="3557" y="4399"/>
                  <a:pt x="3377" y="4119"/>
                </a:cubicBezTo>
                <a:lnTo>
                  <a:pt x="3377" y="4119"/>
                </a:lnTo>
                <a:cubicBezTo>
                  <a:pt x="3427" y="4189"/>
                  <a:pt x="3477" y="4239"/>
                  <a:pt x="3527" y="4309"/>
                </a:cubicBezTo>
                <a:cubicBezTo>
                  <a:pt x="3777" y="4619"/>
                  <a:pt x="3996" y="4879"/>
                  <a:pt x="3876" y="5438"/>
                </a:cubicBezTo>
                <a:cubicBezTo>
                  <a:pt x="3827" y="5658"/>
                  <a:pt x="3727" y="5878"/>
                  <a:pt x="3587" y="6058"/>
                </a:cubicBezTo>
                <a:cubicBezTo>
                  <a:pt x="3187" y="6627"/>
                  <a:pt x="2488" y="7196"/>
                  <a:pt x="1808" y="7716"/>
                </a:cubicBezTo>
                <a:lnTo>
                  <a:pt x="1998" y="7716"/>
                </a:lnTo>
                <a:cubicBezTo>
                  <a:pt x="2648" y="7216"/>
                  <a:pt x="3307" y="6677"/>
                  <a:pt x="3687" y="6128"/>
                </a:cubicBezTo>
                <a:cubicBezTo>
                  <a:pt x="3837" y="5938"/>
                  <a:pt x="3946" y="5708"/>
                  <a:pt x="4006" y="5468"/>
                </a:cubicBezTo>
                <a:cubicBezTo>
                  <a:pt x="4126" y="4849"/>
                  <a:pt x="3886" y="4549"/>
                  <a:pt x="3627" y="4229"/>
                </a:cubicBezTo>
                <a:cubicBezTo>
                  <a:pt x="3467" y="4049"/>
                  <a:pt x="3327" y="3840"/>
                  <a:pt x="3227" y="3610"/>
                </a:cubicBezTo>
                <a:cubicBezTo>
                  <a:pt x="3267" y="3560"/>
                  <a:pt x="3307" y="3510"/>
                  <a:pt x="3357" y="3460"/>
                </a:cubicBezTo>
                <a:cubicBezTo>
                  <a:pt x="3437" y="3390"/>
                  <a:pt x="3497" y="3310"/>
                  <a:pt x="3547" y="3210"/>
                </a:cubicBezTo>
                <a:cubicBezTo>
                  <a:pt x="3587" y="3110"/>
                  <a:pt x="3647" y="3020"/>
                  <a:pt x="3707" y="2931"/>
                </a:cubicBezTo>
                <a:cubicBezTo>
                  <a:pt x="4536" y="1752"/>
                  <a:pt x="6944" y="1602"/>
                  <a:pt x="7933" y="1582"/>
                </a:cubicBezTo>
                <a:cubicBezTo>
                  <a:pt x="8004" y="1581"/>
                  <a:pt x="8075" y="1581"/>
                  <a:pt x="8146" y="1581"/>
                </a:cubicBezTo>
                <a:cubicBezTo>
                  <a:pt x="9813" y="1581"/>
                  <a:pt x="11478" y="1800"/>
                  <a:pt x="13088" y="2001"/>
                </a:cubicBezTo>
                <a:cubicBezTo>
                  <a:pt x="14386" y="2171"/>
                  <a:pt x="15725" y="2351"/>
                  <a:pt x="17054" y="2411"/>
                </a:cubicBezTo>
                <a:cubicBezTo>
                  <a:pt x="17373" y="2423"/>
                  <a:pt x="17691" y="2429"/>
                  <a:pt x="18010" y="2429"/>
                </a:cubicBezTo>
                <a:cubicBezTo>
                  <a:pt x="20020" y="2429"/>
                  <a:pt x="22055" y="2194"/>
                  <a:pt x="24417" y="1832"/>
                </a:cubicBezTo>
                <a:cubicBezTo>
                  <a:pt x="24677" y="1792"/>
                  <a:pt x="24936" y="1752"/>
                  <a:pt x="25206" y="1702"/>
                </a:cubicBezTo>
                <a:cubicBezTo>
                  <a:pt x="26029" y="1556"/>
                  <a:pt x="26907" y="1404"/>
                  <a:pt x="27760" y="1404"/>
                </a:cubicBezTo>
                <a:cubicBezTo>
                  <a:pt x="28666" y="1404"/>
                  <a:pt x="29545" y="1576"/>
                  <a:pt x="30301" y="2111"/>
                </a:cubicBezTo>
                <a:cubicBezTo>
                  <a:pt x="32329" y="3550"/>
                  <a:pt x="33079" y="6058"/>
                  <a:pt x="33498" y="8086"/>
                </a:cubicBezTo>
                <a:cubicBezTo>
                  <a:pt x="33578" y="8435"/>
                  <a:pt x="33638" y="8785"/>
                  <a:pt x="33688" y="9135"/>
                </a:cubicBezTo>
                <a:lnTo>
                  <a:pt x="33808" y="9135"/>
                </a:lnTo>
                <a:cubicBezTo>
                  <a:pt x="33758" y="8775"/>
                  <a:pt x="33698" y="8415"/>
                  <a:pt x="33618" y="8056"/>
                </a:cubicBezTo>
                <a:cubicBezTo>
                  <a:pt x="33188" y="6008"/>
                  <a:pt x="32429" y="3470"/>
                  <a:pt x="30371" y="2001"/>
                </a:cubicBezTo>
                <a:cubicBezTo>
                  <a:pt x="29586" y="1459"/>
                  <a:pt x="28686" y="1285"/>
                  <a:pt x="27763" y="1285"/>
                </a:cubicBezTo>
                <a:cubicBezTo>
                  <a:pt x="26900" y="1285"/>
                  <a:pt x="26016" y="1437"/>
                  <a:pt x="25186" y="1582"/>
                </a:cubicBezTo>
                <a:cubicBezTo>
                  <a:pt x="24916" y="1632"/>
                  <a:pt x="24657" y="1672"/>
                  <a:pt x="24397" y="1712"/>
                </a:cubicBezTo>
                <a:cubicBezTo>
                  <a:pt x="22034" y="2067"/>
                  <a:pt x="20001" y="2309"/>
                  <a:pt x="17993" y="2309"/>
                </a:cubicBezTo>
                <a:cubicBezTo>
                  <a:pt x="17683" y="2309"/>
                  <a:pt x="17374" y="2303"/>
                  <a:pt x="17064" y="2291"/>
                </a:cubicBezTo>
                <a:cubicBezTo>
                  <a:pt x="15745" y="2231"/>
                  <a:pt x="14406" y="2051"/>
                  <a:pt x="13108" y="1882"/>
                </a:cubicBezTo>
                <a:cubicBezTo>
                  <a:pt x="11488" y="1680"/>
                  <a:pt x="9823" y="1461"/>
                  <a:pt x="8156" y="1461"/>
                </a:cubicBezTo>
                <a:cubicBezTo>
                  <a:pt x="8085" y="1461"/>
                  <a:pt x="8014" y="1461"/>
                  <a:pt x="7943" y="1462"/>
                </a:cubicBezTo>
                <a:cubicBezTo>
                  <a:pt x="6924" y="1482"/>
                  <a:pt x="4466" y="1642"/>
                  <a:pt x="3607" y="2861"/>
                </a:cubicBezTo>
                <a:cubicBezTo>
                  <a:pt x="3537" y="2961"/>
                  <a:pt x="3477" y="3060"/>
                  <a:pt x="3437" y="3170"/>
                </a:cubicBezTo>
                <a:cubicBezTo>
                  <a:pt x="3397" y="3250"/>
                  <a:pt x="3337" y="3320"/>
                  <a:pt x="3267" y="3380"/>
                </a:cubicBezTo>
                <a:cubicBezTo>
                  <a:pt x="3207" y="3430"/>
                  <a:pt x="3147" y="3500"/>
                  <a:pt x="3107" y="3570"/>
                </a:cubicBezTo>
                <a:lnTo>
                  <a:pt x="3087" y="3600"/>
                </a:lnTo>
                <a:lnTo>
                  <a:pt x="3097" y="3620"/>
                </a:lnTo>
                <a:cubicBezTo>
                  <a:pt x="3147" y="3760"/>
                  <a:pt x="3217" y="3890"/>
                  <a:pt x="3297" y="4010"/>
                </a:cubicBezTo>
                <a:cubicBezTo>
                  <a:pt x="3237" y="3930"/>
                  <a:pt x="3177" y="3860"/>
                  <a:pt x="3107" y="3780"/>
                </a:cubicBezTo>
                <a:cubicBezTo>
                  <a:pt x="2927" y="3590"/>
                  <a:pt x="2778" y="3370"/>
                  <a:pt x="2668" y="3130"/>
                </a:cubicBezTo>
                <a:cubicBezTo>
                  <a:pt x="2698" y="3070"/>
                  <a:pt x="2738" y="3020"/>
                  <a:pt x="2788" y="2971"/>
                </a:cubicBezTo>
                <a:cubicBezTo>
                  <a:pt x="2847" y="2901"/>
                  <a:pt x="2907" y="2821"/>
                  <a:pt x="2937" y="2731"/>
                </a:cubicBezTo>
                <a:cubicBezTo>
                  <a:pt x="2987" y="2611"/>
                  <a:pt x="3047" y="2491"/>
                  <a:pt x="3127" y="2391"/>
                </a:cubicBezTo>
                <a:cubicBezTo>
                  <a:pt x="3906" y="1272"/>
                  <a:pt x="6164" y="1072"/>
                  <a:pt x="7433" y="1042"/>
                </a:cubicBezTo>
                <a:cubicBezTo>
                  <a:pt x="7544" y="1041"/>
                  <a:pt x="7655" y="1040"/>
                  <a:pt x="7765" y="1040"/>
                </a:cubicBezTo>
                <a:cubicBezTo>
                  <a:pt x="9443" y="1040"/>
                  <a:pt x="11117" y="1246"/>
                  <a:pt x="12748" y="1452"/>
                </a:cubicBezTo>
                <a:cubicBezTo>
                  <a:pt x="14087" y="1622"/>
                  <a:pt x="15475" y="1802"/>
                  <a:pt x="16844" y="1852"/>
                </a:cubicBezTo>
                <a:cubicBezTo>
                  <a:pt x="17125" y="1862"/>
                  <a:pt x="17406" y="1866"/>
                  <a:pt x="17688" y="1866"/>
                </a:cubicBezTo>
                <a:cubicBezTo>
                  <a:pt x="19966" y="1866"/>
                  <a:pt x="22279" y="1560"/>
                  <a:pt x="24457" y="1222"/>
                </a:cubicBezTo>
                <a:cubicBezTo>
                  <a:pt x="24727" y="1182"/>
                  <a:pt x="24996" y="1132"/>
                  <a:pt x="25266" y="1082"/>
                </a:cubicBezTo>
                <a:cubicBezTo>
                  <a:pt x="26123" y="931"/>
                  <a:pt x="27034" y="771"/>
                  <a:pt x="27920" y="771"/>
                </a:cubicBezTo>
                <a:cubicBezTo>
                  <a:pt x="28853" y="771"/>
                  <a:pt x="29757" y="949"/>
                  <a:pt x="30541" y="1502"/>
                </a:cubicBezTo>
                <a:cubicBezTo>
                  <a:pt x="32649" y="2991"/>
                  <a:pt x="33408" y="5578"/>
                  <a:pt x="33828" y="7676"/>
                </a:cubicBezTo>
                <a:cubicBezTo>
                  <a:pt x="33938" y="8176"/>
                  <a:pt x="34018" y="8675"/>
                  <a:pt x="34068" y="9175"/>
                </a:cubicBezTo>
                <a:lnTo>
                  <a:pt x="34187" y="9175"/>
                </a:lnTo>
                <a:cubicBezTo>
                  <a:pt x="34137" y="8665"/>
                  <a:pt x="34058" y="8156"/>
                  <a:pt x="33958" y="7646"/>
                </a:cubicBezTo>
                <a:cubicBezTo>
                  <a:pt x="33518" y="5528"/>
                  <a:pt x="32749" y="2911"/>
                  <a:pt x="30611" y="1392"/>
                </a:cubicBezTo>
                <a:cubicBezTo>
                  <a:pt x="29804" y="827"/>
                  <a:pt x="28879" y="645"/>
                  <a:pt x="27928" y="645"/>
                </a:cubicBezTo>
                <a:cubicBezTo>
                  <a:pt x="27030" y="645"/>
                  <a:pt x="26110" y="807"/>
                  <a:pt x="25246" y="962"/>
                </a:cubicBezTo>
                <a:lnTo>
                  <a:pt x="25246" y="952"/>
                </a:lnTo>
                <a:cubicBezTo>
                  <a:pt x="24976" y="1002"/>
                  <a:pt x="24707" y="1052"/>
                  <a:pt x="24437" y="1092"/>
                </a:cubicBezTo>
                <a:cubicBezTo>
                  <a:pt x="22286" y="1427"/>
                  <a:pt x="20002" y="1739"/>
                  <a:pt x="17745" y="1739"/>
                </a:cubicBezTo>
                <a:cubicBezTo>
                  <a:pt x="17444" y="1739"/>
                  <a:pt x="17144" y="1733"/>
                  <a:pt x="16844" y="1722"/>
                </a:cubicBezTo>
                <a:cubicBezTo>
                  <a:pt x="15485" y="1662"/>
                  <a:pt x="14097" y="1492"/>
                  <a:pt x="12758" y="1322"/>
                </a:cubicBezTo>
                <a:cubicBezTo>
                  <a:pt x="11163" y="1119"/>
                  <a:pt x="9508" y="908"/>
                  <a:pt x="7849" y="908"/>
                </a:cubicBezTo>
                <a:cubicBezTo>
                  <a:pt x="7711" y="908"/>
                  <a:pt x="7572" y="909"/>
                  <a:pt x="7433" y="912"/>
                </a:cubicBezTo>
                <a:cubicBezTo>
                  <a:pt x="6134" y="932"/>
                  <a:pt x="3837" y="1152"/>
                  <a:pt x="3017" y="2311"/>
                </a:cubicBezTo>
                <a:cubicBezTo>
                  <a:pt x="2937" y="2421"/>
                  <a:pt x="2877" y="2551"/>
                  <a:pt x="2828" y="2681"/>
                </a:cubicBezTo>
                <a:cubicBezTo>
                  <a:pt x="2788" y="2761"/>
                  <a:pt x="2748" y="2831"/>
                  <a:pt x="2688" y="2881"/>
                </a:cubicBezTo>
                <a:cubicBezTo>
                  <a:pt x="2628" y="2951"/>
                  <a:pt x="2578" y="3020"/>
                  <a:pt x="2538" y="3100"/>
                </a:cubicBezTo>
                <a:lnTo>
                  <a:pt x="2528" y="3120"/>
                </a:lnTo>
                <a:lnTo>
                  <a:pt x="2538" y="3150"/>
                </a:lnTo>
                <a:cubicBezTo>
                  <a:pt x="2578" y="3240"/>
                  <a:pt x="2628" y="3330"/>
                  <a:pt x="2678" y="3420"/>
                </a:cubicBezTo>
                <a:cubicBezTo>
                  <a:pt x="2683" y="3429"/>
                  <a:pt x="2689" y="3439"/>
                  <a:pt x="2695" y="3448"/>
                </a:cubicBezTo>
                <a:lnTo>
                  <a:pt x="2695" y="3448"/>
                </a:lnTo>
                <a:cubicBezTo>
                  <a:pt x="2689" y="3442"/>
                  <a:pt x="2683" y="3436"/>
                  <a:pt x="2678" y="3430"/>
                </a:cubicBezTo>
                <a:lnTo>
                  <a:pt x="2598" y="3330"/>
                </a:lnTo>
                <a:cubicBezTo>
                  <a:pt x="2398" y="3130"/>
                  <a:pt x="2228" y="2901"/>
                  <a:pt x="2108" y="2651"/>
                </a:cubicBezTo>
                <a:cubicBezTo>
                  <a:pt x="2128" y="2601"/>
                  <a:pt x="2158" y="2551"/>
                  <a:pt x="2188" y="2511"/>
                </a:cubicBezTo>
                <a:lnTo>
                  <a:pt x="2228" y="2451"/>
                </a:lnTo>
                <a:cubicBezTo>
                  <a:pt x="2278" y="2391"/>
                  <a:pt x="2318" y="2321"/>
                  <a:pt x="2338" y="2251"/>
                </a:cubicBezTo>
                <a:cubicBezTo>
                  <a:pt x="2388" y="2101"/>
                  <a:pt x="2448" y="1961"/>
                  <a:pt x="2538" y="1842"/>
                </a:cubicBezTo>
                <a:cubicBezTo>
                  <a:pt x="3117" y="1022"/>
                  <a:pt x="4636" y="563"/>
                  <a:pt x="6944" y="503"/>
                </a:cubicBezTo>
                <a:cubicBezTo>
                  <a:pt x="7089" y="500"/>
                  <a:pt x="7235" y="498"/>
                  <a:pt x="7381" y="498"/>
                </a:cubicBezTo>
                <a:cubicBezTo>
                  <a:pt x="9058" y="498"/>
                  <a:pt x="10753" y="700"/>
                  <a:pt x="12388" y="903"/>
                </a:cubicBezTo>
                <a:cubicBezTo>
                  <a:pt x="13777" y="1062"/>
                  <a:pt x="15206" y="1242"/>
                  <a:pt x="16634" y="1282"/>
                </a:cubicBezTo>
                <a:cubicBezTo>
                  <a:pt x="16911" y="1292"/>
                  <a:pt x="17188" y="1296"/>
                  <a:pt x="17466" y="1296"/>
                </a:cubicBezTo>
                <a:cubicBezTo>
                  <a:pt x="19838" y="1296"/>
                  <a:pt x="22243" y="969"/>
                  <a:pt x="24497" y="603"/>
                </a:cubicBezTo>
                <a:cubicBezTo>
                  <a:pt x="24776" y="563"/>
                  <a:pt x="25056" y="503"/>
                  <a:pt x="25336" y="453"/>
                </a:cubicBezTo>
                <a:cubicBezTo>
                  <a:pt x="26229" y="296"/>
                  <a:pt x="27180" y="127"/>
                  <a:pt x="28102" y="127"/>
                </a:cubicBezTo>
                <a:cubicBezTo>
                  <a:pt x="29058" y="127"/>
                  <a:pt x="29983" y="308"/>
                  <a:pt x="30781" y="873"/>
                </a:cubicBezTo>
                <a:cubicBezTo>
                  <a:pt x="32949" y="2401"/>
                  <a:pt x="33728" y="5079"/>
                  <a:pt x="34167" y="7246"/>
                </a:cubicBezTo>
                <a:cubicBezTo>
                  <a:pt x="34297" y="7886"/>
                  <a:pt x="34387" y="8535"/>
                  <a:pt x="34437" y="9185"/>
                </a:cubicBezTo>
                <a:lnTo>
                  <a:pt x="34567" y="9185"/>
                </a:lnTo>
                <a:cubicBezTo>
                  <a:pt x="34517" y="8525"/>
                  <a:pt x="34417" y="7866"/>
                  <a:pt x="34287" y="7216"/>
                </a:cubicBezTo>
                <a:cubicBezTo>
                  <a:pt x="33848" y="5029"/>
                  <a:pt x="33059" y="2321"/>
                  <a:pt x="30861" y="763"/>
                </a:cubicBezTo>
                <a:cubicBezTo>
                  <a:pt x="30029" y="186"/>
                  <a:pt x="29079" y="1"/>
                  <a:pt x="28102" y="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5"/>
          <p:cNvSpPr/>
          <p:nvPr/>
        </p:nvSpPr>
        <p:spPr>
          <a:xfrm rot="-5400000">
            <a:off x="5314850" y="1702775"/>
            <a:ext cx="2826600" cy="2858400"/>
          </a:xfrm>
          <a:prstGeom prst="round2SameRect">
            <a:avLst>
              <a:gd fmla="val 13202" name="adj1"/>
              <a:gd fmla="val 0" name="adj2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 ">
  <p:cSld name="BLANK_2_1"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43"/>
          <p:cNvSpPr txBox="1"/>
          <p:nvPr>
            <p:ph type="title"/>
          </p:nvPr>
        </p:nvSpPr>
        <p:spPr>
          <a:xfrm>
            <a:off x="713225" y="539500"/>
            <a:ext cx="7717500" cy="61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95" name="Google Shape;395;p43"/>
          <p:cNvSpPr txBox="1"/>
          <p:nvPr>
            <p:ph hasCustomPrompt="1" idx="2" type="title"/>
          </p:nvPr>
        </p:nvSpPr>
        <p:spPr>
          <a:xfrm>
            <a:off x="713425" y="2353750"/>
            <a:ext cx="1955100" cy="47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96" name="Google Shape;396;p43"/>
          <p:cNvSpPr txBox="1"/>
          <p:nvPr>
            <p:ph idx="1" type="subTitle"/>
          </p:nvPr>
        </p:nvSpPr>
        <p:spPr>
          <a:xfrm>
            <a:off x="713425" y="3276000"/>
            <a:ext cx="1955100" cy="6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lvl="1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97" name="Google Shape;397;p43"/>
          <p:cNvSpPr txBox="1"/>
          <p:nvPr>
            <p:ph idx="3" type="subTitle"/>
          </p:nvPr>
        </p:nvSpPr>
        <p:spPr>
          <a:xfrm>
            <a:off x="713425" y="2828050"/>
            <a:ext cx="1955100" cy="37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2400"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98" name="Google Shape;398;p43"/>
          <p:cNvSpPr txBox="1"/>
          <p:nvPr>
            <p:ph hasCustomPrompt="1" idx="4" type="title"/>
          </p:nvPr>
        </p:nvSpPr>
        <p:spPr>
          <a:xfrm>
            <a:off x="2634171" y="2353750"/>
            <a:ext cx="1955100" cy="47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99" name="Google Shape;399;p43"/>
          <p:cNvSpPr txBox="1"/>
          <p:nvPr>
            <p:ph idx="5" type="subTitle"/>
          </p:nvPr>
        </p:nvSpPr>
        <p:spPr>
          <a:xfrm>
            <a:off x="2634071" y="3276000"/>
            <a:ext cx="1955100" cy="6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lvl="1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0" name="Google Shape;400;p43"/>
          <p:cNvSpPr txBox="1"/>
          <p:nvPr>
            <p:ph idx="6" type="subTitle"/>
          </p:nvPr>
        </p:nvSpPr>
        <p:spPr>
          <a:xfrm>
            <a:off x="2634071" y="2828050"/>
            <a:ext cx="1955100" cy="37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2400"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1" name="Google Shape;401;p43"/>
          <p:cNvSpPr txBox="1"/>
          <p:nvPr>
            <p:ph hasCustomPrompt="1" idx="7" type="title"/>
          </p:nvPr>
        </p:nvSpPr>
        <p:spPr>
          <a:xfrm>
            <a:off x="4554917" y="2353750"/>
            <a:ext cx="1955100" cy="47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02" name="Google Shape;402;p43"/>
          <p:cNvSpPr txBox="1"/>
          <p:nvPr>
            <p:ph idx="8" type="subTitle"/>
          </p:nvPr>
        </p:nvSpPr>
        <p:spPr>
          <a:xfrm>
            <a:off x="4554818" y="3276000"/>
            <a:ext cx="1955100" cy="6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lvl="1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3" name="Google Shape;403;p43"/>
          <p:cNvSpPr txBox="1"/>
          <p:nvPr>
            <p:ph idx="9" type="subTitle"/>
          </p:nvPr>
        </p:nvSpPr>
        <p:spPr>
          <a:xfrm>
            <a:off x="4554818" y="2828050"/>
            <a:ext cx="1955100" cy="37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2400"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4" name="Google Shape;404;p43"/>
          <p:cNvSpPr txBox="1"/>
          <p:nvPr>
            <p:ph hasCustomPrompt="1" idx="13" type="title"/>
          </p:nvPr>
        </p:nvSpPr>
        <p:spPr>
          <a:xfrm>
            <a:off x="6475662" y="2353750"/>
            <a:ext cx="1955100" cy="47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05" name="Google Shape;405;p43"/>
          <p:cNvSpPr txBox="1"/>
          <p:nvPr>
            <p:ph idx="14" type="subTitle"/>
          </p:nvPr>
        </p:nvSpPr>
        <p:spPr>
          <a:xfrm>
            <a:off x="6475664" y="3276000"/>
            <a:ext cx="1955100" cy="6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lvl="1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6" name="Google Shape;406;p43"/>
          <p:cNvSpPr txBox="1"/>
          <p:nvPr>
            <p:ph idx="15" type="subTitle"/>
          </p:nvPr>
        </p:nvSpPr>
        <p:spPr>
          <a:xfrm>
            <a:off x="6475664" y="2828050"/>
            <a:ext cx="1955100" cy="37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2400"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7" name="Google Shape;407;p43"/>
          <p:cNvSpPr/>
          <p:nvPr/>
        </p:nvSpPr>
        <p:spPr>
          <a:xfrm rot="10800000">
            <a:off x="8241826" y="21"/>
            <a:ext cx="902174" cy="1102884"/>
          </a:xfrm>
          <a:custGeom>
            <a:rect b="b" l="l" r="r" t="t"/>
            <a:pathLst>
              <a:path extrusionOk="0" h="20692" w="17484">
                <a:moveTo>
                  <a:pt x="11" y="18323"/>
                </a:moveTo>
                <a:lnTo>
                  <a:pt x="11" y="18483"/>
                </a:lnTo>
                <a:cubicBezTo>
                  <a:pt x="370" y="18793"/>
                  <a:pt x="660" y="19183"/>
                  <a:pt x="850" y="19622"/>
                </a:cubicBezTo>
                <a:cubicBezTo>
                  <a:pt x="980" y="19962"/>
                  <a:pt x="1090" y="20311"/>
                  <a:pt x="1170" y="20661"/>
                </a:cubicBezTo>
                <a:lnTo>
                  <a:pt x="1289" y="20661"/>
                </a:lnTo>
                <a:cubicBezTo>
                  <a:pt x="1210" y="20301"/>
                  <a:pt x="1090" y="19942"/>
                  <a:pt x="960" y="19592"/>
                </a:cubicBezTo>
                <a:lnTo>
                  <a:pt x="960" y="19572"/>
                </a:lnTo>
                <a:cubicBezTo>
                  <a:pt x="750" y="19093"/>
                  <a:pt x="430" y="18663"/>
                  <a:pt x="11" y="18323"/>
                </a:cubicBezTo>
                <a:close/>
                <a:moveTo>
                  <a:pt x="11" y="17474"/>
                </a:moveTo>
                <a:lnTo>
                  <a:pt x="11" y="17634"/>
                </a:lnTo>
                <a:cubicBezTo>
                  <a:pt x="440" y="17974"/>
                  <a:pt x="780" y="18403"/>
                  <a:pt x="1000" y="18893"/>
                </a:cubicBezTo>
                <a:cubicBezTo>
                  <a:pt x="1240" y="19472"/>
                  <a:pt x="1419" y="20062"/>
                  <a:pt x="1549" y="20661"/>
                </a:cubicBezTo>
                <a:lnTo>
                  <a:pt x="1669" y="20661"/>
                </a:lnTo>
                <a:cubicBezTo>
                  <a:pt x="1539" y="20052"/>
                  <a:pt x="1349" y="19442"/>
                  <a:pt x="1110" y="18863"/>
                </a:cubicBezTo>
                <a:lnTo>
                  <a:pt x="1120" y="18853"/>
                </a:lnTo>
                <a:cubicBezTo>
                  <a:pt x="870" y="18303"/>
                  <a:pt x="490" y="17834"/>
                  <a:pt x="11" y="17474"/>
                </a:cubicBezTo>
                <a:close/>
                <a:moveTo>
                  <a:pt x="11" y="20062"/>
                </a:moveTo>
                <a:lnTo>
                  <a:pt x="11" y="20242"/>
                </a:lnTo>
                <a:cubicBezTo>
                  <a:pt x="131" y="20371"/>
                  <a:pt x="240" y="20511"/>
                  <a:pt x="340" y="20671"/>
                </a:cubicBezTo>
                <a:lnTo>
                  <a:pt x="480" y="20671"/>
                </a:lnTo>
                <a:cubicBezTo>
                  <a:pt x="350" y="20451"/>
                  <a:pt x="191" y="20242"/>
                  <a:pt x="11" y="20062"/>
                </a:cubicBezTo>
                <a:close/>
                <a:moveTo>
                  <a:pt x="11" y="19183"/>
                </a:moveTo>
                <a:lnTo>
                  <a:pt x="11" y="19352"/>
                </a:lnTo>
                <a:cubicBezTo>
                  <a:pt x="310" y="19632"/>
                  <a:pt x="540" y="19972"/>
                  <a:pt x="690" y="20351"/>
                </a:cubicBezTo>
                <a:cubicBezTo>
                  <a:pt x="730" y="20451"/>
                  <a:pt x="760" y="20561"/>
                  <a:pt x="790" y="20671"/>
                </a:cubicBezTo>
                <a:lnTo>
                  <a:pt x="920" y="20671"/>
                </a:lnTo>
                <a:cubicBezTo>
                  <a:pt x="880" y="20561"/>
                  <a:pt x="840" y="20441"/>
                  <a:pt x="800" y="20321"/>
                </a:cubicBezTo>
                <a:lnTo>
                  <a:pt x="810" y="20301"/>
                </a:lnTo>
                <a:cubicBezTo>
                  <a:pt x="630" y="19872"/>
                  <a:pt x="360" y="19492"/>
                  <a:pt x="11" y="19183"/>
                </a:cubicBezTo>
                <a:close/>
                <a:moveTo>
                  <a:pt x="11" y="16645"/>
                </a:moveTo>
                <a:lnTo>
                  <a:pt x="11" y="16795"/>
                </a:lnTo>
                <a:cubicBezTo>
                  <a:pt x="500" y="17154"/>
                  <a:pt x="900" y="17624"/>
                  <a:pt x="1160" y="18174"/>
                </a:cubicBezTo>
                <a:cubicBezTo>
                  <a:pt x="1489" y="18953"/>
                  <a:pt x="1749" y="19762"/>
                  <a:pt x="1929" y="20591"/>
                </a:cubicBezTo>
                <a:cubicBezTo>
                  <a:pt x="1939" y="20611"/>
                  <a:pt x="1949" y="20641"/>
                  <a:pt x="1959" y="20671"/>
                </a:cubicBezTo>
                <a:lnTo>
                  <a:pt x="2089" y="20671"/>
                </a:lnTo>
                <a:lnTo>
                  <a:pt x="2059" y="20551"/>
                </a:lnTo>
                <a:cubicBezTo>
                  <a:pt x="1849" y="19762"/>
                  <a:pt x="1639" y="18943"/>
                  <a:pt x="1279" y="18124"/>
                </a:cubicBezTo>
                <a:cubicBezTo>
                  <a:pt x="990" y="17524"/>
                  <a:pt x="560" y="17015"/>
                  <a:pt x="11" y="16645"/>
                </a:cubicBezTo>
                <a:close/>
                <a:moveTo>
                  <a:pt x="11" y="15816"/>
                </a:moveTo>
                <a:lnTo>
                  <a:pt x="11" y="15956"/>
                </a:lnTo>
                <a:cubicBezTo>
                  <a:pt x="560" y="16285"/>
                  <a:pt x="1090" y="16955"/>
                  <a:pt x="1319" y="17444"/>
                </a:cubicBezTo>
                <a:cubicBezTo>
                  <a:pt x="1709" y="18283"/>
                  <a:pt x="1949" y="19123"/>
                  <a:pt x="2189" y="19942"/>
                </a:cubicBezTo>
                <a:cubicBezTo>
                  <a:pt x="2269" y="20192"/>
                  <a:pt x="2328" y="20431"/>
                  <a:pt x="2408" y="20671"/>
                </a:cubicBezTo>
                <a:lnTo>
                  <a:pt x="2538" y="20671"/>
                </a:lnTo>
                <a:cubicBezTo>
                  <a:pt x="2448" y="20431"/>
                  <a:pt x="2378" y="20182"/>
                  <a:pt x="2308" y="19922"/>
                </a:cubicBezTo>
                <a:lnTo>
                  <a:pt x="2308" y="19912"/>
                </a:lnTo>
                <a:cubicBezTo>
                  <a:pt x="2069" y="19093"/>
                  <a:pt x="1829" y="18233"/>
                  <a:pt x="1429" y="17394"/>
                </a:cubicBezTo>
                <a:cubicBezTo>
                  <a:pt x="1180" y="16855"/>
                  <a:pt x="610" y="16145"/>
                  <a:pt x="11" y="15816"/>
                </a:cubicBezTo>
                <a:close/>
                <a:moveTo>
                  <a:pt x="1" y="14987"/>
                </a:moveTo>
                <a:lnTo>
                  <a:pt x="1" y="15126"/>
                </a:lnTo>
                <a:cubicBezTo>
                  <a:pt x="600" y="15436"/>
                  <a:pt x="1190" y="16165"/>
                  <a:pt x="1469" y="16725"/>
                </a:cubicBezTo>
                <a:cubicBezTo>
                  <a:pt x="1889" y="17584"/>
                  <a:pt x="2169" y="18463"/>
                  <a:pt x="2438" y="19312"/>
                </a:cubicBezTo>
                <a:cubicBezTo>
                  <a:pt x="2588" y="19782"/>
                  <a:pt x="2728" y="20232"/>
                  <a:pt x="2888" y="20671"/>
                </a:cubicBezTo>
                <a:lnTo>
                  <a:pt x="3028" y="20671"/>
                </a:lnTo>
                <a:cubicBezTo>
                  <a:pt x="2858" y="20232"/>
                  <a:pt x="2708" y="19772"/>
                  <a:pt x="2558" y="19282"/>
                </a:cubicBezTo>
                <a:lnTo>
                  <a:pt x="2558" y="19272"/>
                </a:lnTo>
                <a:cubicBezTo>
                  <a:pt x="2289" y="18413"/>
                  <a:pt x="2009" y="17534"/>
                  <a:pt x="1579" y="16665"/>
                </a:cubicBezTo>
                <a:cubicBezTo>
                  <a:pt x="1289" y="16076"/>
                  <a:pt x="650" y="15296"/>
                  <a:pt x="1" y="14987"/>
                </a:cubicBezTo>
                <a:close/>
                <a:moveTo>
                  <a:pt x="1" y="14177"/>
                </a:moveTo>
                <a:lnTo>
                  <a:pt x="1" y="14307"/>
                </a:lnTo>
                <a:cubicBezTo>
                  <a:pt x="650" y="14597"/>
                  <a:pt x="1319" y="15396"/>
                  <a:pt x="1629" y="16006"/>
                </a:cubicBezTo>
                <a:cubicBezTo>
                  <a:pt x="2079" y="16885"/>
                  <a:pt x="2388" y="17794"/>
                  <a:pt x="2688" y="18683"/>
                </a:cubicBezTo>
                <a:cubicBezTo>
                  <a:pt x="2888" y="19252"/>
                  <a:pt x="3068" y="19792"/>
                  <a:pt x="3288" y="20321"/>
                </a:cubicBezTo>
                <a:cubicBezTo>
                  <a:pt x="3338" y="20441"/>
                  <a:pt x="3387" y="20551"/>
                  <a:pt x="3437" y="20671"/>
                </a:cubicBezTo>
                <a:lnTo>
                  <a:pt x="3577" y="20671"/>
                </a:lnTo>
                <a:cubicBezTo>
                  <a:pt x="3517" y="20551"/>
                  <a:pt x="3457" y="20421"/>
                  <a:pt x="3407" y="20282"/>
                </a:cubicBezTo>
                <a:lnTo>
                  <a:pt x="3407" y="20272"/>
                </a:lnTo>
                <a:cubicBezTo>
                  <a:pt x="3188" y="19752"/>
                  <a:pt x="3008" y="19213"/>
                  <a:pt x="2808" y="18643"/>
                </a:cubicBezTo>
                <a:cubicBezTo>
                  <a:pt x="2508" y="17754"/>
                  <a:pt x="2199" y="16835"/>
                  <a:pt x="1739" y="15946"/>
                </a:cubicBezTo>
                <a:cubicBezTo>
                  <a:pt x="1419" y="15326"/>
                  <a:pt x="720" y="14467"/>
                  <a:pt x="1" y="14177"/>
                </a:cubicBezTo>
                <a:close/>
                <a:moveTo>
                  <a:pt x="1" y="13358"/>
                </a:moveTo>
                <a:lnTo>
                  <a:pt x="1" y="13498"/>
                </a:lnTo>
                <a:cubicBezTo>
                  <a:pt x="710" y="13758"/>
                  <a:pt x="1449" y="14647"/>
                  <a:pt x="1789" y="15276"/>
                </a:cubicBezTo>
                <a:cubicBezTo>
                  <a:pt x="2279" y="16185"/>
                  <a:pt x="2618" y="17135"/>
                  <a:pt x="2948" y="18054"/>
                </a:cubicBezTo>
                <a:cubicBezTo>
                  <a:pt x="3168" y="18673"/>
                  <a:pt x="3377" y="19252"/>
                  <a:pt x="3627" y="19822"/>
                </a:cubicBezTo>
                <a:cubicBezTo>
                  <a:pt x="3747" y="20102"/>
                  <a:pt x="3887" y="20381"/>
                  <a:pt x="4037" y="20671"/>
                </a:cubicBezTo>
                <a:lnTo>
                  <a:pt x="4187" y="20671"/>
                </a:lnTo>
                <a:cubicBezTo>
                  <a:pt x="4017" y="20381"/>
                  <a:pt x="3877" y="20082"/>
                  <a:pt x="3747" y="19782"/>
                </a:cubicBezTo>
                <a:lnTo>
                  <a:pt x="3747" y="19772"/>
                </a:lnTo>
                <a:cubicBezTo>
                  <a:pt x="3497" y="19213"/>
                  <a:pt x="3288" y="18623"/>
                  <a:pt x="3058" y="18014"/>
                </a:cubicBezTo>
                <a:cubicBezTo>
                  <a:pt x="2728" y="17085"/>
                  <a:pt x="2388" y="16135"/>
                  <a:pt x="1899" y="15216"/>
                </a:cubicBezTo>
                <a:cubicBezTo>
                  <a:pt x="1539" y="14537"/>
                  <a:pt x="760" y="13618"/>
                  <a:pt x="1" y="13358"/>
                </a:cubicBezTo>
                <a:close/>
                <a:moveTo>
                  <a:pt x="1" y="10970"/>
                </a:moveTo>
                <a:lnTo>
                  <a:pt x="1" y="11100"/>
                </a:lnTo>
                <a:cubicBezTo>
                  <a:pt x="870" y="11220"/>
                  <a:pt x="1809" y="12349"/>
                  <a:pt x="2259" y="13108"/>
                </a:cubicBezTo>
                <a:cubicBezTo>
                  <a:pt x="2848" y="14107"/>
                  <a:pt x="3278" y="15156"/>
                  <a:pt x="3697" y="16185"/>
                </a:cubicBezTo>
                <a:cubicBezTo>
                  <a:pt x="4007" y="16935"/>
                  <a:pt x="4307" y="17644"/>
                  <a:pt x="4646" y="18323"/>
                </a:cubicBezTo>
                <a:cubicBezTo>
                  <a:pt x="5066" y="19153"/>
                  <a:pt x="5555" y="19932"/>
                  <a:pt x="6105" y="20671"/>
                </a:cubicBezTo>
                <a:lnTo>
                  <a:pt x="6265" y="20671"/>
                </a:lnTo>
                <a:cubicBezTo>
                  <a:pt x="5695" y="19922"/>
                  <a:pt x="5196" y="19113"/>
                  <a:pt x="4766" y="18283"/>
                </a:cubicBezTo>
                <a:lnTo>
                  <a:pt x="4756" y="18273"/>
                </a:lnTo>
                <a:cubicBezTo>
                  <a:pt x="4416" y="17594"/>
                  <a:pt x="4127" y="16885"/>
                  <a:pt x="3817" y="16135"/>
                </a:cubicBezTo>
                <a:cubicBezTo>
                  <a:pt x="3397" y="15116"/>
                  <a:pt x="2958" y="14057"/>
                  <a:pt x="2368" y="13048"/>
                </a:cubicBezTo>
                <a:cubicBezTo>
                  <a:pt x="1909" y="12259"/>
                  <a:pt x="920" y="11100"/>
                  <a:pt x="1" y="10970"/>
                </a:cubicBezTo>
                <a:close/>
                <a:moveTo>
                  <a:pt x="1" y="10181"/>
                </a:moveTo>
                <a:lnTo>
                  <a:pt x="1" y="10311"/>
                </a:lnTo>
                <a:cubicBezTo>
                  <a:pt x="910" y="10381"/>
                  <a:pt x="1939" y="11580"/>
                  <a:pt x="2418" y="12379"/>
                </a:cubicBezTo>
                <a:cubicBezTo>
                  <a:pt x="3048" y="13418"/>
                  <a:pt x="3507" y="14507"/>
                  <a:pt x="3957" y="15566"/>
                </a:cubicBezTo>
                <a:cubicBezTo>
                  <a:pt x="4297" y="16355"/>
                  <a:pt x="4606" y="17105"/>
                  <a:pt x="4986" y="17834"/>
                </a:cubicBezTo>
                <a:cubicBezTo>
                  <a:pt x="5525" y="18833"/>
                  <a:pt x="6155" y="19782"/>
                  <a:pt x="6864" y="20671"/>
                </a:cubicBezTo>
                <a:lnTo>
                  <a:pt x="7024" y="20671"/>
                </a:lnTo>
                <a:cubicBezTo>
                  <a:pt x="6295" y="19772"/>
                  <a:pt x="5655" y="18803"/>
                  <a:pt x="5106" y="17774"/>
                </a:cubicBezTo>
                <a:lnTo>
                  <a:pt x="5096" y="17774"/>
                </a:lnTo>
                <a:cubicBezTo>
                  <a:pt x="4726" y="17055"/>
                  <a:pt x="4406" y="16305"/>
                  <a:pt x="4077" y="15516"/>
                </a:cubicBezTo>
                <a:cubicBezTo>
                  <a:pt x="3617" y="14457"/>
                  <a:pt x="3158" y="13358"/>
                  <a:pt x="2528" y="12319"/>
                </a:cubicBezTo>
                <a:cubicBezTo>
                  <a:pt x="2099" y="11600"/>
                  <a:pt x="1030" y="10261"/>
                  <a:pt x="1" y="10181"/>
                </a:cubicBezTo>
                <a:close/>
                <a:moveTo>
                  <a:pt x="1" y="9402"/>
                </a:moveTo>
                <a:lnTo>
                  <a:pt x="1" y="9522"/>
                </a:lnTo>
                <a:cubicBezTo>
                  <a:pt x="1010" y="9542"/>
                  <a:pt x="2129" y="10920"/>
                  <a:pt x="2578" y="11660"/>
                </a:cubicBezTo>
                <a:cubicBezTo>
                  <a:pt x="3228" y="12719"/>
                  <a:pt x="3727" y="13858"/>
                  <a:pt x="4207" y="14947"/>
                </a:cubicBezTo>
                <a:cubicBezTo>
                  <a:pt x="4556" y="15746"/>
                  <a:pt x="4916" y="16565"/>
                  <a:pt x="5336" y="17334"/>
                </a:cubicBezTo>
                <a:cubicBezTo>
                  <a:pt x="5995" y="18523"/>
                  <a:pt x="6764" y="19642"/>
                  <a:pt x="7643" y="20671"/>
                </a:cubicBezTo>
                <a:lnTo>
                  <a:pt x="7803" y="20671"/>
                </a:lnTo>
                <a:cubicBezTo>
                  <a:pt x="6904" y="19622"/>
                  <a:pt x="6115" y="18483"/>
                  <a:pt x="5445" y="17274"/>
                </a:cubicBezTo>
                <a:lnTo>
                  <a:pt x="5435" y="17274"/>
                </a:lnTo>
                <a:cubicBezTo>
                  <a:pt x="5036" y="16515"/>
                  <a:pt x="4686" y="15736"/>
                  <a:pt x="4327" y="14907"/>
                </a:cubicBezTo>
                <a:cubicBezTo>
                  <a:pt x="3847" y="13798"/>
                  <a:pt x="3348" y="12669"/>
                  <a:pt x="2688" y="11600"/>
                </a:cubicBezTo>
                <a:cubicBezTo>
                  <a:pt x="2189" y="10781"/>
                  <a:pt x="1060" y="9412"/>
                  <a:pt x="1" y="9402"/>
                </a:cubicBezTo>
                <a:close/>
                <a:moveTo>
                  <a:pt x="1" y="7833"/>
                </a:moveTo>
                <a:lnTo>
                  <a:pt x="1" y="7963"/>
                </a:lnTo>
                <a:cubicBezTo>
                  <a:pt x="51" y="7953"/>
                  <a:pt x="91" y="7953"/>
                  <a:pt x="131" y="7953"/>
                </a:cubicBezTo>
                <a:cubicBezTo>
                  <a:pt x="1170" y="7953"/>
                  <a:pt x="2358" y="9372"/>
                  <a:pt x="2888" y="10201"/>
                </a:cubicBezTo>
                <a:cubicBezTo>
                  <a:pt x="3617" y="11330"/>
                  <a:pt x="4177" y="12539"/>
                  <a:pt x="4716" y="13718"/>
                </a:cubicBezTo>
                <a:cubicBezTo>
                  <a:pt x="5116" y="14587"/>
                  <a:pt x="5535" y="15486"/>
                  <a:pt x="6005" y="16325"/>
                </a:cubicBezTo>
                <a:cubicBezTo>
                  <a:pt x="6944" y="17994"/>
                  <a:pt x="8143" y="19432"/>
                  <a:pt x="9202" y="20621"/>
                </a:cubicBezTo>
                <a:lnTo>
                  <a:pt x="9242" y="20671"/>
                </a:lnTo>
                <a:lnTo>
                  <a:pt x="9412" y="20671"/>
                </a:lnTo>
                <a:lnTo>
                  <a:pt x="9302" y="20551"/>
                </a:lnTo>
                <a:cubicBezTo>
                  <a:pt x="8253" y="19362"/>
                  <a:pt x="7054" y="17934"/>
                  <a:pt x="6125" y="16275"/>
                </a:cubicBezTo>
                <a:cubicBezTo>
                  <a:pt x="5655" y="15436"/>
                  <a:pt x="5236" y="14537"/>
                  <a:pt x="4836" y="13668"/>
                </a:cubicBezTo>
                <a:cubicBezTo>
                  <a:pt x="4297" y="12499"/>
                  <a:pt x="3727" y="11280"/>
                  <a:pt x="2998" y="10141"/>
                </a:cubicBezTo>
                <a:cubicBezTo>
                  <a:pt x="2848" y="9911"/>
                  <a:pt x="1479" y="7833"/>
                  <a:pt x="131" y="7833"/>
                </a:cubicBezTo>
                <a:close/>
                <a:moveTo>
                  <a:pt x="201" y="7054"/>
                </a:moveTo>
                <a:cubicBezTo>
                  <a:pt x="131" y="7054"/>
                  <a:pt x="71" y="7064"/>
                  <a:pt x="1" y="7074"/>
                </a:cubicBezTo>
                <a:lnTo>
                  <a:pt x="1" y="7194"/>
                </a:lnTo>
                <a:cubicBezTo>
                  <a:pt x="71" y="7184"/>
                  <a:pt x="131" y="7174"/>
                  <a:pt x="201" y="7174"/>
                </a:cubicBezTo>
                <a:cubicBezTo>
                  <a:pt x="1190" y="7174"/>
                  <a:pt x="2348" y="8423"/>
                  <a:pt x="3048" y="9482"/>
                </a:cubicBezTo>
                <a:cubicBezTo>
                  <a:pt x="3807" y="10641"/>
                  <a:pt x="4396" y="11900"/>
                  <a:pt x="4966" y="13108"/>
                </a:cubicBezTo>
                <a:cubicBezTo>
                  <a:pt x="5396" y="14017"/>
                  <a:pt x="5845" y="14957"/>
                  <a:pt x="6345" y="15826"/>
                </a:cubicBezTo>
                <a:cubicBezTo>
                  <a:pt x="7334" y="17544"/>
                  <a:pt x="8612" y="19053"/>
                  <a:pt x="9731" y="20301"/>
                </a:cubicBezTo>
                <a:cubicBezTo>
                  <a:pt x="9841" y="20421"/>
                  <a:pt x="9951" y="20551"/>
                  <a:pt x="10071" y="20671"/>
                </a:cubicBezTo>
                <a:lnTo>
                  <a:pt x="10241" y="20671"/>
                </a:lnTo>
                <a:cubicBezTo>
                  <a:pt x="10101" y="20521"/>
                  <a:pt x="9961" y="20381"/>
                  <a:pt x="9831" y="20222"/>
                </a:cubicBezTo>
                <a:cubicBezTo>
                  <a:pt x="8712" y="18983"/>
                  <a:pt x="7444" y="17484"/>
                  <a:pt x="6455" y="15776"/>
                </a:cubicBezTo>
                <a:cubicBezTo>
                  <a:pt x="5955" y="14897"/>
                  <a:pt x="5515" y="13968"/>
                  <a:pt x="5086" y="13058"/>
                </a:cubicBezTo>
                <a:cubicBezTo>
                  <a:pt x="4506" y="11840"/>
                  <a:pt x="3917" y="10581"/>
                  <a:pt x="3158" y="9422"/>
                </a:cubicBezTo>
                <a:cubicBezTo>
                  <a:pt x="2898" y="9022"/>
                  <a:pt x="1539" y="7054"/>
                  <a:pt x="201" y="7054"/>
                </a:cubicBezTo>
                <a:close/>
                <a:moveTo>
                  <a:pt x="360" y="5486"/>
                </a:moveTo>
                <a:cubicBezTo>
                  <a:pt x="260" y="5486"/>
                  <a:pt x="161" y="5496"/>
                  <a:pt x="61" y="5526"/>
                </a:cubicBezTo>
                <a:lnTo>
                  <a:pt x="21" y="5506"/>
                </a:lnTo>
                <a:lnTo>
                  <a:pt x="21" y="5635"/>
                </a:lnTo>
                <a:lnTo>
                  <a:pt x="41" y="5645"/>
                </a:lnTo>
                <a:lnTo>
                  <a:pt x="71" y="5645"/>
                </a:lnTo>
                <a:cubicBezTo>
                  <a:pt x="171" y="5616"/>
                  <a:pt x="260" y="5606"/>
                  <a:pt x="360" y="5606"/>
                </a:cubicBezTo>
                <a:cubicBezTo>
                  <a:pt x="1379" y="5606"/>
                  <a:pt x="2588" y="6854"/>
                  <a:pt x="3377" y="8033"/>
                </a:cubicBezTo>
                <a:cubicBezTo>
                  <a:pt x="4207" y="9262"/>
                  <a:pt x="4866" y="10591"/>
                  <a:pt x="5505" y="11890"/>
                </a:cubicBezTo>
                <a:cubicBezTo>
                  <a:pt x="5985" y="12869"/>
                  <a:pt x="6484" y="13888"/>
                  <a:pt x="7044" y="14827"/>
                </a:cubicBezTo>
                <a:cubicBezTo>
                  <a:pt x="8143" y="16665"/>
                  <a:pt x="9562" y="18293"/>
                  <a:pt x="10810" y="19652"/>
                </a:cubicBezTo>
                <a:cubicBezTo>
                  <a:pt x="10970" y="19832"/>
                  <a:pt x="11140" y="20002"/>
                  <a:pt x="11310" y="20182"/>
                </a:cubicBezTo>
                <a:cubicBezTo>
                  <a:pt x="11470" y="20341"/>
                  <a:pt x="11620" y="20511"/>
                  <a:pt x="11769" y="20671"/>
                </a:cubicBezTo>
                <a:lnTo>
                  <a:pt x="11949" y="20671"/>
                </a:lnTo>
                <a:cubicBezTo>
                  <a:pt x="11759" y="20481"/>
                  <a:pt x="11570" y="20292"/>
                  <a:pt x="11390" y="20102"/>
                </a:cubicBezTo>
                <a:cubicBezTo>
                  <a:pt x="11220" y="19922"/>
                  <a:pt x="11050" y="19752"/>
                  <a:pt x="10890" y="19572"/>
                </a:cubicBezTo>
                <a:cubicBezTo>
                  <a:pt x="9651" y="18223"/>
                  <a:pt x="8233" y="16595"/>
                  <a:pt x="7144" y="14777"/>
                </a:cubicBezTo>
                <a:cubicBezTo>
                  <a:pt x="6584" y="13828"/>
                  <a:pt x="6085" y="12819"/>
                  <a:pt x="5605" y="11840"/>
                </a:cubicBezTo>
                <a:cubicBezTo>
                  <a:pt x="4976" y="10541"/>
                  <a:pt x="4317" y="9202"/>
                  <a:pt x="3477" y="7963"/>
                </a:cubicBezTo>
                <a:cubicBezTo>
                  <a:pt x="3088" y="7384"/>
                  <a:pt x="1699" y="5486"/>
                  <a:pt x="360" y="5486"/>
                </a:cubicBezTo>
                <a:close/>
                <a:moveTo>
                  <a:pt x="420" y="4706"/>
                </a:moveTo>
                <a:cubicBezTo>
                  <a:pt x="310" y="4706"/>
                  <a:pt x="201" y="4716"/>
                  <a:pt x="91" y="4746"/>
                </a:cubicBezTo>
                <a:cubicBezTo>
                  <a:pt x="61" y="4736"/>
                  <a:pt x="31" y="4736"/>
                  <a:pt x="11" y="4726"/>
                </a:cubicBezTo>
                <a:lnTo>
                  <a:pt x="11" y="4846"/>
                </a:lnTo>
                <a:cubicBezTo>
                  <a:pt x="31" y="4856"/>
                  <a:pt x="61" y="4856"/>
                  <a:pt x="91" y="4866"/>
                </a:cubicBezTo>
                <a:lnTo>
                  <a:pt x="111" y="4866"/>
                </a:lnTo>
                <a:cubicBezTo>
                  <a:pt x="211" y="4836"/>
                  <a:pt x="320" y="4826"/>
                  <a:pt x="420" y="4826"/>
                </a:cubicBezTo>
                <a:cubicBezTo>
                  <a:pt x="1729" y="4826"/>
                  <a:pt x="3128" y="6724"/>
                  <a:pt x="3527" y="7304"/>
                </a:cubicBezTo>
                <a:cubicBezTo>
                  <a:pt x="4396" y="8563"/>
                  <a:pt x="5086" y="9941"/>
                  <a:pt x="5745" y="11280"/>
                </a:cubicBezTo>
                <a:cubicBezTo>
                  <a:pt x="6255" y="12299"/>
                  <a:pt x="6774" y="13348"/>
                  <a:pt x="7364" y="14327"/>
                </a:cubicBezTo>
                <a:cubicBezTo>
                  <a:pt x="8513" y="16215"/>
                  <a:pt x="9941" y="17844"/>
                  <a:pt x="11320" y="19322"/>
                </a:cubicBezTo>
                <a:cubicBezTo>
                  <a:pt x="11490" y="19502"/>
                  <a:pt x="11660" y="19682"/>
                  <a:pt x="11839" y="19872"/>
                </a:cubicBezTo>
                <a:cubicBezTo>
                  <a:pt x="12089" y="20132"/>
                  <a:pt x="12349" y="20401"/>
                  <a:pt x="12599" y="20671"/>
                </a:cubicBezTo>
                <a:lnTo>
                  <a:pt x="12768" y="20671"/>
                </a:lnTo>
                <a:cubicBezTo>
                  <a:pt x="12499" y="20371"/>
                  <a:pt x="12209" y="20082"/>
                  <a:pt x="11929" y="19782"/>
                </a:cubicBezTo>
                <a:cubicBezTo>
                  <a:pt x="11759" y="19602"/>
                  <a:pt x="11580" y="19422"/>
                  <a:pt x="11420" y="19243"/>
                </a:cubicBezTo>
                <a:cubicBezTo>
                  <a:pt x="10041" y="17764"/>
                  <a:pt x="8622" y="16145"/>
                  <a:pt x="7484" y="14267"/>
                </a:cubicBezTo>
                <a:cubicBezTo>
                  <a:pt x="6884" y="13298"/>
                  <a:pt x="6365" y="12239"/>
                  <a:pt x="5855" y="11230"/>
                </a:cubicBezTo>
                <a:cubicBezTo>
                  <a:pt x="5196" y="9891"/>
                  <a:pt x="4506" y="8513"/>
                  <a:pt x="3637" y="7244"/>
                </a:cubicBezTo>
                <a:cubicBezTo>
                  <a:pt x="3228" y="6645"/>
                  <a:pt x="1789" y="4706"/>
                  <a:pt x="420" y="4706"/>
                </a:cubicBezTo>
                <a:close/>
                <a:moveTo>
                  <a:pt x="11" y="3168"/>
                </a:moveTo>
                <a:lnTo>
                  <a:pt x="11" y="3298"/>
                </a:lnTo>
                <a:cubicBezTo>
                  <a:pt x="46" y="3309"/>
                  <a:pt x="81" y="3314"/>
                  <a:pt x="118" y="3314"/>
                </a:cubicBezTo>
                <a:cubicBezTo>
                  <a:pt x="144" y="3314"/>
                  <a:pt x="172" y="3312"/>
                  <a:pt x="201" y="3308"/>
                </a:cubicBezTo>
                <a:cubicBezTo>
                  <a:pt x="260" y="3298"/>
                  <a:pt x="330" y="3298"/>
                  <a:pt x="400" y="3298"/>
                </a:cubicBezTo>
                <a:cubicBezTo>
                  <a:pt x="1959" y="3298"/>
                  <a:pt x="3547" y="5426"/>
                  <a:pt x="3847" y="5855"/>
                </a:cubicBezTo>
                <a:cubicBezTo>
                  <a:pt x="4786" y="7184"/>
                  <a:pt x="5535" y="8643"/>
                  <a:pt x="6255" y="10061"/>
                </a:cubicBezTo>
                <a:cubicBezTo>
                  <a:pt x="6814" y="11150"/>
                  <a:pt x="7394" y="12279"/>
                  <a:pt x="8053" y="13328"/>
                </a:cubicBezTo>
                <a:cubicBezTo>
                  <a:pt x="9302" y="15326"/>
                  <a:pt x="10870" y="17075"/>
                  <a:pt x="12379" y="18673"/>
                </a:cubicBezTo>
                <a:cubicBezTo>
                  <a:pt x="12559" y="18863"/>
                  <a:pt x="12738" y="19053"/>
                  <a:pt x="12928" y="19243"/>
                </a:cubicBezTo>
                <a:cubicBezTo>
                  <a:pt x="13388" y="19692"/>
                  <a:pt x="13827" y="20172"/>
                  <a:pt x="14247" y="20671"/>
                </a:cubicBezTo>
                <a:lnTo>
                  <a:pt x="14397" y="20671"/>
                </a:lnTo>
                <a:cubicBezTo>
                  <a:pt x="13967" y="20142"/>
                  <a:pt x="13508" y="19632"/>
                  <a:pt x="13018" y="19153"/>
                </a:cubicBezTo>
                <a:cubicBezTo>
                  <a:pt x="12828" y="18963"/>
                  <a:pt x="12649" y="18783"/>
                  <a:pt x="12469" y="18593"/>
                </a:cubicBezTo>
                <a:cubicBezTo>
                  <a:pt x="10970" y="17005"/>
                  <a:pt x="9402" y="15256"/>
                  <a:pt x="8163" y="13268"/>
                </a:cubicBezTo>
                <a:cubicBezTo>
                  <a:pt x="7504" y="12219"/>
                  <a:pt x="6924" y="11100"/>
                  <a:pt x="6375" y="10011"/>
                </a:cubicBezTo>
                <a:cubicBezTo>
                  <a:pt x="5645" y="8593"/>
                  <a:pt x="4896" y="7124"/>
                  <a:pt x="3947" y="5785"/>
                </a:cubicBezTo>
                <a:cubicBezTo>
                  <a:pt x="3637" y="5356"/>
                  <a:pt x="2019" y="3178"/>
                  <a:pt x="400" y="3178"/>
                </a:cubicBezTo>
                <a:cubicBezTo>
                  <a:pt x="330" y="3178"/>
                  <a:pt x="250" y="3178"/>
                  <a:pt x="181" y="3188"/>
                </a:cubicBezTo>
                <a:cubicBezTo>
                  <a:pt x="164" y="3191"/>
                  <a:pt x="148" y="3192"/>
                  <a:pt x="133" y="3192"/>
                </a:cubicBezTo>
                <a:cubicBezTo>
                  <a:pt x="89" y="3192"/>
                  <a:pt x="47" y="3182"/>
                  <a:pt x="11" y="3168"/>
                </a:cubicBezTo>
                <a:close/>
                <a:moveTo>
                  <a:pt x="11" y="2389"/>
                </a:moveTo>
                <a:lnTo>
                  <a:pt x="11" y="2518"/>
                </a:lnTo>
                <a:cubicBezTo>
                  <a:pt x="69" y="2533"/>
                  <a:pt x="128" y="2542"/>
                  <a:pt x="190" y="2542"/>
                </a:cubicBezTo>
                <a:cubicBezTo>
                  <a:pt x="213" y="2542"/>
                  <a:pt x="236" y="2541"/>
                  <a:pt x="260" y="2538"/>
                </a:cubicBezTo>
                <a:cubicBezTo>
                  <a:pt x="340" y="2518"/>
                  <a:pt x="430" y="2518"/>
                  <a:pt x="520" y="2508"/>
                </a:cubicBezTo>
                <a:cubicBezTo>
                  <a:pt x="2019" y="2508"/>
                  <a:pt x="3567" y="4517"/>
                  <a:pt x="4017" y="5136"/>
                </a:cubicBezTo>
                <a:cubicBezTo>
                  <a:pt x="4996" y="6505"/>
                  <a:pt x="5775" y="8013"/>
                  <a:pt x="6534" y="9472"/>
                </a:cubicBezTo>
                <a:cubicBezTo>
                  <a:pt x="7114" y="10601"/>
                  <a:pt x="7723" y="11760"/>
                  <a:pt x="8403" y="12839"/>
                </a:cubicBezTo>
                <a:cubicBezTo>
                  <a:pt x="9711" y="14897"/>
                  <a:pt x="11350" y="16705"/>
                  <a:pt x="12918" y="18353"/>
                </a:cubicBezTo>
                <a:cubicBezTo>
                  <a:pt x="13098" y="18543"/>
                  <a:pt x="13298" y="18733"/>
                  <a:pt x="13478" y="18923"/>
                </a:cubicBezTo>
                <a:cubicBezTo>
                  <a:pt x="14047" y="19472"/>
                  <a:pt x="14577" y="20052"/>
                  <a:pt x="15046" y="20671"/>
                </a:cubicBezTo>
                <a:lnTo>
                  <a:pt x="15206" y="20671"/>
                </a:lnTo>
                <a:cubicBezTo>
                  <a:pt x="14727" y="20012"/>
                  <a:pt x="14127" y="19402"/>
                  <a:pt x="13558" y="18833"/>
                </a:cubicBezTo>
                <a:cubicBezTo>
                  <a:pt x="13368" y="18643"/>
                  <a:pt x="13188" y="18453"/>
                  <a:pt x="13008" y="18263"/>
                </a:cubicBezTo>
                <a:cubicBezTo>
                  <a:pt x="11430" y="16625"/>
                  <a:pt x="9801" y="14817"/>
                  <a:pt x="8503" y="12769"/>
                </a:cubicBezTo>
                <a:cubicBezTo>
                  <a:pt x="7823" y="11700"/>
                  <a:pt x="7214" y="10541"/>
                  <a:pt x="6634" y="9422"/>
                </a:cubicBezTo>
                <a:cubicBezTo>
                  <a:pt x="5875" y="7953"/>
                  <a:pt x="5096" y="6445"/>
                  <a:pt x="4107" y="5066"/>
                </a:cubicBezTo>
                <a:cubicBezTo>
                  <a:pt x="3657" y="4437"/>
                  <a:pt x="2069" y="2389"/>
                  <a:pt x="510" y="2389"/>
                </a:cubicBezTo>
                <a:cubicBezTo>
                  <a:pt x="420" y="2389"/>
                  <a:pt x="320" y="2399"/>
                  <a:pt x="230" y="2419"/>
                </a:cubicBezTo>
                <a:cubicBezTo>
                  <a:pt x="211" y="2421"/>
                  <a:pt x="191" y="2422"/>
                  <a:pt x="172" y="2422"/>
                </a:cubicBezTo>
                <a:cubicBezTo>
                  <a:pt x="116" y="2422"/>
                  <a:pt x="63" y="2411"/>
                  <a:pt x="11" y="2389"/>
                </a:cubicBezTo>
                <a:close/>
                <a:moveTo>
                  <a:pt x="564" y="1597"/>
                </a:moveTo>
                <a:cubicBezTo>
                  <a:pt x="467" y="1597"/>
                  <a:pt x="370" y="1613"/>
                  <a:pt x="280" y="1629"/>
                </a:cubicBezTo>
                <a:cubicBezTo>
                  <a:pt x="243" y="1633"/>
                  <a:pt x="206" y="1636"/>
                  <a:pt x="169" y="1636"/>
                </a:cubicBezTo>
                <a:cubicBezTo>
                  <a:pt x="116" y="1636"/>
                  <a:pt x="63" y="1631"/>
                  <a:pt x="11" y="1619"/>
                </a:cubicBezTo>
                <a:lnTo>
                  <a:pt x="11" y="1739"/>
                </a:lnTo>
                <a:cubicBezTo>
                  <a:pt x="66" y="1752"/>
                  <a:pt x="126" y="1760"/>
                  <a:pt x="186" y="1760"/>
                </a:cubicBezTo>
                <a:cubicBezTo>
                  <a:pt x="224" y="1760"/>
                  <a:pt x="262" y="1757"/>
                  <a:pt x="300" y="1749"/>
                </a:cubicBezTo>
                <a:cubicBezTo>
                  <a:pt x="410" y="1729"/>
                  <a:pt x="520" y="1719"/>
                  <a:pt x="630" y="1719"/>
                </a:cubicBezTo>
                <a:cubicBezTo>
                  <a:pt x="2059" y="1719"/>
                  <a:pt x="3577" y="3587"/>
                  <a:pt x="4157" y="4407"/>
                </a:cubicBezTo>
                <a:cubicBezTo>
                  <a:pt x="5176" y="5805"/>
                  <a:pt x="5995" y="7364"/>
                  <a:pt x="6784" y="8862"/>
                </a:cubicBezTo>
                <a:cubicBezTo>
                  <a:pt x="7394" y="10021"/>
                  <a:pt x="8023" y="11220"/>
                  <a:pt x="8732" y="12329"/>
                </a:cubicBezTo>
                <a:cubicBezTo>
                  <a:pt x="10001" y="14297"/>
                  <a:pt x="11530" y="16026"/>
                  <a:pt x="13448" y="18024"/>
                </a:cubicBezTo>
                <a:cubicBezTo>
                  <a:pt x="13628" y="18213"/>
                  <a:pt x="13817" y="18403"/>
                  <a:pt x="14007" y="18593"/>
                </a:cubicBezTo>
                <a:cubicBezTo>
                  <a:pt x="14647" y="19233"/>
                  <a:pt x="15326" y="19912"/>
                  <a:pt x="15826" y="20671"/>
                </a:cubicBezTo>
                <a:lnTo>
                  <a:pt x="15985" y="20671"/>
                </a:lnTo>
                <a:cubicBezTo>
                  <a:pt x="15466" y="19882"/>
                  <a:pt x="14757" y="19173"/>
                  <a:pt x="14087" y="18503"/>
                </a:cubicBezTo>
                <a:cubicBezTo>
                  <a:pt x="13897" y="18313"/>
                  <a:pt x="13718" y="18134"/>
                  <a:pt x="13528" y="17944"/>
                </a:cubicBezTo>
                <a:cubicBezTo>
                  <a:pt x="11620" y="15946"/>
                  <a:pt x="10091" y="14217"/>
                  <a:pt x="8842" y="12269"/>
                </a:cubicBezTo>
                <a:cubicBezTo>
                  <a:pt x="8123" y="11160"/>
                  <a:pt x="7504" y="9961"/>
                  <a:pt x="6894" y="8802"/>
                </a:cubicBezTo>
                <a:cubicBezTo>
                  <a:pt x="6105" y="7304"/>
                  <a:pt x="5286" y="5745"/>
                  <a:pt x="4267" y="4337"/>
                </a:cubicBezTo>
                <a:cubicBezTo>
                  <a:pt x="3667" y="3518"/>
                  <a:pt x="2119" y="1599"/>
                  <a:pt x="630" y="1599"/>
                </a:cubicBezTo>
                <a:cubicBezTo>
                  <a:pt x="608" y="1598"/>
                  <a:pt x="586" y="1597"/>
                  <a:pt x="564" y="1597"/>
                </a:cubicBezTo>
                <a:close/>
                <a:moveTo>
                  <a:pt x="1" y="11770"/>
                </a:moveTo>
                <a:lnTo>
                  <a:pt x="1" y="11900"/>
                </a:lnTo>
                <a:cubicBezTo>
                  <a:pt x="830" y="12079"/>
                  <a:pt x="1709" y="13148"/>
                  <a:pt x="2099" y="13838"/>
                </a:cubicBezTo>
                <a:cubicBezTo>
                  <a:pt x="2658" y="14807"/>
                  <a:pt x="3058" y="15826"/>
                  <a:pt x="3447" y="16805"/>
                </a:cubicBezTo>
                <a:cubicBezTo>
                  <a:pt x="3727" y="17514"/>
                  <a:pt x="3997" y="18184"/>
                  <a:pt x="4307" y="18833"/>
                </a:cubicBezTo>
                <a:cubicBezTo>
                  <a:pt x="4616" y="19472"/>
                  <a:pt x="4976" y="20092"/>
                  <a:pt x="5376" y="20681"/>
                </a:cubicBezTo>
                <a:lnTo>
                  <a:pt x="5535" y="20681"/>
                </a:lnTo>
                <a:cubicBezTo>
                  <a:pt x="5116" y="20072"/>
                  <a:pt x="4746" y="19442"/>
                  <a:pt x="4426" y="18783"/>
                </a:cubicBezTo>
                <a:lnTo>
                  <a:pt x="4416" y="18773"/>
                </a:lnTo>
                <a:cubicBezTo>
                  <a:pt x="4107" y="18134"/>
                  <a:pt x="3847" y="17464"/>
                  <a:pt x="3567" y="16755"/>
                </a:cubicBezTo>
                <a:cubicBezTo>
                  <a:pt x="3178" y="15766"/>
                  <a:pt x="2768" y="14747"/>
                  <a:pt x="2209" y="13768"/>
                </a:cubicBezTo>
                <a:cubicBezTo>
                  <a:pt x="1799" y="13048"/>
                  <a:pt x="880" y="11949"/>
                  <a:pt x="1" y="11770"/>
                </a:cubicBezTo>
                <a:close/>
                <a:moveTo>
                  <a:pt x="11" y="8623"/>
                </a:moveTo>
                <a:lnTo>
                  <a:pt x="11" y="8743"/>
                </a:lnTo>
                <a:lnTo>
                  <a:pt x="61" y="8743"/>
                </a:lnTo>
                <a:cubicBezTo>
                  <a:pt x="1090" y="8743"/>
                  <a:pt x="2229" y="10121"/>
                  <a:pt x="2738" y="10940"/>
                </a:cubicBezTo>
                <a:cubicBezTo>
                  <a:pt x="3427" y="12029"/>
                  <a:pt x="3957" y="13208"/>
                  <a:pt x="4466" y="14337"/>
                </a:cubicBezTo>
                <a:cubicBezTo>
                  <a:pt x="4836" y="15176"/>
                  <a:pt x="5226" y="16036"/>
                  <a:pt x="5665" y="16835"/>
                </a:cubicBezTo>
                <a:cubicBezTo>
                  <a:pt x="6484" y="18313"/>
                  <a:pt x="7504" y="19602"/>
                  <a:pt x="8433" y="20681"/>
                </a:cubicBezTo>
                <a:lnTo>
                  <a:pt x="8602" y="20681"/>
                </a:lnTo>
                <a:cubicBezTo>
                  <a:pt x="7653" y="19592"/>
                  <a:pt x="6614" y="18283"/>
                  <a:pt x="5775" y="16775"/>
                </a:cubicBezTo>
                <a:cubicBezTo>
                  <a:pt x="5346" y="15976"/>
                  <a:pt x="4966" y="15156"/>
                  <a:pt x="4576" y="14287"/>
                </a:cubicBezTo>
                <a:cubicBezTo>
                  <a:pt x="4067" y="13148"/>
                  <a:pt x="3537" y="11969"/>
                  <a:pt x="2848" y="10870"/>
                </a:cubicBezTo>
                <a:cubicBezTo>
                  <a:pt x="2318" y="10031"/>
                  <a:pt x="1140" y="8623"/>
                  <a:pt x="61" y="8623"/>
                </a:cubicBezTo>
                <a:close/>
                <a:moveTo>
                  <a:pt x="280" y="6275"/>
                </a:moveTo>
                <a:cubicBezTo>
                  <a:pt x="191" y="6275"/>
                  <a:pt x="91" y="6285"/>
                  <a:pt x="1" y="6305"/>
                </a:cubicBezTo>
                <a:lnTo>
                  <a:pt x="1" y="6435"/>
                </a:lnTo>
                <a:lnTo>
                  <a:pt x="11" y="6435"/>
                </a:lnTo>
                <a:cubicBezTo>
                  <a:pt x="101" y="6415"/>
                  <a:pt x="191" y="6405"/>
                  <a:pt x="280" y="6405"/>
                </a:cubicBezTo>
                <a:cubicBezTo>
                  <a:pt x="1569" y="6405"/>
                  <a:pt x="2948" y="8373"/>
                  <a:pt x="3208" y="8763"/>
                </a:cubicBezTo>
                <a:cubicBezTo>
                  <a:pt x="4007" y="9961"/>
                  <a:pt x="4626" y="11250"/>
                  <a:pt x="5226" y="12509"/>
                </a:cubicBezTo>
                <a:cubicBezTo>
                  <a:pt x="5685" y="13448"/>
                  <a:pt x="6155" y="14427"/>
                  <a:pt x="6694" y="15336"/>
                </a:cubicBezTo>
                <a:cubicBezTo>
                  <a:pt x="7733" y="17115"/>
                  <a:pt x="9082" y="18683"/>
                  <a:pt x="10261" y="19992"/>
                </a:cubicBezTo>
                <a:cubicBezTo>
                  <a:pt x="10421" y="20162"/>
                  <a:pt x="10581" y="20331"/>
                  <a:pt x="10750" y="20511"/>
                </a:cubicBezTo>
                <a:lnTo>
                  <a:pt x="10920" y="20681"/>
                </a:lnTo>
                <a:lnTo>
                  <a:pt x="11090" y="20681"/>
                </a:lnTo>
                <a:lnTo>
                  <a:pt x="10850" y="20421"/>
                </a:lnTo>
                <a:cubicBezTo>
                  <a:pt x="10670" y="20242"/>
                  <a:pt x="10511" y="20072"/>
                  <a:pt x="10361" y="19902"/>
                </a:cubicBezTo>
                <a:cubicBezTo>
                  <a:pt x="9182" y="18603"/>
                  <a:pt x="7833" y="17035"/>
                  <a:pt x="6794" y="15276"/>
                </a:cubicBezTo>
                <a:cubicBezTo>
                  <a:pt x="6265" y="14367"/>
                  <a:pt x="5795" y="13398"/>
                  <a:pt x="5346" y="12449"/>
                </a:cubicBezTo>
                <a:cubicBezTo>
                  <a:pt x="4736" y="11200"/>
                  <a:pt x="4117" y="9901"/>
                  <a:pt x="3318" y="8693"/>
                </a:cubicBezTo>
                <a:cubicBezTo>
                  <a:pt x="3048" y="8293"/>
                  <a:pt x="1639" y="6275"/>
                  <a:pt x="280" y="6275"/>
                </a:cubicBezTo>
                <a:close/>
                <a:moveTo>
                  <a:pt x="437" y="3925"/>
                </a:moveTo>
                <a:cubicBezTo>
                  <a:pt x="338" y="3925"/>
                  <a:pt x="239" y="3942"/>
                  <a:pt x="141" y="3967"/>
                </a:cubicBezTo>
                <a:cubicBezTo>
                  <a:pt x="91" y="3957"/>
                  <a:pt x="51" y="3947"/>
                  <a:pt x="11" y="3937"/>
                </a:cubicBezTo>
                <a:lnTo>
                  <a:pt x="11" y="4067"/>
                </a:lnTo>
                <a:cubicBezTo>
                  <a:pt x="51" y="4077"/>
                  <a:pt x="91" y="4087"/>
                  <a:pt x="141" y="4097"/>
                </a:cubicBezTo>
                <a:lnTo>
                  <a:pt x="161" y="4097"/>
                </a:lnTo>
                <a:cubicBezTo>
                  <a:pt x="270" y="4067"/>
                  <a:pt x="380" y="4047"/>
                  <a:pt x="500" y="4047"/>
                </a:cubicBezTo>
                <a:cubicBezTo>
                  <a:pt x="1779" y="4047"/>
                  <a:pt x="3158" y="5825"/>
                  <a:pt x="3687" y="6585"/>
                </a:cubicBezTo>
                <a:cubicBezTo>
                  <a:pt x="4596" y="7883"/>
                  <a:pt x="5316" y="9302"/>
                  <a:pt x="6005" y="10681"/>
                </a:cubicBezTo>
                <a:cubicBezTo>
                  <a:pt x="6534" y="11730"/>
                  <a:pt x="7084" y="12819"/>
                  <a:pt x="7713" y="13838"/>
                </a:cubicBezTo>
                <a:cubicBezTo>
                  <a:pt x="8912" y="15776"/>
                  <a:pt x="10411" y="17464"/>
                  <a:pt x="11849" y="19013"/>
                </a:cubicBezTo>
                <a:cubicBezTo>
                  <a:pt x="12019" y="19193"/>
                  <a:pt x="12199" y="19372"/>
                  <a:pt x="12389" y="19562"/>
                </a:cubicBezTo>
                <a:cubicBezTo>
                  <a:pt x="12738" y="19922"/>
                  <a:pt x="13108" y="20292"/>
                  <a:pt x="13428" y="20681"/>
                </a:cubicBezTo>
                <a:lnTo>
                  <a:pt x="13588" y="20681"/>
                </a:lnTo>
                <a:cubicBezTo>
                  <a:pt x="13238" y="20252"/>
                  <a:pt x="12848" y="19852"/>
                  <a:pt x="12479" y="19472"/>
                </a:cubicBezTo>
                <a:cubicBezTo>
                  <a:pt x="12289" y="19282"/>
                  <a:pt x="12119" y="19093"/>
                  <a:pt x="11939" y="18923"/>
                </a:cubicBezTo>
                <a:cubicBezTo>
                  <a:pt x="10511" y="17384"/>
                  <a:pt x="9012" y="15696"/>
                  <a:pt x="7823" y="13768"/>
                </a:cubicBezTo>
                <a:cubicBezTo>
                  <a:pt x="7194" y="12759"/>
                  <a:pt x="6644" y="11670"/>
                  <a:pt x="6115" y="10621"/>
                </a:cubicBezTo>
                <a:cubicBezTo>
                  <a:pt x="5426" y="9242"/>
                  <a:pt x="4706" y="7813"/>
                  <a:pt x="3797" y="6515"/>
                </a:cubicBezTo>
                <a:cubicBezTo>
                  <a:pt x="3248" y="5735"/>
                  <a:pt x="1839" y="3927"/>
                  <a:pt x="500" y="3927"/>
                </a:cubicBezTo>
                <a:cubicBezTo>
                  <a:pt x="479" y="3925"/>
                  <a:pt x="458" y="3925"/>
                  <a:pt x="437" y="3925"/>
                </a:cubicBezTo>
                <a:close/>
                <a:moveTo>
                  <a:pt x="740" y="800"/>
                </a:moveTo>
                <a:cubicBezTo>
                  <a:pt x="600" y="800"/>
                  <a:pt x="460" y="820"/>
                  <a:pt x="320" y="860"/>
                </a:cubicBezTo>
                <a:cubicBezTo>
                  <a:pt x="280" y="865"/>
                  <a:pt x="240" y="868"/>
                  <a:pt x="201" y="868"/>
                </a:cubicBezTo>
                <a:cubicBezTo>
                  <a:pt x="161" y="868"/>
                  <a:pt x="121" y="865"/>
                  <a:pt x="81" y="860"/>
                </a:cubicBezTo>
                <a:lnTo>
                  <a:pt x="1" y="860"/>
                </a:lnTo>
                <a:lnTo>
                  <a:pt x="1" y="980"/>
                </a:lnTo>
                <a:lnTo>
                  <a:pt x="61" y="980"/>
                </a:lnTo>
                <a:cubicBezTo>
                  <a:pt x="99" y="988"/>
                  <a:pt x="137" y="991"/>
                  <a:pt x="175" y="991"/>
                </a:cubicBezTo>
                <a:cubicBezTo>
                  <a:pt x="235" y="991"/>
                  <a:pt x="295" y="982"/>
                  <a:pt x="350" y="970"/>
                </a:cubicBezTo>
                <a:cubicBezTo>
                  <a:pt x="480" y="940"/>
                  <a:pt x="610" y="920"/>
                  <a:pt x="740" y="920"/>
                </a:cubicBezTo>
                <a:cubicBezTo>
                  <a:pt x="2109" y="920"/>
                  <a:pt x="3567" y="2648"/>
                  <a:pt x="4317" y="3677"/>
                </a:cubicBezTo>
                <a:cubicBezTo>
                  <a:pt x="5376" y="5116"/>
                  <a:pt x="6225" y="6714"/>
                  <a:pt x="7044" y="8253"/>
                </a:cubicBezTo>
                <a:cubicBezTo>
                  <a:pt x="7673" y="9452"/>
                  <a:pt x="8323" y="10681"/>
                  <a:pt x="9072" y="11830"/>
                </a:cubicBezTo>
                <a:cubicBezTo>
                  <a:pt x="10471" y="13978"/>
                  <a:pt x="12249" y="15916"/>
                  <a:pt x="13967" y="17704"/>
                </a:cubicBezTo>
                <a:cubicBezTo>
                  <a:pt x="14157" y="17894"/>
                  <a:pt x="14357" y="18094"/>
                  <a:pt x="14547" y="18283"/>
                </a:cubicBezTo>
                <a:cubicBezTo>
                  <a:pt x="15276" y="19013"/>
                  <a:pt x="16065" y="19782"/>
                  <a:pt x="16595" y="20681"/>
                </a:cubicBezTo>
                <a:lnTo>
                  <a:pt x="16745" y="20681"/>
                </a:lnTo>
                <a:cubicBezTo>
                  <a:pt x="16205" y="19752"/>
                  <a:pt x="15396" y="18953"/>
                  <a:pt x="14637" y="18203"/>
                </a:cubicBezTo>
                <a:lnTo>
                  <a:pt x="14637" y="18194"/>
                </a:lnTo>
                <a:cubicBezTo>
                  <a:pt x="14447" y="18004"/>
                  <a:pt x="14247" y="17804"/>
                  <a:pt x="14057" y="17614"/>
                </a:cubicBezTo>
                <a:cubicBezTo>
                  <a:pt x="12349" y="15836"/>
                  <a:pt x="10561" y="13908"/>
                  <a:pt x="9182" y="11770"/>
                </a:cubicBezTo>
                <a:cubicBezTo>
                  <a:pt x="8433" y="10621"/>
                  <a:pt x="7783" y="9392"/>
                  <a:pt x="7154" y="8203"/>
                </a:cubicBezTo>
                <a:cubicBezTo>
                  <a:pt x="6335" y="6655"/>
                  <a:pt x="5485" y="5056"/>
                  <a:pt x="4416" y="3607"/>
                </a:cubicBezTo>
                <a:cubicBezTo>
                  <a:pt x="3657" y="2558"/>
                  <a:pt x="2159" y="800"/>
                  <a:pt x="740" y="800"/>
                </a:cubicBezTo>
                <a:close/>
                <a:moveTo>
                  <a:pt x="850" y="1"/>
                </a:moveTo>
                <a:cubicBezTo>
                  <a:pt x="690" y="1"/>
                  <a:pt x="520" y="31"/>
                  <a:pt x="370" y="81"/>
                </a:cubicBezTo>
                <a:cubicBezTo>
                  <a:pt x="300" y="101"/>
                  <a:pt x="240" y="101"/>
                  <a:pt x="171" y="101"/>
                </a:cubicBezTo>
                <a:lnTo>
                  <a:pt x="11" y="101"/>
                </a:lnTo>
                <a:lnTo>
                  <a:pt x="11" y="231"/>
                </a:lnTo>
                <a:lnTo>
                  <a:pt x="171" y="231"/>
                </a:lnTo>
                <a:cubicBezTo>
                  <a:pt x="250" y="231"/>
                  <a:pt x="330" y="221"/>
                  <a:pt x="400" y="201"/>
                </a:cubicBezTo>
                <a:cubicBezTo>
                  <a:pt x="550" y="151"/>
                  <a:pt x="700" y="131"/>
                  <a:pt x="850" y="131"/>
                </a:cubicBezTo>
                <a:cubicBezTo>
                  <a:pt x="1849" y="131"/>
                  <a:pt x="3108" y="1110"/>
                  <a:pt x="4476" y="2958"/>
                </a:cubicBezTo>
                <a:cubicBezTo>
                  <a:pt x="5565" y="4427"/>
                  <a:pt x="6435" y="6065"/>
                  <a:pt x="7284" y="7644"/>
                </a:cubicBezTo>
                <a:cubicBezTo>
                  <a:pt x="7943" y="8872"/>
                  <a:pt x="8632" y="10151"/>
                  <a:pt x="9412" y="11340"/>
                </a:cubicBezTo>
                <a:cubicBezTo>
                  <a:pt x="10860" y="13548"/>
                  <a:pt x="12709" y="15546"/>
                  <a:pt x="14497" y="17374"/>
                </a:cubicBezTo>
                <a:cubicBezTo>
                  <a:pt x="14687" y="17574"/>
                  <a:pt x="14886" y="17774"/>
                  <a:pt x="15096" y="17974"/>
                </a:cubicBezTo>
                <a:cubicBezTo>
                  <a:pt x="15915" y="18793"/>
                  <a:pt x="16795" y="19662"/>
                  <a:pt x="17344" y="20681"/>
                </a:cubicBezTo>
                <a:lnTo>
                  <a:pt x="17484" y="20681"/>
                </a:lnTo>
                <a:cubicBezTo>
                  <a:pt x="16944" y="19632"/>
                  <a:pt x="16035" y="18723"/>
                  <a:pt x="15186" y="17894"/>
                </a:cubicBezTo>
                <a:cubicBezTo>
                  <a:pt x="14986" y="17684"/>
                  <a:pt x="14787" y="17484"/>
                  <a:pt x="14587" y="17284"/>
                </a:cubicBezTo>
                <a:cubicBezTo>
                  <a:pt x="12808" y="15466"/>
                  <a:pt x="10960" y="13468"/>
                  <a:pt x="9522" y="11270"/>
                </a:cubicBezTo>
                <a:cubicBezTo>
                  <a:pt x="8742" y="10091"/>
                  <a:pt x="8063" y="8812"/>
                  <a:pt x="7404" y="7594"/>
                </a:cubicBezTo>
                <a:cubicBezTo>
                  <a:pt x="6554" y="6005"/>
                  <a:pt x="5675" y="4367"/>
                  <a:pt x="4576" y="2888"/>
                </a:cubicBezTo>
                <a:cubicBezTo>
                  <a:pt x="3168" y="970"/>
                  <a:pt x="1909" y="1"/>
                  <a:pt x="850" y="1"/>
                </a:cubicBezTo>
                <a:close/>
                <a:moveTo>
                  <a:pt x="1" y="12559"/>
                </a:moveTo>
                <a:lnTo>
                  <a:pt x="1" y="12709"/>
                </a:lnTo>
                <a:cubicBezTo>
                  <a:pt x="750" y="12929"/>
                  <a:pt x="1559" y="13878"/>
                  <a:pt x="1949" y="14567"/>
                </a:cubicBezTo>
                <a:cubicBezTo>
                  <a:pt x="2468" y="15506"/>
                  <a:pt x="2838" y="16495"/>
                  <a:pt x="3198" y="17444"/>
                </a:cubicBezTo>
                <a:cubicBezTo>
                  <a:pt x="3447" y="18104"/>
                  <a:pt x="3687" y="18733"/>
                  <a:pt x="3967" y="19342"/>
                </a:cubicBezTo>
                <a:cubicBezTo>
                  <a:pt x="4187" y="19802"/>
                  <a:pt x="4426" y="20252"/>
                  <a:pt x="4686" y="20691"/>
                </a:cubicBezTo>
                <a:lnTo>
                  <a:pt x="4836" y="20691"/>
                </a:lnTo>
                <a:cubicBezTo>
                  <a:pt x="4556" y="20232"/>
                  <a:pt x="4307" y="19762"/>
                  <a:pt x="4087" y="19282"/>
                </a:cubicBezTo>
                <a:lnTo>
                  <a:pt x="4077" y="19272"/>
                </a:lnTo>
                <a:cubicBezTo>
                  <a:pt x="3797" y="18673"/>
                  <a:pt x="3567" y="18044"/>
                  <a:pt x="3318" y="17384"/>
                </a:cubicBezTo>
                <a:cubicBezTo>
                  <a:pt x="2958" y="16425"/>
                  <a:pt x="2578" y="15446"/>
                  <a:pt x="2059" y="14497"/>
                </a:cubicBezTo>
                <a:cubicBezTo>
                  <a:pt x="1679" y="13818"/>
                  <a:pt x="840" y="12779"/>
                  <a:pt x="1" y="12559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p43"/>
          <p:cNvSpPr/>
          <p:nvPr/>
        </p:nvSpPr>
        <p:spPr>
          <a:xfrm rot="10800000">
            <a:off x="-2" y="5"/>
            <a:ext cx="773982" cy="985901"/>
          </a:xfrm>
          <a:custGeom>
            <a:rect b="b" l="l" r="r" t="t"/>
            <a:pathLst>
              <a:path extrusionOk="0" h="16455" w="12918">
                <a:moveTo>
                  <a:pt x="9172" y="660"/>
                </a:moveTo>
                <a:cubicBezTo>
                  <a:pt x="5885" y="660"/>
                  <a:pt x="3587" y="1809"/>
                  <a:pt x="2328" y="4087"/>
                </a:cubicBezTo>
                <a:cubicBezTo>
                  <a:pt x="929" y="6604"/>
                  <a:pt x="740" y="8472"/>
                  <a:pt x="1609" y="10960"/>
                </a:cubicBezTo>
                <a:cubicBezTo>
                  <a:pt x="2468" y="13398"/>
                  <a:pt x="2578" y="14886"/>
                  <a:pt x="830" y="16265"/>
                </a:cubicBezTo>
                <a:cubicBezTo>
                  <a:pt x="760" y="16325"/>
                  <a:pt x="680" y="16395"/>
                  <a:pt x="620" y="16445"/>
                </a:cubicBezTo>
                <a:lnTo>
                  <a:pt x="810" y="16445"/>
                </a:lnTo>
                <a:lnTo>
                  <a:pt x="909" y="16365"/>
                </a:lnTo>
                <a:cubicBezTo>
                  <a:pt x="2708" y="14946"/>
                  <a:pt x="2578" y="13358"/>
                  <a:pt x="1729" y="10920"/>
                </a:cubicBezTo>
                <a:cubicBezTo>
                  <a:pt x="860" y="8433"/>
                  <a:pt x="1039" y="6664"/>
                  <a:pt x="2438" y="4147"/>
                </a:cubicBezTo>
                <a:cubicBezTo>
                  <a:pt x="3667" y="1919"/>
                  <a:pt x="5935" y="790"/>
                  <a:pt x="9172" y="790"/>
                </a:cubicBezTo>
                <a:cubicBezTo>
                  <a:pt x="10430" y="800"/>
                  <a:pt x="11679" y="940"/>
                  <a:pt x="12908" y="1209"/>
                </a:cubicBezTo>
                <a:lnTo>
                  <a:pt x="12908" y="1090"/>
                </a:lnTo>
                <a:cubicBezTo>
                  <a:pt x="11679" y="820"/>
                  <a:pt x="10430" y="670"/>
                  <a:pt x="9172" y="660"/>
                </a:cubicBezTo>
                <a:close/>
                <a:moveTo>
                  <a:pt x="9401" y="1319"/>
                </a:moveTo>
                <a:cubicBezTo>
                  <a:pt x="6224" y="1319"/>
                  <a:pt x="4007" y="2428"/>
                  <a:pt x="2788" y="4616"/>
                </a:cubicBezTo>
                <a:cubicBezTo>
                  <a:pt x="1439" y="7064"/>
                  <a:pt x="1249" y="8862"/>
                  <a:pt x="2088" y="11290"/>
                </a:cubicBezTo>
                <a:cubicBezTo>
                  <a:pt x="2898" y="13648"/>
                  <a:pt x="2997" y="15086"/>
                  <a:pt x="1299" y="16405"/>
                </a:cubicBezTo>
                <a:lnTo>
                  <a:pt x="1239" y="16445"/>
                </a:lnTo>
                <a:lnTo>
                  <a:pt x="1449" y="16445"/>
                </a:lnTo>
                <a:cubicBezTo>
                  <a:pt x="3127" y="15106"/>
                  <a:pt x="3007" y="13578"/>
                  <a:pt x="2208" y="11240"/>
                </a:cubicBezTo>
                <a:cubicBezTo>
                  <a:pt x="1379" y="8872"/>
                  <a:pt x="1569" y="7094"/>
                  <a:pt x="2898" y="4676"/>
                </a:cubicBezTo>
                <a:cubicBezTo>
                  <a:pt x="4086" y="2528"/>
                  <a:pt x="6264" y="1439"/>
                  <a:pt x="9401" y="1439"/>
                </a:cubicBezTo>
                <a:cubicBezTo>
                  <a:pt x="10580" y="1449"/>
                  <a:pt x="11749" y="1579"/>
                  <a:pt x="12908" y="1829"/>
                </a:cubicBezTo>
                <a:lnTo>
                  <a:pt x="12908" y="1699"/>
                </a:lnTo>
                <a:cubicBezTo>
                  <a:pt x="11749" y="1459"/>
                  <a:pt x="10580" y="1329"/>
                  <a:pt x="9401" y="1319"/>
                </a:cubicBezTo>
                <a:close/>
                <a:moveTo>
                  <a:pt x="9641" y="1969"/>
                </a:moveTo>
                <a:cubicBezTo>
                  <a:pt x="6574" y="1969"/>
                  <a:pt x="4426" y="3048"/>
                  <a:pt x="3247" y="5156"/>
                </a:cubicBezTo>
                <a:cubicBezTo>
                  <a:pt x="1948" y="7523"/>
                  <a:pt x="1759" y="9272"/>
                  <a:pt x="2568" y="11610"/>
                </a:cubicBezTo>
                <a:cubicBezTo>
                  <a:pt x="3307" y="13787"/>
                  <a:pt x="3417" y="15216"/>
                  <a:pt x="1889" y="16445"/>
                </a:cubicBezTo>
                <a:lnTo>
                  <a:pt x="2088" y="16445"/>
                </a:lnTo>
                <a:cubicBezTo>
                  <a:pt x="3547" y="15196"/>
                  <a:pt x="3427" y="13747"/>
                  <a:pt x="2688" y="11570"/>
                </a:cubicBezTo>
                <a:cubicBezTo>
                  <a:pt x="1889" y="9262"/>
                  <a:pt x="2078" y="7543"/>
                  <a:pt x="3367" y="5216"/>
                </a:cubicBezTo>
                <a:cubicBezTo>
                  <a:pt x="4506" y="3148"/>
                  <a:pt x="6624" y="2099"/>
                  <a:pt x="9641" y="2099"/>
                </a:cubicBezTo>
                <a:cubicBezTo>
                  <a:pt x="10740" y="2109"/>
                  <a:pt x="11829" y="2228"/>
                  <a:pt x="12908" y="2448"/>
                </a:cubicBezTo>
                <a:lnTo>
                  <a:pt x="12908" y="2318"/>
                </a:lnTo>
                <a:cubicBezTo>
                  <a:pt x="11829" y="2099"/>
                  <a:pt x="10740" y="1979"/>
                  <a:pt x="9641" y="1969"/>
                </a:cubicBezTo>
                <a:close/>
                <a:moveTo>
                  <a:pt x="9871" y="2628"/>
                </a:moveTo>
                <a:cubicBezTo>
                  <a:pt x="6914" y="2628"/>
                  <a:pt x="4846" y="3657"/>
                  <a:pt x="3717" y="5695"/>
                </a:cubicBezTo>
                <a:cubicBezTo>
                  <a:pt x="2458" y="7973"/>
                  <a:pt x="2278" y="9661"/>
                  <a:pt x="3047" y="11939"/>
                </a:cubicBezTo>
                <a:cubicBezTo>
                  <a:pt x="3727" y="13947"/>
                  <a:pt x="3847" y="15296"/>
                  <a:pt x="2528" y="16445"/>
                </a:cubicBezTo>
                <a:lnTo>
                  <a:pt x="2718" y="16445"/>
                </a:lnTo>
                <a:cubicBezTo>
                  <a:pt x="3977" y="15276"/>
                  <a:pt x="3847" y="13907"/>
                  <a:pt x="3167" y="11899"/>
                </a:cubicBezTo>
                <a:cubicBezTo>
                  <a:pt x="2408" y="9661"/>
                  <a:pt x="2588" y="7993"/>
                  <a:pt x="3827" y="5755"/>
                </a:cubicBezTo>
                <a:cubicBezTo>
                  <a:pt x="4926" y="3757"/>
                  <a:pt x="6964" y="2758"/>
                  <a:pt x="9871" y="2758"/>
                </a:cubicBezTo>
                <a:cubicBezTo>
                  <a:pt x="10890" y="2758"/>
                  <a:pt x="11909" y="2868"/>
                  <a:pt x="12908" y="3068"/>
                </a:cubicBezTo>
                <a:lnTo>
                  <a:pt x="12908" y="2938"/>
                </a:lnTo>
                <a:cubicBezTo>
                  <a:pt x="11909" y="2738"/>
                  <a:pt x="10890" y="2638"/>
                  <a:pt x="9871" y="2628"/>
                </a:cubicBezTo>
                <a:close/>
                <a:moveTo>
                  <a:pt x="10101" y="3287"/>
                </a:moveTo>
                <a:cubicBezTo>
                  <a:pt x="7253" y="3287"/>
                  <a:pt x="5265" y="4286"/>
                  <a:pt x="4176" y="6235"/>
                </a:cubicBezTo>
                <a:cubicBezTo>
                  <a:pt x="2968" y="8423"/>
                  <a:pt x="2788" y="10061"/>
                  <a:pt x="3527" y="12259"/>
                </a:cubicBezTo>
                <a:cubicBezTo>
                  <a:pt x="4146" y="14117"/>
                  <a:pt x="4276" y="15386"/>
                  <a:pt x="3157" y="16445"/>
                </a:cubicBezTo>
                <a:lnTo>
                  <a:pt x="3337" y="16445"/>
                </a:lnTo>
                <a:cubicBezTo>
                  <a:pt x="4396" y="15356"/>
                  <a:pt x="4256" y="14077"/>
                  <a:pt x="3647" y="12219"/>
                </a:cubicBezTo>
                <a:cubicBezTo>
                  <a:pt x="2918" y="10061"/>
                  <a:pt x="3097" y="8453"/>
                  <a:pt x="4286" y="6295"/>
                </a:cubicBezTo>
                <a:cubicBezTo>
                  <a:pt x="5345" y="4386"/>
                  <a:pt x="7303" y="3407"/>
                  <a:pt x="10101" y="3407"/>
                </a:cubicBezTo>
                <a:cubicBezTo>
                  <a:pt x="11050" y="3417"/>
                  <a:pt x="11979" y="3507"/>
                  <a:pt x="12908" y="3687"/>
                </a:cubicBezTo>
                <a:lnTo>
                  <a:pt x="12908" y="3557"/>
                </a:lnTo>
                <a:cubicBezTo>
                  <a:pt x="11979" y="3387"/>
                  <a:pt x="11050" y="3287"/>
                  <a:pt x="10101" y="3287"/>
                </a:cubicBezTo>
                <a:close/>
                <a:moveTo>
                  <a:pt x="10340" y="3937"/>
                </a:moveTo>
                <a:cubicBezTo>
                  <a:pt x="7603" y="3937"/>
                  <a:pt x="5685" y="4896"/>
                  <a:pt x="4636" y="6774"/>
                </a:cubicBezTo>
                <a:cubicBezTo>
                  <a:pt x="3477" y="8882"/>
                  <a:pt x="3297" y="10451"/>
                  <a:pt x="3997" y="12589"/>
                </a:cubicBezTo>
                <a:cubicBezTo>
                  <a:pt x="4556" y="14277"/>
                  <a:pt x="4686" y="15456"/>
                  <a:pt x="3777" y="16445"/>
                </a:cubicBezTo>
                <a:lnTo>
                  <a:pt x="3937" y="16445"/>
                </a:lnTo>
                <a:cubicBezTo>
                  <a:pt x="4806" y="15436"/>
                  <a:pt x="4666" y="14197"/>
                  <a:pt x="4116" y="12549"/>
                </a:cubicBezTo>
                <a:cubicBezTo>
                  <a:pt x="3437" y="10451"/>
                  <a:pt x="3607" y="8902"/>
                  <a:pt x="4746" y="6834"/>
                </a:cubicBezTo>
                <a:cubicBezTo>
                  <a:pt x="5765" y="4996"/>
                  <a:pt x="7643" y="4067"/>
                  <a:pt x="10330" y="4067"/>
                </a:cubicBezTo>
                <a:cubicBezTo>
                  <a:pt x="11200" y="4077"/>
                  <a:pt x="12059" y="4157"/>
                  <a:pt x="12908" y="4306"/>
                </a:cubicBezTo>
                <a:lnTo>
                  <a:pt x="12908" y="4187"/>
                </a:lnTo>
                <a:cubicBezTo>
                  <a:pt x="12059" y="4027"/>
                  <a:pt x="11200" y="3947"/>
                  <a:pt x="10340" y="3937"/>
                </a:cubicBezTo>
                <a:close/>
                <a:moveTo>
                  <a:pt x="10570" y="4596"/>
                </a:moveTo>
                <a:cubicBezTo>
                  <a:pt x="7943" y="4596"/>
                  <a:pt x="6105" y="5505"/>
                  <a:pt x="5095" y="7314"/>
                </a:cubicBezTo>
                <a:cubicBezTo>
                  <a:pt x="3977" y="9332"/>
                  <a:pt x="3817" y="10850"/>
                  <a:pt x="4476" y="12908"/>
                </a:cubicBezTo>
                <a:cubicBezTo>
                  <a:pt x="4976" y="14447"/>
                  <a:pt x="5095" y="15546"/>
                  <a:pt x="4366" y="16445"/>
                </a:cubicBezTo>
                <a:lnTo>
                  <a:pt x="4526" y="16445"/>
                </a:lnTo>
                <a:cubicBezTo>
                  <a:pt x="5225" y="15516"/>
                  <a:pt x="5085" y="14377"/>
                  <a:pt x="4596" y="12868"/>
                </a:cubicBezTo>
                <a:cubicBezTo>
                  <a:pt x="3947" y="10850"/>
                  <a:pt x="4106" y="9362"/>
                  <a:pt x="5205" y="7374"/>
                </a:cubicBezTo>
                <a:cubicBezTo>
                  <a:pt x="6184" y="5615"/>
                  <a:pt x="7983" y="4716"/>
                  <a:pt x="10570" y="4716"/>
                </a:cubicBezTo>
                <a:cubicBezTo>
                  <a:pt x="11349" y="4726"/>
                  <a:pt x="12129" y="4796"/>
                  <a:pt x="12908" y="4926"/>
                </a:cubicBezTo>
                <a:lnTo>
                  <a:pt x="12908" y="4806"/>
                </a:lnTo>
                <a:cubicBezTo>
                  <a:pt x="12129" y="4666"/>
                  <a:pt x="11349" y="4596"/>
                  <a:pt x="10570" y="4596"/>
                </a:cubicBezTo>
                <a:close/>
                <a:moveTo>
                  <a:pt x="10810" y="5246"/>
                </a:moveTo>
                <a:cubicBezTo>
                  <a:pt x="8282" y="5246"/>
                  <a:pt x="6524" y="6125"/>
                  <a:pt x="5565" y="7853"/>
                </a:cubicBezTo>
                <a:cubicBezTo>
                  <a:pt x="4486" y="9791"/>
                  <a:pt x="4326" y="11250"/>
                  <a:pt x="4956" y="13238"/>
                </a:cubicBezTo>
                <a:cubicBezTo>
                  <a:pt x="5395" y="14607"/>
                  <a:pt x="5525" y="15616"/>
                  <a:pt x="4956" y="16445"/>
                </a:cubicBezTo>
                <a:lnTo>
                  <a:pt x="5105" y="16445"/>
                </a:lnTo>
                <a:cubicBezTo>
                  <a:pt x="5645" y="15586"/>
                  <a:pt x="5505" y="14547"/>
                  <a:pt x="5075" y="13198"/>
                </a:cubicBezTo>
                <a:cubicBezTo>
                  <a:pt x="4456" y="11250"/>
                  <a:pt x="4626" y="9821"/>
                  <a:pt x="5675" y="7923"/>
                </a:cubicBezTo>
                <a:cubicBezTo>
                  <a:pt x="6614" y="6235"/>
                  <a:pt x="8332" y="5385"/>
                  <a:pt x="10810" y="5385"/>
                </a:cubicBezTo>
                <a:cubicBezTo>
                  <a:pt x="11509" y="5385"/>
                  <a:pt x="12219" y="5445"/>
                  <a:pt x="12908" y="5555"/>
                </a:cubicBezTo>
                <a:lnTo>
                  <a:pt x="12908" y="5435"/>
                </a:lnTo>
                <a:cubicBezTo>
                  <a:pt x="12219" y="5316"/>
                  <a:pt x="11509" y="5256"/>
                  <a:pt x="10810" y="5246"/>
                </a:cubicBezTo>
                <a:close/>
                <a:moveTo>
                  <a:pt x="11040" y="5905"/>
                </a:moveTo>
                <a:cubicBezTo>
                  <a:pt x="8632" y="5905"/>
                  <a:pt x="6944" y="6744"/>
                  <a:pt x="6025" y="8393"/>
                </a:cubicBezTo>
                <a:cubicBezTo>
                  <a:pt x="4996" y="10241"/>
                  <a:pt x="4836" y="11639"/>
                  <a:pt x="5435" y="13558"/>
                </a:cubicBezTo>
                <a:cubicBezTo>
                  <a:pt x="5815" y="14756"/>
                  <a:pt x="5935" y="15686"/>
                  <a:pt x="5505" y="16445"/>
                </a:cubicBezTo>
                <a:lnTo>
                  <a:pt x="5655" y="16445"/>
                </a:lnTo>
                <a:cubicBezTo>
                  <a:pt x="6065" y="15666"/>
                  <a:pt x="5925" y="14717"/>
                  <a:pt x="5555" y="13518"/>
                </a:cubicBezTo>
                <a:cubicBezTo>
                  <a:pt x="4976" y="11649"/>
                  <a:pt x="5125" y="10271"/>
                  <a:pt x="6134" y="8453"/>
                </a:cubicBezTo>
                <a:cubicBezTo>
                  <a:pt x="7024" y="6844"/>
                  <a:pt x="8682" y="6035"/>
                  <a:pt x="11040" y="6035"/>
                </a:cubicBezTo>
                <a:cubicBezTo>
                  <a:pt x="11669" y="6035"/>
                  <a:pt x="12289" y="6085"/>
                  <a:pt x="12908" y="6175"/>
                </a:cubicBezTo>
                <a:lnTo>
                  <a:pt x="12908" y="6055"/>
                </a:lnTo>
                <a:cubicBezTo>
                  <a:pt x="12289" y="5955"/>
                  <a:pt x="11669" y="5905"/>
                  <a:pt x="11040" y="5905"/>
                </a:cubicBezTo>
                <a:close/>
                <a:moveTo>
                  <a:pt x="11509" y="7214"/>
                </a:moveTo>
                <a:cubicBezTo>
                  <a:pt x="9311" y="7214"/>
                  <a:pt x="7783" y="7973"/>
                  <a:pt x="6944" y="9472"/>
                </a:cubicBezTo>
                <a:cubicBezTo>
                  <a:pt x="6015" y="11150"/>
                  <a:pt x="5865" y="12439"/>
                  <a:pt x="6394" y="14207"/>
                </a:cubicBezTo>
                <a:cubicBezTo>
                  <a:pt x="6654" y="15106"/>
                  <a:pt x="6774" y="15835"/>
                  <a:pt x="6574" y="16445"/>
                </a:cubicBezTo>
                <a:lnTo>
                  <a:pt x="6694" y="16445"/>
                </a:lnTo>
                <a:cubicBezTo>
                  <a:pt x="6894" y="15805"/>
                  <a:pt x="6774" y="15056"/>
                  <a:pt x="6504" y="14177"/>
                </a:cubicBezTo>
                <a:cubicBezTo>
                  <a:pt x="5995" y="12439"/>
                  <a:pt x="6144" y="11180"/>
                  <a:pt x="7054" y="9531"/>
                </a:cubicBezTo>
                <a:cubicBezTo>
                  <a:pt x="7863" y="8083"/>
                  <a:pt x="9361" y="7344"/>
                  <a:pt x="11499" y="7344"/>
                </a:cubicBezTo>
                <a:cubicBezTo>
                  <a:pt x="11969" y="7344"/>
                  <a:pt x="12438" y="7374"/>
                  <a:pt x="12908" y="7433"/>
                </a:cubicBezTo>
                <a:lnTo>
                  <a:pt x="12908" y="7304"/>
                </a:lnTo>
                <a:cubicBezTo>
                  <a:pt x="12438" y="7254"/>
                  <a:pt x="11969" y="7214"/>
                  <a:pt x="11509" y="7214"/>
                </a:cubicBezTo>
                <a:close/>
                <a:moveTo>
                  <a:pt x="11739" y="7873"/>
                </a:moveTo>
                <a:cubicBezTo>
                  <a:pt x="9661" y="7873"/>
                  <a:pt x="8202" y="8592"/>
                  <a:pt x="7413" y="10011"/>
                </a:cubicBezTo>
                <a:cubicBezTo>
                  <a:pt x="6524" y="11600"/>
                  <a:pt x="6374" y="12828"/>
                  <a:pt x="6874" y="14537"/>
                </a:cubicBezTo>
                <a:cubicBezTo>
                  <a:pt x="7084" y="15286"/>
                  <a:pt x="7193" y="15905"/>
                  <a:pt x="7074" y="16445"/>
                </a:cubicBezTo>
                <a:lnTo>
                  <a:pt x="7203" y="16445"/>
                </a:lnTo>
                <a:cubicBezTo>
                  <a:pt x="7313" y="15895"/>
                  <a:pt x="7203" y="15246"/>
                  <a:pt x="6994" y="14497"/>
                </a:cubicBezTo>
                <a:cubicBezTo>
                  <a:pt x="6514" y="12828"/>
                  <a:pt x="6654" y="11629"/>
                  <a:pt x="7523" y="10071"/>
                </a:cubicBezTo>
                <a:cubicBezTo>
                  <a:pt x="8282" y="8692"/>
                  <a:pt x="9711" y="7993"/>
                  <a:pt x="11739" y="7993"/>
                </a:cubicBezTo>
                <a:cubicBezTo>
                  <a:pt x="12129" y="7993"/>
                  <a:pt x="12518" y="8023"/>
                  <a:pt x="12908" y="8063"/>
                </a:cubicBezTo>
                <a:lnTo>
                  <a:pt x="12908" y="7933"/>
                </a:lnTo>
                <a:cubicBezTo>
                  <a:pt x="12518" y="7893"/>
                  <a:pt x="12129" y="7873"/>
                  <a:pt x="11739" y="7873"/>
                </a:cubicBezTo>
                <a:close/>
                <a:moveTo>
                  <a:pt x="11979" y="8522"/>
                </a:moveTo>
                <a:cubicBezTo>
                  <a:pt x="10001" y="8522"/>
                  <a:pt x="8622" y="9202"/>
                  <a:pt x="7873" y="10551"/>
                </a:cubicBezTo>
                <a:cubicBezTo>
                  <a:pt x="7034" y="12059"/>
                  <a:pt x="6894" y="13228"/>
                  <a:pt x="7343" y="14856"/>
                </a:cubicBezTo>
                <a:cubicBezTo>
                  <a:pt x="7513" y="15456"/>
                  <a:pt x="7603" y="15985"/>
                  <a:pt x="7553" y="16445"/>
                </a:cubicBezTo>
                <a:lnTo>
                  <a:pt x="7673" y="16445"/>
                </a:lnTo>
                <a:cubicBezTo>
                  <a:pt x="7733" y="15975"/>
                  <a:pt x="7633" y="15436"/>
                  <a:pt x="7463" y="14826"/>
                </a:cubicBezTo>
                <a:cubicBezTo>
                  <a:pt x="7014" y="13228"/>
                  <a:pt x="7154" y="12089"/>
                  <a:pt x="7973" y="10610"/>
                </a:cubicBezTo>
                <a:cubicBezTo>
                  <a:pt x="8712" y="9292"/>
                  <a:pt x="10021" y="8652"/>
                  <a:pt x="11969" y="8652"/>
                </a:cubicBezTo>
                <a:cubicBezTo>
                  <a:pt x="12279" y="8652"/>
                  <a:pt x="12598" y="8672"/>
                  <a:pt x="12908" y="8702"/>
                </a:cubicBezTo>
                <a:lnTo>
                  <a:pt x="12908" y="8572"/>
                </a:lnTo>
                <a:cubicBezTo>
                  <a:pt x="12598" y="8542"/>
                  <a:pt x="12289" y="8522"/>
                  <a:pt x="11979" y="8522"/>
                </a:cubicBezTo>
                <a:close/>
                <a:moveTo>
                  <a:pt x="12209" y="9182"/>
                </a:moveTo>
                <a:cubicBezTo>
                  <a:pt x="10320" y="9182"/>
                  <a:pt x="9052" y="9801"/>
                  <a:pt x="8342" y="11090"/>
                </a:cubicBezTo>
                <a:cubicBezTo>
                  <a:pt x="7543" y="12509"/>
                  <a:pt x="7413" y="13618"/>
                  <a:pt x="7833" y="15186"/>
                </a:cubicBezTo>
                <a:cubicBezTo>
                  <a:pt x="7953" y="15596"/>
                  <a:pt x="8023" y="16015"/>
                  <a:pt x="8023" y="16445"/>
                </a:cubicBezTo>
                <a:lnTo>
                  <a:pt x="8153" y="16445"/>
                </a:lnTo>
                <a:cubicBezTo>
                  <a:pt x="8143" y="16005"/>
                  <a:pt x="8083" y="15576"/>
                  <a:pt x="7953" y="15146"/>
                </a:cubicBezTo>
                <a:cubicBezTo>
                  <a:pt x="7543" y="13628"/>
                  <a:pt x="7673" y="12539"/>
                  <a:pt x="8452" y="11150"/>
                </a:cubicBezTo>
                <a:cubicBezTo>
                  <a:pt x="9142" y="9911"/>
                  <a:pt x="10380" y="9312"/>
                  <a:pt x="12219" y="9312"/>
                </a:cubicBezTo>
                <a:cubicBezTo>
                  <a:pt x="12448" y="9312"/>
                  <a:pt x="12688" y="9322"/>
                  <a:pt x="12918" y="9342"/>
                </a:cubicBezTo>
                <a:lnTo>
                  <a:pt x="12918" y="9212"/>
                </a:lnTo>
                <a:cubicBezTo>
                  <a:pt x="12678" y="9192"/>
                  <a:pt x="12438" y="9182"/>
                  <a:pt x="12209" y="9182"/>
                </a:cubicBezTo>
                <a:close/>
                <a:moveTo>
                  <a:pt x="12448" y="9831"/>
                </a:moveTo>
                <a:cubicBezTo>
                  <a:pt x="10660" y="9831"/>
                  <a:pt x="9471" y="10421"/>
                  <a:pt x="8792" y="11629"/>
                </a:cubicBezTo>
                <a:cubicBezTo>
                  <a:pt x="8043" y="12958"/>
                  <a:pt x="7923" y="14017"/>
                  <a:pt x="8302" y="15506"/>
                </a:cubicBezTo>
                <a:cubicBezTo>
                  <a:pt x="8382" y="15815"/>
                  <a:pt x="8442" y="16135"/>
                  <a:pt x="8462" y="16445"/>
                </a:cubicBezTo>
                <a:lnTo>
                  <a:pt x="8592" y="16445"/>
                </a:lnTo>
                <a:cubicBezTo>
                  <a:pt x="8572" y="16115"/>
                  <a:pt x="8512" y="15796"/>
                  <a:pt x="8422" y="15476"/>
                </a:cubicBezTo>
                <a:cubicBezTo>
                  <a:pt x="8053" y="14017"/>
                  <a:pt x="8173" y="12988"/>
                  <a:pt x="8902" y="11689"/>
                </a:cubicBezTo>
                <a:cubicBezTo>
                  <a:pt x="9551" y="10521"/>
                  <a:pt x="10710" y="9961"/>
                  <a:pt x="12448" y="9961"/>
                </a:cubicBezTo>
                <a:cubicBezTo>
                  <a:pt x="12598" y="9961"/>
                  <a:pt x="12758" y="9961"/>
                  <a:pt x="12908" y="9971"/>
                </a:cubicBezTo>
                <a:lnTo>
                  <a:pt x="12908" y="9851"/>
                </a:lnTo>
                <a:cubicBezTo>
                  <a:pt x="12758" y="9841"/>
                  <a:pt x="12598" y="9831"/>
                  <a:pt x="12448" y="9831"/>
                </a:cubicBezTo>
                <a:close/>
                <a:moveTo>
                  <a:pt x="12898" y="10481"/>
                </a:moveTo>
                <a:cubicBezTo>
                  <a:pt x="12828" y="10491"/>
                  <a:pt x="12758" y="10491"/>
                  <a:pt x="12678" y="10491"/>
                </a:cubicBezTo>
                <a:cubicBezTo>
                  <a:pt x="11010" y="10491"/>
                  <a:pt x="9891" y="11040"/>
                  <a:pt x="9261" y="12159"/>
                </a:cubicBezTo>
                <a:cubicBezTo>
                  <a:pt x="8562" y="13408"/>
                  <a:pt x="8432" y="14407"/>
                  <a:pt x="8782" y="15825"/>
                </a:cubicBezTo>
                <a:cubicBezTo>
                  <a:pt x="8832" y="16035"/>
                  <a:pt x="8872" y="16235"/>
                  <a:pt x="8892" y="16445"/>
                </a:cubicBezTo>
                <a:lnTo>
                  <a:pt x="9022" y="16445"/>
                </a:lnTo>
                <a:cubicBezTo>
                  <a:pt x="8992" y="16225"/>
                  <a:pt x="8952" y="16015"/>
                  <a:pt x="8892" y="15796"/>
                </a:cubicBezTo>
                <a:cubicBezTo>
                  <a:pt x="8552" y="14407"/>
                  <a:pt x="8682" y="13438"/>
                  <a:pt x="9361" y="12219"/>
                </a:cubicBezTo>
                <a:cubicBezTo>
                  <a:pt x="9971" y="11140"/>
                  <a:pt x="11050" y="10610"/>
                  <a:pt x="12678" y="10610"/>
                </a:cubicBezTo>
                <a:lnTo>
                  <a:pt x="12898" y="10610"/>
                </a:lnTo>
                <a:lnTo>
                  <a:pt x="12898" y="10481"/>
                </a:lnTo>
                <a:close/>
                <a:moveTo>
                  <a:pt x="12908" y="11140"/>
                </a:moveTo>
                <a:cubicBezTo>
                  <a:pt x="11349" y="11140"/>
                  <a:pt x="10310" y="11649"/>
                  <a:pt x="9721" y="12698"/>
                </a:cubicBezTo>
                <a:cubicBezTo>
                  <a:pt x="9072" y="13867"/>
                  <a:pt x="8942" y="14806"/>
                  <a:pt x="9261" y="16155"/>
                </a:cubicBezTo>
                <a:cubicBezTo>
                  <a:pt x="9281" y="16255"/>
                  <a:pt x="9301" y="16355"/>
                  <a:pt x="9321" y="16445"/>
                </a:cubicBezTo>
                <a:lnTo>
                  <a:pt x="9441" y="16445"/>
                </a:lnTo>
                <a:cubicBezTo>
                  <a:pt x="9431" y="16345"/>
                  <a:pt x="9411" y="16235"/>
                  <a:pt x="9381" y="16125"/>
                </a:cubicBezTo>
                <a:cubicBezTo>
                  <a:pt x="9072" y="14806"/>
                  <a:pt x="9202" y="13897"/>
                  <a:pt x="9831" y="12768"/>
                </a:cubicBezTo>
                <a:cubicBezTo>
                  <a:pt x="10390" y="11759"/>
                  <a:pt x="11399" y="11270"/>
                  <a:pt x="12908" y="11270"/>
                </a:cubicBezTo>
                <a:lnTo>
                  <a:pt x="12908" y="11140"/>
                </a:lnTo>
                <a:close/>
                <a:moveTo>
                  <a:pt x="12908" y="11799"/>
                </a:moveTo>
                <a:cubicBezTo>
                  <a:pt x="11589" y="11849"/>
                  <a:pt x="10700" y="12319"/>
                  <a:pt x="10181" y="13238"/>
                </a:cubicBezTo>
                <a:cubicBezTo>
                  <a:pt x="9581" y="14307"/>
                  <a:pt x="9461" y="15176"/>
                  <a:pt x="9731" y="16445"/>
                </a:cubicBezTo>
                <a:lnTo>
                  <a:pt x="9851" y="16445"/>
                </a:lnTo>
                <a:cubicBezTo>
                  <a:pt x="9591" y="15196"/>
                  <a:pt x="9701" y="14347"/>
                  <a:pt x="10290" y="13298"/>
                </a:cubicBezTo>
                <a:cubicBezTo>
                  <a:pt x="10780" y="12429"/>
                  <a:pt x="11639" y="11979"/>
                  <a:pt x="12908" y="11929"/>
                </a:cubicBezTo>
                <a:lnTo>
                  <a:pt x="12908" y="11799"/>
                </a:lnTo>
                <a:close/>
                <a:moveTo>
                  <a:pt x="12908" y="12469"/>
                </a:moveTo>
                <a:cubicBezTo>
                  <a:pt x="11829" y="12559"/>
                  <a:pt x="11090" y="12998"/>
                  <a:pt x="10640" y="13787"/>
                </a:cubicBezTo>
                <a:lnTo>
                  <a:pt x="10640" y="13777"/>
                </a:lnTo>
                <a:cubicBezTo>
                  <a:pt x="10091" y="14776"/>
                  <a:pt x="10021" y="15566"/>
                  <a:pt x="10151" y="16445"/>
                </a:cubicBezTo>
                <a:lnTo>
                  <a:pt x="10281" y="16445"/>
                </a:lnTo>
                <a:cubicBezTo>
                  <a:pt x="10111" y="15546"/>
                  <a:pt x="10281" y="14627"/>
                  <a:pt x="10760" y="13837"/>
                </a:cubicBezTo>
                <a:cubicBezTo>
                  <a:pt x="11170" y="13098"/>
                  <a:pt x="11879" y="12688"/>
                  <a:pt x="12908" y="12589"/>
                </a:cubicBezTo>
                <a:lnTo>
                  <a:pt x="12908" y="12469"/>
                </a:lnTo>
                <a:close/>
                <a:moveTo>
                  <a:pt x="12908" y="13158"/>
                </a:moveTo>
                <a:cubicBezTo>
                  <a:pt x="12069" y="13288"/>
                  <a:pt x="11469" y="13668"/>
                  <a:pt x="11110" y="14317"/>
                </a:cubicBezTo>
                <a:cubicBezTo>
                  <a:pt x="10720" y="14956"/>
                  <a:pt x="10540" y="15706"/>
                  <a:pt x="10610" y="16445"/>
                </a:cubicBezTo>
                <a:lnTo>
                  <a:pt x="10730" y="16445"/>
                </a:lnTo>
                <a:cubicBezTo>
                  <a:pt x="10670" y="15726"/>
                  <a:pt x="10840" y="14996"/>
                  <a:pt x="11220" y="14377"/>
                </a:cubicBezTo>
                <a:cubicBezTo>
                  <a:pt x="11559" y="13767"/>
                  <a:pt x="12119" y="13408"/>
                  <a:pt x="12908" y="13278"/>
                </a:cubicBezTo>
                <a:lnTo>
                  <a:pt x="12908" y="13158"/>
                </a:lnTo>
                <a:close/>
                <a:moveTo>
                  <a:pt x="12908" y="13867"/>
                </a:moveTo>
                <a:cubicBezTo>
                  <a:pt x="12339" y="13987"/>
                  <a:pt x="11849" y="14347"/>
                  <a:pt x="11569" y="14856"/>
                </a:cubicBezTo>
                <a:cubicBezTo>
                  <a:pt x="11280" y="15336"/>
                  <a:pt x="11120" y="15885"/>
                  <a:pt x="11100" y="16445"/>
                </a:cubicBezTo>
                <a:lnTo>
                  <a:pt x="11220" y="16445"/>
                </a:lnTo>
                <a:cubicBezTo>
                  <a:pt x="11240" y="15905"/>
                  <a:pt x="11399" y="15386"/>
                  <a:pt x="11679" y="14916"/>
                </a:cubicBezTo>
                <a:cubicBezTo>
                  <a:pt x="11939" y="14447"/>
                  <a:pt x="12378" y="14107"/>
                  <a:pt x="12908" y="13987"/>
                </a:cubicBezTo>
                <a:lnTo>
                  <a:pt x="12908" y="13867"/>
                </a:lnTo>
                <a:close/>
                <a:moveTo>
                  <a:pt x="12908" y="14617"/>
                </a:moveTo>
                <a:cubicBezTo>
                  <a:pt x="12538" y="14766"/>
                  <a:pt x="12229" y="15046"/>
                  <a:pt x="12029" y="15396"/>
                </a:cubicBezTo>
                <a:cubicBezTo>
                  <a:pt x="11839" y="15726"/>
                  <a:pt x="11709" y="16075"/>
                  <a:pt x="11639" y="16445"/>
                </a:cubicBezTo>
                <a:lnTo>
                  <a:pt x="11769" y="16445"/>
                </a:lnTo>
                <a:cubicBezTo>
                  <a:pt x="11829" y="16095"/>
                  <a:pt x="11959" y="15766"/>
                  <a:pt x="12139" y="15456"/>
                </a:cubicBezTo>
                <a:cubicBezTo>
                  <a:pt x="12319" y="15146"/>
                  <a:pt x="12588" y="14896"/>
                  <a:pt x="12908" y="14747"/>
                </a:cubicBezTo>
                <a:lnTo>
                  <a:pt x="12908" y="14617"/>
                </a:lnTo>
                <a:close/>
                <a:moveTo>
                  <a:pt x="12908" y="15446"/>
                </a:moveTo>
                <a:cubicBezTo>
                  <a:pt x="12738" y="15576"/>
                  <a:pt x="12598" y="15746"/>
                  <a:pt x="12488" y="15935"/>
                </a:cubicBezTo>
                <a:cubicBezTo>
                  <a:pt x="12398" y="16095"/>
                  <a:pt x="12319" y="16275"/>
                  <a:pt x="12259" y="16445"/>
                </a:cubicBezTo>
                <a:lnTo>
                  <a:pt x="12388" y="16445"/>
                </a:lnTo>
                <a:cubicBezTo>
                  <a:pt x="12448" y="16295"/>
                  <a:pt x="12518" y="16145"/>
                  <a:pt x="12598" y="15995"/>
                </a:cubicBezTo>
                <a:cubicBezTo>
                  <a:pt x="12678" y="15855"/>
                  <a:pt x="12788" y="15726"/>
                  <a:pt x="12908" y="15616"/>
                </a:cubicBezTo>
                <a:lnTo>
                  <a:pt x="12908" y="15446"/>
                </a:lnTo>
                <a:close/>
                <a:moveTo>
                  <a:pt x="8942" y="1"/>
                </a:moveTo>
                <a:cubicBezTo>
                  <a:pt x="5545" y="1"/>
                  <a:pt x="3167" y="1189"/>
                  <a:pt x="1869" y="3547"/>
                </a:cubicBezTo>
                <a:cubicBezTo>
                  <a:pt x="420" y="6155"/>
                  <a:pt x="230" y="8073"/>
                  <a:pt x="1129" y="10640"/>
                </a:cubicBezTo>
                <a:cubicBezTo>
                  <a:pt x="2018" y="13148"/>
                  <a:pt x="2148" y="14687"/>
                  <a:pt x="360" y="16135"/>
                </a:cubicBezTo>
                <a:cubicBezTo>
                  <a:pt x="240" y="16235"/>
                  <a:pt x="120" y="16335"/>
                  <a:pt x="0" y="16455"/>
                </a:cubicBezTo>
                <a:lnTo>
                  <a:pt x="190" y="16455"/>
                </a:lnTo>
                <a:cubicBezTo>
                  <a:pt x="270" y="16375"/>
                  <a:pt x="350" y="16305"/>
                  <a:pt x="440" y="16225"/>
                </a:cubicBezTo>
                <a:cubicBezTo>
                  <a:pt x="2268" y="14747"/>
                  <a:pt x="2138" y="13108"/>
                  <a:pt x="1249" y="10600"/>
                </a:cubicBezTo>
                <a:cubicBezTo>
                  <a:pt x="340" y="8043"/>
                  <a:pt x="530" y="6215"/>
                  <a:pt x="1968" y="3607"/>
                </a:cubicBezTo>
                <a:cubicBezTo>
                  <a:pt x="3247" y="1299"/>
                  <a:pt x="5595" y="130"/>
                  <a:pt x="8932" y="130"/>
                </a:cubicBezTo>
                <a:cubicBezTo>
                  <a:pt x="10271" y="140"/>
                  <a:pt x="11599" y="300"/>
                  <a:pt x="12898" y="600"/>
                </a:cubicBezTo>
                <a:lnTo>
                  <a:pt x="12898" y="470"/>
                </a:lnTo>
                <a:cubicBezTo>
                  <a:pt x="11599" y="170"/>
                  <a:pt x="10271" y="21"/>
                  <a:pt x="8942" y="1"/>
                </a:cubicBezTo>
                <a:close/>
                <a:moveTo>
                  <a:pt x="11270" y="6564"/>
                </a:moveTo>
                <a:cubicBezTo>
                  <a:pt x="8972" y="6564"/>
                  <a:pt x="7363" y="7354"/>
                  <a:pt x="6484" y="8932"/>
                </a:cubicBezTo>
                <a:cubicBezTo>
                  <a:pt x="5505" y="10700"/>
                  <a:pt x="5355" y="12039"/>
                  <a:pt x="5915" y="13887"/>
                </a:cubicBezTo>
                <a:cubicBezTo>
                  <a:pt x="6234" y="14926"/>
                  <a:pt x="6354" y="15756"/>
                  <a:pt x="6055" y="16455"/>
                </a:cubicBezTo>
                <a:lnTo>
                  <a:pt x="6194" y="16455"/>
                </a:lnTo>
                <a:cubicBezTo>
                  <a:pt x="6484" y="15746"/>
                  <a:pt x="6354" y="14896"/>
                  <a:pt x="6035" y="13847"/>
                </a:cubicBezTo>
                <a:cubicBezTo>
                  <a:pt x="5485" y="12039"/>
                  <a:pt x="5635" y="10730"/>
                  <a:pt x="6594" y="8992"/>
                </a:cubicBezTo>
                <a:cubicBezTo>
                  <a:pt x="7443" y="7463"/>
                  <a:pt x="9022" y="6684"/>
                  <a:pt x="11270" y="6684"/>
                </a:cubicBezTo>
                <a:cubicBezTo>
                  <a:pt x="11819" y="6694"/>
                  <a:pt x="12369" y="6734"/>
                  <a:pt x="12908" y="6804"/>
                </a:cubicBezTo>
                <a:lnTo>
                  <a:pt x="12908" y="6684"/>
                </a:lnTo>
                <a:cubicBezTo>
                  <a:pt x="12369" y="6604"/>
                  <a:pt x="11819" y="6564"/>
                  <a:pt x="11270" y="6564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">
  <p:cSld name="CUSTOM_2"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44"/>
          <p:cNvSpPr txBox="1"/>
          <p:nvPr>
            <p:ph type="title"/>
          </p:nvPr>
        </p:nvSpPr>
        <p:spPr>
          <a:xfrm>
            <a:off x="753000" y="3261686"/>
            <a:ext cx="3467400" cy="51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48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1" name="Google Shape;411;p44"/>
          <p:cNvSpPr txBox="1"/>
          <p:nvPr>
            <p:ph idx="1" type="subTitle"/>
          </p:nvPr>
        </p:nvSpPr>
        <p:spPr>
          <a:xfrm>
            <a:off x="753000" y="1415513"/>
            <a:ext cx="3467400" cy="18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 sz="2200"/>
            </a:lvl1pPr>
            <a:lvl2pPr lvl="1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  <p:sp>
        <p:nvSpPr>
          <p:cNvPr id="412" name="Google Shape;412;p44"/>
          <p:cNvSpPr/>
          <p:nvPr/>
        </p:nvSpPr>
        <p:spPr>
          <a:xfrm rot="8100000">
            <a:off x="5161911" y="875056"/>
            <a:ext cx="3239876" cy="3441290"/>
          </a:xfrm>
          <a:custGeom>
            <a:rect b="b" l="l" r="r" t="t"/>
            <a:pathLst>
              <a:path extrusionOk="0" h="50830" w="47855">
                <a:moveTo>
                  <a:pt x="27851" y="129"/>
                </a:moveTo>
                <a:cubicBezTo>
                  <a:pt x="29873" y="129"/>
                  <a:pt x="31937" y="784"/>
                  <a:pt x="33698" y="2035"/>
                </a:cubicBezTo>
                <a:cubicBezTo>
                  <a:pt x="36465" y="3991"/>
                  <a:pt x="38281" y="7186"/>
                  <a:pt x="38940" y="11168"/>
                </a:cubicBezTo>
                <a:lnTo>
                  <a:pt x="38940" y="11168"/>
                </a:lnTo>
                <a:cubicBezTo>
                  <a:pt x="38225" y="7343"/>
                  <a:pt x="36411" y="4264"/>
                  <a:pt x="33708" y="2354"/>
                </a:cubicBezTo>
                <a:cubicBezTo>
                  <a:pt x="31902" y="1082"/>
                  <a:pt x="29838" y="418"/>
                  <a:pt x="27789" y="418"/>
                </a:cubicBezTo>
                <a:cubicBezTo>
                  <a:pt x="26925" y="418"/>
                  <a:pt x="26064" y="536"/>
                  <a:pt x="25226" y="776"/>
                </a:cubicBezTo>
                <a:cubicBezTo>
                  <a:pt x="21843" y="1741"/>
                  <a:pt x="19169" y="4295"/>
                  <a:pt x="16638" y="6929"/>
                </a:cubicBezTo>
                <a:lnTo>
                  <a:pt x="16638" y="6929"/>
                </a:lnTo>
                <a:cubicBezTo>
                  <a:pt x="19194" y="4208"/>
                  <a:pt x="21881" y="1520"/>
                  <a:pt x="25296" y="496"/>
                </a:cubicBezTo>
                <a:cubicBezTo>
                  <a:pt x="26122" y="250"/>
                  <a:pt x="26982" y="129"/>
                  <a:pt x="27851" y="129"/>
                </a:cubicBezTo>
                <a:close/>
                <a:moveTo>
                  <a:pt x="27786" y="552"/>
                </a:moveTo>
                <a:cubicBezTo>
                  <a:pt x="29807" y="552"/>
                  <a:pt x="31844" y="1207"/>
                  <a:pt x="33628" y="2464"/>
                </a:cubicBezTo>
                <a:cubicBezTo>
                  <a:pt x="36400" y="4424"/>
                  <a:pt x="38220" y="7621"/>
                  <a:pt x="38880" y="11599"/>
                </a:cubicBezTo>
                <a:lnTo>
                  <a:pt x="38880" y="11599"/>
                </a:lnTo>
                <a:cubicBezTo>
                  <a:pt x="38156" y="7779"/>
                  <a:pt x="36337" y="4699"/>
                  <a:pt x="33628" y="2794"/>
                </a:cubicBezTo>
                <a:cubicBezTo>
                  <a:pt x="31816" y="1517"/>
                  <a:pt x="29730" y="852"/>
                  <a:pt x="27659" y="852"/>
                </a:cubicBezTo>
                <a:cubicBezTo>
                  <a:pt x="26829" y="852"/>
                  <a:pt x="26002" y="958"/>
                  <a:pt x="25196" y="1176"/>
                </a:cubicBezTo>
                <a:cubicBezTo>
                  <a:pt x="21663" y="2145"/>
                  <a:pt x="18886" y="4820"/>
                  <a:pt x="16242" y="7528"/>
                </a:cubicBezTo>
                <a:lnTo>
                  <a:pt x="16242" y="7528"/>
                </a:lnTo>
                <a:cubicBezTo>
                  <a:pt x="18909" y="4739"/>
                  <a:pt x="21695" y="1923"/>
                  <a:pt x="25256" y="906"/>
                </a:cubicBezTo>
                <a:cubicBezTo>
                  <a:pt x="26083" y="669"/>
                  <a:pt x="26934" y="552"/>
                  <a:pt x="27786" y="552"/>
                </a:cubicBezTo>
                <a:close/>
                <a:moveTo>
                  <a:pt x="27678" y="989"/>
                </a:moveTo>
                <a:cubicBezTo>
                  <a:pt x="29715" y="989"/>
                  <a:pt x="31763" y="1645"/>
                  <a:pt x="33548" y="2904"/>
                </a:cubicBezTo>
                <a:cubicBezTo>
                  <a:pt x="36260" y="4818"/>
                  <a:pt x="38080" y="7933"/>
                  <a:pt x="38774" y="11788"/>
                </a:cubicBezTo>
                <a:lnTo>
                  <a:pt x="38774" y="11788"/>
                </a:lnTo>
                <a:cubicBezTo>
                  <a:pt x="38019" y="8085"/>
                  <a:pt x="36206" y="5092"/>
                  <a:pt x="33548" y="3224"/>
                </a:cubicBezTo>
                <a:cubicBezTo>
                  <a:pt x="31733" y="1949"/>
                  <a:pt x="29638" y="1282"/>
                  <a:pt x="27558" y="1282"/>
                </a:cubicBezTo>
                <a:cubicBezTo>
                  <a:pt x="26753" y="1282"/>
                  <a:pt x="25950" y="1382"/>
                  <a:pt x="25166" y="1585"/>
                </a:cubicBezTo>
                <a:cubicBezTo>
                  <a:pt x="21768" y="2468"/>
                  <a:pt x="19065" y="4902"/>
                  <a:pt x="16510" y="7455"/>
                </a:cubicBezTo>
                <a:lnTo>
                  <a:pt x="16510" y="7455"/>
                </a:lnTo>
                <a:cubicBezTo>
                  <a:pt x="19093" y="4818"/>
                  <a:pt x="21806" y="2255"/>
                  <a:pt x="25226" y="1315"/>
                </a:cubicBezTo>
                <a:cubicBezTo>
                  <a:pt x="26030" y="1097"/>
                  <a:pt x="26853" y="989"/>
                  <a:pt x="27678" y="989"/>
                </a:cubicBezTo>
                <a:close/>
                <a:moveTo>
                  <a:pt x="27562" y="1425"/>
                </a:moveTo>
                <a:cubicBezTo>
                  <a:pt x="29617" y="1425"/>
                  <a:pt x="31683" y="2083"/>
                  <a:pt x="33468" y="3344"/>
                </a:cubicBezTo>
                <a:cubicBezTo>
                  <a:pt x="36117" y="5206"/>
                  <a:pt x="37918" y="8202"/>
                  <a:pt x="38659" y="11899"/>
                </a:cubicBezTo>
                <a:lnTo>
                  <a:pt x="38659" y="11899"/>
                </a:lnTo>
                <a:cubicBezTo>
                  <a:pt x="37863" y="8352"/>
                  <a:pt x="36064" y="5473"/>
                  <a:pt x="33478" y="3673"/>
                </a:cubicBezTo>
                <a:cubicBezTo>
                  <a:pt x="31655" y="2397"/>
                  <a:pt x="29543" y="1727"/>
                  <a:pt x="27444" y="1727"/>
                </a:cubicBezTo>
                <a:cubicBezTo>
                  <a:pt x="26668" y="1727"/>
                  <a:pt x="25894" y="1819"/>
                  <a:pt x="25136" y="2005"/>
                </a:cubicBezTo>
                <a:cubicBezTo>
                  <a:pt x="21591" y="2877"/>
                  <a:pt x="18774" y="5429"/>
                  <a:pt x="16105" y="8064"/>
                </a:cubicBezTo>
                <a:lnTo>
                  <a:pt x="16105" y="8064"/>
                </a:lnTo>
                <a:cubicBezTo>
                  <a:pt x="18799" y="5351"/>
                  <a:pt x="21612" y="2666"/>
                  <a:pt x="25196" y="1725"/>
                </a:cubicBezTo>
                <a:cubicBezTo>
                  <a:pt x="25972" y="1524"/>
                  <a:pt x="26766" y="1425"/>
                  <a:pt x="27562" y="1425"/>
                </a:cubicBezTo>
                <a:close/>
                <a:moveTo>
                  <a:pt x="27426" y="1867"/>
                </a:moveTo>
                <a:cubicBezTo>
                  <a:pt x="29502" y="1867"/>
                  <a:pt x="31592" y="2525"/>
                  <a:pt x="33398" y="3783"/>
                </a:cubicBezTo>
                <a:cubicBezTo>
                  <a:pt x="35946" y="5571"/>
                  <a:pt x="37724" y="8414"/>
                  <a:pt x="38517" y="11919"/>
                </a:cubicBezTo>
                <a:lnTo>
                  <a:pt x="38517" y="11919"/>
                </a:lnTo>
                <a:cubicBezTo>
                  <a:pt x="37665" y="8563"/>
                  <a:pt x="35888" y="5836"/>
                  <a:pt x="33388" y="4103"/>
                </a:cubicBezTo>
                <a:cubicBezTo>
                  <a:pt x="31562" y="2831"/>
                  <a:pt x="29434" y="2166"/>
                  <a:pt x="27321" y="2166"/>
                </a:cubicBezTo>
                <a:cubicBezTo>
                  <a:pt x="26580" y="2166"/>
                  <a:pt x="25840" y="2248"/>
                  <a:pt x="25116" y="2414"/>
                </a:cubicBezTo>
                <a:cubicBezTo>
                  <a:pt x="21335" y="3296"/>
                  <a:pt x="18389" y="6038"/>
                  <a:pt x="15564" y="8791"/>
                </a:cubicBezTo>
                <a:lnTo>
                  <a:pt x="15564" y="8791"/>
                </a:lnTo>
                <a:cubicBezTo>
                  <a:pt x="18412" y="5963"/>
                  <a:pt x="21370" y="3076"/>
                  <a:pt x="25166" y="2135"/>
                </a:cubicBezTo>
                <a:cubicBezTo>
                  <a:pt x="25908" y="1955"/>
                  <a:pt x="26666" y="1867"/>
                  <a:pt x="27426" y="1867"/>
                </a:cubicBezTo>
                <a:close/>
                <a:moveTo>
                  <a:pt x="27310" y="2290"/>
                </a:moveTo>
                <a:cubicBezTo>
                  <a:pt x="29394" y="2290"/>
                  <a:pt x="31496" y="2945"/>
                  <a:pt x="33308" y="4203"/>
                </a:cubicBezTo>
                <a:cubicBezTo>
                  <a:pt x="35857" y="5970"/>
                  <a:pt x="37639" y="8784"/>
                  <a:pt x="38452" y="12246"/>
                </a:cubicBezTo>
                <a:lnTo>
                  <a:pt x="38452" y="12246"/>
                </a:lnTo>
                <a:cubicBezTo>
                  <a:pt x="37585" y="8933"/>
                  <a:pt x="35797" y="6228"/>
                  <a:pt x="33308" y="4512"/>
                </a:cubicBezTo>
                <a:cubicBezTo>
                  <a:pt x="31465" y="3246"/>
                  <a:pt x="29317" y="2581"/>
                  <a:pt x="27186" y="2581"/>
                </a:cubicBezTo>
                <a:cubicBezTo>
                  <a:pt x="26477" y="2581"/>
                  <a:pt x="25770" y="2654"/>
                  <a:pt x="25076" y="2804"/>
                </a:cubicBezTo>
                <a:cubicBezTo>
                  <a:pt x="21597" y="3558"/>
                  <a:pt x="18691" y="5988"/>
                  <a:pt x="16119" y="8417"/>
                </a:cubicBezTo>
                <a:lnTo>
                  <a:pt x="16119" y="8417"/>
                </a:lnTo>
                <a:cubicBezTo>
                  <a:pt x="18788" y="5834"/>
                  <a:pt x="21609" y="3358"/>
                  <a:pt x="25136" y="2534"/>
                </a:cubicBezTo>
                <a:cubicBezTo>
                  <a:pt x="25850" y="2371"/>
                  <a:pt x="26579" y="2290"/>
                  <a:pt x="27310" y="2290"/>
                </a:cubicBezTo>
                <a:close/>
                <a:moveTo>
                  <a:pt x="27063" y="3154"/>
                </a:moveTo>
                <a:cubicBezTo>
                  <a:pt x="29180" y="3154"/>
                  <a:pt x="31315" y="3816"/>
                  <a:pt x="33139" y="5062"/>
                </a:cubicBezTo>
                <a:cubicBezTo>
                  <a:pt x="35644" y="6765"/>
                  <a:pt x="37448" y="9488"/>
                  <a:pt x="38304" y="12812"/>
                </a:cubicBezTo>
                <a:lnTo>
                  <a:pt x="38304" y="12812"/>
                </a:lnTo>
                <a:cubicBezTo>
                  <a:pt x="36492" y="6475"/>
                  <a:pt x="31539" y="3446"/>
                  <a:pt x="26923" y="3446"/>
                </a:cubicBezTo>
                <a:cubicBezTo>
                  <a:pt x="26278" y="3446"/>
                  <a:pt x="25639" y="3506"/>
                  <a:pt x="25016" y="3623"/>
                </a:cubicBezTo>
                <a:cubicBezTo>
                  <a:pt x="21693" y="4249"/>
                  <a:pt x="18890" y="6322"/>
                  <a:pt x="16385" y="8552"/>
                </a:cubicBezTo>
                <a:lnTo>
                  <a:pt x="16385" y="8552"/>
                </a:lnTo>
                <a:cubicBezTo>
                  <a:pt x="18901" y="6247"/>
                  <a:pt x="21729" y="4034"/>
                  <a:pt x="25076" y="3354"/>
                </a:cubicBezTo>
                <a:cubicBezTo>
                  <a:pt x="25730" y="3219"/>
                  <a:pt x="26396" y="3154"/>
                  <a:pt x="27063" y="3154"/>
                </a:cubicBezTo>
                <a:close/>
                <a:moveTo>
                  <a:pt x="27204" y="2719"/>
                </a:moveTo>
                <a:cubicBezTo>
                  <a:pt x="29300" y="2719"/>
                  <a:pt x="31412" y="3374"/>
                  <a:pt x="33228" y="4622"/>
                </a:cubicBezTo>
                <a:cubicBezTo>
                  <a:pt x="35827" y="6414"/>
                  <a:pt x="37654" y="9299"/>
                  <a:pt x="38450" y="12837"/>
                </a:cubicBezTo>
                <a:lnTo>
                  <a:pt x="38450" y="12837"/>
                </a:lnTo>
                <a:cubicBezTo>
                  <a:pt x="37587" y="9462"/>
                  <a:pt x="35760" y="6698"/>
                  <a:pt x="33219" y="4962"/>
                </a:cubicBezTo>
                <a:cubicBezTo>
                  <a:pt x="31371" y="3700"/>
                  <a:pt x="29206" y="3034"/>
                  <a:pt x="27057" y="3034"/>
                </a:cubicBezTo>
                <a:cubicBezTo>
                  <a:pt x="26382" y="3034"/>
                  <a:pt x="25708" y="3100"/>
                  <a:pt x="25046" y="3234"/>
                </a:cubicBezTo>
                <a:cubicBezTo>
                  <a:pt x="20910" y="4077"/>
                  <a:pt x="17581" y="7215"/>
                  <a:pt x="14649" y="10017"/>
                </a:cubicBezTo>
                <a:lnTo>
                  <a:pt x="14649" y="10017"/>
                </a:lnTo>
                <a:cubicBezTo>
                  <a:pt x="14751" y="9918"/>
                  <a:pt x="14853" y="9818"/>
                  <a:pt x="14956" y="9717"/>
                </a:cubicBezTo>
                <a:cubicBezTo>
                  <a:pt x="17963" y="6820"/>
                  <a:pt x="21080" y="3813"/>
                  <a:pt x="25106" y="2944"/>
                </a:cubicBezTo>
                <a:cubicBezTo>
                  <a:pt x="25796" y="2793"/>
                  <a:pt x="26499" y="2719"/>
                  <a:pt x="27204" y="2719"/>
                </a:cubicBezTo>
                <a:close/>
                <a:moveTo>
                  <a:pt x="26928" y="3588"/>
                </a:moveTo>
                <a:cubicBezTo>
                  <a:pt x="31525" y="3588"/>
                  <a:pt x="36469" y="6638"/>
                  <a:pt x="38222" y="13015"/>
                </a:cubicBezTo>
                <a:lnTo>
                  <a:pt x="38222" y="13015"/>
                </a:lnTo>
                <a:cubicBezTo>
                  <a:pt x="37294" y="9998"/>
                  <a:pt x="35589" y="7571"/>
                  <a:pt x="33228" y="5921"/>
                </a:cubicBezTo>
                <a:cubicBezTo>
                  <a:pt x="31299" y="4580"/>
                  <a:pt x="29079" y="3873"/>
                  <a:pt x="26832" y="3873"/>
                </a:cubicBezTo>
                <a:cubicBezTo>
                  <a:pt x="26217" y="3873"/>
                  <a:pt x="25600" y="3926"/>
                  <a:pt x="24986" y="4033"/>
                </a:cubicBezTo>
                <a:cubicBezTo>
                  <a:pt x="21522" y="4634"/>
                  <a:pt x="18606" y="6782"/>
                  <a:pt x="16005" y="9085"/>
                </a:cubicBezTo>
                <a:lnTo>
                  <a:pt x="16005" y="9085"/>
                </a:lnTo>
                <a:cubicBezTo>
                  <a:pt x="18617" y="6713"/>
                  <a:pt x="21554" y="4420"/>
                  <a:pt x="25046" y="3763"/>
                </a:cubicBezTo>
                <a:cubicBezTo>
                  <a:pt x="25661" y="3647"/>
                  <a:pt x="26291" y="3588"/>
                  <a:pt x="26928" y="3588"/>
                </a:cubicBezTo>
                <a:close/>
                <a:moveTo>
                  <a:pt x="26842" y="4005"/>
                </a:moveTo>
                <a:cubicBezTo>
                  <a:pt x="29057" y="4005"/>
                  <a:pt x="31244" y="4696"/>
                  <a:pt x="33149" y="6021"/>
                </a:cubicBezTo>
                <a:cubicBezTo>
                  <a:pt x="35483" y="7653"/>
                  <a:pt x="37177" y="10064"/>
                  <a:pt x="38097" y="13057"/>
                </a:cubicBezTo>
                <a:lnTo>
                  <a:pt x="38097" y="13057"/>
                </a:lnTo>
                <a:cubicBezTo>
                  <a:pt x="36077" y="7122"/>
                  <a:pt x="31194" y="4301"/>
                  <a:pt x="26650" y="4301"/>
                </a:cubicBezTo>
                <a:cubicBezTo>
                  <a:pt x="26081" y="4301"/>
                  <a:pt x="25518" y="4345"/>
                  <a:pt x="24966" y="4432"/>
                </a:cubicBezTo>
                <a:cubicBezTo>
                  <a:pt x="21511" y="4979"/>
                  <a:pt x="18587" y="7031"/>
                  <a:pt x="15981" y="9290"/>
                </a:cubicBezTo>
                <a:lnTo>
                  <a:pt x="15981" y="9290"/>
                </a:lnTo>
                <a:cubicBezTo>
                  <a:pt x="18596" y="6959"/>
                  <a:pt x="21534" y="4764"/>
                  <a:pt x="25016" y="4163"/>
                </a:cubicBezTo>
                <a:cubicBezTo>
                  <a:pt x="25623" y="4057"/>
                  <a:pt x="26234" y="4005"/>
                  <a:pt x="26842" y="4005"/>
                </a:cubicBezTo>
                <a:close/>
                <a:moveTo>
                  <a:pt x="26654" y="4439"/>
                </a:moveTo>
                <a:cubicBezTo>
                  <a:pt x="31186" y="4439"/>
                  <a:pt x="36058" y="7288"/>
                  <a:pt x="38018" y="13279"/>
                </a:cubicBezTo>
                <a:lnTo>
                  <a:pt x="38018" y="13279"/>
                </a:lnTo>
                <a:cubicBezTo>
                  <a:pt x="37006" y="10495"/>
                  <a:pt x="35293" y="8239"/>
                  <a:pt x="33009" y="6710"/>
                </a:cubicBezTo>
                <a:cubicBezTo>
                  <a:pt x="31089" y="5406"/>
                  <a:pt x="28827" y="4719"/>
                  <a:pt x="26533" y="4719"/>
                </a:cubicBezTo>
                <a:cubicBezTo>
                  <a:pt x="25998" y="4719"/>
                  <a:pt x="25461" y="4757"/>
                  <a:pt x="24926" y="4832"/>
                </a:cubicBezTo>
                <a:cubicBezTo>
                  <a:pt x="21563" y="5318"/>
                  <a:pt x="18701" y="7179"/>
                  <a:pt x="16145" y="9322"/>
                </a:cubicBezTo>
                <a:lnTo>
                  <a:pt x="16145" y="9322"/>
                </a:lnTo>
                <a:cubicBezTo>
                  <a:pt x="18712" y="7104"/>
                  <a:pt x="21590" y="5105"/>
                  <a:pt x="24976" y="4572"/>
                </a:cubicBezTo>
                <a:cubicBezTo>
                  <a:pt x="25526" y="4484"/>
                  <a:pt x="26087" y="4439"/>
                  <a:pt x="26654" y="4439"/>
                </a:cubicBezTo>
                <a:close/>
                <a:moveTo>
                  <a:pt x="26525" y="4863"/>
                </a:moveTo>
                <a:cubicBezTo>
                  <a:pt x="28796" y="4863"/>
                  <a:pt x="31030" y="5538"/>
                  <a:pt x="32929" y="6820"/>
                </a:cubicBezTo>
                <a:cubicBezTo>
                  <a:pt x="35294" y="8413"/>
                  <a:pt x="37049" y="10785"/>
                  <a:pt x="38029" y="13727"/>
                </a:cubicBezTo>
                <a:lnTo>
                  <a:pt x="38029" y="13727"/>
                </a:lnTo>
                <a:cubicBezTo>
                  <a:pt x="36082" y="8486"/>
                  <a:pt x="31520" y="5144"/>
                  <a:pt x="26413" y="5144"/>
                </a:cubicBezTo>
                <a:cubicBezTo>
                  <a:pt x="25912" y="5144"/>
                  <a:pt x="25406" y="5176"/>
                  <a:pt x="24896" y="5242"/>
                </a:cubicBezTo>
                <a:cubicBezTo>
                  <a:pt x="21429" y="5686"/>
                  <a:pt x="18439" y="7600"/>
                  <a:pt x="15845" y="9758"/>
                </a:cubicBezTo>
                <a:lnTo>
                  <a:pt x="15845" y="9758"/>
                </a:lnTo>
                <a:cubicBezTo>
                  <a:pt x="18484" y="7494"/>
                  <a:pt x="21445" y="5474"/>
                  <a:pt x="24946" y="4972"/>
                </a:cubicBezTo>
                <a:cubicBezTo>
                  <a:pt x="25472" y="4899"/>
                  <a:pt x="25999" y="4863"/>
                  <a:pt x="26525" y="4863"/>
                </a:cubicBezTo>
                <a:close/>
                <a:moveTo>
                  <a:pt x="26412" y="5285"/>
                </a:moveTo>
                <a:cubicBezTo>
                  <a:pt x="31485" y="5285"/>
                  <a:pt x="36018" y="8625"/>
                  <a:pt x="37938" y="13858"/>
                </a:cubicBezTo>
                <a:lnTo>
                  <a:pt x="37938" y="13858"/>
                </a:lnTo>
                <a:cubicBezTo>
                  <a:pt x="36858" y="11182"/>
                  <a:pt x="35091" y="9009"/>
                  <a:pt x="32789" y="7530"/>
                </a:cubicBezTo>
                <a:cubicBezTo>
                  <a:pt x="30811" y="6250"/>
                  <a:pt x="28521" y="5581"/>
                  <a:pt x="26188" y="5581"/>
                </a:cubicBezTo>
                <a:cubicBezTo>
                  <a:pt x="25752" y="5581"/>
                  <a:pt x="25314" y="5604"/>
                  <a:pt x="24876" y="5651"/>
                </a:cubicBezTo>
                <a:cubicBezTo>
                  <a:pt x="21348" y="6057"/>
                  <a:pt x="18314" y="7913"/>
                  <a:pt x="15650" y="10113"/>
                </a:cubicBezTo>
                <a:lnTo>
                  <a:pt x="15650" y="10113"/>
                </a:lnTo>
                <a:cubicBezTo>
                  <a:pt x="18294" y="7870"/>
                  <a:pt x="21360" y="5842"/>
                  <a:pt x="24916" y="5382"/>
                </a:cubicBezTo>
                <a:cubicBezTo>
                  <a:pt x="25419" y="5317"/>
                  <a:pt x="25918" y="5285"/>
                  <a:pt x="26412" y="5285"/>
                </a:cubicBezTo>
                <a:close/>
                <a:moveTo>
                  <a:pt x="26183" y="5710"/>
                </a:moveTo>
                <a:cubicBezTo>
                  <a:pt x="28486" y="5710"/>
                  <a:pt x="30759" y="6377"/>
                  <a:pt x="32719" y="7639"/>
                </a:cubicBezTo>
                <a:cubicBezTo>
                  <a:pt x="34991" y="9090"/>
                  <a:pt x="36738" y="11249"/>
                  <a:pt x="37807" y="13896"/>
                </a:cubicBezTo>
                <a:lnTo>
                  <a:pt x="37807" y="13896"/>
                </a:lnTo>
                <a:cubicBezTo>
                  <a:pt x="35621" y="9023"/>
                  <a:pt x="31074" y="5982"/>
                  <a:pt x="26050" y="5982"/>
                </a:cubicBezTo>
                <a:cubicBezTo>
                  <a:pt x="25648" y="5982"/>
                  <a:pt x="25243" y="6001"/>
                  <a:pt x="24837" y="6041"/>
                </a:cubicBezTo>
                <a:cubicBezTo>
                  <a:pt x="21771" y="6343"/>
                  <a:pt x="19079" y="7703"/>
                  <a:pt x="16705" y="9447"/>
                </a:cubicBezTo>
                <a:lnTo>
                  <a:pt x="16705" y="9447"/>
                </a:lnTo>
                <a:cubicBezTo>
                  <a:pt x="19115" y="7609"/>
                  <a:pt x="21815" y="6141"/>
                  <a:pt x="24886" y="5791"/>
                </a:cubicBezTo>
                <a:lnTo>
                  <a:pt x="24886" y="5781"/>
                </a:lnTo>
                <a:cubicBezTo>
                  <a:pt x="25318" y="5734"/>
                  <a:pt x="25751" y="5710"/>
                  <a:pt x="26183" y="5710"/>
                </a:cubicBezTo>
                <a:close/>
                <a:moveTo>
                  <a:pt x="26064" y="6131"/>
                </a:moveTo>
                <a:cubicBezTo>
                  <a:pt x="31021" y="6131"/>
                  <a:pt x="35516" y="9138"/>
                  <a:pt x="37675" y="13948"/>
                </a:cubicBezTo>
                <a:lnTo>
                  <a:pt x="37675" y="13948"/>
                </a:lnTo>
                <a:cubicBezTo>
                  <a:pt x="36501" y="11587"/>
                  <a:pt x="34749" y="9656"/>
                  <a:pt x="32579" y="8329"/>
                </a:cubicBezTo>
                <a:cubicBezTo>
                  <a:pt x="30547" y="7073"/>
                  <a:pt x="28219" y="6419"/>
                  <a:pt x="25853" y="6419"/>
                </a:cubicBezTo>
                <a:cubicBezTo>
                  <a:pt x="25508" y="6419"/>
                  <a:pt x="25162" y="6433"/>
                  <a:pt x="24817" y="6461"/>
                </a:cubicBezTo>
                <a:cubicBezTo>
                  <a:pt x="21588" y="6726"/>
                  <a:pt x="18495" y="8111"/>
                  <a:pt x="15249" y="10773"/>
                </a:cubicBezTo>
                <a:lnTo>
                  <a:pt x="15249" y="10773"/>
                </a:lnTo>
                <a:cubicBezTo>
                  <a:pt x="17967" y="8488"/>
                  <a:pt x="21133" y="6553"/>
                  <a:pt x="24857" y="6191"/>
                </a:cubicBezTo>
                <a:cubicBezTo>
                  <a:pt x="25261" y="6151"/>
                  <a:pt x="25664" y="6131"/>
                  <a:pt x="26064" y="6131"/>
                </a:cubicBezTo>
                <a:close/>
                <a:moveTo>
                  <a:pt x="25888" y="6555"/>
                </a:moveTo>
                <a:cubicBezTo>
                  <a:pt x="28218" y="6555"/>
                  <a:pt x="30514" y="7207"/>
                  <a:pt x="32509" y="8439"/>
                </a:cubicBezTo>
                <a:cubicBezTo>
                  <a:pt x="34756" y="9815"/>
                  <a:pt x="36538" y="11840"/>
                  <a:pt x="37699" y="14326"/>
                </a:cubicBezTo>
                <a:lnTo>
                  <a:pt x="37699" y="14326"/>
                </a:lnTo>
                <a:cubicBezTo>
                  <a:pt x="35296" y="9704"/>
                  <a:pt x="30693" y="6851"/>
                  <a:pt x="25662" y="6851"/>
                </a:cubicBezTo>
                <a:cubicBezTo>
                  <a:pt x="25369" y="6851"/>
                  <a:pt x="25073" y="6860"/>
                  <a:pt x="24777" y="6880"/>
                </a:cubicBezTo>
                <a:cubicBezTo>
                  <a:pt x="21695" y="7079"/>
                  <a:pt x="18647" y="8328"/>
                  <a:pt x="15675" y="10602"/>
                </a:cubicBezTo>
                <a:lnTo>
                  <a:pt x="15675" y="10602"/>
                </a:lnTo>
                <a:cubicBezTo>
                  <a:pt x="18778" y="8143"/>
                  <a:pt x="21745" y="6849"/>
                  <a:pt x="24827" y="6600"/>
                </a:cubicBezTo>
                <a:cubicBezTo>
                  <a:pt x="25181" y="6570"/>
                  <a:pt x="25535" y="6555"/>
                  <a:pt x="25888" y="6555"/>
                </a:cubicBezTo>
                <a:close/>
                <a:moveTo>
                  <a:pt x="25651" y="6982"/>
                </a:moveTo>
                <a:cubicBezTo>
                  <a:pt x="30654" y="6982"/>
                  <a:pt x="35235" y="9824"/>
                  <a:pt x="37611" y="14439"/>
                </a:cubicBezTo>
                <a:lnTo>
                  <a:pt x="37611" y="14439"/>
                </a:lnTo>
                <a:cubicBezTo>
                  <a:pt x="36363" y="12244"/>
                  <a:pt x="34552" y="10410"/>
                  <a:pt x="32369" y="9138"/>
                </a:cubicBezTo>
                <a:cubicBezTo>
                  <a:pt x="30255" y="7911"/>
                  <a:pt x="27855" y="7263"/>
                  <a:pt x="25424" y="7263"/>
                </a:cubicBezTo>
                <a:cubicBezTo>
                  <a:pt x="25202" y="7263"/>
                  <a:pt x="24979" y="7269"/>
                  <a:pt x="24757" y="7280"/>
                </a:cubicBezTo>
                <a:cubicBezTo>
                  <a:pt x="21150" y="7466"/>
                  <a:pt x="18096" y="8972"/>
                  <a:pt x="15699" y="10753"/>
                </a:cubicBezTo>
                <a:lnTo>
                  <a:pt x="15699" y="10753"/>
                </a:lnTo>
                <a:cubicBezTo>
                  <a:pt x="18668" y="8468"/>
                  <a:pt x="21716" y="7210"/>
                  <a:pt x="24787" y="7010"/>
                </a:cubicBezTo>
                <a:cubicBezTo>
                  <a:pt x="25076" y="6991"/>
                  <a:pt x="25364" y="6982"/>
                  <a:pt x="25651" y="6982"/>
                </a:cubicBezTo>
                <a:close/>
                <a:moveTo>
                  <a:pt x="25160" y="7813"/>
                </a:moveTo>
                <a:cubicBezTo>
                  <a:pt x="30178" y="7813"/>
                  <a:pt x="34843" y="10431"/>
                  <a:pt x="37456" y="14713"/>
                </a:cubicBezTo>
                <a:lnTo>
                  <a:pt x="37456" y="14713"/>
                </a:lnTo>
                <a:cubicBezTo>
                  <a:pt x="34657" y="10566"/>
                  <a:pt x="29980" y="8086"/>
                  <a:pt x="24984" y="8086"/>
                </a:cubicBezTo>
                <a:cubicBezTo>
                  <a:pt x="24888" y="8086"/>
                  <a:pt x="24793" y="8087"/>
                  <a:pt x="24697" y="8089"/>
                </a:cubicBezTo>
                <a:cubicBezTo>
                  <a:pt x="21641" y="8143"/>
                  <a:pt x="18700" y="9080"/>
                  <a:pt x="16117" y="10792"/>
                </a:cubicBezTo>
                <a:lnTo>
                  <a:pt x="16117" y="10792"/>
                </a:lnTo>
                <a:cubicBezTo>
                  <a:pt x="18781" y="8955"/>
                  <a:pt x="21739" y="7923"/>
                  <a:pt x="24727" y="7819"/>
                </a:cubicBezTo>
                <a:cubicBezTo>
                  <a:pt x="24871" y="7815"/>
                  <a:pt x="25016" y="7813"/>
                  <a:pt x="25160" y="7813"/>
                </a:cubicBezTo>
                <a:close/>
                <a:moveTo>
                  <a:pt x="25427" y="7393"/>
                </a:moveTo>
                <a:cubicBezTo>
                  <a:pt x="27837" y="7393"/>
                  <a:pt x="30215" y="8032"/>
                  <a:pt x="32299" y="9248"/>
                </a:cubicBezTo>
                <a:cubicBezTo>
                  <a:pt x="34581" y="10580"/>
                  <a:pt x="36450" y="12517"/>
                  <a:pt x="37690" y="14851"/>
                </a:cubicBezTo>
                <a:lnTo>
                  <a:pt x="37690" y="14851"/>
                </a:lnTo>
                <a:cubicBezTo>
                  <a:pt x="35050" y="10386"/>
                  <a:pt x="30296" y="7672"/>
                  <a:pt x="25176" y="7672"/>
                </a:cubicBezTo>
                <a:cubicBezTo>
                  <a:pt x="25023" y="7672"/>
                  <a:pt x="24870" y="7675"/>
                  <a:pt x="24717" y="7679"/>
                </a:cubicBezTo>
                <a:cubicBezTo>
                  <a:pt x="21690" y="7783"/>
                  <a:pt x="18698" y="8833"/>
                  <a:pt x="16005" y="10698"/>
                </a:cubicBezTo>
                <a:lnTo>
                  <a:pt x="16005" y="10698"/>
                </a:lnTo>
                <a:cubicBezTo>
                  <a:pt x="18350" y="9000"/>
                  <a:pt x="21303" y="7590"/>
                  <a:pt x="24757" y="7410"/>
                </a:cubicBezTo>
                <a:cubicBezTo>
                  <a:pt x="24980" y="7399"/>
                  <a:pt x="25204" y="7393"/>
                  <a:pt x="25427" y="7393"/>
                </a:cubicBezTo>
                <a:close/>
                <a:moveTo>
                  <a:pt x="24983" y="8216"/>
                </a:moveTo>
                <a:cubicBezTo>
                  <a:pt x="30027" y="8216"/>
                  <a:pt x="34739" y="10772"/>
                  <a:pt x="37501" y="15002"/>
                </a:cubicBezTo>
                <a:lnTo>
                  <a:pt x="37501" y="15002"/>
                </a:lnTo>
                <a:cubicBezTo>
                  <a:pt x="35815" y="12698"/>
                  <a:pt x="33505" y="10841"/>
                  <a:pt x="30751" y="9697"/>
                </a:cubicBezTo>
                <a:cubicBezTo>
                  <a:pt x="28784" y="8884"/>
                  <a:pt x="26720" y="8489"/>
                  <a:pt x="24673" y="8489"/>
                </a:cubicBezTo>
                <a:cubicBezTo>
                  <a:pt x="21231" y="8489"/>
                  <a:pt x="17838" y="9607"/>
                  <a:pt x="15040" y="11737"/>
                </a:cubicBezTo>
                <a:lnTo>
                  <a:pt x="15040" y="11737"/>
                </a:lnTo>
                <a:cubicBezTo>
                  <a:pt x="17860" y="9511"/>
                  <a:pt x="21205" y="8281"/>
                  <a:pt x="24697" y="8219"/>
                </a:cubicBezTo>
                <a:cubicBezTo>
                  <a:pt x="24792" y="8217"/>
                  <a:pt x="24888" y="8216"/>
                  <a:pt x="24983" y="8216"/>
                </a:cubicBezTo>
                <a:close/>
                <a:moveTo>
                  <a:pt x="10962" y="12217"/>
                </a:moveTo>
                <a:cubicBezTo>
                  <a:pt x="9272" y="13216"/>
                  <a:pt x="7420" y="13474"/>
                  <a:pt x="5755" y="13704"/>
                </a:cubicBezTo>
                <a:cubicBezTo>
                  <a:pt x="2908" y="14103"/>
                  <a:pt x="440" y="14443"/>
                  <a:pt x="440" y="18549"/>
                </a:cubicBezTo>
                <a:cubicBezTo>
                  <a:pt x="440" y="19809"/>
                  <a:pt x="925" y="20790"/>
                  <a:pt x="1648" y="21657"/>
                </a:cubicBezTo>
                <a:lnTo>
                  <a:pt x="1648" y="21657"/>
                </a:lnTo>
                <a:cubicBezTo>
                  <a:pt x="746" y="20711"/>
                  <a:pt x="140" y="19665"/>
                  <a:pt x="140" y="18239"/>
                </a:cubicBezTo>
                <a:cubicBezTo>
                  <a:pt x="140" y="14213"/>
                  <a:pt x="2488" y="13963"/>
                  <a:pt x="5455" y="13644"/>
                </a:cubicBezTo>
                <a:cubicBezTo>
                  <a:pt x="7219" y="13456"/>
                  <a:pt x="9178" y="13247"/>
                  <a:pt x="10962" y="12217"/>
                </a:cubicBezTo>
                <a:close/>
                <a:moveTo>
                  <a:pt x="11073" y="12309"/>
                </a:moveTo>
                <a:cubicBezTo>
                  <a:pt x="9448" y="13320"/>
                  <a:pt x="7672" y="13630"/>
                  <a:pt x="6065" y="13903"/>
                </a:cubicBezTo>
                <a:cubicBezTo>
                  <a:pt x="3287" y="14393"/>
                  <a:pt x="879" y="14813"/>
                  <a:pt x="879" y="18859"/>
                </a:cubicBezTo>
                <a:cubicBezTo>
                  <a:pt x="879" y="20130"/>
                  <a:pt x="1377" y="21115"/>
                  <a:pt x="2111" y="21989"/>
                </a:cubicBezTo>
                <a:lnTo>
                  <a:pt x="2111" y="21989"/>
                </a:lnTo>
                <a:cubicBezTo>
                  <a:pt x="1194" y="21033"/>
                  <a:pt x="570" y="19986"/>
                  <a:pt x="570" y="18549"/>
                </a:cubicBezTo>
                <a:cubicBezTo>
                  <a:pt x="570" y="14573"/>
                  <a:pt x="2868" y="14253"/>
                  <a:pt x="5775" y="13844"/>
                </a:cubicBezTo>
                <a:cubicBezTo>
                  <a:pt x="7462" y="13604"/>
                  <a:pt x="9348" y="13342"/>
                  <a:pt x="11073" y="12309"/>
                </a:cubicBezTo>
                <a:close/>
                <a:moveTo>
                  <a:pt x="10701" y="12683"/>
                </a:moveTo>
                <a:cubicBezTo>
                  <a:pt x="9270" y="13485"/>
                  <a:pt x="7750" y="13807"/>
                  <a:pt x="6374" y="14093"/>
                </a:cubicBezTo>
                <a:cubicBezTo>
                  <a:pt x="3657" y="14673"/>
                  <a:pt x="1319" y="15172"/>
                  <a:pt x="1319" y="19158"/>
                </a:cubicBezTo>
                <a:cubicBezTo>
                  <a:pt x="1319" y="20395"/>
                  <a:pt x="1787" y="21361"/>
                  <a:pt x="2481" y="22219"/>
                </a:cubicBezTo>
                <a:lnTo>
                  <a:pt x="2481" y="22219"/>
                </a:lnTo>
                <a:cubicBezTo>
                  <a:pt x="1604" y="21280"/>
                  <a:pt x="1009" y="20256"/>
                  <a:pt x="1009" y="18859"/>
                </a:cubicBezTo>
                <a:cubicBezTo>
                  <a:pt x="1009" y="14932"/>
                  <a:pt x="3247" y="14543"/>
                  <a:pt x="6085" y="14043"/>
                </a:cubicBezTo>
                <a:cubicBezTo>
                  <a:pt x="7557" y="13786"/>
                  <a:pt x="9175" y="13505"/>
                  <a:pt x="10701" y="12683"/>
                </a:cubicBezTo>
                <a:close/>
                <a:moveTo>
                  <a:pt x="11672" y="12227"/>
                </a:moveTo>
                <a:lnTo>
                  <a:pt x="11672" y="12227"/>
                </a:lnTo>
                <a:cubicBezTo>
                  <a:pt x="10070" y="13433"/>
                  <a:pt x="8280" y="13889"/>
                  <a:pt x="6694" y="14283"/>
                </a:cubicBezTo>
                <a:cubicBezTo>
                  <a:pt x="4046" y="14962"/>
                  <a:pt x="1759" y="15542"/>
                  <a:pt x="1759" y="19478"/>
                </a:cubicBezTo>
                <a:cubicBezTo>
                  <a:pt x="1759" y="20722"/>
                  <a:pt x="2243" y="21690"/>
                  <a:pt x="2949" y="22557"/>
                </a:cubicBezTo>
                <a:lnTo>
                  <a:pt x="2949" y="22557"/>
                </a:lnTo>
                <a:cubicBezTo>
                  <a:pt x="2062" y="21607"/>
                  <a:pt x="1449" y="20577"/>
                  <a:pt x="1449" y="19168"/>
                </a:cubicBezTo>
                <a:cubicBezTo>
                  <a:pt x="1449" y="15292"/>
                  <a:pt x="3637" y="14823"/>
                  <a:pt x="6404" y="14233"/>
                </a:cubicBezTo>
                <a:cubicBezTo>
                  <a:pt x="8090" y="13877"/>
                  <a:pt x="9978" y="13477"/>
                  <a:pt x="11672" y="12227"/>
                </a:cubicBezTo>
                <a:close/>
                <a:moveTo>
                  <a:pt x="11459" y="12548"/>
                </a:moveTo>
                <a:cubicBezTo>
                  <a:pt x="10002" y="13587"/>
                  <a:pt x="8427" y="14049"/>
                  <a:pt x="7024" y="14473"/>
                </a:cubicBezTo>
                <a:cubicBezTo>
                  <a:pt x="4436" y="15242"/>
                  <a:pt x="2198" y="15902"/>
                  <a:pt x="2198" y="19798"/>
                </a:cubicBezTo>
                <a:cubicBezTo>
                  <a:pt x="2198" y="21010"/>
                  <a:pt x="2662" y="21962"/>
                  <a:pt x="3337" y="22818"/>
                </a:cubicBezTo>
                <a:lnTo>
                  <a:pt x="3337" y="22818"/>
                </a:lnTo>
                <a:cubicBezTo>
                  <a:pt x="2482" y="21876"/>
                  <a:pt x="1889" y="20865"/>
                  <a:pt x="1889" y="19488"/>
                </a:cubicBezTo>
                <a:cubicBezTo>
                  <a:pt x="1889" y="15652"/>
                  <a:pt x="4026" y="15112"/>
                  <a:pt x="6724" y="14423"/>
                </a:cubicBezTo>
                <a:cubicBezTo>
                  <a:pt x="8226" y="14043"/>
                  <a:pt x="9908" y="13616"/>
                  <a:pt x="11459" y="12548"/>
                </a:cubicBezTo>
                <a:close/>
                <a:moveTo>
                  <a:pt x="11042" y="12977"/>
                </a:moveTo>
                <a:cubicBezTo>
                  <a:pt x="9808" y="13770"/>
                  <a:pt x="8512" y="14218"/>
                  <a:pt x="7343" y="14623"/>
                </a:cubicBezTo>
                <a:cubicBezTo>
                  <a:pt x="4816" y="15492"/>
                  <a:pt x="2638" y="16241"/>
                  <a:pt x="2638" y="20088"/>
                </a:cubicBezTo>
                <a:cubicBezTo>
                  <a:pt x="2638" y="21328"/>
                  <a:pt x="3118" y="22290"/>
                  <a:pt x="3807" y="23162"/>
                </a:cubicBezTo>
                <a:lnTo>
                  <a:pt x="3807" y="23162"/>
                </a:lnTo>
                <a:cubicBezTo>
                  <a:pt x="2956" y="22209"/>
                  <a:pt x="2328" y="21168"/>
                  <a:pt x="2328" y="19788"/>
                </a:cubicBezTo>
                <a:cubicBezTo>
                  <a:pt x="2328" y="15991"/>
                  <a:pt x="4416" y="15372"/>
                  <a:pt x="7054" y="14593"/>
                </a:cubicBezTo>
                <a:cubicBezTo>
                  <a:pt x="8318" y="14216"/>
                  <a:pt x="9713" y="13802"/>
                  <a:pt x="11042" y="12977"/>
                </a:cubicBezTo>
                <a:close/>
                <a:moveTo>
                  <a:pt x="12333" y="12166"/>
                </a:moveTo>
                <a:cubicBezTo>
                  <a:pt x="12262" y="12229"/>
                  <a:pt x="12190" y="12292"/>
                  <a:pt x="12119" y="12355"/>
                </a:cubicBezTo>
                <a:cubicBezTo>
                  <a:pt x="10670" y="13604"/>
                  <a:pt x="9082" y="14233"/>
                  <a:pt x="7673" y="14793"/>
                </a:cubicBezTo>
                <a:cubicBezTo>
                  <a:pt x="5095" y="15802"/>
                  <a:pt x="3067" y="16601"/>
                  <a:pt x="3067" y="20407"/>
                </a:cubicBezTo>
                <a:cubicBezTo>
                  <a:pt x="3067" y="21570"/>
                  <a:pt x="3495" y="22491"/>
                  <a:pt x="4114" y="23327"/>
                </a:cubicBezTo>
                <a:lnTo>
                  <a:pt x="4114" y="23327"/>
                </a:lnTo>
                <a:cubicBezTo>
                  <a:pt x="3335" y="22405"/>
                  <a:pt x="2768" y="21401"/>
                  <a:pt x="2768" y="20088"/>
                </a:cubicBezTo>
                <a:cubicBezTo>
                  <a:pt x="2768" y="16341"/>
                  <a:pt x="4806" y="15632"/>
                  <a:pt x="7383" y="14753"/>
                </a:cubicBezTo>
                <a:cubicBezTo>
                  <a:pt x="8902" y="14233"/>
                  <a:pt x="10610" y="13644"/>
                  <a:pt x="12159" y="12315"/>
                </a:cubicBezTo>
                <a:cubicBezTo>
                  <a:pt x="12217" y="12266"/>
                  <a:pt x="12275" y="12216"/>
                  <a:pt x="12333" y="12166"/>
                </a:cubicBezTo>
                <a:close/>
                <a:moveTo>
                  <a:pt x="11202" y="13209"/>
                </a:moveTo>
                <a:cubicBezTo>
                  <a:pt x="10123" y="13964"/>
                  <a:pt x="9010" y="14459"/>
                  <a:pt x="8003" y="14912"/>
                </a:cubicBezTo>
                <a:cubicBezTo>
                  <a:pt x="5495" y="16041"/>
                  <a:pt x="3507" y="16931"/>
                  <a:pt x="3507" y="20707"/>
                </a:cubicBezTo>
                <a:cubicBezTo>
                  <a:pt x="3507" y="21930"/>
                  <a:pt x="3977" y="22887"/>
                  <a:pt x="4640" y="23768"/>
                </a:cubicBezTo>
                <a:lnTo>
                  <a:pt x="4640" y="23768"/>
                </a:lnTo>
                <a:cubicBezTo>
                  <a:pt x="3816" y="22806"/>
                  <a:pt x="3197" y="21773"/>
                  <a:pt x="3197" y="20397"/>
                </a:cubicBezTo>
                <a:cubicBezTo>
                  <a:pt x="3197" y="16681"/>
                  <a:pt x="5195" y="15902"/>
                  <a:pt x="7713" y="14902"/>
                </a:cubicBezTo>
                <a:cubicBezTo>
                  <a:pt x="8813" y="14469"/>
                  <a:pt x="10027" y="13993"/>
                  <a:pt x="11202" y="13209"/>
                </a:cubicBezTo>
                <a:close/>
                <a:moveTo>
                  <a:pt x="11475" y="13189"/>
                </a:moveTo>
                <a:cubicBezTo>
                  <a:pt x="10422" y="13986"/>
                  <a:pt x="9331" y="14539"/>
                  <a:pt x="8352" y="15032"/>
                </a:cubicBezTo>
                <a:cubicBezTo>
                  <a:pt x="5885" y="16281"/>
                  <a:pt x="3947" y="17270"/>
                  <a:pt x="3947" y="21017"/>
                </a:cubicBezTo>
                <a:cubicBezTo>
                  <a:pt x="3947" y="22233"/>
                  <a:pt x="4408" y="23190"/>
                  <a:pt x="5053" y="24075"/>
                </a:cubicBezTo>
                <a:lnTo>
                  <a:pt x="5053" y="24075"/>
                </a:lnTo>
                <a:cubicBezTo>
                  <a:pt x="4248" y="23103"/>
                  <a:pt x="3637" y="22071"/>
                  <a:pt x="3637" y="20707"/>
                </a:cubicBezTo>
                <a:cubicBezTo>
                  <a:pt x="3637" y="17020"/>
                  <a:pt x="5595" y="16141"/>
                  <a:pt x="8063" y="15042"/>
                </a:cubicBezTo>
                <a:cubicBezTo>
                  <a:pt x="9135" y="14555"/>
                  <a:pt x="10326" y="14021"/>
                  <a:pt x="11475" y="13189"/>
                </a:cubicBezTo>
                <a:close/>
                <a:moveTo>
                  <a:pt x="11472" y="13351"/>
                </a:moveTo>
                <a:cubicBezTo>
                  <a:pt x="10540" y="14078"/>
                  <a:pt x="9585" y="14622"/>
                  <a:pt x="8722" y="15112"/>
                </a:cubicBezTo>
                <a:cubicBezTo>
                  <a:pt x="6294" y="16491"/>
                  <a:pt x="4386" y="17580"/>
                  <a:pt x="4386" y="21316"/>
                </a:cubicBezTo>
                <a:cubicBezTo>
                  <a:pt x="4386" y="22617"/>
                  <a:pt x="4912" y="23619"/>
                  <a:pt x="5611" y="24564"/>
                </a:cubicBezTo>
                <a:lnTo>
                  <a:pt x="5611" y="24564"/>
                </a:lnTo>
                <a:cubicBezTo>
                  <a:pt x="4759" y="23532"/>
                  <a:pt x="4076" y="22458"/>
                  <a:pt x="4076" y="21017"/>
                </a:cubicBezTo>
                <a:cubicBezTo>
                  <a:pt x="4076" y="17350"/>
                  <a:pt x="5995" y="16381"/>
                  <a:pt x="8412" y="15152"/>
                </a:cubicBezTo>
                <a:cubicBezTo>
                  <a:pt x="9380" y="14665"/>
                  <a:pt x="10440" y="14121"/>
                  <a:pt x="11472" y="13351"/>
                </a:cubicBezTo>
                <a:close/>
                <a:moveTo>
                  <a:pt x="11413" y="13571"/>
                </a:moveTo>
                <a:lnTo>
                  <a:pt x="11413" y="13571"/>
                </a:lnTo>
                <a:cubicBezTo>
                  <a:pt x="10633" y="14192"/>
                  <a:pt x="9849" y="14690"/>
                  <a:pt x="9082" y="15182"/>
                </a:cubicBezTo>
                <a:cubicBezTo>
                  <a:pt x="6694" y="16701"/>
                  <a:pt x="4816" y="17900"/>
                  <a:pt x="4816" y="21626"/>
                </a:cubicBezTo>
                <a:cubicBezTo>
                  <a:pt x="4816" y="22870"/>
                  <a:pt x="5290" y="23844"/>
                  <a:pt x="5926" y="24766"/>
                </a:cubicBezTo>
                <a:lnTo>
                  <a:pt x="5926" y="24766"/>
                </a:lnTo>
                <a:cubicBezTo>
                  <a:pt x="5136" y="23751"/>
                  <a:pt x="4516" y="22704"/>
                  <a:pt x="4516" y="21316"/>
                </a:cubicBezTo>
                <a:cubicBezTo>
                  <a:pt x="4516" y="17670"/>
                  <a:pt x="6394" y="16591"/>
                  <a:pt x="8782" y="15232"/>
                </a:cubicBezTo>
                <a:cubicBezTo>
                  <a:pt x="9604" y="14766"/>
                  <a:pt x="10513" y="14250"/>
                  <a:pt x="11413" y="13571"/>
                </a:cubicBezTo>
                <a:close/>
                <a:moveTo>
                  <a:pt x="11626" y="13575"/>
                </a:moveTo>
                <a:cubicBezTo>
                  <a:pt x="10906" y="14187"/>
                  <a:pt x="10187" y="14698"/>
                  <a:pt x="9491" y="15192"/>
                </a:cubicBezTo>
                <a:cubicBezTo>
                  <a:pt x="7124" y="16871"/>
                  <a:pt x="5255" y="18189"/>
                  <a:pt x="5255" y="21936"/>
                </a:cubicBezTo>
                <a:cubicBezTo>
                  <a:pt x="5255" y="23229"/>
                  <a:pt x="5759" y="24242"/>
                  <a:pt x="6414" y="25215"/>
                </a:cubicBezTo>
                <a:lnTo>
                  <a:pt x="6414" y="25215"/>
                </a:lnTo>
                <a:cubicBezTo>
                  <a:pt x="5612" y="24149"/>
                  <a:pt x="4956" y="23064"/>
                  <a:pt x="4956" y="21626"/>
                </a:cubicBezTo>
                <a:cubicBezTo>
                  <a:pt x="4956" y="17970"/>
                  <a:pt x="6804" y="16791"/>
                  <a:pt x="9162" y="15292"/>
                </a:cubicBezTo>
                <a:cubicBezTo>
                  <a:pt x="9934" y="14795"/>
                  <a:pt x="10782" y="14251"/>
                  <a:pt x="11626" y="13575"/>
                </a:cubicBezTo>
                <a:close/>
                <a:moveTo>
                  <a:pt x="11735" y="13673"/>
                </a:moveTo>
                <a:lnTo>
                  <a:pt x="11735" y="13673"/>
                </a:lnTo>
                <a:cubicBezTo>
                  <a:pt x="11151" y="14192"/>
                  <a:pt x="10546" y="14685"/>
                  <a:pt x="9921" y="15152"/>
                </a:cubicBezTo>
                <a:cubicBezTo>
                  <a:pt x="7563" y="17000"/>
                  <a:pt x="5705" y="18479"/>
                  <a:pt x="5705" y="22245"/>
                </a:cubicBezTo>
                <a:cubicBezTo>
                  <a:pt x="5705" y="23552"/>
                  <a:pt x="6201" y="24577"/>
                  <a:pt x="6833" y="25576"/>
                </a:cubicBezTo>
                <a:lnTo>
                  <a:pt x="6833" y="25576"/>
                </a:lnTo>
                <a:cubicBezTo>
                  <a:pt x="6052" y="24485"/>
                  <a:pt x="5395" y="23389"/>
                  <a:pt x="5395" y="21946"/>
                </a:cubicBezTo>
                <a:cubicBezTo>
                  <a:pt x="5395" y="18269"/>
                  <a:pt x="7233" y="16961"/>
                  <a:pt x="9571" y="15312"/>
                </a:cubicBezTo>
                <a:cubicBezTo>
                  <a:pt x="10280" y="14807"/>
                  <a:pt x="11005" y="14291"/>
                  <a:pt x="11735" y="13673"/>
                </a:cubicBezTo>
                <a:close/>
                <a:moveTo>
                  <a:pt x="11513" y="14043"/>
                </a:moveTo>
                <a:cubicBezTo>
                  <a:pt x="11138" y="14381"/>
                  <a:pt x="10766" y="14701"/>
                  <a:pt x="10400" y="15012"/>
                </a:cubicBezTo>
                <a:cubicBezTo>
                  <a:pt x="8023" y="17080"/>
                  <a:pt x="6134" y="18699"/>
                  <a:pt x="6134" y="22545"/>
                </a:cubicBezTo>
                <a:cubicBezTo>
                  <a:pt x="6134" y="23930"/>
                  <a:pt x="6677" y="25011"/>
                  <a:pt x="7330" y="26097"/>
                </a:cubicBezTo>
                <a:lnTo>
                  <a:pt x="7330" y="26097"/>
                </a:lnTo>
                <a:cubicBezTo>
                  <a:pt x="6535" y="24921"/>
                  <a:pt x="5825" y="23772"/>
                  <a:pt x="5825" y="22255"/>
                </a:cubicBezTo>
                <a:cubicBezTo>
                  <a:pt x="5825" y="18549"/>
                  <a:pt x="7673" y="17100"/>
                  <a:pt x="10001" y="15272"/>
                </a:cubicBezTo>
                <a:cubicBezTo>
                  <a:pt x="10518" y="14880"/>
                  <a:pt x="11022" y="14469"/>
                  <a:pt x="11513" y="14043"/>
                </a:cubicBezTo>
                <a:close/>
                <a:moveTo>
                  <a:pt x="11953" y="13830"/>
                </a:moveTo>
                <a:lnTo>
                  <a:pt x="11953" y="13830"/>
                </a:lnTo>
                <a:cubicBezTo>
                  <a:pt x="11621" y="14150"/>
                  <a:pt x="11293" y="14459"/>
                  <a:pt x="10970" y="14763"/>
                </a:cubicBezTo>
                <a:cubicBezTo>
                  <a:pt x="8512" y="17070"/>
                  <a:pt x="6574" y="18899"/>
                  <a:pt x="6574" y="22855"/>
                </a:cubicBezTo>
                <a:cubicBezTo>
                  <a:pt x="6574" y="24224"/>
                  <a:pt x="7074" y="25328"/>
                  <a:pt x="7682" y="26428"/>
                </a:cubicBezTo>
                <a:lnTo>
                  <a:pt x="7682" y="26428"/>
                </a:lnTo>
                <a:cubicBezTo>
                  <a:pt x="6929" y="25230"/>
                  <a:pt x="6264" y="24070"/>
                  <a:pt x="6264" y="22555"/>
                </a:cubicBezTo>
                <a:cubicBezTo>
                  <a:pt x="6264" y="18769"/>
                  <a:pt x="8133" y="17160"/>
                  <a:pt x="10490" y="15122"/>
                </a:cubicBezTo>
                <a:cubicBezTo>
                  <a:pt x="10970" y="14714"/>
                  <a:pt x="11460" y="14291"/>
                  <a:pt x="11953" y="13830"/>
                </a:cubicBezTo>
                <a:close/>
                <a:moveTo>
                  <a:pt x="11885" y="14076"/>
                </a:moveTo>
                <a:lnTo>
                  <a:pt x="11885" y="14076"/>
                </a:lnTo>
                <a:cubicBezTo>
                  <a:pt x="11816" y="14146"/>
                  <a:pt x="11747" y="14215"/>
                  <a:pt x="11679" y="14283"/>
                </a:cubicBezTo>
                <a:cubicBezTo>
                  <a:pt x="9172" y="16821"/>
                  <a:pt x="7014" y="19009"/>
                  <a:pt x="7014" y="23165"/>
                </a:cubicBezTo>
                <a:cubicBezTo>
                  <a:pt x="7014" y="24529"/>
                  <a:pt x="7474" y="25649"/>
                  <a:pt x="8028" y="26775"/>
                </a:cubicBezTo>
                <a:lnTo>
                  <a:pt x="8028" y="26775"/>
                </a:lnTo>
                <a:cubicBezTo>
                  <a:pt x="7338" y="25544"/>
                  <a:pt x="6704" y="24358"/>
                  <a:pt x="6704" y="22855"/>
                </a:cubicBezTo>
                <a:cubicBezTo>
                  <a:pt x="6704" y="18959"/>
                  <a:pt x="8622" y="17150"/>
                  <a:pt x="11060" y="14863"/>
                </a:cubicBezTo>
                <a:cubicBezTo>
                  <a:pt x="11332" y="14607"/>
                  <a:pt x="11607" y="14345"/>
                  <a:pt x="11885" y="14076"/>
                </a:cubicBezTo>
                <a:close/>
                <a:moveTo>
                  <a:pt x="11906" y="14246"/>
                </a:moveTo>
                <a:lnTo>
                  <a:pt x="11906" y="14246"/>
                </a:lnTo>
                <a:cubicBezTo>
                  <a:pt x="9450" y="16866"/>
                  <a:pt x="7453" y="19327"/>
                  <a:pt x="7453" y="23474"/>
                </a:cubicBezTo>
                <a:cubicBezTo>
                  <a:pt x="7453" y="24875"/>
                  <a:pt x="7897" y="26055"/>
                  <a:pt x="8415" y="27247"/>
                </a:cubicBezTo>
                <a:lnTo>
                  <a:pt x="8415" y="27247"/>
                </a:lnTo>
                <a:cubicBezTo>
                  <a:pt x="7760" y="25946"/>
                  <a:pt x="7143" y="24714"/>
                  <a:pt x="7143" y="23165"/>
                </a:cubicBezTo>
                <a:cubicBezTo>
                  <a:pt x="7143" y="19059"/>
                  <a:pt x="9182" y="17000"/>
                  <a:pt x="11769" y="14383"/>
                </a:cubicBezTo>
                <a:cubicBezTo>
                  <a:pt x="11815" y="14337"/>
                  <a:pt x="11860" y="14292"/>
                  <a:pt x="11906" y="14246"/>
                </a:cubicBezTo>
                <a:close/>
                <a:moveTo>
                  <a:pt x="11874" y="14484"/>
                </a:moveTo>
                <a:cubicBezTo>
                  <a:pt x="9458" y="17261"/>
                  <a:pt x="7883" y="19999"/>
                  <a:pt x="7883" y="23784"/>
                </a:cubicBezTo>
                <a:cubicBezTo>
                  <a:pt x="7883" y="25198"/>
                  <a:pt x="8271" y="26432"/>
                  <a:pt x="8746" y="27676"/>
                </a:cubicBezTo>
                <a:lnTo>
                  <a:pt x="8746" y="27676"/>
                </a:lnTo>
                <a:cubicBezTo>
                  <a:pt x="8143" y="26325"/>
                  <a:pt x="7583" y="25033"/>
                  <a:pt x="7583" y="23474"/>
                </a:cubicBezTo>
                <a:cubicBezTo>
                  <a:pt x="7583" y="19449"/>
                  <a:pt x="9498" y="17024"/>
                  <a:pt x="11874" y="14484"/>
                </a:cubicBezTo>
                <a:close/>
                <a:moveTo>
                  <a:pt x="11985" y="14574"/>
                </a:moveTo>
                <a:lnTo>
                  <a:pt x="11985" y="14574"/>
                </a:lnTo>
                <a:cubicBezTo>
                  <a:pt x="9492" y="17584"/>
                  <a:pt x="8322" y="20628"/>
                  <a:pt x="8322" y="24084"/>
                </a:cubicBezTo>
                <a:cubicBezTo>
                  <a:pt x="8322" y="25470"/>
                  <a:pt x="8613" y="26746"/>
                  <a:pt x="9009" y="28000"/>
                </a:cubicBezTo>
                <a:lnTo>
                  <a:pt x="9009" y="28000"/>
                </a:lnTo>
                <a:cubicBezTo>
                  <a:pt x="8482" y="26634"/>
                  <a:pt x="8023" y="25318"/>
                  <a:pt x="8023" y="23784"/>
                </a:cubicBezTo>
                <a:cubicBezTo>
                  <a:pt x="8023" y="21008"/>
                  <a:pt x="8717" y="18346"/>
                  <a:pt x="11985" y="14574"/>
                </a:cubicBezTo>
                <a:close/>
                <a:moveTo>
                  <a:pt x="12147" y="14587"/>
                </a:moveTo>
                <a:lnTo>
                  <a:pt x="12147" y="14587"/>
                </a:lnTo>
                <a:cubicBezTo>
                  <a:pt x="9110" y="18458"/>
                  <a:pt x="8044" y="23524"/>
                  <a:pt x="9244" y="28283"/>
                </a:cubicBezTo>
                <a:lnTo>
                  <a:pt x="9244" y="28283"/>
                </a:lnTo>
                <a:cubicBezTo>
                  <a:pt x="8798" y="26935"/>
                  <a:pt x="8462" y="25565"/>
                  <a:pt x="8462" y="24084"/>
                </a:cubicBezTo>
                <a:cubicBezTo>
                  <a:pt x="8462" y="20629"/>
                  <a:pt x="9633" y="17592"/>
                  <a:pt x="12147" y="14587"/>
                </a:cubicBezTo>
                <a:close/>
                <a:moveTo>
                  <a:pt x="39352" y="18287"/>
                </a:moveTo>
                <a:cubicBezTo>
                  <a:pt x="40181" y="20071"/>
                  <a:pt x="40811" y="22124"/>
                  <a:pt x="40811" y="24393"/>
                </a:cubicBezTo>
                <a:cubicBezTo>
                  <a:pt x="40811" y="25710"/>
                  <a:pt x="40440" y="27017"/>
                  <a:pt x="40088" y="28286"/>
                </a:cubicBezTo>
                <a:lnTo>
                  <a:pt x="40088" y="28286"/>
                </a:lnTo>
                <a:cubicBezTo>
                  <a:pt x="40402" y="27041"/>
                  <a:pt x="40570" y="25737"/>
                  <a:pt x="40571" y="24393"/>
                </a:cubicBezTo>
                <a:cubicBezTo>
                  <a:pt x="40571" y="22254"/>
                  <a:pt x="40143" y="20186"/>
                  <a:pt x="39352" y="18287"/>
                </a:cubicBezTo>
                <a:close/>
                <a:moveTo>
                  <a:pt x="39577" y="18191"/>
                </a:moveTo>
                <a:cubicBezTo>
                  <a:pt x="40616" y="20048"/>
                  <a:pt x="41521" y="22020"/>
                  <a:pt x="41521" y="24393"/>
                </a:cubicBezTo>
                <a:cubicBezTo>
                  <a:pt x="41521" y="25353"/>
                  <a:pt x="41141" y="26302"/>
                  <a:pt x="40741" y="27311"/>
                </a:cubicBezTo>
                <a:cubicBezTo>
                  <a:pt x="40588" y="27667"/>
                  <a:pt x="40449" y="28032"/>
                  <a:pt x="40325" y="28401"/>
                </a:cubicBezTo>
                <a:lnTo>
                  <a:pt x="40325" y="28401"/>
                </a:lnTo>
                <a:cubicBezTo>
                  <a:pt x="40405" y="28145"/>
                  <a:pt x="40488" y="27891"/>
                  <a:pt x="40571" y="27640"/>
                </a:cubicBezTo>
                <a:cubicBezTo>
                  <a:pt x="40941" y="26531"/>
                  <a:pt x="41291" y="25482"/>
                  <a:pt x="41291" y="24393"/>
                </a:cubicBezTo>
                <a:cubicBezTo>
                  <a:pt x="41291" y="22072"/>
                  <a:pt x="40540" y="20069"/>
                  <a:pt x="39577" y="18191"/>
                </a:cubicBezTo>
                <a:close/>
                <a:moveTo>
                  <a:pt x="39479" y="18286"/>
                </a:moveTo>
                <a:cubicBezTo>
                  <a:pt x="40426" y="20140"/>
                  <a:pt x="41161" y="22117"/>
                  <a:pt x="41161" y="24393"/>
                </a:cubicBezTo>
                <a:cubicBezTo>
                  <a:pt x="41161" y="25462"/>
                  <a:pt x="40821" y="26501"/>
                  <a:pt x="40452" y="27590"/>
                </a:cubicBezTo>
                <a:cubicBezTo>
                  <a:pt x="40354" y="27884"/>
                  <a:pt x="40256" y="28183"/>
                  <a:pt x="40163" y="28488"/>
                </a:cubicBezTo>
                <a:lnTo>
                  <a:pt x="40163" y="28488"/>
                </a:lnTo>
                <a:cubicBezTo>
                  <a:pt x="40170" y="28465"/>
                  <a:pt x="40176" y="28442"/>
                  <a:pt x="40182" y="28420"/>
                </a:cubicBezTo>
                <a:cubicBezTo>
                  <a:pt x="40561" y="27111"/>
                  <a:pt x="40931" y="25762"/>
                  <a:pt x="40931" y="24393"/>
                </a:cubicBezTo>
                <a:cubicBezTo>
                  <a:pt x="40931" y="22928"/>
                  <a:pt x="40730" y="20989"/>
                  <a:pt x="39479" y="18286"/>
                </a:cubicBezTo>
                <a:close/>
                <a:moveTo>
                  <a:pt x="39908" y="18515"/>
                </a:moveTo>
                <a:cubicBezTo>
                  <a:pt x="40952" y="20259"/>
                  <a:pt x="41890" y="22110"/>
                  <a:pt x="41890" y="24403"/>
                </a:cubicBezTo>
                <a:cubicBezTo>
                  <a:pt x="41890" y="25313"/>
                  <a:pt x="41471" y="26222"/>
                  <a:pt x="41021" y="27181"/>
                </a:cubicBezTo>
                <a:cubicBezTo>
                  <a:pt x="40812" y="27638"/>
                  <a:pt x="40597" y="28101"/>
                  <a:pt x="40416" y="28583"/>
                </a:cubicBezTo>
                <a:lnTo>
                  <a:pt x="40416" y="28583"/>
                </a:lnTo>
                <a:cubicBezTo>
                  <a:pt x="40552" y="28173"/>
                  <a:pt x="40705" y="27769"/>
                  <a:pt x="40871" y="27371"/>
                </a:cubicBezTo>
                <a:cubicBezTo>
                  <a:pt x="41281" y="26352"/>
                  <a:pt x="41660" y="25392"/>
                  <a:pt x="41660" y="24403"/>
                </a:cubicBezTo>
                <a:cubicBezTo>
                  <a:pt x="41660" y="22164"/>
                  <a:pt x="40866" y="20281"/>
                  <a:pt x="39908" y="18515"/>
                </a:cubicBezTo>
                <a:close/>
                <a:moveTo>
                  <a:pt x="39893" y="18234"/>
                </a:moveTo>
                <a:cubicBezTo>
                  <a:pt x="41073" y="20045"/>
                  <a:pt x="42260" y="21920"/>
                  <a:pt x="42260" y="24393"/>
                </a:cubicBezTo>
                <a:cubicBezTo>
                  <a:pt x="42260" y="25273"/>
                  <a:pt x="41790" y="26162"/>
                  <a:pt x="41291" y="27101"/>
                </a:cubicBezTo>
                <a:cubicBezTo>
                  <a:pt x="41029" y="27602"/>
                  <a:pt x="40761" y="28112"/>
                  <a:pt x="40541" y="28651"/>
                </a:cubicBezTo>
                <a:lnTo>
                  <a:pt x="40541" y="28651"/>
                </a:lnTo>
                <a:cubicBezTo>
                  <a:pt x="40720" y="28166"/>
                  <a:pt x="40934" y="27702"/>
                  <a:pt x="41151" y="27251"/>
                </a:cubicBezTo>
                <a:cubicBezTo>
                  <a:pt x="41600" y="26272"/>
                  <a:pt x="42020" y="25353"/>
                  <a:pt x="42020" y="24403"/>
                </a:cubicBezTo>
                <a:cubicBezTo>
                  <a:pt x="42020" y="21984"/>
                  <a:pt x="40991" y="20055"/>
                  <a:pt x="39893" y="18234"/>
                </a:cubicBezTo>
                <a:close/>
                <a:moveTo>
                  <a:pt x="40364" y="18232"/>
                </a:moveTo>
                <a:cubicBezTo>
                  <a:pt x="40456" y="18348"/>
                  <a:pt x="40549" y="18464"/>
                  <a:pt x="40641" y="18579"/>
                </a:cubicBezTo>
                <a:cubicBezTo>
                  <a:pt x="41980" y="20227"/>
                  <a:pt x="43349" y="21936"/>
                  <a:pt x="43349" y="24393"/>
                </a:cubicBezTo>
                <a:cubicBezTo>
                  <a:pt x="43349" y="25233"/>
                  <a:pt x="42769" y="26052"/>
                  <a:pt x="42100" y="27001"/>
                </a:cubicBezTo>
                <a:cubicBezTo>
                  <a:pt x="41696" y="27570"/>
                  <a:pt x="41263" y="28181"/>
                  <a:pt x="40928" y="28855"/>
                </a:cubicBezTo>
                <a:lnTo>
                  <a:pt x="40928" y="28855"/>
                </a:lnTo>
                <a:cubicBezTo>
                  <a:pt x="41225" y="28220"/>
                  <a:pt x="41604" y="27637"/>
                  <a:pt x="41950" y="27101"/>
                </a:cubicBezTo>
                <a:cubicBezTo>
                  <a:pt x="42550" y="26172"/>
                  <a:pt x="43119" y="25293"/>
                  <a:pt x="43119" y="24403"/>
                </a:cubicBezTo>
                <a:cubicBezTo>
                  <a:pt x="43119" y="21886"/>
                  <a:pt x="41780" y="20108"/>
                  <a:pt x="40482" y="18389"/>
                </a:cubicBezTo>
                <a:cubicBezTo>
                  <a:pt x="40442" y="18337"/>
                  <a:pt x="40403" y="18284"/>
                  <a:pt x="40364" y="18232"/>
                </a:cubicBezTo>
                <a:close/>
                <a:moveTo>
                  <a:pt x="40197" y="18462"/>
                </a:moveTo>
                <a:lnTo>
                  <a:pt x="40197" y="18462"/>
                </a:lnTo>
                <a:cubicBezTo>
                  <a:pt x="41408" y="20180"/>
                  <a:pt x="42619" y="21972"/>
                  <a:pt x="42619" y="24393"/>
                </a:cubicBezTo>
                <a:cubicBezTo>
                  <a:pt x="42619" y="25253"/>
                  <a:pt x="42100" y="26132"/>
                  <a:pt x="41561" y="27051"/>
                </a:cubicBezTo>
                <a:cubicBezTo>
                  <a:pt x="41211" y="27644"/>
                  <a:pt x="40832" y="28288"/>
                  <a:pt x="40557" y="28988"/>
                </a:cubicBezTo>
                <a:lnTo>
                  <a:pt x="40557" y="28988"/>
                </a:lnTo>
                <a:cubicBezTo>
                  <a:pt x="40787" y="28350"/>
                  <a:pt x="41101" y="27753"/>
                  <a:pt x="41411" y="27161"/>
                </a:cubicBezTo>
                <a:cubicBezTo>
                  <a:pt x="41920" y="26212"/>
                  <a:pt x="42390" y="25313"/>
                  <a:pt x="42390" y="24393"/>
                </a:cubicBezTo>
                <a:cubicBezTo>
                  <a:pt x="42390" y="22027"/>
                  <a:pt x="41320" y="20195"/>
                  <a:pt x="40197" y="18462"/>
                </a:cubicBezTo>
                <a:close/>
                <a:moveTo>
                  <a:pt x="40697" y="18434"/>
                </a:moveTo>
                <a:cubicBezTo>
                  <a:pt x="40762" y="18509"/>
                  <a:pt x="40827" y="18584"/>
                  <a:pt x="40891" y="18659"/>
                </a:cubicBezTo>
                <a:cubicBezTo>
                  <a:pt x="42280" y="20257"/>
                  <a:pt x="43708" y="21916"/>
                  <a:pt x="43708" y="24383"/>
                </a:cubicBezTo>
                <a:cubicBezTo>
                  <a:pt x="43708" y="25213"/>
                  <a:pt x="43089" y="26032"/>
                  <a:pt x="42370" y="26971"/>
                </a:cubicBezTo>
                <a:cubicBezTo>
                  <a:pt x="41857" y="27644"/>
                  <a:pt x="41304" y="28374"/>
                  <a:pt x="40920" y="29198"/>
                </a:cubicBezTo>
                <a:lnTo>
                  <a:pt x="40920" y="29198"/>
                </a:lnTo>
                <a:cubicBezTo>
                  <a:pt x="41263" y="28417"/>
                  <a:pt x="41760" y="27716"/>
                  <a:pt x="42210" y="27071"/>
                </a:cubicBezTo>
                <a:cubicBezTo>
                  <a:pt x="42869" y="26142"/>
                  <a:pt x="43479" y="25273"/>
                  <a:pt x="43479" y="24393"/>
                </a:cubicBezTo>
                <a:cubicBezTo>
                  <a:pt x="43479" y="21886"/>
                  <a:pt x="42090" y="20157"/>
                  <a:pt x="40741" y="18489"/>
                </a:cubicBezTo>
                <a:cubicBezTo>
                  <a:pt x="40727" y="18471"/>
                  <a:pt x="40712" y="18452"/>
                  <a:pt x="40697" y="18434"/>
                </a:cubicBezTo>
                <a:close/>
                <a:moveTo>
                  <a:pt x="40431" y="18537"/>
                </a:moveTo>
                <a:lnTo>
                  <a:pt x="40431" y="18537"/>
                </a:lnTo>
                <a:cubicBezTo>
                  <a:pt x="41700" y="20221"/>
                  <a:pt x="42979" y="21963"/>
                  <a:pt x="42979" y="24393"/>
                </a:cubicBezTo>
                <a:cubicBezTo>
                  <a:pt x="42979" y="25243"/>
                  <a:pt x="42420" y="26102"/>
                  <a:pt x="41830" y="27021"/>
                </a:cubicBezTo>
                <a:cubicBezTo>
                  <a:pt x="41390" y="27695"/>
                  <a:pt x="40910" y="28435"/>
                  <a:pt x="40597" y="29258"/>
                </a:cubicBezTo>
                <a:lnTo>
                  <a:pt x="40597" y="29258"/>
                </a:lnTo>
                <a:cubicBezTo>
                  <a:pt x="40864" y="28489"/>
                  <a:pt x="41278" y="27789"/>
                  <a:pt x="41680" y="27101"/>
                </a:cubicBezTo>
                <a:cubicBezTo>
                  <a:pt x="42230" y="26162"/>
                  <a:pt x="42759" y="25283"/>
                  <a:pt x="42759" y="24383"/>
                </a:cubicBezTo>
                <a:cubicBezTo>
                  <a:pt x="42759" y="22001"/>
                  <a:pt x="41605" y="20226"/>
                  <a:pt x="40431" y="18537"/>
                </a:cubicBezTo>
                <a:close/>
                <a:moveTo>
                  <a:pt x="41104" y="18689"/>
                </a:moveTo>
                <a:lnTo>
                  <a:pt x="41104" y="18689"/>
                </a:lnTo>
                <a:cubicBezTo>
                  <a:pt x="41113" y="18699"/>
                  <a:pt x="41122" y="18709"/>
                  <a:pt x="41131" y="18719"/>
                </a:cubicBezTo>
                <a:cubicBezTo>
                  <a:pt x="42570" y="20287"/>
                  <a:pt x="44068" y="21916"/>
                  <a:pt x="44068" y="24393"/>
                </a:cubicBezTo>
                <a:cubicBezTo>
                  <a:pt x="44068" y="25223"/>
                  <a:pt x="43409" y="26032"/>
                  <a:pt x="42639" y="26971"/>
                </a:cubicBezTo>
                <a:cubicBezTo>
                  <a:pt x="41984" y="27781"/>
                  <a:pt x="41270" y="28666"/>
                  <a:pt x="40859" y="29703"/>
                </a:cubicBezTo>
                <a:lnTo>
                  <a:pt x="40859" y="29703"/>
                </a:lnTo>
                <a:cubicBezTo>
                  <a:pt x="41224" y="28703"/>
                  <a:pt x="41880" y="27840"/>
                  <a:pt x="42480" y="27051"/>
                </a:cubicBezTo>
                <a:cubicBezTo>
                  <a:pt x="43209" y="26092"/>
                  <a:pt x="43848" y="25263"/>
                  <a:pt x="43848" y="24383"/>
                </a:cubicBezTo>
                <a:cubicBezTo>
                  <a:pt x="43848" y="21933"/>
                  <a:pt x="42476" y="20278"/>
                  <a:pt x="41104" y="18689"/>
                </a:cubicBezTo>
                <a:close/>
                <a:moveTo>
                  <a:pt x="41023" y="18215"/>
                </a:moveTo>
                <a:cubicBezTo>
                  <a:pt x="41218" y="18408"/>
                  <a:pt x="41415" y="18599"/>
                  <a:pt x="41610" y="18789"/>
                </a:cubicBezTo>
                <a:cubicBezTo>
                  <a:pt x="43179" y="20307"/>
                  <a:pt x="44807" y="21866"/>
                  <a:pt x="44807" y="24393"/>
                </a:cubicBezTo>
                <a:cubicBezTo>
                  <a:pt x="44807" y="25213"/>
                  <a:pt x="44058" y="26032"/>
                  <a:pt x="43199" y="26971"/>
                </a:cubicBezTo>
                <a:cubicBezTo>
                  <a:pt x="42460" y="27786"/>
                  <a:pt x="41649" y="28678"/>
                  <a:pt x="41153" y="29735"/>
                </a:cubicBezTo>
                <a:lnTo>
                  <a:pt x="41153" y="29735"/>
                </a:lnTo>
                <a:cubicBezTo>
                  <a:pt x="41601" y="28724"/>
                  <a:pt x="42345" y="27858"/>
                  <a:pt x="43019" y="27071"/>
                </a:cubicBezTo>
                <a:cubicBezTo>
                  <a:pt x="43858" y="26102"/>
                  <a:pt x="44578" y="25283"/>
                  <a:pt x="44578" y="24403"/>
                </a:cubicBezTo>
                <a:cubicBezTo>
                  <a:pt x="44578" y="21846"/>
                  <a:pt x="42999" y="20237"/>
                  <a:pt x="41471" y="18679"/>
                </a:cubicBezTo>
                <a:cubicBezTo>
                  <a:pt x="41321" y="18525"/>
                  <a:pt x="41172" y="18371"/>
                  <a:pt x="41023" y="18215"/>
                </a:cubicBezTo>
                <a:close/>
                <a:moveTo>
                  <a:pt x="41331" y="18170"/>
                </a:moveTo>
                <a:cubicBezTo>
                  <a:pt x="41575" y="18389"/>
                  <a:pt x="41823" y="18604"/>
                  <a:pt x="42070" y="18819"/>
                </a:cubicBezTo>
                <a:cubicBezTo>
                  <a:pt x="43778" y="20287"/>
                  <a:pt x="45537" y="21796"/>
                  <a:pt x="45537" y="24393"/>
                </a:cubicBezTo>
                <a:cubicBezTo>
                  <a:pt x="45537" y="25203"/>
                  <a:pt x="44707" y="26022"/>
                  <a:pt x="43758" y="26971"/>
                </a:cubicBezTo>
                <a:cubicBezTo>
                  <a:pt x="42918" y="27805"/>
                  <a:pt x="42006" y="28714"/>
                  <a:pt x="41432" y="29808"/>
                </a:cubicBezTo>
                <a:lnTo>
                  <a:pt x="41432" y="29808"/>
                </a:lnTo>
                <a:cubicBezTo>
                  <a:pt x="41959" y="28768"/>
                  <a:pt x="42802" y="27891"/>
                  <a:pt x="43579" y="27081"/>
                </a:cubicBezTo>
                <a:cubicBezTo>
                  <a:pt x="44508" y="26112"/>
                  <a:pt x="45307" y="25283"/>
                  <a:pt x="45307" y="24413"/>
                </a:cubicBezTo>
                <a:cubicBezTo>
                  <a:pt x="45307" y="21786"/>
                  <a:pt x="43589" y="20227"/>
                  <a:pt x="41940" y="18729"/>
                </a:cubicBezTo>
                <a:cubicBezTo>
                  <a:pt x="41737" y="18544"/>
                  <a:pt x="41533" y="18359"/>
                  <a:pt x="41331" y="18170"/>
                </a:cubicBezTo>
                <a:close/>
                <a:moveTo>
                  <a:pt x="41206" y="18582"/>
                </a:moveTo>
                <a:cubicBezTo>
                  <a:pt x="41265" y="18641"/>
                  <a:pt x="41323" y="18700"/>
                  <a:pt x="41381" y="18759"/>
                </a:cubicBezTo>
                <a:cubicBezTo>
                  <a:pt x="42889" y="20297"/>
                  <a:pt x="44438" y="21896"/>
                  <a:pt x="44438" y="24393"/>
                </a:cubicBezTo>
                <a:cubicBezTo>
                  <a:pt x="44438" y="25213"/>
                  <a:pt x="43738" y="26032"/>
                  <a:pt x="42919" y="26971"/>
                </a:cubicBezTo>
                <a:cubicBezTo>
                  <a:pt x="42201" y="27807"/>
                  <a:pt x="41412" y="28723"/>
                  <a:pt x="40965" y="29811"/>
                </a:cubicBezTo>
                <a:lnTo>
                  <a:pt x="40965" y="29811"/>
                </a:lnTo>
                <a:cubicBezTo>
                  <a:pt x="41365" y="28763"/>
                  <a:pt x="42096" y="27864"/>
                  <a:pt x="42759" y="27051"/>
                </a:cubicBezTo>
                <a:cubicBezTo>
                  <a:pt x="43539" y="26092"/>
                  <a:pt x="44218" y="25263"/>
                  <a:pt x="44218" y="24393"/>
                </a:cubicBezTo>
                <a:cubicBezTo>
                  <a:pt x="44218" y="21856"/>
                  <a:pt x="42709" y="20207"/>
                  <a:pt x="41241" y="18619"/>
                </a:cubicBezTo>
                <a:cubicBezTo>
                  <a:pt x="41229" y="18606"/>
                  <a:pt x="41218" y="18594"/>
                  <a:pt x="41206" y="18582"/>
                </a:cubicBezTo>
                <a:close/>
                <a:moveTo>
                  <a:pt x="41520" y="18515"/>
                </a:moveTo>
                <a:cubicBezTo>
                  <a:pt x="41627" y="18613"/>
                  <a:pt x="41734" y="18711"/>
                  <a:pt x="41840" y="18809"/>
                </a:cubicBezTo>
                <a:cubicBezTo>
                  <a:pt x="43479" y="20297"/>
                  <a:pt x="45167" y="21836"/>
                  <a:pt x="45167" y="24393"/>
                </a:cubicBezTo>
                <a:cubicBezTo>
                  <a:pt x="45167" y="25213"/>
                  <a:pt x="44388" y="26032"/>
                  <a:pt x="43479" y="26971"/>
                </a:cubicBezTo>
                <a:cubicBezTo>
                  <a:pt x="42570" y="27927"/>
                  <a:pt x="41564" y="28967"/>
                  <a:pt x="41072" y="30266"/>
                </a:cubicBezTo>
                <a:lnTo>
                  <a:pt x="41072" y="30266"/>
                </a:lnTo>
                <a:cubicBezTo>
                  <a:pt x="41513" y="29016"/>
                  <a:pt x="42447" y="27984"/>
                  <a:pt x="43299" y="27061"/>
                </a:cubicBezTo>
                <a:cubicBezTo>
                  <a:pt x="44178" y="26092"/>
                  <a:pt x="44937" y="25263"/>
                  <a:pt x="44937" y="24393"/>
                </a:cubicBezTo>
                <a:cubicBezTo>
                  <a:pt x="44937" y="21806"/>
                  <a:pt x="43289" y="20227"/>
                  <a:pt x="41700" y="18689"/>
                </a:cubicBezTo>
                <a:cubicBezTo>
                  <a:pt x="41640" y="18631"/>
                  <a:pt x="41580" y="18573"/>
                  <a:pt x="41520" y="18515"/>
                </a:cubicBezTo>
                <a:close/>
                <a:moveTo>
                  <a:pt x="42346" y="18693"/>
                </a:moveTo>
                <a:cubicBezTo>
                  <a:pt x="42404" y="18738"/>
                  <a:pt x="42462" y="18784"/>
                  <a:pt x="42520" y="18829"/>
                </a:cubicBezTo>
                <a:cubicBezTo>
                  <a:pt x="44358" y="20257"/>
                  <a:pt x="46266" y="21736"/>
                  <a:pt x="46266" y="24403"/>
                </a:cubicBezTo>
                <a:cubicBezTo>
                  <a:pt x="46266" y="25213"/>
                  <a:pt x="45367" y="26042"/>
                  <a:pt x="44318" y="27001"/>
                </a:cubicBezTo>
                <a:cubicBezTo>
                  <a:pt x="43332" y="27908"/>
                  <a:pt x="42168" y="28973"/>
                  <a:pt x="41519" y="30298"/>
                </a:cubicBezTo>
                <a:lnTo>
                  <a:pt x="41519" y="30298"/>
                </a:lnTo>
                <a:cubicBezTo>
                  <a:pt x="42099" y="29042"/>
                  <a:pt x="43168" y="28024"/>
                  <a:pt x="44138" y="27091"/>
                </a:cubicBezTo>
                <a:cubicBezTo>
                  <a:pt x="45157" y="26122"/>
                  <a:pt x="46036" y="25283"/>
                  <a:pt x="46036" y="24413"/>
                </a:cubicBezTo>
                <a:cubicBezTo>
                  <a:pt x="46036" y="21716"/>
                  <a:pt x="44188" y="20197"/>
                  <a:pt x="42390" y="18729"/>
                </a:cubicBezTo>
                <a:cubicBezTo>
                  <a:pt x="42375" y="18717"/>
                  <a:pt x="42360" y="18705"/>
                  <a:pt x="42346" y="18693"/>
                </a:cubicBezTo>
                <a:close/>
                <a:moveTo>
                  <a:pt x="42285" y="18817"/>
                </a:moveTo>
                <a:cubicBezTo>
                  <a:pt x="42290" y="18821"/>
                  <a:pt x="42295" y="18825"/>
                  <a:pt x="42300" y="18829"/>
                </a:cubicBezTo>
                <a:cubicBezTo>
                  <a:pt x="44068" y="20277"/>
                  <a:pt x="45896" y="21766"/>
                  <a:pt x="45896" y="24393"/>
                </a:cubicBezTo>
                <a:cubicBezTo>
                  <a:pt x="45896" y="25203"/>
                  <a:pt x="45037" y="26032"/>
                  <a:pt x="44038" y="26981"/>
                </a:cubicBezTo>
                <a:cubicBezTo>
                  <a:pt x="43044" y="27936"/>
                  <a:pt x="41854" y="29070"/>
                  <a:pt x="41279" y="30487"/>
                </a:cubicBezTo>
                <a:lnTo>
                  <a:pt x="41279" y="30487"/>
                </a:lnTo>
                <a:cubicBezTo>
                  <a:pt x="41785" y="29132"/>
                  <a:pt x="42874" y="28055"/>
                  <a:pt x="43858" y="27071"/>
                </a:cubicBezTo>
                <a:cubicBezTo>
                  <a:pt x="44827" y="26102"/>
                  <a:pt x="45677" y="25263"/>
                  <a:pt x="45677" y="24393"/>
                </a:cubicBezTo>
                <a:cubicBezTo>
                  <a:pt x="45677" y="21800"/>
                  <a:pt x="43974" y="20273"/>
                  <a:pt x="42285" y="18817"/>
                </a:cubicBezTo>
                <a:close/>
                <a:moveTo>
                  <a:pt x="43151" y="18937"/>
                </a:moveTo>
                <a:cubicBezTo>
                  <a:pt x="45071" y="20287"/>
                  <a:pt x="46995" y="21730"/>
                  <a:pt x="46995" y="24393"/>
                </a:cubicBezTo>
                <a:cubicBezTo>
                  <a:pt x="46995" y="25203"/>
                  <a:pt x="46016" y="26042"/>
                  <a:pt x="44887" y="27001"/>
                </a:cubicBezTo>
                <a:cubicBezTo>
                  <a:pt x="43710" y="28013"/>
                  <a:pt x="42314" y="29205"/>
                  <a:pt x="41619" y="30737"/>
                </a:cubicBezTo>
                <a:lnTo>
                  <a:pt x="41619" y="30737"/>
                </a:lnTo>
                <a:cubicBezTo>
                  <a:pt x="42257" y="29249"/>
                  <a:pt x="43582" y="28076"/>
                  <a:pt x="44697" y="27091"/>
                </a:cubicBezTo>
                <a:cubicBezTo>
                  <a:pt x="45806" y="26112"/>
                  <a:pt x="46766" y="25263"/>
                  <a:pt x="46766" y="24383"/>
                </a:cubicBezTo>
                <a:cubicBezTo>
                  <a:pt x="46766" y="21760"/>
                  <a:pt x="44982" y="20295"/>
                  <a:pt x="43151" y="18937"/>
                </a:cubicBezTo>
                <a:close/>
                <a:moveTo>
                  <a:pt x="42515" y="18645"/>
                </a:moveTo>
                <a:cubicBezTo>
                  <a:pt x="42593" y="18703"/>
                  <a:pt x="42671" y="18761"/>
                  <a:pt x="42749" y="18819"/>
                </a:cubicBezTo>
                <a:cubicBezTo>
                  <a:pt x="44658" y="20227"/>
                  <a:pt x="46626" y="21686"/>
                  <a:pt x="46626" y="24393"/>
                </a:cubicBezTo>
                <a:cubicBezTo>
                  <a:pt x="46626" y="25213"/>
                  <a:pt x="45687" y="26042"/>
                  <a:pt x="44608" y="27001"/>
                </a:cubicBezTo>
                <a:cubicBezTo>
                  <a:pt x="43460" y="28016"/>
                  <a:pt x="42097" y="29224"/>
                  <a:pt x="41459" y="30774"/>
                </a:cubicBezTo>
                <a:lnTo>
                  <a:pt x="41459" y="30774"/>
                </a:lnTo>
                <a:cubicBezTo>
                  <a:pt x="42024" y="29289"/>
                  <a:pt x="43280" y="28134"/>
                  <a:pt x="44418" y="27091"/>
                </a:cubicBezTo>
                <a:cubicBezTo>
                  <a:pt x="45487" y="26112"/>
                  <a:pt x="46406" y="25273"/>
                  <a:pt x="46406" y="24393"/>
                </a:cubicBezTo>
                <a:cubicBezTo>
                  <a:pt x="46406" y="21666"/>
                  <a:pt x="44478" y="20167"/>
                  <a:pt x="42609" y="18719"/>
                </a:cubicBezTo>
                <a:cubicBezTo>
                  <a:pt x="42578" y="18694"/>
                  <a:pt x="42546" y="18670"/>
                  <a:pt x="42515" y="18645"/>
                </a:cubicBezTo>
                <a:close/>
                <a:moveTo>
                  <a:pt x="43220" y="18810"/>
                </a:moveTo>
                <a:cubicBezTo>
                  <a:pt x="45258" y="20182"/>
                  <a:pt x="47355" y="21610"/>
                  <a:pt x="47355" y="24393"/>
                </a:cubicBezTo>
                <a:cubicBezTo>
                  <a:pt x="47355" y="25203"/>
                  <a:pt x="46346" y="26042"/>
                  <a:pt x="45177" y="27011"/>
                </a:cubicBezTo>
                <a:cubicBezTo>
                  <a:pt x="43945" y="28029"/>
                  <a:pt x="42495" y="29232"/>
                  <a:pt x="41753" y="30785"/>
                </a:cubicBezTo>
                <a:lnTo>
                  <a:pt x="41753" y="30785"/>
                </a:lnTo>
                <a:cubicBezTo>
                  <a:pt x="42439" y="29281"/>
                  <a:pt x="43815" y="28098"/>
                  <a:pt x="44977" y="27101"/>
                </a:cubicBezTo>
                <a:cubicBezTo>
                  <a:pt x="46126" y="26112"/>
                  <a:pt x="47125" y="25263"/>
                  <a:pt x="47125" y="24383"/>
                </a:cubicBezTo>
                <a:cubicBezTo>
                  <a:pt x="47125" y="21646"/>
                  <a:pt x="45173" y="20191"/>
                  <a:pt x="43220" y="18810"/>
                </a:cubicBezTo>
                <a:close/>
                <a:moveTo>
                  <a:pt x="43607" y="18907"/>
                </a:moveTo>
                <a:cubicBezTo>
                  <a:pt x="45662" y="20237"/>
                  <a:pt x="47725" y="21645"/>
                  <a:pt x="47725" y="24393"/>
                </a:cubicBezTo>
                <a:cubicBezTo>
                  <a:pt x="47725" y="25203"/>
                  <a:pt x="46676" y="26052"/>
                  <a:pt x="45457" y="27031"/>
                </a:cubicBezTo>
                <a:cubicBezTo>
                  <a:pt x="44154" y="28075"/>
                  <a:pt x="42615" y="29311"/>
                  <a:pt x="41840" y="30925"/>
                </a:cubicBezTo>
                <a:lnTo>
                  <a:pt x="41840" y="30925"/>
                </a:lnTo>
                <a:cubicBezTo>
                  <a:pt x="42558" y="29359"/>
                  <a:pt x="44026" y="28141"/>
                  <a:pt x="45267" y="27111"/>
                </a:cubicBezTo>
                <a:cubicBezTo>
                  <a:pt x="46466" y="26122"/>
                  <a:pt x="47495" y="25263"/>
                  <a:pt x="47495" y="24383"/>
                </a:cubicBezTo>
                <a:cubicBezTo>
                  <a:pt x="47495" y="21681"/>
                  <a:pt x="45574" y="20239"/>
                  <a:pt x="43607" y="18907"/>
                </a:cubicBezTo>
                <a:close/>
                <a:moveTo>
                  <a:pt x="39851" y="29127"/>
                </a:moveTo>
                <a:lnTo>
                  <a:pt x="39851" y="29127"/>
                </a:lnTo>
                <a:cubicBezTo>
                  <a:pt x="39848" y="29137"/>
                  <a:pt x="39845" y="29148"/>
                  <a:pt x="39842" y="29159"/>
                </a:cubicBezTo>
                <a:cubicBezTo>
                  <a:pt x="39143" y="31726"/>
                  <a:pt x="38144" y="34604"/>
                  <a:pt x="36036" y="36542"/>
                </a:cubicBezTo>
                <a:cubicBezTo>
                  <a:pt x="34427" y="38028"/>
                  <a:pt x="32285" y="38760"/>
                  <a:pt x="30094" y="39343"/>
                </a:cubicBezTo>
                <a:lnTo>
                  <a:pt x="30094" y="39343"/>
                </a:lnTo>
                <a:cubicBezTo>
                  <a:pt x="34738" y="37654"/>
                  <a:pt x="38372" y="33866"/>
                  <a:pt x="39851" y="29127"/>
                </a:cubicBezTo>
                <a:close/>
                <a:moveTo>
                  <a:pt x="10427" y="31478"/>
                </a:moveTo>
                <a:cubicBezTo>
                  <a:pt x="12328" y="35296"/>
                  <a:pt x="15652" y="38139"/>
                  <a:pt x="19591" y="39467"/>
                </a:cubicBezTo>
                <a:lnTo>
                  <a:pt x="19591" y="39467"/>
                </a:lnTo>
                <a:cubicBezTo>
                  <a:pt x="17648" y="38965"/>
                  <a:pt x="15658" y="38403"/>
                  <a:pt x="14037" y="37031"/>
                </a:cubicBezTo>
                <a:cubicBezTo>
                  <a:pt x="12379" y="35633"/>
                  <a:pt x="11299" y="33609"/>
                  <a:pt x="10427" y="31478"/>
                </a:cubicBezTo>
                <a:close/>
                <a:moveTo>
                  <a:pt x="39971" y="29167"/>
                </a:moveTo>
                <a:cubicBezTo>
                  <a:pt x="39954" y="29231"/>
                  <a:pt x="39938" y="29295"/>
                  <a:pt x="39922" y="29359"/>
                </a:cubicBezTo>
                <a:cubicBezTo>
                  <a:pt x="39852" y="29628"/>
                  <a:pt x="39782" y="29908"/>
                  <a:pt x="39722" y="30178"/>
                </a:cubicBezTo>
                <a:cubicBezTo>
                  <a:pt x="39053" y="32965"/>
                  <a:pt x="38414" y="35603"/>
                  <a:pt x="36525" y="37281"/>
                </a:cubicBezTo>
                <a:cubicBezTo>
                  <a:pt x="35037" y="38610"/>
                  <a:pt x="32919" y="38980"/>
                  <a:pt x="30871" y="39349"/>
                </a:cubicBezTo>
                <a:cubicBezTo>
                  <a:pt x="30621" y="39393"/>
                  <a:pt x="30369" y="39436"/>
                  <a:pt x="30118" y="39482"/>
                </a:cubicBezTo>
                <a:lnTo>
                  <a:pt x="30118" y="39482"/>
                </a:lnTo>
                <a:cubicBezTo>
                  <a:pt x="32328" y="38889"/>
                  <a:pt x="34489" y="38148"/>
                  <a:pt x="36126" y="36642"/>
                </a:cubicBezTo>
                <a:cubicBezTo>
                  <a:pt x="38254" y="34694"/>
                  <a:pt x="39263" y="31786"/>
                  <a:pt x="39962" y="29199"/>
                </a:cubicBezTo>
                <a:cubicBezTo>
                  <a:pt x="39965" y="29188"/>
                  <a:pt x="39968" y="29178"/>
                  <a:pt x="39971" y="29167"/>
                </a:cubicBezTo>
                <a:close/>
                <a:moveTo>
                  <a:pt x="10254" y="31417"/>
                </a:moveTo>
                <a:cubicBezTo>
                  <a:pt x="11143" y="33606"/>
                  <a:pt x="12241" y="35690"/>
                  <a:pt x="13947" y="37131"/>
                </a:cubicBezTo>
                <a:cubicBezTo>
                  <a:pt x="15527" y="38480"/>
                  <a:pt x="17448" y="39043"/>
                  <a:pt x="19332" y="39539"/>
                </a:cubicBezTo>
                <a:lnTo>
                  <a:pt x="19332" y="39539"/>
                </a:lnTo>
                <a:cubicBezTo>
                  <a:pt x="18947" y="39462"/>
                  <a:pt x="18568" y="39391"/>
                  <a:pt x="18203" y="39319"/>
                </a:cubicBezTo>
                <a:cubicBezTo>
                  <a:pt x="16465" y="38999"/>
                  <a:pt x="14826" y="38700"/>
                  <a:pt x="13497" y="37551"/>
                </a:cubicBezTo>
                <a:cubicBezTo>
                  <a:pt x="11799" y="36101"/>
                  <a:pt x="11009" y="33722"/>
                  <a:pt x="10254" y="31417"/>
                </a:cubicBezTo>
                <a:close/>
                <a:moveTo>
                  <a:pt x="10083" y="31334"/>
                </a:moveTo>
                <a:lnTo>
                  <a:pt x="10083" y="31334"/>
                </a:lnTo>
                <a:cubicBezTo>
                  <a:pt x="10092" y="31361"/>
                  <a:pt x="10101" y="31389"/>
                  <a:pt x="10111" y="31417"/>
                </a:cubicBezTo>
                <a:cubicBezTo>
                  <a:pt x="10870" y="33754"/>
                  <a:pt x="11669" y="36172"/>
                  <a:pt x="13397" y="37661"/>
                </a:cubicBezTo>
                <a:cubicBezTo>
                  <a:pt x="14766" y="38830"/>
                  <a:pt x="16425" y="39129"/>
                  <a:pt x="18173" y="39449"/>
                </a:cubicBezTo>
                <a:cubicBezTo>
                  <a:pt x="18382" y="39490"/>
                  <a:pt x="18596" y="39531"/>
                  <a:pt x="18813" y="39573"/>
                </a:cubicBezTo>
                <a:lnTo>
                  <a:pt x="18813" y="39573"/>
                </a:lnTo>
                <a:cubicBezTo>
                  <a:pt x="18303" y="39505"/>
                  <a:pt x="17806" y="39462"/>
                  <a:pt x="17314" y="39419"/>
                </a:cubicBezTo>
                <a:cubicBezTo>
                  <a:pt x="15635" y="39269"/>
                  <a:pt x="14177" y="39149"/>
                  <a:pt x="12948" y="38070"/>
                </a:cubicBezTo>
                <a:cubicBezTo>
                  <a:pt x="11449" y="36772"/>
                  <a:pt x="10880" y="34494"/>
                  <a:pt x="10330" y="32296"/>
                </a:cubicBezTo>
                <a:cubicBezTo>
                  <a:pt x="10248" y="31969"/>
                  <a:pt x="10166" y="31648"/>
                  <a:pt x="10083" y="31334"/>
                </a:cubicBezTo>
                <a:close/>
                <a:moveTo>
                  <a:pt x="39911" y="29932"/>
                </a:moveTo>
                <a:lnTo>
                  <a:pt x="39911" y="29932"/>
                </a:lnTo>
                <a:cubicBezTo>
                  <a:pt x="39792" y="30517"/>
                  <a:pt x="39680" y="31095"/>
                  <a:pt x="39582" y="31666"/>
                </a:cubicBezTo>
                <a:cubicBezTo>
                  <a:pt x="39123" y="34184"/>
                  <a:pt x="38683" y="36572"/>
                  <a:pt x="37015" y="38020"/>
                </a:cubicBezTo>
                <a:cubicBezTo>
                  <a:pt x="35656" y="39179"/>
                  <a:pt x="33658" y="39329"/>
                  <a:pt x="31730" y="39459"/>
                </a:cubicBezTo>
                <a:cubicBezTo>
                  <a:pt x="31262" y="39495"/>
                  <a:pt x="30790" y="39530"/>
                  <a:pt x="30323" y="39579"/>
                </a:cubicBezTo>
                <a:lnTo>
                  <a:pt x="30323" y="39579"/>
                </a:lnTo>
                <a:cubicBezTo>
                  <a:pt x="30510" y="39545"/>
                  <a:pt x="30696" y="39512"/>
                  <a:pt x="30881" y="39479"/>
                </a:cubicBezTo>
                <a:cubicBezTo>
                  <a:pt x="32959" y="39119"/>
                  <a:pt x="35097" y="38740"/>
                  <a:pt x="36605" y="37381"/>
                </a:cubicBezTo>
                <a:cubicBezTo>
                  <a:pt x="38523" y="35683"/>
                  <a:pt x="39163" y="33025"/>
                  <a:pt x="39842" y="30208"/>
                </a:cubicBezTo>
                <a:cubicBezTo>
                  <a:pt x="39866" y="30116"/>
                  <a:pt x="39889" y="30024"/>
                  <a:pt x="39911" y="29932"/>
                </a:cubicBezTo>
                <a:close/>
                <a:moveTo>
                  <a:pt x="9895" y="31154"/>
                </a:moveTo>
                <a:lnTo>
                  <a:pt x="9895" y="31154"/>
                </a:lnTo>
                <a:cubicBezTo>
                  <a:pt x="9996" y="31535"/>
                  <a:pt x="10093" y="31926"/>
                  <a:pt x="10191" y="32326"/>
                </a:cubicBezTo>
                <a:cubicBezTo>
                  <a:pt x="10750" y="34544"/>
                  <a:pt x="11319" y="36842"/>
                  <a:pt x="12858" y="38180"/>
                </a:cubicBezTo>
                <a:cubicBezTo>
                  <a:pt x="14127" y="39279"/>
                  <a:pt x="15665" y="39409"/>
                  <a:pt x="17304" y="39549"/>
                </a:cubicBezTo>
                <a:cubicBezTo>
                  <a:pt x="17623" y="39577"/>
                  <a:pt x="17951" y="39607"/>
                  <a:pt x="18282" y="39644"/>
                </a:cubicBezTo>
                <a:lnTo>
                  <a:pt x="18282" y="39644"/>
                </a:lnTo>
                <a:cubicBezTo>
                  <a:pt x="17998" y="39626"/>
                  <a:pt x="17714" y="39617"/>
                  <a:pt x="17427" y="39617"/>
                </a:cubicBezTo>
                <a:cubicBezTo>
                  <a:pt x="17360" y="39617"/>
                  <a:pt x="17292" y="39618"/>
                  <a:pt x="17224" y="39619"/>
                </a:cubicBezTo>
                <a:lnTo>
                  <a:pt x="16664" y="39619"/>
                </a:lnTo>
                <a:cubicBezTo>
                  <a:pt x="16504" y="39620"/>
                  <a:pt x="16346" y="39621"/>
                  <a:pt x="16191" y="39621"/>
                </a:cubicBezTo>
                <a:cubicBezTo>
                  <a:pt x="14742" y="39621"/>
                  <a:pt x="13481" y="39537"/>
                  <a:pt x="12398" y="38590"/>
                </a:cubicBezTo>
                <a:cubicBezTo>
                  <a:pt x="10990" y="37351"/>
                  <a:pt x="10590" y="35063"/>
                  <a:pt x="10211" y="32845"/>
                </a:cubicBezTo>
                <a:cubicBezTo>
                  <a:pt x="10109" y="32264"/>
                  <a:pt x="10010" y="31697"/>
                  <a:pt x="9895" y="31154"/>
                </a:cubicBezTo>
                <a:close/>
                <a:moveTo>
                  <a:pt x="39907" y="30657"/>
                </a:moveTo>
                <a:cubicBezTo>
                  <a:pt x="39799" y="31342"/>
                  <a:pt x="39718" y="32026"/>
                  <a:pt x="39642" y="32696"/>
                </a:cubicBezTo>
                <a:cubicBezTo>
                  <a:pt x="39353" y="35143"/>
                  <a:pt x="39083" y="37441"/>
                  <a:pt x="37494" y="38760"/>
                </a:cubicBezTo>
                <a:cubicBezTo>
                  <a:pt x="36492" y="39600"/>
                  <a:pt x="35080" y="39756"/>
                  <a:pt x="33601" y="39756"/>
                </a:cubicBezTo>
                <a:cubicBezTo>
                  <a:pt x="33163" y="39756"/>
                  <a:pt x="32720" y="39742"/>
                  <a:pt x="32279" y="39729"/>
                </a:cubicBezTo>
                <a:cubicBezTo>
                  <a:pt x="31844" y="39716"/>
                  <a:pt x="31405" y="39703"/>
                  <a:pt x="30971" y="39703"/>
                </a:cubicBezTo>
                <a:cubicBezTo>
                  <a:pt x="30807" y="39703"/>
                  <a:pt x="30645" y="39705"/>
                  <a:pt x="30484" y="39709"/>
                </a:cubicBezTo>
                <a:lnTo>
                  <a:pt x="30484" y="39709"/>
                </a:lnTo>
                <a:cubicBezTo>
                  <a:pt x="30902" y="39668"/>
                  <a:pt x="31323" y="39638"/>
                  <a:pt x="31740" y="39609"/>
                </a:cubicBezTo>
                <a:cubicBezTo>
                  <a:pt x="33688" y="39469"/>
                  <a:pt x="35706" y="39319"/>
                  <a:pt x="37095" y="38130"/>
                </a:cubicBezTo>
                <a:cubicBezTo>
                  <a:pt x="38803" y="36652"/>
                  <a:pt x="39243" y="34244"/>
                  <a:pt x="39712" y="31696"/>
                </a:cubicBezTo>
                <a:cubicBezTo>
                  <a:pt x="39777" y="31355"/>
                  <a:pt x="39841" y="31007"/>
                  <a:pt x="39907" y="30657"/>
                </a:cubicBezTo>
                <a:close/>
                <a:moveTo>
                  <a:pt x="9755" y="31137"/>
                </a:moveTo>
                <a:lnTo>
                  <a:pt x="9755" y="31137"/>
                </a:lnTo>
                <a:cubicBezTo>
                  <a:pt x="9874" y="31693"/>
                  <a:pt x="9976" y="32277"/>
                  <a:pt x="10081" y="32875"/>
                </a:cubicBezTo>
                <a:cubicBezTo>
                  <a:pt x="10460" y="35113"/>
                  <a:pt x="10870" y="37421"/>
                  <a:pt x="12309" y="38700"/>
                </a:cubicBezTo>
                <a:cubicBezTo>
                  <a:pt x="13381" y="39642"/>
                  <a:pt x="14674" y="39754"/>
                  <a:pt x="16056" y="39754"/>
                </a:cubicBezTo>
                <a:cubicBezTo>
                  <a:pt x="16257" y="39754"/>
                  <a:pt x="16460" y="39751"/>
                  <a:pt x="16664" y="39749"/>
                </a:cubicBezTo>
                <a:cubicBezTo>
                  <a:pt x="16806" y="39745"/>
                  <a:pt x="16948" y="39744"/>
                  <a:pt x="17090" y="39744"/>
                </a:cubicBezTo>
                <a:cubicBezTo>
                  <a:pt x="17293" y="39744"/>
                  <a:pt x="17498" y="39747"/>
                  <a:pt x="17702" y="39754"/>
                </a:cubicBezTo>
                <a:lnTo>
                  <a:pt x="17702" y="39754"/>
                </a:lnTo>
                <a:cubicBezTo>
                  <a:pt x="17162" y="39771"/>
                  <a:pt x="16630" y="39825"/>
                  <a:pt x="16105" y="39859"/>
                </a:cubicBezTo>
                <a:cubicBezTo>
                  <a:pt x="15523" y="39915"/>
                  <a:pt x="14969" y="39969"/>
                  <a:pt x="14445" y="39969"/>
                </a:cubicBezTo>
                <a:cubicBezTo>
                  <a:pt x="13485" y="39969"/>
                  <a:pt x="12622" y="39788"/>
                  <a:pt x="11859" y="39109"/>
                </a:cubicBezTo>
                <a:cubicBezTo>
                  <a:pt x="10500" y="37901"/>
                  <a:pt x="10251" y="35543"/>
                  <a:pt x="10021" y="33255"/>
                </a:cubicBezTo>
                <a:cubicBezTo>
                  <a:pt x="9940" y="32520"/>
                  <a:pt x="9863" y="31806"/>
                  <a:pt x="9755" y="31137"/>
                </a:cubicBezTo>
                <a:close/>
                <a:moveTo>
                  <a:pt x="24667" y="8628"/>
                </a:moveTo>
                <a:cubicBezTo>
                  <a:pt x="33368" y="8638"/>
                  <a:pt x="40422" y="15692"/>
                  <a:pt x="40432" y="24393"/>
                </a:cubicBezTo>
                <a:cubicBezTo>
                  <a:pt x="40432" y="30767"/>
                  <a:pt x="36595" y="36522"/>
                  <a:pt x="30701" y="38960"/>
                </a:cubicBezTo>
                <a:cubicBezTo>
                  <a:pt x="28750" y="39766"/>
                  <a:pt x="26701" y="40158"/>
                  <a:pt x="24670" y="40158"/>
                </a:cubicBezTo>
                <a:cubicBezTo>
                  <a:pt x="20565" y="40158"/>
                  <a:pt x="16532" y="38557"/>
                  <a:pt x="13517" y="35543"/>
                </a:cubicBezTo>
                <a:cubicBezTo>
                  <a:pt x="9012" y="31037"/>
                  <a:pt x="7663" y="24254"/>
                  <a:pt x="10101" y="18359"/>
                </a:cubicBezTo>
                <a:cubicBezTo>
                  <a:pt x="12538" y="12465"/>
                  <a:pt x="18293" y="8628"/>
                  <a:pt x="24667" y="8628"/>
                </a:cubicBezTo>
                <a:close/>
                <a:moveTo>
                  <a:pt x="39963" y="31251"/>
                </a:moveTo>
                <a:lnTo>
                  <a:pt x="39963" y="31251"/>
                </a:lnTo>
                <a:cubicBezTo>
                  <a:pt x="39881" y="32014"/>
                  <a:pt x="39837" y="32778"/>
                  <a:pt x="39792" y="33525"/>
                </a:cubicBezTo>
                <a:cubicBezTo>
                  <a:pt x="39642" y="36062"/>
                  <a:pt x="39522" y="38250"/>
                  <a:pt x="37984" y="39489"/>
                </a:cubicBezTo>
                <a:cubicBezTo>
                  <a:pt x="37265" y="40074"/>
                  <a:pt x="36308" y="40250"/>
                  <a:pt x="35258" y="40250"/>
                </a:cubicBezTo>
                <a:cubicBezTo>
                  <a:pt x="34442" y="40250"/>
                  <a:pt x="33570" y="40143"/>
                  <a:pt x="32709" y="40039"/>
                </a:cubicBezTo>
                <a:cubicBezTo>
                  <a:pt x="32038" y="39959"/>
                  <a:pt x="31357" y="39878"/>
                  <a:pt x="30699" y="39845"/>
                </a:cubicBezTo>
                <a:lnTo>
                  <a:pt x="30699" y="39845"/>
                </a:lnTo>
                <a:cubicBezTo>
                  <a:pt x="30794" y="39844"/>
                  <a:pt x="30890" y="39843"/>
                  <a:pt x="30985" y="39843"/>
                </a:cubicBezTo>
                <a:cubicBezTo>
                  <a:pt x="31416" y="39843"/>
                  <a:pt x="31851" y="39856"/>
                  <a:pt x="32279" y="39869"/>
                </a:cubicBezTo>
                <a:cubicBezTo>
                  <a:pt x="32721" y="39882"/>
                  <a:pt x="33166" y="39896"/>
                  <a:pt x="33605" y="39896"/>
                </a:cubicBezTo>
                <a:cubicBezTo>
                  <a:pt x="35113" y="39896"/>
                  <a:pt x="36557" y="39736"/>
                  <a:pt x="37594" y="38870"/>
                </a:cubicBezTo>
                <a:cubicBezTo>
                  <a:pt x="39213" y="37521"/>
                  <a:pt x="39492" y="35183"/>
                  <a:pt x="39782" y="32715"/>
                </a:cubicBezTo>
                <a:cubicBezTo>
                  <a:pt x="39837" y="32231"/>
                  <a:pt x="39895" y="31741"/>
                  <a:pt x="39963" y="31251"/>
                </a:cubicBezTo>
                <a:close/>
                <a:moveTo>
                  <a:pt x="9603" y="31046"/>
                </a:moveTo>
                <a:cubicBezTo>
                  <a:pt x="9721" y="31746"/>
                  <a:pt x="9800" y="32499"/>
                  <a:pt x="9881" y="33275"/>
                </a:cubicBezTo>
                <a:cubicBezTo>
                  <a:pt x="10121" y="35583"/>
                  <a:pt x="10370" y="37970"/>
                  <a:pt x="11769" y="39219"/>
                </a:cubicBezTo>
                <a:cubicBezTo>
                  <a:pt x="12558" y="39924"/>
                  <a:pt x="13473" y="40110"/>
                  <a:pt x="14459" y="40110"/>
                </a:cubicBezTo>
                <a:cubicBezTo>
                  <a:pt x="14996" y="40110"/>
                  <a:pt x="15554" y="40055"/>
                  <a:pt x="16125" y="39999"/>
                </a:cubicBezTo>
                <a:cubicBezTo>
                  <a:pt x="16416" y="39970"/>
                  <a:pt x="16710" y="39942"/>
                  <a:pt x="17009" y="39921"/>
                </a:cubicBezTo>
                <a:lnTo>
                  <a:pt x="17009" y="39921"/>
                </a:lnTo>
                <a:cubicBezTo>
                  <a:pt x="16531" y="39981"/>
                  <a:pt x="16062" y="40066"/>
                  <a:pt x="15595" y="40148"/>
                </a:cubicBezTo>
                <a:cubicBezTo>
                  <a:pt x="14842" y="40279"/>
                  <a:pt x="14136" y="40404"/>
                  <a:pt x="13479" y="40404"/>
                </a:cubicBezTo>
                <a:cubicBezTo>
                  <a:pt x="12681" y="40404"/>
                  <a:pt x="11956" y="40220"/>
                  <a:pt x="11310" y="39639"/>
                </a:cubicBezTo>
                <a:cubicBezTo>
                  <a:pt x="9991" y="38440"/>
                  <a:pt x="9881" y="35982"/>
                  <a:pt x="9781" y="33615"/>
                </a:cubicBezTo>
                <a:cubicBezTo>
                  <a:pt x="9740" y="32718"/>
                  <a:pt x="9701" y="31846"/>
                  <a:pt x="9603" y="31046"/>
                </a:cubicBezTo>
                <a:close/>
                <a:moveTo>
                  <a:pt x="21365" y="39952"/>
                </a:moveTo>
                <a:cubicBezTo>
                  <a:pt x="22436" y="40180"/>
                  <a:pt x="23542" y="40298"/>
                  <a:pt x="24667" y="40298"/>
                </a:cubicBezTo>
                <a:cubicBezTo>
                  <a:pt x="25556" y="40297"/>
                  <a:pt x="26428" y="40223"/>
                  <a:pt x="27277" y="40082"/>
                </a:cubicBezTo>
                <a:lnTo>
                  <a:pt x="27277" y="40082"/>
                </a:lnTo>
                <a:cubicBezTo>
                  <a:pt x="26444" y="40315"/>
                  <a:pt x="25635" y="40518"/>
                  <a:pt x="24667" y="40518"/>
                </a:cubicBezTo>
                <a:cubicBezTo>
                  <a:pt x="23571" y="40518"/>
                  <a:pt x="22454" y="40254"/>
                  <a:pt x="21365" y="39952"/>
                </a:cubicBezTo>
                <a:close/>
                <a:moveTo>
                  <a:pt x="40041" y="31831"/>
                </a:moveTo>
                <a:cubicBezTo>
                  <a:pt x="39992" y="32655"/>
                  <a:pt x="39992" y="33476"/>
                  <a:pt x="39992" y="34284"/>
                </a:cubicBezTo>
                <a:cubicBezTo>
                  <a:pt x="39992" y="36842"/>
                  <a:pt x="39992" y="39049"/>
                  <a:pt x="38473" y="40228"/>
                </a:cubicBezTo>
                <a:cubicBezTo>
                  <a:pt x="37897" y="40682"/>
                  <a:pt x="37150" y="40841"/>
                  <a:pt x="36314" y="40841"/>
                </a:cubicBezTo>
                <a:cubicBezTo>
                  <a:pt x="35311" y="40841"/>
                  <a:pt x="34181" y="40612"/>
                  <a:pt x="33069" y="40388"/>
                </a:cubicBezTo>
                <a:cubicBezTo>
                  <a:pt x="32282" y="40227"/>
                  <a:pt x="31482" y="40062"/>
                  <a:pt x="30722" y="39978"/>
                </a:cubicBezTo>
                <a:lnTo>
                  <a:pt x="30722" y="39978"/>
                </a:lnTo>
                <a:cubicBezTo>
                  <a:pt x="31367" y="40012"/>
                  <a:pt x="32034" y="40095"/>
                  <a:pt x="32689" y="40178"/>
                </a:cubicBezTo>
                <a:cubicBezTo>
                  <a:pt x="33553" y="40282"/>
                  <a:pt x="34430" y="40388"/>
                  <a:pt x="35254" y="40388"/>
                </a:cubicBezTo>
                <a:cubicBezTo>
                  <a:pt x="36335" y="40388"/>
                  <a:pt x="37325" y="40206"/>
                  <a:pt x="38074" y="39599"/>
                </a:cubicBezTo>
                <a:cubicBezTo>
                  <a:pt x="39652" y="38320"/>
                  <a:pt x="39792" y="35992"/>
                  <a:pt x="39932" y="33535"/>
                </a:cubicBezTo>
                <a:cubicBezTo>
                  <a:pt x="39961" y="32976"/>
                  <a:pt x="39992" y="32405"/>
                  <a:pt x="40041" y="31831"/>
                </a:cubicBezTo>
                <a:close/>
                <a:moveTo>
                  <a:pt x="9441" y="30815"/>
                </a:moveTo>
                <a:cubicBezTo>
                  <a:pt x="9561" y="31674"/>
                  <a:pt x="9601" y="32628"/>
                  <a:pt x="9641" y="33615"/>
                </a:cubicBezTo>
                <a:cubicBezTo>
                  <a:pt x="9751" y="36022"/>
                  <a:pt x="9851" y="38500"/>
                  <a:pt x="11230" y="39739"/>
                </a:cubicBezTo>
                <a:cubicBezTo>
                  <a:pt x="11901" y="40344"/>
                  <a:pt x="12670" y="40534"/>
                  <a:pt x="13499" y="40534"/>
                </a:cubicBezTo>
                <a:cubicBezTo>
                  <a:pt x="14175" y="40534"/>
                  <a:pt x="14890" y="40408"/>
                  <a:pt x="15625" y="40278"/>
                </a:cubicBezTo>
                <a:cubicBezTo>
                  <a:pt x="15839" y="40241"/>
                  <a:pt x="16054" y="40203"/>
                  <a:pt x="16270" y="40168"/>
                </a:cubicBezTo>
                <a:lnTo>
                  <a:pt x="16270" y="40168"/>
                </a:lnTo>
                <a:cubicBezTo>
                  <a:pt x="15881" y="40252"/>
                  <a:pt x="15497" y="40350"/>
                  <a:pt x="15116" y="40448"/>
                </a:cubicBezTo>
                <a:cubicBezTo>
                  <a:pt x="14241" y="40664"/>
                  <a:pt x="13428" y="40867"/>
                  <a:pt x="12683" y="40867"/>
                </a:cubicBezTo>
                <a:cubicBezTo>
                  <a:pt x="11982" y="40867"/>
                  <a:pt x="11342" y="40687"/>
                  <a:pt x="10770" y="40168"/>
                </a:cubicBezTo>
                <a:cubicBezTo>
                  <a:pt x="9461" y="38980"/>
                  <a:pt x="9491" y="36412"/>
                  <a:pt x="9521" y="33934"/>
                </a:cubicBezTo>
                <a:cubicBezTo>
                  <a:pt x="9527" y="32828"/>
                  <a:pt x="9536" y="31761"/>
                  <a:pt x="9441" y="30815"/>
                </a:cubicBezTo>
                <a:close/>
                <a:moveTo>
                  <a:pt x="21121" y="40027"/>
                </a:moveTo>
                <a:cubicBezTo>
                  <a:pt x="22282" y="40353"/>
                  <a:pt x="23487" y="40658"/>
                  <a:pt x="24667" y="40658"/>
                </a:cubicBezTo>
                <a:cubicBezTo>
                  <a:pt x="25636" y="40658"/>
                  <a:pt x="26434" y="40462"/>
                  <a:pt x="27259" y="40227"/>
                </a:cubicBezTo>
                <a:lnTo>
                  <a:pt x="27259" y="40227"/>
                </a:lnTo>
                <a:cubicBezTo>
                  <a:pt x="27177" y="40260"/>
                  <a:pt x="27096" y="40293"/>
                  <a:pt x="27014" y="40328"/>
                </a:cubicBezTo>
                <a:cubicBezTo>
                  <a:pt x="26295" y="40618"/>
                  <a:pt x="25606" y="40898"/>
                  <a:pt x="24667" y="40898"/>
                </a:cubicBezTo>
                <a:cubicBezTo>
                  <a:pt x="23648" y="40898"/>
                  <a:pt x="22549" y="40518"/>
                  <a:pt x="21500" y="40158"/>
                </a:cubicBezTo>
                <a:cubicBezTo>
                  <a:pt x="21374" y="40113"/>
                  <a:pt x="21248" y="40069"/>
                  <a:pt x="21121" y="40027"/>
                </a:cubicBezTo>
                <a:close/>
                <a:moveTo>
                  <a:pt x="20808" y="40071"/>
                </a:moveTo>
                <a:cubicBezTo>
                  <a:pt x="21023" y="40139"/>
                  <a:pt x="21236" y="40211"/>
                  <a:pt x="21450" y="40288"/>
                </a:cubicBezTo>
                <a:cubicBezTo>
                  <a:pt x="22519" y="40648"/>
                  <a:pt x="23618" y="41028"/>
                  <a:pt x="24667" y="41028"/>
                </a:cubicBezTo>
                <a:cubicBezTo>
                  <a:pt x="25626" y="41028"/>
                  <a:pt x="26325" y="40748"/>
                  <a:pt x="27054" y="40458"/>
                </a:cubicBezTo>
                <a:cubicBezTo>
                  <a:pt x="27094" y="40441"/>
                  <a:pt x="27135" y="40423"/>
                  <a:pt x="27175" y="40406"/>
                </a:cubicBezTo>
                <a:lnTo>
                  <a:pt x="27175" y="40406"/>
                </a:lnTo>
                <a:cubicBezTo>
                  <a:pt x="27074" y="40458"/>
                  <a:pt x="26973" y="40512"/>
                  <a:pt x="26875" y="40568"/>
                </a:cubicBezTo>
                <a:cubicBezTo>
                  <a:pt x="26215" y="40928"/>
                  <a:pt x="25596" y="41257"/>
                  <a:pt x="24667" y="41257"/>
                </a:cubicBezTo>
                <a:cubicBezTo>
                  <a:pt x="23728" y="41257"/>
                  <a:pt x="22699" y="40828"/>
                  <a:pt x="21700" y="40428"/>
                </a:cubicBezTo>
                <a:cubicBezTo>
                  <a:pt x="21404" y="40308"/>
                  <a:pt x="21106" y="40184"/>
                  <a:pt x="20808" y="40071"/>
                </a:cubicBezTo>
                <a:close/>
                <a:moveTo>
                  <a:pt x="9326" y="30886"/>
                </a:moveTo>
                <a:lnTo>
                  <a:pt x="9326" y="30886"/>
                </a:lnTo>
                <a:cubicBezTo>
                  <a:pt x="9414" y="31811"/>
                  <a:pt x="9403" y="32850"/>
                  <a:pt x="9391" y="33924"/>
                </a:cubicBezTo>
                <a:cubicBezTo>
                  <a:pt x="9361" y="36432"/>
                  <a:pt x="9331" y="39029"/>
                  <a:pt x="10680" y="40258"/>
                </a:cubicBezTo>
                <a:cubicBezTo>
                  <a:pt x="11288" y="40812"/>
                  <a:pt x="11958" y="41003"/>
                  <a:pt x="12688" y="41003"/>
                </a:cubicBezTo>
                <a:cubicBezTo>
                  <a:pt x="13447" y="41003"/>
                  <a:pt x="14270" y="40797"/>
                  <a:pt x="15156" y="40578"/>
                </a:cubicBezTo>
                <a:cubicBezTo>
                  <a:pt x="15200" y="40567"/>
                  <a:pt x="15244" y="40555"/>
                  <a:pt x="15288" y="40544"/>
                </a:cubicBezTo>
                <a:lnTo>
                  <a:pt x="15288" y="40544"/>
                </a:lnTo>
                <a:cubicBezTo>
                  <a:pt x="15073" y="40611"/>
                  <a:pt x="14862" y="40680"/>
                  <a:pt x="14656" y="40748"/>
                </a:cubicBezTo>
                <a:cubicBezTo>
                  <a:pt x="13682" y="41056"/>
                  <a:pt x="12782" y="41342"/>
                  <a:pt x="11971" y="41342"/>
                </a:cubicBezTo>
                <a:cubicBezTo>
                  <a:pt x="11335" y="41342"/>
                  <a:pt x="10753" y="41166"/>
                  <a:pt x="10231" y="40688"/>
                </a:cubicBezTo>
                <a:cubicBezTo>
                  <a:pt x="8932" y="39489"/>
                  <a:pt x="9092" y="36812"/>
                  <a:pt x="9251" y="34214"/>
                </a:cubicBezTo>
                <a:cubicBezTo>
                  <a:pt x="9319" y="33036"/>
                  <a:pt x="9384" y="31894"/>
                  <a:pt x="9326" y="30886"/>
                </a:cubicBezTo>
                <a:close/>
                <a:moveTo>
                  <a:pt x="40152" y="32473"/>
                </a:moveTo>
                <a:cubicBezTo>
                  <a:pt x="40144" y="33316"/>
                  <a:pt x="40184" y="34161"/>
                  <a:pt x="40222" y="34993"/>
                </a:cubicBezTo>
                <a:cubicBezTo>
                  <a:pt x="40352" y="37581"/>
                  <a:pt x="40462" y="39819"/>
                  <a:pt x="38963" y="40968"/>
                </a:cubicBezTo>
                <a:cubicBezTo>
                  <a:pt x="38477" y="41336"/>
                  <a:pt x="37861" y="41476"/>
                  <a:pt x="37168" y="41476"/>
                </a:cubicBezTo>
                <a:cubicBezTo>
                  <a:pt x="36039" y="41476"/>
                  <a:pt x="34705" y="41103"/>
                  <a:pt x="33398" y="40738"/>
                </a:cubicBezTo>
                <a:cubicBezTo>
                  <a:pt x="32507" y="40489"/>
                  <a:pt x="31600" y="40237"/>
                  <a:pt x="30752" y="40103"/>
                </a:cubicBezTo>
                <a:lnTo>
                  <a:pt x="30752" y="40103"/>
                </a:lnTo>
                <a:cubicBezTo>
                  <a:pt x="31494" y="40188"/>
                  <a:pt x="32277" y="40349"/>
                  <a:pt x="33049" y="40508"/>
                </a:cubicBezTo>
                <a:cubicBezTo>
                  <a:pt x="34163" y="40735"/>
                  <a:pt x="35297" y="40965"/>
                  <a:pt x="36315" y="40965"/>
                </a:cubicBezTo>
                <a:cubicBezTo>
                  <a:pt x="37176" y="40965"/>
                  <a:pt x="37954" y="40800"/>
                  <a:pt x="38563" y="40328"/>
                </a:cubicBezTo>
                <a:cubicBezTo>
                  <a:pt x="40122" y="39099"/>
                  <a:pt x="40132" y="36862"/>
                  <a:pt x="40132" y="34274"/>
                </a:cubicBezTo>
                <a:cubicBezTo>
                  <a:pt x="40132" y="33679"/>
                  <a:pt x="40132" y="33077"/>
                  <a:pt x="40152" y="32473"/>
                </a:cubicBezTo>
                <a:close/>
                <a:moveTo>
                  <a:pt x="20384" y="40064"/>
                </a:moveTo>
                <a:cubicBezTo>
                  <a:pt x="20804" y="40207"/>
                  <a:pt x="21231" y="40381"/>
                  <a:pt x="21650" y="40548"/>
                </a:cubicBezTo>
                <a:cubicBezTo>
                  <a:pt x="22659" y="40968"/>
                  <a:pt x="23708" y="41387"/>
                  <a:pt x="24667" y="41387"/>
                </a:cubicBezTo>
                <a:cubicBezTo>
                  <a:pt x="25636" y="41387"/>
                  <a:pt x="26265" y="41058"/>
                  <a:pt x="26935" y="40698"/>
                </a:cubicBezTo>
                <a:cubicBezTo>
                  <a:pt x="27013" y="40654"/>
                  <a:pt x="27092" y="40611"/>
                  <a:pt x="27172" y="40569"/>
                </a:cubicBezTo>
                <a:lnTo>
                  <a:pt x="27172" y="40569"/>
                </a:lnTo>
                <a:cubicBezTo>
                  <a:pt x="27046" y="40651"/>
                  <a:pt x="26925" y="40735"/>
                  <a:pt x="26805" y="40818"/>
                </a:cubicBezTo>
                <a:cubicBezTo>
                  <a:pt x="26205" y="41237"/>
                  <a:pt x="25626" y="41627"/>
                  <a:pt x="24667" y="41627"/>
                </a:cubicBezTo>
                <a:cubicBezTo>
                  <a:pt x="23778" y="41627"/>
                  <a:pt x="22759" y="41147"/>
                  <a:pt x="21779" y="40678"/>
                </a:cubicBezTo>
                <a:cubicBezTo>
                  <a:pt x="21318" y="40461"/>
                  <a:pt x="20848" y="40241"/>
                  <a:pt x="20384" y="40064"/>
                </a:cubicBezTo>
                <a:close/>
                <a:moveTo>
                  <a:pt x="9187" y="30979"/>
                </a:moveTo>
                <a:lnTo>
                  <a:pt x="9187" y="30979"/>
                </a:lnTo>
                <a:cubicBezTo>
                  <a:pt x="9237" y="31976"/>
                  <a:pt x="9173" y="33098"/>
                  <a:pt x="9112" y="34194"/>
                </a:cubicBezTo>
                <a:cubicBezTo>
                  <a:pt x="8952" y="36822"/>
                  <a:pt x="8792" y="39539"/>
                  <a:pt x="10131" y="40778"/>
                </a:cubicBezTo>
                <a:cubicBezTo>
                  <a:pt x="10686" y="41289"/>
                  <a:pt x="11298" y="41476"/>
                  <a:pt x="11964" y="41476"/>
                </a:cubicBezTo>
                <a:cubicBezTo>
                  <a:pt x="12750" y="41476"/>
                  <a:pt x="13609" y="41215"/>
                  <a:pt x="14535" y="40919"/>
                </a:cubicBezTo>
                <a:lnTo>
                  <a:pt x="14535" y="40919"/>
                </a:lnTo>
                <a:cubicBezTo>
                  <a:pt x="14421" y="40962"/>
                  <a:pt x="14308" y="41005"/>
                  <a:pt x="14197" y="41048"/>
                </a:cubicBezTo>
                <a:cubicBezTo>
                  <a:pt x="13139" y="41452"/>
                  <a:pt x="12166" y="41824"/>
                  <a:pt x="11299" y="41824"/>
                </a:cubicBezTo>
                <a:cubicBezTo>
                  <a:pt x="10709" y="41824"/>
                  <a:pt x="10167" y="41651"/>
                  <a:pt x="9681" y="41197"/>
                </a:cubicBezTo>
                <a:cubicBezTo>
                  <a:pt x="8392" y="39999"/>
                  <a:pt x="8682" y="37191"/>
                  <a:pt x="8952" y="34474"/>
                </a:cubicBezTo>
                <a:cubicBezTo>
                  <a:pt x="9078" y="33235"/>
                  <a:pt x="9202" y="32033"/>
                  <a:pt x="9187" y="30979"/>
                </a:cubicBezTo>
                <a:close/>
                <a:moveTo>
                  <a:pt x="20386" y="40202"/>
                </a:moveTo>
                <a:cubicBezTo>
                  <a:pt x="20828" y="40374"/>
                  <a:pt x="21278" y="40587"/>
                  <a:pt x="21720" y="40798"/>
                </a:cubicBezTo>
                <a:cubicBezTo>
                  <a:pt x="22719" y="41267"/>
                  <a:pt x="23748" y="41757"/>
                  <a:pt x="24667" y="41757"/>
                </a:cubicBezTo>
                <a:cubicBezTo>
                  <a:pt x="25676" y="41757"/>
                  <a:pt x="26255" y="41347"/>
                  <a:pt x="26885" y="40938"/>
                </a:cubicBezTo>
                <a:cubicBezTo>
                  <a:pt x="26915" y="40917"/>
                  <a:pt x="26946" y="40896"/>
                  <a:pt x="26977" y="40875"/>
                </a:cubicBezTo>
                <a:lnTo>
                  <a:pt x="26977" y="40875"/>
                </a:lnTo>
                <a:cubicBezTo>
                  <a:pt x="26908" y="40932"/>
                  <a:pt x="26841" y="40990"/>
                  <a:pt x="26775" y="41048"/>
                </a:cubicBezTo>
                <a:cubicBezTo>
                  <a:pt x="26205" y="41527"/>
                  <a:pt x="25666" y="41987"/>
                  <a:pt x="24667" y="41987"/>
                </a:cubicBezTo>
                <a:cubicBezTo>
                  <a:pt x="23808" y="41987"/>
                  <a:pt x="22838" y="41467"/>
                  <a:pt x="21809" y="40918"/>
                </a:cubicBezTo>
                <a:cubicBezTo>
                  <a:pt x="21337" y="40664"/>
                  <a:pt x="20858" y="40408"/>
                  <a:pt x="20386" y="40202"/>
                </a:cubicBezTo>
                <a:close/>
                <a:moveTo>
                  <a:pt x="40296" y="33456"/>
                </a:moveTo>
                <a:cubicBezTo>
                  <a:pt x="40336" y="34197"/>
                  <a:pt x="40409" y="34936"/>
                  <a:pt x="40482" y="35663"/>
                </a:cubicBezTo>
                <a:cubicBezTo>
                  <a:pt x="40731" y="38310"/>
                  <a:pt x="40951" y="40588"/>
                  <a:pt x="39453" y="41697"/>
                </a:cubicBezTo>
                <a:cubicBezTo>
                  <a:pt x="39028" y="42010"/>
                  <a:pt x="38497" y="42135"/>
                  <a:pt x="37898" y="42135"/>
                </a:cubicBezTo>
                <a:cubicBezTo>
                  <a:pt x="36678" y="42135"/>
                  <a:pt x="35175" y="41617"/>
                  <a:pt x="33708" y="41107"/>
                </a:cubicBezTo>
                <a:cubicBezTo>
                  <a:pt x="32907" y="40832"/>
                  <a:pt x="32096" y="40552"/>
                  <a:pt x="31325" y="40352"/>
                </a:cubicBezTo>
                <a:lnTo>
                  <a:pt x="31325" y="40352"/>
                </a:lnTo>
                <a:cubicBezTo>
                  <a:pt x="31992" y="40492"/>
                  <a:pt x="32685" y="40685"/>
                  <a:pt x="33368" y="40878"/>
                </a:cubicBezTo>
                <a:cubicBezTo>
                  <a:pt x="34684" y="41247"/>
                  <a:pt x="36026" y="41623"/>
                  <a:pt x="37173" y="41623"/>
                </a:cubicBezTo>
                <a:cubicBezTo>
                  <a:pt x="37890" y="41623"/>
                  <a:pt x="38532" y="41476"/>
                  <a:pt x="39043" y="41087"/>
                </a:cubicBezTo>
                <a:cubicBezTo>
                  <a:pt x="40611" y="39899"/>
                  <a:pt x="40492" y="37621"/>
                  <a:pt x="40362" y="34993"/>
                </a:cubicBezTo>
                <a:cubicBezTo>
                  <a:pt x="40335" y="34484"/>
                  <a:pt x="40310" y="33971"/>
                  <a:pt x="40296" y="33456"/>
                </a:cubicBezTo>
                <a:close/>
                <a:moveTo>
                  <a:pt x="9051" y="31013"/>
                </a:moveTo>
                <a:lnTo>
                  <a:pt x="9051" y="31013"/>
                </a:lnTo>
                <a:cubicBezTo>
                  <a:pt x="9066" y="32074"/>
                  <a:pt x="8944" y="33278"/>
                  <a:pt x="8822" y="34464"/>
                </a:cubicBezTo>
                <a:cubicBezTo>
                  <a:pt x="8542" y="37211"/>
                  <a:pt x="8252" y="40048"/>
                  <a:pt x="9591" y="41297"/>
                </a:cubicBezTo>
                <a:cubicBezTo>
                  <a:pt x="10114" y="41779"/>
                  <a:pt x="10687" y="41962"/>
                  <a:pt x="11308" y="41962"/>
                </a:cubicBezTo>
                <a:cubicBezTo>
                  <a:pt x="12052" y="41962"/>
                  <a:pt x="12864" y="41699"/>
                  <a:pt x="13737" y="41372"/>
                </a:cubicBezTo>
                <a:lnTo>
                  <a:pt x="13737" y="41372"/>
                </a:lnTo>
                <a:cubicBezTo>
                  <a:pt x="12611" y="41867"/>
                  <a:pt x="11581" y="42322"/>
                  <a:pt x="10671" y="42322"/>
                </a:cubicBezTo>
                <a:cubicBezTo>
                  <a:pt x="10115" y="42322"/>
                  <a:pt x="9603" y="42152"/>
                  <a:pt x="9142" y="41717"/>
                </a:cubicBezTo>
                <a:cubicBezTo>
                  <a:pt x="7853" y="40518"/>
                  <a:pt x="8262" y="37571"/>
                  <a:pt x="8662" y="34734"/>
                </a:cubicBezTo>
                <a:cubicBezTo>
                  <a:pt x="8848" y="33414"/>
                  <a:pt x="9028" y="32130"/>
                  <a:pt x="9051" y="31013"/>
                </a:cubicBezTo>
                <a:close/>
                <a:moveTo>
                  <a:pt x="20173" y="40261"/>
                </a:moveTo>
                <a:cubicBezTo>
                  <a:pt x="20693" y="40473"/>
                  <a:pt x="21226" y="40759"/>
                  <a:pt x="21749" y="41038"/>
                </a:cubicBezTo>
                <a:cubicBezTo>
                  <a:pt x="22788" y="41597"/>
                  <a:pt x="23768" y="42117"/>
                  <a:pt x="24667" y="42117"/>
                </a:cubicBezTo>
                <a:cubicBezTo>
                  <a:pt x="25716" y="42117"/>
                  <a:pt x="26275" y="41647"/>
                  <a:pt x="26865" y="41147"/>
                </a:cubicBezTo>
                <a:cubicBezTo>
                  <a:pt x="26915" y="41105"/>
                  <a:pt x="26965" y="41063"/>
                  <a:pt x="27015" y="41021"/>
                </a:cubicBezTo>
                <a:lnTo>
                  <a:pt x="27015" y="41021"/>
                </a:lnTo>
                <a:cubicBezTo>
                  <a:pt x="26929" y="41106"/>
                  <a:pt x="26846" y="41192"/>
                  <a:pt x="26765" y="41277"/>
                </a:cubicBezTo>
                <a:cubicBezTo>
                  <a:pt x="26225" y="41827"/>
                  <a:pt x="25716" y="42346"/>
                  <a:pt x="24667" y="42346"/>
                </a:cubicBezTo>
                <a:cubicBezTo>
                  <a:pt x="23827" y="42346"/>
                  <a:pt x="22848" y="41767"/>
                  <a:pt x="21819" y="41157"/>
                </a:cubicBezTo>
                <a:cubicBezTo>
                  <a:pt x="21273" y="40835"/>
                  <a:pt x="20718" y="40507"/>
                  <a:pt x="20173" y="40261"/>
                </a:cubicBezTo>
                <a:close/>
                <a:moveTo>
                  <a:pt x="20082" y="40366"/>
                </a:moveTo>
                <a:cubicBezTo>
                  <a:pt x="20630" y="40609"/>
                  <a:pt x="21193" y="40941"/>
                  <a:pt x="21749" y="41267"/>
                </a:cubicBezTo>
                <a:cubicBezTo>
                  <a:pt x="22788" y="41897"/>
                  <a:pt x="23788" y="42486"/>
                  <a:pt x="24667" y="42486"/>
                </a:cubicBezTo>
                <a:cubicBezTo>
                  <a:pt x="25766" y="42486"/>
                  <a:pt x="26295" y="41947"/>
                  <a:pt x="26855" y="41357"/>
                </a:cubicBezTo>
                <a:cubicBezTo>
                  <a:pt x="26909" y="41302"/>
                  <a:pt x="26964" y="41247"/>
                  <a:pt x="27020" y="41192"/>
                </a:cubicBezTo>
                <a:lnTo>
                  <a:pt x="27020" y="41192"/>
                </a:lnTo>
                <a:cubicBezTo>
                  <a:pt x="26929" y="41296"/>
                  <a:pt x="26842" y="41402"/>
                  <a:pt x="26755" y="41507"/>
                </a:cubicBezTo>
                <a:cubicBezTo>
                  <a:pt x="26245" y="42127"/>
                  <a:pt x="25756" y="42716"/>
                  <a:pt x="24667" y="42716"/>
                </a:cubicBezTo>
                <a:cubicBezTo>
                  <a:pt x="23837" y="42716"/>
                  <a:pt x="22868" y="42087"/>
                  <a:pt x="21809" y="41397"/>
                </a:cubicBezTo>
                <a:cubicBezTo>
                  <a:pt x="21236" y="41024"/>
                  <a:pt x="20654" y="40645"/>
                  <a:pt x="20082" y="40366"/>
                </a:cubicBezTo>
                <a:close/>
                <a:moveTo>
                  <a:pt x="40507" y="34501"/>
                </a:moveTo>
                <a:lnTo>
                  <a:pt x="40507" y="34501"/>
                </a:lnTo>
                <a:cubicBezTo>
                  <a:pt x="40574" y="35124"/>
                  <a:pt x="40659" y="35735"/>
                  <a:pt x="40741" y="36322"/>
                </a:cubicBezTo>
                <a:cubicBezTo>
                  <a:pt x="41121" y="39029"/>
                  <a:pt x="41441" y="41357"/>
                  <a:pt x="39932" y="42446"/>
                </a:cubicBezTo>
                <a:cubicBezTo>
                  <a:pt x="39558" y="42714"/>
                  <a:pt x="39095" y="42825"/>
                  <a:pt x="38572" y="42825"/>
                </a:cubicBezTo>
                <a:cubicBezTo>
                  <a:pt x="37281" y="42825"/>
                  <a:pt x="35619" y="42148"/>
                  <a:pt x="33998" y="41487"/>
                </a:cubicBezTo>
                <a:cubicBezTo>
                  <a:pt x="33116" y="41127"/>
                  <a:pt x="32219" y="40760"/>
                  <a:pt x="31375" y="40503"/>
                </a:cubicBezTo>
                <a:lnTo>
                  <a:pt x="31375" y="40503"/>
                </a:lnTo>
                <a:cubicBezTo>
                  <a:pt x="32115" y="40699"/>
                  <a:pt x="32892" y="40970"/>
                  <a:pt x="33658" y="41237"/>
                </a:cubicBezTo>
                <a:cubicBezTo>
                  <a:pt x="35140" y="41749"/>
                  <a:pt x="36653" y="42274"/>
                  <a:pt x="37897" y="42274"/>
                </a:cubicBezTo>
                <a:cubicBezTo>
                  <a:pt x="38523" y="42274"/>
                  <a:pt x="39081" y="42141"/>
                  <a:pt x="39532" y="41807"/>
                </a:cubicBezTo>
                <a:cubicBezTo>
                  <a:pt x="41091" y="40658"/>
                  <a:pt x="40871" y="38340"/>
                  <a:pt x="40611" y="35653"/>
                </a:cubicBezTo>
                <a:cubicBezTo>
                  <a:pt x="40575" y="35271"/>
                  <a:pt x="40539" y="34887"/>
                  <a:pt x="40507" y="34501"/>
                </a:cubicBezTo>
                <a:close/>
                <a:moveTo>
                  <a:pt x="8914" y="30966"/>
                </a:moveTo>
                <a:cubicBezTo>
                  <a:pt x="8896" y="32108"/>
                  <a:pt x="8712" y="33423"/>
                  <a:pt x="8532" y="34714"/>
                </a:cubicBezTo>
                <a:cubicBezTo>
                  <a:pt x="8133" y="37591"/>
                  <a:pt x="7713" y="40568"/>
                  <a:pt x="9052" y="41817"/>
                </a:cubicBezTo>
                <a:cubicBezTo>
                  <a:pt x="9548" y="42279"/>
                  <a:pt x="10092" y="42459"/>
                  <a:pt x="10680" y="42459"/>
                </a:cubicBezTo>
                <a:cubicBezTo>
                  <a:pt x="11417" y="42459"/>
                  <a:pt x="12223" y="42175"/>
                  <a:pt x="13090" y="41809"/>
                </a:cubicBezTo>
                <a:lnTo>
                  <a:pt x="13090" y="41809"/>
                </a:lnTo>
                <a:cubicBezTo>
                  <a:pt x="11980" y="42353"/>
                  <a:pt x="10966" y="42827"/>
                  <a:pt x="10071" y="42827"/>
                </a:cubicBezTo>
                <a:cubicBezTo>
                  <a:pt x="9537" y="42827"/>
                  <a:pt x="9046" y="42659"/>
                  <a:pt x="8602" y="42236"/>
                </a:cubicBezTo>
                <a:cubicBezTo>
                  <a:pt x="7313" y="41028"/>
                  <a:pt x="7853" y="37960"/>
                  <a:pt x="8362" y="34983"/>
                </a:cubicBezTo>
                <a:cubicBezTo>
                  <a:pt x="8613" y="33549"/>
                  <a:pt x="8858" y="32159"/>
                  <a:pt x="8914" y="30966"/>
                </a:cubicBezTo>
                <a:close/>
                <a:moveTo>
                  <a:pt x="19973" y="40469"/>
                </a:moveTo>
                <a:lnTo>
                  <a:pt x="19973" y="40469"/>
                </a:lnTo>
                <a:cubicBezTo>
                  <a:pt x="20551" y="40743"/>
                  <a:pt x="21147" y="41127"/>
                  <a:pt x="21740" y="41507"/>
                </a:cubicBezTo>
                <a:cubicBezTo>
                  <a:pt x="22788" y="42196"/>
                  <a:pt x="23798" y="42846"/>
                  <a:pt x="24667" y="42846"/>
                </a:cubicBezTo>
                <a:cubicBezTo>
                  <a:pt x="25752" y="42846"/>
                  <a:pt x="26259" y="42312"/>
                  <a:pt x="26762" y="41727"/>
                </a:cubicBezTo>
                <a:lnTo>
                  <a:pt x="26762" y="41727"/>
                </a:lnTo>
                <a:cubicBezTo>
                  <a:pt x="26759" y="41730"/>
                  <a:pt x="26757" y="41734"/>
                  <a:pt x="26755" y="41737"/>
                </a:cubicBezTo>
                <a:cubicBezTo>
                  <a:pt x="26265" y="42426"/>
                  <a:pt x="25806" y="43076"/>
                  <a:pt x="24667" y="43076"/>
                </a:cubicBezTo>
                <a:cubicBezTo>
                  <a:pt x="23847" y="43076"/>
                  <a:pt x="22848" y="42376"/>
                  <a:pt x="21789" y="41637"/>
                </a:cubicBezTo>
                <a:cubicBezTo>
                  <a:pt x="21188" y="41213"/>
                  <a:pt x="20574" y="40782"/>
                  <a:pt x="19973" y="40469"/>
                </a:cubicBezTo>
                <a:close/>
                <a:moveTo>
                  <a:pt x="8766" y="31022"/>
                </a:moveTo>
                <a:cubicBezTo>
                  <a:pt x="8707" y="32218"/>
                  <a:pt x="8467" y="33603"/>
                  <a:pt x="8232" y="34963"/>
                </a:cubicBezTo>
                <a:cubicBezTo>
                  <a:pt x="7703" y="37960"/>
                  <a:pt x="7163" y="41078"/>
                  <a:pt x="8502" y="42336"/>
                </a:cubicBezTo>
                <a:cubicBezTo>
                  <a:pt x="8978" y="42783"/>
                  <a:pt x="9498" y="42960"/>
                  <a:pt x="10059" y="42960"/>
                </a:cubicBezTo>
                <a:cubicBezTo>
                  <a:pt x="10780" y="42960"/>
                  <a:pt x="11569" y="42667"/>
                  <a:pt x="12417" y="42275"/>
                </a:cubicBezTo>
                <a:lnTo>
                  <a:pt x="12417" y="42275"/>
                </a:lnTo>
                <a:cubicBezTo>
                  <a:pt x="11334" y="42854"/>
                  <a:pt x="10345" y="43331"/>
                  <a:pt x="9472" y="43331"/>
                </a:cubicBezTo>
                <a:cubicBezTo>
                  <a:pt x="8957" y="43331"/>
                  <a:pt x="8482" y="43165"/>
                  <a:pt x="8053" y="42756"/>
                </a:cubicBezTo>
                <a:cubicBezTo>
                  <a:pt x="6764" y="41537"/>
                  <a:pt x="7423" y="38330"/>
                  <a:pt x="8063" y="35233"/>
                </a:cubicBezTo>
                <a:cubicBezTo>
                  <a:pt x="8371" y="33726"/>
                  <a:pt x="8670" y="32267"/>
                  <a:pt x="8766" y="31022"/>
                </a:cubicBezTo>
                <a:close/>
                <a:moveTo>
                  <a:pt x="19556" y="40422"/>
                </a:moveTo>
                <a:lnTo>
                  <a:pt x="19556" y="40422"/>
                </a:lnTo>
                <a:cubicBezTo>
                  <a:pt x="20260" y="40731"/>
                  <a:pt x="20996" y="41245"/>
                  <a:pt x="21720" y="41747"/>
                </a:cubicBezTo>
                <a:cubicBezTo>
                  <a:pt x="22788" y="42506"/>
                  <a:pt x="23808" y="43215"/>
                  <a:pt x="24667" y="43215"/>
                </a:cubicBezTo>
                <a:cubicBezTo>
                  <a:pt x="25814" y="43215"/>
                  <a:pt x="26297" y="42613"/>
                  <a:pt x="26775" y="41943"/>
                </a:cubicBezTo>
                <a:lnTo>
                  <a:pt x="26775" y="41943"/>
                </a:lnTo>
                <a:cubicBezTo>
                  <a:pt x="26768" y="41954"/>
                  <a:pt x="26762" y="41965"/>
                  <a:pt x="26755" y="41977"/>
                </a:cubicBezTo>
                <a:cubicBezTo>
                  <a:pt x="26275" y="42766"/>
                  <a:pt x="25856" y="43445"/>
                  <a:pt x="24657" y="43445"/>
                </a:cubicBezTo>
                <a:cubicBezTo>
                  <a:pt x="23857" y="43445"/>
                  <a:pt x="22838" y="42686"/>
                  <a:pt x="21769" y="41887"/>
                </a:cubicBezTo>
                <a:cubicBezTo>
                  <a:pt x="21036" y="41333"/>
                  <a:pt x="20283" y="40772"/>
                  <a:pt x="19556" y="40422"/>
                </a:cubicBezTo>
                <a:close/>
                <a:moveTo>
                  <a:pt x="40772" y="35516"/>
                </a:moveTo>
                <a:cubicBezTo>
                  <a:pt x="40851" y="36015"/>
                  <a:pt x="40937" y="36506"/>
                  <a:pt x="41021" y="36981"/>
                </a:cubicBezTo>
                <a:cubicBezTo>
                  <a:pt x="41511" y="39739"/>
                  <a:pt x="41940" y="42127"/>
                  <a:pt x="40422" y="43176"/>
                </a:cubicBezTo>
                <a:cubicBezTo>
                  <a:pt x="40081" y="43413"/>
                  <a:pt x="39665" y="43514"/>
                  <a:pt x="39193" y="43514"/>
                </a:cubicBezTo>
                <a:cubicBezTo>
                  <a:pt x="37840" y="43514"/>
                  <a:pt x="36034" y="42682"/>
                  <a:pt x="34277" y="41867"/>
                </a:cubicBezTo>
                <a:cubicBezTo>
                  <a:pt x="33322" y="41423"/>
                  <a:pt x="32352" y="40972"/>
                  <a:pt x="31448" y="40655"/>
                </a:cubicBezTo>
                <a:lnTo>
                  <a:pt x="31448" y="40655"/>
                </a:lnTo>
                <a:cubicBezTo>
                  <a:pt x="32253" y="40907"/>
                  <a:pt x="33106" y="41254"/>
                  <a:pt x="33948" y="41597"/>
                </a:cubicBezTo>
                <a:cubicBezTo>
                  <a:pt x="35585" y="42268"/>
                  <a:pt x="37258" y="42948"/>
                  <a:pt x="38577" y="42948"/>
                </a:cubicBezTo>
                <a:cubicBezTo>
                  <a:pt x="39126" y="42948"/>
                  <a:pt x="39613" y="42831"/>
                  <a:pt x="40012" y="42546"/>
                </a:cubicBezTo>
                <a:cubicBezTo>
                  <a:pt x="41590" y="41407"/>
                  <a:pt x="41251" y="39049"/>
                  <a:pt x="40881" y="36302"/>
                </a:cubicBezTo>
                <a:cubicBezTo>
                  <a:pt x="40845" y="36045"/>
                  <a:pt x="40808" y="35782"/>
                  <a:pt x="40772" y="35516"/>
                </a:cubicBezTo>
                <a:close/>
                <a:moveTo>
                  <a:pt x="19462" y="40530"/>
                </a:moveTo>
                <a:lnTo>
                  <a:pt x="19462" y="40530"/>
                </a:lnTo>
                <a:cubicBezTo>
                  <a:pt x="20186" y="40871"/>
                  <a:pt x="20944" y="41436"/>
                  <a:pt x="21690" y="41997"/>
                </a:cubicBezTo>
                <a:cubicBezTo>
                  <a:pt x="22779" y="42806"/>
                  <a:pt x="23818" y="43575"/>
                  <a:pt x="24667" y="43575"/>
                </a:cubicBezTo>
                <a:cubicBezTo>
                  <a:pt x="25797" y="43575"/>
                  <a:pt x="26285" y="42989"/>
                  <a:pt x="26717" y="42296"/>
                </a:cubicBezTo>
                <a:lnTo>
                  <a:pt x="26717" y="42296"/>
                </a:lnTo>
                <a:cubicBezTo>
                  <a:pt x="26277" y="43116"/>
                  <a:pt x="25872" y="43805"/>
                  <a:pt x="24667" y="43805"/>
                </a:cubicBezTo>
                <a:cubicBezTo>
                  <a:pt x="23867" y="43805"/>
                  <a:pt x="22838" y="42996"/>
                  <a:pt x="21749" y="42127"/>
                </a:cubicBezTo>
                <a:cubicBezTo>
                  <a:pt x="20989" y="41526"/>
                  <a:pt x="20214" y="40913"/>
                  <a:pt x="19462" y="40530"/>
                </a:cubicBezTo>
                <a:close/>
                <a:moveTo>
                  <a:pt x="8647" y="30677"/>
                </a:moveTo>
                <a:cubicBezTo>
                  <a:pt x="8585" y="32009"/>
                  <a:pt x="8255" y="33621"/>
                  <a:pt x="7933" y="35203"/>
                </a:cubicBezTo>
                <a:cubicBezTo>
                  <a:pt x="7283" y="38340"/>
                  <a:pt x="6634" y="41587"/>
                  <a:pt x="7963" y="42856"/>
                </a:cubicBezTo>
                <a:cubicBezTo>
                  <a:pt x="8422" y="43291"/>
                  <a:pt x="8924" y="43467"/>
                  <a:pt x="9466" y="43467"/>
                </a:cubicBezTo>
                <a:cubicBezTo>
                  <a:pt x="10114" y="43467"/>
                  <a:pt x="10819" y="43214"/>
                  <a:pt x="11574" y="42852"/>
                </a:cubicBezTo>
                <a:lnTo>
                  <a:pt x="11574" y="42852"/>
                </a:lnTo>
                <a:cubicBezTo>
                  <a:pt x="10590" y="43412"/>
                  <a:pt x="9686" y="43843"/>
                  <a:pt x="8881" y="43843"/>
                </a:cubicBezTo>
                <a:cubicBezTo>
                  <a:pt x="8382" y="43843"/>
                  <a:pt x="7922" y="43678"/>
                  <a:pt x="7503" y="43275"/>
                </a:cubicBezTo>
                <a:cubicBezTo>
                  <a:pt x="6224" y="42037"/>
                  <a:pt x="7004" y="38700"/>
                  <a:pt x="7753" y="35463"/>
                </a:cubicBezTo>
                <a:cubicBezTo>
                  <a:pt x="8155" y="33730"/>
                  <a:pt x="8546" y="32055"/>
                  <a:pt x="8647" y="30677"/>
                </a:cubicBezTo>
                <a:close/>
                <a:moveTo>
                  <a:pt x="19100" y="40514"/>
                </a:moveTo>
                <a:cubicBezTo>
                  <a:pt x="19927" y="40865"/>
                  <a:pt x="20803" y="41555"/>
                  <a:pt x="21660" y="42236"/>
                </a:cubicBezTo>
                <a:cubicBezTo>
                  <a:pt x="22769" y="43116"/>
                  <a:pt x="23818" y="43945"/>
                  <a:pt x="24667" y="43945"/>
                </a:cubicBezTo>
                <a:cubicBezTo>
                  <a:pt x="25808" y="43945"/>
                  <a:pt x="26286" y="43340"/>
                  <a:pt x="26696" y="42625"/>
                </a:cubicBezTo>
                <a:lnTo>
                  <a:pt x="26696" y="42625"/>
                </a:lnTo>
                <a:cubicBezTo>
                  <a:pt x="26289" y="43480"/>
                  <a:pt x="25877" y="44175"/>
                  <a:pt x="24667" y="44175"/>
                </a:cubicBezTo>
                <a:cubicBezTo>
                  <a:pt x="23877" y="44175"/>
                  <a:pt x="22828" y="43305"/>
                  <a:pt x="21720" y="42386"/>
                </a:cubicBezTo>
                <a:cubicBezTo>
                  <a:pt x="20846" y="41661"/>
                  <a:pt x="19955" y="40917"/>
                  <a:pt x="19100" y="40514"/>
                </a:cubicBezTo>
                <a:close/>
                <a:moveTo>
                  <a:pt x="41121" y="36672"/>
                </a:moveTo>
                <a:lnTo>
                  <a:pt x="41121" y="36672"/>
                </a:lnTo>
                <a:cubicBezTo>
                  <a:pt x="41187" y="36994"/>
                  <a:pt x="41255" y="37310"/>
                  <a:pt x="41321" y="37621"/>
                </a:cubicBezTo>
                <a:cubicBezTo>
                  <a:pt x="41920" y="40438"/>
                  <a:pt x="42440" y="42886"/>
                  <a:pt x="40921" y="43915"/>
                </a:cubicBezTo>
                <a:cubicBezTo>
                  <a:pt x="40610" y="44126"/>
                  <a:pt x="40233" y="44218"/>
                  <a:pt x="39806" y="44218"/>
                </a:cubicBezTo>
                <a:cubicBezTo>
                  <a:pt x="38398" y="44218"/>
                  <a:pt x="36451" y="43220"/>
                  <a:pt x="34557" y="42246"/>
                </a:cubicBezTo>
                <a:cubicBezTo>
                  <a:pt x="33686" y="41797"/>
                  <a:pt x="32834" y="41358"/>
                  <a:pt x="32035" y="41009"/>
                </a:cubicBezTo>
                <a:lnTo>
                  <a:pt x="32035" y="41009"/>
                </a:lnTo>
                <a:cubicBezTo>
                  <a:pt x="32749" y="41293"/>
                  <a:pt x="33493" y="41637"/>
                  <a:pt x="34228" y="41977"/>
                </a:cubicBezTo>
                <a:cubicBezTo>
                  <a:pt x="36003" y="42802"/>
                  <a:pt x="37828" y="43644"/>
                  <a:pt x="39217" y="43644"/>
                </a:cubicBezTo>
                <a:cubicBezTo>
                  <a:pt x="39711" y="43644"/>
                  <a:pt x="40150" y="43537"/>
                  <a:pt x="40512" y="43285"/>
                </a:cubicBezTo>
                <a:cubicBezTo>
                  <a:pt x="42090" y="42176"/>
                  <a:pt x="41670" y="39749"/>
                  <a:pt x="41171" y="36951"/>
                </a:cubicBezTo>
                <a:cubicBezTo>
                  <a:pt x="41155" y="36859"/>
                  <a:pt x="41138" y="36766"/>
                  <a:pt x="41121" y="36672"/>
                </a:cubicBezTo>
                <a:close/>
                <a:moveTo>
                  <a:pt x="8504" y="30775"/>
                </a:moveTo>
                <a:cubicBezTo>
                  <a:pt x="8391" y="32153"/>
                  <a:pt x="8004" y="33817"/>
                  <a:pt x="7623" y="35453"/>
                </a:cubicBezTo>
                <a:cubicBezTo>
                  <a:pt x="6864" y="38720"/>
                  <a:pt x="6055" y="42087"/>
                  <a:pt x="7413" y="43385"/>
                </a:cubicBezTo>
                <a:cubicBezTo>
                  <a:pt x="7860" y="43816"/>
                  <a:pt x="8350" y="43991"/>
                  <a:pt x="8877" y="43991"/>
                </a:cubicBezTo>
                <a:cubicBezTo>
                  <a:pt x="9466" y="43991"/>
                  <a:pt x="10102" y="43773"/>
                  <a:pt x="10780" y="43444"/>
                </a:cubicBezTo>
                <a:lnTo>
                  <a:pt x="10780" y="43444"/>
                </a:lnTo>
                <a:cubicBezTo>
                  <a:pt x="9876" y="43968"/>
                  <a:pt x="9041" y="44347"/>
                  <a:pt x="8299" y="44347"/>
                </a:cubicBezTo>
                <a:cubicBezTo>
                  <a:pt x="7813" y="44347"/>
                  <a:pt x="7366" y="44185"/>
                  <a:pt x="6964" y="43795"/>
                </a:cubicBezTo>
                <a:cubicBezTo>
                  <a:pt x="5675" y="42546"/>
                  <a:pt x="6574" y="39069"/>
                  <a:pt x="7443" y="35703"/>
                </a:cubicBezTo>
                <a:cubicBezTo>
                  <a:pt x="7905" y="33918"/>
                  <a:pt x="8354" y="32196"/>
                  <a:pt x="8504" y="30775"/>
                </a:cubicBezTo>
                <a:close/>
                <a:moveTo>
                  <a:pt x="18978" y="40600"/>
                </a:moveTo>
                <a:cubicBezTo>
                  <a:pt x="19834" y="40987"/>
                  <a:pt x="20742" y="41744"/>
                  <a:pt x="21630" y="42486"/>
                </a:cubicBezTo>
                <a:cubicBezTo>
                  <a:pt x="22759" y="43425"/>
                  <a:pt x="23818" y="44304"/>
                  <a:pt x="24667" y="44304"/>
                </a:cubicBezTo>
                <a:cubicBezTo>
                  <a:pt x="25740" y="44304"/>
                  <a:pt x="26232" y="43772"/>
                  <a:pt x="26605" y="43097"/>
                </a:cubicBezTo>
                <a:lnTo>
                  <a:pt x="26605" y="43097"/>
                </a:lnTo>
                <a:cubicBezTo>
                  <a:pt x="26249" y="43908"/>
                  <a:pt x="25818" y="44534"/>
                  <a:pt x="24667" y="44534"/>
                </a:cubicBezTo>
                <a:cubicBezTo>
                  <a:pt x="23877" y="44534"/>
                  <a:pt x="22808" y="43615"/>
                  <a:pt x="21690" y="42626"/>
                </a:cubicBezTo>
                <a:cubicBezTo>
                  <a:pt x="20782" y="41839"/>
                  <a:pt x="19861" y="41034"/>
                  <a:pt x="18978" y="40600"/>
                </a:cubicBezTo>
                <a:close/>
                <a:moveTo>
                  <a:pt x="8376" y="30669"/>
                </a:moveTo>
                <a:cubicBezTo>
                  <a:pt x="8234" y="32126"/>
                  <a:pt x="7768" y="33911"/>
                  <a:pt x="7313" y="35663"/>
                </a:cubicBezTo>
                <a:cubicBezTo>
                  <a:pt x="6434" y="39069"/>
                  <a:pt x="5525" y="42586"/>
                  <a:pt x="6874" y="43885"/>
                </a:cubicBezTo>
                <a:cubicBezTo>
                  <a:pt x="7310" y="44311"/>
                  <a:pt x="7788" y="44487"/>
                  <a:pt x="8304" y="44487"/>
                </a:cubicBezTo>
                <a:cubicBezTo>
                  <a:pt x="8923" y="44487"/>
                  <a:pt x="9596" y="44234"/>
                  <a:pt x="10315" y="43856"/>
                </a:cubicBezTo>
                <a:lnTo>
                  <a:pt x="10315" y="43856"/>
                </a:lnTo>
                <a:cubicBezTo>
                  <a:pt x="9371" y="44440"/>
                  <a:pt x="8504" y="44865"/>
                  <a:pt x="7732" y="44865"/>
                </a:cubicBezTo>
                <a:cubicBezTo>
                  <a:pt x="7255" y="44865"/>
                  <a:pt x="6814" y="44702"/>
                  <a:pt x="6414" y="44314"/>
                </a:cubicBezTo>
                <a:cubicBezTo>
                  <a:pt x="5125" y="43056"/>
                  <a:pt x="6144" y="39439"/>
                  <a:pt x="7134" y="35942"/>
                </a:cubicBezTo>
                <a:cubicBezTo>
                  <a:pt x="7677" y="34024"/>
                  <a:pt x="8200" y="32170"/>
                  <a:pt x="8376" y="30669"/>
                </a:cubicBezTo>
                <a:close/>
                <a:moveTo>
                  <a:pt x="18822" y="40672"/>
                </a:moveTo>
                <a:lnTo>
                  <a:pt x="18822" y="40672"/>
                </a:lnTo>
                <a:cubicBezTo>
                  <a:pt x="19717" y="41085"/>
                  <a:pt x="20666" y="41918"/>
                  <a:pt x="21600" y="42726"/>
                </a:cubicBezTo>
                <a:cubicBezTo>
                  <a:pt x="22739" y="43725"/>
                  <a:pt x="23827" y="44674"/>
                  <a:pt x="24667" y="44674"/>
                </a:cubicBezTo>
                <a:cubicBezTo>
                  <a:pt x="25810" y="44674"/>
                  <a:pt x="26291" y="44068"/>
                  <a:pt x="26651" y="43318"/>
                </a:cubicBezTo>
                <a:lnTo>
                  <a:pt x="26651" y="43318"/>
                </a:lnTo>
                <a:cubicBezTo>
                  <a:pt x="26305" y="44203"/>
                  <a:pt x="25882" y="44904"/>
                  <a:pt x="24667" y="44904"/>
                </a:cubicBezTo>
                <a:cubicBezTo>
                  <a:pt x="23877" y="44904"/>
                  <a:pt x="22798" y="43915"/>
                  <a:pt x="21650" y="42876"/>
                </a:cubicBezTo>
                <a:cubicBezTo>
                  <a:pt x="20706" y="42013"/>
                  <a:pt x="19745" y="41136"/>
                  <a:pt x="18822" y="40672"/>
                </a:cubicBezTo>
                <a:close/>
                <a:moveTo>
                  <a:pt x="41366" y="37197"/>
                </a:moveTo>
                <a:cubicBezTo>
                  <a:pt x="41450" y="37554"/>
                  <a:pt x="41536" y="37906"/>
                  <a:pt x="41620" y="38250"/>
                </a:cubicBezTo>
                <a:cubicBezTo>
                  <a:pt x="42330" y="41137"/>
                  <a:pt x="42939" y="43635"/>
                  <a:pt x="41401" y="44654"/>
                </a:cubicBezTo>
                <a:cubicBezTo>
                  <a:pt x="41116" y="44844"/>
                  <a:pt x="40773" y="44927"/>
                  <a:pt x="40385" y="44927"/>
                </a:cubicBezTo>
                <a:cubicBezTo>
                  <a:pt x="38934" y="44927"/>
                  <a:pt x="36851" y="43761"/>
                  <a:pt x="34817" y="42626"/>
                </a:cubicBezTo>
                <a:cubicBezTo>
                  <a:pt x="34029" y="42183"/>
                  <a:pt x="33254" y="41748"/>
                  <a:pt x="32520" y="41379"/>
                </a:cubicBezTo>
                <a:lnTo>
                  <a:pt x="32520" y="41379"/>
                </a:lnTo>
                <a:cubicBezTo>
                  <a:pt x="33165" y="41680"/>
                  <a:pt x="33829" y="42024"/>
                  <a:pt x="34487" y="42366"/>
                </a:cubicBezTo>
                <a:cubicBezTo>
                  <a:pt x="36405" y="43345"/>
                  <a:pt x="38364" y="44354"/>
                  <a:pt x="39812" y="44354"/>
                </a:cubicBezTo>
                <a:cubicBezTo>
                  <a:pt x="39831" y="44355"/>
                  <a:pt x="39849" y="44355"/>
                  <a:pt x="39868" y="44355"/>
                </a:cubicBezTo>
                <a:cubicBezTo>
                  <a:pt x="40260" y="44355"/>
                  <a:pt x="40657" y="44254"/>
                  <a:pt x="40991" y="44035"/>
                </a:cubicBezTo>
                <a:cubicBezTo>
                  <a:pt x="42590" y="42956"/>
                  <a:pt x="42060" y="40468"/>
                  <a:pt x="41451" y="37601"/>
                </a:cubicBezTo>
                <a:cubicBezTo>
                  <a:pt x="41423" y="37467"/>
                  <a:pt x="41395" y="37333"/>
                  <a:pt x="41366" y="37197"/>
                </a:cubicBezTo>
                <a:close/>
                <a:moveTo>
                  <a:pt x="18925" y="40896"/>
                </a:moveTo>
                <a:cubicBezTo>
                  <a:pt x="19801" y="41378"/>
                  <a:pt x="20720" y="42213"/>
                  <a:pt x="21570" y="42986"/>
                </a:cubicBezTo>
                <a:cubicBezTo>
                  <a:pt x="22729" y="44035"/>
                  <a:pt x="23827" y="45034"/>
                  <a:pt x="24667" y="45034"/>
                </a:cubicBezTo>
                <a:cubicBezTo>
                  <a:pt x="25766" y="45034"/>
                  <a:pt x="26258" y="44490"/>
                  <a:pt x="26600" y="43775"/>
                </a:cubicBezTo>
                <a:lnTo>
                  <a:pt x="26600" y="43775"/>
                </a:lnTo>
                <a:cubicBezTo>
                  <a:pt x="26277" y="44623"/>
                  <a:pt x="25840" y="45264"/>
                  <a:pt x="24667" y="45264"/>
                </a:cubicBezTo>
                <a:cubicBezTo>
                  <a:pt x="23877" y="45264"/>
                  <a:pt x="22788" y="44225"/>
                  <a:pt x="21620" y="43136"/>
                </a:cubicBezTo>
                <a:cubicBezTo>
                  <a:pt x="20725" y="42284"/>
                  <a:pt x="19809" y="41418"/>
                  <a:pt x="18925" y="40896"/>
                </a:cubicBezTo>
                <a:close/>
                <a:moveTo>
                  <a:pt x="8235" y="30709"/>
                </a:moveTo>
                <a:cubicBezTo>
                  <a:pt x="8050" y="32221"/>
                  <a:pt x="7525" y="34085"/>
                  <a:pt x="7014" y="35912"/>
                </a:cubicBezTo>
                <a:cubicBezTo>
                  <a:pt x="6015" y="39449"/>
                  <a:pt x="4976" y="43106"/>
                  <a:pt x="6334" y="44424"/>
                </a:cubicBezTo>
                <a:cubicBezTo>
                  <a:pt x="6764" y="44845"/>
                  <a:pt x="7233" y="45020"/>
                  <a:pt x="7739" y="45020"/>
                </a:cubicBezTo>
                <a:cubicBezTo>
                  <a:pt x="8289" y="45020"/>
                  <a:pt x="8882" y="44812"/>
                  <a:pt x="9513" y="44487"/>
                </a:cubicBezTo>
                <a:lnTo>
                  <a:pt x="9513" y="44487"/>
                </a:lnTo>
                <a:cubicBezTo>
                  <a:pt x="8658" y="45020"/>
                  <a:pt x="7869" y="45390"/>
                  <a:pt x="7163" y="45390"/>
                </a:cubicBezTo>
                <a:cubicBezTo>
                  <a:pt x="6695" y="45390"/>
                  <a:pt x="6264" y="45228"/>
                  <a:pt x="5875" y="44844"/>
                </a:cubicBezTo>
                <a:cubicBezTo>
                  <a:pt x="4576" y="43565"/>
                  <a:pt x="5715" y="39809"/>
                  <a:pt x="6824" y="36172"/>
                </a:cubicBezTo>
                <a:cubicBezTo>
                  <a:pt x="7427" y="34184"/>
                  <a:pt x="8013" y="32263"/>
                  <a:pt x="8235" y="30709"/>
                </a:cubicBezTo>
                <a:close/>
                <a:moveTo>
                  <a:pt x="18243" y="40706"/>
                </a:moveTo>
                <a:cubicBezTo>
                  <a:pt x="19309" y="41124"/>
                  <a:pt x="20478" y="42228"/>
                  <a:pt x="21530" y="43225"/>
                </a:cubicBezTo>
                <a:cubicBezTo>
                  <a:pt x="22719" y="44344"/>
                  <a:pt x="23827" y="45393"/>
                  <a:pt x="24667" y="45393"/>
                </a:cubicBezTo>
                <a:cubicBezTo>
                  <a:pt x="25771" y="45393"/>
                  <a:pt x="26268" y="44852"/>
                  <a:pt x="26599" y="44128"/>
                </a:cubicBezTo>
                <a:lnTo>
                  <a:pt x="26599" y="44128"/>
                </a:lnTo>
                <a:cubicBezTo>
                  <a:pt x="26293" y="44991"/>
                  <a:pt x="25847" y="45633"/>
                  <a:pt x="24667" y="45633"/>
                </a:cubicBezTo>
                <a:cubicBezTo>
                  <a:pt x="23877" y="45633"/>
                  <a:pt x="22769" y="44544"/>
                  <a:pt x="21590" y="43385"/>
                </a:cubicBezTo>
                <a:cubicBezTo>
                  <a:pt x="20521" y="42339"/>
                  <a:pt x="19345" y="41190"/>
                  <a:pt x="18243" y="40706"/>
                </a:cubicBezTo>
                <a:close/>
                <a:moveTo>
                  <a:pt x="41789" y="38377"/>
                </a:moveTo>
                <a:cubicBezTo>
                  <a:pt x="41836" y="38550"/>
                  <a:pt x="41883" y="38720"/>
                  <a:pt x="41930" y="38890"/>
                </a:cubicBezTo>
                <a:cubicBezTo>
                  <a:pt x="42739" y="41847"/>
                  <a:pt x="43449" y="44394"/>
                  <a:pt x="41890" y="45393"/>
                </a:cubicBezTo>
                <a:cubicBezTo>
                  <a:pt x="41624" y="45565"/>
                  <a:pt x="41307" y="45641"/>
                  <a:pt x="40949" y="45641"/>
                </a:cubicBezTo>
                <a:cubicBezTo>
                  <a:pt x="39451" y="45641"/>
                  <a:pt x="37240" y="44304"/>
                  <a:pt x="35087" y="43006"/>
                </a:cubicBezTo>
                <a:cubicBezTo>
                  <a:pt x="34347" y="42560"/>
                  <a:pt x="33619" y="42122"/>
                  <a:pt x="32924" y="41735"/>
                </a:cubicBezTo>
                <a:lnTo>
                  <a:pt x="32924" y="41735"/>
                </a:lnTo>
                <a:cubicBezTo>
                  <a:pt x="33526" y="42049"/>
                  <a:pt x="34144" y="42394"/>
                  <a:pt x="34757" y="42736"/>
                </a:cubicBezTo>
                <a:cubicBezTo>
                  <a:pt x="36795" y="43885"/>
                  <a:pt x="38893" y="45064"/>
                  <a:pt x="40392" y="45064"/>
                </a:cubicBezTo>
                <a:cubicBezTo>
                  <a:pt x="40408" y="45064"/>
                  <a:pt x="40423" y="45064"/>
                  <a:pt x="40439" y="45064"/>
                </a:cubicBezTo>
                <a:cubicBezTo>
                  <a:pt x="40803" y="45064"/>
                  <a:pt x="41164" y="44955"/>
                  <a:pt x="41471" y="44764"/>
                </a:cubicBezTo>
                <a:cubicBezTo>
                  <a:pt x="43060" y="43714"/>
                  <a:pt x="42491" y="41248"/>
                  <a:pt x="41789" y="38377"/>
                </a:cubicBezTo>
                <a:close/>
                <a:moveTo>
                  <a:pt x="8132" y="30402"/>
                </a:moveTo>
                <a:lnTo>
                  <a:pt x="8132" y="30402"/>
                </a:lnTo>
                <a:cubicBezTo>
                  <a:pt x="7943" y="32023"/>
                  <a:pt x="7312" y="34098"/>
                  <a:pt x="6694" y="36132"/>
                </a:cubicBezTo>
                <a:cubicBezTo>
                  <a:pt x="5575" y="39799"/>
                  <a:pt x="4426" y="43595"/>
                  <a:pt x="5785" y="44934"/>
                </a:cubicBezTo>
                <a:cubicBezTo>
                  <a:pt x="6207" y="45350"/>
                  <a:pt x="6668" y="45525"/>
                  <a:pt x="7166" y="45525"/>
                </a:cubicBezTo>
                <a:cubicBezTo>
                  <a:pt x="7742" y="45525"/>
                  <a:pt x="8366" y="45290"/>
                  <a:pt x="9031" y="44925"/>
                </a:cubicBezTo>
                <a:lnTo>
                  <a:pt x="9031" y="44925"/>
                </a:lnTo>
                <a:cubicBezTo>
                  <a:pt x="8148" y="45503"/>
                  <a:pt x="7334" y="45902"/>
                  <a:pt x="6607" y="45902"/>
                </a:cubicBezTo>
                <a:cubicBezTo>
                  <a:pt x="6142" y="45902"/>
                  <a:pt x="5713" y="45739"/>
                  <a:pt x="5325" y="45353"/>
                </a:cubicBezTo>
                <a:cubicBezTo>
                  <a:pt x="4026" y="44065"/>
                  <a:pt x="5285" y="40168"/>
                  <a:pt x="6504" y="36392"/>
                </a:cubicBezTo>
                <a:cubicBezTo>
                  <a:pt x="7219" y="34190"/>
                  <a:pt x="7907" y="32063"/>
                  <a:pt x="8132" y="30402"/>
                </a:cubicBezTo>
                <a:close/>
                <a:moveTo>
                  <a:pt x="18320" y="40898"/>
                </a:moveTo>
                <a:lnTo>
                  <a:pt x="18320" y="40898"/>
                </a:lnTo>
                <a:cubicBezTo>
                  <a:pt x="19360" y="41398"/>
                  <a:pt x="20478" y="42495"/>
                  <a:pt x="21500" y="43495"/>
                </a:cubicBezTo>
                <a:cubicBezTo>
                  <a:pt x="22699" y="44674"/>
                  <a:pt x="23827" y="45783"/>
                  <a:pt x="24667" y="45783"/>
                </a:cubicBezTo>
                <a:cubicBezTo>
                  <a:pt x="25768" y="45783"/>
                  <a:pt x="26272" y="45247"/>
                  <a:pt x="26593" y="44520"/>
                </a:cubicBezTo>
                <a:lnTo>
                  <a:pt x="26593" y="44520"/>
                </a:lnTo>
                <a:cubicBezTo>
                  <a:pt x="26298" y="45376"/>
                  <a:pt x="25841" y="46003"/>
                  <a:pt x="24667" y="46003"/>
                </a:cubicBezTo>
                <a:cubicBezTo>
                  <a:pt x="23887" y="46003"/>
                  <a:pt x="22749" y="44864"/>
                  <a:pt x="21560" y="43655"/>
                </a:cubicBezTo>
                <a:cubicBezTo>
                  <a:pt x="20521" y="42609"/>
                  <a:pt x="19392" y="41464"/>
                  <a:pt x="18320" y="40898"/>
                </a:cubicBezTo>
                <a:close/>
                <a:moveTo>
                  <a:pt x="18123" y="40943"/>
                </a:moveTo>
                <a:cubicBezTo>
                  <a:pt x="19213" y="41465"/>
                  <a:pt x="20389" y="42650"/>
                  <a:pt x="21460" y="43735"/>
                </a:cubicBezTo>
                <a:cubicBezTo>
                  <a:pt x="22729" y="45024"/>
                  <a:pt x="23827" y="46133"/>
                  <a:pt x="24667" y="46133"/>
                </a:cubicBezTo>
                <a:cubicBezTo>
                  <a:pt x="25773" y="46133"/>
                  <a:pt x="26284" y="45603"/>
                  <a:pt x="26599" y="44874"/>
                </a:cubicBezTo>
                <a:lnTo>
                  <a:pt x="26599" y="44874"/>
                </a:lnTo>
                <a:cubicBezTo>
                  <a:pt x="26312" y="45736"/>
                  <a:pt x="25842" y="46352"/>
                  <a:pt x="24667" y="46352"/>
                </a:cubicBezTo>
                <a:cubicBezTo>
                  <a:pt x="23887" y="46352"/>
                  <a:pt x="22739" y="45164"/>
                  <a:pt x="21520" y="43895"/>
                </a:cubicBezTo>
                <a:cubicBezTo>
                  <a:pt x="20437" y="42763"/>
                  <a:pt x="19246" y="41529"/>
                  <a:pt x="18123" y="40943"/>
                </a:cubicBezTo>
                <a:close/>
                <a:moveTo>
                  <a:pt x="42184" y="39325"/>
                </a:moveTo>
                <a:cubicBezTo>
                  <a:pt x="42203" y="39386"/>
                  <a:pt x="42221" y="39448"/>
                  <a:pt x="42240" y="39509"/>
                </a:cubicBezTo>
                <a:cubicBezTo>
                  <a:pt x="43159" y="42536"/>
                  <a:pt x="43948" y="45154"/>
                  <a:pt x="42380" y="46133"/>
                </a:cubicBezTo>
                <a:cubicBezTo>
                  <a:pt x="42133" y="46286"/>
                  <a:pt x="41840" y="46355"/>
                  <a:pt x="41511" y="46355"/>
                </a:cubicBezTo>
                <a:cubicBezTo>
                  <a:pt x="39972" y="46355"/>
                  <a:pt x="37624" y="44850"/>
                  <a:pt x="35336" y="43385"/>
                </a:cubicBezTo>
                <a:cubicBezTo>
                  <a:pt x="34599" y="42912"/>
                  <a:pt x="33873" y="42446"/>
                  <a:pt x="33178" y="42030"/>
                </a:cubicBezTo>
                <a:lnTo>
                  <a:pt x="33178" y="42030"/>
                </a:lnTo>
                <a:cubicBezTo>
                  <a:pt x="33783" y="42372"/>
                  <a:pt x="34402" y="42746"/>
                  <a:pt x="35017" y="43116"/>
                </a:cubicBezTo>
                <a:cubicBezTo>
                  <a:pt x="37185" y="44424"/>
                  <a:pt x="39413" y="45773"/>
                  <a:pt x="40961" y="45773"/>
                </a:cubicBezTo>
                <a:cubicBezTo>
                  <a:pt x="40980" y="45774"/>
                  <a:pt x="41000" y="45774"/>
                  <a:pt x="41019" y="45774"/>
                </a:cubicBezTo>
                <a:cubicBezTo>
                  <a:pt x="41349" y="45774"/>
                  <a:pt x="41677" y="45693"/>
                  <a:pt x="41960" y="45523"/>
                </a:cubicBezTo>
                <a:cubicBezTo>
                  <a:pt x="43515" y="44518"/>
                  <a:pt x="42946" y="42136"/>
                  <a:pt x="42184" y="39325"/>
                </a:cubicBezTo>
                <a:close/>
                <a:moveTo>
                  <a:pt x="7981" y="30474"/>
                </a:moveTo>
                <a:cubicBezTo>
                  <a:pt x="7740" y="32143"/>
                  <a:pt x="7049" y="34271"/>
                  <a:pt x="6374" y="36352"/>
                </a:cubicBezTo>
                <a:cubicBezTo>
                  <a:pt x="5145" y="40158"/>
                  <a:pt x="3867" y="44105"/>
                  <a:pt x="5235" y="45453"/>
                </a:cubicBezTo>
                <a:cubicBezTo>
                  <a:pt x="5653" y="45865"/>
                  <a:pt x="6110" y="46040"/>
                  <a:pt x="6602" y="46040"/>
                </a:cubicBezTo>
                <a:cubicBezTo>
                  <a:pt x="7149" y="46040"/>
                  <a:pt x="7740" y="45824"/>
                  <a:pt x="8369" y="45479"/>
                </a:cubicBezTo>
                <a:lnTo>
                  <a:pt x="8369" y="45479"/>
                </a:lnTo>
                <a:cubicBezTo>
                  <a:pt x="7523" y="46038"/>
                  <a:pt x="6744" y="46414"/>
                  <a:pt x="6047" y="46414"/>
                </a:cubicBezTo>
                <a:cubicBezTo>
                  <a:pt x="5590" y="46414"/>
                  <a:pt x="5168" y="46252"/>
                  <a:pt x="4786" y="45873"/>
                </a:cubicBezTo>
                <a:cubicBezTo>
                  <a:pt x="3477" y="44564"/>
                  <a:pt x="4856" y="40528"/>
                  <a:pt x="6194" y="36622"/>
                </a:cubicBezTo>
                <a:cubicBezTo>
                  <a:pt x="6964" y="34363"/>
                  <a:pt x="7707" y="32183"/>
                  <a:pt x="7981" y="30474"/>
                </a:cubicBezTo>
                <a:close/>
                <a:moveTo>
                  <a:pt x="17900" y="40986"/>
                </a:moveTo>
                <a:cubicBezTo>
                  <a:pt x="19046" y="41517"/>
                  <a:pt x="20292" y="42813"/>
                  <a:pt x="21430" y="43995"/>
                </a:cubicBezTo>
                <a:cubicBezTo>
                  <a:pt x="22719" y="45333"/>
                  <a:pt x="23827" y="46492"/>
                  <a:pt x="24667" y="46492"/>
                </a:cubicBezTo>
                <a:cubicBezTo>
                  <a:pt x="25800" y="46492"/>
                  <a:pt x="26319" y="45938"/>
                  <a:pt x="26630" y="45173"/>
                </a:cubicBezTo>
                <a:lnTo>
                  <a:pt x="26630" y="45173"/>
                </a:lnTo>
                <a:cubicBezTo>
                  <a:pt x="26352" y="46075"/>
                  <a:pt x="25880" y="46722"/>
                  <a:pt x="24667" y="46722"/>
                </a:cubicBezTo>
                <a:cubicBezTo>
                  <a:pt x="23887" y="46722"/>
                  <a:pt x="22719" y="45473"/>
                  <a:pt x="21490" y="44155"/>
                </a:cubicBezTo>
                <a:cubicBezTo>
                  <a:pt x="20342" y="42929"/>
                  <a:pt x="19083" y="41586"/>
                  <a:pt x="17900" y="40986"/>
                </a:cubicBezTo>
                <a:close/>
                <a:moveTo>
                  <a:pt x="7876" y="30245"/>
                </a:moveTo>
                <a:lnTo>
                  <a:pt x="7876" y="30245"/>
                </a:lnTo>
                <a:cubicBezTo>
                  <a:pt x="7627" y="32002"/>
                  <a:pt x="6837" y="34312"/>
                  <a:pt x="6065" y="36572"/>
                </a:cubicBezTo>
                <a:cubicBezTo>
                  <a:pt x="4716" y="40518"/>
                  <a:pt x="3317" y="44594"/>
                  <a:pt x="4686" y="45963"/>
                </a:cubicBezTo>
                <a:cubicBezTo>
                  <a:pt x="5103" y="46377"/>
                  <a:pt x="5559" y="46554"/>
                  <a:pt x="6049" y="46554"/>
                </a:cubicBezTo>
                <a:cubicBezTo>
                  <a:pt x="6605" y="46554"/>
                  <a:pt x="7205" y="46327"/>
                  <a:pt x="7844" y="45964"/>
                </a:cubicBezTo>
                <a:lnTo>
                  <a:pt x="7844" y="45964"/>
                </a:lnTo>
                <a:cubicBezTo>
                  <a:pt x="6990" y="46548"/>
                  <a:pt x="6202" y="46938"/>
                  <a:pt x="5500" y="46938"/>
                </a:cubicBezTo>
                <a:cubicBezTo>
                  <a:pt x="5045" y="46938"/>
                  <a:pt x="4625" y="46774"/>
                  <a:pt x="4246" y="46392"/>
                </a:cubicBezTo>
                <a:cubicBezTo>
                  <a:pt x="2918" y="45074"/>
                  <a:pt x="4426" y="40888"/>
                  <a:pt x="5875" y="36842"/>
                </a:cubicBezTo>
                <a:cubicBezTo>
                  <a:pt x="6745" y="34397"/>
                  <a:pt x="7591" y="32042"/>
                  <a:pt x="7876" y="30245"/>
                </a:cubicBezTo>
                <a:close/>
                <a:moveTo>
                  <a:pt x="42760" y="40748"/>
                </a:moveTo>
                <a:cubicBezTo>
                  <a:pt x="43684" y="43574"/>
                  <a:pt x="44352" y="45967"/>
                  <a:pt x="42869" y="46872"/>
                </a:cubicBezTo>
                <a:cubicBezTo>
                  <a:pt x="42637" y="47012"/>
                  <a:pt x="42364" y="47076"/>
                  <a:pt x="42056" y="47076"/>
                </a:cubicBezTo>
                <a:cubicBezTo>
                  <a:pt x="40478" y="47076"/>
                  <a:pt x="37995" y="45403"/>
                  <a:pt x="35596" y="43765"/>
                </a:cubicBezTo>
                <a:cubicBezTo>
                  <a:pt x="34938" y="43320"/>
                  <a:pt x="34289" y="42880"/>
                  <a:pt x="33662" y="42475"/>
                </a:cubicBezTo>
                <a:lnTo>
                  <a:pt x="33662" y="42475"/>
                </a:lnTo>
                <a:cubicBezTo>
                  <a:pt x="34193" y="42803"/>
                  <a:pt x="34732" y="43150"/>
                  <a:pt x="35267" y="43495"/>
                </a:cubicBezTo>
                <a:cubicBezTo>
                  <a:pt x="37564" y="44974"/>
                  <a:pt x="39922" y="46492"/>
                  <a:pt x="41511" y="46492"/>
                </a:cubicBezTo>
                <a:lnTo>
                  <a:pt x="41511" y="46482"/>
                </a:lnTo>
                <a:cubicBezTo>
                  <a:pt x="41529" y="46483"/>
                  <a:pt x="41547" y="46483"/>
                  <a:pt x="41565" y="46483"/>
                </a:cubicBezTo>
                <a:cubicBezTo>
                  <a:pt x="41877" y="46483"/>
                  <a:pt x="42186" y="46403"/>
                  <a:pt x="42460" y="46243"/>
                </a:cubicBezTo>
                <a:cubicBezTo>
                  <a:pt x="43875" y="45351"/>
                  <a:pt x="43486" y="43266"/>
                  <a:pt x="42760" y="40748"/>
                </a:cubicBezTo>
                <a:close/>
                <a:moveTo>
                  <a:pt x="17545" y="40967"/>
                </a:moveTo>
                <a:cubicBezTo>
                  <a:pt x="18780" y="41457"/>
                  <a:pt x="20149" y="42918"/>
                  <a:pt x="21390" y="44244"/>
                </a:cubicBezTo>
                <a:cubicBezTo>
                  <a:pt x="22699" y="45643"/>
                  <a:pt x="23827" y="46852"/>
                  <a:pt x="24667" y="46852"/>
                </a:cubicBezTo>
                <a:cubicBezTo>
                  <a:pt x="25788" y="46852"/>
                  <a:pt x="26316" y="46322"/>
                  <a:pt x="26626" y="45574"/>
                </a:cubicBezTo>
                <a:lnTo>
                  <a:pt x="26626" y="45574"/>
                </a:lnTo>
                <a:cubicBezTo>
                  <a:pt x="26351" y="46459"/>
                  <a:pt x="25871" y="47082"/>
                  <a:pt x="24667" y="47082"/>
                </a:cubicBezTo>
                <a:cubicBezTo>
                  <a:pt x="23887" y="47082"/>
                  <a:pt x="22699" y="45793"/>
                  <a:pt x="21450" y="44414"/>
                </a:cubicBezTo>
                <a:cubicBezTo>
                  <a:pt x="20199" y="43043"/>
                  <a:pt x="18823" y="41535"/>
                  <a:pt x="17545" y="40967"/>
                </a:cubicBezTo>
                <a:close/>
                <a:moveTo>
                  <a:pt x="17562" y="41119"/>
                </a:moveTo>
                <a:cubicBezTo>
                  <a:pt x="18787" y="41697"/>
                  <a:pt x="20129" y="43165"/>
                  <a:pt x="21350" y="44504"/>
                </a:cubicBezTo>
                <a:cubicBezTo>
                  <a:pt x="22679" y="45963"/>
                  <a:pt x="23827" y="47212"/>
                  <a:pt x="24667" y="47212"/>
                </a:cubicBezTo>
                <a:cubicBezTo>
                  <a:pt x="25835" y="47212"/>
                  <a:pt x="26369" y="46649"/>
                  <a:pt x="26671" y="45856"/>
                </a:cubicBezTo>
                <a:lnTo>
                  <a:pt x="26671" y="45856"/>
                </a:lnTo>
                <a:cubicBezTo>
                  <a:pt x="26407" y="46791"/>
                  <a:pt x="25920" y="47451"/>
                  <a:pt x="24667" y="47451"/>
                </a:cubicBezTo>
                <a:cubicBezTo>
                  <a:pt x="23887" y="47451"/>
                  <a:pt x="22689" y="46103"/>
                  <a:pt x="21420" y="44684"/>
                </a:cubicBezTo>
                <a:cubicBezTo>
                  <a:pt x="20187" y="43293"/>
                  <a:pt x="18830" y="41772"/>
                  <a:pt x="17562" y="41119"/>
                </a:cubicBezTo>
                <a:close/>
                <a:moveTo>
                  <a:pt x="7697" y="30515"/>
                </a:moveTo>
                <a:cubicBezTo>
                  <a:pt x="7368" y="32293"/>
                  <a:pt x="6554" y="34567"/>
                  <a:pt x="5755" y="36792"/>
                </a:cubicBezTo>
                <a:cubicBezTo>
                  <a:pt x="4286" y="40878"/>
                  <a:pt x="2768" y="45104"/>
                  <a:pt x="4156" y="46482"/>
                </a:cubicBezTo>
                <a:cubicBezTo>
                  <a:pt x="4566" y="46895"/>
                  <a:pt x="5015" y="47071"/>
                  <a:pt x="5500" y="47071"/>
                </a:cubicBezTo>
                <a:cubicBezTo>
                  <a:pt x="6025" y="47071"/>
                  <a:pt x="6590" y="46865"/>
                  <a:pt x="7192" y="46528"/>
                </a:cubicBezTo>
                <a:lnTo>
                  <a:pt x="7192" y="46528"/>
                </a:lnTo>
                <a:cubicBezTo>
                  <a:pt x="6374" y="47089"/>
                  <a:pt x="5619" y="47456"/>
                  <a:pt x="4943" y="47456"/>
                </a:cubicBezTo>
                <a:cubicBezTo>
                  <a:pt x="4491" y="47456"/>
                  <a:pt x="4074" y="47292"/>
                  <a:pt x="3697" y="46912"/>
                </a:cubicBezTo>
                <a:cubicBezTo>
                  <a:pt x="2368" y="45573"/>
                  <a:pt x="3997" y="41247"/>
                  <a:pt x="5555" y="37071"/>
                </a:cubicBezTo>
                <a:cubicBezTo>
                  <a:pt x="6459" y="34664"/>
                  <a:pt x="7333" y="32334"/>
                  <a:pt x="7697" y="30515"/>
                </a:cubicBezTo>
                <a:close/>
                <a:moveTo>
                  <a:pt x="43146" y="41493"/>
                </a:moveTo>
                <a:cubicBezTo>
                  <a:pt x="44134" y="44341"/>
                  <a:pt x="44841" y="46726"/>
                  <a:pt x="43359" y="47601"/>
                </a:cubicBezTo>
                <a:cubicBezTo>
                  <a:pt x="43136" y="47735"/>
                  <a:pt x="42874" y="47796"/>
                  <a:pt x="42581" y="47796"/>
                </a:cubicBezTo>
                <a:cubicBezTo>
                  <a:pt x="40963" y="47796"/>
                  <a:pt x="38365" y="45945"/>
                  <a:pt x="35846" y="44145"/>
                </a:cubicBezTo>
                <a:cubicBezTo>
                  <a:pt x="35347" y="43789"/>
                  <a:pt x="34853" y="43436"/>
                  <a:pt x="34370" y="43100"/>
                </a:cubicBezTo>
                <a:lnTo>
                  <a:pt x="34370" y="43100"/>
                </a:lnTo>
                <a:cubicBezTo>
                  <a:pt x="34751" y="43354"/>
                  <a:pt x="35135" y="43615"/>
                  <a:pt x="35516" y="43875"/>
                </a:cubicBezTo>
                <a:cubicBezTo>
                  <a:pt x="37934" y="45523"/>
                  <a:pt x="40422" y="47212"/>
                  <a:pt x="42060" y="47212"/>
                </a:cubicBezTo>
                <a:lnTo>
                  <a:pt x="42060" y="47202"/>
                </a:lnTo>
                <a:cubicBezTo>
                  <a:pt x="42094" y="47204"/>
                  <a:pt x="42129" y="47205"/>
                  <a:pt x="42163" y="47205"/>
                </a:cubicBezTo>
                <a:cubicBezTo>
                  <a:pt x="42436" y="47205"/>
                  <a:pt x="42701" y="47134"/>
                  <a:pt x="42949" y="46992"/>
                </a:cubicBezTo>
                <a:cubicBezTo>
                  <a:pt x="44375" y="46126"/>
                  <a:pt x="43940" y="44033"/>
                  <a:pt x="43146" y="41493"/>
                </a:cubicBezTo>
                <a:close/>
                <a:moveTo>
                  <a:pt x="43594" y="42387"/>
                </a:moveTo>
                <a:cubicBezTo>
                  <a:pt x="44618" y="45183"/>
                  <a:pt x="45296" y="47501"/>
                  <a:pt x="43848" y="48341"/>
                </a:cubicBezTo>
                <a:cubicBezTo>
                  <a:pt x="43637" y="48464"/>
                  <a:pt x="43390" y="48520"/>
                  <a:pt x="43113" y="48520"/>
                </a:cubicBezTo>
                <a:cubicBezTo>
                  <a:pt x="41459" y="48520"/>
                  <a:pt x="38741" y="46493"/>
                  <a:pt x="36096" y="44524"/>
                </a:cubicBezTo>
                <a:cubicBezTo>
                  <a:pt x="35748" y="44264"/>
                  <a:pt x="35403" y="44006"/>
                  <a:pt x="35062" y="43754"/>
                </a:cubicBezTo>
                <a:lnTo>
                  <a:pt x="35062" y="43754"/>
                </a:lnTo>
                <a:cubicBezTo>
                  <a:pt x="35297" y="43921"/>
                  <a:pt x="35532" y="44088"/>
                  <a:pt x="35766" y="44254"/>
                </a:cubicBezTo>
                <a:cubicBezTo>
                  <a:pt x="38314" y="46073"/>
                  <a:pt x="40921" y="47931"/>
                  <a:pt x="42590" y="47931"/>
                </a:cubicBezTo>
                <a:cubicBezTo>
                  <a:pt x="42608" y="47932"/>
                  <a:pt x="42627" y="47932"/>
                  <a:pt x="42645" y="47932"/>
                </a:cubicBezTo>
                <a:cubicBezTo>
                  <a:pt x="42924" y="47932"/>
                  <a:pt x="43185" y="47862"/>
                  <a:pt x="43429" y="47721"/>
                </a:cubicBezTo>
                <a:cubicBezTo>
                  <a:pt x="44825" y="46892"/>
                  <a:pt x="44412" y="44868"/>
                  <a:pt x="43594" y="42387"/>
                </a:cubicBezTo>
                <a:close/>
                <a:moveTo>
                  <a:pt x="44119" y="43455"/>
                </a:moveTo>
                <a:cubicBezTo>
                  <a:pt x="45162" y="46187"/>
                  <a:pt x="45737" y="48277"/>
                  <a:pt x="44338" y="49070"/>
                </a:cubicBezTo>
                <a:cubicBezTo>
                  <a:pt x="44137" y="49184"/>
                  <a:pt x="43903" y="49237"/>
                  <a:pt x="43641" y="49237"/>
                </a:cubicBezTo>
                <a:cubicBezTo>
                  <a:pt x="41954" y="49237"/>
                  <a:pt x="39105" y="47040"/>
                  <a:pt x="36346" y="44904"/>
                </a:cubicBezTo>
                <a:cubicBezTo>
                  <a:pt x="35965" y="44610"/>
                  <a:pt x="35588" y="44318"/>
                  <a:pt x="35216" y="44033"/>
                </a:cubicBezTo>
                <a:lnTo>
                  <a:pt x="35216" y="44033"/>
                </a:lnTo>
                <a:cubicBezTo>
                  <a:pt x="35482" y="44229"/>
                  <a:pt x="35749" y="44427"/>
                  <a:pt x="36016" y="44624"/>
                </a:cubicBezTo>
                <a:cubicBezTo>
                  <a:pt x="38673" y="46612"/>
                  <a:pt x="41411" y="48650"/>
                  <a:pt x="43119" y="48650"/>
                </a:cubicBezTo>
                <a:cubicBezTo>
                  <a:pt x="43399" y="48650"/>
                  <a:pt x="43668" y="48580"/>
                  <a:pt x="43918" y="48440"/>
                </a:cubicBezTo>
                <a:cubicBezTo>
                  <a:pt x="45250" y="47674"/>
                  <a:pt x="44914" y="45792"/>
                  <a:pt x="44119" y="43455"/>
                </a:cubicBezTo>
                <a:close/>
                <a:moveTo>
                  <a:pt x="44555" y="44255"/>
                </a:moveTo>
                <a:cubicBezTo>
                  <a:pt x="45636" y="46967"/>
                  <a:pt x="46214" y="49040"/>
                  <a:pt x="44817" y="49809"/>
                </a:cubicBezTo>
                <a:cubicBezTo>
                  <a:pt x="44626" y="49915"/>
                  <a:pt x="44406" y="49964"/>
                  <a:pt x="44159" y="49964"/>
                </a:cubicBezTo>
                <a:cubicBezTo>
                  <a:pt x="42444" y="49964"/>
                  <a:pt x="39476" y="47588"/>
                  <a:pt x="36585" y="45274"/>
                </a:cubicBezTo>
                <a:cubicBezTo>
                  <a:pt x="36288" y="45036"/>
                  <a:pt x="35991" y="44799"/>
                  <a:pt x="35698" y="44566"/>
                </a:cubicBezTo>
                <a:lnTo>
                  <a:pt x="35698" y="44566"/>
                </a:lnTo>
                <a:cubicBezTo>
                  <a:pt x="35887" y="44712"/>
                  <a:pt x="36077" y="44858"/>
                  <a:pt x="36266" y="45004"/>
                </a:cubicBezTo>
                <a:cubicBezTo>
                  <a:pt x="39043" y="47162"/>
                  <a:pt x="41900" y="49370"/>
                  <a:pt x="43649" y="49370"/>
                </a:cubicBezTo>
                <a:lnTo>
                  <a:pt x="43649" y="49380"/>
                </a:lnTo>
                <a:cubicBezTo>
                  <a:pt x="43908" y="49380"/>
                  <a:pt x="44168" y="49310"/>
                  <a:pt x="44398" y="49180"/>
                </a:cubicBezTo>
                <a:cubicBezTo>
                  <a:pt x="45727" y="48435"/>
                  <a:pt x="45381" y="46581"/>
                  <a:pt x="44555" y="44255"/>
                </a:cubicBezTo>
                <a:close/>
                <a:moveTo>
                  <a:pt x="36620" y="45475"/>
                </a:moveTo>
                <a:cubicBezTo>
                  <a:pt x="39481" y="47773"/>
                  <a:pt x="42413" y="50099"/>
                  <a:pt x="44168" y="50099"/>
                </a:cubicBezTo>
                <a:cubicBezTo>
                  <a:pt x="44186" y="50100"/>
                  <a:pt x="44204" y="50100"/>
                  <a:pt x="44222" y="50100"/>
                </a:cubicBezTo>
                <a:cubicBezTo>
                  <a:pt x="44453" y="50100"/>
                  <a:pt x="44683" y="50040"/>
                  <a:pt x="44887" y="49919"/>
                </a:cubicBezTo>
                <a:cubicBezTo>
                  <a:pt x="46139" y="49237"/>
                  <a:pt x="45930" y="47633"/>
                  <a:pt x="45178" y="45499"/>
                </a:cubicBezTo>
                <a:lnTo>
                  <a:pt x="45178" y="45499"/>
                </a:lnTo>
                <a:cubicBezTo>
                  <a:pt x="46170" y="47978"/>
                  <a:pt x="46619" y="49842"/>
                  <a:pt x="45307" y="50548"/>
                </a:cubicBezTo>
                <a:cubicBezTo>
                  <a:pt x="45117" y="50648"/>
                  <a:pt x="44897" y="50698"/>
                  <a:pt x="44678" y="50698"/>
                </a:cubicBezTo>
                <a:cubicBezTo>
                  <a:pt x="42929" y="50698"/>
                  <a:pt x="39822" y="48121"/>
                  <a:pt x="36835" y="45653"/>
                </a:cubicBezTo>
                <a:cubicBezTo>
                  <a:pt x="36763" y="45594"/>
                  <a:pt x="36691" y="45534"/>
                  <a:pt x="36620" y="45475"/>
                </a:cubicBezTo>
                <a:close/>
                <a:moveTo>
                  <a:pt x="27844" y="1"/>
                </a:moveTo>
                <a:cubicBezTo>
                  <a:pt x="26963" y="1"/>
                  <a:pt x="26091" y="124"/>
                  <a:pt x="25256" y="376"/>
                </a:cubicBezTo>
                <a:cubicBezTo>
                  <a:pt x="21550" y="1485"/>
                  <a:pt x="18712" y="4512"/>
                  <a:pt x="15965" y="7440"/>
                </a:cubicBezTo>
                <a:cubicBezTo>
                  <a:pt x="14546" y="8958"/>
                  <a:pt x="13198" y="10397"/>
                  <a:pt x="11779" y="11506"/>
                </a:cubicBezTo>
                <a:cubicBezTo>
                  <a:pt x="9801" y="13054"/>
                  <a:pt x="7483" y="13304"/>
                  <a:pt x="5445" y="13514"/>
                </a:cubicBezTo>
                <a:cubicBezTo>
                  <a:pt x="2518" y="13824"/>
                  <a:pt x="0" y="14093"/>
                  <a:pt x="0" y="18249"/>
                </a:cubicBezTo>
                <a:cubicBezTo>
                  <a:pt x="0" y="20647"/>
                  <a:pt x="1739" y="22046"/>
                  <a:pt x="3577" y="23534"/>
                </a:cubicBezTo>
                <a:cubicBezTo>
                  <a:pt x="5046" y="24713"/>
                  <a:pt x="6564" y="25942"/>
                  <a:pt x="7503" y="27800"/>
                </a:cubicBezTo>
                <a:cubicBezTo>
                  <a:pt x="8302" y="29369"/>
                  <a:pt x="6844" y="33265"/>
                  <a:pt x="5425" y="37031"/>
                </a:cubicBezTo>
                <a:cubicBezTo>
                  <a:pt x="3847" y="41247"/>
                  <a:pt x="2218" y="45613"/>
                  <a:pt x="3597" y="47012"/>
                </a:cubicBezTo>
                <a:cubicBezTo>
                  <a:pt x="4009" y="47426"/>
                  <a:pt x="4459" y="47604"/>
                  <a:pt x="4943" y="47604"/>
                </a:cubicBezTo>
                <a:cubicBezTo>
                  <a:pt x="6257" y="47604"/>
                  <a:pt x="7824" y="46294"/>
                  <a:pt x="9561" y="44834"/>
                </a:cubicBezTo>
                <a:cubicBezTo>
                  <a:pt x="9602" y="44800"/>
                  <a:pt x="9642" y="44766"/>
                  <a:pt x="9683" y="44732"/>
                </a:cubicBezTo>
                <a:lnTo>
                  <a:pt x="9683" y="44732"/>
                </a:lnTo>
                <a:cubicBezTo>
                  <a:pt x="9785" y="44650"/>
                  <a:pt x="9888" y="44567"/>
                  <a:pt x="9991" y="44484"/>
                </a:cubicBezTo>
                <a:cubicBezTo>
                  <a:pt x="10279" y="44251"/>
                  <a:pt x="10574" y="44014"/>
                  <a:pt x="10873" y="43778"/>
                </a:cubicBezTo>
                <a:lnTo>
                  <a:pt x="10873" y="43778"/>
                </a:lnTo>
                <a:cubicBezTo>
                  <a:pt x="11080" y="43618"/>
                  <a:pt x="11290" y="43457"/>
                  <a:pt x="11503" y="43298"/>
                </a:cubicBezTo>
                <a:lnTo>
                  <a:pt x="11503" y="43298"/>
                </a:lnTo>
                <a:cubicBezTo>
                  <a:pt x="11644" y="43194"/>
                  <a:pt x="11787" y="43091"/>
                  <a:pt x="11931" y="42988"/>
                </a:cubicBezTo>
                <a:lnTo>
                  <a:pt x="11931" y="42988"/>
                </a:lnTo>
                <a:cubicBezTo>
                  <a:pt x="12160" y="42828"/>
                  <a:pt x="12394" y="42668"/>
                  <a:pt x="12630" y="42511"/>
                </a:cubicBezTo>
                <a:lnTo>
                  <a:pt x="12630" y="42511"/>
                </a:lnTo>
                <a:cubicBezTo>
                  <a:pt x="13224" y="42128"/>
                  <a:pt x="13841" y="41754"/>
                  <a:pt x="14474" y="41440"/>
                </a:cubicBezTo>
                <a:lnTo>
                  <a:pt x="14474" y="41440"/>
                </a:lnTo>
                <a:cubicBezTo>
                  <a:pt x="14529" y="41416"/>
                  <a:pt x="14585" y="41392"/>
                  <a:pt x="14640" y="41368"/>
                </a:cubicBezTo>
                <a:lnTo>
                  <a:pt x="14640" y="41368"/>
                </a:lnTo>
                <a:cubicBezTo>
                  <a:pt x="15139" y="41167"/>
                  <a:pt x="15644" y="41021"/>
                  <a:pt x="16155" y="40948"/>
                </a:cubicBezTo>
                <a:cubicBezTo>
                  <a:pt x="16229" y="40937"/>
                  <a:pt x="16304" y="40932"/>
                  <a:pt x="16380" y="40932"/>
                </a:cubicBezTo>
                <a:cubicBezTo>
                  <a:pt x="17895" y="40932"/>
                  <a:pt x="19702" y="42966"/>
                  <a:pt x="21320" y="44774"/>
                </a:cubicBezTo>
                <a:cubicBezTo>
                  <a:pt x="22669" y="46283"/>
                  <a:pt x="23827" y="47591"/>
                  <a:pt x="24667" y="47591"/>
                </a:cubicBezTo>
                <a:cubicBezTo>
                  <a:pt x="26575" y="47591"/>
                  <a:pt x="26815" y="46103"/>
                  <a:pt x="27064" y="44534"/>
                </a:cubicBezTo>
                <a:cubicBezTo>
                  <a:pt x="27284" y="43146"/>
                  <a:pt x="27514" y="41717"/>
                  <a:pt x="28883" y="41078"/>
                </a:cubicBezTo>
                <a:cubicBezTo>
                  <a:pt x="29025" y="41011"/>
                  <a:pt x="29187" y="40980"/>
                  <a:pt x="29366" y="40980"/>
                </a:cubicBezTo>
                <a:cubicBezTo>
                  <a:pt x="30949" y="40980"/>
                  <a:pt x="33891" y="43412"/>
                  <a:pt x="36745" y="45763"/>
                </a:cubicBezTo>
                <a:cubicBezTo>
                  <a:pt x="39762" y="48261"/>
                  <a:pt x="42879" y="50828"/>
                  <a:pt x="44688" y="50828"/>
                </a:cubicBezTo>
                <a:cubicBezTo>
                  <a:pt x="44707" y="50829"/>
                  <a:pt x="44727" y="50829"/>
                  <a:pt x="44747" y="50829"/>
                </a:cubicBezTo>
                <a:cubicBezTo>
                  <a:pt x="44965" y="50829"/>
                  <a:pt x="45175" y="50779"/>
                  <a:pt x="45367" y="50678"/>
                </a:cubicBezTo>
                <a:cubicBezTo>
                  <a:pt x="47165" y="49709"/>
                  <a:pt x="45916" y="46832"/>
                  <a:pt x="44338" y="43185"/>
                </a:cubicBezTo>
                <a:cubicBezTo>
                  <a:pt x="42909" y="39869"/>
                  <a:pt x="41281" y="36122"/>
                  <a:pt x="41491" y="32785"/>
                </a:cubicBezTo>
                <a:cubicBezTo>
                  <a:pt x="41640" y="30278"/>
                  <a:pt x="43808" y="28539"/>
                  <a:pt x="45537" y="27141"/>
                </a:cubicBezTo>
                <a:cubicBezTo>
                  <a:pt x="46785" y="26142"/>
                  <a:pt x="47854" y="25273"/>
                  <a:pt x="47854" y="24393"/>
                </a:cubicBezTo>
                <a:cubicBezTo>
                  <a:pt x="47854" y="21486"/>
                  <a:pt x="45627" y="20058"/>
                  <a:pt x="43479" y="18669"/>
                </a:cubicBezTo>
                <a:cubicBezTo>
                  <a:pt x="41401" y="17330"/>
                  <a:pt x="39443" y="16061"/>
                  <a:pt x="39323" y="13584"/>
                </a:cubicBezTo>
                <a:cubicBezTo>
                  <a:pt x="39083" y="8439"/>
                  <a:pt x="37115" y="4303"/>
                  <a:pt x="33778" y="1925"/>
                </a:cubicBezTo>
                <a:cubicBezTo>
                  <a:pt x="31989" y="667"/>
                  <a:pt x="29893" y="1"/>
                  <a:pt x="27844" y="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">
  <p:cSld name="CUSTOM_3"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45"/>
          <p:cNvSpPr txBox="1"/>
          <p:nvPr>
            <p:ph hasCustomPrompt="1" type="title"/>
          </p:nvPr>
        </p:nvSpPr>
        <p:spPr>
          <a:xfrm>
            <a:off x="1702650" y="615475"/>
            <a:ext cx="5738700" cy="52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b="1"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415" name="Google Shape;415;p45"/>
          <p:cNvSpPr txBox="1"/>
          <p:nvPr>
            <p:ph idx="1" type="subTitle"/>
          </p:nvPr>
        </p:nvSpPr>
        <p:spPr>
          <a:xfrm>
            <a:off x="2466600" y="1137600"/>
            <a:ext cx="4210800" cy="46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416" name="Google Shape;416;p45"/>
          <p:cNvSpPr txBox="1"/>
          <p:nvPr>
            <p:ph hasCustomPrompt="1" idx="2" type="title"/>
          </p:nvPr>
        </p:nvSpPr>
        <p:spPr>
          <a:xfrm>
            <a:off x="1702650" y="2187525"/>
            <a:ext cx="5738700" cy="52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b="1"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417" name="Google Shape;417;p45"/>
          <p:cNvSpPr txBox="1"/>
          <p:nvPr>
            <p:ph idx="3" type="subTitle"/>
          </p:nvPr>
        </p:nvSpPr>
        <p:spPr>
          <a:xfrm>
            <a:off x="2466600" y="2709525"/>
            <a:ext cx="4210800" cy="46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418" name="Google Shape;418;p45"/>
          <p:cNvSpPr txBox="1"/>
          <p:nvPr>
            <p:ph hasCustomPrompt="1" idx="4" type="title"/>
          </p:nvPr>
        </p:nvSpPr>
        <p:spPr>
          <a:xfrm>
            <a:off x="1702650" y="3699275"/>
            <a:ext cx="5738700" cy="52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b="1"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419" name="Google Shape;419;p45"/>
          <p:cNvSpPr txBox="1"/>
          <p:nvPr>
            <p:ph idx="5" type="subTitle"/>
          </p:nvPr>
        </p:nvSpPr>
        <p:spPr>
          <a:xfrm>
            <a:off x="2119800" y="4221275"/>
            <a:ext cx="4904400" cy="46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420" name="Google Shape;420;p45"/>
          <p:cNvSpPr/>
          <p:nvPr/>
        </p:nvSpPr>
        <p:spPr>
          <a:xfrm flipH="1" rot="-5400000">
            <a:off x="7804758" y="1678413"/>
            <a:ext cx="2090395" cy="588089"/>
          </a:xfrm>
          <a:custGeom>
            <a:rect b="b" l="l" r="r" t="t"/>
            <a:pathLst>
              <a:path extrusionOk="0" h="41226" w="81370">
                <a:moveTo>
                  <a:pt x="7246" y="20979"/>
                </a:moveTo>
                <a:cubicBezTo>
                  <a:pt x="10005" y="20979"/>
                  <a:pt x="14757" y="23807"/>
                  <a:pt x="19756" y="26779"/>
                </a:cubicBezTo>
                <a:cubicBezTo>
                  <a:pt x="25029" y="29899"/>
                  <a:pt x="30710" y="33269"/>
                  <a:pt x="35396" y="34272"/>
                </a:cubicBezTo>
                <a:lnTo>
                  <a:pt x="35396" y="34272"/>
                </a:lnTo>
                <a:cubicBezTo>
                  <a:pt x="30897" y="33432"/>
                  <a:pt x="25297" y="30179"/>
                  <a:pt x="20169" y="27217"/>
                </a:cubicBezTo>
                <a:cubicBezTo>
                  <a:pt x="15057" y="24277"/>
                  <a:pt x="10561" y="21694"/>
                  <a:pt x="7688" y="21694"/>
                </a:cubicBezTo>
                <a:cubicBezTo>
                  <a:pt x="7285" y="21694"/>
                  <a:pt x="6913" y="21745"/>
                  <a:pt x="6577" y="21853"/>
                </a:cubicBezTo>
                <a:cubicBezTo>
                  <a:pt x="2863" y="23014"/>
                  <a:pt x="1677" y="25335"/>
                  <a:pt x="1470" y="28120"/>
                </a:cubicBezTo>
                <a:cubicBezTo>
                  <a:pt x="1419" y="24896"/>
                  <a:pt x="2373" y="22343"/>
                  <a:pt x="6345" y="21105"/>
                </a:cubicBezTo>
                <a:cubicBezTo>
                  <a:pt x="6615" y="21020"/>
                  <a:pt x="6916" y="20979"/>
                  <a:pt x="7246" y="20979"/>
                </a:cubicBezTo>
                <a:close/>
                <a:moveTo>
                  <a:pt x="7671" y="22135"/>
                </a:moveTo>
                <a:cubicBezTo>
                  <a:pt x="10417" y="22135"/>
                  <a:pt x="15055" y="24814"/>
                  <a:pt x="19937" y="27656"/>
                </a:cubicBezTo>
                <a:cubicBezTo>
                  <a:pt x="24955" y="30545"/>
                  <a:pt x="30439" y="33736"/>
                  <a:pt x="34975" y="34670"/>
                </a:cubicBezTo>
                <a:lnTo>
                  <a:pt x="34975" y="34670"/>
                </a:lnTo>
                <a:cubicBezTo>
                  <a:pt x="30628" y="33918"/>
                  <a:pt x="25231" y="30880"/>
                  <a:pt x="20298" y="28120"/>
                </a:cubicBezTo>
                <a:lnTo>
                  <a:pt x="20298" y="28120"/>
                </a:lnTo>
                <a:cubicBezTo>
                  <a:pt x="20298" y="28120"/>
                  <a:pt x="20298" y="28120"/>
                  <a:pt x="20298" y="28120"/>
                </a:cubicBezTo>
                <a:cubicBezTo>
                  <a:pt x="15308" y="25298"/>
                  <a:pt x="10912" y="22832"/>
                  <a:pt x="8077" y="22832"/>
                </a:cubicBezTo>
                <a:cubicBezTo>
                  <a:pt x="7673" y="22832"/>
                  <a:pt x="7301" y="22882"/>
                  <a:pt x="6964" y="22988"/>
                </a:cubicBezTo>
                <a:cubicBezTo>
                  <a:pt x="3276" y="24148"/>
                  <a:pt x="2115" y="26444"/>
                  <a:pt x="1883" y="29203"/>
                </a:cubicBezTo>
                <a:cubicBezTo>
                  <a:pt x="1883" y="29204"/>
                  <a:pt x="1883" y="29205"/>
                  <a:pt x="1883" y="29206"/>
                </a:cubicBezTo>
                <a:lnTo>
                  <a:pt x="1883" y="29206"/>
                </a:lnTo>
                <a:cubicBezTo>
                  <a:pt x="1883" y="29198"/>
                  <a:pt x="1883" y="29190"/>
                  <a:pt x="1883" y="29183"/>
                </a:cubicBezTo>
                <a:lnTo>
                  <a:pt x="1883" y="29183"/>
                </a:lnTo>
                <a:cubicBezTo>
                  <a:pt x="1883" y="29181"/>
                  <a:pt x="1883" y="29179"/>
                  <a:pt x="1883" y="29178"/>
                </a:cubicBezTo>
                <a:cubicBezTo>
                  <a:pt x="1883" y="28316"/>
                  <a:pt x="1950" y="27501"/>
                  <a:pt x="2126" y="26747"/>
                </a:cubicBezTo>
                <a:lnTo>
                  <a:pt x="2126" y="26747"/>
                </a:lnTo>
                <a:cubicBezTo>
                  <a:pt x="2604" y="24742"/>
                  <a:pt x="3880" y="23160"/>
                  <a:pt x="6732" y="22266"/>
                </a:cubicBezTo>
                <a:cubicBezTo>
                  <a:pt x="7013" y="22177"/>
                  <a:pt x="7327" y="22135"/>
                  <a:pt x="7671" y="22135"/>
                </a:cubicBezTo>
                <a:close/>
                <a:moveTo>
                  <a:pt x="8075" y="23341"/>
                </a:moveTo>
                <a:cubicBezTo>
                  <a:pt x="10806" y="23341"/>
                  <a:pt x="15328" y="25869"/>
                  <a:pt x="20091" y="28559"/>
                </a:cubicBezTo>
                <a:cubicBezTo>
                  <a:pt x="24845" y="31229"/>
                  <a:pt x="30063" y="34156"/>
                  <a:pt x="34399" y="35061"/>
                </a:cubicBezTo>
                <a:lnTo>
                  <a:pt x="34399" y="35061"/>
                </a:lnTo>
                <a:cubicBezTo>
                  <a:pt x="30235" y="34338"/>
                  <a:pt x="25128" y="31543"/>
                  <a:pt x="20460" y="29001"/>
                </a:cubicBezTo>
                <a:lnTo>
                  <a:pt x="20460" y="29001"/>
                </a:lnTo>
                <a:cubicBezTo>
                  <a:pt x="20457" y="29000"/>
                  <a:pt x="20455" y="28998"/>
                  <a:pt x="20452" y="28997"/>
                </a:cubicBezTo>
                <a:cubicBezTo>
                  <a:pt x="15609" y="26351"/>
                  <a:pt x="11331" y="24037"/>
                  <a:pt x="8500" y="24037"/>
                </a:cubicBezTo>
                <a:cubicBezTo>
                  <a:pt x="8074" y="24037"/>
                  <a:pt x="7682" y="24089"/>
                  <a:pt x="7325" y="24200"/>
                </a:cubicBezTo>
                <a:cubicBezTo>
                  <a:pt x="3663" y="25360"/>
                  <a:pt x="2528" y="27630"/>
                  <a:pt x="2296" y="30389"/>
                </a:cubicBezTo>
                <a:lnTo>
                  <a:pt x="2296" y="30389"/>
                </a:lnTo>
                <a:cubicBezTo>
                  <a:pt x="2301" y="27229"/>
                  <a:pt x="3209" y="24712"/>
                  <a:pt x="7093" y="23478"/>
                </a:cubicBezTo>
                <a:cubicBezTo>
                  <a:pt x="7387" y="23385"/>
                  <a:pt x="7715" y="23341"/>
                  <a:pt x="8075" y="23341"/>
                </a:cubicBezTo>
                <a:close/>
                <a:moveTo>
                  <a:pt x="8501" y="24496"/>
                </a:moveTo>
                <a:cubicBezTo>
                  <a:pt x="11215" y="24496"/>
                  <a:pt x="15621" y="26893"/>
                  <a:pt x="20246" y="29410"/>
                </a:cubicBezTo>
                <a:cubicBezTo>
                  <a:pt x="25036" y="31997"/>
                  <a:pt x="30285" y="34864"/>
                  <a:pt x="34576" y="35560"/>
                </a:cubicBezTo>
                <a:lnTo>
                  <a:pt x="34576" y="35560"/>
                </a:lnTo>
                <a:cubicBezTo>
                  <a:pt x="30443" y="35034"/>
                  <a:pt x="25310" y="32327"/>
                  <a:pt x="20633" y="29874"/>
                </a:cubicBezTo>
                <a:cubicBezTo>
                  <a:pt x="15909" y="27378"/>
                  <a:pt x="11743" y="25191"/>
                  <a:pt x="8951" y="25191"/>
                </a:cubicBezTo>
                <a:cubicBezTo>
                  <a:pt x="8511" y="25191"/>
                  <a:pt x="8106" y="25245"/>
                  <a:pt x="7738" y="25361"/>
                </a:cubicBezTo>
                <a:cubicBezTo>
                  <a:pt x="6319" y="25813"/>
                  <a:pt x="5286" y="26434"/>
                  <a:pt x="4537" y="27185"/>
                </a:cubicBezTo>
                <a:lnTo>
                  <a:pt x="4537" y="27185"/>
                </a:lnTo>
                <a:cubicBezTo>
                  <a:pt x="3364" y="28356"/>
                  <a:pt x="2882" y="29853"/>
                  <a:pt x="2708" y="31525"/>
                </a:cubicBezTo>
                <a:cubicBezTo>
                  <a:pt x="2734" y="28378"/>
                  <a:pt x="3611" y="25851"/>
                  <a:pt x="7480" y="24638"/>
                </a:cubicBezTo>
                <a:cubicBezTo>
                  <a:pt x="7785" y="24542"/>
                  <a:pt x="8127" y="24496"/>
                  <a:pt x="8501" y="24496"/>
                </a:cubicBezTo>
                <a:close/>
                <a:moveTo>
                  <a:pt x="9363" y="26855"/>
                </a:moveTo>
                <a:cubicBezTo>
                  <a:pt x="12053" y="26855"/>
                  <a:pt x="16198" y="28951"/>
                  <a:pt x="20556" y="31163"/>
                </a:cubicBezTo>
                <a:cubicBezTo>
                  <a:pt x="23776" y="32793"/>
                  <a:pt x="27225" y="34537"/>
                  <a:pt x="30415" y="35568"/>
                </a:cubicBezTo>
                <a:lnTo>
                  <a:pt x="30415" y="35568"/>
                </a:lnTo>
                <a:cubicBezTo>
                  <a:pt x="27373" y="34633"/>
                  <a:pt x="24054" y="33037"/>
                  <a:pt x="20968" y="31550"/>
                </a:cubicBezTo>
                <a:cubicBezTo>
                  <a:pt x="16709" y="29487"/>
                  <a:pt x="12656" y="27517"/>
                  <a:pt x="9858" y="27517"/>
                </a:cubicBezTo>
                <a:cubicBezTo>
                  <a:pt x="9369" y="27517"/>
                  <a:pt x="8918" y="27577"/>
                  <a:pt x="8511" y="27707"/>
                </a:cubicBezTo>
                <a:cubicBezTo>
                  <a:pt x="7242" y="28109"/>
                  <a:pt x="6286" y="28653"/>
                  <a:pt x="5568" y="29309"/>
                </a:cubicBezTo>
                <a:lnTo>
                  <a:pt x="5568" y="29309"/>
                </a:lnTo>
                <a:cubicBezTo>
                  <a:pt x="4281" y="30452"/>
                  <a:pt x="3736" y="31940"/>
                  <a:pt x="3495" y="33587"/>
                </a:cubicBezTo>
                <a:lnTo>
                  <a:pt x="3495" y="33587"/>
                </a:lnTo>
                <a:cubicBezTo>
                  <a:pt x="3642" y="30608"/>
                  <a:pt x="4513" y="28183"/>
                  <a:pt x="8228" y="27011"/>
                </a:cubicBezTo>
                <a:cubicBezTo>
                  <a:pt x="8568" y="26904"/>
                  <a:pt x="8948" y="26855"/>
                  <a:pt x="9363" y="26855"/>
                </a:cubicBezTo>
                <a:close/>
                <a:moveTo>
                  <a:pt x="9787" y="28058"/>
                </a:moveTo>
                <a:cubicBezTo>
                  <a:pt x="12455" y="28058"/>
                  <a:pt x="16478" y="30002"/>
                  <a:pt x="20710" y="32040"/>
                </a:cubicBezTo>
                <a:cubicBezTo>
                  <a:pt x="23359" y="33338"/>
                  <a:pt x="26055" y="34648"/>
                  <a:pt x="28605" y="35589"/>
                </a:cubicBezTo>
                <a:lnTo>
                  <a:pt x="28605" y="35589"/>
                </a:lnTo>
                <a:cubicBezTo>
                  <a:pt x="26133" y="34737"/>
                  <a:pt x="23540" y="33553"/>
                  <a:pt x="21097" y="32427"/>
                </a:cubicBezTo>
                <a:cubicBezTo>
                  <a:pt x="16995" y="30517"/>
                  <a:pt x="13076" y="28717"/>
                  <a:pt x="10307" y="28717"/>
                </a:cubicBezTo>
                <a:cubicBezTo>
                  <a:pt x="9786" y="28717"/>
                  <a:pt x="9306" y="28781"/>
                  <a:pt x="8872" y="28920"/>
                </a:cubicBezTo>
                <a:cubicBezTo>
                  <a:pt x="7396" y="29383"/>
                  <a:pt x="6351" y="30041"/>
                  <a:pt x="5607" y="30840"/>
                </a:cubicBezTo>
                <a:lnTo>
                  <a:pt x="5607" y="30840"/>
                </a:lnTo>
                <a:cubicBezTo>
                  <a:pt x="4515" y="31999"/>
                  <a:pt x="4061" y="33460"/>
                  <a:pt x="3845" y="35068"/>
                </a:cubicBezTo>
                <a:lnTo>
                  <a:pt x="3845" y="35068"/>
                </a:lnTo>
                <a:cubicBezTo>
                  <a:pt x="4004" y="31941"/>
                  <a:pt x="4763" y="29404"/>
                  <a:pt x="8589" y="28198"/>
                </a:cubicBezTo>
                <a:lnTo>
                  <a:pt x="8589" y="28223"/>
                </a:lnTo>
                <a:cubicBezTo>
                  <a:pt x="8948" y="28111"/>
                  <a:pt x="9349" y="28058"/>
                  <a:pt x="9787" y="28058"/>
                </a:cubicBezTo>
                <a:close/>
                <a:moveTo>
                  <a:pt x="8921" y="25676"/>
                </a:moveTo>
                <a:cubicBezTo>
                  <a:pt x="11635" y="25676"/>
                  <a:pt x="15920" y="27922"/>
                  <a:pt x="20401" y="30287"/>
                </a:cubicBezTo>
                <a:cubicBezTo>
                  <a:pt x="24623" y="32516"/>
                  <a:pt x="29216" y="34920"/>
                  <a:pt x="33156" y="35794"/>
                </a:cubicBezTo>
                <a:lnTo>
                  <a:pt x="33156" y="35794"/>
                </a:lnTo>
                <a:cubicBezTo>
                  <a:pt x="29369" y="35061"/>
                  <a:pt x="24907" y="32796"/>
                  <a:pt x="20788" y="30725"/>
                </a:cubicBezTo>
                <a:cubicBezTo>
                  <a:pt x="16386" y="28502"/>
                  <a:pt x="12176" y="26375"/>
                  <a:pt x="9363" y="26375"/>
                </a:cubicBezTo>
                <a:cubicBezTo>
                  <a:pt x="8913" y="26375"/>
                  <a:pt x="8498" y="26429"/>
                  <a:pt x="8124" y="26547"/>
                </a:cubicBezTo>
                <a:cubicBezTo>
                  <a:pt x="7857" y="26633"/>
                  <a:pt x="7603" y="26725"/>
                  <a:pt x="7363" y="26823"/>
                </a:cubicBezTo>
                <a:lnTo>
                  <a:pt x="7363" y="26823"/>
                </a:lnTo>
                <a:cubicBezTo>
                  <a:pt x="4320" y="28021"/>
                  <a:pt x="3361" y="30159"/>
                  <a:pt x="3096" y="32677"/>
                </a:cubicBezTo>
                <a:lnTo>
                  <a:pt x="3096" y="32677"/>
                </a:lnTo>
                <a:cubicBezTo>
                  <a:pt x="3179" y="29572"/>
                  <a:pt x="4012" y="27032"/>
                  <a:pt x="7841" y="25825"/>
                </a:cubicBezTo>
                <a:cubicBezTo>
                  <a:pt x="8165" y="25723"/>
                  <a:pt x="8526" y="25676"/>
                  <a:pt x="8921" y="25676"/>
                </a:cubicBezTo>
                <a:close/>
                <a:moveTo>
                  <a:pt x="10267" y="29227"/>
                </a:moveTo>
                <a:cubicBezTo>
                  <a:pt x="12910" y="29227"/>
                  <a:pt x="16795" y="31031"/>
                  <a:pt x="20865" y="32891"/>
                </a:cubicBezTo>
                <a:cubicBezTo>
                  <a:pt x="24544" y="34599"/>
                  <a:pt x="28312" y="36328"/>
                  <a:pt x="31627" y="37014"/>
                </a:cubicBezTo>
                <a:lnTo>
                  <a:pt x="31627" y="37014"/>
                </a:lnTo>
                <a:cubicBezTo>
                  <a:pt x="28481" y="36468"/>
                  <a:pt x="24850" y="34886"/>
                  <a:pt x="21281" y="33339"/>
                </a:cubicBezTo>
                <a:lnTo>
                  <a:pt x="21281" y="33339"/>
                </a:lnTo>
                <a:cubicBezTo>
                  <a:pt x="21254" y="33327"/>
                  <a:pt x="21227" y="33316"/>
                  <a:pt x="21200" y="33304"/>
                </a:cubicBezTo>
                <a:lnTo>
                  <a:pt x="21200" y="33304"/>
                </a:lnTo>
                <a:cubicBezTo>
                  <a:pt x="21200" y="33304"/>
                  <a:pt x="21200" y="33304"/>
                  <a:pt x="21200" y="33304"/>
                </a:cubicBezTo>
                <a:lnTo>
                  <a:pt x="21200" y="33278"/>
                </a:lnTo>
                <a:cubicBezTo>
                  <a:pt x="17253" y="31562"/>
                  <a:pt x="13466" y="29917"/>
                  <a:pt x="10730" y="29917"/>
                </a:cubicBezTo>
                <a:cubicBezTo>
                  <a:pt x="10177" y="29917"/>
                  <a:pt x="9667" y="29984"/>
                  <a:pt x="9208" y="30132"/>
                </a:cubicBezTo>
                <a:cubicBezTo>
                  <a:pt x="7463" y="30680"/>
                  <a:pt x="6326" y="31512"/>
                  <a:pt x="5568" y="32530"/>
                </a:cubicBezTo>
                <a:lnTo>
                  <a:pt x="5568" y="32530"/>
                </a:lnTo>
                <a:cubicBezTo>
                  <a:pt x="4856" y="33475"/>
                  <a:pt x="4479" y="34581"/>
                  <a:pt x="4251" y="35774"/>
                </a:cubicBezTo>
                <a:lnTo>
                  <a:pt x="4251" y="35774"/>
                </a:lnTo>
                <a:cubicBezTo>
                  <a:pt x="4217" y="35945"/>
                  <a:pt x="4186" y="36119"/>
                  <a:pt x="4157" y="36294"/>
                </a:cubicBezTo>
                <a:lnTo>
                  <a:pt x="4157" y="36294"/>
                </a:lnTo>
                <a:cubicBezTo>
                  <a:pt x="4419" y="33197"/>
                  <a:pt x="5129" y="30615"/>
                  <a:pt x="8975" y="29410"/>
                </a:cubicBezTo>
                <a:cubicBezTo>
                  <a:pt x="9362" y="29285"/>
                  <a:pt x="9795" y="29227"/>
                  <a:pt x="10267" y="29227"/>
                </a:cubicBezTo>
                <a:close/>
                <a:moveTo>
                  <a:pt x="10755" y="30401"/>
                </a:moveTo>
                <a:cubicBezTo>
                  <a:pt x="13379" y="30401"/>
                  <a:pt x="17109" y="32036"/>
                  <a:pt x="21020" y="33743"/>
                </a:cubicBezTo>
                <a:cubicBezTo>
                  <a:pt x="24497" y="35240"/>
                  <a:pt x="28064" y="36804"/>
                  <a:pt x="31214" y="37421"/>
                </a:cubicBezTo>
                <a:lnTo>
                  <a:pt x="31214" y="37421"/>
                </a:lnTo>
                <a:cubicBezTo>
                  <a:pt x="28210" y="36949"/>
                  <a:pt x="24777" y="35547"/>
                  <a:pt x="21429" y="34160"/>
                </a:cubicBezTo>
                <a:lnTo>
                  <a:pt x="21429" y="34160"/>
                </a:lnTo>
                <a:cubicBezTo>
                  <a:pt x="21404" y="34150"/>
                  <a:pt x="21380" y="34140"/>
                  <a:pt x="21355" y="34129"/>
                </a:cubicBezTo>
                <a:cubicBezTo>
                  <a:pt x="17551" y="32565"/>
                  <a:pt x="13920" y="31088"/>
                  <a:pt x="11229" y="31088"/>
                </a:cubicBezTo>
                <a:cubicBezTo>
                  <a:pt x="11096" y="31088"/>
                  <a:pt x="10966" y="31092"/>
                  <a:pt x="10838" y="31099"/>
                </a:cubicBezTo>
                <a:lnTo>
                  <a:pt x="10838" y="31099"/>
                </a:lnTo>
                <a:cubicBezTo>
                  <a:pt x="10384" y="31122"/>
                  <a:pt x="9959" y="31193"/>
                  <a:pt x="9569" y="31318"/>
                </a:cubicBezTo>
                <a:cubicBezTo>
                  <a:pt x="5975" y="32448"/>
                  <a:pt x="4962" y="34778"/>
                  <a:pt x="4469" y="37444"/>
                </a:cubicBezTo>
                <a:lnTo>
                  <a:pt x="4469" y="37444"/>
                </a:lnTo>
                <a:cubicBezTo>
                  <a:pt x="4807" y="34377"/>
                  <a:pt x="5520" y="31800"/>
                  <a:pt x="9362" y="30596"/>
                </a:cubicBezTo>
                <a:cubicBezTo>
                  <a:pt x="9781" y="30462"/>
                  <a:pt x="10247" y="30401"/>
                  <a:pt x="10755" y="30401"/>
                </a:cubicBezTo>
                <a:close/>
                <a:moveTo>
                  <a:pt x="11223" y="31573"/>
                </a:moveTo>
                <a:cubicBezTo>
                  <a:pt x="13813" y="31573"/>
                  <a:pt x="17406" y="33039"/>
                  <a:pt x="21174" y="34594"/>
                </a:cubicBezTo>
                <a:cubicBezTo>
                  <a:pt x="24163" y="35802"/>
                  <a:pt x="27208" y="37049"/>
                  <a:pt x="29990" y="37678"/>
                </a:cubicBezTo>
                <a:lnTo>
                  <a:pt x="29990" y="37678"/>
                </a:lnTo>
                <a:cubicBezTo>
                  <a:pt x="27333" y="37167"/>
                  <a:pt x="24403" y="36042"/>
                  <a:pt x="21510" y="34955"/>
                </a:cubicBezTo>
                <a:lnTo>
                  <a:pt x="21510" y="34955"/>
                </a:lnTo>
                <a:cubicBezTo>
                  <a:pt x="21510" y="34955"/>
                  <a:pt x="21510" y="34955"/>
                  <a:pt x="21510" y="34955"/>
                </a:cubicBezTo>
                <a:cubicBezTo>
                  <a:pt x="17868" y="33560"/>
                  <a:pt x="14394" y="32233"/>
                  <a:pt x="11739" y="32233"/>
                </a:cubicBezTo>
                <a:cubicBezTo>
                  <a:pt x="11103" y="32233"/>
                  <a:pt x="10514" y="32309"/>
                  <a:pt x="9981" y="32479"/>
                </a:cubicBezTo>
                <a:cubicBezTo>
                  <a:pt x="7473" y="33274"/>
                  <a:pt x="6223" y="34638"/>
                  <a:pt x="5502" y="36280"/>
                </a:cubicBezTo>
                <a:lnTo>
                  <a:pt x="5502" y="36280"/>
                </a:lnTo>
                <a:cubicBezTo>
                  <a:pt x="5168" y="37030"/>
                  <a:pt x="4942" y="37839"/>
                  <a:pt x="4756" y="38675"/>
                </a:cubicBezTo>
                <a:lnTo>
                  <a:pt x="4756" y="38675"/>
                </a:lnTo>
                <a:cubicBezTo>
                  <a:pt x="5195" y="35585"/>
                  <a:pt x="5884" y="32985"/>
                  <a:pt x="9723" y="31757"/>
                </a:cubicBezTo>
                <a:lnTo>
                  <a:pt x="9723" y="31782"/>
                </a:lnTo>
                <a:cubicBezTo>
                  <a:pt x="10173" y="31638"/>
                  <a:pt x="10676" y="31573"/>
                  <a:pt x="11223" y="31573"/>
                </a:cubicBezTo>
                <a:close/>
                <a:moveTo>
                  <a:pt x="11727" y="32745"/>
                </a:moveTo>
                <a:cubicBezTo>
                  <a:pt x="14286" y="32745"/>
                  <a:pt x="17723" y="34061"/>
                  <a:pt x="21329" y="35445"/>
                </a:cubicBezTo>
                <a:cubicBezTo>
                  <a:pt x="24027" y="36459"/>
                  <a:pt x="26760" y="37491"/>
                  <a:pt x="29303" y="38058"/>
                </a:cubicBezTo>
                <a:lnTo>
                  <a:pt x="29303" y="38058"/>
                </a:lnTo>
                <a:cubicBezTo>
                  <a:pt x="28563" y="37917"/>
                  <a:pt x="27805" y="37734"/>
                  <a:pt x="27035" y="37521"/>
                </a:cubicBezTo>
                <a:lnTo>
                  <a:pt x="27035" y="37521"/>
                </a:lnTo>
                <a:cubicBezTo>
                  <a:pt x="25282" y="37034"/>
                  <a:pt x="23469" y="36403"/>
                  <a:pt x="21690" y="35780"/>
                </a:cubicBezTo>
                <a:cubicBezTo>
                  <a:pt x="21272" y="35636"/>
                  <a:pt x="20856" y="35492"/>
                  <a:pt x="20443" y="35351"/>
                </a:cubicBezTo>
                <a:lnTo>
                  <a:pt x="20443" y="35351"/>
                </a:lnTo>
                <a:cubicBezTo>
                  <a:pt x="17425" y="34300"/>
                  <a:pt x="14572" y="33399"/>
                  <a:pt x="12267" y="33399"/>
                </a:cubicBezTo>
                <a:cubicBezTo>
                  <a:pt x="11572" y="33399"/>
                  <a:pt x="10927" y="33481"/>
                  <a:pt x="10342" y="33665"/>
                </a:cubicBezTo>
                <a:cubicBezTo>
                  <a:pt x="8316" y="34317"/>
                  <a:pt x="7107" y="35343"/>
                  <a:pt x="6313" y="36580"/>
                </a:cubicBezTo>
                <a:lnTo>
                  <a:pt x="6313" y="36580"/>
                </a:lnTo>
                <a:cubicBezTo>
                  <a:pt x="5719" y="37500"/>
                  <a:pt x="5352" y="38542"/>
                  <a:pt x="5047" y="39637"/>
                </a:cubicBezTo>
                <a:lnTo>
                  <a:pt x="5047" y="39637"/>
                </a:lnTo>
                <a:cubicBezTo>
                  <a:pt x="5602" y="36677"/>
                  <a:pt x="6347" y="34157"/>
                  <a:pt x="10110" y="32969"/>
                </a:cubicBezTo>
                <a:cubicBezTo>
                  <a:pt x="10597" y="32815"/>
                  <a:pt x="11139" y="32745"/>
                  <a:pt x="11727" y="32745"/>
                </a:cubicBezTo>
                <a:close/>
                <a:moveTo>
                  <a:pt x="12266" y="33912"/>
                </a:moveTo>
                <a:cubicBezTo>
                  <a:pt x="14788" y="33916"/>
                  <a:pt x="18067" y="35056"/>
                  <a:pt x="21510" y="36244"/>
                </a:cubicBezTo>
                <a:cubicBezTo>
                  <a:pt x="23297" y="36877"/>
                  <a:pt x="25113" y="37509"/>
                  <a:pt x="26875" y="37999"/>
                </a:cubicBezTo>
                <a:lnTo>
                  <a:pt x="26875" y="37999"/>
                </a:lnTo>
                <a:cubicBezTo>
                  <a:pt x="25238" y="37594"/>
                  <a:pt x="23546" y="37061"/>
                  <a:pt x="21871" y="36528"/>
                </a:cubicBezTo>
                <a:cubicBezTo>
                  <a:pt x="18596" y="35496"/>
                  <a:pt x="15443" y="34510"/>
                  <a:pt x="12883" y="34510"/>
                </a:cubicBezTo>
                <a:cubicBezTo>
                  <a:pt x="12116" y="34510"/>
                  <a:pt x="11403" y="34598"/>
                  <a:pt x="10755" y="34800"/>
                </a:cubicBezTo>
                <a:cubicBezTo>
                  <a:pt x="9321" y="35255"/>
                  <a:pt x="8294" y="35899"/>
                  <a:pt x="7524" y="36673"/>
                </a:cubicBezTo>
                <a:lnTo>
                  <a:pt x="7524" y="36673"/>
                </a:lnTo>
                <a:cubicBezTo>
                  <a:pt x="7515" y="36682"/>
                  <a:pt x="7507" y="36690"/>
                  <a:pt x="7498" y="36699"/>
                </a:cubicBezTo>
                <a:lnTo>
                  <a:pt x="7498" y="36699"/>
                </a:lnTo>
                <a:cubicBezTo>
                  <a:pt x="6561" y="37631"/>
                  <a:pt x="6002" y="38753"/>
                  <a:pt x="5556" y="39958"/>
                </a:cubicBezTo>
                <a:lnTo>
                  <a:pt x="5556" y="39958"/>
                </a:lnTo>
                <a:cubicBezTo>
                  <a:pt x="5484" y="40148"/>
                  <a:pt x="5415" y="40340"/>
                  <a:pt x="5347" y="40534"/>
                </a:cubicBezTo>
                <a:lnTo>
                  <a:pt x="5347" y="40534"/>
                </a:lnTo>
                <a:cubicBezTo>
                  <a:pt x="6052" y="37704"/>
                  <a:pt x="6865" y="35293"/>
                  <a:pt x="10497" y="34155"/>
                </a:cubicBezTo>
                <a:cubicBezTo>
                  <a:pt x="11030" y="33988"/>
                  <a:pt x="11623" y="33913"/>
                  <a:pt x="12266" y="33912"/>
                </a:cubicBezTo>
                <a:close/>
                <a:moveTo>
                  <a:pt x="72269" y="1"/>
                </a:moveTo>
                <a:cubicBezTo>
                  <a:pt x="67202" y="1"/>
                  <a:pt x="62988" y="6598"/>
                  <a:pt x="58236" y="14038"/>
                </a:cubicBezTo>
                <a:lnTo>
                  <a:pt x="58081" y="14296"/>
                </a:lnTo>
                <a:cubicBezTo>
                  <a:pt x="58081" y="14296"/>
                  <a:pt x="58081" y="14296"/>
                  <a:pt x="58081" y="14296"/>
                </a:cubicBezTo>
                <a:lnTo>
                  <a:pt x="58081" y="14296"/>
                </a:lnTo>
                <a:lnTo>
                  <a:pt x="57230" y="15586"/>
                </a:lnTo>
                <a:cubicBezTo>
                  <a:pt x="56663" y="16463"/>
                  <a:pt x="56069" y="17314"/>
                  <a:pt x="55476" y="18191"/>
                </a:cubicBezTo>
                <a:cubicBezTo>
                  <a:pt x="55450" y="18268"/>
                  <a:pt x="55399" y="18320"/>
                  <a:pt x="55347" y="18371"/>
                </a:cubicBezTo>
                <a:cubicBezTo>
                  <a:pt x="55023" y="18843"/>
                  <a:pt x="54691" y="19322"/>
                  <a:pt x="54355" y="19806"/>
                </a:cubicBezTo>
                <a:lnTo>
                  <a:pt x="54355" y="19806"/>
                </a:lnTo>
                <a:lnTo>
                  <a:pt x="53568" y="20899"/>
                </a:lnTo>
                <a:cubicBezTo>
                  <a:pt x="53542" y="20950"/>
                  <a:pt x="53516" y="20976"/>
                  <a:pt x="53490" y="21028"/>
                </a:cubicBezTo>
                <a:cubicBezTo>
                  <a:pt x="52484" y="22395"/>
                  <a:pt x="51427" y="23787"/>
                  <a:pt x="50344" y="25128"/>
                </a:cubicBezTo>
                <a:lnTo>
                  <a:pt x="50189" y="25309"/>
                </a:lnTo>
                <a:cubicBezTo>
                  <a:pt x="49957" y="25593"/>
                  <a:pt x="49725" y="25876"/>
                  <a:pt x="49493" y="26160"/>
                </a:cubicBezTo>
                <a:cubicBezTo>
                  <a:pt x="49467" y="26160"/>
                  <a:pt x="49467" y="26186"/>
                  <a:pt x="49441" y="26212"/>
                </a:cubicBezTo>
                <a:cubicBezTo>
                  <a:pt x="49261" y="26418"/>
                  <a:pt x="49080" y="26650"/>
                  <a:pt x="48899" y="26856"/>
                </a:cubicBezTo>
                <a:cubicBezTo>
                  <a:pt x="48538" y="27295"/>
                  <a:pt x="48152" y="27707"/>
                  <a:pt x="47765" y="28120"/>
                </a:cubicBezTo>
                <a:cubicBezTo>
                  <a:pt x="47584" y="28326"/>
                  <a:pt x="47404" y="28533"/>
                  <a:pt x="47197" y="28713"/>
                </a:cubicBezTo>
                <a:lnTo>
                  <a:pt x="46939" y="28997"/>
                </a:lnTo>
                <a:cubicBezTo>
                  <a:pt x="46748" y="29188"/>
                  <a:pt x="46535" y="29379"/>
                  <a:pt x="46341" y="29591"/>
                </a:cubicBezTo>
                <a:lnTo>
                  <a:pt x="46341" y="29591"/>
                </a:lnTo>
                <a:cubicBezTo>
                  <a:pt x="46320" y="29594"/>
                  <a:pt x="46319" y="29616"/>
                  <a:pt x="46295" y="29616"/>
                </a:cubicBezTo>
                <a:lnTo>
                  <a:pt x="46243" y="29668"/>
                </a:lnTo>
                <a:lnTo>
                  <a:pt x="46166" y="29745"/>
                </a:lnTo>
                <a:cubicBezTo>
                  <a:pt x="46113" y="29792"/>
                  <a:pt x="46062" y="29839"/>
                  <a:pt x="46011" y="29886"/>
                </a:cubicBezTo>
                <a:lnTo>
                  <a:pt x="46011" y="29886"/>
                </a:lnTo>
                <a:cubicBezTo>
                  <a:pt x="46003" y="29890"/>
                  <a:pt x="45994" y="29895"/>
                  <a:pt x="45985" y="29900"/>
                </a:cubicBezTo>
                <a:cubicBezTo>
                  <a:pt x="45985" y="29903"/>
                  <a:pt x="45985" y="29907"/>
                  <a:pt x="45985" y="29910"/>
                </a:cubicBezTo>
                <a:lnTo>
                  <a:pt x="45985" y="29910"/>
                </a:lnTo>
                <a:cubicBezTo>
                  <a:pt x="45974" y="29920"/>
                  <a:pt x="45963" y="29930"/>
                  <a:pt x="45953" y="29939"/>
                </a:cubicBezTo>
                <a:lnTo>
                  <a:pt x="45953" y="29939"/>
                </a:lnTo>
                <a:lnTo>
                  <a:pt x="45908" y="29977"/>
                </a:lnTo>
                <a:cubicBezTo>
                  <a:pt x="45908" y="29977"/>
                  <a:pt x="45908" y="29977"/>
                  <a:pt x="45908" y="29977"/>
                </a:cubicBezTo>
                <a:lnTo>
                  <a:pt x="45908" y="29977"/>
                </a:lnTo>
                <a:cubicBezTo>
                  <a:pt x="45908" y="29977"/>
                  <a:pt x="45882" y="30003"/>
                  <a:pt x="45882" y="30003"/>
                </a:cubicBezTo>
                <a:cubicBezTo>
                  <a:pt x="45882" y="30004"/>
                  <a:pt x="45882" y="30005"/>
                  <a:pt x="45882" y="30006"/>
                </a:cubicBezTo>
                <a:lnTo>
                  <a:pt x="45882" y="30006"/>
                </a:lnTo>
                <a:cubicBezTo>
                  <a:pt x="45874" y="30014"/>
                  <a:pt x="45866" y="30021"/>
                  <a:pt x="45858" y="30029"/>
                </a:cubicBezTo>
                <a:lnTo>
                  <a:pt x="45858" y="30029"/>
                </a:lnTo>
                <a:cubicBezTo>
                  <a:pt x="45857" y="30029"/>
                  <a:pt x="45856" y="30029"/>
                  <a:pt x="45856" y="30029"/>
                </a:cubicBezTo>
                <a:lnTo>
                  <a:pt x="45495" y="30338"/>
                </a:lnTo>
                <a:cubicBezTo>
                  <a:pt x="44051" y="31576"/>
                  <a:pt x="42452" y="32634"/>
                  <a:pt x="40750" y="33459"/>
                </a:cubicBezTo>
                <a:cubicBezTo>
                  <a:pt x="39905" y="33870"/>
                  <a:pt x="38949" y="34054"/>
                  <a:pt x="37906" y="34054"/>
                </a:cubicBezTo>
                <a:cubicBezTo>
                  <a:pt x="32994" y="34054"/>
                  <a:pt x="26162" y="29974"/>
                  <a:pt x="20014" y="26315"/>
                </a:cubicBezTo>
                <a:cubicBezTo>
                  <a:pt x="14765" y="23188"/>
                  <a:pt x="10141" y="20445"/>
                  <a:pt x="7252" y="20445"/>
                </a:cubicBezTo>
                <a:cubicBezTo>
                  <a:pt x="6877" y="20445"/>
                  <a:pt x="6530" y="20491"/>
                  <a:pt x="6216" y="20589"/>
                </a:cubicBezTo>
                <a:cubicBezTo>
                  <a:pt x="0" y="22575"/>
                  <a:pt x="748" y="27630"/>
                  <a:pt x="1548" y="33020"/>
                </a:cubicBezTo>
                <a:cubicBezTo>
                  <a:pt x="1935" y="35728"/>
                  <a:pt x="2347" y="38488"/>
                  <a:pt x="1909" y="41016"/>
                </a:cubicBezTo>
                <a:lnTo>
                  <a:pt x="2102" y="41016"/>
                </a:lnTo>
                <a:cubicBezTo>
                  <a:pt x="2098" y="41041"/>
                  <a:pt x="2094" y="41067"/>
                  <a:pt x="2089" y="41093"/>
                </a:cubicBezTo>
                <a:lnTo>
                  <a:pt x="2554" y="41093"/>
                </a:lnTo>
                <a:cubicBezTo>
                  <a:pt x="2555" y="41084"/>
                  <a:pt x="2556" y="41076"/>
                  <a:pt x="2557" y="41067"/>
                </a:cubicBezTo>
                <a:lnTo>
                  <a:pt x="2966" y="41067"/>
                </a:lnTo>
                <a:cubicBezTo>
                  <a:pt x="2967" y="41059"/>
                  <a:pt x="2968" y="41050"/>
                  <a:pt x="2969" y="41041"/>
                </a:cubicBezTo>
                <a:lnTo>
                  <a:pt x="3178" y="41041"/>
                </a:lnTo>
                <a:cubicBezTo>
                  <a:pt x="3176" y="41058"/>
                  <a:pt x="3174" y="41076"/>
                  <a:pt x="3173" y="41093"/>
                </a:cubicBezTo>
                <a:lnTo>
                  <a:pt x="5674" y="41093"/>
                </a:lnTo>
                <a:cubicBezTo>
                  <a:pt x="5677" y="41084"/>
                  <a:pt x="5680" y="41076"/>
                  <a:pt x="5683" y="41067"/>
                </a:cubicBezTo>
                <a:lnTo>
                  <a:pt x="5700" y="41067"/>
                </a:lnTo>
                <a:cubicBezTo>
                  <a:pt x="5708" y="41041"/>
                  <a:pt x="5717" y="41015"/>
                  <a:pt x="5725" y="40990"/>
                </a:cubicBezTo>
                <a:lnTo>
                  <a:pt x="5726" y="40990"/>
                </a:lnTo>
                <a:cubicBezTo>
                  <a:pt x="5743" y="40936"/>
                  <a:pt x="5761" y="40883"/>
                  <a:pt x="5778" y="40830"/>
                </a:cubicBezTo>
                <a:lnTo>
                  <a:pt x="5778" y="40830"/>
                </a:lnTo>
                <a:cubicBezTo>
                  <a:pt x="6567" y="38475"/>
                  <a:pt x="7615" y="36365"/>
                  <a:pt x="10884" y="35342"/>
                </a:cubicBezTo>
                <a:cubicBezTo>
                  <a:pt x="11176" y="35248"/>
                  <a:pt x="11484" y="35180"/>
                  <a:pt x="11807" y="35135"/>
                </a:cubicBezTo>
                <a:lnTo>
                  <a:pt x="11807" y="35135"/>
                </a:lnTo>
                <a:cubicBezTo>
                  <a:pt x="12126" y="35094"/>
                  <a:pt x="12460" y="35075"/>
                  <a:pt x="12805" y="35075"/>
                </a:cubicBezTo>
                <a:cubicBezTo>
                  <a:pt x="15283" y="35075"/>
                  <a:pt x="18409" y="36049"/>
                  <a:pt x="21690" y="37070"/>
                </a:cubicBezTo>
                <a:cubicBezTo>
                  <a:pt x="23177" y="37541"/>
                  <a:pt x="24680" y="38013"/>
                  <a:pt x="26155" y="38397"/>
                </a:cubicBezTo>
                <a:lnTo>
                  <a:pt x="26155" y="38397"/>
                </a:lnTo>
                <a:cubicBezTo>
                  <a:pt x="24809" y="38088"/>
                  <a:pt x="23436" y="37708"/>
                  <a:pt x="22077" y="37327"/>
                </a:cubicBezTo>
                <a:cubicBezTo>
                  <a:pt x="18966" y="36483"/>
                  <a:pt x="15984" y="35666"/>
                  <a:pt x="13503" y="35666"/>
                </a:cubicBezTo>
                <a:cubicBezTo>
                  <a:pt x="12652" y="35666"/>
                  <a:pt x="11860" y="35762"/>
                  <a:pt x="11142" y="35986"/>
                </a:cubicBezTo>
                <a:cubicBezTo>
                  <a:pt x="9969" y="36355"/>
                  <a:pt x="9063" y="36850"/>
                  <a:pt x="8338" y="37439"/>
                </a:cubicBezTo>
                <a:lnTo>
                  <a:pt x="8338" y="37439"/>
                </a:lnTo>
                <a:cubicBezTo>
                  <a:pt x="7094" y="38426"/>
                  <a:pt x="6384" y="39681"/>
                  <a:pt x="5777" y="41041"/>
                </a:cubicBezTo>
                <a:lnTo>
                  <a:pt x="5789" y="41041"/>
                </a:lnTo>
                <a:cubicBezTo>
                  <a:pt x="5785" y="41050"/>
                  <a:pt x="5781" y="41058"/>
                  <a:pt x="5777" y="41067"/>
                </a:cubicBezTo>
                <a:lnTo>
                  <a:pt x="5789" y="41067"/>
                </a:lnTo>
                <a:cubicBezTo>
                  <a:pt x="5785" y="41076"/>
                  <a:pt x="5781" y="41084"/>
                  <a:pt x="5777" y="41093"/>
                </a:cubicBezTo>
                <a:lnTo>
                  <a:pt x="6293" y="41093"/>
                </a:lnTo>
                <a:cubicBezTo>
                  <a:pt x="6297" y="41084"/>
                  <a:pt x="6301" y="41076"/>
                  <a:pt x="6305" y="41067"/>
                </a:cubicBezTo>
                <a:lnTo>
                  <a:pt x="6345" y="41067"/>
                </a:lnTo>
                <a:cubicBezTo>
                  <a:pt x="7222" y="39133"/>
                  <a:pt x="8408" y="37431"/>
                  <a:pt x="11245" y="36528"/>
                </a:cubicBezTo>
                <a:cubicBezTo>
                  <a:pt x="11756" y="36367"/>
                  <a:pt x="12308" y="36275"/>
                  <a:pt x="12895" y="36238"/>
                </a:cubicBezTo>
                <a:lnTo>
                  <a:pt x="12895" y="36238"/>
                </a:lnTo>
                <a:cubicBezTo>
                  <a:pt x="13076" y="36227"/>
                  <a:pt x="13261" y="36222"/>
                  <a:pt x="13449" y="36222"/>
                </a:cubicBezTo>
                <a:cubicBezTo>
                  <a:pt x="15859" y="36222"/>
                  <a:pt x="18800" y="37039"/>
                  <a:pt x="21871" y="37869"/>
                </a:cubicBezTo>
                <a:cubicBezTo>
                  <a:pt x="23317" y="38258"/>
                  <a:pt x="24773" y="38665"/>
                  <a:pt x="26198" y="38995"/>
                </a:cubicBezTo>
                <a:lnTo>
                  <a:pt x="26198" y="38995"/>
                </a:lnTo>
                <a:cubicBezTo>
                  <a:pt x="24899" y="38748"/>
                  <a:pt x="23574" y="38438"/>
                  <a:pt x="22258" y="38127"/>
                </a:cubicBezTo>
                <a:cubicBezTo>
                  <a:pt x="19388" y="37451"/>
                  <a:pt x="16621" y="36800"/>
                  <a:pt x="14234" y="36800"/>
                </a:cubicBezTo>
                <a:cubicBezTo>
                  <a:pt x="13253" y="36800"/>
                  <a:pt x="12337" y="36910"/>
                  <a:pt x="11503" y="37173"/>
                </a:cubicBezTo>
                <a:cubicBezTo>
                  <a:pt x="10681" y="37412"/>
                  <a:pt x="9905" y="37777"/>
                  <a:pt x="9202" y="38250"/>
                </a:cubicBezTo>
                <a:lnTo>
                  <a:pt x="9202" y="38250"/>
                </a:lnTo>
                <a:cubicBezTo>
                  <a:pt x="8740" y="38557"/>
                  <a:pt x="8309" y="38911"/>
                  <a:pt x="7916" y="39305"/>
                </a:cubicBezTo>
                <a:lnTo>
                  <a:pt x="7916" y="39305"/>
                </a:lnTo>
                <a:cubicBezTo>
                  <a:pt x="7401" y="39818"/>
                  <a:pt x="6951" y="40400"/>
                  <a:pt x="6577" y="41041"/>
                </a:cubicBezTo>
                <a:lnTo>
                  <a:pt x="6592" y="41041"/>
                </a:lnTo>
                <a:cubicBezTo>
                  <a:pt x="6587" y="41050"/>
                  <a:pt x="6582" y="41058"/>
                  <a:pt x="6577" y="41067"/>
                </a:cubicBezTo>
                <a:lnTo>
                  <a:pt x="6592" y="41067"/>
                </a:lnTo>
                <a:cubicBezTo>
                  <a:pt x="6587" y="41076"/>
                  <a:pt x="6582" y="41084"/>
                  <a:pt x="6577" y="41093"/>
                </a:cubicBezTo>
                <a:lnTo>
                  <a:pt x="7119" y="41093"/>
                </a:lnTo>
                <a:cubicBezTo>
                  <a:pt x="7124" y="41084"/>
                  <a:pt x="7129" y="41076"/>
                  <a:pt x="7135" y="41067"/>
                </a:cubicBezTo>
                <a:lnTo>
                  <a:pt x="7170" y="41067"/>
                </a:lnTo>
                <a:cubicBezTo>
                  <a:pt x="8176" y="39442"/>
                  <a:pt x="9775" y="38230"/>
                  <a:pt x="11632" y="37714"/>
                </a:cubicBezTo>
                <a:cubicBezTo>
                  <a:pt x="11947" y="37613"/>
                  <a:pt x="12276" y="37535"/>
                  <a:pt x="12618" y="37478"/>
                </a:cubicBezTo>
                <a:lnTo>
                  <a:pt x="12618" y="37478"/>
                </a:lnTo>
                <a:cubicBezTo>
                  <a:pt x="13106" y="37403"/>
                  <a:pt x="13620" y="37369"/>
                  <a:pt x="14157" y="37369"/>
                </a:cubicBezTo>
                <a:cubicBezTo>
                  <a:pt x="16493" y="37369"/>
                  <a:pt x="19245" y="38012"/>
                  <a:pt x="22103" y="38694"/>
                </a:cubicBezTo>
                <a:cubicBezTo>
                  <a:pt x="24032" y="39171"/>
                  <a:pt x="25983" y="39537"/>
                  <a:pt x="27956" y="39834"/>
                </a:cubicBezTo>
                <a:lnTo>
                  <a:pt x="27956" y="39834"/>
                </a:lnTo>
                <a:cubicBezTo>
                  <a:pt x="26112" y="39649"/>
                  <a:pt x="24290" y="39357"/>
                  <a:pt x="22490" y="38978"/>
                </a:cubicBezTo>
                <a:cubicBezTo>
                  <a:pt x="19858" y="38482"/>
                  <a:pt x="17316" y="38009"/>
                  <a:pt x="15053" y="38009"/>
                </a:cubicBezTo>
                <a:cubicBezTo>
                  <a:pt x="15050" y="38009"/>
                  <a:pt x="15047" y="38009"/>
                  <a:pt x="15044" y="38009"/>
                </a:cubicBezTo>
                <a:lnTo>
                  <a:pt x="15044" y="38009"/>
                </a:lnTo>
                <a:cubicBezTo>
                  <a:pt x="15041" y="38009"/>
                  <a:pt x="15038" y="38009"/>
                  <a:pt x="15035" y="38009"/>
                </a:cubicBezTo>
                <a:cubicBezTo>
                  <a:pt x="13887" y="38009"/>
                  <a:pt x="12813" y="38132"/>
                  <a:pt x="11838" y="38436"/>
                </a:cubicBezTo>
                <a:cubicBezTo>
                  <a:pt x="11406" y="38569"/>
                  <a:pt x="10985" y="38731"/>
                  <a:pt x="10580" y="38922"/>
                </a:cubicBezTo>
                <a:lnTo>
                  <a:pt x="10580" y="38922"/>
                </a:lnTo>
                <a:cubicBezTo>
                  <a:pt x="9481" y="39429"/>
                  <a:pt x="8494" y="40158"/>
                  <a:pt x="7660" y="41067"/>
                </a:cubicBezTo>
                <a:lnTo>
                  <a:pt x="8331" y="41067"/>
                </a:lnTo>
                <a:cubicBezTo>
                  <a:pt x="8859" y="40526"/>
                  <a:pt x="9458" y="40062"/>
                  <a:pt x="10109" y="39685"/>
                </a:cubicBezTo>
                <a:lnTo>
                  <a:pt x="10109" y="39685"/>
                </a:lnTo>
                <a:cubicBezTo>
                  <a:pt x="10696" y="39348"/>
                  <a:pt x="11320" y="39084"/>
                  <a:pt x="11967" y="38901"/>
                </a:cubicBezTo>
                <a:cubicBezTo>
                  <a:pt x="12915" y="38596"/>
                  <a:pt x="13963" y="38474"/>
                  <a:pt x="15087" y="38474"/>
                </a:cubicBezTo>
                <a:cubicBezTo>
                  <a:pt x="17293" y="38474"/>
                  <a:pt x="19789" y="38947"/>
                  <a:pt x="22387" y="39442"/>
                </a:cubicBezTo>
                <a:cubicBezTo>
                  <a:pt x="24152" y="39775"/>
                  <a:pt x="25993" y="40107"/>
                  <a:pt x="27734" y="40289"/>
                </a:cubicBezTo>
                <a:lnTo>
                  <a:pt x="27734" y="40289"/>
                </a:lnTo>
                <a:cubicBezTo>
                  <a:pt x="26130" y="40184"/>
                  <a:pt x="24452" y="39955"/>
                  <a:pt x="22799" y="39726"/>
                </a:cubicBezTo>
                <a:lnTo>
                  <a:pt x="22799" y="39726"/>
                </a:lnTo>
                <a:cubicBezTo>
                  <a:pt x="22799" y="39726"/>
                  <a:pt x="22799" y="39726"/>
                  <a:pt x="22799" y="39726"/>
                </a:cubicBezTo>
                <a:cubicBezTo>
                  <a:pt x="20580" y="39418"/>
                  <a:pt x="18305" y="39109"/>
                  <a:pt x="16195" y="39109"/>
                </a:cubicBezTo>
                <a:cubicBezTo>
                  <a:pt x="16192" y="39109"/>
                  <a:pt x="16189" y="39109"/>
                  <a:pt x="16186" y="39109"/>
                </a:cubicBezTo>
                <a:lnTo>
                  <a:pt x="16186" y="39109"/>
                </a:lnTo>
                <a:cubicBezTo>
                  <a:pt x="16183" y="39109"/>
                  <a:pt x="16180" y="39109"/>
                  <a:pt x="16177" y="39109"/>
                </a:cubicBezTo>
                <a:cubicBezTo>
                  <a:pt x="16176" y="39109"/>
                  <a:pt x="16175" y="39109"/>
                  <a:pt x="16174" y="39109"/>
                </a:cubicBezTo>
                <a:lnTo>
                  <a:pt x="16174" y="39109"/>
                </a:lnTo>
                <a:cubicBezTo>
                  <a:pt x="16173" y="39109"/>
                  <a:pt x="16172" y="39109"/>
                  <a:pt x="16171" y="39109"/>
                </a:cubicBezTo>
                <a:cubicBezTo>
                  <a:pt x="14749" y="39109"/>
                  <a:pt x="13403" y="39249"/>
                  <a:pt x="12199" y="39623"/>
                </a:cubicBezTo>
                <a:cubicBezTo>
                  <a:pt x="11168" y="39958"/>
                  <a:pt x="10162" y="40422"/>
                  <a:pt x="9259" y="41067"/>
                </a:cubicBezTo>
                <a:lnTo>
                  <a:pt x="10136" y="41067"/>
                </a:lnTo>
                <a:cubicBezTo>
                  <a:pt x="10592" y="40797"/>
                  <a:pt x="11071" y="40559"/>
                  <a:pt x="11564" y="40355"/>
                </a:cubicBezTo>
                <a:lnTo>
                  <a:pt x="11564" y="40355"/>
                </a:lnTo>
                <a:cubicBezTo>
                  <a:pt x="11822" y="40255"/>
                  <a:pt x="12085" y="40165"/>
                  <a:pt x="12354" y="40087"/>
                </a:cubicBezTo>
                <a:cubicBezTo>
                  <a:pt x="13516" y="39713"/>
                  <a:pt x="14825" y="39574"/>
                  <a:pt x="16214" y="39574"/>
                </a:cubicBezTo>
                <a:cubicBezTo>
                  <a:pt x="18277" y="39574"/>
                  <a:pt x="20518" y="39882"/>
                  <a:pt x="22722" y="40190"/>
                </a:cubicBezTo>
                <a:cubicBezTo>
                  <a:pt x="22722" y="40190"/>
                  <a:pt x="22722" y="40190"/>
                  <a:pt x="22723" y="40190"/>
                </a:cubicBezTo>
                <a:lnTo>
                  <a:pt x="22723" y="40190"/>
                </a:lnTo>
                <a:cubicBezTo>
                  <a:pt x="24181" y="40395"/>
                  <a:pt x="25639" y="40600"/>
                  <a:pt x="27047" y="40704"/>
                </a:cubicBezTo>
                <a:lnTo>
                  <a:pt x="27047" y="40704"/>
                </a:lnTo>
                <a:cubicBezTo>
                  <a:pt x="25802" y="40651"/>
                  <a:pt x="24534" y="40550"/>
                  <a:pt x="23315" y="40448"/>
                </a:cubicBezTo>
                <a:cubicBezTo>
                  <a:pt x="21483" y="40297"/>
                  <a:pt x="19626" y="40145"/>
                  <a:pt x="17842" y="40145"/>
                </a:cubicBezTo>
                <a:cubicBezTo>
                  <a:pt x="17839" y="40145"/>
                  <a:pt x="17836" y="40145"/>
                  <a:pt x="17834" y="40145"/>
                </a:cubicBezTo>
                <a:lnTo>
                  <a:pt x="17834" y="40145"/>
                </a:lnTo>
                <a:cubicBezTo>
                  <a:pt x="17831" y="40145"/>
                  <a:pt x="17828" y="40145"/>
                  <a:pt x="17826" y="40145"/>
                </a:cubicBezTo>
                <a:cubicBezTo>
                  <a:pt x="15965" y="40145"/>
                  <a:pt x="14178" y="40309"/>
                  <a:pt x="12586" y="40809"/>
                </a:cubicBezTo>
                <a:cubicBezTo>
                  <a:pt x="12586" y="40809"/>
                  <a:pt x="12586" y="40809"/>
                  <a:pt x="12586" y="40809"/>
                </a:cubicBezTo>
                <a:lnTo>
                  <a:pt x="12586" y="40809"/>
                </a:lnTo>
                <a:cubicBezTo>
                  <a:pt x="12352" y="40880"/>
                  <a:pt x="12139" y="40950"/>
                  <a:pt x="11947" y="41039"/>
                </a:cubicBezTo>
                <a:lnTo>
                  <a:pt x="11947" y="41039"/>
                </a:lnTo>
                <a:cubicBezTo>
                  <a:pt x="11919" y="41049"/>
                  <a:pt x="11892" y="41058"/>
                  <a:pt x="11864" y="41067"/>
                </a:cubicBezTo>
                <a:lnTo>
                  <a:pt x="13437" y="41067"/>
                </a:lnTo>
                <a:cubicBezTo>
                  <a:pt x="14789" y="40729"/>
                  <a:pt x="16283" y="40611"/>
                  <a:pt x="17838" y="40611"/>
                </a:cubicBezTo>
                <a:lnTo>
                  <a:pt x="17838" y="40611"/>
                </a:lnTo>
                <a:cubicBezTo>
                  <a:pt x="19598" y="40611"/>
                  <a:pt x="21432" y="40762"/>
                  <a:pt x="23238" y="40912"/>
                </a:cubicBezTo>
                <a:cubicBezTo>
                  <a:pt x="23908" y="40964"/>
                  <a:pt x="24605" y="41016"/>
                  <a:pt x="25275" y="41067"/>
                </a:cubicBezTo>
                <a:cubicBezTo>
                  <a:pt x="25636" y="41093"/>
                  <a:pt x="26023" y="41119"/>
                  <a:pt x="26384" y="41144"/>
                </a:cubicBezTo>
                <a:lnTo>
                  <a:pt x="26410" y="41144"/>
                </a:lnTo>
                <a:cubicBezTo>
                  <a:pt x="27076" y="41198"/>
                  <a:pt x="27747" y="41225"/>
                  <a:pt x="28418" y="41225"/>
                </a:cubicBezTo>
                <a:cubicBezTo>
                  <a:pt x="29308" y="41225"/>
                  <a:pt x="30199" y="41178"/>
                  <a:pt x="31082" y="41084"/>
                </a:cubicBezTo>
                <a:lnTo>
                  <a:pt x="31082" y="41084"/>
                </a:lnTo>
                <a:cubicBezTo>
                  <a:pt x="31141" y="41078"/>
                  <a:pt x="31200" y="41073"/>
                  <a:pt x="31259" y="41067"/>
                </a:cubicBezTo>
                <a:lnTo>
                  <a:pt x="34508" y="41067"/>
                </a:lnTo>
                <a:lnTo>
                  <a:pt x="35798" y="40912"/>
                </a:lnTo>
                <a:cubicBezTo>
                  <a:pt x="38681" y="40555"/>
                  <a:pt x="41493" y="40207"/>
                  <a:pt x="44257" y="40207"/>
                </a:cubicBezTo>
                <a:cubicBezTo>
                  <a:pt x="46486" y="40207"/>
                  <a:pt x="48683" y="40434"/>
                  <a:pt x="50860" y="41067"/>
                </a:cubicBezTo>
                <a:lnTo>
                  <a:pt x="52330" y="41067"/>
                </a:lnTo>
                <a:cubicBezTo>
                  <a:pt x="52307" y="41058"/>
                  <a:pt x="52284" y="41050"/>
                  <a:pt x="52261" y="41041"/>
                </a:cubicBezTo>
                <a:lnTo>
                  <a:pt x="52330" y="41041"/>
                </a:lnTo>
                <a:cubicBezTo>
                  <a:pt x="51139" y="40605"/>
                  <a:pt x="49948" y="40296"/>
                  <a:pt x="48753" y="40089"/>
                </a:cubicBezTo>
                <a:lnTo>
                  <a:pt x="48753" y="40089"/>
                </a:lnTo>
                <a:cubicBezTo>
                  <a:pt x="47274" y="39826"/>
                  <a:pt x="45788" y="39723"/>
                  <a:pt x="44288" y="39723"/>
                </a:cubicBezTo>
                <a:cubicBezTo>
                  <a:pt x="42460" y="39723"/>
                  <a:pt x="40612" y="39877"/>
                  <a:pt x="38735" y="40086"/>
                </a:cubicBezTo>
                <a:lnTo>
                  <a:pt x="38735" y="40086"/>
                </a:lnTo>
                <a:cubicBezTo>
                  <a:pt x="37740" y="40196"/>
                  <a:pt x="36736" y="40321"/>
                  <a:pt x="35720" y="40448"/>
                </a:cubicBezTo>
                <a:cubicBezTo>
                  <a:pt x="35615" y="40460"/>
                  <a:pt x="35509" y="40473"/>
                  <a:pt x="35402" y="40486"/>
                </a:cubicBezTo>
                <a:lnTo>
                  <a:pt x="35402" y="40486"/>
                </a:lnTo>
                <a:cubicBezTo>
                  <a:pt x="34938" y="40538"/>
                  <a:pt x="34473" y="40590"/>
                  <a:pt x="34009" y="40641"/>
                </a:cubicBezTo>
                <a:lnTo>
                  <a:pt x="34009" y="40641"/>
                </a:lnTo>
                <a:cubicBezTo>
                  <a:pt x="35574" y="40348"/>
                  <a:pt x="37076" y="40015"/>
                  <a:pt x="38556" y="39681"/>
                </a:cubicBezTo>
                <a:cubicBezTo>
                  <a:pt x="38565" y="39679"/>
                  <a:pt x="38574" y="39676"/>
                  <a:pt x="38583" y="39674"/>
                </a:cubicBezTo>
                <a:cubicBezTo>
                  <a:pt x="41862" y="38952"/>
                  <a:pt x="44878" y="38274"/>
                  <a:pt x="47840" y="38274"/>
                </a:cubicBezTo>
                <a:cubicBezTo>
                  <a:pt x="49957" y="38274"/>
                  <a:pt x="52047" y="38621"/>
                  <a:pt x="54187" y="39545"/>
                </a:cubicBezTo>
                <a:cubicBezTo>
                  <a:pt x="55141" y="39958"/>
                  <a:pt x="56044" y="40474"/>
                  <a:pt x="56895" y="41067"/>
                </a:cubicBezTo>
                <a:lnTo>
                  <a:pt x="57694" y="41067"/>
                </a:lnTo>
                <a:cubicBezTo>
                  <a:pt x="56663" y="40293"/>
                  <a:pt x="55554" y="39649"/>
                  <a:pt x="54367" y="39133"/>
                </a:cubicBezTo>
                <a:lnTo>
                  <a:pt x="54367" y="39133"/>
                </a:lnTo>
                <a:cubicBezTo>
                  <a:pt x="54367" y="39133"/>
                  <a:pt x="54367" y="39133"/>
                  <a:pt x="54367" y="39133"/>
                </a:cubicBezTo>
                <a:cubicBezTo>
                  <a:pt x="52167" y="38173"/>
                  <a:pt x="49984" y="37817"/>
                  <a:pt x="47789" y="37817"/>
                </a:cubicBezTo>
                <a:cubicBezTo>
                  <a:pt x="44737" y="37817"/>
                  <a:pt x="41661" y="38505"/>
                  <a:pt x="38480" y="39210"/>
                </a:cubicBezTo>
                <a:cubicBezTo>
                  <a:pt x="37448" y="39442"/>
                  <a:pt x="36391" y="39700"/>
                  <a:pt x="35308" y="39907"/>
                </a:cubicBezTo>
                <a:cubicBezTo>
                  <a:pt x="36468" y="39623"/>
                  <a:pt x="37577" y="39288"/>
                  <a:pt x="38661" y="38952"/>
                </a:cubicBezTo>
                <a:lnTo>
                  <a:pt x="40492" y="38359"/>
                </a:lnTo>
                <a:cubicBezTo>
                  <a:pt x="43938" y="37244"/>
                  <a:pt x="47083" y="36214"/>
                  <a:pt x="50219" y="36214"/>
                </a:cubicBezTo>
                <a:cubicBezTo>
                  <a:pt x="51941" y="36214"/>
                  <a:pt x="53660" y="36525"/>
                  <a:pt x="55425" y="37302"/>
                </a:cubicBezTo>
                <a:cubicBezTo>
                  <a:pt x="57333" y="38204"/>
                  <a:pt x="59061" y="39468"/>
                  <a:pt x="60480" y="41067"/>
                </a:cubicBezTo>
                <a:lnTo>
                  <a:pt x="61124" y="41067"/>
                </a:lnTo>
                <a:cubicBezTo>
                  <a:pt x="59603" y="39288"/>
                  <a:pt x="57720" y="37869"/>
                  <a:pt x="55605" y="36863"/>
                </a:cubicBezTo>
                <a:cubicBezTo>
                  <a:pt x="53806" y="36073"/>
                  <a:pt x="52029" y="35759"/>
                  <a:pt x="50254" y="35759"/>
                </a:cubicBezTo>
                <a:cubicBezTo>
                  <a:pt x="49472" y="35759"/>
                  <a:pt x="48691" y="35820"/>
                  <a:pt x="47908" y="35928"/>
                </a:cubicBezTo>
                <a:lnTo>
                  <a:pt x="47908" y="35928"/>
                </a:lnTo>
                <a:cubicBezTo>
                  <a:pt x="45414" y="36264"/>
                  <a:pt x="42910" y="37080"/>
                  <a:pt x="40337" y="37921"/>
                </a:cubicBezTo>
                <a:cubicBezTo>
                  <a:pt x="39321" y="38243"/>
                  <a:pt x="38282" y="38589"/>
                  <a:pt x="37218" y="38890"/>
                </a:cubicBezTo>
                <a:lnTo>
                  <a:pt x="37218" y="38890"/>
                </a:lnTo>
                <a:cubicBezTo>
                  <a:pt x="38882" y="38305"/>
                  <a:pt x="40473" y="37623"/>
                  <a:pt x="42039" y="36966"/>
                </a:cubicBezTo>
                <a:cubicBezTo>
                  <a:pt x="45610" y="35446"/>
                  <a:pt x="48842" y="34071"/>
                  <a:pt x="52101" y="34071"/>
                </a:cubicBezTo>
                <a:cubicBezTo>
                  <a:pt x="53595" y="34071"/>
                  <a:pt x="55096" y="34360"/>
                  <a:pt x="56637" y="35058"/>
                </a:cubicBezTo>
                <a:cubicBezTo>
                  <a:pt x="59216" y="36193"/>
                  <a:pt x="61305" y="38359"/>
                  <a:pt x="63084" y="41067"/>
                </a:cubicBezTo>
                <a:lnTo>
                  <a:pt x="63652" y="41067"/>
                </a:lnTo>
                <a:cubicBezTo>
                  <a:pt x="63646" y="41058"/>
                  <a:pt x="63641" y="41050"/>
                  <a:pt x="63635" y="41041"/>
                </a:cubicBezTo>
                <a:lnTo>
                  <a:pt x="63652" y="41041"/>
                </a:lnTo>
                <a:cubicBezTo>
                  <a:pt x="61795" y="38179"/>
                  <a:pt x="59603" y="35832"/>
                  <a:pt x="56869" y="34594"/>
                </a:cubicBezTo>
                <a:cubicBezTo>
                  <a:pt x="55285" y="33890"/>
                  <a:pt x="53731" y="33600"/>
                  <a:pt x="52189" y="33600"/>
                </a:cubicBezTo>
                <a:cubicBezTo>
                  <a:pt x="50810" y="33600"/>
                  <a:pt x="49439" y="33832"/>
                  <a:pt x="48066" y="34207"/>
                </a:cubicBezTo>
                <a:lnTo>
                  <a:pt x="48066" y="34207"/>
                </a:lnTo>
                <a:cubicBezTo>
                  <a:pt x="47774" y="34286"/>
                  <a:pt x="47481" y="34373"/>
                  <a:pt x="47188" y="34465"/>
                </a:cubicBezTo>
                <a:lnTo>
                  <a:pt x="47188" y="34465"/>
                </a:lnTo>
                <a:cubicBezTo>
                  <a:pt x="45438" y="35014"/>
                  <a:pt x="43679" y="35763"/>
                  <a:pt x="41884" y="36528"/>
                </a:cubicBezTo>
                <a:cubicBezTo>
                  <a:pt x="41008" y="36915"/>
                  <a:pt x="40131" y="37276"/>
                  <a:pt x="39228" y="37637"/>
                </a:cubicBezTo>
                <a:cubicBezTo>
                  <a:pt x="40672" y="36966"/>
                  <a:pt x="42065" y="36244"/>
                  <a:pt x="43432" y="35548"/>
                </a:cubicBezTo>
                <a:cubicBezTo>
                  <a:pt x="46033" y="34189"/>
                  <a:pt x="48448" y="32922"/>
                  <a:pt x="50839" y="32295"/>
                </a:cubicBezTo>
                <a:lnTo>
                  <a:pt x="50839" y="32295"/>
                </a:lnTo>
                <a:cubicBezTo>
                  <a:pt x="51820" y="32041"/>
                  <a:pt x="52796" y="31894"/>
                  <a:pt x="53779" y="31894"/>
                </a:cubicBezTo>
                <a:cubicBezTo>
                  <a:pt x="55124" y="31894"/>
                  <a:pt x="56481" y="32168"/>
                  <a:pt x="57875" y="32814"/>
                </a:cubicBezTo>
                <a:lnTo>
                  <a:pt x="57875" y="32788"/>
                </a:lnTo>
                <a:cubicBezTo>
                  <a:pt x="60995" y="34207"/>
                  <a:pt x="63239" y="37276"/>
                  <a:pt x="65122" y="41067"/>
                </a:cubicBezTo>
                <a:lnTo>
                  <a:pt x="65638" y="41067"/>
                </a:lnTo>
                <a:cubicBezTo>
                  <a:pt x="65633" y="41058"/>
                  <a:pt x="65629" y="41050"/>
                  <a:pt x="65625" y="41041"/>
                </a:cubicBezTo>
                <a:lnTo>
                  <a:pt x="65663" y="41041"/>
                </a:lnTo>
                <a:cubicBezTo>
                  <a:pt x="63729" y="37095"/>
                  <a:pt x="61382" y="33846"/>
                  <a:pt x="58107" y="32350"/>
                </a:cubicBezTo>
                <a:cubicBezTo>
                  <a:pt x="56669" y="31700"/>
                  <a:pt x="55262" y="31426"/>
                  <a:pt x="53871" y="31426"/>
                </a:cubicBezTo>
                <a:cubicBezTo>
                  <a:pt x="53866" y="31426"/>
                  <a:pt x="53862" y="31426"/>
                  <a:pt x="53858" y="31426"/>
                </a:cubicBezTo>
                <a:lnTo>
                  <a:pt x="53858" y="31426"/>
                </a:lnTo>
                <a:cubicBezTo>
                  <a:pt x="53854" y="31426"/>
                  <a:pt x="53849" y="31426"/>
                  <a:pt x="53845" y="31426"/>
                </a:cubicBezTo>
                <a:cubicBezTo>
                  <a:pt x="50270" y="31426"/>
                  <a:pt x="46802" y="33234"/>
                  <a:pt x="43200" y="35109"/>
                </a:cubicBezTo>
                <a:cubicBezTo>
                  <a:pt x="42689" y="35376"/>
                  <a:pt x="42179" y="35642"/>
                  <a:pt x="41668" y="35909"/>
                </a:cubicBezTo>
                <a:lnTo>
                  <a:pt x="41668" y="35909"/>
                </a:lnTo>
                <a:cubicBezTo>
                  <a:pt x="42700" y="35307"/>
                  <a:pt x="43709" y="34704"/>
                  <a:pt x="44696" y="34078"/>
                </a:cubicBezTo>
                <a:cubicBezTo>
                  <a:pt x="48453" y="31770"/>
                  <a:pt x="51829" y="29688"/>
                  <a:pt x="55336" y="29688"/>
                </a:cubicBezTo>
                <a:cubicBezTo>
                  <a:pt x="56571" y="29688"/>
                  <a:pt x="57823" y="29946"/>
                  <a:pt x="59113" y="30544"/>
                </a:cubicBezTo>
                <a:cubicBezTo>
                  <a:pt x="62646" y="32143"/>
                  <a:pt x="64967" y="36218"/>
                  <a:pt x="66824" y="41067"/>
                </a:cubicBezTo>
                <a:lnTo>
                  <a:pt x="67314" y="41067"/>
                </a:lnTo>
                <a:cubicBezTo>
                  <a:pt x="67311" y="41058"/>
                  <a:pt x="67308" y="41050"/>
                  <a:pt x="67304" y="41041"/>
                </a:cubicBezTo>
                <a:lnTo>
                  <a:pt x="67340" y="41041"/>
                </a:lnTo>
                <a:cubicBezTo>
                  <a:pt x="65418" y="36097"/>
                  <a:pt x="63064" y="31890"/>
                  <a:pt x="59393" y="30166"/>
                </a:cubicBezTo>
                <a:lnTo>
                  <a:pt x="59393" y="30166"/>
                </a:lnTo>
                <a:cubicBezTo>
                  <a:pt x="59368" y="30155"/>
                  <a:pt x="59344" y="30143"/>
                  <a:pt x="59319" y="30132"/>
                </a:cubicBezTo>
                <a:cubicBezTo>
                  <a:pt x="57949" y="29498"/>
                  <a:pt x="56628" y="29224"/>
                  <a:pt x="55329" y="29224"/>
                </a:cubicBezTo>
                <a:cubicBezTo>
                  <a:pt x="51713" y="29224"/>
                  <a:pt x="48271" y="31345"/>
                  <a:pt x="44438" y="33717"/>
                </a:cubicBezTo>
                <a:lnTo>
                  <a:pt x="43612" y="34207"/>
                </a:lnTo>
                <a:cubicBezTo>
                  <a:pt x="44386" y="33691"/>
                  <a:pt x="45160" y="33149"/>
                  <a:pt x="45882" y="32634"/>
                </a:cubicBezTo>
                <a:cubicBezTo>
                  <a:pt x="49729" y="29919"/>
                  <a:pt x="53177" y="27485"/>
                  <a:pt x="56809" y="27483"/>
                </a:cubicBezTo>
                <a:lnTo>
                  <a:pt x="56809" y="27483"/>
                </a:lnTo>
                <a:cubicBezTo>
                  <a:pt x="57965" y="27483"/>
                  <a:pt x="59140" y="27733"/>
                  <a:pt x="60351" y="28301"/>
                </a:cubicBezTo>
                <a:lnTo>
                  <a:pt x="60351" y="28289"/>
                </a:lnTo>
                <a:lnTo>
                  <a:pt x="60351" y="28289"/>
                </a:lnTo>
                <a:cubicBezTo>
                  <a:pt x="60359" y="28293"/>
                  <a:pt x="60368" y="28297"/>
                  <a:pt x="60376" y="28301"/>
                </a:cubicBezTo>
                <a:cubicBezTo>
                  <a:pt x="60864" y="28527"/>
                  <a:pt x="61325" y="28804"/>
                  <a:pt x="61764" y="29128"/>
                </a:cubicBezTo>
                <a:lnTo>
                  <a:pt x="61764" y="29128"/>
                </a:lnTo>
                <a:cubicBezTo>
                  <a:pt x="63439" y="30380"/>
                  <a:pt x="64775" y="32302"/>
                  <a:pt x="65891" y="34630"/>
                </a:cubicBezTo>
                <a:lnTo>
                  <a:pt x="65891" y="34630"/>
                </a:lnTo>
                <a:cubicBezTo>
                  <a:pt x="66808" y="36550"/>
                  <a:pt x="67576" y="38746"/>
                  <a:pt x="68268" y="41067"/>
                </a:cubicBezTo>
                <a:lnTo>
                  <a:pt x="68758" y="41067"/>
                </a:lnTo>
                <a:cubicBezTo>
                  <a:pt x="68756" y="41058"/>
                  <a:pt x="68753" y="41050"/>
                  <a:pt x="68751" y="41041"/>
                </a:cubicBezTo>
                <a:lnTo>
                  <a:pt x="68758" y="41041"/>
                </a:lnTo>
                <a:cubicBezTo>
                  <a:pt x="66967" y="35052"/>
                  <a:pt x="64667" y="29851"/>
                  <a:pt x="60650" y="27907"/>
                </a:cubicBezTo>
                <a:lnTo>
                  <a:pt x="60650" y="27907"/>
                </a:lnTo>
                <a:cubicBezTo>
                  <a:pt x="60619" y="27892"/>
                  <a:pt x="60588" y="27877"/>
                  <a:pt x="60557" y="27862"/>
                </a:cubicBezTo>
                <a:cubicBezTo>
                  <a:pt x="59268" y="27257"/>
                  <a:pt x="58025" y="26992"/>
                  <a:pt x="56805" y="26992"/>
                </a:cubicBezTo>
                <a:cubicBezTo>
                  <a:pt x="53216" y="26992"/>
                  <a:pt x="49830" y="29279"/>
                  <a:pt x="46094" y="31900"/>
                </a:cubicBezTo>
                <a:lnTo>
                  <a:pt x="46094" y="31900"/>
                </a:lnTo>
                <a:cubicBezTo>
                  <a:pt x="46419" y="31637"/>
                  <a:pt x="46731" y="31387"/>
                  <a:pt x="47043" y="31138"/>
                </a:cubicBezTo>
                <a:cubicBezTo>
                  <a:pt x="50968" y="28029"/>
                  <a:pt x="54477" y="25244"/>
                  <a:pt x="58214" y="25244"/>
                </a:cubicBezTo>
                <a:cubicBezTo>
                  <a:pt x="59314" y="25244"/>
                  <a:pt x="60433" y="25486"/>
                  <a:pt x="61589" y="26031"/>
                </a:cubicBezTo>
                <a:cubicBezTo>
                  <a:pt x="61589" y="26031"/>
                  <a:pt x="61589" y="26031"/>
                  <a:pt x="61589" y="26031"/>
                </a:cubicBezTo>
                <a:lnTo>
                  <a:pt x="61589" y="26031"/>
                </a:lnTo>
                <a:cubicBezTo>
                  <a:pt x="64232" y="27280"/>
                  <a:pt x="66060" y="30161"/>
                  <a:pt x="67457" y="33847"/>
                </a:cubicBezTo>
                <a:lnTo>
                  <a:pt x="67457" y="33847"/>
                </a:lnTo>
                <a:cubicBezTo>
                  <a:pt x="68281" y="36030"/>
                  <a:pt x="68953" y="38495"/>
                  <a:pt x="69558" y="41067"/>
                </a:cubicBezTo>
                <a:lnTo>
                  <a:pt x="70022" y="41067"/>
                </a:lnTo>
                <a:cubicBezTo>
                  <a:pt x="70020" y="41058"/>
                  <a:pt x="70018" y="41050"/>
                  <a:pt x="70016" y="41041"/>
                </a:cubicBezTo>
                <a:lnTo>
                  <a:pt x="70022" y="41041"/>
                </a:lnTo>
                <a:cubicBezTo>
                  <a:pt x="68371" y="33975"/>
                  <a:pt x="66205" y="27682"/>
                  <a:pt x="61795" y="25593"/>
                </a:cubicBezTo>
                <a:cubicBezTo>
                  <a:pt x="60557" y="25012"/>
                  <a:pt x="59366" y="24756"/>
                  <a:pt x="58201" y="24756"/>
                </a:cubicBezTo>
                <a:cubicBezTo>
                  <a:pt x="54782" y="24756"/>
                  <a:pt x="51595" y="26967"/>
                  <a:pt x="48141" y="29674"/>
                </a:cubicBezTo>
                <a:lnTo>
                  <a:pt x="48141" y="29674"/>
                </a:lnTo>
                <a:lnTo>
                  <a:pt x="48177" y="29642"/>
                </a:lnTo>
                <a:cubicBezTo>
                  <a:pt x="52175" y="26149"/>
                  <a:pt x="55745" y="23020"/>
                  <a:pt x="59582" y="23013"/>
                </a:cubicBezTo>
                <a:lnTo>
                  <a:pt x="59582" y="23013"/>
                </a:lnTo>
                <a:cubicBezTo>
                  <a:pt x="60638" y="23015"/>
                  <a:pt x="61715" y="23254"/>
                  <a:pt x="62826" y="23787"/>
                </a:cubicBezTo>
                <a:cubicBezTo>
                  <a:pt x="67314" y="25928"/>
                  <a:pt x="69248" y="33149"/>
                  <a:pt x="70693" y="41067"/>
                </a:cubicBezTo>
                <a:lnTo>
                  <a:pt x="71183" y="41067"/>
                </a:lnTo>
                <a:cubicBezTo>
                  <a:pt x="71181" y="41058"/>
                  <a:pt x="71180" y="41050"/>
                  <a:pt x="71178" y="41041"/>
                </a:cubicBezTo>
                <a:lnTo>
                  <a:pt x="71183" y="41041"/>
                </a:lnTo>
                <a:cubicBezTo>
                  <a:pt x="71091" y="40548"/>
                  <a:pt x="70997" y="40057"/>
                  <a:pt x="70902" y="39569"/>
                </a:cubicBezTo>
                <a:lnTo>
                  <a:pt x="70902" y="39569"/>
                </a:lnTo>
                <a:cubicBezTo>
                  <a:pt x="70036" y="35096"/>
                  <a:pt x="68964" y="30929"/>
                  <a:pt x="67300" y="27848"/>
                </a:cubicBezTo>
                <a:lnTo>
                  <a:pt x="67300" y="27848"/>
                </a:lnTo>
                <a:cubicBezTo>
                  <a:pt x="66185" y="25776"/>
                  <a:pt x="64804" y="24195"/>
                  <a:pt x="63033" y="23349"/>
                </a:cubicBezTo>
                <a:lnTo>
                  <a:pt x="63033" y="23349"/>
                </a:lnTo>
                <a:cubicBezTo>
                  <a:pt x="63033" y="23349"/>
                  <a:pt x="63033" y="23349"/>
                  <a:pt x="63033" y="23349"/>
                </a:cubicBezTo>
                <a:cubicBezTo>
                  <a:pt x="62050" y="22879"/>
                  <a:pt x="61098" y="22624"/>
                  <a:pt x="60167" y="22549"/>
                </a:cubicBezTo>
                <a:lnTo>
                  <a:pt x="60167" y="22549"/>
                </a:lnTo>
                <a:cubicBezTo>
                  <a:pt x="59965" y="22533"/>
                  <a:pt x="59765" y="22525"/>
                  <a:pt x="59565" y="22525"/>
                </a:cubicBezTo>
                <a:cubicBezTo>
                  <a:pt x="56412" y="22525"/>
                  <a:pt x="53467" y="24521"/>
                  <a:pt x="50356" y="27118"/>
                </a:cubicBezTo>
                <a:lnTo>
                  <a:pt x="50356" y="27118"/>
                </a:lnTo>
                <a:cubicBezTo>
                  <a:pt x="53980" y="23648"/>
                  <a:pt x="57316" y="20763"/>
                  <a:pt x="60919" y="20760"/>
                </a:cubicBezTo>
                <a:lnTo>
                  <a:pt x="60919" y="20760"/>
                </a:lnTo>
                <a:cubicBezTo>
                  <a:pt x="61943" y="20761"/>
                  <a:pt x="62987" y="20996"/>
                  <a:pt x="64064" y="21518"/>
                </a:cubicBezTo>
                <a:cubicBezTo>
                  <a:pt x="68810" y="23813"/>
                  <a:pt x="70486" y="32169"/>
                  <a:pt x="71750" y="41067"/>
                </a:cubicBezTo>
                <a:lnTo>
                  <a:pt x="72240" y="41067"/>
                </a:lnTo>
                <a:cubicBezTo>
                  <a:pt x="70951" y="32040"/>
                  <a:pt x="69248" y="23504"/>
                  <a:pt x="64271" y="21105"/>
                </a:cubicBezTo>
                <a:lnTo>
                  <a:pt x="64271" y="21105"/>
                </a:lnTo>
                <a:cubicBezTo>
                  <a:pt x="64271" y="21105"/>
                  <a:pt x="64271" y="21105"/>
                  <a:pt x="64271" y="21105"/>
                </a:cubicBezTo>
                <a:cubicBezTo>
                  <a:pt x="63109" y="20544"/>
                  <a:pt x="61989" y="20293"/>
                  <a:pt x="60898" y="20293"/>
                </a:cubicBezTo>
                <a:cubicBezTo>
                  <a:pt x="57775" y="20293"/>
                  <a:pt x="54878" y="22351"/>
                  <a:pt x="51840" y="25103"/>
                </a:cubicBezTo>
                <a:cubicBezTo>
                  <a:pt x="55381" y="21480"/>
                  <a:pt x="58656" y="18518"/>
                  <a:pt x="62215" y="18518"/>
                </a:cubicBezTo>
                <a:cubicBezTo>
                  <a:pt x="63218" y="18518"/>
                  <a:pt x="64243" y="18753"/>
                  <a:pt x="65302" y="19274"/>
                </a:cubicBezTo>
                <a:cubicBezTo>
                  <a:pt x="70280" y="21698"/>
                  <a:pt x="71673" y="31215"/>
                  <a:pt x="72730" y="41067"/>
                </a:cubicBezTo>
                <a:lnTo>
                  <a:pt x="73194" y="41067"/>
                </a:lnTo>
                <a:cubicBezTo>
                  <a:pt x="72111" y="31060"/>
                  <a:pt x="70718" y="21389"/>
                  <a:pt x="65509" y="18835"/>
                </a:cubicBezTo>
                <a:cubicBezTo>
                  <a:pt x="64372" y="18281"/>
                  <a:pt x="63278" y="18031"/>
                  <a:pt x="62211" y="18031"/>
                </a:cubicBezTo>
                <a:cubicBezTo>
                  <a:pt x="59214" y="18031"/>
                  <a:pt x="56440" y="20003"/>
                  <a:pt x="53568" y="22704"/>
                </a:cubicBezTo>
                <a:cubicBezTo>
                  <a:pt x="54097" y="22137"/>
                  <a:pt x="54620" y="21590"/>
                  <a:pt x="55140" y="21070"/>
                </a:cubicBezTo>
                <a:lnTo>
                  <a:pt x="55140" y="21070"/>
                </a:lnTo>
                <a:cubicBezTo>
                  <a:pt x="57926" y="18282"/>
                  <a:pt x="60612" y="16275"/>
                  <a:pt x="63485" y="16275"/>
                </a:cubicBezTo>
                <a:cubicBezTo>
                  <a:pt x="64469" y="16275"/>
                  <a:pt x="65475" y="16510"/>
                  <a:pt x="66515" y="17030"/>
                </a:cubicBezTo>
                <a:cubicBezTo>
                  <a:pt x="71724" y="19609"/>
                  <a:pt x="72807" y="30312"/>
                  <a:pt x="73607" y="41067"/>
                </a:cubicBezTo>
                <a:lnTo>
                  <a:pt x="74097" y="41067"/>
                </a:lnTo>
                <a:cubicBezTo>
                  <a:pt x="73246" y="30158"/>
                  <a:pt x="72163" y="19274"/>
                  <a:pt x="66721" y="16592"/>
                </a:cubicBezTo>
                <a:cubicBezTo>
                  <a:pt x="65597" y="16037"/>
                  <a:pt x="64519" y="15786"/>
                  <a:pt x="63470" y="15786"/>
                </a:cubicBezTo>
                <a:cubicBezTo>
                  <a:pt x="62638" y="15786"/>
                  <a:pt x="61825" y="15944"/>
                  <a:pt x="61023" y="16232"/>
                </a:cubicBezTo>
                <a:lnTo>
                  <a:pt x="61023" y="16232"/>
                </a:lnTo>
                <a:cubicBezTo>
                  <a:pt x="59075" y="16929"/>
                  <a:pt x="57197" y="18406"/>
                  <a:pt x="55270" y="20280"/>
                </a:cubicBezTo>
                <a:cubicBezTo>
                  <a:pt x="58480" y="16710"/>
                  <a:pt x="61506" y="14020"/>
                  <a:pt x="64799" y="14020"/>
                </a:cubicBezTo>
                <a:cubicBezTo>
                  <a:pt x="65765" y="14020"/>
                  <a:pt x="66754" y="14252"/>
                  <a:pt x="67778" y="14761"/>
                </a:cubicBezTo>
                <a:cubicBezTo>
                  <a:pt x="73169" y="17443"/>
                  <a:pt x="73891" y="29358"/>
                  <a:pt x="74510" y="41041"/>
                </a:cubicBezTo>
                <a:lnTo>
                  <a:pt x="74974" y="41041"/>
                </a:lnTo>
                <a:cubicBezTo>
                  <a:pt x="74355" y="29229"/>
                  <a:pt x="73633" y="17159"/>
                  <a:pt x="67985" y="14348"/>
                </a:cubicBezTo>
                <a:cubicBezTo>
                  <a:pt x="66876" y="13790"/>
                  <a:pt x="65811" y="13538"/>
                  <a:pt x="64775" y="13538"/>
                </a:cubicBezTo>
                <a:cubicBezTo>
                  <a:pt x="62026" y="13538"/>
                  <a:pt x="59487" y="15315"/>
                  <a:pt x="56920" y="17881"/>
                </a:cubicBezTo>
                <a:cubicBezTo>
                  <a:pt x="59960" y="14345"/>
                  <a:pt x="62877" y="11757"/>
                  <a:pt x="66073" y="11757"/>
                </a:cubicBezTo>
                <a:cubicBezTo>
                  <a:pt x="67026" y="11757"/>
                  <a:pt x="68003" y="11987"/>
                  <a:pt x="69016" y="12491"/>
                </a:cubicBezTo>
                <a:cubicBezTo>
                  <a:pt x="74535" y="15276"/>
                  <a:pt x="74922" y="28120"/>
                  <a:pt x="75309" y="40551"/>
                </a:cubicBezTo>
                <a:cubicBezTo>
                  <a:pt x="75309" y="40732"/>
                  <a:pt x="75309" y="40912"/>
                  <a:pt x="75335" y="41067"/>
                </a:cubicBezTo>
                <a:lnTo>
                  <a:pt x="75773" y="41067"/>
                </a:lnTo>
                <a:lnTo>
                  <a:pt x="75773" y="40525"/>
                </a:lnTo>
                <a:cubicBezTo>
                  <a:pt x="75387" y="27991"/>
                  <a:pt x="75000" y="15018"/>
                  <a:pt x="69223" y="12104"/>
                </a:cubicBezTo>
                <a:lnTo>
                  <a:pt x="69223" y="12104"/>
                </a:lnTo>
                <a:cubicBezTo>
                  <a:pt x="69223" y="12104"/>
                  <a:pt x="69223" y="12104"/>
                  <a:pt x="69223" y="12104"/>
                </a:cubicBezTo>
                <a:cubicBezTo>
                  <a:pt x="68128" y="11553"/>
                  <a:pt x="67073" y="11302"/>
                  <a:pt x="66047" y="11302"/>
                </a:cubicBezTo>
                <a:cubicBezTo>
                  <a:pt x="63474" y="11302"/>
                  <a:pt x="61082" y="12881"/>
                  <a:pt x="58697" y="15275"/>
                </a:cubicBezTo>
                <a:lnTo>
                  <a:pt x="58697" y="15275"/>
                </a:lnTo>
                <a:cubicBezTo>
                  <a:pt x="61537" y="11943"/>
                  <a:pt x="64303" y="9580"/>
                  <a:pt x="67311" y="9580"/>
                </a:cubicBezTo>
                <a:cubicBezTo>
                  <a:pt x="68256" y="9580"/>
                  <a:pt x="69225" y="9814"/>
                  <a:pt x="70228" y="10324"/>
                </a:cubicBezTo>
                <a:cubicBezTo>
                  <a:pt x="75773" y="13161"/>
                  <a:pt x="75928" y="26573"/>
                  <a:pt x="76057" y="39545"/>
                </a:cubicBezTo>
                <a:lnTo>
                  <a:pt x="76083" y="41144"/>
                </a:lnTo>
                <a:lnTo>
                  <a:pt x="76547" y="41144"/>
                </a:lnTo>
                <a:cubicBezTo>
                  <a:pt x="76547" y="41136"/>
                  <a:pt x="76547" y="41127"/>
                  <a:pt x="76547" y="41119"/>
                </a:cubicBezTo>
                <a:lnTo>
                  <a:pt x="76547" y="41119"/>
                </a:lnTo>
                <a:cubicBezTo>
                  <a:pt x="76547" y="41110"/>
                  <a:pt x="76547" y="41101"/>
                  <a:pt x="76547" y="41093"/>
                </a:cubicBezTo>
                <a:lnTo>
                  <a:pt x="76573" y="41093"/>
                </a:lnTo>
                <a:cubicBezTo>
                  <a:pt x="76573" y="41076"/>
                  <a:pt x="76573" y="41058"/>
                  <a:pt x="76573" y="41041"/>
                </a:cubicBezTo>
                <a:lnTo>
                  <a:pt x="76573" y="41041"/>
                </a:lnTo>
                <a:cubicBezTo>
                  <a:pt x="76573" y="40500"/>
                  <a:pt x="76573" y="39958"/>
                  <a:pt x="76547" y="39416"/>
                </a:cubicBezTo>
                <a:cubicBezTo>
                  <a:pt x="76418" y="26315"/>
                  <a:pt x="76263" y="12749"/>
                  <a:pt x="70461" y="9809"/>
                </a:cubicBezTo>
                <a:cubicBezTo>
                  <a:pt x="69372" y="9257"/>
                  <a:pt x="68326" y="9006"/>
                  <a:pt x="67311" y="9006"/>
                </a:cubicBezTo>
                <a:cubicBezTo>
                  <a:pt x="64902" y="9006"/>
                  <a:pt x="62666" y="10423"/>
                  <a:pt x="60442" y="12603"/>
                </a:cubicBezTo>
                <a:lnTo>
                  <a:pt x="60442" y="12603"/>
                </a:lnTo>
                <a:cubicBezTo>
                  <a:pt x="63093" y="9480"/>
                  <a:pt x="65710" y="7332"/>
                  <a:pt x="68555" y="7332"/>
                </a:cubicBezTo>
                <a:cubicBezTo>
                  <a:pt x="69497" y="7332"/>
                  <a:pt x="70464" y="7568"/>
                  <a:pt x="71466" y="8081"/>
                </a:cubicBezTo>
                <a:cubicBezTo>
                  <a:pt x="76785" y="10814"/>
                  <a:pt x="76932" y="23704"/>
                  <a:pt x="76867" y="36626"/>
                </a:cubicBezTo>
                <a:lnTo>
                  <a:pt x="76867" y="36626"/>
                </a:lnTo>
                <a:cubicBezTo>
                  <a:pt x="76864" y="37230"/>
                  <a:pt x="76860" y="37834"/>
                  <a:pt x="76857" y="38436"/>
                </a:cubicBezTo>
                <a:cubicBezTo>
                  <a:pt x="76857" y="38445"/>
                  <a:pt x="76857" y="38454"/>
                  <a:pt x="76857" y="38462"/>
                </a:cubicBezTo>
                <a:cubicBezTo>
                  <a:pt x="76857" y="39365"/>
                  <a:pt x="76857" y="40268"/>
                  <a:pt x="76831" y="41144"/>
                </a:cubicBezTo>
                <a:lnTo>
                  <a:pt x="77295" y="41144"/>
                </a:lnTo>
                <a:lnTo>
                  <a:pt x="77295" y="41093"/>
                </a:lnTo>
                <a:lnTo>
                  <a:pt x="77321" y="41093"/>
                </a:lnTo>
                <a:lnTo>
                  <a:pt x="77321" y="38436"/>
                </a:lnTo>
                <a:cubicBezTo>
                  <a:pt x="77321" y="38402"/>
                  <a:pt x="77321" y="38368"/>
                  <a:pt x="77321" y="38333"/>
                </a:cubicBezTo>
                <a:lnTo>
                  <a:pt x="77321" y="38333"/>
                </a:lnTo>
                <a:cubicBezTo>
                  <a:pt x="77337" y="36334"/>
                  <a:pt x="77351" y="34326"/>
                  <a:pt x="77347" y="32346"/>
                </a:cubicBezTo>
                <a:lnTo>
                  <a:pt x="77347" y="32346"/>
                </a:lnTo>
                <a:cubicBezTo>
                  <a:pt x="77326" y="20774"/>
                  <a:pt x="76668" y="10092"/>
                  <a:pt x="71673" y="7539"/>
                </a:cubicBezTo>
                <a:cubicBezTo>
                  <a:pt x="70593" y="6985"/>
                  <a:pt x="69554" y="6731"/>
                  <a:pt x="68545" y="6731"/>
                </a:cubicBezTo>
                <a:cubicBezTo>
                  <a:pt x="66166" y="6731"/>
                  <a:pt x="63953" y="8140"/>
                  <a:pt x="61771" y="10338"/>
                </a:cubicBezTo>
                <a:lnTo>
                  <a:pt x="61771" y="10338"/>
                </a:lnTo>
                <a:cubicBezTo>
                  <a:pt x="64373" y="7199"/>
                  <a:pt x="66960" y="5069"/>
                  <a:pt x="69763" y="5069"/>
                </a:cubicBezTo>
                <a:cubicBezTo>
                  <a:pt x="70707" y="5069"/>
                  <a:pt x="71676" y="5311"/>
                  <a:pt x="72679" y="5837"/>
                </a:cubicBezTo>
                <a:cubicBezTo>
                  <a:pt x="78210" y="8679"/>
                  <a:pt x="77950" y="22827"/>
                  <a:pt x="77645" y="36741"/>
                </a:cubicBezTo>
                <a:lnTo>
                  <a:pt x="77645" y="36741"/>
                </a:lnTo>
                <a:cubicBezTo>
                  <a:pt x="77640" y="36954"/>
                  <a:pt x="77635" y="37166"/>
                  <a:pt x="77630" y="37379"/>
                </a:cubicBezTo>
                <a:cubicBezTo>
                  <a:pt x="77630" y="37414"/>
                  <a:pt x="77629" y="37448"/>
                  <a:pt x="77628" y="37483"/>
                </a:cubicBezTo>
                <a:lnTo>
                  <a:pt x="77628" y="37483"/>
                </a:lnTo>
                <a:cubicBezTo>
                  <a:pt x="77578" y="38703"/>
                  <a:pt x="77553" y="39924"/>
                  <a:pt x="77527" y="41144"/>
                </a:cubicBezTo>
                <a:lnTo>
                  <a:pt x="77991" y="41144"/>
                </a:lnTo>
                <a:cubicBezTo>
                  <a:pt x="77992" y="41110"/>
                  <a:pt x="77993" y="41076"/>
                  <a:pt x="77994" y="41041"/>
                </a:cubicBezTo>
                <a:lnTo>
                  <a:pt x="78017" y="41041"/>
                </a:lnTo>
                <a:cubicBezTo>
                  <a:pt x="78043" y="39803"/>
                  <a:pt x="78069" y="38565"/>
                  <a:pt x="78120" y="37302"/>
                </a:cubicBezTo>
                <a:cubicBezTo>
                  <a:pt x="78183" y="34421"/>
                  <a:pt x="78248" y="31520"/>
                  <a:pt x="78262" y="28700"/>
                </a:cubicBezTo>
                <a:lnTo>
                  <a:pt x="78262" y="28700"/>
                </a:lnTo>
                <a:cubicBezTo>
                  <a:pt x="78336" y="18736"/>
                  <a:pt x="77761" y="9807"/>
                  <a:pt x="74272" y="6330"/>
                </a:cubicBezTo>
                <a:lnTo>
                  <a:pt x="74272" y="6330"/>
                </a:lnTo>
                <a:cubicBezTo>
                  <a:pt x="73860" y="5915"/>
                  <a:pt x="73408" y="5576"/>
                  <a:pt x="72911" y="5321"/>
                </a:cubicBezTo>
                <a:cubicBezTo>
                  <a:pt x="71819" y="4757"/>
                  <a:pt x="70772" y="4497"/>
                  <a:pt x="69757" y="4497"/>
                </a:cubicBezTo>
                <a:cubicBezTo>
                  <a:pt x="67425" y="4497"/>
                  <a:pt x="65264" y="5865"/>
                  <a:pt x="63134" y="8042"/>
                </a:cubicBezTo>
                <a:lnTo>
                  <a:pt x="63134" y="8042"/>
                </a:lnTo>
                <a:cubicBezTo>
                  <a:pt x="65692" y="4915"/>
                  <a:pt x="68235" y="2828"/>
                  <a:pt x="70993" y="2828"/>
                </a:cubicBezTo>
                <a:cubicBezTo>
                  <a:pt x="71931" y="2828"/>
                  <a:pt x="72894" y="3070"/>
                  <a:pt x="73891" y="3593"/>
                </a:cubicBezTo>
                <a:cubicBezTo>
                  <a:pt x="79565" y="6533"/>
                  <a:pt x="78971" y="21698"/>
                  <a:pt x="78404" y="36373"/>
                </a:cubicBezTo>
                <a:cubicBezTo>
                  <a:pt x="78352" y="37972"/>
                  <a:pt x="78301" y="39597"/>
                  <a:pt x="78249" y="41144"/>
                </a:cubicBezTo>
                <a:lnTo>
                  <a:pt x="78765" y="41144"/>
                </a:lnTo>
                <a:cubicBezTo>
                  <a:pt x="78817" y="39571"/>
                  <a:pt x="78868" y="37972"/>
                  <a:pt x="78920" y="36373"/>
                </a:cubicBezTo>
                <a:cubicBezTo>
                  <a:pt x="79305" y="26712"/>
                  <a:pt x="79679" y="16866"/>
                  <a:pt x="78278" y="10300"/>
                </a:cubicBezTo>
                <a:lnTo>
                  <a:pt x="78278" y="10300"/>
                </a:lnTo>
                <a:cubicBezTo>
                  <a:pt x="77525" y="6741"/>
                  <a:pt x="76252" y="4140"/>
                  <a:pt x="74174" y="3052"/>
                </a:cubicBezTo>
                <a:cubicBezTo>
                  <a:pt x="73086" y="2481"/>
                  <a:pt x="72043" y="2220"/>
                  <a:pt x="71034" y="2220"/>
                </a:cubicBezTo>
                <a:cubicBezTo>
                  <a:pt x="68623" y="2220"/>
                  <a:pt x="66408" y="3709"/>
                  <a:pt x="64245" y="6017"/>
                </a:cubicBezTo>
                <a:cubicBezTo>
                  <a:pt x="66848" y="2696"/>
                  <a:pt x="69450" y="457"/>
                  <a:pt x="72306" y="457"/>
                </a:cubicBezTo>
                <a:cubicBezTo>
                  <a:pt x="73242" y="457"/>
                  <a:pt x="74206" y="698"/>
                  <a:pt x="75206" y="1220"/>
                </a:cubicBezTo>
                <a:cubicBezTo>
                  <a:pt x="80906" y="4212"/>
                  <a:pt x="80080" y="19970"/>
                  <a:pt x="79281" y="35187"/>
                </a:cubicBezTo>
                <a:cubicBezTo>
                  <a:pt x="79178" y="37147"/>
                  <a:pt x="79075" y="39133"/>
                  <a:pt x="78971" y="41041"/>
                </a:cubicBezTo>
                <a:lnTo>
                  <a:pt x="79436" y="41041"/>
                </a:lnTo>
                <a:cubicBezTo>
                  <a:pt x="79539" y="39107"/>
                  <a:pt x="79642" y="37147"/>
                  <a:pt x="79745" y="35213"/>
                </a:cubicBezTo>
                <a:cubicBezTo>
                  <a:pt x="80545" y="19867"/>
                  <a:pt x="81370" y="3954"/>
                  <a:pt x="75412" y="833"/>
                </a:cubicBezTo>
                <a:cubicBezTo>
                  <a:pt x="74323" y="263"/>
                  <a:pt x="73279" y="1"/>
                  <a:pt x="72269" y="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1" name="Google Shape;421;p45"/>
          <p:cNvGrpSpPr/>
          <p:nvPr/>
        </p:nvGrpSpPr>
        <p:grpSpPr>
          <a:xfrm>
            <a:off x="0" y="880216"/>
            <a:ext cx="455217" cy="2184725"/>
            <a:chOff x="8" y="1809250"/>
            <a:chExt cx="455217" cy="1154351"/>
          </a:xfrm>
        </p:grpSpPr>
        <p:sp>
          <p:nvSpPr>
            <p:cNvPr id="422" name="Google Shape;422;p45"/>
            <p:cNvSpPr/>
            <p:nvPr/>
          </p:nvSpPr>
          <p:spPr>
            <a:xfrm rot="5400000">
              <a:off x="-345423" y="2310454"/>
              <a:ext cx="877049" cy="185175"/>
            </a:xfrm>
            <a:custGeom>
              <a:rect b="b" l="l" r="r" t="t"/>
              <a:pathLst>
                <a:path extrusionOk="0" h="3622" w="17155">
                  <a:moveTo>
                    <a:pt x="8595" y="1"/>
                  </a:moveTo>
                  <a:cubicBezTo>
                    <a:pt x="7024" y="1"/>
                    <a:pt x="5443" y="320"/>
                    <a:pt x="3927" y="984"/>
                  </a:cubicBezTo>
                  <a:cubicBezTo>
                    <a:pt x="2478" y="1633"/>
                    <a:pt x="1149" y="2523"/>
                    <a:pt x="0" y="3622"/>
                  </a:cubicBezTo>
                  <a:lnTo>
                    <a:pt x="200" y="3622"/>
                  </a:lnTo>
                  <a:cubicBezTo>
                    <a:pt x="1319" y="2573"/>
                    <a:pt x="2588" y="1733"/>
                    <a:pt x="3977" y="1114"/>
                  </a:cubicBezTo>
                  <a:cubicBezTo>
                    <a:pt x="5475" y="462"/>
                    <a:pt x="7038" y="148"/>
                    <a:pt x="8590" y="148"/>
                  </a:cubicBezTo>
                  <a:cubicBezTo>
                    <a:pt x="11602" y="148"/>
                    <a:pt x="14574" y="1329"/>
                    <a:pt x="16954" y="3512"/>
                  </a:cubicBezTo>
                  <a:lnTo>
                    <a:pt x="17154" y="3512"/>
                  </a:lnTo>
                  <a:cubicBezTo>
                    <a:pt x="14724" y="1234"/>
                    <a:pt x="11680" y="1"/>
                    <a:pt x="8595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45"/>
            <p:cNvSpPr/>
            <p:nvPr/>
          </p:nvSpPr>
          <p:spPr>
            <a:xfrm rot="5400000">
              <a:off x="-292689" y="2364467"/>
              <a:ext cx="681905" cy="93457"/>
            </a:xfrm>
            <a:custGeom>
              <a:rect b="b" l="l" r="r" t="t"/>
              <a:pathLst>
                <a:path extrusionOk="0" h="1828" w="13338">
                  <a:moveTo>
                    <a:pt x="6748" y="0"/>
                  </a:moveTo>
                  <a:cubicBezTo>
                    <a:pt x="5214" y="0"/>
                    <a:pt x="3675" y="265"/>
                    <a:pt x="2198" y="799"/>
                  </a:cubicBezTo>
                  <a:cubicBezTo>
                    <a:pt x="1439" y="1078"/>
                    <a:pt x="700" y="1418"/>
                    <a:pt x="1" y="1828"/>
                  </a:cubicBezTo>
                  <a:lnTo>
                    <a:pt x="270" y="1828"/>
                  </a:lnTo>
                  <a:cubicBezTo>
                    <a:pt x="910" y="1478"/>
                    <a:pt x="1569" y="1178"/>
                    <a:pt x="2248" y="928"/>
                  </a:cubicBezTo>
                  <a:cubicBezTo>
                    <a:pt x="3702" y="400"/>
                    <a:pt x="5221" y="139"/>
                    <a:pt x="6736" y="139"/>
                  </a:cubicBezTo>
                  <a:cubicBezTo>
                    <a:pt x="8918" y="139"/>
                    <a:pt x="11091" y="681"/>
                    <a:pt x="13048" y="1748"/>
                  </a:cubicBezTo>
                  <a:lnTo>
                    <a:pt x="13338" y="1748"/>
                  </a:lnTo>
                  <a:cubicBezTo>
                    <a:pt x="11305" y="588"/>
                    <a:pt x="9033" y="0"/>
                    <a:pt x="6748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45"/>
            <p:cNvSpPr/>
            <p:nvPr/>
          </p:nvSpPr>
          <p:spPr>
            <a:xfrm rot="5400000">
              <a:off x="-312499" y="2350587"/>
              <a:ext cx="743715" cy="116667"/>
            </a:xfrm>
            <a:custGeom>
              <a:rect b="b" l="l" r="r" t="t"/>
              <a:pathLst>
                <a:path extrusionOk="0" h="2282" w="14547">
                  <a:moveTo>
                    <a:pt x="7313" y="0"/>
                  </a:moveTo>
                  <a:cubicBezTo>
                    <a:pt x="5767" y="0"/>
                    <a:pt x="4226" y="282"/>
                    <a:pt x="2767" y="843"/>
                  </a:cubicBezTo>
                  <a:cubicBezTo>
                    <a:pt x="1788" y="1213"/>
                    <a:pt x="869" y="1692"/>
                    <a:pt x="0" y="2282"/>
                  </a:cubicBezTo>
                  <a:lnTo>
                    <a:pt x="250" y="2282"/>
                  </a:lnTo>
                  <a:cubicBezTo>
                    <a:pt x="1059" y="1752"/>
                    <a:pt x="1918" y="1313"/>
                    <a:pt x="2817" y="973"/>
                  </a:cubicBezTo>
                  <a:cubicBezTo>
                    <a:pt x="4266" y="421"/>
                    <a:pt x="5797" y="140"/>
                    <a:pt x="7332" y="140"/>
                  </a:cubicBezTo>
                  <a:cubicBezTo>
                    <a:pt x="8466" y="140"/>
                    <a:pt x="9602" y="293"/>
                    <a:pt x="10710" y="603"/>
                  </a:cubicBezTo>
                  <a:cubicBezTo>
                    <a:pt x="11979" y="943"/>
                    <a:pt x="13187" y="1482"/>
                    <a:pt x="14296" y="2192"/>
                  </a:cubicBezTo>
                  <a:lnTo>
                    <a:pt x="14546" y="2192"/>
                  </a:lnTo>
                  <a:cubicBezTo>
                    <a:pt x="13377" y="1422"/>
                    <a:pt x="12099" y="843"/>
                    <a:pt x="10750" y="473"/>
                  </a:cubicBezTo>
                  <a:cubicBezTo>
                    <a:pt x="9623" y="157"/>
                    <a:pt x="8466" y="0"/>
                    <a:pt x="7313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45"/>
            <p:cNvSpPr/>
            <p:nvPr/>
          </p:nvSpPr>
          <p:spPr>
            <a:xfrm rot="5400000">
              <a:off x="-337576" y="2324590"/>
              <a:ext cx="838706" cy="161504"/>
            </a:xfrm>
            <a:custGeom>
              <a:rect b="b" l="l" r="r" t="t"/>
              <a:pathLst>
                <a:path extrusionOk="0" h="3159" w="16405">
                  <a:moveTo>
                    <a:pt x="8233" y="0"/>
                  </a:moveTo>
                  <a:cubicBezTo>
                    <a:pt x="6652" y="0"/>
                    <a:pt x="5075" y="308"/>
                    <a:pt x="3597" y="921"/>
                  </a:cubicBezTo>
                  <a:cubicBezTo>
                    <a:pt x="2288" y="1480"/>
                    <a:pt x="1079" y="2229"/>
                    <a:pt x="0" y="3159"/>
                  </a:cubicBezTo>
                  <a:lnTo>
                    <a:pt x="210" y="3159"/>
                  </a:lnTo>
                  <a:cubicBezTo>
                    <a:pt x="1249" y="2279"/>
                    <a:pt x="2408" y="1570"/>
                    <a:pt x="3647" y="1041"/>
                  </a:cubicBezTo>
                  <a:cubicBezTo>
                    <a:pt x="5113" y="439"/>
                    <a:pt x="6671" y="137"/>
                    <a:pt x="8233" y="137"/>
                  </a:cubicBezTo>
                  <a:cubicBezTo>
                    <a:pt x="9395" y="137"/>
                    <a:pt x="10559" y="304"/>
                    <a:pt x="11689" y="641"/>
                  </a:cubicBezTo>
                  <a:cubicBezTo>
                    <a:pt x="13337" y="1131"/>
                    <a:pt x="14876" y="1950"/>
                    <a:pt x="16195" y="3049"/>
                  </a:cubicBezTo>
                  <a:lnTo>
                    <a:pt x="16404" y="3049"/>
                  </a:lnTo>
                  <a:cubicBezTo>
                    <a:pt x="15036" y="1890"/>
                    <a:pt x="13447" y="1021"/>
                    <a:pt x="11729" y="511"/>
                  </a:cubicBezTo>
                  <a:cubicBezTo>
                    <a:pt x="10587" y="170"/>
                    <a:pt x="9409" y="0"/>
                    <a:pt x="8233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45"/>
            <p:cNvSpPr/>
            <p:nvPr/>
          </p:nvSpPr>
          <p:spPr>
            <a:xfrm rot="5400000">
              <a:off x="-326201" y="2337192"/>
              <a:ext cx="794278" cy="138804"/>
            </a:xfrm>
            <a:custGeom>
              <a:rect b="b" l="l" r="r" t="t"/>
              <a:pathLst>
                <a:path extrusionOk="0" h="2715" w="15536">
                  <a:moveTo>
                    <a:pt x="7808" y="0"/>
                  </a:moveTo>
                  <a:cubicBezTo>
                    <a:pt x="6267" y="0"/>
                    <a:pt x="4715" y="289"/>
                    <a:pt x="3218" y="886"/>
                  </a:cubicBezTo>
                  <a:cubicBezTo>
                    <a:pt x="2069" y="1346"/>
                    <a:pt x="990" y="1965"/>
                    <a:pt x="1" y="2715"/>
                  </a:cubicBezTo>
                  <a:lnTo>
                    <a:pt x="230" y="2715"/>
                  </a:lnTo>
                  <a:cubicBezTo>
                    <a:pt x="1160" y="2025"/>
                    <a:pt x="2189" y="1446"/>
                    <a:pt x="3268" y="1016"/>
                  </a:cubicBezTo>
                  <a:cubicBezTo>
                    <a:pt x="4749" y="421"/>
                    <a:pt x="6285" y="135"/>
                    <a:pt x="7809" y="135"/>
                  </a:cubicBezTo>
                  <a:cubicBezTo>
                    <a:pt x="10459" y="135"/>
                    <a:pt x="13074" y="1001"/>
                    <a:pt x="15306" y="2625"/>
                  </a:cubicBezTo>
                  <a:lnTo>
                    <a:pt x="15536" y="2625"/>
                  </a:lnTo>
                  <a:cubicBezTo>
                    <a:pt x="13247" y="912"/>
                    <a:pt x="10546" y="0"/>
                    <a:pt x="7808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45"/>
            <p:cNvSpPr/>
            <p:nvPr/>
          </p:nvSpPr>
          <p:spPr>
            <a:xfrm rot="5400000">
              <a:off x="-175384" y="2407029"/>
              <a:ext cx="381086" cy="25205"/>
            </a:xfrm>
            <a:custGeom>
              <a:rect b="b" l="l" r="r" t="t"/>
              <a:pathLst>
                <a:path extrusionOk="0" h="493" w="7454">
                  <a:moveTo>
                    <a:pt x="3813" y="0"/>
                  </a:moveTo>
                  <a:cubicBezTo>
                    <a:pt x="2530" y="0"/>
                    <a:pt x="1248" y="165"/>
                    <a:pt x="1" y="493"/>
                  </a:cubicBezTo>
                  <a:lnTo>
                    <a:pt x="600" y="493"/>
                  </a:lnTo>
                  <a:cubicBezTo>
                    <a:pt x="1658" y="256"/>
                    <a:pt x="2737" y="139"/>
                    <a:pt x="3817" y="139"/>
                  </a:cubicBezTo>
                  <a:cubicBezTo>
                    <a:pt x="4838" y="139"/>
                    <a:pt x="5859" y="244"/>
                    <a:pt x="6864" y="453"/>
                  </a:cubicBezTo>
                  <a:lnTo>
                    <a:pt x="7453" y="453"/>
                  </a:lnTo>
                  <a:cubicBezTo>
                    <a:pt x="6259" y="150"/>
                    <a:pt x="5035" y="0"/>
                    <a:pt x="3813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45"/>
            <p:cNvSpPr/>
            <p:nvPr/>
          </p:nvSpPr>
          <p:spPr>
            <a:xfrm rot="5400000">
              <a:off x="-266513" y="2378118"/>
              <a:ext cx="607365" cy="70246"/>
            </a:xfrm>
            <a:custGeom>
              <a:rect b="b" l="l" r="r" t="t"/>
              <a:pathLst>
                <a:path extrusionOk="0" h="1374" w="11880">
                  <a:moveTo>
                    <a:pt x="6014" y="1"/>
                  </a:moveTo>
                  <a:cubicBezTo>
                    <a:pt x="4719" y="1"/>
                    <a:pt x="3421" y="181"/>
                    <a:pt x="2159" y="544"/>
                  </a:cubicBezTo>
                  <a:cubicBezTo>
                    <a:pt x="1939" y="614"/>
                    <a:pt x="1729" y="674"/>
                    <a:pt x="1519" y="744"/>
                  </a:cubicBezTo>
                  <a:cubicBezTo>
                    <a:pt x="1000" y="924"/>
                    <a:pt x="490" y="1134"/>
                    <a:pt x="1" y="1374"/>
                  </a:cubicBezTo>
                  <a:lnTo>
                    <a:pt x="320" y="1374"/>
                  </a:lnTo>
                  <a:cubicBezTo>
                    <a:pt x="720" y="1194"/>
                    <a:pt x="1130" y="1024"/>
                    <a:pt x="1559" y="874"/>
                  </a:cubicBezTo>
                  <a:cubicBezTo>
                    <a:pt x="2999" y="379"/>
                    <a:pt x="4506" y="129"/>
                    <a:pt x="6014" y="129"/>
                  </a:cubicBezTo>
                  <a:cubicBezTo>
                    <a:pt x="7121" y="129"/>
                    <a:pt x="8229" y="264"/>
                    <a:pt x="9312" y="534"/>
                  </a:cubicBezTo>
                  <a:cubicBezTo>
                    <a:pt x="10081" y="724"/>
                    <a:pt x="10830" y="974"/>
                    <a:pt x="11560" y="1294"/>
                  </a:cubicBezTo>
                  <a:lnTo>
                    <a:pt x="11879" y="1294"/>
                  </a:lnTo>
                  <a:cubicBezTo>
                    <a:pt x="10031" y="436"/>
                    <a:pt x="8027" y="1"/>
                    <a:pt x="6014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45"/>
            <p:cNvSpPr/>
            <p:nvPr/>
          </p:nvSpPr>
          <p:spPr>
            <a:xfrm rot="5400000">
              <a:off x="-229985" y="2392151"/>
              <a:ext cx="512375" cy="47291"/>
            </a:xfrm>
            <a:custGeom>
              <a:rect b="b" l="l" r="r" t="t"/>
              <a:pathLst>
                <a:path extrusionOk="0" h="925" w="10022">
                  <a:moveTo>
                    <a:pt x="5086" y="1"/>
                  </a:moveTo>
                  <a:cubicBezTo>
                    <a:pt x="3580" y="1"/>
                    <a:pt x="2073" y="236"/>
                    <a:pt x="620" y="705"/>
                  </a:cubicBezTo>
                  <a:cubicBezTo>
                    <a:pt x="410" y="775"/>
                    <a:pt x="201" y="855"/>
                    <a:pt x="1" y="925"/>
                  </a:cubicBezTo>
                  <a:lnTo>
                    <a:pt x="400" y="925"/>
                  </a:lnTo>
                  <a:cubicBezTo>
                    <a:pt x="490" y="895"/>
                    <a:pt x="580" y="865"/>
                    <a:pt x="670" y="835"/>
                  </a:cubicBezTo>
                  <a:cubicBezTo>
                    <a:pt x="2105" y="371"/>
                    <a:pt x="3593" y="139"/>
                    <a:pt x="5082" y="139"/>
                  </a:cubicBezTo>
                  <a:cubicBezTo>
                    <a:pt x="6610" y="139"/>
                    <a:pt x="8139" y="384"/>
                    <a:pt x="9612" y="875"/>
                  </a:cubicBezTo>
                  <a:lnTo>
                    <a:pt x="10021" y="875"/>
                  </a:lnTo>
                  <a:cubicBezTo>
                    <a:pt x="8428" y="291"/>
                    <a:pt x="6758" y="1"/>
                    <a:pt x="5086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45"/>
            <p:cNvSpPr/>
            <p:nvPr/>
          </p:nvSpPr>
          <p:spPr>
            <a:xfrm rot="5400000">
              <a:off x="-41360" y="2420602"/>
              <a:ext cx="91514" cy="1636"/>
            </a:xfrm>
            <a:custGeom>
              <a:rect b="b" l="l" r="r" t="t"/>
              <a:pathLst>
                <a:path extrusionOk="0" h="32" w="1790">
                  <a:moveTo>
                    <a:pt x="955" y="0"/>
                  </a:moveTo>
                  <a:cubicBezTo>
                    <a:pt x="635" y="0"/>
                    <a:pt x="317" y="10"/>
                    <a:pt x="1" y="32"/>
                  </a:cubicBezTo>
                  <a:lnTo>
                    <a:pt x="1789" y="22"/>
                  </a:lnTo>
                  <a:cubicBezTo>
                    <a:pt x="1511" y="8"/>
                    <a:pt x="1233" y="0"/>
                    <a:pt x="955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45"/>
            <p:cNvSpPr/>
            <p:nvPr/>
          </p:nvSpPr>
          <p:spPr>
            <a:xfrm rot="5400000">
              <a:off x="-360041" y="2209635"/>
              <a:ext cx="1085946" cy="364828"/>
            </a:xfrm>
            <a:custGeom>
              <a:rect b="b" l="l" r="r" t="t"/>
              <a:pathLst>
                <a:path extrusionOk="0" h="7136" w="21241">
                  <a:moveTo>
                    <a:pt x="10524" y="1"/>
                  </a:moveTo>
                  <a:cubicBezTo>
                    <a:pt x="9553" y="1"/>
                    <a:pt x="8581" y="135"/>
                    <a:pt x="7633" y="402"/>
                  </a:cubicBezTo>
                  <a:cubicBezTo>
                    <a:pt x="6894" y="622"/>
                    <a:pt x="6175" y="922"/>
                    <a:pt x="5515" y="1311"/>
                  </a:cubicBezTo>
                  <a:cubicBezTo>
                    <a:pt x="3168" y="2670"/>
                    <a:pt x="1469" y="4798"/>
                    <a:pt x="1" y="7136"/>
                  </a:cubicBezTo>
                  <a:lnTo>
                    <a:pt x="161" y="7136"/>
                  </a:lnTo>
                  <a:cubicBezTo>
                    <a:pt x="520" y="6566"/>
                    <a:pt x="900" y="6007"/>
                    <a:pt x="1289" y="5467"/>
                  </a:cubicBezTo>
                  <a:cubicBezTo>
                    <a:pt x="2478" y="3849"/>
                    <a:pt x="3857" y="2430"/>
                    <a:pt x="5575" y="1431"/>
                  </a:cubicBezTo>
                  <a:cubicBezTo>
                    <a:pt x="7069" y="576"/>
                    <a:pt x="8769" y="142"/>
                    <a:pt x="10507" y="142"/>
                  </a:cubicBezTo>
                  <a:cubicBezTo>
                    <a:pt x="11653" y="142"/>
                    <a:pt x="12816" y="331"/>
                    <a:pt x="13947" y="712"/>
                  </a:cubicBezTo>
                  <a:cubicBezTo>
                    <a:pt x="16864" y="1711"/>
                    <a:pt x="19352" y="3909"/>
                    <a:pt x="21080" y="7006"/>
                  </a:cubicBezTo>
                  <a:lnTo>
                    <a:pt x="21240" y="7006"/>
                  </a:lnTo>
                  <a:cubicBezTo>
                    <a:pt x="19472" y="3849"/>
                    <a:pt x="16954" y="1601"/>
                    <a:pt x="13977" y="582"/>
                  </a:cubicBezTo>
                  <a:cubicBezTo>
                    <a:pt x="12859" y="194"/>
                    <a:pt x="11692" y="1"/>
                    <a:pt x="10524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45"/>
            <p:cNvSpPr/>
            <p:nvPr/>
          </p:nvSpPr>
          <p:spPr>
            <a:xfrm rot="5400000">
              <a:off x="-361294" y="2221624"/>
              <a:ext cx="1066007" cy="342384"/>
            </a:xfrm>
            <a:custGeom>
              <a:rect b="b" l="l" r="r" t="t"/>
              <a:pathLst>
                <a:path extrusionOk="0" h="6697" w="20851">
                  <a:moveTo>
                    <a:pt x="10329" y="1"/>
                  </a:moveTo>
                  <a:cubicBezTo>
                    <a:pt x="8586" y="1"/>
                    <a:pt x="6880" y="428"/>
                    <a:pt x="5385" y="1262"/>
                  </a:cubicBezTo>
                  <a:cubicBezTo>
                    <a:pt x="3117" y="2531"/>
                    <a:pt x="1439" y="4509"/>
                    <a:pt x="0" y="6697"/>
                  </a:cubicBezTo>
                  <a:lnTo>
                    <a:pt x="160" y="6697"/>
                  </a:lnTo>
                  <a:cubicBezTo>
                    <a:pt x="1579" y="4549"/>
                    <a:pt x="3237" y="2620"/>
                    <a:pt x="5445" y="1382"/>
                  </a:cubicBezTo>
                  <a:cubicBezTo>
                    <a:pt x="6927" y="560"/>
                    <a:pt x="8610" y="142"/>
                    <a:pt x="10328" y="142"/>
                  </a:cubicBezTo>
                  <a:cubicBezTo>
                    <a:pt x="11472" y="142"/>
                    <a:pt x="12631" y="327"/>
                    <a:pt x="13757" y="702"/>
                  </a:cubicBezTo>
                  <a:cubicBezTo>
                    <a:pt x="16565" y="1651"/>
                    <a:pt x="18962" y="3689"/>
                    <a:pt x="20691" y="6577"/>
                  </a:cubicBezTo>
                  <a:lnTo>
                    <a:pt x="20850" y="6577"/>
                  </a:lnTo>
                  <a:cubicBezTo>
                    <a:pt x="19102" y="3630"/>
                    <a:pt x="16654" y="1532"/>
                    <a:pt x="13797" y="572"/>
                  </a:cubicBezTo>
                  <a:cubicBezTo>
                    <a:pt x="12660" y="189"/>
                    <a:pt x="11487" y="1"/>
                    <a:pt x="10329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45"/>
            <p:cNvSpPr/>
            <p:nvPr/>
          </p:nvSpPr>
          <p:spPr>
            <a:xfrm rot="5400000">
              <a:off x="-361959" y="2234559"/>
              <a:ext cx="1044535" cy="319582"/>
            </a:xfrm>
            <a:custGeom>
              <a:rect b="b" l="l" r="r" t="t"/>
              <a:pathLst>
                <a:path extrusionOk="0" h="6251" w="20431">
                  <a:moveTo>
                    <a:pt x="10125" y="0"/>
                  </a:moveTo>
                  <a:cubicBezTo>
                    <a:pt x="8406" y="0"/>
                    <a:pt x="6716" y="410"/>
                    <a:pt x="5225" y="1215"/>
                  </a:cubicBezTo>
                  <a:cubicBezTo>
                    <a:pt x="3077" y="2384"/>
                    <a:pt x="1409" y="4223"/>
                    <a:pt x="0" y="6251"/>
                  </a:cubicBezTo>
                  <a:lnTo>
                    <a:pt x="150" y="6251"/>
                  </a:lnTo>
                  <a:cubicBezTo>
                    <a:pt x="1549" y="4253"/>
                    <a:pt x="3167" y="2484"/>
                    <a:pt x="5295" y="1335"/>
                  </a:cubicBezTo>
                  <a:cubicBezTo>
                    <a:pt x="6766" y="540"/>
                    <a:pt x="8438" y="135"/>
                    <a:pt x="10141" y="135"/>
                  </a:cubicBezTo>
                  <a:cubicBezTo>
                    <a:pt x="11282" y="135"/>
                    <a:pt x="12438" y="317"/>
                    <a:pt x="13557" y="686"/>
                  </a:cubicBezTo>
                  <a:cubicBezTo>
                    <a:pt x="16235" y="1575"/>
                    <a:pt x="18552" y="3473"/>
                    <a:pt x="20271" y="6121"/>
                  </a:cubicBezTo>
                  <a:lnTo>
                    <a:pt x="20431" y="6121"/>
                  </a:lnTo>
                  <a:cubicBezTo>
                    <a:pt x="18692" y="3403"/>
                    <a:pt x="16325" y="1465"/>
                    <a:pt x="13597" y="566"/>
                  </a:cubicBezTo>
                  <a:cubicBezTo>
                    <a:pt x="12461" y="187"/>
                    <a:pt x="11287" y="0"/>
                    <a:pt x="10125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45"/>
            <p:cNvSpPr/>
            <p:nvPr/>
          </p:nvSpPr>
          <p:spPr>
            <a:xfrm rot="5400000">
              <a:off x="-349559" y="2158817"/>
              <a:ext cx="1154351" cy="455217"/>
            </a:xfrm>
            <a:custGeom>
              <a:rect b="b" l="l" r="r" t="t"/>
              <a:pathLst>
                <a:path extrusionOk="0" h="8904" w="22579">
                  <a:moveTo>
                    <a:pt x="11097" y="1"/>
                  </a:moveTo>
                  <a:cubicBezTo>
                    <a:pt x="9248" y="1"/>
                    <a:pt x="7451" y="499"/>
                    <a:pt x="5945" y="1471"/>
                  </a:cubicBezTo>
                  <a:cubicBezTo>
                    <a:pt x="3287" y="3189"/>
                    <a:pt x="1549" y="5986"/>
                    <a:pt x="0" y="8904"/>
                  </a:cubicBezTo>
                  <a:lnTo>
                    <a:pt x="160" y="8904"/>
                  </a:lnTo>
                  <a:cubicBezTo>
                    <a:pt x="1679" y="6016"/>
                    <a:pt x="3407" y="3279"/>
                    <a:pt x="6015" y="1591"/>
                  </a:cubicBezTo>
                  <a:cubicBezTo>
                    <a:pt x="7500" y="629"/>
                    <a:pt x="9279" y="135"/>
                    <a:pt x="11109" y="135"/>
                  </a:cubicBezTo>
                  <a:cubicBezTo>
                    <a:pt x="12245" y="135"/>
                    <a:pt x="13400" y="325"/>
                    <a:pt x="14516" y="711"/>
                  </a:cubicBezTo>
                  <a:cubicBezTo>
                    <a:pt x="17773" y="1840"/>
                    <a:pt x="20441" y="4468"/>
                    <a:pt x="22189" y="8204"/>
                  </a:cubicBezTo>
                  <a:cubicBezTo>
                    <a:pt x="20431" y="4638"/>
                    <a:pt x="17793" y="2120"/>
                    <a:pt x="14606" y="1021"/>
                  </a:cubicBezTo>
                  <a:cubicBezTo>
                    <a:pt x="13498" y="628"/>
                    <a:pt x="12334" y="431"/>
                    <a:pt x="11168" y="431"/>
                  </a:cubicBezTo>
                  <a:cubicBezTo>
                    <a:pt x="10232" y="431"/>
                    <a:pt x="9294" y="558"/>
                    <a:pt x="8382" y="811"/>
                  </a:cubicBezTo>
                  <a:cubicBezTo>
                    <a:pt x="7553" y="1051"/>
                    <a:pt x="6764" y="1411"/>
                    <a:pt x="6025" y="1870"/>
                  </a:cubicBezTo>
                  <a:cubicBezTo>
                    <a:pt x="3447" y="3489"/>
                    <a:pt x="1709" y="6116"/>
                    <a:pt x="180" y="8894"/>
                  </a:cubicBezTo>
                  <a:lnTo>
                    <a:pt x="340" y="8894"/>
                  </a:lnTo>
                  <a:cubicBezTo>
                    <a:pt x="1849" y="6156"/>
                    <a:pt x="3567" y="3579"/>
                    <a:pt x="6105" y="1990"/>
                  </a:cubicBezTo>
                  <a:cubicBezTo>
                    <a:pt x="7600" y="1044"/>
                    <a:pt x="9335" y="564"/>
                    <a:pt x="11125" y="564"/>
                  </a:cubicBezTo>
                  <a:cubicBezTo>
                    <a:pt x="12265" y="564"/>
                    <a:pt x="13428" y="759"/>
                    <a:pt x="14566" y="1151"/>
                  </a:cubicBezTo>
                  <a:cubicBezTo>
                    <a:pt x="17753" y="2250"/>
                    <a:pt x="20381" y="4788"/>
                    <a:pt x="22119" y="8384"/>
                  </a:cubicBezTo>
                  <a:cubicBezTo>
                    <a:pt x="20361" y="4957"/>
                    <a:pt x="17773" y="2540"/>
                    <a:pt x="14656" y="1461"/>
                  </a:cubicBezTo>
                  <a:cubicBezTo>
                    <a:pt x="13547" y="1069"/>
                    <a:pt x="12383" y="872"/>
                    <a:pt x="11217" y="872"/>
                  </a:cubicBezTo>
                  <a:cubicBezTo>
                    <a:pt x="10271" y="872"/>
                    <a:pt x="9324" y="1001"/>
                    <a:pt x="8402" y="1261"/>
                  </a:cubicBezTo>
                  <a:cubicBezTo>
                    <a:pt x="7593" y="1491"/>
                    <a:pt x="6824" y="1830"/>
                    <a:pt x="6115" y="2260"/>
                  </a:cubicBezTo>
                  <a:cubicBezTo>
                    <a:pt x="3607" y="3798"/>
                    <a:pt x="1879" y="6256"/>
                    <a:pt x="370" y="8894"/>
                  </a:cubicBezTo>
                  <a:lnTo>
                    <a:pt x="530" y="8894"/>
                  </a:lnTo>
                  <a:cubicBezTo>
                    <a:pt x="2018" y="6296"/>
                    <a:pt x="3727" y="3888"/>
                    <a:pt x="6184" y="2380"/>
                  </a:cubicBezTo>
                  <a:cubicBezTo>
                    <a:pt x="7675" y="1465"/>
                    <a:pt x="9393" y="1002"/>
                    <a:pt x="11160" y="1002"/>
                  </a:cubicBezTo>
                  <a:cubicBezTo>
                    <a:pt x="12308" y="1002"/>
                    <a:pt x="13476" y="1197"/>
                    <a:pt x="14616" y="1591"/>
                  </a:cubicBezTo>
                  <a:cubicBezTo>
                    <a:pt x="17743" y="2660"/>
                    <a:pt x="20341" y="5117"/>
                    <a:pt x="22079" y="8594"/>
                  </a:cubicBezTo>
                  <a:cubicBezTo>
                    <a:pt x="20321" y="5287"/>
                    <a:pt x="17753" y="2939"/>
                    <a:pt x="14706" y="1900"/>
                  </a:cubicBezTo>
                  <a:cubicBezTo>
                    <a:pt x="13591" y="1510"/>
                    <a:pt x="12424" y="1313"/>
                    <a:pt x="11254" y="1313"/>
                  </a:cubicBezTo>
                  <a:cubicBezTo>
                    <a:pt x="10297" y="1313"/>
                    <a:pt x="9338" y="1445"/>
                    <a:pt x="8402" y="1710"/>
                  </a:cubicBezTo>
                  <a:cubicBezTo>
                    <a:pt x="7633" y="1930"/>
                    <a:pt x="6894" y="2250"/>
                    <a:pt x="6194" y="2660"/>
                  </a:cubicBezTo>
                  <a:cubicBezTo>
                    <a:pt x="3767" y="4108"/>
                    <a:pt x="2058" y="6406"/>
                    <a:pt x="570" y="8894"/>
                  </a:cubicBezTo>
                  <a:lnTo>
                    <a:pt x="730" y="8894"/>
                  </a:lnTo>
                  <a:cubicBezTo>
                    <a:pt x="1149" y="8184"/>
                    <a:pt x="1599" y="7485"/>
                    <a:pt x="2068" y="6826"/>
                  </a:cubicBezTo>
                  <a:cubicBezTo>
                    <a:pt x="3237" y="5207"/>
                    <a:pt x="4576" y="3788"/>
                    <a:pt x="6264" y="2779"/>
                  </a:cubicBezTo>
                  <a:cubicBezTo>
                    <a:pt x="7757" y="1897"/>
                    <a:pt x="9464" y="1446"/>
                    <a:pt x="11217" y="1446"/>
                  </a:cubicBezTo>
                  <a:cubicBezTo>
                    <a:pt x="12363" y="1446"/>
                    <a:pt x="13529" y="1639"/>
                    <a:pt x="14666" y="2030"/>
                  </a:cubicBezTo>
                  <a:cubicBezTo>
                    <a:pt x="17713" y="3069"/>
                    <a:pt x="20271" y="5427"/>
                    <a:pt x="22009" y="8764"/>
                  </a:cubicBezTo>
                  <a:lnTo>
                    <a:pt x="22579" y="8764"/>
                  </a:lnTo>
                  <a:cubicBezTo>
                    <a:pt x="20840" y="4668"/>
                    <a:pt x="18033" y="1790"/>
                    <a:pt x="14566" y="592"/>
                  </a:cubicBezTo>
                  <a:cubicBezTo>
                    <a:pt x="13429" y="196"/>
                    <a:pt x="12253" y="1"/>
                    <a:pt x="11097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45"/>
            <p:cNvSpPr/>
            <p:nvPr/>
          </p:nvSpPr>
          <p:spPr>
            <a:xfrm rot="5400000">
              <a:off x="-351966" y="2298082"/>
              <a:ext cx="912786" cy="206801"/>
            </a:xfrm>
            <a:custGeom>
              <a:rect b="b" l="l" r="r" t="t"/>
              <a:pathLst>
                <a:path extrusionOk="0" h="4045" w="17854">
                  <a:moveTo>
                    <a:pt x="8943" y="0"/>
                  </a:moveTo>
                  <a:cubicBezTo>
                    <a:pt x="7330" y="0"/>
                    <a:pt x="5722" y="341"/>
                    <a:pt x="4227" y="1017"/>
                  </a:cubicBezTo>
                  <a:cubicBezTo>
                    <a:pt x="2598" y="1747"/>
                    <a:pt x="1230" y="2806"/>
                    <a:pt x="1" y="4045"/>
                  </a:cubicBezTo>
                  <a:lnTo>
                    <a:pt x="191" y="4045"/>
                  </a:lnTo>
                  <a:cubicBezTo>
                    <a:pt x="1380" y="2856"/>
                    <a:pt x="2718" y="1847"/>
                    <a:pt x="4277" y="1137"/>
                  </a:cubicBezTo>
                  <a:cubicBezTo>
                    <a:pt x="5759" y="471"/>
                    <a:pt x="7353" y="135"/>
                    <a:pt x="8952" y="135"/>
                  </a:cubicBezTo>
                  <a:cubicBezTo>
                    <a:pt x="10133" y="135"/>
                    <a:pt x="11317" y="318"/>
                    <a:pt x="12459" y="688"/>
                  </a:cubicBezTo>
                  <a:cubicBezTo>
                    <a:pt x="14437" y="1327"/>
                    <a:pt x="16225" y="2446"/>
                    <a:pt x="17674" y="3935"/>
                  </a:cubicBezTo>
                  <a:lnTo>
                    <a:pt x="17854" y="3935"/>
                  </a:lnTo>
                  <a:cubicBezTo>
                    <a:pt x="16385" y="2386"/>
                    <a:pt x="14547" y="1217"/>
                    <a:pt x="12509" y="568"/>
                  </a:cubicBezTo>
                  <a:cubicBezTo>
                    <a:pt x="11346" y="189"/>
                    <a:pt x="10143" y="0"/>
                    <a:pt x="8943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45"/>
            <p:cNvSpPr/>
            <p:nvPr/>
          </p:nvSpPr>
          <p:spPr>
            <a:xfrm rot="5400000">
              <a:off x="-356695" y="2285990"/>
              <a:ext cx="943921" cy="228478"/>
            </a:xfrm>
            <a:custGeom>
              <a:rect b="b" l="l" r="r" t="t"/>
              <a:pathLst>
                <a:path extrusionOk="0" h="4469" w="18463">
                  <a:moveTo>
                    <a:pt x="9209" y="0"/>
                  </a:moveTo>
                  <a:cubicBezTo>
                    <a:pt x="7531" y="0"/>
                    <a:pt x="5905" y="365"/>
                    <a:pt x="4466" y="1042"/>
                  </a:cubicBezTo>
                  <a:cubicBezTo>
                    <a:pt x="2728" y="1861"/>
                    <a:pt x="1269" y="3070"/>
                    <a:pt x="0" y="4469"/>
                  </a:cubicBezTo>
                  <a:lnTo>
                    <a:pt x="180" y="4469"/>
                  </a:lnTo>
                  <a:cubicBezTo>
                    <a:pt x="1419" y="3120"/>
                    <a:pt x="2847" y="1951"/>
                    <a:pt x="4526" y="1162"/>
                  </a:cubicBezTo>
                  <a:cubicBezTo>
                    <a:pt x="5945" y="492"/>
                    <a:pt x="7550" y="131"/>
                    <a:pt x="9207" y="131"/>
                  </a:cubicBezTo>
                  <a:cubicBezTo>
                    <a:pt x="12343" y="131"/>
                    <a:pt x="15668" y="1424"/>
                    <a:pt x="18283" y="4359"/>
                  </a:cubicBezTo>
                  <a:lnTo>
                    <a:pt x="18462" y="4359"/>
                  </a:lnTo>
                  <a:cubicBezTo>
                    <a:pt x="15807" y="1330"/>
                    <a:pt x="12412" y="0"/>
                    <a:pt x="9209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45"/>
            <p:cNvSpPr/>
            <p:nvPr/>
          </p:nvSpPr>
          <p:spPr>
            <a:xfrm rot="5400000">
              <a:off x="-359507" y="2272442"/>
              <a:ext cx="972551" cy="252506"/>
            </a:xfrm>
            <a:custGeom>
              <a:rect b="b" l="l" r="r" t="t"/>
              <a:pathLst>
                <a:path extrusionOk="0" h="4939" w="19023">
                  <a:moveTo>
                    <a:pt x="9455" y="0"/>
                  </a:moveTo>
                  <a:cubicBezTo>
                    <a:pt x="7807" y="0"/>
                    <a:pt x="6186" y="369"/>
                    <a:pt x="4696" y="1102"/>
                  </a:cubicBezTo>
                  <a:cubicBezTo>
                    <a:pt x="2838" y="2001"/>
                    <a:pt x="1319" y="3370"/>
                    <a:pt x="0" y="4939"/>
                  </a:cubicBezTo>
                  <a:lnTo>
                    <a:pt x="180" y="4939"/>
                  </a:lnTo>
                  <a:cubicBezTo>
                    <a:pt x="1469" y="3420"/>
                    <a:pt x="2958" y="2101"/>
                    <a:pt x="4756" y="1222"/>
                  </a:cubicBezTo>
                  <a:cubicBezTo>
                    <a:pt x="6228" y="500"/>
                    <a:pt x="7829" y="137"/>
                    <a:pt x="9456" y="137"/>
                  </a:cubicBezTo>
                  <a:cubicBezTo>
                    <a:pt x="10666" y="137"/>
                    <a:pt x="11890" y="338"/>
                    <a:pt x="13088" y="743"/>
                  </a:cubicBezTo>
                  <a:cubicBezTo>
                    <a:pt x="15316" y="1492"/>
                    <a:pt x="17274" y="2881"/>
                    <a:pt x="18852" y="4819"/>
                  </a:cubicBezTo>
                  <a:lnTo>
                    <a:pt x="19022" y="4819"/>
                  </a:lnTo>
                  <a:cubicBezTo>
                    <a:pt x="17414" y="2811"/>
                    <a:pt x="15416" y="1382"/>
                    <a:pt x="13128" y="613"/>
                  </a:cubicBezTo>
                  <a:cubicBezTo>
                    <a:pt x="11918" y="204"/>
                    <a:pt x="10679" y="0"/>
                    <a:pt x="9455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45"/>
            <p:cNvSpPr/>
            <p:nvPr/>
          </p:nvSpPr>
          <p:spPr>
            <a:xfrm rot="5400000">
              <a:off x="-362241" y="2247059"/>
              <a:ext cx="1022602" cy="297087"/>
            </a:xfrm>
            <a:custGeom>
              <a:rect b="b" l="l" r="r" t="t"/>
              <a:pathLst>
                <a:path extrusionOk="0" h="5811" w="20002">
                  <a:moveTo>
                    <a:pt x="9950" y="0"/>
                  </a:moveTo>
                  <a:cubicBezTo>
                    <a:pt x="8243" y="0"/>
                    <a:pt x="6564" y="399"/>
                    <a:pt x="5076" y="1185"/>
                  </a:cubicBezTo>
                  <a:cubicBezTo>
                    <a:pt x="3018" y="2264"/>
                    <a:pt x="1390" y="3942"/>
                    <a:pt x="1" y="5811"/>
                  </a:cubicBezTo>
                  <a:lnTo>
                    <a:pt x="171" y="5811"/>
                  </a:lnTo>
                  <a:cubicBezTo>
                    <a:pt x="1540" y="3982"/>
                    <a:pt x="3128" y="2354"/>
                    <a:pt x="5136" y="1305"/>
                  </a:cubicBezTo>
                  <a:cubicBezTo>
                    <a:pt x="6605" y="532"/>
                    <a:pt x="8262" y="141"/>
                    <a:pt x="9944" y="141"/>
                  </a:cubicBezTo>
                  <a:cubicBezTo>
                    <a:pt x="11087" y="141"/>
                    <a:pt x="12242" y="322"/>
                    <a:pt x="13358" y="685"/>
                  </a:cubicBezTo>
                  <a:cubicBezTo>
                    <a:pt x="15906" y="1525"/>
                    <a:pt x="18144" y="3263"/>
                    <a:pt x="19832" y="5681"/>
                  </a:cubicBezTo>
                  <a:lnTo>
                    <a:pt x="20002" y="5681"/>
                  </a:lnTo>
                  <a:cubicBezTo>
                    <a:pt x="18283" y="3193"/>
                    <a:pt x="15996" y="1405"/>
                    <a:pt x="13408" y="556"/>
                  </a:cubicBezTo>
                  <a:cubicBezTo>
                    <a:pt x="12277" y="184"/>
                    <a:pt x="11107" y="0"/>
                    <a:pt x="9950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45"/>
            <p:cNvSpPr/>
            <p:nvPr/>
          </p:nvSpPr>
          <p:spPr>
            <a:xfrm rot="5400000">
              <a:off x="-361628" y="2260249"/>
              <a:ext cx="998574" cy="274286"/>
            </a:xfrm>
            <a:custGeom>
              <a:rect b="b" l="l" r="r" t="t"/>
              <a:pathLst>
                <a:path extrusionOk="0" h="5365" w="19532">
                  <a:moveTo>
                    <a:pt x="9703" y="0"/>
                  </a:moveTo>
                  <a:cubicBezTo>
                    <a:pt x="7989" y="0"/>
                    <a:pt x="6333" y="395"/>
                    <a:pt x="4886" y="1129"/>
                  </a:cubicBezTo>
                  <a:cubicBezTo>
                    <a:pt x="2928" y="2118"/>
                    <a:pt x="1349" y="3636"/>
                    <a:pt x="1" y="5365"/>
                  </a:cubicBezTo>
                  <a:lnTo>
                    <a:pt x="171" y="5365"/>
                  </a:lnTo>
                  <a:cubicBezTo>
                    <a:pt x="1499" y="3686"/>
                    <a:pt x="3038" y="2218"/>
                    <a:pt x="4946" y="1249"/>
                  </a:cubicBezTo>
                  <a:cubicBezTo>
                    <a:pt x="6373" y="525"/>
                    <a:pt x="8006" y="136"/>
                    <a:pt x="9698" y="136"/>
                  </a:cubicBezTo>
                  <a:cubicBezTo>
                    <a:pt x="13078" y="136"/>
                    <a:pt x="16693" y="1690"/>
                    <a:pt x="19362" y="5245"/>
                  </a:cubicBezTo>
                  <a:lnTo>
                    <a:pt x="19532" y="5245"/>
                  </a:lnTo>
                  <a:cubicBezTo>
                    <a:pt x="16830" y="1596"/>
                    <a:pt x="13148" y="0"/>
                    <a:pt x="9703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40" name="Google Shape;440;p45"/>
          <p:cNvSpPr/>
          <p:nvPr/>
        </p:nvSpPr>
        <p:spPr>
          <a:xfrm>
            <a:off x="0" y="4167900"/>
            <a:ext cx="2169101" cy="568413"/>
          </a:xfrm>
          <a:custGeom>
            <a:rect b="b" l="l" r="r" t="t"/>
            <a:pathLst>
              <a:path extrusionOk="0" h="45674" w="174295">
                <a:moveTo>
                  <a:pt x="79185" y="21985"/>
                </a:moveTo>
                <a:lnTo>
                  <a:pt x="79185" y="22856"/>
                </a:lnTo>
                <a:lnTo>
                  <a:pt x="79146" y="22856"/>
                </a:lnTo>
                <a:lnTo>
                  <a:pt x="79146" y="23728"/>
                </a:lnTo>
                <a:lnTo>
                  <a:pt x="80136" y="23728"/>
                </a:lnTo>
                <a:lnTo>
                  <a:pt x="80136" y="22856"/>
                </a:lnTo>
                <a:lnTo>
                  <a:pt x="80175" y="22856"/>
                </a:lnTo>
                <a:lnTo>
                  <a:pt x="80175" y="21985"/>
                </a:lnTo>
                <a:close/>
                <a:moveTo>
                  <a:pt x="15013" y="21906"/>
                </a:moveTo>
                <a:lnTo>
                  <a:pt x="15013" y="22856"/>
                </a:lnTo>
                <a:lnTo>
                  <a:pt x="14973" y="22856"/>
                </a:lnTo>
                <a:lnTo>
                  <a:pt x="14973" y="23768"/>
                </a:lnTo>
                <a:lnTo>
                  <a:pt x="15964" y="23768"/>
                </a:lnTo>
                <a:lnTo>
                  <a:pt x="15964" y="22856"/>
                </a:lnTo>
                <a:lnTo>
                  <a:pt x="16003" y="22856"/>
                </a:lnTo>
                <a:lnTo>
                  <a:pt x="16003" y="21906"/>
                </a:lnTo>
                <a:close/>
                <a:moveTo>
                  <a:pt x="113410" y="21945"/>
                </a:moveTo>
                <a:lnTo>
                  <a:pt x="113410" y="22856"/>
                </a:lnTo>
                <a:lnTo>
                  <a:pt x="113410" y="23768"/>
                </a:lnTo>
                <a:lnTo>
                  <a:pt x="114401" y="23768"/>
                </a:lnTo>
                <a:lnTo>
                  <a:pt x="114401" y="22856"/>
                </a:lnTo>
                <a:lnTo>
                  <a:pt x="114401" y="21945"/>
                </a:lnTo>
                <a:close/>
                <a:moveTo>
                  <a:pt x="111271" y="21549"/>
                </a:moveTo>
                <a:lnTo>
                  <a:pt x="111271" y="22856"/>
                </a:lnTo>
                <a:lnTo>
                  <a:pt x="111271" y="24164"/>
                </a:lnTo>
                <a:lnTo>
                  <a:pt x="112262" y="24164"/>
                </a:lnTo>
                <a:lnTo>
                  <a:pt x="112262" y="22856"/>
                </a:lnTo>
                <a:lnTo>
                  <a:pt x="112262" y="21549"/>
                </a:lnTo>
                <a:close/>
                <a:moveTo>
                  <a:pt x="104854" y="21232"/>
                </a:moveTo>
                <a:lnTo>
                  <a:pt x="104854" y="22856"/>
                </a:lnTo>
                <a:lnTo>
                  <a:pt x="104854" y="24481"/>
                </a:lnTo>
                <a:lnTo>
                  <a:pt x="105844" y="24481"/>
                </a:lnTo>
                <a:lnTo>
                  <a:pt x="105844" y="22856"/>
                </a:lnTo>
                <a:lnTo>
                  <a:pt x="105844" y="21232"/>
                </a:lnTo>
                <a:close/>
                <a:moveTo>
                  <a:pt x="66351" y="20915"/>
                </a:moveTo>
                <a:lnTo>
                  <a:pt x="66351" y="22856"/>
                </a:lnTo>
                <a:lnTo>
                  <a:pt x="66311" y="22856"/>
                </a:lnTo>
                <a:lnTo>
                  <a:pt x="66311" y="24837"/>
                </a:lnTo>
                <a:lnTo>
                  <a:pt x="67301" y="24837"/>
                </a:lnTo>
                <a:lnTo>
                  <a:pt x="67301" y="22856"/>
                </a:lnTo>
                <a:lnTo>
                  <a:pt x="67341" y="22856"/>
                </a:lnTo>
                <a:lnTo>
                  <a:pt x="67341" y="20915"/>
                </a:lnTo>
                <a:close/>
                <a:moveTo>
                  <a:pt x="68490" y="20915"/>
                </a:moveTo>
                <a:lnTo>
                  <a:pt x="68490" y="22856"/>
                </a:lnTo>
                <a:lnTo>
                  <a:pt x="68450" y="22856"/>
                </a:lnTo>
                <a:lnTo>
                  <a:pt x="68450" y="24837"/>
                </a:lnTo>
                <a:lnTo>
                  <a:pt x="69441" y="24837"/>
                </a:lnTo>
                <a:lnTo>
                  <a:pt x="69441" y="22856"/>
                </a:lnTo>
                <a:lnTo>
                  <a:pt x="69480" y="22856"/>
                </a:lnTo>
                <a:lnTo>
                  <a:pt x="69480" y="20915"/>
                </a:lnTo>
                <a:close/>
                <a:moveTo>
                  <a:pt x="162609" y="20836"/>
                </a:moveTo>
                <a:lnTo>
                  <a:pt x="162609" y="22856"/>
                </a:lnTo>
                <a:lnTo>
                  <a:pt x="162609" y="24877"/>
                </a:lnTo>
                <a:lnTo>
                  <a:pt x="163599" y="24877"/>
                </a:lnTo>
                <a:lnTo>
                  <a:pt x="163599" y="22856"/>
                </a:lnTo>
                <a:lnTo>
                  <a:pt x="163599" y="20836"/>
                </a:lnTo>
                <a:close/>
                <a:moveTo>
                  <a:pt x="10735" y="20559"/>
                </a:moveTo>
                <a:lnTo>
                  <a:pt x="10735" y="22856"/>
                </a:lnTo>
                <a:lnTo>
                  <a:pt x="10695" y="22856"/>
                </a:lnTo>
                <a:lnTo>
                  <a:pt x="10695" y="25154"/>
                </a:lnTo>
                <a:lnTo>
                  <a:pt x="11686" y="25154"/>
                </a:lnTo>
                <a:lnTo>
                  <a:pt x="11686" y="22856"/>
                </a:lnTo>
                <a:lnTo>
                  <a:pt x="11725" y="22856"/>
                </a:lnTo>
                <a:lnTo>
                  <a:pt x="11725" y="20559"/>
                </a:lnTo>
                <a:close/>
                <a:moveTo>
                  <a:pt x="77046" y="20559"/>
                </a:moveTo>
                <a:lnTo>
                  <a:pt x="77046" y="22856"/>
                </a:lnTo>
                <a:lnTo>
                  <a:pt x="77006" y="22856"/>
                </a:lnTo>
                <a:lnTo>
                  <a:pt x="77006" y="25154"/>
                </a:lnTo>
                <a:lnTo>
                  <a:pt x="77997" y="25154"/>
                </a:lnTo>
                <a:lnTo>
                  <a:pt x="77997" y="22856"/>
                </a:lnTo>
                <a:lnTo>
                  <a:pt x="78036" y="22856"/>
                </a:lnTo>
                <a:lnTo>
                  <a:pt x="78036" y="20559"/>
                </a:lnTo>
                <a:close/>
                <a:moveTo>
                  <a:pt x="173304" y="20440"/>
                </a:moveTo>
                <a:lnTo>
                  <a:pt x="173304" y="22856"/>
                </a:lnTo>
                <a:lnTo>
                  <a:pt x="173304" y="25273"/>
                </a:lnTo>
                <a:lnTo>
                  <a:pt x="174295" y="25273"/>
                </a:lnTo>
                <a:lnTo>
                  <a:pt x="174295" y="22856"/>
                </a:lnTo>
                <a:lnTo>
                  <a:pt x="174295" y="20440"/>
                </a:lnTo>
                <a:close/>
                <a:moveTo>
                  <a:pt x="12874" y="20321"/>
                </a:moveTo>
                <a:lnTo>
                  <a:pt x="12874" y="22856"/>
                </a:lnTo>
                <a:lnTo>
                  <a:pt x="12834" y="22856"/>
                </a:lnTo>
                <a:lnTo>
                  <a:pt x="12834" y="25392"/>
                </a:lnTo>
                <a:lnTo>
                  <a:pt x="13825" y="25392"/>
                </a:lnTo>
                <a:lnTo>
                  <a:pt x="13825" y="22856"/>
                </a:lnTo>
                <a:lnTo>
                  <a:pt x="13864" y="22856"/>
                </a:lnTo>
                <a:lnTo>
                  <a:pt x="13864" y="20321"/>
                </a:lnTo>
                <a:close/>
                <a:moveTo>
                  <a:pt x="109132" y="20242"/>
                </a:moveTo>
                <a:lnTo>
                  <a:pt x="109132" y="22856"/>
                </a:lnTo>
                <a:lnTo>
                  <a:pt x="109132" y="25471"/>
                </a:lnTo>
                <a:lnTo>
                  <a:pt x="110122" y="25471"/>
                </a:lnTo>
                <a:lnTo>
                  <a:pt x="110122" y="22856"/>
                </a:lnTo>
                <a:lnTo>
                  <a:pt x="110122" y="20242"/>
                </a:lnTo>
                <a:close/>
                <a:moveTo>
                  <a:pt x="115549" y="20004"/>
                </a:moveTo>
                <a:lnTo>
                  <a:pt x="115549" y="22856"/>
                </a:lnTo>
                <a:lnTo>
                  <a:pt x="115549" y="25709"/>
                </a:lnTo>
                <a:lnTo>
                  <a:pt x="116540" y="25709"/>
                </a:lnTo>
                <a:lnTo>
                  <a:pt x="116540" y="22856"/>
                </a:lnTo>
                <a:lnTo>
                  <a:pt x="116540" y="20004"/>
                </a:lnTo>
                <a:close/>
                <a:moveTo>
                  <a:pt x="8596" y="19569"/>
                </a:moveTo>
                <a:lnTo>
                  <a:pt x="8596" y="22856"/>
                </a:lnTo>
                <a:lnTo>
                  <a:pt x="8556" y="22856"/>
                </a:lnTo>
                <a:lnTo>
                  <a:pt x="8556" y="26144"/>
                </a:lnTo>
                <a:lnTo>
                  <a:pt x="9547" y="26144"/>
                </a:lnTo>
                <a:lnTo>
                  <a:pt x="9547" y="22856"/>
                </a:lnTo>
                <a:lnTo>
                  <a:pt x="9586" y="22856"/>
                </a:lnTo>
                <a:lnTo>
                  <a:pt x="9586" y="19569"/>
                </a:lnTo>
                <a:close/>
                <a:moveTo>
                  <a:pt x="64172" y="19252"/>
                </a:moveTo>
                <a:lnTo>
                  <a:pt x="64172" y="22856"/>
                </a:lnTo>
                <a:lnTo>
                  <a:pt x="64172" y="26461"/>
                </a:lnTo>
                <a:lnTo>
                  <a:pt x="65162" y="26461"/>
                </a:lnTo>
                <a:lnTo>
                  <a:pt x="65162" y="22856"/>
                </a:lnTo>
                <a:lnTo>
                  <a:pt x="65162" y="19252"/>
                </a:lnTo>
                <a:close/>
                <a:moveTo>
                  <a:pt x="156192" y="18974"/>
                </a:moveTo>
                <a:lnTo>
                  <a:pt x="156192" y="22856"/>
                </a:lnTo>
                <a:lnTo>
                  <a:pt x="156192" y="26738"/>
                </a:lnTo>
                <a:lnTo>
                  <a:pt x="157182" y="26738"/>
                </a:lnTo>
                <a:lnTo>
                  <a:pt x="157182" y="22856"/>
                </a:lnTo>
                <a:lnTo>
                  <a:pt x="157182" y="18974"/>
                </a:lnTo>
                <a:close/>
                <a:moveTo>
                  <a:pt x="160470" y="18895"/>
                </a:moveTo>
                <a:lnTo>
                  <a:pt x="160470" y="22856"/>
                </a:lnTo>
                <a:lnTo>
                  <a:pt x="160470" y="26818"/>
                </a:lnTo>
                <a:lnTo>
                  <a:pt x="161460" y="26818"/>
                </a:lnTo>
                <a:lnTo>
                  <a:pt x="161460" y="22856"/>
                </a:lnTo>
                <a:lnTo>
                  <a:pt x="161460" y="18895"/>
                </a:lnTo>
                <a:close/>
                <a:moveTo>
                  <a:pt x="27808" y="18856"/>
                </a:moveTo>
                <a:lnTo>
                  <a:pt x="27808" y="22856"/>
                </a:lnTo>
                <a:lnTo>
                  <a:pt x="27808" y="26857"/>
                </a:lnTo>
                <a:lnTo>
                  <a:pt x="28798" y="26857"/>
                </a:lnTo>
                <a:lnTo>
                  <a:pt x="28798" y="22856"/>
                </a:lnTo>
                <a:lnTo>
                  <a:pt x="28798" y="18856"/>
                </a:lnTo>
                <a:close/>
                <a:moveTo>
                  <a:pt x="72768" y="18816"/>
                </a:moveTo>
                <a:lnTo>
                  <a:pt x="72768" y="22856"/>
                </a:lnTo>
                <a:lnTo>
                  <a:pt x="72728" y="22856"/>
                </a:lnTo>
                <a:lnTo>
                  <a:pt x="72728" y="26857"/>
                </a:lnTo>
                <a:lnTo>
                  <a:pt x="73719" y="26857"/>
                </a:lnTo>
                <a:lnTo>
                  <a:pt x="73719" y="22856"/>
                </a:lnTo>
                <a:lnTo>
                  <a:pt x="73758" y="22856"/>
                </a:lnTo>
                <a:lnTo>
                  <a:pt x="73758" y="18816"/>
                </a:lnTo>
                <a:close/>
                <a:moveTo>
                  <a:pt x="49199" y="18737"/>
                </a:moveTo>
                <a:lnTo>
                  <a:pt x="49199" y="22856"/>
                </a:lnTo>
                <a:lnTo>
                  <a:pt x="49199" y="27016"/>
                </a:lnTo>
                <a:lnTo>
                  <a:pt x="50189" y="27016"/>
                </a:lnTo>
                <a:lnTo>
                  <a:pt x="50189" y="22856"/>
                </a:lnTo>
                <a:lnTo>
                  <a:pt x="50189" y="18737"/>
                </a:lnTo>
                <a:close/>
                <a:moveTo>
                  <a:pt x="106993" y="18658"/>
                </a:moveTo>
                <a:lnTo>
                  <a:pt x="106993" y="22856"/>
                </a:lnTo>
                <a:lnTo>
                  <a:pt x="106993" y="27055"/>
                </a:lnTo>
                <a:lnTo>
                  <a:pt x="107983" y="27055"/>
                </a:lnTo>
                <a:lnTo>
                  <a:pt x="107983" y="22856"/>
                </a:lnTo>
                <a:lnTo>
                  <a:pt x="107983" y="18658"/>
                </a:lnTo>
                <a:close/>
                <a:moveTo>
                  <a:pt x="132662" y="18261"/>
                </a:moveTo>
                <a:lnTo>
                  <a:pt x="132662" y="22856"/>
                </a:lnTo>
                <a:lnTo>
                  <a:pt x="132662" y="27451"/>
                </a:lnTo>
                <a:lnTo>
                  <a:pt x="133652" y="27451"/>
                </a:lnTo>
                <a:lnTo>
                  <a:pt x="133652" y="22856"/>
                </a:lnTo>
                <a:lnTo>
                  <a:pt x="133652" y="18261"/>
                </a:lnTo>
                <a:close/>
                <a:moveTo>
                  <a:pt x="40642" y="17865"/>
                </a:moveTo>
                <a:lnTo>
                  <a:pt x="40642" y="22856"/>
                </a:lnTo>
                <a:lnTo>
                  <a:pt x="40642" y="27848"/>
                </a:lnTo>
                <a:lnTo>
                  <a:pt x="41633" y="27848"/>
                </a:lnTo>
                <a:lnTo>
                  <a:pt x="41633" y="22856"/>
                </a:lnTo>
                <a:lnTo>
                  <a:pt x="41633" y="17865"/>
                </a:lnTo>
                <a:close/>
                <a:moveTo>
                  <a:pt x="102715" y="17826"/>
                </a:moveTo>
                <a:lnTo>
                  <a:pt x="102715" y="22856"/>
                </a:lnTo>
                <a:lnTo>
                  <a:pt x="102715" y="27848"/>
                </a:lnTo>
                <a:lnTo>
                  <a:pt x="103705" y="27848"/>
                </a:lnTo>
                <a:lnTo>
                  <a:pt x="103705" y="22856"/>
                </a:lnTo>
                <a:lnTo>
                  <a:pt x="103705" y="17826"/>
                </a:lnTo>
                <a:close/>
                <a:moveTo>
                  <a:pt x="70629" y="17667"/>
                </a:moveTo>
                <a:lnTo>
                  <a:pt x="70629" y="22856"/>
                </a:lnTo>
                <a:lnTo>
                  <a:pt x="70589" y="22856"/>
                </a:lnTo>
                <a:lnTo>
                  <a:pt x="70589" y="28046"/>
                </a:lnTo>
                <a:lnTo>
                  <a:pt x="71580" y="28046"/>
                </a:lnTo>
                <a:lnTo>
                  <a:pt x="71580" y="22856"/>
                </a:lnTo>
                <a:lnTo>
                  <a:pt x="71619" y="22856"/>
                </a:lnTo>
                <a:lnTo>
                  <a:pt x="71619" y="17667"/>
                </a:lnTo>
                <a:close/>
                <a:moveTo>
                  <a:pt x="81324" y="17667"/>
                </a:moveTo>
                <a:lnTo>
                  <a:pt x="81324" y="22856"/>
                </a:lnTo>
                <a:lnTo>
                  <a:pt x="81285" y="22856"/>
                </a:lnTo>
                <a:lnTo>
                  <a:pt x="81285" y="28046"/>
                </a:lnTo>
                <a:lnTo>
                  <a:pt x="82275" y="28046"/>
                </a:lnTo>
                <a:lnTo>
                  <a:pt x="82275" y="22856"/>
                </a:lnTo>
                <a:lnTo>
                  <a:pt x="82315" y="22856"/>
                </a:lnTo>
                <a:lnTo>
                  <a:pt x="82315" y="17667"/>
                </a:lnTo>
                <a:close/>
                <a:moveTo>
                  <a:pt x="6457" y="17350"/>
                </a:moveTo>
                <a:lnTo>
                  <a:pt x="6457" y="22856"/>
                </a:lnTo>
                <a:lnTo>
                  <a:pt x="6457" y="28363"/>
                </a:lnTo>
                <a:lnTo>
                  <a:pt x="7447" y="28363"/>
                </a:lnTo>
                <a:lnTo>
                  <a:pt x="7408" y="22856"/>
                </a:lnTo>
                <a:lnTo>
                  <a:pt x="7447" y="22856"/>
                </a:lnTo>
                <a:lnTo>
                  <a:pt x="7447" y="17350"/>
                </a:lnTo>
                <a:close/>
                <a:moveTo>
                  <a:pt x="74907" y="17350"/>
                </a:moveTo>
                <a:lnTo>
                  <a:pt x="74907" y="22856"/>
                </a:lnTo>
                <a:lnTo>
                  <a:pt x="74867" y="22856"/>
                </a:lnTo>
                <a:lnTo>
                  <a:pt x="74867" y="28363"/>
                </a:lnTo>
                <a:lnTo>
                  <a:pt x="75858" y="28363"/>
                </a:lnTo>
                <a:lnTo>
                  <a:pt x="75858" y="22856"/>
                </a:lnTo>
                <a:lnTo>
                  <a:pt x="75897" y="22856"/>
                </a:lnTo>
                <a:lnTo>
                  <a:pt x="75897" y="17350"/>
                </a:lnTo>
                <a:close/>
                <a:moveTo>
                  <a:pt x="130523" y="16756"/>
                </a:moveTo>
                <a:lnTo>
                  <a:pt x="130523" y="22856"/>
                </a:lnTo>
                <a:lnTo>
                  <a:pt x="130523" y="28957"/>
                </a:lnTo>
                <a:lnTo>
                  <a:pt x="131513" y="28957"/>
                </a:lnTo>
                <a:lnTo>
                  <a:pt x="131513" y="22856"/>
                </a:lnTo>
                <a:lnTo>
                  <a:pt x="131513" y="16756"/>
                </a:lnTo>
                <a:close/>
                <a:moveTo>
                  <a:pt x="62033" y="16518"/>
                </a:moveTo>
                <a:lnTo>
                  <a:pt x="62033" y="22856"/>
                </a:lnTo>
                <a:lnTo>
                  <a:pt x="62033" y="29194"/>
                </a:lnTo>
                <a:lnTo>
                  <a:pt x="63023" y="29194"/>
                </a:lnTo>
                <a:lnTo>
                  <a:pt x="63023" y="22856"/>
                </a:lnTo>
                <a:lnTo>
                  <a:pt x="63023" y="16518"/>
                </a:lnTo>
                <a:close/>
                <a:moveTo>
                  <a:pt x="19291" y="16241"/>
                </a:moveTo>
                <a:lnTo>
                  <a:pt x="19291" y="22856"/>
                </a:lnTo>
                <a:lnTo>
                  <a:pt x="19252" y="22856"/>
                </a:lnTo>
                <a:lnTo>
                  <a:pt x="19252" y="29472"/>
                </a:lnTo>
                <a:lnTo>
                  <a:pt x="20242" y="29472"/>
                </a:lnTo>
                <a:lnTo>
                  <a:pt x="20242" y="22856"/>
                </a:lnTo>
                <a:lnTo>
                  <a:pt x="20282" y="22856"/>
                </a:lnTo>
                <a:lnTo>
                  <a:pt x="20282" y="16241"/>
                </a:lnTo>
                <a:close/>
                <a:moveTo>
                  <a:pt x="154053" y="16162"/>
                </a:moveTo>
                <a:lnTo>
                  <a:pt x="154053" y="22856"/>
                </a:lnTo>
                <a:lnTo>
                  <a:pt x="154053" y="29551"/>
                </a:lnTo>
                <a:lnTo>
                  <a:pt x="155043" y="29551"/>
                </a:lnTo>
                <a:lnTo>
                  <a:pt x="155043" y="22856"/>
                </a:lnTo>
                <a:lnTo>
                  <a:pt x="155043" y="16162"/>
                </a:lnTo>
                <a:close/>
                <a:moveTo>
                  <a:pt x="17152" y="16122"/>
                </a:moveTo>
                <a:lnTo>
                  <a:pt x="17152" y="22856"/>
                </a:lnTo>
                <a:lnTo>
                  <a:pt x="17113" y="22856"/>
                </a:lnTo>
                <a:lnTo>
                  <a:pt x="17113" y="29630"/>
                </a:lnTo>
                <a:lnTo>
                  <a:pt x="18103" y="29630"/>
                </a:lnTo>
                <a:lnTo>
                  <a:pt x="18103" y="22856"/>
                </a:lnTo>
                <a:lnTo>
                  <a:pt x="18142" y="22856"/>
                </a:lnTo>
                <a:lnTo>
                  <a:pt x="18142" y="16122"/>
                </a:lnTo>
                <a:close/>
                <a:moveTo>
                  <a:pt x="38503" y="15489"/>
                </a:moveTo>
                <a:lnTo>
                  <a:pt x="38503" y="22856"/>
                </a:lnTo>
                <a:lnTo>
                  <a:pt x="38503" y="30224"/>
                </a:lnTo>
                <a:lnTo>
                  <a:pt x="39494" y="30224"/>
                </a:lnTo>
                <a:lnTo>
                  <a:pt x="39494" y="22856"/>
                </a:lnTo>
                <a:lnTo>
                  <a:pt x="39494" y="15489"/>
                </a:lnTo>
                <a:close/>
                <a:moveTo>
                  <a:pt x="143357" y="15489"/>
                </a:moveTo>
                <a:lnTo>
                  <a:pt x="143357" y="22856"/>
                </a:lnTo>
                <a:lnTo>
                  <a:pt x="143357" y="30224"/>
                </a:lnTo>
                <a:lnTo>
                  <a:pt x="144348" y="30224"/>
                </a:lnTo>
                <a:lnTo>
                  <a:pt x="144348" y="22856"/>
                </a:lnTo>
                <a:lnTo>
                  <a:pt x="144348" y="15489"/>
                </a:lnTo>
                <a:close/>
                <a:moveTo>
                  <a:pt x="158331" y="15172"/>
                </a:moveTo>
                <a:lnTo>
                  <a:pt x="158331" y="22856"/>
                </a:lnTo>
                <a:lnTo>
                  <a:pt x="158331" y="30541"/>
                </a:lnTo>
                <a:lnTo>
                  <a:pt x="159321" y="30541"/>
                </a:lnTo>
                <a:lnTo>
                  <a:pt x="159321" y="22856"/>
                </a:lnTo>
                <a:lnTo>
                  <a:pt x="159321" y="15172"/>
                </a:lnTo>
                <a:close/>
                <a:moveTo>
                  <a:pt x="47060" y="15132"/>
                </a:moveTo>
                <a:lnTo>
                  <a:pt x="47060" y="22856"/>
                </a:lnTo>
                <a:lnTo>
                  <a:pt x="47060" y="30620"/>
                </a:lnTo>
                <a:lnTo>
                  <a:pt x="48050" y="30620"/>
                </a:lnTo>
                <a:lnTo>
                  <a:pt x="48050" y="22856"/>
                </a:lnTo>
                <a:lnTo>
                  <a:pt x="48050" y="15132"/>
                </a:lnTo>
                <a:close/>
                <a:moveTo>
                  <a:pt x="42781" y="15013"/>
                </a:moveTo>
                <a:lnTo>
                  <a:pt x="42781" y="22856"/>
                </a:lnTo>
                <a:lnTo>
                  <a:pt x="42781" y="30700"/>
                </a:lnTo>
                <a:lnTo>
                  <a:pt x="43772" y="30700"/>
                </a:lnTo>
                <a:lnTo>
                  <a:pt x="43772" y="22856"/>
                </a:lnTo>
                <a:lnTo>
                  <a:pt x="43772" y="15013"/>
                </a:lnTo>
                <a:close/>
                <a:moveTo>
                  <a:pt x="51338" y="15013"/>
                </a:moveTo>
                <a:lnTo>
                  <a:pt x="51338" y="22856"/>
                </a:lnTo>
                <a:lnTo>
                  <a:pt x="51338" y="30700"/>
                </a:lnTo>
                <a:lnTo>
                  <a:pt x="52328" y="30700"/>
                </a:lnTo>
                <a:lnTo>
                  <a:pt x="52328" y="22856"/>
                </a:lnTo>
                <a:lnTo>
                  <a:pt x="52328" y="15013"/>
                </a:lnTo>
                <a:close/>
                <a:moveTo>
                  <a:pt x="171165" y="14775"/>
                </a:moveTo>
                <a:lnTo>
                  <a:pt x="171165" y="22856"/>
                </a:lnTo>
                <a:lnTo>
                  <a:pt x="171165" y="30977"/>
                </a:lnTo>
                <a:lnTo>
                  <a:pt x="172155" y="30977"/>
                </a:lnTo>
                <a:lnTo>
                  <a:pt x="172155" y="22856"/>
                </a:lnTo>
                <a:lnTo>
                  <a:pt x="172155" y="14775"/>
                </a:lnTo>
                <a:close/>
                <a:moveTo>
                  <a:pt x="151914" y="14617"/>
                </a:moveTo>
                <a:lnTo>
                  <a:pt x="151914" y="22856"/>
                </a:lnTo>
                <a:lnTo>
                  <a:pt x="151914" y="31096"/>
                </a:lnTo>
                <a:lnTo>
                  <a:pt x="152904" y="31096"/>
                </a:lnTo>
                <a:lnTo>
                  <a:pt x="152904" y="22856"/>
                </a:lnTo>
                <a:lnTo>
                  <a:pt x="152904" y="14617"/>
                </a:lnTo>
                <a:close/>
                <a:moveTo>
                  <a:pt x="94159" y="14142"/>
                </a:moveTo>
                <a:lnTo>
                  <a:pt x="94159" y="22856"/>
                </a:lnTo>
                <a:lnTo>
                  <a:pt x="94119" y="22856"/>
                </a:lnTo>
                <a:lnTo>
                  <a:pt x="94119" y="31611"/>
                </a:lnTo>
                <a:lnTo>
                  <a:pt x="95109" y="31611"/>
                </a:lnTo>
                <a:lnTo>
                  <a:pt x="95109" y="22856"/>
                </a:lnTo>
                <a:lnTo>
                  <a:pt x="95149" y="22856"/>
                </a:lnTo>
                <a:lnTo>
                  <a:pt x="95149" y="14142"/>
                </a:lnTo>
                <a:close/>
                <a:moveTo>
                  <a:pt x="59894" y="13310"/>
                </a:moveTo>
                <a:lnTo>
                  <a:pt x="59894" y="22856"/>
                </a:lnTo>
                <a:lnTo>
                  <a:pt x="59894" y="32403"/>
                </a:lnTo>
                <a:lnTo>
                  <a:pt x="60884" y="32403"/>
                </a:lnTo>
                <a:lnTo>
                  <a:pt x="60884" y="22856"/>
                </a:lnTo>
                <a:lnTo>
                  <a:pt x="60884" y="13310"/>
                </a:lnTo>
                <a:close/>
                <a:moveTo>
                  <a:pt x="92020" y="13231"/>
                </a:moveTo>
                <a:lnTo>
                  <a:pt x="92020" y="22856"/>
                </a:lnTo>
                <a:lnTo>
                  <a:pt x="91980" y="22856"/>
                </a:lnTo>
                <a:lnTo>
                  <a:pt x="91980" y="32482"/>
                </a:lnTo>
                <a:lnTo>
                  <a:pt x="92970" y="32482"/>
                </a:lnTo>
                <a:lnTo>
                  <a:pt x="92970" y="22856"/>
                </a:lnTo>
                <a:lnTo>
                  <a:pt x="93010" y="22856"/>
                </a:lnTo>
                <a:lnTo>
                  <a:pt x="93010" y="13231"/>
                </a:lnTo>
                <a:close/>
                <a:moveTo>
                  <a:pt x="128384" y="12716"/>
                </a:moveTo>
                <a:lnTo>
                  <a:pt x="128384" y="22856"/>
                </a:lnTo>
                <a:lnTo>
                  <a:pt x="128384" y="32997"/>
                </a:lnTo>
                <a:lnTo>
                  <a:pt x="129374" y="32997"/>
                </a:lnTo>
                <a:lnTo>
                  <a:pt x="129374" y="22856"/>
                </a:lnTo>
                <a:lnTo>
                  <a:pt x="129374" y="12716"/>
                </a:lnTo>
                <a:close/>
                <a:moveTo>
                  <a:pt x="141218" y="12280"/>
                </a:moveTo>
                <a:lnTo>
                  <a:pt x="141218" y="22856"/>
                </a:lnTo>
                <a:lnTo>
                  <a:pt x="141218" y="33433"/>
                </a:lnTo>
                <a:lnTo>
                  <a:pt x="142208" y="33433"/>
                </a:lnTo>
                <a:lnTo>
                  <a:pt x="142208" y="22856"/>
                </a:lnTo>
                <a:lnTo>
                  <a:pt x="142208" y="12280"/>
                </a:lnTo>
                <a:close/>
                <a:moveTo>
                  <a:pt x="0" y="12161"/>
                </a:moveTo>
                <a:lnTo>
                  <a:pt x="0" y="22856"/>
                </a:lnTo>
                <a:lnTo>
                  <a:pt x="0" y="33591"/>
                </a:lnTo>
                <a:lnTo>
                  <a:pt x="990" y="33591"/>
                </a:lnTo>
                <a:lnTo>
                  <a:pt x="990" y="22856"/>
                </a:lnTo>
                <a:lnTo>
                  <a:pt x="990" y="12161"/>
                </a:lnTo>
                <a:close/>
                <a:moveTo>
                  <a:pt x="83463" y="11725"/>
                </a:moveTo>
                <a:lnTo>
                  <a:pt x="83463" y="22856"/>
                </a:lnTo>
                <a:lnTo>
                  <a:pt x="83424" y="22856"/>
                </a:lnTo>
                <a:lnTo>
                  <a:pt x="83424" y="33988"/>
                </a:lnTo>
                <a:lnTo>
                  <a:pt x="84414" y="33988"/>
                </a:lnTo>
                <a:lnTo>
                  <a:pt x="84414" y="22856"/>
                </a:lnTo>
                <a:lnTo>
                  <a:pt x="84454" y="22856"/>
                </a:lnTo>
                <a:lnTo>
                  <a:pt x="84454" y="11725"/>
                </a:lnTo>
                <a:close/>
                <a:moveTo>
                  <a:pt x="164748" y="11488"/>
                </a:moveTo>
                <a:lnTo>
                  <a:pt x="164748" y="22856"/>
                </a:lnTo>
                <a:lnTo>
                  <a:pt x="164748" y="34225"/>
                </a:lnTo>
                <a:lnTo>
                  <a:pt x="165738" y="34225"/>
                </a:lnTo>
                <a:lnTo>
                  <a:pt x="165738" y="22856"/>
                </a:lnTo>
                <a:lnTo>
                  <a:pt x="165738" y="11488"/>
                </a:lnTo>
                <a:close/>
                <a:moveTo>
                  <a:pt x="25669" y="11290"/>
                </a:moveTo>
                <a:lnTo>
                  <a:pt x="25669" y="22856"/>
                </a:lnTo>
                <a:lnTo>
                  <a:pt x="25669" y="34423"/>
                </a:lnTo>
                <a:lnTo>
                  <a:pt x="26659" y="34423"/>
                </a:lnTo>
                <a:lnTo>
                  <a:pt x="26659" y="22856"/>
                </a:lnTo>
                <a:lnTo>
                  <a:pt x="26659" y="11290"/>
                </a:lnTo>
                <a:close/>
                <a:moveTo>
                  <a:pt x="149774" y="11290"/>
                </a:moveTo>
                <a:lnTo>
                  <a:pt x="149774" y="22856"/>
                </a:lnTo>
                <a:lnTo>
                  <a:pt x="149774" y="34423"/>
                </a:lnTo>
                <a:lnTo>
                  <a:pt x="150765" y="34423"/>
                </a:lnTo>
                <a:lnTo>
                  <a:pt x="150765" y="22856"/>
                </a:lnTo>
                <a:lnTo>
                  <a:pt x="150765" y="11290"/>
                </a:lnTo>
                <a:close/>
                <a:moveTo>
                  <a:pt x="21430" y="11171"/>
                </a:moveTo>
                <a:lnTo>
                  <a:pt x="21430" y="22856"/>
                </a:lnTo>
                <a:lnTo>
                  <a:pt x="21391" y="22856"/>
                </a:lnTo>
                <a:lnTo>
                  <a:pt x="21391" y="34582"/>
                </a:lnTo>
                <a:lnTo>
                  <a:pt x="22381" y="34582"/>
                </a:lnTo>
                <a:lnTo>
                  <a:pt x="22381" y="22856"/>
                </a:lnTo>
                <a:lnTo>
                  <a:pt x="22421" y="22856"/>
                </a:lnTo>
                <a:lnTo>
                  <a:pt x="22421" y="11171"/>
                </a:lnTo>
                <a:close/>
                <a:moveTo>
                  <a:pt x="145496" y="11092"/>
                </a:moveTo>
                <a:lnTo>
                  <a:pt x="145496" y="22856"/>
                </a:lnTo>
                <a:lnTo>
                  <a:pt x="145496" y="34621"/>
                </a:lnTo>
                <a:lnTo>
                  <a:pt x="146487" y="34621"/>
                </a:lnTo>
                <a:lnTo>
                  <a:pt x="146487" y="22856"/>
                </a:lnTo>
                <a:lnTo>
                  <a:pt x="146487" y="11092"/>
                </a:lnTo>
                <a:close/>
                <a:moveTo>
                  <a:pt x="44920" y="10933"/>
                </a:moveTo>
                <a:lnTo>
                  <a:pt x="44920" y="22856"/>
                </a:lnTo>
                <a:lnTo>
                  <a:pt x="44920" y="34780"/>
                </a:lnTo>
                <a:lnTo>
                  <a:pt x="45911" y="34780"/>
                </a:lnTo>
                <a:lnTo>
                  <a:pt x="45911" y="22856"/>
                </a:lnTo>
                <a:lnTo>
                  <a:pt x="45911" y="10933"/>
                </a:lnTo>
                <a:close/>
                <a:moveTo>
                  <a:pt x="57755" y="10814"/>
                </a:moveTo>
                <a:lnTo>
                  <a:pt x="57755" y="22856"/>
                </a:lnTo>
                <a:lnTo>
                  <a:pt x="57755" y="34899"/>
                </a:lnTo>
                <a:lnTo>
                  <a:pt x="58745" y="34899"/>
                </a:lnTo>
                <a:lnTo>
                  <a:pt x="58745" y="22856"/>
                </a:lnTo>
                <a:lnTo>
                  <a:pt x="58745" y="10814"/>
                </a:lnTo>
                <a:close/>
                <a:moveTo>
                  <a:pt x="36364" y="10656"/>
                </a:moveTo>
                <a:lnTo>
                  <a:pt x="36364" y="22856"/>
                </a:lnTo>
                <a:lnTo>
                  <a:pt x="36364" y="35057"/>
                </a:lnTo>
                <a:lnTo>
                  <a:pt x="37354" y="35057"/>
                </a:lnTo>
                <a:lnTo>
                  <a:pt x="37354" y="22856"/>
                </a:lnTo>
                <a:lnTo>
                  <a:pt x="37354" y="10656"/>
                </a:lnTo>
                <a:close/>
                <a:moveTo>
                  <a:pt x="89881" y="9269"/>
                </a:moveTo>
                <a:lnTo>
                  <a:pt x="89881" y="22856"/>
                </a:lnTo>
                <a:lnTo>
                  <a:pt x="89841" y="22856"/>
                </a:lnTo>
                <a:lnTo>
                  <a:pt x="89841" y="36444"/>
                </a:lnTo>
                <a:lnTo>
                  <a:pt x="90831" y="36444"/>
                </a:lnTo>
                <a:lnTo>
                  <a:pt x="90831" y="22856"/>
                </a:lnTo>
                <a:lnTo>
                  <a:pt x="90871" y="22856"/>
                </a:lnTo>
                <a:lnTo>
                  <a:pt x="90871" y="9269"/>
                </a:lnTo>
                <a:close/>
                <a:moveTo>
                  <a:pt x="100576" y="8913"/>
                </a:moveTo>
                <a:lnTo>
                  <a:pt x="100576" y="22856"/>
                </a:lnTo>
                <a:lnTo>
                  <a:pt x="100576" y="36760"/>
                </a:lnTo>
                <a:lnTo>
                  <a:pt x="101566" y="36760"/>
                </a:lnTo>
                <a:lnTo>
                  <a:pt x="101566" y="22856"/>
                </a:lnTo>
                <a:lnTo>
                  <a:pt x="101566" y="8913"/>
                </a:lnTo>
                <a:close/>
                <a:moveTo>
                  <a:pt x="4278" y="8794"/>
                </a:moveTo>
                <a:lnTo>
                  <a:pt x="4278" y="22856"/>
                </a:lnTo>
                <a:lnTo>
                  <a:pt x="4278" y="36919"/>
                </a:lnTo>
                <a:lnTo>
                  <a:pt x="5268" y="36919"/>
                </a:lnTo>
                <a:lnTo>
                  <a:pt x="5268" y="22856"/>
                </a:lnTo>
                <a:lnTo>
                  <a:pt x="5268" y="8794"/>
                </a:lnTo>
                <a:close/>
                <a:moveTo>
                  <a:pt x="166887" y="8517"/>
                </a:moveTo>
                <a:lnTo>
                  <a:pt x="166887" y="22856"/>
                </a:lnTo>
                <a:lnTo>
                  <a:pt x="166887" y="37196"/>
                </a:lnTo>
                <a:lnTo>
                  <a:pt x="167877" y="37196"/>
                </a:lnTo>
                <a:lnTo>
                  <a:pt x="167877" y="22856"/>
                </a:lnTo>
                <a:lnTo>
                  <a:pt x="167877" y="8517"/>
                </a:lnTo>
                <a:close/>
                <a:moveTo>
                  <a:pt x="23569" y="8437"/>
                </a:moveTo>
                <a:lnTo>
                  <a:pt x="23569" y="22856"/>
                </a:lnTo>
                <a:lnTo>
                  <a:pt x="23530" y="22856"/>
                </a:lnTo>
                <a:lnTo>
                  <a:pt x="23530" y="37275"/>
                </a:lnTo>
                <a:lnTo>
                  <a:pt x="24520" y="37275"/>
                </a:lnTo>
                <a:lnTo>
                  <a:pt x="24520" y="22856"/>
                </a:lnTo>
                <a:lnTo>
                  <a:pt x="24560" y="22856"/>
                </a:lnTo>
                <a:lnTo>
                  <a:pt x="24560" y="8437"/>
                </a:lnTo>
                <a:close/>
                <a:moveTo>
                  <a:pt x="117688" y="7249"/>
                </a:moveTo>
                <a:lnTo>
                  <a:pt x="117688" y="22856"/>
                </a:lnTo>
                <a:lnTo>
                  <a:pt x="117688" y="38464"/>
                </a:lnTo>
                <a:lnTo>
                  <a:pt x="118679" y="38464"/>
                </a:lnTo>
                <a:lnTo>
                  <a:pt x="118679" y="22856"/>
                </a:lnTo>
                <a:lnTo>
                  <a:pt x="118679" y="7249"/>
                </a:lnTo>
                <a:close/>
                <a:moveTo>
                  <a:pt x="87741" y="6932"/>
                </a:moveTo>
                <a:lnTo>
                  <a:pt x="87741" y="22856"/>
                </a:lnTo>
                <a:lnTo>
                  <a:pt x="87702" y="22856"/>
                </a:lnTo>
                <a:lnTo>
                  <a:pt x="87702" y="38741"/>
                </a:lnTo>
                <a:lnTo>
                  <a:pt x="88692" y="38741"/>
                </a:lnTo>
                <a:lnTo>
                  <a:pt x="88692" y="22856"/>
                </a:lnTo>
                <a:lnTo>
                  <a:pt x="88732" y="22856"/>
                </a:lnTo>
                <a:lnTo>
                  <a:pt x="88732" y="6932"/>
                </a:lnTo>
                <a:close/>
                <a:moveTo>
                  <a:pt x="53477" y="6219"/>
                </a:moveTo>
                <a:lnTo>
                  <a:pt x="53477" y="22856"/>
                </a:lnTo>
                <a:lnTo>
                  <a:pt x="53477" y="39533"/>
                </a:lnTo>
                <a:lnTo>
                  <a:pt x="54467" y="39533"/>
                </a:lnTo>
                <a:lnTo>
                  <a:pt x="54467" y="22856"/>
                </a:lnTo>
                <a:lnTo>
                  <a:pt x="54467" y="6219"/>
                </a:lnTo>
                <a:close/>
                <a:moveTo>
                  <a:pt x="136940" y="6021"/>
                </a:moveTo>
                <a:lnTo>
                  <a:pt x="136940" y="22856"/>
                </a:lnTo>
                <a:lnTo>
                  <a:pt x="136940" y="39692"/>
                </a:lnTo>
                <a:lnTo>
                  <a:pt x="137930" y="39692"/>
                </a:lnTo>
                <a:lnTo>
                  <a:pt x="137930" y="22856"/>
                </a:lnTo>
                <a:lnTo>
                  <a:pt x="137930" y="6021"/>
                </a:lnTo>
                <a:close/>
                <a:moveTo>
                  <a:pt x="2139" y="5585"/>
                </a:moveTo>
                <a:lnTo>
                  <a:pt x="2139" y="22856"/>
                </a:lnTo>
                <a:lnTo>
                  <a:pt x="2139" y="40127"/>
                </a:lnTo>
                <a:lnTo>
                  <a:pt x="3129" y="40127"/>
                </a:lnTo>
                <a:lnTo>
                  <a:pt x="3129" y="22856"/>
                </a:lnTo>
                <a:lnTo>
                  <a:pt x="3129" y="5585"/>
                </a:lnTo>
                <a:close/>
                <a:moveTo>
                  <a:pt x="29947" y="5585"/>
                </a:moveTo>
                <a:lnTo>
                  <a:pt x="29947" y="22856"/>
                </a:lnTo>
                <a:lnTo>
                  <a:pt x="29947" y="40127"/>
                </a:lnTo>
                <a:lnTo>
                  <a:pt x="30937" y="40127"/>
                </a:lnTo>
                <a:lnTo>
                  <a:pt x="30937" y="22856"/>
                </a:lnTo>
                <a:lnTo>
                  <a:pt x="30937" y="5585"/>
                </a:lnTo>
                <a:close/>
                <a:moveTo>
                  <a:pt x="98437" y="5387"/>
                </a:moveTo>
                <a:lnTo>
                  <a:pt x="98437" y="22856"/>
                </a:lnTo>
                <a:lnTo>
                  <a:pt x="98437" y="40326"/>
                </a:lnTo>
                <a:lnTo>
                  <a:pt x="99427" y="40326"/>
                </a:lnTo>
                <a:lnTo>
                  <a:pt x="99427" y="22856"/>
                </a:lnTo>
                <a:lnTo>
                  <a:pt x="99427" y="5387"/>
                </a:lnTo>
                <a:close/>
                <a:moveTo>
                  <a:pt x="147635" y="5427"/>
                </a:moveTo>
                <a:lnTo>
                  <a:pt x="147635" y="22856"/>
                </a:lnTo>
                <a:lnTo>
                  <a:pt x="147635" y="40326"/>
                </a:lnTo>
                <a:lnTo>
                  <a:pt x="148626" y="40326"/>
                </a:lnTo>
                <a:lnTo>
                  <a:pt x="148626" y="22856"/>
                </a:lnTo>
                <a:lnTo>
                  <a:pt x="148626" y="5427"/>
                </a:lnTo>
                <a:close/>
                <a:moveTo>
                  <a:pt x="85602" y="4635"/>
                </a:moveTo>
                <a:lnTo>
                  <a:pt x="85602" y="22856"/>
                </a:lnTo>
                <a:lnTo>
                  <a:pt x="85563" y="22856"/>
                </a:lnTo>
                <a:lnTo>
                  <a:pt x="85563" y="41078"/>
                </a:lnTo>
                <a:lnTo>
                  <a:pt x="86553" y="41078"/>
                </a:lnTo>
                <a:lnTo>
                  <a:pt x="86553" y="22856"/>
                </a:lnTo>
                <a:lnTo>
                  <a:pt x="86593" y="22856"/>
                </a:lnTo>
                <a:lnTo>
                  <a:pt x="86593" y="4635"/>
                </a:lnTo>
                <a:close/>
                <a:moveTo>
                  <a:pt x="124106" y="4041"/>
                </a:moveTo>
                <a:lnTo>
                  <a:pt x="124106" y="22856"/>
                </a:lnTo>
                <a:lnTo>
                  <a:pt x="124106" y="41672"/>
                </a:lnTo>
                <a:lnTo>
                  <a:pt x="125096" y="41672"/>
                </a:lnTo>
                <a:lnTo>
                  <a:pt x="125096" y="22856"/>
                </a:lnTo>
                <a:lnTo>
                  <a:pt x="125096" y="4041"/>
                </a:lnTo>
                <a:close/>
                <a:moveTo>
                  <a:pt x="169026" y="4001"/>
                </a:moveTo>
                <a:lnTo>
                  <a:pt x="169026" y="22856"/>
                </a:lnTo>
                <a:lnTo>
                  <a:pt x="169026" y="41712"/>
                </a:lnTo>
                <a:lnTo>
                  <a:pt x="170016" y="41712"/>
                </a:lnTo>
                <a:lnTo>
                  <a:pt x="170016" y="22856"/>
                </a:lnTo>
                <a:lnTo>
                  <a:pt x="170016" y="4001"/>
                </a:lnTo>
                <a:close/>
                <a:moveTo>
                  <a:pt x="55616" y="3882"/>
                </a:moveTo>
                <a:lnTo>
                  <a:pt x="55616" y="22856"/>
                </a:lnTo>
                <a:lnTo>
                  <a:pt x="55616" y="41831"/>
                </a:lnTo>
                <a:lnTo>
                  <a:pt x="56606" y="41831"/>
                </a:lnTo>
                <a:lnTo>
                  <a:pt x="56606" y="22856"/>
                </a:lnTo>
                <a:lnTo>
                  <a:pt x="56606" y="3882"/>
                </a:lnTo>
                <a:close/>
                <a:moveTo>
                  <a:pt x="139079" y="3724"/>
                </a:moveTo>
                <a:lnTo>
                  <a:pt x="139079" y="22856"/>
                </a:lnTo>
                <a:lnTo>
                  <a:pt x="139079" y="41989"/>
                </a:lnTo>
                <a:lnTo>
                  <a:pt x="140069" y="41989"/>
                </a:lnTo>
                <a:lnTo>
                  <a:pt x="140069" y="22856"/>
                </a:lnTo>
                <a:lnTo>
                  <a:pt x="140069" y="3724"/>
                </a:lnTo>
                <a:close/>
                <a:moveTo>
                  <a:pt x="34225" y="3248"/>
                </a:moveTo>
                <a:lnTo>
                  <a:pt x="34225" y="22856"/>
                </a:lnTo>
                <a:lnTo>
                  <a:pt x="34225" y="42504"/>
                </a:lnTo>
                <a:lnTo>
                  <a:pt x="35215" y="42504"/>
                </a:lnTo>
                <a:lnTo>
                  <a:pt x="35215" y="22856"/>
                </a:lnTo>
                <a:lnTo>
                  <a:pt x="35215" y="3248"/>
                </a:lnTo>
                <a:close/>
                <a:moveTo>
                  <a:pt x="96298" y="3129"/>
                </a:moveTo>
                <a:lnTo>
                  <a:pt x="96298" y="22856"/>
                </a:lnTo>
                <a:lnTo>
                  <a:pt x="96258" y="22856"/>
                </a:lnTo>
                <a:lnTo>
                  <a:pt x="96258" y="42583"/>
                </a:lnTo>
                <a:lnTo>
                  <a:pt x="97248" y="42583"/>
                </a:lnTo>
                <a:lnTo>
                  <a:pt x="97248" y="22856"/>
                </a:lnTo>
                <a:lnTo>
                  <a:pt x="97288" y="22856"/>
                </a:lnTo>
                <a:lnTo>
                  <a:pt x="97288" y="3129"/>
                </a:lnTo>
                <a:close/>
                <a:moveTo>
                  <a:pt x="121967" y="3050"/>
                </a:moveTo>
                <a:lnTo>
                  <a:pt x="121967" y="22856"/>
                </a:lnTo>
                <a:lnTo>
                  <a:pt x="121967" y="42663"/>
                </a:lnTo>
                <a:lnTo>
                  <a:pt x="122957" y="42663"/>
                </a:lnTo>
                <a:lnTo>
                  <a:pt x="122957" y="22856"/>
                </a:lnTo>
                <a:lnTo>
                  <a:pt x="122957" y="3050"/>
                </a:lnTo>
                <a:close/>
                <a:moveTo>
                  <a:pt x="119827" y="951"/>
                </a:moveTo>
                <a:lnTo>
                  <a:pt x="119827" y="22856"/>
                </a:lnTo>
                <a:lnTo>
                  <a:pt x="119827" y="44762"/>
                </a:lnTo>
                <a:lnTo>
                  <a:pt x="120818" y="44762"/>
                </a:lnTo>
                <a:lnTo>
                  <a:pt x="120818" y="22856"/>
                </a:lnTo>
                <a:lnTo>
                  <a:pt x="120818" y="951"/>
                </a:lnTo>
                <a:close/>
                <a:moveTo>
                  <a:pt x="126245" y="753"/>
                </a:moveTo>
                <a:lnTo>
                  <a:pt x="126245" y="22856"/>
                </a:lnTo>
                <a:lnTo>
                  <a:pt x="126245" y="44960"/>
                </a:lnTo>
                <a:lnTo>
                  <a:pt x="127235" y="44960"/>
                </a:lnTo>
                <a:lnTo>
                  <a:pt x="127235" y="22856"/>
                </a:lnTo>
                <a:lnTo>
                  <a:pt x="127235" y="753"/>
                </a:lnTo>
                <a:close/>
                <a:moveTo>
                  <a:pt x="32086" y="40"/>
                </a:moveTo>
                <a:lnTo>
                  <a:pt x="32086" y="22856"/>
                </a:lnTo>
                <a:lnTo>
                  <a:pt x="32086" y="45673"/>
                </a:lnTo>
                <a:lnTo>
                  <a:pt x="33076" y="45673"/>
                </a:lnTo>
                <a:lnTo>
                  <a:pt x="33076" y="22856"/>
                </a:lnTo>
                <a:lnTo>
                  <a:pt x="33076" y="40"/>
                </a:lnTo>
                <a:close/>
                <a:moveTo>
                  <a:pt x="134801" y="0"/>
                </a:moveTo>
                <a:lnTo>
                  <a:pt x="134801" y="22856"/>
                </a:lnTo>
                <a:lnTo>
                  <a:pt x="134801" y="45673"/>
                </a:lnTo>
                <a:lnTo>
                  <a:pt x="135791" y="45673"/>
                </a:lnTo>
                <a:lnTo>
                  <a:pt x="135791" y="22856"/>
                </a:lnTo>
                <a:lnTo>
                  <a:pt x="135791" y="0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p45"/>
          <p:cNvSpPr/>
          <p:nvPr/>
        </p:nvSpPr>
        <p:spPr>
          <a:xfrm flipH="1">
            <a:off x="6974900" y="4167900"/>
            <a:ext cx="2169101" cy="568413"/>
          </a:xfrm>
          <a:custGeom>
            <a:rect b="b" l="l" r="r" t="t"/>
            <a:pathLst>
              <a:path extrusionOk="0" h="45674" w="174295">
                <a:moveTo>
                  <a:pt x="79185" y="21985"/>
                </a:moveTo>
                <a:lnTo>
                  <a:pt x="79185" y="22856"/>
                </a:lnTo>
                <a:lnTo>
                  <a:pt x="79146" y="22856"/>
                </a:lnTo>
                <a:lnTo>
                  <a:pt x="79146" y="23728"/>
                </a:lnTo>
                <a:lnTo>
                  <a:pt x="80136" y="23728"/>
                </a:lnTo>
                <a:lnTo>
                  <a:pt x="80136" y="22856"/>
                </a:lnTo>
                <a:lnTo>
                  <a:pt x="80175" y="22856"/>
                </a:lnTo>
                <a:lnTo>
                  <a:pt x="80175" y="21985"/>
                </a:lnTo>
                <a:close/>
                <a:moveTo>
                  <a:pt x="15013" y="21906"/>
                </a:moveTo>
                <a:lnTo>
                  <a:pt x="15013" y="22856"/>
                </a:lnTo>
                <a:lnTo>
                  <a:pt x="14973" y="22856"/>
                </a:lnTo>
                <a:lnTo>
                  <a:pt x="14973" y="23768"/>
                </a:lnTo>
                <a:lnTo>
                  <a:pt x="15964" y="23768"/>
                </a:lnTo>
                <a:lnTo>
                  <a:pt x="15964" y="22856"/>
                </a:lnTo>
                <a:lnTo>
                  <a:pt x="16003" y="22856"/>
                </a:lnTo>
                <a:lnTo>
                  <a:pt x="16003" y="21906"/>
                </a:lnTo>
                <a:close/>
                <a:moveTo>
                  <a:pt x="113410" y="21945"/>
                </a:moveTo>
                <a:lnTo>
                  <a:pt x="113410" y="22856"/>
                </a:lnTo>
                <a:lnTo>
                  <a:pt x="113410" y="23768"/>
                </a:lnTo>
                <a:lnTo>
                  <a:pt x="114401" y="23768"/>
                </a:lnTo>
                <a:lnTo>
                  <a:pt x="114401" y="22856"/>
                </a:lnTo>
                <a:lnTo>
                  <a:pt x="114401" y="21945"/>
                </a:lnTo>
                <a:close/>
                <a:moveTo>
                  <a:pt x="111271" y="21549"/>
                </a:moveTo>
                <a:lnTo>
                  <a:pt x="111271" y="22856"/>
                </a:lnTo>
                <a:lnTo>
                  <a:pt x="111271" y="24164"/>
                </a:lnTo>
                <a:lnTo>
                  <a:pt x="112262" y="24164"/>
                </a:lnTo>
                <a:lnTo>
                  <a:pt x="112262" y="22856"/>
                </a:lnTo>
                <a:lnTo>
                  <a:pt x="112262" y="21549"/>
                </a:lnTo>
                <a:close/>
                <a:moveTo>
                  <a:pt x="104854" y="21232"/>
                </a:moveTo>
                <a:lnTo>
                  <a:pt x="104854" y="22856"/>
                </a:lnTo>
                <a:lnTo>
                  <a:pt x="104854" y="24481"/>
                </a:lnTo>
                <a:lnTo>
                  <a:pt x="105844" y="24481"/>
                </a:lnTo>
                <a:lnTo>
                  <a:pt x="105844" y="22856"/>
                </a:lnTo>
                <a:lnTo>
                  <a:pt x="105844" y="21232"/>
                </a:lnTo>
                <a:close/>
                <a:moveTo>
                  <a:pt x="66351" y="20915"/>
                </a:moveTo>
                <a:lnTo>
                  <a:pt x="66351" y="22856"/>
                </a:lnTo>
                <a:lnTo>
                  <a:pt x="66311" y="22856"/>
                </a:lnTo>
                <a:lnTo>
                  <a:pt x="66311" y="24837"/>
                </a:lnTo>
                <a:lnTo>
                  <a:pt x="67301" y="24837"/>
                </a:lnTo>
                <a:lnTo>
                  <a:pt x="67301" y="22856"/>
                </a:lnTo>
                <a:lnTo>
                  <a:pt x="67341" y="22856"/>
                </a:lnTo>
                <a:lnTo>
                  <a:pt x="67341" y="20915"/>
                </a:lnTo>
                <a:close/>
                <a:moveTo>
                  <a:pt x="68490" y="20915"/>
                </a:moveTo>
                <a:lnTo>
                  <a:pt x="68490" y="22856"/>
                </a:lnTo>
                <a:lnTo>
                  <a:pt x="68450" y="22856"/>
                </a:lnTo>
                <a:lnTo>
                  <a:pt x="68450" y="24837"/>
                </a:lnTo>
                <a:lnTo>
                  <a:pt x="69441" y="24837"/>
                </a:lnTo>
                <a:lnTo>
                  <a:pt x="69441" y="22856"/>
                </a:lnTo>
                <a:lnTo>
                  <a:pt x="69480" y="22856"/>
                </a:lnTo>
                <a:lnTo>
                  <a:pt x="69480" y="20915"/>
                </a:lnTo>
                <a:close/>
                <a:moveTo>
                  <a:pt x="162609" y="20836"/>
                </a:moveTo>
                <a:lnTo>
                  <a:pt x="162609" y="22856"/>
                </a:lnTo>
                <a:lnTo>
                  <a:pt x="162609" y="24877"/>
                </a:lnTo>
                <a:lnTo>
                  <a:pt x="163599" y="24877"/>
                </a:lnTo>
                <a:lnTo>
                  <a:pt x="163599" y="22856"/>
                </a:lnTo>
                <a:lnTo>
                  <a:pt x="163599" y="20836"/>
                </a:lnTo>
                <a:close/>
                <a:moveTo>
                  <a:pt x="10735" y="20559"/>
                </a:moveTo>
                <a:lnTo>
                  <a:pt x="10735" y="22856"/>
                </a:lnTo>
                <a:lnTo>
                  <a:pt x="10695" y="22856"/>
                </a:lnTo>
                <a:lnTo>
                  <a:pt x="10695" y="25154"/>
                </a:lnTo>
                <a:lnTo>
                  <a:pt x="11686" y="25154"/>
                </a:lnTo>
                <a:lnTo>
                  <a:pt x="11686" y="22856"/>
                </a:lnTo>
                <a:lnTo>
                  <a:pt x="11725" y="22856"/>
                </a:lnTo>
                <a:lnTo>
                  <a:pt x="11725" y="20559"/>
                </a:lnTo>
                <a:close/>
                <a:moveTo>
                  <a:pt x="77046" y="20559"/>
                </a:moveTo>
                <a:lnTo>
                  <a:pt x="77046" y="22856"/>
                </a:lnTo>
                <a:lnTo>
                  <a:pt x="77006" y="22856"/>
                </a:lnTo>
                <a:lnTo>
                  <a:pt x="77006" y="25154"/>
                </a:lnTo>
                <a:lnTo>
                  <a:pt x="77997" y="25154"/>
                </a:lnTo>
                <a:lnTo>
                  <a:pt x="77997" y="22856"/>
                </a:lnTo>
                <a:lnTo>
                  <a:pt x="78036" y="22856"/>
                </a:lnTo>
                <a:lnTo>
                  <a:pt x="78036" y="20559"/>
                </a:lnTo>
                <a:close/>
                <a:moveTo>
                  <a:pt x="173304" y="20440"/>
                </a:moveTo>
                <a:lnTo>
                  <a:pt x="173304" y="22856"/>
                </a:lnTo>
                <a:lnTo>
                  <a:pt x="173304" y="25273"/>
                </a:lnTo>
                <a:lnTo>
                  <a:pt x="174295" y="25273"/>
                </a:lnTo>
                <a:lnTo>
                  <a:pt x="174295" y="22856"/>
                </a:lnTo>
                <a:lnTo>
                  <a:pt x="174295" y="20440"/>
                </a:lnTo>
                <a:close/>
                <a:moveTo>
                  <a:pt x="12874" y="20321"/>
                </a:moveTo>
                <a:lnTo>
                  <a:pt x="12874" y="22856"/>
                </a:lnTo>
                <a:lnTo>
                  <a:pt x="12834" y="22856"/>
                </a:lnTo>
                <a:lnTo>
                  <a:pt x="12834" y="25392"/>
                </a:lnTo>
                <a:lnTo>
                  <a:pt x="13825" y="25392"/>
                </a:lnTo>
                <a:lnTo>
                  <a:pt x="13825" y="22856"/>
                </a:lnTo>
                <a:lnTo>
                  <a:pt x="13864" y="22856"/>
                </a:lnTo>
                <a:lnTo>
                  <a:pt x="13864" y="20321"/>
                </a:lnTo>
                <a:close/>
                <a:moveTo>
                  <a:pt x="109132" y="20242"/>
                </a:moveTo>
                <a:lnTo>
                  <a:pt x="109132" y="22856"/>
                </a:lnTo>
                <a:lnTo>
                  <a:pt x="109132" y="25471"/>
                </a:lnTo>
                <a:lnTo>
                  <a:pt x="110122" y="25471"/>
                </a:lnTo>
                <a:lnTo>
                  <a:pt x="110122" y="22856"/>
                </a:lnTo>
                <a:lnTo>
                  <a:pt x="110122" y="20242"/>
                </a:lnTo>
                <a:close/>
                <a:moveTo>
                  <a:pt x="115549" y="20004"/>
                </a:moveTo>
                <a:lnTo>
                  <a:pt x="115549" y="22856"/>
                </a:lnTo>
                <a:lnTo>
                  <a:pt x="115549" y="25709"/>
                </a:lnTo>
                <a:lnTo>
                  <a:pt x="116540" y="25709"/>
                </a:lnTo>
                <a:lnTo>
                  <a:pt x="116540" y="22856"/>
                </a:lnTo>
                <a:lnTo>
                  <a:pt x="116540" y="20004"/>
                </a:lnTo>
                <a:close/>
                <a:moveTo>
                  <a:pt x="8596" y="19569"/>
                </a:moveTo>
                <a:lnTo>
                  <a:pt x="8596" y="22856"/>
                </a:lnTo>
                <a:lnTo>
                  <a:pt x="8556" y="22856"/>
                </a:lnTo>
                <a:lnTo>
                  <a:pt x="8556" y="26144"/>
                </a:lnTo>
                <a:lnTo>
                  <a:pt x="9547" y="26144"/>
                </a:lnTo>
                <a:lnTo>
                  <a:pt x="9547" y="22856"/>
                </a:lnTo>
                <a:lnTo>
                  <a:pt x="9586" y="22856"/>
                </a:lnTo>
                <a:lnTo>
                  <a:pt x="9586" y="19569"/>
                </a:lnTo>
                <a:close/>
                <a:moveTo>
                  <a:pt x="64172" y="19252"/>
                </a:moveTo>
                <a:lnTo>
                  <a:pt x="64172" y="22856"/>
                </a:lnTo>
                <a:lnTo>
                  <a:pt x="64172" y="26461"/>
                </a:lnTo>
                <a:lnTo>
                  <a:pt x="65162" y="26461"/>
                </a:lnTo>
                <a:lnTo>
                  <a:pt x="65162" y="22856"/>
                </a:lnTo>
                <a:lnTo>
                  <a:pt x="65162" y="19252"/>
                </a:lnTo>
                <a:close/>
                <a:moveTo>
                  <a:pt x="156192" y="18974"/>
                </a:moveTo>
                <a:lnTo>
                  <a:pt x="156192" y="22856"/>
                </a:lnTo>
                <a:lnTo>
                  <a:pt x="156192" y="26738"/>
                </a:lnTo>
                <a:lnTo>
                  <a:pt x="157182" y="26738"/>
                </a:lnTo>
                <a:lnTo>
                  <a:pt x="157182" y="22856"/>
                </a:lnTo>
                <a:lnTo>
                  <a:pt x="157182" y="18974"/>
                </a:lnTo>
                <a:close/>
                <a:moveTo>
                  <a:pt x="160470" y="18895"/>
                </a:moveTo>
                <a:lnTo>
                  <a:pt x="160470" y="22856"/>
                </a:lnTo>
                <a:lnTo>
                  <a:pt x="160470" y="26818"/>
                </a:lnTo>
                <a:lnTo>
                  <a:pt x="161460" y="26818"/>
                </a:lnTo>
                <a:lnTo>
                  <a:pt x="161460" y="22856"/>
                </a:lnTo>
                <a:lnTo>
                  <a:pt x="161460" y="18895"/>
                </a:lnTo>
                <a:close/>
                <a:moveTo>
                  <a:pt x="27808" y="18856"/>
                </a:moveTo>
                <a:lnTo>
                  <a:pt x="27808" y="22856"/>
                </a:lnTo>
                <a:lnTo>
                  <a:pt x="27808" y="26857"/>
                </a:lnTo>
                <a:lnTo>
                  <a:pt x="28798" y="26857"/>
                </a:lnTo>
                <a:lnTo>
                  <a:pt x="28798" y="22856"/>
                </a:lnTo>
                <a:lnTo>
                  <a:pt x="28798" y="18856"/>
                </a:lnTo>
                <a:close/>
                <a:moveTo>
                  <a:pt x="72768" y="18816"/>
                </a:moveTo>
                <a:lnTo>
                  <a:pt x="72768" y="22856"/>
                </a:lnTo>
                <a:lnTo>
                  <a:pt x="72728" y="22856"/>
                </a:lnTo>
                <a:lnTo>
                  <a:pt x="72728" y="26857"/>
                </a:lnTo>
                <a:lnTo>
                  <a:pt x="73719" y="26857"/>
                </a:lnTo>
                <a:lnTo>
                  <a:pt x="73719" y="22856"/>
                </a:lnTo>
                <a:lnTo>
                  <a:pt x="73758" y="22856"/>
                </a:lnTo>
                <a:lnTo>
                  <a:pt x="73758" y="18816"/>
                </a:lnTo>
                <a:close/>
                <a:moveTo>
                  <a:pt x="49199" y="18737"/>
                </a:moveTo>
                <a:lnTo>
                  <a:pt x="49199" y="22856"/>
                </a:lnTo>
                <a:lnTo>
                  <a:pt x="49199" y="27016"/>
                </a:lnTo>
                <a:lnTo>
                  <a:pt x="50189" y="27016"/>
                </a:lnTo>
                <a:lnTo>
                  <a:pt x="50189" y="22856"/>
                </a:lnTo>
                <a:lnTo>
                  <a:pt x="50189" y="18737"/>
                </a:lnTo>
                <a:close/>
                <a:moveTo>
                  <a:pt x="106993" y="18658"/>
                </a:moveTo>
                <a:lnTo>
                  <a:pt x="106993" y="22856"/>
                </a:lnTo>
                <a:lnTo>
                  <a:pt x="106993" y="27055"/>
                </a:lnTo>
                <a:lnTo>
                  <a:pt x="107983" y="27055"/>
                </a:lnTo>
                <a:lnTo>
                  <a:pt x="107983" y="22856"/>
                </a:lnTo>
                <a:lnTo>
                  <a:pt x="107983" y="18658"/>
                </a:lnTo>
                <a:close/>
                <a:moveTo>
                  <a:pt x="132662" y="18261"/>
                </a:moveTo>
                <a:lnTo>
                  <a:pt x="132662" y="22856"/>
                </a:lnTo>
                <a:lnTo>
                  <a:pt x="132662" y="27451"/>
                </a:lnTo>
                <a:lnTo>
                  <a:pt x="133652" y="27451"/>
                </a:lnTo>
                <a:lnTo>
                  <a:pt x="133652" y="22856"/>
                </a:lnTo>
                <a:lnTo>
                  <a:pt x="133652" y="18261"/>
                </a:lnTo>
                <a:close/>
                <a:moveTo>
                  <a:pt x="40642" y="17865"/>
                </a:moveTo>
                <a:lnTo>
                  <a:pt x="40642" y="22856"/>
                </a:lnTo>
                <a:lnTo>
                  <a:pt x="40642" y="27848"/>
                </a:lnTo>
                <a:lnTo>
                  <a:pt x="41633" y="27848"/>
                </a:lnTo>
                <a:lnTo>
                  <a:pt x="41633" y="22856"/>
                </a:lnTo>
                <a:lnTo>
                  <a:pt x="41633" y="17865"/>
                </a:lnTo>
                <a:close/>
                <a:moveTo>
                  <a:pt x="102715" y="17826"/>
                </a:moveTo>
                <a:lnTo>
                  <a:pt x="102715" y="22856"/>
                </a:lnTo>
                <a:lnTo>
                  <a:pt x="102715" y="27848"/>
                </a:lnTo>
                <a:lnTo>
                  <a:pt x="103705" y="27848"/>
                </a:lnTo>
                <a:lnTo>
                  <a:pt x="103705" y="22856"/>
                </a:lnTo>
                <a:lnTo>
                  <a:pt x="103705" y="17826"/>
                </a:lnTo>
                <a:close/>
                <a:moveTo>
                  <a:pt x="70629" y="17667"/>
                </a:moveTo>
                <a:lnTo>
                  <a:pt x="70629" y="22856"/>
                </a:lnTo>
                <a:lnTo>
                  <a:pt x="70589" y="22856"/>
                </a:lnTo>
                <a:lnTo>
                  <a:pt x="70589" y="28046"/>
                </a:lnTo>
                <a:lnTo>
                  <a:pt x="71580" y="28046"/>
                </a:lnTo>
                <a:lnTo>
                  <a:pt x="71580" y="22856"/>
                </a:lnTo>
                <a:lnTo>
                  <a:pt x="71619" y="22856"/>
                </a:lnTo>
                <a:lnTo>
                  <a:pt x="71619" y="17667"/>
                </a:lnTo>
                <a:close/>
                <a:moveTo>
                  <a:pt x="81324" y="17667"/>
                </a:moveTo>
                <a:lnTo>
                  <a:pt x="81324" y="22856"/>
                </a:lnTo>
                <a:lnTo>
                  <a:pt x="81285" y="22856"/>
                </a:lnTo>
                <a:lnTo>
                  <a:pt x="81285" y="28046"/>
                </a:lnTo>
                <a:lnTo>
                  <a:pt x="82275" y="28046"/>
                </a:lnTo>
                <a:lnTo>
                  <a:pt x="82275" y="22856"/>
                </a:lnTo>
                <a:lnTo>
                  <a:pt x="82315" y="22856"/>
                </a:lnTo>
                <a:lnTo>
                  <a:pt x="82315" y="17667"/>
                </a:lnTo>
                <a:close/>
                <a:moveTo>
                  <a:pt x="6457" y="17350"/>
                </a:moveTo>
                <a:lnTo>
                  <a:pt x="6457" y="22856"/>
                </a:lnTo>
                <a:lnTo>
                  <a:pt x="6457" y="28363"/>
                </a:lnTo>
                <a:lnTo>
                  <a:pt x="7447" y="28363"/>
                </a:lnTo>
                <a:lnTo>
                  <a:pt x="7408" y="22856"/>
                </a:lnTo>
                <a:lnTo>
                  <a:pt x="7447" y="22856"/>
                </a:lnTo>
                <a:lnTo>
                  <a:pt x="7447" y="17350"/>
                </a:lnTo>
                <a:close/>
                <a:moveTo>
                  <a:pt x="74907" y="17350"/>
                </a:moveTo>
                <a:lnTo>
                  <a:pt x="74907" y="22856"/>
                </a:lnTo>
                <a:lnTo>
                  <a:pt x="74867" y="22856"/>
                </a:lnTo>
                <a:lnTo>
                  <a:pt x="74867" y="28363"/>
                </a:lnTo>
                <a:lnTo>
                  <a:pt x="75858" y="28363"/>
                </a:lnTo>
                <a:lnTo>
                  <a:pt x="75858" y="22856"/>
                </a:lnTo>
                <a:lnTo>
                  <a:pt x="75897" y="22856"/>
                </a:lnTo>
                <a:lnTo>
                  <a:pt x="75897" y="17350"/>
                </a:lnTo>
                <a:close/>
                <a:moveTo>
                  <a:pt x="130523" y="16756"/>
                </a:moveTo>
                <a:lnTo>
                  <a:pt x="130523" y="22856"/>
                </a:lnTo>
                <a:lnTo>
                  <a:pt x="130523" y="28957"/>
                </a:lnTo>
                <a:lnTo>
                  <a:pt x="131513" y="28957"/>
                </a:lnTo>
                <a:lnTo>
                  <a:pt x="131513" y="22856"/>
                </a:lnTo>
                <a:lnTo>
                  <a:pt x="131513" y="16756"/>
                </a:lnTo>
                <a:close/>
                <a:moveTo>
                  <a:pt x="62033" y="16518"/>
                </a:moveTo>
                <a:lnTo>
                  <a:pt x="62033" y="22856"/>
                </a:lnTo>
                <a:lnTo>
                  <a:pt x="62033" y="29194"/>
                </a:lnTo>
                <a:lnTo>
                  <a:pt x="63023" y="29194"/>
                </a:lnTo>
                <a:lnTo>
                  <a:pt x="63023" y="22856"/>
                </a:lnTo>
                <a:lnTo>
                  <a:pt x="63023" y="16518"/>
                </a:lnTo>
                <a:close/>
                <a:moveTo>
                  <a:pt x="19291" y="16241"/>
                </a:moveTo>
                <a:lnTo>
                  <a:pt x="19291" y="22856"/>
                </a:lnTo>
                <a:lnTo>
                  <a:pt x="19252" y="22856"/>
                </a:lnTo>
                <a:lnTo>
                  <a:pt x="19252" y="29472"/>
                </a:lnTo>
                <a:lnTo>
                  <a:pt x="20242" y="29472"/>
                </a:lnTo>
                <a:lnTo>
                  <a:pt x="20242" y="22856"/>
                </a:lnTo>
                <a:lnTo>
                  <a:pt x="20282" y="22856"/>
                </a:lnTo>
                <a:lnTo>
                  <a:pt x="20282" y="16241"/>
                </a:lnTo>
                <a:close/>
                <a:moveTo>
                  <a:pt x="154053" y="16162"/>
                </a:moveTo>
                <a:lnTo>
                  <a:pt x="154053" y="22856"/>
                </a:lnTo>
                <a:lnTo>
                  <a:pt x="154053" y="29551"/>
                </a:lnTo>
                <a:lnTo>
                  <a:pt x="155043" y="29551"/>
                </a:lnTo>
                <a:lnTo>
                  <a:pt x="155043" y="22856"/>
                </a:lnTo>
                <a:lnTo>
                  <a:pt x="155043" y="16162"/>
                </a:lnTo>
                <a:close/>
                <a:moveTo>
                  <a:pt x="17152" y="16122"/>
                </a:moveTo>
                <a:lnTo>
                  <a:pt x="17152" y="22856"/>
                </a:lnTo>
                <a:lnTo>
                  <a:pt x="17113" y="22856"/>
                </a:lnTo>
                <a:lnTo>
                  <a:pt x="17113" y="29630"/>
                </a:lnTo>
                <a:lnTo>
                  <a:pt x="18103" y="29630"/>
                </a:lnTo>
                <a:lnTo>
                  <a:pt x="18103" y="22856"/>
                </a:lnTo>
                <a:lnTo>
                  <a:pt x="18142" y="22856"/>
                </a:lnTo>
                <a:lnTo>
                  <a:pt x="18142" y="16122"/>
                </a:lnTo>
                <a:close/>
                <a:moveTo>
                  <a:pt x="38503" y="15489"/>
                </a:moveTo>
                <a:lnTo>
                  <a:pt x="38503" y="22856"/>
                </a:lnTo>
                <a:lnTo>
                  <a:pt x="38503" y="30224"/>
                </a:lnTo>
                <a:lnTo>
                  <a:pt x="39494" y="30224"/>
                </a:lnTo>
                <a:lnTo>
                  <a:pt x="39494" y="22856"/>
                </a:lnTo>
                <a:lnTo>
                  <a:pt x="39494" y="15489"/>
                </a:lnTo>
                <a:close/>
                <a:moveTo>
                  <a:pt x="143357" y="15489"/>
                </a:moveTo>
                <a:lnTo>
                  <a:pt x="143357" y="22856"/>
                </a:lnTo>
                <a:lnTo>
                  <a:pt x="143357" y="30224"/>
                </a:lnTo>
                <a:lnTo>
                  <a:pt x="144348" y="30224"/>
                </a:lnTo>
                <a:lnTo>
                  <a:pt x="144348" y="22856"/>
                </a:lnTo>
                <a:lnTo>
                  <a:pt x="144348" y="15489"/>
                </a:lnTo>
                <a:close/>
                <a:moveTo>
                  <a:pt x="158331" y="15172"/>
                </a:moveTo>
                <a:lnTo>
                  <a:pt x="158331" y="22856"/>
                </a:lnTo>
                <a:lnTo>
                  <a:pt x="158331" y="30541"/>
                </a:lnTo>
                <a:lnTo>
                  <a:pt x="159321" y="30541"/>
                </a:lnTo>
                <a:lnTo>
                  <a:pt x="159321" y="22856"/>
                </a:lnTo>
                <a:lnTo>
                  <a:pt x="159321" y="15172"/>
                </a:lnTo>
                <a:close/>
                <a:moveTo>
                  <a:pt x="47060" y="15132"/>
                </a:moveTo>
                <a:lnTo>
                  <a:pt x="47060" y="22856"/>
                </a:lnTo>
                <a:lnTo>
                  <a:pt x="47060" y="30620"/>
                </a:lnTo>
                <a:lnTo>
                  <a:pt x="48050" y="30620"/>
                </a:lnTo>
                <a:lnTo>
                  <a:pt x="48050" y="22856"/>
                </a:lnTo>
                <a:lnTo>
                  <a:pt x="48050" y="15132"/>
                </a:lnTo>
                <a:close/>
                <a:moveTo>
                  <a:pt x="42781" y="15013"/>
                </a:moveTo>
                <a:lnTo>
                  <a:pt x="42781" y="22856"/>
                </a:lnTo>
                <a:lnTo>
                  <a:pt x="42781" y="30700"/>
                </a:lnTo>
                <a:lnTo>
                  <a:pt x="43772" y="30700"/>
                </a:lnTo>
                <a:lnTo>
                  <a:pt x="43772" y="22856"/>
                </a:lnTo>
                <a:lnTo>
                  <a:pt x="43772" y="15013"/>
                </a:lnTo>
                <a:close/>
                <a:moveTo>
                  <a:pt x="51338" y="15013"/>
                </a:moveTo>
                <a:lnTo>
                  <a:pt x="51338" y="22856"/>
                </a:lnTo>
                <a:lnTo>
                  <a:pt x="51338" y="30700"/>
                </a:lnTo>
                <a:lnTo>
                  <a:pt x="52328" y="30700"/>
                </a:lnTo>
                <a:lnTo>
                  <a:pt x="52328" y="22856"/>
                </a:lnTo>
                <a:lnTo>
                  <a:pt x="52328" y="15013"/>
                </a:lnTo>
                <a:close/>
                <a:moveTo>
                  <a:pt x="171165" y="14775"/>
                </a:moveTo>
                <a:lnTo>
                  <a:pt x="171165" y="22856"/>
                </a:lnTo>
                <a:lnTo>
                  <a:pt x="171165" y="30977"/>
                </a:lnTo>
                <a:lnTo>
                  <a:pt x="172155" y="30977"/>
                </a:lnTo>
                <a:lnTo>
                  <a:pt x="172155" y="22856"/>
                </a:lnTo>
                <a:lnTo>
                  <a:pt x="172155" y="14775"/>
                </a:lnTo>
                <a:close/>
                <a:moveTo>
                  <a:pt x="151914" y="14617"/>
                </a:moveTo>
                <a:lnTo>
                  <a:pt x="151914" y="22856"/>
                </a:lnTo>
                <a:lnTo>
                  <a:pt x="151914" y="31096"/>
                </a:lnTo>
                <a:lnTo>
                  <a:pt x="152904" y="31096"/>
                </a:lnTo>
                <a:lnTo>
                  <a:pt x="152904" y="22856"/>
                </a:lnTo>
                <a:lnTo>
                  <a:pt x="152904" y="14617"/>
                </a:lnTo>
                <a:close/>
                <a:moveTo>
                  <a:pt x="94159" y="14142"/>
                </a:moveTo>
                <a:lnTo>
                  <a:pt x="94159" y="22856"/>
                </a:lnTo>
                <a:lnTo>
                  <a:pt x="94119" y="22856"/>
                </a:lnTo>
                <a:lnTo>
                  <a:pt x="94119" y="31611"/>
                </a:lnTo>
                <a:lnTo>
                  <a:pt x="95109" y="31611"/>
                </a:lnTo>
                <a:lnTo>
                  <a:pt x="95109" y="22856"/>
                </a:lnTo>
                <a:lnTo>
                  <a:pt x="95149" y="22856"/>
                </a:lnTo>
                <a:lnTo>
                  <a:pt x="95149" y="14142"/>
                </a:lnTo>
                <a:close/>
                <a:moveTo>
                  <a:pt x="59894" y="13310"/>
                </a:moveTo>
                <a:lnTo>
                  <a:pt x="59894" y="22856"/>
                </a:lnTo>
                <a:lnTo>
                  <a:pt x="59894" y="32403"/>
                </a:lnTo>
                <a:lnTo>
                  <a:pt x="60884" y="32403"/>
                </a:lnTo>
                <a:lnTo>
                  <a:pt x="60884" y="22856"/>
                </a:lnTo>
                <a:lnTo>
                  <a:pt x="60884" y="13310"/>
                </a:lnTo>
                <a:close/>
                <a:moveTo>
                  <a:pt x="92020" y="13231"/>
                </a:moveTo>
                <a:lnTo>
                  <a:pt x="92020" y="22856"/>
                </a:lnTo>
                <a:lnTo>
                  <a:pt x="91980" y="22856"/>
                </a:lnTo>
                <a:lnTo>
                  <a:pt x="91980" y="32482"/>
                </a:lnTo>
                <a:lnTo>
                  <a:pt x="92970" y="32482"/>
                </a:lnTo>
                <a:lnTo>
                  <a:pt x="92970" y="22856"/>
                </a:lnTo>
                <a:lnTo>
                  <a:pt x="93010" y="22856"/>
                </a:lnTo>
                <a:lnTo>
                  <a:pt x="93010" y="13231"/>
                </a:lnTo>
                <a:close/>
                <a:moveTo>
                  <a:pt x="128384" y="12716"/>
                </a:moveTo>
                <a:lnTo>
                  <a:pt x="128384" y="22856"/>
                </a:lnTo>
                <a:lnTo>
                  <a:pt x="128384" y="32997"/>
                </a:lnTo>
                <a:lnTo>
                  <a:pt x="129374" y="32997"/>
                </a:lnTo>
                <a:lnTo>
                  <a:pt x="129374" y="22856"/>
                </a:lnTo>
                <a:lnTo>
                  <a:pt x="129374" y="12716"/>
                </a:lnTo>
                <a:close/>
                <a:moveTo>
                  <a:pt x="141218" y="12280"/>
                </a:moveTo>
                <a:lnTo>
                  <a:pt x="141218" y="22856"/>
                </a:lnTo>
                <a:lnTo>
                  <a:pt x="141218" y="33433"/>
                </a:lnTo>
                <a:lnTo>
                  <a:pt x="142208" y="33433"/>
                </a:lnTo>
                <a:lnTo>
                  <a:pt x="142208" y="22856"/>
                </a:lnTo>
                <a:lnTo>
                  <a:pt x="142208" y="12280"/>
                </a:lnTo>
                <a:close/>
                <a:moveTo>
                  <a:pt x="0" y="12161"/>
                </a:moveTo>
                <a:lnTo>
                  <a:pt x="0" y="22856"/>
                </a:lnTo>
                <a:lnTo>
                  <a:pt x="0" y="33591"/>
                </a:lnTo>
                <a:lnTo>
                  <a:pt x="990" y="33591"/>
                </a:lnTo>
                <a:lnTo>
                  <a:pt x="990" y="22856"/>
                </a:lnTo>
                <a:lnTo>
                  <a:pt x="990" y="12161"/>
                </a:lnTo>
                <a:close/>
                <a:moveTo>
                  <a:pt x="83463" y="11725"/>
                </a:moveTo>
                <a:lnTo>
                  <a:pt x="83463" y="22856"/>
                </a:lnTo>
                <a:lnTo>
                  <a:pt x="83424" y="22856"/>
                </a:lnTo>
                <a:lnTo>
                  <a:pt x="83424" y="33988"/>
                </a:lnTo>
                <a:lnTo>
                  <a:pt x="84414" y="33988"/>
                </a:lnTo>
                <a:lnTo>
                  <a:pt x="84414" y="22856"/>
                </a:lnTo>
                <a:lnTo>
                  <a:pt x="84454" y="22856"/>
                </a:lnTo>
                <a:lnTo>
                  <a:pt x="84454" y="11725"/>
                </a:lnTo>
                <a:close/>
                <a:moveTo>
                  <a:pt x="164748" y="11488"/>
                </a:moveTo>
                <a:lnTo>
                  <a:pt x="164748" y="22856"/>
                </a:lnTo>
                <a:lnTo>
                  <a:pt x="164748" y="34225"/>
                </a:lnTo>
                <a:lnTo>
                  <a:pt x="165738" y="34225"/>
                </a:lnTo>
                <a:lnTo>
                  <a:pt x="165738" y="22856"/>
                </a:lnTo>
                <a:lnTo>
                  <a:pt x="165738" y="11488"/>
                </a:lnTo>
                <a:close/>
                <a:moveTo>
                  <a:pt x="25669" y="11290"/>
                </a:moveTo>
                <a:lnTo>
                  <a:pt x="25669" y="22856"/>
                </a:lnTo>
                <a:lnTo>
                  <a:pt x="25669" y="34423"/>
                </a:lnTo>
                <a:lnTo>
                  <a:pt x="26659" y="34423"/>
                </a:lnTo>
                <a:lnTo>
                  <a:pt x="26659" y="22856"/>
                </a:lnTo>
                <a:lnTo>
                  <a:pt x="26659" y="11290"/>
                </a:lnTo>
                <a:close/>
                <a:moveTo>
                  <a:pt x="149774" y="11290"/>
                </a:moveTo>
                <a:lnTo>
                  <a:pt x="149774" y="22856"/>
                </a:lnTo>
                <a:lnTo>
                  <a:pt x="149774" y="34423"/>
                </a:lnTo>
                <a:lnTo>
                  <a:pt x="150765" y="34423"/>
                </a:lnTo>
                <a:lnTo>
                  <a:pt x="150765" y="22856"/>
                </a:lnTo>
                <a:lnTo>
                  <a:pt x="150765" y="11290"/>
                </a:lnTo>
                <a:close/>
                <a:moveTo>
                  <a:pt x="21430" y="11171"/>
                </a:moveTo>
                <a:lnTo>
                  <a:pt x="21430" y="22856"/>
                </a:lnTo>
                <a:lnTo>
                  <a:pt x="21391" y="22856"/>
                </a:lnTo>
                <a:lnTo>
                  <a:pt x="21391" y="34582"/>
                </a:lnTo>
                <a:lnTo>
                  <a:pt x="22381" y="34582"/>
                </a:lnTo>
                <a:lnTo>
                  <a:pt x="22381" y="22856"/>
                </a:lnTo>
                <a:lnTo>
                  <a:pt x="22421" y="22856"/>
                </a:lnTo>
                <a:lnTo>
                  <a:pt x="22421" y="11171"/>
                </a:lnTo>
                <a:close/>
                <a:moveTo>
                  <a:pt x="145496" y="11092"/>
                </a:moveTo>
                <a:lnTo>
                  <a:pt x="145496" y="22856"/>
                </a:lnTo>
                <a:lnTo>
                  <a:pt x="145496" y="34621"/>
                </a:lnTo>
                <a:lnTo>
                  <a:pt x="146487" y="34621"/>
                </a:lnTo>
                <a:lnTo>
                  <a:pt x="146487" y="22856"/>
                </a:lnTo>
                <a:lnTo>
                  <a:pt x="146487" y="11092"/>
                </a:lnTo>
                <a:close/>
                <a:moveTo>
                  <a:pt x="44920" y="10933"/>
                </a:moveTo>
                <a:lnTo>
                  <a:pt x="44920" y="22856"/>
                </a:lnTo>
                <a:lnTo>
                  <a:pt x="44920" y="34780"/>
                </a:lnTo>
                <a:lnTo>
                  <a:pt x="45911" y="34780"/>
                </a:lnTo>
                <a:lnTo>
                  <a:pt x="45911" y="22856"/>
                </a:lnTo>
                <a:lnTo>
                  <a:pt x="45911" y="10933"/>
                </a:lnTo>
                <a:close/>
                <a:moveTo>
                  <a:pt x="57755" y="10814"/>
                </a:moveTo>
                <a:lnTo>
                  <a:pt x="57755" y="22856"/>
                </a:lnTo>
                <a:lnTo>
                  <a:pt x="57755" y="34899"/>
                </a:lnTo>
                <a:lnTo>
                  <a:pt x="58745" y="34899"/>
                </a:lnTo>
                <a:lnTo>
                  <a:pt x="58745" y="22856"/>
                </a:lnTo>
                <a:lnTo>
                  <a:pt x="58745" y="10814"/>
                </a:lnTo>
                <a:close/>
                <a:moveTo>
                  <a:pt x="36364" y="10656"/>
                </a:moveTo>
                <a:lnTo>
                  <a:pt x="36364" y="22856"/>
                </a:lnTo>
                <a:lnTo>
                  <a:pt x="36364" y="35057"/>
                </a:lnTo>
                <a:lnTo>
                  <a:pt x="37354" y="35057"/>
                </a:lnTo>
                <a:lnTo>
                  <a:pt x="37354" y="22856"/>
                </a:lnTo>
                <a:lnTo>
                  <a:pt x="37354" y="10656"/>
                </a:lnTo>
                <a:close/>
                <a:moveTo>
                  <a:pt x="89881" y="9269"/>
                </a:moveTo>
                <a:lnTo>
                  <a:pt x="89881" y="22856"/>
                </a:lnTo>
                <a:lnTo>
                  <a:pt x="89841" y="22856"/>
                </a:lnTo>
                <a:lnTo>
                  <a:pt x="89841" y="36444"/>
                </a:lnTo>
                <a:lnTo>
                  <a:pt x="90831" y="36444"/>
                </a:lnTo>
                <a:lnTo>
                  <a:pt x="90831" y="22856"/>
                </a:lnTo>
                <a:lnTo>
                  <a:pt x="90871" y="22856"/>
                </a:lnTo>
                <a:lnTo>
                  <a:pt x="90871" y="9269"/>
                </a:lnTo>
                <a:close/>
                <a:moveTo>
                  <a:pt x="100576" y="8913"/>
                </a:moveTo>
                <a:lnTo>
                  <a:pt x="100576" y="22856"/>
                </a:lnTo>
                <a:lnTo>
                  <a:pt x="100576" y="36760"/>
                </a:lnTo>
                <a:lnTo>
                  <a:pt x="101566" y="36760"/>
                </a:lnTo>
                <a:lnTo>
                  <a:pt x="101566" y="22856"/>
                </a:lnTo>
                <a:lnTo>
                  <a:pt x="101566" y="8913"/>
                </a:lnTo>
                <a:close/>
                <a:moveTo>
                  <a:pt x="4278" y="8794"/>
                </a:moveTo>
                <a:lnTo>
                  <a:pt x="4278" y="22856"/>
                </a:lnTo>
                <a:lnTo>
                  <a:pt x="4278" y="36919"/>
                </a:lnTo>
                <a:lnTo>
                  <a:pt x="5268" y="36919"/>
                </a:lnTo>
                <a:lnTo>
                  <a:pt x="5268" y="22856"/>
                </a:lnTo>
                <a:lnTo>
                  <a:pt x="5268" y="8794"/>
                </a:lnTo>
                <a:close/>
                <a:moveTo>
                  <a:pt x="166887" y="8517"/>
                </a:moveTo>
                <a:lnTo>
                  <a:pt x="166887" y="22856"/>
                </a:lnTo>
                <a:lnTo>
                  <a:pt x="166887" y="37196"/>
                </a:lnTo>
                <a:lnTo>
                  <a:pt x="167877" y="37196"/>
                </a:lnTo>
                <a:lnTo>
                  <a:pt x="167877" y="22856"/>
                </a:lnTo>
                <a:lnTo>
                  <a:pt x="167877" y="8517"/>
                </a:lnTo>
                <a:close/>
                <a:moveTo>
                  <a:pt x="23569" y="8437"/>
                </a:moveTo>
                <a:lnTo>
                  <a:pt x="23569" y="22856"/>
                </a:lnTo>
                <a:lnTo>
                  <a:pt x="23530" y="22856"/>
                </a:lnTo>
                <a:lnTo>
                  <a:pt x="23530" y="37275"/>
                </a:lnTo>
                <a:lnTo>
                  <a:pt x="24520" y="37275"/>
                </a:lnTo>
                <a:lnTo>
                  <a:pt x="24520" y="22856"/>
                </a:lnTo>
                <a:lnTo>
                  <a:pt x="24560" y="22856"/>
                </a:lnTo>
                <a:lnTo>
                  <a:pt x="24560" y="8437"/>
                </a:lnTo>
                <a:close/>
                <a:moveTo>
                  <a:pt x="117688" y="7249"/>
                </a:moveTo>
                <a:lnTo>
                  <a:pt x="117688" y="22856"/>
                </a:lnTo>
                <a:lnTo>
                  <a:pt x="117688" y="38464"/>
                </a:lnTo>
                <a:lnTo>
                  <a:pt x="118679" y="38464"/>
                </a:lnTo>
                <a:lnTo>
                  <a:pt x="118679" y="22856"/>
                </a:lnTo>
                <a:lnTo>
                  <a:pt x="118679" y="7249"/>
                </a:lnTo>
                <a:close/>
                <a:moveTo>
                  <a:pt x="87741" y="6932"/>
                </a:moveTo>
                <a:lnTo>
                  <a:pt x="87741" y="22856"/>
                </a:lnTo>
                <a:lnTo>
                  <a:pt x="87702" y="22856"/>
                </a:lnTo>
                <a:lnTo>
                  <a:pt x="87702" y="38741"/>
                </a:lnTo>
                <a:lnTo>
                  <a:pt x="88692" y="38741"/>
                </a:lnTo>
                <a:lnTo>
                  <a:pt x="88692" y="22856"/>
                </a:lnTo>
                <a:lnTo>
                  <a:pt x="88732" y="22856"/>
                </a:lnTo>
                <a:lnTo>
                  <a:pt x="88732" y="6932"/>
                </a:lnTo>
                <a:close/>
                <a:moveTo>
                  <a:pt x="53477" y="6219"/>
                </a:moveTo>
                <a:lnTo>
                  <a:pt x="53477" y="22856"/>
                </a:lnTo>
                <a:lnTo>
                  <a:pt x="53477" y="39533"/>
                </a:lnTo>
                <a:lnTo>
                  <a:pt x="54467" y="39533"/>
                </a:lnTo>
                <a:lnTo>
                  <a:pt x="54467" y="22856"/>
                </a:lnTo>
                <a:lnTo>
                  <a:pt x="54467" y="6219"/>
                </a:lnTo>
                <a:close/>
                <a:moveTo>
                  <a:pt x="136940" y="6021"/>
                </a:moveTo>
                <a:lnTo>
                  <a:pt x="136940" y="22856"/>
                </a:lnTo>
                <a:lnTo>
                  <a:pt x="136940" y="39692"/>
                </a:lnTo>
                <a:lnTo>
                  <a:pt x="137930" y="39692"/>
                </a:lnTo>
                <a:lnTo>
                  <a:pt x="137930" y="22856"/>
                </a:lnTo>
                <a:lnTo>
                  <a:pt x="137930" y="6021"/>
                </a:lnTo>
                <a:close/>
                <a:moveTo>
                  <a:pt x="2139" y="5585"/>
                </a:moveTo>
                <a:lnTo>
                  <a:pt x="2139" y="22856"/>
                </a:lnTo>
                <a:lnTo>
                  <a:pt x="2139" y="40127"/>
                </a:lnTo>
                <a:lnTo>
                  <a:pt x="3129" y="40127"/>
                </a:lnTo>
                <a:lnTo>
                  <a:pt x="3129" y="22856"/>
                </a:lnTo>
                <a:lnTo>
                  <a:pt x="3129" y="5585"/>
                </a:lnTo>
                <a:close/>
                <a:moveTo>
                  <a:pt x="29947" y="5585"/>
                </a:moveTo>
                <a:lnTo>
                  <a:pt x="29947" y="22856"/>
                </a:lnTo>
                <a:lnTo>
                  <a:pt x="29947" y="40127"/>
                </a:lnTo>
                <a:lnTo>
                  <a:pt x="30937" y="40127"/>
                </a:lnTo>
                <a:lnTo>
                  <a:pt x="30937" y="22856"/>
                </a:lnTo>
                <a:lnTo>
                  <a:pt x="30937" y="5585"/>
                </a:lnTo>
                <a:close/>
                <a:moveTo>
                  <a:pt x="98437" y="5387"/>
                </a:moveTo>
                <a:lnTo>
                  <a:pt x="98437" y="22856"/>
                </a:lnTo>
                <a:lnTo>
                  <a:pt x="98437" y="40326"/>
                </a:lnTo>
                <a:lnTo>
                  <a:pt x="99427" y="40326"/>
                </a:lnTo>
                <a:lnTo>
                  <a:pt x="99427" y="22856"/>
                </a:lnTo>
                <a:lnTo>
                  <a:pt x="99427" y="5387"/>
                </a:lnTo>
                <a:close/>
                <a:moveTo>
                  <a:pt x="147635" y="5427"/>
                </a:moveTo>
                <a:lnTo>
                  <a:pt x="147635" y="22856"/>
                </a:lnTo>
                <a:lnTo>
                  <a:pt x="147635" y="40326"/>
                </a:lnTo>
                <a:lnTo>
                  <a:pt x="148626" y="40326"/>
                </a:lnTo>
                <a:lnTo>
                  <a:pt x="148626" y="22856"/>
                </a:lnTo>
                <a:lnTo>
                  <a:pt x="148626" y="5427"/>
                </a:lnTo>
                <a:close/>
                <a:moveTo>
                  <a:pt x="85602" y="4635"/>
                </a:moveTo>
                <a:lnTo>
                  <a:pt x="85602" y="22856"/>
                </a:lnTo>
                <a:lnTo>
                  <a:pt x="85563" y="22856"/>
                </a:lnTo>
                <a:lnTo>
                  <a:pt x="85563" y="41078"/>
                </a:lnTo>
                <a:lnTo>
                  <a:pt x="86553" y="41078"/>
                </a:lnTo>
                <a:lnTo>
                  <a:pt x="86553" y="22856"/>
                </a:lnTo>
                <a:lnTo>
                  <a:pt x="86593" y="22856"/>
                </a:lnTo>
                <a:lnTo>
                  <a:pt x="86593" y="4635"/>
                </a:lnTo>
                <a:close/>
                <a:moveTo>
                  <a:pt x="124106" y="4041"/>
                </a:moveTo>
                <a:lnTo>
                  <a:pt x="124106" y="22856"/>
                </a:lnTo>
                <a:lnTo>
                  <a:pt x="124106" y="41672"/>
                </a:lnTo>
                <a:lnTo>
                  <a:pt x="125096" y="41672"/>
                </a:lnTo>
                <a:lnTo>
                  <a:pt x="125096" y="22856"/>
                </a:lnTo>
                <a:lnTo>
                  <a:pt x="125096" y="4041"/>
                </a:lnTo>
                <a:close/>
                <a:moveTo>
                  <a:pt x="169026" y="4001"/>
                </a:moveTo>
                <a:lnTo>
                  <a:pt x="169026" y="22856"/>
                </a:lnTo>
                <a:lnTo>
                  <a:pt x="169026" y="41712"/>
                </a:lnTo>
                <a:lnTo>
                  <a:pt x="170016" y="41712"/>
                </a:lnTo>
                <a:lnTo>
                  <a:pt x="170016" y="22856"/>
                </a:lnTo>
                <a:lnTo>
                  <a:pt x="170016" y="4001"/>
                </a:lnTo>
                <a:close/>
                <a:moveTo>
                  <a:pt x="55616" y="3882"/>
                </a:moveTo>
                <a:lnTo>
                  <a:pt x="55616" y="22856"/>
                </a:lnTo>
                <a:lnTo>
                  <a:pt x="55616" y="41831"/>
                </a:lnTo>
                <a:lnTo>
                  <a:pt x="56606" y="41831"/>
                </a:lnTo>
                <a:lnTo>
                  <a:pt x="56606" y="22856"/>
                </a:lnTo>
                <a:lnTo>
                  <a:pt x="56606" y="3882"/>
                </a:lnTo>
                <a:close/>
                <a:moveTo>
                  <a:pt x="139079" y="3724"/>
                </a:moveTo>
                <a:lnTo>
                  <a:pt x="139079" y="22856"/>
                </a:lnTo>
                <a:lnTo>
                  <a:pt x="139079" y="41989"/>
                </a:lnTo>
                <a:lnTo>
                  <a:pt x="140069" y="41989"/>
                </a:lnTo>
                <a:lnTo>
                  <a:pt x="140069" y="22856"/>
                </a:lnTo>
                <a:lnTo>
                  <a:pt x="140069" y="3724"/>
                </a:lnTo>
                <a:close/>
                <a:moveTo>
                  <a:pt x="34225" y="3248"/>
                </a:moveTo>
                <a:lnTo>
                  <a:pt x="34225" y="22856"/>
                </a:lnTo>
                <a:lnTo>
                  <a:pt x="34225" y="42504"/>
                </a:lnTo>
                <a:lnTo>
                  <a:pt x="35215" y="42504"/>
                </a:lnTo>
                <a:lnTo>
                  <a:pt x="35215" y="22856"/>
                </a:lnTo>
                <a:lnTo>
                  <a:pt x="35215" y="3248"/>
                </a:lnTo>
                <a:close/>
                <a:moveTo>
                  <a:pt x="96298" y="3129"/>
                </a:moveTo>
                <a:lnTo>
                  <a:pt x="96298" y="22856"/>
                </a:lnTo>
                <a:lnTo>
                  <a:pt x="96258" y="22856"/>
                </a:lnTo>
                <a:lnTo>
                  <a:pt x="96258" y="42583"/>
                </a:lnTo>
                <a:lnTo>
                  <a:pt x="97248" y="42583"/>
                </a:lnTo>
                <a:lnTo>
                  <a:pt x="97248" y="22856"/>
                </a:lnTo>
                <a:lnTo>
                  <a:pt x="97288" y="22856"/>
                </a:lnTo>
                <a:lnTo>
                  <a:pt x="97288" y="3129"/>
                </a:lnTo>
                <a:close/>
                <a:moveTo>
                  <a:pt x="121967" y="3050"/>
                </a:moveTo>
                <a:lnTo>
                  <a:pt x="121967" y="22856"/>
                </a:lnTo>
                <a:lnTo>
                  <a:pt x="121967" y="42663"/>
                </a:lnTo>
                <a:lnTo>
                  <a:pt x="122957" y="42663"/>
                </a:lnTo>
                <a:lnTo>
                  <a:pt x="122957" y="22856"/>
                </a:lnTo>
                <a:lnTo>
                  <a:pt x="122957" y="3050"/>
                </a:lnTo>
                <a:close/>
                <a:moveTo>
                  <a:pt x="119827" y="951"/>
                </a:moveTo>
                <a:lnTo>
                  <a:pt x="119827" y="22856"/>
                </a:lnTo>
                <a:lnTo>
                  <a:pt x="119827" y="44762"/>
                </a:lnTo>
                <a:lnTo>
                  <a:pt x="120818" y="44762"/>
                </a:lnTo>
                <a:lnTo>
                  <a:pt x="120818" y="22856"/>
                </a:lnTo>
                <a:lnTo>
                  <a:pt x="120818" y="951"/>
                </a:lnTo>
                <a:close/>
                <a:moveTo>
                  <a:pt x="126245" y="753"/>
                </a:moveTo>
                <a:lnTo>
                  <a:pt x="126245" y="22856"/>
                </a:lnTo>
                <a:lnTo>
                  <a:pt x="126245" y="44960"/>
                </a:lnTo>
                <a:lnTo>
                  <a:pt x="127235" y="44960"/>
                </a:lnTo>
                <a:lnTo>
                  <a:pt x="127235" y="22856"/>
                </a:lnTo>
                <a:lnTo>
                  <a:pt x="127235" y="753"/>
                </a:lnTo>
                <a:close/>
                <a:moveTo>
                  <a:pt x="32086" y="40"/>
                </a:moveTo>
                <a:lnTo>
                  <a:pt x="32086" y="22856"/>
                </a:lnTo>
                <a:lnTo>
                  <a:pt x="32086" y="45673"/>
                </a:lnTo>
                <a:lnTo>
                  <a:pt x="33076" y="45673"/>
                </a:lnTo>
                <a:lnTo>
                  <a:pt x="33076" y="22856"/>
                </a:lnTo>
                <a:lnTo>
                  <a:pt x="33076" y="40"/>
                </a:lnTo>
                <a:close/>
                <a:moveTo>
                  <a:pt x="134801" y="0"/>
                </a:moveTo>
                <a:lnTo>
                  <a:pt x="134801" y="22856"/>
                </a:lnTo>
                <a:lnTo>
                  <a:pt x="134801" y="45673"/>
                </a:lnTo>
                <a:lnTo>
                  <a:pt x="135791" y="45673"/>
                </a:lnTo>
                <a:lnTo>
                  <a:pt x="135791" y="22856"/>
                </a:lnTo>
                <a:lnTo>
                  <a:pt x="135791" y="0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8"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46"/>
          <p:cNvSpPr txBox="1"/>
          <p:nvPr>
            <p:ph type="title"/>
          </p:nvPr>
        </p:nvSpPr>
        <p:spPr>
          <a:xfrm>
            <a:off x="713225" y="539500"/>
            <a:ext cx="7717500" cy="61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444" name="Google Shape;444;p46"/>
          <p:cNvSpPr/>
          <p:nvPr/>
        </p:nvSpPr>
        <p:spPr>
          <a:xfrm>
            <a:off x="8265599" y="-24874"/>
            <a:ext cx="883577" cy="805213"/>
          </a:xfrm>
          <a:custGeom>
            <a:rect b="b" l="l" r="r" t="t"/>
            <a:pathLst>
              <a:path extrusionOk="0" h="17664" w="19382">
                <a:moveTo>
                  <a:pt x="17853" y="11"/>
                </a:moveTo>
                <a:cubicBezTo>
                  <a:pt x="17843" y="21"/>
                  <a:pt x="17843" y="21"/>
                  <a:pt x="17853" y="21"/>
                </a:cubicBezTo>
                <a:lnTo>
                  <a:pt x="17853" y="11"/>
                </a:lnTo>
                <a:close/>
                <a:moveTo>
                  <a:pt x="9042" y="21"/>
                </a:moveTo>
                <a:cubicBezTo>
                  <a:pt x="9473" y="161"/>
                  <a:pt x="9912" y="232"/>
                  <a:pt x="10361" y="232"/>
                </a:cubicBezTo>
                <a:cubicBezTo>
                  <a:pt x="10390" y="232"/>
                  <a:pt x="10420" y="231"/>
                  <a:pt x="10450" y="231"/>
                </a:cubicBezTo>
                <a:cubicBezTo>
                  <a:pt x="11000" y="231"/>
                  <a:pt x="11549" y="151"/>
                  <a:pt x="12079" y="21"/>
                </a:cubicBezTo>
                <a:lnTo>
                  <a:pt x="11429" y="21"/>
                </a:lnTo>
                <a:cubicBezTo>
                  <a:pt x="11110" y="81"/>
                  <a:pt x="10780" y="101"/>
                  <a:pt x="10440" y="111"/>
                </a:cubicBezTo>
                <a:cubicBezTo>
                  <a:pt x="10141" y="111"/>
                  <a:pt x="9841" y="81"/>
                  <a:pt x="9541" y="21"/>
                </a:cubicBezTo>
                <a:close/>
                <a:moveTo>
                  <a:pt x="17464" y="281"/>
                </a:moveTo>
                <a:cubicBezTo>
                  <a:pt x="17464" y="281"/>
                  <a:pt x="17464" y="281"/>
                  <a:pt x="17464" y="282"/>
                </a:cubicBezTo>
                <a:lnTo>
                  <a:pt x="17464" y="282"/>
                </a:lnTo>
                <a:lnTo>
                  <a:pt x="17456" y="300"/>
                </a:lnTo>
                <a:lnTo>
                  <a:pt x="17456" y="300"/>
                </a:lnTo>
                <a:cubicBezTo>
                  <a:pt x="17456" y="299"/>
                  <a:pt x="17456" y="299"/>
                  <a:pt x="17456" y="298"/>
                </a:cubicBezTo>
                <a:lnTo>
                  <a:pt x="17456" y="298"/>
                </a:lnTo>
                <a:cubicBezTo>
                  <a:pt x="17459" y="292"/>
                  <a:pt x="17461" y="286"/>
                  <a:pt x="17464" y="281"/>
                </a:cubicBezTo>
                <a:close/>
                <a:moveTo>
                  <a:pt x="17745" y="176"/>
                </a:moveTo>
                <a:cubicBezTo>
                  <a:pt x="17748" y="184"/>
                  <a:pt x="17751" y="192"/>
                  <a:pt x="17753" y="201"/>
                </a:cubicBezTo>
                <a:lnTo>
                  <a:pt x="17763" y="221"/>
                </a:lnTo>
                <a:cubicBezTo>
                  <a:pt x="17753" y="261"/>
                  <a:pt x="17733" y="301"/>
                  <a:pt x="17713" y="341"/>
                </a:cubicBezTo>
                <a:cubicBezTo>
                  <a:pt x="17712" y="344"/>
                  <a:pt x="17711" y="348"/>
                  <a:pt x="17710" y="352"/>
                </a:cubicBezTo>
                <a:lnTo>
                  <a:pt x="17710" y="352"/>
                </a:lnTo>
                <a:cubicBezTo>
                  <a:pt x="17708" y="348"/>
                  <a:pt x="17706" y="344"/>
                  <a:pt x="17703" y="341"/>
                </a:cubicBezTo>
                <a:cubicBezTo>
                  <a:pt x="17703" y="331"/>
                  <a:pt x="17693" y="331"/>
                  <a:pt x="17693" y="321"/>
                </a:cubicBezTo>
                <a:cubicBezTo>
                  <a:pt x="17692" y="317"/>
                  <a:pt x="17691" y="314"/>
                  <a:pt x="17689" y="311"/>
                </a:cubicBezTo>
                <a:lnTo>
                  <a:pt x="17689" y="311"/>
                </a:lnTo>
                <a:cubicBezTo>
                  <a:pt x="17691" y="307"/>
                  <a:pt x="17692" y="304"/>
                  <a:pt x="17693" y="301"/>
                </a:cubicBezTo>
                <a:cubicBezTo>
                  <a:pt x="17713" y="251"/>
                  <a:pt x="17733" y="221"/>
                  <a:pt x="17743" y="181"/>
                </a:cubicBezTo>
                <a:lnTo>
                  <a:pt x="17745" y="176"/>
                </a:lnTo>
                <a:close/>
                <a:moveTo>
                  <a:pt x="18413" y="21"/>
                </a:moveTo>
                <a:cubicBezTo>
                  <a:pt x="18702" y="211"/>
                  <a:pt x="19022" y="331"/>
                  <a:pt x="19362" y="370"/>
                </a:cubicBezTo>
                <a:lnTo>
                  <a:pt x="19362" y="241"/>
                </a:lnTo>
                <a:cubicBezTo>
                  <a:pt x="19122" y="211"/>
                  <a:pt x="18882" y="131"/>
                  <a:pt x="18663" y="21"/>
                </a:cubicBezTo>
                <a:close/>
                <a:moveTo>
                  <a:pt x="17813" y="410"/>
                </a:moveTo>
                <a:cubicBezTo>
                  <a:pt x="17813" y="410"/>
                  <a:pt x="17813" y="410"/>
                  <a:pt x="17813" y="420"/>
                </a:cubicBezTo>
                <a:lnTo>
                  <a:pt x="17783" y="510"/>
                </a:lnTo>
                <a:lnTo>
                  <a:pt x="17778" y="522"/>
                </a:lnTo>
                <a:lnTo>
                  <a:pt x="17778" y="522"/>
                </a:lnTo>
                <a:cubicBezTo>
                  <a:pt x="17777" y="518"/>
                  <a:pt x="17775" y="515"/>
                  <a:pt x="17774" y="511"/>
                </a:cubicBezTo>
                <a:lnTo>
                  <a:pt x="17774" y="511"/>
                </a:lnTo>
                <a:lnTo>
                  <a:pt x="17783" y="490"/>
                </a:lnTo>
                <a:lnTo>
                  <a:pt x="17813" y="410"/>
                </a:lnTo>
                <a:close/>
                <a:moveTo>
                  <a:pt x="17863" y="630"/>
                </a:moveTo>
                <a:cubicBezTo>
                  <a:pt x="17864" y="634"/>
                  <a:pt x="17864" y="637"/>
                  <a:pt x="17865" y="641"/>
                </a:cubicBezTo>
                <a:lnTo>
                  <a:pt x="17865" y="641"/>
                </a:lnTo>
                <a:cubicBezTo>
                  <a:pt x="17862" y="650"/>
                  <a:pt x="17859" y="658"/>
                  <a:pt x="17853" y="670"/>
                </a:cubicBezTo>
                <a:cubicBezTo>
                  <a:pt x="17850" y="682"/>
                  <a:pt x="17846" y="693"/>
                  <a:pt x="17842" y="704"/>
                </a:cubicBezTo>
                <a:lnTo>
                  <a:pt x="17842" y="704"/>
                </a:lnTo>
                <a:cubicBezTo>
                  <a:pt x="17841" y="701"/>
                  <a:pt x="17840" y="697"/>
                  <a:pt x="17838" y="694"/>
                </a:cubicBezTo>
                <a:lnTo>
                  <a:pt x="17838" y="694"/>
                </a:lnTo>
                <a:cubicBezTo>
                  <a:pt x="17840" y="690"/>
                  <a:pt x="17842" y="685"/>
                  <a:pt x="17843" y="680"/>
                </a:cubicBezTo>
                <a:lnTo>
                  <a:pt x="17863" y="630"/>
                </a:lnTo>
                <a:close/>
                <a:moveTo>
                  <a:pt x="7543" y="21"/>
                </a:moveTo>
                <a:cubicBezTo>
                  <a:pt x="8235" y="472"/>
                  <a:pt x="9046" y="711"/>
                  <a:pt x="9872" y="711"/>
                </a:cubicBezTo>
                <a:cubicBezTo>
                  <a:pt x="9905" y="711"/>
                  <a:pt x="9938" y="711"/>
                  <a:pt x="9971" y="710"/>
                </a:cubicBezTo>
                <a:cubicBezTo>
                  <a:pt x="10890" y="710"/>
                  <a:pt x="11909" y="490"/>
                  <a:pt x="13168" y="21"/>
                </a:cubicBezTo>
                <a:lnTo>
                  <a:pt x="12798" y="21"/>
                </a:lnTo>
                <a:cubicBezTo>
                  <a:pt x="11699" y="400"/>
                  <a:pt x="10790" y="580"/>
                  <a:pt x="9971" y="580"/>
                </a:cubicBezTo>
                <a:cubicBezTo>
                  <a:pt x="9934" y="581"/>
                  <a:pt x="9898" y="582"/>
                  <a:pt x="9861" y="582"/>
                </a:cubicBezTo>
                <a:cubicBezTo>
                  <a:pt x="9129" y="582"/>
                  <a:pt x="8411" y="392"/>
                  <a:pt x="7783" y="21"/>
                </a:cubicBezTo>
                <a:close/>
                <a:moveTo>
                  <a:pt x="17521" y="721"/>
                </a:moveTo>
                <a:cubicBezTo>
                  <a:pt x="17526" y="731"/>
                  <a:pt x="17532" y="740"/>
                  <a:pt x="17538" y="750"/>
                </a:cubicBezTo>
                <a:lnTo>
                  <a:pt x="17538" y="750"/>
                </a:lnTo>
                <a:lnTo>
                  <a:pt x="17534" y="760"/>
                </a:lnTo>
                <a:lnTo>
                  <a:pt x="17484" y="880"/>
                </a:lnTo>
                <a:cubicBezTo>
                  <a:pt x="17484" y="880"/>
                  <a:pt x="17484" y="870"/>
                  <a:pt x="17484" y="870"/>
                </a:cubicBezTo>
                <a:cubicBezTo>
                  <a:pt x="17482" y="853"/>
                  <a:pt x="17479" y="836"/>
                  <a:pt x="17477" y="820"/>
                </a:cubicBezTo>
                <a:lnTo>
                  <a:pt x="17477" y="820"/>
                </a:lnTo>
                <a:lnTo>
                  <a:pt x="17514" y="740"/>
                </a:lnTo>
                <a:lnTo>
                  <a:pt x="17521" y="721"/>
                </a:lnTo>
                <a:close/>
                <a:moveTo>
                  <a:pt x="17748" y="925"/>
                </a:moveTo>
                <a:lnTo>
                  <a:pt x="17748" y="925"/>
                </a:lnTo>
                <a:cubicBezTo>
                  <a:pt x="17750" y="927"/>
                  <a:pt x="17752" y="929"/>
                  <a:pt x="17753" y="931"/>
                </a:cubicBezTo>
                <a:lnTo>
                  <a:pt x="17753" y="931"/>
                </a:lnTo>
                <a:cubicBezTo>
                  <a:pt x="17753" y="933"/>
                  <a:pt x="17753" y="940"/>
                  <a:pt x="17753" y="940"/>
                </a:cubicBezTo>
                <a:cubicBezTo>
                  <a:pt x="17753" y="940"/>
                  <a:pt x="17751" y="934"/>
                  <a:pt x="17748" y="925"/>
                </a:cubicBezTo>
                <a:close/>
                <a:moveTo>
                  <a:pt x="17604" y="897"/>
                </a:moveTo>
                <a:cubicBezTo>
                  <a:pt x="17606" y="902"/>
                  <a:pt x="17608" y="906"/>
                  <a:pt x="17610" y="910"/>
                </a:cubicBezTo>
                <a:lnTo>
                  <a:pt x="17610" y="910"/>
                </a:lnTo>
                <a:cubicBezTo>
                  <a:pt x="17604" y="923"/>
                  <a:pt x="17599" y="937"/>
                  <a:pt x="17594" y="950"/>
                </a:cubicBezTo>
                <a:lnTo>
                  <a:pt x="17574" y="990"/>
                </a:lnTo>
                <a:lnTo>
                  <a:pt x="17551" y="1050"/>
                </a:lnTo>
                <a:lnTo>
                  <a:pt x="17551" y="1050"/>
                </a:lnTo>
                <a:cubicBezTo>
                  <a:pt x="17549" y="1050"/>
                  <a:pt x="17547" y="1050"/>
                  <a:pt x="17544" y="1050"/>
                </a:cubicBezTo>
                <a:cubicBezTo>
                  <a:pt x="17554" y="1000"/>
                  <a:pt x="17574" y="960"/>
                  <a:pt x="17594" y="920"/>
                </a:cubicBezTo>
                <a:lnTo>
                  <a:pt x="17604" y="897"/>
                </a:lnTo>
                <a:close/>
                <a:moveTo>
                  <a:pt x="6394" y="21"/>
                </a:moveTo>
                <a:cubicBezTo>
                  <a:pt x="7253" y="800"/>
                  <a:pt x="8262" y="1190"/>
                  <a:pt x="9501" y="1190"/>
                </a:cubicBezTo>
                <a:cubicBezTo>
                  <a:pt x="10530" y="1190"/>
                  <a:pt x="11679" y="920"/>
                  <a:pt x="13108" y="341"/>
                </a:cubicBezTo>
                <a:cubicBezTo>
                  <a:pt x="13358" y="251"/>
                  <a:pt x="13637" y="131"/>
                  <a:pt x="13947" y="21"/>
                </a:cubicBezTo>
                <a:lnTo>
                  <a:pt x="13587" y="21"/>
                </a:lnTo>
                <a:cubicBezTo>
                  <a:pt x="13398" y="91"/>
                  <a:pt x="13218" y="161"/>
                  <a:pt x="13058" y="231"/>
                </a:cubicBezTo>
                <a:cubicBezTo>
                  <a:pt x="11649" y="800"/>
                  <a:pt x="10510" y="1060"/>
                  <a:pt x="9501" y="1060"/>
                </a:cubicBezTo>
                <a:cubicBezTo>
                  <a:pt x="8352" y="1060"/>
                  <a:pt x="7393" y="720"/>
                  <a:pt x="6584" y="21"/>
                </a:cubicBezTo>
                <a:close/>
                <a:moveTo>
                  <a:pt x="17396" y="1050"/>
                </a:moveTo>
                <a:cubicBezTo>
                  <a:pt x="17398" y="1056"/>
                  <a:pt x="17400" y="1061"/>
                  <a:pt x="17402" y="1067"/>
                </a:cubicBezTo>
                <a:lnTo>
                  <a:pt x="17402" y="1067"/>
                </a:lnTo>
                <a:cubicBezTo>
                  <a:pt x="17401" y="1070"/>
                  <a:pt x="17398" y="1075"/>
                  <a:pt x="17394" y="1080"/>
                </a:cubicBezTo>
                <a:cubicBezTo>
                  <a:pt x="17384" y="1117"/>
                  <a:pt x="17366" y="1163"/>
                  <a:pt x="17348" y="1201"/>
                </a:cubicBezTo>
                <a:lnTo>
                  <a:pt x="17348" y="1201"/>
                </a:lnTo>
                <a:cubicBezTo>
                  <a:pt x="17359" y="1158"/>
                  <a:pt x="17376" y="1114"/>
                  <a:pt x="17394" y="1070"/>
                </a:cubicBezTo>
                <a:cubicBezTo>
                  <a:pt x="17394" y="1063"/>
                  <a:pt x="17394" y="1057"/>
                  <a:pt x="17396" y="1050"/>
                </a:cubicBezTo>
                <a:close/>
                <a:moveTo>
                  <a:pt x="17670" y="1099"/>
                </a:moveTo>
                <a:lnTo>
                  <a:pt x="17670" y="1099"/>
                </a:lnTo>
                <a:cubicBezTo>
                  <a:pt x="17671" y="1103"/>
                  <a:pt x="17672" y="1106"/>
                  <a:pt x="17673" y="1110"/>
                </a:cubicBezTo>
                <a:lnTo>
                  <a:pt x="17673" y="1120"/>
                </a:lnTo>
                <a:cubicBezTo>
                  <a:pt x="17675" y="1123"/>
                  <a:pt x="17676" y="1127"/>
                  <a:pt x="17677" y="1131"/>
                </a:cubicBezTo>
                <a:lnTo>
                  <a:pt x="17677" y="1131"/>
                </a:lnTo>
                <a:cubicBezTo>
                  <a:pt x="17661" y="1159"/>
                  <a:pt x="17651" y="1193"/>
                  <a:pt x="17634" y="1220"/>
                </a:cubicBezTo>
                <a:cubicBezTo>
                  <a:pt x="17632" y="1224"/>
                  <a:pt x="17631" y="1227"/>
                  <a:pt x="17630" y="1231"/>
                </a:cubicBezTo>
                <a:lnTo>
                  <a:pt x="17630" y="1231"/>
                </a:lnTo>
                <a:cubicBezTo>
                  <a:pt x="17628" y="1227"/>
                  <a:pt x="17626" y="1223"/>
                  <a:pt x="17624" y="1220"/>
                </a:cubicBezTo>
                <a:cubicBezTo>
                  <a:pt x="17624" y="1220"/>
                  <a:pt x="17624" y="1210"/>
                  <a:pt x="17624" y="1210"/>
                </a:cubicBezTo>
                <a:cubicBezTo>
                  <a:pt x="17634" y="1180"/>
                  <a:pt x="17653" y="1140"/>
                  <a:pt x="17663" y="1110"/>
                </a:cubicBezTo>
                <a:cubicBezTo>
                  <a:pt x="17666" y="1106"/>
                  <a:pt x="17668" y="1103"/>
                  <a:pt x="17670" y="1099"/>
                </a:cubicBezTo>
                <a:close/>
                <a:moveTo>
                  <a:pt x="17460" y="1240"/>
                </a:moveTo>
                <a:lnTo>
                  <a:pt x="17460" y="1240"/>
                </a:lnTo>
                <a:cubicBezTo>
                  <a:pt x="17461" y="1241"/>
                  <a:pt x="17461" y="1243"/>
                  <a:pt x="17462" y="1245"/>
                </a:cubicBezTo>
                <a:lnTo>
                  <a:pt x="17462" y="1245"/>
                </a:lnTo>
                <a:cubicBezTo>
                  <a:pt x="17457" y="1256"/>
                  <a:pt x="17454" y="1268"/>
                  <a:pt x="17454" y="1280"/>
                </a:cubicBezTo>
                <a:cubicBezTo>
                  <a:pt x="17434" y="1310"/>
                  <a:pt x="17424" y="1330"/>
                  <a:pt x="17414" y="1360"/>
                </a:cubicBezTo>
                <a:cubicBezTo>
                  <a:pt x="17413" y="1361"/>
                  <a:pt x="17412" y="1363"/>
                  <a:pt x="17412" y="1365"/>
                </a:cubicBezTo>
                <a:lnTo>
                  <a:pt x="17412" y="1365"/>
                </a:lnTo>
                <a:cubicBezTo>
                  <a:pt x="17411" y="1364"/>
                  <a:pt x="17410" y="1363"/>
                  <a:pt x="17410" y="1362"/>
                </a:cubicBezTo>
                <a:lnTo>
                  <a:pt x="17410" y="1362"/>
                </a:lnTo>
                <a:cubicBezTo>
                  <a:pt x="17411" y="1358"/>
                  <a:pt x="17412" y="1354"/>
                  <a:pt x="17414" y="1350"/>
                </a:cubicBezTo>
                <a:lnTo>
                  <a:pt x="17454" y="1260"/>
                </a:lnTo>
                <a:lnTo>
                  <a:pt x="17460" y="1240"/>
                </a:lnTo>
                <a:close/>
                <a:moveTo>
                  <a:pt x="17721" y="1312"/>
                </a:moveTo>
                <a:cubicBezTo>
                  <a:pt x="17721" y="1313"/>
                  <a:pt x="17721" y="1315"/>
                  <a:pt x="17721" y="1316"/>
                </a:cubicBezTo>
                <a:lnTo>
                  <a:pt x="17721" y="1316"/>
                </a:lnTo>
                <a:cubicBezTo>
                  <a:pt x="17712" y="1342"/>
                  <a:pt x="17703" y="1361"/>
                  <a:pt x="17693" y="1380"/>
                </a:cubicBezTo>
                <a:lnTo>
                  <a:pt x="17692" y="1385"/>
                </a:lnTo>
                <a:lnTo>
                  <a:pt x="17692" y="1385"/>
                </a:lnTo>
                <a:cubicBezTo>
                  <a:pt x="17691" y="1382"/>
                  <a:pt x="17690" y="1380"/>
                  <a:pt x="17689" y="1378"/>
                </a:cubicBezTo>
                <a:lnTo>
                  <a:pt x="17689" y="1378"/>
                </a:lnTo>
                <a:cubicBezTo>
                  <a:pt x="17697" y="1362"/>
                  <a:pt x="17705" y="1346"/>
                  <a:pt x="17713" y="1330"/>
                </a:cubicBezTo>
                <a:lnTo>
                  <a:pt x="17721" y="1312"/>
                </a:lnTo>
                <a:close/>
                <a:moveTo>
                  <a:pt x="17536" y="1414"/>
                </a:moveTo>
                <a:lnTo>
                  <a:pt x="17544" y="1429"/>
                </a:lnTo>
                <a:cubicBezTo>
                  <a:pt x="17545" y="1432"/>
                  <a:pt x="17546" y="1434"/>
                  <a:pt x="17548" y="1437"/>
                </a:cubicBezTo>
                <a:lnTo>
                  <a:pt x="17548" y="1437"/>
                </a:lnTo>
                <a:cubicBezTo>
                  <a:pt x="17537" y="1453"/>
                  <a:pt x="17522" y="1483"/>
                  <a:pt x="17514" y="1499"/>
                </a:cubicBezTo>
                <a:lnTo>
                  <a:pt x="17514" y="1509"/>
                </a:lnTo>
                <a:cubicBezTo>
                  <a:pt x="17511" y="1515"/>
                  <a:pt x="17509" y="1521"/>
                  <a:pt x="17507" y="1527"/>
                </a:cubicBezTo>
                <a:lnTo>
                  <a:pt x="17507" y="1527"/>
                </a:lnTo>
                <a:cubicBezTo>
                  <a:pt x="17506" y="1524"/>
                  <a:pt x="17505" y="1522"/>
                  <a:pt x="17504" y="1519"/>
                </a:cubicBezTo>
                <a:lnTo>
                  <a:pt x="17496" y="1511"/>
                </a:lnTo>
                <a:lnTo>
                  <a:pt x="17496" y="1511"/>
                </a:lnTo>
                <a:cubicBezTo>
                  <a:pt x="17498" y="1504"/>
                  <a:pt x="17501" y="1497"/>
                  <a:pt x="17504" y="1489"/>
                </a:cubicBezTo>
                <a:cubicBezTo>
                  <a:pt x="17514" y="1469"/>
                  <a:pt x="17524" y="1439"/>
                  <a:pt x="17534" y="1419"/>
                </a:cubicBezTo>
                <a:cubicBezTo>
                  <a:pt x="17534" y="1418"/>
                  <a:pt x="17535" y="1416"/>
                  <a:pt x="17536" y="1414"/>
                </a:cubicBezTo>
                <a:close/>
                <a:moveTo>
                  <a:pt x="5375" y="21"/>
                </a:moveTo>
                <a:cubicBezTo>
                  <a:pt x="6263" y="1064"/>
                  <a:pt x="7559" y="1660"/>
                  <a:pt x="8922" y="1660"/>
                </a:cubicBezTo>
                <a:cubicBezTo>
                  <a:pt x="8955" y="1660"/>
                  <a:pt x="8988" y="1660"/>
                  <a:pt x="9022" y="1659"/>
                </a:cubicBezTo>
                <a:cubicBezTo>
                  <a:pt x="10101" y="1659"/>
                  <a:pt x="11330" y="1370"/>
                  <a:pt x="12788" y="770"/>
                </a:cubicBezTo>
                <a:cubicBezTo>
                  <a:pt x="13487" y="460"/>
                  <a:pt x="14217" y="211"/>
                  <a:pt x="14956" y="21"/>
                </a:cubicBezTo>
                <a:lnTo>
                  <a:pt x="14457" y="21"/>
                </a:lnTo>
                <a:cubicBezTo>
                  <a:pt x="13877" y="201"/>
                  <a:pt x="13298" y="410"/>
                  <a:pt x="12738" y="650"/>
                </a:cubicBezTo>
                <a:cubicBezTo>
                  <a:pt x="11300" y="1250"/>
                  <a:pt x="10081" y="1539"/>
                  <a:pt x="9022" y="1539"/>
                </a:cubicBezTo>
                <a:cubicBezTo>
                  <a:pt x="7623" y="1539"/>
                  <a:pt x="6484" y="1040"/>
                  <a:pt x="5545" y="21"/>
                </a:cubicBezTo>
                <a:close/>
                <a:moveTo>
                  <a:pt x="17607" y="1589"/>
                </a:moveTo>
                <a:lnTo>
                  <a:pt x="17607" y="1589"/>
                </a:lnTo>
                <a:cubicBezTo>
                  <a:pt x="17608" y="1593"/>
                  <a:pt x="17609" y="1596"/>
                  <a:pt x="17610" y="1599"/>
                </a:cubicBezTo>
                <a:lnTo>
                  <a:pt x="17610" y="1599"/>
                </a:lnTo>
                <a:lnTo>
                  <a:pt x="17584" y="1659"/>
                </a:lnTo>
                <a:lnTo>
                  <a:pt x="17574" y="1684"/>
                </a:lnTo>
                <a:lnTo>
                  <a:pt x="17574" y="1684"/>
                </a:lnTo>
                <a:cubicBezTo>
                  <a:pt x="17574" y="1681"/>
                  <a:pt x="17574" y="1679"/>
                  <a:pt x="17574" y="1679"/>
                </a:cubicBezTo>
                <a:cubicBezTo>
                  <a:pt x="17572" y="1676"/>
                  <a:pt x="17571" y="1672"/>
                  <a:pt x="17570" y="1669"/>
                </a:cubicBezTo>
                <a:lnTo>
                  <a:pt x="17570" y="1669"/>
                </a:lnTo>
                <a:cubicBezTo>
                  <a:pt x="17571" y="1665"/>
                  <a:pt x="17572" y="1662"/>
                  <a:pt x="17574" y="1659"/>
                </a:cubicBezTo>
                <a:cubicBezTo>
                  <a:pt x="17589" y="1636"/>
                  <a:pt x="17599" y="1613"/>
                  <a:pt x="17607" y="1589"/>
                </a:cubicBezTo>
                <a:close/>
                <a:moveTo>
                  <a:pt x="17433" y="1666"/>
                </a:moveTo>
                <a:cubicBezTo>
                  <a:pt x="17433" y="1667"/>
                  <a:pt x="17433" y="1668"/>
                  <a:pt x="17434" y="1669"/>
                </a:cubicBezTo>
                <a:lnTo>
                  <a:pt x="17434" y="1679"/>
                </a:lnTo>
                <a:cubicBezTo>
                  <a:pt x="17436" y="1683"/>
                  <a:pt x="17438" y="1687"/>
                  <a:pt x="17440" y="1691"/>
                </a:cubicBezTo>
                <a:lnTo>
                  <a:pt x="17440" y="1691"/>
                </a:lnTo>
                <a:cubicBezTo>
                  <a:pt x="17438" y="1694"/>
                  <a:pt x="17436" y="1697"/>
                  <a:pt x="17434" y="1699"/>
                </a:cubicBezTo>
                <a:cubicBezTo>
                  <a:pt x="17431" y="1704"/>
                  <a:pt x="17429" y="1709"/>
                  <a:pt x="17427" y="1716"/>
                </a:cubicBezTo>
                <a:lnTo>
                  <a:pt x="17427" y="1716"/>
                </a:lnTo>
                <a:cubicBezTo>
                  <a:pt x="17426" y="1710"/>
                  <a:pt x="17425" y="1705"/>
                  <a:pt x="17424" y="1699"/>
                </a:cubicBezTo>
                <a:lnTo>
                  <a:pt x="17424" y="1689"/>
                </a:lnTo>
                <a:cubicBezTo>
                  <a:pt x="17423" y="1688"/>
                  <a:pt x="17423" y="1687"/>
                  <a:pt x="17423" y="1686"/>
                </a:cubicBezTo>
                <a:lnTo>
                  <a:pt x="17423" y="1686"/>
                </a:lnTo>
                <a:cubicBezTo>
                  <a:pt x="17428" y="1677"/>
                  <a:pt x="17431" y="1672"/>
                  <a:pt x="17433" y="1666"/>
                </a:cubicBezTo>
                <a:close/>
                <a:moveTo>
                  <a:pt x="17657" y="1806"/>
                </a:moveTo>
                <a:lnTo>
                  <a:pt x="17657" y="1806"/>
                </a:lnTo>
                <a:cubicBezTo>
                  <a:pt x="17658" y="1814"/>
                  <a:pt x="17660" y="1822"/>
                  <a:pt x="17661" y="1830"/>
                </a:cubicBezTo>
                <a:lnTo>
                  <a:pt x="17661" y="1830"/>
                </a:lnTo>
                <a:cubicBezTo>
                  <a:pt x="17659" y="1836"/>
                  <a:pt x="17657" y="1842"/>
                  <a:pt x="17653" y="1849"/>
                </a:cubicBezTo>
                <a:cubicBezTo>
                  <a:pt x="17648" y="1859"/>
                  <a:pt x="17643" y="1867"/>
                  <a:pt x="17640" y="1874"/>
                </a:cubicBezTo>
                <a:lnTo>
                  <a:pt x="17640" y="1874"/>
                </a:lnTo>
                <a:cubicBezTo>
                  <a:pt x="17638" y="1870"/>
                  <a:pt x="17636" y="1866"/>
                  <a:pt x="17635" y="1862"/>
                </a:cubicBezTo>
                <a:lnTo>
                  <a:pt x="17635" y="1862"/>
                </a:lnTo>
                <a:cubicBezTo>
                  <a:pt x="17638" y="1851"/>
                  <a:pt x="17646" y="1835"/>
                  <a:pt x="17653" y="1819"/>
                </a:cubicBezTo>
                <a:cubicBezTo>
                  <a:pt x="17653" y="1816"/>
                  <a:pt x="17655" y="1811"/>
                  <a:pt x="17657" y="1806"/>
                </a:cubicBezTo>
                <a:close/>
                <a:moveTo>
                  <a:pt x="17499" y="1835"/>
                </a:moveTo>
                <a:lnTo>
                  <a:pt x="17499" y="1835"/>
                </a:lnTo>
                <a:cubicBezTo>
                  <a:pt x="17500" y="1839"/>
                  <a:pt x="17501" y="1842"/>
                  <a:pt x="17502" y="1845"/>
                </a:cubicBezTo>
                <a:lnTo>
                  <a:pt x="17502" y="1845"/>
                </a:lnTo>
                <a:cubicBezTo>
                  <a:pt x="17497" y="1855"/>
                  <a:pt x="17494" y="1867"/>
                  <a:pt x="17494" y="1879"/>
                </a:cubicBezTo>
                <a:cubicBezTo>
                  <a:pt x="17491" y="1884"/>
                  <a:pt x="17488" y="1889"/>
                  <a:pt x="17486" y="1894"/>
                </a:cubicBezTo>
                <a:lnTo>
                  <a:pt x="17486" y="1894"/>
                </a:lnTo>
                <a:cubicBezTo>
                  <a:pt x="17485" y="1893"/>
                  <a:pt x="17484" y="1891"/>
                  <a:pt x="17484" y="1889"/>
                </a:cubicBezTo>
                <a:lnTo>
                  <a:pt x="17484" y="1879"/>
                </a:lnTo>
                <a:cubicBezTo>
                  <a:pt x="17492" y="1863"/>
                  <a:pt x="17493" y="1846"/>
                  <a:pt x="17499" y="1835"/>
                </a:cubicBezTo>
                <a:close/>
                <a:moveTo>
                  <a:pt x="17560" y="2037"/>
                </a:moveTo>
                <a:cubicBezTo>
                  <a:pt x="17561" y="2041"/>
                  <a:pt x="17562" y="2045"/>
                  <a:pt x="17564" y="2049"/>
                </a:cubicBezTo>
                <a:cubicBezTo>
                  <a:pt x="17564" y="2051"/>
                  <a:pt x="17564" y="2054"/>
                  <a:pt x="17564" y="2056"/>
                </a:cubicBezTo>
                <a:lnTo>
                  <a:pt x="17564" y="2056"/>
                </a:lnTo>
                <a:lnTo>
                  <a:pt x="17557" y="2045"/>
                </a:lnTo>
                <a:lnTo>
                  <a:pt x="17560" y="2037"/>
                </a:lnTo>
                <a:close/>
                <a:moveTo>
                  <a:pt x="17312" y="1973"/>
                </a:moveTo>
                <a:cubicBezTo>
                  <a:pt x="17314" y="1976"/>
                  <a:pt x="17316" y="1980"/>
                  <a:pt x="17317" y="1983"/>
                </a:cubicBezTo>
                <a:lnTo>
                  <a:pt x="17317" y="1983"/>
                </a:lnTo>
                <a:lnTo>
                  <a:pt x="17281" y="2064"/>
                </a:lnTo>
                <a:lnTo>
                  <a:pt x="17281" y="2064"/>
                </a:lnTo>
                <a:cubicBezTo>
                  <a:pt x="17281" y="2063"/>
                  <a:pt x="17280" y="2062"/>
                  <a:pt x="17280" y="2061"/>
                </a:cubicBezTo>
                <a:lnTo>
                  <a:pt x="17280" y="2061"/>
                </a:lnTo>
                <a:cubicBezTo>
                  <a:pt x="17291" y="2034"/>
                  <a:pt x="17299" y="2006"/>
                  <a:pt x="17312" y="1973"/>
                </a:cubicBezTo>
                <a:close/>
                <a:moveTo>
                  <a:pt x="17376" y="2132"/>
                </a:moveTo>
                <a:cubicBezTo>
                  <a:pt x="17378" y="2136"/>
                  <a:pt x="17380" y="2140"/>
                  <a:pt x="17382" y="2144"/>
                </a:cubicBezTo>
                <a:lnTo>
                  <a:pt x="17382" y="2144"/>
                </a:lnTo>
                <a:lnTo>
                  <a:pt x="17354" y="2219"/>
                </a:lnTo>
                <a:lnTo>
                  <a:pt x="17347" y="2233"/>
                </a:lnTo>
                <a:lnTo>
                  <a:pt x="17347" y="2233"/>
                </a:lnTo>
                <a:cubicBezTo>
                  <a:pt x="17346" y="2232"/>
                  <a:pt x="17345" y="2230"/>
                  <a:pt x="17344" y="2229"/>
                </a:cubicBezTo>
                <a:cubicBezTo>
                  <a:pt x="17343" y="2227"/>
                  <a:pt x="17343" y="2226"/>
                  <a:pt x="17342" y="2224"/>
                </a:cubicBezTo>
                <a:lnTo>
                  <a:pt x="17342" y="2224"/>
                </a:lnTo>
                <a:cubicBezTo>
                  <a:pt x="17343" y="2222"/>
                  <a:pt x="17343" y="2220"/>
                  <a:pt x="17344" y="2219"/>
                </a:cubicBezTo>
                <a:cubicBezTo>
                  <a:pt x="17351" y="2198"/>
                  <a:pt x="17363" y="2162"/>
                  <a:pt x="17376" y="2132"/>
                </a:cubicBezTo>
                <a:close/>
                <a:moveTo>
                  <a:pt x="17439" y="2326"/>
                </a:moveTo>
                <a:lnTo>
                  <a:pt x="17439" y="2326"/>
                </a:lnTo>
                <a:cubicBezTo>
                  <a:pt x="17443" y="2335"/>
                  <a:pt x="17446" y="2345"/>
                  <a:pt x="17449" y="2355"/>
                </a:cubicBezTo>
                <a:lnTo>
                  <a:pt x="17449" y="2355"/>
                </a:lnTo>
                <a:cubicBezTo>
                  <a:pt x="17443" y="2368"/>
                  <a:pt x="17438" y="2383"/>
                  <a:pt x="17434" y="2399"/>
                </a:cubicBezTo>
                <a:cubicBezTo>
                  <a:pt x="17433" y="2400"/>
                  <a:pt x="17432" y="2401"/>
                  <a:pt x="17432" y="2402"/>
                </a:cubicBezTo>
                <a:lnTo>
                  <a:pt x="17432" y="2402"/>
                </a:lnTo>
                <a:cubicBezTo>
                  <a:pt x="17429" y="2394"/>
                  <a:pt x="17426" y="2386"/>
                  <a:pt x="17424" y="2379"/>
                </a:cubicBezTo>
                <a:cubicBezTo>
                  <a:pt x="17423" y="2376"/>
                  <a:pt x="17421" y="2374"/>
                  <a:pt x="17420" y="2372"/>
                </a:cubicBezTo>
                <a:lnTo>
                  <a:pt x="17420" y="2372"/>
                </a:lnTo>
                <a:cubicBezTo>
                  <a:pt x="17421" y="2367"/>
                  <a:pt x="17423" y="2363"/>
                  <a:pt x="17424" y="2359"/>
                </a:cubicBezTo>
                <a:cubicBezTo>
                  <a:pt x="17430" y="2347"/>
                  <a:pt x="17435" y="2336"/>
                  <a:pt x="17439" y="2326"/>
                </a:cubicBezTo>
                <a:close/>
                <a:moveTo>
                  <a:pt x="17239" y="2473"/>
                </a:moveTo>
                <a:lnTo>
                  <a:pt x="17239" y="2473"/>
                </a:lnTo>
                <a:cubicBezTo>
                  <a:pt x="17239" y="2473"/>
                  <a:pt x="17239" y="2473"/>
                  <a:pt x="17239" y="2473"/>
                </a:cubicBezTo>
                <a:lnTo>
                  <a:pt x="17239" y="2473"/>
                </a:lnTo>
                <a:lnTo>
                  <a:pt x="17236" y="2483"/>
                </a:lnTo>
                <a:lnTo>
                  <a:pt x="17236" y="2483"/>
                </a:lnTo>
                <a:cubicBezTo>
                  <a:pt x="17237" y="2480"/>
                  <a:pt x="17238" y="2476"/>
                  <a:pt x="17239" y="2473"/>
                </a:cubicBezTo>
                <a:close/>
                <a:moveTo>
                  <a:pt x="17310" y="2669"/>
                </a:moveTo>
                <a:lnTo>
                  <a:pt x="17310" y="2669"/>
                </a:lnTo>
                <a:cubicBezTo>
                  <a:pt x="17311" y="2672"/>
                  <a:pt x="17312" y="2675"/>
                  <a:pt x="17314" y="2678"/>
                </a:cubicBezTo>
                <a:lnTo>
                  <a:pt x="17314" y="2688"/>
                </a:lnTo>
                <a:cubicBezTo>
                  <a:pt x="17311" y="2686"/>
                  <a:pt x="17308" y="2682"/>
                  <a:pt x="17306" y="2678"/>
                </a:cubicBezTo>
                <a:lnTo>
                  <a:pt x="17306" y="2678"/>
                </a:lnTo>
                <a:lnTo>
                  <a:pt x="17310" y="2669"/>
                </a:lnTo>
                <a:close/>
                <a:moveTo>
                  <a:pt x="17165" y="2666"/>
                </a:moveTo>
                <a:cubicBezTo>
                  <a:pt x="17164" y="2670"/>
                  <a:pt x="17164" y="2674"/>
                  <a:pt x="17164" y="2678"/>
                </a:cubicBezTo>
                <a:cubicBezTo>
                  <a:pt x="17162" y="2682"/>
                  <a:pt x="17160" y="2686"/>
                  <a:pt x="17158" y="2690"/>
                </a:cubicBezTo>
                <a:lnTo>
                  <a:pt x="17158" y="2690"/>
                </a:lnTo>
                <a:cubicBezTo>
                  <a:pt x="17158" y="2690"/>
                  <a:pt x="17157" y="2689"/>
                  <a:pt x="17157" y="2688"/>
                </a:cubicBezTo>
                <a:lnTo>
                  <a:pt x="17157" y="2688"/>
                </a:lnTo>
                <a:lnTo>
                  <a:pt x="17160" y="2679"/>
                </a:lnTo>
                <a:lnTo>
                  <a:pt x="17160" y="2679"/>
                </a:lnTo>
                <a:cubicBezTo>
                  <a:pt x="17161" y="2678"/>
                  <a:pt x="17163" y="2678"/>
                  <a:pt x="17164" y="2678"/>
                </a:cubicBezTo>
                <a:cubicBezTo>
                  <a:pt x="17163" y="2677"/>
                  <a:pt x="17163" y="2676"/>
                  <a:pt x="17162" y="2674"/>
                </a:cubicBezTo>
                <a:lnTo>
                  <a:pt x="17162" y="2674"/>
                </a:lnTo>
                <a:lnTo>
                  <a:pt x="17164" y="2668"/>
                </a:lnTo>
                <a:cubicBezTo>
                  <a:pt x="17164" y="2668"/>
                  <a:pt x="17164" y="2667"/>
                  <a:pt x="17165" y="2666"/>
                </a:cubicBezTo>
                <a:close/>
                <a:moveTo>
                  <a:pt x="17248" y="2823"/>
                </a:moveTo>
                <a:cubicBezTo>
                  <a:pt x="17250" y="2828"/>
                  <a:pt x="17252" y="2832"/>
                  <a:pt x="17254" y="2837"/>
                </a:cubicBezTo>
                <a:lnTo>
                  <a:pt x="17254" y="2837"/>
                </a:lnTo>
                <a:cubicBezTo>
                  <a:pt x="17254" y="2837"/>
                  <a:pt x="17254" y="2838"/>
                  <a:pt x="17254" y="2838"/>
                </a:cubicBezTo>
                <a:lnTo>
                  <a:pt x="17214" y="2928"/>
                </a:lnTo>
                <a:cubicBezTo>
                  <a:pt x="17214" y="2938"/>
                  <a:pt x="17214" y="2938"/>
                  <a:pt x="17214" y="2938"/>
                </a:cubicBezTo>
                <a:cubicBezTo>
                  <a:pt x="17214" y="2942"/>
                  <a:pt x="17212" y="2947"/>
                  <a:pt x="17210" y="2951"/>
                </a:cubicBezTo>
                <a:lnTo>
                  <a:pt x="17210" y="2951"/>
                </a:lnTo>
                <a:cubicBezTo>
                  <a:pt x="17209" y="2947"/>
                  <a:pt x="17208" y="2943"/>
                  <a:pt x="17207" y="2939"/>
                </a:cubicBezTo>
                <a:lnTo>
                  <a:pt x="17207" y="2939"/>
                </a:lnTo>
                <a:lnTo>
                  <a:pt x="17214" y="2918"/>
                </a:lnTo>
                <a:cubicBezTo>
                  <a:pt x="17214" y="2908"/>
                  <a:pt x="17214" y="2908"/>
                  <a:pt x="17214" y="2908"/>
                </a:cubicBezTo>
                <a:lnTo>
                  <a:pt x="17248" y="2823"/>
                </a:lnTo>
                <a:close/>
                <a:moveTo>
                  <a:pt x="17465" y="2954"/>
                </a:moveTo>
                <a:lnTo>
                  <a:pt x="17465" y="2954"/>
                </a:lnTo>
                <a:cubicBezTo>
                  <a:pt x="17466" y="2957"/>
                  <a:pt x="17467" y="2959"/>
                  <a:pt x="17469" y="2961"/>
                </a:cubicBezTo>
                <a:lnTo>
                  <a:pt x="17469" y="2961"/>
                </a:lnTo>
                <a:cubicBezTo>
                  <a:pt x="17470" y="2964"/>
                  <a:pt x="17471" y="2968"/>
                  <a:pt x="17472" y="2971"/>
                </a:cubicBezTo>
                <a:lnTo>
                  <a:pt x="17472" y="2971"/>
                </a:lnTo>
                <a:lnTo>
                  <a:pt x="17454" y="3008"/>
                </a:lnTo>
                <a:cubicBezTo>
                  <a:pt x="17451" y="3016"/>
                  <a:pt x="17448" y="3025"/>
                  <a:pt x="17445" y="3033"/>
                </a:cubicBezTo>
                <a:lnTo>
                  <a:pt x="17445" y="3033"/>
                </a:lnTo>
                <a:cubicBezTo>
                  <a:pt x="17445" y="3031"/>
                  <a:pt x="17444" y="3030"/>
                  <a:pt x="17444" y="3028"/>
                </a:cubicBezTo>
                <a:cubicBezTo>
                  <a:pt x="17442" y="3024"/>
                  <a:pt x="17441" y="3020"/>
                  <a:pt x="17440" y="3017"/>
                </a:cubicBezTo>
                <a:lnTo>
                  <a:pt x="17440" y="3017"/>
                </a:lnTo>
                <a:lnTo>
                  <a:pt x="17444" y="3008"/>
                </a:lnTo>
                <a:cubicBezTo>
                  <a:pt x="17444" y="2998"/>
                  <a:pt x="17454" y="2978"/>
                  <a:pt x="17464" y="2968"/>
                </a:cubicBezTo>
                <a:cubicBezTo>
                  <a:pt x="17464" y="2963"/>
                  <a:pt x="17464" y="2959"/>
                  <a:pt x="17465" y="2954"/>
                </a:cubicBezTo>
                <a:close/>
                <a:moveTo>
                  <a:pt x="17130" y="3150"/>
                </a:moveTo>
                <a:lnTo>
                  <a:pt x="17130" y="3150"/>
                </a:lnTo>
                <a:cubicBezTo>
                  <a:pt x="17131" y="3153"/>
                  <a:pt x="17131" y="3155"/>
                  <a:pt x="17132" y="3157"/>
                </a:cubicBezTo>
                <a:lnTo>
                  <a:pt x="17132" y="3157"/>
                </a:lnTo>
                <a:cubicBezTo>
                  <a:pt x="17125" y="3174"/>
                  <a:pt x="17119" y="3190"/>
                  <a:pt x="17112" y="3206"/>
                </a:cubicBezTo>
                <a:lnTo>
                  <a:pt x="17112" y="3206"/>
                </a:lnTo>
                <a:cubicBezTo>
                  <a:pt x="17118" y="3187"/>
                  <a:pt x="17124" y="3168"/>
                  <a:pt x="17130" y="3150"/>
                </a:cubicBezTo>
                <a:close/>
                <a:moveTo>
                  <a:pt x="17373" y="3170"/>
                </a:moveTo>
                <a:cubicBezTo>
                  <a:pt x="17376" y="3183"/>
                  <a:pt x="17379" y="3196"/>
                  <a:pt x="17381" y="3210"/>
                </a:cubicBezTo>
                <a:lnTo>
                  <a:pt x="17381" y="3210"/>
                </a:lnTo>
                <a:cubicBezTo>
                  <a:pt x="17377" y="3220"/>
                  <a:pt x="17371" y="3231"/>
                  <a:pt x="17364" y="3238"/>
                </a:cubicBezTo>
                <a:cubicBezTo>
                  <a:pt x="17354" y="3248"/>
                  <a:pt x="17354" y="3268"/>
                  <a:pt x="17344" y="3278"/>
                </a:cubicBezTo>
                <a:cubicBezTo>
                  <a:pt x="17342" y="3273"/>
                  <a:pt x="17341" y="3269"/>
                  <a:pt x="17339" y="3265"/>
                </a:cubicBezTo>
                <a:lnTo>
                  <a:pt x="17339" y="3265"/>
                </a:lnTo>
                <a:cubicBezTo>
                  <a:pt x="17344" y="3253"/>
                  <a:pt x="17346" y="3243"/>
                  <a:pt x="17354" y="3228"/>
                </a:cubicBezTo>
                <a:cubicBezTo>
                  <a:pt x="17354" y="3218"/>
                  <a:pt x="17364" y="3208"/>
                  <a:pt x="17364" y="3188"/>
                </a:cubicBezTo>
                <a:lnTo>
                  <a:pt x="17373" y="3170"/>
                </a:lnTo>
                <a:close/>
                <a:moveTo>
                  <a:pt x="17170" y="3360"/>
                </a:moveTo>
                <a:lnTo>
                  <a:pt x="17164" y="3378"/>
                </a:lnTo>
                <a:cubicBezTo>
                  <a:pt x="17164" y="3378"/>
                  <a:pt x="17164" y="3378"/>
                  <a:pt x="17164" y="3388"/>
                </a:cubicBezTo>
                <a:lnTo>
                  <a:pt x="17160" y="3391"/>
                </a:lnTo>
                <a:lnTo>
                  <a:pt x="17160" y="3391"/>
                </a:lnTo>
                <a:cubicBezTo>
                  <a:pt x="17159" y="3389"/>
                  <a:pt x="17157" y="3387"/>
                  <a:pt x="17156" y="3384"/>
                </a:cubicBezTo>
                <a:lnTo>
                  <a:pt x="17156" y="3384"/>
                </a:lnTo>
                <a:cubicBezTo>
                  <a:pt x="17161" y="3376"/>
                  <a:pt x="17166" y="3368"/>
                  <a:pt x="17170" y="3360"/>
                </a:cubicBezTo>
                <a:close/>
                <a:moveTo>
                  <a:pt x="17263" y="3461"/>
                </a:moveTo>
                <a:lnTo>
                  <a:pt x="17272" y="3474"/>
                </a:lnTo>
                <a:lnTo>
                  <a:pt x="17272" y="3474"/>
                </a:lnTo>
                <a:cubicBezTo>
                  <a:pt x="17262" y="3502"/>
                  <a:pt x="17253" y="3530"/>
                  <a:pt x="17244" y="3557"/>
                </a:cubicBezTo>
                <a:cubicBezTo>
                  <a:pt x="17242" y="3561"/>
                  <a:pt x="17240" y="3564"/>
                  <a:pt x="17238" y="3568"/>
                </a:cubicBezTo>
                <a:lnTo>
                  <a:pt x="17238" y="3568"/>
                </a:lnTo>
                <a:cubicBezTo>
                  <a:pt x="17236" y="3564"/>
                  <a:pt x="17235" y="3561"/>
                  <a:pt x="17234" y="3557"/>
                </a:cubicBezTo>
                <a:cubicBezTo>
                  <a:pt x="17232" y="3552"/>
                  <a:pt x="17229" y="3546"/>
                  <a:pt x="17227" y="3540"/>
                </a:cubicBezTo>
                <a:lnTo>
                  <a:pt x="17227" y="3540"/>
                </a:lnTo>
                <a:cubicBezTo>
                  <a:pt x="17237" y="3514"/>
                  <a:pt x="17253" y="3487"/>
                  <a:pt x="17263" y="3461"/>
                </a:cubicBezTo>
                <a:close/>
                <a:moveTo>
                  <a:pt x="17156" y="3713"/>
                </a:moveTo>
                <a:lnTo>
                  <a:pt x="17156" y="3713"/>
                </a:lnTo>
                <a:cubicBezTo>
                  <a:pt x="17159" y="3722"/>
                  <a:pt x="17162" y="3730"/>
                  <a:pt x="17164" y="3739"/>
                </a:cubicBezTo>
                <a:lnTo>
                  <a:pt x="17164" y="3739"/>
                </a:lnTo>
                <a:cubicBezTo>
                  <a:pt x="17164" y="3741"/>
                  <a:pt x="17164" y="3744"/>
                  <a:pt x="17164" y="3747"/>
                </a:cubicBezTo>
                <a:cubicBezTo>
                  <a:pt x="17164" y="3754"/>
                  <a:pt x="17159" y="3756"/>
                  <a:pt x="17156" y="3760"/>
                </a:cubicBezTo>
                <a:lnTo>
                  <a:pt x="17156" y="3760"/>
                </a:lnTo>
                <a:cubicBezTo>
                  <a:pt x="17155" y="3756"/>
                  <a:pt x="17155" y="3752"/>
                  <a:pt x="17154" y="3747"/>
                </a:cubicBezTo>
                <a:cubicBezTo>
                  <a:pt x="17152" y="3743"/>
                  <a:pt x="17151" y="3740"/>
                  <a:pt x="17150" y="3736"/>
                </a:cubicBezTo>
                <a:lnTo>
                  <a:pt x="17150" y="3736"/>
                </a:lnTo>
                <a:cubicBezTo>
                  <a:pt x="17154" y="3733"/>
                  <a:pt x="17154" y="3725"/>
                  <a:pt x="17154" y="3717"/>
                </a:cubicBezTo>
                <a:lnTo>
                  <a:pt x="17156" y="3713"/>
                </a:lnTo>
                <a:close/>
                <a:moveTo>
                  <a:pt x="17078" y="3940"/>
                </a:moveTo>
                <a:lnTo>
                  <a:pt x="17078" y="3940"/>
                </a:lnTo>
                <a:cubicBezTo>
                  <a:pt x="17081" y="3946"/>
                  <a:pt x="17083" y="3952"/>
                  <a:pt x="17085" y="3958"/>
                </a:cubicBezTo>
                <a:lnTo>
                  <a:pt x="17085" y="3958"/>
                </a:lnTo>
                <a:cubicBezTo>
                  <a:pt x="17058" y="4021"/>
                  <a:pt x="17031" y="4085"/>
                  <a:pt x="17004" y="4157"/>
                </a:cubicBezTo>
                <a:lnTo>
                  <a:pt x="16996" y="4176"/>
                </a:lnTo>
                <a:lnTo>
                  <a:pt x="16996" y="4176"/>
                </a:lnTo>
                <a:cubicBezTo>
                  <a:pt x="16995" y="4173"/>
                  <a:pt x="16995" y="4170"/>
                  <a:pt x="16994" y="4167"/>
                </a:cubicBezTo>
                <a:cubicBezTo>
                  <a:pt x="16994" y="4162"/>
                  <a:pt x="16994" y="4159"/>
                  <a:pt x="16994" y="4157"/>
                </a:cubicBezTo>
                <a:cubicBezTo>
                  <a:pt x="17022" y="4082"/>
                  <a:pt x="17050" y="4007"/>
                  <a:pt x="17078" y="3940"/>
                </a:cubicBezTo>
                <a:close/>
                <a:moveTo>
                  <a:pt x="17184" y="4680"/>
                </a:moveTo>
                <a:lnTo>
                  <a:pt x="17184" y="4680"/>
                </a:lnTo>
                <a:cubicBezTo>
                  <a:pt x="17180" y="4689"/>
                  <a:pt x="17177" y="4697"/>
                  <a:pt x="17174" y="4706"/>
                </a:cubicBezTo>
                <a:cubicBezTo>
                  <a:pt x="17172" y="4712"/>
                  <a:pt x="17170" y="4718"/>
                  <a:pt x="17168" y="4724"/>
                </a:cubicBezTo>
                <a:lnTo>
                  <a:pt x="17168" y="4724"/>
                </a:lnTo>
                <a:cubicBezTo>
                  <a:pt x="17167" y="4723"/>
                  <a:pt x="17167" y="4722"/>
                  <a:pt x="17166" y="4721"/>
                </a:cubicBezTo>
                <a:lnTo>
                  <a:pt x="17166" y="4721"/>
                </a:lnTo>
                <a:cubicBezTo>
                  <a:pt x="17172" y="4707"/>
                  <a:pt x="17178" y="4693"/>
                  <a:pt x="17184" y="4680"/>
                </a:cubicBezTo>
                <a:close/>
                <a:moveTo>
                  <a:pt x="17101" y="4893"/>
                </a:moveTo>
                <a:lnTo>
                  <a:pt x="17101" y="4893"/>
                </a:lnTo>
                <a:cubicBezTo>
                  <a:pt x="17102" y="4894"/>
                  <a:pt x="17102" y="4895"/>
                  <a:pt x="17102" y="4895"/>
                </a:cubicBezTo>
                <a:lnTo>
                  <a:pt x="17102" y="4895"/>
                </a:lnTo>
                <a:cubicBezTo>
                  <a:pt x="17066" y="4985"/>
                  <a:pt x="17030" y="5076"/>
                  <a:pt x="16994" y="5166"/>
                </a:cubicBezTo>
                <a:lnTo>
                  <a:pt x="16989" y="5179"/>
                </a:lnTo>
                <a:lnTo>
                  <a:pt x="16989" y="5179"/>
                </a:lnTo>
                <a:cubicBezTo>
                  <a:pt x="16989" y="5178"/>
                  <a:pt x="16989" y="5177"/>
                  <a:pt x="16988" y="5176"/>
                </a:cubicBezTo>
                <a:lnTo>
                  <a:pt x="16988" y="5176"/>
                </a:lnTo>
                <a:lnTo>
                  <a:pt x="17101" y="4893"/>
                </a:lnTo>
                <a:close/>
                <a:moveTo>
                  <a:pt x="16928" y="5321"/>
                </a:moveTo>
                <a:lnTo>
                  <a:pt x="16928" y="5321"/>
                </a:lnTo>
                <a:cubicBezTo>
                  <a:pt x="16929" y="5324"/>
                  <a:pt x="16930" y="5326"/>
                  <a:pt x="16931" y="5329"/>
                </a:cubicBezTo>
                <a:lnTo>
                  <a:pt x="16931" y="5329"/>
                </a:lnTo>
                <a:lnTo>
                  <a:pt x="16924" y="5346"/>
                </a:lnTo>
                <a:lnTo>
                  <a:pt x="16874" y="5471"/>
                </a:lnTo>
                <a:lnTo>
                  <a:pt x="16874" y="5471"/>
                </a:lnTo>
                <a:cubicBezTo>
                  <a:pt x="16887" y="5434"/>
                  <a:pt x="16901" y="5396"/>
                  <a:pt x="16914" y="5356"/>
                </a:cubicBezTo>
                <a:lnTo>
                  <a:pt x="16928" y="5321"/>
                </a:lnTo>
                <a:close/>
                <a:moveTo>
                  <a:pt x="16749" y="5804"/>
                </a:moveTo>
                <a:cubicBezTo>
                  <a:pt x="16749" y="5805"/>
                  <a:pt x="16749" y="5806"/>
                  <a:pt x="16749" y="5807"/>
                </a:cubicBezTo>
                <a:lnTo>
                  <a:pt x="16749" y="5807"/>
                </a:lnTo>
                <a:cubicBezTo>
                  <a:pt x="16746" y="5814"/>
                  <a:pt x="16744" y="5820"/>
                  <a:pt x="16741" y="5826"/>
                </a:cubicBezTo>
                <a:lnTo>
                  <a:pt x="16741" y="5826"/>
                </a:lnTo>
                <a:cubicBezTo>
                  <a:pt x="16742" y="5823"/>
                  <a:pt x="16743" y="5819"/>
                  <a:pt x="16744" y="5815"/>
                </a:cubicBezTo>
                <a:lnTo>
                  <a:pt x="16749" y="5804"/>
                </a:lnTo>
                <a:close/>
                <a:moveTo>
                  <a:pt x="17089" y="6512"/>
                </a:moveTo>
                <a:lnTo>
                  <a:pt x="17089" y="6513"/>
                </a:lnTo>
                <a:lnTo>
                  <a:pt x="17089" y="6513"/>
                </a:lnTo>
                <a:cubicBezTo>
                  <a:pt x="17087" y="6520"/>
                  <a:pt x="17086" y="6527"/>
                  <a:pt x="17084" y="6535"/>
                </a:cubicBezTo>
                <a:lnTo>
                  <a:pt x="16958" y="6902"/>
                </a:lnTo>
                <a:lnTo>
                  <a:pt x="16958" y="6902"/>
                </a:lnTo>
                <a:cubicBezTo>
                  <a:pt x="16957" y="6900"/>
                  <a:pt x="16956" y="6897"/>
                  <a:pt x="16954" y="6894"/>
                </a:cubicBezTo>
                <a:cubicBezTo>
                  <a:pt x="16994" y="6774"/>
                  <a:pt x="17044" y="6644"/>
                  <a:pt x="17084" y="6525"/>
                </a:cubicBezTo>
                <a:cubicBezTo>
                  <a:pt x="17086" y="6521"/>
                  <a:pt x="17087" y="6517"/>
                  <a:pt x="17089" y="6512"/>
                </a:cubicBezTo>
                <a:close/>
                <a:moveTo>
                  <a:pt x="16778" y="7012"/>
                </a:moveTo>
                <a:cubicBezTo>
                  <a:pt x="16754" y="7079"/>
                  <a:pt x="16731" y="7147"/>
                  <a:pt x="16704" y="7214"/>
                </a:cubicBezTo>
                <a:lnTo>
                  <a:pt x="16704" y="7204"/>
                </a:lnTo>
                <a:cubicBezTo>
                  <a:pt x="16704" y="7203"/>
                  <a:pt x="16704" y="7202"/>
                  <a:pt x="16703" y="7201"/>
                </a:cubicBezTo>
                <a:lnTo>
                  <a:pt x="16703" y="7201"/>
                </a:lnTo>
                <a:lnTo>
                  <a:pt x="16778" y="7012"/>
                </a:lnTo>
                <a:close/>
                <a:moveTo>
                  <a:pt x="16886" y="7077"/>
                </a:moveTo>
                <a:lnTo>
                  <a:pt x="16886" y="7077"/>
                </a:lnTo>
                <a:cubicBezTo>
                  <a:pt x="16887" y="7080"/>
                  <a:pt x="16889" y="7083"/>
                  <a:pt x="16890" y="7085"/>
                </a:cubicBezTo>
                <a:lnTo>
                  <a:pt x="16890" y="7085"/>
                </a:lnTo>
                <a:cubicBezTo>
                  <a:pt x="16853" y="7189"/>
                  <a:pt x="16815" y="7292"/>
                  <a:pt x="16777" y="7395"/>
                </a:cubicBezTo>
                <a:lnTo>
                  <a:pt x="16777" y="7395"/>
                </a:lnTo>
                <a:cubicBezTo>
                  <a:pt x="16776" y="7391"/>
                  <a:pt x="16775" y="7388"/>
                  <a:pt x="16774" y="7384"/>
                </a:cubicBezTo>
                <a:lnTo>
                  <a:pt x="16767" y="7376"/>
                </a:lnTo>
                <a:lnTo>
                  <a:pt x="16767" y="7376"/>
                </a:lnTo>
                <a:cubicBezTo>
                  <a:pt x="16804" y="7277"/>
                  <a:pt x="16848" y="7177"/>
                  <a:pt x="16886" y="7077"/>
                </a:cubicBezTo>
                <a:close/>
                <a:moveTo>
                  <a:pt x="16600" y="7479"/>
                </a:moveTo>
                <a:cubicBezTo>
                  <a:pt x="16589" y="7513"/>
                  <a:pt x="16575" y="7547"/>
                  <a:pt x="16561" y="7581"/>
                </a:cubicBezTo>
                <a:lnTo>
                  <a:pt x="16561" y="7581"/>
                </a:lnTo>
                <a:cubicBezTo>
                  <a:pt x="16573" y="7548"/>
                  <a:pt x="16586" y="7513"/>
                  <a:pt x="16600" y="7479"/>
                </a:cubicBezTo>
                <a:close/>
                <a:moveTo>
                  <a:pt x="16704" y="7545"/>
                </a:moveTo>
                <a:lnTo>
                  <a:pt x="16704" y="7545"/>
                </a:lnTo>
                <a:cubicBezTo>
                  <a:pt x="16707" y="7549"/>
                  <a:pt x="16710" y="7554"/>
                  <a:pt x="16713" y="7559"/>
                </a:cubicBezTo>
                <a:lnTo>
                  <a:pt x="16713" y="7559"/>
                </a:lnTo>
                <a:cubicBezTo>
                  <a:pt x="16710" y="7564"/>
                  <a:pt x="16707" y="7569"/>
                  <a:pt x="16704" y="7574"/>
                </a:cubicBezTo>
                <a:lnTo>
                  <a:pt x="16608" y="7853"/>
                </a:lnTo>
                <a:lnTo>
                  <a:pt x="16608" y="7853"/>
                </a:lnTo>
                <a:cubicBezTo>
                  <a:pt x="16607" y="7846"/>
                  <a:pt x="16606" y="7840"/>
                  <a:pt x="16604" y="7833"/>
                </a:cubicBezTo>
                <a:lnTo>
                  <a:pt x="16604" y="7823"/>
                </a:lnTo>
                <a:cubicBezTo>
                  <a:pt x="16603" y="7820"/>
                  <a:pt x="16602" y="7816"/>
                  <a:pt x="16601" y="7813"/>
                </a:cubicBezTo>
                <a:lnTo>
                  <a:pt x="16601" y="7813"/>
                </a:lnTo>
                <a:cubicBezTo>
                  <a:pt x="16630" y="7721"/>
                  <a:pt x="16667" y="7637"/>
                  <a:pt x="16704" y="7545"/>
                </a:cubicBezTo>
                <a:close/>
                <a:moveTo>
                  <a:pt x="16531" y="8003"/>
                </a:moveTo>
                <a:lnTo>
                  <a:pt x="16531" y="8003"/>
                </a:lnTo>
                <a:cubicBezTo>
                  <a:pt x="16532" y="8007"/>
                  <a:pt x="16533" y="8010"/>
                  <a:pt x="16535" y="8013"/>
                </a:cubicBezTo>
                <a:lnTo>
                  <a:pt x="16535" y="8033"/>
                </a:lnTo>
                <a:cubicBezTo>
                  <a:pt x="16535" y="8035"/>
                  <a:pt x="16536" y="8036"/>
                  <a:pt x="16536" y="8037"/>
                </a:cubicBezTo>
                <a:lnTo>
                  <a:pt x="16536" y="8037"/>
                </a:lnTo>
                <a:cubicBezTo>
                  <a:pt x="16535" y="8043"/>
                  <a:pt x="16535" y="8048"/>
                  <a:pt x="16535" y="8053"/>
                </a:cubicBezTo>
                <a:cubicBezTo>
                  <a:pt x="16496" y="8131"/>
                  <a:pt x="16466" y="8208"/>
                  <a:pt x="16437" y="8286"/>
                </a:cubicBezTo>
                <a:lnTo>
                  <a:pt x="16437" y="8286"/>
                </a:lnTo>
                <a:cubicBezTo>
                  <a:pt x="16436" y="8281"/>
                  <a:pt x="16435" y="8277"/>
                  <a:pt x="16435" y="8273"/>
                </a:cubicBezTo>
                <a:cubicBezTo>
                  <a:pt x="16465" y="8183"/>
                  <a:pt x="16495" y="8103"/>
                  <a:pt x="16525" y="8023"/>
                </a:cubicBezTo>
                <a:cubicBezTo>
                  <a:pt x="16526" y="8016"/>
                  <a:pt x="16529" y="8010"/>
                  <a:pt x="16531" y="8003"/>
                </a:cubicBezTo>
                <a:close/>
                <a:moveTo>
                  <a:pt x="16359" y="8471"/>
                </a:moveTo>
                <a:cubicBezTo>
                  <a:pt x="16360" y="8472"/>
                  <a:pt x="16362" y="8473"/>
                  <a:pt x="16365" y="8473"/>
                </a:cubicBezTo>
                <a:cubicBezTo>
                  <a:pt x="16365" y="8477"/>
                  <a:pt x="16366" y="8481"/>
                  <a:pt x="16367" y="8485"/>
                </a:cubicBezTo>
                <a:lnTo>
                  <a:pt x="16367" y="8485"/>
                </a:lnTo>
                <a:cubicBezTo>
                  <a:pt x="16366" y="8488"/>
                  <a:pt x="16365" y="8490"/>
                  <a:pt x="16365" y="8493"/>
                </a:cubicBezTo>
                <a:cubicBezTo>
                  <a:pt x="16335" y="8563"/>
                  <a:pt x="16315" y="8623"/>
                  <a:pt x="16295" y="8683"/>
                </a:cubicBezTo>
                <a:lnTo>
                  <a:pt x="16295" y="8654"/>
                </a:lnTo>
                <a:lnTo>
                  <a:pt x="16355" y="8483"/>
                </a:lnTo>
                <a:lnTo>
                  <a:pt x="16359" y="8471"/>
                </a:lnTo>
                <a:close/>
                <a:moveTo>
                  <a:pt x="17534" y="1"/>
                </a:moveTo>
                <a:lnTo>
                  <a:pt x="17524" y="21"/>
                </a:lnTo>
                <a:lnTo>
                  <a:pt x="17404" y="21"/>
                </a:lnTo>
                <a:cubicBezTo>
                  <a:pt x="17401" y="24"/>
                  <a:pt x="17398" y="27"/>
                  <a:pt x="17397" y="31"/>
                </a:cubicBezTo>
                <a:lnTo>
                  <a:pt x="17374" y="31"/>
                </a:lnTo>
                <a:lnTo>
                  <a:pt x="17364" y="21"/>
                </a:lnTo>
                <a:cubicBezTo>
                  <a:pt x="17364" y="31"/>
                  <a:pt x="17364" y="31"/>
                  <a:pt x="17364" y="31"/>
                </a:cubicBezTo>
                <a:cubicBezTo>
                  <a:pt x="17363" y="34"/>
                  <a:pt x="17363" y="37"/>
                  <a:pt x="17362" y="41"/>
                </a:cubicBezTo>
                <a:lnTo>
                  <a:pt x="17354" y="41"/>
                </a:lnTo>
                <a:lnTo>
                  <a:pt x="17361" y="48"/>
                </a:lnTo>
                <a:lnTo>
                  <a:pt x="17361" y="48"/>
                </a:lnTo>
                <a:cubicBezTo>
                  <a:pt x="17353" y="109"/>
                  <a:pt x="17340" y="170"/>
                  <a:pt x="17335" y="230"/>
                </a:cubicBezTo>
                <a:lnTo>
                  <a:pt x="17335" y="230"/>
                </a:lnTo>
                <a:cubicBezTo>
                  <a:pt x="17333" y="239"/>
                  <a:pt x="17331" y="247"/>
                  <a:pt x="17328" y="255"/>
                </a:cubicBezTo>
                <a:lnTo>
                  <a:pt x="17328" y="255"/>
                </a:lnTo>
                <a:cubicBezTo>
                  <a:pt x="17241" y="172"/>
                  <a:pt x="17138" y="97"/>
                  <a:pt x="17034" y="41"/>
                </a:cubicBezTo>
                <a:lnTo>
                  <a:pt x="16744" y="41"/>
                </a:lnTo>
                <a:cubicBezTo>
                  <a:pt x="16951" y="116"/>
                  <a:pt x="17140" y="235"/>
                  <a:pt x="17295" y="399"/>
                </a:cubicBezTo>
                <a:lnTo>
                  <a:pt x="17295" y="399"/>
                </a:lnTo>
                <a:cubicBezTo>
                  <a:pt x="17294" y="403"/>
                  <a:pt x="17294" y="407"/>
                  <a:pt x="17294" y="410"/>
                </a:cubicBezTo>
                <a:cubicBezTo>
                  <a:pt x="17274" y="480"/>
                  <a:pt x="17254" y="560"/>
                  <a:pt x="17244" y="640"/>
                </a:cubicBezTo>
                <a:cubicBezTo>
                  <a:pt x="17244" y="640"/>
                  <a:pt x="17244" y="640"/>
                  <a:pt x="17244" y="640"/>
                </a:cubicBezTo>
                <a:lnTo>
                  <a:pt x="17244" y="640"/>
                </a:lnTo>
                <a:cubicBezTo>
                  <a:pt x="16905" y="307"/>
                  <a:pt x="16429" y="141"/>
                  <a:pt x="15815" y="141"/>
                </a:cubicBezTo>
                <a:cubicBezTo>
                  <a:pt x="14766" y="141"/>
                  <a:pt x="13517" y="630"/>
                  <a:pt x="12429" y="1090"/>
                </a:cubicBezTo>
                <a:cubicBezTo>
                  <a:pt x="10940" y="1719"/>
                  <a:pt x="9681" y="2029"/>
                  <a:pt x="8562" y="2029"/>
                </a:cubicBezTo>
                <a:cubicBezTo>
                  <a:pt x="7024" y="2029"/>
                  <a:pt x="5785" y="1449"/>
                  <a:pt x="4786" y="261"/>
                </a:cubicBezTo>
                <a:cubicBezTo>
                  <a:pt x="4716" y="191"/>
                  <a:pt x="4656" y="111"/>
                  <a:pt x="4606" y="31"/>
                </a:cubicBezTo>
                <a:lnTo>
                  <a:pt x="4446" y="31"/>
                </a:lnTo>
                <a:cubicBezTo>
                  <a:pt x="4526" y="141"/>
                  <a:pt x="4606" y="251"/>
                  <a:pt x="4686" y="350"/>
                </a:cubicBezTo>
                <a:cubicBezTo>
                  <a:pt x="5621" y="1502"/>
                  <a:pt x="7022" y="2159"/>
                  <a:pt x="8496" y="2159"/>
                </a:cubicBezTo>
                <a:cubicBezTo>
                  <a:pt x="8518" y="2159"/>
                  <a:pt x="8540" y="2159"/>
                  <a:pt x="8562" y="2159"/>
                </a:cubicBezTo>
                <a:cubicBezTo>
                  <a:pt x="9691" y="2159"/>
                  <a:pt x="10970" y="1849"/>
                  <a:pt x="12478" y="1210"/>
                </a:cubicBezTo>
                <a:cubicBezTo>
                  <a:pt x="13308" y="860"/>
                  <a:pt x="14706" y="261"/>
                  <a:pt x="15815" y="261"/>
                </a:cubicBezTo>
                <a:cubicBezTo>
                  <a:pt x="16438" y="261"/>
                  <a:pt x="16904" y="446"/>
                  <a:pt x="17224" y="799"/>
                </a:cubicBezTo>
                <a:lnTo>
                  <a:pt x="17224" y="799"/>
                </a:lnTo>
                <a:cubicBezTo>
                  <a:pt x="17224" y="799"/>
                  <a:pt x="17224" y="800"/>
                  <a:pt x="17224" y="800"/>
                </a:cubicBezTo>
                <a:cubicBezTo>
                  <a:pt x="17214" y="850"/>
                  <a:pt x="17214" y="900"/>
                  <a:pt x="17204" y="960"/>
                </a:cubicBezTo>
                <a:lnTo>
                  <a:pt x="17204" y="1050"/>
                </a:lnTo>
                <a:cubicBezTo>
                  <a:pt x="17204" y="1064"/>
                  <a:pt x="17204" y="1077"/>
                  <a:pt x="17204" y="1090"/>
                </a:cubicBezTo>
                <a:cubicBezTo>
                  <a:pt x="17201" y="1087"/>
                  <a:pt x="17199" y="1085"/>
                  <a:pt x="17194" y="1080"/>
                </a:cubicBezTo>
                <a:cubicBezTo>
                  <a:pt x="16844" y="710"/>
                  <a:pt x="16335" y="520"/>
                  <a:pt x="15675" y="520"/>
                </a:cubicBezTo>
                <a:cubicBezTo>
                  <a:pt x="14566" y="520"/>
                  <a:pt x="13248" y="1050"/>
                  <a:pt x="12099" y="1549"/>
                </a:cubicBezTo>
                <a:cubicBezTo>
                  <a:pt x="10560" y="2209"/>
                  <a:pt x="9252" y="2528"/>
                  <a:pt x="8083" y="2528"/>
                </a:cubicBezTo>
                <a:cubicBezTo>
                  <a:pt x="8050" y="2529"/>
                  <a:pt x="8018" y="2529"/>
                  <a:pt x="7986" y="2529"/>
                </a:cubicBezTo>
                <a:cubicBezTo>
                  <a:pt x="6503" y="2529"/>
                  <a:pt x="5095" y="1854"/>
                  <a:pt x="4156" y="700"/>
                </a:cubicBezTo>
                <a:cubicBezTo>
                  <a:pt x="3987" y="500"/>
                  <a:pt x="3847" y="291"/>
                  <a:pt x="3727" y="61"/>
                </a:cubicBezTo>
                <a:lnTo>
                  <a:pt x="3587" y="61"/>
                </a:lnTo>
                <a:cubicBezTo>
                  <a:pt x="3707" y="321"/>
                  <a:pt x="3867" y="560"/>
                  <a:pt x="4057" y="780"/>
                </a:cubicBezTo>
                <a:cubicBezTo>
                  <a:pt x="5116" y="2029"/>
                  <a:pt x="6464" y="2658"/>
                  <a:pt x="8083" y="2658"/>
                </a:cubicBezTo>
                <a:cubicBezTo>
                  <a:pt x="9272" y="2658"/>
                  <a:pt x="10600" y="2329"/>
                  <a:pt x="12149" y="1659"/>
                </a:cubicBezTo>
                <a:cubicBezTo>
                  <a:pt x="13278" y="1160"/>
                  <a:pt x="14586" y="640"/>
                  <a:pt x="15675" y="640"/>
                </a:cubicBezTo>
                <a:cubicBezTo>
                  <a:pt x="16335" y="640"/>
                  <a:pt x="16834" y="830"/>
                  <a:pt x="17164" y="1220"/>
                </a:cubicBezTo>
                <a:cubicBezTo>
                  <a:pt x="17168" y="1227"/>
                  <a:pt x="17173" y="1235"/>
                  <a:pt x="17179" y="1243"/>
                </a:cubicBezTo>
                <a:lnTo>
                  <a:pt x="17179" y="1243"/>
                </a:lnTo>
                <a:cubicBezTo>
                  <a:pt x="17173" y="1277"/>
                  <a:pt x="17166" y="1313"/>
                  <a:pt x="17161" y="1350"/>
                </a:cubicBezTo>
                <a:lnTo>
                  <a:pt x="17161" y="1350"/>
                </a:lnTo>
                <a:cubicBezTo>
                  <a:pt x="17152" y="1379"/>
                  <a:pt x="17143" y="1408"/>
                  <a:pt x="17134" y="1439"/>
                </a:cubicBezTo>
                <a:cubicBezTo>
                  <a:pt x="17132" y="1449"/>
                  <a:pt x="17129" y="1459"/>
                  <a:pt x="17127" y="1469"/>
                </a:cubicBezTo>
                <a:lnTo>
                  <a:pt x="17127" y="1469"/>
                </a:lnTo>
                <a:cubicBezTo>
                  <a:pt x="17123" y="1466"/>
                  <a:pt x="17119" y="1464"/>
                  <a:pt x="17114" y="1459"/>
                </a:cubicBezTo>
                <a:cubicBezTo>
                  <a:pt x="16754" y="1060"/>
                  <a:pt x="16225" y="860"/>
                  <a:pt x="15536" y="860"/>
                </a:cubicBezTo>
                <a:cubicBezTo>
                  <a:pt x="14247" y="860"/>
                  <a:pt x="12628" y="1579"/>
                  <a:pt x="11759" y="1969"/>
                </a:cubicBezTo>
                <a:cubicBezTo>
                  <a:pt x="10181" y="2668"/>
                  <a:pt x="8822" y="2998"/>
                  <a:pt x="7603" y="2998"/>
                </a:cubicBezTo>
                <a:cubicBezTo>
                  <a:pt x="5965" y="2998"/>
                  <a:pt x="4586" y="2359"/>
                  <a:pt x="3527" y="1100"/>
                </a:cubicBezTo>
                <a:cubicBezTo>
                  <a:pt x="3257" y="790"/>
                  <a:pt x="3047" y="440"/>
                  <a:pt x="2918" y="61"/>
                </a:cubicBezTo>
                <a:lnTo>
                  <a:pt x="2788" y="61"/>
                </a:lnTo>
                <a:cubicBezTo>
                  <a:pt x="2918" y="470"/>
                  <a:pt x="3137" y="850"/>
                  <a:pt x="3427" y="1180"/>
                </a:cubicBezTo>
                <a:cubicBezTo>
                  <a:pt x="4516" y="2478"/>
                  <a:pt x="5925" y="3128"/>
                  <a:pt x="7603" y="3128"/>
                </a:cubicBezTo>
                <a:cubicBezTo>
                  <a:pt x="8842" y="3128"/>
                  <a:pt x="10221" y="2788"/>
                  <a:pt x="11809" y="2079"/>
                </a:cubicBezTo>
                <a:cubicBezTo>
                  <a:pt x="12668" y="1699"/>
                  <a:pt x="14277" y="990"/>
                  <a:pt x="15536" y="990"/>
                </a:cubicBezTo>
                <a:cubicBezTo>
                  <a:pt x="16234" y="990"/>
                  <a:pt x="16753" y="1199"/>
                  <a:pt x="17093" y="1628"/>
                </a:cubicBezTo>
                <a:lnTo>
                  <a:pt x="17093" y="1628"/>
                </a:lnTo>
                <a:cubicBezTo>
                  <a:pt x="17080" y="1689"/>
                  <a:pt x="17072" y="1746"/>
                  <a:pt x="17064" y="1809"/>
                </a:cubicBezTo>
                <a:cubicBezTo>
                  <a:pt x="17064" y="1812"/>
                  <a:pt x="17063" y="1814"/>
                  <a:pt x="17063" y="1817"/>
                </a:cubicBezTo>
                <a:lnTo>
                  <a:pt x="17063" y="1817"/>
                </a:lnTo>
                <a:cubicBezTo>
                  <a:pt x="16683" y="1405"/>
                  <a:pt x="16128" y="1200"/>
                  <a:pt x="15426" y="1200"/>
                </a:cubicBezTo>
                <a:cubicBezTo>
                  <a:pt x="14227" y="1200"/>
                  <a:pt x="12808" y="1769"/>
                  <a:pt x="11449" y="2379"/>
                </a:cubicBezTo>
                <a:cubicBezTo>
                  <a:pt x="9851" y="3098"/>
                  <a:pt x="8402" y="3468"/>
                  <a:pt x="7144" y="3468"/>
                </a:cubicBezTo>
                <a:cubicBezTo>
                  <a:pt x="5445" y="3468"/>
                  <a:pt x="4027" y="2798"/>
                  <a:pt x="2918" y="1489"/>
                </a:cubicBezTo>
                <a:cubicBezTo>
                  <a:pt x="2558" y="1080"/>
                  <a:pt x="2308" y="580"/>
                  <a:pt x="2198" y="41"/>
                </a:cubicBezTo>
                <a:lnTo>
                  <a:pt x="2068" y="41"/>
                </a:lnTo>
                <a:cubicBezTo>
                  <a:pt x="2178" y="610"/>
                  <a:pt x="2438" y="1140"/>
                  <a:pt x="2818" y="1569"/>
                </a:cubicBezTo>
                <a:cubicBezTo>
                  <a:pt x="3947" y="2908"/>
                  <a:pt x="5405" y="3587"/>
                  <a:pt x="7144" y="3587"/>
                </a:cubicBezTo>
                <a:cubicBezTo>
                  <a:pt x="8432" y="3587"/>
                  <a:pt x="9861" y="3228"/>
                  <a:pt x="11499" y="2488"/>
                </a:cubicBezTo>
                <a:cubicBezTo>
                  <a:pt x="12838" y="1889"/>
                  <a:pt x="14247" y="1330"/>
                  <a:pt x="15416" y="1330"/>
                </a:cubicBezTo>
                <a:cubicBezTo>
                  <a:pt x="16137" y="1330"/>
                  <a:pt x="16673" y="1545"/>
                  <a:pt x="17033" y="1975"/>
                </a:cubicBezTo>
                <a:lnTo>
                  <a:pt x="17033" y="1975"/>
                </a:lnTo>
                <a:cubicBezTo>
                  <a:pt x="17023" y="2026"/>
                  <a:pt x="17014" y="2112"/>
                  <a:pt x="17014" y="2179"/>
                </a:cubicBezTo>
                <a:cubicBezTo>
                  <a:pt x="17014" y="2189"/>
                  <a:pt x="17014" y="2199"/>
                  <a:pt x="17014" y="2209"/>
                </a:cubicBezTo>
                <a:lnTo>
                  <a:pt x="17014" y="2229"/>
                </a:lnTo>
                <a:cubicBezTo>
                  <a:pt x="17013" y="2234"/>
                  <a:pt x="17012" y="2239"/>
                  <a:pt x="17011" y="2244"/>
                </a:cubicBezTo>
                <a:lnTo>
                  <a:pt x="17011" y="2244"/>
                </a:lnTo>
                <a:cubicBezTo>
                  <a:pt x="16622" y="1804"/>
                  <a:pt x="16047" y="1579"/>
                  <a:pt x="15296" y="1579"/>
                </a:cubicBezTo>
                <a:cubicBezTo>
                  <a:pt x="14027" y="1579"/>
                  <a:pt x="12488" y="2219"/>
                  <a:pt x="11140" y="2828"/>
                </a:cubicBezTo>
                <a:cubicBezTo>
                  <a:pt x="9491" y="3587"/>
                  <a:pt x="7993" y="3967"/>
                  <a:pt x="6684" y="3967"/>
                </a:cubicBezTo>
                <a:cubicBezTo>
                  <a:pt x="4926" y="3967"/>
                  <a:pt x="3457" y="3278"/>
                  <a:pt x="2318" y="1929"/>
                </a:cubicBezTo>
                <a:cubicBezTo>
                  <a:pt x="1849" y="1409"/>
                  <a:pt x="1579" y="760"/>
                  <a:pt x="1529" y="71"/>
                </a:cubicBezTo>
                <a:lnTo>
                  <a:pt x="1399" y="71"/>
                </a:lnTo>
                <a:cubicBezTo>
                  <a:pt x="1429" y="710"/>
                  <a:pt x="1679" y="1370"/>
                  <a:pt x="2218" y="2009"/>
                </a:cubicBezTo>
                <a:cubicBezTo>
                  <a:pt x="3387" y="3398"/>
                  <a:pt x="4896" y="4097"/>
                  <a:pt x="6694" y="4097"/>
                </a:cubicBezTo>
                <a:cubicBezTo>
                  <a:pt x="8023" y="4097"/>
                  <a:pt x="9531" y="3707"/>
                  <a:pt x="11200" y="2948"/>
                </a:cubicBezTo>
                <a:cubicBezTo>
                  <a:pt x="12069" y="2538"/>
                  <a:pt x="13897" y="1709"/>
                  <a:pt x="15306" y="1709"/>
                </a:cubicBezTo>
                <a:cubicBezTo>
                  <a:pt x="16051" y="1709"/>
                  <a:pt x="16613" y="1931"/>
                  <a:pt x="16984" y="2383"/>
                </a:cubicBezTo>
                <a:lnTo>
                  <a:pt x="16984" y="2383"/>
                </a:lnTo>
                <a:cubicBezTo>
                  <a:pt x="16974" y="2446"/>
                  <a:pt x="16957" y="2518"/>
                  <a:pt x="16947" y="2590"/>
                </a:cubicBezTo>
                <a:lnTo>
                  <a:pt x="16947" y="2590"/>
                </a:lnTo>
                <a:cubicBezTo>
                  <a:pt x="16547" y="2126"/>
                  <a:pt x="15950" y="1889"/>
                  <a:pt x="15166" y="1889"/>
                </a:cubicBezTo>
                <a:cubicBezTo>
                  <a:pt x="13827" y="1889"/>
                  <a:pt x="12219" y="2558"/>
                  <a:pt x="10810" y="3218"/>
                </a:cubicBezTo>
                <a:cubicBezTo>
                  <a:pt x="9122" y="4007"/>
                  <a:pt x="7573" y="4407"/>
                  <a:pt x="6214" y="4407"/>
                </a:cubicBezTo>
                <a:cubicBezTo>
                  <a:pt x="4396" y="4407"/>
                  <a:pt x="2878" y="3697"/>
                  <a:pt x="1689" y="2289"/>
                </a:cubicBezTo>
                <a:cubicBezTo>
                  <a:pt x="1059" y="1539"/>
                  <a:pt x="830" y="780"/>
                  <a:pt x="880" y="31"/>
                </a:cubicBezTo>
                <a:lnTo>
                  <a:pt x="750" y="31"/>
                </a:lnTo>
                <a:cubicBezTo>
                  <a:pt x="700" y="800"/>
                  <a:pt x="930" y="1589"/>
                  <a:pt x="1589" y="2369"/>
                </a:cubicBezTo>
                <a:cubicBezTo>
                  <a:pt x="2798" y="3807"/>
                  <a:pt x="4356" y="4527"/>
                  <a:pt x="6214" y="4527"/>
                </a:cubicBezTo>
                <a:cubicBezTo>
                  <a:pt x="7593" y="4527"/>
                  <a:pt x="9162" y="4127"/>
                  <a:pt x="10860" y="3328"/>
                </a:cubicBezTo>
                <a:cubicBezTo>
                  <a:pt x="12259" y="2678"/>
                  <a:pt x="13857" y="2009"/>
                  <a:pt x="15166" y="2009"/>
                </a:cubicBezTo>
                <a:cubicBezTo>
                  <a:pt x="15965" y="2009"/>
                  <a:pt x="16555" y="2259"/>
                  <a:pt x="16934" y="2768"/>
                </a:cubicBezTo>
                <a:cubicBezTo>
                  <a:pt x="16934" y="2768"/>
                  <a:pt x="16934" y="2768"/>
                  <a:pt x="16934" y="2768"/>
                </a:cubicBezTo>
                <a:lnTo>
                  <a:pt x="16934" y="2768"/>
                </a:lnTo>
                <a:cubicBezTo>
                  <a:pt x="16934" y="2772"/>
                  <a:pt x="16934" y="2775"/>
                  <a:pt x="16934" y="2778"/>
                </a:cubicBezTo>
                <a:cubicBezTo>
                  <a:pt x="16924" y="2788"/>
                  <a:pt x="16924" y="2788"/>
                  <a:pt x="16934" y="2798"/>
                </a:cubicBezTo>
                <a:cubicBezTo>
                  <a:pt x="16934" y="2803"/>
                  <a:pt x="16933" y="2809"/>
                  <a:pt x="16932" y="2814"/>
                </a:cubicBezTo>
                <a:lnTo>
                  <a:pt x="16932" y="2814"/>
                </a:lnTo>
                <a:cubicBezTo>
                  <a:pt x="16915" y="2867"/>
                  <a:pt x="16906" y="2928"/>
                  <a:pt x="16897" y="2989"/>
                </a:cubicBezTo>
                <a:lnTo>
                  <a:pt x="16897" y="2989"/>
                </a:lnTo>
                <a:cubicBezTo>
                  <a:pt x="16477" y="2496"/>
                  <a:pt x="15850" y="2249"/>
                  <a:pt x="15036" y="2249"/>
                </a:cubicBezTo>
                <a:cubicBezTo>
                  <a:pt x="13637" y="2249"/>
                  <a:pt x="11959" y="2958"/>
                  <a:pt x="10490" y="3657"/>
                </a:cubicBezTo>
                <a:cubicBezTo>
                  <a:pt x="9691" y="4047"/>
                  <a:pt x="8852" y="4357"/>
                  <a:pt x="7993" y="4586"/>
                </a:cubicBezTo>
                <a:cubicBezTo>
                  <a:pt x="7263" y="4786"/>
                  <a:pt x="6504" y="4886"/>
                  <a:pt x="5745" y="4896"/>
                </a:cubicBezTo>
                <a:cubicBezTo>
                  <a:pt x="3877" y="4896"/>
                  <a:pt x="2298" y="4157"/>
                  <a:pt x="1069" y="2708"/>
                </a:cubicBezTo>
                <a:cubicBezTo>
                  <a:pt x="330" y="1829"/>
                  <a:pt x="140" y="930"/>
                  <a:pt x="290" y="41"/>
                </a:cubicBezTo>
                <a:lnTo>
                  <a:pt x="150" y="41"/>
                </a:lnTo>
                <a:cubicBezTo>
                  <a:pt x="0" y="950"/>
                  <a:pt x="210" y="1879"/>
                  <a:pt x="979" y="2788"/>
                </a:cubicBezTo>
                <a:cubicBezTo>
                  <a:pt x="1549" y="3488"/>
                  <a:pt x="2268" y="4047"/>
                  <a:pt x="3087" y="4447"/>
                </a:cubicBezTo>
                <a:cubicBezTo>
                  <a:pt x="3887" y="4807"/>
                  <a:pt x="4763" y="5006"/>
                  <a:pt x="5650" y="5006"/>
                </a:cubicBezTo>
                <a:cubicBezTo>
                  <a:pt x="5672" y="5006"/>
                  <a:pt x="5693" y="5006"/>
                  <a:pt x="5715" y="5006"/>
                </a:cubicBezTo>
                <a:cubicBezTo>
                  <a:pt x="7154" y="5006"/>
                  <a:pt x="8762" y="4576"/>
                  <a:pt x="10520" y="3757"/>
                </a:cubicBezTo>
                <a:cubicBezTo>
                  <a:pt x="11969" y="3068"/>
                  <a:pt x="13637" y="2359"/>
                  <a:pt x="15016" y="2359"/>
                </a:cubicBezTo>
                <a:cubicBezTo>
                  <a:pt x="15855" y="2359"/>
                  <a:pt x="16465" y="2618"/>
                  <a:pt x="16854" y="3148"/>
                </a:cubicBezTo>
                <a:cubicBezTo>
                  <a:pt x="16858" y="3152"/>
                  <a:pt x="16862" y="3157"/>
                  <a:pt x="16865" y="3163"/>
                </a:cubicBezTo>
                <a:lnTo>
                  <a:pt x="16865" y="3163"/>
                </a:lnTo>
                <a:cubicBezTo>
                  <a:pt x="16865" y="3164"/>
                  <a:pt x="16865" y="3166"/>
                  <a:pt x="16864" y="3168"/>
                </a:cubicBezTo>
                <a:cubicBezTo>
                  <a:pt x="16854" y="3248"/>
                  <a:pt x="16844" y="3328"/>
                  <a:pt x="16834" y="3408"/>
                </a:cubicBezTo>
                <a:cubicBezTo>
                  <a:pt x="16831" y="3439"/>
                  <a:pt x="16829" y="3470"/>
                  <a:pt x="16827" y="3502"/>
                </a:cubicBezTo>
                <a:lnTo>
                  <a:pt x="16827" y="3502"/>
                </a:lnTo>
                <a:cubicBezTo>
                  <a:pt x="16803" y="3610"/>
                  <a:pt x="16783" y="3720"/>
                  <a:pt x="16769" y="3831"/>
                </a:cubicBezTo>
                <a:lnTo>
                  <a:pt x="16769" y="3831"/>
                </a:lnTo>
                <a:cubicBezTo>
                  <a:pt x="16754" y="3887"/>
                  <a:pt x="16739" y="3942"/>
                  <a:pt x="16724" y="3997"/>
                </a:cubicBezTo>
                <a:cubicBezTo>
                  <a:pt x="16684" y="4197"/>
                  <a:pt x="16654" y="4387"/>
                  <a:pt x="16634" y="4586"/>
                </a:cubicBezTo>
                <a:cubicBezTo>
                  <a:pt x="16628" y="4654"/>
                  <a:pt x="16621" y="4717"/>
                  <a:pt x="16617" y="4781"/>
                </a:cubicBezTo>
                <a:lnTo>
                  <a:pt x="16617" y="4781"/>
                </a:lnTo>
                <a:cubicBezTo>
                  <a:pt x="16596" y="4883"/>
                  <a:pt x="16578" y="4984"/>
                  <a:pt x="16567" y="5089"/>
                </a:cubicBezTo>
                <a:lnTo>
                  <a:pt x="16567" y="5089"/>
                </a:lnTo>
                <a:cubicBezTo>
                  <a:pt x="16559" y="5124"/>
                  <a:pt x="16551" y="5160"/>
                  <a:pt x="16545" y="5196"/>
                </a:cubicBezTo>
                <a:cubicBezTo>
                  <a:pt x="16495" y="5406"/>
                  <a:pt x="16465" y="5615"/>
                  <a:pt x="16445" y="5825"/>
                </a:cubicBezTo>
                <a:cubicBezTo>
                  <a:pt x="16440" y="5868"/>
                  <a:pt x="16435" y="5911"/>
                  <a:pt x="16431" y="5954"/>
                </a:cubicBezTo>
                <a:lnTo>
                  <a:pt x="16431" y="5954"/>
                </a:lnTo>
                <a:cubicBezTo>
                  <a:pt x="16405" y="6073"/>
                  <a:pt x="16385" y="6190"/>
                  <a:pt x="16370" y="6308"/>
                </a:cubicBezTo>
                <a:lnTo>
                  <a:pt x="16370" y="6308"/>
                </a:lnTo>
                <a:cubicBezTo>
                  <a:pt x="16361" y="6349"/>
                  <a:pt x="16353" y="6390"/>
                  <a:pt x="16345" y="6435"/>
                </a:cubicBezTo>
                <a:cubicBezTo>
                  <a:pt x="16305" y="6594"/>
                  <a:pt x="16278" y="6759"/>
                  <a:pt x="16258" y="6920"/>
                </a:cubicBezTo>
                <a:lnTo>
                  <a:pt x="16258" y="6920"/>
                </a:lnTo>
                <a:cubicBezTo>
                  <a:pt x="16248" y="6965"/>
                  <a:pt x="16237" y="7008"/>
                  <a:pt x="16225" y="7054"/>
                </a:cubicBezTo>
                <a:cubicBezTo>
                  <a:pt x="16185" y="7254"/>
                  <a:pt x="16155" y="7464"/>
                  <a:pt x="16135" y="7664"/>
                </a:cubicBezTo>
                <a:cubicBezTo>
                  <a:pt x="16128" y="7728"/>
                  <a:pt x="16121" y="7798"/>
                  <a:pt x="16117" y="7865"/>
                </a:cubicBezTo>
                <a:lnTo>
                  <a:pt x="16117" y="7865"/>
                </a:lnTo>
                <a:cubicBezTo>
                  <a:pt x="16110" y="7895"/>
                  <a:pt x="16102" y="7924"/>
                  <a:pt x="16095" y="7953"/>
                </a:cubicBezTo>
                <a:cubicBezTo>
                  <a:pt x="16065" y="8063"/>
                  <a:pt x="16045" y="8173"/>
                  <a:pt x="16015" y="8283"/>
                </a:cubicBezTo>
                <a:cubicBezTo>
                  <a:pt x="15975" y="8483"/>
                  <a:pt x="15945" y="8683"/>
                  <a:pt x="15925" y="8892"/>
                </a:cubicBezTo>
                <a:cubicBezTo>
                  <a:pt x="15921" y="8932"/>
                  <a:pt x="15916" y="8973"/>
                  <a:pt x="15913" y="9014"/>
                </a:cubicBezTo>
                <a:lnTo>
                  <a:pt x="15913" y="9014"/>
                </a:lnTo>
                <a:cubicBezTo>
                  <a:pt x="15889" y="9148"/>
                  <a:pt x="15870" y="9280"/>
                  <a:pt x="15855" y="9414"/>
                </a:cubicBezTo>
                <a:lnTo>
                  <a:pt x="15855" y="9414"/>
                </a:lnTo>
                <a:cubicBezTo>
                  <a:pt x="15848" y="9447"/>
                  <a:pt x="15841" y="9479"/>
                  <a:pt x="15835" y="9512"/>
                </a:cubicBezTo>
                <a:cubicBezTo>
                  <a:pt x="15795" y="9712"/>
                  <a:pt x="15765" y="9911"/>
                  <a:pt x="15745" y="10111"/>
                </a:cubicBezTo>
                <a:cubicBezTo>
                  <a:pt x="15742" y="10144"/>
                  <a:pt x="15738" y="10176"/>
                  <a:pt x="15735" y="10208"/>
                </a:cubicBezTo>
                <a:lnTo>
                  <a:pt x="15735" y="10208"/>
                </a:lnTo>
                <a:cubicBezTo>
                  <a:pt x="15705" y="10375"/>
                  <a:pt x="15682" y="10546"/>
                  <a:pt x="15665" y="10711"/>
                </a:cubicBezTo>
                <a:cubicBezTo>
                  <a:pt x="15658" y="10781"/>
                  <a:pt x="15651" y="10851"/>
                  <a:pt x="15644" y="10920"/>
                </a:cubicBezTo>
                <a:lnTo>
                  <a:pt x="15644" y="10920"/>
                </a:lnTo>
                <a:cubicBezTo>
                  <a:pt x="15635" y="10976"/>
                  <a:pt x="15627" y="11032"/>
                  <a:pt x="15618" y="11088"/>
                </a:cubicBezTo>
                <a:lnTo>
                  <a:pt x="15618" y="11088"/>
                </a:lnTo>
                <a:cubicBezTo>
                  <a:pt x="15598" y="11168"/>
                  <a:pt x="15579" y="11247"/>
                  <a:pt x="15565" y="11330"/>
                </a:cubicBezTo>
                <a:cubicBezTo>
                  <a:pt x="15539" y="11455"/>
                  <a:pt x="15517" y="11575"/>
                  <a:pt x="15500" y="11699"/>
                </a:cubicBezTo>
                <a:lnTo>
                  <a:pt x="15500" y="11699"/>
                </a:lnTo>
                <a:cubicBezTo>
                  <a:pt x="15483" y="11768"/>
                  <a:pt x="15469" y="11831"/>
                  <a:pt x="15456" y="11899"/>
                </a:cubicBezTo>
                <a:cubicBezTo>
                  <a:pt x="15246" y="12988"/>
                  <a:pt x="15246" y="14067"/>
                  <a:pt x="15715" y="15126"/>
                </a:cubicBezTo>
                <a:cubicBezTo>
                  <a:pt x="16265" y="16345"/>
                  <a:pt x="17873" y="17434"/>
                  <a:pt x="19352" y="17664"/>
                </a:cubicBezTo>
                <a:lnTo>
                  <a:pt x="19352" y="17534"/>
                </a:lnTo>
                <a:cubicBezTo>
                  <a:pt x="17923" y="17334"/>
                  <a:pt x="16375" y="16275"/>
                  <a:pt x="15845" y="15096"/>
                </a:cubicBezTo>
                <a:cubicBezTo>
                  <a:pt x="15575" y="14477"/>
                  <a:pt x="15446" y="13808"/>
                  <a:pt x="15466" y="13128"/>
                </a:cubicBezTo>
                <a:cubicBezTo>
                  <a:pt x="15466" y="13122"/>
                  <a:pt x="15466" y="13115"/>
                  <a:pt x="15466" y="13109"/>
                </a:cubicBezTo>
                <a:lnTo>
                  <a:pt x="15466" y="13109"/>
                </a:lnTo>
                <a:cubicBezTo>
                  <a:pt x="15516" y="13568"/>
                  <a:pt x="15635" y="14018"/>
                  <a:pt x="15825" y="14437"/>
                </a:cubicBezTo>
                <a:cubicBezTo>
                  <a:pt x="16365" y="15626"/>
                  <a:pt x="17923" y="16675"/>
                  <a:pt x="19372" y="16905"/>
                </a:cubicBezTo>
                <a:lnTo>
                  <a:pt x="19372" y="16775"/>
                </a:lnTo>
                <a:cubicBezTo>
                  <a:pt x="17963" y="16575"/>
                  <a:pt x="16455" y="15556"/>
                  <a:pt x="15935" y="14407"/>
                </a:cubicBezTo>
                <a:cubicBezTo>
                  <a:pt x="15675" y="13818"/>
                  <a:pt x="15546" y="13168"/>
                  <a:pt x="15565" y="12529"/>
                </a:cubicBezTo>
                <a:cubicBezTo>
                  <a:pt x="15565" y="12511"/>
                  <a:pt x="15566" y="12493"/>
                  <a:pt x="15566" y="12475"/>
                </a:cubicBezTo>
                <a:lnTo>
                  <a:pt x="15566" y="12475"/>
                </a:lnTo>
                <a:cubicBezTo>
                  <a:pt x="15569" y="12504"/>
                  <a:pt x="15572" y="12532"/>
                  <a:pt x="15575" y="12559"/>
                </a:cubicBezTo>
                <a:cubicBezTo>
                  <a:pt x="15625" y="12988"/>
                  <a:pt x="15745" y="13408"/>
                  <a:pt x="15925" y="13808"/>
                </a:cubicBezTo>
                <a:cubicBezTo>
                  <a:pt x="16465" y="14977"/>
                  <a:pt x="17953" y="15976"/>
                  <a:pt x="19372" y="16195"/>
                </a:cubicBezTo>
                <a:lnTo>
                  <a:pt x="19372" y="16075"/>
                </a:lnTo>
                <a:cubicBezTo>
                  <a:pt x="18003" y="15816"/>
                  <a:pt x="16535" y="14827"/>
                  <a:pt x="16035" y="13728"/>
                </a:cubicBezTo>
                <a:lnTo>
                  <a:pt x="16025" y="13728"/>
                </a:lnTo>
                <a:cubicBezTo>
                  <a:pt x="15765" y="13128"/>
                  <a:pt x="15635" y="12489"/>
                  <a:pt x="15655" y="11840"/>
                </a:cubicBezTo>
                <a:lnTo>
                  <a:pt x="15655" y="11840"/>
                </a:lnTo>
                <a:cubicBezTo>
                  <a:pt x="15705" y="12279"/>
                  <a:pt x="15825" y="12699"/>
                  <a:pt x="16005" y="13098"/>
                </a:cubicBezTo>
                <a:cubicBezTo>
                  <a:pt x="16525" y="14227"/>
                  <a:pt x="17973" y="15196"/>
                  <a:pt x="19362" y="15416"/>
                </a:cubicBezTo>
                <a:lnTo>
                  <a:pt x="19362" y="15286"/>
                </a:lnTo>
                <a:cubicBezTo>
                  <a:pt x="18023" y="15066"/>
                  <a:pt x="16624" y="14127"/>
                  <a:pt x="16125" y="13038"/>
                </a:cubicBezTo>
                <a:cubicBezTo>
                  <a:pt x="15872" y="12504"/>
                  <a:pt x="15752" y="11922"/>
                  <a:pt x="15755" y="11330"/>
                </a:cubicBezTo>
                <a:lnTo>
                  <a:pt x="15755" y="11330"/>
                </a:lnTo>
                <a:cubicBezTo>
                  <a:pt x="15809" y="11706"/>
                  <a:pt x="15925" y="12081"/>
                  <a:pt x="16085" y="12429"/>
                </a:cubicBezTo>
                <a:cubicBezTo>
                  <a:pt x="16634" y="13608"/>
                  <a:pt x="18093" y="14457"/>
                  <a:pt x="19342" y="14657"/>
                </a:cubicBezTo>
                <a:lnTo>
                  <a:pt x="19342" y="14537"/>
                </a:lnTo>
                <a:cubicBezTo>
                  <a:pt x="18063" y="14317"/>
                  <a:pt x="16704" y="13408"/>
                  <a:pt x="16215" y="12359"/>
                </a:cubicBezTo>
                <a:cubicBezTo>
                  <a:pt x="16005" y="11909"/>
                  <a:pt x="15885" y="11420"/>
                  <a:pt x="15855" y="10910"/>
                </a:cubicBezTo>
                <a:cubicBezTo>
                  <a:pt x="15866" y="10894"/>
                  <a:pt x="15875" y="10874"/>
                  <a:pt x="15881" y="10852"/>
                </a:cubicBezTo>
                <a:lnTo>
                  <a:pt x="15881" y="10852"/>
                </a:lnTo>
                <a:cubicBezTo>
                  <a:pt x="15942" y="11161"/>
                  <a:pt x="16040" y="11469"/>
                  <a:pt x="16175" y="11750"/>
                </a:cubicBezTo>
                <a:cubicBezTo>
                  <a:pt x="16674" y="12819"/>
                  <a:pt x="18023" y="13708"/>
                  <a:pt x="19342" y="13918"/>
                </a:cubicBezTo>
                <a:lnTo>
                  <a:pt x="19342" y="13788"/>
                </a:lnTo>
                <a:cubicBezTo>
                  <a:pt x="18083" y="13568"/>
                  <a:pt x="16794" y="12709"/>
                  <a:pt x="16305" y="11680"/>
                </a:cubicBezTo>
                <a:cubicBezTo>
                  <a:pt x="16135" y="11320"/>
                  <a:pt x="16025" y="10930"/>
                  <a:pt x="15975" y="10531"/>
                </a:cubicBezTo>
                <a:lnTo>
                  <a:pt x="16021" y="10399"/>
                </a:lnTo>
                <a:lnTo>
                  <a:pt x="16021" y="10399"/>
                </a:lnTo>
                <a:cubicBezTo>
                  <a:pt x="16072" y="10620"/>
                  <a:pt x="16159" y="10850"/>
                  <a:pt x="16265" y="11060"/>
                </a:cubicBezTo>
                <a:cubicBezTo>
                  <a:pt x="16744" y="12089"/>
                  <a:pt x="18053" y="12948"/>
                  <a:pt x="19332" y="13148"/>
                </a:cubicBezTo>
                <a:lnTo>
                  <a:pt x="19332" y="13028"/>
                </a:lnTo>
                <a:cubicBezTo>
                  <a:pt x="18123" y="12809"/>
                  <a:pt x="16864" y="11979"/>
                  <a:pt x="16395" y="10990"/>
                </a:cubicBezTo>
                <a:cubicBezTo>
                  <a:pt x="16265" y="10721"/>
                  <a:pt x="16175" y="10431"/>
                  <a:pt x="16115" y="10131"/>
                </a:cubicBezTo>
                <a:lnTo>
                  <a:pt x="16195" y="9911"/>
                </a:lnTo>
                <a:cubicBezTo>
                  <a:pt x="16196" y="9906"/>
                  <a:pt x="16198" y="9901"/>
                  <a:pt x="16200" y="9896"/>
                </a:cubicBezTo>
                <a:lnTo>
                  <a:pt x="16200" y="9896"/>
                </a:lnTo>
                <a:cubicBezTo>
                  <a:pt x="16201" y="9901"/>
                  <a:pt x="16203" y="9906"/>
                  <a:pt x="16205" y="9911"/>
                </a:cubicBezTo>
                <a:cubicBezTo>
                  <a:pt x="16255" y="10071"/>
                  <a:pt x="16315" y="10221"/>
                  <a:pt x="16385" y="10371"/>
                </a:cubicBezTo>
                <a:cubicBezTo>
                  <a:pt x="16914" y="11480"/>
                  <a:pt x="18213" y="12199"/>
                  <a:pt x="19372" y="12389"/>
                </a:cubicBezTo>
                <a:lnTo>
                  <a:pt x="19372" y="12259"/>
                </a:lnTo>
                <a:cubicBezTo>
                  <a:pt x="18263" y="12059"/>
                  <a:pt x="16994" y="11360"/>
                  <a:pt x="16495" y="10311"/>
                </a:cubicBezTo>
                <a:cubicBezTo>
                  <a:pt x="16395" y="10121"/>
                  <a:pt x="16325" y="9921"/>
                  <a:pt x="16265" y="9712"/>
                </a:cubicBezTo>
                <a:lnTo>
                  <a:pt x="16360" y="9465"/>
                </a:lnTo>
                <a:lnTo>
                  <a:pt x="16360" y="9465"/>
                </a:lnTo>
                <a:cubicBezTo>
                  <a:pt x="16388" y="9540"/>
                  <a:pt x="16417" y="9616"/>
                  <a:pt x="16455" y="9692"/>
                </a:cubicBezTo>
                <a:cubicBezTo>
                  <a:pt x="16974" y="10751"/>
                  <a:pt x="18233" y="11450"/>
                  <a:pt x="19352" y="11630"/>
                </a:cubicBezTo>
                <a:lnTo>
                  <a:pt x="19352" y="11510"/>
                </a:lnTo>
                <a:cubicBezTo>
                  <a:pt x="18283" y="11320"/>
                  <a:pt x="17084" y="10651"/>
                  <a:pt x="16585" y="9632"/>
                </a:cubicBezTo>
                <a:cubicBezTo>
                  <a:pt x="16525" y="9512"/>
                  <a:pt x="16475" y="9392"/>
                  <a:pt x="16435" y="9262"/>
                </a:cubicBezTo>
                <a:lnTo>
                  <a:pt x="16495" y="9092"/>
                </a:lnTo>
                <a:cubicBezTo>
                  <a:pt x="16515" y="9052"/>
                  <a:pt x="16525" y="9002"/>
                  <a:pt x="16545" y="8962"/>
                </a:cubicBezTo>
                <a:lnTo>
                  <a:pt x="16565" y="9002"/>
                </a:lnTo>
                <a:cubicBezTo>
                  <a:pt x="17064" y="10011"/>
                  <a:pt x="18273" y="10691"/>
                  <a:pt x="19352" y="10870"/>
                </a:cubicBezTo>
                <a:lnTo>
                  <a:pt x="19352" y="10751"/>
                </a:lnTo>
                <a:cubicBezTo>
                  <a:pt x="18313" y="10561"/>
                  <a:pt x="17164" y="9921"/>
                  <a:pt x="16674" y="8952"/>
                </a:cubicBezTo>
                <a:lnTo>
                  <a:pt x="16674" y="8942"/>
                </a:lnTo>
                <a:cubicBezTo>
                  <a:pt x="16644" y="8892"/>
                  <a:pt x="16624" y="8852"/>
                  <a:pt x="16604" y="8802"/>
                </a:cubicBezTo>
                <a:cubicBezTo>
                  <a:pt x="16643" y="8686"/>
                  <a:pt x="16691" y="8580"/>
                  <a:pt x="16731" y="8473"/>
                </a:cubicBezTo>
                <a:lnTo>
                  <a:pt x="16731" y="8473"/>
                </a:lnTo>
                <a:cubicBezTo>
                  <a:pt x="17272" y="9396"/>
                  <a:pt x="18377" y="9962"/>
                  <a:pt x="19352" y="10121"/>
                </a:cubicBezTo>
                <a:lnTo>
                  <a:pt x="19352" y="10001"/>
                </a:lnTo>
                <a:cubicBezTo>
                  <a:pt x="18383" y="9821"/>
                  <a:pt x="17284" y="9242"/>
                  <a:pt x="16784" y="8303"/>
                </a:cubicBezTo>
                <a:lnTo>
                  <a:pt x="16794" y="8303"/>
                </a:lnTo>
                <a:cubicBezTo>
                  <a:pt x="16792" y="8301"/>
                  <a:pt x="16790" y="8298"/>
                  <a:pt x="16788" y="8295"/>
                </a:cubicBezTo>
                <a:lnTo>
                  <a:pt x="16788" y="8295"/>
                </a:lnTo>
                <a:cubicBezTo>
                  <a:pt x="16836" y="8177"/>
                  <a:pt x="16875" y="8050"/>
                  <a:pt x="16924" y="7933"/>
                </a:cubicBezTo>
                <a:lnTo>
                  <a:pt x="16928" y="7923"/>
                </a:lnTo>
                <a:lnTo>
                  <a:pt x="16928" y="7923"/>
                </a:lnTo>
                <a:cubicBezTo>
                  <a:pt x="17480" y="8710"/>
                  <a:pt x="18460" y="9193"/>
                  <a:pt x="19352" y="9342"/>
                </a:cubicBezTo>
                <a:lnTo>
                  <a:pt x="19352" y="9212"/>
                </a:lnTo>
                <a:cubicBezTo>
                  <a:pt x="18473" y="9082"/>
                  <a:pt x="17484" y="8583"/>
                  <a:pt x="16974" y="7783"/>
                </a:cubicBezTo>
                <a:cubicBezTo>
                  <a:pt x="17012" y="7651"/>
                  <a:pt x="17059" y="7518"/>
                  <a:pt x="17098" y="7385"/>
                </a:cubicBezTo>
                <a:lnTo>
                  <a:pt x="17098" y="7385"/>
                </a:lnTo>
                <a:cubicBezTo>
                  <a:pt x="17100" y="7388"/>
                  <a:pt x="17102" y="7391"/>
                  <a:pt x="17104" y="7394"/>
                </a:cubicBezTo>
                <a:cubicBezTo>
                  <a:pt x="17644" y="8083"/>
                  <a:pt x="18533" y="8503"/>
                  <a:pt x="19352" y="8633"/>
                </a:cubicBezTo>
                <a:lnTo>
                  <a:pt x="19352" y="8513"/>
                </a:lnTo>
                <a:cubicBezTo>
                  <a:pt x="18544" y="8343"/>
                  <a:pt x="17666" y="7924"/>
                  <a:pt x="17156" y="7217"/>
                </a:cubicBezTo>
                <a:lnTo>
                  <a:pt x="17156" y="7217"/>
                </a:lnTo>
                <a:cubicBezTo>
                  <a:pt x="17195" y="7069"/>
                  <a:pt x="17235" y="6912"/>
                  <a:pt x="17274" y="6764"/>
                </a:cubicBezTo>
                <a:lnTo>
                  <a:pt x="17278" y="6750"/>
                </a:lnTo>
                <a:lnTo>
                  <a:pt x="17278" y="6750"/>
                </a:lnTo>
                <a:cubicBezTo>
                  <a:pt x="17807" y="7340"/>
                  <a:pt x="18609" y="7705"/>
                  <a:pt x="19352" y="7823"/>
                </a:cubicBezTo>
                <a:lnTo>
                  <a:pt x="19352" y="7703"/>
                </a:lnTo>
                <a:cubicBezTo>
                  <a:pt x="18613" y="7604"/>
                  <a:pt x="17813" y="7224"/>
                  <a:pt x="17314" y="6615"/>
                </a:cubicBezTo>
                <a:cubicBezTo>
                  <a:pt x="17354" y="6455"/>
                  <a:pt x="17384" y="6295"/>
                  <a:pt x="17414" y="6125"/>
                </a:cubicBezTo>
                <a:cubicBezTo>
                  <a:pt x="17415" y="6119"/>
                  <a:pt x="17416" y="6114"/>
                  <a:pt x="17417" y="6108"/>
                </a:cubicBezTo>
                <a:lnTo>
                  <a:pt x="17417" y="6108"/>
                </a:lnTo>
                <a:lnTo>
                  <a:pt x="17434" y="6125"/>
                </a:lnTo>
                <a:cubicBezTo>
                  <a:pt x="17953" y="6674"/>
                  <a:pt x="18692" y="6984"/>
                  <a:pt x="19382" y="7094"/>
                </a:cubicBezTo>
                <a:lnTo>
                  <a:pt x="19382" y="6974"/>
                </a:lnTo>
                <a:cubicBezTo>
                  <a:pt x="18673" y="6864"/>
                  <a:pt x="17933" y="6535"/>
                  <a:pt x="17444" y="5975"/>
                </a:cubicBezTo>
                <a:lnTo>
                  <a:pt x="17434" y="5975"/>
                </a:lnTo>
                <a:cubicBezTo>
                  <a:pt x="17453" y="5861"/>
                  <a:pt x="17472" y="5756"/>
                  <a:pt x="17482" y="5643"/>
                </a:cubicBezTo>
                <a:lnTo>
                  <a:pt x="17482" y="5643"/>
                </a:lnTo>
                <a:cubicBezTo>
                  <a:pt x="17483" y="5641"/>
                  <a:pt x="17483" y="5638"/>
                  <a:pt x="17484" y="5635"/>
                </a:cubicBezTo>
                <a:cubicBezTo>
                  <a:pt x="17493" y="5572"/>
                  <a:pt x="17502" y="5509"/>
                  <a:pt x="17511" y="5453"/>
                </a:cubicBezTo>
                <a:lnTo>
                  <a:pt x="17511" y="5453"/>
                </a:lnTo>
                <a:cubicBezTo>
                  <a:pt x="18009" y="5938"/>
                  <a:pt x="18656" y="6265"/>
                  <a:pt x="19352" y="6365"/>
                </a:cubicBezTo>
                <a:lnTo>
                  <a:pt x="19352" y="6235"/>
                </a:lnTo>
                <a:cubicBezTo>
                  <a:pt x="18712" y="6115"/>
                  <a:pt x="18003" y="5805"/>
                  <a:pt x="17534" y="5286"/>
                </a:cubicBezTo>
                <a:cubicBezTo>
                  <a:pt x="17534" y="5240"/>
                  <a:pt x="17542" y="5203"/>
                  <a:pt x="17543" y="5167"/>
                </a:cubicBezTo>
                <a:lnTo>
                  <a:pt x="17543" y="5167"/>
                </a:lnTo>
                <a:cubicBezTo>
                  <a:pt x="17543" y="5167"/>
                  <a:pt x="17544" y="5166"/>
                  <a:pt x="17544" y="5166"/>
                </a:cubicBezTo>
                <a:lnTo>
                  <a:pt x="17544" y="5156"/>
                </a:lnTo>
                <a:cubicBezTo>
                  <a:pt x="17564" y="5026"/>
                  <a:pt x="17584" y="4896"/>
                  <a:pt x="17594" y="4766"/>
                </a:cubicBezTo>
                <a:lnTo>
                  <a:pt x="17594" y="4746"/>
                </a:lnTo>
                <a:cubicBezTo>
                  <a:pt x="18073" y="5206"/>
                  <a:pt x="18692" y="5506"/>
                  <a:pt x="19352" y="5595"/>
                </a:cubicBezTo>
                <a:lnTo>
                  <a:pt x="19352" y="5476"/>
                </a:lnTo>
                <a:cubicBezTo>
                  <a:pt x="18692" y="5376"/>
                  <a:pt x="18083" y="5066"/>
                  <a:pt x="17624" y="4586"/>
                </a:cubicBezTo>
                <a:cubicBezTo>
                  <a:pt x="17644" y="4467"/>
                  <a:pt x="17653" y="4347"/>
                  <a:pt x="17663" y="4237"/>
                </a:cubicBezTo>
                <a:cubicBezTo>
                  <a:pt x="17673" y="4167"/>
                  <a:pt x="17673" y="4107"/>
                  <a:pt x="17683" y="4047"/>
                </a:cubicBezTo>
                <a:lnTo>
                  <a:pt x="17683" y="4046"/>
                </a:lnTo>
                <a:lnTo>
                  <a:pt x="17683" y="4046"/>
                </a:lnTo>
                <a:cubicBezTo>
                  <a:pt x="18142" y="4481"/>
                  <a:pt x="18727" y="4757"/>
                  <a:pt x="19342" y="4836"/>
                </a:cubicBezTo>
                <a:lnTo>
                  <a:pt x="19342" y="4716"/>
                </a:lnTo>
                <a:cubicBezTo>
                  <a:pt x="18722" y="4626"/>
                  <a:pt x="18153" y="4337"/>
                  <a:pt x="17713" y="3897"/>
                </a:cubicBezTo>
                <a:lnTo>
                  <a:pt x="17703" y="3887"/>
                </a:lnTo>
                <a:lnTo>
                  <a:pt x="17699" y="3883"/>
                </a:lnTo>
                <a:lnTo>
                  <a:pt x="17699" y="3883"/>
                </a:lnTo>
                <a:cubicBezTo>
                  <a:pt x="17707" y="3851"/>
                  <a:pt x="17713" y="3821"/>
                  <a:pt x="17713" y="3797"/>
                </a:cubicBezTo>
                <a:cubicBezTo>
                  <a:pt x="17743" y="3657"/>
                  <a:pt x="17763" y="3517"/>
                  <a:pt x="17773" y="3378"/>
                </a:cubicBezTo>
                <a:lnTo>
                  <a:pt x="17773" y="3348"/>
                </a:lnTo>
                <a:lnTo>
                  <a:pt x="17783" y="3358"/>
                </a:lnTo>
                <a:cubicBezTo>
                  <a:pt x="18213" y="3757"/>
                  <a:pt x="18762" y="4027"/>
                  <a:pt x="19362" y="4107"/>
                </a:cubicBezTo>
                <a:lnTo>
                  <a:pt x="19362" y="3977"/>
                </a:lnTo>
                <a:cubicBezTo>
                  <a:pt x="18772" y="3897"/>
                  <a:pt x="18223" y="3627"/>
                  <a:pt x="17803" y="3208"/>
                </a:cubicBezTo>
                <a:lnTo>
                  <a:pt x="17803" y="3198"/>
                </a:lnTo>
                <a:lnTo>
                  <a:pt x="17798" y="3192"/>
                </a:lnTo>
                <a:lnTo>
                  <a:pt x="17798" y="3192"/>
                </a:lnTo>
                <a:cubicBezTo>
                  <a:pt x="17812" y="3110"/>
                  <a:pt x="17820" y="3027"/>
                  <a:pt x="17828" y="2945"/>
                </a:cubicBezTo>
                <a:lnTo>
                  <a:pt x="17828" y="2945"/>
                </a:lnTo>
                <a:cubicBezTo>
                  <a:pt x="17833" y="2923"/>
                  <a:pt x="17838" y="2901"/>
                  <a:pt x="17843" y="2878"/>
                </a:cubicBezTo>
                <a:cubicBezTo>
                  <a:pt x="17853" y="2808"/>
                  <a:pt x="17863" y="2748"/>
                  <a:pt x="17873" y="2678"/>
                </a:cubicBezTo>
                <a:cubicBezTo>
                  <a:pt x="17874" y="2674"/>
                  <a:pt x="17874" y="2671"/>
                  <a:pt x="17875" y="2667"/>
                </a:cubicBezTo>
                <a:lnTo>
                  <a:pt x="17875" y="2667"/>
                </a:lnTo>
                <a:cubicBezTo>
                  <a:pt x="18290" y="3026"/>
                  <a:pt x="18792" y="3249"/>
                  <a:pt x="19342" y="3328"/>
                </a:cubicBezTo>
                <a:lnTo>
                  <a:pt x="19342" y="3198"/>
                </a:lnTo>
                <a:cubicBezTo>
                  <a:pt x="18792" y="3128"/>
                  <a:pt x="18293" y="2888"/>
                  <a:pt x="17903" y="2518"/>
                </a:cubicBezTo>
                <a:cubicBezTo>
                  <a:pt x="17896" y="2512"/>
                  <a:pt x="17894" y="2509"/>
                  <a:pt x="17894" y="2509"/>
                </a:cubicBezTo>
                <a:lnTo>
                  <a:pt x="17894" y="2509"/>
                </a:lnTo>
                <a:cubicBezTo>
                  <a:pt x="17895" y="2484"/>
                  <a:pt x="17901" y="2455"/>
                  <a:pt x="17903" y="2430"/>
                </a:cubicBezTo>
                <a:lnTo>
                  <a:pt x="17903" y="2430"/>
                </a:lnTo>
                <a:cubicBezTo>
                  <a:pt x="17903" y="2429"/>
                  <a:pt x="17903" y="2429"/>
                  <a:pt x="17903" y="2429"/>
                </a:cubicBezTo>
                <a:cubicBezTo>
                  <a:pt x="17923" y="2281"/>
                  <a:pt x="17943" y="2133"/>
                  <a:pt x="17962" y="1986"/>
                </a:cubicBezTo>
                <a:lnTo>
                  <a:pt x="17962" y="1986"/>
                </a:lnTo>
                <a:cubicBezTo>
                  <a:pt x="18349" y="2326"/>
                  <a:pt x="18831" y="2540"/>
                  <a:pt x="19342" y="2608"/>
                </a:cubicBezTo>
                <a:lnTo>
                  <a:pt x="19342" y="2478"/>
                </a:lnTo>
                <a:cubicBezTo>
                  <a:pt x="18832" y="2409"/>
                  <a:pt x="18363" y="2169"/>
                  <a:pt x="17993" y="1819"/>
                </a:cubicBezTo>
                <a:lnTo>
                  <a:pt x="17986" y="1812"/>
                </a:lnTo>
                <a:lnTo>
                  <a:pt x="17986" y="1812"/>
                </a:lnTo>
                <a:cubicBezTo>
                  <a:pt x="18003" y="1726"/>
                  <a:pt x="18012" y="1633"/>
                  <a:pt x="18020" y="1539"/>
                </a:cubicBezTo>
                <a:lnTo>
                  <a:pt x="18020" y="1539"/>
                </a:lnTo>
                <a:cubicBezTo>
                  <a:pt x="18021" y="1533"/>
                  <a:pt x="18022" y="1526"/>
                  <a:pt x="18023" y="1519"/>
                </a:cubicBezTo>
                <a:cubicBezTo>
                  <a:pt x="18043" y="1439"/>
                  <a:pt x="18053" y="1370"/>
                  <a:pt x="18063" y="1300"/>
                </a:cubicBezTo>
                <a:cubicBezTo>
                  <a:pt x="18064" y="1293"/>
                  <a:pt x="18065" y="1287"/>
                  <a:pt x="18066" y="1282"/>
                </a:cubicBezTo>
                <a:lnTo>
                  <a:pt x="18066" y="1282"/>
                </a:lnTo>
                <a:cubicBezTo>
                  <a:pt x="18435" y="1590"/>
                  <a:pt x="18883" y="1789"/>
                  <a:pt x="19362" y="1849"/>
                </a:cubicBezTo>
                <a:lnTo>
                  <a:pt x="19362" y="1729"/>
                </a:lnTo>
                <a:cubicBezTo>
                  <a:pt x="18882" y="1669"/>
                  <a:pt x="18433" y="1459"/>
                  <a:pt x="18083" y="1130"/>
                </a:cubicBezTo>
                <a:cubicBezTo>
                  <a:pt x="18083" y="1106"/>
                  <a:pt x="18083" y="1083"/>
                  <a:pt x="18083" y="1060"/>
                </a:cubicBezTo>
                <a:cubicBezTo>
                  <a:pt x="18084" y="1051"/>
                  <a:pt x="18085" y="1042"/>
                  <a:pt x="18086" y="1033"/>
                </a:cubicBezTo>
                <a:lnTo>
                  <a:pt x="18086" y="1033"/>
                </a:lnTo>
                <a:cubicBezTo>
                  <a:pt x="18110" y="911"/>
                  <a:pt x="18127" y="789"/>
                  <a:pt x="18138" y="666"/>
                </a:cubicBezTo>
                <a:lnTo>
                  <a:pt x="18138" y="666"/>
                </a:lnTo>
                <a:cubicBezTo>
                  <a:pt x="18142" y="645"/>
                  <a:pt x="18147" y="623"/>
                  <a:pt x="18153" y="600"/>
                </a:cubicBezTo>
                <a:cubicBezTo>
                  <a:pt x="18155" y="592"/>
                  <a:pt x="18156" y="583"/>
                  <a:pt x="18158" y="575"/>
                </a:cubicBezTo>
                <a:lnTo>
                  <a:pt x="18158" y="575"/>
                </a:lnTo>
                <a:cubicBezTo>
                  <a:pt x="18497" y="862"/>
                  <a:pt x="18915" y="1050"/>
                  <a:pt x="19362" y="1100"/>
                </a:cubicBezTo>
                <a:lnTo>
                  <a:pt x="19362" y="970"/>
                </a:lnTo>
                <a:cubicBezTo>
                  <a:pt x="18922" y="920"/>
                  <a:pt x="18513" y="740"/>
                  <a:pt x="18183" y="450"/>
                </a:cubicBezTo>
                <a:lnTo>
                  <a:pt x="18183" y="440"/>
                </a:lnTo>
                <a:cubicBezTo>
                  <a:pt x="18181" y="440"/>
                  <a:pt x="18179" y="440"/>
                  <a:pt x="18177" y="439"/>
                </a:cubicBezTo>
                <a:lnTo>
                  <a:pt x="18177" y="439"/>
                </a:lnTo>
                <a:cubicBezTo>
                  <a:pt x="18194" y="338"/>
                  <a:pt x="18204" y="244"/>
                  <a:pt x="18213" y="151"/>
                </a:cubicBezTo>
                <a:cubicBezTo>
                  <a:pt x="18213" y="124"/>
                  <a:pt x="18217" y="98"/>
                  <a:pt x="18220" y="74"/>
                </a:cubicBezTo>
                <a:lnTo>
                  <a:pt x="18220" y="74"/>
                </a:lnTo>
                <a:cubicBezTo>
                  <a:pt x="18224" y="57"/>
                  <a:pt x="18228" y="39"/>
                  <a:pt x="18233" y="21"/>
                </a:cubicBezTo>
                <a:lnTo>
                  <a:pt x="18103" y="21"/>
                </a:lnTo>
                <a:cubicBezTo>
                  <a:pt x="18103" y="24"/>
                  <a:pt x="18103" y="27"/>
                  <a:pt x="18103" y="31"/>
                </a:cubicBezTo>
                <a:lnTo>
                  <a:pt x="18023" y="31"/>
                </a:lnTo>
                <a:lnTo>
                  <a:pt x="18023" y="41"/>
                </a:lnTo>
                <a:lnTo>
                  <a:pt x="17856" y="41"/>
                </a:lnTo>
                <a:cubicBezTo>
                  <a:pt x="17854" y="34"/>
                  <a:pt x="17853" y="28"/>
                  <a:pt x="17853" y="21"/>
                </a:cubicBezTo>
                <a:lnTo>
                  <a:pt x="17683" y="21"/>
                </a:lnTo>
                <a:cubicBezTo>
                  <a:pt x="17676" y="30"/>
                  <a:pt x="17670" y="40"/>
                  <a:pt x="17664" y="51"/>
                </a:cubicBezTo>
                <a:lnTo>
                  <a:pt x="17554" y="51"/>
                </a:lnTo>
                <a:lnTo>
                  <a:pt x="17554" y="31"/>
                </a:lnTo>
                <a:lnTo>
                  <a:pt x="17554" y="21"/>
                </a:lnTo>
                <a:cubicBezTo>
                  <a:pt x="17554" y="21"/>
                  <a:pt x="17554" y="11"/>
                  <a:pt x="17554" y="11"/>
                </a:cubicBezTo>
                <a:lnTo>
                  <a:pt x="17544" y="31"/>
                </a:lnTo>
                <a:lnTo>
                  <a:pt x="17534" y="31"/>
                </a:lnTo>
                <a:cubicBezTo>
                  <a:pt x="17534" y="31"/>
                  <a:pt x="17534" y="21"/>
                  <a:pt x="17534" y="21"/>
                </a:cubicBezTo>
                <a:cubicBezTo>
                  <a:pt x="17534" y="21"/>
                  <a:pt x="17534" y="11"/>
                  <a:pt x="17534" y="11"/>
                </a:cubicBezTo>
                <a:cubicBezTo>
                  <a:pt x="17534" y="11"/>
                  <a:pt x="17534" y="1"/>
                  <a:pt x="17534" y="1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" name="Google Shape;445;p46"/>
          <p:cNvSpPr/>
          <p:nvPr/>
        </p:nvSpPr>
        <p:spPr>
          <a:xfrm>
            <a:off x="2" y="-24876"/>
            <a:ext cx="805235" cy="858764"/>
          </a:xfrm>
          <a:custGeom>
            <a:rect b="b" l="l" r="r" t="t"/>
            <a:pathLst>
              <a:path extrusionOk="0" h="18593" w="17435">
                <a:moveTo>
                  <a:pt x="1" y="11"/>
                </a:moveTo>
                <a:lnTo>
                  <a:pt x="31" y="40"/>
                </a:lnTo>
                <a:lnTo>
                  <a:pt x="71" y="30"/>
                </a:lnTo>
                <a:lnTo>
                  <a:pt x="91" y="21"/>
                </a:lnTo>
                <a:lnTo>
                  <a:pt x="91" y="21"/>
                </a:lnTo>
                <a:cubicBezTo>
                  <a:pt x="81" y="50"/>
                  <a:pt x="91" y="80"/>
                  <a:pt x="111" y="110"/>
                </a:cubicBezTo>
                <a:cubicBezTo>
                  <a:pt x="135" y="135"/>
                  <a:pt x="174" y="153"/>
                  <a:pt x="209" y="153"/>
                </a:cubicBezTo>
                <a:cubicBezTo>
                  <a:pt x="216" y="153"/>
                  <a:pt x="224" y="152"/>
                  <a:pt x="231" y="150"/>
                </a:cubicBezTo>
                <a:cubicBezTo>
                  <a:pt x="400" y="140"/>
                  <a:pt x="570" y="100"/>
                  <a:pt x="730" y="40"/>
                </a:cubicBezTo>
                <a:cubicBezTo>
                  <a:pt x="770" y="30"/>
                  <a:pt x="810" y="21"/>
                  <a:pt x="840" y="11"/>
                </a:cubicBezTo>
                <a:lnTo>
                  <a:pt x="351" y="11"/>
                </a:lnTo>
                <a:cubicBezTo>
                  <a:pt x="311" y="21"/>
                  <a:pt x="281" y="21"/>
                  <a:pt x="241" y="21"/>
                </a:cubicBezTo>
                <a:lnTo>
                  <a:pt x="221" y="21"/>
                </a:lnTo>
                <a:cubicBezTo>
                  <a:pt x="221" y="21"/>
                  <a:pt x="221" y="21"/>
                  <a:pt x="221" y="11"/>
                </a:cubicBezTo>
                <a:close/>
                <a:moveTo>
                  <a:pt x="1799" y="180"/>
                </a:moveTo>
                <a:lnTo>
                  <a:pt x="1849" y="190"/>
                </a:lnTo>
                <a:cubicBezTo>
                  <a:pt x="1859" y="194"/>
                  <a:pt x="1870" y="199"/>
                  <a:pt x="1880" y="203"/>
                </a:cubicBezTo>
                <a:lnTo>
                  <a:pt x="1880" y="203"/>
                </a:lnTo>
                <a:cubicBezTo>
                  <a:pt x="1853" y="195"/>
                  <a:pt x="1826" y="187"/>
                  <a:pt x="1799" y="180"/>
                </a:cubicBezTo>
                <a:close/>
                <a:moveTo>
                  <a:pt x="1130" y="11"/>
                </a:moveTo>
                <a:cubicBezTo>
                  <a:pt x="1360" y="40"/>
                  <a:pt x="1579" y="100"/>
                  <a:pt x="1799" y="180"/>
                </a:cubicBezTo>
                <a:cubicBezTo>
                  <a:pt x="1639" y="140"/>
                  <a:pt x="1479" y="120"/>
                  <a:pt x="1310" y="110"/>
                </a:cubicBezTo>
                <a:cubicBezTo>
                  <a:pt x="1180" y="110"/>
                  <a:pt x="1060" y="140"/>
                  <a:pt x="940" y="180"/>
                </a:cubicBezTo>
                <a:cubicBezTo>
                  <a:pt x="520" y="330"/>
                  <a:pt x="361" y="380"/>
                  <a:pt x="301" y="400"/>
                </a:cubicBezTo>
                <a:cubicBezTo>
                  <a:pt x="241" y="420"/>
                  <a:pt x="241" y="420"/>
                  <a:pt x="221" y="450"/>
                </a:cubicBezTo>
                <a:cubicBezTo>
                  <a:pt x="191" y="480"/>
                  <a:pt x="151" y="510"/>
                  <a:pt x="111" y="540"/>
                </a:cubicBezTo>
                <a:cubicBezTo>
                  <a:pt x="81" y="530"/>
                  <a:pt x="51" y="520"/>
                  <a:pt x="11" y="520"/>
                </a:cubicBezTo>
                <a:lnTo>
                  <a:pt x="11" y="640"/>
                </a:lnTo>
                <a:cubicBezTo>
                  <a:pt x="41" y="640"/>
                  <a:pt x="61" y="650"/>
                  <a:pt x="81" y="660"/>
                </a:cubicBezTo>
                <a:lnTo>
                  <a:pt x="121" y="690"/>
                </a:lnTo>
                <a:lnTo>
                  <a:pt x="151" y="660"/>
                </a:lnTo>
                <a:cubicBezTo>
                  <a:pt x="211" y="630"/>
                  <a:pt x="271" y="580"/>
                  <a:pt x="321" y="530"/>
                </a:cubicBezTo>
                <a:lnTo>
                  <a:pt x="341" y="520"/>
                </a:lnTo>
                <a:cubicBezTo>
                  <a:pt x="400" y="500"/>
                  <a:pt x="560" y="450"/>
                  <a:pt x="980" y="300"/>
                </a:cubicBezTo>
                <a:cubicBezTo>
                  <a:pt x="1090" y="260"/>
                  <a:pt x="1200" y="240"/>
                  <a:pt x="1320" y="240"/>
                </a:cubicBezTo>
                <a:cubicBezTo>
                  <a:pt x="1629" y="260"/>
                  <a:pt x="1939" y="330"/>
                  <a:pt x="2239" y="440"/>
                </a:cubicBezTo>
                <a:cubicBezTo>
                  <a:pt x="2588" y="570"/>
                  <a:pt x="2958" y="650"/>
                  <a:pt x="3338" y="670"/>
                </a:cubicBezTo>
                <a:cubicBezTo>
                  <a:pt x="3478" y="670"/>
                  <a:pt x="3617" y="650"/>
                  <a:pt x="3747" y="620"/>
                </a:cubicBezTo>
                <a:cubicBezTo>
                  <a:pt x="4157" y="500"/>
                  <a:pt x="4447" y="300"/>
                  <a:pt x="4626" y="11"/>
                </a:cubicBezTo>
                <a:lnTo>
                  <a:pt x="4467" y="11"/>
                </a:lnTo>
                <a:cubicBezTo>
                  <a:pt x="4287" y="260"/>
                  <a:pt x="4017" y="430"/>
                  <a:pt x="3707" y="500"/>
                </a:cubicBezTo>
                <a:cubicBezTo>
                  <a:pt x="3587" y="530"/>
                  <a:pt x="3458" y="540"/>
                  <a:pt x="3338" y="540"/>
                </a:cubicBezTo>
                <a:cubicBezTo>
                  <a:pt x="3038" y="530"/>
                  <a:pt x="2738" y="480"/>
                  <a:pt x="2459" y="380"/>
                </a:cubicBezTo>
                <a:lnTo>
                  <a:pt x="2368" y="352"/>
                </a:lnTo>
                <a:lnTo>
                  <a:pt x="2368" y="352"/>
                </a:lnTo>
                <a:cubicBezTo>
                  <a:pt x="2398" y="358"/>
                  <a:pt x="2428" y="364"/>
                  <a:pt x="2459" y="370"/>
                </a:cubicBezTo>
                <a:cubicBezTo>
                  <a:pt x="2598" y="410"/>
                  <a:pt x="2748" y="430"/>
                  <a:pt x="2898" y="430"/>
                </a:cubicBezTo>
                <a:cubicBezTo>
                  <a:pt x="3018" y="430"/>
                  <a:pt x="3138" y="410"/>
                  <a:pt x="3248" y="380"/>
                </a:cubicBezTo>
                <a:cubicBezTo>
                  <a:pt x="3517" y="320"/>
                  <a:pt x="3747" y="190"/>
                  <a:pt x="3937" y="11"/>
                </a:cubicBezTo>
                <a:lnTo>
                  <a:pt x="3757" y="11"/>
                </a:lnTo>
                <a:cubicBezTo>
                  <a:pt x="3597" y="130"/>
                  <a:pt x="3418" y="220"/>
                  <a:pt x="3218" y="260"/>
                </a:cubicBezTo>
                <a:cubicBezTo>
                  <a:pt x="3118" y="290"/>
                  <a:pt x="3008" y="300"/>
                  <a:pt x="2898" y="300"/>
                </a:cubicBezTo>
                <a:cubicBezTo>
                  <a:pt x="2657" y="291"/>
                  <a:pt x="2417" y="247"/>
                  <a:pt x="2184" y="170"/>
                </a:cubicBezTo>
                <a:lnTo>
                  <a:pt x="2184" y="170"/>
                </a:lnTo>
                <a:cubicBezTo>
                  <a:pt x="2276" y="183"/>
                  <a:pt x="2367" y="190"/>
                  <a:pt x="2459" y="190"/>
                </a:cubicBezTo>
                <a:cubicBezTo>
                  <a:pt x="2568" y="190"/>
                  <a:pt x="2668" y="180"/>
                  <a:pt x="2768" y="160"/>
                </a:cubicBezTo>
                <a:cubicBezTo>
                  <a:pt x="2898" y="130"/>
                  <a:pt x="3028" y="80"/>
                  <a:pt x="3158" y="11"/>
                </a:cubicBezTo>
                <a:lnTo>
                  <a:pt x="2828" y="11"/>
                </a:lnTo>
                <a:lnTo>
                  <a:pt x="2728" y="40"/>
                </a:lnTo>
                <a:cubicBezTo>
                  <a:pt x="2648" y="60"/>
                  <a:pt x="2558" y="70"/>
                  <a:pt x="2459" y="70"/>
                </a:cubicBezTo>
                <a:cubicBezTo>
                  <a:pt x="2319" y="70"/>
                  <a:pt x="2179" y="50"/>
                  <a:pt x="2039" y="11"/>
                </a:cubicBezTo>
                <a:close/>
                <a:moveTo>
                  <a:pt x="5226" y="1"/>
                </a:moveTo>
                <a:lnTo>
                  <a:pt x="5096" y="11"/>
                </a:lnTo>
                <a:cubicBezTo>
                  <a:pt x="4946" y="360"/>
                  <a:pt x="4656" y="590"/>
                  <a:pt x="4197" y="720"/>
                </a:cubicBezTo>
                <a:cubicBezTo>
                  <a:pt x="4027" y="770"/>
                  <a:pt x="3847" y="800"/>
                  <a:pt x="3667" y="800"/>
                </a:cubicBezTo>
                <a:cubicBezTo>
                  <a:pt x="3278" y="780"/>
                  <a:pt x="2888" y="710"/>
                  <a:pt x="2518" y="600"/>
                </a:cubicBezTo>
                <a:cubicBezTo>
                  <a:pt x="2169" y="500"/>
                  <a:pt x="1809" y="430"/>
                  <a:pt x="1439" y="420"/>
                </a:cubicBezTo>
                <a:cubicBezTo>
                  <a:pt x="1350" y="420"/>
                  <a:pt x="1260" y="420"/>
                  <a:pt x="1170" y="440"/>
                </a:cubicBezTo>
                <a:cubicBezTo>
                  <a:pt x="381" y="560"/>
                  <a:pt x="321" y="680"/>
                  <a:pt x="291" y="890"/>
                </a:cubicBezTo>
                <a:cubicBezTo>
                  <a:pt x="281" y="1010"/>
                  <a:pt x="231" y="1109"/>
                  <a:pt x="151" y="1189"/>
                </a:cubicBezTo>
                <a:cubicBezTo>
                  <a:pt x="136" y="1186"/>
                  <a:pt x="121" y="1185"/>
                  <a:pt x="107" y="1185"/>
                </a:cubicBezTo>
                <a:cubicBezTo>
                  <a:pt x="72" y="1185"/>
                  <a:pt x="39" y="1192"/>
                  <a:pt x="11" y="1199"/>
                </a:cubicBezTo>
                <a:lnTo>
                  <a:pt x="11" y="1319"/>
                </a:lnTo>
                <a:cubicBezTo>
                  <a:pt x="41" y="1309"/>
                  <a:pt x="81" y="1309"/>
                  <a:pt x="111" y="1309"/>
                </a:cubicBezTo>
                <a:lnTo>
                  <a:pt x="151" y="1309"/>
                </a:lnTo>
                <a:lnTo>
                  <a:pt x="181" y="1319"/>
                </a:lnTo>
                <a:lnTo>
                  <a:pt x="211" y="1289"/>
                </a:lnTo>
                <a:cubicBezTo>
                  <a:pt x="321" y="1189"/>
                  <a:pt x="400" y="1060"/>
                  <a:pt x="410" y="910"/>
                </a:cubicBezTo>
                <a:cubicBezTo>
                  <a:pt x="440" y="760"/>
                  <a:pt x="450" y="670"/>
                  <a:pt x="1190" y="550"/>
                </a:cubicBezTo>
                <a:cubicBezTo>
                  <a:pt x="1270" y="540"/>
                  <a:pt x="1360" y="540"/>
                  <a:pt x="1439" y="540"/>
                </a:cubicBezTo>
                <a:cubicBezTo>
                  <a:pt x="1799" y="550"/>
                  <a:pt x="2149" y="610"/>
                  <a:pt x="2488" y="720"/>
                </a:cubicBezTo>
                <a:cubicBezTo>
                  <a:pt x="2868" y="830"/>
                  <a:pt x="3268" y="900"/>
                  <a:pt x="3667" y="910"/>
                </a:cubicBezTo>
                <a:cubicBezTo>
                  <a:pt x="3692" y="911"/>
                  <a:pt x="3716" y="912"/>
                  <a:pt x="3741" y="912"/>
                </a:cubicBezTo>
                <a:cubicBezTo>
                  <a:pt x="3906" y="912"/>
                  <a:pt x="4070" y="883"/>
                  <a:pt x="4227" y="840"/>
                </a:cubicBezTo>
                <a:cubicBezTo>
                  <a:pt x="4736" y="690"/>
                  <a:pt x="5076" y="410"/>
                  <a:pt x="5226" y="1"/>
                </a:cubicBezTo>
                <a:close/>
                <a:moveTo>
                  <a:pt x="5675" y="11"/>
                </a:moveTo>
                <a:cubicBezTo>
                  <a:pt x="5576" y="480"/>
                  <a:pt x="5246" y="790"/>
                  <a:pt x="4676" y="950"/>
                </a:cubicBezTo>
                <a:cubicBezTo>
                  <a:pt x="4487" y="1010"/>
                  <a:pt x="4297" y="1040"/>
                  <a:pt x="4097" y="1040"/>
                </a:cubicBezTo>
                <a:cubicBezTo>
                  <a:pt x="3697" y="1020"/>
                  <a:pt x="3308" y="960"/>
                  <a:pt x="2928" y="850"/>
                </a:cubicBezTo>
                <a:cubicBezTo>
                  <a:pt x="2558" y="740"/>
                  <a:pt x="2179" y="680"/>
                  <a:pt x="1799" y="670"/>
                </a:cubicBezTo>
                <a:cubicBezTo>
                  <a:pt x="1776" y="668"/>
                  <a:pt x="1753" y="667"/>
                  <a:pt x="1729" y="667"/>
                </a:cubicBezTo>
                <a:cubicBezTo>
                  <a:pt x="1620" y="667"/>
                  <a:pt x="1506" y="685"/>
                  <a:pt x="1400" y="710"/>
                </a:cubicBezTo>
                <a:cubicBezTo>
                  <a:pt x="540" y="890"/>
                  <a:pt x="460" y="1089"/>
                  <a:pt x="390" y="1399"/>
                </a:cubicBezTo>
                <a:cubicBezTo>
                  <a:pt x="371" y="1559"/>
                  <a:pt x="301" y="1719"/>
                  <a:pt x="201" y="1839"/>
                </a:cubicBezTo>
                <a:cubicBezTo>
                  <a:pt x="131" y="1849"/>
                  <a:pt x="71" y="1869"/>
                  <a:pt x="11" y="1899"/>
                </a:cubicBezTo>
                <a:lnTo>
                  <a:pt x="11" y="2029"/>
                </a:lnTo>
                <a:cubicBezTo>
                  <a:pt x="81" y="1999"/>
                  <a:pt x="161" y="1979"/>
                  <a:pt x="231" y="1959"/>
                </a:cubicBezTo>
                <a:lnTo>
                  <a:pt x="261" y="1959"/>
                </a:lnTo>
                <a:lnTo>
                  <a:pt x="281" y="1939"/>
                </a:lnTo>
                <a:cubicBezTo>
                  <a:pt x="400" y="1799"/>
                  <a:pt x="490" y="1619"/>
                  <a:pt x="520" y="1429"/>
                </a:cubicBezTo>
                <a:cubicBezTo>
                  <a:pt x="570" y="1179"/>
                  <a:pt x="600" y="1010"/>
                  <a:pt x="1429" y="830"/>
                </a:cubicBezTo>
                <a:cubicBezTo>
                  <a:pt x="1549" y="800"/>
                  <a:pt x="1679" y="790"/>
                  <a:pt x="1799" y="790"/>
                </a:cubicBezTo>
                <a:cubicBezTo>
                  <a:pt x="2179" y="810"/>
                  <a:pt x="2538" y="870"/>
                  <a:pt x="2898" y="970"/>
                </a:cubicBezTo>
                <a:cubicBezTo>
                  <a:pt x="3298" y="1089"/>
                  <a:pt x="3697" y="1149"/>
                  <a:pt x="4107" y="1169"/>
                </a:cubicBezTo>
                <a:cubicBezTo>
                  <a:pt x="4317" y="1169"/>
                  <a:pt x="4527" y="1139"/>
                  <a:pt x="4736" y="1079"/>
                </a:cubicBezTo>
                <a:cubicBezTo>
                  <a:pt x="5346" y="900"/>
                  <a:pt x="5705" y="540"/>
                  <a:pt x="5825" y="21"/>
                </a:cubicBezTo>
                <a:lnTo>
                  <a:pt x="5675" y="11"/>
                </a:lnTo>
                <a:close/>
                <a:moveTo>
                  <a:pt x="6235" y="11"/>
                </a:moveTo>
                <a:cubicBezTo>
                  <a:pt x="6175" y="590"/>
                  <a:pt x="5825" y="980"/>
                  <a:pt x="5176" y="1179"/>
                </a:cubicBezTo>
                <a:cubicBezTo>
                  <a:pt x="4966" y="1249"/>
                  <a:pt x="4746" y="1279"/>
                  <a:pt x="4527" y="1279"/>
                </a:cubicBezTo>
                <a:cubicBezTo>
                  <a:pt x="4117" y="1259"/>
                  <a:pt x="3707" y="1199"/>
                  <a:pt x="3318" y="1089"/>
                </a:cubicBezTo>
                <a:cubicBezTo>
                  <a:pt x="2928" y="980"/>
                  <a:pt x="2538" y="920"/>
                  <a:pt x="2139" y="900"/>
                </a:cubicBezTo>
                <a:cubicBezTo>
                  <a:pt x="1959" y="900"/>
                  <a:pt x="1789" y="920"/>
                  <a:pt x="1619" y="960"/>
                </a:cubicBezTo>
                <a:cubicBezTo>
                  <a:pt x="640" y="1219"/>
                  <a:pt x="560" y="1539"/>
                  <a:pt x="480" y="1909"/>
                </a:cubicBezTo>
                <a:cubicBezTo>
                  <a:pt x="440" y="2109"/>
                  <a:pt x="361" y="2308"/>
                  <a:pt x="241" y="2488"/>
                </a:cubicBezTo>
                <a:cubicBezTo>
                  <a:pt x="161" y="2518"/>
                  <a:pt x="81" y="2558"/>
                  <a:pt x="11" y="2598"/>
                </a:cubicBezTo>
                <a:lnTo>
                  <a:pt x="11" y="2738"/>
                </a:lnTo>
                <a:cubicBezTo>
                  <a:pt x="101" y="2688"/>
                  <a:pt x="201" y="2638"/>
                  <a:pt x="301" y="2598"/>
                </a:cubicBezTo>
                <a:lnTo>
                  <a:pt x="321" y="2588"/>
                </a:lnTo>
                <a:lnTo>
                  <a:pt x="331" y="2578"/>
                </a:lnTo>
                <a:cubicBezTo>
                  <a:pt x="470" y="2388"/>
                  <a:pt x="560" y="2168"/>
                  <a:pt x="600" y="1929"/>
                </a:cubicBezTo>
                <a:cubicBezTo>
                  <a:pt x="680" y="1579"/>
                  <a:pt x="740" y="1319"/>
                  <a:pt x="1649" y="1089"/>
                </a:cubicBezTo>
                <a:cubicBezTo>
                  <a:pt x="1782" y="1048"/>
                  <a:pt x="1916" y="1027"/>
                  <a:pt x="2055" y="1027"/>
                </a:cubicBezTo>
                <a:cubicBezTo>
                  <a:pt x="2082" y="1027"/>
                  <a:pt x="2111" y="1028"/>
                  <a:pt x="2139" y="1030"/>
                </a:cubicBezTo>
                <a:cubicBezTo>
                  <a:pt x="2528" y="1040"/>
                  <a:pt x="2908" y="1099"/>
                  <a:pt x="3288" y="1209"/>
                </a:cubicBezTo>
                <a:cubicBezTo>
                  <a:pt x="3697" y="1319"/>
                  <a:pt x="4107" y="1389"/>
                  <a:pt x="4537" y="1399"/>
                </a:cubicBezTo>
                <a:cubicBezTo>
                  <a:pt x="4766" y="1399"/>
                  <a:pt x="4996" y="1369"/>
                  <a:pt x="5216" y="1299"/>
                </a:cubicBezTo>
                <a:cubicBezTo>
                  <a:pt x="5925" y="1089"/>
                  <a:pt x="6315" y="650"/>
                  <a:pt x="6365" y="11"/>
                </a:cubicBezTo>
                <a:close/>
                <a:moveTo>
                  <a:pt x="6754" y="11"/>
                </a:moveTo>
                <a:cubicBezTo>
                  <a:pt x="6774" y="700"/>
                  <a:pt x="6405" y="1169"/>
                  <a:pt x="5655" y="1409"/>
                </a:cubicBezTo>
                <a:cubicBezTo>
                  <a:pt x="5458" y="1472"/>
                  <a:pt x="5245" y="1511"/>
                  <a:pt x="5037" y="1511"/>
                </a:cubicBezTo>
                <a:cubicBezTo>
                  <a:pt x="5013" y="1511"/>
                  <a:pt x="4990" y="1510"/>
                  <a:pt x="4966" y="1509"/>
                </a:cubicBezTo>
                <a:cubicBezTo>
                  <a:pt x="4537" y="1499"/>
                  <a:pt x="4117" y="1429"/>
                  <a:pt x="3707" y="1319"/>
                </a:cubicBezTo>
                <a:cubicBezTo>
                  <a:pt x="3308" y="1209"/>
                  <a:pt x="2898" y="1149"/>
                  <a:pt x="2478" y="1129"/>
                </a:cubicBezTo>
                <a:cubicBezTo>
                  <a:pt x="2259" y="1129"/>
                  <a:pt x="2049" y="1159"/>
                  <a:pt x="1839" y="1219"/>
                </a:cubicBezTo>
                <a:cubicBezTo>
                  <a:pt x="780" y="1549"/>
                  <a:pt x="680" y="1949"/>
                  <a:pt x="570" y="2418"/>
                </a:cubicBezTo>
                <a:cubicBezTo>
                  <a:pt x="520" y="2668"/>
                  <a:pt x="430" y="2908"/>
                  <a:pt x="291" y="3138"/>
                </a:cubicBezTo>
                <a:cubicBezTo>
                  <a:pt x="241" y="3168"/>
                  <a:pt x="171" y="3207"/>
                  <a:pt x="101" y="3257"/>
                </a:cubicBezTo>
                <a:lnTo>
                  <a:pt x="11" y="3317"/>
                </a:lnTo>
                <a:lnTo>
                  <a:pt x="11" y="3467"/>
                </a:lnTo>
                <a:lnTo>
                  <a:pt x="161" y="3367"/>
                </a:lnTo>
                <a:cubicBezTo>
                  <a:pt x="241" y="3307"/>
                  <a:pt x="311" y="3267"/>
                  <a:pt x="371" y="3237"/>
                </a:cubicBezTo>
                <a:lnTo>
                  <a:pt x="381" y="3227"/>
                </a:lnTo>
                <a:lnTo>
                  <a:pt x="390" y="3217"/>
                </a:lnTo>
                <a:cubicBezTo>
                  <a:pt x="540" y="2988"/>
                  <a:pt x="640" y="2728"/>
                  <a:pt x="690" y="2448"/>
                </a:cubicBezTo>
                <a:cubicBezTo>
                  <a:pt x="800" y="1999"/>
                  <a:pt x="890" y="1649"/>
                  <a:pt x="1879" y="1349"/>
                </a:cubicBezTo>
                <a:cubicBezTo>
                  <a:pt x="2079" y="1289"/>
                  <a:pt x="2279" y="1259"/>
                  <a:pt x="2478" y="1259"/>
                </a:cubicBezTo>
                <a:cubicBezTo>
                  <a:pt x="2888" y="1279"/>
                  <a:pt x="3288" y="1339"/>
                  <a:pt x="3677" y="1449"/>
                </a:cubicBezTo>
                <a:cubicBezTo>
                  <a:pt x="4097" y="1559"/>
                  <a:pt x="4527" y="1629"/>
                  <a:pt x="4966" y="1649"/>
                </a:cubicBezTo>
                <a:cubicBezTo>
                  <a:pt x="5216" y="1649"/>
                  <a:pt x="5456" y="1609"/>
                  <a:pt x="5695" y="1539"/>
                </a:cubicBezTo>
                <a:cubicBezTo>
                  <a:pt x="6495" y="1289"/>
                  <a:pt x="6904" y="760"/>
                  <a:pt x="6884" y="11"/>
                </a:cubicBezTo>
                <a:close/>
                <a:moveTo>
                  <a:pt x="7264" y="11"/>
                </a:moveTo>
                <a:cubicBezTo>
                  <a:pt x="7274" y="70"/>
                  <a:pt x="7274" y="120"/>
                  <a:pt x="7274" y="180"/>
                </a:cubicBezTo>
                <a:cubicBezTo>
                  <a:pt x="7314" y="880"/>
                  <a:pt x="6924" y="1389"/>
                  <a:pt x="6155" y="1639"/>
                </a:cubicBezTo>
                <a:cubicBezTo>
                  <a:pt x="5915" y="1719"/>
                  <a:pt x="5655" y="1759"/>
                  <a:pt x="5406" y="1759"/>
                </a:cubicBezTo>
                <a:cubicBezTo>
                  <a:pt x="4966" y="1739"/>
                  <a:pt x="4527" y="1669"/>
                  <a:pt x="4107" y="1559"/>
                </a:cubicBezTo>
                <a:cubicBezTo>
                  <a:pt x="3687" y="1449"/>
                  <a:pt x="3258" y="1389"/>
                  <a:pt x="2828" y="1369"/>
                </a:cubicBezTo>
                <a:cubicBezTo>
                  <a:pt x="2568" y="1369"/>
                  <a:pt x="2319" y="1409"/>
                  <a:pt x="2079" y="1489"/>
                </a:cubicBezTo>
                <a:cubicBezTo>
                  <a:pt x="1010" y="1849"/>
                  <a:pt x="900" y="2348"/>
                  <a:pt x="770" y="2868"/>
                </a:cubicBezTo>
                <a:cubicBezTo>
                  <a:pt x="710" y="3207"/>
                  <a:pt x="570" y="3517"/>
                  <a:pt x="351" y="3787"/>
                </a:cubicBezTo>
                <a:cubicBezTo>
                  <a:pt x="251" y="3897"/>
                  <a:pt x="141" y="3997"/>
                  <a:pt x="11" y="4077"/>
                </a:cubicBezTo>
                <a:lnTo>
                  <a:pt x="11" y="4236"/>
                </a:lnTo>
                <a:cubicBezTo>
                  <a:pt x="171" y="4127"/>
                  <a:pt x="321" y="4007"/>
                  <a:pt x="450" y="3867"/>
                </a:cubicBezTo>
                <a:cubicBezTo>
                  <a:pt x="740" y="3537"/>
                  <a:pt x="820" y="3207"/>
                  <a:pt x="890" y="2888"/>
                </a:cubicBezTo>
                <a:cubicBezTo>
                  <a:pt x="1020" y="2378"/>
                  <a:pt x="1120" y="1939"/>
                  <a:pt x="2119" y="1609"/>
                </a:cubicBezTo>
                <a:cubicBezTo>
                  <a:pt x="2349" y="1529"/>
                  <a:pt x="2578" y="1489"/>
                  <a:pt x="2828" y="1489"/>
                </a:cubicBezTo>
                <a:cubicBezTo>
                  <a:pt x="3248" y="1509"/>
                  <a:pt x="3667" y="1569"/>
                  <a:pt x="4077" y="1679"/>
                </a:cubicBezTo>
                <a:cubicBezTo>
                  <a:pt x="4507" y="1799"/>
                  <a:pt x="4946" y="1859"/>
                  <a:pt x="5396" y="1879"/>
                </a:cubicBezTo>
                <a:cubicBezTo>
                  <a:pt x="5665" y="1879"/>
                  <a:pt x="5935" y="1839"/>
                  <a:pt x="6195" y="1749"/>
                </a:cubicBezTo>
                <a:cubicBezTo>
                  <a:pt x="7024" y="1489"/>
                  <a:pt x="7444" y="940"/>
                  <a:pt x="7404" y="170"/>
                </a:cubicBezTo>
                <a:cubicBezTo>
                  <a:pt x="7404" y="120"/>
                  <a:pt x="7394" y="60"/>
                  <a:pt x="7384" y="11"/>
                </a:cubicBezTo>
                <a:close/>
                <a:moveTo>
                  <a:pt x="7753" y="11"/>
                </a:moveTo>
                <a:cubicBezTo>
                  <a:pt x="7773" y="120"/>
                  <a:pt x="7783" y="240"/>
                  <a:pt x="7793" y="350"/>
                </a:cubicBezTo>
                <a:cubicBezTo>
                  <a:pt x="7863" y="1269"/>
                  <a:pt x="7204" y="1689"/>
                  <a:pt x="6635" y="1879"/>
                </a:cubicBezTo>
                <a:cubicBezTo>
                  <a:pt x="6375" y="1959"/>
                  <a:pt x="6105" y="1999"/>
                  <a:pt x="5825" y="1999"/>
                </a:cubicBezTo>
                <a:cubicBezTo>
                  <a:pt x="5376" y="1979"/>
                  <a:pt x="4926" y="1919"/>
                  <a:pt x="4487" y="1809"/>
                </a:cubicBezTo>
                <a:cubicBezTo>
                  <a:pt x="4047" y="1689"/>
                  <a:pt x="3597" y="1619"/>
                  <a:pt x="3148" y="1599"/>
                </a:cubicBezTo>
                <a:cubicBezTo>
                  <a:pt x="2858" y="1599"/>
                  <a:pt x="2568" y="1649"/>
                  <a:pt x="2299" y="1749"/>
                </a:cubicBezTo>
                <a:cubicBezTo>
                  <a:pt x="1150" y="2178"/>
                  <a:pt x="1010" y="2758"/>
                  <a:pt x="850" y="3377"/>
                </a:cubicBezTo>
                <a:cubicBezTo>
                  <a:pt x="780" y="3757"/>
                  <a:pt x="630" y="4117"/>
                  <a:pt x="400" y="4426"/>
                </a:cubicBezTo>
                <a:cubicBezTo>
                  <a:pt x="291" y="4576"/>
                  <a:pt x="161" y="4696"/>
                  <a:pt x="11" y="4816"/>
                </a:cubicBezTo>
                <a:lnTo>
                  <a:pt x="11" y="4976"/>
                </a:lnTo>
                <a:cubicBezTo>
                  <a:pt x="201" y="4836"/>
                  <a:pt x="361" y="4686"/>
                  <a:pt x="510" y="4506"/>
                </a:cubicBezTo>
                <a:cubicBezTo>
                  <a:pt x="740" y="4177"/>
                  <a:pt x="900" y="3807"/>
                  <a:pt x="970" y="3407"/>
                </a:cubicBezTo>
                <a:cubicBezTo>
                  <a:pt x="1130" y="2798"/>
                  <a:pt x="1260" y="2278"/>
                  <a:pt x="2349" y="1869"/>
                </a:cubicBezTo>
                <a:cubicBezTo>
                  <a:pt x="2608" y="1779"/>
                  <a:pt x="2888" y="1729"/>
                  <a:pt x="3158" y="1729"/>
                </a:cubicBezTo>
                <a:cubicBezTo>
                  <a:pt x="3597" y="1749"/>
                  <a:pt x="4037" y="1809"/>
                  <a:pt x="4467" y="1929"/>
                </a:cubicBezTo>
                <a:cubicBezTo>
                  <a:pt x="4916" y="2039"/>
                  <a:pt x="5376" y="2109"/>
                  <a:pt x="5835" y="2128"/>
                </a:cubicBezTo>
                <a:cubicBezTo>
                  <a:pt x="6125" y="2128"/>
                  <a:pt x="6415" y="2079"/>
                  <a:pt x="6684" y="1999"/>
                </a:cubicBezTo>
                <a:cubicBezTo>
                  <a:pt x="7544" y="1699"/>
                  <a:pt x="7983" y="1129"/>
                  <a:pt x="7923" y="330"/>
                </a:cubicBezTo>
                <a:cubicBezTo>
                  <a:pt x="7913" y="230"/>
                  <a:pt x="7893" y="120"/>
                  <a:pt x="7873" y="11"/>
                </a:cubicBezTo>
                <a:close/>
                <a:moveTo>
                  <a:pt x="8213" y="11"/>
                </a:moveTo>
                <a:cubicBezTo>
                  <a:pt x="8263" y="170"/>
                  <a:pt x="8293" y="340"/>
                  <a:pt x="8313" y="510"/>
                </a:cubicBezTo>
                <a:cubicBezTo>
                  <a:pt x="8413" y="1459"/>
                  <a:pt x="7723" y="1899"/>
                  <a:pt x="7124" y="2099"/>
                </a:cubicBezTo>
                <a:cubicBezTo>
                  <a:pt x="6868" y="2181"/>
                  <a:pt x="6603" y="2230"/>
                  <a:pt x="6338" y="2230"/>
                </a:cubicBezTo>
                <a:cubicBezTo>
                  <a:pt x="6314" y="2230"/>
                  <a:pt x="6289" y="2229"/>
                  <a:pt x="6265" y="2228"/>
                </a:cubicBezTo>
                <a:cubicBezTo>
                  <a:pt x="5795" y="2218"/>
                  <a:pt x="5326" y="2148"/>
                  <a:pt x="4866" y="2029"/>
                </a:cubicBezTo>
                <a:cubicBezTo>
                  <a:pt x="4417" y="1919"/>
                  <a:pt x="3957" y="1849"/>
                  <a:pt x="3488" y="1829"/>
                </a:cubicBezTo>
                <a:cubicBezTo>
                  <a:pt x="3158" y="1829"/>
                  <a:pt x="2828" y="1889"/>
                  <a:pt x="2528" y="2009"/>
                </a:cubicBezTo>
                <a:cubicBezTo>
                  <a:pt x="1290" y="2498"/>
                  <a:pt x="1120" y="3177"/>
                  <a:pt x="930" y="3887"/>
                </a:cubicBezTo>
                <a:cubicBezTo>
                  <a:pt x="850" y="4306"/>
                  <a:pt x="690" y="4706"/>
                  <a:pt x="460" y="5066"/>
                </a:cubicBezTo>
                <a:cubicBezTo>
                  <a:pt x="331" y="5246"/>
                  <a:pt x="181" y="5405"/>
                  <a:pt x="11" y="5545"/>
                </a:cubicBezTo>
                <a:lnTo>
                  <a:pt x="11" y="5705"/>
                </a:lnTo>
                <a:cubicBezTo>
                  <a:pt x="221" y="5545"/>
                  <a:pt x="410" y="5355"/>
                  <a:pt x="560" y="5136"/>
                </a:cubicBezTo>
                <a:cubicBezTo>
                  <a:pt x="800" y="4766"/>
                  <a:pt x="970" y="4346"/>
                  <a:pt x="1060" y="3917"/>
                </a:cubicBezTo>
                <a:cubicBezTo>
                  <a:pt x="1240" y="3207"/>
                  <a:pt x="1390" y="2598"/>
                  <a:pt x="2568" y="2128"/>
                </a:cubicBezTo>
                <a:cubicBezTo>
                  <a:pt x="2837" y="2017"/>
                  <a:pt x="3123" y="1958"/>
                  <a:pt x="3419" y="1958"/>
                </a:cubicBezTo>
                <a:cubicBezTo>
                  <a:pt x="3442" y="1958"/>
                  <a:pt x="3465" y="1958"/>
                  <a:pt x="3488" y="1959"/>
                </a:cubicBezTo>
                <a:cubicBezTo>
                  <a:pt x="3947" y="1979"/>
                  <a:pt x="4397" y="2039"/>
                  <a:pt x="4846" y="2148"/>
                </a:cubicBezTo>
                <a:cubicBezTo>
                  <a:pt x="5306" y="2268"/>
                  <a:pt x="5785" y="2338"/>
                  <a:pt x="6265" y="2358"/>
                </a:cubicBezTo>
                <a:cubicBezTo>
                  <a:pt x="6565" y="2358"/>
                  <a:pt x="6874" y="2308"/>
                  <a:pt x="7164" y="2218"/>
                </a:cubicBezTo>
                <a:cubicBezTo>
                  <a:pt x="8063" y="1919"/>
                  <a:pt x="8523" y="1299"/>
                  <a:pt x="8433" y="500"/>
                </a:cubicBezTo>
                <a:lnTo>
                  <a:pt x="8433" y="490"/>
                </a:lnTo>
                <a:cubicBezTo>
                  <a:pt x="8413" y="330"/>
                  <a:pt x="8383" y="160"/>
                  <a:pt x="8343" y="11"/>
                </a:cubicBezTo>
                <a:close/>
                <a:moveTo>
                  <a:pt x="8673" y="11"/>
                </a:moveTo>
                <a:cubicBezTo>
                  <a:pt x="8742" y="220"/>
                  <a:pt x="8802" y="440"/>
                  <a:pt x="8832" y="670"/>
                </a:cubicBezTo>
                <a:cubicBezTo>
                  <a:pt x="8962" y="1649"/>
                  <a:pt x="8243" y="2109"/>
                  <a:pt x="7614" y="2318"/>
                </a:cubicBezTo>
                <a:cubicBezTo>
                  <a:pt x="7339" y="2419"/>
                  <a:pt x="7056" y="2469"/>
                  <a:pt x="6772" y="2469"/>
                </a:cubicBezTo>
                <a:cubicBezTo>
                  <a:pt x="6746" y="2469"/>
                  <a:pt x="6720" y="2469"/>
                  <a:pt x="6694" y="2468"/>
                </a:cubicBezTo>
                <a:cubicBezTo>
                  <a:pt x="6205" y="2448"/>
                  <a:pt x="5725" y="2388"/>
                  <a:pt x="5256" y="2268"/>
                </a:cubicBezTo>
                <a:cubicBezTo>
                  <a:pt x="4786" y="2148"/>
                  <a:pt x="4297" y="2079"/>
                  <a:pt x="3817" y="2059"/>
                </a:cubicBezTo>
                <a:cubicBezTo>
                  <a:pt x="3448" y="2059"/>
                  <a:pt x="3088" y="2128"/>
                  <a:pt x="2748" y="2268"/>
                </a:cubicBezTo>
                <a:cubicBezTo>
                  <a:pt x="1420" y="2828"/>
                  <a:pt x="1230" y="3597"/>
                  <a:pt x="1020" y="4406"/>
                </a:cubicBezTo>
                <a:cubicBezTo>
                  <a:pt x="920" y="4866"/>
                  <a:pt x="750" y="5305"/>
                  <a:pt x="520" y="5715"/>
                </a:cubicBezTo>
                <a:cubicBezTo>
                  <a:pt x="381" y="5925"/>
                  <a:pt x="211" y="6115"/>
                  <a:pt x="21" y="6285"/>
                </a:cubicBezTo>
                <a:lnTo>
                  <a:pt x="21" y="6444"/>
                </a:lnTo>
                <a:cubicBezTo>
                  <a:pt x="251" y="6255"/>
                  <a:pt x="460" y="6035"/>
                  <a:pt x="630" y="5785"/>
                </a:cubicBezTo>
                <a:cubicBezTo>
                  <a:pt x="870" y="5365"/>
                  <a:pt x="1040" y="4906"/>
                  <a:pt x="1140" y="4436"/>
                </a:cubicBezTo>
                <a:cubicBezTo>
                  <a:pt x="1350" y="3627"/>
                  <a:pt x="1539" y="2918"/>
                  <a:pt x="2808" y="2388"/>
                </a:cubicBezTo>
                <a:cubicBezTo>
                  <a:pt x="3108" y="2257"/>
                  <a:pt x="3434" y="2187"/>
                  <a:pt x="3761" y="2187"/>
                </a:cubicBezTo>
                <a:cubicBezTo>
                  <a:pt x="3783" y="2187"/>
                  <a:pt x="3805" y="2188"/>
                  <a:pt x="3827" y="2188"/>
                </a:cubicBezTo>
                <a:cubicBezTo>
                  <a:pt x="4297" y="2208"/>
                  <a:pt x="4766" y="2268"/>
                  <a:pt x="5236" y="2388"/>
                </a:cubicBezTo>
                <a:cubicBezTo>
                  <a:pt x="5705" y="2508"/>
                  <a:pt x="6195" y="2578"/>
                  <a:pt x="6694" y="2598"/>
                </a:cubicBezTo>
                <a:cubicBezTo>
                  <a:pt x="7014" y="2598"/>
                  <a:pt x="7344" y="2548"/>
                  <a:pt x="7654" y="2448"/>
                </a:cubicBezTo>
                <a:cubicBezTo>
                  <a:pt x="8593" y="2128"/>
                  <a:pt x="9052" y="1489"/>
                  <a:pt x="8952" y="660"/>
                </a:cubicBezTo>
                <a:lnTo>
                  <a:pt x="8952" y="650"/>
                </a:lnTo>
                <a:cubicBezTo>
                  <a:pt x="8922" y="430"/>
                  <a:pt x="8872" y="220"/>
                  <a:pt x="8792" y="11"/>
                </a:cubicBezTo>
                <a:close/>
                <a:moveTo>
                  <a:pt x="9102" y="1"/>
                </a:moveTo>
                <a:lnTo>
                  <a:pt x="9142" y="110"/>
                </a:lnTo>
                <a:cubicBezTo>
                  <a:pt x="9232" y="340"/>
                  <a:pt x="9302" y="580"/>
                  <a:pt x="9342" y="830"/>
                </a:cubicBezTo>
                <a:cubicBezTo>
                  <a:pt x="9462" y="1619"/>
                  <a:pt x="9022" y="2228"/>
                  <a:pt x="8093" y="2548"/>
                </a:cubicBezTo>
                <a:cubicBezTo>
                  <a:pt x="7783" y="2658"/>
                  <a:pt x="7454" y="2708"/>
                  <a:pt x="7124" y="2708"/>
                </a:cubicBezTo>
                <a:cubicBezTo>
                  <a:pt x="6615" y="2688"/>
                  <a:pt x="6115" y="2618"/>
                  <a:pt x="5625" y="2498"/>
                </a:cubicBezTo>
                <a:cubicBezTo>
                  <a:pt x="5136" y="2378"/>
                  <a:pt x="4636" y="2308"/>
                  <a:pt x="4137" y="2288"/>
                </a:cubicBezTo>
                <a:cubicBezTo>
                  <a:pt x="3737" y="2288"/>
                  <a:pt x="3338" y="2368"/>
                  <a:pt x="2968" y="2528"/>
                </a:cubicBezTo>
                <a:cubicBezTo>
                  <a:pt x="1549" y="3158"/>
                  <a:pt x="1330" y="4017"/>
                  <a:pt x="1090" y="4926"/>
                </a:cubicBezTo>
                <a:cubicBezTo>
                  <a:pt x="980" y="5425"/>
                  <a:pt x="800" y="5905"/>
                  <a:pt x="560" y="6354"/>
                </a:cubicBezTo>
                <a:cubicBezTo>
                  <a:pt x="410" y="6604"/>
                  <a:pt x="221" y="6834"/>
                  <a:pt x="1" y="7024"/>
                </a:cubicBezTo>
                <a:lnTo>
                  <a:pt x="1" y="7194"/>
                </a:lnTo>
                <a:cubicBezTo>
                  <a:pt x="271" y="6974"/>
                  <a:pt x="490" y="6714"/>
                  <a:pt x="670" y="6414"/>
                </a:cubicBezTo>
                <a:cubicBezTo>
                  <a:pt x="920" y="5965"/>
                  <a:pt x="1100" y="5475"/>
                  <a:pt x="1210" y="4976"/>
                </a:cubicBezTo>
                <a:cubicBezTo>
                  <a:pt x="1449" y="4057"/>
                  <a:pt x="1659" y="3257"/>
                  <a:pt x="3018" y="2648"/>
                </a:cubicBezTo>
                <a:cubicBezTo>
                  <a:pt x="3358" y="2507"/>
                  <a:pt x="3715" y="2427"/>
                  <a:pt x="4082" y="2427"/>
                </a:cubicBezTo>
                <a:cubicBezTo>
                  <a:pt x="4103" y="2427"/>
                  <a:pt x="4125" y="2428"/>
                  <a:pt x="4147" y="2428"/>
                </a:cubicBezTo>
                <a:cubicBezTo>
                  <a:pt x="4636" y="2438"/>
                  <a:pt x="5126" y="2508"/>
                  <a:pt x="5605" y="2628"/>
                </a:cubicBezTo>
                <a:cubicBezTo>
                  <a:pt x="6105" y="2758"/>
                  <a:pt x="6615" y="2828"/>
                  <a:pt x="7124" y="2848"/>
                </a:cubicBezTo>
                <a:cubicBezTo>
                  <a:pt x="7474" y="2848"/>
                  <a:pt x="7813" y="2788"/>
                  <a:pt x="8143" y="2678"/>
                </a:cubicBezTo>
                <a:cubicBezTo>
                  <a:pt x="9122" y="2328"/>
                  <a:pt x="9592" y="1669"/>
                  <a:pt x="9472" y="820"/>
                </a:cubicBezTo>
                <a:lnTo>
                  <a:pt x="9472" y="810"/>
                </a:lnTo>
                <a:cubicBezTo>
                  <a:pt x="9422" y="560"/>
                  <a:pt x="9352" y="310"/>
                  <a:pt x="9262" y="60"/>
                </a:cubicBezTo>
                <a:cubicBezTo>
                  <a:pt x="9252" y="40"/>
                  <a:pt x="9242" y="21"/>
                  <a:pt x="9242" y="1"/>
                </a:cubicBezTo>
                <a:close/>
                <a:moveTo>
                  <a:pt x="9542" y="11"/>
                </a:moveTo>
                <a:cubicBezTo>
                  <a:pt x="9572" y="90"/>
                  <a:pt x="9602" y="170"/>
                  <a:pt x="9642" y="260"/>
                </a:cubicBezTo>
                <a:cubicBezTo>
                  <a:pt x="9742" y="490"/>
                  <a:pt x="9811" y="740"/>
                  <a:pt x="9871" y="990"/>
                </a:cubicBezTo>
                <a:cubicBezTo>
                  <a:pt x="10001" y="1809"/>
                  <a:pt x="9552" y="2438"/>
                  <a:pt x="8583" y="2778"/>
                </a:cubicBezTo>
                <a:cubicBezTo>
                  <a:pt x="8253" y="2898"/>
                  <a:pt x="7913" y="2948"/>
                  <a:pt x="7564" y="2948"/>
                </a:cubicBezTo>
                <a:cubicBezTo>
                  <a:pt x="7034" y="2928"/>
                  <a:pt x="6525" y="2858"/>
                  <a:pt x="6015" y="2738"/>
                </a:cubicBezTo>
                <a:cubicBezTo>
                  <a:pt x="5506" y="2608"/>
                  <a:pt x="4996" y="2538"/>
                  <a:pt x="4467" y="2518"/>
                </a:cubicBezTo>
                <a:cubicBezTo>
                  <a:pt x="4037" y="2518"/>
                  <a:pt x="3597" y="2608"/>
                  <a:pt x="3198" y="2788"/>
                </a:cubicBezTo>
                <a:cubicBezTo>
                  <a:pt x="1689" y="3497"/>
                  <a:pt x="1439" y="4456"/>
                  <a:pt x="1180" y="5475"/>
                </a:cubicBezTo>
                <a:cubicBezTo>
                  <a:pt x="1060" y="6005"/>
                  <a:pt x="870" y="6514"/>
                  <a:pt x="620" y="7004"/>
                </a:cubicBezTo>
                <a:cubicBezTo>
                  <a:pt x="460" y="7294"/>
                  <a:pt x="251" y="7553"/>
                  <a:pt x="11" y="7783"/>
                </a:cubicBezTo>
                <a:lnTo>
                  <a:pt x="11" y="7953"/>
                </a:lnTo>
                <a:cubicBezTo>
                  <a:pt x="301" y="7703"/>
                  <a:pt x="550" y="7403"/>
                  <a:pt x="730" y="7064"/>
                </a:cubicBezTo>
                <a:cubicBezTo>
                  <a:pt x="990" y="6574"/>
                  <a:pt x="1180" y="6045"/>
                  <a:pt x="1300" y="5505"/>
                </a:cubicBezTo>
                <a:cubicBezTo>
                  <a:pt x="1569" y="4476"/>
                  <a:pt x="1799" y="3587"/>
                  <a:pt x="3258" y="2908"/>
                </a:cubicBezTo>
                <a:cubicBezTo>
                  <a:pt x="3618" y="2746"/>
                  <a:pt x="4006" y="2657"/>
                  <a:pt x="4403" y="2657"/>
                </a:cubicBezTo>
                <a:cubicBezTo>
                  <a:pt x="4424" y="2657"/>
                  <a:pt x="4446" y="2657"/>
                  <a:pt x="4467" y="2658"/>
                </a:cubicBezTo>
                <a:cubicBezTo>
                  <a:pt x="4986" y="2678"/>
                  <a:pt x="5486" y="2748"/>
                  <a:pt x="5985" y="2868"/>
                </a:cubicBezTo>
                <a:cubicBezTo>
                  <a:pt x="6505" y="2988"/>
                  <a:pt x="7024" y="3068"/>
                  <a:pt x="7554" y="3088"/>
                </a:cubicBezTo>
                <a:cubicBezTo>
                  <a:pt x="7923" y="3088"/>
                  <a:pt x="8283" y="3028"/>
                  <a:pt x="8623" y="2908"/>
                </a:cubicBezTo>
                <a:cubicBezTo>
                  <a:pt x="9652" y="2538"/>
                  <a:pt x="10131" y="1859"/>
                  <a:pt x="9991" y="980"/>
                </a:cubicBezTo>
                <a:cubicBezTo>
                  <a:pt x="9931" y="710"/>
                  <a:pt x="9851" y="460"/>
                  <a:pt x="9752" y="210"/>
                </a:cubicBezTo>
                <a:cubicBezTo>
                  <a:pt x="9722" y="140"/>
                  <a:pt x="9702" y="70"/>
                  <a:pt x="9672" y="11"/>
                </a:cubicBezTo>
                <a:close/>
                <a:moveTo>
                  <a:pt x="9961" y="11"/>
                </a:moveTo>
                <a:cubicBezTo>
                  <a:pt x="10011" y="150"/>
                  <a:pt x="10061" y="280"/>
                  <a:pt x="10121" y="420"/>
                </a:cubicBezTo>
                <a:cubicBezTo>
                  <a:pt x="10231" y="660"/>
                  <a:pt x="10321" y="910"/>
                  <a:pt x="10381" y="1169"/>
                </a:cubicBezTo>
                <a:cubicBezTo>
                  <a:pt x="10591" y="2288"/>
                  <a:pt x="9652" y="2808"/>
                  <a:pt x="9072" y="3018"/>
                </a:cubicBezTo>
                <a:cubicBezTo>
                  <a:pt x="8747" y="3138"/>
                  <a:pt x="8406" y="3199"/>
                  <a:pt x="8062" y="3199"/>
                </a:cubicBezTo>
                <a:cubicBezTo>
                  <a:pt x="8036" y="3199"/>
                  <a:pt x="8010" y="3198"/>
                  <a:pt x="7983" y="3197"/>
                </a:cubicBezTo>
                <a:cubicBezTo>
                  <a:pt x="7444" y="3177"/>
                  <a:pt x="6914" y="3098"/>
                  <a:pt x="6395" y="2978"/>
                </a:cubicBezTo>
                <a:cubicBezTo>
                  <a:pt x="5865" y="2848"/>
                  <a:pt x="5326" y="2768"/>
                  <a:pt x="4796" y="2758"/>
                </a:cubicBezTo>
                <a:cubicBezTo>
                  <a:pt x="4774" y="2757"/>
                  <a:pt x="4753" y="2757"/>
                  <a:pt x="4731" y="2757"/>
                </a:cubicBezTo>
                <a:cubicBezTo>
                  <a:pt x="4274" y="2757"/>
                  <a:pt x="3828" y="2857"/>
                  <a:pt x="3418" y="3058"/>
                </a:cubicBezTo>
                <a:cubicBezTo>
                  <a:pt x="1819" y="3827"/>
                  <a:pt x="1549" y="4886"/>
                  <a:pt x="1250" y="6005"/>
                </a:cubicBezTo>
                <a:cubicBezTo>
                  <a:pt x="1120" y="6574"/>
                  <a:pt x="930" y="7124"/>
                  <a:pt x="680" y="7653"/>
                </a:cubicBezTo>
                <a:cubicBezTo>
                  <a:pt x="500" y="7983"/>
                  <a:pt x="281" y="8273"/>
                  <a:pt x="1" y="8532"/>
                </a:cubicBezTo>
                <a:lnTo>
                  <a:pt x="1" y="8702"/>
                </a:lnTo>
                <a:cubicBezTo>
                  <a:pt x="331" y="8422"/>
                  <a:pt x="590" y="8083"/>
                  <a:pt x="790" y="7713"/>
                </a:cubicBezTo>
                <a:cubicBezTo>
                  <a:pt x="1050" y="7174"/>
                  <a:pt x="1240" y="6614"/>
                  <a:pt x="1370" y="6035"/>
                </a:cubicBezTo>
                <a:cubicBezTo>
                  <a:pt x="1669" y="4906"/>
                  <a:pt x="1929" y="3917"/>
                  <a:pt x="3478" y="3177"/>
                </a:cubicBezTo>
                <a:cubicBezTo>
                  <a:pt x="3868" y="2987"/>
                  <a:pt x="4296" y="2887"/>
                  <a:pt x="4734" y="2887"/>
                </a:cubicBezTo>
                <a:cubicBezTo>
                  <a:pt x="4754" y="2887"/>
                  <a:pt x="4775" y="2887"/>
                  <a:pt x="4796" y="2888"/>
                </a:cubicBezTo>
                <a:cubicBezTo>
                  <a:pt x="5326" y="2898"/>
                  <a:pt x="5845" y="2978"/>
                  <a:pt x="6365" y="3098"/>
                </a:cubicBezTo>
                <a:cubicBezTo>
                  <a:pt x="6894" y="3227"/>
                  <a:pt x="7444" y="3297"/>
                  <a:pt x="7983" y="3317"/>
                </a:cubicBezTo>
                <a:cubicBezTo>
                  <a:pt x="8008" y="3318"/>
                  <a:pt x="8032" y="3318"/>
                  <a:pt x="8057" y="3318"/>
                </a:cubicBezTo>
                <a:cubicBezTo>
                  <a:pt x="8421" y="3318"/>
                  <a:pt x="8775" y="3249"/>
                  <a:pt x="9112" y="3128"/>
                </a:cubicBezTo>
                <a:cubicBezTo>
                  <a:pt x="10171" y="2758"/>
                  <a:pt x="10671" y="2029"/>
                  <a:pt x="10511" y="1139"/>
                </a:cubicBezTo>
                <a:lnTo>
                  <a:pt x="10501" y="1139"/>
                </a:lnTo>
                <a:cubicBezTo>
                  <a:pt x="10441" y="880"/>
                  <a:pt x="10351" y="620"/>
                  <a:pt x="10241" y="370"/>
                </a:cubicBezTo>
                <a:cubicBezTo>
                  <a:pt x="10191" y="240"/>
                  <a:pt x="10141" y="130"/>
                  <a:pt x="10091" y="11"/>
                </a:cubicBezTo>
                <a:close/>
                <a:moveTo>
                  <a:pt x="10391" y="21"/>
                </a:moveTo>
                <a:cubicBezTo>
                  <a:pt x="10451" y="210"/>
                  <a:pt x="10521" y="400"/>
                  <a:pt x="10611" y="580"/>
                </a:cubicBezTo>
                <a:cubicBezTo>
                  <a:pt x="10741" y="820"/>
                  <a:pt x="10830" y="1070"/>
                  <a:pt x="10900" y="1329"/>
                </a:cubicBezTo>
                <a:cubicBezTo>
                  <a:pt x="11140" y="2488"/>
                  <a:pt x="10161" y="3028"/>
                  <a:pt x="9552" y="3247"/>
                </a:cubicBezTo>
                <a:cubicBezTo>
                  <a:pt x="9192" y="3387"/>
                  <a:pt x="8802" y="3447"/>
                  <a:pt x="8413" y="3447"/>
                </a:cubicBezTo>
                <a:cubicBezTo>
                  <a:pt x="7863" y="3427"/>
                  <a:pt x="7304" y="3347"/>
                  <a:pt x="6764" y="3217"/>
                </a:cubicBezTo>
                <a:cubicBezTo>
                  <a:pt x="6225" y="3088"/>
                  <a:pt x="5675" y="3018"/>
                  <a:pt x="5116" y="2998"/>
                </a:cubicBezTo>
                <a:cubicBezTo>
                  <a:pt x="5095" y="2997"/>
                  <a:pt x="5074" y="2997"/>
                  <a:pt x="5052" y="2997"/>
                </a:cubicBezTo>
                <a:cubicBezTo>
                  <a:pt x="4565" y="2997"/>
                  <a:pt x="4088" y="3107"/>
                  <a:pt x="3647" y="3327"/>
                </a:cubicBezTo>
                <a:cubicBezTo>
                  <a:pt x="1949" y="4167"/>
                  <a:pt x="1649" y="5325"/>
                  <a:pt x="1330" y="6554"/>
                </a:cubicBezTo>
                <a:cubicBezTo>
                  <a:pt x="1190" y="7154"/>
                  <a:pt x="990" y="7743"/>
                  <a:pt x="730" y="8303"/>
                </a:cubicBezTo>
                <a:cubicBezTo>
                  <a:pt x="550" y="8672"/>
                  <a:pt x="301" y="9002"/>
                  <a:pt x="1" y="9292"/>
                </a:cubicBezTo>
                <a:lnTo>
                  <a:pt x="1" y="9461"/>
                </a:lnTo>
                <a:cubicBezTo>
                  <a:pt x="351" y="9152"/>
                  <a:pt x="640" y="8772"/>
                  <a:pt x="840" y="8353"/>
                </a:cubicBezTo>
                <a:cubicBezTo>
                  <a:pt x="1110" y="7793"/>
                  <a:pt x="1310" y="7194"/>
                  <a:pt x="1449" y="6584"/>
                </a:cubicBezTo>
                <a:cubicBezTo>
                  <a:pt x="1779" y="5335"/>
                  <a:pt x="2059" y="4256"/>
                  <a:pt x="3707" y="3437"/>
                </a:cubicBezTo>
                <a:cubicBezTo>
                  <a:pt x="4137" y="3227"/>
                  <a:pt x="4626" y="3118"/>
                  <a:pt x="5116" y="3118"/>
                </a:cubicBezTo>
                <a:cubicBezTo>
                  <a:pt x="5665" y="3138"/>
                  <a:pt x="6205" y="3217"/>
                  <a:pt x="6734" y="3347"/>
                </a:cubicBezTo>
                <a:cubicBezTo>
                  <a:pt x="7284" y="3477"/>
                  <a:pt x="7853" y="3547"/>
                  <a:pt x="8423" y="3567"/>
                </a:cubicBezTo>
                <a:cubicBezTo>
                  <a:pt x="8822" y="3567"/>
                  <a:pt x="9222" y="3497"/>
                  <a:pt x="9602" y="3367"/>
                </a:cubicBezTo>
                <a:cubicBezTo>
                  <a:pt x="10691" y="2968"/>
                  <a:pt x="11210" y="2218"/>
                  <a:pt x="11020" y="1299"/>
                </a:cubicBezTo>
                <a:cubicBezTo>
                  <a:pt x="10950" y="1030"/>
                  <a:pt x="10850" y="770"/>
                  <a:pt x="10731" y="520"/>
                </a:cubicBezTo>
                <a:cubicBezTo>
                  <a:pt x="10651" y="360"/>
                  <a:pt x="10581" y="190"/>
                  <a:pt x="10521" y="21"/>
                </a:cubicBezTo>
                <a:close/>
                <a:moveTo>
                  <a:pt x="10820" y="11"/>
                </a:moveTo>
                <a:cubicBezTo>
                  <a:pt x="10890" y="260"/>
                  <a:pt x="10990" y="500"/>
                  <a:pt x="11110" y="720"/>
                </a:cubicBezTo>
                <a:cubicBezTo>
                  <a:pt x="11240" y="970"/>
                  <a:pt x="11350" y="1229"/>
                  <a:pt x="11420" y="1489"/>
                </a:cubicBezTo>
                <a:cubicBezTo>
                  <a:pt x="11540" y="1999"/>
                  <a:pt x="11510" y="2938"/>
                  <a:pt x="10051" y="3477"/>
                </a:cubicBezTo>
                <a:cubicBezTo>
                  <a:pt x="9686" y="3608"/>
                  <a:pt x="9312" y="3678"/>
                  <a:pt x="8929" y="3678"/>
                </a:cubicBezTo>
                <a:cubicBezTo>
                  <a:pt x="8904" y="3678"/>
                  <a:pt x="8878" y="3678"/>
                  <a:pt x="8852" y="3677"/>
                </a:cubicBezTo>
                <a:cubicBezTo>
                  <a:pt x="8273" y="3657"/>
                  <a:pt x="7703" y="3587"/>
                  <a:pt x="7154" y="3447"/>
                </a:cubicBezTo>
                <a:cubicBezTo>
                  <a:pt x="6585" y="3317"/>
                  <a:pt x="6015" y="3237"/>
                  <a:pt x="5446" y="3227"/>
                </a:cubicBezTo>
                <a:cubicBezTo>
                  <a:pt x="5425" y="3227"/>
                  <a:pt x="5403" y="3227"/>
                  <a:pt x="5382" y="3227"/>
                </a:cubicBezTo>
                <a:cubicBezTo>
                  <a:pt x="4855" y="3227"/>
                  <a:pt x="4338" y="3347"/>
                  <a:pt x="3877" y="3587"/>
                </a:cubicBezTo>
                <a:cubicBezTo>
                  <a:pt x="2089" y="4506"/>
                  <a:pt x="1759" y="5765"/>
                  <a:pt x="1410" y="7094"/>
                </a:cubicBezTo>
                <a:cubicBezTo>
                  <a:pt x="1260" y="7733"/>
                  <a:pt x="1050" y="8343"/>
                  <a:pt x="790" y="8942"/>
                </a:cubicBezTo>
                <a:cubicBezTo>
                  <a:pt x="600" y="9352"/>
                  <a:pt x="331" y="9731"/>
                  <a:pt x="11" y="10041"/>
                </a:cubicBezTo>
                <a:lnTo>
                  <a:pt x="11" y="10221"/>
                </a:lnTo>
                <a:cubicBezTo>
                  <a:pt x="381" y="9871"/>
                  <a:pt x="690" y="9461"/>
                  <a:pt x="900" y="8992"/>
                </a:cubicBezTo>
                <a:cubicBezTo>
                  <a:pt x="1170" y="8393"/>
                  <a:pt x="1380" y="7763"/>
                  <a:pt x="1529" y="7124"/>
                </a:cubicBezTo>
                <a:cubicBezTo>
                  <a:pt x="1889" y="5755"/>
                  <a:pt x="2199" y="4586"/>
                  <a:pt x="3927" y="3697"/>
                </a:cubicBezTo>
                <a:cubicBezTo>
                  <a:pt x="4379" y="3466"/>
                  <a:pt x="4876" y="3347"/>
                  <a:pt x="5385" y="3347"/>
                </a:cubicBezTo>
                <a:cubicBezTo>
                  <a:pt x="5405" y="3347"/>
                  <a:pt x="5425" y="3347"/>
                  <a:pt x="5446" y="3347"/>
                </a:cubicBezTo>
                <a:cubicBezTo>
                  <a:pt x="6005" y="3367"/>
                  <a:pt x="6575" y="3447"/>
                  <a:pt x="7124" y="3577"/>
                </a:cubicBezTo>
                <a:cubicBezTo>
                  <a:pt x="7693" y="3707"/>
                  <a:pt x="8263" y="3787"/>
                  <a:pt x="8852" y="3807"/>
                </a:cubicBezTo>
                <a:cubicBezTo>
                  <a:pt x="8876" y="3807"/>
                  <a:pt x="8899" y="3808"/>
                  <a:pt x="8923" y="3808"/>
                </a:cubicBezTo>
                <a:cubicBezTo>
                  <a:pt x="9319" y="3808"/>
                  <a:pt x="9714" y="3729"/>
                  <a:pt x="10091" y="3597"/>
                </a:cubicBezTo>
                <a:cubicBezTo>
                  <a:pt x="11220" y="3177"/>
                  <a:pt x="11750" y="2398"/>
                  <a:pt x="11540" y="1469"/>
                </a:cubicBezTo>
                <a:cubicBezTo>
                  <a:pt x="11460" y="1189"/>
                  <a:pt x="11360" y="920"/>
                  <a:pt x="11220" y="670"/>
                </a:cubicBezTo>
                <a:cubicBezTo>
                  <a:pt x="11100" y="460"/>
                  <a:pt x="11010" y="240"/>
                  <a:pt x="10940" y="11"/>
                </a:cubicBezTo>
                <a:close/>
                <a:moveTo>
                  <a:pt x="11250" y="11"/>
                </a:moveTo>
                <a:cubicBezTo>
                  <a:pt x="11320" y="320"/>
                  <a:pt x="11440" y="610"/>
                  <a:pt x="11600" y="880"/>
                </a:cubicBezTo>
                <a:cubicBezTo>
                  <a:pt x="11740" y="1119"/>
                  <a:pt x="11859" y="1389"/>
                  <a:pt x="11939" y="1659"/>
                </a:cubicBezTo>
                <a:cubicBezTo>
                  <a:pt x="12159" y="2548"/>
                  <a:pt x="11650" y="3287"/>
                  <a:pt x="10531" y="3707"/>
                </a:cubicBezTo>
                <a:cubicBezTo>
                  <a:pt x="10154" y="3839"/>
                  <a:pt x="9759" y="3918"/>
                  <a:pt x="9354" y="3918"/>
                </a:cubicBezTo>
                <a:cubicBezTo>
                  <a:pt x="9330" y="3918"/>
                  <a:pt x="9306" y="3917"/>
                  <a:pt x="9282" y="3917"/>
                </a:cubicBezTo>
                <a:cubicBezTo>
                  <a:pt x="8693" y="3897"/>
                  <a:pt x="8103" y="3817"/>
                  <a:pt x="7534" y="3687"/>
                </a:cubicBezTo>
                <a:cubicBezTo>
                  <a:pt x="6954" y="3547"/>
                  <a:pt x="6365" y="3467"/>
                  <a:pt x="5765" y="3447"/>
                </a:cubicBezTo>
                <a:cubicBezTo>
                  <a:pt x="5746" y="3447"/>
                  <a:pt x="5727" y="3447"/>
                  <a:pt x="5707" y="3447"/>
                </a:cubicBezTo>
                <a:cubicBezTo>
                  <a:pt x="5148" y="3447"/>
                  <a:pt x="4599" y="3586"/>
                  <a:pt x="4097" y="3847"/>
                </a:cubicBezTo>
                <a:cubicBezTo>
                  <a:pt x="2229" y="4836"/>
                  <a:pt x="1869" y="6195"/>
                  <a:pt x="1489" y="7643"/>
                </a:cubicBezTo>
                <a:cubicBezTo>
                  <a:pt x="1330" y="8303"/>
                  <a:pt x="1120" y="8952"/>
                  <a:pt x="850" y="9581"/>
                </a:cubicBezTo>
                <a:cubicBezTo>
                  <a:pt x="640" y="10041"/>
                  <a:pt x="361" y="10451"/>
                  <a:pt x="11" y="10800"/>
                </a:cubicBezTo>
                <a:lnTo>
                  <a:pt x="11" y="10970"/>
                </a:lnTo>
                <a:cubicBezTo>
                  <a:pt x="410" y="10590"/>
                  <a:pt x="740" y="10131"/>
                  <a:pt x="960" y="9631"/>
                </a:cubicBezTo>
                <a:cubicBezTo>
                  <a:pt x="1230" y="8992"/>
                  <a:pt x="1449" y="8333"/>
                  <a:pt x="1609" y="7663"/>
                </a:cubicBezTo>
                <a:cubicBezTo>
                  <a:pt x="1999" y="6185"/>
                  <a:pt x="2329" y="4916"/>
                  <a:pt x="4157" y="3957"/>
                </a:cubicBezTo>
                <a:cubicBezTo>
                  <a:pt x="4640" y="3706"/>
                  <a:pt x="5169" y="3567"/>
                  <a:pt x="5709" y="3567"/>
                </a:cubicBezTo>
                <a:cubicBezTo>
                  <a:pt x="5728" y="3567"/>
                  <a:pt x="5747" y="3567"/>
                  <a:pt x="5765" y="3567"/>
                </a:cubicBezTo>
                <a:cubicBezTo>
                  <a:pt x="6345" y="3587"/>
                  <a:pt x="6934" y="3667"/>
                  <a:pt x="7504" y="3807"/>
                </a:cubicBezTo>
                <a:cubicBezTo>
                  <a:pt x="8083" y="3937"/>
                  <a:pt x="8683" y="4017"/>
                  <a:pt x="9282" y="4047"/>
                </a:cubicBezTo>
                <a:cubicBezTo>
                  <a:pt x="9722" y="4047"/>
                  <a:pt x="10161" y="3967"/>
                  <a:pt x="10581" y="3817"/>
                </a:cubicBezTo>
                <a:cubicBezTo>
                  <a:pt x="11760" y="3387"/>
                  <a:pt x="12289" y="2588"/>
                  <a:pt x="12059" y="1629"/>
                </a:cubicBezTo>
                <a:cubicBezTo>
                  <a:pt x="11969" y="1349"/>
                  <a:pt x="11859" y="1070"/>
                  <a:pt x="11710" y="820"/>
                </a:cubicBezTo>
                <a:cubicBezTo>
                  <a:pt x="11560" y="570"/>
                  <a:pt x="11450" y="300"/>
                  <a:pt x="11380" y="11"/>
                </a:cubicBezTo>
                <a:close/>
                <a:moveTo>
                  <a:pt x="11700" y="11"/>
                </a:moveTo>
                <a:cubicBezTo>
                  <a:pt x="11730" y="390"/>
                  <a:pt x="11909" y="710"/>
                  <a:pt x="12099" y="1030"/>
                </a:cubicBezTo>
                <a:cubicBezTo>
                  <a:pt x="12249" y="1279"/>
                  <a:pt x="12369" y="1539"/>
                  <a:pt x="12459" y="1819"/>
                </a:cubicBezTo>
                <a:cubicBezTo>
                  <a:pt x="12699" y="2728"/>
                  <a:pt x="12179" y="3497"/>
                  <a:pt x="11030" y="3937"/>
                </a:cubicBezTo>
                <a:cubicBezTo>
                  <a:pt x="10634" y="4078"/>
                  <a:pt x="10211" y="4157"/>
                  <a:pt x="9795" y="4157"/>
                </a:cubicBezTo>
                <a:cubicBezTo>
                  <a:pt x="9771" y="4157"/>
                  <a:pt x="9746" y="4157"/>
                  <a:pt x="9722" y="4157"/>
                </a:cubicBezTo>
                <a:cubicBezTo>
                  <a:pt x="9112" y="4137"/>
                  <a:pt x="8503" y="4057"/>
                  <a:pt x="7913" y="3917"/>
                </a:cubicBezTo>
                <a:cubicBezTo>
                  <a:pt x="7314" y="3777"/>
                  <a:pt x="6704" y="3697"/>
                  <a:pt x="6095" y="3677"/>
                </a:cubicBezTo>
                <a:cubicBezTo>
                  <a:pt x="6076" y="3677"/>
                  <a:pt x="6056" y="3677"/>
                  <a:pt x="6037" y="3677"/>
                </a:cubicBezTo>
                <a:cubicBezTo>
                  <a:pt x="5438" y="3677"/>
                  <a:pt x="4859" y="3826"/>
                  <a:pt x="4337" y="4107"/>
                </a:cubicBezTo>
                <a:cubicBezTo>
                  <a:pt x="2359" y="5166"/>
                  <a:pt x="1979" y="6634"/>
                  <a:pt x="1569" y="8183"/>
                </a:cubicBezTo>
                <a:cubicBezTo>
                  <a:pt x="1410" y="8882"/>
                  <a:pt x="1180" y="9561"/>
                  <a:pt x="910" y="10221"/>
                </a:cubicBezTo>
                <a:cubicBezTo>
                  <a:pt x="700" y="10720"/>
                  <a:pt x="390" y="11170"/>
                  <a:pt x="11" y="11559"/>
                </a:cubicBezTo>
                <a:lnTo>
                  <a:pt x="11" y="11729"/>
                </a:lnTo>
                <a:cubicBezTo>
                  <a:pt x="450" y="11320"/>
                  <a:pt x="790" y="10830"/>
                  <a:pt x="1020" y="10271"/>
                </a:cubicBezTo>
                <a:cubicBezTo>
                  <a:pt x="1300" y="9611"/>
                  <a:pt x="1519" y="8922"/>
                  <a:pt x="1689" y="8223"/>
                </a:cubicBezTo>
                <a:cubicBezTo>
                  <a:pt x="2099" y="6624"/>
                  <a:pt x="2469" y="5256"/>
                  <a:pt x="4387" y="4226"/>
                </a:cubicBezTo>
                <a:cubicBezTo>
                  <a:pt x="4890" y="3956"/>
                  <a:pt x="5459" y="3806"/>
                  <a:pt x="6030" y="3806"/>
                </a:cubicBezTo>
                <a:cubicBezTo>
                  <a:pt x="6048" y="3806"/>
                  <a:pt x="6067" y="3807"/>
                  <a:pt x="6085" y="3807"/>
                </a:cubicBezTo>
                <a:cubicBezTo>
                  <a:pt x="6684" y="3827"/>
                  <a:pt x="7294" y="3907"/>
                  <a:pt x="7873" y="4047"/>
                </a:cubicBezTo>
                <a:cubicBezTo>
                  <a:pt x="8483" y="4187"/>
                  <a:pt x="9092" y="4266"/>
                  <a:pt x="9712" y="4296"/>
                </a:cubicBezTo>
                <a:cubicBezTo>
                  <a:pt x="10171" y="4296"/>
                  <a:pt x="10631" y="4217"/>
                  <a:pt x="11060" y="4057"/>
                </a:cubicBezTo>
                <a:cubicBezTo>
                  <a:pt x="12289" y="3597"/>
                  <a:pt x="12839" y="2768"/>
                  <a:pt x="12579" y="1789"/>
                </a:cubicBezTo>
                <a:cubicBezTo>
                  <a:pt x="12489" y="1499"/>
                  <a:pt x="12359" y="1229"/>
                  <a:pt x="12199" y="970"/>
                </a:cubicBezTo>
                <a:cubicBezTo>
                  <a:pt x="12019" y="650"/>
                  <a:pt x="11850" y="340"/>
                  <a:pt x="11830" y="11"/>
                </a:cubicBezTo>
                <a:close/>
                <a:moveTo>
                  <a:pt x="12149" y="11"/>
                </a:moveTo>
                <a:cubicBezTo>
                  <a:pt x="12139" y="450"/>
                  <a:pt x="12359" y="820"/>
                  <a:pt x="12579" y="1189"/>
                </a:cubicBezTo>
                <a:cubicBezTo>
                  <a:pt x="12749" y="1429"/>
                  <a:pt x="12879" y="1699"/>
                  <a:pt x="12968" y="1989"/>
                </a:cubicBezTo>
                <a:cubicBezTo>
                  <a:pt x="13348" y="3307"/>
                  <a:pt x="12069" y="3947"/>
                  <a:pt x="11510" y="4167"/>
                </a:cubicBezTo>
                <a:cubicBezTo>
                  <a:pt x="11070" y="4326"/>
                  <a:pt x="10611" y="4406"/>
                  <a:pt x="10141" y="4406"/>
                </a:cubicBezTo>
                <a:cubicBezTo>
                  <a:pt x="9522" y="4376"/>
                  <a:pt x="8892" y="4296"/>
                  <a:pt x="8283" y="4157"/>
                </a:cubicBezTo>
                <a:cubicBezTo>
                  <a:pt x="7664" y="4007"/>
                  <a:pt x="7044" y="3927"/>
                  <a:pt x="6405" y="3907"/>
                </a:cubicBezTo>
                <a:cubicBezTo>
                  <a:pt x="6386" y="3907"/>
                  <a:pt x="6367" y="3906"/>
                  <a:pt x="6348" y="3906"/>
                </a:cubicBezTo>
                <a:cubicBezTo>
                  <a:pt x="5728" y="3906"/>
                  <a:pt x="5109" y="4066"/>
                  <a:pt x="4557" y="4366"/>
                </a:cubicBezTo>
                <a:cubicBezTo>
                  <a:pt x="2488" y="5495"/>
                  <a:pt x="2079" y="7064"/>
                  <a:pt x="1639" y="8732"/>
                </a:cubicBezTo>
                <a:cubicBezTo>
                  <a:pt x="1469" y="9461"/>
                  <a:pt x="1240" y="10171"/>
                  <a:pt x="960" y="10870"/>
                </a:cubicBezTo>
                <a:cubicBezTo>
                  <a:pt x="740" y="11410"/>
                  <a:pt x="420" y="11899"/>
                  <a:pt x="11" y="12319"/>
                </a:cubicBezTo>
                <a:lnTo>
                  <a:pt x="11" y="12489"/>
                </a:lnTo>
                <a:cubicBezTo>
                  <a:pt x="470" y="12049"/>
                  <a:pt x="840" y="11510"/>
                  <a:pt x="1080" y="10920"/>
                </a:cubicBezTo>
                <a:cubicBezTo>
                  <a:pt x="1360" y="10221"/>
                  <a:pt x="1589" y="9501"/>
                  <a:pt x="1769" y="8762"/>
                </a:cubicBezTo>
                <a:cubicBezTo>
                  <a:pt x="2209" y="7064"/>
                  <a:pt x="2598" y="5585"/>
                  <a:pt x="4616" y="4476"/>
                </a:cubicBezTo>
                <a:cubicBezTo>
                  <a:pt x="5149" y="4186"/>
                  <a:pt x="5747" y="4036"/>
                  <a:pt x="6347" y="4036"/>
                </a:cubicBezTo>
                <a:cubicBezTo>
                  <a:pt x="6366" y="4036"/>
                  <a:pt x="6385" y="4036"/>
                  <a:pt x="6405" y="4037"/>
                </a:cubicBezTo>
                <a:cubicBezTo>
                  <a:pt x="7034" y="4057"/>
                  <a:pt x="7654" y="4137"/>
                  <a:pt x="8263" y="4286"/>
                </a:cubicBezTo>
                <a:cubicBezTo>
                  <a:pt x="8882" y="4426"/>
                  <a:pt x="9512" y="4516"/>
                  <a:pt x="10151" y="4536"/>
                </a:cubicBezTo>
                <a:cubicBezTo>
                  <a:pt x="10631" y="4536"/>
                  <a:pt x="11100" y="4456"/>
                  <a:pt x="11550" y="4286"/>
                </a:cubicBezTo>
                <a:cubicBezTo>
                  <a:pt x="12819" y="3797"/>
                  <a:pt x="13378" y="2948"/>
                  <a:pt x="13098" y="1949"/>
                </a:cubicBezTo>
                <a:lnTo>
                  <a:pt x="13088" y="1949"/>
                </a:lnTo>
                <a:cubicBezTo>
                  <a:pt x="12988" y="1659"/>
                  <a:pt x="12859" y="1379"/>
                  <a:pt x="12689" y="1119"/>
                </a:cubicBezTo>
                <a:cubicBezTo>
                  <a:pt x="12469" y="760"/>
                  <a:pt x="12259" y="420"/>
                  <a:pt x="12269" y="11"/>
                </a:cubicBezTo>
                <a:close/>
                <a:moveTo>
                  <a:pt x="12609" y="11"/>
                </a:moveTo>
                <a:cubicBezTo>
                  <a:pt x="12549" y="520"/>
                  <a:pt x="12809" y="940"/>
                  <a:pt x="13068" y="1339"/>
                </a:cubicBezTo>
                <a:cubicBezTo>
                  <a:pt x="13248" y="1589"/>
                  <a:pt x="13388" y="1859"/>
                  <a:pt x="13488" y="2148"/>
                </a:cubicBezTo>
                <a:cubicBezTo>
                  <a:pt x="13898" y="3497"/>
                  <a:pt x="12579" y="4167"/>
                  <a:pt x="11989" y="4396"/>
                </a:cubicBezTo>
                <a:cubicBezTo>
                  <a:pt x="11562" y="4558"/>
                  <a:pt x="11099" y="4647"/>
                  <a:pt x="10643" y="4647"/>
                </a:cubicBezTo>
                <a:cubicBezTo>
                  <a:pt x="10619" y="4647"/>
                  <a:pt x="10595" y="4647"/>
                  <a:pt x="10571" y="4646"/>
                </a:cubicBezTo>
                <a:cubicBezTo>
                  <a:pt x="9931" y="4646"/>
                  <a:pt x="9282" y="4526"/>
                  <a:pt x="8653" y="4396"/>
                </a:cubicBezTo>
                <a:cubicBezTo>
                  <a:pt x="8023" y="4276"/>
                  <a:pt x="7374" y="4147"/>
                  <a:pt x="6724" y="4147"/>
                </a:cubicBezTo>
                <a:cubicBezTo>
                  <a:pt x="6706" y="4146"/>
                  <a:pt x="6687" y="4146"/>
                  <a:pt x="6668" y="4146"/>
                </a:cubicBezTo>
                <a:cubicBezTo>
                  <a:pt x="6007" y="4146"/>
                  <a:pt x="5349" y="4316"/>
                  <a:pt x="4776" y="4636"/>
                </a:cubicBezTo>
                <a:cubicBezTo>
                  <a:pt x="2618" y="5855"/>
                  <a:pt x="2179" y="7523"/>
                  <a:pt x="1709" y="9302"/>
                </a:cubicBezTo>
                <a:cubicBezTo>
                  <a:pt x="1529" y="10051"/>
                  <a:pt x="1300" y="10800"/>
                  <a:pt x="1010" y="11520"/>
                </a:cubicBezTo>
                <a:cubicBezTo>
                  <a:pt x="780" y="12109"/>
                  <a:pt x="440" y="12638"/>
                  <a:pt x="1" y="13088"/>
                </a:cubicBezTo>
                <a:lnTo>
                  <a:pt x="1" y="13268"/>
                </a:lnTo>
                <a:cubicBezTo>
                  <a:pt x="450" y="12848"/>
                  <a:pt x="820" y="12299"/>
                  <a:pt x="1120" y="11569"/>
                </a:cubicBezTo>
                <a:cubicBezTo>
                  <a:pt x="1410" y="10840"/>
                  <a:pt x="1649" y="10091"/>
                  <a:pt x="1829" y="9332"/>
                </a:cubicBezTo>
                <a:cubicBezTo>
                  <a:pt x="2309" y="7513"/>
                  <a:pt x="2718" y="5935"/>
                  <a:pt x="4836" y="4756"/>
                </a:cubicBezTo>
                <a:cubicBezTo>
                  <a:pt x="5399" y="4436"/>
                  <a:pt x="6027" y="4276"/>
                  <a:pt x="6666" y="4276"/>
                </a:cubicBezTo>
                <a:cubicBezTo>
                  <a:pt x="6686" y="4276"/>
                  <a:pt x="6705" y="4276"/>
                  <a:pt x="6724" y="4276"/>
                </a:cubicBezTo>
                <a:cubicBezTo>
                  <a:pt x="7364" y="4296"/>
                  <a:pt x="8003" y="4376"/>
                  <a:pt x="8623" y="4526"/>
                </a:cubicBezTo>
                <a:cubicBezTo>
                  <a:pt x="9262" y="4646"/>
                  <a:pt x="9911" y="4776"/>
                  <a:pt x="10571" y="4776"/>
                </a:cubicBezTo>
                <a:cubicBezTo>
                  <a:pt x="11070" y="4776"/>
                  <a:pt x="11570" y="4686"/>
                  <a:pt x="12039" y="4506"/>
                </a:cubicBezTo>
                <a:cubicBezTo>
                  <a:pt x="13328" y="4017"/>
                  <a:pt x="13918" y="3118"/>
                  <a:pt x="13608" y="2109"/>
                </a:cubicBezTo>
                <a:cubicBezTo>
                  <a:pt x="13498" y="1809"/>
                  <a:pt x="13358" y="1529"/>
                  <a:pt x="13178" y="1269"/>
                </a:cubicBezTo>
                <a:cubicBezTo>
                  <a:pt x="12918" y="870"/>
                  <a:pt x="12679" y="490"/>
                  <a:pt x="12739" y="11"/>
                </a:cubicBezTo>
                <a:close/>
                <a:moveTo>
                  <a:pt x="13088" y="11"/>
                </a:moveTo>
                <a:cubicBezTo>
                  <a:pt x="12968" y="600"/>
                  <a:pt x="13268" y="1060"/>
                  <a:pt x="13568" y="1499"/>
                </a:cubicBezTo>
                <a:cubicBezTo>
                  <a:pt x="13748" y="1749"/>
                  <a:pt x="13898" y="2019"/>
                  <a:pt x="14007" y="2318"/>
                </a:cubicBezTo>
                <a:cubicBezTo>
                  <a:pt x="14447" y="3697"/>
                  <a:pt x="13088" y="4386"/>
                  <a:pt x="12489" y="4626"/>
                </a:cubicBezTo>
                <a:cubicBezTo>
                  <a:pt x="12009" y="4806"/>
                  <a:pt x="11510" y="4886"/>
                  <a:pt x="11010" y="4886"/>
                </a:cubicBezTo>
                <a:cubicBezTo>
                  <a:pt x="10351" y="4886"/>
                  <a:pt x="9682" y="4756"/>
                  <a:pt x="9042" y="4626"/>
                </a:cubicBezTo>
                <a:cubicBezTo>
                  <a:pt x="8393" y="4496"/>
                  <a:pt x="7723" y="4366"/>
                  <a:pt x="7054" y="4366"/>
                </a:cubicBezTo>
                <a:cubicBezTo>
                  <a:pt x="7035" y="4366"/>
                  <a:pt x="7016" y="4366"/>
                  <a:pt x="6997" y="4366"/>
                </a:cubicBezTo>
                <a:cubicBezTo>
                  <a:pt x="6298" y="4366"/>
                  <a:pt x="5619" y="4546"/>
                  <a:pt x="5006" y="4896"/>
                </a:cubicBezTo>
                <a:cubicBezTo>
                  <a:pt x="2758" y="6175"/>
                  <a:pt x="2289" y="7953"/>
                  <a:pt x="1799" y="9841"/>
                </a:cubicBezTo>
                <a:cubicBezTo>
                  <a:pt x="1609" y="10630"/>
                  <a:pt x="1370" y="11400"/>
                  <a:pt x="1080" y="12159"/>
                </a:cubicBezTo>
                <a:cubicBezTo>
                  <a:pt x="780" y="12878"/>
                  <a:pt x="440" y="13428"/>
                  <a:pt x="11" y="13847"/>
                </a:cubicBezTo>
                <a:lnTo>
                  <a:pt x="11" y="14007"/>
                </a:lnTo>
                <a:cubicBezTo>
                  <a:pt x="450" y="13608"/>
                  <a:pt x="850" y="13028"/>
                  <a:pt x="1190" y="12199"/>
                </a:cubicBezTo>
                <a:cubicBezTo>
                  <a:pt x="1489" y="11440"/>
                  <a:pt x="1729" y="10660"/>
                  <a:pt x="1919" y="9871"/>
                </a:cubicBezTo>
                <a:cubicBezTo>
                  <a:pt x="2429" y="7933"/>
                  <a:pt x="2868" y="6265"/>
                  <a:pt x="5076" y="5006"/>
                </a:cubicBezTo>
                <a:cubicBezTo>
                  <a:pt x="5659" y="4666"/>
                  <a:pt x="6327" y="4496"/>
                  <a:pt x="6997" y="4496"/>
                </a:cubicBezTo>
                <a:cubicBezTo>
                  <a:pt x="7016" y="4496"/>
                  <a:pt x="7035" y="4496"/>
                  <a:pt x="7054" y="4496"/>
                </a:cubicBezTo>
                <a:cubicBezTo>
                  <a:pt x="7713" y="4496"/>
                  <a:pt x="8373" y="4616"/>
                  <a:pt x="9012" y="4746"/>
                </a:cubicBezTo>
                <a:cubicBezTo>
                  <a:pt x="9662" y="4886"/>
                  <a:pt x="10341" y="5006"/>
                  <a:pt x="11010" y="5006"/>
                </a:cubicBezTo>
                <a:cubicBezTo>
                  <a:pt x="11036" y="5006"/>
                  <a:pt x="11062" y="5006"/>
                  <a:pt x="11088" y="5006"/>
                </a:cubicBezTo>
                <a:cubicBezTo>
                  <a:pt x="11582" y="5006"/>
                  <a:pt x="12074" y="4916"/>
                  <a:pt x="12539" y="4736"/>
                </a:cubicBezTo>
                <a:cubicBezTo>
                  <a:pt x="13858" y="4226"/>
                  <a:pt x="14457" y="3307"/>
                  <a:pt x="14127" y="2278"/>
                </a:cubicBezTo>
                <a:cubicBezTo>
                  <a:pt x="14017" y="1969"/>
                  <a:pt x="13858" y="1689"/>
                  <a:pt x="13668" y="1429"/>
                </a:cubicBezTo>
                <a:cubicBezTo>
                  <a:pt x="13368" y="980"/>
                  <a:pt x="13078" y="560"/>
                  <a:pt x="13218" y="11"/>
                </a:cubicBezTo>
                <a:close/>
                <a:moveTo>
                  <a:pt x="13568" y="11"/>
                </a:moveTo>
                <a:cubicBezTo>
                  <a:pt x="13368" y="690"/>
                  <a:pt x="13708" y="1179"/>
                  <a:pt x="14047" y="1649"/>
                </a:cubicBezTo>
                <a:cubicBezTo>
                  <a:pt x="14247" y="1899"/>
                  <a:pt x="14407" y="2178"/>
                  <a:pt x="14527" y="2478"/>
                </a:cubicBezTo>
                <a:cubicBezTo>
                  <a:pt x="14996" y="3887"/>
                  <a:pt x="13598" y="4606"/>
                  <a:pt x="12968" y="4846"/>
                </a:cubicBezTo>
                <a:cubicBezTo>
                  <a:pt x="12479" y="5036"/>
                  <a:pt x="11959" y="5126"/>
                  <a:pt x="11440" y="5126"/>
                </a:cubicBezTo>
                <a:cubicBezTo>
                  <a:pt x="10761" y="5126"/>
                  <a:pt x="10071" y="4986"/>
                  <a:pt x="9412" y="4866"/>
                </a:cubicBezTo>
                <a:cubicBezTo>
                  <a:pt x="8742" y="4736"/>
                  <a:pt x="8053" y="4596"/>
                  <a:pt x="7374" y="4596"/>
                </a:cubicBezTo>
                <a:cubicBezTo>
                  <a:pt x="7355" y="4596"/>
                  <a:pt x="7336" y="4596"/>
                  <a:pt x="7318" y="4596"/>
                </a:cubicBezTo>
                <a:cubicBezTo>
                  <a:pt x="6588" y="4596"/>
                  <a:pt x="5869" y="4785"/>
                  <a:pt x="5236" y="5156"/>
                </a:cubicBezTo>
                <a:cubicBezTo>
                  <a:pt x="2888" y="6514"/>
                  <a:pt x="2389" y="8403"/>
                  <a:pt x="1869" y="10401"/>
                </a:cubicBezTo>
                <a:cubicBezTo>
                  <a:pt x="1679" y="11220"/>
                  <a:pt x="1429" y="12019"/>
                  <a:pt x="1130" y="12798"/>
                </a:cubicBezTo>
                <a:cubicBezTo>
                  <a:pt x="860" y="13458"/>
                  <a:pt x="540" y="14097"/>
                  <a:pt x="1" y="14607"/>
                </a:cubicBezTo>
                <a:lnTo>
                  <a:pt x="1" y="14786"/>
                </a:lnTo>
                <a:cubicBezTo>
                  <a:pt x="600" y="14247"/>
                  <a:pt x="960" y="13558"/>
                  <a:pt x="1240" y="12848"/>
                </a:cubicBezTo>
                <a:cubicBezTo>
                  <a:pt x="1539" y="12059"/>
                  <a:pt x="1799" y="11250"/>
                  <a:pt x="1989" y="10431"/>
                </a:cubicBezTo>
                <a:cubicBezTo>
                  <a:pt x="2528" y="8373"/>
                  <a:pt x="2988" y="6604"/>
                  <a:pt x="5296" y="5266"/>
                </a:cubicBezTo>
                <a:cubicBezTo>
                  <a:pt x="5909" y="4915"/>
                  <a:pt x="6609" y="4726"/>
                  <a:pt x="7319" y="4726"/>
                </a:cubicBezTo>
                <a:cubicBezTo>
                  <a:pt x="7337" y="4726"/>
                  <a:pt x="7356" y="4726"/>
                  <a:pt x="7374" y="4726"/>
                </a:cubicBezTo>
                <a:cubicBezTo>
                  <a:pt x="8043" y="4726"/>
                  <a:pt x="8723" y="4866"/>
                  <a:pt x="9392" y="4996"/>
                </a:cubicBezTo>
                <a:cubicBezTo>
                  <a:pt x="10051" y="5126"/>
                  <a:pt x="10751" y="5256"/>
                  <a:pt x="11440" y="5256"/>
                </a:cubicBezTo>
                <a:cubicBezTo>
                  <a:pt x="11465" y="5256"/>
                  <a:pt x="11489" y="5256"/>
                  <a:pt x="11514" y="5256"/>
                </a:cubicBezTo>
                <a:cubicBezTo>
                  <a:pt x="12028" y="5256"/>
                  <a:pt x="12532" y="5157"/>
                  <a:pt x="13018" y="4976"/>
                </a:cubicBezTo>
                <a:cubicBezTo>
                  <a:pt x="14387" y="4436"/>
                  <a:pt x="14996" y="3487"/>
                  <a:pt x="14647" y="2438"/>
                </a:cubicBezTo>
                <a:cubicBezTo>
                  <a:pt x="14527" y="2128"/>
                  <a:pt x="14357" y="1839"/>
                  <a:pt x="14147" y="1579"/>
                </a:cubicBezTo>
                <a:cubicBezTo>
                  <a:pt x="13818" y="1099"/>
                  <a:pt x="13488" y="650"/>
                  <a:pt x="13708" y="11"/>
                </a:cubicBezTo>
                <a:close/>
                <a:moveTo>
                  <a:pt x="14067" y="11"/>
                </a:moveTo>
                <a:cubicBezTo>
                  <a:pt x="13768" y="780"/>
                  <a:pt x="14157" y="1299"/>
                  <a:pt x="14537" y="1809"/>
                </a:cubicBezTo>
                <a:cubicBezTo>
                  <a:pt x="14747" y="2059"/>
                  <a:pt x="14917" y="2338"/>
                  <a:pt x="15036" y="2638"/>
                </a:cubicBezTo>
                <a:cubicBezTo>
                  <a:pt x="15386" y="3637"/>
                  <a:pt x="14797" y="4556"/>
                  <a:pt x="13458" y="5076"/>
                </a:cubicBezTo>
                <a:cubicBezTo>
                  <a:pt x="12972" y="5266"/>
                  <a:pt x="12458" y="5366"/>
                  <a:pt x="11935" y="5366"/>
                </a:cubicBezTo>
                <a:cubicBezTo>
                  <a:pt x="11910" y="5366"/>
                  <a:pt x="11885" y="5366"/>
                  <a:pt x="11859" y="5365"/>
                </a:cubicBezTo>
                <a:cubicBezTo>
                  <a:pt x="11170" y="5365"/>
                  <a:pt x="10461" y="5226"/>
                  <a:pt x="9781" y="5096"/>
                </a:cubicBezTo>
                <a:cubicBezTo>
                  <a:pt x="9102" y="4966"/>
                  <a:pt x="8393" y="4826"/>
                  <a:pt x="7684" y="4826"/>
                </a:cubicBezTo>
                <a:cubicBezTo>
                  <a:pt x="7665" y="4826"/>
                  <a:pt x="7646" y="4826"/>
                  <a:pt x="7628" y="4826"/>
                </a:cubicBezTo>
                <a:cubicBezTo>
                  <a:pt x="6868" y="4826"/>
                  <a:pt x="6119" y="5025"/>
                  <a:pt x="5456" y="5415"/>
                </a:cubicBezTo>
                <a:cubicBezTo>
                  <a:pt x="3018" y="6844"/>
                  <a:pt x="2498" y="8842"/>
                  <a:pt x="1949" y="10950"/>
                </a:cubicBezTo>
                <a:cubicBezTo>
                  <a:pt x="1739" y="11789"/>
                  <a:pt x="1489" y="12628"/>
                  <a:pt x="1190" y="13438"/>
                </a:cubicBezTo>
                <a:cubicBezTo>
                  <a:pt x="880" y="14217"/>
                  <a:pt x="530" y="14866"/>
                  <a:pt x="11" y="15366"/>
                </a:cubicBezTo>
                <a:lnTo>
                  <a:pt x="11" y="15546"/>
                </a:lnTo>
                <a:cubicBezTo>
                  <a:pt x="590" y="15026"/>
                  <a:pt x="970" y="14317"/>
                  <a:pt x="1300" y="13488"/>
                </a:cubicBezTo>
                <a:cubicBezTo>
                  <a:pt x="1609" y="12668"/>
                  <a:pt x="1869" y="11829"/>
                  <a:pt x="2069" y="10980"/>
                </a:cubicBezTo>
                <a:cubicBezTo>
                  <a:pt x="2608" y="8902"/>
                  <a:pt x="3128" y="6934"/>
                  <a:pt x="5526" y="5525"/>
                </a:cubicBezTo>
                <a:cubicBezTo>
                  <a:pt x="6145" y="5153"/>
                  <a:pt x="6865" y="4954"/>
                  <a:pt x="7590" y="4954"/>
                </a:cubicBezTo>
                <a:cubicBezTo>
                  <a:pt x="7624" y="4954"/>
                  <a:pt x="7659" y="4955"/>
                  <a:pt x="7693" y="4956"/>
                </a:cubicBezTo>
                <a:cubicBezTo>
                  <a:pt x="8383" y="4956"/>
                  <a:pt x="9082" y="5086"/>
                  <a:pt x="9762" y="5216"/>
                </a:cubicBezTo>
                <a:cubicBezTo>
                  <a:pt x="10441" y="5355"/>
                  <a:pt x="11160" y="5495"/>
                  <a:pt x="11869" y="5495"/>
                </a:cubicBezTo>
                <a:cubicBezTo>
                  <a:pt x="12429" y="5495"/>
                  <a:pt x="12988" y="5395"/>
                  <a:pt x="13508" y="5196"/>
                </a:cubicBezTo>
                <a:cubicBezTo>
                  <a:pt x="14917" y="4636"/>
                  <a:pt x="15536" y="3667"/>
                  <a:pt x="15166" y="2598"/>
                </a:cubicBezTo>
                <a:cubicBezTo>
                  <a:pt x="15036" y="2288"/>
                  <a:pt x="14857" y="1989"/>
                  <a:pt x="14637" y="1729"/>
                </a:cubicBezTo>
                <a:cubicBezTo>
                  <a:pt x="14267" y="1219"/>
                  <a:pt x="13908" y="750"/>
                  <a:pt x="14197" y="40"/>
                </a:cubicBezTo>
                <a:lnTo>
                  <a:pt x="14207" y="11"/>
                </a:lnTo>
                <a:close/>
                <a:moveTo>
                  <a:pt x="14577" y="11"/>
                </a:moveTo>
                <a:cubicBezTo>
                  <a:pt x="14557" y="50"/>
                  <a:pt x="14537" y="90"/>
                  <a:pt x="14517" y="130"/>
                </a:cubicBezTo>
                <a:cubicBezTo>
                  <a:pt x="14217" y="920"/>
                  <a:pt x="14637" y="1449"/>
                  <a:pt x="15036" y="1959"/>
                </a:cubicBezTo>
                <a:cubicBezTo>
                  <a:pt x="15246" y="2218"/>
                  <a:pt x="15426" y="2498"/>
                  <a:pt x="15566" y="2808"/>
                </a:cubicBezTo>
                <a:cubicBezTo>
                  <a:pt x="16115" y="4316"/>
                  <a:pt x="14467" y="5106"/>
                  <a:pt x="13947" y="5305"/>
                </a:cubicBezTo>
                <a:cubicBezTo>
                  <a:pt x="13442" y="5506"/>
                  <a:pt x="12909" y="5606"/>
                  <a:pt x="12375" y="5606"/>
                </a:cubicBezTo>
                <a:cubicBezTo>
                  <a:pt x="12350" y="5606"/>
                  <a:pt x="12325" y="5606"/>
                  <a:pt x="12299" y="5605"/>
                </a:cubicBezTo>
                <a:cubicBezTo>
                  <a:pt x="11590" y="5605"/>
                  <a:pt x="10860" y="5465"/>
                  <a:pt x="10161" y="5335"/>
                </a:cubicBezTo>
                <a:cubicBezTo>
                  <a:pt x="9462" y="5196"/>
                  <a:pt x="8732" y="5056"/>
                  <a:pt x="8013" y="5056"/>
                </a:cubicBezTo>
                <a:cubicBezTo>
                  <a:pt x="7995" y="5055"/>
                  <a:pt x="7978" y="5055"/>
                  <a:pt x="7960" y="5055"/>
                </a:cubicBezTo>
                <a:cubicBezTo>
                  <a:pt x="7159" y="5055"/>
                  <a:pt x="6370" y="5274"/>
                  <a:pt x="5685" y="5675"/>
                </a:cubicBezTo>
                <a:cubicBezTo>
                  <a:pt x="3148" y="7184"/>
                  <a:pt x="2598" y="9292"/>
                  <a:pt x="2019" y="11510"/>
                </a:cubicBezTo>
                <a:cubicBezTo>
                  <a:pt x="1809" y="12389"/>
                  <a:pt x="1549" y="13248"/>
                  <a:pt x="1240" y="14087"/>
                </a:cubicBezTo>
                <a:cubicBezTo>
                  <a:pt x="910" y="14936"/>
                  <a:pt x="550" y="15626"/>
                  <a:pt x="11" y="16135"/>
                </a:cubicBezTo>
                <a:lnTo>
                  <a:pt x="11" y="16305"/>
                </a:lnTo>
                <a:cubicBezTo>
                  <a:pt x="510" y="15835"/>
                  <a:pt x="960" y="15146"/>
                  <a:pt x="1360" y="14137"/>
                </a:cubicBezTo>
                <a:cubicBezTo>
                  <a:pt x="1669" y="13288"/>
                  <a:pt x="1929" y="12419"/>
                  <a:pt x="2149" y="11540"/>
                </a:cubicBezTo>
                <a:cubicBezTo>
                  <a:pt x="2718" y="9352"/>
                  <a:pt x="3258" y="7274"/>
                  <a:pt x="5755" y="5795"/>
                </a:cubicBezTo>
                <a:cubicBezTo>
                  <a:pt x="6405" y="5394"/>
                  <a:pt x="7146" y="5184"/>
                  <a:pt x="7909" y="5184"/>
                </a:cubicBezTo>
                <a:cubicBezTo>
                  <a:pt x="7944" y="5184"/>
                  <a:pt x="7978" y="5185"/>
                  <a:pt x="8013" y="5186"/>
                </a:cubicBezTo>
                <a:cubicBezTo>
                  <a:pt x="8723" y="5186"/>
                  <a:pt x="9442" y="5325"/>
                  <a:pt x="10141" y="5455"/>
                </a:cubicBezTo>
                <a:cubicBezTo>
                  <a:pt x="10840" y="5595"/>
                  <a:pt x="11570" y="5735"/>
                  <a:pt x="12299" y="5735"/>
                </a:cubicBezTo>
                <a:cubicBezTo>
                  <a:pt x="12325" y="5736"/>
                  <a:pt x="12352" y="5736"/>
                  <a:pt x="12378" y="5736"/>
                </a:cubicBezTo>
                <a:cubicBezTo>
                  <a:pt x="12931" y="5736"/>
                  <a:pt x="13482" y="5636"/>
                  <a:pt x="13997" y="5435"/>
                </a:cubicBezTo>
                <a:cubicBezTo>
                  <a:pt x="15456" y="4846"/>
                  <a:pt x="16085" y="3847"/>
                  <a:pt x="15686" y="2758"/>
                </a:cubicBezTo>
                <a:cubicBezTo>
                  <a:pt x="15546" y="2438"/>
                  <a:pt x="15356" y="2148"/>
                  <a:pt x="15136" y="1889"/>
                </a:cubicBezTo>
                <a:cubicBezTo>
                  <a:pt x="14737" y="1379"/>
                  <a:pt x="14367" y="900"/>
                  <a:pt x="14637" y="180"/>
                </a:cubicBezTo>
                <a:cubicBezTo>
                  <a:pt x="14657" y="120"/>
                  <a:pt x="14687" y="70"/>
                  <a:pt x="14717" y="11"/>
                </a:cubicBezTo>
                <a:close/>
                <a:moveTo>
                  <a:pt x="15096" y="11"/>
                </a:moveTo>
                <a:cubicBezTo>
                  <a:pt x="15036" y="90"/>
                  <a:pt x="14996" y="180"/>
                  <a:pt x="14967" y="270"/>
                </a:cubicBezTo>
                <a:cubicBezTo>
                  <a:pt x="14677" y="1079"/>
                  <a:pt x="15106" y="1609"/>
                  <a:pt x="15526" y="2119"/>
                </a:cubicBezTo>
                <a:cubicBezTo>
                  <a:pt x="15756" y="2368"/>
                  <a:pt x="15946" y="2658"/>
                  <a:pt x="16085" y="2968"/>
                </a:cubicBezTo>
                <a:cubicBezTo>
                  <a:pt x="16235" y="3357"/>
                  <a:pt x="16555" y="4696"/>
                  <a:pt x="14437" y="5535"/>
                </a:cubicBezTo>
                <a:cubicBezTo>
                  <a:pt x="13920" y="5736"/>
                  <a:pt x="13366" y="5846"/>
                  <a:pt x="12803" y="5846"/>
                </a:cubicBezTo>
                <a:cubicBezTo>
                  <a:pt x="12778" y="5846"/>
                  <a:pt x="12753" y="5845"/>
                  <a:pt x="12729" y="5845"/>
                </a:cubicBezTo>
                <a:cubicBezTo>
                  <a:pt x="11999" y="5845"/>
                  <a:pt x="11260" y="5705"/>
                  <a:pt x="10541" y="5565"/>
                </a:cubicBezTo>
                <a:cubicBezTo>
                  <a:pt x="9831" y="5425"/>
                  <a:pt x="9072" y="5285"/>
                  <a:pt x="8333" y="5285"/>
                </a:cubicBezTo>
                <a:cubicBezTo>
                  <a:pt x="8299" y="5285"/>
                  <a:pt x="8265" y="5284"/>
                  <a:pt x="8231" y="5284"/>
                </a:cubicBezTo>
                <a:cubicBezTo>
                  <a:pt x="7417" y="5284"/>
                  <a:pt x="6616" y="5513"/>
                  <a:pt x="5925" y="5935"/>
                </a:cubicBezTo>
                <a:cubicBezTo>
                  <a:pt x="3288" y="7523"/>
                  <a:pt x="2708" y="9731"/>
                  <a:pt x="2109" y="12069"/>
                </a:cubicBezTo>
                <a:cubicBezTo>
                  <a:pt x="1889" y="12968"/>
                  <a:pt x="1619" y="13857"/>
                  <a:pt x="1300" y="14726"/>
                </a:cubicBezTo>
                <a:cubicBezTo>
                  <a:pt x="960" y="15626"/>
                  <a:pt x="580" y="16355"/>
                  <a:pt x="11" y="16884"/>
                </a:cubicBezTo>
                <a:lnTo>
                  <a:pt x="11" y="17064"/>
                </a:lnTo>
                <a:cubicBezTo>
                  <a:pt x="630" y="16515"/>
                  <a:pt x="1050" y="15736"/>
                  <a:pt x="1420" y="14766"/>
                </a:cubicBezTo>
                <a:cubicBezTo>
                  <a:pt x="1739" y="13897"/>
                  <a:pt x="2009" y="12998"/>
                  <a:pt x="2229" y="12099"/>
                </a:cubicBezTo>
                <a:cubicBezTo>
                  <a:pt x="2828" y="9791"/>
                  <a:pt x="3388" y="7603"/>
                  <a:pt x="5985" y="6045"/>
                </a:cubicBezTo>
                <a:cubicBezTo>
                  <a:pt x="6669" y="5625"/>
                  <a:pt x="7468" y="5405"/>
                  <a:pt x="8279" y="5405"/>
                </a:cubicBezTo>
                <a:cubicBezTo>
                  <a:pt x="8297" y="5405"/>
                  <a:pt x="8315" y="5405"/>
                  <a:pt x="8333" y="5405"/>
                </a:cubicBezTo>
                <a:cubicBezTo>
                  <a:pt x="9062" y="5405"/>
                  <a:pt x="9801" y="5555"/>
                  <a:pt x="10521" y="5695"/>
                </a:cubicBezTo>
                <a:cubicBezTo>
                  <a:pt x="11240" y="5825"/>
                  <a:pt x="11989" y="5975"/>
                  <a:pt x="12729" y="5975"/>
                </a:cubicBezTo>
                <a:cubicBezTo>
                  <a:pt x="13328" y="5975"/>
                  <a:pt x="13928" y="5865"/>
                  <a:pt x="14477" y="5645"/>
                </a:cubicBezTo>
                <a:cubicBezTo>
                  <a:pt x="15986" y="5056"/>
                  <a:pt x="16625" y="4037"/>
                  <a:pt x="16195" y="2918"/>
                </a:cubicBezTo>
                <a:cubicBezTo>
                  <a:pt x="16055" y="2598"/>
                  <a:pt x="15856" y="2298"/>
                  <a:pt x="15616" y="2039"/>
                </a:cubicBezTo>
                <a:cubicBezTo>
                  <a:pt x="15206" y="1529"/>
                  <a:pt x="14817" y="1050"/>
                  <a:pt x="15086" y="320"/>
                </a:cubicBezTo>
                <a:cubicBezTo>
                  <a:pt x="15126" y="210"/>
                  <a:pt x="15176" y="100"/>
                  <a:pt x="15246" y="11"/>
                </a:cubicBezTo>
                <a:close/>
                <a:moveTo>
                  <a:pt x="15626" y="11"/>
                </a:moveTo>
                <a:cubicBezTo>
                  <a:pt x="15526" y="130"/>
                  <a:pt x="15456" y="270"/>
                  <a:pt x="15406" y="420"/>
                </a:cubicBezTo>
                <a:cubicBezTo>
                  <a:pt x="15126" y="1239"/>
                  <a:pt x="15576" y="1759"/>
                  <a:pt x="16016" y="2268"/>
                </a:cubicBezTo>
                <a:cubicBezTo>
                  <a:pt x="16255" y="2528"/>
                  <a:pt x="16455" y="2818"/>
                  <a:pt x="16595" y="3128"/>
                </a:cubicBezTo>
                <a:cubicBezTo>
                  <a:pt x="17224" y="4706"/>
                  <a:pt x="15476" y="5545"/>
                  <a:pt x="14927" y="5765"/>
                </a:cubicBezTo>
                <a:cubicBezTo>
                  <a:pt x="14389" y="5976"/>
                  <a:pt x="13814" y="6095"/>
                  <a:pt x="13238" y="6095"/>
                </a:cubicBezTo>
                <a:cubicBezTo>
                  <a:pt x="13215" y="6095"/>
                  <a:pt x="13191" y="6095"/>
                  <a:pt x="13168" y="6095"/>
                </a:cubicBezTo>
                <a:cubicBezTo>
                  <a:pt x="12419" y="6095"/>
                  <a:pt x="11650" y="5945"/>
                  <a:pt x="10920" y="5805"/>
                </a:cubicBezTo>
                <a:cubicBezTo>
                  <a:pt x="10181" y="5665"/>
                  <a:pt x="9412" y="5515"/>
                  <a:pt x="8643" y="5515"/>
                </a:cubicBezTo>
                <a:cubicBezTo>
                  <a:pt x="8609" y="5514"/>
                  <a:pt x="8575" y="5514"/>
                  <a:pt x="8541" y="5514"/>
                </a:cubicBezTo>
                <a:cubicBezTo>
                  <a:pt x="7697" y="5514"/>
                  <a:pt x="6865" y="5753"/>
                  <a:pt x="6135" y="6205"/>
                </a:cubicBezTo>
                <a:cubicBezTo>
                  <a:pt x="3408" y="7863"/>
                  <a:pt x="2808" y="10181"/>
                  <a:pt x="2169" y="12638"/>
                </a:cubicBezTo>
                <a:cubicBezTo>
                  <a:pt x="1939" y="13568"/>
                  <a:pt x="1669" y="14477"/>
                  <a:pt x="1350" y="15376"/>
                </a:cubicBezTo>
                <a:cubicBezTo>
                  <a:pt x="990" y="16345"/>
                  <a:pt x="590" y="17114"/>
                  <a:pt x="1" y="17664"/>
                </a:cubicBezTo>
                <a:lnTo>
                  <a:pt x="1" y="17834"/>
                </a:lnTo>
                <a:cubicBezTo>
                  <a:pt x="650" y="17264"/>
                  <a:pt x="1080" y="16455"/>
                  <a:pt x="1469" y="15416"/>
                </a:cubicBezTo>
                <a:cubicBezTo>
                  <a:pt x="1789" y="14507"/>
                  <a:pt x="2069" y="13598"/>
                  <a:pt x="2289" y="12668"/>
                </a:cubicBezTo>
                <a:cubicBezTo>
                  <a:pt x="2918" y="10231"/>
                  <a:pt x="3517" y="7943"/>
                  <a:pt x="6205" y="6305"/>
                </a:cubicBezTo>
                <a:cubicBezTo>
                  <a:pt x="6919" y="5864"/>
                  <a:pt x="7748" y="5635"/>
                  <a:pt x="8589" y="5635"/>
                </a:cubicBezTo>
                <a:cubicBezTo>
                  <a:pt x="8607" y="5635"/>
                  <a:pt x="8625" y="5635"/>
                  <a:pt x="8643" y="5635"/>
                </a:cubicBezTo>
                <a:cubicBezTo>
                  <a:pt x="9392" y="5635"/>
                  <a:pt x="10161" y="5785"/>
                  <a:pt x="10890" y="5925"/>
                </a:cubicBezTo>
                <a:cubicBezTo>
                  <a:pt x="11630" y="6065"/>
                  <a:pt x="12399" y="6225"/>
                  <a:pt x="13168" y="6225"/>
                </a:cubicBezTo>
                <a:cubicBezTo>
                  <a:pt x="13778" y="6225"/>
                  <a:pt x="14397" y="6115"/>
                  <a:pt x="14967" y="5885"/>
                </a:cubicBezTo>
                <a:cubicBezTo>
                  <a:pt x="16515" y="5266"/>
                  <a:pt x="17164" y="4226"/>
                  <a:pt x="16715" y="3088"/>
                </a:cubicBezTo>
                <a:cubicBezTo>
                  <a:pt x="16565" y="2758"/>
                  <a:pt x="16355" y="2448"/>
                  <a:pt x="16105" y="2188"/>
                </a:cubicBezTo>
                <a:cubicBezTo>
                  <a:pt x="15676" y="1679"/>
                  <a:pt x="15276" y="1209"/>
                  <a:pt x="15526" y="460"/>
                </a:cubicBezTo>
                <a:cubicBezTo>
                  <a:pt x="15586" y="290"/>
                  <a:pt x="15676" y="140"/>
                  <a:pt x="15796" y="11"/>
                </a:cubicBezTo>
                <a:close/>
                <a:moveTo>
                  <a:pt x="16175" y="11"/>
                </a:moveTo>
                <a:cubicBezTo>
                  <a:pt x="16026" y="160"/>
                  <a:pt x="15916" y="350"/>
                  <a:pt x="15856" y="560"/>
                </a:cubicBezTo>
                <a:cubicBezTo>
                  <a:pt x="15586" y="1389"/>
                  <a:pt x="16055" y="1919"/>
                  <a:pt x="16505" y="2428"/>
                </a:cubicBezTo>
                <a:cubicBezTo>
                  <a:pt x="16745" y="2698"/>
                  <a:pt x="16995" y="2978"/>
                  <a:pt x="17124" y="3297"/>
                </a:cubicBezTo>
                <a:cubicBezTo>
                  <a:pt x="17304" y="3697"/>
                  <a:pt x="17304" y="4147"/>
                  <a:pt x="17144" y="4556"/>
                </a:cubicBezTo>
                <a:cubicBezTo>
                  <a:pt x="16905" y="5136"/>
                  <a:pt x="16285" y="5645"/>
                  <a:pt x="15416" y="5995"/>
                </a:cubicBezTo>
                <a:cubicBezTo>
                  <a:pt x="14837" y="6225"/>
                  <a:pt x="14217" y="6334"/>
                  <a:pt x="13598" y="6334"/>
                </a:cubicBezTo>
                <a:cubicBezTo>
                  <a:pt x="12829" y="6334"/>
                  <a:pt x="12049" y="6185"/>
                  <a:pt x="11300" y="6035"/>
                </a:cubicBezTo>
                <a:cubicBezTo>
                  <a:pt x="10541" y="5895"/>
                  <a:pt x="9752" y="5745"/>
                  <a:pt x="8972" y="5745"/>
                </a:cubicBezTo>
                <a:cubicBezTo>
                  <a:pt x="8938" y="5744"/>
                  <a:pt x="8904" y="5744"/>
                  <a:pt x="8870" y="5744"/>
                </a:cubicBezTo>
                <a:cubicBezTo>
                  <a:pt x="7987" y="5744"/>
                  <a:pt x="7125" y="5993"/>
                  <a:pt x="6375" y="6464"/>
                </a:cubicBezTo>
                <a:cubicBezTo>
                  <a:pt x="3547" y="8203"/>
                  <a:pt x="2918" y="10620"/>
                  <a:pt x="2249" y="13188"/>
                </a:cubicBezTo>
                <a:cubicBezTo>
                  <a:pt x="2019" y="14147"/>
                  <a:pt x="1739" y="15086"/>
                  <a:pt x="1410" y="16015"/>
                </a:cubicBezTo>
                <a:cubicBezTo>
                  <a:pt x="1020" y="17054"/>
                  <a:pt x="620" y="17873"/>
                  <a:pt x="11" y="18433"/>
                </a:cubicBezTo>
                <a:lnTo>
                  <a:pt x="11" y="18593"/>
                </a:lnTo>
                <a:cubicBezTo>
                  <a:pt x="680" y="18003"/>
                  <a:pt x="1130" y="17154"/>
                  <a:pt x="1529" y="16055"/>
                </a:cubicBezTo>
                <a:cubicBezTo>
                  <a:pt x="1859" y="15126"/>
                  <a:pt x="2139" y="14177"/>
                  <a:pt x="2369" y="13218"/>
                </a:cubicBezTo>
                <a:cubicBezTo>
                  <a:pt x="3028" y="10670"/>
                  <a:pt x="3657" y="8273"/>
                  <a:pt x="6435" y="6564"/>
                </a:cubicBezTo>
                <a:cubicBezTo>
                  <a:pt x="7166" y="6112"/>
                  <a:pt x="8008" y="5864"/>
                  <a:pt x="8872" y="5864"/>
                </a:cubicBezTo>
                <a:cubicBezTo>
                  <a:pt x="8905" y="5864"/>
                  <a:pt x="8939" y="5864"/>
                  <a:pt x="8972" y="5865"/>
                </a:cubicBezTo>
                <a:cubicBezTo>
                  <a:pt x="9742" y="5865"/>
                  <a:pt x="10521" y="6015"/>
                  <a:pt x="11270" y="6155"/>
                </a:cubicBezTo>
                <a:cubicBezTo>
                  <a:pt x="12019" y="6305"/>
                  <a:pt x="12809" y="6454"/>
                  <a:pt x="13598" y="6454"/>
                </a:cubicBezTo>
                <a:cubicBezTo>
                  <a:pt x="13622" y="6455"/>
                  <a:pt x="13646" y="6455"/>
                  <a:pt x="13671" y="6455"/>
                </a:cubicBezTo>
                <a:cubicBezTo>
                  <a:pt x="14276" y="6455"/>
                  <a:pt x="14889" y="6335"/>
                  <a:pt x="15456" y="6105"/>
                </a:cubicBezTo>
                <a:cubicBezTo>
                  <a:pt x="16365" y="5745"/>
                  <a:pt x="17005" y="5206"/>
                  <a:pt x="17254" y="4596"/>
                </a:cubicBezTo>
                <a:cubicBezTo>
                  <a:pt x="17434" y="4157"/>
                  <a:pt x="17424" y="3677"/>
                  <a:pt x="17234" y="3247"/>
                </a:cubicBezTo>
                <a:cubicBezTo>
                  <a:pt x="17094" y="2908"/>
                  <a:pt x="16845" y="2618"/>
                  <a:pt x="16595" y="2348"/>
                </a:cubicBezTo>
                <a:cubicBezTo>
                  <a:pt x="16145" y="1849"/>
                  <a:pt x="15726" y="1359"/>
                  <a:pt x="15976" y="600"/>
                </a:cubicBezTo>
                <a:cubicBezTo>
                  <a:pt x="16045" y="370"/>
                  <a:pt x="16175" y="170"/>
                  <a:pt x="16355" y="11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5"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47"/>
          <p:cNvSpPr/>
          <p:nvPr/>
        </p:nvSpPr>
        <p:spPr>
          <a:xfrm>
            <a:off x="804675" y="1902975"/>
            <a:ext cx="2267578" cy="594219"/>
          </a:xfrm>
          <a:custGeom>
            <a:rect b="b" l="l" r="r" t="t"/>
            <a:pathLst>
              <a:path extrusionOk="0" h="45674" w="174295">
                <a:moveTo>
                  <a:pt x="0" y="1"/>
                </a:moveTo>
                <a:lnTo>
                  <a:pt x="0" y="22817"/>
                </a:lnTo>
                <a:lnTo>
                  <a:pt x="990" y="22817"/>
                </a:lnTo>
                <a:lnTo>
                  <a:pt x="990" y="1"/>
                </a:lnTo>
                <a:close/>
                <a:moveTo>
                  <a:pt x="106993" y="21788"/>
                </a:moveTo>
                <a:lnTo>
                  <a:pt x="106993" y="22817"/>
                </a:lnTo>
                <a:lnTo>
                  <a:pt x="106993" y="23887"/>
                </a:lnTo>
                <a:lnTo>
                  <a:pt x="107983" y="23887"/>
                </a:lnTo>
                <a:lnTo>
                  <a:pt x="107983" y="22817"/>
                </a:lnTo>
                <a:lnTo>
                  <a:pt x="107983" y="21788"/>
                </a:lnTo>
                <a:close/>
                <a:moveTo>
                  <a:pt x="91980" y="21708"/>
                </a:moveTo>
                <a:lnTo>
                  <a:pt x="91980" y="22817"/>
                </a:lnTo>
                <a:lnTo>
                  <a:pt x="91980" y="23966"/>
                </a:lnTo>
                <a:lnTo>
                  <a:pt x="92970" y="23966"/>
                </a:lnTo>
                <a:lnTo>
                  <a:pt x="92970" y="22817"/>
                </a:lnTo>
                <a:lnTo>
                  <a:pt x="92970" y="21708"/>
                </a:lnTo>
                <a:close/>
                <a:moveTo>
                  <a:pt x="136940" y="21708"/>
                </a:moveTo>
                <a:lnTo>
                  <a:pt x="136940" y="22817"/>
                </a:lnTo>
                <a:lnTo>
                  <a:pt x="136940" y="23966"/>
                </a:lnTo>
                <a:lnTo>
                  <a:pt x="137930" y="23966"/>
                </a:lnTo>
                <a:lnTo>
                  <a:pt x="137930" y="22817"/>
                </a:lnTo>
                <a:lnTo>
                  <a:pt x="137930" y="21708"/>
                </a:lnTo>
                <a:close/>
                <a:moveTo>
                  <a:pt x="47099" y="21669"/>
                </a:moveTo>
                <a:lnTo>
                  <a:pt x="47099" y="22817"/>
                </a:lnTo>
                <a:lnTo>
                  <a:pt x="47060" y="22817"/>
                </a:lnTo>
                <a:lnTo>
                  <a:pt x="47060" y="24006"/>
                </a:lnTo>
                <a:lnTo>
                  <a:pt x="48050" y="24006"/>
                </a:lnTo>
                <a:lnTo>
                  <a:pt x="48050" y="22857"/>
                </a:lnTo>
                <a:lnTo>
                  <a:pt x="48089" y="22857"/>
                </a:lnTo>
                <a:lnTo>
                  <a:pt x="48089" y="21669"/>
                </a:lnTo>
                <a:close/>
                <a:moveTo>
                  <a:pt x="143357" y="21629"/>
                </a:moveTo>
                <a:lnTo>
                  <a:pt x="143357" y="22817"/>
                </a:lnTo>
                <a:lnTo>
                  <a:pt x="143357" y="24045"/>
                </a:lnTo>
                <a:lnTo>
                  <a:pt x="144348" y="24045"/>
                </a:lnTo>
                <a:lnTo>
                  <a:pt x="144348" y="22817"/>
                </a:lnTo>
                <a:lnTo>
                  <a:pt x="144348" y="21629"/>
                </a:lnTo>
                <a:close/>
                <a:moveTo>
                  <a:pt x="83424" y="21431"/>
                </a:moveTo>
                <a:lnTo>
                  <a:pt x="83424" y="22817"/>
                </a:lnTo>
                <a:lnTo>
                  <a:pt x="83424" y="24244"/>
                </a:lnTo>
                <a:lnTo>
                  <a:pt x="84414" y="24244"/>
                </a:lnTo>
                <a:lnTo>
                  <a:pt x="84414" y="22817"/>
                </a:lnTo>
                <a:lnTo>
                  <a:pt x="84414" y="21431"/>
                </a:lnTo>
                <a:close/>
                <a:moveTo>
                  <a:pt x="38543" y="21312"/>
                </a:moveTo>
                <a:lnTo>
                  <a:pt x="38543" y="22817"/>
                </a:lnTo>
                <a:lnTo>
                  <a:pt x="38503" y="22817"/>
                </a:lnTo>
                <a:lnTo>
                  <a:pt x="38503" y="24362"/>
                </a:lnTo>
                <a:lnTo>
                  <a:pt x="39494" y="24362"/>
                </a:lnTo>
                <a:lnTo>
                  <a:pt x="39494" y="22857"/>
                </a:lnTo>
                <a:lnTo>
                  <a:pt x="39533" y="22857"/>
                </a:lnTo>
                <a:lnTo>
                  <a:pt x="39533" y="21312"/>
                </a:lnTo>
                <a:close/>
                <a:moveTo>
                  <a:pt x="85563" y="21154"/>
                </a:moveTo>
                <a:lnTo>
                  <a:pt x="85563" y="22817"/>
                </a:lnTo>
                <a:lnTo>
                  <a:pt x="85563" y="24521"/>
                </a:lnTo>
                <a:lnTo>
                  <a:pt x="86553" y="24521"/>
                </a:lnTo>
                <a:lnTo>
                  <a:pt x="86553" y="22817"/>
                </a:lnTo>
                <a:lnTo>
                  <a:pt x="86553" y="21154"/>
                </a:lnTo>
                <a:close/>
                <a:moveTo>
                  <a:pt x="74867" y="21035"/>
                </a:moveTo>
                <a:lnTo>
                  <a:pt x="74867" y="22817"/>
                </a:lnTo>
                <a:lnTo>
                  <a:pt x="74867" y="24640"/>
                </a:lnTo>
                <a:lnTo>
                  <a:pt x="75858" y="24640"/>
                </a:lnTo>
                <a:lnTo>
                  <a:pt x="75858" y="22817"/>
                </a:lnTo>
                <a:lnTo>
                  <a:pt x="75858" y="21035"/>
                </a:lnTo>
                <a:close/>
                <a:moveTo>
                  <a:pt x="8596" y="20916"/>
                </a:moveTo>
                <a:lnTo>
                  <a:pt x="8596" y="22817"/>
                </a:lnTo>
                <a:lnTo>
                  <a:pt x="8556" y="22817"/>
                </a:lnTo>
                <a:lnTo>
                  <a:pt x="8556" y="24759"/>
                </a:lnTo>
                <a:lnTo>
                  <a:pt x="9547" y="24759"/>
                </a:lnTo>
                <a:lnTo>
                  <a:pt x="9547" y="22857"/>
                </a:lnTo>
                <a:lnTo>
                  <a:pt x="9586" y="22857"/>
                </a:lnTo>
                <a:lnTo>
                  <a:pt x="9586" y="20916"/>
                </a:lnTo>
                <a:close/>
                <a:moveTo>
                  <a:pt x="27848" y="20916"/>
                </a:moveTo>
                <a:lnTo>
                  <a:pt x="27848" y="22817"/>
                </a:lnTo>
                <a:lnTo>
                  <a:pt x="27808" y="22817"/>
                </a:lnTo>
                <a:lnTo>
                  <a:pt x="27808" y="24759"/>
                </a:lnTo>
                <a:lnTo>
                  <a:pt x="28798" y="24759"/>
                </a:lnTo>
                <a:lnTo>
                  <a:pt x="28798" y="22857"/>
                </a:lnTo>
                <a:lnTo>
                  <a:pt x="28838" y="22857"/>
                </a:lnTo>
                <a:lnTo>
                  <a:pt x="28838" y="20916"/>
                </a:lnTo>
                <a:close/>
                <a:moveTo>
                  <a:pt x="77006" y="20916"/>
                </a:moveTo>
                <a:lnTo>
                  <a:pt x="77006" y="22817"/>
                </a:lnTo>
                <a:lnTo>
                  <a:pt x="77006" y="24759"/>
                </a:lnTo>
                <a:lnTo>
                  <a:pt x="77997" y="24759"/>
                </a:lnTo>
                <a:lnTo>
                  <a:pt x="77997" y="22817"/>
                </a:lnTo>
                <a:lnTo>
                  <a:pt x="77997" y="20916"/>
                </a:lnTo>
                <a:close/>
                <a:moveTo>
                  <a:pt x="68450" y="20797"/>
                </a:moveTo>
                <a:lnTo>
                  <a:pt x="68450" y="22817"/>
                </a:lnTo>
                <a:lnTo>
                  <a:pt x="68450" y="24877"/>
                </a:lnTo>
                <a:lnTo>
                  <a:pt x="69441" y="24877"/>
                </a:lnTo>
                <a:lnTo>
                  <a:pt x="69441" y="22817"/>
                </a:lnTo>
                <a:lnTo>
                  <a:pt x="69441" y="20797"/>
                </a:lnTo>
                <a:close/>
                <a:moveTo>
                  <a:pt x="162609" y="20718"/>
                </a:moveTo>
                <a:lnTo>
                  <a:pt x="162609" y="22817"/>
                </a:lnTo>
                <a:lnTo>
                  <a:pt x="162609" y="24957"/>
                </a:lnTo>
                <a:lnTo>
                  <a:pt x="163599" y="24957"/>
                </a:lnTo>
                <a:lnTo>
                  <a:pt x="163599" y="22817"/>
                </a:lnTo>
                <a:lnTo>
                  <a:pt x="163599" y="20718"/>
                </a:lnTo>
                <a:close/>
                <a:moveTo>
                  <a:pt x="139079" y="20560"/>
                </a:moveTo>
                <a:lnTo>
                  <a:pt x="139079" y="22817"/>
                </a:lnTo>
                <a:lnTo>
                  <a:pt x="139079" y="25115"/>
                </a:lnTo>
                <a:lnTo>
                  <a:pt x="140069" y="25115"/>
                </a:lnTo>
                <a:lnTo>
                  <a:pt x="140069" y="22817"/>
                </a:lnTo>
                <a:lnTo>
                  <a:pt x="140069" y="20560"/>
                </a:lnTo>
                <a:close/>
                <a:moveTo>
                  <a:pt x="154053" y="20560"/>
                </a:moveTo>
                <a:lnTo>
                  <a:pt x="154053" y="22817"/>
                </a:lnTo>
                <a:lnTo>
                  <a:pt x="154053" y="25115"/>
                </a:lnTo>
                <a:lnTo>
                  <a:pt x="155043" y="25115"/>
                </a:lnTo>
                <a:lnTo>
                  <a:pt x="155043" y="22817"/>
                </a:lnTo>
                <a:lnTo>
                  <a:pt x="155043" y="20560"/>
                </a:lnTo>
                <a:close/>
                <a:moveTo>
                  <a:pt x="59894" y="20480"/>
                </a:moveTo>
                <a:lnTo>
                  <a:pt x="59894" y="22817"/>
                </a:lnTo>
                <a:lnTo>
                  <a:pt x="59894" y="25194"/>
                </a:lnTo>
                <a:lnTo>
                  <a:pt x="60884" y="25194"/>
                </a:lnTo>
                <a:lnTo>
                  <a:pt x="60884" y="22817"/>
                </a:lnTo>
                <a:lnTo>
                  <a:pt x="60884" y="20480"/>
                </a:lnTo>
                <a:close/>
                <a:moveTo>
                  <a:pt x="104854" y="19886"/>
                </a:moveTo>
                <a:lnTo>
                  <a:pt x="104854" y="22817"/>
                </a:lnTo>
                <a:lnTo>
                  <a:pt x="104854" y="25788"/>
                </a:lnTo>
                <a:lnTo>
                  <a:pt x="105844" y="25788"/>
                </a:lnTo>
                <a:lnTo>
                  <a:pt x="105844" y="22817"/>
                </a:lnTo>
                <a:lnTo>
                  <a:pt x="105844" y="19886"/>
                </a:lnTo>
                <a:close/>
                <a:moveTo>
                  <a:pt x="19291" y="19688"/>
                </a:moveTo>
                <a:lnTo>
                  <a:pt x="19291" y="22817"/>
                </a:lnTo>
                <a:lnTo>
                  <a:pt x="19252" y="22817"/>
                </a:lnTo>
                <a:lnTo>
                  <a:pt x="19252" y="25986"/>
                </a:lnTo>
                <a:lnTo>
                  <a:pt x="20242" y="25986"/>
                </a:lnTo>
                <a:lnTo>
                  <a:pt x="20242" y="22857"/>
                </a:lnTo>
                <a:lnTo>
                  <a:pt x="20282" y="22857"/>
                </a:lnTo>
                <a:lnTo>
                  <a:pt x="20282" y="19688"/>
                </a:lnTo>
                <a:close/>
                <a:moveTo>
                  <a:pt x="119827" y="19648"/>
                </a:moveTo>
                <a:lnTo>
                  <a:pt x="119827" y="22817"/>
                </a:lnTo>
                <a:lnTo>
                  <a:pt x="119827" y="26026"/>
                </a:lnTo>
                <a:lnTo>
                  <a:pt x="120818" y="26026"/>
                </a:lnTo>
                <a:lnTo>
                  <a:pt x="120818" y="22817"/>
                </a:lnTo>
                <a:lnTo>
                  <a:pt x="120818" y="19648"/>
                </a:lnTo>
                <a:close/>
                <a:moveTo>
                  <a:pt x="87702" y="19292"/>
                </a:moveTo>
                <a:lnTo>
                  <a:pt x="87702" y="22817"/>
                </a:lnTo>
                <a:lnTo>
                  <a:pt x="87702" y="26343"/>
                </a:lnTo>
                <a:lnTo>
                  <a:pt x="88692" y="26343"/>
                </a:lnTo>
                <a:lnTo>
                  <a:pt x="88692" y="22817"/>
                </a:lnTo>
                <a:lnTo>
                  <a:pt x="88692" y="19292"/>
                </a:lnTo>
                <a:close/>
                <a:moveTo>
                  <a:pt x="128384" y="18896"/>
                </a:moveTo>
                <a:lnTo>
                  <a:pt x="128384" y="22817"/>
                </a:lnTo>
                <a:lnTo>
                  <a:pt x="128384" y="26779"/>
                </a:lnTo>
                <a:lnTo>
                  <a:pt x="129374" y="26779"/>
                </a:lnTo>
                <a:lnTo>
                  <a:pt x="129374" y="22817"/>
                </a:lnTo>
                <a:lnTo>
                  <a:pt x="129374" y="18896"/>
                </a:lnTo>
                <a:close/>
                <a:moveTo>
                  <a:pt x="94119" y="18500"/>
                </a:moveTo>
                <a:lnTo>
                  <a:pt x="94119" y="22817"/>
                </a:lnTo>
                <a:lnTo>
                  <a:pt x="94119" y="27175"/>
                </a:lnTo>
                <a:lnTo>
                  <a:pt x="95109" y="27175"/>
                </a:lnTo>
                <a:lnTo>
                  <a:pt x="95109" y="22817"/>
                </a:lnTo>
                <a:lnTo>
                  <a:pt x="95109" y="18500"/>
                </a:lnTo>
                <a:close/>
                <a:moveTo>
                  <a:pt x="55616" y="18421"/>
                </a:moveTo>
                <a:lnTo>
                  <a:pt x="55616" y="22817"/>
                </a:lnTo>
                <a:lnTo>
                  <a:pt x="55616" y="27254"/>
                </a:lnTo>
                <a:lnTo>
                  <a:pt x="56606" y="27254"/>
                </a:lnTo>
                <a:lnTo>
                  <a:pt x="56606" y="22817"/>
                </a:lnTo>
                <a:lnTo>
                  <a:pt x="56606" y="18421"/>
                </a:lnTo>
                <a:close/>
                <a:moveTo>
                  <a:pt x="81285" y="18302"/>
                </a:moveTo>
                <a:lnTo>
                  <a:pt x="81285" y="22817"/>
                </a:lnTo>
                <a:lnTo>
                  <a:pt x="81285" y="27333"/>
                </a:lnTo>
                <a:lnTo>
                  <a:pt x="82275" y="27333"/>
                </a:lnTo>
                <a:lnTo>
                  <a:pt x="82275" y="22817"/>
                </a:lnTo>
                <a:lnTo>
                  <a:pt x="82275" y="18302"/>
                </a:lnTo>
                <a:close/>
                <a:moveTo>
                  <a:pt x="36404" y="18222"/>
                </a:moveTo>
                <a:lnTo>
                  <a:pt x="36404" y="22817"/>
                </a:lnTo>
                <a:lnTo>
                  <a:pt x="36364" y="22817"/>
                </a:lnTo>
                <a:lnTo>
                  <a:pt x="36364" y="27492"/>
                </a:lnTo>
                <a:lnTo>
                  <a:pt x="37354" y="27492"/>
                </a:lnTo>
                <a:lnTo>
                  <a:pt x="37354" y="22857"/>
                </a:lnTo>
                <a:lnTo>
                  <a:pt x="37394" y="22857"/>
                </a:lnTo>
                <a:lnTo>
                  <a:pt x="37394" y="18222"/>
                </a:lnTo>
                <a:close/>
                <a:moveTo>
                  <a:pt x="151914" y="18143"/>
                </a:moveTo>
                <a:lnTo>
                  <a:pt x="151914" y="22817"/>
                </a:lnTo>
                <a:lnTo>
                  <a:pt x="151914" y="27531"/>
                </a:lnTo>
                <a:lnTo>
                  <a:pt x="152904" y="27531"/>
                </a:lnTo>
                <a:lnTo>
                  <a:pt x="152904" y="22817"/>
                </a:lnTo>
                <a:lnTo>
                  <a:pt x="152904" y="18143"/>
                </a:lnTo>
                <a:close/>
                <a:moveTo>
                  <a:pt x="44960" y="18064"/>
                </a:moveTo>
                <a:lnTo>
                  <a:pt x="44960" y="22817"/>
                </a:lnTo>
                <a:lnTo>
                  <a:pt x="44920" y="22817"/>
                </a:lnTo>
                <a:lnTo>
                  <a:pt x="44920" y="27611"/>
                </a:lnTo>
                <a:lnTo>
                  <a:pt x="45911" y="27611"/>
                </a:lnTo>
                <a:lnTo>
                  <a:pt x="45911" y="22857"/>
                </a:lnTo>
                <a:lnTo>
                  <a:pt x="45950" y="22857"/>
                </a:lnTo>
                <a:lnTo>
                  <a:pt x="45950" y="18064"/>
                </a:lnTo>
                <a:close/>
                <a:moveTo>
                  <a:pt x="57755" y="17985"/>
                </a:moveTo>
                <a:lnTo>
                  <a:pt x="57755" y="22817"/>
                </a:lnTo>
                <a:lnTo>
                  <a:pt x="57755" y="27690"/>
                </a:lnTo>
                <a:lnTo>
                  <a:pt x="58745" y="27690"/>
                </a:lnTo>
                <a:lnTo>
                  <a:pt x="58745" y="22817"/>
                </a:lnTo>
                <a:lnTo>
                  <a:pt x="58745" y="17985"/>
                </a:lnTo>
                <a:close/>
                <a:moveTo>
                  <a:pt x="141218" y="17906"/>
                </a:moveTo>
                <a:lnTo>
                  <a:pt x="141218" y="22817"/>
                </a:lnTo>
                <a:lnTo>
                  <a:pt x="141218" y="27769"/>
                </a:lnTo>
                <a:lnTo>
                  <a:pt x="142208" y="27769"/>
                </a:lnTo>
                <a:lnTo>
                  <a:pt x="142208" y="22817"/>
                </a:lnTo>
                <a:lnTo>
                  <a:pt x="142208" y="17906"/>
                </a:lnTo>
                <a:close/>
                <a:moveTo>
                  <a:pt x="109132" y="17509"/>
                </a:moveTo>
                <a:lnTo>
                  <a:pt x="109132" y="22817"/>
                </a:lnTo>
                <a:lnTo>
                  <a:pt x="109132" y="28205"/>
                </a:lnTo>
                <a:lnTo>
                  <a:pt x="110122" y="28205"/>
                </a:lnTo>
                <a:lnTo>
                  <a:pt x="110122" y="22817"/>
                </a:lnTo>
                <a:lnTo>
                  <a:pt x="110122" y="17509"/>
                </a:lnTo>
                <a:close/>
                <a:moveTo>
                  <a:pt x="115549" y="16915"/>
                </a:moveTo>
                <a:lnTo>
                  <a:pt x="115549" y="22817"/>
                </a:lnTo>
                <a:lnTo>
                  <a:pt x="115549" y="28759"/>
                </a:lnTo>
                <a:lnTo>
                  <a:pt x="116540" y="28759"/>
                </a:lnTo>
                <a:lnTo>
                  <a:pt x="116540" y="22817"/>
                </a:lnTo>
                <a:lnTo>
                  <a:pt x="116540" y="16915"/>
                </a:lnTo>
                <a:close/>
                <a:moveTo>
                  <a:pt x="29987" y="16836"/>
                </a:moveTo>
                <a:lnTo>
                  <a:pt x="29987" y="22817"/>
                </a:lnTo>
                <a:lnTo>
                  <a:pt x="29947" y="22817"/>
                </a:lnTo>
                <a:lnTo>
                  <a:pt x="29947" y="28839"/>
                </a:lnTo>
                <a:lnTo>
                  <a:pt x="30937" y="28839"/>
                </a:lnTo>
                <a:lnTo>
                  <a:pt x="30937" y="22857"/>
                </a:lnTo>
                <a:lnTo>
                  <a:pt x="30977" y="22857"/>
                </a:lnTo>
                <a:lnTo>
                  <a:pt x="30977" y="16836"/>
                </a:lnTo>
                <a:close/>
                <a:moveTo>
                  <a:pt x="25708" y="16480"/>
                </a:moveTo>
                <a:lnTo>
                  <a:pt x="25708" y="22817"/>
                </a:lnTo>
                <a:lnTo>
                  <a:pt x="25669" y="22817"/>
                </a:lnTo>
                <a:lnTo>
                  <a:pt x="25669" y="29195"/>
                </a:lnTo>
                <a:lnTo>
                  <a:pt x="26659" y="29195"/>
                </a:lnTo>
                <a:lnTo>
                  <a:pt x="26659" y="22857"/>
                </a:lnTo>
                <a:lnTo>
                  <a:pt x="26699" y="22857"/>
                </a:lnTo>
                <a:lnTo>
                  <a:pt x="26699" y="16480"/>
                </a:lnTo>
                <a:close/>
                <a:moveTo>
                  <a:pt x="72728" y="16480"/>
                </a:moveTo>
                <a:lnTo>
                  <a:pt x="72728" y="22817"/>
                </a:lnTo>
                <a:lnTo>
                  <a:pt x="72728" y="29195"/>
                </a:lnTo>
                <a:lnTo>
                  <a:pt x="73719" y="29195"/>
                </a:lnTo>
                <a:lnTo>
                  <a:pt x="73719" y="22817"/>
                </a:lnTo>
                <a:lnTo>
                  <a:pt x="73719" y="16480"/>
                </a:lnTo>
                <a:close/>
                <a:moveTo>
                  <a:pt x="134801" y="15925"/>
                </a:moveTo>
                <a:lnTo>
                  <a:pt x="134801" y="22817"/>
                </a:lnTo>
                <a:lnTo>
                  <a:pt x="134801" y="29750"/>
                </a:lnTo>
                <a:lnTo>
                  <a:pt x="135791" y="29750"/>
                </a:lnTo>
                <a:lnTo>
                  <a:pt x="135791" y="22817"/>
                </a:lnTo>
                <a:lnTo>
                  <a:pt x="135791" y="15925"/>
                </a:lnTo>
                <a:close/>
                <a:moveTo>
                  <a:pt x="40682" y="15846"/>
                </a:moveTo>
                <a:lnTo>
                  <a:pt x="40682" y="22817"/>
                </a:lnTo>
                <a:lnTo>
                  <a:pt x="40642" y="22817"/>
                </a:lnTo>
                <a:lnTo>
                  <a:pt x="40642" y="29829"/>
                </a:lnTo>
                <a:lnTo>
                  <a:pt x="41633" y="29829"/>
                </a:lnTo>
                <a:lnTo>
                  <a:pt x="41633" y="22857"/>
                </a:lnTo>
                <a:lnTo>
                  <a:pt x="41672" y="22857"/>
                </a:lnTo>
                <a:lnTo>
                  <a:pt x="41672" y="15846"/>
                </a:lnTo>
                <a:close/>
                <a:moveTo>
                  <a:pt x="96258" y="15846"/>
                </a:moveTo>
                <a:lnTo>
                  <a:pt x="96258" y="22817"/>
                </a:lnTo>
                <a:lnTo>
                  <a:pt x="96258" y="29829"/>
                </a:lnTo>
                <a:lnTo>
                  <a:pt x="97248" y="29829"/>
                </a:lnTo>
                <a:lnTo>
                  <a:pt x="97248" y="22817"/>
                </a:lnTo>
                <a:lnTo>
                  <a:pt x="97248" y="15846"/>
                </a:lnTo>
                <a:close/>
                <a:moveTo>
                  <a:pt x="79146" y="15727"/>
                </a:moveTo>
                <a:lnTo>
                  <a:pt x="79146" y="22817"/>
                </a:lnTo>
                <a:lnTo>
                  <a:pt x="79146" y="29948"/>
                </a:lnTo>
                <a:lnTo>
                  <a:pt x="80136" y="29948"/>
                </a:lnTo>
                <a:lnTo>
                  <a:pt x="80136" y="22817"/>
                </a:lnTo>
                <a:lnTo>
                  <a:pt x="80136" y="15727"/>
                </a:lnTo>
                <a:close/>
                <a:moveTo>
                  <a:pt x="160470" y="15608"/>
                </a:moveTo>
                <a:lnTo>
                  <a:pt x="160470" y="22817"/>
                </a:lnTo>
                <a:lnTo>
                  <a:pt x="160470" y="30067"/>
                </a:lnTo>
                <a:lnTo>
                  <a:pt x="161460" y="30067"/>
                </a:lnTo>
                <a:lnTo>
                  <a:pt x="161460" y="22817"/>
                </a:lnTo>
                <a:lnTo>
                  <a:pt x="161460" y="15608"/>
                </a:lnTo>
                <a:close/>
                <a:moveTo>
                  <a:pt x="66311" y="15489"/>
                </a:moveTo>
                <a:lnTo>
                  <a:pt x="66311" y="22817"/>
                </a:lnTo>
                <a:lnTo>
                  <a:pt x="66311" y="30185"/>
                </a:lnTo>
                <a:lnTo>
                  <a:pt x="67301" y="30185"/>
                </a:lnTo>
                <a:lnTo>
                  <a:pt x="67301" y="22817"/>
                </a:lnTo>
                <a:lnTo>
                  <a:pt x="67301" y="15489"/>
                </a:lnTo>
                <a:close/>
                <a:moveTo>
                  <a:pt x="34265" y="15370"/>
                </a:moveTo>
                <a:lnTo>
                  <a:pt x="34265" y="22817"/>
                </a:lnTo>
                <a:lnTo>
                  <a:pt x="34225" y="22817"/>
                </a:lnTo>
                <a:lnTo>
                  <a:pt x="34225" y="30304"/>
                </a:lnTo>
                <a:lnTo>
                  <a:pt x="35215" y="30304"/>
                </a:lnTo>
                <a:lnTo>
                  <a:pt x="35215" y="22857"/>
                </a:lnTo>
                <a:lnTo>
                  <a:pt x="35255" y="22857"/>
                </a:lnTo>
                <a:lnTo>
                  <a:pt x="35255" y="15370"/>
                </a:lnTo>
                <a:close/>
                <a:moveTo>
                  <a:pt x="117688" y="14776"/>
                </a:moveTo>
                <a:lnTo>
                  <a:pt x="117688" y="22817"/>
                </a:lnTo>
                <a:lnTo>
                  <a:pt x="117688" y="30898"/>
                </a:lnTo>
                <a:lnTo>
                  <a:pt x="118679" y="30898"/>
                </a:lnTo>
                <a:lnTo>
                  <a:pt x="118679" y="22817"/>
                </a:lnTo>
                <a:lnTo>
                  <a:pt x="118679" y="14776"/>
                </a:lnTo>
                <a:close/>
                <a:moveTo>
                  <a:pt x="89841" y="14618"/>
                </a:moveTo>
                <a:lnTo>
                  <a:pt x="89841" y="22817"/>
                </a:lnTo>
                <a:lnTo>
                  <a:pt x="89841" y="31057"/>
                </a:lnTo>
                <a:lnTo>
                  <a:pt x="90831" y="31057"/>
                </a:lnTo>
                <a:lnTo>
                  <a:pt x="90831" y="22817"/>
                </a:lnTo>
                <a:lnTo>
                  <a:pt x="90831" y="14618"/>
                </a:lnTo>
                <a:close/>
                <a:moveTo>
                  <a:pt x="53477" y="14340"/>
                </a:moveTo>
                <a:lnTo>
                  <a:pt x="53477" y="22817"/>
                </a:lnTo>
                <a:lnTo>
                  <a:pt x="53477" y="31295"/>
                </a:lnTo>
                <a:lnTo>
                  <a:pt x="54467" y="31295"/>
                </a:lnTo>
                <a:lnTo>
                  <a:pt x="54467" y="22817"/>
                </a:lnTo>
                <a:lnTo>
                  <a:pt x="54467" y="14340"/>
                </a:lnTo>
                <a:close/>
                <a:moveTo>
                  <a:pt x="102715" y="14182"/>
                </a:moveTo>
                <a:lnTo>
                  <a:pt x="102715" y="22817"/>
                </a:lnTo>
                <a:lnTo>
                  <a:pt x="102715" y="31493"/>
                </a:lnTo>
                <a:lnTo>
                  <a:pt x="103705" y="31493"/>
                </a:lnTo>
                <a:lnTo>
                  <a:pt x="103705" y="22817"/>
                </a:lnTo>
                <a:lnTo>
                  <a:pt x="103705" y="14182"/>
                </a:lnTo>
                <a:close/>
                <a:moveTo>
                  <a:pt x="17152" y="13984"/>
                </a:moveTo>
                <a:lnTo>
                  <a:pt x="17152" y="22817"/>
                </a:lnTo>
                <a:lnTo>
                  <a:pt x="17113" y="22817"/>
                </a:lnTo>
                <a:lnTo>
                  <a:pt x="17113" y="31691"/>
                </a:lnTo>
                <a:lnTo>
                  <a:pt x="18103" y="31691"/>
                </a:lnTo>
                <a:lnTo>
                  <a:pt x="18103" y="22857"/>
                </a:lnTo>
                <a:lnTo>
                  <a:pt x="18142" y="22857"/>
                </a:lnTo>
                <a:lnTo>
                  <a:pt x="18142" y="13984"/>
                </a:lnTo>
                <a:close/>
                <a:moveTo>
                  <a:pt x="23569" y="13746"/>
                </a:moveTo>
                <a:lnTo>
                  <a:pt x="23569" y="22817"/>
                </a:lnTo>
                <a:lnTo>
                  <a:pt x="23530" y="22817"/>
                </a:lnTo>
                <a:lnTo>
                  <a:pt x="23530" y="31928"/>
                </a:lnTo>
                <a:lnTo>
                  <a:pt x="24520" y="31928"/>
                </a:lnTo>
                <a:lnTo>
                  <a:pt x="24520" y="22857"/>
                </a:lnTo>
                <a:lnTo>
                  <a:pt x="24560" y="22857"/>
                </a:lnTo>
                <a:lnTo>
                  <a:pt x="24560" y="13746"/>
                </a:lnTo>
                <a:close/>
                <a:moveTo>
                  <a:pt x="32126" y="13509"/>
                </a:moveTo>
                <a:lnTo>
                  <a:pt x="32126" y="22817"/>
                </a:lnTo>
                <a:lnTo>
                  <a:pt x="32086" y="22817"/>
                </a:lnTo>
                <a:lnTo>
                  <a:pt x="32086" y="32166"/>
                </a:lnTo>
                <a:lnTo>
                  <a:pt x="33076" y="32166"/>
                </a:lnTo>
                <a:lnTo>
                  <a:pt x="33076" y="22857"/>
                </a:lnTo>
                <a:lnTo>
                  <a:pt x="33116" y="22857"/>
                </a:lnTo>
                <a:lnTo>
                  <a:pt x="33116" y="13509"/>
                </a:lnTo>
                <a:close/>
                <a:moveTo>
                  <a:pt x="42821" y="13509"/>
                </a:moveTo>
                <a:lnTo>
                  <a:pt x="42821" y="22817"/>
                </a:lnTo>
                <a:lnTo>
                  <a:pt x="42781" y="22817"/>
                </a:lnTo>
                <a:lnTo>
                  <a:pt x="42781" y="32166"/>
                </a:lnTo>
                <a:lnTo>
                  <a:pt x="43772" y="32166"/>
                </a:lnTo>
                <a:lnTo>
                  <a:pt x="43772" y="22857"/>
                </a:lnTo>
                <a:lnTo>
                  <a:pt x="43811" y="22857"/>
                </a:lnTo>
                <a:lnTo>
                  <a:pt x="43811" y="13509"/>
                </a:lnTo>
                <a:close/>
                <a:moveTo>
                  <a:pt x="64172" y="13350"/>
                </a:moveTo>
                <a:lnTo>
                  <a:pt x="64172" y="22817"/>
                </a:lnTo>
                <a:lnTo>
                  <a:pt x="64172" y="32285"/>
                </a:lnTo>
                <a:lnTo>
                  <a:pt x="65162" y="32285"/>
                </a:lnTo>
                <a:lnTo>
                  <a:pt x="65162" y="22817"/>
                </a:lnTo>
                <a:lnTo>
                  <a:pt x="65162" y="13350"/>
                </a:lnTo>
                <a:close/>
                <a:moveTo>
                  <a:pt x="70589" y="13350"/>
                </a:moveTo>
                <a:lnTo>
                  <a:pt x="70589" y="22817"/>
                </a:lnTo>
                <a:lnTo>
                  <a:pt x="70589" y="32285"/>
                </a:lnTo>
                <a:lnTo>
                  <a:pt x="71580" y="32285"/>
                </a:lnTo>
                <a:lnTo>
                  <a:pt x="71580" y="22817"/>
                </a:lnTo>
                <a:lnTo>
                  <a:pt x="71580" y="13350"/>
                </a:lnTo>
                <a:close/>
                <a:moveTo>
                  <a:pt x="124106" y="13192"/>
                </a:moveTo>
                <a:lnTo>
                  <a:pt x="124106" y="22817"/>
                </a:lnTo>
                <a:lnTo>
                  <a:pt x="124106" y="32483"/>
                </a:lnTo>
                <a:lnTo>
                  <a:pt x="125096" y="32483"/>
                </a:lnTo>
                <a:lnTo>
                  <a:pt x="125096" y="22817"/>
                </a:lnTo>
                <a:lnTo>
                  <a:pt x="125096" y="13192"/>
                </a:lnTo>
                <a:close/>
                <a:moveTo>
                  <a:pt x="51338" y="13033"/>
                </a:moveTo>
                <a:lnTo>
                  <a:pt x="51338" y="22817"/>
                </a:lnTo>
                <a:lnTo>
                  <a:pt x="51338" y="32641"/>
                </a:lnTo>
                <a:lnTo>
                  <a:pt x="52328" y="32641"/>
                </a:lnTo>
                <a:lnTo>
                  <a:pt x="52328" y="22817"/>
                </a:lnTo>
                <a:lnTo>
                  <a:pt x="52328" y="13033"/>
                </a:lnTo>
                <a:close/>
                <a:moveTo>
                  <a:pt x="6457" y="12994"/>
                </a:moveTo>
                <a:lnTo>
                  <a:pt x="6457" y="22857"/>
                </a:lnTo>
                <a:lnTo>
                  <a:pt x="6457" y="32681"/>
                </a:lnTo>
                <a:lnTo>
                  <a:pt x="7447" y="32681"/>
                </a:lnTo>
                <a:lnTo>
                  <a:pt x="7408" y="22857"/>
                </a:lnTo>
                <a:lnTo>
                  <a:pt x="7447" y="22857"/>
                </a:lnTo>
                <a:lnTo>
                  <a:pt x="7447" y="12994"/>
                </a:lnTo>
                <a:close/>
                <a:moveTo>
                  <a:pt x="158331" y="12122"/>
                </a:moveTo>
                <a:lnTo>
                  <a:pt x="158331" y="22817"/>
                </a:lnTo>
                <a:lnTo>
                  <a:pt x="158331" y="33552"/>
                </a:lnTo>
                <a:lnTo>
                  <a:pt x="159321" y="33552"/>
                </a:lnTo>
                <a:lnTo>
                  <a:pt x="159321" y="22817"/>
                </a:lnTo>
                <a:lnTo>
                  <a:pt x="159321" y="12122"/>
                </a:lnTo>
                <a:close/>
                <a:moveTo>
                  <a:pt x="164748" y="11884"/>
                </a:moveTo>
                <a:lnTo>
                  <a:pt x="164748" y="22817"/>
                </a:lnTo>
                <a:lnTo>
                  <a:pt x="164748" y="33790"/>
                </a:lnTo>
                <a:lnTo>
                  <a:pt x="165738" y="33790"/>
                </a:lnTo>
                <a:lnTo>
                  <a:pt x="165738" y="22817"/>
                </a:lnTo>
                <a:lnTo>
                  <a:pt x="165738" y="11884"/>
                </a:lnTo>
                <a:close/>
                <a:moveTo>
                  <a:pt x="62033" y="11647"/>
                </a:moveTo>
                <a:lnTo>
                  <a:pt x="62033" y="22817"/>
                </a:lnTo>
                <a:lnTo>
                  <a:pt x="62033" y="34028"/>
                </a:lnTo>
                <a:lnTo>
                  <a:pt x="63023" y="34028"/>
                </a:lnTo>
                <a:lnTo>
                  <a:pt x="63023" y="22817"/>
                </a:lnTo>
                <a:lnTo>
                  <a:pt x="63023" y="11647"/>
                </a:lnTo>
                <a:close/>
                <a:moveTo>
                  <a:pt x="21430" y="11528"/>
                </a:moveTo>
                <a:lnTo>
                  <a:pt x="21430" y="22817"/>
                </a:lnTo>
                <a:lnTo>
                  <a:pt x="21391" y="22817"/>
                </a:lnTo>
                <a:lnTo>
                  <a:pt x="21391" y="34147"/>
                </a:lnTo>
                <a:lnTo>
                  <a:pt x="22381" y="34147"/>
                </a:lnTo>
                <a:lnTo>
                  <a:pt x="22381" y="22857"/>
                </a:lnTo>
                <a:lnTo>
                  <a:pt x="22421" y="22857"/>
                </a:lnTo>
                <a:lnTo>
                  <a:pt x="22421" y="11528"/>
                </a:lnTo>
                <a:close/>
                <a:moveTo>
                  <a:pt x="100576" y="11568"/>
                </a:moveTo>
                <a:lnTo>
                  <a:pt x="100576" y="22817"/>
                </a:lnTo>
                <a:lnTo>
                  <a:pt x="100576" y="34147"/>
                </a:lnTo>
                <a:lnTo>
                  <a:pt x="101566" y="34147"/>
                </a:lnTo>
                <a:lnTo>
                  <a:pt x="101566" y="22817"/>
                </a:lnTo>
                <a:lnTo>
                  <a:pt x="101566" y="11568"/>
                </a:lnTo>
                <a:close/>
                <a:moveTo>
                  <a:pt x="149774" y="10894"/>
                </a:moveTo>
                <a:lnTo>
                  <a:pt x="149774" y="22817"/>
                </a:lnTo>
                <a:lnTo>
                  <a:pt x="149774" y="34780"/>
                </a:lnTo>
                <a:lnTo>
                  <a:pt x="150765" y="34780"/>
                </a:lnTo>
                <a:lnTo>
                  <a:pt x="150765" y="22817"/>
                </a:lnTo>
                <a:lnTo>
                  <a:pt x="150765" y="10894"/>
                </a:lnTo>
                <a:close/>
                <a:moveTo>
                  <a:pt x="15013" y="10656"/>
                </a:moveTo>
                <a:lnTo>
                  <a:pt x="15013" y="22817"/>
                </a:lnTo>
                <a:lnTo>
                  <a:pt x="14973" y="22817"/>
                </a:lnTo>
                <a:lnTo>
                  <a:pt x="14973" y="35018"/>
                </a:lnTo>
                <a:lnTo>
                  <a:pt x="15964" y="35018"/>
                </a:lnTo>
                <a:lnTo>
                  <a:pt x="15964" y="22857"/>
                </a:lnTo>
                <a:lnTo>
                  <a:pt x="16003" y="22857"/>
                </a:lnTo>
                <a:lnTo>
                  <a:pt x="16003" y="10656"/>
                </a:lnTo>
                <a:close/>
                <a:moveTo>
                  <a:pt x="4278" y="10419"/>
                </a:moveTo>
                <a:lnTo>
                  <a:pt x="4278" y="22857"/>
                </a:lnTo>
                <a:lnTo>
                  <a:pt x="4278" y="35256"/>
                </a:lnTo>
                <a:lnTo>
                  <a:pt x="5268" y="35256"/>
                </a:lnTo>
                <a:lnTo>
                  <a:pt x="5268" y="22857"/>
                </a:lnTo>
                <a:lnTo>
                  <a:pt x="5268" y="10419"/>
                </a:lnTo>
                <a:close/>
                <a:moveTo>
                  <a:pt x="126245" y="10300"/>
                </a:moveTo>
                <a:lnTo>
                  <a:pt x="126245" y="22817"/>
                </a:lnTo>
                <a:lnTo>
                  <a:pt x="126245" y="35375"/>
                </a:lnTo>
                <a:lnTo>
                  <a:pt x="127235" y="35375"/>
                </a:lnTo>
                <a:lnTo>
                  <a:pt x="127235" y="22817"/>
                </a:lnTo>
                <a:lnTo>
                  <a:pt x="127235" y="10300"/>
                </a:lnTo>
                <a:close/>
                <a:moveTo>
                  <a:pt x="111271" y="9904"/>
                </a:moveTo>
                <a:lnTo>
                  <a:pt x="111271" y="22817"/>
                </a:lnTo>
                <a:lnTo>
                  <a:pt x="111271" y="35771"/>
                </a:lnTo>
                <a:lnTo>
                  <a:pt x="112262" y="35771"/>
                </a:lnTo>
                <a:lnTo>
                  <a:pt x="112262" y="22817"/>
                </a:lnTo>
                <a:lnTo>
                  <a:pt x="112262" y="9904"/>
                </a:lnTo>
                <a:close/>
                <a:moveTo>
                  <a:pt x="12874" y="9785"/>
                </a:moveTo>
                <a:lnTo>
                  <a:pt x="12874" y="22817"/>
                </a:lnTo>
                <a:lnTo>
                  <a:pt x="12834" y="22817"/>
                </a:lnTo>
                <a:lnTo>
                  <a:pt x="12834" y="35890"/>
                </a:lnTo>
                <a:lnTo>
                  <a:pt x="13825" y="35890"/>
                </a:lnTo>
                <a:lnTo>
                  <a:pt x="13825" y="22857"/>
                </a:lnTo>
                <a:lnTo>
                  <a:pt x="13864" y="22857"/>
                </a:lnTo>
                <a:lnTo>
                  <a:pt x="13864" y="9785"/>
                </a:lnTo>
                <a:close/>
                <a:moveTo>
                  <a:pt x="113410" y="9666"/>
                </a:moveTo>
                <a:lnTo>
                  <a:pt x="113410" y="22817"/>
                </a:lnTo>
                <a:lnTo>
                  <a:pt x="113410" y="36008"/>
                </a:lnTo>
                <a:lnTo>
                  <a:pt x="114401" y="36008"/>
                </a:lnTo>
                <a:lnTo>
                  <a:pt x="114401" y="22817"/>
                </a:lnTo>
                <a:lnTo>
                  <a:pt x="114401" y="9666"/>
                </a:lnTo>
                <a:close/>
                <a:moveTo>
                  <a:pt x="130523" y="9587"/>
                </a:moveTo>
                <a:lnTo>
                  <a:pt x="130523" y="22817"/>
                </a:lnTo>
                <a:lnTo>
                  <a:pt x="130523" y="36127"/>
                </a:lnTo>
                <a:lnTo>
                  <a:pt x="131513" y="36127"/>
                </a:lnTo>
                <a:lnTo>
                  <a:pt x="131513" y="22817"/>
                </a:lnTo>
                <a:lnTo>
                  <a:pt x="131513" y="9587"/>
                </a:lnTo>
                <a:close/>
                <a:moveTo>
                  <a:pt x="156192" y="8993"/>
                </a:moveTo>
                <a:lnTo>
                  <a:pt x="156192" y="22817"/>
                </a:lnTo>
                <a:lnTo>
                  <a:pt x="156192" y="36682"/>
                </a:lnTo>
                <a:lnTo>
                  <a:pt x="157182" y="36682"/>
                </a:lnTo>
                <a:lnTo>
                  <a:pt x="157182" y="22817"/>
                </a:lnTo>
                <a:lnTo>
                  <a:pt x="157182" y="8993"/>
                </a:lnTo>
                <a:close/>
                <a:moveTo>
                  <a:pt x="166887" y="8834"/>
                </a:moveTo>
                <a:lnTo>
                  <a:pt x="166887" y="22817"/>
                </a:lnTo>
                <a:lnTo>
                  <a:pt x="166887" y="36840"/>
                </a:lnTo>
                <a:lnTo>
                  <a:pt x="167877" y="36840"/>
                </a:lnTo>
                <a:lnTo>
                  <a:pt x="167877" y="22817"/>
                </a:lnTo>
                <a:lnTo>
                  <a:pt x="167877" y="8834"/>
                </a:lnTo>
                <a:close/>
                <a:moveTo>
                  <a:pt x="145496" y="8399"/>
                </a:moveTo>
                <a:lnTo>
                  <a:pt x="145496" y="22817"/>
                </a:lnTo>
                <a:lnTo>
                  <a:pt x="145496" y="37236"/>
                </a:lnTo>
                <a:lnTo>
                  <a:pt x="146487" y="37236"/>
                </a:lnTo>
                <a:lnTo>
                  <a:pt x="146487" y="22817"/>
                </a:lnTo>
                <a:lnTo>
                  <a:pt x="146487" y="8399"/>
                </a:lnTo>
                <a:close/>
                <a:moveTo>
                  <a:pt x="10735" y="7567"/>
                </a:moveTo>
                <a:lnTo>
                  <a:pt x="10735" y="22817"/>
                </a:lnTo>
                <a:lnTo>
                  <a:pt x="10695" y="22817"/>
                </a:lnTo>
                <a:lnTo>
                  <a:pt x="10695" y="38108"/>
                </a:lnTo>
                <a:lnTo>
                  <a:pt x="11686" y="38108"/>
                </a:lnTo>
                <a:lnTo>
                  <a:pt x="11686" y="22857"/>
                </a:lnTo>
                <a:lnTo>
                  <a:pt x="11725" y="22857"/>
                </a:lnTo>
                <a:lnTo>
                  <a:pt x="11725" y="7567"/>
                </a:lnTo>
                <a:close/>
                <a:moveTo>
                  <a:pt x="98437" y="6854"/>
                </a:moveTo>
                <a:lnTo>
                  <a:pt x="98437" y="22817"/>
                </a:lnTo>
                <a:lnTo>
                  <a:pt x="98437" y="38821"/>
                </a:lnTo>
                <a:lnTo>
                  <a:pt x="99427" y="38821"/>
                </a:lnTo>
                <a:lnTo>
                  <a:pt x="99427" y="22817"/>
                </a:lnTo>
                <a:lnTo>
                  <a:pt x="99427" y="6854"/>
                </a:lnTo>
                <a:close/>
                <a:moveTo>
                  <a:pt x="132662" y="6616"/>
                </a:moveTo>
                <a:lnTo>
                  <a:pt x="132662" y="22817"/>
                </a:lnTo>
                <a:lnTo>
                  <a:pt x="132662" y="39098"/>
                </a:lnTo>
                <a:lnTo>
                  <a:pt x="133652" y="39098"/>
                </a:lnTo>
                <a:lnTo>
                  <a:pt x="133652" y="22817"/>
                </a:lnTo>
                <a:lnTo>
                  <a:pt x="133652" y="6616"/>
                </a:lnTo>
                <a:close/>
                <a:moveTo>
                  <a:pt x="121967" y="6537"/>
                </a:moveTo>
                <a:lnTo>
                  <a:pt x="121967" y="22817"/>
                </a:lnTo>
                <a:lnTo>
                  <a:pt x="121967" y="39138"/>
                </a:lnTo>
                <a:lnTo>
                  <a:pt x="122957" y="39138"/>
                </a:lnTo>
                <a:lnTo>
                  <a:pt x="122957" y="22817"/>
                </a:lnTo>
                <a:lnTo>
                  <a:pt x="122957" y="6537"/>
                </a:lnTo>
                <a:close/>
                <a:moveTo>
                  <a:pt x="49238" y="6061"/>
                </a:moveTo>
                <a:lnTo>
                  <a:pt x="49238" y="22817"/>
                </a:lnTo>
                <a:lnTo>
                  <a:pt x="49199" y="22817"/>
                </a:lnTo>
                <a:lnTo>
                  <a:pt x="49199" y="39613"/>
                </a:lnTo>
                <a:lnTo>
                  <a:pt x="50189" y="39613"/>
                </a:lnTo>
                <a:lnTo>
                  <a:pt x="50189" y="22857"/>
                </a:lnTo>
                <a:lnTo>
                  <a:pt x="50229" y="22857"/>
                </a:lnTo>
                <a:lnTo>
                  <a:pt x="50229" y="6061"/>
                </a:lnTo>
                <a:close/>
                <a:moveTo>
                  <a:pt x="2139" y="5705"/>
                </a:moveTo>
                <a:lnTo>
                  <a:pt x="2139" y="22857"/>
                </a:lnTo>
                <a:lnTo>
                  <a:pt x="2139" y="39970"/>
                </a:lnTo>
                <a:lnTo>
                  <a:pt x="3129" y="39970"/>
                </a:lnTo>
                <a:lnTo>
                  <a:pt x="3129" y="22857"/>
                </a:lnTo>
                <a:lnTo>
                  <a:pt x="3129" y="5705"/>
                </a:lnTo>
                <a:close/>
                <a:moveTo>
                  <a:pt x="169026" y="5071"/>
                </a:moveTo>
                <a:lnTo>
                  <a:pt x="169026" y="22817"/>
                </a:lnTo>
                <a:lnTo>
                  <a:pt x="169026" y="40603"/>
                </a:lnTo>
                <a:lnTo>
                  <a:pt x="170016" y="40603"/>
                </a:lnTo>
                <a:lnTo>
                  <a:pt x="170016" y="22817"/>
                </a:lnTo>
                <a:lnTo>
                  <a:pt x="170016" y="5071"/>
                </a:lnTo>
                <a:close/>
                <a:moveTo>
                  <a:pt x="147635" y="3289"/>
                </a:moveTo>
                <a:lnTo>
                  <a:pt x="147635" y="22817"/>
                </a:lnTo>
                <a:lnTo>
                  <a:pt x="147635" y="42386"/>
                </a:lnTo>
                <a:lnTo>
                  <a:pt x="148626" y="42386"/>
                </a:lnTo>
                <a:lnTo>
                  <a:pt x="148626" y="22817"/>
                </a:lnTo>
                <a:lnTo>
                  <a:pt x="148626" y="3289"/>
                </a:lnTo>
                <a:close/>
                <a:moveTo>
                  <a:pt x="173304" y="3011"/>
                </a:moveTo>
                <a:lnTo>
                  <a:pt x="173304" y="22817"/>
                </a:lnTo>
                <a:lnTo>
                  <a:pt x="173304" y="42624"/>
                </a:lnTo>
                <a:lnTo>
                  <a:pt x="174295" y="42624"/>
                </a:lnTo>
                <a:lnTo>
                  <a:pt x="174295" y="22817"/>
                </a:lnTo>
                <a:lnTo>
                  <a:pt x="174295" y="3011"/>
                </a:lnTo>
                <a:close/>
                <a:moveTo>
                  <a:pt x="0" y="22857"/>
                </a:moveTo>
                <a:lnTo>
                  <a:pt x="0" y="45674"/>
                </a:lnTo>
                <a:lnTo>
                  <a:pt x="990" y="45674"/>
                </a:lnTo>
                <a:lnTo>
                  <a:pt x="990" y="22857"/>
                </a:lnTo>
                <a:close/>
                <a:moveTo>
                  <a:pt x="171165" y="1"/>
                </a:moveTo>
                <a:lnTo>
                  <a:pt x="171165" y="22817"/>
                </a:lnTo>
                <a:lnTo>
                  <a:pt x="171165" y="45674"/>
                </a:lnTo>
                <a:lnTo>
                  <a:pt x="172155" y="45674"/>
                </a:lnTo>
                <a:lnTo>
                  <a:pt x="172155" y="22817"/>
                </a:lnTo>
                <a:lnTo>
                  <a:pt x="172155" y="1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p47"/>
          <p:cNvSpPr/>
          <p:nvPr/>
        </p:nvSpPr>
        <p:spPr>
          <a:xfrm rot="5400000">
            <a:off x="4815622" y="571034"/>
            <a:ext cx="3381362" cy="3822094"/>
          </a:xfrm>
          <a:custGeom>
            <a:rect b="b" l="l" r="r" t="t"/>
            <a:pathLst>
              <a:path extrusionOk="0" h="56317" w="49823">
                <a:moveTo>
                  <a:pt x="45387" y="110"/>
                </a:moveTo>
                <a:cubicBezTo>
                  <a:pt x="45817" y="120"/>
                  <a:pt x="46236" y="190"/>
                  <a:pt x="46656" y="320"/>
                </a:cubicBezTo>
                <a:cubicBezTo>
                  <a:pt x="47685" y="640"/>
                  <a:pt x="48334" y="1249"/>
                  <a:pt x="48584" y="2109"/>
                </a:cubicBezTo>
                <a:cubicBezTo>
                  <a:pt x="49593" y="5555"/>
                  <a:pt x="44018" y="12599"/>
                  <a:pt x="40901" y="16345"/>
                </a:cubicBezTo>
                <a:cubicBezTo>
                  <a:pt x="44088" y="12479"/>
                  <a:pt x="48984" y="6155"/>
                  <a:pt x="48024" y="2858"/>
                </a:cubicBezTo>
                <a:cubicBezTo>
                  <a:pt x="47775" y="1979"/>
                  <a:pt x="47115" y="1369"/>
                  <a:pt x="46076" y="1040"/>
                </a:cubicBezTo>
                <a:cubicBezTo>
                  <a:pt x="45657" y="910"/>
                  <a:pt x="45217" y="830"/>
                  <a:pt x="44778" y="830"/>
                </a:cubicBezTo>
                <a:cubicBezTo>
                  <a:pt x="42680" y="830"/>
                  <a:pt x="41081" y="2588"/>
                  <a:pt x="39672" y="4147"/>
                </a:cubicBezTo>
                <a:cubicBezTo>
                  <a:pt x="39153" y="4746"/>
                  <a:pt x="38604" y="5305"/>
                  <a:pt x="38014" y="5835"/>
                </a:cubicBezTo>
                <a:cubicBezTo>
                  <a:pt x="37325" y="6434"/>
                  <a:pt x="36645" y="7094"/>
                  <a:pt x="35976" y="7733"/>
                </a:cubicBezTo>
                <a:cubicBezTo>
                  <a:pt x="34817" y="8862"/>
                  <a:pt x="33618" y="10031"/>
                  <a:pt x="32280" y="10880"/>
                </a:cubicBezTo>
                <a:cubicBezTo>
                  <a:pt x="28064" y="13568"/>
                  <a:pt x="23448" y="15526"/>
                  <a:pt x="18922" y="16535"/>
                </a:cubicBezTo>
                <a:cubicBezTo>
                  <a:pt x="18573" y="16615"/>
                  <a:pt x="18233" y="16695"/>
                  <a:pt x="17893" y="16775"/>
                </a:cubicBezTo>
                <a:cubicBezTo>
                  <a:pt x="16165" y="17184"/>
                  <a:pt x="14377" y="17604"/>
                  <a:pt x="12588" y="17604"/>
                </a:cubicBezTo>
                <a:cubicBezTo>
                  <a:pt x="12409" y="17604"/>
                  <a:pt x="12229" y="17604"/>
                  <a:pt x="12049" y="17594"/>
                </a:cubicBezTo>
                <a:cubicBezTo>
                  <a:pt x="11280" y="17534"/>
                  <a:pt x="10520" y="17354"/>
                  <a:pt x="9801" y="17064"/>
                </a:cubicBezTo>
                <a:lnTo>
                  <a:pt x="9801" y="17064"/>
                </a:lnTo>
                <a:cubicBezTo>
                  <a:pt x="10401" y="17274"/>
                  <a:pt x="11030" y="17404"/>
                  <a:pt x="11659" y="17444"/>
                </a:cubicBezTo>
                <a:cubicBezTo>
                  <a:pt x="11849" y="17454"/>
                  <a:pt x="12059" y="17464"/>
                  <a:pt x="12259" y="17464"/>
                </a:cubicBezTo>
                <a:cubicBezTo>
                  <a:pt x="14067" y="17464"/>
                  <a:pt x="15865" y="17044"/>
                  <a:pt x="17614" y="16635"/>
                </a:cubicBezTo>
                <a:cubicBezTo>
                  <a:pt x="17983" y="16555"/>
                  <a:pt x="18343" y="16465"/>
                  <a:pt x="18703" y="16385"/>
                </a:cubicBezTo>
                <a:cubicBezTo>
                  <a:pt x="23388" y="15346"/>
                  <a:pt x="28164" y="13338"/>
                  <a:pt x="32509" y="10560"/>
                </a:cubicBezTo>
                <a:cubicBezTo>
                  <a:pt x="33928" y="9661"/>
                  <a:pt x="35197" y="8423"/>
                  <a:pt x="36426" y="7224"/>
                </a:cubicBezTo>
                <a:cubicBezTo>
                  <a:pt x="37065" y="6604"/>
                  <a:pt x="37724" y="5955"/>
                  <a:pt x="38394" y="5375"/>
                </a:cubicBezTo>
                <a:cubicBezTo>
                  <a:pt x="38993" y="4826"/>
                  <a:pt x="39553" y="4236"/>
                  <a:pt x="40082" y="3627"/>
                </a:cubicBezTo>
                <a:cubicBezTo>
                  <a:pt x="41551" y="1979"/>
                  <a:pt x="43219" y="110"/>
                  <a:pt x="45387" y="110"/>
                </a:cubicBezTo>
                <a:close/>
                <a:moveTo>
                  <a:pt x="44788" y="970"/>
                </a:moveTo>
                <a:cubicBezTo>
                  <a:pt x="45207" y="970"/>
                  <a:pt x="45637" y="1040"/>
                  <a:pt x="46036" y="1179"/>
                </a:cubicBezTo>
                <a:cubicBezTo>
                  <a:pt x="47035" y="1489"/>
                  <a:pt x="47655" y="2079"/>
                  <a:pt x="47905" y="2908"/>
                </a:cubicBezTo>
                <a:cubicBezTo>
                  <a:pt x="48874" y="6225"/>
                  <a:pt x="43749" y="12738"/>
                  <a:pt x="40582" y="16555"/>
                </a:cubicBezTo>
                <a:cubicBezTo>
                  <a:pt x="43649" y="12808"/>
                  <a:pt x="48244" y="6804"/>
                  <a:pt x="47335" y="3647"/>
                </a:cubicBezTo>
                <a:lnTo>
                  <a:pt x="47335" y="3647"/>
                </a:lnTo>
                <a:lnTo>
                  <a:pt x="47335" y="3657"/>
                </a:lnTo>
                <a:cubicBezTo>
                  <a:pt x="47085" y="2818"/>
                  <a:pt x="46466" y="2218"/>
                  <a:pt x="45467" y="1899"/>
                </a:cubicBezTo>
                <a:cubicBezTo>
                  <a:pt x="45047" y="1759"/>
                  <a:pt x="44618" y="1689"/>
                  <a:pt x="44188" y="1689"/>
                </a:cubicBezTo>
                <a:cubicBezTo>
                  <a:pt x="42200" y="1689"/>
                  <a:pt x="40761" y="3257"/>
                  <a:pt x="39363" y="4776"/>
                </a:cubicBezTo>
                <a:cubicBezTo>
                  <a:pt x="38853" y="5355"/>
                  <a:pt x="38304" y="5905"/>
                  <a:pt x="37724" y="6414"/>
                </a:cubicBezTo>
                <a:cubicBezTo>
                  <a:pt x="37005" y="7014"/>
                  <a:pt x="36306" y="7693"/>
                  <a:pt x="35626" y="8343"/>
                </a:cubicBezTo>
                <a:cubicBezTo>
                  <a:pt x="34527" y="9412"/>
                  <a:pt x="33389" y="10520"/>
                  <a:pt x="32120" y="11330"/>
                </a:cubicBezTo>
                <a:cubicBezTo>
                  <a:pt x="28074" y="13917"/>
                  <a:pt x="23588" y="15815"/>
                  <a:pt x="19172" y="16824"/>
                </a:cubicBezTo>
                <a:cubicBezTo>
                  <a:pt x="18822" y="16904"/>
                  <a:pt x="18463" y="16984"/>
                  <a:pt x="18113" y="17074"/>
                </a:cubicBezTo>
                <a:cubicBezTo>
                  <a:pt x="16425" y="17474"/>
                  <a:pt x="14676" y="17893"/>
                  <a:pt x="12928" y="17893"/>
                </a:cubicBezTo>
                <a:cubicBezTo>
                  <a:pt x="12768" y="17893"/>
                  <a:pt x="12598" y="17893"/>
                  <a:pt x="12449" y="17883"/>
                </a:cubicBezTo>
                <a:cubicBezTo>
                  <a:pt x="11649" y="17824"/>
                  <a:pt x="10870" y="17634"/>
                  <a:pt x="10141" y="17324"/>
                </a:cubicBezTo>
                <a:lnTo>
                  <a:pt x="10141" y="17324"/>
                </a:lnTo>
                <a:cubicBezTo>
                  <a:pt x="10760" y="17554"/>
                  <a:pt x="11400" y="17684"/>
                  <a:pt x="12049" y="17734"/>
                </a:cubicBezTo>
                <a:cubicBezTo>
                  <a:pt x="12229" y="17734"/>
                  <a:pt x="12419" y="17744"/>
                  <a:pt x="12598" y="17744"/>
                </a:cubicBezTo>
                <a:cubicBezTo>
                  <a:pt x="14397" y="17744"/>
                  <a:pt x="16185" y="17314"/>
                  <a:pt x="17923" y="16904"/>
                </a:cubicBezTo>
                <a:cubicBezTo>
                  <a:pt x="18273" y="16824"/>
                  <a:pt x="18613" y="16745"/>
                  <a:pt x="18952" y="16675"/>
                </a:cubicBezTo>
                <a:cubicBezTo>
                  <a:pt x="23488" y="15656"/>
                  <a:pt x="28124" y="13697"/>
                  <a:pt x="32350" y="11000"/>
                </a:cubicBezTo>
                <a:cubicBezTo>
                  <a:pt x="33698" y="10141"/>
                  <a:pt x="34897" y="8972"/>
                  <a:pt x="36066" y="7843"/>
                </a:cubicBezTo>
                <a:cubicBezTo>
                  <a:pt x="36725" y="7204"/>
                  <a:pt x="37405" y="6534"/>
                  <a:pt x="38104" y="5945"/>
                </a:cubicBezTo>
                <a:cubicBezTo>
                  <a:pt x="38693" y="5415"/>
                  <a:pt x="39253" y="4846"/>
                  <a:pt x="39772" y="4246"/>
                </a:cubicBezTo>
                <a:cubicBezTo>
                  <a:pt x="41231" y="2638"/>
                  <a:pt x="42740" y="970"/>
                  <a:pt x="44788" y="970"/>
                </a:cubicBezTo>
                <a:close/>
                <a:moveTo>
                  <a:pt x="43579" y="2638"/>
                </a:moveTo>
                <a:cubicBezTo>
                  <a:pt x="43998" y="2638"/>
                  <a:pt x="44408" y="2708"/>
                  <a:pt x="44808" y="2838"/>
                </a:cubicBezTo>
                <a:cubicBezTo>
                  <a:pt x="45727" y="3148"/>
                  <a:pt x="46306" y="3687"/>
                  <a:pt x="46536" y="4466"/>
                </a:cubicBezTo>
                <a:cubicBezTo>
                  <a:pt x="47505" y="7833"/>
                  <a:pt x="41770" y="14726"/>
                  <a:pt x="39013" y="18043"/>
                </a:cubicBezTo>
                <a:cubicBezTo>
                  <a:pt x="39009" y="18048"/>
                  <a:pt x="39005" y="18053"/>
                  <a:pt x="39001" y="18057"/>
                </a:cubicBezTo>
                <a:lnTo>
                  <a:pt x="39001" y="18057"/>
                </a:lnTo>
                <a:cubicBezTo>
                  <a:pt x="41746" y="14741"/>
                  <a:pt x="46884" y="8411"/>
                  <a:pt x="45966" y="5226"/>
                </a:cubicBezTo>
                <a:cubicBezTo>
                  <a:pt x="45737" y="4436"/>
                  <a:pt x="45157" y="3887"/>
                  <a:pt x="44228" y="3577"/>
                </a:cubicBezTo>
                <a:cubicBezTo>
                  <a:pt x="43829" y="3437"/>
                  <a:pt x="43399" y="3367"/>
                  <a:pt x="42979" y="3367"/>
                </a:cubicBezTo>
                <a:cubicBezTo>
                  <a:pt x="41221" y="3367"/>
                  <a:pt x="39952" y="4696"/>
                  <a:pt x="38723" y="5995"/>
                </a:cubicBezTo>
                <a:cubicBezTo>
                  <a:pt x="38224" y="6544"/>
                  <a:pt x="37684" y="7054"/>
                  <a:pt x="37125" y="7533"/>
                </a:cubicBezTo>
                <a:cubicBezTo>
                  <a:pt x="36376" y="8123"/>
                  <a:pt x="35646" y="8822"/>
                  <a:pt x="34947" y="9501"/>
                </a:cubicBezTo>
                <a:cubicBezTo>
                  <a:pt x="33958" y="10461"/>
                  <a:pt x="32929" y="11450"/>
                  <a:pt x="31800" y="12179"/>
                </a:cubicBezTo>
                <a:cubicBezTo>
                  <a:pt x="28024" y="14587"/>
                  <a:pt x="23828" y="16385"/>
                  <a:pt x="19662" y="17364"/>
                </a:cubicBezTo>
                <a:cubicBezTo>
                  <a:pt x="19312" y="17444"/>
                  <a:pt x="18952" y="17534"/>
                  <a:pt x="18593" y="17614"/>
                </a:cubicBezTo>
                <a:cubicBezTo>
                  <a:pt x="16974" y="18013"/>
                  <a:pt x="15306" y="18433"/>
                  <a:pt x="13627" y="18433"/>
                </a:cubicBezTo>
                <a:cubicBezTo>
                  <a:pt x="13488" y="18433"/>
                  <a:pt x="13348" y="18433"/>
                  <a:pt x="13218" y="18423"/>
                </a:cubicBezTo>
                <a:cubicBezTo>
                  <a:pt x="12339" y="18383"/>
                  <a:pt x="11529" y="18123"/>
                  <a:pt x="10750" y="17804"/>
                </a:cubicBezTo>
                <a:lnTo>
                  <a:pt x="10750" y="17804"/>
                </a:lnTo>
                <a:cubicBezTo>
                  <a:pt x="11420" y="18063"/>
                  <a:pt x="12109" y="18223"/>
                  <a:pt x="12818" y="18263"/>
                </a:cubicBezTo>
                <a:cubicBezTo>
                  <a:pt x="12978" y="18273"/>
                  <a:pt x="13128" y="18273"/>
                  <a:pt x="13288" y="18273"/>
                </a:cubicBezTo>
                <a:cubicBezTo>
                  <a:pt x="15006" y="18273"/>
                  <a:pt x="16714" y="17853"/>
                  <a:pt x="18373" y="17454"/>
                </a:cubicBezTo>
                <a:cubicBezTo>
                  <a:pt x="18733" y="17364"/>
                  <a:pt x="19082" y="17284"/>
                  <a:pt x="19442" y="17204"/>
                </a:cubicBezTo>
                <a:cubicBezTo>
                  <a:pt x="23748" y="16205"/>
                  <a:pt x="28094" y="14357"/>
                  <a:pt x="32020" y="11849"/>
                </a:cubicBezTo>
                <a:cubicBezTo>
                  <a:pt x="33229" y="11070"/>
                  <a:pt x="34308" y="10021"/>
                  <a:pt x="35367" y="9012"/>
                </a:cubicBezTo>
                <a:cubicBezTo>
                  <a:pt x="36046" y="8343"/>
                  <a:pt x="36765" y="7653"/>
                  <a:pt x="37485" y="7064"/>
                </a:cubicBezTo>
                <a:cubicBezTo>
                  <a:pt x="38064" y="6564"/>
                  <a:pt x="38614" y="6025"/>
                  <a:pt x="39123" y="5455"/>
                </a:cubicBezTo>
                <a:cubicBezTo>
                  <a:pt x="40422" y="4067"/>
                  <a:pt x="41760" y="2638"/>
                  <a:pt x="43579" y="2638"/>
                </a:cubicBezTo>
                <a:close/>
                <a:moveTo>
                  <a:pt x="39143" y="18453"/>
                </a:moveTo>
                <a:lnTo>
                  <a:pt x="39143" y="18453"/>
                </a:lnTo>
                <a:cubicBezTo>
                  <a:pt x="39073" y="18553"/>
                  <a:pt x="39003" y="18643"/>
                  <a:pt x="38943" y="18723"/>
                </a:cubicBezTo>
                <a:cubicBezTo>
                  <a:pt x="38813" y="18883"/>
                  <a:pt x="38693" y="19032"/>
                  <a:pt x="38564" y="19182"/>
                </a:cubicBezTo>
                <a:cubicBezTo>
                  <a:pt x="38594" y="19142"/>
                  <a:pt x="38623" y="19102"/>
                  <a:pt x="38653" y="19072"/>
                </a:cubicBezTo>
                <a:cubicBezTo>
                  <a:pt x="38783" y="18912"/>
                  <a:pt x="38943" y="18703"/>
                  <a:pt x="39143" y="18453"/>
                </a:cubicBezTo>
                <a:close/>
                <a:moveTo>
                  <a:pt x="38963" y="18493"/>
                </a:moveTo>
                <a:cubicBezTo>
                  <a:pt x="38803" y="18693"/>
                  <a:pt x="38663" y="18873"/>
                  <a:pt x="38564" y="19002"/>
                </a:cubicBezTo>
                <a:cubicBezTo>
                  <a:pt x="38427" y="19175"/>
                  <a:pt x="38299" y="19339"/>
                  <a:pt x="38164" y="19496"/>
                </a:cubicBezTo>
                <a:lnTo>
                  <a:pt x="38164" y="19496"/>
                </a:lnTo>
                <a:cubicBezTo>
                  <a:pt x="38201" y="19444"/>
                  <a:pt x="38240" y="19393"/>
                  <a:pt x="38284" y="19342"/>
                </a:cubicBezTo>
                <a:cubicBezTo>
                  <a:pt x="38434" y="19142"/>
                  <a:pt x="38663" y="18843"/>
                  <a:pt x="38963" y="18493"/>
                </a:cubicBezTo>
                <a:close/>
                <a:moveTo>
                  <a:pt x="44178" y="1789"/>
                </a:moveTo>
                <a:cubicBezTo>
                  <a:pt x="44598" y="1789"/>
                  <a:pt x="45017" y="1859"/>
                  <a:pt x="45417" y="1989"/>
                </a:cubicBezTo>
                <a:cubicBezTo>
                  <a:pt x="46376" y="2298"/>
                  <a:pt x="46985" y="2868"/>
                  <a:pt x="47215" y="3677"/>
                </a:cubicBezTo>
                <a:cubicBezTo>
                  <a:pt x="48234" y="7184"/>
                  <a:pt x="42250" y="14357"/>
                  <a:pt x="39383" y="17794"/>
                </a:cubicBezTo>
                <a:cubicBezTo>
                  <a:pt x="38843" y="18433"/>
                  <a:pt x="38414" y="18942"/>
                  <a:pt x="38184" y="19262"/>
                </a:cubicBezTo>
                <a:cubicBezTo>
                  <a:pt x="37994" y="19512"/>
                  <a:pt x="37804" y="19742"/>
                  <a:pt x="37614" y="19961"/>
                </a:cubicBezTo>
                <a:cubicBezTo>
                  <a:pt x="37704" y="19852"/>
                  <a:pt x="37804" y="19732"/>
                  <a:pt x="37894" y="19602"/>
                </a:cubicBezTo>
                <a:cubicBezTo>
                  <a:pt x="38124" y="19282"/>
                  <a:pt x="38554" y="18773"/>
                  <a:pt x="39103" y="18113"/>
                </a:cubicBezTo>
                <a:cubicBezTo>
                  <a:pt x="41870" y="14786"/>
                  <a:pt x="47635" y="7853"/>
                  <a:pt x="46646" y="4436"/>
                </a:cubicBezTo>
                <a:cubicBezTo>
                  <a:pt x="46416" y="3617"/>
                  <a:pt x="45807" y="3048"/>
                  <a:pt x="44838" y="2728"/>
                </a:cubicBezTo>
                <a:cubicBezTo>
                  <a:pt x="44428" y="2588"/>
                  <a:pt x="44008" y="2518"/>
                  <a:pt x="43579" y="2518"/>
                </a:cubicBezTo>
                <a:cubicBezTo>
                  <a:pt x="41711" y="2518"/>
                  <a:pt x="40352" y="3967"/>
                  <a:pt x="39043" y="5375"/>
                </a:cubicBezTo>
                <a:cubicBezTo>
                  <a:pt x="38534" y="5945"/>
                  <a:pt x="37994" y="6474"/>
                  <a:pt x="37415" y="6964"/>
                </a:cubicBezTo>
                <a:cubicBezTo>
                  <a:pt x="36685" y="7563"/>
                  <a:pt x="35966" y="8253"/>
                  <a:pt x="35277" y="8922"/>
                </a:cubicBezTo>
                <a:cubicBezTo>
                  <a:pt x="34238" y="9931"/>
                  <a:pt x="33159" y="10980"/>
                  <a:pt x="31960" y="11739"/>
                </a:cubicBezTo>
                <a:cubicBezTo>
                  <a:pt x="28044" y="14237"/>
                  <a:pt x="23708" y="16085"/>
                  <a:pt x="19412" y="17084"/>
                </a:cubicBezTo>
                <a:cubicBezTo>
                  <a:pt x="19062" y="17164"/>
                  <a:pt x="18703" y="17254"/>
                  <a:pt x="18343" y="17334"/>
                </a:cubicBezTo>
                <a:cubicBezTo>
                  <a:pt x="16695" y="17734"/>
                  <a:pt x="14986" y="18143"/>
                  <a:pt x="13288" y="18143"/>
                </a:cubicBezTo>
                <a:cubicBezTo>
                  <a:pt x="13128" y="18143"/>
                  <a:pt x="12978" y="18143"/>
                  <a:pt x="12828" y="18133"/>
                </a:cubicBezTo>
                <a:cubicBezTo>
                  <a:pt x="11959" y="18093"/>
                  <a:pt x="11160" y="17844"/>
                  <a:pt x="10391" y="17534"/>
                </a:cubicBezTo>
                <a:lnTo>
                  <a:pt x="10391" y="17534"/>
                </a:lnTo>
                <a:cubicBezTo>
                  <a:pt x="11050" y="17784"/>
                  <a:pt x="11729" y="17933"/>
                  <a:pt x="12429" y="17983"/>
                </a:cubicBezTo>
                <a:cubicBezTo>
                  <a:pt x="12598" y="17983"/>
                  <a:pt x="12758" y="17993"/>
                  <a:pt x="12928" y="17993"/>
                </a:cubicBezTo>
                <a:cubicBezTo>
                  <a:pt x="14686" y="17993"/>
                  <a:pt x="16435" y="17574"/>
                  <a:pt x="18133" y="17164"/>
                </a:cubicBezTo>
                <a:cubicBezTo>
                  <a:pt x="18493" y="17084"/>
                  <a:pt x="18842" y="16994"/>
                  <a:pt x="19192" y="16914"/>
                </a:cubicBezTo>
                <a:cubicBezTo>
                  <a:pt x="23628" y="15905"/>
                  <a:pt x="28114" y="14007"/>
                  <a:pt x="32180" y="11410"/>
                </a:cubicBezTo>
                <a:cubicBezTo>
                  <a:pt x="33458" y="10590"/>
                  <a:pt x="34597" y="9481"/>
                  <a:pt x="35706" y="8413"/>
                </a:cubicBezTo>
                <a:cubicBezTo>
                  <a:pt x="36386" y="7753"/>
                  <a:pt x="37075" y="7084"/>
                  <a:pt x="37794" y="6484"/>
                </a:cubicBezTo>
                <a:cubicBezTo>
                  <a:pt x="38374" y="5975"/>
                  <a:pt x="38933" y="5415"/>
                  <a:pt x="39443" y="4836"/>
                </a:cubicBezTo>
                <a:cubicBezTo>
                  <a:pt x="40821" y="3337"/>
                  <a:pt x="42250" y="1789"/>
                  <a:pt x="44178" y="1789"/>
                </a:cubicBezTo>
                <a:close/>
                <a:moveTo>
                  <a:pt x="38127" y="19115"/>
                </a:moveTo>
                <a:lnTo>
                  <a:pt x="38127" y="19115"/>
                </a:lnTo>
                <a:cubicBezTo>
                  <a:pt x="37996" y="19277"/>
                  <a:pt x="37887" y="19417"/>
                  <a:pt x="37804" y="19532"/>
                </a:cubicBezTo>
                <a:cubicBezTo>
                  <a:pt x="37604" y="19802"/>
                  <a:pt x="37395" y="20051"/>
                  <a:pt x="37205" y="20281"/>
                </a:cubicBezTo>
                <a:lnTo>
                  <a:pt x="37176" y="20315"/>
                </a:lnTo>
                <a:lnTo>
                  <a:pt x="37176" y="20315"/>
                </a:lnTo>
                <a:cubicBezTo>
                  <a:pt x="37294" y="20176"/>
                  <a:pt x="37405" y="20028"/>
                  <a:pt x="37525" y="19872"/>
                </a:cubicBezTo>
                <a:cubicBezTo>
                  <a:pt x="37661" y="19688"/>
                  <a:pt x="37868" y="19430"/>
                  <a:pt x="38127" y="19115"/>
                </a:cubicBezTo>
                <a:close/>
                <a:moveTo>
                  <a:pt x="30212" y="20521"/>
                </a:moveTo>
                <a:lnTo>
                  <a:pt x="30271" y="20561"/>
                </a:lnTo>
                <a:cubicBezTo>
                  <a:pt x="30521" y="20571"/>
                  <a:pt x="30681" y="20631"/>
                  <a:pt x="30751" y="20761"/>
                </a:cubicBezTo>
                <a:cubicBezTo>
                  <a:pt x="30781" y="20811"/>
                  <a:pt x="30791" y="20861"/>
                  <a:pt x="30791" y="20911"/>
                </a:cubicBezTo>
                <a:lnTo>
                  <a:pt x="30831" y="20941"/>
                </a:lnTo>
                <a:cubicBezTo>
                  <a:pt x="30831" y="20871"/>
                  <a:pt x="30811" y="20801"/>
                  <a:pt x="30781" y="20741"/>
                </a:cubicBezTo>
                <a:lnTo>
                  <a:pt x="30791" y="20731"/>
                </a:lnTo>
                <a:cubicBezTo>
                  <a:pt x="30711" y="20591"/>
                  <a:pt x="30531" y="20521"/>
                  <a:pt x="30242" y="20521"/>
                </a:cubicBezTo>
                <a:close/>
                <a:moveTo>
                  <a:pt x="30606" y="19950"/>
                </a:moveTo>
                <a:cubicBezTo>
                  <a:pt x="30585" y="19950"/>
                  <a:pt x="30563" y="19951"/>
                  <a:pt x="30541" y="19951"/>
                </a:cubicBezTo>
                <a:cubicBezTo>
                  <a:pt x="30252" y="19971"/>
                  <a:pt x="29972" y="20061"/>
                  <a:pt x="29742" y="20231"/>
                </a:cubicBezTo>
                <a:cubicBezTo>
                  <a:pt x="29752" y="20241"/>
                  <a:pt x="29772" y="20251"/>
                  <a:pt x="29782" y="20261"/>
                </a:cubicBezTo>
                <a:cubicBezTo>
                  <a:pt x="30002" y="20101"/>
                  <a:pt x="30262" y="20011"/>
                  <a:pt x="30541" y="19991"/>
                </a:cubicBezTo>
                <a:cubicBezTo>
                  <a:pt x="30563" y="19991"/>
                  <a:pt x="30584" y="19990"/>
                  <a:pt x="30604" y="19990"/>
                </a:cubicBezTo>
                <a:cubicBezTo>
                  <a:pt x="30866" y="19990"/>
                  <a:pt x="31027" y="20050"/>
                  <a:pt x="31101" y="20161"/>
                </a:cubicBezTo>
                <a:cubicBezTo>
                  <a:pt x="31221" y="20351"/>
                  <a:pt x="31091" y="20681"/>
                  <a:pt x="30931" y="21010"/>
                </a:cubicBezTo>
                <a:cubicBezTo>
                  <a:pt x="30941" y="21010"/>
                  <a:pt x="30951" y="21030"/>
                  <a:pt x="30961" y="21040"/>
                </a:cubicBezTo>
                <a:cubicBezTo>
                  <a:pt x="31141" y="20681"/>
                  <a:pt x="31261" y="20351"/>
                  <a:pt x="31141" y="20141"/>
                </a:cubicBezTo>
                <a:cubicBezTo>
                  <a:pt x="31057" y="20011"/>
                  <a:pt x="30879" y="19950"/>
                  <a:pt x="30606" y="19950"/>
                </a:cubicBezTo>
                <a:close/>
                <a:moveTo>
                  <a:pt x="31017" y="19374"/>
                </a:moveTo>
                <a:cubicBezTo>
                  <a:pt x="30959" y="19374"/>
                  <a:pt x="30898" y="19376"/>
                  <a:pt x="30831" y="19382"/>
                </a:cubicBezTo>
                <a:cubicBezTo>
                  <a:pt x="30341" y="19422"/>
                  <a:pt x="29922" y="19742"/>
                  <a:pt x="29522" y="20111"/>
                </a:cubicBezTo>
                <a:cubicBezTo>
                  <a:pt x="29542" y="20121"/>
                  <a:pt x="29552" y="20131"/>
                  <a:pt x="29572" y="20141"/>
                </a:cubicBezTo>
                <a:cubicBezTo>
                  <a:pt x="29952" y="19772"/>
                  <a:pt x="30361" y="19472"/>
                  <a:pt x="30841" y="19432"/>
                </a:cubicBezTo>
                <a:cubicBezTo>
                  <a:pt x="30913" y="19426"/>
                  <a:pt x="30978" y="19422"/>
                  <a:pt x="31038" y="19422"/>
                </a:cubicBezTo>
                <a:cubicBezTo>
                  <a:pt x="31260" y="19422"/>
                  <a:pt x="31397" y="19467"/>
                  <a:pt x="31460" y="19562"/>
                </a:cubicBezTo>
                <a:cubicBezTo>
                  <a:pt x="31570" y="19732"/>
                  <a:pt x="31460" y="20001"/>
                  <a:pt x="31340" y="20311"/>
                </a:cubicBezTo>
                <a:cubicBezTo>
                  <a:pt x="31211" y="20631"/>
                  <a:pt x="31091" y="20961"/>
                  <a:pt x="31181" y="21210"/>
                </a:cubicBezTo>
                <a:lnTo>
                  <a:pt x="31261" y="21270"/>
                </a:lnTo>
                <a:cubicBezTo>
                  <a:pt x="31111" y="21040"/>
                  <a:pt x="31251" y="20681"/>
                  <a:pt x="31380" y="20331"/>
                </a:cubicBezTo>
                <a:lnTo>
                  <a:pt x="31390" y="20321"/>
                </a:lnTo>
                <a:cubicBezTo>
                  <a:pt x="31510" y="20011"/>
                  <a:pt x="31630" y="19712"/>
                  <a:pt x="31500" y="19542"/>
                </a:cubicBezTo>
                <a:cubicBezTo>
                  <a:pt x="31427" y="19428"/>
                  <a:pt x="31268" y="19374"/>
                  <a:pt x="31017" y="19374"/>
                </a:cubicBezTo>
                <a:close/>
                <a:moveTo>
                  <a:pt x="31271" y="21270"/>
                </a:moveTo>
                <a:cubicBezTo>
                  <a:pt x="31271" y="21280"/>
                  <a:pt x="31271" y="21280"/>
                  <a:pt x="31271" y="21280"/>
                </a:cubicBezTo>
                <a:cubicBezTo>
                  <a:pt x="31281" y="21280"/>
                  <a:pt x="31291" y="21290"/>
                  <a:pt x="31301" y="21300"/>
                </a:cubicBezTo>
                <a:lnTo>
                  <a:pt x="31271" y="21270"/>
                </a:lnTo>
                <a:close/>
                <a:moveTo>
                  <a:pt x="31291" y="21300"/>
                </a:moveTo>
                <a:lnTo>
                  <a:pt x="31291" y="21300"/>
                </a:lnTo>
                <a:cubicBezTo>
                  <a:pt x="31350" y="21340"/>
                  <a:pt x="31400" y="21390"/>
                  <a:pt x="31460" y="21440"/>
                </a:cubicBezTo>
                <a:cubicBezTo>
                  <a:pt x="31410" y="21380"/>
                  <a:pt x="31360" y="21330"/>
                  <a:pt x="31291" y="21300"/>
                </a:cubicBezTo>
                <a:close/>
                <a:moveTo>
                  <a:pt x="31462" y="18795"/>
                </a:moveTo>
                <a:cubicBezTo>
                  <a:pt x="31369" y="18795"/>
                  <a:pt x="31262" y="18804"/>
                  <a:pt x="31141" y="18823"/>
                </a:cubicBezTo>
                <a:cubicBezTo>
                  <a:pt x="30471" y="18912"/>
                  <a:pt x="29932" y="19462"/>
                  <a:pt x="29402" y="19991"/>
                </a:cubicBezTo>
                <a:lnTo>
                  <a:pt x="29362" y="20031"/>
                </a:lnTo>
                <a:lnTo>
                  <a:pt x="29412" y="20051"/>
                </a:lnTo>
                <a:lnTo>
                  <a:pt x="29432" y="20021"/>
                </a:lnTo>
                <a:cubicBezTo>
                  <a:pt x="29952" y="19502"/>
                  <a:pt x="30491" y="18962"/>
                  <a:pt x="31151" y="18873"/>
                </a:cubicBezTo>
                <a:cubicBezTo>
                  <a:pt x="31277" y="18853"/>
                  <a:pt x="31386" y="18843"/>
                  <a:pt x="31478" y="18843"/>
                </a:cubicBezTo>
                <a:cubicBezTo>
                  <a:pt x="31662" y="18843"/>
                  <a:pt x="31780" y="18883"/>
                  <a:pt x="31840" y="18962"/>
                </a:cubicBezTo>
                <a:cubicBezTo>
                  <a:pt x="31930" y="19072"/>
                  <a:pt x="31870" y="19282"/>
                  <a:pt x="31800" y="19512"/>
                </a:cubicBezTo>
                <a:cubicBezTo>
                  <a:pt x="31710" y="19832"/>
                  <a:pt x="31610" y="20201"/>
                  <a:pt x="31860" y="20471"/>
                </a:cubicBezTo>
                <a:lnTo>
                  <a:pt x="31870" y="20471"/>
                </a:lnTo>
                <a:cubicBezTo>
                  <a:pt x="32040" y="20551"/>
                  <a:pt x="32160" y="20701"/>
                  <a:pt x="32210" y="20881"/>
                </a:cubicBezTo>
                <a:cubicBezTo>
                  <a:pt x="32280" y="21160"/>
                  <a:pt x="32180" y="21520"/>
                  <a:pt x="32000" y="21920"/>
                </a:cubicBezTo>
                <a:cubicBezTo>
                  <a:pt x="32010" y="21930"/>
                  <a:pt x="32020" y="21940"/>
                  <a:pt x="32030" y="21960"/>
                </a:cubicBezTo>
                <a:cubicBezTo>
                  <a:pt x="32230" y="21540"/>
                  <a:pt x="32330" y="21170"/>
                  <a:pt x="32260" y="20881"/>
                </a:cubicBezTo>
                <a:cubicBezTo>
                  <a:pt x="32210" y="20681"/>
                  <a:pt x="32070" y="20521"/>
                  <a:pt x="31890" y="20441"/>
                </a:cubicBezTo>
                <a:cubicBezTo>
                  <a:pt x="31660" y="20181"/>
                  <a:pt x="31760" y="19832"/>
                  <a:pt x="31850" y="19522"/>
                </a:cubicBezTo>
                <a:cubicBezTo>
                  <a:pt x="31920" y="19282"/>
                  <a:pt x="31970" y="19062"/>
                  <a:pt x="31880" y="18932"/>
                </a:cubicBezTo>
                <a:cubicBezTo>
                  <a:pt x="31810" y="18842"/>
                  <a:pt x="31673" y="18795"/>
                  <a:pt x="31462" y="18795"/>
                </a:cubicBezTo>
                <a:close/>
                <a:moveTo>
                  <a:pt x="31876" y="18205"/>
                </a:moveTo>
                <a:cubicBezTo>
                  <a:pt x="31760" y="18205"/>
                  <a:pt x="31616" y="18221"/>
                  <a:pt x="31440" y="18253"/>
                </a:cubicBezTo>
                <a:cubicBezTo>
                  <a:pt x="30751" y="18383"/>
                  <a:pt x="30192" y="18942"/>
                  <a:pt x="29642" y="19492"/>
                </a:cubicBezTo>
                <a:cubicBezTo>
                  <a:pt x="29492" y="19642"/>
                  <a:pt x="29342" y="19792"/>
                  <a:pt x="29193" y="19942"/>
                </a:cubicBezTo>
                <a:lnTo>
                  <a:pt x="29232" y="19961"/>
                </a:lnTo>
                <a:cubicBezTo>
                  <a:pt x="29382" y="19822"/>
                  <a:pt x="29532" y="19672"/>
                  <a:pt x="29682" y="19532"/>
                </a:cubicBezTo>
                <a:cubicBezTo>
                  <a:pt x="30222" y="18992"/>
                  <a:pt x="30781" y="18433"/>
                  <a:pt x="31450" y="18303"/>
                </a:cubicBezTo>
                <a:cubicBezTo>
                  <a:pt x="31621" y="18270"/>
                  <a:pt x="31763" y="18254"/>
                  <a:pt x="31876" y="18254"/>
                </a:cubicBezTo>
                <a:cubicBezTo>
                  <a:pt x="32034" y="18254"/>
                  <a:pt x="32137" y="18285"/>
                  <a:pt x="32190" y="18343"/>
                </a:cubicBezTo>
                <a:cubicBezTo>
                  <a:pt x="32270" y="18433"/>
                  <a:pt x="32240" y="18583"/>
                  <a:pt x="32220" y="18763"/>
                </a:cubicBezTo>
                <a:cubicBezTo>
                  <a:pt x="32170" y="19042"/>
                  <a:pt x="32120" y="19392"/>
                  <a:pt x="32479" y="19632"/>
                </a:cubicBezTo>
                <a:cubicBezTo>
                  <a:pt x="32679" y="19762"/>
                  <a:pt x="32809" y="19971"/>
                  <a:pt x="32849" y="20201"/>
                </a:cubicBezTo>
                <a:cubicBezTo>
                  <a:pt x="32939" y="20721"/>
                  <a:pt x="32629" y="21410"/>
                  <a:pt x="32190" y="22119"/>
                </a:cubicBezTo>
                <a:lnTo>
                  <a:pt x="32230" y="22149"/>
                </a:lnTo>
                <a:cubicBezTo>
                  <a:pt x="32669" y="21440"/>
                  <a:pt x="32989" y="20721"/>
                  <a:pt x="32899" y="20191"/>
                </a:cubicBezTo>
                <a:cubicBezTo>
                  <a:pt x="32859" y="19951"/>
                  <a:pt x="32719" y="19732"/>
                  <a:pt x="32509" y="19592"/>
                </a:cubicBezTo>
                <a:cubicBezTo>
                  <a:pt x="32170" y="19372"/>
                  <a:pt x="32220" y="19052"/>
                  <a:pt x="32260" y="18773"/>
                </a:cubicBezTo>
                <a:cubicBezTo>
                  <a:pt x="32290" y="18583"/>
                  <a:pt x="32330" y="18433"/>
                  <a:pt x="32230" y="18313"/>
                </a:cubicBezTo>
                <a:cubicBezTo>
                  <a:pt x="32164" y="18241"/>
                  <a:pt x="32051" y="18205"/>
                  <a:pt x="31876" y="18205"/>
                </a:cubicBezTo>
                <a:close/>
                <a:moveTo>
                  <a:pt x="32340" y="17594"/>
                </a:moveTo>
                <a:cubicBezTo>
                  <a:pt x="32140" y="17604"/>
                  <a:pt x="31940" y="17634"/>
                  <a:pt x="31740" y="17684"/>
                </a:cubicBezTo>
                <a:cubicBezTo>
                  <a:pt x="31041" y="17853"/>
                  <a:pt x="30451" y="18433"/>
                  <a:pt x="29892" y="18992"/>
                </a:cubicBezTo>
                <a:cubicBezTo>
                  <a:pt x="29602" y="19292"/>
                  <a:pt x="29292" y="19572"/>
                  <a:pt x="28973" y="19832"/>
                </a:cubicBezTo>
                <a:cubicBezTo>
                  <a:pt x="28993" y="19842"/>
                  <a:pt x="29003" y="19842"/>
                  <a:pt x="29023" y="19852"/>
                </a:cubicBezTo>
                <a:cubicBezTo>
                  <a:pt x="29342" y="19602"/>
                  <a:pt x="29652" y="19332"/>
                  <a:pt x="29932" y="19032"/>
                </a:cubicBezTo>
                <a:cubicBezTo>
                  <a:pt x="30491" y="18473"/>
                  <a:pt x="31071" y="17903"/>
                  <a:pt x="31750" y="17744"/>
                </a:cubicBezTo>
                <a:cubicBezTo>
                  <a:pt x="31950" y="17694"/>
                  <a:pt x="32140" y="17664"/>
                  <a:pt x="32340" y="17654"/>
                </a:cubicBezTo>
                <a:cubicBezTo>
                  <a:pt x="32649" y="17654"/>
                  <a:pt x="32649" y="17774"/>
                  <a:pt x="32669" y="18003"/>
                </a:cubicBezTo>
                <a:cubicBezTo>
                  <a:pt x="32679" y="18233"/>
                  <a:pt x="32689" y="18543"/>
                  <a:pt x="33099" y="18793"/>
                </a:cubicBezTo>
                <a:cubicBezTo>
                  <a:pt x="33329" y="18922"/>
                  <a:pt x="33488" y="19152"/>
                  <a:pt x="33538" y="19422"/>
                </a:cubicBezTo>
                <a:cubicBezTo>
                  <a:pt x="33678" y="20161"/>
                  <a:pt x="33059" y="21250"/>
                  <a:pt x="32340" y="22269"/>
                </a:cubicBezTo>
                <a:cubicBezTo>
                  <a:pt x="32348" y="22278"/>
                  <a:pt x="32357" y="22294"/>
                  <a:pt x="32372" y="22305"/>
                </a:cubicBezTo>
                <a:lnTo>
                  <a:pt x="32372" y="22305"/>
                </a:lnTo>
                <a:cubicBezTo>
                  <a:pt x="33100" y="21267"/>
                  <a:pt x="33728" y="20170"/>
                  <a:pt x="33588" y="19412"/>
                </a:cubicBezTo>
                <a:cubicBezTo>
                  <a:pt x="33538" y="19132"/>
                  <a:pt x="33369" y="18893"/>
                  <a:pt x="33129" y="18753"/>
                </a:cubicBezTo>
                <a:cubicBezTo>
                  <a:pt x="32739" y="18513"/>
                  <a:pt x="32729" y="18223"/>
                  <a:pt x="32719" y="18003"/>
                </a:cubicBezTo>
                <a:cubicBezTo>
                  <a:pt x="32709" y="17784"/>
                  <a:pt x="32699" y="17594"/>
                  <a:pt x="32340" y="17594"/>
                </a:cubicBezTo>
                <a:close/>
                <a:moveTo>
                  <a:pt x="32372" y="22305"/>
                </a:moveTo>
                <a:cubicBezTo>
                  <a:pt x="32371" y="22306"/>
                  <a:pt x="32370" y="22308"/>
                  <a:pt x="32369" y="22309"/>
                </a:cubicBezTo>
                <a:lnTo>
                  <a:pt x="32379" y="22309"/>
                </a:lnTo>
                <a:cubicBezTo>
                  <a:pt x="32377" y="22308"/>
                  <a:pt x="32375" y="22307"/>
                  <a:pt x="32372" y="22305"/>
                </a:cubicBezTo>
                <a:close/>
                <a:moveTo>
                  <a:pt x="32819" y="16974"/>
                </a:moveTo>
                <a:cubicBezTo>
                  <a:pt x="32559" y="16984"/>
                  <a:pt x="32290" y="17044"/>
                  <a:pt x="32040" y="17124"/>
                </a:cubicBezTo>
                <a:cubicBezTo>
                  <a:pt x="31320" y="17324"/>
                  <a:pt x="30721" y="17913"/>
                  <a:pt x="30142" y="18493"/>
                </a:cubicBezTo>
                <a:cubicBezTo>
                  <a:pt x="29802" y="18853"/>
                  <a:pt x="29442" y="19172"/>
                  <a:pt x="29053" y="19462"/>
                </a:cubicBezTo>
                <a:cubicBezTo>
                  <a:pt x="28933" y="19542"/>
                  <a:pt x="28813" y="19622"/>
                  <a:pt x="28683" y="19702"/>
                </a:cubicBezTo>
                <a:lnTo>
                  <a:pt x="28753" y="19732"/>
                </a:lnTo>
                <a:cubicBezTo>
                  <a:pt x="28863" y="19662"/>
                  <a:pt x="28973" y="19582"/>
                  <a:pt x="29083" y="19512"/>
                </a:cubicBezTo>
                <a:cubicBezTo>
                  <a:pt x="29472" y="19212"/>
                  <a:pt x="29842" y="18893"/>
                  <a:pt x="30182" y="18533"/>
                </a:cubicBezTo>
                <a:cubicBezTo>
                  <a:pt x="30751" y="17963"/>
                  <a:pt x="31350" y="17374"/>
                  <a:pt x="32050" y="17174"/>
                </a:cubicBezTo>
                <a:cubicBezTo>
                  <a:pt x="32300" y="17094"/>
                  <a:pt x="32559" y="17044"/>
                  <a:pt x="32819" y="17024"/>
                </a:cubicBezTo>
                <a:cubicBezTo>
                  <a:pt x="33029" y="17024"/>
                  <a:pt x="33059" y="17124"/>
                  <a:pt x="33119" y="17274"/>
                </a:cubicBezTo>
                <a:cubicBezTo>
                  <a:pt x="33189" y="17464"/>
                  <a:pt x="33279" y="17714"/>
                  <a:pt x="33708" y="17963"/>
                </a:cubicBezTo>
                <a:cubicBezTo>
                  <a:pt x="33968" y="18093"/>
                  <a:pt x="34158" y="18343"/>
                  <a:pt x="34218" y="18633"/>
                </a:cubicBezTo>
                <a:cubicBezTo>
                  <a:pt x="34418" y="19592"/>
                  <a:pt x="33389" y="21130"/>
                  <a:pt x="32449" y="22399"/>
                </a:cubicBezTo>
                <a:cubicBezTo>
                  <a:pt x="32459" y="22409"/>
                  <a:pt x="32479" y="22429"/>
                  <a:pt x="32489" y="22439"/>
                </a:cubicBezTo>
                <a:cubicBezTo>
                  <a:pt x="33438" y="21160"/>
                  <a:pt x="34477" y="19602"/>
                  <a:pt x="34278" y="18613"/>
                </a:cubicBezTo>
                <a:cubicBezTo>
                  <a:pt x="34218" y="18313"/>
                  <a:pt x="34018" y="18053"/>
                  <a:pt x="33738" y="17903"/>
                </a:cubicBezTo>
                <a:cubicBezTo>
                  <a:pt x="33468" y="17774"/>
                  <a:pt x="33269" y="17544"/>
                  <a:pt x="33179" y="17254"/>
                </a:cubicBezTo>
                <a:cubicBezTo>
                  <a:pt x="33119" y="17094"/>
                  <a:pt x="33069" y="16974"/>
                  <a:pt x="32819" y="16974"/>
                </a:cubicBezTo>
                <a:close/>
                <a:moveTo>
                  <a:pt x="33319" y="16315"/>
                </a:moveTo>
                <a:cubicBezTo>
                  <a:pt x="33159" y="16315"/>
                  <a:pt x="32899" y="16375"/>
                  <a:pt x="32340" y="16555"/>
                </a:cubicBezTo>
                <a:cubicBezTo>
                  <a:pt x="31610" y="16795"/>
                  <a:pt x="30981" y="17404"/>
                  <a:pt x="30381" y="17993"/>
                </a:cubicBezTo>
                <a:cubicBezTo>
                  <a:pt x="30022" y="18373"/>
                  <a:pt x="29632" y="18723"/>
                  <a:pt x="29203" y="19032"/>
                </a:cubicBezTo>
                <a:cubicBezTo>
                  <a:pt x="28933" y="19212"/>
                  <a:pt x="28653" y="19392"/>
                  <a:pt x="28363" y="19572"/>
                </a:cubicBezTo>
                <a:lnTo>
                  <a:pt x="28433" y="19602"/>
                </a:lnTo>
                <a:cubicBezTo>
                  <a:pt x="28713" y="19432"/>
                  <a:pt x="28983" y="19262"/>
                  <a:pt x="29242" y="19082"/>
                </a:cubicBezTo>
                <a:cubicBezTo>
                  <a:pt x="29662" y="18773"/>
                  <a:pt x="30062" y="18423"/>
                  <a:pt x="30421" y="18043"/>
                </a:cubicBezTo>
                <a:cubicBezTo>
                  <a:pt x="31021" y="17454"/>
                  <a:pt x="31640" y="16844"/>
                  <a:pt x="32350" y="16615"/>
                </a:cubicBezTo>
                <a:cubicBezTo>
                  <a:pt x="32909" y="16435"/>
                  <a:pt x="33169" y="16375"/>
                  <a:pt x="33319" y="16375"/>
                </a:cubicBezTo>
                <a:cubicBezTo>
                  <a:pt x="33468" y="16375"/>
                  <a:pt x="33518" y="16445"/>
                  <a:pt x="33618" y="16555"/>
                </a:cubicBezTo>
                <a:cubicBezTo>
                  <a:pt x="33808" y="16795"/>
                  <a:pt x="34048" y="16984"/>
                  <a:pt x="34328" y="17114"/>
                </a:cubicBezTo>
                <a:cubicBezTo>
                  <a:pt x="34617" y="17254"/>
                  <a:pt x="34837" y="17524"/>
                  <a:pt x="34907" y="17844"/>
                </a:cubicBezTo>
                <a:cubicBezTo>
                  <a:pt x="35157" y="19032"/>
                  <a:pt x="33688" y="21030"/>
                  <a:pt x="32549" y="22509"/>
                </a:cubicBezTo>
                <a:cubicBezTo>
                  <a:pt x="32569" y="22519"/>
                  <a:pt x="32579" y="22539"/>
                  <a:pt x="32589" y="22549"/>
                </a:cubicBezTo>
                <a:cubicBezTo>
                  <a:pt x="33738" y="21070"/>
                  <a:pt x="35227" y="19042"/>
                  <a:pt x="34957" y="17834"/>
                </a:cubicBezTo>
                <a:cubicBezTo>
                  <a:pt x="34887" y="17494"/>
                  <a:pt x="34667" y="17214"/>
                  <a:pt x="34358" y="17064"/>
                </a:cubicBezTo>
                <a:cubicBezTo>
                  <a:pt x="34088" y="16934"/>
                  <a:pt x="33848" y="16745"/>
                  <a:pt x="33668" y="16515"/>
                </a:cubicBezTo>
                <a:cubicBezTo>
                  <a:pt x="33568" y="16395"/>
                  <a:pt x="33498" y="16315"/>
                  <a:pt x="33319" y="16315"/>
                </a:cubicBezTo>
                <a:close/>
                <a:moveTo>
                  <a:pt x="33838" y="15636"/>
                </a:moveTo>
                <a:cubicBezTo>
                  <a:pt x="33658" y="15636"/>
                  <a:pt x="33408" y="15726"/>
                  <a:pt x="32869" y="15925"/>
                </a:cubicBezTo>
                <a:lnTo>
                  <a:pt x="32629" y="16005"/>
                </a:lnTo>
                <a:cubicBezTo>
                  <a:pt x="31880" y="16275"/>
                  <a:pt x="31251" y="16904"/>
                  <a:pt x="30631" y="17504"/>
                </a:cubicBezTo>
                <a:cubicBezTo>
                  <a:pt x="30242" y="17913"/>
                  <a:pt x="29822" y="18283"/>
                  <a:pt x="29362" y="18613"/>
                </a:cubicBezTo>
                <a:cubicBezTo>
                  <a:pt x="28933" y="18912"/>
                  <a:pt x="28483" y="19192"/>
                  <a:pt x="28014" y="19452"/>
                </a:cubicBezTo>
                <a:lnTo>
                  <a:pt x="28094" y="19482"/>
                </a:lnTo>
                <a:cubicBezTo>
                  <a:pt x="28543" y="19222"/>
                  <a:pt x="28983" y="18952"/>
                  <a:pt x="29402" y="18673"/>
                </a:cubicBezTo>
                <a:cubicBezTo>
                  <a:pt x="29862" y="18333"/>
                  <a:pt x="30281" y="17953"/>
                  <a:pt x="30681" y="17544"/>
                </a:cubicBezTo>
                <a:cubicBezTo>
                  <a:pt x="31291" y="16944"/>
                  <a:pt x="31920" y="16325"/>
                  <a:pt x="32649" y="16065"/>
                </a:cubicBezTo>
                <a:lnTo>
                  <a:pt x="32889" y="15975"/>
                </a:lnTo>
                <a:cubicBezTo>
                  <a:pt x="33418" y="15785"/>
                  <a:pt x="33668" y="15696"/>
                  <a:pt x="33838" y="15696"/>
                </a:cubicBezTo>
                <a:cubicBezTo>
                  <a:pt x="33968" y="15696"/>
                  <a:pt x="34058" y="15756"/>
                  <a:pt x="34228" y="15875"/>
                </a:cubicBezTo>
                <a:cubicBezTo>
                  <a:pt x="34457" y="16025"/>
                  <a:pt x="34697" y="16165"/>
                  <a:pt x="34937" y="16285"/>
                </a:cubicBezTo>
                <a:cubicBezTo>
                  <a:pt x="35267" y="16425"/>
                  <a:pt x="35506" y="16715"/>
                  <a:pt x="35586" y="17064"/>
                </a:cubicBezTo>
                <a:cubicBezTo>
                  <a:pt x="35906" y="18463"/>
                  <a:pt x="33968" y="20931"/>
                  <a:pt x="32679" y="22569"/>
                </a:cubicBezTo>
                <a:cubicBezTo>
                  <a:pt x="32669" y="22589"/>
                  <a:pt x="32659" y="22599"/>
                  <a:pt x="32639" y="22619"/>
                </a:cubicBezTo>
                <a:cubicBezTo>
                  <a:pt x="32659" y="22639"/>
                  <a:pt x="32669" y="22659"/>
                  <a:pt x="32679" y="22669"/>
                </a:cubicBezTo>
                <a:lnTo>
                  <a:pt x="32729" y="22619"/>
                </a:lnTo>
                <a:cubicBezTo>
                  <a:pt x="34018" y="20971"/>
                  <a:pt x="35966" y="18483"/>
                  <a:pt x="35646" y="17054"/>
                </a:cubicBezTo>
                <a:cubicBezTo>
                  <a:pt x="35566" y="16695"/>
                  <a:pt x="35307" y="16385"/>
                  <a:pt x="34967" y="16235"/>
                </a:cubicBezTo>
                <a:cubicBezTo>
                  <a:pt x="34727" y="16115"/>
                  <a:pt x="34487" y="15975"/>
                  <a:pt x="34268" y="15825"/>
                </a:cubicBezTo>
                <a:cubicBezTo>
                  <a:pt x="34088" y="15706"/>
                  <a:pt x="33988" y="15636"/>
                  <a:pt x="33838" y="15636"/>
                </a:cubicBezTo>
                <a:close/>
                <a:moveTo>
                  <a:pt x="34378" y="14896"/>
                </a:moveTo>
                <a:cubicBezTo>
                  <a:pt x="34198" y="14896"/>
                  <a:pt x="34008" y="14976"/>
                  <a:pt x="33628" y="15136"/>
                </a:cubicBezTo>
                <a:cubicBezTo>
                  <a:pt x="33448" y="15216"/>
                  <a:pt x="33219" y="15316"/>
                  <a:pt x="32929" y="15436"/>
                </a:cubicBezTo>
                <a:cubicBezTo>
                  <a:pt x="32170" y="15726"/>
                  <a:pt x="31520" y="16365"/>
                  <a:pt x="30881" y="16984"/>
                </a:cubicBezTo>
                <a:cubicBezTo>
                  <a:pt x="30461" y="17424"/>
                  <a:pt x="30012" y="17824"/>
                  <a:pt x="29522" y="18173"/>
                </a:cubicBezTo>
                <a:cubicBezTo>
                  <a:pt x="28913" y="18593"/>
                  <a:pt x="28273" y="18972"/>
                  <a:pt x="27614" y="19312"/>
                </a:cubicBezTo>
                <a:lnTo>
                  <a:pt x="27704" y="19342"/>
                </a:lnTo>
                <a:cubicBezTo>
                  <a:pt x="28343" y="19002"/>
                  <a:pt x="28963" y="18633"/>
                  <a:pt x="29562" y="18233"/>
                </a:cubicBezTo>
                <a:cubicBezTo>
                  <a:pt x="30052" y="17873"/>
                  <a:pt x="30511" y="17474"/>
                  <a:pt x="30931" y="17034"/>
                </a:cubicBezTo>
                <a:cubicBezTo>
                  <a:pt x="31560" y="16425"/>
                  <a:pt x="32210" y="15785"/>
                  <a:pt x="32949" y="15496"/>
                </a:cubicBezTo>
                <a:cubicBezTo>
                  <a:pt x="33249" y="15376"/>
                  <a:pt x="33478" y="15276"/>
                  <a:pt x="33658" y="15196"/>
                </a:cubicBezTo>
                <a:cubicBezTo>
                  <a:pt x="34028" y="15046"/>
                  <a:pt x="34198" y="14966"/>
                  <a:pt x="34388" y="14966"/>
                </a:cubicBezTo>
                <a:cubicBezTo>
                  <a:pt x="34577" y="14966"/>
                  <a:pt x="34767" y="15056"/>
                  <a:pt x="35137" y="15236"/>
                </a:cubicBezTo>
                <a:cubicBezTo>
                  <a:pt x="35257" y="15296"/>
                  <a:pt x="35397" y="15356"/>
                  <a:pt x="35556" y="15436"/>
                </a:cubicBezTo>
                <a:cubicBezTo>
                  <a:pt x="35916" y="15586"/>
                  <a:pt x="36186" y="15895"/>
                  <a:pt x="36276" y="16265"/>
                </a:cubicBezTo>
                <a:cubicBezTo>
                  <a:pt x="36635" y="17784"/>
                  <a:pt x="34418" y="20591"/>
                  <a:pt x="33099" y="22259"/>
                </a:cubicBezTo>
                <a:lnTo>
                  <a:pt x="32739" y="22719"/>
                </a:lnTo>
                <a:lnTo>
                  <a:pt x="32779" y="22779"/>
                </a:lnTo>
                <a:lnTo>
                  <a:pt x="33139" y="22299"/>
                </a:lnTo>
                <a:cubicBezTo>
                  <a:pt x="34547" y="20511"/>
                  <a:pt x="36685" y="17794"/>
                  <a:pt x="36326" y="16255"/>
                </a:cubicBezTo>
                <a:cubicBezTo>
                  <a:pt x="36226" y="15855"/>
                  <a:pt x="35946" y="15536"/>
                  <a:pt x="35576" y="15376"/>
                </a:cubicBezTo>
                <a:cubicBezTo>
                  <a:pt x="35407" y="15296"/>
                  <a:pt x="35277" y="15236"/>
                  <a:pt x="35157" y="15176"/>
                </a:cubicBezTo>
                <a:cubicBezTo>
                  <a:pt x="34767" y="14986"/>
                  <a:pt x="34567" y="14896"/>
                  <a:pt x="34378" y="14896"/>
                </a:cubicBezTo>
                <a:close/>
                <a:moveTo>
                  <a:pt x="34987" y="14127"/>
                </a:moveTo>
                <a:cubicBezTo>
                  <a:pt x="34727" y="14127"/>
                  <a:pt x="34517" y="14237"/>
                  <a:pt x="34158" y="14417"/>
                </a:cubicBezTo>
                <a:cubicBezTo>
                  <a:pt x="33928" y="14537"/>
                  <a:pt x="33638" y="14687"/>
                  <a:pt x="33239" y="14866"/>
                </a:cubicBezTo>
                <a:cubicBezTo>
                  <a:pt x="32469" y="15196"/>
                  <a:pt x="31800" y="15845"/>
                  <a:pt x="31151" y="16475"/>
                </a:cubicBezTo>
                <a:cubicBezTo>
                  <a:pt x="30691" y="16924"/>
                  <a:pt x="30212" y="17394"/>
                  <a:pt x="29692" y="17744"/>
                </a:cubicBezTo>
                <a:cubicBezTo>
                  <a:pt x="28893" y="18273"/>
                  <a:pt x="28064" y="18763"/>
                  <a:pt x="27194" y="19192"/>
                </a:cubicBezTo>
                <a:lnTo>
                  <a:pt x="27304" y="19212"/>
                </a:lnTo>
                <a:cubicBezTo>
                  <a:pt x="28144" y="18793"/>
                  <a:pt x="28953" y="18323"/>
                  <a:pt x="29732" y="17804"/>
                </a:cubicBezTo>
                <a:cubicBezTo>
                  <a:pt x="30252" y="17454"/>
                  <a:pt x="30731" y="16984"/>
                  <a:pt x="31201" y="16525"/>
                </a:cubicBezTo>
                <a:cubicBezTo>
                  <a:pt x="31840" y="15895"/>
                  <a:pt x="32509" y="15256"/>
                  <a:pt x="33259" y="14926"/>
                </a:cubicBezTo>
                <a:cubicBezTo>
                  <a:pt x="33668" y="14746"/>
                  <a:pt x="33958" y="14607"/>
                  <a:pt x="34188" y="14477"/>
                </a:cubicBezTo>
                <a:cubicBezTo>
                  <a:pt x="34547" y="14297"/>
                  <a:pt x="34747" y="14197"/>
                  <a:pt x="34987" y="14197"/>
                </a:cubicBezTo>
                <a:cubicBezTo>
                  <a:pt x="35247" y="14197"/>
                  <a:pt x="35566" y="14317"/>
                  <a:pt x="36176" y="14597"/>
                </a:cubicBezTo>
                <a:cubicBezTo>
                  <a:pt x="36565" y="14746"/>
                  <a:pt x="36855" y="15076"/>
                  <a:pt x="36955" y="15476"/>
                </a:cubicBezTo>
                <a:cubicBezTo>
                  <a:pt x="37355" y="17114"/>
                  <a:pt x="34947" y="20151"/>
                  <a:pt x="33508" y="21960"/>
                </a:cubicBezTo>
                <a:cubicBezTo>
                  <a:pt x="33249" y="22299"/>
                  <a:pt x="33009" y="22589"/>
                  <a:pt x="32829" y="22829"/>
                </a:cubicBezTo>
                <a:cubicBezTo>
                  <a:pt x="32849" y="22849"/>
                  <a:pt x="32859" y="22869"/>
                  <a:pt x="32879" y="22889"/>
                </a:cubicBezTo>
                <a:cubicBezTo>
                  <a:pt x="33059" y="22649"/>
                  <a:pt x="33289" y="22349"/>
                  <a:pt x="33558" y="22010"/>
                </a:cubicBezTo>
                <a:cubicBezTo>
                  <a:pt x="35007" y="20191"/>
                  <a:pt x="37435" y="17134"/>
                  <a:pt x="37025" y="15466"/>
                </a:cubicBezTo>
                <a:cubicBezTo>
                  <a:pt x="36925" y="15036"/>
                  <a:pt x="36615" y="14687"/>
                  <a:pt x="36206" y="14527"/>
                </a:cubicBezTo>
                <a:cubicBezTo>
                  <a:pt x="35586" y="14247"/>
                  <a:pt x="35247" y="14127"/>
                  <a:pt x="34987" y="14127"/>
                </a:cubicBezTo>
                <a:close/>
                <a:moveTo>
                  <a:pt x="35596" y="13338"/>
                </a:moveTo>
                <a:cubicBezTo>
                  <a:pt x="35237" y="13338"/>
                  <a:pt x="34977" y="13498"/>
                  <a:pt x="34587" y="13727"/>
                </a:cubicBezTo>
                <a:cubicBezTo>
                  <a:pt x="34248" y="13937"/>
                  <a:pt x="33888" y="14127"/>
                  <a:pt x="33528" y="14297"/>
                </a:cubicBezTo>
                <a:cubicBezTo>
                  <a:pt x="32749" y="14667"/>
                  <a:pt x="32070" y="15326"/>
                  <a:pt x="31410" y="15965"/>
                </a:cubicBezTo>
                <a:cubicBezTo>
                  <a:pt x="30911" y="16455"/>
                  <a:pt x="30401" y="16954"/>
                  <a:pt x="29852" y="17314"/>
                </a:cubicBezTo>
                <a:cubicBezTo>
                  <a:pt x="28853" y="17983"/>
                  <a:pt x="27804" y="18573"/>
                  <a:pt x="26715" y="19082"/>
                </a:cubicBezTo>
                <a:lnTo>
                  <a:pt x="26845" y="19102"/>
                </a:lnTo>
                <a:cubicBezTo>
                  <a:pt x="27894" y="18603"/>
                  <a:pt x="28923" y="18023"/>
                  <a:pt x="29892" y="17374"/>
                </a:cubicBezTo>
                <a:cubicBezTo>
                  <a:pt x="30451" y="17004"/>
                  <a:pt x="30971" y="16505"/>
                  <a:pt x="31470" y="16015"/>
                </a:cubicBezTo>
                <a:cubicBezTo>
                  <a:pt x="32120" y="15376"/>
                  <a:pt x="32799" y="14716"/>
                  <a:pt x="33558" y="14367"/>
                </a:cubicBezTo>
                <a:cubicBezTo>
                  <a:pt x="33928" y="14187"/>
                  <a:pt x="34288" y="13997"/>
                  <a:pt x="34627" y="13787"/>
                </a:cubicBezTo>
                <a:cubicBezTo>
                  <a:pt x="35027" y="13558"/>
                  <a:pt x="35267" y="13418"/>
                  <a:pt x="35596" y="13418"/>
                </a:cubicBezTo>
                <a:cubicBezTo>
                  <a:pt x="35876" y="13418"/>
                  <a:pt x="36226" y="13508"/>
                  <a:pt x="36795" y="13757"/>
                </a:cubicBezTo>
                <a:cubicBezTo>
                  <a:pt x="37255" y="13957"/>
                  <a:pt x="37535" y="14277"/>
                  <a:pt x="37644" y="14697"/>
                </a:cubicBezTo>
                <a:cubicBezTo>
                  <a:pt x="38084" y="16445"/>
                  <a:pt x="35467" y="19722"/>
                  <a:pt x="33908" y="21680"/>
                </a:cubicBezTo>
                <a:cubicBezTo>
                  <a:pt x="33468" y="22229"/>
                  <a:pt x="33109" y="22669"/>
                  <a:pt x="32919" y="22959"/>
                </a:cubicBezTo>
                <a:cubicBezTo>
                  <a:pt x="32939" y="22979"/>
                  <a:pt x="32959" y="22999"/>
                  <a:pt x="32969" y="23019"/>
                </a:cubicBezTo>
                <a:lnTo>
                  <a:pt x="32979" y="23019"/>
                </a:lnTo>
                <a:cubicBezTo>
                  <a:pt x="33159" y="22739"/>
                  <a:pt x="33518" y="22279"/>
                  <a:pt x="33958" y="21720"/>
                </a:cubicBezTo>
                <a:cubicBezTo>
                  <a:pt x="35526" y="19752"/>
                  <a:pt x="38154" y="16465"/>
                  <a:pt x="37704" y="14677"/>
                </a:cubicBezTo>
                <a:cubicBezTo>
                  <a:pt x="37594" y="14227"/>
                  <a:pt x="37295" y="13897"/>
                  <a:pt x="36815" y="13687"/>
                </a:cubicBezTo>
                <a:cubicBezTo>
                  <a:pt x="36236" y="13438"/>
                  <a:pt x="35886" y="13338"/>
                  <a:pt x="35596" y="13338"/>
                </a:cubicBezTo>
                <a:close/>
                <a:moveTo>
                  <a:pt x="36226" y="12529"/>
                </a:moveTo>
                <a:cubicBezTo>
                  <a:pt x="35756" y="12529"/>
                  <a:pt x="35437" y="12748"/>
                  <a:pt x="34987" y="13048"/>
                </a:cubicBezTo>
                <a:cubicBezTo>
                  <a:pt x="34617" y="13298"/>
                  <a:pt x="34228" y="13528"/>
                  <a:pt x="33828" y="13737"/>
                </a:cubicBezTo>
                <a:cubicBezTo>
                  <a:pt x="33059" y="14127"/>
                  <a:pt x="32359" y="14796"/>
                  <a:pt x="31680" y="15446"/>
                </a:cubicBezTo>
                <a:cubicBezTo>
                  <a:pt x="31151" y="15965"/>
                  <a:pt x="30601" y="16495"/>
                  <a:pt x="30022" y="16884"/>
                </a:cubicBezTo>
                <a:cubicBezTo>
                  <a:pt x="28803" y="17684"/>
                  <a:pt x="27514" y="18383"/>
                  <a:pt x="26185" y="18972"/>
                </a:cubicBezTo>
                <a:lnTo>
                  <a:pt x="26325" y="18992"/>
                </a:lnTo>
                <a:cubicBezTo>
                  <a:pt x="27624" y="18413"/>
                  <a:pt x="28873" y="17734"/>
                  <a:pt x="30062" y="16944"/>
                </a:cubicBezTo>
                <a:cubicBezTo>
                  <a:pt x="30651" y="16555"/>
                  <a:pt x="31201" y="16025"/>
                  <a:pt x="31740" y="15506"/>
                </a:cubicBezTo>
                <a:cubicBezTo>
                  <a:pt x="32399" y="14856"/>
                  <a:pt x="33089" y="14187"/>
                  <a:pt x="33858" y="13807"/>
                </a:cubicBezTo>
                <a:cubicBezTo>
                  <a:pt x="34258" y="13598"/>
                  <a:pt x="34647" y="13368"/>
                  <a:pt x="35017" y="13108"/>
                </a:cubicBezTo>
                <a:cubicBezTo>
                  <a:pt x="35467" y="12808"/>
                  <a:pt x="35776" y="12609"/>
                  <a:pt x="36216" y="12609"/>
                </a:cubicBezTo>
                <a:cubicBezTo>
                  <a:pt x="36526" y="12609"/>
                  <a:pt x="36915" y="12708"/>
                  <a:pt x="37405" y="12918"/>
                </a:cubicBezTo>
                <a:cubicBezTo>
                  <a:pt x="37894" y="13128"/>
                  <a:pt x="38204" y="13458"/>
                  <a:pt x="38324" y="13907"/>
                </a:cubicBezTo>
                <a:cubicBezTo>
                  <a:pt x="38803" y="15785"/>
                  <a:pt x="35986" y="19292"/>
                  <a:pt x="34308" y="21390"/>
                </a:cubicBezTo>
                <a:cubicBezTo>
                  <a:pt x="33808" y="22010"/>
                  <a:pt x="33418" y="22499"/>
                  <a:pt x="33249" y="22779"/>
                </a:cubicBezTo>
                <a:cubicBezTo>
                  <a:pt x="33179" y="22889"/>
                  <a:pt x="33109" y="22999"/>
                  <a:pt x="33039" y="23098"/>
                </a:cubicBezTo>
                <a:cubicBezTo>
                  <a:pt x="33049" y="23128"/>
                  <a:pt x="33069" y="23148"/>
                  <a:pt x="33089" y="23168"/>
                </a:cubicBezTo>
                <a:cubicBezTo>
                  <a:pt x="33169" y="23059"/>
                  <a:pt x="33239" y="22939"/>
                  <a:pt x="33319" y="22819"/>
                </a:cubicBezTo>
                <a:cubicBezTo>
                  <a:pt x="33488" y="22539"/>
                  <a:pt x="33878" y="22049"/>
                  <a:pt x="34378" y="21430"/>
                </a:cubicBezTo>
                <a:cubicBezTo>
                  <a:pt x="36066" y="19322"/>
                  <a:pt x="38893" y="15795"/>
                  <a:pt x="38404" y="13887"/>
                </a:cubicBezTo>
                <a:cubicBezTo>
                  <a:pt x="38284" y="13408"/>
                  <a:pt x="37964" y="13058"/>
                  <a:pt x="37445" y="12838"/>
                </a:cubicBezTo>
                <a:cubicBezTo>
                  <a:pt x="36915" y="12628"/>
                  <a:pt x="36545" y="12529"/>
                  <a:pt x="36226" y="12529"/>
                </a:cubicBezTo>
                <a:close/>
                <a:moveTo>
                  <a:pt x="36855" y="11719"/>
                </a:moveTo>
                <a:cubicBezTo>
                  <a:pt x="36266" y="11719"/>
                  <a:pt x="35876" y="11999"/>
                  <a:pt x="35357" y="12379"/>
                </a:cubicBezTo>
                <a:cubicBezTo>
                  <a:pt x="34967" y="12678"/>
                  <a:pt x="34557" y="12938"/>
                  <a:pt x="34128" y="13178"/>
                </a:cubicBezTo>
                <a:cubicBezTo>
                  <a:pt x="33339" y="13588"/>
                  <a:pt x="32629" y="14277"/>
                  <a:pt x="31950" y="14936"/>
                </a:cubicBezTo>
                <a:cubicBezTo>
                  <a:pt x="31380" y="15486"/>
                  <a:pt x="30801" y="16045"/>
                  <a:pt x="30172" y="16465"/>
                </a:cubicBezTo>
                <a:cubicBezTo>
                  <a:pt x="28713" y="17414"/>
                  <a:pt x="27174" y="18233"/>
                  <a:pt x="25566" y="18893"/>
                </a:cubicBezTo>
                <a:lnTo>
                  <a:pt x="25726" y="18912"/>
                </a:lnTo>
                <a:cubicBezTo>
                  <a:pt x="27294" y="18253"/>
                  <a:pt x="28803" y="17454"/>
                  <a:pt x="30222" y="16525"/>
                </a:cubicBezTo>
                <a:cubicBezTo>
                  <a:pt x="30851" y="16105"/>
                  <a:pt x="31440" y="15546"/>
                  <a:pt x="32010" y="14996"/>
                </a:cubicBezTo>
                <a:cubicBezTo>
                  <a:pt x="32689" y="14337"/>
                  <a:pt x="33389" y="13658"/>
                  <a:pt x="34168" y="13248"/>
                </a:cubicBezTo>
                <a:cubicBezTo>
                  <a:pt x="34597" y="13008"/>
                  <a:pt x="35017" y="12738"/>
                  <a:pt x="35407" y="12449"/>
                </a:cubicBezTo>
                <a:cubicBezTo>
                  <a:pt x="35916" y="12069"/>
                  <a:pt x="36296" y="11799"/>
                  <a:pt x="36855" y="11799"/>
                </a:cubicBezTo>
                <a:cubicBezTo>
                  <a:pt x="37255" y="11819"/>
                  <a:pt x="37654" y="11909"/>
                  <a:pt x="38024" y="12079"/>
                </a:cubicBezTo>
                <a:cubicBezTo>
                  <a:pt x="38554" y="12289"/>
                  <a:pt x="38883" y="12648"/>
                  <a:pt x="39013" y="13118"/>
                </a:cubicBezTo>
                <a:cubicBezTo>
                  <a:pt x="39533" y="15116"/>
                  <a:pt x="36516" y="18863"/>
                  <a:pt x="34717" y="21100"/>
                </a:cubicBezTo>
                <a:cubicBezTo>
                  <a:pt x="34208" y="21730"/>
                  <a:pt x="33808" y="22219"/>
                  <a:pt x="33628" y="22509"/>
                </a:cubicBezTo>
                <a:cubicBezTo>
                  <a:pt x="33528" y="22669"/>
                  <a:pt x="33418" y="22819"/>
                  <a:pt x="33319" y="22969"/>
                </a:cubicBezTo>
                <a:cubicBezTo>
                  <a:pt x="33259" y="23059"/>
                  <a:pt x="33199" y="23148"/>
                  <a:pt x="33139" y="23228"/>
                </a:cubicBezTo>
                <a:cubicBezTo>
                  <a:pt x="33159" y="23258"/>
                  <a:pt x="33169" y="23278"/>
                  <a:pt x="33189" y="23298"/>
                </a:cubicBezTo>
                <a:cubicBezTo>
                  <a:pt x="33249" y="23208"/>
                  <a:pt x="33319" y="23108"/>
                  <a:pt x="33389" y="23019"/>
                </a:cubicBezTo>
                <a:cubicBezTo>
                  <a:pt x="33488" y="22869"/>
                  <a:pt x="33598" y="22719"/>
                  <a:pt x="33698" y="22549"/>
                </a:cubicBezTo>
                <a:cubicBezTo>
                  <a:pt x="33878" y="22269"/>
                  <a:pt x="34278" y="21780"/>
                  <a:pt x="34777" y="21150"/>
                </a:cubicBezTo>
                <a:cubicBezTo>
                  <a:pt x="36595" y="18902"/>
                  <a:pt x="39623" y="15136"/>
                  <a:pt x="39093" y="13098"/>
                </a:cubicBezTo>
                <a:cubicBezTo>
                  <a:pt x="38963" y="12599"/>
                  <a:pt x="38614" y="12229"/>
                  <a:pt x="38054" y="11999"/>
                </a:cubicBezTo>
                <a:cubicBezTo>
                  <a:pt x="37674" y="11829"/>
                  <a:pt x="37265" y="11729"/>
                  <a:pt x="36855" y="11719"/>
                </a:cubicBezTo>
                <a:close/>
                <a:moveTo>
                  <a:pt x="37475" y="10890"/>
                </a:moveTo>
                <a:cubicBezTo>
                  <a:pt x="36765" y="10890"/>
                  <a:pt x="36296" y="11260"/>
                  <a:pt x="35716" y="11719"/>
                </a:cubicBezTo>
                <a:cubicBezTo>
                  <a:pt x="35307" y="12049"/>
                  <a:pt x="34877" y="12349"/>
                  <a:pt x="34428" y="12609"/>
                </a:cubicBezTo>
                <a:cubicBezTo>
                  <a:pt x="33638" y="13058"/>
                  <a:pt x="32919" y="13747"/>
                  <a:pt x="32220" y="14417"/>
                </a:cubicBezTo>
                <a:cubicBezTo>
                  <a:pt x="31620" y="14996"/>
                  <a:pt x="31001" y="15596"/>
                  <a:pt x="30341" y="16035"/>
                </a:cubicBezTo>
                <a:cubicBezTo>
                  <a:pt x="28603" y="17164"/>
                  <a:pt x="26755" y="18103"/>
                  <a:pt x="24827" y="18843"/>
                </a:cubicBezTo>
                <a:lnTo>
                  <a:pt x="25037" y="18843"/>
                </a:lnTo>
                <a:cubicBezTo>
                  <a:pt x="26905" y="18113"/>
                  <a:pt x="28703" y="17194"/>
                  <a:pt x="30381" y="16095"/>
                </a:cubicBezTo>
                <a:cubicBezTo>
                  <a:pt x="31061" y="15656"/>
                  <a:pt x="31680" y="15056"/>
                  <a:pt x="32290" y="14477"/>
                </a:cubicBezTo>
                <a:cubicBezTo>
                  <a:pt x="32969" y="13807"/>
                  <a:pt x="33688" y="13118"/>
                  <a:pt x="34467" y="12688"/>
                </a:cubicBezTo>
                <a:cubicBezTo>
                  <a:pt x="34927" y="12419"/>
                  <a:pt x="35357" y="12119"/>
                  <a:pt x="35766" y="11789"/>
                </a:cubicBezTo>
                <a:cubicBezTo>
                  <a:pt x="36346" y="11330"/>
                  <a:pt x="36795" y="10980"/>
                  <a:pt x="37475" y="10980"/>
                </a:cubicBezTo>
                <a:cubicBezTo>
                  <a:pt x="37874" y="10990"/>
                  <a:pt x="38274" y="11080"/>
                  <a:pt x="38643" y="11240"/>
                </a:cubicBezTo>
                <a:cubicBezTo>
                  <a:pt x="39203" y="11460"/>
                  <a:pt x="39563" y="11839"/>
                  <a:pt x="39692" y="12339"/>
                </a:cubicBezTo>
                <a:cubicBezTo>
                  <a:pt x="40252" y="14447"/>
                  <a:pt x="36905" y="18593"/>
                  <a:pt x="35107" y="20821"/>
                </a:cubicBezTo>
                <a:cubicBezTo>
                  <a:pt x="34597" y="21450"/>
                  <a:pt x="34198" y="21950"/>
                  <a:pt x="34008" y="22239"/>
                </a:cubicBezTo>
                <a:cubicBezTo>
                  <a:pt x="33898" y="22409"/>
                  <a:pt x="33778" y="22569"/>
                  <a:pt x="33668" y="22729"/>
                </a:cubicBezTo>
                <a:cubicBezTo>
                  <a:pt x="33518" y="22939"/>
                  <a:pt x="33369" y="23148"/>
                  <a:pt x="33239" y="23378"/>
                </a:cubicBezTo>
                <a:cubicBezTo>
                  <a:pt x="33259" y="23398"/>
                  <a:pt x="33279" y="23428"/>
                  <a:pt x="33299" y="23448"/>
                </a:cubicBezTo>
                <a:cubicBezTo>
                  <a:pt x="33428" y="23218"/>
                  <a:pt x="33568" y="22989"/>
                  <a:pt x="33738" y="22779"/>
                </a:cubicBezTo>
                <a:cubicBezTo>
                  <a:pt x="33848" y="22619"/>
                  <a:pt x="33958" y="22459"/>
                  <a:pt x="34078" y="22289"/>
                </a:cubicBezTo>
                <a:cubicBezTo>
                  <a:pt x="34258" y="21990"/>
                  <a:pt x="34667" y="21500"/>
                  <a:pt x="35167" y="20871"/>
                </a:cubicBezTo>
                <a:cubicBezTo>
                  <a:pt x="37105" y="18473"/>
                  <a:pt x="40342" y="14467"/>
                  <a:pt x="39772" y="12319"/>
                </a:cubicBezTo>
                <a:cubicBezTo>
                  <a:pt x="39633" y="11789"/>
                  <a:pt x="39263" y="11390"/>
                  <a:pt x="38663" y="11160"/>
                </a:cubicBezTo>
                <a:cubicBezTo>
                  <a:pt x="38294" y="11000"/>
                  <a:pt x="37884" y="10910"/>
                  <a:pt x="37475" y="10890"/>
                </a:cubicBezTo>
                <a:close/>
                <a:moveTo>
                  <a:pt x="38094" y="10071"/>
                </a:moveTo>
                <a:cubicBezTo>
                  <a:pt x="37275" y="10071"/>
                  <a:pt x="36745" y="10511"/>
                  <a:pt x="36066" y="11070"/>
                </a:cubicBezTo>
                <a:cubicBezTo>
                  <a:pt x="35646" y="11430"/>
                  <a:pt x="35197" y="11759"/>
                  <a:pt x="34727" y="12049"/>
                </a:cubicBezTo>
                <a:cubicBezTo>
                  <a:pt x="33938" y="12519"/>
                  <a:pt x="33209" y="13218"/>
                  <a:pt x="32509" y="13897"/>
                </a:cubicBezTo>
                <a:cubicBezTo>
                  <a:pt x="31880" y="14507"/>
                  <a:pt x="31211" y="15136"/>
                  <a:pt x="30501" y="15606"/>
                </a:cubicBezTo>
                <a:cubicBezTo>
                  <a:pt x="28433" y="16954"/>
                  <a:pt x="26205" y="18043"/>
                  <a:pt x="23868" y="18853"/>
                </a:cubicBezTo>
                <a:cubicBezTo>
                  <a:pt x="23968" y="18843"/>
                  <a:pt x="24057" y="18843"/>
                  <a:pt x="24157" y="18843"/>
                </a:cubicBezTo>
                <a:cubicBezTo>
                  <a:pt x="26405" y="18043"/>
                  <a:pt x="28553" y="16974"/>
                  <a:pt x="30551" y="15676"/>
                </a:cubicBezTo>
                <a:cubicBezTo>
                  <a:pt x="31271" y="15206"/>
                  <a:pt x="31930" y="14567"/>
                  <a:pt x="32569" y="13957"/>
                </a:cubicBezTo>
                <a:cubicBezTo>
                  <a:pt x="33269" y="13288"/>
                  <a:pt x="33988" y="12589"/>
                  <a:pt x="34767" y="12129"/>
                </a:cubicBezTo>
                <a:cubicBezTo>
                  <a:pt x="35247" y="11829"/>
                  <a:pt x="35696" y="11490"/>
                  <a:pt x="36126" y="11130"/>
                </a:cubicBezTo>
                <a:cubicBezTo>
                  <a:pt x="36785" y="10580"/>
                  <a:pt x="37305" y="10151"/>
                  <a:pt x="38094" y="10151"/>
                </a:cubicBezTo>
                <a:cubicBezTo>
                  <a:pt x="38494" y="10161"/>
                  <a:pt x="38893" y="10241"/>
                  <a:pt x="39263" y="10401"/>
                </a:cubicBezTo>
                <a:cubicBezTo>
                  <a:pt x="39862" y="10630"/>
                  <a:pt x="40242" y="11010"/>
                  <a:pt x="40382" y="11550"/>
                </a:cubicBezTo>
                <a:cubicBezTo>
                  <a:pt x="40981" y="13787"/>
                  <a:pt x="37425" y="18173"/>
                  <a:pt x="35516" y="20531"/>
                </a:cubicBezTo>
                <a:cubicBezTo>
                  <a:pt x="34987" y="21170"/>
                  <a:pt x="34587" y="21670"/>
                  <a:pt x="34388" y="21970"/>
                </a:cubicBezTo>
                <a:cubicBezTo>
                  <a:pt x="34278" y="22149"/>
                  <a:pt x="34148" y="22319"/>
                  <a:pt x="34028" y="22479"/>
                </a:cubicBezTo>
                <a:cubicBezTo>
                  <a:pt x="33758" y="22849"/>
                  <a:pt x="33508" y="23188"/>
                  <a:pt x="33379" y="23578"/>
                </a:cubicBezTo>
                <a:cubicBezTo>
                  <a:pt x="33408" y="23608"/>
                  <a:pt x="33418" y="23638"/>
                  <a:pt x="33448" y="23668"/>
                </a:cubicBezTo>
                <a:cubicBezTo>
                  <a:pt x="33548" y="23268"/>
                  <a:pt x="33808" y="22929"/>
                  <a:pt x="34098" y="22529"/>
                </a:cubicBezTo>
                <a:cubicBezTo>
                  <a:pt x="34208" y="22369"/>
                  <a:pt x="34338" y="22199"/>
                  <a:pt x="34457" y="22020"/>
                </a:cubicBezTo>
                <a:cubicBezTo>
                  <a:pt x="34657" y="21720"/>
                  <a:pt x="35057" y="21220"/>
                  <a:pt x="35576" y="20581"/>
                </a:cubicBezTo>
                <a:cubicBezTo>
                  <a:pt x="37495" y="18213"/>
                  <a:pt x="41071" y="13797"/>
                  <a:pt x="40462" y="11520"/>
                </a:cubicBezTo>
                <a:cubicBezTo>
                  <a:pt x="40312" y="10960"/>
                  <a:pt x="39912" y="10560"/>
                  <a:pt x="39293" y="10321"/>
                </a:cubicBezTo>
                <a:cubicBezTo>
                  <a:pt x="38913" y="10161"/>
                  <a:pt x="38504" y="10071"/>
                  <a:pt x="38094" y="10071"/>
                </a:cubicBezTo>
                <a:close/>
                <a:moveTo>
                  <a:pt x="15930" y="22708"/>
                </a:moveTo>
                <a:cubicBezTo>
                  <a:pt x="15707" y="22708"/>
                  <a:pt x="15494" y="22778"/>
                  <a:pt x="15316" y="22919"/>
                </a:cubicBezTo>
                <a:cubicBezTo>
                  <a:pt x="14866" y="23308"/>
                  <a:pt x="14836" y="23878"/>
                  <a:pt x="14956" y="24477"/>
                </a:cubicBezTo>
                <a:cubicBezTo>
                  <a:pt x="14966" y="24457"/>
                  <a:pt x="14986" y="24427"/>
                  <a:pt x="14996" y="24407"/>
                </a:cubicBezTo>
                <a:cubicBezTo>
                  <a:pt x="14886" y="23838"/>
                  <a:pt x="14926" y="23318"/>
                  <a:pt x="15356" y="22959"/>
                </a:cubicBezTo>
                <a:cubicBezTo>
                  <a:pt x="15507" y="22834"/>
                  <a:pt x="15704" y="22765"/>
                  <a:pt x="15901" y="22765"/>
                </a:cubicBezTo>
                <a:cubicBezTo>
                  <a:pt x="15926" y="22765"/>
                  <a:pt x="15950" y="22767"/>
                  <a:pt x="15975" y="22769"/>
                </a:cubicBezTo>
                <a:cubicBezTo>
                  <a:pt x="15992" y="22765"/>
                  <a:pt x="16007" y="22764"/>
                  <a:pt x="16023" y="22764"/>
                </a:cubicBezTo>
                <a:cubicBezTo>
                  <a:pt x="16053" y="22764"/>
                  <a:pt x="16082" y="22769"/>
                  <a:pt x="16115" y="22769"/>
                </a:cubicBezTo>
                <a:cubicBezTo>
                  <a:pt x="16125" y="22749"/>
                  <a:pt x="16145" y="22739"/>
                  <a:pt x="16155" y="22719"/>
                </a:cubicBezTo>
                <a:cubicBezTo>
                  <a:pt x="16095" y="22709"/>
                  <a:pt x="16035" y="22709"/>
                  <a:pt x="15975" y="22709"/>
                </a:cubicBezTo>
                <a:cubicBezTo>
                  <a:pt x="15960" y="22708"/>
                  <a:pt x="15945" y="22708"/>
                  <a:pt x="15930" y="22708"/>
                </a:cubicBezTo>
                <a:close/>
                <a:moveTo>
                  <a:pt x="15334" y="22364"/>
                </a:moveTo>
                <a:cubicBezTo>
                  <a:pt x="15099" y="22364"/>
                  <a:pt x="14870" y="22453"/>
                  <a:pt x="14686" y="22619"/>
                </a:cubicBezTo>
                <a:cubicBezTo>
                  <a:pt x="14017" y="23238"/>
                  <a:pt x="14247" y="24247"/>
                  <a:pt x="14607" y="25187"/>
                </a:cubicBezTo>
                <a:lnTo>
                  <a:pt x="14636" y="25117"/>
                </a:lnTo>
                <a:cubicBezTo>
                  <a:pt x="14297" y="24207"/>
                  <a:pt x="14087" y="23238"/>
                  <a:pt x="14726" y="22659"/>
                </a:cubicBezTo>
                <a:cubicBezTo>
                  <a:pt x="14906" y="22499"/>
                  <a:pt x="15147" y="22418"/>
                  <a:pt x="15384" y="22418"/>
                </a:cubicBezTo>
                <a:cubicBezTo>
                  <a:pt x="15398" y="22418"/>
                  <a:pt x="15412" y="22419"/>
                  <a:pt x="15426" y="22419"/>
                </a:cubicBezTo>
                <a:cubicBezTo>
                  <a:pt x="15695" y="22429"/>
                  <a:pt x="15965" y="22469"/>
                  <a:pt x="16225" y="22519"/>
                </a:cubicBezTo>
                <a:lnTo>
                  <a:pt x="16325" y="22529"/>
                </a:lnTo>
                <a:cubicBezTo>
                  <a:pt x="16335" y="22509"/>
                  <a:pt x="16355" y="22499"/>
                  <a:pt x="16365" y="22479"/>
                </a:cubicBezTo>
                <a:lnTo>
                  <a:pt x="16245" y="22459"/>
                </a:lnTo>
                <a:cubicBezTo>
                  <a:pt x="15975" y="22409"/>
                  <a:pt x="15705" y="22369"/>
                  <a:pt x="15436" y="22369"/>
                </a:cubicBezTo>
                <a:cubicBezTo>
                  <a:pt x="15402" y="22365"/>
                  <a:pt x="15368" y="22364"/>
                  <a:pt x="15334" y="22364"/>
                </a:cubicBezTo>
                <a:close/>
                <a:moveTo>
                  <a:pt x="14876" y="22030"/>
                </a:moveTo>
                <a:cubicBezTo>
                  <a:pt x="14507" y="22030"/>
                  <a:pt x="14247" y="22119"/>
                  <a:pt x="14047" y="22309"/>
                </a:cubicBezTo>
                <a:cubicBezTo>
                  <a:pt x="13278" y="23069"/>
                  <a:pt x="13667" y="24297"/>
                  <a:pt x="14097" y="25286"/>
                </a:cubicBezTo>
                <a:cubicBezTo>
                  <a:pt x="14167" y="25446"/>
                  <a:pt x="14257" y="25606"/>
                  <a:pt x="14357" y="25766"/>
                </a:cubicBezTo>
                <a:cubicBezTo>
                  <a:pt x="14367" y="25736"/>
                  <a:pt x="14377" y="25716"/>
                  <a:pt x="14387" y="25696"/>
                </a:cubicBezTo>
                <a:cubicBezTo>
                  <a:pt x="14297" y="25556"/>
                  <a:pt x="14217" y="25406"/>
                  <a:pt x="14147" y="25256"/>
                </a:cubicBezTo>
                <a:cubicBezTo>
                  <a:pt x="13727" y="24297"/>
                  <a:pt x="13338" y="23089"/>
                  <a:pt x="14087" y="22359"/>
                </a:cubicBezTo>
                <a:cubicBezTo>
                  <a:pt x="14277" y="22169"/>
                  <a:pt x="14527" y="22089"/>
                  <a:pt x="14876" y="22089"/>
                </a:cubicBezTo>
                <a:cubicBezTo>
                  <a:pt x="15156" y="22099"/>
                  <a:pt x="15436" y="22129"/>
                  <a:pt x="15705" y="22179"/>
                </a:cubicBezTo>
                <a:cubicBezTo>
                  <a:pt x="15855" y="22199"/>
                  <a:pt x="16005" y="22229"/>
                  <a:pt x="16145" y="22239"/>
                </a:cubicBezTo>
                <a:cubicBezTo>
                  <a:pt x="16275" y="22259"/>
                  <a:pt x="16385" y="22279"/>
                  <a:pt x="16515" y="22309"/>
                </a:cubicBezTo>
                <a:lnTo>
                  <a:pt x="16565" y="22249"/>
                </a:lnTo>
                <a:cubicBezTo>
                  <a:pt x="16425" y="22229"/>
                  <a:pt x="16305" y="22199"/>
                  <a:pt x="16155" y="22179"/>
                </a:cubicBezTo>
                <a:cubicBezTo>
                  <a:pt x="16005" y="22169"/>
                  <a:pt x="15865" y="22139"/>
                  <a:pt x="15715" y="22119"/>
                </a:cubicBezTo>
                <a:cubicBezTo>
                  <a:pt x="15436" y="22069"/>
                  <a:pt x="15156" y="22030"/>
                  <a:pt x="14876" y="22030"/>
                </a:cubicBezTo>
                <a:close/>
                <a:moveTo>
                  <a:pt x="14327" y="21680"/>
                </a:moveTo>
                <a:cubicBezTo>
                  <a:pt x="13907" y="21680"/>
                  <a:pt x="13617" y="21790"/>
                  <a:pt x="13408" y="22010"/>
                </a:cubicBezTo>
                <a:cubicBezTo>
                  <a:pt x="12578" y="22889"/>
                  <a:pt x="13078" y="24267"/>
                  <a:pt x="13528" y="25236"/>
                </a:cubicBezTo>
                <a:cubicBezTo>
                  <a:pt x="13707" y="25586"/>
                  <a:pt x="13937" y="25926"/>
                  <a:pt x="14187" y="26235"/>
                </a:cubicBezTo>
                <a:lnTo>
                  <a:pt x="14197" y="26226"/>
                </a:lnTo>
                <a:cubicBezTo>
                  <a:pt x="14197" y="26206"/>
                  <a:pt x="14207" y="26176"/>
                  <a:pt x="14207" y="26146"/>
                </a:cubicBezTo>
                <a:cubicBezTo>
                  <a:pt x="13967" y="25856"/>
                  <a:pt x="13757" y="25536"/>
                  <a:pt x="13578" y="25206"/>
                </a:cubicBezTo>
                <a:cubicBezTo>
                  <a:pt x="13138" y="24257"/>
                  <a:pt x="12648" y="22899"/>
                  <a:pt x="13458" y="22049"/>
                </a:cubicBezTo>
                <a:cubicBezTo>
                  <a:pt x="13657" y="21840"/>
                  <a:pt x="13937" y="21740"/>
                  <a:pt x="14327" y="21740"/>
                </a:cubicBezTo>
                <a:cubicBezTo>
                  <a:pt x="14617" y="21750"/>
                  <a:pt x="14916" y="21780"/>
                  <a:pt x="15206" y="21840"/>
                </a:cubicBezTo>
                <a:cubicBezTo>
                  <a:pt x="15326" y="21850"/>
                  <a:pt x="15466" y="21870"/>
                  <a:pt x="15586" y="21890"/>
                </a:cubicBezTo>
                <a:cubicBezTo>
                  <a:pt x="15955" y="21940"/>
                  <a:pt x="16315" y="22030"/>
                  <a:pt x="16675" y="22139"/>
                </a:cubicBezTo>
                <a:cubicBezTo>
                  <a:pt x="16685" y="22119"/>
                  <a:pt x="16705" y="22109"/>
                  <a:pt x="16714" y="22089"/>
                </a:cubicBezTo>
                <a:cubicBezTo>
                  <a:pt x="16355" y="21970"/>
                  <a:pt x="15975" y="21890"/>
                  <a:pt x="15596" y="21830"/>
                </a:cubicBezTo>
                <a:cubicBezTo>
                  <a:pt x="15466" y="21810"/>
                  <a:pt x="15336" y="21790"/>
                  <a:pt x="15206" y="21780"/>
                </a:cubicBezTo>
                <a:cubicBezTo>
                  <a:pt x="14916" y="21720"/>
                  <a:pt x="14617" y="21690"/>
                  <a:pt x="14327" y="21680"/>
                </a:cubicBezTo>
                <a:close/>
                <a:moveTo>
                  <a:pt x="13777" y="21340"/>
                </a:moveTo>
                <a:cubicBezTo>
                  <a:pt x="13318" y="21340"/>
                  <a:pt x="12998" y="21460"/>
                  <a:pt x="12778" y="21710"/>
                </a:cubicBezTo>
                <a:cubicBezTo>
                  <a:pt x="12119" y="22449"/>
                  <a:pt x="12179" y="23618"/>
                  <a:pt x="12958" y="25187"/>
                </a:cubicBezTo>
                <a:cubicBezTo>
                  <a:pt x="13158" y="25556"/>
                  <a:pt x="13408" y="25896"/>
                  <a:pt x="13677" y="26216"/>
                </a:cubicBezTo>
                <a:cubicBezTo>
                  <a:pt x="13807" y="26365"/>
                  <a:pt x="13927" y="26525"/>
                  <a:pt x="14057" y="26685"/>
                </a:cubicBezTo>
                <a:cubicBezTo>
                  <a:pt x="14057" y="26655"/>
                  <a:pt x="14067" y="26625"/>
                  <a:pt x="14077" y="26605"/>
                </a:cubicBezTo>
                <a:cubicBezTo>
                  <a:pt x="13957" y="26445"/>
                  <a:pt x="13847" y="26305"/>
                  <a:pt x="13737" y="26166"/>
                </a:cubicBezTo>
                <a:cubicBezTo>
                  <a:pt x="13458" y="25856"/>
                  <a:pt x="13218" y="25516"/>
                  <a:pt x="13018" y="25147"/>
                </a:cubicBezTo>
                <a:cubicBezTo>
                  <a:pt x="12249" y="23608"/>
                  <a:pt x="12189" y="22459"/>
                  <a:pt x="12828" y="21750"/>
                </a:cubicBezTo>
                <a:cubicBezTo>
                  <a:pt x="13038" y="21510"/>
                  <a:pt x="13348" y="21400"/>
                  <a:pt x="13777" y="21400"/>
                </a:cubicBezTo>
                <a:cubicBezTo>
                  <a:pt x="14087" y="21410"/>
                  <a:pt x="14397" y="21440"/>
                  <a:pt x="14696" y="21500"/>
                </a:cubicBezTo>
                <a:lnTo>
                  <a:pt x="15026" y="21540"/>
                </a:lnTo>
                <a:cubicBezTo>
                  <a:pt x="15536" y="21630"/>
                  <a:pt x="16045" y="21760"/>
                  <a:pt x="16525" y="21930"/>
                </a:cubicBezTo>
                <a:lnTo>
                  <a:pt x="16784" y="22010"/>
                </a:lnTo>
                <a:cubicBezTo>
                  <a:pt x="16804" y="22000"/>
                  <a:pt x="16824" y="21980"/>
                  <a:pt x="16844" y="21960"/>
                </a:cubicBezTo>
                <a:lnTo>
                  <a:pt x="16545" y="21870"/>
                </a:lnTo>
                <a:cubicBezTo>
                  <a:pt x="16055" y="21690"/>
                  <a:pt x="15546" y="21560"/>
                  <a:pt x="15036" y="21480"/>
                </a:cubicBezTo>
                <a:cubicBezTo>
                  <a:pt x="14926" y="21460"/>
                  <a:pt x="14816" y="21450"/>
                  <a:pt x="14706" y="21430"/>
                </a:cubicBezTo>
                <a:cubicBezTo>
                  <a:pt x="14397" y="21380"/>
                  <a:pt x="14087" y="21350"/>
                  <a:pt x="13777" y="21340"/>
                </a:cubicBezTo>
                <a:close/>
                <a:moveTo>
                  <a:pt x="13228" y="20991"/>
                </a:moveTo>
                <a:cubicBezTo>
                  <a:pt x="12728" y="20991"/>
                  <a:pt x="12379" y="21120"/>
                  <a:pt x="12139" y="21400"/>
                </a:cubicBezTo>
                <a:cubicBezTo>
                  <a:pt x="11260" y="22429"/>
                  <a:pt x="11789" y="23998"/>
                  <a:pt x="12389" y="25127"/>
                </a:cubicBezTo>
                <a:cubicBezTo>
                  <a:pt x="12608" y="25496"/>
                  <a:pt x="12858" y="25846"/>
                  <a:pt x="13148" y="26166"/>
                </a:cubicBezTo>
                <a:cubicBezTo>
                  <a:pt x="13428" y="26485"/>
                  <a:pt x="13677" y="26825"/>
                  <a:pt x="13917" y="27175"/>
                </a:cubicBezTo>
                <a:cubicBezTo>
                  <a:pt x="13917" y="27145"/>
                  <a:pt x="13927" y="27115"/>
                  <a:pt x="13937" y="27085"/>
                </a:cubicBezTo>
                <a:cubicBezTo>
                  <a:pt x="13707" y="26745"/>
                  <a:pt x="13468" y="26425"/>
                  <a:pt x="13198" y="26126"/>
                </a:cubicBezTo>
                <a:cubicBezTo>
                  <a:pt x="12918" y="25806"/>
                  <a:pt x="12668" y="25466"/>
                  <a:pt x="12449" y="25097"/>
                </a:cubicBezTo>
                <a:cubicBezTo>
                  <a:pt x="11869" y="23978"/>
                  <a:pt x="11350" y="22439"/>
                  <a:pt x="12199" y="21450"/>
                </a:cubicBezTo>
                <a:cubicBezTo>
                  <a:pt x="12429" y="21190"/>
                  <a:pt x="12758" y="21070"/>
                  <a:pt x="13238" y="21060"/>
                </a:cubicBezTo>
                <a:cubicBezTo>
                  <a:pt x="13568" y="21070"/>
                  <a:pt x="13887" y="21100"/>
                  <a:pt x="14207" y="21150"/>
                </a:cubicBezTo>
                <a:lnTo>
                  <a:pt x="14477" y="21190"/>
                </a:lnTo>
                <a:cubicBezTo>
                  <a:pt x="15016" y="21280"/>
                  <a:pt x="15546" y="21430"/>
                  <a:pt x="16055" y="21620"/>
                </a:cubicBezTo>
                <a:cubicBezTo>
                  <a:pt x="16335" y="21710"/>
                  <a:pt x="16625" y="21810"/>
                  <a:pt x="16914" y="21890"/>
                </a:cubicBezTo>
                <a:lnTo>
                  <a:pt x="16974" y="21830"/>
                </a:lnTo>
                <a:cubicBezTo>
                  <a:pt x="16665" y="21750"/>
                  <a:pt x="16365" y="21650"/>
                  <a:pt x="16075" y="21550"/>
                </a:cubicBezTo>
                <a:cubicBezTo>
                  <a:pt x="15556" y="21360"/>
                  <a:pt x="15016" y="21220"/>
                  <a:pt x="14477" y="21130"/>
                </a:cubicBezTo>
                <a:lnTo>
                  <a:pt x="14207" y="21090"/>
                </a:lnTo>
                <a:cubicBezTo>
                  <a:pt x="13887" y="21030"/>
                  <a:pt x="13558" y="21000"/>
                  <a:pt x="13228" y="20991"/>
                </a:cubicBezTo>
                <a:close/>
                <a:moveTo>
                  <a:pt x="12688" y="20641"/>
                </a:moveTo>
                <a:cubicBezTo>
                  <a:pt x="12129" y="20641"/>
                  <a:pt x="11759" y="20791"/>
                  <a:pt x="11509" y="21100"/>
                </a:cubicBezTo>
                <a:cubicBezTo>
                  <a:pt x="10530" y="22289"/>
                  <a:pt x="11290" y="24108"/>
                  <a:pt x="11829" y="25077"/>
                </a:cubicBezTo>
                <a:cubicBezTo>
                  <a:pt x="12059" y="25456"/>
                  <a:pt x="12329" y="25806"/>
                  <a:pt x="12628" y="26136"/>
                </a:cubicBezTo>
                <a:cubicBezTo>
                  <a:pt x="13068" y="26645"/>
                  <a:pt x="13548" y="27215"/>
                  <a:pt x="13787" y="27844"/>
                </a:cubicBezTo>
                <a:cubicBezTo>
                  <a:pt x="13797" y="27794"/>
                  <a:pt x="13807" y="27744"/>
                  <a:pt x="13797" y="27704"/>
                </a:cubicBezTo>
                <a:cubicBezTo>
                  <a:pt x="13548" y="27105"/>
                  <a:pt x="13088" y="26575"/>
                  <a:pt x="12678" y="26086"/>
                </a:cubicBezTo>
                <a:cubicBezTo>
                  <a:pt x="12379" y="25766"/>
                  <a:pt x="12109" y="25416"/>
                  <a:pt x="11879" y="25037"/>
                </a:cubicBezTo>
                <a:cubicBezTo>
                  <a:pt x="11350" y="24088"/>
                  <a:pt x="10610" y="22309"/>
                  <a:pt x="11559" y="21150"/>
                </a:cubicBezTo>
                <a:cubicBezTo>
                  <a:pt x="11799" y="20861"/>
                  <a:pt x="12159" y="20721"/>
                  <a:pt x="12678" y="20721"/>
                </a:cubicBezTo>
                <a:cubicBezTo>
                  <a:pt x="13028" y="20731"/>
                  <a:pt x="13368" y="20761"/>
                  <a:pt x="13707" y="20821"/>
                </a:cubicBezTo>
                <a:lnTo>
                  <a:pt x="13907" y="20851"/>
                </a:lnTo>
                <a:cubicBezTo>
                  <a:pt x="14477" y="20941"/>
                  <a:pt x="15036" y="21100"/>
                  <a:pt x="15576" y="21300"/>
                </a:cubicBezTo>
                <a:cubicBezTo>
                  <a:pt x="16065" y="21490"/>
                  <a:pt x="16565" y="21630"/>
                  <a:pt x="17074" y="21740"/>
                </a:cubicBezTo>
                <a:lnTo>
                  <a:pt x="17144" y="21670"/>
                </a:lnTo>
                <a:cubicBezTo>
                  <a:pt x="16625" y="21570"/>
                  <a:pt x="16105" y="21420"/>
                  <a:pt x="15606" y="21240"/>
                </a:cubicBezTo>
                <a:cubicBezTo>
                  <a:pt x="15066" y="21020"/>
                  <a:pt x="14497" y="20871"/>
                  <a:pt x="13917" y="20771"/>
                </a:cubicBezTo>
                <a:lnTo>
                  <a:pt x="13717" y="20741"/>
                </a:lnTo>
                <a:cubicBezTo>
                  <a:pt x="13378" y="20691"/>
                  <a:pt x="13038" y="20651"/>
                  <a:pt x="12688" y="20641"/>
                </a:cubicBezTo>
                <a:close/>
                <a:moveTo>
                  <a:pt x="6644" y="16894"/>
                </a:moveTo>
                <a:cubicBezTo>
                  <a:pt x="7024" y="16904"/>
                  <a:pt x="7403" y="16934"/>
                  <a:pt x="7783" y="16994"/>
                </a:cubicBezTo>
                <a:cubicBezTo>
                  <a:pt x="8612" y="17124"/>
                  <a:pt x="9402" y="17454"/>
                  <a:pt x="10161" y="17784"/>
                </a:cubicBezTo>
                <a:cubicBezTo>
                  <a:pt x="9581" y="17534"/>
                  <a:pt x="8972" y="17354"/>
                  <a:pt x="8343" y="17244"/>
                </a:cubicBezTo>
                <a:lnTo>
                  <a:pt x="8353" y="17244"/>
                </a:lnTo>
                <a:cubicBezTo>
                  <a:pt x="7963" y="17174"/>
                  <a:pt x="7583" y="17144"/>
                  <a:pt x="7194" y="17134"/>
                </a:cubicBezTo>
                <a:cubicBezTo>
                  <a:pt x="6235" y="17134"/>
                  <a:pt x="5575" y="17444"/>
                  <a:pt x="5186" y="18073"/>
                </a:cubicBezTo>
                <a:cubicBezTo>
                  <a:pt x="4017" y="19991"/>
                  <a:pt x="4846" y="22709"/>
                  <a:pt x="6185" y="24547"/>
                </a:cubicBezTo>
                <a:cubicBezTo>
                  <a:pt x="6504" y="24977"/>
                  <a:pt x="6944" y="25396"/>
                  <a:pt x="7423" y="25836"/>
                </a:cubicBezTo>
                <a:cubicBezTo>
                  <a:pt x="8323" y="26695"/>
                  <a:pt x="9342" y="27644"/>
                  <a:pt x="9501" y="28863"/>
                </a:cubicBezTo>
                <a:cubicBezTo>
                  <a:pt x="9441" y="28843"/>
                  <a:pt x="9372" y="28833"/>
                  <a:pt x="9312" y="28833"/>
                </a:cubicBezTo>
                <a:cubicBezTo>
                  <a:pt x="9262" y="28833"/>
                  <a:pt x="9212" y="28843"/>
                  <a:pt x="9162" y="28863"/>
                </a:cubicBezTo>
                <a:cubicBezTo>
                  <a:pt x="8982" y="27594"/>
                  <a:pt x="7923" y="26615"/>
                  <a:pt x="6974" y="25736"/>
                </a:cubicBezTo>
                <a:cubicBezTo>
                  <a:pt x="6494" y="25286"/>
                  <a:pt x="6035" y="24867"/>
                  <a:pt x="5715" y="24427"/>
                </a:cubicBezTo>
                <a:cubicBezTo>
                  <a:pt x="4336" y="22569"/>
                  <a:pt x="3477" y="19812"/>
                  <a:pt x="4656" y="17834"/>
                </a:cubicBezTo>
                <a:cubicBezTo>
                  <a:pt x="5036" y="17194"/>
                  <a:pt x="5665" y="16894"/>
                  <a:pt x="6644" y="16894"/>
                </a:cubicBezTo>
                <a:close/>
                <a:moveTo>
                  <a:pt x="7733" y="17594"/>
                </a:moveTo>
                <a:cubicBezTo>
                  <a:pt x="8123" y="17594"/>
                  <a:pt x="8502" y="17634"/>
                  <a:pt x="8872" y="17694"/>
                </a:cubicBezTo>
                <a:cubicBezTo>
                  <a:pt x="9721" y="17814"/>
                  <a:pt x="10520" y="18163"/>
                  <a:pt x="11290" y="18483"/>
                </a:cubicBezTo>
                <a:cubicBezTo>
                  <a:pt x="11343" y="18506"/>
                  <a:pt x="11397" y="18529"/>
                  <a:pt x="11451" y="18552"/>
                </a:cubicBezTo>
                <a:lnTo>
                  <a:pt x="11451" y="18552"/>
                </a:lnTo>
                <a:cubicBezTo>
                  <a:pt x="10812" y="18287"/>
                  <a:pt x="10149" y="18044"/>
                  <a:pt x="9451" y="17943"/>
                </a:cubicBezTo>
                <a:cubicBezTo>
                  <a:pt x="9062" y="17873"/>
                  <a:pt x="8682" y="17844"/>
                  <a:pt x="8293" y="17834"/>
                </a:cubicBezTo>
                <a:cubicBezTo>
                  <a:pt x="7393" y="17834"/>
                  <a:pt x="6804" y="18103"/>
                  <a:pt x="6434" y="18673"/>
                </a:cubicBezTo>
                <a:cubicBezTo>
                  <a:pt x="5265" y="20511"/>
                  <a:pt x="6165" y="23039"/>
                  <a:pt x="7294" y="24647"/>
                </a:cubicBezTo>
                <a:cubicBezTo>
                  <a:pt x="7643" y="25087"/>
                  <a:pt x="8023" y="25506"/>
                  <a:pt x="8442" y="25886"/>
                </a:cubicBezTo>
                <a:cubicBezTo>
                  <a:pt x="9282" y="26705"/>
                  <a:pt x="10231" y="27634"/>
                  <a:pt x="10361" y="28783"/>
                </a:cubicBezTo>
                <a:cubicBezTo>
                  <a:pt x="10301" y="28803"/>
                  <a:pt x="10231" y="28833"/>
                  <a:pt x="10181" y="28873"/>
                </a:cubicBezTo>
                <a:cubicBezTo>
                  <a:pt x="10131" y="28853"/>
                  <a:pt x="10081" y="28833"/>
                  <a:pt x="10021" y="28823"/>
                </a:cubicBezTo>
                <a:cubicBezTo>
                  <a:pt x="9881" y="27594"/>
                  <a:pt x="8882" y="26635"/>
                  <a:pt x="7993" y="25786"/>
                </a:cubicBezTo>
                <a:cubicBezTo>
                  <a:pt x="7533" y="25356"/>
                  <a:pt x="7114" y="24947"/>
                  <a:pt x="6814" y="24537"/>
                </a:cubicBezTo>
                <a:cubicBezTo>
                  <a:pt x="5555" y="22779"/>
                  <a:pt x="4786" y="20211"/>
                  <a:pt x="5895" y="18423"/>
                </a:cubicBezTo>
                <a:cubicBezTo>
                  <a:pt x="6245" y="17853"/>
                  <a:pt x="6834" y="17594"/>
                  <a:pt x="7733" y="17594"/>
                </a:cubicBezTo>
                <a:close/>
                <a:moveTo>
                  <a:pt x="7194" y="17244"/>
                </a:moveTo>
                <a:cubicBezTo>
                  <a:pt x="7573" y="17254"/>
                  <a:pt x="7953" y="17284"/>
                  <a:pt x="8333" y="17344"/>
                </a:cubicBezTo>
                <a:cubicBezTo>
                  <a:pt x="9202" y="17484"/>
                  <a:pt x="10031" y="17834"/>
                  <a:pt x="10830" y="18173"/>
                </a:cubicBezTo>
                <a:lnTo>
                  <a:pt x="10950" y="18233"/>
                </a:lnTo>
                <a:cubicBezTo>
                  <a:pt x="10301" y="17933"/>
                  <a:pt x="9611" y="17724"/>
                  <a:pt x="8912" y="17594"/>
                </a:cubicBezTo>
                <a:cubicBezTo>
                  <a:pt x="8522" y="17534"/>
                  <a:pt x="8143" y="17494"/>
                  <a:pt x="7753" y="17494"/>
                </a:cubicBezTo>
                <a:cubicBezTo>
                  <a:pt x="6824" y="17494"/>
                  <a:pt x="6195" y="17784"/>
                  <a:pt x="5825" y="18373"/>
                </a:cubicBezTo>
                <a:cubicBezTo>
                  <a:pt x="5285" y="19242"/>
                  <a:pt x="5136" y="20351"/>
                  <a:pt x="5395" y="21580"/>
                </a:cubicBezTo>
                <a:cubicBezTo>
                  <a:pt x="5635" y="22669"/>
                  <a:pt x="6095" y="23698"/>
                  <a:pt x="6744" y="24597"/>
                </a:cubicBezTo>
                <a:cubicBezTo>
                  <a:pt x="7054" y="25027"/>
                  <a:pt x="7483" y="25436"/>
                  <a:pt x="7933" y="25866"/>
                </a:cubicBezTo>
                <a:cubicBezTo>
                  <a:pt x="8812" y="26695"/>
                  <a:pt x="9781" y="27634"/>
                  <a:pt x="9931" y="28813"/>
                </a:cubicBezTo>
                <a:lnTo>
                  <a:pt x="9891" y="28813"/>
                </a:lnTo>
                <a:cubicBezTo>
                  <a:pt x="9791" y="28813"/>
                  <a:pt x="9691" y="28843"/>
                  <a:pt x="9611" y="28903"/>
                </a:cubicBezTo>
                <a:cubicBezTo>
                  <a:pt x="9471" y="27624"/>
                  <a:pt x="8422" y="26645"/>
                  <a:pt x="7483" y="25766"/>
                </a:cubicBezTo>
                <a:cubicBezTo>
                  <a:pt x="7014" y="25326"/>
                  <a:pt x="6574" y="24907"/>
                  <a:pt x="6265" y="24487"/>
                </a:cubicBezTo>
                <a:cubicBezTo>
                  <a:pt x="4946" y="22679"/>
                  <a:pt x="4137" y="20011"/>
                  <a:pt x="5275" y="18133"/>
                </a:cubicBezTo>
                <a:cubicBezTo>
                  <a:pt x="5655" y="17524"/>
                  <a:pt x="6255" y="17244"/>
                  <a:pt x="7194" y="17244"/>
                </a:cubicBezTo>
                <a:close/>
                <a:moveTo>
                  <a:pt x="6075" y="16555"/>
                </a:moveTo>
                <a:cubicBezTo>
                  <a:pt x="6454" y="16555"/>
                  <a:pt x="6824" y="16595"/>
                  <a:pt x="7194" y="16655"/>
                </a:cubicBezTo>
                <a:cubicBezTo>
                  <a:pt x="7973" y="16775"/>
                  <a:pt x="8712" y="17064"/>
                  <a:pt x="9431" y="17374"/>
                </a:cubicBezTo>
                <a:cubicBezTo>
                  <a:pt x="8902" y="17154"/>
                  <a:pt x="8353" y="16994"/>
                  <a:pt x="7783" y="16894"/>
                </a:cubicBezTo>
                <a:cubicBezTo>
                  <a:pt x="7403" y="16834"/>
                  <a:pt x="7024" y="16795"/>
                  <a:pt x="6634" y="16795"/>
                </a:cubicBezTo>
                <a:cubicBezTo>
                  <a:pt x="5625" y="16795"/>
                  <a:pt x="4946" y="17114"/>
                  <a:pt x="4546" y="17784"/>
                </a:cubicBezTo>
                <a:cubicBezTo>
                  <a:pt x="3337" y="19802"/>
                  <a:pt x="4206" y="22609"/>
                  <a:pt x="5605" y="24497"/>
                </a:cubicBezTo>
                <a:cubicBezTo>
                  <a:pt x="5935" y="24947"/>
                  <a:pt x="6394" y="25376"/>
                  <a:pt x="6884" y="25826"/>
                </a:cubicBezTo>
                <a:cubicBezTo>
                  <a:pt x="7873" y="26735"/>
                  <a:pt x="8882" y="27674"/>
                  <a:pt x="9042" y="28913"/>
                </a:cubicBezTo>
                <a:cubicBezTo>
                  <a:pt x="9032" y="28923"/>
                  <a:pt x="9022" y="28933"/>
                  <a:pt x="9012" y="28933"/>
                </a:cubicBezTo>
                <a:cubicBezTo>
                  <a:pt x="8922" y="28893"/>
                  <a:pt x="8822" y="28873"/>
                  <a:pt x="8712" y="28873"/>
                </a:cubicBezTo>
                <a:lnTo>
                  <a:pt x="8702" y="28873"/>
                </a:lnTo>
                <a:cubicBezTo>
                  <a:pt x="8492" y="27594"/>
                  <a:pt x="7413" y="26605"/>
                  <a:pt x="6444" y="25716"/>
                </a:cubicBezTo>
                <a:cubicBezTo>
                  <a:pt x="5945" y="25256"/>
                  <a:pt x="5465" y="24827"/>
                  <a:pt x="5136" y="24377"/>
                </a:cubicBezTo>
                <a:cubicBezTo>
                  <a:pt x="3138" y="21730"/>
                  <a:pt x="3138" y="19032"/>
                  <a:pt x="4007" y="17534"/>
                </a:cubicBezTo>
                <a:cubicBezTo>
                  <a:pt x="4396" y="16874"/>
                  <a:pt x="5076" y="16555"/>
                  <a:pt x="6075" y="16555"/>
                </a:cubicBezTo>
                <a:close/>
                <a:moveTo>
                  <a:pt x="12169" y="28793"/>
                </a:moveTo>
                <a:lnTo>
                  <a:pt x="12169" y="28843"/>
                </a:lnTo>
                <a:lnTo>
                  <a:pt x="12169" y="28933"/>
                </a:lnTo>
                <a:cubicBezTo>
                  <a:pt x="12119" y="28903"/>
                  <a:pt x="12079" y="28873"/>
                  <a:pt x="12029" y="28853"/>
                </a:cubicBezTo>
                <a:cubicBezTo>
                  <a:pt x="12069" y="28823"/>
                  <a:pt x="12119" y="28803"/>
                  <a:pt x="12169" y="28793"/>
                </a:cubicBezTo>
                <a:close/>
                <a:moveTo>
                  <a:pt x="4406" y="15506"/>
                </a:moveTo>
                <a:cubicBezTo>
                  <a:pt x="4786" y="15506"/>
                  <a:pt x="5166" y="15536"/>
                  <a:pt x="5535" y="15606"/>
                </a:cubicBezTo>
                <a:cubicBezTo>
                  <a:pt x="6235" y="15726"/>
                  <a:pt x="6914" y="15935"/>
                  <a:pt x="7563" y="16225"/>
                </a:cubicBezTo>
                <a:cubicBezTo>
                  <a:pt x="7094" y="16045"/>
                  <a:pt x="6604" y="15915"/>
                  <a:pt x="6115" y="15835"/>
                </a:cubicBezTo>
                <a:cubicBezTo>
                  <a:pt x="5725" y="15765"/>
                  <a:pt x="5345" y="15736"/>
                  <a:pt x="4956" y="15736"/>
                </a:cubicBezTo>
                <a:cubicBezTo>
                  <a:pt x="3837" y="15736"/>
                  <a:pt x="3088" y="16105"/>
                  <a:pt x="2648" y="16864"/>
                </a:cubicBezTo>
                <a:cubicBezTo>
                  <a:pt x="1339" y="19182"/>
                  <a:pt x="2388" y="22359"/>
                  <a:pt x="3917" y="24337"/>
                </a:cubicBezTo>
                <a:cubicBezTo>
                  <a:pt x="4276" y="24817"/>
                  <a:pt x="4786" y="25266"/>
                  <a:pt x="5325" y="25746"/>
                </a:cubicBezTo>
                <a:cubicBezTo>
                  <a:pt x="6384" y="26695"/>
                  <a:pt x="7463" y="27664"/>
                  <a:pt x="7703" y="28933"/>
                </a:cubicBezTo>
                <a:cubicBezTo>
                  <a:pt x="7653" y="28923"/>
                  <a:pt x="7593" y="28923"/>
                  <a:pt x="7543" y="28923"/>
                </a:cubicBezTo>
                <a:cubicBezTo>
                  <a:pt x="7483" y="28923"/>
                  <a:pt x="7433" y="28933"/>
                  <a:pt x="7373" y="28953"/>
                </a:cubicBezTo>
                <a:cubicBezTo>
                  <a:pt x="7124" y="27594"/>
                  <a:pt x="5945" y="26565"/>
                  <a:pt x="4896" y="25636"/>
                </a:cubicBezTo>
                <a:cubicBezTo>
                  <a:pt x="4346" y="25147"/>
                  <a:pt x="3827" y="24687"/>
                  <a:pt x="3447" y="24207"/>
                </a:cubicBezTo>
                <a:cubicBezTo>
                  <a:pt x="1889" y="22209"/>
                  <a:pt x="810" y="18992"/>
                  <a:pt x="2128" y="16625"/>
                </a:cubicBezTo>
                <a:cubicBezTo>
                  <a:pt x="2558" y="15865"/>
                  <a:pt x="3297" y="15506"/>
                  <a:pt x="4406" y="15506"/>
                </a:cubicBezTo>
                <a:close/>
                <a:moveTo>
                  <a:pt x="5515" y="16205"/>
                </a:moveTo>
                <a:cubicBezTo>
                  <a:pt x="5895" y="16215"/>
                  <a:pt x="6275" y="16245"/>
                  <a:pt x="6654" y="16305"/>
                </a:cubicBezTo>
                <a:cubicBezTo>
                  <a:pt x="7393" y="16445"/>
                  <a:pt x="8123" y="16675"/>
                  <a:pt x="8812" y="16984"/>
                </a:cubicBezTo>
                <a:lnTo>
                  <a:pt x="8812" y="16994"/>
                </a:lnTo>
                <a:cubicBezTo>
                  <a:pt x="8303" y="16785"/>
                  <a:pt x="7763" y="16635"/>
                  <a:pt x="7224" y="16545"/>
                </a:cubicBezTo>
                <a:cubicBezTo>
                  <a:pt x="6844" y="16485"/>
                  <a:pt x="6464" y="16455"/>
                  <a:pt x="6075" y="16445"/>
                </a:cubicBezTo>
                <a:cubicBezTo>
                  <a:pt x="5036" y="16445"/>
                  <a:pt x="4326" y="16785"/>
                  <a:pt x="3917" y="17484"/>
                </a:cubicBezTo>
                <a:cubicBezTo>
                  <a:pt x="3337" y="18473"/>
                  <a:pt x="3187" y="19722"/>
                  <a:pt x="3487" y="21100"/>
                </a:cubicBezTo>
                <a:cubicBezTo>
                  <a:pt x="3757" y="22309"/>
                  <a:pt x="4296" y="23458"/>
                  <a:pt x="5046" y="24447"/>
                </a:cubicBezTo>
                <a:cubicBezTo>
                  <a:pt x="5385" y="24907"/>
                  <a:pt x="5865" y="25346"/>
                  <a:pt x="6364" y="25806"/>
                </a:cubicBezTo>
                <a:cubicBezTo>
                  <a:pt x="7363" y="26715"/>
                  <a:pt x="8392" y="27654"/>
                  <a:pt x="8592" y="28893"/>
                </a:cubicBezTo>
                <a:cubicBezTo>
                  <a:pt x="8532" y="28903"/>
                  <a:pt x="8472" y="28933"/>
                  <a:pt x="8422" y="28963"/>
                </a:cubicBezTo>
                <a:cubicBezTo>
                  <a:pt x="8372" y="28943"/>
                  <a:pt x="8313" y="28923"/>
                  <a:pt x="8253" y="28913"/>
                </a:cubicBezTo>
                <a:cubicBezTo>
                  <a:pt x="8043" y="27604"/>
                  <a:pt x="6924" y="26595"/>
                  <a:pt x="5925" y="25696"/>
                </a:cubicBezTo>
                <a:cubicBezTo>
                  <a:pt x="5405" y="25226"/>
                  <a:pt x="4926" y="24787"/>
                  <a:pt x="4566" y="24327"/>
                </a:cubicBezTo>
                <a:cubicBezTo>
                  <a:pt x="3128" y="22429"/>
                  <a:pt x="2138" y="19402"/>
                  <a:pt x="3387" y="17234"/>
                </a:cubicBezTo>
                <a:cubicBezTo>
                  <a:pt x="3787" y="16545"/>
                  <a:pt x="4486" y="16205"/>
                  <a:pt x="5515" y="16205"/>
                </a:cubicBezTo>
                <a:close/>
                <a:moveTo>
                  <a:pt x="11819" y="28833"/>
                </a:moveTo>
                <a:cubicBezTo>
                  <a:pt x="11839" y="28843"/>
                  <a:pt x="11869" y="28853"/>
                  <a:pt x="11899" y="28873"/>
                </a:cubicBezTo>
                <a:cubicBezTo>
                  <a:pt x="11872" y="28900"/>
                  <a:pt x="11846" y="28934"/>
                  <a:pt x="11819" y="28970"/>
                </a:cubicBezTo>
                <a:lnTo>
                  <a:pt x="11819" y="28970"/>
                </a:lnTo>
                <a:lnTo>
                  <a:pt x="11819" y="28913"/>
                </a:lnTo>
                <a:lnTo>
                  <a:pt x="11819" y="28833"/>
                </a:lnTo>
                <a:close/>
                <a:moveTo>
                  <a:pt x="10391" y="28883"/>
                </a:moveTo>
                <a:cubicBezTo>
                  <a:pt x="10391" y="28911"/>
                  <a:pt x="10391" y="28949"/>
                  <a:pt x="10391" y="28978"/>
                </a:cubicBezTo>
                <a:lnTo>
                  <a:pt x="10391" y="28978"/>
                </a:lnTo>
                <a:cubicBezTo>
                  <a:pt x="10354" y="28960"/>
                  <a:pt x="10318" y="28941"/>
                  <a:pt x="10291" y="28923"/>
                </a:cubicBezTo>
                <a:cubicBezTo>
                  <a:pt x="10321" y="28903"/>
                  <a:pt x="10351" y="28883"/>
                  <a:pt x="10391" y="28883"/>
                </a:cubicBezTo>
                <a:close/>
                <a:moveTo>
                  <a:pt x="13408" y="28713"/>
                </a:moveTo>
                <a:cubicBezTo>
                  <a:pt x="13438" y="28713"/>
                  <a:pt x="13468" y="28723"/>
                  <a:pt x="13498" y="28723"/>
                </a:cubicBezTo>
                <a:cubicBezTo>
                  <a:pt x="13498" y="28813"/>
                  <a:pt x="13488" y="28893"/>
                  <a:pt x="13478" y="28983"/>
                </a:cubicBezTo>
                <a:lnTo>
                  <a:pt x="13418" y="28943"/>
                </a:lnTo>
                <a:cubicBezTo>
                  <a:pt x="13348" y="28893"/>
                  <a:pt x="13268" y="28843"/>
                  <a:pt x="13198" y="28803"/>
                </a:cubicBezTo>
                <a:cubicBezTo>
                  <a:pt x="13258" y="28743"/>
                  <a:pt x="13328" y="28713"/>
                  <a:pt x="13408" y="28713"/>
                </a:cubicBezTo>
                <a:close/>
                <a:moveTo>
                  <a:pt x="4966" y="15865"/>
                </a:moveTo>
                <a:cubicBezTo>
                  <a:pt x="5345" y="15865"/>
                  <a:pt x="5725" y="15905"/>
                  <a:pt x="6095" y="15965"/>
                </a:cubicBezTo>
                <a:cubicBezTo>
                  <a:pt x="6834" y="16095"/>
                  <a:pt x="7543" y="16315"/>
                  <a:pt x="8223" y="16625"/>
                </a:cubicBezTo>
                <a:cubicBezTo>
                  <a:pt x="7723" y="16425"/>
                  <a:pt x="7204" y="16285"/>
                  <a:pt x="6664" y="16195"/>
                </a:cubicBezTo>
                <a:cubicBezTo>
                  <a:pt x="6284" y="16135"/>
                  <a:pt x="5905" y="16095"/>
                  <a:pt x="5515" y="16095"/>
                </a:cubicBezTo>
                <a:cubicBezTo>
                  <a:pt x="4436" y="16095"/>
                  <a:pt x="3707" y="16445"/>
                  <a:pt x="3287" y="17174"/>
                </a:cubicBezTo>
                <a:cubicBezTo>
                  <a:pt x="2688" y="18213"/>
                  <a:pt x="2538" y="19512"/>
                  <a:pt x="2848" y="20931"/>
                </a:cubicBezTo>
                <a:cubicBezTo>
                  <a:pt x="3138" y="22189"/>
                  <a:pt x="3697" y="23368"/>
                  <a:pt x="4476" y="24397"/>
                </a:cubicBezTo>
                <a:cubicBezTo>
                  <a:pt x="4826" y="24867"/>
                  <a:pt x="5325" y="25306"/>
                  <a:pt x="5845" y="25786"/>
                </a:cubicBezTo>
                <a:cubicBezTo>
                  <a:pt x="6874" y="26705"/>
                  <a:pt x="7923" y="27654"/>
                  <a:pt x="8143" y="28903"/>
                </a:cubicBezTo>
                <a:lnTo>
                  <a:pt x="8133" y="28903"/>
                </a:lnTo>
                <a:cubicBezTo>
                  <a:pt x="8023" y="28903"/>
                  <a:pt x="7923" y="28933"/>
                  <a:pt x="7843" y="28993"/>
                </a:cubicBezTo>
                <a:lnTo>
                  <a:pt x="7823" y="28993"/>
                </a:lnTo>
                <a:cubicBezTo>
                  <a:pt x="7603" y="27634"/>
                  <a:pt x="6444" y="26595"/>
                  <a:pt x="5405" y="25676"/>
                </a:cubicBezTo>
                <a:cubicBezTo>
                  <a:pt x="4876" y="25196"/>
                  <a:pt x="4376" y="24747"/>
                  <a:pt x="4007" y="24277"/>
                </a:cubicBezTo>
                <a:cubicBezTo>
                  <a:pt x="2508" y="22339"/>
                  <a:pt x="1479" y="19212"/>
                  <a:pt x="2758" y="16944"/>
                </a:cubicBezTo>
                <a:cubicBezTo>
                  <a:pt x="3177" y="16215"/>
                  <a:pt x="3897" y="15865"/>
                  <a:pt x="4966" y="15865"/>
                </a:cubicBezTo>
                <a:close/>
                <a:moveTo>
                  <a:pt x="3837" y="15146"/>
                </a:moveTo>
                <a:cubicBezTo>
                  <a:pt x="4216" y="15156"/>
                  <a:pt x="4596" y="15186"/>
                  <a:pt x="4976" y="15246"/>
                </a:cubicBezTo>
                <a:cubicBezTo>
                  <a:pt x="5655" y="15376"/>
                  <a:pt x="6324" y="15576"/>
                  <a:pt x="6964" y="15855"/>
                </a:cubicBezTo>
                <a:cubicBezTo>
                  <a:pt x="6504" y="15686"/>
                  <a:pt x="6035" y="15566"/>
                  <a:pt x="5555" y="15486"/>
                </a:cubicBezTo>
                <a:cubicBezTo>
                  <a:pt x="5166" y="15416"/>
                  <a:pt x="4786" y="15386"/>
                  <a:pt x="4396" y="15376"/>
                </a:cubicBezTo>
                <a:cubicBezTo>
                  <a:pt x="3247" y="15376"/>
                  <a:pt x="2468" y="15765"/>
                  <a:pt x="2019" y="16565"/>
                </a:cubicBezTo>
                <a:cubicBezTo>
                  <a:pt x="670" y="18982"/>
                  <a:pt x="1769" y="22259"/>
                  <a:pt x="3347" y="24287"/>
                </a:cubicBezTo>
                <a:cubicBezTo>
                  <a:pt x="3727" y="24777"/>
                  <a:pt x="4256" y="25236"/>
                  <a:pt x="4806" y="25726"/>
                </a:cubicBezTo>
                <a:cubicBezTo>
                  <a:pt x="5905" y="26695"/>
                  <a:pt x="7024" y="27684"/>
                  <a:pt x="7254" y="29003"/>
                </a:cubicBezTo>
                <a:cubicBezTo>
                  <a:pt x="7154" y="28963"/>
                  <a:pt x="7054" y="28943"/>
                  <a:pt x="6954" y="28943"/>
                </a:cubicBezTo>
                <a:lnTo>
                  <a:pt x="6924" y="28943"/>
                </a:lnTo>
                <a:cubicBezTo>
                  <a:pt x="6634" y="27584"/>
                  <a:pt x="5445" y="26545"/>
                  <a:pt x="4376" y="25606"/>
                </a:cubicBezTo>
                <a:cubicBezTo>
                  <a:pt x="3807" y="25107"/>
                  <a:pt x="3267" y="24637"/>
                  <a:pt x="2878" y="24157"/>
                </a:cubicBezTo>
                <a:cubicBezTo>
                  <a:pt x="1259" y="22109"/>
                  <a:pt x="140" y="18783"/>
                  <a:pt x="1499" y="16325"/>
                </a:cubicBezTo>
                <a:cubicBezTo>
                  <a:pt x="1929" y="15536"/>
                  <a:pt x="2698" y="15146"/>
                  <a:pt x="3837" y="15146"/>
                </a:cubicBezTo>
                <a:close/>
                <a:moveTo>
                  <a:pt x="10051" y="28923"/>
                </a:moveTo>
                <a:cubicBezTo>
                  <a:pt x="10081" y="28933"/>
                  <a:pt x="10101" y="28943"/>
                  <a:pt x="10131" y="28953"/>
                </a:cubicBezTo>
                <a:cubicBezTo>
                  <a:pt x="10101" y="28973"/>
                  <a:pt x="10071" y="29003"/>
                  <a:pt x="10051" y="29033"/>
                </a:cubicBezTo>
                <a:lnTo>
                  <a:pt x="10051" y="29023"/>
                </a:lnTo>
                <a:lnTo>
                  <a:pt x="10051" y="28923"/>
                </a:lnTo>
                <a:close/>
                <a:moveTo>
                  <a:pt x="12818" y="28743"/>
                </a:moveTo>
                <a:lnTo>
                  <a:pt x="12818" y="28753"/>
                </a:lnTo>
                <a:cubicBezTo>
                  <a:pt x="12898" y="28753"/>
                  <a:pt x="12978" y="28773"/>
                  <a:pt x="13048" y="28813"/>
                </a:cubicBezTo>
                <a:lnTo>
                  <a:pt x="13048" y="28873"/>
                </a:lnTo>
                <a:cubicBezTo>
                  <a:pt x="13008" y="28923"/>
                  <a:pt x="12968" y="28973"/>
                  <a:pt x="12938" y="29033"/>
                </a:cubicBezTo>
                <a:lnTo>
                  <a:pt x="12898" y="29003"/>
                </a:lnTo>
                <a:cubicBezTo>
                  <a:pt x="12828" y="28963"/>
                  <a:pt x="12758" y="28913"/>
                  <a:pt x="12688" y="28873"/>
                </a:cubicBezTo>
                <a:lnTo>
                  <a:pt x="12688" y="28773"/>
                </a:lnTo>
                <a:cubicBezTo>
                  <a:pt x="12728" y="28753"/>
                  <a:pt x="12778" y="28743"/>
                  <a:pt x="12818" y="28743"/>
                </a:cubicBezTo>
                <a:close/>
                <a:moveTo>
                  <a:pt x="8602" y="28983"/>
                </a:moveTo>
                <a:cubicBezTo>
                  <a:pt x="8612" y="29003"/>
                  <a:pt x="8612" y="29023"/>
                  <a:pt x="8612" y="29043"/>
                </a:cubicBezTo>
                <a:lnTo>
                  <a:pt x="8532" y="29003"/>
                </a:lnTo>
                <a:cubicBezTo>
                  <a:pt x="8562" y="28993"/>
                  <a:pt x="8582" y="28983"/>
                  <a:pt x="8602" y="28983"/>
                </a:cubicBezTo>
                <a:close/>
                <a:moveTo>
                  <a:pt x="11659" y="28803"/>
                </a:moveTo>
                <a:cubicBezTo>
                  <a:pt x="11679" y="28803"/>
                  <a:pt x="11699" y="28813"/>
                  <a:pt x="11729" y="28813"/>
                </a:cubicBezTo>
                <a:cubicBezTo>
                  <a:pt x="11719" y="28853"/>
                  <a:pt x="11719" y="28883"/>
                  <a:pt x="11719" y="28913"/>
                </a:cubicBezTo>
                <a:lnTo>
                  <a:pt x="11729" y="28913"/>
                </a:lnTo>
                <a:lnTo>
                  <a:pt x="11729" y="29043"/>
                </a:lnTo>
                <a:cubicBezTo>
                  <a:pt x="11639" y="28973"/>
                  <a:pt x="11549" y="28923"/>
                  <a:pt x="11460" y="28873"/>
                </a:cubicBezTo>
                <a:cubicBezTo>
                  <a:pt x="11519" y="28833"/>
                  <a:pt x="11579" y="28803"/>
                  <a:pt x="11659" y="28803"/>
                </a:cubicBezTo>
                <a:close/>
                <a:moveTo>
                  <a:pt x="12249" y="28783"/>
                </a:moveTo>
                <a:cubicBezTo>
                  <a:pt x="12329" y="28793"/>
                  <a:pt x="12419" y="28813"/>
                  <a:pt x="12489" y="28853"/>
                </a:cubicBezTo>
                <a:cubicBezTo>
                  <a:pt x="12439" y="28913"/>
                  <a:pt x="12389" y="28983"/>
                  <a:pt x="12349" y="29053"/>
                </a:cubicBezTo>
                <a:lnTo>
                  <a:pt x="12249" y="28983"/>
                </a:lnTo>
                <a:lnTo>
                  <a:pt x="12249" y="28843"/>
                </a:lnTo>
                <a:lnTo>
                  <a:pt x="12249" y="28783"/>
                </a:lnTo>
                <a:close/>
                <a:moveTo>
                  <a:pt x="11070" y="28843"/>
                </a:moveTo>
                <a:cubicBezTo>
                  <a:pt x="11140" y="28843"/>
                  <a:pt x="11220" y="28853"/>
                  <a:pt x="11290" y="28883"/>
                </a:cubicBezTo>
                <a:cubicBezTo>
                  <a:pt x="11280" y="28903"/>
                  <a:pt x="11280" y="28913"/>
                  <a:pt x="11280" y="28933"/>
                </a:cubicBezTo>
                <a:lnTo>
                  <a:pt x="11280" y="28923"/>
                </a:lnTo>
                <a:cubicBezTo>
                  <a:pt x="11240" y="28973"/>
                  <a:pt x="11200" y="29023"/>
                  <a:pt x="11170" y="29083"/>
                </a:cubicBezTo>
                <a:cubicBezTo>
                  <a:pt x="11090" y="29023"/>
                  <a:pt x="11010" y="28973"/>
                  <a:pt x="10940" y="28933"/>
                </a:cubicBezTo>
                <a:lnTo>
                  <a:pt x="10940" y="28863"/>
                </a:lnTo>
                <a:cubicBezTo>
                  <a:pt x="10980" y="28843"/>
                  <a:pt x="11020" y="28843"/>
                  <a:pt x="11070" y="28843"/>
                </a:cubicBezTo>
                <a:close/>
                <a:moveTo>
                  <a:pt x="10490" y="28873"/>
                </a:moveTo>
                <a:cubicBezTo>
                  <a:pt x="10570" y="28873"/>
                  <a:pt x="10640" y="28893"/>
                  <a:pt x="10720" y="28923"/>
                </a:cubicBezTo>
                <a:cubicBezTo>
                  <a:pt x="10664" y="28970"/>
                  <a:pt x="10616" y="29026"/>
                  <a:pt x="10577" y="29091"/>
                </a:cubicBezTo>
                <a:lnTo>
                  <a:pt x="10577" y="29091"/>
                </a:lnTo>
                <a:lnTo>
                  <a:pt x="10500" y="29043"/>
                </a:lnTo>
                <a:cubicBezTo>
                  <a:pt x="10500" y="28983"/>
                  <a:pt x="10500" y="28923"/>
                  <a:pt x="10490" y="28873"/>
                </a:cubicBezTo>
                <a:close/>
                <a:moveTo>
                  <a:pt x="6814" y="29073"/>
                </a:moveTo>
                <a:cubicBezTo>
                  <a:pt x="6814" y="29073"/>
                  <a:pt x="6814" y="29083"/>
                  <a:pt x="6814" y="29093"/>
                </a:cubicBezTo>
                <a:lnTo>
                  <a:pt x="6794" y="29083"/>
                </a:lnTo>
                <a:lnTo>
                  <a:pt x="6814" y="29073"/>
                </a:lnTo>
                <a:close/>
                <a:moveTo>
                  <a:pt x="8273" y="29023"/>
                </a:moveTo>
                <a:cubicBezTo>
                  <a:pt x="8293" y="29023"/>
                  <a:pt x="8313" y="29033"/>
                  <a:pt x="8333" y="29033"/>
                </a:cubicBezTo>
                <a:cubicBezTo>
                  <a:pt x="8313" y="29053"/>
                  <a:pt x="8303" y="29073"/>
                  <a:pt x="8283" y="29083"/>
                </a:cubicBezTo>
                <a:lnTo>
                  <a:pt x="8283" y="29093"/>
                </a:lnTo>
                <a:cubicBezTo>
                  <a:pt x="8283" y="29073"/>
                  <a:pt x="8273" y="29043"/>
                  <a:pt x="8273" y="29023"/>
                </a:cubicBezTo>
                <a:close/>
                <a:moveTo>
                  <a:pt x="9941" y="28903"/>
                </a:moveTo>
                <a:cubicBezTo>
                  <a:pt x="9941" y="28963"/>
                  <a:pt x="9951" y="29033"/>
                  <a:pt x="9951" y="29093"/>
                </a:cubicBezTo>
                <a:cubicBezTo>
                  <a:pt x="9871" y="29043"/>
                  <a:pt x="9791" y="28993"/>
                  <a:pt x="9701" y="28943"/>
                </a:cubicBezTo>
                <a:cubicBezTo>
                  <a:pt x="9761" y="28913"/>
                  <a:pt x="9821" y="28903"/>
                  <a:pt x="9891" y="28903"/>
                </a:cubicBezTo>
                <a:close/>
                <a:moveTo>
                  <a:pt x="13038" y="29003"/>
                </a:moveTo>
                <a:cubicBezTo>
                  <a:pt x="13038" y="29033"/>
                  <a:pt x="13028" y="29063"/>
                  <a:pt x="13028" y="29093"/>
                </a:cubicBezTo>
                <a:lnTo>
                  <a:pt x="12988" y="29073"/>
                </a:lnTo>
                <a:cubicBezTo>
                  <a:pt x="13008" y="29053"/>
                  <a:pt x="13018" y="29023"/>
                  <a:pt x="13038" y="29003"/>
                </a:cubicBezTo>
                <a:close/>
                <a:moveTo>
                  <a:pt x="9312" y="28933"/>
                </a:moveTo>
                <a:cubicBezTo>
                  <a:pt x="9372" y="28933"/>
                  <a:pt x="9441" y="28943"/>
                  <a:pt x="9501" y="28963"/>
                </a:cubicBezTo>
                <a:cubicBezTo>
                  <a:pt x="9501" y="28973"/>
                  <a:pt x="9501" y="28993"/>
                  <a:pt x="9501" y="29003"/>
                </a:cubicBezTo>
                <a:cubicBezTo>
                  <a:pt x="9461" y="29043"/>
                  <a:pt x="9431" y="29083"/>
                  <a:pt x="9402" y="29133"/>
                </a:cubicBezTo>
                <a:cubicBezTo>
                  <a:pt x="9322" y="29083"/>
                  <a:pt x="9242" y="29033"/>
                  <a:pt x="9162" y="28993"/>
                </a:cubicBezTo>
                <a:cubicBezTo>
                  <a:pt x="9162" y="28983"/>
                  <a:pt x="9162" y="28963"/>
                  <a:pt x="9162" y="28953"/>
                </a:cubicBezTo>
                <a:cubicBezTo>
                  <a:pt x="9212" y="28943"/>
                  <a:pt x="9262" y="28933"/>
                  <a:pt x="9312" y="28933"/>
                </a:cubicBezTo>
                <a:close/>
                <a:moveTo>
                  <a:pt x="8153" y="29003"/>
                </a:moveTo>
                <a:cubicBezTo>
                  <a:pt x="8163" y="29043"/>
                  <a:pt x="8173" y="29093"/>
                  <a:pt x="8173" y="29143"/>
                </a:cubicBezTo>
                <a:lnTo>
                  <a:pt x="8173" y="29153"/>
                </a:lnTo>
                <a:cubicBezTo>
                  <a:pt x="8103" y="29113"/>
                  <a:pt x="8033" y="29073"/>
                  <a:pt x="7953" y="29033"/>
                </a:cubicBezTo>
                <a:cubicBezTo>
                  <a:pt x="8013" y="29013"/>
                  <a:pt x="8073" y="29003"/>
                  <a:pt x="8123" y="29003"/>
                </a:cubicBezTo>
                <a:close/>
                <a:moveTo>
                  <a:pt x="8712" y="28963"/>
                </a:moveTo>
                <a:cubicBezTo>
                  <a:pt x="8782" y="28963"/>
                  <a:pt x="8862" y="28983"/>
                  <a:pt x="8932" y="29003"/>
                </a:cubicBezTo>
                <a:cubicBezTo>
                  <a:pt x="8882" y="29053"/>
                  <a:pt x="8842" y="29103"/>
                  <a:pt x="8802" y="29153"/>
                </a:cubicBezTo>
                <a:cubicBezTo>
                  <a:pt x="8782" y="29133"/>
                  <a:pt x="8752" y="29123"/>
                  <a:pt x="8722" y="29103"/>
                </a:cubicBezTo>
                <a:cubicBezTo>
                  <a:pt x="8722" y="29063"/>
                  <a:pt x="8722" y="29013"/>
                  <a:pt x="8712" y="28963"/>
                </a:cubicBezTo>
                <a:close/>
                <a:moveTo>
                  <a:pt x="11280" y="29063"/>
                </a:moveTo>
                <a:cubicBezTo>
                  <a:pt x="11280" y="29091"/>
                  <a:pt x="11271" y="29128"/>
                  <a:pt x="11270" y="29157"/>
                </a:cubicBezTo>
                <a:lnTo>
                  <a:pt x="11270" y="29157"/>
                </a:lnTo>
                <a:lnTo>
                  <a:pt x="11230" y="29133"/>
                </a:lnTo>
                <a:cubicBezTo>
                  <a:pt x="11250" y="29103"/>
                  <a:pt x="11260" y="29083"/>
                  <a:pt x="11280" y="29063"/>
                </a:cubicBezTo>
                <a:close/>
                <a:moveTo>
                  <a:pt x="6954" y="29053"/>
                </a:moveTo>
                <a:cubicBezTo>
                  <a:pt x="7014" y="29053"/>
                  <a:pt x="7084" y="29063"/>
                  <a:pt x="7144" y="29083"/>
                </a:cubicBezTo>
                <a:cubicBezTo>
                  <a:pt x="7104" y="29113"/>
                  <a:pt x="7064" y="29163"/>
                  <a:pt x="7034" y="29203"/>
                </a:cubicBezTo>
                <a:lnTo>
                  <a:pt x="6954" y="29153"/>
                </a:lnTo>
                <a:cubicBezTo>
                  <a:pt x="6954" y="29123"/>
                  <a:pt x="6944" y="29093"/>
                  <a:pt x="6934" y="29063"/>
                </a:cubicBezTo>
                <a:lnTo>
                  <a:pt x="6934" y="29053"/>
                </a:lnTo>
                <a:close/>
                <a:moveTo>
                  <a:pt x="7543" y="29043"/>
                </a:moveTo>
                <a:cubicBezTo>
                  <a:pt x="7603" y="29043"/>
                  <a:pt x="7653" y="29053"/>
                  <a:pt x="7713" y="29063"/>
                </a:cubicBezTo>
                <a:cubicBezTo>
                  <a:pt x="7713" y="29073"/>
                  <a:pt x="7713" y="29073"/>
                  <a:pt x="7713" y="29083"/>
                </a:cubicBezTo>
                <a:lnTo>
                  <a:pt x="7713" y="29093"/>
                </a:lnTo>
                <a:cubicBezTo>
                  <a:pt x="7683" y="29123"/>
                  <a:pt x="7653" y="29163"/>
                  <a:pt x="7623" y="29203"/>
                </a:cubicBezTo>
                <a:cubicBezTo>
                  <a:pt x="7543" y="29153"/>
                  <a:pt x="7473" y="29113"/>
                  <a:pt x="7383" y="29073"/>
                </a:cubicBezTo>
                <a:cubicBezTo>
                  <a:pt x="7383" y="29073"/>
                  <a:pt x="7383" y="29073"/>
                  <a:pt x="7383" y="29063"/>
                </a:cubicBezTo>
                <a:cubicBezTo>
                  <a:pt x="7433" y="29043"/>
                  <a:pt x="7493" y="29043"/>
                  <a:pt x="7543" y="29043"/>
                </a:cubicBezTo>
                <a:close/>
                <a:moveTo>
                  <a:pt x="12558" y="28883"/>
                </a:moveTo>
                <a:lnTo>
                  <a:pt x="12608" y="28913"/>
                </a:lnTo>
                <a:cubicBezTo>
                  <a:pt x="12598" y="29013"/>
                  <a:pt x="12588" y="29113"/>
                  <a:pt x="12568" y="29203"/>
                </a:cubicBezTo>
                <a:cubicBezTo>
                  <a:pt x="12519" y="29173"/>
                  <a:pt x="12459" y="29133"/>
                  <a:pt x="12409" y="29093"/>
                </a:cubicBezTo>
                <a:cubicBezTo>
                  <a:pt x="12449" y="29023"/>
                  <a:pt x="12499" y="28953"/>
                  <a:pt x="12558" y="28883"/>
                </a:cubicBezTo>
                <a:close/>
                <a:moveTo>
                  <a:pt x="9501" y="29143"/>
                </a:moveTo>
                <a:cubicBezTo>
                  <a:pt x="9511" y="29163"/>
                  <a:pt x="9511" y="29183"/>
                  <a:pt x="9511" y="29213"/>
                </a:cubicBezTo>
                <a:lnTo>
                  <a:pt x="9471" y="29193"/>
                </a:lnTo>
                <a:cubicBezTo>
                  <a:pt x="9481" y="29173"/>
                  <a:pt x="9491" y="29153"/>
                  <a:pt x="9501" y="29143"/>
                </a:cubicBezTo>
                <a:close/>
                <a:moveTo>
                  <a:pt x="13148" y="28863"/>
                </a:moveTo>
                <a:cubicBezTo>
                  <a:pt x="13228" y="28903"/>
                  <a:pt x="13298" y="28953"/>
                  <a:pt x="13378" y="29003"/>
                </a:cubicBezTo>
                <a:cubicBezTo>
                  <a:pt x="13408" y="29023"/>
                  <a:pt x="13428" y="29043"/>
                  <a:pt x="13458" y="29063"/>
                </a:cubicBezTo>
                <a:cubicBezTo>
                  <a:pt x="13448" y="29103"/>
                  <a:pt x="13428" y="29153"/>
                  <a:pt x="13398" y="29183"/>
                </a:cubicBezTo>
                <a:cubicBezTo>
                  <a:pt x="13376" y="29208"/>
                  <a:pt x="13348" y="29219"/>
                  <a:pt x="13315" y="29219"/>
                </a:cubicBezTo>
                <a:cubicBezTo>
                  <a:pt x="13256" y="29219"/>
                  <a:pt x="13181" y="29184"/>
                  <a:pt x="13098" y="29133"/>
                </a:cubicBezTo>
                <a:cubicBezTo>
                  <a:pt x="13118" y="29053"/>
                  <a:pt x="13128" y="28973"/>
                  <a:pt x="13128" y="28883"/>
                </a:cubicBezTo>
                <a:cubicBezTo>
                  <a:pt x="13128" y="28873"/>
                  <a:pt x="13138" y="28863"/>
                  <a:pt x="13148" y="28863"/>
                </a:cubicBezTo>
                <a:close/>
                <a:moveTo>
                  <a:pt x="6364" y="29083"/>
                </a:moveTo>
                <a:cubicBezTo>
                  <a:pt x="6434" y="29083"/>
                  <a:pt x="6494" y="29093"/>
                  <a:pt x="6554" y="29103"/>
                </a:cubicBezTo>
                <a:cubicBezTo>
                  <a:pt x="6514" y="29143"/>
                  <a:pt x="6474" y="29183"/>
                  <a:pt x="6444" y="29223"/>
                </a:cubicBezTo>
                <a:cubicBezTo>
                  <a:pt x="6364" y="29183"/>
                  <a:pt x="6294" y="29133"/>
                  <a:pt x="6215" y="29103"/>
                </a:cubicBezTo>
                <a:cubicBezTo>
                  <a:pt x="6265" y="29083"/>
                  <a:pt x="6314" y="29083"/>
                  <a:pt x="6364" y="29083"/>
                </a:cubicBezTo>
                <a:close/>
                <a:moveTo>
                  <a:pt x="5775" y="29113"/>
                </a:moveTo>
                <a:cubicBezTo>
                  <a:pt x="5835" y="29113"/>
                  <a:pt x="5895" y="29123"/>
                  <a:pt x="5955" y="29133"/>
                </a:cubicBezTo>
                <a:cubicBezTo>
                  <a:pt x="5915" y="29163"/>
                  <a:pt x="5885" y="29203"/>
                  <a:pt x="5855" y="29243"/>
                </a:cubicBezTo>
                <a:cubicBezTo>
                  <a:pt x="5785" y="29203"/>
                  <a:pt x="5705" y="29163"/>
                  <a:pt x="5635" y="29133"/>
                </a:cubicBezTo>
                <a:cubicBezTo>
                  <a:pt x="5685" y="29113"/>
                  <a:pt x="5725" y="29113"/>
                  <a:pt x="5775" y="29113"/>
                </a:cubicBezTo>
                <a:close/>
                <a:moveTo>
                  <a:pt x="5196" y="29143"/>
                </a:moveTo>
                <a:cubicBezTo>
                  <a:pt x="5245" y="29143"/>
                  <a:pt x="5305" y="29143"/>
                  <a:pt x="5365" y="29163"/>
                </a:cubicBezTo>
                <a:cubicBezTo>
                  <a:pt x="5325" y="29193"/>
                  <a:pt x="5295" y="29223"/>
                  <a:pt x="5265" y="29263"/>
                </a:cubicBezTo>
                <a:cubicBezTo>
                  <a:pt x="5196" y="29223"/>
                  <a:pt x="5126" y="29183"/>
                  <a:pt x="5056" y="29153"/>
                </a:cubicBezTo>
                <a:cubicBezTo>
                  <a:pt x="5096" y="29143"/>
                  <a:pt x="5146" y="29143"/>
                  <a:pt x="5196" y="29143"/>
                </a:cubicBezTo>
                <a:close/>
                <a:moveTo>
                  <a:pt x="7723" y="29223"/>
                </a:moveTo>
                <a:cubicBezTo>
                  <a:pt x="7733" y="29233"/>
                  <a:pt x="7733" y="29243"/>
                  <a:pt x="7733" y="29263"/>
                </a:cubicBezTo>
                <a:lnTo>
                  <a:pt x="7703" y="29253"/>
                </a:lnTo>
                <a:lnTo>
                  <a:pt x="7723" y="29223"/>
                </a:lnTo>
                <a:close/>
                <a:moveTo>
                  <a:pt x="10490" y="29163"/>
                </a:moveTo>
                <a:lnTo>
                  <a:pt x="10530" y="29183"/>
                </a:lnTo>
                <a:cubicBezTo>
                  <a:pt x="10520" y="29213"/>
                  <a:pt x="10510" y="29233"/>
                  <a:pt x="10490" y="29263"/>
                </a:cubicBezTo>
                <a:lnTo>
                  <a:pt x="10490" y="29163"/>
                </a:lnTo>
                <a:close/>
                <a:moveTo>
                  <a:pt x="8732" y="29233"/>
                </a:moveTo>
                <a:lnTo>
                  <a:pt x="8752" y="29243"/>
                </a:lnTo>
                <a:cubicBezTo>
                  <a:pt x="8742" y="29253"/>
                  <a:pt x="8742" y="29263"/>
                  <a:pt x="8732" y="29273"/>
                </a:cubicBezTo>
                <a:cubicBezTo>
                  <a:pt x="8732" y="29253"/>
                  <a:pt x="8732" y="29243"/>
                  <a:pt x="8732" y="29233"/>
                </a:cubicBezTo>
                <a:close/>
                <a:moveTo>
                  <a:pt x="10800" y="28953"/>
                </a:moveTo>
                <a:lnTo>
                  <a:pt x="10840" y="28983"/>
                </a:lnTo>
                <a:lnTo>
                  <a:pt x="10840" y="29063"/>
                </a:lnTo>
                <a:cubicBezTo>
                  <a:pt x="10840" y="29143"/>
                  <a:pt x="10840" y="29213"/>
                  <a:pt x="10830" y="29273"/>
                </a:cubicBezTo>
                <a:lnTo>
                  <a:pt x="10820" y="29263"/>
                </a:lnTo>
                <a:cubicBezTo>
                  <a:pt x="10760" y="29223"/>
                  <a:pt x="10700" y="29183"/>
                  <a:pt x="10650" y="29143"/>
                </a:cubicBezTo>
                <a:cubicBezTo>
                  <a:pt x="10690" y="29073"/>
                  <a:pt x="10740" y="29013"/>
                  <a:pt x="10800" y="28953"/>
                </a:cubicBezTo>
                <a:close/>
                <a:moveTo>
                  <a:pt x="4611" y="29173"/>
                </a:moveTo>
                <a:cubicBezTo>
                  <a:pt x="4660" y="29173"/>
                  <a:pt x="4718" y="29173"/>
                  <a:pt x="4766" y="29183"/>
                </a:cubicBezTo>
                <a:cubicBezTo>
                  <a:pt x="4736" y="29213"/>
                  <a:pt x="4706" y="29253"/>
                  <a:pt x="4676" y="29283"/>
                </a:cubicBezTo>
                <a:cubicBezTo>
                  <a:pt x="4606" y="29243"/>
                  <a:pt x="4536" y="29213"/>
                  <a:pt x="4476" y="29183"/>
                </a:cubicBezTo>
                <a:cubicBezTo>
                  <a:pt x="4515" y="29173"/>
                  <a:pt x="4563" y="29173"/>
                  <a:pt x="4611" y="29173"/>
                </a:cubicBezTo>
                <a:close/>
                <a:moveTo>
                  <a:pt x="4017" y="29193"/>
                </a:moveTo>
                <a:cubicBezTo>
                  <a:pt x="4067" y="29193"/>
                  <a:pt x="4127" y="29203"/>
                  <a:pt x="4177" y="29213"/>
                </a:cubicBezTo>
                <a:cubicBezTo>
                  <a:pt x="4137" y="29243"/>
                  <a:pt x="4107" y="29273"/>
                  <a:pt x="4087" y="29303"/>
                </a:cubicBezTo>
                <a:cubicBezTo>
                  <a:pt x="4017" y="29273"/>
                  <a:pt x="3957" y="29243"/>
                  <a:pt x="3897" y="29213"/>
                </a:cubicBezTo>
                <a:cubicBezTo>
                  <a:pt x="3937" y="29203"/>
                  <a:pt x="3977" y="29203"/>
                  <a:pt x="4017" y="29203"/>
                </a:cubicBezTo>
                <a:lnTo>
                  <a:pt x="4017" y="29193"/>
                </a:lnTo>
                <a:close/>
                <a:moveTo>
                  <a:pt x="11979" y="28913"/>
                </a:moveTo>
                <a:cubicBezTo>
                  <a:pt x="12039" y="28943"/>
                  <a:pt x="12099" y="28983"/>
                  <a:pt x="12159" y="29023"/>
                </a:cubicBezTo>
                <a:lnTo>
                  <a:pt x="12169" y="29023"/>
                </a:lnTo>
                <a:cubicBezTo>
                  <a:pt x="12159" y="29123"/>
                  <a:pt x="12149" y="29223"/>
                  <a:pt x="12119" y="29313"/>
                </a:cubicBezTo>
                <a:cubicBezTo>
                  <a:pt x="12039" y="29263"/>
                  <a:pt x="11949" y="29203"/>
                  <a:pt x="11859" y="29143"/>
                </a:cubicBezTo>
                <a:lnTo>
                  <a:pt x="11819" y="29113"/>
                </a:lnTo>
                <a:cubicBezTo>
                  <a:pt x="11869" y="29043"/>
                  <a:pt x="11919" y="28973"/>
                  <a:pt x="11979" y="28913"/>
                </a:cubicBezTo>
                <a:close/>
                <a:moveTo>
                  <a:pt x="12688" y="28963"/>
                </a:moveTo>
                <a:lnTo>
                  <a:pt x="12848" y="29073"/>
                </a:lnTo>
                <a:lnTo>
                  <a:pt x="12898" y="29103"/>
                </a:lnTo>
                <a:cubicBezTo>
                  <a:pt x="12858" y="29173"/>
                  <a:pt x="12818" y="29243"/>
                  <a:pt x="12798" y="29313"/>
                </a:cubicBezTo>
                <a:cubicBezTo>
                  <a:pt x="12738" y="29303"/>
                  <a:pt x="12688" y="29273"/>
                  <a:pt x="12648" y="29253"/>
                </a:cubicBezTo>
                <a:cubicBezTo>
                  <a:pt x="12668" y="29153"/>
                  <a:pt x="12678" y="29053"/>
                  <a:pt x="12688" y="28963"/>
                </a:cubicBezTo>
                <a:close/>
                <a:moveTo>
                  <a:pt x="12958" y="29143"/>
                </a:moveTo>
                <a:lnTo>
                  <a:pt x="13008" y="29173"/>
                </a:lnTo>
                <a:cubicBezTo>
                  <a:pt x="12988" y="29213"/>
                  <a:pt x="12968" y="29253"/>
                  <a:pt x="12948" y="29283"/>
                </a:cubicBezTo>
                <a:cubicBezTo>
                  <a:pt x="12918" y="29303"/>
                  <a:pt x="12898" y="29313"/>
                  <a:pt x="12868" y="29323"/>
                </a:cubicBezTo>
                <a:cubicBezTo>
                  <a:pt x="12888" y="29253"/>
                  <a:pt x="12918" y="29193"/>
                  <a:pt x="12958" y="29143"/>
                </a:cubicBezTo>
                <a:close/>
                <a:moveTo>
                  <a:pt x="9022" y="29043"/>
                </a:moveTo>
                <a:lnTo>
                  <a:pt x="9062" y="29063"/>
                </a:lnTo>
                <a:cubicBezTo>
                  <a:pt x="9062" y="29153"/>
                  <a:pt x="9062" y="29243"/>
                  <a:pt x="9062" y="29333"/>
                </a:cubicBezTo>
                <a:lnTo>
                  <a:pt x="8882" y="29213"/>
                </a:lnTo>
                <a:cubicBezTo>
                  <a:pt x="8922" y="29153"/>
                  <a:pt x="8962" y="29093"/>
                  <a:pt x="9022" y="29043"/>
                </a:cubicBezTo>
                <a:close/>
                <a:moveTo>
                  <a:pt x="12239" y="29083"/>
                </a:moveTo>
                <a:lnTo>
                  <a:pt x="12299" y="29123"/>
                </a:lnTo>
                <a:cubicBezTo>
                  <a:pt x="12259" y="29193"/>
                  <a:pt x="12229" y="29273"/>
                  <a:pt x="12199" y="29363"/>
                </a:cubicBezTo>
                <a:lnTo>
                  <a:pt x="12189" y="29363"/>
                </a:lnTo>
                <a:cubicBezTo>
                  <a:pt x="12219" y="29263"/>
                  <a:pt x="12239" y="29173"/>
                  <a:pt x="12239" y="29083"/>
                </a:cubicBezTo>
                <a:close/>
                <a:moveTo>
                  <a:pt x="7274" y="29123"/>
                </a:moveTo>
                <a:cubicBezTo>
                  <a:pt x="7284" y="29213"/>
                  <a:pt x="7294" y="29293"/>
                  <a:pt x="7294" y="29373"/>
                </a:cubicBezTo>
                <a:cubicBezTo>
                  <a:pt x="7234" y="29333"/>
                  <a:pt x="7174" y="29303"/>
                  <a:pt x="7124" y="29263"/>
                </a:cubicBezTo>
                <a:cubicBezTo>
                  <a:pt x="7164" y="29213"/>
                  <a:pt x="7204" y="29163"/>
                  <a:pt x="7264" y="29123"/>
                </a:cubicBezTo>
                <a:close/>
                <a:moveTo>
                  <a:pt x="10211" y="28983"/>
                </a:moveTo>
                <a:cubicBezTo>
                  <a:pt x="10271" y="29023"/>
                  <a:pt x="10331" y="29063"/>
                  <a:pt x="10391" y="29093"/>
                </a:cubicBezTo>
                <a:lnTo>
                  <a:pt x="10401" y="29093"/>
                </a:lnTo>
                <a:lnTo>
                  <a:pt x="10401" y="29143"/>
                </a:lnTo>
                <a:cubicBezTo>
                  <a:pt x="10401" y="29233"/>
                  <a:pt x="10391" y="29323"/>
                  <a:pt x="10381" y="29392"/>
                </a:cubicBezTo>
                <a:lnTo>
                  <a:pt x="10291" y="29333"/>
                </a:lnTo>
                <a:lnTo>
                  <a:pt x="10061" y="29163"/>
                </a:lnTo>
                <a:cubicBezTo>
                  <a:pt x="10101" y="29093"/>
                  <a:pt x="10151" y="29033"/>
                  <a:pt x="10211" y="28983"/>
                </a:cubicBezTo>
                <a:close/>
                <a:moveTo>
                  <a:pt x="11390" y="28933"/>
                </a:moveTo>
                <a:cubicBezTo>
                  <a:pt x="11499" y="28993"/>
                  <a:pt x="11609" y="29063"/>
                  <a:pt x="11719" y="29143"/>
                </a:cubicBezTo>
                <a:cubicBezTo>
                  <a:pt x="11669" y="29223"/>
                  <a:pt x="11639" y="29303"/>
                  <a:pt x="11609" y="29392"/>
                </a:cubicBezTo>
                <a:cubicBezTo>
                  <a:pt x="11529" y="29343"/>
                  <a:pt x="11450" y="29283"/>
                  <a:pt x="11360" y="29223"/>
                </a:cubicBezTo>
                <a:cubicBezTo>
                  <a:pt x="11370" y="29143"/>
                  <a:pt x="11370" y="29073"/>
                  <a:pt x="11370" y="28993"/>
                </a:cubicBezTo>
                <a:lnTo>
                  <a:pt x="11370" y="28953"/>
                </a:lnTo>
                <a:lnTo>
                  <a:pt x="11390" y="28933"/>
                </a:lnTo>
                <a:close/>
                <a:moveTo>
                  <a:pt x="10940" y="29043"/>
                </a:moveTo>
                <a:cubicBezTo>
                  <a:pt x="11000" y="29073"/>
                  <a:pt x="11060" y="29113"/>
                  <a:pt x="11120" y="29163"/>
                </a:cubicBezTo>
                <a:cubicBezTo>
                  <a:pt x="11080" y="29243"/>
                  <a:pt x="11040" y="29323"/>
                  <a:pt x="11010" y="29412"/>
                </a:cubicBezTo>
                <a:cubicBezTo>
                  <a:pt x="10980" y="29392"/>
                  <a:pt x="10950" y="29373"/>
                  <a:pt x="10920" y="29343"/>
                </a:cubicBezTo>
                <a:cubicBezTo>
                  <a:pt x="10920" y="29253"/>
                  <a:pt x="10930" y="29163"/>
                  <a:pt x="10930" y="29073"/>
                </a:cubicBezTo>
                <a:lnTo>
                  <a:pt x="10940" y="29073"/>
                </a:lnTo>
                <a:cubicBezTo>
                  <a:pt x="10930" y="29063"/>
                  <a:pt x="10930" y="29053"/>
                  <a:pt x="10940" y="29043"/>
                </a:cubicBezTo>
                <a:close/>
                <a:moveTo>
                  <a:pt x="12359" y="29163"/>
                </a:moveTo>
                <a:cubicBezTo>
                  <a:pt x="12429" y="29213"/>
                  <a:pt x="12489" y="29253"/>
                  <a:pt x="12548" y="29293"/>
                </a:cubicBezTo>
                <a:cubicBezTo>
                  <a:pt x="12529" y="29323"/>
                  <a:pt x="12509" y="29353"/>
                  <a:pt x="12489" y="29382"/>
                </a:cubicBezTo>
                <a:cubicBezTo>
                  <a:pt x="12462" y="29409"/>
                  <a:pt x="12427" y="29421"/>
                  <a:pt x="12386" y="29421"/>
                </a:cubicBezTo>
                <a:cubicBezTo>
                  <a:pt x="12349" y="29421"/>
                  <a:pt x="12306" y="29411"/>
                  <a:pt x="12259" y="29392"/>
                </a:cubicBezTo>
                <a:cubicBezTo>
                  <a:pt x="12289" y="29313"/>
                  <a:pt x="12319" y="29233"/>
                  <a:pt x="12359" y="29163"/>
                </a:cubicBezTo>
                <a:close/>
                <a:moveTo>
                  <a:pt x="9172" y="29113"/>
                </a:moveTo>
                <a:cubicBezTo>
                  <a:pt x="9232" y="29143"/>
                  <a:pt x="9292" y="29173"/>
                  <a:pt x="9352" y="29213"/>
                </a:cubicBezTo>
                <a:cubicBezTo>
                  <a:pt x="9302" y="29293"/>
                  <a:pt x="9272" y="29373"/>
                  <a:pt x="9242" y="29452"/>
                </a:cubicBezTo>
                <a:lnTo>
                  <a:pt x="9172" y="29402"/>
                </a:lnTo>
                <a:cubicBezTo>
                  <a:pt x="9172" y="29402"/>
                  <a:pt x="9172" y="29392"/>
                  <a:pt x="9172" y="29382"/>
                </a:cubicBezTo>
                <a:lnTo>
                  <a:pt x="9172" y="29373"/>
                </a:lnTo>
                <a:lnTo>
                  <a:pt x="9172" y="29113"/>
                </a:lnTo>
                <a:close/>
                <a:moveTo>
                  <a:pt x="9621" y="29023"/>
                </a:moveTo>
                <a:cubicBezTo>
                  <a:pt x="9731" y="29073"/>
                  <a:pt x="9841" y="29133"/>
                  <a:pt x="9941" y="29203"/>
                </a:cubicBezTo>
                <a:cubicBezTo>
                  <a:pt x="9891" y="29283"/>
                  <a:pt x="9861" y="29363"/>
                  <a:pt x="9831" y="29442"/>
                </a:cubicBezTo>
                <a:lnTo>
                  <a:pt x="9831" y="29452"/>
                </a:lnTo>
                <a:lnTo>
                  <a:pt x="9761" y="29402"/>
                </a:lnTo>
                <a:lnTo>
                  <a:pt x="9611" y="29293"/>
                </a:lnTo>
                <a:cubicBezTo>
                  <a:pt x="9621" y="29203"/>
                  <a:pt x="9621" y="29113"/>
                  <a:pt x="9611" y="29023"/>
                </a:cubicBezTo>
                <a:close/>
                <a:moveTo>
                  <a:pt x="8432" y="29073"/>
                </a:moveTo>
                <a:cubicBezTo>
                  <a:pt x="8502" y="29093"/>
                  <a:pt x="8562" y="29123"/>
                  <a:pt x="8622" y="29163"/>
                </a:cubicBezTo>
                <a:lnTo>
                  <a:pt x="8612" y="29163"/>
                </a:lnTo>
                <a:cubicBezTo>
                  <a:pt x="8622" y="29263"/>
                  <a:pt x="8622" y="29363"/>
                  <a:pt x="8612" y="29462"/>
                </a:cubicBezTo>
                <a:cubicBezTo>
                  <a:pt x="8512" y="29382"/>
                  <a:pt x="8402" y="29303"/>
                  <a:pt x="8293" y="29233"/>
                </a:cubicBezTo>
                <a:cubicBezTo>
                  <a:pt x="8333" y="29173"/>
                  <a:pt x="8382" y="29123"/>
                  <a:pt x="8432" y="29073"/>
                </a:cubicBezTo>
                <a:close/>
                <a:moveTo>
                  <a:pt x="6674" y="29143"/>
                </a:moveTo>
                <a:cubicBezTo>
                  <a:pt x="6724" y="29163"/>
                  <a:pt x="6784" y="29193"/>
                  <a:pt x="6834" y="29213"/>
                </a:cubicBezTo>
                <a:cubicBezTo>
                  <a:pt x="6844" y="29313"/>
                  <a:pt x="6854" y="29402"/>
                  <a:pt x="6854" y="29492"/>
                </a:cubicBezTo>
                <a:cubicBezTo>
                  <a:pt x="6744" y="29422"/>
                  <a:pt x="6644" y="29343"/>
                  <a:pt x="6534" y="29283"/>
                </a:cubicBezTo>
                <a:cubicBezTo>
                  <a:pt x="6574" y="29233"/>
                  <a:pt x="6624" y="29183"/>
                  <a:pt x="6674" y="29153"/>
                </a:cubicBezTo>
                <a:lnTo>
                  <a:pt x="6674" y="29143"/>
                </a:lnTo>
                <a:close/>
                <a:moveTo>
                  <a:pt x="7853" y="29103"/>
                </a:moveTo>
                <a:cubicBezTo>
                  <a:pt x="7953" y="29143"/>
                  <a:pt x="8063" y="29193"/>
                  <a:pt x="8163" y="29263"/>
                </a:cubicBezTo>
                <a:lnTo>
                  <a:pt x="8153" y="29263"/>
                </a:lnTo>
                <a:cubicBezTo>
                  <a:pt x="8113" y="29343"/>
                  <a:pt x="8083" y="29412"/>
                  <a:pt x="8053" y="29492"/>
                </a:cubicBezTo>
                <a:lnTo>
                  <a:pt x="7853" y="29353"/>
                </a:lnTo>
                <a:cubicBezTo>
                  <a:pt x="7853" y="29273"/>
                  <a:pt x="7843" y="29193"/>
                  <a:pt x="7833" y="29113"/>
                </a:cubicBezTo>
                <a:cubicBezTo>
                  <a:pt x="7843" y="29113"/>
                  <a:pt x="7843" y="29103"/>
                  <a:pt x="7853" y="29103"/>
                </a:cubicBezTo>
                <a:close/>
                <a:moveTo>
                  <a:pt x="7403" y="29183"/>
                </a:moveTo>
                <a:lnTo>
                  <a:pt x="7403" y="29183"/>
                </a:lnTo>
                <a:cubicBezTo>
                  <a:pt x="7453" y="29213"/>
                  <a:pt x="7513" y="29243"/>
                  <a:pt x="7563" y="29273"/>
                </a:cubicBezTo>
                <a:cubicBezTo>
                  <a:pt x="7523" y="29343"/>
                  <a:pt x="7493" y="29422"/>
                  <a:pt x="7463" y="29502"/>
                </a:cubicBezTo>
                <a:lnTo>
                  <a:pt x="7413" y="29462"/>
                </a:lnTo>
                <a:cubicBezTo>
                  <a:pt x="7413" y="29373"/>
                  <a:pt x="7413" y="29283"/>
                  <a:pt x="7403" y="29183"/>
                </a:cubicBezTo>
                <a:close/>
                <a:moveTo>
                  <a:pt x="11809" y="29193"/>
                </a:moveTo>
                <a:cubicBezTo>
                  <a:pt x="11909" y="29263"/>
                  <a:pt x="11999" y="29333"/>
                  <a:pt x="12089" y="29382"/>
                </a:cubicBezTo>
                <a:cubicBezTo>
                  <a:pt x="12029" y="29512"/>
                  <a:pt x="11969" y="29512"/>
                  <a:pt x="11929" y="29512"/>
                </a:cubicBezTo>
                <a:cubicBezTo>
                  <a:pt x="11859" y="29502"/>
                  <a:pt x="11799" y="29482"/>
                  <a:pt x="11739" y="29452"/>
                </a:cubicBezTo>
                <a:cubicBezTo>
                  <a:pt x="11769" y="29373"/>
                  <a:pt x="11789" y="29283"/>
                  <a:pt x="11799" y="29203"/>
                </a:cubicBezTo>
                <a:lnTo>
                  <a:pt x="11799" y="29193"/>
                </a:lnTo>
                <a:close/>
                <a:moveTo>
                  <a:pt x="6085" y="29173"/>
                </a:moveTo>
                <a:cubicBezTo>
                  <a:pt x="6185" y="29213"/>
                  <a:pt x="6284" y="29263"/>
                  <a:pt x="6384" y="29313"/>
                </a:cubicBezTo>
                <a:cubicBezTo>
                  <a:pt x="6344" y="29382"/>
                  <a:pt x="6304" y="29452"/>
                  <a:pt x="6284" y="29522"/>
                </a:cubicBezTo>
                <a:cubicBezTo>
                  <a:pt x="6175" y="29442"/>
                  <a:pt x="6055" y="29363"/>
                  <a:pt x="5945" y="29303"/>
                </a:cubicBezTo>
                <a:cubicBezTo>
                  <a:pt x="5985" y="29253"/>
                  <a:pt x="6035" y="29213"/>
                  <a:pt x="6085" y="29183"/>
                </a:cubicBezTo>
                <a:lnTo>
                  <a:pt x="6085" y="29173"/>
                </a:lnTo>
                <a:close/>
                <a:moveTo>
                  <a:pt x="9941" y="29402"/>
                </a:moveTo>
                <a:cubicBezTo>
                  <a:pt x="9931" y="29442"/>
                  <a:pt x="9931" y="29482"/>
                  <a:pt x="9921" y="29512"/>
                </a:cubicBezTo>
                <a:lnTo>
                  <a:pt x="9921" y="29522"/>
                </a:lnTo>
                <a:lnTo>
                  <a:pt x="9901" y="29502"/>
                </a:lnTo>
                <a:cubicBezTo>
                  <a:pt x="9911" y="29472"/>
                  <a:pt x="9921" y="29432"/>
                  <a:pt x="9941" y="29402"/>
                </a:cubicBezTo>
                <a:close/>
                <a:moveTo>
                  <a:pt x="11190" y="29213"/>
                </a:moveTo>
                <a:cubicBezTo>
                  <a:pt x="11220" y="29223"/>
                  <a:pt x="11240" y="29243"/>
                  <a:pt x="11270" y="29263"/>
                </a:cubicBezTo>
                <a:cubicBezTo>
                  <a:pt x="11260" y="29353"/>
                  <a:pt x="11240" y="29442"/>
                  <a:pt x="11210" y="29532"/>
                </a:cubicBezTo>
                <a:cubicBezTo>
                  <a:pt x="11160" y="29512"/>
                  <a:pt x="11120" y="29482"/>
                  <a:pt x="11080" y="29462"/>
                </a:cubicBezTo>
                <a:lnTo>
                  <a:pt x="11090" y="29462"/>
                </a:lnTo>
                <a:cubicBezTo>
                  <a:pt x="11110" y="29373"/>
                  <a:pt x="11150" y="29283"/>
                  <a:pt x="11190" y="29213"/>
                </a:cubicBezTo>
                <a:close/>
                <a:moveTo>
                  <a:pt x="5495" y="29203"/>
                </a:moveTo>
                <a:cubicBezTo>
                  <a:pt x="5595" y="29233"/>
                  <a:pt x="5695" y="29283"/>
                  <a:pt x="5785" y="29333"/>
                </a:cubicBezTo>
                <a:cubicBezTo>
                  <a:pt x="5745" y="29402"/>
                  <a:pt x="5715" y="29472"/>
                  <a:pt x="5695" y="29542"/>
                </a:cubicBezTo>
                <a:cubicBezTo>
                  <a:pt x="5575" y="29462"/>
                  <a:pt x="5475" y="29382"/>
                  <a:pt x="5365" y="29323"/>
                </a:cubicBezTo>
                <a:cubicBezTo>
                  <a:pt x="5405" y="29273"/>
                  <a:pt x="5445" y="29233"/>
                  <a:pt x="5495" y="29203"/>
                </a:cubicBezTo>
                <a:close/>
                <a:moveTo>
                  <a:pt x="4906" y="29223"/>
                </a:moveTo>
                <a:cubicBezTo>
                  <a:pt x="5006" y="29263"/>
                  <a:pt x="5106" y="29303"/>
                  <a:pt x="5196" y="29363"/>
                </a:cubicBezTo>
                <a:cubicBezTo>
                  <a:pt x="5156" y="29422"/>
                  <a:pt x="5126" y="29482"/>
                  <a:pt x="5096" y="29552"/>
                </a:cubicBezTo>
                <a:cubicBezTo>
                  <a:pt x="4996" y="29472"/>
                  <a:pt x="4886" y="29402"/>
                  <a:pt x="4776" y="29343"/>
                </a:cubicBezTo>
                <a:cubicBezTo>
                  <a:pt x="4816" y="29303"/>
                  <a:pt x="4856" y="29263"/>
                  <a:pt x="4906" y="29233"/>
                </a:cubicBezTo>
                <a:lnTo>
                  <a:pt x="4906" y="29223"/>
                </a:lnTo>
                <a:close/>
                <a:moveTo>
                  <a:pt x="4316" y="29253"/>
                </a:moveTo>
                <a:cubicBezTo>
                  <a:pt x="4416" y="29283"/>
                  <a:pt x="4506" y="29333"/>
                  <a:pt x="4596" y="29382"/>
                </a:cubicBezTo>
                <a:cubicBezTo>
                  <a:pt x="4566" y="29432"/>
                  <a:pt x="4536" y="29502"/>
                  <a:pt x="4506" y="29562"/>
                </a:cubicBezTo>
                <a:cubicBezTo>
                  <a:pt x="4396" y="29492"/>
                  <a:pt x="4296" y="29422"/>
                  <a:pt x="4187" y="29363"/>
                </a:cubicBezTo>
                <a:cubicBezTo>
                  <a:pt x="4226" y="29323"/>
                  <a:pt x="4266" y="29283"/>
                  <a:pt x="4316" y="29253"/>
                </a:cubicBezTo>
                <a:close/>
                <a:moveTo>
                  <a:pt x="8183" y="29432"/>
                </a:moveTo>
                <a:lnTo>
                  <a:pt x="8183" y="29442"/>
                </a:lnTo>
                <a:lnTo>
                  <a:pt x="8183" y="29532"/>
                </a:lnTo>
                <a:lnTo>
                  <a:pt x="8183" y="29582"/>
                </a:lnTo>
                <a:lnTo>
                  <a:pt x="8143" y="29552"/>
                </a:lnTo>
                <a:cubicBezTo>
                  <a:pt x="8153" y="29512"/>
                  <a:pt x="8163" y="29472"/>
                  <a:pt x="8183" y="29432"/>
                </a:cubicBezTo>
                <a:close/>
                <a:moveTo>
                  <a:pt x="11358" y="29328"/>
                </a:moveTo>
                <a:lnTo>
                  <a:pt x="11358" y="29328"/>
                </a:lnTo>
                <a:cubicBezTo>
                  <a:pt x="11435" y="29377"/>
                  <a:pt x="11512" y="29434"/>
                  <a:pt x="11579" y="29472"/>
                </a:cubicBezTo>
                <a:cubicBezTo>
                  <a:pt x="11569" y="29512"/>
                  <a:pt x="11559" y="29552"/>
                  <a:pt x="11549" y="29592"/>
                </a:cubicBezTo>
                <a:cubicBezTo>
                  <a:pt x="11529" y="29612"/>
                  <a:pt x="11490" y="29612"/>
                  <a:pt x="11460" y="29612"/>
                </a:cubicBezTo>
                <a:cubicBezTo>
                  <a:pt x="11400" y="29612"/>
                  <a:pt x="11340" y="29602"/>
                  <a:pt x="11290" y="29572"/>
                </a:cubicBezTo>
                <a:cubicBezTo>
                  <a:pt x="11319" y="29494"/>
                  <a:pt x="11339" y="29407"/>
                  <a:pt x="11358" y="29328"/>
                </a:cubicBezTo>
                <a:close/>
                <a:moveTo>
                  <a:pt x="9421" y="29273"/>
                </a:moveTo>
                <a:lnTo>
                  <a:pt x="9511" y="29333"/>
                </a:lnTo>
                <a:cubicBezTo>
                  <a:pt x="9501" y="29432"/>
                  <a:pt x="9491" y="29532"/>
                  <a:pt x="9471" y="29632"/>
                </a:cubicBezTo>
                <a:lnTo>
                  <a:pt x="9322" y="29522"/>
                </a:lnTo>
                <a:cubicBezTo>
                  <a:pt x="9342" y="29432"/>
                  <a:pt x="9382" y="29353"/>
                  <a:pt x="9421" y="29273"/>
                </a:cubicBezTo>
                <a:close/>
                <a:moveTo>
                  <a:pt x="10600" y="29233"/>
                </a:moveTo>
                <a:lnTo>
                  <a:pt x="10760" y="29353"/>
                </a:lnTo>
                <a:lnTo>
                  <a:pt x="10810" y="29382"/>
                </a:lnTo>
                <a:cubicBezTo>
                  <a:pt x="10800" y="29472"/>
                  <a:pt x="10780" y="29562"/>
                  <a:pt x="10750" y="29642"/>
                </a:cubicBezTo>
                <a:cubicBezTo>
                  <a:pt x="10660" y="29592"/>
                  <a:pt x="10570" y="29542"/>
                  <a:pt x="10490" y="29482"/>
                </a:cubicBezTo>
                <a:lnTo>
                  <a:pt x="10500" y="29482"/>
                </a:lnTo>
                <a:cubicBezTo>
                  <a:pt x="10520" y="29392"/>
                  <a:pt x="10560" y="29313"/>
                  <a:pt x="10600" y="29233"/>
                </a:cubicBezTo>
                <a:close/>
                <a:moveTo>
                  <a:pt x="7643" y="29343"/>
                </a:moveTo>
                <a:lnTo>
                  <a:pt x="7733" y="29402"/>
                </a:lnTo>
                <a:lnTo>
                  <a:pt x="7733" y="29612"/>
                </a:lnTo>
                <a:cubicBezTo>
                  <a:pt x="7733" y="29642"/>
                  <a:pt x="7733" y="29672"/>
                  <a:pt x="7723" y="29702"/>
                </a:cubicBezTo>
                <a:lnTo>
                  <a:pt x="7663" y="29662"/>
                </a:lnTo>
                <a:lnTo>
                  <a:pt x="7543" y="29572"/>
                </a:lnTo>
                <a:cubicBezTo>
                  <a:pt x="7563" y="29492"/>
                  <a:pt x="7603" y="29412"/>
                  <a:pt x="7643" y="29343"/>
                </a:cubicBezTo>
                <a:close/>
                <a:moveTo>
                  <a:pt x="10900" y="29442"/>
                </a:moveTo>
                <a:lnTo>
                  <a:pt x="10990" y="29502"/>
                </a:lnTo>
                <a:cubicBezTo>
                  <a:pt x="10970" y="29572"/>
                  <a:pt x="10960" y="29642"/>
                  <a:pt x="10950" y="29712"/>
                </a:cubicBezTo>
                <a:cubicBezTo>
                  <a:pt x="10910" y="29702"/>
                  <a:pt x="10870" y="29692"/>
                  <a:pt x="10840" y="29682"/>
                </a:cubicBezTo>
                <a:cubicBezTo>
                  <a:pt x="10870" y="29602"/>
                  <a:pt x="10890" y="29522"/>
                  <a:pt x="10900" y="29442"/>
                </a:cubicBezTo>
                <a:close/>
                <a:moveTo>
                  <a:pt x="11060" y="29552"/>
                </a:moveTo>
                <a:cubicBezTo>
                  <a:pt x="11100" y="29572"/>
                  <a:pt x="11130" y="29592"/>
                  <a:pt x="11170" y="29612"/>
                </a:cubicBezTo>
                <a:cubicBezTo>
                  <a:pt x="11140" y="29662"/>
                  <a:pt x="11090" y="29702"/>
                  <a:pt x="11030" y="29712"/>
                </a:cubicBezTo>
                <a:cubicBezTo>
                  <a:pt x="11030" y="29662"/>
                  <a:pt x="11040" y="29602"/>
                  <a:pt x="11060" y="29552"/>
                </a:cubicBezTo>
                <a:close/>
                <a:moveTo>
                  <a:pt x="7403" y="29612"/>
                </a:moveTo>
                <a:cubicBezTo>
                  <a:pt x="7413" y="29612"/>
                  <a:pt x="7413" y="29622"/>
                  <a:pt x="7423" y="29622"/>
                </a:cubicBezTo>
                <a:cubicBezTo>
                  <a:pt x="7413" y="29652"/>
                  <a:pt x="7413" y="29692"/>
                  <a:pt x="7413" y="29722"/>
                </a:cubicBezTo>
                <a:lnTo>
                  <a:pt x="7403" y="29732"/>
                </a:lnTo>
                <a:lnTo>
                  <a:pt x="7403" y="29692"/>
                </a:lnTo>
                <a:lnTo>
                  <a:pt x="7403" y="29612"/>
                </a:lnTo>
                <a:close/>
                <a:moveTo>
                  <a:pt x="8832" y="29283"/>
                </a:moveTo>
                <a:cubicBezTo>
                  <a:pt x="8912" y="29333"/>
                  <a:pt x="8982" y="29392"/>
                  <a:pt x="9062" y="29442"/>
                </a:cubicBezTo>
                <a:cubicBezTo>
                  <a:pt x="9052" y="29542"/>
                  <a:pt x="9042" y="29642"/>
                  <a:pt x="9022" y="29742"/>
                </a:cubicBezTo>
                <a:cubicBezTo>
                  <a:pt x="8932" y="29672"/>
                  <a:pt x="8832" y="29602"/>
                  <a:pt x="8732" y="29532"/>
                </a:cubicBezTo>
                <a:cubicBezTo>
                  <a:pt x="8752" y="29442"/>
                  <a:pt x="8792" y="29363"/>
                  <a:pt x="8832" y="29283"/>
                </a:cubicBezTo>
                <a:close/>
                <a:moveTo>
                  <a:pt x="10061" y="29283"/>
                </a:moveTo>
                <a:cubicBezTo>
                  <a:pt x="10121" y="29323"/>
                  <a:pt x="10181" y="29373"/>
                  <a:pt x="10241" y="29402"/>
                </a:cubicBezTo>
                <a:lnTo>
                  <a:pt x="10371" y="29502"/>
                </a:lnTo>
                <a:cubicBezTo>
                  <a:pt x="10351" y="29582"/>
                  <a:pt x="10321" y="29662"/>
                  <a:pt x="10291" y="29742"/>
                </a:cubicBezTo>
                <a:lnTo>
                  <a:pt x="10301" y="29752"/>
                </a:lnTo>
                <a:cubicBezTo>
                  <a:pt x="10201" y="29702"/>
                  <a:pt x="10111" y="29642"/>
                  <a:pt x="10031" y="29582"/>
                </a:cubicBezTo>
                <a:cubicBezTo>
                  <a:pt x="10041" y="29482"/>
                  <a:pt x="10051" y="29382"/>
                  <a:pt x="10061" y="29283"/>
                </a:cubicBezTo>
                <a:close/>
                <a:moveTo>
                  <a:pt x="10470" y="29572"/>
                </a:moveTo>
                <a:lnTo>
                  <a:pt x="10470" y="29582"/>
                </a:lnTo>
                <a:cubicBezTo>
                  <a:pt x="10540" y="29632"/>
                  <a:pt x="10620" y="29682"/>
                  <a:pt x="10700" y="29722"/>
                </a:cubicBezTo>
                <a:cubicBezTo>
                  <a:pt x="10673" y="29776"/>
                  <a:pt x="10614" y="29814"/>
                  <a:pt x="10552" y="29814"/>
                </a:cubicBezTo>
                <a:cubicBezTo>
                  <a:pt x="10545" y="29814"/>
                  <a:pt x="10538" y="29813"/>
                  <a:pt x="10530" y="29812"/>
                </a:cubicBezTo>
                <a:cubicBezTo>
                  <a:pt x="10500" y="29812"/>
                  <a:pt x="10460" y="29812"/>
                  <a:pt x="10431" y="29802"/>
                </a:cubicBezTo>
                <a:cubicBezTo>
                  <a:pt x="10441" y="29722"/>
                  <a:pt x="10450" y="29652"/>
                  <a:pt x="10470" y="29572"/>
                </a:cubicBezTo>
                <a:close/>
                <a:moveTo>
                  <a:pt x="7064" y="29363"/>
                </a:moveTo>
                <a:cubicBezTo>
                  <a:pt x="7144" y="29412"/>
                  <a:pt x="7224" y="29472"/>
                  <a:pt x="7304" y="29522"/>
                </a:cubicBezTo>
                <a:cubicBezTo>
                  <a:pt x="7294" y="29572"/>
                  <a:pt x="7294" y="29622"/>
                  <a:pt x="7294" y="29682"/>
                </a:cubicBezTo>
                <a:cubicBezTo>
                  <a:pt x="7294" y="29732"/>
                  <a:pt x="7284" y="29782"/>
                  <a:pt x="7274" y="29822"/>
                </a:cubicBezTo>
                <a:lnTo>
                  <a:pt x="7154" y="29732"/>
                </a:lnTo>
                <a:lnTo>
                  <a:pt x="6984" y="29602"/>
                </a:lnTo>
                <a:lnTo>
                  <a:pt x="6984" y="29542"/>
                </a:lnTo>
                <a:cubicBezTo>
                  <a:pt x="7004" y="29482"/>
                  <a:pt x="7034" y="29422"/>
                  <a:pt x="7064" y="29363"/>
                </a:cubicBezTo>
                <a:close/>
                <a:moveTo>
                  <a:pt x="9611" y="29409"/>
                </a:moveTo>
                <a:lnTo>
                  <a:pt x="9711" y="29482"/>
                </a:lnTo>
                <a:lnTo>
                  <a:pt x="9801" y="29552"/>
                </a:lnTo>
                <a:cubicBezTo>
                  <a:pt x="9781" y="29642"/>
                  <a:pt x="9771" y="29732"/>
                  <a:pt x="9761" y="29822"/>
                </a:cubicBezTo>
                <a:cubicBezTo>
                  <a:pt x="9701" y="29782"/>
                  <a:pt x="9631" y="29752"/>
                  <a:pt x="9571" y="29702"/>
                </a:cubicBezTo>
                <a:cubicBezTo>
                  <a:pt x="9591" y="29605"/>
                  <a:pt x="9601" y="29507"/>
                  <a:pt x="9611" y="29409"/>
                </a:cubicBezTo>
                <a:close/>
                <a:moveTo>
                  <a:pt x="9162" y="29522"/>
                </a:moveTo>
                <a:lnTo>
                  <a:pt x="9182" y="29542"/>
                </a:lnTo>
                <a:lnTo>
                  <a:pt x="9212" y="29562"/>
                </a:lnTo>
                <a:cubicBezTo>
                  <a:pt x="9192" y="29652"/>
                  <a:pt x="9172" y="29742"/>
                  <a:pt x="9172" y="29832"/>
                </a:cubicBezTo>
                <a:lnTo>
                  <a:pt x="9122" y="29812"/>
                </a:lnTo>
                <a:cubicBezTo>
                  <a:pt x="9142" y="29712"/>
                  <a:pt x="9162" y="29622"/>
                  <a:pt x="9162" y="29522"/>
                </a:cubicBezTo>
                <a:close/>
                <a:moveTo>
                  <a:pt x="9881" y="29602"/>
                </a:moveTo>
                <a:cubicBezTo>
                  <a:pt x="9881" y="29612"/>
                  <a:pt x="9891" y="29612"/>
                  <a:pt x="9901" y="29622"/>
                </a:cubicBezTo>
                <a:cubicBezTo>
                  <a:pt x="9891" y="29692"/>
                  <a:pt x="9871" y="29762"/>
                  <a:pt x="9841" y="29832"/>
                </a:cubicBezTo>
                <a:cubicBezTo>
                  <a:pt x="9851" y="29752"/>
                  <a:pt x="9861" y="29682"/>
                  <a:pt x="9881" y="29602"/>
                </a:cubicBezTo>
                <a:close/>
                <a:moveTo>
                  <a:pt x="8293" y="29353"/>
                </a:moveTo>
                <a:lnTo>
                  <a:pt x="8293" y="29353"/>
                </a:lnTo>
                <a:cubicBezTo>
                  <a:pt x="8402" y="29422"/>
                  <a:pt x="8502" y="29502"/>
                  <a:pt x="8612" y="29582"/>
                </a:cubicBezTo>
                <a:cubicBezTo>
                  <a:pt x="8612" y="29592"/>
                  <a:pt x="8612" y="29612"/>
                  <a:pt x="8612" y="29632"/>
                </a:cubicBezTo>
                <a:lnTo>
                  <a:pt x="8602" y="29642"/>
                </a:lnTo>
                <a:cubicBezTo>
                  <a:pt x="8592" y="29702"/>
                  <a:pt x="8582" y="29772"/>
                  <a:pt x="8572" y="29842"/>
                </a:cubicBezTo>
                <a:lnTo>
                  <a:pt x="8572" y="29862"/>
                </a:lnTo>
                <a:cubicBezTo>
                  <a:pt x="8482" y="29802"/>
                  <a:pt x="8382" y="29732"/>
                  <a:pt x="8293" y="29662"/>
                </a:cubicBezTo>
                <a:cubicBezTo>
                  <a:pt x="8293" y="29622"/>
                  <a:pt x="8293" y="29582"/>
                  <a:pt x="8293" y="29532"/>
                </a:cubicBezTo>
                <a:cubicBezTo>
                  <a:pt x="8303" y="29492"/>
                  <a:pt x="8293" y="29412"/>
                  <a:pt x="8293" y="29353"/>
                </a:cubicBezTo>
                <a:close/>
                <a:moveTo>
                  <a:pt x="7863" y="29472"/>
                </a:moveTo>
                <a:cubicBezTo>
                  <a:pt x="7913" y="29512"/>
                  <a:pt x="7973" y="29552"/>
                  <a:pt x="8033" y="29602"/>
                </a:cubicBezTo>
                <a:cubicBezTo>
                  <a:pt x="8003" y="29692"/>
                  <a:pt x="7993" y="29792"/>
                  <a:pt x="7983" y="29882"/>
                </a:cubicBezTo>
                <a:lnTo>
                  <a:pt x="7833" y="29782"/>
                </a:lnTo>
                <a:cubicBezTo>
                  <a:pt x="7843" y="29722"/>
                  <a:pt x="7853" y="29672"/>
                  <a:pt x="7863" y="29612"/>
                </a:cubicBezTo>
                <a:lnTo>
                  <a:pt x="7863" y="29472"/>
                </a:lnTo>
                <a:close/>
                <a:moveTo>
                  <a:pt x="6474" y="29373"/>
                </a:moveTo>
                <a:cubicBezTo>
                  <a:pt x="6594" y="29452"/>
                  <a:pt x="6713" y="29541"/>
                  <a:pt x="6832" y="29631"/>
                </a:cubicBezTo>
                <a:lnTo>
                  <a:pt x="6832" y="29631"/>
                </a:lnTo>
                <a:cubicBezTo>
                  <a:pt x="6813" y="29727"/>
                  <a:pt x="6794" y="29815"/>
                  <a:pt x="6784" y="29902"/>
                </a:cubicBezTo>
                <a:lnTo>
                  <a:pt x="6624" y="29782"/>
                </a:lnTo>
                <a:cubicBezTo>
                  <a:pt x="6534" y="29722"/>
                  <a:pt x="6454" y="29652"/>
                  <a:pt x="6374" y="29592"/>
                </a:cubicBezTo>
                <a:cubicBezTo>
                  <a:pt x="6394" y="29512"/>
                  <a:pt x="6424" y="29442"/>
                  <a:pt x="6474" y="29373"/>
                </a:cubicBezTo>
                <a:close/>
                <a:moveTo>
                  <a:pt x="5885" y="29392"/>
                </a:moveTo>
                <a:cubicBezTo>
                  <a:pt x="6004" y="29472"/>
                  <a:pt x="6123" y="29561"/>
                  <a:pt x="6243" y="29651"/>
                </a:cubicBezTo>
                <a:lnTo>
                  <a:pt x="6243" y="29651"/>
                </a:lnTo>
                <a:cubicBezTo>
                  <a:pt x="6223" y="29738"/>
                  <a:pt x="6204" y="29825"/>
                  <a:pt x="6195" y="29922"/>
                </a:cubicBezTo>
                <a:lnTo>
                  <a:pt x="6095" y="29842"/>
                </a:lnTo>
                <a:cubicBezTo>
                  <a:pt x="5995" y="29762"/>
                  <a:pt x="5885" y="29682"/>
                  <a:pt x="5785" y="29612"/>
                </a:cubicBezTo>
                <a:cubicBezTo>
                  <a:pt x="5805" y="29532"/>
                  <a:pt x="5845" y="29462"/>
                  <a:pt x="5885" y="29392"/>
                </a:cubicBezTo>
                <a:close/>
                <a:moveTo>
                  <a:pt x="10001" y="29682"/>
                </a:moveTo>
                <a:lnTo>
                  <a:pt x="10001" y="29692"/>
                </a:lnTo>
                <a:cubicBezTo>
                  <a:pt x="10071" y="29742"/>
                  <a:pt x="10151" y="29792"/>
                  <a:pt x="10241" y="29832"/>
                </a:cubicBezTo>
                <a:cubicBezTo>
                  <a:pt x="10201" y="29892"/>
                  <a:pt x="10131" y="29922"/>
                  <a:pt x="10061" y="29922"/>
                </a:cubicBezTo>
                <a:cubicBezTo>
                  <a:pt x="10011" y="29922"/>
                  <a:pt x="9971" y="29912"/>
                  <a:pt x="9931" y="29892"/>
                </a:cubicBezTo>
                <a:cubicBezTo>
                  <a:pt x="9961" y="29822"/>
                  <a:pt x="9981" y="29752"/>
                  <a:pt x="10001" y="29682"/>
                </a:cubicBezTo>
                <a:close/>
                <a:moveTo>
                  <a:pt x="5295" y="29422"/>
                </a:moveTo>
                <a:cubicBezTo>
                  <a:pt x="5405" y="29492"/>
                  <a:pt x="5535" y="29572"/>
                  <a:pt x="5655" y="29662"/>
                </a:cubicBezTo>
                <a:cubicBezTo>
                  <a:pt x="5625" y="29752"/>
                  <a:pt x="5615" y="29842"/>
                  <a:pt x="5605" y="29932"/>
                </a:cubicBezTo>
                <a:lnTo>
                  <a:pt x="5565" y="29902"/>
                </a:lnTo>
                <a:cubicBezTo>
                  <a:pt x="5445" y="29812"/>
                  <a:pt x="5315" y="29712"/>
                  <a:pt x="5196" y="29622"/>
                </a:cubicBezTo>
                <a:cubicBezTo>
                  <a:pt x="5226" y="29552"/>
                  <a:pt x="5255" y="29482"/>
                  <a:pt x="5295" y="29422"/>
                </a:cubicBezTo>
                <a:close/>
                <a:moveTo>
                  <a:pt x="4696" y="29442"/>
                </a:moveTo>
                <a:cubicBezTo>
                  <a:pt x="4816" y="29512"/>
                  <a:pt x="4936" y="29592"/>
                  <a:pt x="5056" y="29682"/>
                </a:cubicBezTo>
                <a:cubicBezTo>
                  <a:pt x="5036" y="29762"/>
                  <a:pt x="5016" y="29852"/>
                  <a:pt x="5006" y="29942"/>
                </a:cubicBezTo>
                <a:cubicBezTo>
                  <a:pt x="4876" y="29842"/>
                  <a:pt x="4736" y="29732"/>
                  <a:pt x="4606" y="29642"/>
                </a:cubicBezTo>
                <a:cubicBezTo>
                  <a:pt x="4626" y="29572"/>
                  <a:pt x="4666" y="29502"/>
                  <a:pt x="4696" y="29442"/>
                </a:cubicBezTo>
                <a:close/>
                <a:moveTo>
                  <a:pt x="9292" y="29622"/>
                </a:moveTo>
                <a:lnTo>
                  <a:pt x="9451" y="29742"/>
                </a:lnTo>
                <a:cubicBezTo>
                  <a:pt x="9441" y="29822"/>
                  <a:pt x="9411" y="29892"/>
                  <a:pt x="9372" y="29962"/>
                </a:cubicBezTo>
                <a:cubicBezTo>
                  <a:pt x="9342" y="29942"/>
                  <a:pt x="9292" y="29922"/>
                  <a:pt x="9252" y="29892"/>
                </a:cubicBezTo>
                <a:cubicBezTo>
                  <a:pt x="9262" y="29802"/>
                  <a:pt x="9272" y="29712"/>
                  <a:pt x="9292" y="29622"/>
                </a:cubicBezTo>
                <a:close/>
                <a:moveTo>
                  <a:pt x="8113" y="29672"/>
                </a:moveTo>
                <a:lnTo>
                  <a:pt x="8133" y="29682"/>
                </a:lnTo>
                <a:lnTo>
                  <a:pt x="8163" y="29702"/>
                </a:lnTo>
                <a:cubicBezTo>
                  <a:pt x="8153" y="29802"/>
                  <a:pt x="8133" y="29892"/>
                  <a:pt x="8113" y="29982"/>
                </a:cubicBezTo>
                <a:lnTo>
                  <a:pt x="8073" y="29952"/>
                </a:lnTo>
                <a:cubicBezTo>
                  <a:pt x="8073" y="29862"/>
                  <a:pt x="8093" y="29762"/>
                  <a:pt x="8113" y="29672"/>
                </a:cubicBezTo>
                <a:close/>
                <a:moveTo>
                  <a:pt x="9551" y="29812"/>
                </a:moveTo>
                <a:cubicBezTo>
                  <a:pt x="9581" y="29832"/>
                  <a:pt x="9621" y="29852"/>
                  <a:pt x="9651" y="29872"/>
                </a:cubicBezTo>
                <a:cubicBezTo>
                  <a:pt x="9691" y="29892"/>
                  <a:pt x="9721" y="29912"/>
                  <a:pt x="9751" y="29922"/>
                </a:cubicBezTo>
                <a:cubicBezTo>
                  <a:pt x="9751" y="29942"/>
                  <a:pt x="9751" y="29952"/>
                  <a:pt x="9751" y="29962"/>
                </a:cubicBezTo>
                <a:cubicBezTo>
                  <a:pt x="9711" y="30002"/>
                  <a:pt x="9651" y="30022"/>
                  <a:pt x="9601" y="30022"/>
                </a:cubicBezTo>
                <a:cubicBezTo>
                  <a:pt x="9551" y="30022"/>
                  <a:pt x="9511" y="30012"/>
                  <a:pt x="9471" y="30002"/>
                </a:cubicBezTo>
                <a:cubicBezTo>
                  <a:pt x="9501" y="29932"/>
                  <a:pt x="9531" y="29872"/>
                  <a:pt x="9551" y="29812"/>
                </a:cubicBezTo>
                <a:close/>
                <a:moveTo>
                  <a:pt x="8722" y="29652"/>
                </a:moveTo>
                <a:cubicBezTo>
                  <a:pt x="8822" y="29732"/>
                  <a:pt x="8912" y="29792"/>
                  <a:pt x="9002" y="29862"/>
                </a:cubicBezTo>
                <a:cubicBezTo>
                  <a:pt x="8992" y="29932"/>
                  <a:pt x="8962" y="30002"/>
                  <a:pt x="8922" y="30062"/>
                </a:cubicBezTo>
                <a:cubicBezTo>
                  <a:pt x="8832" y="30032"/>
                  <a:pt x="8752" y="29982"/>
                  <a:pt x="8672" y="29942"/>
                </a:cubicBezTo>
                <a:cubicBezTo>
                  <a:pt x="8692" y="29842"/>
                  <a:pt x="8712" y="29752"/>
                  <a:pt x="8712" y="29652"/>
                </a:cubicBezTo>
                <a:close/>
                <a:moveTo>
                  <a:pt x="9252" y="30012"/>
                </a:moveTo>
                <a:cubicBezTo>
                  <a:pt x="9272" y="30022"/>
                  <a:pt x="9292" y="30032"/>
                  <a:pt x="9312" y="30042"/>
                </a:cubicBezTo>
                <a:cubicBezTo>
                  <a:pt x="9292" y="30062"/>
                  <a:pt x="9272" y="30082"/>
                  <a:pt x="9252" y="30092"/>
                </a:cubicBezTo>
                <a:lnTo>
                  <a:pt x="9252" y="30012"/>
                </a:lnTo>
                <a:close/>
                <a:moveTo>
                  <a:pt x="7513" y="29682"/>
                </a:moveTo>
                <a:lnTo>
                  <a:pt x="7593" y="29752"/>
                </a:lnTo>
                <a:lnTo>
                  <a:pt x="7703" y="29832"/>
                </a:lnTo>
                <a:cubicBezTo>
                  <a:pt x="7693" y="29922"/>
                  <a:pt x="7683" y="30012"/>
                  <a:pt x="7653" y="30102"/>
                </a:cubicBezTo>
                <a:cubicBezTo>
                  <a:pt x="7593" y="30062"/>
                  <a:pt x="7533" y="30022"/>
                  <a:pt x="7473" y="29972"/>
                </a:cubicBezTo>
                <a:cubicBezTo>
                  <a:pt x="7483" y="29872"/>
                  <a:pt x="7493" y="29782"/>
                  <a:pt x="7513" y="29682"/>
                </a:cubicBezTo>
                <a:close/>
                <a:moveTo>
                  <a:pt x="9102" y="29922"/>
                </a:moveTo>
                <a:lnTo>
                  <a:pt x="9162" y="29962"/>
                </a:lnTo>
                <a:cubicBezTo>
                  <a:pt x="9152" y="30012"/>
                  <a:pt x="9152" y="30062"/>
                  <a:pt x="9152" y="30112"/>
                </a:cubicBezTo>
                <a:lnTo>
                  <a:pt x="9132" y="30112"/>
                </a:lnTo>
                <a:cubicBezTo>
                  <a:pt x="9102" y="30112"/>
                  <a:pt x="9062" y="30112"/>
                  <a:pt x="9022" y="30102"/>
                </a:cubicBezTo>
                <a:cubicBezTo>
                  <a:pt x="9052" y="30042"/>
                  <a:pt x="9082" y="29982"/>
                  <a:pt x="9102" y="29922"/>
                </a:cubicBezTo>
                <a:close/>
                <a:moveTo>
                  <a:pt x="8063" y="30082"/>
                </a:moveTo>
                <a:cubicBezTo>
                  <a:pt x="8073" y="30082"/>
                  <a:pt x="8073" y="30092"/>
                  <a:pt x="8083" y="30092"/>
                </a:cubicBezTo>
                <a:lnTo>
                  <a:pt x="8063" y="30142"/>
                </a:lnTo>
                <a:lnTo>
                  <a:pt x="8063" y="30082"/>
                </a:lnTo>
                <a:close/>
                <a:moveTo>
                  <a:pt x="8273" y="29782"/>
                </a:moveTo>
                <a:cubicBezTo>
                  <a:pt x="8363" y="29852"/>
                  <a:pt x="8452" y="29912"/>
                  <a:pt x="8542" y="29972"/>
                </a:cubicBezTo>
                <a:cubicBezTo>
                  <a:pt x="8522" y="30042"/>
                  <a:pt x="8492" y="30112"/>
                  <a:pt x="8452" y="30172"/>
                </a:cubicBezTo>
                <a:cubicBezTo>
                  <a:pt x="8372" y="30132"/>
                  <a:pt x="8293" y="30092"/>
                  <a:pt x="8223" y="30042"/>
                </a:cubicBezTo>
                <a:cubicBezTo>
                  <a:pt x="8243" y="29952"/>
                  <a:pt x="8253" y="29872"/>
                  <a:pt x="8273" y="29782"/>
                </a:cubicBezTo>
                <a:close/>
                <a:moveTo>
                  <a:pt x="6964" y="29742"/>
                </a:moveTo>
                <a:lnTo>
                  <a:pt x="7074" y="29822"/>
                </a:lnTo>
                <a:cubicBezTo>
                  <a:pt x="7134" y="29862"/>
                  <a:pt x="7194" y="29912"/>
                  <a:pt x="7254" y="29952"/>
                </a:cubicBezTo>
                <a:cubicBezTo>
                  <a:pt x="7244" y="30042"/>
                  <a:pt x="7224" y="30122"/>
                  <a:pt x="7204" y="30202"/>
                </a:cubicBezTo>
                <a:lnTo>
                  <a:pt x="7204" y="30212"/>
                </a:lnTo>
                <a:cubicBezTo>
                  <a:pt x="7114" y="30162"/>
                  <a:pt x="7024" y="30102"/>
                  <a:pt x="6944" y="30032"/>
                </a:cubicBezTo>
                <a:cubicBezTo>
                  <a:pt x="6954" y="29952"/>
                  <a:pt x="6964" y="29862"/>
                  <a:pt x="6964" y="29772"/>
                </a:cubicBezTo>
                <a:cubicBezTo>
                  <a:pt x="6964" y="29762"/>
                  <a:pt x="6964" y="29752"/>
                  <a:pt x="6964" y="29742"/>
                </a:cubicBezTo>
                <a:close/>
                <a:moveTo>
                  <a:pt x="8652" y="30042"/>
                </a:moveTo>
                <a:lnTo>
                  <a:pt x="8662" y="30052"/>
                </a:lnTo>
                <a:cubicBezTo>
                  <a:pt x="8722" y="30082"/>
                  <a:pt x="8782" y="30122"/>
                  <a:pt x="8852" y="30152"/>
                </a:cubicBezTo>
                <a:cubicBezTo>
                  <a:pt x="8802" y="30192"/>
                  <a:pt x="8732" y="30222"/>
                  <a:pt x="8672" y="30222"/>
                </a:cubicBezTo>
                <a:lnTo>
                  <a:pt x="8662" y="30222"/>
                </a:lnTo>
                <a:cubicBezTo>
                  <a:pt x="8652" y="30152"/>
                  <a:pt x="8652" y="30102"/>
                  <a:pt x="8652" y="30042"/>
                </a:cubicBezTo>
                <a:close/>
                <a:moveTo>
                  <a:pt x="7823" y="29902"/>
                </a:moveTo>
                <a:lnTo>
                  <a:pt x="7973" y="30012"/>
                </a:lnTo>
                <a:lnTo>
                  <a:pt x="7973" y="30262"/>
                </a:lnTo>
                <a:cubicBezTo>
                  <a:pt x="7903" y="30232"/>
                  <a:pt x="7833" y="30202"/>
                  <a:pt x="7773" y="30162"/>
                </a:cubicBezTo>
                <a:cubicBezTo>
                  <a:pt x="7793" y="30072"/>
                  <a:pt x="7813" y="29992"/>
                  <a:pt x="7823" y="29902"/>
                </a:cubicBezTo>
                <a:close/>
                <a:moveTo>
                  <a:pt x="6334" y="29712"/>
                </a:moveTo>
                <a:lnTo>
                  <a:pt x="6554" y="29872"/>
                </a:lnTo>
                <a:lnTo>
                  <a:pt x="6774" y="30042"/>
                </a:lnTo>
                <a:lnTo>
                  <a:pt x="6774" y="30222"/>
                </a:lnTo>
                <a:cubicBezTo>
                  <a:pt x="6774" y="30252"/>
                  <a:pt x="6764" y="30282"/>
                  <a:pt x="6754" y="30312"/>
                </a:cubicBezTo>
                <a:cubicBezTo>
                  <a:pt x="6604" y="30222"/>
                  <a:pt x="6454" y="30112"/>
                  <a:pt x="6294" y="29992"/>
                </a:cubicBezTo>
                <a:cubicBezTo>
                  <a:pt x="6304" y="29902"/>
                  <a:pt x="6314" y="29802"/>
                  <a:pt x="6334" y="29712"/>
                </a:cubicBezTo>
                <a:close/>
                <a:moveTo>
                  <a:pt x="7363" y="30032"/>
                </a:moveTo>
                <a:lnTo>
                  <a:pt x="7373" y="30042"/>
                </a:lnTo>
                <a:lnTo>
                  <a:pt x="7373" y="30312"/>
                </a:lnTo>
                <a:lnTo>
                  <a:pt x="7304" y="30272"/>
                </a:lnTo>
                <a:cubicBezTo>
                  <a:pt x="7333" y="30202"/>
                  <a:pt x="7353" y="30122"/>
                  <a:pt x="7363" y="30032"/>
                </a:cubicBezTo>
                <a:close/>
                <a:moveTo>
                  <a:pt x="8183" y="30152"/>
                </a:moveTo>
                <a:cubicBezTo>
                  <a:pt x="8243" y="30192"/>
                  <a:pt x="8313" y="30222"/>
                  <a:pt x="8382" y="30252"/>
                </a:cubicBezTo>
                <a:cubicBezTo>
                  <a:pt x="8341" y="30293"/>
                  <a:pt x="8285" y="30314"/>
                  <a:pt x="8233" y="30314"/>
                </a:cubicBezTo>
                <a:cubicBezTo>
                  <a:pt x="8223" y="30314"/>
                  <a:pt x="8213" y="30313"/>
                  <a:pt x="8203" y="30312"/>
                </a:cubicBezTo>
                <a:cubicBezTo>
                  <a:pt x="8173" y="30312"/>
                  <a:pt x="8143" y="30312"/>
                  <a:pt x="8113" y="30302"/>
                </a:cubicBezTo>
                <a:cubicBezTo>
                  <a:pt x="8143" y="30262"/>
                  <a:pt x="8163" y="30212"/>
                  <a:pt x="8183" y="30152"/>
                </a:cubicBezTo>
                <a:close/>
                <a:moveTo>
                  <a:pt x="5745" y="29732"/>
                </a:moveTo>
                <a:lnTo>
                  <a:pt x="6025" y="29932"/>
                </a:lnTo>
                <a:lnTo>
                  <a:pt x="6185" y="30062"/>
                </a:lnTo>
                <a:cubicBezTo>
                  <a:pt x="6185" y="30162"/>
                  <a:pt x="6185" y="30252"/>
                  <a:pt x="6185" y="30352"/>
                </a:cubicBezTo>
                <a:cubicBezTo>
                  <a:pt x="6035" y="30252"/>
                  <a:pt x="5875" y="30132"/>
                  <a:pt x="5705" y="30012"/>
                </a:cubicBezTo>
                <a:cubicBezTo>
                  <a:pt x="5715" y="29912"/>
                  <a:pt x="5725" y="29822"/>
                  <a:pt x="5745" y="29732"/>
                </a:cubicBezTo>
                <a:close/>
                <a:moveTo>
                  <a:pt x="5156" y="29742"/>
                </a:moveTo>
                <a:cubicBezTo>
                  <a:pt x="5265" y="29832"/>
                  <a:pt x="5385" y="29912"/>
                  <a:pt x="5495" y="30002"/>
                </a:cubicBezTo>
                <a:lnTo>
                  <a:pt x="5585" y="30072"/>
                </a:lnTo>
                <a:cubicBezTo>
                  <a:pt x="5585" y="30172"/>
                  <a:pt x="5585" y="30272"/>
                  <a:pt x="5585" y="30372"/>
                </a:cubicBezTo>
                <a:cubicBezTo>
                  <a:pt x="5435" y="30262"/>
                  <a:pt x="5275" y="30142"/>
                  <a:pt x="5116" y="30022"/>
                </a:cubicBezTo>
                <a:cubicBezTo>
                  <a:pt x="5116" y="29932"/>
                  <a:pt x="5136" y="29842"/>
                  <a:pt x="5156" y="29752"/>
                </a:cubicBezTo>
                <a:lnTo>
                  <a:pt x="5156" y="29742"/>
                </a:lnTo>
                <a:close/>
                <a:moveTo>
                  <a:pt x="7483" y="30102"/>
                </a:moveTo>
                <a:cubicBezTo>
                  <a:pt x="7533" y="30132"/>
                  <a:pt x="7583" y="30172"/>
                  <a:pt x="7633" y="30202"/>
                </a:cubicBezTo>
                <a:cubicBezTo>
                  <a:pt x="7613" y="30262"/>
                  <a:pt x="7583" y="30322"/>
                  <a:pt x="7543" y="30372"/>
                </a:cubicBezTo>
                <a:cubicBezTo>
                  <a:pt x="7523" y="30362"/>
                  <a:pt x="7503" y="30362"/>
                  <a:pt x="7483" y="30352"/>
                </a:cubicBezTo>
                <a:cubicBezTo>
                  <a:pt x="7473" y="30262"/>
                  <a:pt x="7473" y="30182"/>
                  <a:pt x="7473" y="30102"/>
                </a:cubicBezTo>
                <a:close/>
                <a:moveTo>
                  <a:pt x="7733" y="30272"/>
                </a:moveTo>
                <a:cubicBezTo>
                  <a:pt x="7793" y="30302"/>
                  <a:pt x="7853" y="30332"/>
                  <a:pt x="7913" y="30362"/>
                </a:cubicBezTo>
                <a:cubicBezTo>
                  <a:pt x="7863" y="30402"/>
                  <a:pt x="7803" y="30422"/>
                  <a:pt x="7733" y="30422"/>
                </a:cubicBezTo>
                <a:cubicBezTo>
                  <a:pt x="7713" y="30422"/>
                  <a:pt x="7683" y="30422"/>
                  <a:pt x="7663" y="30412"/>
                </a:cubicBezTo>
                <a:cubicBezTo>
                  <a:pt x="7683" y="30372"/>
                  <a:pt x="7713" y="30322"/>
                  <a:pt x="7733" y="30272"/>
                </a:cubicBezTo>
                <a:close/>
                <a:moveTo>
                  <a:pt x="6934" y="30152"/>
                </a:moveTo>
                <a:cubicBezTo>
                  <a:pt x="7014" y="30212"/>
                  <a:pt x="7094" y="30272"/>
                  <a:pt x="7184" y="30312"/>
                </a:cubicBezTo>
                <a:cubicBezTo>
                  <a:pt x="7154" y="30372"/>
                  <a:pt x="7124" y="30422"/>
                  <a:pt x="7094" y="30471"/>
                </a:cubicBezTo>
                <a:cubicBezTo>
                  <a:pt x="7024" y="30451"/>
                  <a:pt x="6964" y="30422"/>
                  <a:pt x="6904" y="30392"/>
                </a:cubicBezTo>
                <a:lnTo>
                  <a:pt x="6904" y="30312"/>
                </a:lnTo>
                <a:cubicBezTo>
                  <a:pt x="6904" y="30262"/>
                  <a:pt x="6914" y="30212"/>
                  <a:pt x="6924" y="30152"/>
                </a:cubicBezTo>
                <a:close/>
                <a:moveTo>
                  <a:pt x="7274" y="30392"/>
                </a:moveTo>
                <a:cubicBezTo>
                  <a:pt x="7314" y="30412"/>
                  <a:pt x="7343" y="30431"/>
                  <a:pt x="7383" y="30451"/>
                </a:cubicBezTo>
                <a:cubicBezTo>
                  <a:pt x="7383" y="30451"/>
                  <a:pt x="7383" y="30471"/>
                  <a:pt x="7393" y="30491"/>
                </a:cubicBezTo>
                <a:lnTo>
                  <a:pt x="7393" y="30501"/>
                </a:lnTo>
                <a:cubicBezTo>
                  <a:pt x="7353" y="30511"/>
                  <a:pt x="7314" y="30521"/>
                  <a:pt x="7274" y="30521"/>
                </a:cubicBezTo>
                <a:lnTo>
                  <a:pt x="7204" y="30521"/>
                </a:lnTo>
                <a:cubicBezTo>
                  <a:pt x="7234" y="30481"/>
                  <a:pt x="7254" y="30441"/>
                  <a:pt x="7274" y="30392"/>
                </a:cubicBezTo>
                <a:close/>
                <a:moveTo>
                  <a:pt x="6284" y="30152"/>
                </a:moveTo>
                <a:lnTo>
                  <a:pt x="6284" y="30152"/>
                </a:lnTo>
                <a:cubicBezTo>
                  <a:pt x="6424" y="30252"/>
                  <a:pt x="6564" y="30342"/>
                  <a:pt x="6714" y="30431"/>
                </a:cubicBezTo>
                <a:cubicBezTo>
                  <a:pt x="6684" y="30491"/>
                  <a:pt x="6654" y="30541"/>
                  <a:pt x="6624" y="30591"/>
                </a:cubicBezTo>
                <a:cubicBezTo>
                  <a:pt x="6504" y="30551"/>
                  <a:pt x="6394" y="30491"/>
                  <a:pt x="6294" y="30431"/>
                </a:cubicBezTo>
                <a:cubicBezTo>
                  <a:pt x="6294" y="30342"/>
                  <a:pt x="6284" y="30242"/>
                  <a:pt x="6284" y="30152"/>
                </a:cubicBezTo>
                <a:close/>
                <a:moveTo>
                  <a:pt x="6904" y="30541"/>
                </a:moveTo>
                <a:cubicBezTo>
                  <a:pt x="6924" y="30551"/>
                  <a:pt x="6954" y="30561"/>
                  <a:pt x="6984" y="30571"/>
                </a:cubicBezTo>
                <a:cubicBezTo>
                  <a:pt x="6954" y="30591"/>
                  <a:pt x="6934" y="30601"/>
                  <a:pt x="6904" y="30611"/>
                </a:cubicBezTo>
                <a:lnTo>
                  <a:pt x="6904" y="30541"/>
                </a:lnTo>
                <a:close/>
                <a:moveTo>
                  <a:pt x="6794" y="30541"/>
                </a:moveTo>
                <a:lnTo>
                  <a:pt x="6794" y="30551"/>
                </a:lnTo>
                <a:cubicBezTo>
                  <a:pt x="6794" y="30571"/>
                  <a:pt x="6794" y="30601"/>
                  <a:pt x="6794" y="30621"/>
                </a:cubicBezTo>
                <a:lnTo>
                  <a:pt x="6754" y="30621"/>
                </a:lnTo>
                <a:cubicBezTo>
                  <a:pt x="6764" y="30591"/>
                  <a:pt x="6784" y="30571"/>
                  <a:pt x="6794" y="30541"/>
                </a:cubicBezTo>
                <a:close/>
                <a:moveTo>
                  <a:pt x="5705" y="30162"/>
                </a:moveTo>
                <a:cubicBezTo>
                  <a:pt x="5875" y="30292"/>
                  <a:pt x="6035" y="30412"/>
                  <a:pt x="6195" y="30511"/>
                </a:cubicBezTo>
                <a:cubicBezTo>
                  <a:pt x="6195" y="30581"/>
                  <a:pt x="6205" y="30641"/>
                  <a:pt x="6215" y="30701"/>
                </a:cubicBezTo>
                <a:cubicBezTo>
                  <a:pt x="6035" y="30651"/>
                  <a:pt x="5855" y="30561"/>
                  <a:pt x="5705" y="30451"/>
                </a:cubicBezTo>
                <a:cubicBezTo>
                  <a:pt x="5705" y="30352"/>
                  <a:pt x="5695" y="30262"/>
                  <a:pt x="5705" y="30162"/>
                </a:cubicBezTo>
                <a:close/>
                <a:moveTo>
                  <a:pt x="6314" y="30571"/>
                </a:moveTo>
                <a:cubicBezTo>
                  <a:pt x="6384" y="30611"/>
                  <a:pt x="6454" y="30641"/>
                  <a:pt x="6524" y="30671"/>
                </a:cubicBezTo>
                <a:cubicBezTo>
                  <a:pt x="6474" y="30701"/>
                  <a:pt x="6414" y="30711"/>
                  <a:pt x="6354" y="30711"/>
                </a:cubicBezTo>
                <a:lnTo>
                  <a:pt x="6334" y="30711"/>
                </a:lnTo>
                <a:cubicBezTo>
                  <a:pt x="6314" y="30661"/>
                  <a:pt x="6314" y="30621"/>
                  <a:pt x="6304" y="30571"/>
                </a:cubicBezTo>
                <a:close/>
                <a:moveTo>
                  <a:pt x="35237" y="29462"/>
                </a:moveTo>
                <a:lnTo>
                  <a:pt x="35237" y="29552"/>
                </a:lnTo>
                <a:cubicBezTo>
                  <a:pt x="35317" y="29632"/>
                  <a:pt x="35397" y="29712"/>
                  <a:pt x="35477" y="29792"/>
                </a:cubicBezTo>
                <a:cubicBezTo>
                  <a:pt x="35646" y="29962"/>
                  <a:pt x="35726" y="30122"/>
                  <a:pt x="35716" y="30272"/>
                </a:cubicBezTo>
                <a:cubicBezTo>
                  <a:pt x="35706" y="30519"/>
                  <a:pt x="35471" y="30756"/>
                  <a:pt x="35156" y="31033"/>
                </a:cubicBezTo>
                <a:lnTo>
                  <a:pt x="35156" y="31033"/>
                </a:lnTo>
                <a:cubicBezTo>
                  <a:pt x="35156" y="31032"/>
                  <a:pt x="35157" y="31032"/>
                  <a:pt x="35157" y="31031"/>
                </a:cubicBezTo>
                <a:lnTo>
                  <a:pt x="35157" y="31031"/>
                </a:lnTo>
                <a:lnTo>
                  <a:pt x="35147" y="31041"/>
                </a:lnTo>
                <a:cubicBezTo>
                  <a:pt x="35150" y="31038"/>
                  <a:pt x="35153" y="31035"/>
                  <a:pt x="35156" y="31033"/>
                </a:cubicBezTo>
                <a:lnTo>
                  <a:pt x="35156" y="31033"/>
                </a:lnTo>
                <a:cubicBezTo>
                  <a:pt x="35147" y="31062"/>
                  <a:pt x="35147" y="31092"/>
                  <a:pt x="35137" y="31131"/>
                </a:cubicBezTo>
                <a:lnTo>
                  <a:pt x="35147" y="31121"/>
                </a:lnTo>
                <a:cubicBezTo>
                  <a:pt x="35496" y="30821"/>
                  <a:pt x="35766" y="30561"/>
                  <a:pt x="35786" y="30272"/>
                </a:cubicBezTo>
                <a:cubicBezTo>
                  <a:pt x="35786" y="30102"/>
                  <a:pt x="35706" y="29932"/>
                  <a:pt x="35526" y="29742"/>
                </a:cubicBezTo>
                <a:cubicBezTo>
                  <a:pt x="35437" y="29652"/>
                  <a:pt x="35337" y="29552"/>
                  <a:pt x="35237" y="29462"/>
                </a:cubicBezTo>
                <a:close/>
                <a:moveTo>
                  <a:pt x="34457" y="33688"/>
                </a:moveTo>
                <a:cubicBezTo>
                  <a:pt x="34447" y="33738"/>
                  <a:pt x="34428" y="33778"/>
                  <a:pt x="34408" y="33818"/>
                </a:cubicBezTo>
                <a:cubicBezTo>
                  <a:pt x="34438" y="34568"/>
                  <a:pt x="34138" y="35157"/>
                  <a:pt x="33478" y="35816"/>
                </a:cubicBezTo>
                <a:lnTo>
                  <a:pt x="33468" y="35806"/>
                </a:lnTo>
                <a:cubicBezTo>
                  <a:pt x="33339" y="35936"/>
                  <a:pt x="33199" y="36066"/>
                  <a:pt x="33049" y="36176"/>
                </a:cubicBezTo>
                <a:cubicBezTo>
                  <a:pt x="33009" y="36226"/>
                  <a:pt x="32969" y="36276"/>
                  <a:pt x="32929" y="36326"/>
                </a:cubicBezTo>
                <a:cubicBezTo>
                  <a:pt x="33139" y="36186"/>
                  <a:pt x="33329" y="36026"/>
                  <a:pt x="33508" y="35846"/>
                </a:cubicBezTo>
                <a:cubicBezTo>
                  <a:pt x="34228" y="35147"/>
                  <a:pt x="34517" y="34508"/>
                  <a:pt x="34457" y="33688"/>
                </a:cubicBezTo>
                <a:close/>
                <a:moveTo>
                  <a:pt x="34737" y="32919"/>
                </a:moveTo>
                <a:cubicBezTo>
                  <a:pt x="34737" y="32939"/>
                  <a:pt x="34727" y="32969"/>
                  <a:pt x="34717" y="32989"/>
                </a:cubicBezTo>
                <a:cubicBezTo>
                  <a:pt x="34787" y="33129"/>
                  <a:pt x="34847" y="33269"/>
                  <a:pt x="34897" y="33419"/>
                </a:cubicBezTo>
                <a:cubicBezTo>
                  <a:pt x="35197" y="34548"/>
                  <a:pt x="34987" y="35297"/>
                  <a:pt x="34148" y="36186"/>
                </a:cubicBezTo>
                <a:lnTo>
                  <a:pt x="34138" y="36186"/>
                </a:lnTo>
                <a:cubicBezTo>
                  <a:pt x="33468" y="36855"/>
                  <a:pt x="32649" y="37335"/>
                  <a:pt x="31740" y="37605"/>
                </a:cubicBezTo>
                <a:cubicBezTo>
                  <a:pt x="31710" y="37635"/>
                  <a:pt x="31680" y="37665"/>
                  <a:pt x="31640" y="37695"/>
                </a:cubicBezTo>
                <a:cubicBezTo>
                  <a:pt x="32629" y="37415"/>
                  <a:pt x="33558" y="36895"/>
                  <a:pt x="34188" y="36226"/>
                </a:cubicBezTo>
                <a:cubicBezTo>
                  <a:pt x="35047" y="35317"/>
                  <a:pt x="35257" y="34558"/>
                  <a:pt x="34947" y="33409"/>
                </a:cubicBezTo>
                <a:cubicBezTo>
                  <a:pt x="34897" y="33239"/>
                  <a:pt x="34827" y="33069"/>
                  <a:pt x="34737" y="32919"/>
                </a:cubicBezTo>
                <a:close/>
                <a:moveTo>
                  <a:pt x="16465" y="36915"/>
                </a:moveTo>
                <a:cubicBezTo>
                  <a:pt x="16645" y="37455"/>
                  <a:pt x="16964" y="37864"/>
                  <a:pt x="17464" y="37884"/>
                </a:cubicBezTo>
                <a:cubicBezTo>
                  <a:pt x="17444" y="37864"/>
                  <a:pt x="17424" y="37844"/>
                  <a:pt x="17404" y="37834"/>
                </a:cubicBezTo>
                <a:cubicBezTo>
                  <a:pt x="16994" y="37794"/>
                  <a:pt x="16714" y="37455"/>
                  <a:pt x="16545" y="37005"/>
                </a:cubicBezTo>
                <a:lnTo>
                  <a:pt x="16465" y="36915"/>
                </a:lnTo>
                <a:close/>
                <a:moveTo>
                  <a:pt x="34857" y="32510"/>
                </a:moveTo>
                <a:cubicBezTo>
                  <a:pt x="34847" y="32529"/>
                  <a:pt x="34837" y="32559"/>
                  <a:pt x="34837" y="32579"/>
                </a:cubicBezTo>
                <a:lnTo>
                  <a:pt x="34877" y="32649"/>
                </a:lnTo>
                <a:cubicBezTo>
                  <a:pt x="35117" y="32989"/>
                  <a:pt x="35337" y="33309"/>
                  <a:pt x="35447" y="33648"/>
                </a:cubicBezTo>
                <a:cubicBezTo>
                  <a:pt x="35826" y="34837"/>
                  <a:pt x="35666" y="35607"/>
                  <a:pt x="34807" y="36566"/>
                </a:cubicBezTo>
                <a:cubicBezTo>
                  <a:pt x="33858" y="37635"/>
                  <a:pt x="32230" y="38374"/>
                  <a:pt x="30701" y="38444"/>
                </a:cubicBezTo>
                <a:lnTo>
                  <a:pt x="30601" y="38504"/>
                </a:lnTo>
                <a:cubicBezTo>
                  <a:pt x="32180" y="38454"/>
                  <a:pt x="33868" y="37705"/>
                  <a:pt x="34847" y="36606"/>
                </a:cubicBezTo>
                <a:cubicBezTo>
                  <a:pt x="35726" y="35617"/>
                  <a:pt x="35896" y="34837"/>
                  <a:pt x="35506" y="33618"/>
                </a:cubicBezTo>
                <a:cubicBezTo>
                  <a:pt x="35397" y="33279"/>
                  <a:pt x="35167" y="32959"/>
                  <a:pt x="34927" y="32609"/>
                </a:cubicBezTo>
                <a:lnTo>
                  <a:pt x="34857" y="32510"/>
                </a:lnTo>
                <a:close/>
                <a:moveTo>
                  <a:pt x="15666" y="35936"/>
                </a:moveTo>
                <a:cubicBezTo>
                  <a:pt x="15666" y="36096"/>
                  <a:pt x="15666" y="36246"/>
                  <a:pt x="15666" y="36406"/>
                </a:cubicBezTo>
                <a:cubicBezTo>
                  <a:pt x="15685" y="36925"/>
                  <a:pt x="15795" y="37435"/>
                  <a:pt x="16005" y="37904"/>
                </a:cubicBezTo>
                <a:cubicBezTo>
                  <a:pt x="16235" y="38384"/>
                  <a:pt x="16565" y="38634"/>
                  <a:pt x="16974" y="38634"/>
                </a:cubicBezTo>
                <a:lnTo>
                  <a:pt x="17054" y="38634"/>
                </a:lnTo>
                <a:cubicBezTo>
                  <a:pt x="17394" y="38604"/>
                  <a:pt x="17734" y="38504"/>
                  <a:pt x="18033" y="38334"/>
                </a:cubicBezTo>
                <a:lnTo>
                  <a:pt x="17983" y="38304"/>
                </a:lnTo>
                <a:cubicBezTo>
                  <a:pt x="17694" y="38464"/>
                  <a:pt x="17374" y="38554"/>
                  <a:pt x="17054" y="38584"/>
                </a:cubicBezTo>
                <a:lnTo>
                  <a:pt x="17044" y="38584"/>
                </a:lnTo>
                <a:cubicBezTo>
                  <a:pt x="17019" y="38586"/>
                  <a:pt x="16995" y="38587"/>
                  <a:pt x="16970" y="38587"/>
                </a:cubicBezTo>
                <a:cubicBezTo>
                  <a:pt x="16124" y="38587"/>
                  <a:pt x="15764" y="37416"/>
                  <a:pt x="15715" y="36406"/>
                </a:cubicBezTo>
                <a:lnTo>
                  <a:pt x="15715" y="35996"/>
                </a:lnTo>
                <a:cubicBezTo>
                  <a:pt x="15705" y="35976"/>
                  <a:pt x="15685" y="35956"/>
                  <a:pt x="15666" y="35936"/>
                </a:cubicBezTo>
                <a:close/>
                <a:moveTo>
                  <a:pt x="34967" y="32080"/>
                </a:moveTo>
                <a:lnTo>
                  <a:pt x="34947" y="32180"/>
                </a:lnTo>
                <a:cubicBezTo>
                  <a:pt x="35097" y="32440"/>
                  <a:pt x="35257" y="32689"/>
                  <a:pt x="35437" y="32929"/>
                </a:cubicBezTo>
                <a:cubicBezTo>
                  <a:pt x="35656" y="33219"/>
                  <a:pt x="35846" y="33539"/>
                  <a:pt x="35996" y="33878"/>
                </a:cubicBezTo>
                <a:cubicBezTo>
                  <a:pt x="36466" y="35127"/>
                  <a:pt x="36326" y="35936"/>
                  <a:pt x="35467" y="36955"/>
                </a:cubicBezTo>
                <a:cubicBezTo>
                  <a:pt x="34438" y="38194"/>
                  <a:pt x="32519" y="39053"/>
                  <a:pt x="30811" y="39053"/>
                </a:cubicBezTo>
                <a:cubicBezTo>
                  <a:pt x="30691" y="39053"/>
                  <a:pt x="30581" y="39053"/>
                  <a:pt x="30461" y="39043"/>
                </a:cubicBezTo>
                <a:cubicBezTo>
                  <a:pt x="30271" y="39033"/>
                  <a:pt x="30072" y="39013"/>
                  <a:pt x="29882" y="38983"/>
                </a:cubicBezTo>
                <a:lnTo>
                  <a:pt x="29792" y="39033"/>
                </a:lnTo>
                <a:cubicBezTo>
                  <a:pt x="30012" y="39063"/>
                  <a:pt x="30232" y="39093"/>
                  <a:pt x="30461" y="39103"/>
                </a:cubicBezTo>
                <a:cubicBezTo>
                  <a:pt x="30571" y="39113"/>
                  <a:pt x="30691" y="39113"/>
                  <a:pt x="30811" y="39113"/>
                </a:cubicBezTo>
                <a:cubicBezTo>
                  <a:pt x="32559" y="39113"/>
                  <a:pt x="34457" y="38264"/>
                  <a:pt x="35516" y="36995"/>
                </a:cubicBezTo>
                <a:cubicBezTo>
                  <a:pt x="36396" y="35956"/>
                  <a:pt x="36535" y="35127"/>
                  <a:pt x="36056" y="33858"/>
                </a:cubicBezTo>
                <a:cubicBezTo>
                  <a:pt x="35906" y="33509"/>
                  <a:pt x="35716" y="33189"/>
                  <a:pt x="35486" y="32889"/>
                </a:cubicBezTo>
                <a:cubicBezTo>
                  <a:pt x="35297" y="32639"/>
                  <a:pt x="35127" y="32370"/>
                  <a:pt x="34977" y="32100"/>
                </a:cubicBezTo>
                <a:lnTo>
                  <a:pt x="34977" y="32090"/>
                </a:lnTo>
                <a:cubicBezTo>
                  <a:pt x="34977" y="32090"/>
                  <a:pt x="34967" y="32080"/>
                  <a:pt x="34967" y="32080"/>
                </a:cubicBezTo>
                <a:close/>
                <a:moveTo>
                  <a:pt x="15206" y="35247"/>
                </a:moveTo>
                <a:cubicBezTo>
                  <a:pt x="15086" y="35846"/>
                  <a:pt x="15046" y="36456"/>
                  <a:pt x="15066" y="37065"/>
                </a:cubicBezTo>
                <a:cubicBezTo>
                  <a:pt x="15176" y="38784"/>
                  <a:pt x="15865" y="39393"/>
                  <a:pt x="16475" y="39393"/>
                </a:cubicBezTo>
                <a:cubicBezTo>
                  <a:pt x="16525" y="39393"/>
                  <a:pt x="16585" y="39393"/>
                  <a:pt x="16635" y="39383"/>
                </a:cubicBezTo>
                <a:cubicBezTo>
                  <a:pt x="17284" y="39293"/>
                  <a:pt x="17773" y="38983"/>
                  <a:pt x="18293" y="38524"/>
                </a:cubicBezTo>
                <a:cubicBezTo>
                  <a:pt x="18283" y="38514"/>
                  <a:pt x="18263" y="38504"/>
                  <a:pt x="18253" y="38494"/>
                </a:cubicBezTo>
                <a:cubicBezTo>
                  <a:pt x="17744" y="38933"/>
                  <a:pt x="17264" y="39243"/>
                  <a:pt x="16625" y="39333"/>
                </a:cubicBezTo>
                <a:lnTo>
                  <a:pt x="16625" y="39323"/>
                </a:lnTo>
                <a:cubicBezTo>
                  <a:pt x="16575" y="39333"/>
                  <a:pt x="16525" y="39333"/>
                  <a:pt x="16475" y="39343"/>
                </a:cubicBezTo>
                <a:cubicBezTo>
                  <a:pt x="15895" y="39343"/>
                  <a:pt x="15226" y="38744"/>
                  <a:pt x="15126" y="37065"/>
                </a:cubicBezTo>
                <a:cubicBezTo>
                  <a:pt x="15096" y="36476"/>
                  <a:pt x="15146" y="35886"/>
                  <a:pt x="15246" y="35317"/>
                </a:cubicBezTo>
                <a:cubicBezTo>
                  <a:pt x="15236" y="35287"/>
                  <a:pt x="15216" y="35267"/>
                  <a:pt x="15206" y="35247"/>
                </a:cubicBezTo>
                <a:close/>
                <a:moveTo>
                  <a:pt x="35227" y="29003"/>
                </a:moveTo>
                <a:lnTo>
                  <a:pt x="35227" y="29093"/>
                </a:lnTo>
                <a:cubicBezTo>
                  <a:pt x="35516" y="29343"/>
                  <a:pt x="35786" y="29582"/>
                  <a:pt x="36036" y="29832"/>
                </a:cubicBezTo>
                <a:cubicBezTo>
                  <a:pt x="36236" y="30022"/>
                  <a:pt x="36316" y="30192"/>
                  <a:pt x="36316" y="30362"/>
                </a:cubicBezTo>
                <a:cubicBezTo>
                  <a:pt x="36306" y="30651"/>
                  <a:pt x="35996" y="30921"/>
                  <a:pt x="35656" y="31201"/>
                </a:cubicBezTo>
                <a:cubicBezTo>
                  <a:pt x="35217" y="31560"/>
                  <a:pt x="35137" y="31740"/>
                  <a:pt x="35417" y="32300"/>
                </a:cubicBezTo>
                <a:cubicBezTo>
                  <a:pt x="35586" y="32609"/>
                  <a:pt x="35776" y="32909"/>
                  <a:pt x="35996" y="33189"/>
                </a:cubicBezTo>
                <a:cubicBezTo>
                  <a:pt x="36216" y="33469"/>
                  <a:pt x="36406" y="33768"/>
                  <a:pt x="36555" y="34088"/>
                </a:cubicBezTo>
                <a:cubicBezTo>
                  <a:pt x="37045" y="35237"/>
                  <a:pt x="37125" y="36096"/>
                  <a:pt x="36146" y="37325"/>
                </a:cubicBezTo>
                <a:cubicBezTo>
                  <a:pt x="35067" y="38684"/>
                  <a:pt x="33019" y="39633"/>
                  <a:pt x="31181" y="39633"/>
                </a:cubicBezTo>
                <a:lnTo>
                  <a:pt x="30891" y="39633"/>
                </a:lnTo>
                <a:cubicBezTo>
                  <a:pt x="30291" y="39593"/>
                  <a:pt x="29702" y="39513"/>
                  <a:pt x="29113" y="39383"/>
                </a:cubicBezTo>
                <a:cubicBezTo>
                  <a:pt x="29093" y="39393"/>
                  <a:pt x="29053" y="39413"/>
                  <a:pt x="29023" y="39433"/>
                </a:cubicBezTo>
                <a:cubicBezTo>
                  <a:pt x="29632" y="39573"/>
                  <a:pt x="30262" y="39663"/>
                  <a:pt x="30891" y="39693"/>
                </a:cubicBezTo>
                <a:cubicBezTo>
                  <a:pt x="30991" y="39703"/>
                  <a:pt x="31091" y="39703"/>
                  <a:pt x="31191" y="39703"/>
                </a:cubicBezTo>
                <a:cubicBezTo>
                  <a:pt x="33049" y="39703"/>
                  <a:pt x="35107" y="38744"/>
                  <a:pt x="36196" y="37365"/>
                </a:cubicBezTo>
                <a:cubicBezTo>
                  <a:pt x="37195" y="36116"/>
                  <a:pt x="37105" y="35207"/>
                  <a:pt x="36625" y="34068"/>
                </a:cubicBezTo>
                <a:cubicBezTo>
                  <a:pt x="36466" y="33738"/>
                  <a:pt x="36276" y="33439"/>
                  <a:pt x="36056" y="33149"/>
                </a:cubicBezTo>
                <a:cubicBezTo>
                  <a:pt x="35846" y="32869"/>
                  <a:pt x="35646" y="32579"/>
                  <a:pt x="35477" y="32270"/>
                </a:cubicBezTo>
                <a:cubicBezTo>
                  <a:pt x="35217" y="31750"/>
                  <a:pt x="35287" y="31590"/>
                  <a:pt x="35706" y="31251"/>
                </a:cubicBezTo>
                <a:cubicBezTo>
                  <a:pt x="36056" y="30961"/>
                  <a:pt x="36376" y="30681"/>
                  <a:pt x="36386" y="30362"/>
                </a:cubicBezTo>
                <a:cubicBezTo>
                  <a:pt x="36396" y="30172"/>
                  <a:pt x="36296" y="29982"/>
                  <a:pt x="36096" y="29782"/>
                </a:cubicBezTo>
                <a:cubicBezTo>
                  <a:pt x="35826" y="29522"/>
                  <a:pt x="35536" y="29263"/>
                  <a:pt x="35227" y="29003"/>
                </a:cubicBezTo>
                <a:close/>
                <a:moveTo>
                  <a:pt x="14826" y="34558"/>
                </a:moveTo>
                <a:lnTo>
                  <a:pt x="14816" y="34598"/>
                </a:lnTo>
                <a:cubicBezTo>
                  <a:pt x="14607" y="35627"/>
                  <a:pt x="14387" y="36706"/>
                  <a:pt x="14467" y="37715"/>
                </a:cubicBezTo>
                <a:cubicBezTo>
                  <a:pt x="14557" y="38893"/>
                  <a:pt x="15006" y="40152"/>
                  <a:pt x="15985" y="40152"/>
                </a:cubicBezTo>
                <a:cubicBezTo>
                  <a:pt x="16065" y="40152"/>
                  <a:pt x="16145" y="40142"/>
                  <a:pt x="16215" y="40132"/>
                </a:cubicBezTo>
                <a:cubicBezTo>
                  <a:pt x="17134" y="39952"/>
                  <a:pt x="17744" y="39383"/>
                  <a:pt x="18473" y="38644"/>
                </a:cubicBezTo>
                <a:lnTo>
                  <a:pt x="18423" y="38604"/>
                </a:lnTo>
                <a:cubicBezTo>
                  <a:pt x="17694" y="39333"/>
                  <a:pt x="17094" y="39902"/>
                  <a:pt x="16205" y="40072"/>
                </a:cubicBezTo>
                <a:cubicBezTo>
                  <a:pt x="16135" y="40082"/>
                  <a:pt x="16055" y="40092"/>
                  <a:pt x="15985" y="40092"/>
                </a:cubicBezTo>
                <a:cubicBezTo>
                  <a:pt x="15046" y="40092"/>
                  <a:pt x="14617" y="38863"/>
                  <a:pt x="14527" y="37715"/>
                </a:cubicBezTo>
                <a:cubicBezTo>
                  <a:pt x="14447" y="36715"/>
                  <a:pt x="14666" y="35657"/>
                  <a:pt x="14866" y="34637"/>
                </a:cubicBezTo>
                <a:cubicBezTo>
                  <a:pt x="14856" y="34608"/>
                  <a:pt x="14846" y="34578"/>
                  <a:pt x="14826" y="34558"/>
                </a:cubicBezTo>
                <a:close/>
                <a:moveTo>
                  <a:pt x="35187" y="28583"/>
                </a:moveTo>
                <a:cubicBezTo>
                  <a:pt x="35197" y="28613"/>
                  <a:pt x="35197" y="28643"/>
                  <a:pt x="35197" y="28673"/>
                </a:cubicBezTo>
                <a:cubicBezTo>
                  <a:pt x="35696" y="29083"/>
                  <a:pt x="36166" y="29472"/>
                  <a:pt x="36595" y="29882"/>
                </a:cubicBezTo>
                <a:cubicBezTo>
                  <a:pt x="36815" y="30082"/>
                  <a:pt x="36915" y="30262"/>
                  <a:pt x="36905" y="30441"/>
                </a:cubicBezTo>
                <a:cubicBezTo>
                  <a:pt x="36885" y="30721"/>
                  <a:pt x="36625" y="30991"/>
                  <a:pt x="36196" y="31321"/>
                </a:cubicBezTo>
                <a:cubicBezTo>
                  <a:pt x="35746" y="31680"/>
                  <a:pt x="35606" y="31860"/>
                  <a:pt x="35906" y="32460"/>
                </a:cubicBezTo>
                <a:cubicBezTo>
                  <a:pt x="36086" y="32809"/>
                  <a:pt x="36306" y="33139"/>
                  <a:pt x="36555" y="33449"/>
                </a:cubicBezTo>
                <a:cubicBezTo>
                  <a:pt x="36765" y="33718"/>
                  <a:pt x="36955" y="34008"/>
                  <a:pt x="37115" y="34308"/>
                </a:cubicBezTo>
                <a:cubicBezTo>
                  <a:pt x="37684" y="35497"/>
                  <a:pt x="37794" y="36396"/>
                  <a:pt x="36805" y="37695"/>
                </a:cubicBezTo>
                <a:cubicBezTo>
                  <a:pt x="35683" y="39182"/>
                  <a:pt x="33528" y="40217"/>
                  <a:pt x="31554" y="40217"/>
                </a:cubicBezTo>
                <a:cubicBezTo>
                  <a:pt x="31472" y="40217"/>
                  <a:pt x="31391" y="40216"/>
                  <a:pt x="31311" y="40212"/>
                </a:cubicBezTo>
                <a:cubicBezTo>
                  <a:pt x="30311" y="40172"/>
                  <a:pt x="29332" y="39992"/>
                  <a:pt x="28373" y="39703"/>
                </a:cubicBezTo>
                <a:cubicBezTo>
                  <a:pt x="28343" y="39713"/>
                  <a:pt x="28303" y="39733"/>
                  <a:pt x="28273" y="39743"/>
                </a:cubicBezTo>
                <a:cubicBezTo>
                  <a:pt x="29252" y="40052"/>
                  <a:pt x="30271" y="40242"/>
                  <a:pt x="31311" y="40282"/>
                </a:cubicBezTo>
                <a:cubicBezTo>
                  <a:pt x="31399" y="40286"/>
                  <a:pt x="31488" y="40289"/>
                  <a:pt x="31577" y="40289"/>
                </a:cubicBezTo>
                <a:cubicBezTo>
                  <a:pt x="33565" y="40289"/>
                  <a:pt x="35737" y="39236"/>
                  <a:pt x="36865" y="37735"/>
                </a:cubicBezTo>
                <a:cubicBezTo>
                  <a:pt x="37874" y="36406"/>
                  <a:pt x="37754" y="35497"/>
                  <a:pt x="37175" y="34278"/>
                </a:cubicBezTo>
                <a:cubicBezTo>
                  <a:pt x="37015" y="33968"/>
                  <a:pt x="36825" y="33678"/>
                  <a:pt x="36615" y="33409"/>
                </a:cubicBezTo>
                <a:cubicBezTo>
                  <a:pt x="36366" y="33099"/>
                  <a:pt x="36156" y="32769"/>
                  <a:pt x="35966" y="32430"/>
                </a:cubicBezTo>
                <a:cubicBezTo>
                  <a:pt x="35706" y="31880"/>
                  <a:pt x="35806" y="31720"/>
                  <a:pt x="36246" y="31381"/>
                </a:cubicBezTo>
                <a:cubicBezTo>
                  <a:pt x="36685" y="31031"/>
                  <a:pt x="36965" y="30761"/>
                  <a:pt x="36975" y="30451"/>
                </a:cubicBezTo>
                <a:cubicBezTo>
                  <a:pt x="36985" y="30252"/>
                  <a:pt x="36875" y="30042"/>
                  <a:pt x="36645" y="29832"/>
                </a:cubicBezTo>
                <a:cubicBezTo>
                  <a:pt x="36196" y="29402"/>
                  <a:pt x="35716" y="29003"/>
                  <a:pt x="35187" y="28583"/>
                </a:cubicBezTo>
                <a:close/>
                <a:moveTo>
                  <a:pt x="35137" y="28174"/>
                </a:moveTo>
                <a:lnTo>
                  <a:pt x="35147" y="28284"/>
                </a:lnTo>
                <a:cubicBezTo>
                  <a:pt x="35866" y="28843"/>
                  <a:pt x="36535" y="29373"/>
                  <a:pt x="37145" y="29922"/>
                </a:cubicBezTo>
                <a:cubicBezTo>
                  <a:pt x="37385" y="30142"/>
                  <a:pt x="37505" y="30342"/>
                  <a:pt x="37495" y="30531"/>
                </a:cubicBezTo>
                <a:cubicBezTo>
                  <a:pt x="37485" y="30831"/>
                  <a:pt x="37185" y="31121"/>
                  <a:pt x="36745" y="31451"/>
                </a:cubicBezTo>
                <a:cubicBezTo>
                  <a:pt x="36246" y="31820"/>
                  <a:pt x="36096" y="32010"/>
                  <a:pt x="36396" y="32629"/>
                </a:cubicBezTo>
                <a:cubicBezTo>
                  <a:pt x="36595" y="33019"/>
                  <a:pt x="36835" y="33379"/>
                  <a:pt x="37115" y="33708"/>
                </a:cubicBezTo>
                <a:cubicBezTo>
                  <a:pt x="37315" y="33968"/>
                  <a:pt x="37505" y="34238"/>
                  <a:pt x="37664" y="34528"/>
                </a:cubicBezTo>
                <a:cubicBezTo>
                  <a:pt x="38314" y="35766"/>
                  <a:pt x="38474" y="36696"/>
                  <a:pt x="37475" y="38074"/>
                </a:cubicBezTo>
                <a:cubicBezTo>
                  <a:pt x="36301" y="39685"/>
                  <a:pt x="34015" y="40815"/>
                  <a:pt x="31917" y="40815"/>
                </a:cubicBezTo>
                <a:cubicBezTo>
                  <a:pt x="31855" y="40815"/>
                  <a:pt x="31792" y="40814"/>
                  <a:pt x="31730" y="40812"/>
                </a:cubicBezTo>
                <a:cubicBezTo>
                  <a:pt x="30341" y="40752"/>
                  <a:pt x="28963" y="40462"/>
                  <a:pt x="27674" y="39942"/>
                </a:cubicBezTo>
                <a:lnTo>
                  <a:pt x="27554" y="39982"/>
                </a:lnTo>
                <a:lnTo>
                  <a:pt x="27564" y="39982"/>
                </a:lnTo>
                <a:cubicBezTo>
                  <a:pt x="28883" y="40522"/>
                  <a:pt x="30291" y="40822"/>
                  <a:pt x="31720" y="40882"/>
                </a:cubicBezTo>
                <a:lnTo>
                  <a:pt x="31920" y="40882"/>
                </a:lnTo>
                <a:cubicBezTo>
                  <a:pt x="34038" y="40882"/>
                  <a:pt x="36346" y="39743"/>
                  <a:pt x="37525" y="38114"/>
                </a:cubicBezTo>
                <a:cubicBezTo>
                  <a:pt x="38544" y="36715"/>
                  <a:pt x="38384" y="35756"/>
                  <a:pt x="37724" y="34488"/>
                </a:cubicBezTo>
                <a:cubicBezTo>
                  <a:pt x="37565" y="34198"/>
                  <a:pt x="37375" y="33928"/>
                  <a:pt x="37165" y="33668"/>
                </a:cubicBezTo>
                <a:cubicBezTo>
                  <a:pt x="36895" y="33339"/>
                  <a:pt x="36655" y="32979"/>
                  <a:pt x="36456" y="32599"/>
                </a:cubicBezTo>
                <a:cubicBezTo>
                  <a:pt x="36176" y="32010"/>
                  <a:pt x="36326" y="31850"/>
                  <a:pt x="36785" y="31510"/>
                </a:cubicBezTo>
                <a:cubicBezTo>
                  <a:pt x="37235" y="31161"/>
                  <a:pt x="37545" y="30871"/>
                  <a:pt x="37565" y="30541"/>
                </a:cubicBezTo>
                <a:cubicBezTo>
                  <a:pt x="37574" y="30322"/>
                  <a:pt x="37455" y="30102"/>
                  <a:pt x="37195" y="29872"/>
                </a:cubicBezTo>
                <a:cubicBezTo>
                  <a:pt x="36565" y="29303"/>
                  <a:pt x="35876" y="28753"/>
                  <a:pt x="35137" y="28174"/>
                </a:cubicBezTo>
                <a:close/>
                <a:moveTo>
                  <a:pt x="14497" y="33858"/>
                </a:moveTo>
                <a:cubicBezTo>
                  <a:pt x="14477" y="33948"/>
                  <a:pt x="14457" y="34038"/>
                  <a:pt x="14437" y="34118"/>
                </a:cubicBezTo>
                <a:cubicBezTo>
                  <a:pt x="14367" y="34378"/>
                  <a:pt x="14297" y="34647"/>
                  <a:pt x="14247" y="34917"/>
                </a:cubicBezTo>
                <a:cubicBezTo>
                  <a:pt x="14027" y="35946"/>
                  <a:pt x="13757" y="37225"/>
                  <a:pt x="13857" y="38374"/>
                </a:cubicBezTo>
                <a:cubicBezTo>
                  <a:pt x="13967" y="39603"/>
                  <a:pt x="14457" y="40921"/>
                  <a:pt x="15486" y="40921"/>
                </a:cubicBezTo>
                <a:cubicBezTo>
                  <a:pt x="15586" y="40911"/>
                  <a:pt x="15685" y="40902"/>
                  <a:pt x="15795" y="40882"/>
                </a:cubicBezTo>
                <a:cubicBezTo>
                  <a:pt x="16814" y="40652"/>
                  <a:pt x="17464" y="39952"/>
                  <a:pt x="18293" y="39073"/>
                </a:cubicBezTo>
                <a:lnTo>
                  <a:pt x="18613" y="38734"/>
                </a:lnTo>
                <a:lnTo>
                  <a:pt x="18553" y="38704"/>
                </a:lnTo>
                <a:cubicBezTo>
                  <a:pt x="18453" y="38813"/>
                  <a:pt x="18343" y="38923"/>
                  <a:pt x="18243" y="39033"/>
                </a:cubicBezTo>
                <a:cubicBezTo>
                  <a:pt x="17434" y="39902"/>
                  <a:pt x="16784" y="40592"/>
                  <a:pt x="15785" y="40822"/>
                </a:cubicBezTo>
                <a:cubicBezTo>
                  <a:pt x="15685" y="40842"/>
                  <a:pt x="15586" y="40852"/>
                  <a:pt x="15486" y="40852"/>
                </a:cubicBezTo>
                <a:cubicBezTo>
                  <a:pt x="14497" y="40852"/>
                  <a:pt x="14027" y="39573"/>
                  <a:pt x="13917" y="38364"/>
                </a:cubicBezTo>
                <a:cubicBezTo>
                  <a:pt x="13817" y="37225"/>
                  <a:pt x="14087" y="35956"/>
                  <a:pt x="14307" y="34927"/>
                </a:cubicBezTo>
                <a:cubicBezTo>
                  <a:pt x="14357" y="34657"/>
                  <a:pt x="14427" y="34398"/>
                  <a:pt x="14497" y="34138"/>
                </a:cubicBezTo>
                <a:cubicBezTo>
                  <a:pt x="14507" y="34078"/>
                  <a:pt x="14527" y="34018"/>
                  <a:pt x="14537" y="33958"/>
                </a:cubicBezTo>
                <a:cubicBezTo>
                  <a:pt x="14527" y="33918"/>
                  <a:pt x="14507" y="33888"/>
                  <a:pt x="14497" y="33858"/>
                </a:cubicBezTo>
                <a:close/>
                <a:moveTo>
                  <a:pt x="35077" y="27774"/>
                </a:moveTo>
                <a:lnTo>
                  <a:pt x="35077" y="27774"/>
                </a:lnTo>
                <a:cubicBezTo>
                  <a:pt x="35087" y="27804"/>
                  <a:pt x="35097" y="27844"/>
                  <a:pt x="35097" y="27884"/>
                </a:cubicBezTo>
                <a:lnTo>
                  <a:pt x="35676" y="28333"/>
                </a:lnTo>
                <a:cubicBezTo>
                  <a:pt x="36396" y="28893"/>
                  <a:pt x="37085" y="29422"/>
                  <a:pt x="37714" y="29972"/>
                </a:cubicBezTo>
                <a:cubicBezTo>
                  <a:pt x="37974" y="30202"/>
                  <a:pt x="38094" y="30422"/>
                  <a:pt x="38084" y="30621"/>
                </a:cubicBezTo>
                <a:cubicBezTo>
                  <a:pt x="38074" y="30961"/>
                  <a:pt x="37694" y="31281"/>
                  <a:pt x="37285" y="31570"/>
                </a:cubicBezTo>
                <a:cubicBezTo>
                  <a:pt x="36765" y="31940"/>
                  <a:pt x="36575" y="32120"/>
                  <a:pt x="36885" y="32799"/>
                </a:cubicBezTo>
                <a:cubicBezTo>
                  <a:pt x="37105" y="33219"/>
                  <a:pt x="37365" y="33608"/>
                  <a:pt x="37674" y="33968"/>
                </a:cubicBezTo>
                <a:cubicBezTo>
                  <a:pt x="37874" y="34218"/>
                  <a:pt x="38054" y="34468"/>
                  <a:pt x="38224" y="34747"/>
                </a:cubicBezTo>
                <a:cubicBezTo>
                  <a:pt x="38963" y="36056"/>
                  <a:pt x="39153" y="36995"/>
                  <a:pt x="38144" y="38444"/>
                </a:cubicBezTo>
                <a:cubicBezTo>
                  <a:pt x="36955" y="40162"/>
                  <a:pt x="34497" y="41401"/>
                  <a:pt x="32300" y="41401"/>
                </a:cubicBezTo>
                <a:lnTo>
                  <a:pt x="32150" y="41401"/>
                </a:lnTo>
                <a:cubicBezTo>
                  <a:pt x="30361" y="41351"/>
                  <a:pt x="28603" y="40921"/>
                  <a:pt x="27005" y="40132"/>
                </a:cubicBezTo>
                <a:lnTo>
                  <a:pt x="26895" y="40162"/>
                </a:lnTo>
                <a:cubicBezTo>
                  <a:pt x="28533" y="40981"/>
                  <a:pt x="30321" y="41431"/>
                  <a:pt x="32150" y="41481"/>
                </a:cubicBezTo>
                <a:cubicBezTo>
                  <a:pt x="32201" y="41482"/>
                  <a:pt x="32252" y="41483"/>
                  <a:pt x="32303" y="41483"/>
                </a:cubicBezTo>
                <a:cubicBezTo>
                  <a:pt x="34523" y="41483"/>
                  <a:pt x="37003" y="40222"/>
                  <a:pt x="38214" y="38494"/>
                </a:cubicBezTo>
                <a:cubicBezTo>
                  <a:pt x="39243" y="37015"/>
                  <a:pt x="39033" y="36016"/>
                  <a:pt x="38294" y="34707"/>
                </a:cubicBezTo>
                <a:cubicBezTo>
                  <a:pt x="38124" y="34428"/>
                  <a:pt x="37944" y="34168"/>
                  <a:pt x="37734" y="33918"/>
                </a:cubicBezTo>
                <a:cubicBezTo>
                  <a:pt x="37435" y="33569"/>
                  <a:pt x="37175" y="33179"/>
                  <a:pt x="36965" y="32769"/>
                </a:cubicBezTo>
                <a:cubicBezTo>
                  <a:pt x="36675" y="32150"/>
                  <a:pt x="36815" y="32010"/>
                  <a:pt x="37335" y="31630"/>
                </a:cubicBezTo>
                <a:cubicBezTo>
                  <a:pt x="37824" y="31281"/>
                  <a:pt x="38154" y="30971"/>
                  <a:pt x="38164" y="30631"/>
                </a:cubicBezTo>
                <a:cubicBezTo>
                  <a:pt x="38174" y="30392"/>
                  <a:pt x="38044" y="30162"/>
                  <a:pt x="37764" y="29912"/>
                </a:cubicBezTo>
                <a:cubicBezTo>
                  <a:pt x="37135" y="29363"/>
                  <a:pt x="36446" y="28833"/>
                  <a:pt x="35726" y="28274"/>
                </a:cubicBezTo>
                <a:cubicBezTo>
                  <a:pt x="35516" y="28104"/>
                  <a:pt x="35297" y="27944"/>
                  <a:pt x="35077" y="27774"/>
                </a:cubicBezTo>
                <a:close/>
                <a:moveTo>
                  <a:pt x="14187" y="33029"/>
                </a:moveTo>
                <a:cubicBezTo>
                  <a:pt x="14117" y="33519"/>
                  <a:pt x="14007" y="34018"/>
                  <a:pt x="13867" y="34498"/>
                </a:cubicBezTo>
                <a:cubicBezTo>
                  <a:pt x="13787" y="34777"/>
                  <a:pt x="13707" y="35077"/>
                  <a:pt x="13647" y="35367"/>
                </a:cubicBezTo>
                <a:cubicBezTo>
                  <a:pt x="13388" y="36576"/>
                  <a:pt x="13138" y="37844"/>
                  <a:pt x="13258" y="39033"/>
                </a:cubicBezTo>
                <a:cubicBezTo>
                  <a:pt x="13388" y="40312"/>
                  <a:pt x="13917" y="41681"/>
                  <a:pt x="14996" y="41681"/>
                </a:cubicBezTo>
                <a:cubicBezTo>
                  <a:pt x="15126" y="41681"/>
                  <a:pt x="15256" y="41671"/>
                  <a:pt x="15376" y="41631"/>
                </a:cubicBezTo>
                <a:cubicBezTo>
                  <a:pt x="16465" y="41351"/>
                  <a:pt x="17174" y="40552"/>
                  <a:pt x="17993" y="39633"/>
                </a:cubicBezTo>
                <a:cubicBezTo>
                  <a:pt x="18223" y="39373"/>
                  <a:pt x="18473" y="39093"/>
                  <a:pt x="18743" y="38823"/>
                </a:cubicBezTo>
                <a:lnTo>
                  <a:pt x="18683" y="38784"/>
                </a:lnTo>
                <a:cubicBezTo>
                  <a:pt x="18423" y="39053"/>
                  <a:pt x="18183" y="39323"/>
                  <a:pt x="17943" y="39603"/>
                </a:cubicBezTo>
                <a:cubicBezTo>
                  <a:pt x="17134" y="40512"/>
                  <a:pt x="16435" y="41291"/>
                  <a:pt x="15366" y="41571"/>
                </a:cubicBezTo>
                <a:cubicBezTo>
                  <a:pt x="15246" y="41611"/>
                  <a:pt x="15126" y="41621"/>
                  <a:pt x="14996" y="41621"/>
                </a:cubicBezTo>
                <a:cubicBezTo>
                  <a:pt x="13957" y="41621"/>
                  <a:pt x="13448" y="40272"/>
                  <a:pt x="13328" y="39023"/>
                </a:cubicBezTo>
                <a:cubicBezTo>
                  <a:pt x="13208" y="37854"/>
                  <a:pt x="13448" y="36586"/>
                  <a:pt x="13707" y="35387"/>
                </a:cubicBezTo>
                <a:cubicBezTo>
                  <a:pt x="13777" y="35087"/>
                  <a:pt x="13847" y="34797"/>
                  <a:pt x="13927" y="34518"/>
                </a:cubicBezTo>
                <a:cubicBezTo>
                  <a:pt x="14057" y="34068"/>
                  <a:pt x="14157" y="33618"/>
                  <a:pt x="14227" y="33159"/>
                </a:cubicBezTo>
                <a:cubicBezTo>
                  <a:pt x="14217" y="33119"/>
                  <a:pt x="14197" y="33069"/>
                  <a:pt x="14187" y="33029"/>
                </a:cubicBezTo>
                <a:close/>
                <a:moveTo>
                  <a:pt x="34997" y="27354"/>
                </a:moveTo>
                <a:lnTo>
                  <a:pt x="34997" y="27354"/>
                </a:lnTo>
                <a:cubicBezTo>
                  <a:pt x="35007" y="27404"/>
                  <a:pt x="35017" y="27444"/>
                  <a:pt x="35027" y="27484"/>
                </a:cubicBezTo>
                <a:cubicBezTo>
                  <a:pt x="35457" y="27824"/>
                  <a:pt x="35886" y="28144"/>
                  <a:pt x="36296" y="28463"/>
                </a:cubicBezTo>
                <a:cubicBezTo>
                  <a:pt x="36985" y="28993"/>
                  <a:pt x="37644" y="29492"/>
                  <a:pt x="38274" y="30032"/>
                </a:cubicBezTo>
                <a:cubicBezTo>
                  <a:pt x="38554" y="30272"/>
                  <a:pt x="38693" y="30501"/>
                  <a:pt x="38683" y="30721"/>
                </a:cubicBezTo>
                <a:cubicBezTo>
                  <a:pt x="38663" y="31081"/>
                  <a:pt x="38264" y="31411"/>
                  <a:pt x="37834" y="31710"/>
                </a:cubicBezTo>
                <a:cubicBezTo>
                  <a:pt x="37255" y="32110"/>
                  <a:pt x="37075" y="32290"/>
                  <a:pt x="37385" y="32979"/>
                </a:cubicBezTo>
                <a:cubicBezTo>
                  <a:pt x="37584" y="33419"/>
                  <a:pt x="37914" y="33828"/>
                  <a:pt x="38234" y="34228"/>
                </a:cubicBezTo>
                <a:cubicBezTo>
                  <a:pt x="38434" y="34468"/>
                  <a:pt x="38623" y="34707"/>
                  <a:pt x="38783" y="34967"/>
                </a:cubicBezTo>
                <a:cubicBezTo>
                  <a:pt x="39613" y="36336"/>
                  <a:pt x="39842" y="37295"/>
                  <a:pt x="38813" y="38833"/>
                </a:cubicBezTo>
                <a:cubicBezTo>
                  <a:pt x="37592" y="40665"/>
                  <a:pt x="35003" y="42001"/>
                  <a:pt x="32681" y="42001"/>
                </a:cubicBezTo>
                <a:cubicBezTo>
                  <a:pt x="32647" y="42001"/>
                  <a:pt x="32613" y="42001"/>
                  <a:pt x="32579" y="42000"/>
                </a:cubicBezTo>
                <a:cubicBezTo>
                  <a:pt x="30361" y="41960"/>
                  <a:pt x="28064" y="41311"/>
                  <a:pt x="26405" y="40262"/>
                </a:cubicBezTo>
                <a:cubicBezTo>
                  <a:pt x="26365" y="40272"/>
                  <a:pt x="26325" y="40272"/>
                  <a:pt x="26295" y="40292"/>
                </a:cubicBezTo>
                <a:cubicBezTo>
                  <a:pt x="27964" y="41371"/>
                  <a:pt x="30311" y="42040"/>
                  <a:pt x="32579" y="42080"/>
                </a:cubicBezTo>
                <a:lnTo>
                  <a:pt x="32689" y="42080"/>
                </a:lnTo>
                <a:cubicBezTo>
                  <a:pt x="35037" y="42080"/>
                  <a:pt x="37634" y="40732"/>
                  <a:pt x="38883" y="38883"/>
                </a:cubicBezTo>
                <a:cubicBezTo>
                  <a:pt x="39922" y="37315"/>
                  <a:pt x="39672" y="36286"/>
                  <a:pt x="38853" y="34927"/>
                </a:cubicBezTo>
                <a:cubicBezTo>
                  <a:pt x="38683" y="34667"/>
                  <a:pt x="38504" y="34418"/>
                  <a:pt x="38304" y="34178"/>
                </a:cubicBezTo>
                <a:cubicBezTo>
                  <a:pt x="37984" y="33788"/>
                  <a:pt x="37654" y="33379"/>
                  <a:pt x="37455" y="32949"/>
                </a:cubicBezTo>
                <a:cubicBezTo>
                  <a:pt x="37165" y="32310"/>
                  <a:pt x="37315" y="32160"/>
                  <a:pt x="37884" y="31770"/>
                </a:cubicBezTo>
                <a:cubicBezTo>
                  <a:pt x="38324" y="31461"/>
                  <a:pt x="38743" y="31121"/>
                  <a:pt x="38763" y="30721"/>
                </a:cubicBezTo>
                <a:cubicBezTo>
                  <a:pt x="38773" y="30481"/>
                  <a:pt x="38633" y="30232"/>
                  <a:pt x="38324" y="29962"/>
                </a:cubicBezTo>
                <a:cubicBezTo>
                  <a:pt x="37694" y="29432"/>
                  <a:pt x="37035" y="28923"/>
                  <a:pt x="36346" y="28393"/>
                </a:cubicBezTo>
                <a:cubicBezTo>
                  <a:pt x="35906" y="28064"/>
                  <a:pt x="35457" y="27724"/>
                  <a:pt x="34997" y="27354"/>
                </a:cubicBezTo>
                <a:close/>
                <a:moveTo>
                  <a:pt x="17354" y="41911"/>
                </a:moveTo>
                <a:cubicBezTo>
                  <a:pt x="17214" y="42100"/>
                  <a:pt x="17084" y="42260"/>
                  <a:pt x="16964" y="42400"/>
                </a:cubicBezTo>
                <a:cubicBezTo>
                  <a:pt x="16908" y="42463"/>
                  <a:pt x="16854" y="42528"/>
                  <a:pt x="16801" y="42594"/>
                </a:cubicBezTo>
                <a:lnTo>
                  <a:pt x="16801" y="42594"/>
                </a:lnTo>
                <a:cubicBezTo>
                  <a:pt x="16946" y="42404"/>
                  <a:pt x="17098" y="42217"/>
                  <a:pt x="17254" y="42030"/>
                </a:cubicBezTo>
                <a:lnTo>
                  <a:pt x="17354" y="41911"/>
                </a:lnTo>
                <a:close/>
                <a:moveTo>
                  <a:pt x="34897" y="26915"/>
                </a:moveTo>
                <a:lnTo>
                  <a:pt x="34897" y="26915"/>
                </a:lnTo>
                <a:cubicBezTo>
                  <a:pt x="34907" y="26955"/>
                  <a:pt x="34917" y="27005"/>
                  <a:pt x="34927" y="27045"/>
                </a:cubicBezTo>
                <a:lnTo>
                  <a:pt x="35037" y="27135"/>
                </a:lnTo>
                <a:cubicBezTo>
                  <a:pt x="35676" y="27644"/>
                  <a:pt x="36286" y="28114"/>
                  <a:pt x="36885" y="28563"/>
                </a:cubicBezTo>
                <a:cubicBezTo>
                  <a:pt x="37565" y="29073"/>
                  <a:pt x="38214" y="29562"/>
                  <a:pt x="38823" y="30072"/>
                </a:cubicBezTo>
                <a:cubicBezTo>
                  <a:pt x="39143" y="30342"/>
                  <a:pt x="39283" y="30581"/>
                  <a:pt x="39273" y="30811"/>
                </a:cubicBezTo>
                <a:cubicBezTo>
                  <a:pt x="39253" y="31191"/>
                  <a:pt x="38813" y="31540"/>
                  <a:pt x="38384" y="31830"/>
                </a:cubicBezTo>
                <a:cubicBezTo>
                  <a:pt x="37794" y="32230"/>
                  <a:pt x="37545" y="32400"/>
                  <a:pt x="37874" y="33149"/>
                </a:cubicBezTo>
                <a:cubicBezTo>
                  <a:pt x="38084" y="33628"/>
                  <a:pt x="38464" y="34088"/>
                  <a:pt x="38803" y="34488"/>
                </a:cubicBezTo>
                <a:cubicBezTo>
                  <a:pt x="38993" y="34717"/>
                  <a:pt x="39173" y="34947"/>
                  <a:pt x="39343" y="35197"/>
                </a:cubicBezTo>
                <a:cubicBezTo>
                  <a:pt x="40252" y="36586"/>
                  <a:pt x="40522" y="37605"/>
                  <a:pt x="39483" y="39213"/>
                </a:cubicBezTo>
                <a:cubicBezTo>
                  <a:pt x="38214" y="41171"/>
                  <a:pt x="35516" y="42590"/>
                  <a:pt x="33069" y="42590"/>
                </a:cubicBezTo>
                <a:lnTo>
                  <a:pt x="32999" y="42590"/>
                </a:lnTo>
                <a:cubicBezTo>
                  <a:pt x="30621" y="42570"/>
                  <a:pt x="28144" y="41871"/>
                  <a:pt x="26395" y="40722"/>
                </a:cubicBezTo>
                <a:cubicBezTo>
                  <a:pt x="26215" y="40602"/>
                  <a:pt x="26046" y="40482"/>
                  <a:pt x="25876" y="40342"/>
                </a:cubicBezTo>
                <a:lnTo>
                  <a:pt x="25756" y="40362"/>
                </a:lnTo>
                <a:cubicBezTo>
                  <a:pt x="25946" y="40522"/>
                  <a:pt x="26145" y="40672"/>
                  <a:pt x="26345" y="40792"/>
                </a:cubicBezTo>
                <a:cubicBezTo>
                  <a:pt x="28114" y="41951"/>
                  <a:pt x="30601" y="42650"/>
                  <a:pt x="32999" y="42680"/>
                </a:cubicBezTo>
                <a:lnTo>
                  <a:pt x="33069" y="42680"/>
                </a:lnTo>
                <a:cubicBezTo>
                  <a:pt x="35546" y="42680"/>
                  <a:pt x="38274" y="41241"/>
                  <a:pt x="39553" y="39253"/>
                </a:cubicBezTo>
                <a:cubicBezTo>
                  <a:pt x="40612" y="37615"/>
                  <a:pt x="40322" y="36546"/>
                  <a:pt x="39413" y="35147"/>
                </a:cubicBezTo>
                <a:cubicBezTo>
                  <a:pt x="39243" y="34897"/>
                  <a:pt x="39063" y="34667"/>
                  <a:pt x="38863" y="34438"/>
                </a:cubicBezTo>
                <a:cubicBezTo>
                  <a:pt x="38514" y="34018"/>
                  <a:pt x="38154" y="33578"/>
                  <a:pt x="37954" y="33119"/>
                </a:cubicBezTo>
                <a:cubicBezTo>
                  <a:pt x="37654" y="32430"/>
                  <a:pt x="37844" y="32300"/>
                  <a:pt x="38424" y="31900"/>
                </a:cubicBezTo>
                <a:cubicBezTo>
                  <a:pt x="38903" y="31580"/>
                  <a:pt x="39343" y="31231"/>
                  <a:pt x="39363" y="30821"/>
                </a:cubicBezTo>
                <a:cubicBezTo>
                  <a:pt x="39373" y="30551"/>
                  <a:pt x="39213" y="30292"/>
                  <a:pt x="38883" y="30012"/>
                </a:cubicBezTo>
                <a:cubicBezTo>
                  <a:pt x="38264" y="29492"/>
                  <a:pt x="37614" y="29013"/>
                  <a:pt x="36935" y="28493"/>
                </a:cubicBezTo>
                <a:cubicBezTo>
                  <a:pt x="36346" y="28044"/>
                  <a:pt x="35726" y="27584"/>
                  <a:pt x="35097" y="27075"/>
                </a:cubicBezTo>
                <a:lnTo>
                  <a:pt x="34897" y="26915"/>
                </a:lnTo>
                <a:close/>
                <a:moveTo>
                  <a:pt x="16994" y="42510"/>
                </a:moveTo>
                <a:cubicBezTo>
                  <a:pt x="16904" y="42630"/>
                  <a:pt x="16824" y="42730"/>
                  <a:pt x="16754" y="42830"/>
                </a:cubicBezTo>
                <a:cubicBezTo>
                  <a:pt x="16695" y="42890"/>
                  <a:pt x="16645" y="42960"/>
                  <a:pt x="16595" y="43029"/>
                </a:cubicBezTo>
                <a:cubicBezTo>
                  <a:pt x="16714" y="42850"/>
                  <a:pt x="16854" y="42680"/>
                  <a:pt x="16984" y="42510"/>
                </a:cubicBezTo>
                <a:close/>
                <a:moveTo>
                  <a:pt x="34757" y="26425"/>
                </a:moveTo>
                <a:lnTo>
                  <a:pt x="34757" y="26425"/>
                </a:lnTo>
                <a:cubicBezTo>
                  <a:pt x="34767" y="26485"/>
                  <a:pt x="34787" y="26535"/>
                  <a:pt x="34797" y="26585"/>
                </a:cubicBezTo>
                <a:cubicBezTo>
                  <a:pt x="34927" y="26685"/>
                  <a:pt x="35047" y="26785"/>
                  <a:pt x="35187" y="26895"/>
                </a:cubicBezTo>
                <a:lnTo>
                  <a:pt x="35377" y="27045"/>
                </a:lnTo>
                <a:cubicBezTo>
                  <a:pt x="36076" y="27624"/>
                  <a:pt x="36775" y="28144"/>
                  <a:pt x="37455" y="28643"/>
                </a:cubicBezTo>
                <a:cubicBezTo>
                  <a:pt x="38134" y="29143"/>
                  <a:pt x="38763" y="29622"/>
                  <a:pt x="39383" y="30122"/>
                </a:cubicBezTo>
                <a:cubicBezTo>
                  <a:pt x="39712" y="30402"/>
                  <a:pt x="39872" y="30651"/>
                  <a:pt x="39862" y="30901"/>
                </a:cubicBezTo>
                <a:cubicBezTo>
                  <a:pt x="39842" y="31221"/>
                  <a:pt x="39563" y="31530"/>
                  <a:pt x="38923" y="31960"/>
                </a:cubicBezTo>
                <a:lnTo>
                  <a:pt x="38903" y="31970"/>
                </a:lnTo>
                <a:cubicBezTo>
                  <a:pt x="38284" y="32370"/>
                  <a:pt x="38034" y="32539"/>
                  <a:pt x="38364" y="33319"/>
                </a:cubicBezTo>
                <a:cubicBezTo>
                  <a:pt x="38574" y="33828"/>
                  <a:pt x="38993" y="34308"/>
                  <a:pt x="39363" y="34737"/>
                </a:cubicBezTo>
                <a:cubicBezTo>
                  <a:pt x="39563" y="34977"/>
                  <a:pt x="39752" y="35197"/>
                  <a:pt x="39892" y="35407"/>
                </a:cubicBezTo>
                <a:cubicBezTo>
                  <a:pt x="40891" y="36855"/>
                  <a:pt x="41201" y="37894"/>
                  <a:pt x="40142" y="39583"/>
                </a:cubicBezTo>
                <a:cubicBezTo>
                  <a:pt x="38839" y="41670"/>
                  <a:pt x="36074" y="43181"/>
                  <a:pt x="33564" y="43181"/>
                </a:cubicBezTo>
                <a:cubicBezTo>
                  <a:pt x="33515" y="43181"/>
                  <a:pt x="33467" y="43180"/>
                  <a:pt x="33418" y="43179"/>
                </a:cubicBezTo>
                <a:cubicBezTo>
                  <a:pt x="30811" y="43129"/>
                  <a:pt x="28283" y="42420"/>
                  <a:pt x="26495" y="41251"/>
                </a:cubicBezTo>
                <a:cubicBezTo>
                  <a:pt x="26105" y="40991"/>
                  <a:pt x="25736" y="40702"/>
                  <a:pt x="25376" y="40402"/>
                </a:cubicBezTo>
                <a:lnTo>
                  <a:pt x="25246" y="40412"/>
                </a:lnTo>
                <a:cubicBezTo>
                  <a:pt x="25636" y="40742"/>
                  <a:pt x="26036" y="41041"/>
                  <a:pt x="26455" y="41321"/>
                </a:cubicBezTo>
                <a:cubicBezTo>
                  <a:pt x="28253" y="42500"/>
                  <a:pt x="30791" y="43209"/>
                  <a:pt x="33418" y="43269"/>
                </a:cubicBezTo>
                <a:cubicBezTo>
                  <a:pt x="33467" y="43270"/>
                  <a:pt x="33515" y="43271"/>
                  <a:pt x="33564" y="43271"/>
                </a:cubicBezTo>
                <a:cubicBezTo>
                  <a:pt x="36103" y="43271"/>
                  <a:pt x="38899" y="41740"/>
                  <a:pt x="40222" y="39633"/>
                </a:cubicBezTo>
                <a:cubicBezTo>
                  <a:pt x="41301" y="37904"/>
                  <a:pt x="40971" y="36805"/>
                  <a:pt x="39972" y="35357"/>
                </a:cubicBezTo>
                <a:cubicBezTo>
                  <a:pt x="39822" y="35147"/>
                  <a:pt x="39633" y="34927"/>
                  <a:pt x="39433" y="34687"/>
                </a:cubicBezTo>
                <a:cubicBezTo>
                  <a:pt x="39073" y="34258"/>
                  <a:pt x="38653" y="33788"/>
                  <a:pt x="38444" y="33289"/>
                </a:cubicBezTo>
                <a:cubicBezTo>
                  <a:pt x="38144" y="32579"/>
                  <a:pt x="38354" y="32440"/>
                  <a:pt x="38953" y="32040"/>
                </a:cubicBezTo>
                <a:lnTo>
                  <a:pt x="38963" y="32030"/>
                </a:lnTo>
                <a:cubicBezTo>
                  <a:pt x="39443" y="31720"/>
                  <a:pt x="39922" y="31341"/>
                  <a:pt x="39952" y="30901"/>
                </a:cubicBezTo>
                <a:cubicBezTo>
                  <a:pt x="39962" y="30621"/>
                  <a:pt x="39792" y="30352"/>
                  <a:pt x="39433" y="30052"/>
                </a:cubicBezTo>
                <a:cubicBezTo>
                  <a:pt x="38813" y="29552"/>
                  <a:pt x="38174" y="29073"/>
                  <a:pt x="37505" y="28573"/>
                </a:cubicBezTo>
                <a:cubicBezTo>
                  <a:pt x="36835" y="28074"/>
                  <a:pt x="36136" y="27554"/>
                  <a:pt x="35427" y="26975"/>
                </a:cubicBezTo>
                <a:lnTo>
                  <a:pt x="35237" y="26825"/>
                </a:lnTo>
                <a:cubicBezTo>
                  <a:pt x="35067" y="26695"/>
                  <a:pt x="34907" y="26565"/>
                  <a:pt x="34757" y="26425"/>
                </a:cubicBezTo>
                <a:close/>
                <a:moveTo>
                  <a:pt x="34547" y="25826"/>
                </a:moveTo>
                <a:cubicBezTo>
                  <a:pt x="34577" y="25896"/>
                  <a:pt x="34597" y="25966"/>
                  <a:pt x="34627" y="26036"/>
                </a:cubicBezTo>
                <a:cubicBezTo>
                  <a:pt x="34917" y="26315"/>
                  <a:pt x="35227" y="26585"/>
                  <a:pt x="35546" y="26835"/>
                </a:cubicBezTo>
                <a:lnTo>
                  <a:pt x="35716" y="26985"/>
                </a:lnTo>
                <a:cubicBezTo>
                  <a:pt x="36496" y="27604"/>
                  <a:pt x="37265" y="28184"/>
                  <a:pt x="38014" y="28733"/>
                </a:cubicBezTo>
                <a:cubicBezTo>
                  <a:pt x="38693" y="29223"/>
                  <a:pt x="39313" y="29682"/>
                  <a:pt x="39942" y="30182"/>
                </a:cubicBezTo>
                <a:cubicBezTo>
                  <a:pt x="40302" y="30471"/>
                  <a:pt x="40472" y="30741"/>
                  <a:pt x="40462" y="31001"/>
                </a:cubicBezTo>
                <a:cubicBezTo>
                  <a:pt x="40442" y="31331"/>
                  <a:pt x="40142" y="31670"/>
                  <a:pt x="39473" y="32100"/>
                </a:cubicBezTo>
                <a:lnTo>
                  <a:pt x="39423" y="32130"/>
                </a:lnTo>
                <a:cubicBezTo>
                  <a:pt x="38793" y="32529"/>
                  <a:pt x="38524" y="32699"/>
                  <a:pt x="38853" y="33499"/>
                </a:cubicBezTo>
                <a:cubicBezTo>
                  <a:pt x="39083" y="34038"/>
                  <a:pt x="39533" y="34548"/>
                  <a:pt x="39932" y="34997"/>
                </a:cubicBezTo>
                <a:cubicBezTo>
                  <a:pt x="40132" y="35227"/>
                  <a:pt x="40312" y="35437"/>
                  <a:pt x="40462" y="35637"/>
                </a:cubicBezTo>
                <a:cubicBezTo>
                  <a:pt x="41541" y="37125"/>
                  <a:pt x="41890" y="38194"/>
                  <a:pt x="40821" y="39962"/>
                </a:cubicBezTo>
                <a:cubicBezTo>
                  <a:pt x="39493" y="42140"/>
                  <a:pt x="36535" y="43779"/>
                  <a:pt x="33938" y="43779"/>
                </a:cubicBezTo>
                <a:lnTo>
                  <a:pt x="33848" y="43779"/>
                </a:lnTo>
                <a:cubicBezTo>
                  <a:pt x="31131" y="43739"/>
                  <a:pt x="28493" y="43019"/>
                  <a:pt x="26615" y="41791"/>
                </a:cubicBezTo>
                <a:cubicBezTo>
                  <a:pt x="26006" y="41381"/>
                  <a:pt x="25426" y="40921"/>
                  <a:pt x="24887" y="40432"/>
                </a:cubicBezTo>
                <a:lnTo>
                  <a:pt x="24757" y="40432"/>
                </a:lnTo>
                <a:cubicBezTo>
                  <a:pt x="25326" y="40951"/>
                  <a:pt x="25926" y="41431"/>
                  <a:pt x="26565" y="41861"/>
                </a:cubicBezTo>
                <a:cubicBezTo>
                  <a:pt x="28463" y="43099"/>
                  <a:pt x="31111" y="43829"/>
                  <a:pt x="33838" y="43869"/>
                </a:cubicBezTo>
                <a:lnTo>
                  <a:pt x="33938" y="43869"/>
                </a:lnTo>
                <a:cubicBezTo>
                  <a:pt x="36605" y="43869"/>
                  <a:pt x="39533" y="42250"/>
                  <a:pt x="40891" y="40012"/>
                </a:cubicBezTo>
                <a:cubicBezTo>
                  <a:pt x="41990" y="38204"/>
                  <a:pt x="41611" y="37065"/>
                  <a:pt x="40532" y="35577"/>
                </a:cubicBezTo>
                <a:cubicBezTo>
                  <a:pt x="40382" y="35377"/>
                  <a:pt x="40192" y="35167"/>
                  <a:pt x="40002" y="34937"/>
                </a:cubicBezTo>
                <a:cubicBezTo>
                  <a:pt x="39603" y="34488"/>
                  <a:pt x="39163" y="33978"/>
                  <a:pt x="38943" y="33459"/>
                </a:cubicBezTo>
                <a:cubicBezTo>
                  <a:pt x="38633" y="32729"/>
                  <a:pt x="38853" y="32589"/>
                  <a:pt x="39473" y="32190"/>
                </a:cubicBezTo>
                <a:lnTo>
                  <a:pt x="39523" y="32160"/>
                </a:lnTo>
                <a:cubicBezTo>
                  <a:pt x="40222" y="31710"/>
                  <a:pt x="40532" y="31361"/>
                  <a:pt x="40552" y="31001"/>
                </a:cubicBezTo>
                <a:cubicBezTo>
                  <a:pt x="40562" y="30701"/>
                  <a:pt x="40382" y="30412"/>
                  <a:pt x="40002" y="30102"/>
                </a:cubicBezTo>
                <a:cubicBezTo>
                  <a:pt x="39373" y="29602"/>
                  <a:pt x="38743" y="29143"/>
                  <a:pt x="38074" y="28643"/>
                </a:cubicBezTo>
                <a:cubicBezTo>
                  <a:pt x="37325" y="28094"/>
                  <a:pt x="36555" y="27524"/>
                  <a:pt x="35776" y="26895"/>
                </a:cubicBezTo>
                <a:lnTo>
                  <a:pt x="35596" y="26755"/>
                </a:lnTo>
                <a:cubicBezTo>
                  <a:pt x="35227" y="26465"/>
                  <a:pt x="34877" y="26156"/>
                  <a:pt x="34547" y="25826"/>
                </a:cubicBezTo>
                <a:close/>
                <a:moveTo>
                  <a:pt x="11240" y="29662"/>
                </a:moveTo>
                <a:cubicBezTo>
                  <a:pt x="11310" y="29692"/>
                  <a:pt x="11380" y="29712"/>
                  <a:pt x="11450" y="29712"/>
                </a:cubicBezTo>
                <a:cubicBezTo>
                  <a:pt x="11480" y="29712"/>
                  <a:pt x="11499" y="29712"/>
                  <a:pt x="11529" y="29702"/>
                </a:cubicBezTo>
                <a:lnTo>
                  <a:pt x="11529" y="29702"/>
                </a:lnTo>
                <a:cubicBezTo>
                  <a:pt x="11490" y="29972"/>
                  <a:pt x="11499" y="30242"/>
                  <a:pt x="11539" y="30511"/>
                </a:cubicBezTo>
                <a:cubicBezTo>
                  <a:pt x="11599" y="30921"/>
                  <a:pt x="11679" y="31311"/>
                  <a:pt x="11789" y="31700"/>
                </a:cubicBezTo>
                <a:cubicBezTo>
                  <a:pt x="11929" y="32250"/>
                  <a:pt x="12069" y="32819"/>
                  <a:pt x="12079" y="33369"/>
                </a:cubicBezTo>
                <a:cubicBezTo>
                  <a:pt x="12089" y="34278"/>
                  <a:pt x="11829" y="35157"/>
                  <a:pt x="11579" y="35996"/>
                </a:cubicBezTo>
                <a:cubicBezTo>
                  <a:pt x="11460" y="36386"/>
                  <a:pt x="11340" y="36775"/>
                  <a:pt x="11250" y="37175"/>
                </a:cubicBezTo>
                <a:cubicBezTo>
                  <a:pt x="10820" y="39013"/>
                  <a:pt x="10690" y="40432"/>
                  <a:pt x="10850" y="41641"/>
                </a:cubicBezTo>
                <a:cubicBezTo>
                  <a:pt x="10960" y="42460"/>
                  <a:pt x="11200" y="43199"/>
                  <a:pt x="11509" y="43729"/>
                </a:cubicBezTo>
                <a:cubicBezTo>
                  <a:pt x="11909" y="44408"/>
                  <a:pt x="12419" y="44748"/>
                  <a:pt x="13028" y="44748"/>
                </a:cubicBezTo>
                <a:cubicBezTo>
                  <a:pt x="13258" y="44748"/>
                  <a:pt x="13488" y="44708"/>
                  <a:pt x="13697" y="44628"/>
                </a:cubicBezTo>
                <a:cubicBezTo>
                  <a:pt x="15076" y="44138"/>
                  <a:pt x="15955" y="43000"/>
                  <a:pt x="16894" y="41791"/>
                </a:cubicBezTo>
                <a:cubicBezTo>
                  <a:pt x="17264" y="41311"/>
                  <a:pt x="17654" y="40812"/>
                  <a:pt x="18093" y="40322"/>
                </a:cubicBezTo>
                <a:cubicBezTo>
                  <a:pt x="18198" y="40207"/>
                  <a:pt x="18314" y="40069"/>
                  <a:pt x="18438" y="39917"/>
                </a:cubicBezTo>
                <a:lnTo>
                  <a:pt x="18438" y="39917"/>
                </a:lnTo>
                <a:cubicBezTo>
                  <a:pt x="18202" y="40220"/>
                  <a:pt x="17984" y="40502"/>
                  <a:pt x="17803" y="40702"/>
                </a:cubicBezTo>
                <a:cubicBezTo>
                  <a:pt x="17354" y="41211"/>
                  <a:pt x="16944" y="41751"/>
                  <a:pt x="16555" y="42270"/>
                </a:cubicBezTo>
                <a:cubicBezTo>
                  <a:pt x="15586" y="43549"/>
                  <a:pt x="14676" y="44768"/>
                  <a:pt x="13238" y="45297"/>
                </a:cubicBezTo>
                <a:cubicBezTo>
                  <a:pt x="13008" y="45387"/>
                  <a:pt x="12768" y="45437"/>
                  <a:pt x="12529" y="45437"/>
                </a:cubicBezTo>
                <a:cubicBezTo>
                  <a:pt x="10900" y="45437"/>
                  <a:pt x="10421" y="43019"/>
                  <a:pt x="10311" y="42280"/>
                </a:cubicBezTo>
                <a:cubicBezTo>
                  <a:pt x="10141" y="41021"/>
                  <a:pt x="10271" y="39503"/>
                  <a:pt x="10720" y="37645"/>
                </a:cubicBezTo>
                <a:cubicBezTo>
                  <a:pt x="10820" y="37225"/>
                  <a:pt x="10940" y="36815"/>
                  <a:pt x="11070" y="36406"/>
                </a:cubicBezTo>
                <a:cubicBezTo>
                  <a:pt x="11350" y="35517"/>
                  <a:pt x="11629" y="34598"/>
                  <a:pt x="11619" y="33638"/>
                </a:cubicBezTo>
                <a:cubicBezTo>
                  <a:pt x="11609" y="33029"/>
                  <a:pt x="11450" y="32410"/>
                  <a:pt x="11300" y="31810"/>
                </a:cubicBezTo>
                <a:cubicBezTo>
                  <a:pt x="11190" y="31421"/>
                  <a:pt x="11110" y="31031"/>
                  <a:pt x="11050" y="30641"/>
                </a:cubicBezTo>
                <a:cubicBezTo>
                  <a:pt x="11000" y="30362"/>
                  <a:pt x="10990" y="30092"/>
                  <a:pt x="11010" y="29812"/>
                </a:cubicBezTo>
                <a:cubicBezTo>
                  <a:pt x="11110" y="29802"/>
                  <a:pt x="11200" y="29752"/>
                  <a:pt x="11240" y="29662"/>
                </a:cubicBezTo>
                <a:close/>
                <a:moveTo>
                  <a:pt x="41760" y="5166"/>
                </a:moveTo>
                <a:cubicBezTo>
                  <a:pt x="42160" y="5166"/>
                  <a:pt x="42560" y="5236"/>
                  <a:pt x="42939" y="5375"/>
                </a:cubicBezTo>
                <a:cubicBezTo>
                  <a:pt x="43759" y="5645"/>
                  <a:pt x="44278" y="6145"/>
                  <a:pt x="44468" y="6834"/>
                </a:cubicBezTo>
                <a:cubicBezTo>
                  <a:pt x="45317" y="9821"/>
                  <a:pt x="40272" y="15935"/>
                  <a:pt x="37844" y="18873"/>
                </a:cubicBezTo>
                <a:cubicBezTo>
                  <a:pt x="37305" y="19532"/>
                  <a:pt x="36875" y="20041"/>
                  <a:pt x="36655" y="20361"/>
                </a:cubicBezTo>
                <a:cubicBezTo>
                  <a:pt x="36486" y="20591"/>
                  <a:pt x="36306" y="20811"/>
                  <a:pt x="36126" y="21030"/>
                </a:cubicBezTo>
                <a:cubicBezTo>
                  <a:pt x="35486" y="21820"/>
                  <a:pt x="34917" y="22509"/>
                  <a:pt x="35207" y="23718"/>
                </a:cubicBezTo>
                <a:cubicBezTo>
                  <a:pt x="35516" y="24997"/>
                  <a:pt x="36356" y="25676"/>
                  <a:pt x="37335" y="26465"/>
                </a:cubicBezTo>
                <a:lnTo>
                  <a:pt x="37425" y="26545"/>
                </a:lnTo>
                <a:cubicBezTo>
                  <a:pt x="38504" y="27424"/>
                  <a:pt x="39623" y="28214"/>
                  <a:pt x="40711" y="28963"/>
                </a:cubicBezTo>
                <a:cubicBezTo>
                  <a:pt x="41381" y="29432"/>
                  <a:pt x="42070" y="29912"/>
                  <a:pt x="42730" y="30412"/>
                </a:cubicBezTo>
                <a:cubicBezTo>
                  <a:pt x="43219" y="30771"/>
                  <a:pt x="43449" y="31111"/>
                  <a:pt x="43429" y="31441"/>
                </a:cubicBezTo>
                <a:cubicBezTo>
                  <a:pt x="43409" y="31840"/>
                  <a:pt x="43019" y="32250"/>
                  <a:pt x="42200" y="32719"/>
                </a:cubicBezTo>
                <a:lnTo>
                  <a:pt x="42030" y="32819"/>
                </a:lnTo>
                <a:cubicBezTo>
                  <a:pt x="41311" y="33229"/>
                  <a:pt x="40981" y="33419"/>
                  <a:pt x="41321" y="34348"/>
                </a:cubicBezTo>
                <a:cubicBezTo>
                  <a:pt x="41571" y="35037"/>
                  <a:pt x="42220" y="35676"/>
                  <a:pt x="42780" y="36246"/>
                </a:cubicBezTo>
                <a:cubicBezTo>
                  <a:pt x="42949" y="36416"/>
                  <a:pt x="43109" y="36576"/>
                  <a:pt x="43249" y="36725"/>
                </a:cubicBezTo>
                <a:cubicBezTo>
                  <a:pt x="44748" y="38374"/>
                  <a:pt x="45327" y="39673"/>
                  <a:pt x="44158" y="41851"/>
                </a:cubicBezTo>
                <a:cubicBezTo>
                  <a:pt x="42710" y="44558"/>
                  <a:pt x="39183" y="46656"/>
                  <a:pt x="35956" y="46746"/>
                </a:cubicBezTo>
                <a:lnTo>
                  <a:pt x="35536" y="46746"/>
                </a:lnTo>
                <a:cubicBezTo>
                  <a:pt x="32519" y="46746"/>
                  <a:pt x="29392" y="45887"/>
                  <a:pt x="27174" y="44448"/>
                </a:cubicBezTo>
                <a:cubicBezTo>
                  <a:pt x="26325" y="43909"/>
                  <a:pt x="25536" y="43229"/>
                  <a:pt x="24777" y="42580"/>
                </a:cubicBezTo>
                <a:cubicBezTo>
                  <a:pt x="24167" y="42050"/>
                  <a:pt x="23528" y="41511"/>
                  <a:pt x="22869" y="41031"/>
                </a:cubicBezTo>
                <a:cubicBezTo>
                  <a:pt x="22385" y="40683"/>
                  <a:pt x="21153" y="39970"/>
                  <a:pt x="20467" y="39970"/>
                </a:cubicBezTo>
                <a:cubicBezTo>
                  <a:pt x="20444" y="39970"/>
                  <a:pt x="20422" y="39971"/>
                  <a:pt x="20401" y="39972"/>
                </a:cubicBezTo>
                <a:cubicBezTo>
                  <a:pt x="19592" y="40042"/>
                  <a:pt x="18703" y="40852"/>
                  <a:pt x="17903" y="41761"/>
                </a:cubicBezTo>
                <a:cubicBezTo>
                  <a:pt x="18723" y="40762"/>
                  <a:pt x="19662" y="39833"/>
                  <a:pt x="20501" y="39743"/>
                </a:cubicBezTo>
                <a:lnTo>
                  <a:pt x="20611" y="39743"/>
                </a:lnTo>
                <a:cubicBezTo>
                  <a:pt x="20541" y="39723"/>
                  <a:pt x="20471" y="39693"/>
                  <a:pt x="20391" y="39663"/>
                </a:cubicBezTo>
                <a:cubicBezTo>
                  <a:pt x="19642" y="39783"/>
                  <a:pt x="18822" y="40532"/>
                  <a:pt x="18093" y="41381"/>
                </a:cubicBezTo>
                <a:cubicBezTo>
                  <a:pt x="18733" y="40602"/>
                  <a:pt x="19452" y="39853"/>
                  <a:pt x="20131" y="39553"/>
                </a:cubicBezTo>
                <a:lnTo>
                  <a:pt x="20011" y="39503"/>
                </a:lnTo>
                <a:cubicBezTo>
                  <a:pt x="19392" y="39803"/>
                  <a:pt x="18763" y="40432"/>
                  <a:pt x="18183" y="41111"/>
                </a:cubicBezTo>
                <a:cubicBezTo>
                  <a:pt x="18713" y="40462"/>
                  <a:pt x="19292" y="39823"/>
                  <a:pt x="19871" y="39433"/>
                </a:cubicBezTo>
                <a:cubicBezTo>
                  <a:pt x="19841" y="39423"/>
                  <a:pt x="19802" y="39403"/>
                  <a:pt x="19772" y="39383"/>
                </a:cubicBezTo>
                <a:cubicBezTo>
                  <a:pt x="19252" y="39753"/>
                  <a:pt x="18723" y="40312"/>
                  <a:pt x="18243" y="40882"/>
                </a:cubicBezTo>
                <a:cubicBezTo>
                  <a:pt x="18673" y="40322"/>
                  <a:pt x="19152" y="39813"/>
                  <a:pt x="19682" y="39343"/>
                </a:cubicBezTo>
                <a:cubicBezTo>
                  <a:pt x="19652" y="39323"/>
                  <a:pt x="19622" y="39313"/>
                  <a:pt x="19582" y="39293"/>
                </a:cubicBezTo>
                <a:cubicBezTo>
                  <a:pt x="19132" y="39693"/>
                  <a:pt x="18723" y="40132"/>
                  <a:pt x="18343" y="40602"/>
                </a:cubicBezTo>
                <a:cubicBezTo>
                  <a:pt x="18713" y="40132"/>
                  <a:pt x="19102" y="39683"/>
                  <a:pt x="19522" y="39263"/>
                </a:cubicBezTo>
                <a:lnTo>
                  <a:pt x="19442" y="39223"/>
                </a:lnTo>
                <a:cubicBezTo>
                  <a:pt x="19102" y="39563"/>
                  <a:pt x="18773" y="39922"/>
                  <a:pt x="18473" y="40302"/>
                </a:cubicBezTo>
                <a:cubicBezTo>
                  <a:pt x="18763" y="39922"/>
                  <a:pt x="19082" y="39543"/>
                  <a:pt x="19402" y="39193"/>
                </a:cubicBezTo>
                <a:cubicBezTo>
                  <a:pt x="19372" y="39183"/>
                  <a:pt x="19352" y="39163"/>
                  <a:pt x="19322" y="39153"/>
                </a:cubicBezTo>
                <a:cubicBezTo>
                  <a:pt x="18972" y="39523"/>
                  <a:pt x="18633" y="39952"/>
                  <a:pt x="18323" y="40352"/>
                </a:cubicBezTo>
                <a:cubicBezTo>
                  <a:pt x="18613" y="39972"/>
                  <a:pt x="18952" y="39543"/>
                  <a:pt x="19292" y="39133"/>
                </a:cubicBezTo>
                <a:lnTo>
                  <a:pt x="19222" y="39093"/>
                </a:lnTo>
                <a:cubicBezTo>
                  <a:pt x="18872" y="39503"/>
                  <a:pt x="18533" y="39942"/>
                  <a:pt x="18233" y="40322"/>
                </a:cubicBezTo>
                <a:cubicBezTo>
                  <a:pt x="17993" y="40642"/>
                  <a:pt x="17783" y="40911"/>
                  <a:pt x="17604" y="41121"/>
                </a:cubicBezTo>
                <a:cubicBezTo>
                  <a:pt x="17134" y="41661"/>
                  <a:pt x="16714" y="42230"/>
                  <a:pt x="16305" y="42780"/>
                </a:cubicBezTo>
                <a:cubicBezTo>
                  <a:pt x="15296" y="44158"/>
                  <a:pt x="14337" y="45447"/>
                  <a:pt x="12828" y="46037"/>
                </a:cubicBezTo>
                <a:cubicBezTo>
                  <a:pt x="12578" y="46137"/>
                  <a:pt x="12319" y="46196"/>
                  <a:pt x="12049" y="46196"/>
                </a:cubicBezTo>
                <a:cubicBezTo>
                  <a:pt x="10351" y="46196"/>
                  <a:pt x="9841" y="43689"/>
                  <a:pt x="9721" y="42920"/>
                </a:cubicBezTo>
                <a:cubicBezTo>
                  <a:pt x="9531" y="41591"/>
                  <a:pt x="9661" y="40012"/>
                  <a:pt x="10131" y="38084"/>
                </a:cubicBezTo>
                <a:cubicBezTo>
                  <a:pt x="10231" y="37645"/>
                  <a:pt x="10381" y="37205"/>
                  <a:pt x="10500" y="36785"/>
                </a:cubicBezTo>
                <a:cubicBezTo>
                  <a:pt x="10800" y="35856"/>
                  <a:pt x="11100" y="34907"/>
                  <a:pt x="11090" y="33908"/>
                </a:cubicBezTo>
                <a:cubicBezTo>
                  <a:pt x="11080" y="33239"/>
                  <a:pt x="10910" y="32569"/>
                  <a:pt x="10740" y="31930"/>
                </a:cubicBezTo>
                <a:cubicBezTo>
                  <a:pt x="10640" y="31520"/>
                  <a:pt x="10540" y="31141"/>
                  <a:pt x="10480" y="30761"/>
                </a:cubicBezTo>
                <a:cubicBezTo>
                  <a:pt x="10431" y="30481"/>
                  <a:pt x="10411" y="30192"/>
                  <a:pt x="10411" y="29902"/>
                </a:cubicBezTo>
                <a:lnTo>
                  <a:pt x="10411" y="29902"/>
                </a:lnTo>
                <a:cubicBezTo>
                  <a:pt x="10450" y="29912"/>
                  <a:pt x="10480" y="29912"/>
                  <a:pt x="10520" y="29912"/>
                </a:cubicBezTo>
                <a:cubicBezTo>
                  <a:pt x="10630" y="29912"/>
                  <a:pt x="10730" y="29862"/>
                  <a:pt x="10780" y="29762"/>
                </a:cubicBezTo>
                <a:cubicBezTo>
                  <a:pt x="10830" y="29782"/>
                  <a:pt x="10880" y="29802"/>
                  <a:pt x="10930" y="29802"/>
                </a:cubicBezTo>
                <a:cubicBezTo>
                  <a:pt x="10910" y="30082"/>
                  <a:pt x="10920" y="30372"/>
                  <a:pt x="10970" y="30641"/>
                </a:cubicBezTo>
                <a:cubicBezTo>
                  <a:pt x="11030" y="31041"/>
                  <a:pt x="11110" y="31441"/>
                  <a:pt x="11220" y="31830"/>
                </a:cubicBezTo>
                <a:cubicBezTo>
                  <a:pt x="11370" y="32420"/>
                  <a:pt x="11529" y="33029"/>
                  <a:pt x="11529" y="33638"/>
                </a:cubicBezTo>
                <a:cubicBezTo>
                  <a:pt x="11549" y="34578"/>
                  <a:pt x="11260" y="35497"/>
                  <a:pt x="10990" y="36376"/>
                </a:cubicBezTo>
                <a:cubicBezTo>
                  <a:pt x="10860" y="36785"/>
                  <a:pt x="10740" y="37205"/>
                  <a:pt x="10630" y="37625"/>
                </a:cubicBezTo>
                <a:cubicBezTo>
                  <a:pt x="10181" y="39503"/>
                  <a:pt x="10051" y="41021"/>
                  <a:pt x="10231" y="42290"/>
                </a:cubicBezTo>
                <a:cubicBezTo>
                  <a:pt x="10341" y="43049"/>
                  <a:pt x="10830" y="45517"/>
                  <a:pt x="12529" y="45517"/>
                </a:cubicBezTo>
                <a:cubicBezTo>
                  <a:pt x="12778" y="45517"/>
                  <a:pt x="13028" y="45467"/>
                  <a:pt x="13268" y="45377"/>
                </a:cubicBezTo>
                <a:cubicBezTo>
                  <a:pt x="14716" y="44828"/>
                  <a:pt x="15636" y="43609"/>
                  <a:pt x="16615" y="42320"/>
                </a:cubicBezTo>
                <a:cubicBezTo>
                  <a:pt x="17004" y="41801"/>
                  <a:pt x="17414" y="41261"/>
                  <a:pt x="17863" y="40752"/>
                </a:cubicBezTo>
                <a:cubicBezTo>
                  <a:pt x="18053" y="40542"/>
                  <a:pt x="18273" y="40252"/>
                  <a:pt x="18533" y="39922"/>
                </a:cubicBezTo>
                <a:cubicBezTo>
                  <a:pt x="18733" y="39663"/>
                  <a:pt x="18952" y="39373"/>
                  <a:pt x="19192" y="39093"/>
                </a:cubicBezTo>
                <a:cubicBezTo>
                  <a:pt x="19162" y="39083"/>
                  <a:pt x="19142" y="39063"/>
                  <a:pt x="19122" y="39053"/>
                </a:cubicBezTo>
                <a:cubicBezTo>
                  <a:pt x="19045" y="39147"/>
                  <a:pt x="18969" y="39241"/>
                  <a:pt x="18894" y="39334"/>
                </a:cubicBezTo>
                <a:lnTo>
                  <a:pt x="18894" y="39334"/>
                </a:lnTo>
                <a:cubicBezTo>
                  <a:pt x="18966" y="39240"/>
                  <a:pt x="19042" y="39144"/>
                  <a:pt x="19122" y="39043"/>
                </a:cubicBezTo>
                <a:lnTo>
                  <a:pt x="19052" y="39003"/>
                </a:lnTo>
                <a:cubicBezTo>
                  <a:pt x="18942" y="39143"/>
                  <a:pt x="18832" y="39283"/>
                  <a:pt x="18723" y="39423"/>
                </a:cubicBezTo>
                <a:cubicBezTo>
                  <a:pt x="18473" y="39753"/>
                  <a:pt x="18223" y="40062"/>
                  <a:pt x="18033" y="40272"/>
                </a:cubicBezTo>
                <a:cubicBezTo>
                  <a:pt x="17594" y="40762"/>
                  <a:pt x="17214" y="41261"/>
                  <a:pt x="16834" y="41741"/>
                </a:cubicBezTo>
                <a:cubicBezTo>
                  <a:pt x="15905" y="42940"/>
                  <a:pt x="15026" y="44068"/>
                  <a:pt x="13677" y="44558"/>
                </a:cubicBezTo>
                <a:cubicBezTo>
                  <a:pt x="13468" y="44628"/>
                  <a:pt x="13248" y="44678"/>
                  <a:pt x="13028" y="44678"/>
                </a:cubicBezTo>
                <a:cubicBezTo>
                  <a:pt x="11470" y="44678"/>
                  <a:pt x="11020" y="42350"/>
                  <a:pt x="10930" y="41631"/>
                </a:cubicBezTo>
                <a:cubicBezTo>
                  <a:pt x="10770" y="40432"/>
                  <a:pt x="10890" y="39023"/>
                  <a:pt x="11320" y="37195"/>
                </a:cubicBezTo>
                <a:cubicBezTo>
                  <a:pt x="11420" y="36805"/>
                  <a:pt x="11539" y="36406"/>
                  <a:pt x="11649" y="36026"/>
                </a:cubicBezTo>
                <a:cubicBezTo>
                  <a:pt x="11909" y="35177"/>
                  <a:pt x="12179" y="34298"/>
                  <a:pt x="12159" y="33379"/>
                </a:cubicBezTo>
                <a:cubicBezTo>
                  <a:pt x="12149" y="32809"/>
                  <a:pt x="12009" y="32240"/>
                  <a:pt x="11869" y="31690"/>
                </a:cubicBezTo>
                <a:cubicBezTo>
                  <a:pt x="11759" y="31301"/>
                  <a:pt x="11679" y="30911"/>
                  <a:pt x="11619" y="30511"/>
                </a:cubicBezTo>
                <a:cubicBezTo>
                  <a:pt x="11579" y="30232"/>
                  <a:pt x="11579" y="29942"/>
                  <a:pt x="11619" y="29662"/>
                </a:cubicBezTo>
                <a:cubicBezTo>
                  <a:pt x="11659" y="29632"/>
                  <a:pt x="11689" y="29602"/>
                  <a:pt x="11709" y="29562"/>
                </a:cubicBezTo>
                <a:cubicBezTo>
                  <a:pt x="11769" y="29592"/>
                  <a:pt x="11849" y="29612"/>
                  <a:pt x="11919" y="29612"/>
                </a:cubicBezTo>
                <a:cubicBezTo>
                  <a:pt x="12029" y="29612"/>
                  <a:pt x="12129" y="29552"/>
                  <a:pt x="12159" y="29452"/>
                </a:cubicBezTo>
                <a:lnTo>
                  <a:pt x="12169" y="29452"/>
                </a:lnTo>
                <a:cubicBezTo>
                  <a:pt x="12089" y="29752"/>
                  <a:pt x="12069" y="30072"/>
                  <a:pt x="12119" y="30382"/>
                </a:cubicBezTo>
                <a:cubicBezTo>
                  <a:pt x="12169" y="30781"/>
                  <a:pt x="12249" y="31171"/>
                  <a:pt x="12359" y="31560"/>
                </a:cubicBezTo>
                <a:cubicBezTo>
                  <a:pt x="12499" y="32050"/>
                  <a:pt x="12588" y="32569"/>
                  <a:pt x="12618" y="33089"/>
                </a:cubicBezTo>
                <a:cubicBezTo>
                  <a:pt x="12638" y="33958"/>
                  <a:pt x="12389" y="34797"/>
                  <a:pt x="12149" y="35607"/>
                </a:cubicBezTo>
                <a:cubicBezTo>
                  <a:pt x="12049" y="35966"/>
                  <a:pt x="11939" y="36336"/>
                  <a:pt x="11849" y="36706"/>
                </a:cubicBezTo>
                <a:cubicBezTo>
                  <a:pt x="11569" y="37924"/>
                  <a:pt x="11270" y="39503"/>
                  <a:pt x="11460" y="40971"/>
                </a:cubicBezTo>
                <a:cubicBezTo>
                  <a:pt x="11529" y="41681"/>
                  <a:pt x="11739" y="42360"/>
                  <a:pt x="12069" y="42990"/>
                </a:cubicBezTo>
                <a:cubicBezTo>
                  <a:pt x="12449" y="43639"/>
                  <a:pt x="12938" y="43969"/>
                  <a:pt x="13528" y="43969"/>
                </a:cubicBezTo>
                <a:cubicBezTo>
                  <a:pt x="13727" y="43969"/>
                  <a:pt x="13927" y="43929"/>
                  <a:pt x="14127" y="43869"/>
                </a:cubicBezTo>
                <a:cubicBezTo>
                  <a:pt x="15426" y="43429"/>
                  <a:pt x="16265" y="42370"/>
                  <a:pt x="17164" y="41251"/>
                </a:cubicBezTo>
                <a:cubicBezTo>
                  <a:pt x="17524" y="40802"/>
                  <a:pt x="17893" y="40342"/>
                  <a:pt x="18303" y="39882"/>
                </a:cubicBezTo>
                <a:cubicBezTo>
                  <a:pt x="18513" y="39663"/>
                  <a:pt x="18763" y="39343"/>
                  <a:pt x="19032" y="39003"/>
                </a:cubicBezTo>
                <a:lnTo>
                  <a:pt x="19042" y="38993"/>
                </a:lnTo>
                <a:lnTo>
                  <a:pt x="18982" y="38953"/>
                </a:lnTo>
                <a:lnTo>
                  <a:pt x="18972" y="38963"/>
                </a:lnTo>
                <a:cubicBezTo>
                  <a:pt x="18713" y="39293"/>
                  <a:pt x="18463" y="39613"/>
                  <a:pt x="18253" y="39833"/>
                </a:cubicBezTo>
                <a:cubicBezTo>
                  <a:pt x="17833" y="40282"/>
                  <a:pt x="17464" y="40752"/>
                  <a:pt x="17104" y="41201"/>
                </a:cubicBezTo>
                <a:cubicBezTo>
                  <a:pt x="16215" y="42310"/>
                  <a:pt x="15376" y="43359"/>
                  <a:pt x="14097" y="43789"/>
                </a:cubicBezTo>
                <a:cubicBezTo>
                  <a:pt x="13917" y="43859"/>
                  <a:pt x="13717" y="43889"/>
                  <a:pt x="13528" y="43889"/>
                </a:cubicBezTo>
                <a:cubicBezTo>
                  <a:pt x="13148" y="43889"/>
                  <a:pt x="11879" y="43679"/>
                  <a:pt x="11529" y="40961"/>
                </a:cubicBezTo>
                <a:cubicBezTo>
                  <a:pt x="11340" y="39503"/>
                  <a:pt x="11639" y="37934"/>
                  <a:pt x="11919" y="36725"/>
                </a:cubicBezTo>
                <a:cubicBezTo>
                  <a:pt x="12009" y="36346"/>
                  <a:pt x="12119" y="35986"/>
                  <a:pt x="12219" y="35627"/>
                </a:cubicBezTo>
                <a:cubicBezTo>
                  <a:pt x="12459" y="34807"/>
                  <a:pt x="12708" y="33958"/>
                  <a:pt x="12688" y="33079"/>
                </a:cubicBezTo>
                <a:cubicBezTo>
                  <a:pt x="12658" y="32559"/>
                  <a:pt x="12568" y="32040"/>
                  <a:pt x="12429" y="31530"/>
                </a:cubicBezTo>
                <a:cubicBezTo>
                  <a:pt x="12319" y="31151"/>
                  <a:pt x="12239" y="30751"/>
                  <a:pt x="12189" y="30362"/>
                </a:cubicBezTo>
                <a:cubicBezTo>
                  <a:pt x="12149" y="30062"/>
                  <a:pt x="12169" y="29752"/>
                  <a:pt x="12239" y="29462"/>
                </a:cubicBezTo>
                <a:cubicBezTo>
                  <a:pt x="12289" y="29482"/>
                  <a:pt x="12339" y="29492"/>
                  <a:pt x="12389" y="29492"/>
                </a:cubicBezTo>
                <a:cubicBezTo>
                  <a:pt x="12449" y="29492"/>
                  <a:pt x="12509" y="29472"/>
                  <a:pt x="12548" y="29422"/>
                </a:cubicBezTo>
                <a:cubicBezTo>
                  <a:pt x="12578" y="29392"/>
                  <a:pt x="12608" y="29353"/>
                  <a:pt x="12618" y="29313"/>
                </a:cubicBezTo>
                <a:cubicBezTo>
                  <a:pt x="12668" y="29343"/>
                  <a:pt x="12718" y="29363"/>
                  <a:pt x="12768" y="29382"/>
                </a:cubicBezTo>
                <a:cubicBezTo>
                  <a:pt x="12688" y="29652"/>
                  <a:pt x="12658" y="29942"/>
                  <a:pt x="12688" y="30232"/>
                </a:cubicBezTo>
                <a:cubicBezTo>
                  <a:pt x="12728" y="30631"/>
                  <a:pt x="12798" y="31021"/>
                  <a:pt x="12908" y="31411"/>
                </a:cubicBezTo>
                <a:cubicBezTo>
                  <a:pt x="13038" y="31870"/>
                  <a:pt x="13128" y="32330"/>
                  <a:pt x="13158" y="32809"/>
                </a:cubicBezTo>
                <a:cubicBezTo>
                  <a:pt x="13178" y="33638"/>
                  <a:pt x="12948" y="34448"/>
                  <a:pt x="12728" y="35227"/>
                </a:cubicBezTo>
                <a:cubicBezTo>
                  <a:pt x="12628" y="35567"/>
                  <a:pt x="12529" y="35906"/>
                  <a:pt x="12459" y="36256"/>
                </a:cubicBezTo>
                <a:cubicBezTo>
                  <a:pt x="12169" y="37505"/>
                  <a:pt x="11899" y="38963"/>
                  <a:pt x="12059" y="40322"/>
                </a:cubicBezTo>
                <a:cubicBezTo>
                  <a:pt x="12129" y="40991"/>
                  <a:pt x="12329" y="41651"/>
                  <a:pt x="12638" y="42250"/>
                </a:cubicBezTo>
                <a:cubicBezTo>
                  <a:pt x="12998" y="42880"/>
                  <a:pt x="13458" y="43199"/>
                  <a:pt x="14017" y="43199"/>
                </a:cubicBezTo>
                <a:cubicBezTo>
                  <a:pt x="14197" y="43199"/>
                  <a:pt x="14377" y="43169"/>
                  <a:pt x="14547" y="43109"/>
                </a:cubicBezTo>
                <a:cubicBezTo>
                  <a:pt x="15775" y="42730"/>
                  <a:pt x="16545" y="41791"/>
                  <a:pt x="17434" y="40712"/>
                </a:cubicBezTo>
                <a:cubicBezTo>
                  <a:pt x="17773" y="40302"/>
                  <a:pt x="18123" y="39872"/>
                  <a:pt x="18523" y="39463"/>
                </a:cubicBezTo>
                <a:cubicBezTo>
                  <a:pt x="18653" y="39323"/>
                  <a:pt x="18802" y="39143"/>
                  <a:pt x="18972" y="38943"/>
                </a:cubicBezTo>
                <a:lnTo>
                  <a:pt x="18902" y="38903"/>
                </a:lnTo>
                <a:cubicBezTo>
                  <a:pt x="18753" y="39103"/>
                  <a:pt x="18603" y="39283"/>
                  <a:pt x="18473" y="39413"/>
                </a:cubicBezTo>
                <a:cubicBezTo>
                  <a:pt x="18073" y="39833"/>
                  <a:pt x="17724" y="40262"/>
                  <a:pt x="17384" y="40672"/>
                </a:cubicBezTo>
                <a:cubicBezTo>
                  <a:pt x="16495" y="41741"/>
                  <a:pt x="15725" y="42670"/>
                  <a:pt x="14527" y="43049"/>
                </a:cubicBezTo>
                <a:cubicBezTo>
                  <a:pt x="14357" y="43099"/>
                  <a:pt x="14197" y="43129"/>
                  <a:pt x="14027" y="43129"/>
                </a:cubicBezTo>
                <a:cubicBezTo>
                  <a:pt x="13657" y="43129"/>
                  <a:pt x="12449" y="42930"/>
                  <a:pt x="12129" y="40312"/>
                </a:cubicBezTo>
                <a:cubicBezTo>
                  <a:pt x="11979" y="38973"/>
                  <a:pt x="12239" y="37515"/>
                  <a:pt x="12529" y="36276"/>
                </a:cubicBezTo>
                <a:cubicBezTo>
                  <a:pt x="12598" y="35936"/>
                  <a:pt x="12698" y="35587"/>
                  <a:pt x="12798" y="35257"/>
                </a:cubicBezTo>
                <a:cubicBezTo>
                  <a:pt x="13018" y="34468"/>
                  <a:pt x="13248" y="33658"/>
                  <a:pt x="13228" y="32809"/>
                </a:cubicBezTo>
                <a:cubicBezTo>
                  <a:pt x="13198" y="32330"/>
                  <a:pt x="13118" y="31860"/>
                  <a:pt x="12978" y="31401"/>
                </a:cubicBezTo>
                <a:cubicBezTo>
                  <a:pt x="12878" y="31011"/>
                  <a:pt x="12798" y="30621"/>
                  <a:pt x="12758" y="30232"/>
                </a:cubicBezTo>
                <a:cubicBezTo>
                  <a:pt x="12728" y="29952"/>
                  <a:pt x="12758" y="29662"/>
                  <a:pt x="12848" y="29392"/>
                </a:cubicBezTo>
                <a:lnTo>
                  <a:pt x="12858" y="29392"/>
                </a:lnTo>
                <a:cubicBezTo>
                  <a:pt x="12918" y="29392"/>
                  <a:pt x="12968" y="29373"/>
                  <a:pt x="13008" y="29333"/>
                </a:cubicBezTo>
                <a:cubicBezTo>
                  <a:pt x="13038" y="29293"/>
                  <a:pt x="13068" y="29253"/>
                  <a:pt x="13078" y="29213"/>
                </a:cubicBezTo>
                <a:cubicBezTo>
                  <a:pt x="13158" y="29253"/>
                  <a:pt x="13238" y="29283"/>
                  <a:pt x="13328" y="29293"/>
                </a:cubicBezTo>
                <a:cubicBezTo>
                  <a:pt x="13348" y="29293"/>
                  <a:pt x="13368" y="29293"/>
                  <a:pt x="13388" y="29283"/>
                </a:cubicBezTo>
                <a:lnTo>
                  <a:pt x="13388" y="29283"/>
                </a:lnTo>
                <a:cubicBezTo>
                  <a:pt x="13288" y="29542"/>
                  <a:pt x="13238" y="29822"/>
                  <a:pt x="13258" y="30102"/>
                </a:cubicBezTo>
                <a:cubicBezTo>
                  <a:pt x="13288" y="30491"/>
                  <a:pt x="13358" y="30881"/>
                  <a:pt x="13468" y="31271"/>
                </a:cubicBezTo>
                <a:cubicBezTo>
                  <a:pt x="13587" y="31680"/>
                  <a:pt x="13657" y="32110"/>
                  <a:pt x="13687" y="32539"/>
                </a:cubicBezTo>
                <a:cubicBezTo>
                  <a:pt x="13717" y="33339"/>
                  <a:pt x="13508" y="34108"/>
                  <a:pt x="13298" y="34857"/>
                </a:cubicBezTo>
                <a:cubicBezTo>
                  <a:pt x="13208" y="35167"/>
                  <a:pt x="13128" y="35477"/>
                  <a:pt x="13048" y="35806"/>
                </a:cubicBezTo>
                <a:cubicBezTo>
                  <a:pt x="12768" y="37085"/>
                  <a:pt x="12519" y="38434"/>
                  <a:pt x="12658" y="39673"/>
                </a:cubicBezTo>
                <a:cubicBezTo>
                  <a:pt x="12808" y="41011"/>
                  <a:pt x="13368" y="42440"/>
                  <a:pt x="14507" y="42440"/>
                </a:cubicBezTo>
                <a:cubicBezTo>
                  <a:pt x="14656" y="42430"/>
                  <a:pt x="14816" y="42410"/>
                  <a:pt x="14956" y="42370"/>
                </a:cubicBezTo>
                <a:cubicBezTo>
                  <a:pt x="16115" y="42030"/>
                  <a:pt x="16854" y="41171"/>
                  <a:pt x="17704" y="40172"/>
                </a:cubicBezTo>
                <a:cubicBezTo>
                  <a:pt x="18023" y="39803"/>
                  <a:pt x="18353" y="39413"/>
                  <a:pt x="18723" y="39033"/>
                </a:cubicBezTo>
                <a:cubicBezTo>
                  <a:pt x="18773" y="38983"/>
                  <a:pt x="18822" y="38933"/>
                  <a:pt x="18862" y="38883"/>
                </a:cubicBezTo>
                <a:cubicBezTo>
                  <a:pt x="18842" y="38873"/>
                  <a:pt x="18822" y="38863"/>
                  <a:pt x="18802" y="38853"/>
                </a:cubicBezTo>
                <a:cubicBezTo>
                  <a:pt x="18763" y="38903"/>
                  <a:pt x="18723" y="38943"/>
                  <a:pt x="18683" y="38983"/>
                </a:cubicBezTo>
                <a:cubicBezTo>
                  <a:pt x="18303" y="39373"/>
                  <a:pt x="17973" y="39753"/>
                  <a:pt x="17654" y="40132"/>
                </a:cubicBezTo>
                <a:cubicBezTo>
                  <a:pt x="16814" y="41121"/>
                  <a:pt x="16075" y="41970"/>
                  <a:pt x="14946" y="42300"/>
                </a:cubicBezTo>
                <a:cubicBezTo>
                  <a:pt x="14806" y="42350"/>
                  <a:pt x="14656" y="42370"/>
                  <a:pt x="14507" y="42370"/>
                </a:cubicBezTo>
                <a:cubicBezTo>
                  <a:pt x="13418" y="42370"/>
                  <a:pt x="12868" y="40971"/>
                  <a:pt x="12728" y="39663"/>
                </a:cubicBezTo>
                <a:cubicBezTo>
                  <a:pt x="12588" y="38434"/>
                  <a:pt x="12828" y="37085"/>
                  <a:pt x="13118" y="35816"/>
                </a:cubicBezTo>
                <a:cubicBezTo>
                  <a:pt x="13188" y="35507"/>
                  <a:pt x="13278" y="35187"/>
                  <a:pt x="13368" y="34877"/>
                </a:cubicBezTo>
                <a:cubicBezTo>
                  <a:pt x="13568" y="34128"/>
                  <a:pt x="13787" y="33339"/>
                  <a:pt x="13757" y="32539"/>
                </a:cubicBezTo>
                <a:cubicBezTo>
                  <a:pt x="13727" y="32100"/>
                  <a:pt x="13657" y="31670"/>
                  <a:pt x="13538" y="31251"/>
                </a:cubicBezTo>
                <a:cubicBezTo>
                  <a:pt x="13428" y="30871"/>
                  <a:pt x="13358" y="30481"/>
                  <a:pt x="13328" y="30092"/>
                </a:cubicBezTo>
                <a:cubicBezTo>
                  <a:pt x="13298" y="29752"/>
                  <a:pt x="13378" y="29402"/>
                  <a:pt x="13558" y="29103"/>
                </a:cubicBezTo>
                <a:cubicBezTo>
                  <a:pt x="13587" y="29123"/>
                  <a:pt x="13627" y="29143"/>
                  <a:pt x="13667" y="29163"/>
                </a:cubicBezTo>
                <a:lnTo>
                  <a:pt x="13667" y="29083"/>
                </a:lnTo>
                <a:cubicBezTo>
                  <a:pt x="13637" y="29073"/>
                  <a:pt x="13617" y="29053"/>
                  <a:pt x="13587" y="29043"/>
                </a:cubicBezTo>
                <a:cubicBezTo>
                  <a:pt x="13617" y="29003"/>
                  <a:pt x="13647" y="28963"/>
                  <a:pt x="13677" y="28913"/>
                </a:cubicBezTo>
                <a:cubicBezTo>
                  <a:pt x="13677" y="28873"/>
                  <a:pt x="13677" y="28833"/>
                  <a:pt x="13677" y="28793"/>
                </a:cubicBezTo>
                <a:cubicBezTo>
                  <a:pt x="13637" y="28843"/>
                  <a:pt x="13597" y="28903"/>
                  <a:pt x="13568" y="28953"/>
                </a:cubicBezTo>
                <a:cubicBezTo>
                  <a:pt x="13578" y="28883"/>
                  <a:pt x="13578" y="28813"/>
                  <a:pt x="13578" y="28733"/>
                </a:cubicBezTo>
                <a:cubicBezTo>
                  <a:pt x="13617" y="28753"/>
                  <a:pt x="13647" y="28763"/>
                  <a:pt x="13677" y="28783"/>
                </a:cubicBezTo>
                <a:lnTo>
                  <a:pt x="13677" y="28713"/>
                </a:lnTo>
                <a:cubicBezTo>
                  <a:pt x="13647" y="28693"/>
                  <a:pt x="13607" y="28673"/>
                  <a:pt x="13578" y="28663"/>
                </a:cubicBezTo>
                <a:lnTo>
                  <a:pt x="13578" y="28603"/>
                </a:lnTo>
                <a:cubicBezTo>
                  <a:pt x="13548" y="27604"/>
                  <a:pt x="12818" y="26765"/>
                  <a:pt x="12169" y="26036"/>
                </a:cubicBezTo>
                <a:cubicBezTo>
                  <a:pt x="11859" y="25706"/>
                  <a:pt x="11579" y="25356"/>
                  <a:pt x="11340" y="24977"/>
                </a:cubicBezTo>
                <a:cubicBezTo>
                  <a:pt x="9991" y="22649"/>
                  <a:pt x="10510" y="21380"/>
                  <a:pt x="10940" y="20841"/>
                </a:cubicBezTo>
                <a:cubicBezTo>
                  <a:pt x="11190" y="20511"/>
                  <a:pt x="11579" y="20361"/>
                  <a:pt x="12149" y="20361"/>
                </a:cubicBezTo>
                <a:cubicBezTo>
                  <a:pt x="12519" y="20371"/>
                  <a:pt x="12878" y="20411"/>
                  <a:pt x="13238" y="20471"/>
                </a:cubicBezTo>
                <a:lnTo>
                  <a:pt x="13358" y="20481"/>
                </a:lnTo>
                <a:cubicBezTo>
                  <a:pt x="13957" y="20591"/>
                  <a:pt x="14547" y="20761"/>
                  <a:pt x="15116" y="20981"/>
                </a:cubicBezTo>
                <a:cubicBezTo>
                  <a:pt x="15815" y="21230"/>
                  <a:pt x="16535" y="21490"/>
                  <a:pt x="17314" y="21520"/>
                </a:cubicBezTo>
                <a:cubicBezTo>
                  <a:pt x="17344" y="21490"/>
                  <a:pt x="17374" y="21470"/>
                  <a:pt x="17404" y="21440"/>
                </a:cubicBezTo>
                <a:cubicBezTo>
                  <a:pt x="16595" y="21430"/>
                  <a:pt x="15855" y="21170"/>
                  <a:pt x="15146" y="20911"/>
                </a:cubicBezTo>
                <a:cubicBezTo>
                  <a:pt x="14567" y="20681"/>
                  <a:pt x="13977" y="20521"/>
                  <a:pt x="13368" y="20411"/>
                </a:cubicBezTo>
                <a:lnTo>
                  <a:pt x="13248" y="20391"/>
                </a:lnTo>
                <a:cubicBezTo>
                  <a:pt x="12878" y="20331"/>
                  <a:pt x="12519" y="20301"/>
                  <a:pt x="12149" y="20291"/>
                </a:cubicBezTo>
                <a:cubicBezTo>
                  <a:pt x="11549" y="20291"/>
                  <a:pt x="11150" y="20451"/>
                  <a:pt x="10880" y="20791"/>
                </a:cubicBezTo>
                <a:cubicBezTo>
                  <a:pt x="10441" y="21350"/>
                  <a:pt x="9901" y="22649"/>
                  <a:pt x="11270" y="25017"/>
                </a:cubicBezTo>
                <a:cubicBezTo>
                  <a:pt x="11509" y="25396"/>
                  <a:pt x="11799" y="25756"/>
                  <a:pt x="12109" y="26086"/>
                </a:cubicBezTo>
                <a:cubicBezTo>
                  <a:pt x="12748" y="26815"/>
                  <a:pt x="13468" y="27634"/>
                  <a:pt x="13498" y="28603"/>
                </a:cubicBezTo>
                <a:lnTo>
                  <a:pt x="13498" y="28643"/>
                </a:lnTo>
                <a:cubicBezTo>
                  <a:pt x="13468" y="28633"/>
                  <a:pt x="13438" y="28633"/>
                  <a:pt x="13408" y="28633"/>
                </a:cubicBezTo>
                <a:cubicBezTo>
                  <a:pt x="13308" y="28633"/>
                  <a:pt x="13208" y="28683"/>
                  <a:pt x="13138" y="28763"/>
                </a:cubicBezTo>
                <a:lnTo>
                  <a:pt x="13138" y="28683"/>
                </a:lnTo>
                <a:cubicBezTo>
                  <a:pt x="13118" y="27624"/>
                  <a:pt x="12339" y="26765"/>
                  <a:pt x="11649" y="26006"/>
                </a:cubicBezTo>
                <a:cubicBezTo>
                  <a:pt x="11330" y="25676"/>
                  <a:pt x="11030" y="25316"/>
                  <a:pt x="10770" y="24927"/>
                </a:cubicBezTo>
                <a:cubicBezTo>
                  <a:pt x="10271" y="24088"/>
                  <a:pt x="9232" y="21980"/>
                  <a:pt x="10321" y="20541"/>
                </a:cubicBezTo>
                <a:cubicBezTo>
                  <a:pt x="10580" y="20191"/>
                  <a:pt x="10990" y="20021"/>
                  <a:pt x="11609" y="20021"/>
                </a:cubicBezTo>
                <a:cubicBezTo>
                  <a:pt x="11989" y="20031"/>
                  <a:pt x="12379" y="20071"/>
                  <a:pt x="12758" y="20131"/>
                </a:cubicBezTo>
                <a:lnTo>
                  <a:pt x="12808" y="20141"/>
                </a:lnTo>
                <a:cubicBezTo>
                  <a:pt x="13448" y="20231"/>
                  <a:pt x="14057" y="20461"/>
                  <a:pt x="14646" y="20681"/>
                </a:cubicBezTo>
                <a:cubicBezTo>
                  <a:pt x="15416" y="20961"/>
                  <a:pt x="16205" y="21250"/>
                  <a:pt x="17084" y="21250"/>
                </a:cubicBezTo>
                <a:lnTo>
                  <a:pt x="17094" y="21250"/>
                </a:lnTo>
                <a:cubicBezTo>
                  <a:pt x="17284" y="21250"/>
                  <a:pt x="17474" y="21250"/>
                  <a:pt x="17664" y="21230"/>
                </a:cubicBezTo>
                <a:lnTo>
                  <a:pt x="17773" y="21140"/>
                </a:lnTo>
                <a:lnTo>
                  <a:pt x="17773" y="21140"/>
                </a:lnTo>
                <a:cubicBezTo>
                  <a:pt x="17554" y="21160"/>
                  <a:pt x="17324" y="21170"/>
                  <a:pt x="17094" y="21170"/>
                </a:cubicBezTo>
                <a:lnTo>
                  <a:pt x="17084" y="21170"/>
                </a:lnTo>
                <a:cubicBezTo>
                  <a:pt x="16225" y="21170"/>
                  <a:pt x="15436" y="20881"/>
                  <a:pt x="14676" y="20601"/>
                </a:cubicBezTo>
                <a:cubicBezTo>
                  <a:pt x="14077" y="20381"/>
                  <a:pt x="13468" y="20151"/>
                  <a:pt x="12818" y="20061"/>
                </a:cubicBezTo>
                <a:lnTo>
                  <a:pt x="12768" y="20061"/>
                </a:lnTo>
                <a:cubicBezTo>
                  <a:pt x="12389" y="20001"/>
                  <a:pt x="11999" y="19961"/>
                  <a:pt x="11609" y="19951"/>
                </a:cubicBezTo>
                <a:cubicBezTo>
                  <a:pt x="10970" y="19951"/>
                  <a:pt x="10540" y="20131"/>
                  <a:pt x="10251" y="20501"/>
                </a:cubicBezTo>
                <a:cubicBezTo>
                  <a:pt x="9132" y="21980"/>
                  <a:pt x="10201" y="24118"/>
                  <a:pt x="10710" y="24977"/>
                </a:cubicBezTo>
                <a:cubicBezTo>
                  <a:pt x="10970" y="25366"/>
                  <a:pt x="11260" y="25736"/>
                  <a:pt x="11589" y="26066"/>
                </a:cubicBezTo>
                <a:cubicBezTo>
                  <a:pt x="12269" y="26815"/>
                  <a:pt x="13038" y="27664"/>
                  <a:pt x="13058" y="28693"/>
                </a:cubicBezTo>
                <a:lnTo>
                  <a:pt x="13058" y="28733"/>
                </a:lnTo>
                <a:cubicBezTo>
                  <a:pt x="12988" y="28693"/>
                  <a:pt x="12908" y="28683"/>
                  <a:pt x="12828" y="28673"/>
                </a:cubicBezTo>
                <a:cubicBezTo>
                  <a:pt x="12788" y="28673"/>
                  <a:pt x="12738" y="28683"/>
                  <a:pt x="12698" y="28703"/>
                </a:cubicBezTo>
                <a:cubicBezTo>
                  <a:pt x="12658" y="27624"/>
                  <a:pt x="11849" y="26755"/>
                  <a:pt x="11130" y="25986"/>
                </a:cubicBezTo>
                <a:cubicBezTo>
                  <a:pt x="10790" y="25646"/>
                  <a:pt x="10490" y="25276"/>
                  <a:pt x="10221" y="24877"/>
                </a:cubicBezTo>
                <a:cubicBezTo>
                  <a:pt x="9801" y="24197"/>
                  <a:pt x="8512" y="21860"/>
                  <a:pt x="9691" y="20251"/>
                </a:cubicBezTo>
                <a:cubicBezTo>
                  <a:pt x="9971" y="19862"/>
                  <a:pt x="10411" y="19682"/>
                  <a:pt x="11070" y="19682"/>
                </a:cubicBezTo>
                <a:cubicBezTo>
                  <a:pt x="11460" y="19702"/>
                  <a:pt x="11859" y="19732"/>
                  <a:pt x="12249" y="19802"/>
                </a:cubicBezTo>
                <a:cubicBezTo>
                  <a:pt x="12918" y="19892"/>
                  <a:pt x="13558" y="20141"/>
                  <a:pt x="14177" y="20371"/>
                </a:cubicBezTo>
                <a:cubicBezTo>
                  <a:pt x="14966" y="20671"/>
                  <a:pt x="15795" y="20981"/>
                  <a:pt x="16705" y="20991"/>
                </a:cubicBezTo>
                <a:lnTo>
                  <a:pt x="16754" y="20991"/>
                </a:lnTo>
                <a:cubicBezTo>
                  <a:pt x="17224" y="20991"/>
                  <a:pt x="17694" y="20951"/>
                  <a:pt x="18153" y="20871"/>
                </a:cubicBezTo>
                <a:cubicBezTo>
                  <a:pt x="18203" y="20831"/>
                  <a:pt x="18253" y="20791"/>
                  <a:pt x="18313" y="20761"/>
                </a:cubicBezTo>
                <a:lnTo>
                  <a:pt x="18313" y="20761"/>
                </a:lnTo>
                <a:cubicBezTo>
                  <a:pt x="17793" y="20851"/>
                  <a:pt x="17274" y="20901"/>
                  <a:pt x="16754" y="20901"/>
                </a:cubicBezTo>
                <a:lnTo>
                  <a:pt x="16705" y="20901"/>
                </a:lnTo>
                <a:cubicBezTo>
                  <a:pt x="15805" y="20901"/>
                  <a:pt x="14996" y="20591"/>
                  <a:pt x="14207" y="20291"/>
                </a:cubicBezTo>
                <a:cubicBezTo>
                  <a:pt x="13578" y="20051"/>
                  <a:pt x="12938" y="19812"/>
                  <a:pt x="12259" y="19712"/>
                </a:cubicBezTo>
                <a:cubicBezTo>
                  <a:pt x="11869" y="19652"/>
                  <a:pt x="11470" y="19612"/>
                  <a:pt x="11070" y="19602"/>
                </a:cubicBezTo>
                <a:cubicBezTo>
                  <a:pt x="10381" y="19602"/>
                  <a:pt x="9921" y="19792"/>
                  <a:pt x="9621" y="20191"/>
                </a:cubicBezTo>
                <a:cubicBezTo>
                  <a:pt x="8412" y="21850"/>
                  <a:pt x="9721" y="24227"/>
                  <a:pt x="10141" y="24917"/>
                </a:cubicBezTo>
                <a:cubicBezTo>
                  <a:pt x="10421" y="25316"/>
                  <a:pt x="10730" y="25696"/>
                  <a:pt x="11070" y="26036"/>
                </a:cubicBezTo>
                <a:cubicBezTo>
                  <a:pt x="11789" y="26805"/>
                  <a:pt x="12598" y="27674"/>
                  <a:pt x="12618" y="28743"/>
                </a:cubicBezTo>
                <a:cubicBezTo>
                  <a:pt x="12598" y="28753"/>
                  <a:pt x="12578" y="28773"/>
                  <a:pt x="12558" y="28793"/>
                </a:cubicBezTo>
                <a:cubicBezTo>
                  <a:pt x="12469" y="28743"/>
                  <a:pt x="12359" y="28713"/>
                  <a:pt x="12259" y="28703"/>
                </a:cubicBezTo>
                <a:cubicBezTo>
                  <a:pt x="12199" y="27604"/>
                  <a:pt x="11350" y="26725"/>
                  <a:pt x="10610" y="25946"/>
                </a:cubicBezTo>
                <a:cubicBezTo>
                  <a:pt x="10261" y="25606"/>
                  <a:pt x="9941" y="25226"/>
                  <a:pt x="9651" y="24827"/>
                </a:cubicBezTo>
                <a:cubicBezTo>
                  <a:pt x="7873" y="22030"/>
                  <a:pt x="8752" y="20381"/>
                  <a:pt x="9062" y="19951"/>
                </a:cubicBezTo>
                <a:cubicBezTo>
                  <a:pt x="9352" y="19542"/>
                  <a:pt x="9811" y="19342"/>
                  <a:pt x="10520" y="19342"/>
                </a:cubicBezTo>
                <a:cubicBezTo>
                  <a:pt x="10910" y="19352"/>
                  <a:pt x="11300" y="19392"/>
                  <a:pt x="11689" y="19462"/>
                </a:cubicBezTo>
                <a:cubicBezTo>
                  <a:pt x="12389" y="19562"/>
                  <a:pt x="13058" y="19812"/>
                  <a:pt x="13697" y="20061"/>
                </a:cubicBezTo>
                <a:cubicBezTo>
                  <a:pt x="14517" y="20381"/>
                  <a:pt x="15366" y="20711"/>
                  <a:pt x="16315" y="20721"/>
                </a:cubicBezTo>
                <a:cubicBezTo>
                  <a:pt x="17174" y="20721"/>
                  <a:pt x="18033" y="20611"/>
                  <a:pt x="18872" y="20401"/>
                </a:cubicBezTo>
                <a:cubicBezTo>
                  <a:pt x="18952" y="20351"/>
                  <a:pt x="19042" y="20301"/>
                  <a:pt x="19132" y="20251"/>
                </a:cubicBezTo>
                <a:lnTo>
                  <a:pt x="19132" y="20251"/>
                </a:lnTo>
                <a:cubicBezTo>
                  <a:pt x="18213" y="20501"/>
                  <a:pt x="17264" y="20631"/>
                  <a:pt x="16315" y="20641"/>
                </a:cubicBezTo>
                <a:cubicBezTo>
                  <a:pt x="15386" y="20621"/>
                  <a:pt x="14547" y="20301"/>
                  <a:pt x="13727" y="19981"/>
                </a:cubicBezTo>
                <a:cubicBezTo>
                  <a:pt x="13078" y="19732"/>
                  <a:pt x="12419" y="19472"/>
                  <a:pt x="11699" y="19372"/>
                </a:cubicBezTo>
                <a:cubicBezTo>
                  <a:pt x="11310" y="19312"/>
                  <a:pt x="10920" y="19272"/>
                  <a:pt x="10520" y="19262"/>
                </a:cubicBezTo>
                <a:cubicBezTo>
                  <a:pt x="9791" y="19262"/>
                  <a:pt x="9302" y="19462"/>
                  <a:pt x="8992" y="19902"/>
                </a:cubicBezTo>
                <a:cubicBezTo>
                  <a:pt x="8512" y="20571"/>
                  <a:pt x="8363" y="21420"/>
                  <a:pt x="8562" y="22419"/>
                </a:cubicBezTo>
                <a:cubicBezTo>
                  <a:pt x="8742" y="23298"/>
                  <a:pt x="9092" y="24128"/>
                  <a:pt x="9581" y="24877"/>
                </a:cubicBezTo>
                <a:cubicBezTo>
                  <a:pt x="9871" y="25286"/>
                  <a:pt x="10191" y="25666"/>
                  <a:pt x="10550" y="26016"/>
                </a:cubicBezTo>
                <a:cubicBezTo>
                  <a:pt x="11280" y="26785"/>
                  <a:pt x="12109" y="27654"/>
                  <a:pt x="12169" y="28723"/>
                </a:cubicBezTo>
                <a:cubicBezTo>
                  <a:pt x="12099" y="28733"/>
                  <a:pt x="12019" y="28773"/>
                  <a:pt x="11969" y="28823"/>
                </a:cubicBezTo>
                <a:cubicBezTo>
                  <a:pt x="11919" y="28803"/>
                  <a:pt x="11869" y="28783"/>
                  <a:pt x="11819" y="28763"/>
                </a:cubicBezTo>
                <a:cubicBezTo>
                  <a:pt x="11749" y="27624"/>
                  <a:pt x="10870" y="26725"/>
                  <a:pt x="10091" y="25926"/>
                </a:cubicBezTo>
                <a:cubicBezTo>
                  <a:pt x="9721" y="25576"/>
                  <a:pt x="9392" y="25187"/>
                  <a:pt x="9092" y="24777"/>
                </a:cubicBezTo>
                <a:cubicBezTo>
                  <a:pt x="8103" y="23268"/>
                  <a:pt x="7413" y="21130"/>
                  <a:pt x="8432" y="19652"/>
                </a:cubicBezTo>
                <a:cubicBezTo>
                  <a:pt x="8742" y="19212"/>
                  <a:pt x="9232" y="19002"/>
                  <a:pt x="9971" y="19002"/>
                </a:cubicBezTo>
                <a:cubicBezTo>
                  <a:pt x="10361" y="19012"/>
                  <a:pt x="10750" y="19052"/>
                  <a:pt x="11130" y="19112"/>
                </a:cubicBezTo>
                <a:cubicBezTo>
                  <a:pt x="11869" y="19212"/>
                  <a:pt x="12558" y="19482"/>
                  <a:pt x="13228" y="19752"/>
                </a:cubicBezTo>
                <a:cubicBezTo>
                  <a:pt x="14077" y="20091"/>
                  <a:pt x="14956" y="20441"/>
                  <a:pt x="15925" y="20451"/>
                </a:cubicBezTo>
                <a:cubicBezTo>
                  <a:pt x="15962" y="20452"/>
                  <a:pt x="15998" y="20452"/>
                  <a:pt x="16035" y="20452"/>
                </a:cubicBezTo>
                <a:cubicBezTo>
                  <a:pt x="17476" y="20452"/>
                  <a:pt x="18907" y="20072"/>
                  <a:pt x="20291" y="19682"/>
                </a:cubicBezTo>
                <a:cubicBezTo>
                  <a:pt x="21090" y="19352"/>
                  <a:pt x="21929" y="19112"/>
                  <a:pt x="22789" y="18982"/>
                </a:cubicBezTo>
                <a:cubicBezTo>
                  <a:pt x="25586" y="18103"/>
                  <a:pt x="28253" y="16854"/>
                  <a:pt x="30711" y="15256"/>
                </a:cubicBezTo>
                <a:cubicBezTo>
                  <a:pt x="31470" y="14756"/>
                  <a:pt x="32180" y="14077"/>
                  <a:pt x="32859" y="13428"/>
                </a:cubicBezTo>
                <a:cubicBezTo>
                  <a:pt x="33558" y="12748"/>
                  <a:pt x="34288" y="12049"/>
                  <a:pt x="35077" y="11560"/>
                </a:cubicBezTo>
                <a:cubicBezTo>
                  <a:pt x="35566" y="11240"/>
                  <a:pt x="36036" y="10880"/>
                  <a:pt x="36476" y="10481"/>
                </a:cubicBezTo>
                <a:cubicBezTo>
                  <a:pt x="37185" y="9861"/>
                  <a:pt x="37804" y="9322"/>
                  <a:pt x="38713" y="9322"/>
                </a:cubicBezTo>
                <a:cubicBezTo>
                  <a:pt x="39113" y="9332"/>
                  <a:pt x="39503" y="9412"/>
                  <a:pt x="39872" y="9561"/>
                </a:cubicBezTo>
                <a:cubicBezTo>
                  <a:pt x="40512" y="9801"/>
                  <a:pt x="40911" y="10201"/>
                  <a:pt x="41061" y="10760"/>
                </a:cubicBezTo>
                <a:cubicBezTo>
                  <a:pt x="41701" y="13118"/>
                  <a:pt x="37924" y="17754"/>
                  <a:pt x="35896" y="20251"/>
                </a:cubicBezTo>
                <a:cubicBezTo>
                  <a:pt x="35377" y="20891"/>
                  <a:pt x="34967" y="21400"/>
                  <a:pt x="34767" y="21700"/>
                </a:cubicBezTo>
                <a:cubicBezTo>
                  <a:pt x="34637" y="21890"/>
                  <a:pt x="34507" y="22069"/>
                  <a:pt x="34378" y="22239"/>
                </a:cubicBezTo>
                <a:cubicBezTo>
                  <a:pt x="33968" y="22779"/>
                  <a:pt x="33608" y="23258"/>
                  <a:pt x="33608" y="23928"/>
                </a:cubicBezTo>
                <a:cubicBezTo>
                  <a:pt x="33638" y="23978"/>
                  <a:pt x="33668" y="24028"/>
                  <a:pt x="33708" y="24078"/>
                </a:cubicBezTo>
                <a:cubicBezTo>
                  <a:pt x="33638" y="23368"/>
                  <a:pt x="34008" y="22879"/>
                  <a:pt x="34457" y="22299"/>
                </a:cubicBezTo>
                <a:cubicBezTo>
                  <a:pt x="34577" y="22119"/>
                  <a:pt x="34717" y="21950"/>
                  <a:pt x="34847" y="21750"/>
                </a:cubicBezTo>
                <a:cubicBezTo>
                  <a:pt x="35047" y="21460"/>
                  <a:pt x="35457" y="20951"/>
                  <a:pt x="35966" y="20311"/>
                </a:cubicBezTo>
                <a:cubicBezTo>
                  <a:pt x="38004" y="17814"/>
                  <a:pt x="41800" y="13138"/>
                  <a:pt x="41151" y="10740"/>
                </a:cubicBezTo>
                <a:cubicBezTo>
                  <a:pt x="40991" y="10151"/>
                  <a:pt x="40572" y="9731"/>
                  <a:pt x="39902" y="9481"/>
                </a:cubicBezTo>
                <a:cubicBezTo>
                  <a:pt x="39523" y="9322"/>
                  <a:pt x="39113" y="9242"/>
                  <a:pt x="38713" y="9232"/>
                </a:cubicBezTo>
                <a:cubicBezTo>
                  <a:pt x="37764" y="9232"/>
                  <a:pt x="37135" y="9771"/>
                  <a:pt x="36406" y="10411"/>
                </a:cubicBezTo>
                <a:cubicBezTo>
                  <a:pt x="35976" y="10800"/>
                  <a:pt x="35506" y="11160"/>
                  <a:pt x="35017" y="11480"/>
                </a:cubicBezTo>
                <a:cubicBezTo>
                  <a:pt x="34228" y="11969"/>
                  <a:pt x="33498" y="12678"/>
                  <a:pt x="32789" y="13348"/>
                </a:cubicBezTo>
                <a:cubicBezTo>
                  <a:pt x="32110" y="13997"/>
                  <a:pt x="31410" y="14677"/>
                  <a:pt x="30661" y="15166"/>
                </a:cubicBezTo>
                <a:cubicBezTo>
                  <a:pt x="27804" y="17014"/>
                  <a:pt x="24667" y="18403"/>
                  <a:pt x="21380" y="19262"/>
                </a:cubicBezTo>
                <a:cubicBezTo>
                  <a:pt x="21050" y="19352"/>
                  <a:pt x="20711" y="19442"/>
                  <a:pt x="20391" y="19542"/>
                </a:cubicBezTo>
                <a:cubicBezTo>
                  <a:pt x="18981" y="19928"/>
                  <a:pt x="17524" y="20343"/>
                  <a:pt x="16065" y="20343"/>
                </a:cubicBezTo>
                <a:cubicBezTo>
                  <a:pt x="16015" y="20343"/>
                  <a:pt x="15965" y="20342"/>
                  <a:pt x="15915" y="20341"/>
                </a:cubicBezTo>
                <a:cubicBezTo>
                  <a:pt x="14956" y="20331"/>
                  <a:pt x="14077" y="19981"/>
                  <a:pt x="13238" y="19652"/>
                </a:cubicBezTo>
                <a:cubicBezTo>
                  <a:pt x="12568" y="19382"/>
                  <a:pt x="11869" y="19112"/>
                  <a:pt x="11130" y="19002"/>
                </a:cubicBezTo>
                <a:cubicBezTo>
                  <a:pt x="10740" y="18932"/>
                  <a:pt x="10351" y="18902"/>
                  <a:pt x="9951" y="18893"/>
                </a:cubicBezTo>
                <a:cubicBezTo>
                  <a:pt x="9182" y="18893"/>
                  <a:pt x="8672" y="19112"/>
                  <a:pt x="8343" y="19582"/>
                </a:cubicBezTo>
                <a:cubicBezTo>
                  <a:pt x="7304" y="21100"/>
                  <a:pt x="7993" y="23278"/>
                  <a:pt x="9002" y="24807"/>
                </a:cubicBezTo>
                <a:cubicBezTo>
                  <a:pt x="9302" y="25226"/>
                  <a:pt x="9641" y="25616"/>
                  <a:pt x="10011" y="25966"/>
                </a:cubicBezTo>
                <a:cubicBezTo>
                  <a:pt x="10770" y="26755"/>
                  <a:pt x="11629" y="27634"/>
                  <a:pt x="11709" y="28723"/>
                </a:cubicBezTo>
                <a:lnTo>
                  <a:pt x="11639" y="28723"/>
                </a:lnTo>
                <a:cubicBezTo>
                  <a:pt x="11539" y="28723"/>
                  <a:pt x="11440" y="28763"/>
                  <a:pt x="11360" y="28833"/>
                </a:cubicBezTo>
                <a:cubicBezTo>
                  <a:pt x="11300" y="27644"/>
                  <a:pt x="10381" y="26705"/>
                  <a:pt x="9551" y="25876"/>
                </a:cubicBezTo>
                <a:cubicBezTo>
                  <a:pt x="9172" y="25516"/>
                  <a:pt x="8822" y="25127"/>
                  <a:pt x="8512" y="24707"/>
                </a:cubicBezTo>
                <a:cubicBezTo>
                  <a:pt x="6914" y="22329"/>
                  <a:pt x="7094" y="20371"/>
                  <a:pt x="7783" y="19332"/>
                </a:cubicBezTo>
                <a:cubicBezTo>
                  <a:pt x="8103" y="18863"/>
                  <a:pt x="8622" y="18643"/>
                  <a:pt x="9402" y="18643"/>
                </a:cubicBezTo>
                <a:cubicBezTo>
                  <a:pt x="9791" y="18643"/>
                  <a:pt x="10171" y="18683"/>
                  <a:pt x="10560" y="18743"/>
                </a:cubicBezTo>
                <a:cubicBezTo>
                  <a:pt x="11320" y="18853"/>
                  <a:pt x="12039" y="19142"/>
                  <a:pt x="12728" y="19422"/>
                </a:cubicBezTo>
                <a:cubicBezTo>
                  <a:pt x="13607" y="19782"/>
                  <a:pt x="14517" y="20141"/>
                  <a:pt x="15526" y="20161"/>
                </a:cubicBezTo>
                <a:cubicBezTo>
                  <a:pt x="15594" y="20163"/>
                  <a:pt x="15662" y="20164"/>
                  <a:pt x="15730" y="20164"/>
                </a:cubicBezTo>
                <a:cubicBezTo>
                  <a:pt x="17229" y="20164"/>
                  <a:pt x="18708" y="19754"/>
                  <a:pt x="20151" y="19362"/>
                </a:cubicBezTo>
                <a:cubicBezTo>
                  <a:pt x="20491" y="19262"/>
                  <a:pt x="20821" y="19172"/>
                  <a:pt x="21150" y="19092"/>
                </a:cubicBezTo>
                <a:cubicBezTo>
                  <a:pt x="24597" y="18193"/>
                  <a:pt x="27884" y="16755"/>
                  <a:pt x="30881" y="14826"/>
                </a:cubicBezTo>
                <a:cubicBezTo>
                  <a:pt x="31690" y="14297"/>
                  <a:pt x="32429" y="13578"/>
                  <a:pt x="33149" y="12888"/>
                </a:cubicBezTo>
                <a:cubicBezTo>
                  <a:pt x="33868" y="12199"/>
                  <a:pt x="34587" y="11500"/>
                  <a:pt x="35377" y="10990"/>
                </a:cubicBezTo>
                <a:cubicBezTo>
                  <a:pt x="35886" y="10650"/>
                  <a:pt x="36366" y="10261"/>
                  <a:pt x="36815" y="9831"/>
                </a:cubicBezTo>
                <a:cubicBezTo>
                  <a:pt x="37614" y="9112"/>
                  <a:pt x="38304" y="8492"/>
                  <a:pt x="39333" y="8492"/>
                </a:cubicBezTo>
                <a:cubicBezTo>
                  <a:pt x="39722" y="8492"/>
                  <a:pt x="40122" y="8572"/>
                  <a:pt x="40492" y="8722"/>
                </a:cubicBezTo>
                <a:cubicBezTo>
                  <a:pt x="41161" y="8972"/>
                  <a:pt x="41591" y="9382"/>
                  <a:pt x="41750" y="9971"/>
                </a:cubicBezTo>
                <a:cubicBezTo>
                  <a:pt x="42430" y="12449"/>
                  <a:pt x="38434" y="17334"/>
                  <a:pt x="36296" y="19961"/>
                </a:cubicBezTo>
                <a:cubicBezTo>
                  <a:pt x="35766" y="20601"/>
                  <a:pt x="35357" y="21110"/>
                  <a:pt x="35147" y="21410"/>
                </a:cubicBezTo>
                <a:cubicBezTo>
                  <a:pt x="35007" y="21620"/>
                  <a:pt x="34867" y="21800"/>
                  <a:pt x="34727" y="21980"/>
                </a:cubicBezTo>
                <a:cubicBezTo>
                  <a:pt x="34188" y="22689"/>
                  <a:pt x="33718" y="23298"/>
                  <a:pt x="33998" y="24347"/>
                </a:cubicBezTo>
                <a:cubicBezTo>
                  <a:pt x="34298" y="25436"/>
                  <a:pt x="35037" y="26036"/>
                  <a:pt x="35896" y="26735"/>
                </a:cubicBezTo>
                <a:lnTo>
                  <a:pt x="36056" y="26865"/>
                </a:lnTo>
                <a:cubicBezTo>
                  <a:pt x="36905" y="27554"/>
                  <a:pt x="37754" y="28174"/>
                  <a:pt x="38574" y="28763"/>
                </a:cubicBezTo>
                <a:cubicBezTo>
                  <a:pt x="39243" y="29253"/>
                  <a:pt x="39872" y="29712"/>
                  <a:pt x="40502" y="30202"/>
                </a:cubicBezTo>
                <a:cubicBezTo>
                  <a:pt x="40881" y="30511"/>
                  <a:pt x="41071" y="30791"/>
                  <a:pt x="41051" y="31071"/>
                </a:cubicBezTo>
                <a:cubicBezTo>
                  <a:pt x="41031" y="31411"/>
                  <a:pt x="40711" y="31760"/>
                  <a:pt x="40012" y="32190"/>
                </a:cubicBezTo>
                <a:lnTo>
                  <a:pt x="39942" y="32240"/>
                </a:lnTo>
                <a:cubicBezTo>
                  <a:pt x="39283" y="32649"/>
                  <a:pt x="39013" y="32819"/>
                  <a:pt x="39353" y="33638"/>
                </a:cubicBezTo>
                <a:cubicBezTo>
                  <a:pt x="39583" y="34208"/>
                  <a:pt x="40062" y="34747"/>
                  <a:pt x="40492" y="35227"/>
                </a:cubicBezTo>
                <a:cubicBezTo>
                  <a:pt x="40692" y="35437"/>
                  <a:pt x="40871" y="35637"/>
                  <a:pt x="41011" y="35826"/>
                </a:cubicBezTo>
                <a:cubicBezTo>
                  <a:pt x="42180" y="37355"/>
                  <a:pt x="42580" y="38464"/>
                  <a:pt x="41491" y="40312"/>
                </a:cubicBezTo>
                <a:cubicBezTo>
                  <a:pt x="40142" y="42590"/>
                  <a:pt x="37035" y="44328"/>
                  <a:pt x="34268" y="44348"/>
                </a:cubicBezTo>
                <a:lnTo>
                  <a:pt x="34158" y="44348"/>
                </a:lnTo>
                <a:cubicBezTo>
                  <a:pt x="31480" y="44348"/>
                  <a:pt x="28703" y="43579"/>
                  <a:pt x="26725" y="42300"/>
                </a:cubicBezTo>
                <a:cubicBezTo>
                  <a:pt x="26056" y="41841"/>
                  <a:pt x="25416" y="41341"/>
                  <a:pt x="24807" y="40792"/>
                </a:cubicBezTo>
                <a:lnTo>
                  <a:pt x="24367" y="40422"/>
                </a:lnTo>
                <a:lnTo>
                  <a:pt x="24227" y="40422"/>
                </a:lnTo>
                <a:cubicBezTo>
                  <a:pt x="24397" y="40572"/>
                  <a:pt x="24577" y="40722"/>
                  <a:pt x="24747" y="40872"/>
                </a:cubicBezTo>
                <a:cubicBezTo>
                  <a:pt x="25356" y="41411"/>
                  <a:pt x="25996" y="41921"/>
                  <a:pt x="26675" y="42380"/>
                </a:cubicBezTo>
                <a:cubicBezTo>
                  <a:pt x="28663" y="43669"/>
                  <a:pt x="31460" y="44448"/>
                  <a:pt x="34158" y="44448"/>
                </a:cubicBezTo>
                <a:lnTo>
                  <a:pt x="34268" y="44448"/>
                </a:lnTo>
                <a:cubicBezTo>
                  <a:pt x="37115" y="44418"/>
                  <a:pt x="40182" y="42710"/>
                  <a:pt x="41571" y="40372"/>
                </a:cubicBezTo>
                <a:cubicBezTo>
                  <a:pt x="42680" y="38484"/>
                  <a:pt x="42260" y="37295"/>
                  <a:pt x="41091" y="35776"/>
                </a:cubicBezTo>
                <a:cubicBezTo>
                  <a:pt x="40941" y="35587"/>
                  <a:pt x="40761" y="35377"/>
                  <a:pt x="40562" y="35167"/>
                </a:cubicBezTo>
                <a:cubicBezTo>
                  <a:pt x="40142" y="34697"/>
                  <a:pt x="39662" y="34168"/>
                  <a:pt x="39433" y="33608"/>
                </a:cubicBezTo>
                <a:cubicBezTo>
                  <a:pt x="39133" y="32859"/>
                  <a:pt x="39353" y="32719"/>
                  <a:pt x="39992" y="32320"/>
                </a:cubicBezTo>
                <a:lnTo>
                  <a:pt x="40062" y="32270"/>
                </a:lnTo>
                <a:cubicBezTo>
                  <a:pt x="40791" y="31820"/>
                  <a:pt x="41131" y="31451"/>
                  <a:pt x="41151" y="31071"/>
                </a:cubicBezTo>
                <a:cubicBezTo>
                  <a:pt x="41161" y="30761"/>
                  <a:pt x="40971" y="30451"/>
                  <a:pt x="40552" y="30122"/>
                </a:cubicBezTo>
                <a:cubicBezTo>
                  <a:pt x="39932" y="29632"/>
                  <a:pt x="39293" y="29173"/>
                  <a:pt x="38623" y="28683"/>
                </a:cubicBezTo>
                <a:cubicBezTo>
                  <a:pt x="37804" y="28094"/>
                  <a:pt x="36965" y="27474"/>
                  <a:pt x="36116" y="26785"/>
                </a:cubicBezTo>
                <a:lnTo>
                  <a:pt x="35956" y="26655"/>
                </a:lnTo>
                <a:cubicBezTo>
                  <a:pt x="35107" y="25976"/>
                  <a:pt x="34378" y="25386"/>
                  <a:pt x="34088" y="24317"/>
                </a:cubicBezTo>
                <a:cubicBezTo>
                  <a:pt x="33818" y="23318"/>
                  <a:pt x="34278" y="22719"/>
                  <a:pt x="34807" y="22040"/>
                </a:cubicBezTo>
                <a:cubicBezTo>
                  <a:pt x="34937" y="21850"/>
                  <a:pt x="35087" y="21670"/>
                  <a:pt x="35227" y="21460"/>
                </a:cubicBezTo>
                <a:cubicBezTo>
                  <a:pt x="35427" y="21160"/>
                  <a:pt x="35846" y="20661"/>
                  <a:pt x="36366" y="20011"/>
                </a:cubicBezTo>
                <a:cubicBezTo>
                  <a:pt x="38524" y="17374"/>
                  <a:pt x="42530" y="12459"/>
                  <a:pt x="41840" y="9931"/>
                </a:cubicBezTo>
                <a:cubicBezTo>
                  <a:pt x="41671" y="9312"/>
                  <a:pt x="41221" y="8872"/>
                  <a:pt x="40522" y="8612"/>
                </a:cubicBezTo>
                <a:cubicBezTo>
                  <a:pt x="40142" y="8462"/>
                  <a:pt x="39732" y="8383"/>
                  <a:pt x="39333" y="8383"/>
                </a:cubicBezTo>
                <a:cubicBezTo>
                  <a:pt x="38274" y="8383"/>
                  <a:pt x="37565" y="9012"/>
                  <a:pt x="36755" y="9751"/>
                </a:cubicBezTo>
                <a:cubicBezTo>
                  <a:pt x="36306" y="10171"/>
                  <a:pt x="35836" y="10560"/>
                  <a:pt x="35327" y="10900"/>
                </a:cubicBezTo>
                <a:cubicBezTo>
                  <a:pt x="34537" y="11420"/>
                  <a:pt x="33798" y="12129"/>
                  <a:pt x="33079" y="12808"/>
                </a:cubicBezTo>
                <a:cubicBezTo>
                  <a:pt x="32359" y="13498"/>
                  <a:pt x="31620" y="14207"/>
                  <a:pt x="30821" y="14736"/>
                </a:cubicBezTo>
                <a:cubicBezTo>
                  <a:pt x="27834" y="16655"/>
                  <a:pt x="24567" y="18093"/>
                  <a:pt x="21130" y="18982"/>
                </a:cubicBezTo>
                <a:cubicBezTo>
                  <a:pt x="20801" y="19072"/>
                  <a:pt x="20461" y="19162"/>
                  <a:pt x="20131" y="19252"/>
                </a:cubicBezTo>
                <a:cubicBezTo>
                  <a:pt x="18683" y="19658"/>
                  <a:pt x="17180" y="20063"/>
                  <a:pt x="15683" y="20063"/>
                </a:cubicBezTo>
                <a:cubicBezTo>
                  <a:pt x="15631" y="20063"/>
                  <a:pt x="15578" y="20062"/>
                  <a:pt x="15526" y="20061"/>
                </a:cubicBezTo>
                <a:cubicBezTo>
                  <a:pt x="14527" y="20041"/>
                  <a:pt x="13637" y="19682"/>
                  <a:pt x="12768" y="19332"/>
                </a:cubicBezTo>
                <a:cubicBezTo>
                  <a:pt x="12069" y="19042"/>
                  <a:pt x="11340" y="18753"/>
                  <a:pt x="10570" y="18643"/>
                </a:cubicBezTo>
                <a:cubicBezTo>
                  <a:pt x="10181" y="18573"/>
                  <a:pt x="9791" y="18543"/>
                  <a:pt x="9402" y="18533"/>
                </a:cubicBezTo>
                <a:cubicBezTo>
                  <a:pt x="8592" y="18533"/>
                  <a:pt x="8053" y="18773"/>
                  <a:pt x="7713" y="19272"/>
                </a:cubicBezTo>
                <a:cubicBezTo>
                  <a:pt x="7214" y="20021"/>
                  <a:pt x="7064" y="20971"/>
                  <a:pt x="7284" y="22069"/>
                </a:cubicBezTo>
                <a:cubicBezTo>
                  <a:pt x="7483" y="23029"/>
                  <a:pt x="7883" y="23938"/>
                  <a:pt x="8432" y="24747"/>
                </a:cubicBezTo>
                <a:cubicBezTo>
                  <a:pt x="8752" y="25177"/>
                  <a:pt x="9102" y="25566"/>
                  <a:pt x="9491" y="25936"/>
                </a:cubicBezTo>
                <a:cubicBezTo>
                  <a:pt x="10291" y="26745"/>
                  <a:pt x="11190" y="27644"/>
                  <a:pt x="11270" y="28783"/>
                </a:cubicBezTo>
                <a:cubicBezTo>
                  <a:pt x="11200" y="28753"/>
                  <a:pt x="11130" y="28743"/>
                  <a:pt x="11060" y="28743"/>
                </a:cubicBezTo>
                <a:cubicBezTo>
                  <a:pt x="11010" y="28743"/>
                  <a:pt x="10960" y="28753"/>
                  <a:pt x="10920" y="28763"/>
                </a:cubicBezTo>
                <a:cubicBezTo>
                  <a:pt x="10810" y="27584"/>
                  <a:pt x="9871" y="26665"/>
                  <a:pt x="9032" y="25836"/>
                </a:cubicBezTo>
                <a:cubicBezTo>
                  <a:pt x="8642" y="25476"/>
                  <a:pt x="8273" y="25067"/>
                  <a:pt x="7953" y="24637"/>
                </a:cubicBezTo>
                <a:cubicBezTo>
                  <a:pt x="6894" y="23108"/>
                  <a:pt x="6055" y="20711"/>
                  <a:pt x="7164" y="19022"/>
                </a:cubicBezTo>
                <a:cubicBezTo>
                  <a:pt x="7493" y="18513"/>
                  <a:pt x="8033" y="18273"/>
                  <a:pt x="8852" y="18273"/>
                </a:cubicBezTo>
                <a:cubicBezTo>
                  <a:pt x="9232" y="18273"/>
                  <a:pt x="9621" y="18313"/>
                  <a:pt x="10001" y="18373"/>
                </a:cubicBezTo>
                <a:cubicBezTo>
                  <a:pt x="10790" y="18493"/>
                  <a:pt x="11539" y="18793"/>
                  <a:pt x="12259" y="19092"/>
                </a:cubicBezTo>
                <a:cubicBezTo>
                  <a:pt x="13158" y="19462"/>
                  <a:pt x="14097" y="19842"/>
                  <a:pt x="15136" y="19872"/>
                </a:cubicBezTo>
                <a:cubicBezTo>
                  <a:pt x="15206" y="19873"/>
                  <a:pt x="15277" y="19874"/>
                  <a:pt x="15347" y="19874"/>
                </a:cubicBezTo>
                <a:cubicBezTo>
                  <a:pt x="16893" y="19874"/>
                  <a:pt x="18420" y="19464"/>
                  <a:pt x="19891" y="19062"/>
                </a:cubicBezTo>
                <a:cubicBezTo>
                  <a:pt x="20231" y="18972"/>
                  <a:pt x="20571" y="18883"/>
                  <a:pt x="20910" y="18793"/>
                </a:cubicBezTo>
                <a:cubicBezTo>
                  <a:pt x="24497" y="17873"/>
                  <a:pt x="27924" y="16385"/>
                  <a:pt x="31041" y="14377"/>
                </a:cubicBezTo>
                <a:cubicBezTo>
                  <a:pt x="31900" y="13817"/>
                  <a:pt x="32679" y="13058"/>
                  <a:pt x="33438" y="12329"/>
                </a:cubicBezTo>
                <a:cubicBezTo>
                  <a:pt x="34158" y="11649"/>
                  <a:pt x="34887" y="10940"/>
                  <a:pt x="35676" y="10411"/>
                </a:cubicBezTo>
                <a:cubicBezTo>
                  <a:pt x="36196" y="10051"/>
                  <a:pt x="36695" y="9641"/>
                  <a:pt x="37155" y="9202"/>
                </a:cubicBezTo>
                <a:cubicBezTo>
                  <a:pt x="38034" y="8373"/>
                  <a:pt x="38803" y="7663"/>
                  <a:pt x="39942" y="7663"/>
                </a:cubicBezTo>
                <a:cubicBezTo>
                  <a:pt x="40342" y="7663"/>
                  <a:pt x="40731" y="7743"/>
                  <a:pt x="41101" y="7883"/>
                </a:cubicBezTo>
                <a:cubicBezTo>
                  <a:pt x="41810" y="8133"/>
                  <a:pt x="42260" y="8572"/>
                  <a:pt x="42430" y="9192"/>
                </a:cubicBezTo>
                <a:cubicBezTo>
                  <a:pt x="43149" y="11799"/>
                  <a:pt x="38943" y="16934"/>
                  <a:pt x="36685" y="19692"/>
                </a:cubicBezTo>
                <a:cubicBezTo>
                  <a:pt x="36156" y="20341"/>
                  <a:pt x="35736" y="20861"/>
                  <a:pt x="35526" y="21160"/>
                </a:cubicBezTo>
                <a:cubicBezTo>
                  <a:pt x="35377" y="21370"/>
                  <a:pt x="35227" y="21570"/>
                  <a:pt x="35077" y="21760"/>
                </a:cubicBezTo>
                <a:cubicBezTo>
                  <a:pt x="34507" y="22489"/>
                  <a:pt x="34018" y="23118"/>
                  <a:pt x="34298" y="24207"/>
                </a:cubicBezTo>
                <a:cubicBezTo>
                  <a:pt x="34597" y="25346"/>
                  <a:pt x="35367" y="25966"/>
                  <a:pt x="36246" y="26675"/>
                </a:cubicBezTo>
                <a:lnTo>
                  <a:pt x="36396" y="26805"/>
                </a:lnTo>
                <a:cubicBezTo>
                  <a:pt x="37295" y="27524"/>
                  <a:pt x="38204" y="28184"/>
                  <a:pt x="39083" y="28813"/>
                </a:cubicBezTo>
                <a:cubicBezTo>
                  <a:pt x="39762" y="29313"/>
                  <a:pt x="40412" y="29762"/>
                  <a:pt x="41051" y="30262"/>
                </a:cubicBezTo>
                <a:cubicBezTo>
                  <a:pt x="41461" y="30581"/>
                  <a:pt x="41661" y="30881"/>
                  <a:pt x="41641" y="31171"/>
                </a:cubicBezTo>
                <a:cubicBezTo>
                  <a:pt x="41621" y="31530"/>
                  <a:pt x="41291" y="31890"/>
                  <a:pt x="40552" y="32340"/>
                </a:cubicBezTo>
                <a:lnTo>
                  <a:pt x="40462" y="32400"/>
                </a:lnTo>
                <a:cubicBezTo>
                  <a:pt x="39802" y="32799"/>
                  <a:pt x="39503" y="32979"/>
                  <a:pt x="39832" y="33828"/>
                </a:cubicBezTo>
                <a:cubicBezTo>
                  <a:pt x="40072" y="34428"/>
                  <a:pt x="40592" y="34997"/>
                  <a:pt x="41061" y="35497"/>
                </a:cubicBezTo>
                <a:cubicBezTo>
                  <a:pt x="41241" y="35696"/>
                  <a:pt x="41421" y="35886"/>
                  <a:pt x="41561" y="36066"/>
                </a:cubicBezTo>
                <a:cubicBezTo>
                  <a:pt x="42789" y="37595"/>
                  <a:pt x="43249" y="38794"/>
                  <a:pt x="42150" y="40712"/>
                </a:cubicBezTo>
                <a:cubicBezTo>
                  <a:pt x="40771" y="43099"/>
                  <a:pt x="37565" y="44918"/>
                  <a:pt x="34677" y="44958"/>
                </a:cubicBezTo>
                <a:lnTo>
                  <a:pt x="34487" y="44958"/>
                </a:lnTo>
                <a:cubicBezTo>
                  <a:pt x="31730" y="44958"/>
                  <a:pt x="28863" y="44168"/>
                  <a:pt x="26825" y="42850"/>
                </a:cubicBezTo>
                <a:cubicBezTo>
                  <a:pt x="26115" y="42360"/>
                  <a:pt x="25436" y="41831"/>
                  <a:pt x="24797" y="41251"/>
                </a:cubicBezTo>
                <a:cubicBezTo>
                  <a:pt x="24477" y="40971"/>
                  <a:pt x="24137" y="40692"/>
                  <a:pt x="23798" y="40412"/>
                </a:cubicBezTo>
                <a:cubicBezTo>
                  <a:pt x="23738" y="40412"/>
                  <a:pt x="23688" y="40412"/>
                  <a:pt x="23628" y="40402"/>
                </a:cubicBezTo>
                <a:lnTo>
                  <a:pt x="23628" y="40402"/>
                </a:lnTo>
                <a:cubicBezTo>
                  <a:pt x="24008" y="40702"/>
                  <a:pt x="24377" y="41021"/>
                  <a:pt x="24737" y="41331"/>
                </a:cubicBezTo>
                <a:cubicBezTo>
                  <a:pt x="25376" y="41911"/>
                  <a:pt x="26056" y="42440"/>
                  <a:pt x="26775" y="42930"/>
                </a:cubicBezTo>
                <a:cubicBezTo>
                  <a:pt x="28823" y="44258"/>
                  <a:pt x="31710" y="45058"/>
                  <a:pt x="34487" y="45058"/>
                </a:cubicBezTo>
                <a:lnTo>
                  <a:pt x="34677" y="45058"/>
                </a:lnTo>
                <a:cubicBezTo>
                  <a:pt x="37594" y="45018"/>
                  <a:pt x="40841" y="43169"/>
                  <a:pt x="42230" y="40752"/>
                </a:cubicBezTo>
                <a:cubicBezTo>
                  <a:pt x="43369" y="38784"/>
                  <a:pt x="42899" y="37565"/>
                  <a:pt x="41641" y="36006"/>
                </a:cubicBezTo>
                <a:cubicBezTo>
                  <a:pt x="41491" y="35816"/>
                  <a:pt x="41321" y="35627"/>
                  <a:pt x="41131" y="35427"/>
                </a:cubicBezTo>
                <a:cubicBezTo>
                  <a:pt x="40672" y="34927"/>
                  <a:pt x="40152" y="34368"/>
                  <a:pt x="39922" y="33788"/>
                </a:cubicBezTo>
                <a:cubicBezTo>
                  <a:pt x="39613" y="33019"/>
                  <a:pt x="39842" y="32879"/>
                  <a:pt x="40502" y="32470"/>
                </a:cubicBezTo>
                <a:lnTo>
                  <a:pt x="40602" y="32420"/>
                </a:lnTo>
                <a:cubicBezTo>
                  <a:pt x="41361" y="31950"/>
                  <a:pt x="41711" y="31560"/>
                  <a:pt x="41741" y="31171"/>
                </a:cubicBezTo>
                <a:cubicBezTo>
                  <a:pt x="41750" y="30841"/>
                  <a:pt x="41551" y="30521"/>
                  <a:pt x="41111" y="30182"/>
                </a:cubicBezTo>
                <a:cubicBezTo>
                  <a:pt x="40472" y="29682"/>
                  <a:pt x="39822" y="29213"/>
                  <a:pt x="39133" y="28723"/>
                </a:cubicBezTo>
                <a:cubicBezTo>
                  <a:pt x="38264" y="28094"/>
                  <a:pt x="37355" y="27444"/>
                  <a:pt x="36456" y="26715"/>
                </a:cubicBezTo>
                <a:lnTo>
                  <a:pt x="36306" y="26585"/>
                </a:lnTo>
                <a:cubicBezTo>
                  <a:pt x="35437" y="25876"/>
                  <a:pt x="34687" y="25266"/>
                  <a:pt x="34388" y="24167"/>
                </a:cubicBezTo>
                <a:cubicBezTo>
                  <a:pt x="34118" y="23118"/>
                  <a:pt x="34597" y="22509"/>
                  <a:pt x="35157" y="21800"/>
                </a:cubicBezTo>
                <a:cubicBezTo>
                  <a:pt x="35307" y="21610"/>
                  <a:pt x="35457" y="21410"/>
                  <a:pt x="35606" y="21200"/>
                </a:cubicBezTo>
                <a:cubicBezTo>
                  <a:pt x="35806" y="20901"/>
                  <a:pt x="36226" y="20391"/>
                  <a:pt x="36755" y="19742"/>
                </a:cubicBezTo>
                <a:cubicBezTo>
                  <a:pt x="39033" y="16964"/>
                  <a:pt x="43249" y="11799"/>
                  <a:pt x="42520" y="9152"/>
                </a:cubicBezTo>
                <a:cubicBezTo>
                  <a:pt x="42340" y="8502"/>
                  <a:pt x="41880" y="8043"/>
                  <a:pt x="41131" y="7773"/>
                </a:cubicBezTo>
                <a:cubicBezTo>
                  <a:pt x="40751" y="7633"/>
                  <a:pt x="40342" y="7553"/>
                  <a:pt x="39942" y="7543"/>
                </a:cubicBezTo>
                <a:cubicBezTo>
                  <a:pt x="38763" y="7543"/>
                  <a:pt x="37944" y="8313"/>
                  <a:pt x="37085" y="9112"/>
                </a:cubicBezTo>
                <a:cubicBezTo>
                  <a:pt x="36635" y="9561"/>
                  <a:pt x="36136" y="9971"/>
                  <a:pt x="35616" y="10341"/>
                </a:cubicBezTo>
                <a:cubicBezTo>
                  <a:pt x="34827" y="10870"/>
                  <a:pt x="34088" y="11579"/>
                  <a:pt x="33369" y="12269"/>
                </a:cubicBezTo>
                <a:cubicBezTo>
                  <a:pt x="32609" y="12998"/>
                  <a:pt x="31830" y="13747"/>
                  <a:pt x="30981" y="14307"/>
                </a:cubicBezTo>
                <a:cubicBezTo>
                  <a:pt x="27874" y="16305"/>
                  <a:pt x="24467" y="17794"/>
                  <a:pt x="20881" y="18713"/>
                </a:cubicBezTo>
                <a:cubicBezTo>
                  <a:pt x="20541" y="18803"/>
                  <a:pt x="20211" y="18893"/>
                  <a:pt x="19871" y="18982"/>
                </a:cubicBezTo>
                <a:cubicBezTo>
                  <a:pt x="18404" y="19371"/>
                  <a:pt x="16901" y="19786"/>
                  <a:pt x="15388" y="19786"/>
                </a:cubicBezTo>
                <a:cubicBezTo>
                  <a:pt x="15304" y="19786"/>
                  <a:pt x="15220" y="19784"/>
                  <a:pt x="15136" y="19782"/>
                </a:cubicBezTo>
                <a:cubicBezTo>
                  <a:pt x="14107" y="19762"/>
                  <a:pt x="13188" y="19382"/>
                  <a:pt x="12289" y="19012"/>
                </a:cubicBezTo>
                <a:cubicBezTo>
                  <a:pt x="11559" y="18713"/>
                  <a:pt x="10810" y="18413"/>
                  <a:pt x="10011" y="18293"/>
                </a:cubicBezTo>
                <a:cubicBezTo>
                  <a:pt x="9621" y="18223"/>
                  <a:pt x="9242" y="18193"/>
                  <a:pt x="8852" y="18183"/>
                </a:cubicBezTo>
                <a:cubicBezTo>
                  <a:pt x="7993" y="18183"/>
                  <a:pt x="7423" y="18433"/>
                  <a:pt x="7074" y="18972"/>
                </a:cubicBezTo>
                <a:cubicBezTo>
                  <a:pt x="5955" y="20701"/>
                  <a:pt x="6794" y="23138"/>
                  <a:pt x="7863" y="24697"/>
                </a:cubicBezTo>
                <a:cubicBezTo>
                  <a:pt x="8193" y="25127"/>
                  <a:pt x="8562" y="25536"/>
                  <a:pt x="8962" y="25906"/>
                </a:cubicBezTo>
                <a:cubicBezTo>
                  <a:pt x="9791" y="26725"/>
                  <a:pt x="10730" y="27654"/>
                  <a:pt x="10820" y="28813"/>
                </a:cubicBezTo>
                <a:cubicBezTo>
                  <a:pt x="10800" y="28823"/>
                  <a:pt x="10790" y="28833"/>
                  <a:pt x="10770" y="28843"/>
                </a:cubicBezTo>
                <a:cubicBezTo>
                  <a:pt x="10680" y="28803"/>
                  <a:pt x="10570" y="28773"/>
                  <a:pt x="10470" y="28773"/>
                </a:cubicBezTo>
                <a:cubicBezTo>
                  <a:pt x="10341" y="27584"/>
                  <a:pt x="9372" y="26645"/>
                  <a:pt x="8512" y="25816"/>
                </a:cubicBezTo>
                <a:cubicBezTo>
                  <a:pt x="8103" y="25436"/>
                  <a:pt x="7723" y="25027"/>
                  <a:pt x="7383" y="24587"/>
                </a:cubicBezTo>
                <a:cubicBezTo>
                  <a:pt x="6275" y="22999"/>
                  <a:pt x="5385" y="20521"/>
                  <a:pt x="6524" y="18723"/>
                </a:cubicBezTo>
                <a:cubicBezTo>
                  <a:pt x="6874" y="18183"/>
                  <a:pt x="7433" y="17933"/>
                  <a:pt x="8293" y="17933"/>
                </a:cubicBezTo>
                <a:cubicBezTo>
                  <a:pt x="8682" y="17933"/>
                  <a:pt x="9062" y="17973"/>
                  <a:pt x="9441" y="18033"/>
                </a:cubicBezTo>
                <a:cubicBezTo>
                  <a:pt x="10261" y="18163"/>
                  <a:pt x="11030" y="18483"/>
                  <a:pt x="11779" y="18783"/>
                </a:cubicBezTo>
                <a:cubicBezTo>
                  <a:pt x="12708" y="19172"/>
                  <a:pt x="13667" y="19572"/>
                  <a:pt x="14746" y="19602"/>
                </a:cubicBezTo>
                <a:cubicBezTo>
                  <a:pt x="14835" y="19605"/>
                  <a:pt x="14924" y="19606"/>
                  <a:pt x="15012" y="19606"/>
                </a:cubicBezTo>
                <a:cubicBezTo>
                  <a:pt x="16580" y="19606"/>
                  <a:pt x="18128" y="19199"/>
                  <a:pt x="19632" y="18793"/>
                </a:cubicBezTo>
                <a:cubicBezTo>
                  <a:pt x="19981" y="18703"/>
                  <a:pt x="20321" y="18613"/>
                  <a:pt x="20661" y="18533"/>
                </a:cubicBezTo>
                <a:cubicBezTo>
                  <a:pt x="24397" y="17594"/>
                  <a:pt x="27954" y="16045"/>
                  <a:pt x="31201" y="13957"/>
                </a:cubicBezTo>
                <a:cubicBezTo>
                  <a:pt x="32110" y="13368"/>
                  <a:pt x="32949" y="12569"/>
                  <a:pt x="33738" y="11789"/>
                </a:cubicBezTo>
                <a:cubicBezTo>
                  <a:pt x="34457" y="11110"/>
                  <a:pt x="35197" y="10401"/>
                  <a:pt x="35976" y="9851"/>
                </a:cubicBezTo>
                <a:cubicBezTo>
                  <a:pt x="36506" y="9462"/>
                  <a:pt x="37015" y="9022"/>
                  <a:pt x="37485" y="8542"/>
                </a:cubicBezTo>
                <a:cubicBezTo>
                  <a:pt x="38414" y="7653"/>
                  <a:pt x="39293" y="6804"/>
                  <a:pt x="40542" y="6804"/>
                </a:cubicBezTo>
                <a:cubicBezTo>
                  <a:pt x="40941" y="6814"/>
                  <a:pt x="41341" y="6884"/>
                  <a:pt x="41721" y="7024"/>
                </a:cubicBezTo>
                <a:cubicBezTo>
                  <a:pt x="42470" y="7284"/>
                  <a:pt x="42929" y="7743"/>
                  <a:pt x="43109" y="8383"/>
                </a:cubicBezTo>
                <a:cubicBezTo>
                  <a:pt x="43868" y="11110"/>
                  <a:pt x="39443" y="16495"/>
                  <a:pt x="37075" y="19392"/>
                </a:cubicBezTo>
                <a:cubicBezTo>
                  <a:pt x="36535" y="20051"/>
                  <a:pt x="36116" y="20561"/>
                  <a:pt x="35896" y="20871"/>
                </a:cubicBezTo>
                <a:cubicBezTo>
                  <a:pt x="35746" y="21090"/>
                  <a:pt x="35586" y="21290"/>
                  <a:pt x="35427" y="21490"/>
                </a:cubicBezTo>
                <a:cubicBezTo>
                  <a:pt x="34827" y="22239"/>
                  <a:pt x="34308" y="22899"/>
                  <a:pt x="34597" y="24028"/>
                </a:cubicBezTo>
                <a:cubicBezTo>
                  <a:pt x="34897" y="25206"/>
                  <a:pt x="35686" y="25846"/>
                  <a:pt x="36595" y="26585"/>
                </a:cubicBezTo>
                <a:lnTo>
                  <a:pt x="36725" y="26695"/>
                </a:lnTo>
                <a:cubicBezTo>
                  <a:pt x="37694" y="27484"/>
                  <a:pt x="38673" y="28174"/>
                  <a:pt x="39613" y="28853"/>
                </a:cubicBezTo>
                <a:cubicBezTo>
                  <a:pt x="40302" y="29343"/>
                  <a:pt x="40961" y="29802"/>
                  <a:pt x="41601" y="30302"/>
                </a:cubicBezTo>
                <a:cubicBezTo>
                  <a:pt x="42040" y="30631"/>
                  <a:pt x="42250" y="30941"/>
                  <a:pt x="42230" y="31251"/>
                </a:cubicBezTo>
                <a:cubicBezTo>
                  <a:pt x="42210" y="31620"/>
                  <a:pt x="41850" y="32000"/>
                  <a:pt x="41091" y="32450"/>
                </a:cubicBezTo>
                <a:lnTo>
                  <a:pt x="40971" y="32529"/>
                </a:lnTo>
                <a:cubicBezTo>
                  <a:pt x="40292" y="32929"/>
                  <a:pt x="39982" y="33119"/>
                  <a:pt x="40322" y="33988"/>
                </a:cubicBezTo>
                <a:cubicBezTo>
                  <a:pt x="40572" y="34617"/>
                  <a:pt x="41131" y="35207"/>
                  <a:pt x="41621" y="35736"/>
                </a:cubicBezTo>
                <a:cubicBezTo>
                  <a:pt x="41800" y="35926"/>
                  <a:pt x="41970" y="36116"/>
                  <a:pt x="42120" y="36276"/>
                </a:cubicBezTo>
                <a:cubicBezTo>
                  <a:pt x="43439" y="37844"/>
                  <a:pt x="43938" y="39073"/>
                  <a:pt x="42809" y="41081"/>
                </a:cubicBezTo>
                <a:cubicBezTo>
                  <a:pt x="41411" y="43569"/>
                  <a:pt x="38094" y="45487"/>
                  <a:pt x="35097" y="45547"/>
                </a:cubicBezTo>
                <a:lnTo>
                  <a:pt x="34837" y="45547"/>
                </a:lnTo>
                <a:cubicBezTo>
                  <a:pt x="31990" y="45547"/>
                  <a:pt x="29033" y="44738"/>
                  <a:pt x="26935" y="43379"/>
                </a:cubicBezTo>
                <a:cubicBezTo>
                  <a:pt x="26185" y="42860"/>
                  <a:pt x="25466" y="42300"/>
                  <a:pt x="24787" y="41691"/>
                </a:cubicBezTo>
                <a:cubicBezTo>
                  <a:pt x="24257" y="41231"/>
                  <a:pt x="23708" y="40762"/>
                  <a:pt x="23148" y="40352"/>
                </a:cubicBezTo>
                <a:cubicBezTo>
                  <a:pt x="23078" y="40342"/>
                  <a:pt x="23008" y="40332"/>
                  <a:pt x="22929" y="40322"/>
                </a:cubicBezTo>
                <a:lnTo>
                  <a:pt x="22929" y="40322"/>
                </a:lnTo>
                <a:cubicBezTo>
                  <a:pt x="23558" y="40752"/>
                  <a:pt x="24147" y="41271"/>
                  <a:pt x="24727" y="41761"/>
                </a:cubicBezTo>
                <a:cubicBezTo>
                  <a:pt x="25406" y="42380"/>
                  <a:pt x="26125" y="42940"/>
                  <a:pt x="26885" y="43459"/>
                </a:cubicBezTo>
                <a:cubicBezTo>
                  <a:pt x="28993" y="44828"/>
                  <a:pt x="31970" y="45647"/>
                  <a:pt x="34837" y="45647"/>
                </a:cubicBezTo>
                <a:lnTo>
                  <a:pt x="35097" y="45647"/>
                </a:lnTo>
                <a:cubicBezTo>
                  <a:pt x="38134" y="45587"/>
                  <a:pt x="41491" y="43649"/>
                  <a:pt x="42899" y="41131"/>
                </a:cubicBezTo>
                <a:cubicBezTo>
                  <a:pt x="44058" y="39073"/>
                  <a:pt x="43549" y="37814"/>
                  <a:pt x="42200" y="36216"/>
                </a:cubicBezTo>
                <a:cubicBezTo>
                  <a:pt x="42050" y="36046"/>
                  <a:pt x="41880" y="35856"/>
                  <a:pt x="41701" y="35666"/>
                </a:cubicBezTo>
                <a:cubicBezTo>
                  <a:pt x="41211" y="35157"/>
                  <a:pt x="40662" y="34568"/>
                  <a:pt x="40422" y="33958"/>
                </a:cubicBezTo>
                <a:cubicBezTo>
                  <a:pt x="40112" y="33159"/>
                  <a:pt x="40342" y="33019"/>
                  <a:pt x="41021" y="32619"/>
                </a:cubicBezTo>
                <a:lnTo>
                  <a:pt x="41151" y="32539"/>
                </a:lnTo>
                <a:cubicBezTo>
                  <a:pt x="41950" y="32070"/>
                  <a:pt x="42310" y="31670"/>
                  <a:pt x="42330" y="31251"/>
                </a:cubicBezTo>
                <a:cubicBezTo>
                  <a:pt x="42350" y="30921"/>
                  <a:pt x="42130" y="30581"/>
                  <a:pt x="41671" y="30222"/>
                </a:cubicBezTo>
                <a:cubicBezTo>
                  <a:pt x="41021" y="29722"/>
                  <a:pt x="40372" y="29263"/>
                  <a:pt x="39672" y="28773"/>
                </a:cubicBezTo>
                <a:cubicBezTo>
                  <a:pt x="38733" y="28104"/>
                  <a:pt x="37754" y="27404"/>
                  <a:pt x="36795" y="26625"/>
                </a:cubicBezTo>
                <a:lnTo>
                  <a:pt x="36665" y="26515"/>
                </a:lnTo>
                <a:cubicBezTo>
                  <a:pt x="35766" y="25786"/>
                  <a:pt x="34987" y="25157"/>
                  <a:pt x="34697" y="24008"/>
                </a:cubicBezTo>
                <a:cubicBezTo>
                  <a:pt x="34418" y="22929"/>
                  <a:pt x="34927" y="22289"/>
                  <a:pt x="35506" y="21560"/>
                </a:cubicBezTo>
                <a:cubicBezTo>
                  <a:pt x="35666" y="21360"/>
                  <a:pt x="35826" y="21160"/>
                  <a:pt x="35986" y="20931"/>
                </a:cubicBezTo>
                <a:cubicBezTo>
                  <a:pt x="36196" y="20631"/>
                  <a:pt x="36615" y="20121"/>
                  <a:pt x="37145" y="19472"/>
                </a:cubicBezTo>
                <a:cubicBezTo>
                  <a:pt x="39533" y="16565"/>
                  <a:pt x="43978" y="11150"/>
                  <a:pt x="43209" y="8363"/>
                </a:cubicBezTo>
                <a:cubicBezTo>
                  <a:pt x="43019" y="7693"/>
                  <a:pt x="42530" y="7214"/>
                  <a:pt x="41750" y="6934"/>
                </a:cubicBezTo>
                <a:cubicBezTo>
                  <a:pt x="41361" y="6794"/>
                  <a:pt x="40961" y="6714"/>
                  <a:pt x="40542" y="6714"/>
                </a:cubicBezTo>
                <a:cubicBezTo>
                  <a:pt x="39253" y="6714"/>
                  <a:pt x="38364" y="7573"/>
                  <a:pt x="37415" y="8482"/>
                </a:cubicBezTo>
                <a:cubicBezTo>
                  <a:pt x="36955" y="8952"/>
                  <a:pt x="36446" y="9392"/>
                  <a:pt x="35916" y="9781"/>
                </a:cubicBezTo>
                <a:cubicBezTo>
                  <a:pt x="35127" y="10331"/>
                  <a:pt x="34388" y="11040"/>
                  <a:pt x="33668" y="11729"/>
                </a:cubicBezTo>
                <a:cubicBezTo>
                  <a:pt x="32869" y="12499"/>
                  <a:pt x="32050" y="13298"/>
                  <a:pt x="31141" y="13877"/>
                </a:cubicBezTo>
                <a:cubicBezTo>
                  <a:pt x="27904" y="15965"/>
                  <a:pt x="24357" y="17504"/>
                  <a:pt x="20631" y="18443"/>
                </a:cubicBezTo>
                <a:cubicBezTo>
                  <a:pt x="20291" y="18523"/>
                  <a:pt x="19951" y="18623"/>
                  <a:pt x="19602" y="18713"/>
                </a:cubicBezTo>
                <a:cubicBezTo>
                  <a:pt x="18108" y="19110"/>
                  <a:pt x="16560" y="19516"/>
                  <a:pt x="15010" y="19516"/>
                </a:cubicBezTo>
                <a:cubicBezTo>
                  <a:pt x="14922" y="19516"/>
                  <a:pt x="14834" y="19515"/>
                  <a:pt x="14746" y="19512"/>
                </a:cubicBezTo>
                <a:cubicBezTo>
                  <a:pt x="13687" y="19482"/>
                  <a:pt x="12728" y="19082"/>
                  <a:pt x="11809" y="18703"/>
                </a:cubicBezTo>
                <a:cubicBezTo>
                  <a:pt x="11783" y="18691"/>
                  <a:pt x="11756" y="18680"/>
                  <a:pt x="11729" y="18669"/>
                </a:cubicBezTo>
                <a:lnTo>
                  <a:pt x="11729" y="18669"/>
                </a:lnTo>
                <a:cubicBezTo>
                  <a:pt x="12555" y="19011"/>
                  <a:pt x="13416" y="19317"/>
                  <a:pt x="14357" y="19342"/>
                </a:cubicBezTo>
                <a:cubicBezTo>
                  <a:pt x="14462" y="19346"/>
                  <a:pt x="14567" y="19348"/>
                  <a:pt x="14672" y="19348"/>
                </a:cubicBezTo>
                <a:cubicBezTo>
                  <a:pt x="16264" y="19348"/>
                  <a:pt x="17844" y="18936"/>
                  <a:pt x="19372" y="18533"/>
                </a:cubicBezTo>
                <a:cubicBezTo>
                  <a:pt x="19722" y="18443"/>
                  <a:pt x="20071" y="18353"/>
                  <a:pt x="20411" y="18273"/>
                </a:cubicBezTo>
                <a:cubicBezTo>
                  <a:pt x="24297" y="17304"/>
                  <a:pt x="27994" y="15706"/>
                  <a:pt x="31350" y="13538"/>
                </a:cubicBezTo>
                <a:cubicBezTo>
                  <a:pt x="32320" y="12918"/>
                  <a:pt x="33199" y="12069"/>
                  <a:pt x="34048" y="11260"/>
                </a:cubicBezTo>
                <a:cubicBezTo>
                  <a:pt x="34757" y="10570"/>
                  <a:pt x="35496" y="9861"/>
                  <a:pt x="36266" y="9302"/>
                </a:cubicBezTo>
                <a:cubicBezTo>
                  <a:pt x="36815" y="8882"/>
                  <a:pt x="37335" y="8423"/>
                  <a:pt x="37814" y="7933"/>
                </a:cubicBezTo>
                <a:cubicBezTo>
                  <a:pt x="38823" y="6934"/>
                  <a:pt x="39782" y="5985"/>
                  <a:pt x="41151" y="5985"/>
                </a:cubicBezTo>
                <a:cubicBezTo>
                  <a:pt x="41551" y="5985"/>
                  <a:pt x="41950" y="6055"/>
                  <a:pt x="42330" y="6195"/>
                </a:cubicBezTo>
                <a:cubicBezTo>
                  <a:pt x="43109" y="6464"/>
                  <a:pt x="43599" y="6944"/>
                  <a:pt x="43789" y="7613"/>
                </a:cubicBezTo>
                <a:cubicBezTo>
                  <a:pt x="44588" y="10471"/>
                  <a:pt x="39772" y="16325"/>
                  <a:pt x="37455" y="19132"/>
                </a:cubicBezTo>
                <a:cubicBezTo>
                  <a:pt x="36915" y="19792"/>
                  <a:pt x="36496" y="20301"/>
                  <a:pt x="36276" y="20611"/>
                </a:cubicBezTo>
                <a:cubicBezTo>
                  <a:pt x="36106" y="20841"/>
                  <a:pt x="35936" y="21050"/>
                  <a:pt x="35776" y="21260"/>
                </a:cubicBezTo>
                <a:cubicBezTo>
                  <a:pt x="35147" y="22030"/>
                  <a:pt x="34607" y="22709"/>
                  <a:pt x="34897" y="23868"/>
                </a:cubicBezTo>
                <a:cubicBezTo>
                  <a:pt x="35197" y="25097"/>
                  <a:pt x="36006" y="25756"/>
                  <a:pt x="36945" y="26525"/>
                </a:cubicBezTo>
                <a:lnTo>
                  <a:pt x="37075" y="26625"/>
                </a:lnTo>
                <a:cubicBezTo>
                  <a:pt x="38094" y="27454"/>
                  <a:pt x="39143" y="28194"/>
                  <a:pt x="40152" y="28913"/>
                </a:cubicBezTo>
                <a:cubicBezTo>
                  <a:pt x="40821" y="29382"/>
                  <a:pt x="41511" y="29862"/>
                  <a:pt x="42160" y="30362"/>
                </a:cubicBezTo>
                <a:cubicBezTo>
                  <a:pt x="42630" y="30701"/>
                  <a:pt x="42839" y="31031"/>
                  <a:pt x="42819" y="31351"/>
                </a:cubicBezTo>
                <a:cubicBezTo>
                  <a:pt x="42799" y="31730"/>
                  <a:pt x="42430" y="32130"/>
                  <a:pt x="41641" y="32599"/>
                </a:cubicBezTo>
                <a:lnTo>
                  <a:pt x="41491" y="32679"/>
                </a:lnTo>
                <a:cubicBezTo>
                  <a:pt x="40791" y="33089"/>
                  <a:pt x="40472" y="33279"/>
                  <a:pt x="40821" y="34178"/>
                </a:cubicBezTo>
                <a:cubicBezTo>
                  <a:pt x="41071" y="34837"/>
                  <a:pt x="41671" y="35457"/>
                  <a:pt x="42190" y="36006"/>
                </a:cubicBezTo>
                <a:cubicBezTo>
                  <a:pt x="42370" y="36186"/>
                  <a:pt x="42540" y="36356"/>
                  <a:pt x="42680" y="36516"/>
                </a:cubicBezTo>
                <a:cubicBezTo>
                  <a:pt x="44078" y="38124"/>
                  <a:pt x="44628" y="39383"/>
                  <a:pt x="43479" y="41471"/>
                </a:cubicBezTo>
                <a:cubicBezTo>
                  <a:pt x="42050" y="44068"/>
                  <a:pt x="38633" y="46087"/>
                  <a:pt x="35516" y="46156"/>
                </a:cubicBezTo>
                <a:lnTo>
                  <a:pt x="35177" y="46156"/>
                </a:lnTo>
                <a:cubicBezTo>
                  <a:pt x="32240" y="46156"/>
                  <a:pt x="29203" y="45317"/>
                  <a:pt x="27045" y="43919"/>
                </a:cubicBezTo>
                <a:cubicBezTo>
                  <a:pt x="26245" y="43399"/>
                  <a:pt x="25496" y="42760"/>
                  <a:pt x="24777" y="42140"/>
                </a:cubicBezTo>
                <a:cubicBezTo>
                  <a:pt x="24167" y="41621"/>
                  <a:pt x="23548" y="41081"/>
                  <a:pt x="22889" y="40622"/>
                </a:cubicBezTo>
                <a:cubicBezTo>
                  <a:pt x="22669" y="40472"/>
                  <a:pt x="22449" y="40332"/>
                  <a:pt x="22209" y="40212"/>
                </a:cubicBezTo>
                <a:cubicBezTo>
                  <a:pt x="22069" y="40182"/>
                  <a:pt x="21929" y="40152"/>
                  <a:pt x="21790" y="40112"/>
                </a:cubicBezTo>
                <a:lnTo>
                  <a:pt x="21790" y="40112"/>
                </a:lnTo>
                <a:cubicBezTo>
                  <a:pt x="22159" y="40282"/>
                  <a:pt x="22499" y="40482"/>
                  <a:pt x="22839" y="40712"/>
                </a:cubicBezTo>
                <a:cubicBezTo>
                  <a:pt x="23478" y="41161"/>
                  <a:pt x="24107" y="41701"/>
                  <a:pt x="24707" y="42220"/>
                </a:cubicBezTo>
                <a:cubicBezTo>
                  <a:pt x="25436" y="42840"/>
                  <a:pt x="26185" y="43489"/>
                  <a:pt x="26985" y="44009"/>
                </a:cubicBezTo>
                <a:cubicBezTo>
                  <a:pt x="29163" y="45417"/>
                  <a:pt x="32220" y="46256"/>
                  <a:pt x="35177" y="46256"/>
                </a:cubicBezTo>
                <a:lnTo>
                  <a:pt x="35516" y="46256"/>
                </a:lnTo>
                <a:cubicBezTo>
                  <a:pt x="38663" y="46186"/>
                  <a:pt x="42130" y="44148"/>
                  <a:pt x="43569" y="41521"/>
                </a:cubicBezTo>
                <a:cubicBezTo>
                  <a:pt x="44748" y="39383"/>
                  <a:pt x="44198" y="38084"/>
                  <a:pt x="42750" y="36446"/>
                </a:cubicBezTo>
                <a:cubicBezTo>
                  <a:pt x="42610" y="36286"/>
                  <a:pt x="42440" y="36116"/>
                  <a:pt x="42270" y="35926"/>
                </a:cubicBezTo>
                <a:cubicBezTo>
                  <a:pt x="41741" y="35397"/>
                  <a:pt x="41151" y="34787"/>
                  <a:pt x="40911" y="34138"/>
                </a:cubicBezTo>
                <a:cubicBezTo>
                  <a:pt x="40602" y="33329"/>
                  <a:pt x="40841" y="33189"/>
                  <a:pt x="41541" y="32779"/>
                </a:cubicBezTo>
                <a:lnTo>
                  <a:pt x="41691" y="32689"/>
                </a:lnTo>
                <a:cubicBezTo>
                  <a:pt x="42520" y="32200"/>
                  <a:pt x="42899" y="31790"/>
                  <a:pt x="42919" y="31361"/>
                </a:cubicBezTo>
                <a:cubicBezTo>
                  <a:pt x="42939" y="31011"/>
                  <a:pt x="42710" y="30651"/>
                  <a:pt x="42220" y="30282"/>
                </a:cubicBezTo>
                <a:cubicBezTo>
                  <a:pt x="41561" y="29782"/>
                  <a:pt x="40871" y="29303"/>
                  <a:pt x="40212" y="28833"/>
                </a:cubicBezTo>
                <a:cubicBezTo>
                  <a:pt x="39193" y="28124"/>
                  <a:pt x="38154" y="27384"/>
                  <a:pt x="37135" y="26555"/>
                </a:cubicBezTo>
                <a:lnTo>
                  <a:pt x="37005" y="26455"/>
                </a:lnTo>
                <a:cubicBezTo>
                  <a:pt x="36086" y="25706"/>
                  <a:pt x="35287" y="25047"/>
                  <a:pt x="34987" y="23858"/>
                </a:cubicBezTo>
                <a:cubicBezTo>
                  <a:pt x="34717" y="22739"/>
                  <a:pt x="35237" y="22089"/>
                  <a:pt x="35856" y="21330"/>
                </a:cubicBezTo>
                <a:cubicBezTo>
                  <a:pt x="36016" y="21130"/>
                  <a:pt x="36186" y="20911"/>
                  <a:pt x="36356" y="20681"/>
                </a:cubicBezTo>
                <a:cubicBezTo>
                  <a:pt x="36565" y="20371"/>
                  <a:pt x="36995" y="19862"/>
                  <a:pt x="37525" y="19212"/>
                </a:cubicBezTo>
                <a:cubicBezTo>
                  <a:pt x="40032" y="16165"/>
                  <a:pt x="44698" y="10501"/>
                  <a:pt x="43878" y="7593"/>
                </a:cubicBezTo>
                <a:cubicBezTo>
                  <a:pt x="43679" y="6894"/>
                  <a:pt x="43169" y="6394"/>
                  <a:pt x="42360" y="6115"/>
                </a:cubicBezTo>
                <a:cubicBezTo>
                  <a:pt x="41970" y="5975"/>
                  <a:pt x="41561" y="5895"/>
                  <a:pt x="41141" y="5895"/>
                </a:cubicBezTo>
                <a:cubicBezTo>
                  <a:pt x="39732" y="5895"/>
                  <a:pt x="38763" y="6854"/>
                  <a:pt x="37734" y="7873"/>
                </a:cubicBezTo>
                <a:cubicBezTo>
                  <a:pt x="37255" y="8363"/>
                  <a:pt x="36745" y="8822"/>
                  <a:pt x="36206" y="9232"/>
                </a:cubicBezTo>
                <a:cubicBezTo>
                  <a:pt x="35427" y="9801"/>
                  <a:pt x="34687" y="10511"/>
                  <a:pt x="33968" y="11200"/>
                </a:cubicBezTo>
                <a:cubicBezTo>
                  <a:pt x="33119" y="12009"/>
                  <a:pt x="32250" y="12848"/>
                  <a:pt x="31291" y="13468"/>
                </a:cubicBezTo>
                <a:cubicBezTo>
                  <a:pt x="27944" y="15636"/>
                  <a:pt x="24247" y="17224"/>
                  <a:pt x="20381" y="18193"/>
                </a:cubicBezTo>
                <a:cubicBezTo>
                  <a:pt x="20031" y="18273"/>
                  <a:pt x="19692" y="18363"/>
                  <a:pt x="19342" y="18453"/>
                </a:cubicBezTo>
                <a:cubicBezTo>
                  <a:pt x="17808" y="18851"/>
                  <a:pt x="16212" y="19266"/>
                  <a:pt x="14621" y="19266"/>
                </a:cubicBezTo>
                <a:cubicBezTo>
                  <a:pt x="14533" y="19266"/>
                  <a:pt x="14445" y="19265"/>
                  <a:pt x="14357" y="19262"/>
                </a:cubicBezTo>
                <a:cubicBezTo>
                  <a:pt x="13328" y="19222"/>
                  <a:pt x="12399" y="18853"/>
                  <a:pt x="11499" y="18483"/>
                </a:cubicBezTo>
                <a:lnTo>
                  <a:pt x="11499" y="18483"/>
                </a:lnTo>
                <a:cubicBezTo>
                  <a:pt x="12279" y="18793"/>
                  <a:pt x="13088" y="19062"/>
                  <a:pt x="13967" y="19092"/>
                </a:cubicBezTo>
                <a:cubicBezTo>
                  <a:pt x="14075" y="19096"/>
                  <a:pt x="14182" y="19098"/>
                  <a:pt x="14290" y="19098"/>
                </a:cubicBezTo>
                <a:cubicBezTo>
                  <a:pt x="15919" y="19098"/>
                  <a:pt x="17538" y="18686"/>
                  <a:pt x="19112" y="18283"/>
                </a:cubicBezTo>
                <a:cubicBezTo>
                  <a:pt x="19462" y="18193"/>
                  <a:pt x="19812" y="18103"/>
                  <a:pt x="20161" y="18023"/>
                </a:cubicBezTo>
                <a:cubicBezTo>
                  <a:pt x="24187" y="17024"/>
                  <a:pt x="28024" y="15376"/>
                  <a:pt x="31510" y="13128"/>
                </a:cubicBezTo>
                <a:cubicBezTo>
                  <a:pt x="32529" y="12469"/>
                  <a:pt x="33458" y="11579"/>
                  <a:pt x="34358" y="10720"/>
                </a:cubicBezTo>
                <a:cubicBezTo>
                  <a:pt x="35067" y="10031"/>
                  <a:pt x="35806" y="9332"/>
                  <a:pt x="36565" y="8762"/>
                </a:cubicBezTo>
                <a:cubicBezTo>
                  <a:pt x="37125" y="8313"/>
                  <a:pt x="37644" y="7833"/>
                  <a:pt x="38134" y="7324"/>
                </a:cubicBezTo>
                <a:cubicBezTo>
                  <a:pt x="39233" y="6215"/>
                  <a:pt x="40272" y="5166"/>
                  <a:pt x="41760" y="5166"/>
                </a:cubicBezTo>
                <a:close/>
                <a:moveTo>
                  <a:pt x="10351" y="29872"/>
                </a:moveTo>
                <a:cubicBezTo>
                  <a:pt x="10331" y="30172"/>
                  <a:pt x="10351" y="30481"/>
                  <a:pt x="10411" y="30781"/>
                </a:cubicBezTo>
                <a:lnTo>
                  <a:pt x="10421" y="30781"/>
                </a:lnTo>
                <a:cubicBezTo>
                  <a:pt x="10480" y="31161"/>
                  <a:pt x="10570" y="31540"/>
                  <a:pt x="10680" y="31950"/>
                </a:cubicBezTo>
                <a:cubicBezTo>
                  <a:pt x="10840" y="32589"/>
                  <a:pt x="11010" y="33249"/>
                  <a:pt x="11020" y="33908"/>
                </a:cubicBezTo>
                <a:cubicBezTo>
                  <a:pt x="11030" y="34897"/>
                  <a:pt x="10730" y="35846"/>
                  <a:pt x="10441" y="36755"/>
                </a:cubicBezTo>
                <a:cubicBezTo>
                  <a:pt x="10301" y="37185"/>
                  <a:pt x="10161" y="37635"/>
                  <a:pt x="10061" y="38074"/>
                </a:cubicBezTo>
                <a:cubicBezTo>
                  <a:pt x="9591" y="40002"/>
                  <a:pt x="9451" y="41601"/>
                  <a:pt x="9651" y="42940"/>
                </a:cubicBezTo>
                <a:cubicBezTo>
                  <a:pt x="9771" y="43729"/>
                  <a:pt x="10291" y="46286"/>
                  <a:pt x="12059" y="46286"/>
                </a:cubicBezTo>
                <a:cubicBezTo>
                  <a:pt x="12339" y="46286"/>
                  <a:pt x="12608" y="46226"/>
                  <a:pt x="12868" y="46127"/>
                </a:cubicBezTo>
                <a:cubicBezTo>
                  <a:pt x="14407" y="45527"/>
                  <a:pt x="15366" y="44218"/>
                  <a:pt x="16385" y="42840"/>
                </a:cubicBezTo>
                <a:cubicBezTo>
                  <a:pt x="16784" y="42290"/>
                  <a:pt x="17214" y="41711"/>
                  <a:pt x="17674" y="41181"/>
                </a:cubicBezTo>
                <a:cubicBezTo>
                  <a:pt x="17783" y="41051"/>
                  <a:pt x="17903" y="40902"/>
                  <a:pt x="18043" y="40732"/>
                </a:cubicBezTo>
                <a:lnTo>
                  <a:pt x="18043" y="40732"/>
                </a:lnTo>
                <a:lnTo>
                  <a:pt x="18003" y="40782"/>
                </a:lnTo>
                <a:cubicBezTo>
                  <a:pt x="17773" y="41091"/>
                  <a:pt x="17574" y="41351"/>
                  <a:pt x="17394" y="41551"/>
                </a:cubicBezTo>
                <a:cubicBezTo>
                  <a:pt x="16914" y="42120"/>
                  <a:pt x="16475" y="42720"/>
                  <a:pt x="16055" y="43309"/>
                </a:cubicBezTo>
                <a:cubicBezTo>
                  <a:pt x="15006" y="44768"/>
                  <a:pt x="14007" y="46147"/>
                  <a:pt x="12419" y="46786"/>
                </a:cubicBezTo>
                <a:cubicBezTo>
                  <a:pt x="12149" y="46906"/>
                  <a:pt x="11859" y="46966"/>
                  <a:pt x="11569" y="46966"/>
                </a:cubicBezTo>
                <a:cubicBezTo>
                  <a:pt x="9801" y="46966"/>
                  <a:pt x="9262" y="44378"/>
                  <a:pt x="9132" y="43579"/>
                </a:cubicBezTo>
                <a:cubicBezTo>
                  <a:pt x="8922" y="42190"/>
                  <a:pt x="9052" y="40542"/>
                  <a:pt x="9541" y="38544"/>
                </a:cubicBezTo>
                <a:cubicBezTo>
                  <a:pt x="9661" y="38094"/>
                  <a:pt x="9801" y="37635"/>
                  <a:pt x="9951" y="37185"/>
                </a:cubicBezTo>
                <a:cubicBezTo>
                  <a:pt x="10261" y="36226"/>
                  <a:pt x="10580" y="35227"/>
                  <a:pt x="10570" y="34188"/>
                </a:cubicBezTo>
                <a:cubicBezTo>
                  <a:pt x="10570" y="33459"/>
                  <a:pt x="10381" y="32739"/>
                  <a:pt x="10201" y="32050"/>
                </a:cubicBezTo>
                <a:cubicBezTo>
                  <a:pt x="10101" y="31650"/>
                  <a:pt x="10001" y="31281"/>
                  <a:pt x="9931" y="30901"/>
                </a:cubicBezTo>
                <a:cubicBezTo>
                  <a:pt x="9871" y="30611"/>
                  <a:pt x="9841" y="30322"/>
                  <a:pt x="9841" y="30032"/>
                </a:cubicBezTo>
                <a:cubicBezTo>
                  <a:pt x="9851" y="30012"/>
                  <a:pt x="9871" y="30002"/>
                  <a:pt x="9881" y="29982"/>
                </a:cubicBezTo>
                <a:cubicBezTo>
                  <a:pt x="9941" y="30002"/>
                  <a:pt x="10001" y="30012"/>
                  <a:pt x="10071" y="30022"/>
                </a:cubicBezTo>
                <a:cubicBezTo>
                  <a:pt x="10181" y="30022"/>
                  <a:pt x="10281" y="29962"/>
                  <a:pt x="10341" y="29872"/>
                </a:cubicBezTo>
                <a:close/>
                <a:moveTo>
                  <a:pt x="42370" y="4316"/>
                </a:moveTo>
                <a:cubicBezTo>
                  <a:pt x="42780" y="4326"/>
                  <a:pt x="43179" y="4396"/>
                  <a:pt x="43569" y="4526"/>
                </a:cubicBezTo>
                <a:cubicBezTo>
                  <a:pt x="44418" y="4816"/>
                  <a:pt x="44957" y="5325"/>
                  <a:pt x="45167" y="6045"/>
                </a:cubicBezTo>
                <a:cubicBezTo>
                  <a:pt x="46046" y="9152"/>
                  <a:pt x="40771" y="15536"/>
                  <a:pt x="38234" y="18593"/>
                </a:cubicBezTo>
                <a:cubicBezTo>
                  <a:pt x="37694" y="19252"/>
                  <a:pt x="37265" y="19762"/>
                  <a:pt x="37045" y="20081"/>
                </a:cubicBezTo>
                <a:cubicBezTo>
                  <a:pt x="36865" y="20331"/>
                  <a:pt x="36675" y="20551"/>
                  <a:pt x="36496" y="20781"/>
                </a:cubicBezTo>
                <a:cubicBezTo>
                  <a:pt x="35816" y="21600"/>
                  <a:pt x="35227" y="22319"/>
                  <a:pt x="35506" y="23558"/>
                </a:cubicBezTo>
                <a:lnTo>
                  <a:pt x="35516" y="23558"/>
                </a:lnTo>
                <a:cubicBezTo>
                  <a:pt x="35826" y="24877"/>
                  <a:pt x="36685" y="25576"/>
                  <a:pt x="37684" y="26395"/>
                </a:cubicBezTo>
                <a:lnTo>
                  <a:pt x="37764" y="26465"/>
                </a:lnTo>
                <a:cubicBezTo>
                  <a:pt x="38903" y="27394"/>
                  <a:pt x="40092" y="28214"/>
                  <a:pt x="41241" y="29013"/>
                </a:cubicBezTo>
                <a:cubicBezTo>
                  <a:pt x="41910" y="29482"/>
                  <a:pt x="42610" y="29962"/>
                  <a:pt x="43289" y="30461"/>
                </a:cubicBezTo>
                <a:cubicBezTo>
                  <a:pt x="43799" y="30831"/>
                  <a:pt x="44038" y="31191"/>
                  <a:pt x="44018" y="31530"/>
                </a:cubicBezTo>
                <a:cubicBezTo>
                  <a:pt x="43998" y="31950"/>
                  <a:pt x="43589" y="32370"/>
                  <a:pt x="42750" y="32849"/>
                </a:cubicBezTo>
                <a:lnTo>
                  <a:pt x="42550" y="32959"/>
                </a:lnTo>
                <a:cubicBezTo>
                  <a:pt x="41810" y="33379"/>
                  <a:pt x="41471" y="33569"/>
                  <a:pt x="41810" y="34518"/>
                </a:cubicBezTo>
                <a:cubicBezTo>
                  <a:pt x="42080" y="35237"/>
                  <a:pt x="42780" y="35936"/>
                  <a:pt x="43349" y="36496"/>
                </a:cubicBezTo>
                <a:cubicBezTo>
                  <a:pt x="43519" y="36656"/>
                  <a:pt x="43669" y="36805"/>
                  <a:pt x="43809" y="36955"/>
                </a:cubicBezTo>
                <a:cubicBezTo>
                  <a:pt x="45387" y="38634"/>
                  <a:pt x="46016" y="39972"/>
                  <a:pt x="44828" y="42220"/>
                </a:cubicBezTo>
                <a:cubicBezTo>
                  <a:pt x="43349" y="45038"/>
                  <a:pt x="39712" y="47235"/>
                  <a:pt x="36376" y="47335"/>
                </a:cubicBezTo>
                <a:cubicBezTo>
                  <a:pt x="36216" y="47335"/>
                  <a:pt x="36056" y="47345"/>
                  <a:pt x="35886" y="47345"/>
                </a:cubicBezTo>
                <a:cubicBezTo>
                  <a:pt x="32779" y="47345"/>
                  <a:pt x="29562" y="46466"/>
                  <a:pt x="27284" y="44988"/>
                </a:cubicBezTo>
                <a:cubicBezTo>
                  <a:pt x="26385" y="44408"/>
                  <a:pt x="25556" y="43699"/>
                  <a:pt x="24757" y="43009"/>
                </a:cubicBezTo>
                <a:cubicBezTo>
                  <a:pt x="24137" y="42480"/>
                  <a:pt x="23498" y="41921"/>
                  <a:pt x="22829" y="41441"/>
                </a:cubicBezTo>
                <a:cubicBezTo>
                  <a:pt x="22420" y="41149"/>
                  <a:pt x="21086" y="40300"/>
                  <a:pt x="20360" y="40300"/>
                </a:cubicBezTo>
                <a:cubicBezTo>
                  <a:pt x="20340" y="40300"/>
                  <a:pt x="20320" y="40301"/>
                  <a:pt x="20301" y="40302"/>
                </a:cubicBezTo>
                <a:cubicBezTo>
                  <a:pt x="19522" y="40352"/>
                  <a:pt x="18683" y="41081"/>
                  <a:pt x="17903" y="41931"/>
                </a:cubicBezTo>
                <a:cubicBezTo>
                  <a:pt x="18703" y="41001"/>
                  <a:pt x="19612" y="40142"/>
                  <a:pt x="20411" y="40082"/>
                </a:cubicBezTo>
                <a:cubicBezTo>
                  <a:pt x="20432" y="40080"/>
                  <a:pt x="20453" y="40080"/>
                  <a:pt x="20476" y="40080"/>
                </a:cubicBezTo>
                <a:cubicBezTo>
                  <a:pt x="21069" y="40080"/>
                  <a:pt x="22222" y="40698"/>
                  <a:pt x="22809" y="41121"/>
                </a:cubicBezTo>
                <a:cubicBezTo>
                  <a:pt x="23468" y="41591"/>
                  <a:pt x="24097" y="42130"/>
                  <a:pt x="24707" y="42660"/>
                </a:cubicBezTo>
                <a:cubicBezTo>
                  <a:pt x="25476" y="43319"/>
                  <a:pt x="26265" y="43989"/>
                  <a:pt x="27115" y="44548"/>
                </a:cubicBezTo>
                <a:cubicBezTo>
                  <a:pt x="29352" y="45997"/>
                  <a:pt x="32499" y="46856"/>
                  <a:pt x="35536" y="46856"/>
                </a:cubicBezTo>
                <a:lnTo>
                  <a:pt x="35956" y="46856"/>
                </a:lnTo>
                <a:cubicBezTo>
                  <a:pt x="39223" y="46766"/>
                  <a:pt x="42789" y="44638"/>
                  <a:pt x="44258" y="41901"/>
                </a:cubicBezTo>
                <a:cubicBezTo>
                  <a:pt x="45457" y="39673"/>
                  <a:pt x="44858" y="38344"/>
                  <a:pt x="43329" y="36656"/>
                </a:cubicBezTo>
                <a:cubicBezTo>
                  <a:pt x="43189" y="36506"/>
                  <a:pt x="43029" y="36346"/>
                  <a:pt x="42859" y="36176"/>
                </a:cubicBezTo>
                <a:cubicBezTo>
                  <a:pt x="42300" y="35617"/>
                  <a:pt x="41671" y="34977"/>
                  <a:pt x="41421" y="34308"/>
                </a:cubicBezTo>
                <a:cubicBezTo>
                  <a:pt x="41111" y="33469"/>
                  <a:pt x="41351" y="33329"/>
                  <a:pt x="42080" y="32919"/>
                </a:cubicBezTo>
                <a:lnTo>
                  <a:pt x="42260" y="32819"/>
                </a:lnTo>
                <a:cubicBezTo>
                  <a:pt x="43109" y="32320"/>
                  <a:pt x="43509" y="31890"/>
                  <a:pt x="43539" y="31451"/>
                </a:cubicBezTo>
                <a:cubicBezTo>
                  <a:pt x="43559" y="31071"/>
                  <a:pt x="43319" y="30711"/>
                  <a:pt x="42799" y="30322"/>
                </a:cubicBezTo>
                <a:cubicBezTo>
                  <a:pt x="42130" y="29822"/>
                  <a:pt x="41441" y="29343"/>
                  <a:pt x="40771" y="28883"/>
                </a:cubicBezTo>
                <a:cubicBezTo>
                  <a:pt x="39682" y="28134"/>
                  <a:pt x="38564" y="27344"/>
                  <a:pt x="37495" y="26465"/>
                </a:cubicBezTo>
                <a:lnTo>
                  <a:pt x="37395" y="26385"/>
                </a:lnTo>
                <a:cubicBezTo>
                  <a:pt x="36446" y="25606"/>
                  <a:pt x="35616" y="24937"/>
                  <a:pt x="35317" y="23688"/>
                </a:cubicBezTo>
                <a:cubicBezTo>
                  <a:pt x="35037" y="22539"/>
                  <a:pt x="35596" y="21860"/>
                  <a:pt x="36226" y="21080"/>
                </a:cubicBezTo>
                <a:cubicBezTo>
                  <a:pt x="36406" y="20871"/>
                  <a:pt x="36585" y="20651"/>
                  <a:pt x="36755" y="20411"/>
                </a:cubicBezTo>
                <a:cubicBezTo>
                  <a:pt x="36975" y="20101"/>
                  <a:pt x="37405" y="19582"/>
                  <a:pt x="37944" y="18932"/>
                </a:cubicBezTo>
                <a:cubicBezTo>
                  <a:pt x="40382" y="15975"/>
                  <a:pt x="45447" y="9831"/>
                  <a:pt x="44588" y="6794"/>
                </a:cubicBezTo>
                <a:cubicBezTo>
                  <a:pt x="44388" y="6065"/>
                  <a:pt x="43838" y="5545"/>
                  <a:pt x="42999" y="5266"/>
                </a:cubicBezTo>
                <a:cubicBezTo>
                  <a:pt x="42600" y="5126"/>
                  <a:pt x="42190" y="5046"/>
                  <a:pt x="41770" y="5046"/>
                </a:cubicBezTo>
                <a:cubicBezTo>
                  <a:pt x="40252" y="5046"/>
                  <a:pt x="39193" y="6105"/>
                  <a:pt x="38084" y="7234"/>
                </a:cubicBezTo>
                <a:cubicBezTo>
                  <a:pt x="37594" y="7743"/>
                  <a:pt x="37075" y="8223"/>
                  <a:pt x="36526" y="8662"/>
                </a:cubicBezTo>
                <a:cubicBezTo>
                  <a:pt x="35756" y="9242"/>
                  <a:pt x="35017" y="9951"/>
                  <a:pt x="34308" y="10630"/>
                </a:cubicBezTo>
                <a:cubicBezTo>
                  <a:pt x="33418" y="11490"/>
                  <a:pt x="32489" y="12379"/>
                  <a:pt x="31480" y="13028"/>
                </a:cubicBezTo>
                <a:cubicBezTo>
                  <a:pt x="28004" y="15266"/>
                  <a:pt x="24177" y="16914"/>
                  <a:pt x="20151" y="17903"/>
                </a:cubicBezTo>
                <a:cubicBezTo>
                  <a:pt x="19812" y="17983"/>
                  <a:pt x="19462" y="18073"/>
                  <a:pt x="19112" y="18163"/>
                </a:cubicBezTo>
                <a:cubicBezTo>
                  <a:pt x="17547" y="18566"/>
                  <a:pt x="15929" y="18978"/>
                  <a:pt x="14308" y="18978"/>
                </a:cubicBezTo>
                <a:cubicBezTo>
                  <a:pt x="14201" y="18978"/>
                  <a:pt x="14094" y="18976"/>
                  <a:pt x="13987" y="18972"/>
                </a:cubicBezTo>
                <a:cubicBezTo>
                  <a:pt x="13109" y="18935"/>
                  <a:pt x="12291" y="18659"/>
                  <a:pt x="11509" y="18341"/>
                </a:cubicBezTo>
                <a:lnTo>
                  <a:pt x="11509" y="18341"/>
                </a:lnTo>
                <a:cubicBezTo>
                  <a:pt x="12175" y="18603"/>
                  <a:pt x="12886" y="18757"/>
                  <a:pt x="13597" y="18803"/>
                </a:cubicBezTo>
                <a:cubicBezTo>
                  <a:pt x="13724" y="18808"/>
                  <a:pt x="13851" y="18810"/>
                  <a:pt x="13977" y="18810"/>
                </a:cubicBezTo>
                <a:cubicBezTo>
                  <a:pt x="15630" y="18810"/>
                  <a:pt x="17286" y="18402"/>
                  <a:pt x="18882" y="17993"/>
                </a:cubicBezTo>
                <a:cubicBezTo>
                  <a:pt x="19232" y="17903"/>
                  <a:pt x="19582" y="17824"/>
                  <a:pt x="19931" y="17734"/>
                </a:cubicBezTo>
                <a:cubicBezTo>
                  <a:pt x="24107" y="16725"/>
                  <a:pt x="28084" y="15016"/>
                  <a:pt x="31690" y="12698"/>
                </a:cubicBezTo>
                <a:cubicBezTo>
                  <a:pt x="32769" y="11999"/>
                  <a:pt x="33748" y="11060"/>
                  <a:pt x="34687" y="10151"/>
                </a:cubicBezTo>
                <a:cubicBezTo>
                  <a:pt x="35387" y="9462"/>
                  <a:pt x="36116" y="8802"/>
                  <a:pt x="36885" y="8193"/>
                </a:cubicBezTo>
                <a:cubicBezTo>
                  <a:pt x="37455" y="7723"/>
                  <a:pt x="37984" y="7224"/>
                  <a:pt x="38474" y="6694"/>
                </a:cubicBezTo>
                <a:cubicBezTo>
                  <a:pt x="39603" y="5525"/>
                  <a:pt x="40781" y="4316"/>
                  <a:pt x="42370" y="4316"/>
                </a:cubicBezTo>
                <a:close/>
                <a:moveTo>
                  <a:pt x="9421" y="30072"/>
                </a:moveTo>
                <a:cubicBezTo>
                  <a:pt x="9481" y="30102"/>
                  <a:pt x="9541" y="30112"/>
                  <a:pt x="9601" y="30112"/>
                </a:cubicBezTo>
                <a:cubicBezTo>
                  <a:pt x="9651" y="30112"/>
                  <a:pt x="9711" y="30102"/>
                  <a:pt x="9751" y="30082"/>
                </a:cubicBezTo>
                <a:cubicBezTo>
                  <a:pt x="9761" y="30352"/>
                  <a:pt x="9791" y="30631"/>
                  <a:pt x="9841" y="30911"/>
                </a:cubicBezTo>
                <a:cubicBezTo>
                  <a:pt x="9911" y="31281"/>
                  <a:pt x="10011" y="31660"/>
                  <a:pt x="10111" y="32050"/>
                </a:cubicBezTo>
                <a:cubicBezTo>
                  <a:pt x="10291" y="32749"/>
                  <a:pt x="10480" y="33459"/>
                  <a:pt x="10490" y="34178"/>
                </a:cubicBezTo>
                <a:cubicBezTo>
                  <a:pt x="10500" y="35197"/>
                  <a:pt x="10181" y="36186"/>
                  <a:pt x="9861" y="37145"/>
                </a:cubicBezTo>
                <a:cubicBezTo>
                  <a:pt x="9721" y="37595"/>
                  <a:pt x="9571" y="38054"/>
                  <a:pt x="9451" y="38524"/>
                </a:cubicBezTo>
                <a:cubicBezTo>
                  <a:pt x="8962" y="40522"/>
                  <a:pt x="8832" y="42180"/>
                  <a:pt x="9052" y="43589"/>
                </a:cubicBezTo>
                <a:cubicBezTo>
                  <a:pt x="9172" y="44398"/>
                  <a:pt x="9731" y="47046"/>
                  <a:pt x="11559" y="47046"/>
                </a:cubicBezTo>
                <a:cubicBezTo>
                  <a:pt x="11869" y="47046"/>
                  <a:pt x="12169" y="46976"/>
                  <a:pt x="12449" y="46866"/>
                </a:cubicBezTo>
                <a:cubicBezTo>
                  <a:pt x="14057" y="46206"/>
                  <a:pt x="15066" y="44818"/>
                  <a:pt x="16125" y="43349"/>
                </a:cubicBezTo>
                <a:cubicBezTo>
                  <a:pt x="16545" y="42770"/>
                  <a:pt x="16984" y="42160"/>
                  <a:pt x="17464" y="41601"/>
                </a:cubicBezTo>
                <a:cubicBezTo>
                  <a:pt x="17524" y="41521"/>
                  <a:pt x="17594" y="41441"/>
                  <a:pt x="17674" y="41351"/>
                </a:cubicBezTo>
                <a:lnTo>
                  <a:pt x="17674" y="41351"/>
                </a:lnTo>
                <a:cubicBezTo>
                  <a:pt x="17474" y="41591"/>
                  <a:pt x="17314" y="41801"/>
                  <a:pt x="17174" y="41970"/>
                </a:cubicBezTo>
                <a:lnTo>
                  <a:pt x="17184" y="41970"/>
                </a:lnTo>
                <a:cubicBezTo>
                  <a:pt x="16685" y="42570"/>
                  <a:pt x="16235" y="43199"/>
                  <a:pt x="15795" y="43819"/>
                </a:cubicBezTo>
                <a:cubicBezTo>
                  <a:pt x="14706" y="45367"/>
                  <a:pt x="13667" y="46836"/>
                  <a:pt x="11989" y="47535"/>
                </a:cubicBezTo>
                <a:cubicBezTo>
                  <a:pt x="11699" y="47655"/>
                  <a:pt x="11390" y="47725"/>
                  <a:pt x="11070" y="47735"/>
                </a:cubicBezTo>
                <a:cubicBezTo>
                  <a:pt x="9242" y="47735"/>
                  <a:pt x="8672" y="45048"/>
                  <a:pt x="8532" y="44228"/>
                </a:cubicBezTo>
                <a:cubicBezTo>
                  <a:pt x="8303" y="42780"/>
                  <a:pt x="8442" y="41021"/>
                  <a:pt x="8942" y="39003"/>
                </a:cubicBezTo>
                <a:cubicBezTo>
                  <a:pt x="9072" y="38514"/>
                  <a:pt x="9222" y="38034"/>
                  <a:pt x="9382" y="37565"/>
                </a:cubicBezTo>
                <a:cubicBezTo>
                  <a:pt x="9711" y="36566"/>
                  <a:pt x="10051" y="35537"/>
                  <a:pt x="10041" y="34458"/>
                </a:cubicBezTo>
                <a:cubicBezTo>
                  <a:pt x="10041" y="33668"/>
                  <a:pt x="9831" y="32899"/>
                  <a:pt x="9631" y="32150"/>
                </a:cubicBezTo>
                <a:cubicBezTo>
                  <a:pt x="9531" y="31760"/>
                  <a:pt x="9441" y="31401"/>
                  <a:pt x="9362" y="31021"/>
                </a:cubicBezTo>
                <a:cubicBezTo>
                  <a:pt x="9312" y="30751"/>
                  <a:pt x="9272" y="30481"/>
                  <a:pt x="9252" y="30202"/>
                </a:cubicBezTo>
                <a:cubicBezTo>
                  <a:pt x="9322" y="30182"/>
                  <a:pt x="9382" y="30132"/>
                  <a:pt x="9421" y="30072"/>
                </a:cubicBezTo>
                <a:close/>
                <a:moveTo>
                  <a:pt x="42999" y="3487"/>
                </a:moveTo>
                <a:cubicBezTo>
                  <a:pt x="43409" y="3487"/>
                  <a:pt x="43819" y="3557"/>
                  <a:pt x="44208" y="3697"/>
                </a:cubicBezTo>
                <a:cubicBezTo>
                  <a:pt x="45097" y="3987"/>
                  <a:pt x="45657" y="4516"/>
                  <a:pt x="45877" y="5266"/>
                </a:cubicBezTo>
                <a:cubicBezTo>
                  <a:pt x="46806" y="8502"/>
                  <a:pt x="41301" y="15136"/>
                  <a:pt x="38653" y="18333"/>
                </a:cubicBezTo>
                <a:cubicBezTo>
                  <a:pt x="38104" y="18982"/>
                  <a:pt x="37674" y="19502"/>
                  <a:pt x="37445" y="19822"/>
                </a:cubicBezTo>
                <a:cubicBezTo>
                  <a:pt x="37255" y="20071"/>
                  <a:pt x="37065" y="20321"/>
                  <a:pt x="36875" y="20541"/>
                </a:cubicBezTo>
                <a:cubicBezTo>
                  <a:pt x="36136" y="21380"/>
                  <a:pt x="35526" y="22109"/>
                  <a:pt x="35816" y="23398"/>
                </a:cubicBezTo>
                <a:cubicBezTo>
                  <a:pt x="36126" y="24757"/>
                  <a:pt x="37005" y="25486"/>
                  <a:pt x="38034" y="26325"/>
                </a:cubicBezTo>
                <a:lnTo>
                  <a:pt x="38104" y="26375"/>
                </a:lnTo>
                <a:cubicBezTo>
                  <a:pt x="39293" y="27354"/>
                  <a:pt x="40552" y="28214"/>
                  <a:pt x="41760" y="29053"/>
                </a:cubicBezTo>
                <a:cubicBezTo>
                  <a:pt x="42450" y="29522"/>
                  <a:pt x="43159" y="30012"/>
                  <a:pt x="43848" y="30511"/>
                </a:cubicBezTo>
                <a:cubicBezTo>
                  <a:pt x="44388" y="30901"/>
                  <a:pt x="44638" y="31271"/>
                  <a:pt x="44618" y="31620"/>
                </a:cubicBezTo>
                <a:cubicBezTo>
                  <a:pt x="44588" y="32060"/>
                  <a:pt x="44168" y="32490"/>
                  <a:pt x="43289" y="32979"/>
                </a:cubicBezTo>
                <a:lnTo>
                  <a:pt x="43069" y="33099"/>
                </a:lnTo>
                <a:cubicBezTo>
                  <a:pt x="42310" y="33519"/>
                  <a:pt x="41960" y="33708"/>
                  <a:pt x="42310" y="34687"/>
                </a:cubicBezTo>
                <a:cubicBezTo>
                  <a:pt x="42570" y="35437"/>
                  <a:pt x="43319" y="36166"/>
                  <a:pt x="43928" y="36745"/>
                </a:cubicBezTo>
                <a:cubicBezTo>
                  <a:pt x="44088" y="36895"/>
                  <a:pt x="44238" y="37035"/>
                  <a:pt x="44368" y="37175"/>
                </a:cubicBezTo>
                <a:cubicBezTo>
                  <a:pt x="46036" y="38883"/>
                  <a:pt x="46716" y="40262"/>
                  <a:pt x="45507" y="42600"/>
                </a:cubicBezTo>
                <a:cubicBezTo>
                  <a:pt x="43998" y="45517"/>
                  <a:pt x="40262" y="47815"/>
                  <a:pt x="36805" y="47935"/>
                </a:cubicBezTo>
                <a:cubicBezTo>
                  <a:pt x="36615" y="47935"/>
                  <a:pt x="36426" y="47945"/>
                  <a:pt x="36236" y="47945"/>
                </a:cubicBezTo>
                <a:cubicBezTo>
                  <a:pt x="33039" y="47945"/>
                  <a:pt x="29742" y="47036"/>
                  <a:pt x="27394" y="45527"/>
                </a:cubicBezTo>
                <a:cubicBezTo>
                  <a:pt x="26455" y="44918"/>
                  <a:pt x="25586" y="44168"/>
                  <a:pt x="24737" y="43439"/>
                </a:cubicBezTo>
                <a:cubicBezTo>
                  <a:pt x="24117" y="42900"/>
                  <a:pt x="23468" y="42350"/>
                  <a:pt x="22799" y="41851"/>
                </a:cubicBezTo>
                <a:cubicBezTo>
                  <a:pt x="22223" y="41431"/>
                  <a:pt x="20952" y="40630"/>
                  <a:pt x="20260" y="40630"/>
                </a:cubicBezTo>
                <a:cubicBezTo>
                  <a:pt x="20243" y="40630"/>
                  <a:pt x="20227" y="40631"/>
                  <a:pt x="20211" y="40632"/>
                </a:cubicBezTo>
                <a:cubicBezTo>
                  <a:pt x="19422" y="40682"/>
                  <a:pt x="18553" y="41381"/>
                  <a:pt x="17773" y="42260"/>
                </a:cubicBezTo>
                <a:cubicBezTo>
                  <a:pt x="18583" y="41311"/>
                  <a:pt x="19502" y="40472"/>
                  <a:pt x="20311" y="40422"/>
                </a:cubicBezTo>
                <a:cubicBezTo>
                  <a:pt x="20326" y="40421"/>
                  <a:pt x="20342" y="40421"/>
                  <a:pt x="20359" y="40421"/>
                </a:cubicBezTo>
                <a:cubicBezTo>
                  <a:pt x="21004" y="40421"/>
                  <a:pt x="22262" y="41180"/>
                  <a:pt x="22769" y="41541"/>
                </a:cubicBezTo>
                <a:cubicBezTo>
                  <a:pt x="23428" y="42020"/>
                  <a:pt x="24067" y="42570"/>
                  <a:pt x="24687" y="43099"/>
                </a:cubicBezTo>
                <a:cubicBezTo>
                  <a:pt x="25496" y="43799"/>
                  <a:pt x="26325" y="44508"/>
                  <a:pt x="27224" y="45088"/>
                </a:cubicBezTo>
                <a:cubicBezTo>
                  <a:pt x="29522" y="46576"/>
                  <a:pt x="32759" y="47465"/>
                  <a:pt x="35886" y="47465"/>
                </a:cubicBezTo>
                <a:cubicBezTo>
                  <a:pt x="36056" y="47465"/>
                  <a:pt x="36226" y="47465"/>
                  <a:pt x="36386" y="47455"/>
                </a:cubicBezTo>
                <a:cubicBezTo>
                  <a:pt x="39762" y="47355"/>
                  <a:pt x="43439" y="45127"/>
                  <a:pt x="44937" y="42290"/>
                </a:cubicBezTo>
                <a:cubicBezTo>
                  <a:pt x="46156" y="39972"/>
                  <a:pt x="45507" y="38604"/>
                  <a:pt x="43888" y="36885"/>
                </a:cubicBezTo>
                <a:cubicBezTo>
                  <a:pt x="43759" y="36745"/>
                  <a:pt x="43599" y="36586"/>
                  <a:pt x="43439" y="36426"/>
                </a:cubicBezTo>
                <a:cubicBezTo>
                  <a:pt x="42849" y="35846"/>
                  <a:pt x="42180" y="35187"/>
                  <a:pt x="41920" y="34488"/>
                </a:cubicBezTo>
                <a:cubicBezTo>
                  <a:pt x="41611" y="33628"/>
                  <a:pt x="41880" y="33479"/>
                  <a:pt x="42610" y="33069"/>
                </a:cubicBezTo>
                <a:lnTo>
                  <a:pt x="42809" y="32959"/>
                </a:lnTo>
                <a:cubicBezTo>
                  <a:pt x="43689" y="32460"/>
                  <a:pt x="44108" y="32010"/>
                  <a:pt x="44138" y="31550"/>
                </a:cubicBezTo>
                <a:cubicBezTo>
                  <a:pt x="44158" y="31161"/>
                  <a:pt x="43908" y="30781"/>
                  <a:pt x="43359" y="30382"/>
                </a:cubicBezTo>
                <a:cubicBezTo>
                  <a:pt x="42690" y="29882"/>
                  <a:pt x="41990" y="29402"/>
                  <a:pt x="41301" y="28933"/>
                </a:cubicBezTo>
                <a:cubicBezTo>
                  <a:pt x="40162" y="28134"/>
                  <a:pt x="38973" y="27314"/>
                  <a:pt x="37844" y="26385"/>
                </a:cubicBezTo>
                <a:lnTo>
                  <a:pt x="37764" y="26315"/>
                </a:lnTo>
                <a:cubicBezTo>
                  <a:pt x="36775" y="25516"/>
                  <a:pt x="35926" y="24817"/>
                  <a:pt x="35636" y="23538"/>
                </a:cubicBezTo>
                <a:cubicBezTo>
                  <a:pt x="35357" y="22349"/>
                  <a:pt x="35936" y="21650"/>
                  <a:pt x="36595" y="20851"/>
                </a:cubicBezTo>
                <a:cubicBezTo>
                  <a:pt x="36775" y="20631"/>
                  <a:pt x="36975" y="20401"/>
                  <a:pt x="37155" y="20151"/>
                </a:cubicBezTo>
                <a:cubicBezTo>
                  <a:pt x="37375" y="19842"/>
                  <a:pt x="37804" y="19322"/>
                  <a:pt x="38344" y="18673"/>
                </a:cubicBezTo>
                <a:cubicBezTo>
                  <a:pt x="40891" y="15596"/>
                  <a:pt x="46196" y="9182"/>
                  <a:pt x="45287" y="6025"/>
                </a:cubicBezTo>
                <a:cubicBezTo>
                  <a:pt x="45077" y="5266"/>
                  <a:pt x="44518" y="4726"/>
                  <a:pt x="43629" y="4426"/>
                </a:cubicBezTo>
                <a:cubicBezTo>
                  <a:pt x="43229" y="4286"/>
                  <a:pt x="42809" y="4217"/>
                  <a:pt x="42390" y="4217"/>
                </a:cubicBezTo>
                <a:cubicBezTo>
                  <a:pt x="40751" y="4217"/>
                  <a:pt x="39563" y="5435"/>
                  <a:pt x="38414" y="6624"/>
                </a:cubicBezTo>
                <a:cubicBezTo>
                  <a:pt x="37924" y="7154"/>
                  <a:pt x="37395" y="7653"/>
                  <a:pt x="36835" y="8113"/>
                </a:cubicBezTo>
                <a:cubicBezTo>
                  <a:pt x="36066" y="8722"/>
                  <a:pt x="35337" y="9382"/>
                  <a:pt x="34637" y="10081"/>
                </a:cubicBezTo>
                <a:cubicBezTo>
                  <a:pt x="33698" y="10990"/>
                  <a:pt x="32719" y="11929"/>
                  <a:pt x="31650" y="12618"/>
                </a:cubicBezTo>
                <a:cubicBezTo>
                  <a:pt x="28044" y="14926"/>
                  <a:pt x="24087" y="16625"/>
                  <a:pt x="19921" y="17644"/>
                </a:cubicBezTo>
                <a:cubicBezTo>
                  <a:pt x="19572" y="17724"/>
                  <a:pt x="19222" y="17814"/>
                  <a:pt x="18862" y="17903"/>
                </a:cubicBezTo>
                <a:cubicBezTo>
                  <a:pt x="17273" y="18303"/>
                  <a:pt x="15632" y="18720"/>
                  <a:pt x="13988" y="18720"/>
                </a:cubicBezTo>
                <a:cubicBezTo>
                  <a:pt x="13864" y="18720"/>
                  <a:pt x="13741" y="18718"/>
                  <a:pt x="13617" y="18713"/>
                </a:cubicBezTo>
                <a:cubicBezTo>
                  <a:pt x="12718" y="18673"/>
                  <a:pt x="11889" y="18393"/>
                  <a:pt x="11090" y="18063"/>
                </a:cubicBezTo>
                <a:lnTo>
                  <a:pt x="11090" y="18063"/>
                </a:lnTo>
                <a:cubicBezTo>
                  <a:pt x="11769" y="18333"/>
                  <a:pt x="12499" y="18503"/>
                  <a:pt x="13228" y="18543"/>
                </a:cubicBezTo>
                <a:cubicBezTo>
                  <a:pt x="13368" y="18543"/>
                  <a:pt x="13508" y="18553"/>
                  <a:pt x="13647" y="18553"/>
                </a:cubicBezTo>
                <a:cubicBezTo>
                  <a:pt x="15336" y="18553"/>
                  <a:pt x="17024" y="18143"/>
                  <a:pt x="18643" y="17734"/>
                </a:cubicBezTo>
                <a:cubicBezTo>
                  <a:pt x="19002" y="17654"/>
                  <a:pt x="19362" y="17564"/>
                  <a:pt x="19712" y="17484"/>
                </a:cubicBezTo>
                <a:cubicBezTo>
                  <a:pt x="23888" y="16505"/>
                  <a:pt x="28094" y="14707"/>
                  <a:pt x="31880" y="12279"/>
                </a:cubicBezTo>
                <a:cubicBezTo>
                  <a:pt x="33019" y="11550"/>
                  <a:pt x="34048" y="10550"/>
                  <a:pt x="35047" y="9591"/>
                </a:cubicBezTo>
                <a:cubicBezTo>
                  <a:pt x="35746" y="8922"/>
                  <a:pt x="36466" y="8223"/>
                  <a:pt x="37215" y="7633"/>
                </a:cubicBezTo>
                <a:cubicBezTo>
                  <a:pt x="37784" y="7154"/>
                  <a:pt x="38324" y="6634"/>
                  <a:pt x="38823" y="6085"/>
                </a:cubicBezTo>
                <a:cubicBezTo>
                  <a:pt x="40042" y="4806"/>
                  <a:pt x="41291" y="3487"/>
                  <a:pt x="42999" y="3487"/>
                </a:cubicBezTo>
                <a:close/>
                <a:moveTo>
                  <a:pt x="8962" y="30192"/>
                </a:moveTo>
                <a:cubicBezTo>
                  <a:pt x="9022" y="30212"/>
                  <a:pt x="9072" y="30222"/>
                  <a:pt x="9132" y="30222"/>
                </a:cubicBezTo>
                <a:lnTo>
                  <a:pt x="9162" y="30222"/>
                </a:lnTo>
                <a:cubicBezTo>
                  <a:pt x="9182" y="30501"/>
                  <a:pt x="9212" y="30781"/>
                  <a:pt x="9272" y="31051"/>
                </a:cubicBezTo>
                <a:cubicBezTo>
                  <a:pt x="9342" y="31431"/>
                  <a:pt x="9441" y="31800"/>
                  <a:pt x="9541" y="32180"/>
                </a:cubicBezTo>
                <a:cubicBezTo>
                  <a:pt x="9741" y="32929"/>
                  <a:pt x="9941" y="33688"/>
                  <a:pt x="9951" y="34468"/>
                </a:cubicBezTo>
                <a:cubicBezTo>
                  <a:pt x="9951" y="35527"/>
                  <a:pt x="9611" y="36556"/>
                  <a:pt x="9292" y="37545"/>
                </a:cubicBezTo>
                <a:cubicBezTo>
                  <a:pt x="9132" y="38014"/>
                  <a:pt x="8972" y="38494"/>
                  <a:pt x="8852" y="38983"/>
                </a:cubicBezTo>
                <a:cubicBezTo>
                  <a:pt x="8353" y="41021"/>
                  <a:pt x="8213" y="42790"/>
                  <a:pt x="8442" y="44248"/>
                </a:cubicBezTo>
                <a:cubicBezTo>
                  <a:pt x="8582" y="45088"/>
                  <a:pt x="9162" y="47835"/>
                  <a:pt x="11060" y="47835"/>
                </a:cubicBezTo>
                <a:cubicBezTo>
                  <a:pt x="11390" y="47825"/>
                  <a:pt x="11719" y="47755"/>
                  <a:pt x="12019" y="47625"/>
                </a:cubicBezTo>
                <a:cubicBezTo>
                  <a:pt x="13538" y="46986"/>
                  <a:pt x="14537" y="45737"/>
                  <a:pt x="15526" y="44358"/>
                </a:cubicBezTo>
                <a:lnTo>
                  <a:pt x="15526" y="44358"/>
                </a:lnTo>
                <a:cubicBezTo>
                  <a:pt x="14387" y="45997"/>
                  <a:pt x="13308" y="47535"/>
                  <a:pt x="11559" y="48284"/>
                </a:cubicBezTo>
                <a:cubicBezTo>
                  <a:pt x="11250" y="48424"/>
                  <a:pt x="10910" y="48504"/>
                  <a:pt x="10570" y="48504"/>
                </a:cubicBezTo>
                <a:cubicBezTo>
                  <a:pt x="8672" y="48504"/>
                  <a:pt x="8073" y="45737"/>
                  <a:pt x="7923" y="44888"/>
                </a:cubicBezTo>
                <a:cubicBezTo>
                  <a:pt x="7673" y="43369"/>
                  <a:pt x="7813" y="41541"/>
                  <a:pt x="8343" y="39453"/>
                </a:cubicBezTo>
                <a:cubicBezTo>
                  <a:pt x="8462" y="38953"/>
                  <a:pt x="8642" y="38444"/>
                  <a:pt x="8802" y="37954"/>
                </a:cubicBezTo>
                <a:cubicBezTo>
                  <a:pt x="9152" y="36925"/>
                  <a:pt x="9501" y="35856"/>
                  <a:pt x="9501" y="34737"/>
                </a:cubicBezTo>
                <a:cubicBezTo>
                  <a:pt x="9501" y="33888"/>
                  <a:pt x="9272" y="33059"/>
                  <a:pt x="9062" y="32260"/>
                </a:cubicBezTo>
                <a:cubicBezTo>
                  <a:pt x="8962" y="31900"/>
                  <a:pt x="8862" y="31530"/>
                  <a:pt x="8792" y="31171"/>
                </a:cubicBezTo>
                <a:cubicBezTo>
                  <a:pt x="8732" y="30891"/>
                  <a:pt x="8692" y="30611"/>
                  <a:pt x="8662" y="30332"/>
                </a:cubicBezTo>
                <a:lnTo>
                  <a:pt x="8672" y="30332"/>
                </a:lnTo>
                <a:cubicBezTo>
                  <a:pt x="8782" y="30332"/>
                  <a:pt x="8892" y="30282"/>
                  <a:pt x="8962" y="30192"/>
                </a:cubicBezTo>
                <a:close/>
                <a:moveTo>
                  <a:pt x="36865" y="20671"/>
                </a:moveTo>
                <a:cubicBezTo>
                  <a:pt x="36286" y="21400"/>
                  <a:pt x="35866" y="22109"/>
                  <a:pt x="36116" y="23238"/>
                </a:cubicBezTo>
                <a:lnTo>
                  <a:pt x="36126" y="23238"/>
                </a:lnTo>
                <a:cubicBezTo>
                  <a:pt x="36426" y="24637"/>
                  <a:pt x="37335" y="25386"/>
                  <a:pt x="38384" y="26245"/>
                </a:cubicBezTo>
                <a:lnTo>
                  <a:pt x="38444" y="26295"/>
                </a:lnTo>
                <a:cubicBezTo>
                  <a:pt x="39692" y="27314"/>
                  <a:pt x="41011" y="28214"/>
                  <a:pt x="42290" y="29083"/>
                </a:cubicBezTo>
                <a:cubicBezTo>
                  <a:pt x="42979" y="29562"/>
                  <a:pt x="43699" y="30062"/>
                  <a:pt x="44398" y="30561"/>
                </a:cubicBezTo>
                <a:cubicBezTo>
                  <a:pt x="44957" y="30961"/>
                  <a:pt x="45227" y="31341"/>
                  <a:pt x="45197" y="31710"/>
                </a:cubicBezTo>
                <a:cubicBezTo>
                  <a:pt x="45177" y="32160"/>
                  <a:pt x="44738" y="32599"/>
                  <a:pt x="43829" y="33109"/>
                </a:cubicBezTo>
                <a:lnTo>
                  <a:pt x="43579" y="33239"/>
                </a:lnTo>
                <a:cubicBezTo>
                  <a:pt x="42789" y="33658"/>
                  <a:pt x="42440" y="33858"/>
                  <a:pt x="42789" y="34857"/>
                </a:cubicBezTo>
                <a:cubicBezTo>
                  <a:pt x="43059" y="35647"/>
                  <a:pt x="43848" y="36396"/>
                  <a:pt x="44488" y="36985"/>
                </a:cubicBezTo>
                <a:cubicBezTo>
                  <a:pt x="44638" y="37125"/>
                  <a:pt x="44788" y="37265"/>
                  <a:pt x="44907" y="37385"/>
                </a:cubicBezTo>
                <a:cubicBezTo>
                  <a:pt x="46666" y="39133"/>
                  <a:pt x="47385" y="40542"/>
                  <a:pt x="46156" y="42980"/>
                </a:cubicBezTo>
                <a:cubicBezTo>
                  <a:pt x="44618" y="46007"/>
                  <a:pt x="40771" y="48394"/>
                  <a:pt x="37215" y="48524"/>
                </a:cubicBezTo>
                <a:cubicBezTo>
                  <a:pt x="36995" y="48524"/>
                  <a:pt x="36765" y="48534"/>
                  <a:pt x="36545" y="48534"/>
                </a:cubicBezTo>
                <a:cubicBezTo>
                  <a:pt x="33279" y="48534"/>
                  <a:pt x="29902" y="47605"/>
                  <a:pt x="27494" y="46057"/>
                </a:cubicBezTo>
                <a:cubicBezTo>
                  <a:pt x="26495" y="45407"/>
                  <a:pt x="25586" y="44628"/>
                  <a:pt x="24697" y="43859"/>
                </a:cubicBezTo>
                <a:cubicBezTo>
                  <a:pt x="24067" y="43319"/>
                  <a:pt x="23418" y="42760"/>
                  <a:pt x="22739" y="42260"/>
                </a:cubicBezTo>
                <a:cubicBezTo>
                  <a:pt x="22081" y="41760"/>
                  <a:pt x="20817" y="40961"/>
                  <a:pt x="20128" y="40961"/>
                </a:cubicBezTo>
                <a:cubicBezTo>
                  <a:pt x="20116" y="40961"/>
                  <a:pt x="20103" y="40961"/>
                  <a:pt x="20091" y="40961"/>
                </a:cubicBezTo>
                <a:cubicBezTo>
                  <a:pt x="19312" y="40991"/>
                  <a:pt x="18463" y="41671"/>
                  <a:pt x="17684" y="42510"/>
                </a:cubicBezTo>
                <a:cubicBezTo>
                  <a:pt x="18483" y="41581"/>
                  <a:pt x="19392" y="40792"/>
                  <a:pt x="20201" y="40742"/>
                </a:cubicBezTo>
                <a:cubicBezTo>
                  <a:pt x="20216" y="40741"/>
                  <a:pt x="20231" y="40740"/>
                  <a:pt x="20246" y="40740"/>
                </a:cubicBezTo>
                <a:cubicBezTo>
                  <a:pt x="20939" y="40740"/>
                  <a:pt x="22259" y="41608"/>
                  <a:pt x="22719" y="41941"/>
                </a:cubicBezTo>
                <a:cubicBezTo>
                  <a:pt x="23378" y="42430"/>
                  <a:pt x="24027" y="42980"/>
                  <a:pt x="24657" y="43519"/>
                </a:cubicBezTo>
                <a:cubicBezTo>
                  <a:pt x="25496" y="44248"/>
                  <a:pt x="26375" y="44998"/>
                  <a:pt x="27324" y="45617"/>
                </a:cubicBezTo>
                <a:cubicBezTo>
                  <a:pt x="29682" y="47136"/>
                  <a:pt x="33009" y="48045"/>
                  <a:pt x="36226" y="48045"/>
                </a:cubicBezTo>
                <a:cubicBezTo>
                  <a:pt x="36416" y="48045"/>
                  <a:pt x="36605" y="48045"/>
                  <a:pt x="36795" y="48035"/>
                </a:cubicBezTo>
                <a:cubicBezTo>
                  <a:pt x="40292" y="47915"/>
                  <a:pt x="44068" y="45597"/>
                  <a:pt x="45587" y="42650"/>
                </a:cubicBezTo>
                <a:cubicBezTo>
                  <a:pt x="46186" y="41501"/>
                  <a:pt x="46346" y="40542"/>
                  <a:pt x="46116" y="39633"/>
                </a:cubicBezTo>
                <a:cubicBezTo>
                  <a:pt x="45907" y="38843"/>
                  <a:pt x="45407" y="38084"/>
                  <a:pt x="44438" y="37085"/>
                </a:cubicBezTo>
                <a:cubicBezTo>
                  <a:pt x="44298" y="36955"/>
                  <a:pt x="44148" y="36805"/>
                  <a:pt x="43998" y="36656"/>
                </a:cubicBezTo>
                <a:cubicBezTo>
                  <a:pt x="43399" y="36086"/>
                  <a:pt x="42660" y="35377"/>
                  <a:pt x="42400" y="34647"/>
                </a:cubicBezTo>
                <a:cubicBezTo>
                  <a:pt x="42090" y="33758"/>
                  <a:pt x="42370" y="33608"/>
                  <a:pt x="43109" y="33199"/>
                </a:cubicBezTo>
                <a:cubicBezTo>
                  <a:pt x="43189" y="33159"/>
                  <a:pt x="43259" y="33119"/>
                  <a:pt x="43339" y="33069"/>
                </a:cubicBezTo>
                <a:cubicBezTo>
                  <a:pt x="44248" y="32559"/>
                  <a:pt x="44688" y="32100"/>
                  <a:pt x="44718" y="31620"/>
                </a:cubicBezTo>
                <a:cubicBezTo>
                  <a:pt x="44738" y="31221"/>
                  <a:pt x="44478" y="30831"/>
                  <a:pt x="43908" y="30412"/>
                </a:cubicBezTo>
                <a:cubicBezTo>
                  <a:pt x="43219" y="29912"/>
                  <a:pt x="42510" y="29422"/>
                  <a:pt x="41820" y="28953"/>
                </a:cubicBezTo>
                <a:cubicBezTo>
                  <a:pt x="40602" y="28124"/>
                  <a:pt x="39353" y="27265"/>
                  <a:pt x="38164" y="26285"/>
                </a:cubicBezTo>
                <a:lnTo>
                  <a:pt x="38094" y="26226"/>
                </a:lnTo>
                <a:cubicBezTo>
                  <a:pt x="37085" y="25406"/>
                  <a:pt x="36226" y="24687"/>
                  <a:pt x="35916" y="23368"/>
                </a:cubicBezTo>
                <a:cubicBezTo>
                  <a:pt x="35656" y="22169"/>
                  <a:pt x="36196" y="21470"/>
                  <a:pt x="36865" y="20671"/>
                </a:cubicBezTo>
                <a:close/>
                <a:moveTo>
                  <a:pt x="37115" y="20541"/>
                </a:moveTo>
                <a:cubicBezTo>
                  <a:pt x="36565" y="21260"/>
                  <a:pt x="36186" y="21970"/>
                  <a:pt x="36416" y="23069"/>
                </a:cubicBezTo>
                <a:cubicBezTo>
                  <a:pt x="36725" y="24517"/>
                  <a:pt x="37654" y="25286"/>
                  <a:pt x="38733" y="26166"/>
                </a:cubicBezTo>
                <a:lnTo>
                  <a:pt x="38773" y="26206"/>
                </a:lnTo>
                <a:cubicBezTo>
                  <a:pt x="40072" y="27275"/>
                  <a:pt x="41461" y="28214"/>
                  <a:pt x="42799" y="29123"/>
                </a:cubicBezTo>
                <a:cubicBezTo>
                  <a:pt x="43509" y="29602"/>
                  <a:pt x="44248" y="30092"/>
                  <a:pt x="44957" y="30601"/>
                </a:cubicBezTo>
                <a:cubicBezTo>
                  <a:pt x="45547" y="31021"/>
                  <a:pt x="45817" y="31411"/>
                  <a:pt x="45797" y="31800"/>
                </a:cubicBezTo>
                <a:cubicBezTo>
                  <a:pt x="45767" y="32260"/>
                  <a:pt x="45297" y="32719"/>
                  <a:pt x="44378" y="33229"/>
                </a:cubicBezTo>
                <a:lnTo>
                  <a:pt x="44098" y="33379"/>
                </a:lnTo>
                <a:cubicBezTo>
                  <a:pt x="43299" y="33798"/>
                  <a:pt x="42929" y="33998"/>
                  <a:pt x="43279" y="35027"/>
                </a:cubicBezTo>
                <a:cubicBezTo>
                  <a:pt x="43559" y="35846"/>
                  <a:pt x="44398" y="36616"/>
                  <a:pt x="45067" y="37235"/>
                </a:cubicBezTo>
                <a:cubicBezTo>
                  <a:pt x="45217" y="37365"/>
                  <a:pt x="45347" y="37485"/>
                  <a:pt x="45467" y="37605"/>
                </a:cubicBezTo>
                <a:cubicBezTo>
                  <a:pt x="47315" y="39393"/>
                  <a:pt x="48084" y="40832"/>
                  <a:pt x="46826" y="43349"/>
                </a:cubicBezTo>
                <a:cubicBezTo>
                  <a:pt x="45267" y="46486"/>
                  <a:pt x="41311" y="48974"/>
                  <a:pt x="37634" y="49114"/>
                </a:cubicBezTo>
                <a:cubicBezTo>
                  <a:pt x="37395" y="49124"/>
                  <a:pt x="37145" y="49124"/>
                  <a:pt x="36905" y="49124"/>
                </a:cubicBezTo>
                <a:cubicBezTo>
                  <a:pt x="33548" y="49124"/>
                  <a:pt x="30072" y="48175"/>
                  <a:pt x="27604" y="46586"/>
                </a:cubicBezTo>
                <a:cubicBezTo>
                  <a:pt x="26565" y="45907"/>
                  <a:pt x="25606" y="45088"/>
                  <a:pt x="24677" y="44288"/>
                </a:cubicBezTo>
                <a:cubicBezTo>
                  <a:pt x="24037" y="43739"/>
                  <a:pt x="23378" y="43179"/>
                  <a:pt x="22709" y="42660"/>
                </a:cubicBezTo>
                <a:cubicBezTo>
                  <a:pt x="22399" y="42430"/>
                  <a:pt x="20831" y="41291"/>
                  <a:pt x="20021" y="41291"/>
                </a:cubicBezTo>
                <a:lnTo>
                  <a:pt x="19991" y="41291"/>
                </a:lnTo>
                <a:cubicBezTo>
                  <a:pt x="19222" y="41311"/>
                  <a:pt x="18363" y="41970"/>
                  <a:pt x="17584" y="42800"/>
                </a:cubicBezTo>
                <a:cubicBezTo>
                  <a:pt x="18393" y="41891"/>
                  <a:pt x="19302" y="41111"/>
                  <a:pt x="20101" y="41071"/>
                </a:cubicBezTo>
                <a:lnTo>
                  <a:pt x="20131" y="41071"/>
                </a:lnTo>
                <a:cubicBezTo>
                  <a:pt x="20791" y="41071"/>
                  <a:pt x="22079" y="41911"/>
                  <a:pt x="22679" y="42350"/>
                </a:cubicBezTo>
                <a:cubicBezTo>
                  <a:pt x="23348" y="42850"/>
                  <a:pt x="23998" y="43409"/>
                  <a:pt x="24627" y="43949"/>
                </a:cubicBezTo>
                <a:cubicBezTo>
                  <a:pt x="25516" y="44718"/>
                  <a:pt x="26435" y="45507"/>
                  <a:pt x="27434" y="46147"/>
                </a:cubicBezTo>
                <a:cubicBezTo>
                  <a:pt x="29852" y="47715"/>
                  <a:pt x="33269" y="48644"/>
                  <a:pt x="36555" y="48644"/>
                </a:cubicBezTo>
                <a:cubicBezTo>
                  <a:pt x="36775" y="48644"/>
                  <a:pt x="37005" y="48644"/>
                  <a:pt x="37225" y="48634"/>
                </a:cubicBezTo>
                <a:cubicBezTo>
                  <a:pt x="40821" y="48514"/>
                  <a:pt x="44718" y="46097"/>
                  <a:pt x="46266" y="43029"/>
                </a:cubicBezTo>
                <a:cubicBezTo>
                  <a:pt x="46876" y="41841"/>
                  <a:pt x="47035" y="40842"/>
                  <a:pt x="46766" y="39902"/>
                </a:cubicBezTo>
                <a:cubicBezTo>
                  <a:pt x="46536" y="39093"/>
                  <a:pt x="46006" y="38314"/>
                  <a:pt x="44987" y="37305"/>
                </a:cubicBezTo>
                <a:cubicBezTo>
                  <a:pt x="44868" y="37175"/>
                  <a:pt x="44718" y="37035"/>
                  <a:pt x="44568" y="36895"/>
                </a:cubicBezTo>
                <a:cubicBezTo>
                  <a:pt x="43938" y="36306"/>
                  <a:pt x="43159" y="35577"/>
                  <a:pt x="42899" y="34817"/>
                </a:cubicBezTo>
                <a:cubicBezTo>
                  <a:pt x="42580" y="33908"/>
                  <a:pt x="42859" y="33748"/>
                  <a:pt x="43629" y="33339"/>
                </a:cubicBezTo>
                <a:lnTo>
                  <a:pt x="43878" y="33199"/>
                </a:lnTo>
                <a:cubicBezTo>
                  <a:pt x="44828" y="32679"/>
                  <a:pt x="45287" y="32200"/>
                  <a:pt x="45317" y="31710"/>
                </a:cubicBezTo>
                <a:cubicBezTo>
                  <a:pt x="45337" y="31301"/>
                  <a:pt x="45067" y="30891"/>
                  <a:pt x="44468" y="30451"/>
                </a:cubicBezTo>
                <a:cubicBezTo>
                  <a:pt x="43769" y="29952"/>
                  <a:pt x="43039" y="29452"/>
                  <a:pt x="42340" y="28983"/>
                </a:cubicBezTo>
                <a:cubicBezTo>
                  <a:pt x="41061" y="28114"/>
                  <a:pt x="39742" y="27215"/>
                  <a:pt x="38504" y="26196"/>
                </a:cubicBezTo>
                <a:lnTo>
                  <a:pt x="38444" y="26146"/>
                </a:lnTo>
                <a:cubicBezTo>
                  <a:pt x="37415" y="25306"/>
                  <a:pt x="36526" y="24567"/>
                  <a:pt x="36226" y="23198"/>
                </a:cubicBezTo>
                <a:cubicBezTo>
                  <a:pt x="35966" y="22030"/>
                  <a:pt x="36476" y="21310"/>
                  <a:pt x="37115" y="20541"/>
                </a:cubicBezTo>
                <a:close/>
                <a:moveTo>
                  <a:pt x="8512" y="30302"/>
                </a:moveTo>
                <a:cubicBezTo>
                  <a:pt x="8522" y="30312"/>
                  <a:pt x="8542" y="30312"/>
                  <a:pt x="8572" y="30312"/>
                </a:cubicBezTo>
                <a:cubicBezTo>
                  <a:pt x="8592" y="30601"/>
                  <a:pt x="8642" y="30891"/>
                  <a:pt x="8702" y="31181"/>
                </a:cubicBezTo>
                <a:cubicBezTo>
                  <a:pt x="8782" y="31540"/>
                  <a:pt x="8882" y="31910"/>
                  <a:pt x="8972" y="32270"/>
                </a:cubicBezTo>
                <a:cubicBezTo>
                  <a:pt x="9192" y="33069"/>
                  <a:pt x="9411" y="33888"/>
                  <a:pt x="9411" y="34727"/>
                </a:cubicBezTo>
                <a:cubicBezTo>
                  <a:pt x="9411" y="35826"/>
                  <a:pt x="9062" y="36885"/>
                  <a:pt x="8722" y="37914"/>
                </a:cubicBezTo>
                <a:cubicBezTo>
                  <a:pt x="8552" y="38404"/>
                  <a:pt x="8382" y="38913"/>
                  <a:pt x="8253" y="39423"/>
                </a:cubicBezTo>
                <a:cubicBezTo>
                  <a:pt x="7733" y="41521"/>
                  <a:pt x="7593" y="43359"/>
                  <a:pt x="7843" y="44888"/>
                </a:cubicBezTo>
                <a:cubicBezTo>
                  <a:pt x="7983" y="45767"/>
                  <a:pt x="8602" y="48594"/>
                  <a:pt x="10580" y="48594"/>
                </a:cubicBezTo>
                <a:cubicBezTo>
                  <a:pt x="10930" y="48584"/>
                  <a:pt x="11280" y="48504"/>
                  <a:pt x="11609" y="48364"/>
                </a:cubicBezTo>
                <a:cubicBezTo>
                  <a:pt x="13068" y="47735"/>
                  <a:pt x="14057" y="46566"/>
                  <a:pt x="15006" y="45257"/>
                </a:cubicBezTo>
                <a:lnTo>
                  <a:pt x="15006" y="45257"/>
                </a:lnTo>
                <a:cubicBezTo>
                  <a:pt x="13917" y="46836"/>
                  <a:pt x="12838" y="48284"/>
                  <a:pt x="11150" y="49024"/>
                </a:cubicBezTo>
                <a:cubicBezTo>
                  <a:pt x="10810" y="49174"/>
                  <a:pt x="10450" y="49264"/>
                  <a:pt x="10091" y="49274"/>
                </a:cubicBezTo>
                <a:cubicBezTo>
                  <a:pt x="8123" y="49274"/>
                  <a:pt x="7483" y="46406"/>
                  <a:pt x="7343" y="45527"/>
                </a:cubicBezTo>
                <a:cubicBezTo>
                  <a:pt x="7074" y="43939"/>
                  <a:pt x="7214" y="42050"/>
                  <a:pt x="7753" y="39902"/>
                </a:cubicBezTo>
                <a:cubicBezTo>
                  <a:pt x="7893" y="39373"/>
                  <a:pt x="8073" y="38843"/>
                  <a:pt x="8243" y="38334"/>
                </a:cubicBezTo>
                <a:cubicBezTo>
                  <a:pt x="8612" y="37265"/>
                  <a:pt x="8982" y="36156"/>
                  <a:pt x="8982" y="35007"/>
                </a:cubicBezTo>
                <a:cubicBezTo>
                  <a:pt x="8982" y="34088"/>
                  <a:pt x="8742" y="33199"/>
                  <a:pt x="8502" y="32340"/>
                </a:cubicBezTo>
                <a:cubicBezTo>
                  <a:pt x="8412" y="32000"/>
                  <a:pt x="8313" y="31640"/>
                  <a:pt x="8243" y="31301"/>
                </a:cubicBezTo>
                <a:cubicBezTo>
                  <a:pt x="8173" y="31001"/>
                  <a:pt x="8123" y="30711"/>
                  <a:pt x="8093" y="30412"/>
                </a:cubicBezTo>
                <a:lnTo>
                  <a:pt x="8093" y="30412"/>
                </a:lnTo>
                <a:cubicBezTo>
                  <a:pt x="8133" y="30422"/>
                  <a:pt x="8173" y="30431"/>
                  <a:pt x="8213" y="30431"/>
                </a:cubicBezTo>
                <a:cubicBezTo>
                  <a:pt x="8323" y="30431"/>
                  <a:pt x="8432" y="30382"/>
                  <a:pt x="8512" y="30302"/>
                </a:cubicBezTo>
                <a:close/>
                <a:moveTo>
                  <a:pt x="37365" y="20461"/>
                </a:moveTo>
                <a:lnTo>
                  <a:pt x="37365" y="20461"/>
                </a:lnTo>
                <a:cubicBezTo>
                  <a:pt x="36835" y="21140"/>
                  <a:pt x="36506" y="21850"/>
                  <a:pt x="36725" y="22909"/>
                </a:cubicBezTo>
                <a:cubicBezTo>
                  <a:pt x="37035" y="24407"/>
                  <a:pt x="37984" y="25196"/>
                  <a:pt x="39093" y="26106"/>
                </a:cubicBezTo>
                <a:lnTo>
                  <a:pt x="39113" y="26126"/>
                </a:lnTo>
                <a:cubicBezTo>
                  <a:pt x="40472" y="27245"/>
                  <a:pt x="41920" y="28214"/>
                  <a:pt x="43329" y="29163"/>
                </a:cubicBezTo>
                <a:cubicBezTo>
                  <a:pt x="44048" y="29642"/>
                  <a:pt x="44788" y="30142"/>
                  <a:pt x="45517" y="30661"/>
                </a:cubicBezTo>
                <a:cubicBezTo>
                  <a:pt x="46116" y="31091"/>
                  <a:pt x="46416" y="31500"/>
                  <a:pt x="46386" y="31900"/>
                </a:cubicBezTo>
                <a:cubicBezTo>
                  <a:pt x="46356" y="32370"/>
                  <a:pt x="45877" y="32849"/>
                  <a:pt x="44917" y="33359"/>
                </a:cubicBezTo>
                <a:lnTo>
                  <a:pt x="44628" y="33519"/>
                </a:lnTo>
                <a:cubicBezTo>
                  <a:pt x="43819" y="33938"/>
                  <a:pt x="43419" y="34148"/>
                  <a:pt x="43779" y="35207"/>
                </a:cubicBezTo>
                <a:cubicBezTo>
                  <a:pt x="44058" y="36056"/>
                  <a:pt x="44937" y="36845"/>
                  <a:pt x="45647" y="37485"/>
                </a:cubicBezTo>
                <a:cubicBezTo>
                  <a:pt x="45787" y="37615"/>
                  <a:pt x="45916" y="37725"/>
                  <a:pt x="46026" y="37834"/>
                </a:cubicBezTo>
                <a:cubicBezTo>
                  <a:pt x="47925" y="39613"/>
                  <a:pt x="48774" y="41151"/>
                  <a:pt x="47495" y="43739"/>
                </a:cubicBezTo>
                <a:cubicBezTo>
                  <a:pt x="45916" y="46986"/>
                  <a:pt x="41860" y="49553"/>
                  <a:pt x="38054" y="49713"/>
                </a:cubicBezTo>
                <a:cubicBezTo>
                  <a:pt x="37794" y="49723"/>
                  <a:pt x="37525" y="49733"/>
                  <a:pt x="37265" y="49733"/>
                </a:cubicBezTo>
                <a:cubicBezTo>
                  <a:pt x="33818" y="49733"/>
                  <a:pt x="30242" y="48764"/>
                  <a:pt x="27724" y="47126"/>
                </a:cubicBezTo>
                <a:cubicBezTo>
                  <a:pt x="26615" y="46416"/>
                  <a:pt x="25616" y="45557"/>
                  <a:pt x="24637" y="44718"/>
                </a:cubicBezTo>
                <a:cubicBezTo>
                  <a:pt x="23998" y="44168"/>
                  <a:pt x="23338" y="43599"/>
                  <a:pt x="22669" y="43079"/>
                </a:cubicBezTo>
                <a:cubicBezTo>
                  <a:pt x="22219" y="42740"/>
                  <a:pt x="20691" y="41631"/>
                  <a:pt x="19921" y="41631"/>
                </a:cubicBezTo>
                <a:lnTo>
                  <a:pt x="19901" y="41631"/>
                </a:lnTo>
                <a:cubicBezTo>
                  <a:pt x="19122" y="41641"/>
                  <a:pt x="18263" y="42280"/>
                  <a:pt x="17474" y="43099"/>
                </a:cubicBezTo>
                <a:cubicBezTo>
                  <a:pt x="18293" y="42200"/>
                  <a:pt x="19192" y="41441"/>
                  <a:pt x="20001" y="41421"/>
                </a:cubicBezTo>
                <a:lnTo>
                  <a:pt x="20021" y="41421"/>
                </a:lnTo>
                <a:cubicBezTo>
                  <a:pt x="20821" y="41421"/>
                  <a:pt x="22449" y="42630"/>
                  <a:pt x="22639" y="42770"/>
                </a:cubicBezTo>
                <a:cubicBezTo>
                  <a:pt x="23308" y="43279"/>
                  <a:pt x="23968" y="43839"/>
                  <a:pt x="24597" y="44388"/>
                </a:cubicBezTo>
                <a:cubicBezTo>
                  <a:pt x="25526" y="45187"/>
                  <a:pt x="26495" y="46017"/>
                  <a:pt x="27544" y="46696"/>
                </a:cubicBezTo>
                <a:cubicBezTo>
                  <a:pt x="30032" y="48304"/>
                  <a:pt x="33528" y="49254"/>
                  <a:pt x="36915" y="49254"/>
                </a:cubicBezTo>
                <a:cubicBezTo>
                  <a:pt x="37165" y="49254"/>
                  <a:pt x="37415" y="49254"/>
                  <a:pt x="37644" y="49244"/>
                </a:cubicBezTo>
                <a:cubicBezTo>
                  <a:pt x="41371" y="49094"/>
                  <a:pt x="45367" y="46586"/>
                  <a:pt x="46946" y="43419"/>
                </a:cubicBezTo>
                <a:cubicBezTo>
                  <a:pt x="48224" y="40842"/>
                  <a:pt x="47405" y="39313"/>
                  <a:pt x="45557" y="37535"/>
                </a:cubicBezTo>
                <a:cubicBezTo>
                  <a:pt x="45437" y="37415"/>
                  <a:pt x="45297" y="37285"/>
                  <a:pt x="45157" y="37155"/>
                </a:cubicBezTo>
                <a:cubicBezTo>
                  <a:pt x="44498" y="36546"/>
                  <a:pt x="43669" y="35786"/>
                  <a:pt x="43409" y="34997"/>
                </a:cubicBezTo>
                <a:cubicBezTo>
                  <a:pt x="43089" y="34068"/>
                  <a:pt x="43379" y="33908"/>
                  <a:pt x="44168" y="33489"/>
                </a:cubicBezTo>
                <a:lnTo>
                  <a:pt x="44448" y="33349"/>
                </a:lnTo>
                <a:cubicBezTo>
                  <a:pt x="45427" y="32809"/>
                  <a:pt x="45897" y="32330"/>
                  <a:pt x="45926" y="31820"/>
                </a:cubicBezTo>
                <a:cubicBezTo>
                  <a:pt x="45956" y="31391"/>
                  <a:pt x="45667" y="30961"/>
                  <a:pt x="45037" y="30521"/>
                </a:cubicBezTo>
                <a:cubicBezTo>
                  <a:pt x="44328" y="30012"/>
                  <a:pt x="43599" y="29522"/>
                  <a:pt x="42879" y="29033"/>
                </a:cubicBezTo>
                <a:cubicBezTo>
                  <a:pt x="41541" y="28124"/>
                  <a:pt x="40162" y="27195"/>
                  <a:pt x="38863" y="26126"/>
                </a:cubicBezTo>
                <a:lnTo>
                  <a:pt x="38823" y="26086"/>
                </a:lnTo>
                <a:cubicBezTo>
                  <a:pt x="37764" y="25216"/>
                  <a:pt x="36845" y="24467"/>
                  <a:pt x="36545" y="23059"/>
                </a:cubicBezTo>
                <a:cubicBezTo>
                  <a:pt x="36306" y="21920"/>
                  <a:pt x="36755" y="21200"/>
                  <a:pt x="37365" y="20461"/>
                </a:cubicBezTo>
                <a:close/>
                <a:moveTo>
                  <a:pt x="7993" y="30451"/>
                </a:moveTo>
                <a:cubicBezTo>
                  <a:pt x="8023" y="30741"/>
                  <a:pt x="8063" y="31031"/>
                  <a:pt x="8133" y="31321"/>
                </a:cubicBezTo>
                <a:cubicBezTo>
                  <a:pt x="8213" y="31670"/>
                  <a:pt x="8313" y="32020"/>
                  <a:pt x="8402" y="32370"/>
                </a:cubicBezTo>
                <a:cubicBezTo>
                  <a:pt x="8632" y="33219"/>
                  <a:pt x="8882" y="34108"/>
                  <a:pt x="8882" y="35007"/>
                </a:cubicBezTo>
                <a:cubicBezTo>
                  <a:pt x="8882" y="36146"/>
                  <a:pt x="8502" y="37245"/>
                  <a:pt x="8143" y="38304"/>
                </a:cubicBezTo>
                <a:cubicBezTo>
                  <a:pt x="7973" y="38823"/>
                  <a:pt x="7793" y="39353"/>
                  <a:pt x="7653" y="39882"/>
                </a:cubicBezTo>
                <a:cubicBezTo>
                  <a:pt x="7104" y="42040"/>
                  <a:pt x="6964" y="43949"/>
                  <a:pt x="7234" y="45547"/>
                </a:cubicBezTo>
                <a:cubicBezTo>
                  <a:pt x="7363" y="46266"/>
                  <a:pt x="7613" y="47295"/>
                  <a:pt x="8133" y="48115"/>
                </a:cubicBezTo>
                <a:cubicBezTo>
                  <a:pt x="8652" y="48944"/>
                  <a:pt x="9312" y="49363"/>
                  <a:pt x="10091" y="49363"/>
                </a:cubicBezTo>
                <a:cubicBezTo>
                  <a:pt x="10460" y="49363"/>
                  <a:pt x="10840" y="49274"/>
                  <a:pt x="11180" y="49114"/>
                </a:cubicBezTo>
                <a:cubicBezTo>
                  <a:pt x="12608" y="48494"/>
                  <a:pt x="13607" y="47385"/>
                  <a:pt x="14527" y="46107"/>
                </a:cubicBezTo>
                <a:lnTo>
                  <a:pt x="14527" y="46107"/>
                </a:lnTo>
                <a:cubicBezTo>
                  <a:pt x="13478" y="47655"/>
                  <a:pt x="12379" y="49044"/>
                  <a:pt x="10720" y="49773"/>
                </a:cubicBezTo>
                <a:cubicBezTo>
                  <a:pt x="10371" y="49943"/>
                  <a:pt x="9991" y="50033"/>
                  <a:pt x="9601" y="50043"/>
                </a:cubicBezTo>
                <a:cubicBezTo>
                  <a:pt x="7573" y="50043"/>
                  <a:pt x="6894" y="47096"/>
                  <a:pt x="6734" y="46186"/>
                </a:cubicBezTo>
                <a:cubicBezTo>
                  <a:pt x="6384" y="44128"/>
                  <a:pt x="6774" y="41881"/>
                  <a:pt x="7154" y="40362"/>
                </a:cubicBezTo>
                <a:cubicBezTo>
                  <a:pt x="7304" y="39813"/>
                  <a:pt x="7493" y="39263"/>
                  <a:pt x="7673" y="38724"/>
                </a:cubicBezTo>
                <a:cubicBezTo>
                  <a:pt x="8053" y="37615"/>
                  <a:pt x="8442" y="36476"/>
                  <a:pt x="8452" y="35287"/>
                </a:cubicBezTo>
                <a:cubicBezTo>
                  <a:pt x="8452" y="34298"/>
                  <a:pt x="8183" y="33349"/>
                  <a:pt x="7933" y="32430"/>
                </a:cubicBezTo>
                <a:cubicBezTo>
                  <a:pt x="7843" y="32100"/>
                  <a:pt x="7753" y="31770"/>
                  <a:pt x="7673" y="31441"/>
                </a:cubicBezTo>
                <a:cubicBezTo>
                  <a:pt x="7603" y="31161"/>
                  <a:pt x="7543" y="30871"/>
                  <a:pt x="7513" y="30581"/>
                </a:cubicBezTo>
                <a:cubicBezTo>
                  <a:pt x="7533" y="30561"/>
                  <a:pt x="7563" y="30531"/>
                  <a:pt x="7583" y="30511"/>
                </a:cubicBezTo>
                <a:cubicBezTo>
                  <a:pt x="7633" y="30521"/>
                  <a:pt x="7683" y="30531"/>
                  <a:pt x="7743" y="30531"/>
                </a:cubicBezTo>
                <a:cubicBezTo>
                  <a:pt x="7823" y="30531"/>
                  <a:pt x="7913" y="30501"/>
                  <a:pt x="7993" y="30451"/>
                </a:cubicBezTo>
                <a:close/>
                <a:moveTo>
                  <a:pt x="37584" y="20361"/>
                </a:moveTo>
                <a:cubicBezTo>
                  <a:pt x="37105" y="21020"/>
                  <a:pt x="36815" y="21730"/>
                  <a:pt x="37025" y="22749"/>
                </a:cubicBezTo>
                <a:cubicBezTo>
                  <a:pt x="37335" y="24287"/>
                  <a:pt x="38304" y="25097"/>
                  <a:pt x="39433" y="26026"/>
                </a:cubicBezTo>
                <a:lnTo>
                  <a:pt x="39453" y="26046"/>
                </a:lnTo>
                <a:cubicBezTo>
                  <a:pt x="40861" y="27205"/>
                  <a:pt x="42380" y="28214"/>
                  <a:pt x="43848" y="29193"/>
                </a:cubicBezTo>
                <a:cubicBezTo>
                  <a:pt x="44578" y="29682"/>
                  <a:pt x="45337" y="30192"/>
                  <a:pt x="46066" y="30701"/>
                </a:cubicBezTo>
                <a:cubicBezTo>
                  <a:pt x="46696" y="31151"/>
                  <a:pt x="47005" y="31580"/>
                  <a:pt x="46975" y="31990"/>
                </a:cubicBezTo>
                <a:cubicBezTo>
                  <a:pt x="46946" y="32470"/>
                  <a:pt x="46456" y="32959"/>
                  <a:pt x="45467" y="33489"/>
                </a:cubicBezTo>
                <a:cubicBezTo>
                  <a:pt x="45347" y="33549"/>
                  <a:pt x="45247" y="33598"/>
                  <a:pt x="45147" y="33648"/>
                </a:cubicBezTo>
                <a:cubicBezTo>
                  <a:pt x="44318" y="34078"/>
                  <a:pt x="43908" y="34288"/>
                  <a:pt x="44268" y="35367"/>
                </a:cubicBezTo>
                <a:cubicBezTo>
                  <a:pt x="44558" y="36246"/>
                  <a:pt x="45477" y="37065"/>
                  <a:pt x="46226" y="37725"/>
                </a:cubicBezTo>
                <a:cubicBezTo>
                  <a:pt x="46346" y="37834"/>
                  <a:pt x="46476" y="37944"/>
                  <a:pt x="46586" y="38054"/>
                </a:cubicBezTo>
                <a:cubicBezTo>
                  <a:pt x="48574" y="39862"/>
                  <a:pt x="49463" y="41431"/>
                  <a:pt x="48164" y="44108"/>
                </a:cubicBezTo>
                <a:lnTo>
                  <a:pt x="48164" y="44118"/>
                </a:lnTo>
                <a:cubicBezTo>
                  <a:pt x="46556" y="47465"/>
                  <a:pt x="42390" y="50123"/>
                  <a:pt x="38484" y="50313"/>
                </a:cubicBezTo>
                <a:cubicBezTo>
                  <a:pt x="38194" y="50323"/>
                  <a:pt x="37904" y="50333"/>
                  <a:pt x="37614" y="50333"/>
                </a:cubicBezTo>
                <a:cubicBezTo>
                  <a:pt x="34078" y="50333"/>
                  <a:pt x="30421" y="49333"/>
                  <a:pt x="27834" y="47665"/>
                </a:cubicBezTo>
                <a:cubicBezTo>
                  <a:pt x="26675" y="46916"/>
                  <a:pt x="25616" y="46007"/>
                  <a:pt x="24597" y="45127"/>
                </a:cubicBezTo>
                <a:cubicBezTo>
                  <a:pt x="23958" y="44578"/>
                  <a:pt x="23298" y="44009"/>
                  <a:pt x="22629" y="43489"/>
                </a:cubicBezTo>
                <a:cubicBezTo>
                  <a:pt x="21880" y="42920"/>
                  <a:pt x="20531" y="41960"/>
                  <a:pt x="19802" y="41960"/>
                </a:cubicBezTo>
                <a:cubicBezTo>
                  <a:pt x="19002" y="41970"/>
                  <a:pt x="18133" y="42600"/>
                  <a:pt x="17334" y="43429"/>
                </a:cubicBezTo>
                <a:cubicBezTo>
                  <a:pt x="18163" y="42520"/>
                  <a:pt x="19082" y="41771"/>
                  <a:pt x="19901" y="41751"/>
                </a:cubicBezTo>
                <a:lnTo>
                  <a:pt x="19911" y="41751"/>
                </a:lnTo>
                <a:cubicBezTo>
                  <a:pt x="20661" y="41751"/>
                  <a:pt x="22149" y="42850"/>
                  <a:pt x="22589" y="43179"/>
                </a:cubicBezTo>
                <a:cubicBezTo>
                  <a:pt x="23268" y="43699"/>
                  <a:pt x="23918" y="44258"/>
                  <a:pt x="24557" y="44808"/>
                </a:cubicBezTo>
                <a:cubicBezTo>
                  <a:pt x="25536" y="45647"/>
                  <a:pt x="26545" y="46516"/>
                  <a:pt x="27654" y="47235"/>
                </a:cubicBezTo>
                <a:cubicBezTo>
                  <a:pt x="30202" y="48874"/>
                  <a:pt x="33788" y="49853"/>
                  <a:pt x="37265" y="49853"/>
                </a:cubicBezTo>
                <a:cubicBezTo>
                  <a:pt x="37535" y="49853"/>
                  <a:pt x="37804" y="49853"/>
                  <a:pt x="38064" y="49833"/>
                </a:cubicBezTo>
                <a:cubicBezTo>
                  <a:pt x="41900" y="49663"/>
                  <a:pt x="46006" y="47066"/>
                  <a:pt x="47605" y="43789"/>
                </a:cubicBezTo>
                <a:cubicBezTo>
                  <a:pt x="48914" y="41131"/>
                  <a:pt x="48054" y="39563"/>
                  <a:pt x="46106" y="37745"/>
                </a:cubicBezTo>
                <a:cubicBezTo>
                  <a:pt x="45996" y="37635"/>
                  <a:pt x="45857" y="37515"/>
                  <a:pt x="45727" y="37395"/>
                </a:cubicBezTo>
                <a:cubicBezTo>
                  <a:pt x="45027" y="36765"/>
                  <a:pt x="44158" y="35986"/>
                  <a:pt x="43888" y="35167"/>
                </a:cubicBezTo>
                <a:cubicBezTo>
                  <a:pt x="43569" y="34208"/>
                  <a:pt x="43868" y="34048"/>
                  <a:pt x="44678" y="33628"/>
                </a:cubicBezTo>
                <a:lnTo>
                  <a:pt x="44977" y="33469"/>
                </a:lnTo>
                <a:cubicBezTo>
                  <a:pt x="45986" y="32929"/>
                  <a:pt x="46476" y="32430"/>
                  <a:pt x="46506" y="31900"/>
                </a:cubicBezTo>
                <a:cubicBezTo>
                  <a:pt x="46536" y="31461"/>
                  <a:pt x="46226" y="31021"/>
                  <a:pt x="45577" y="30551"/>
                </a:cubicBezTo>
                <a:cubicBezTo>
                  <a:pt x="44858" y="30042"/>
                  <a:pt x="44108" y="29542"/>
                  <a:pt x="43389" y="29053"/>
                </a:cubicBezTo>
                <a:cubicBezTo>
                  <a:pt x="41990" y="28114"/>
                  <a:pt x="40542" y="27145"/>
                  <a:pt x="39193" y="26026"/>
                </a:cubicBezTo>
                <a:lnTo>
                  <a:pt x="39173" y="26006"/>
                </a:lnTo>
                <a:cubicBezTo>
                  <a:pt x="38084" y="25117"/>
                  <a:pt x="37145" y="24337"/>
                  <a:pt x="36835" y="22889"/>
                </a:cubicBezTo>
                <a:cubicBezTo>
                  <a:pt x="36615" y="21790"/>
                  <a:pt x="37015" y="21070"/>
                  <a:pt x="37584" y="20361"/>
                </a:cubicBezTo>
                <a:close/>
                <a:moveTo>
                  <a:pt x="7124" y="30611"/>
                </a:moveTo>
                <a:lnTo>
                  <a:pt x="7124" y="30621"/>
                </a:lnTo>
                <a:cubicBezTo>
                  <a:pt x="7174" y="30631"/>
                  <a:pt x="7224" y="30641"/>
                  <a:pt x="7274" y="30641"/>
                </a:cubicBezTo>
                <a:cubicBezTo>
                  <a:pt x="7314" y="30641"/>
                  <a:pt x="7353" y="30631"/>
                  <a:pt x="7393" y="30621"/>
                </a:cubicBezTo>
                <a:cubicBezTo>
                  <a:pt x="7433" y="30901"/>
                  <a:pt x="7493" y="31181"/>
                  <a:pt x="7563" y="31461"/>
                </a:cubicBezTo>
                <a:cubicBezTo>
                  <a:pt x="7633" y="31790"/>
                  <a:pt x="7733" y="32130"/>
                  <a:pt x="7823" y="32460"/>
                </a:cubicBezTo>
                <a:cubicBezTo>
                  <a:pt x="8073" y="33369"/>
                  <a:pt x="8333" y="34318"/>
                  <a:pt x="8333" y="35287"/>
                </a:cubicBezTo>
                <a:cubicBezTo>
                  <a:pt x="8333" y="36466"/>
                  <a:pt x="7943" y="37595"/>
                  <a:pt x="7563" y="38694"/>
                </a:cubicBezTo>
                <a:cubicBezTo>
                  <a:pt x="7383" y="39233"/>
                  <a:pt x="7194" y="39783"/>
                  <a:pt x="7044" y="40342"/>
                </a:cubicBezTo>
                <a:cubicBezTo>
                  <a:pt x="6654" y="41871"/>
                  <a:pt x="6265" y="44128"/>
                  <a:pt x="6624" y="46206"/>
                </a:cubicBezTo>
                <a:cubicBezTo>
                  <a:pt x="6784" y="47136"/>
                  <a:pt x="7473" y="50143"/>
                  <a:pt x="9581" y="50143"/>
                </a:cubicBezTo>
                <a:cubicBezTo>
                  <a:pt x="9991" y="50133"/>
                  <a:pt x="10391" y="50043"/>
                  <a:pt x="10750" y="49863"/>
                </a:cubicBezTo>
                <a:cubicBezTo>
                  <a:pt x="12159" y="49244"/>
                  <a:pt x="13178" y="48125"/>
                  <a:pt x="14087" y="46896"/>
                </a:cubicBezTo>
                <a:lnTo>
                  <a:pt x="14087" y="46896"/>
                </a:lnTo>
                <a:cubicBezTo>
                  <a:pt x="13068" y="48384"/>
                  <a:pt x="11929" y="49783"/>
                  <a:pt x="10291" y="50512"/>
                </a:cubicBezTo>
                <a:cubicBezTo>
                  <a:pt x="9921" y="50702"/>
                  <a:pt x="9511" y="50792"/>
                  <a:pt x="9092" y="50802"/>
                </a:cubicBezTo>
                <a:cubicBezTo>
                  <a:pt x="6994" y="50802"/>
                  <a:pt x="6294" y="47765"/>
                  <a:pt x="6125" y="46836"/>
                </a:cubicBezTo>
                <a:cubicBezTo>
                  <a:pt x="5745" y="44678"/>
                  <a:pt x="6145" y="42370"/>
                  <a:pt x="6544" y="40812"/>
                </a:cubicBezTo>
                <a:cubicBezTo>
                  <a:pt x="6694" y="40232"/>
                  <a:pt x="6894" y="39663"/>
                  <a:pt x="7094" y="39103"/>
                </a:cubicBezTo>
                <a:cubicBezTo>
                  <a:pt x="7483" y="37964"/>
                  <a:pt x="7893" y="36785"/>
                  <a:pt x="7903" y="35557"/>
                </a:cubicBezTo>
                <a:cubicBezTo>
                  <a:pt x="7903" y="34498"/>
                  <a:pt x="7623" y="33479"/>
                  <a:pt x="7343" y="32500"/>
                </a:cubicBezTo>
                <a:cubicBezTo>
                  <a:pt x="7254" y="32200"/>
                  <a:pt x="7174" y="31880"/>
                  <a:pt x="7094" y="31570"/>
                </a:cubicBezTo>
                <a:cubicBezTo>
                  <a:pt x="7024" y="31291"/>
                  <a:pt x="6964" y="31011"/>
                  <a:pt x="6924" y="30731"/>
                </a:cubicBezTo>
                <a:cubicBezTo>
                  <a:pt x="6994" y="30711"/>
                  <a:pt x="7064" y="30671"/>
                  <a:pt x="7124" y="30611"/>
                </a:cubicBezTo>
                <a:close/>
                <a:moveTo>
                  <a:pt x="6644" y="30711"/>
                </a:moveTo>
                <a:cubicBezTo>
                  <a:pt x="6694" y="30731"/>
                  <a:pt x="6754" y="30731"/>
                  <a:pt x="6814" y="30731"/>
                </a:cubicBezTo>
                <a:lnTo>
                  <a:pt x="6804" y="30741"/>
                </a:lnTo>
                <a:lnTo>
                  <a:pt x="6814" y="30741"/>
                </a:lnTo>
                <a:cubicBezTo>
                  <a:pt x="6854" y="31031"/>
                  <a:pt x="6914" y="31311"/>
                  <a:pt x="6994" y="31590"/>
                </a:cubicBezTo>
                <a:cubicBezTo>
                  <a:pt x="7064" y="31910"/>
                  <a:pt x="7154" y="32230"/>
                  <a:pt x="7244" y="32529"/>
                </a:cubicBezTo>
                <a:cubicBezTo>
                  <a:pt x="7513" y="33509"/>
                  <a:pt x="7793" y="34518"/>
                  <a:pt x="7793" y="35557"/>
                </a:cubicBezTo>
                <a:cubicBezTo>
                  <a:pt x="7793" y="36775"/>
                  <a:pt x="7383" y="37944"/>
                  <a:pt x="6984" y="39073"/>
                </a:cubicBezTo>
                <a:cubicBezTo>
                  <a:pt x="6794" y="39633"/>
                  <a:pt x="6594" y="40212"/>
                  <a:pt x="6444" y="40792"/>
                </a:cubicBezTo>
                <a:cubicBezTo>
                  <a:pt x="6035" y="42360"/>
                  <a:pt x="5635" y="44688"/>
                  <a:pt x="6015" y="46856"/>
                </a:cubicBezTo>
                <a:cubicBezTo>
                  <a:pt x="6185" y="47805"/>
                  <a:pt x="6914" y="50912"/>
                  <a:pt x="9092" y="50912"/>
                </a:cubicBezTo>
                <a:cubicBezTo>
                  <a:pt x="9521" y="50902"/>
                  <a:pt x="9941" y="50802"/>
                  <a:pt x="10331" y="50612"/>
                </a:cubicBezTo>
                <a:cubicBezTo>
                  <a:pt x="11729" y="49983"/>
                  <a:pt x="12768" y="48864"/>
                  <a:pt x="13677" y="47645"/>
                </a:cubicBezTo>
                <a:lnTo>
                  <a:pt x="13677" y="47645"/>
                </a:lnTo>
                <a:cubicBezTo>
                  <a:pt x="12648" y="49134"/>
                  <a:pt x="11499" y="50512"/>
                  <a:pt x="9871" y="51262"/>
                </a:cubicBezTo>
                <a:cubicBezTo>
                  <a:pt x="9471" y="51461"/>
                  <a:pt x="9042" y="51561"/>
                  <a:pt x="8602" y="51571"/>
                </a:cubicBezTo>
                <a:cubicBezTo>
                  <a:pt x="8053" y="51571"/>
                  <a:pt x="6215" y="51282"/>
                  <a:pt x="5525" y="47485"/>
                </a:cubicBezTo>
                <a:cubicBezTo>
                  <a:pt x="5116" y="45237"/>
                  <a:pt x="5525" y="42870"/>
                  <a:pt x="5945" y="41261"/>
                </a:cubicBezTo>
                <a:cubicBezTo>
                  <a:pt x="6105" y="40662"/>
                  <a:pt x="6324" y="40062"/>
                  <a:pt x="6514" y="39483"/>
                </a:cubicBezTo>
                <a:cubicBezTo>
                  <a:pt x="6934" y="38314"/>
                  <a:pt x="7363" y="37095"/>
                  <a:pt x="7363" y="35826"/>
                </a:cubicBezTo>
                <a:cubicBezTo>
                  <a:pt x="7363" y="34697"/>
                  <a:pt x="7064" y="33618"/>
                  <a:pt x="6764" y="32569"/>
                </a:cubicBezTo>
                <a:cubicBezTo>
                  <a:pt x="6684" y="32280"/>
                  <a:pt x="6594" y="31990"/>
                  <a:pt x="6514" y="31700"/>
                </a:cubicBezTo>
                <a:cubicBezTo>
                  <a:pt x="6464" y="31500"/>
                  <a:pt x="6384" y="31181"/>
                  <a:pt x="6324" y="30841"/>
                </a:cubicBezTo>
                <a:cubicBezTo>
                  <a:pt x="6444" y="30841"/>
                  <a:pt x="6554" y="30801"/>
                  <a:pt x="6644" y="30711"/>
                </a:cubicBezTo>
                <a:close/>
                <a:moveTo>
                  <a:pt x="5715" y="30611"/>
                </a:moveTo>
                <a:cubicBezTo>
                  <a:pt x="5875" y="30711"/>
                  <a:pt x="6055" y="30791"/>
                  <a:pt x="6235" y="30831"/>
                </a:cubicBezTo>
                <a:cubicBezTo>
                  <a:pt x="6284" y="31131"/>
                  <a:pt x="6344" y="31431"/>
                  <a:pt x="6424" y="31720"/>
                </a:cubicBezTo>
                <a:lnTo>
                  <a:pt x="6424" y="31730"/>
                </a:lnTo>
                <a:cubicBezTo>
                  <a:pt x="6504" y="32020"/>
                  <a:pt x="6594" y="32320"/>
                  <a:pt x="6674" y="32599"/>
                </a:cubicBezTo>
                <a:cubicBezTo>
                  <a:pt x="6974" y="33638"/>
                  <a:pt x="7284" y="34717"/>
                  <a:pt x="7274" y="35826"/>
                </a:cubicBezTo>
                <a:cubicBezTo>
                  <a:pt x="7274" y="37075"/>
                  <a:pt x="6844" y="38284"/>
                  <a:pt x="6434" y="39453"/>
                </a:cubicBezTo>
                <a:cubicBezTo>
                  <a:pt x="6235" y="40032"/>
                  <a:pt x="6015" y="40632"/>
                  <a:pt x="5865" y="41231"/>
                </a:cubicBezTo>
                <a:cubicBezTo>
                  <a:pt x="5445" y="42850"/>
                  <a:pt x="5026" y="45247"/>
                  <a:pt x="5435" y="47505"/>
                </a:cubicBezTo>
                <a:cubicBezTo>
                  <a:pt x="5575" y="48284"/>
                  <a:pt x="5865" y="49413"/>
                  <a:pt x="6444" y="50313"/>
                </a:cubicBezTo>
                <a:cubicBezTo>
                  <a:pt x="7024" y="51212"/>
                  <a:pt x="7763" y="51681"/>
                  <a:pt x="8622" y="51681"/>
                </a:cubicBezTo>
                <a:cubicBezTo>
                  <a:pt x="9072" y="51671"/>
                  <a:pt x="9521" y="51561"/>
                  <a:pt x="9931" y="51362"/>
                </a:cubicBezTo>
                <a:cubicBezTo>
                  <a:pt x="11330" y="50712"/>
                  <a:pt x="12389" y="49613"/>
                  <a:pt x="13298" y="48364"/>
                </a:cubicBezTo>
                <a:lnTo>
                  <a:pt x="13298" y="48364"/>
                </a:lnTo>
                <a:cubicBezTo>
                  <a:pt x="12269" y="49863"/>
                  <a:pt x="11090" y="51242"/>
                  <a:pt x="9461" y="52011"/>
                </a:cubicBezTo>
                <a:cubicBezTo>
                  <a:pt x="9042" y="52211"/>
                  <a:pt x="8592" y="52331"/>
                  <a:pt x="8123" y="52341"/>
                </a:cubicBezTo>
                <a:cubicBezTo>
                  <a:pt x="7553" y="52341"/>
                  <a:pt x="5655" y="52041"/>
                  <a:pt x="4936" y="48135"/>
                </a:cubicBezTo>
                <a:cubicBezTo>
                  <a:pt x="4506" y="45807"/>
                  <a:pt x="4936" y="43359"/>
                  <a:pt x="5365" y="41711"/>
                </a:cubicBezTo>
                <a:cubicBezTo>
                  <a:pt x="5525" y="41091"/>
                  <a:pt x="5745" y="40472"/>
                  <a:pt x="5965" y="39872"/>
                </a:cubicBezTo>
                <a:cubicBezTo>
                  <a:pt x="6394" y="38664"/>
                  <a:pt x="6834" y="37405"/>
                  <a:pt x="6844" y="36096"/>
                </a:cubicBezTo>
                <a:cubicBezTo>
                  <a:pt x="6864" y="34887"/>
                  <a:pt x="6524" y="33748"/>
                  <a:pt x="6205" y="32639"/>
                </a:cubicBezTo>
                <a:cubicBezTo>
                  <a:pt x="6125" y="32370"/>
                  <a:pt x="6045" y="32100"/>
                  <a:pt x="5965" y="31830"/>
                </a:cubicBezTo>
                <a:cubicBezTo>
                  <a:pt x="5855" y="31431"/>
                  <a:pt x="5775" y="31021"/>
                  <a:pt x="5715" y="30611"/>
                </a:cubicBezTo>
                <a:close/>
                <a:moveTo>
                  <a:pt x="5106" y="30182"/>
                </a:moveTo>
                <a:lnTo>
                  <a:pt x="5106" y="30182"/>
                </a:lnTo>
                <a:cubicBezTo>
                  <a:pt x="5275" y="30312"/>
                  <a:pt x="5435" y="30431"/>
                  <a:pt x="5595" y="30531"/>
                </a:cubicBezTo>
                <a:lnTo>
                  <a:pt x="5595" y="30541"/>
                </a:lnTo>
                <a:cubicBezTo>
                  <a:pt x="5645" y="30991"/>
                  <a:pt x="5735" y="31431"/>
                  <a:pt x="5865" y="31860"/>
                </a:cubicBezTo>
                <a:cubicBezTo>
                  <a:pt x="5935" y="32130"/>
                  <a:pt x="6015" y="32400"/>
                  <a:pt x="6095" y="32669"/>
                </a:cubicBezTo>
                <a:cubicBezTo>
                  <a:pt x="6414" y="33778"/>
                  <a:pt x="6744" y="34917"/>
                  <a:pt x="6734" y="36106"/>
                </a:cubicBezTo>
                <a:cubicBezTo>
                  <a:pt x="6734" y="37395"/>
                  <a:pt x="6284" y="38634"/>
                  <a:pt x="5865" y="39843"/>
                </a:cubicBezTo>
                <a:cubicBezTo>
                  <a:pt x="5645" y="40442"/>
                  <a:pt x="5425" y="41071"/>
                  <a:pt x="5255" y="41691"/>
                </a:cubicBezTo>
                <a:cubicBezTo>
                  <a:pt x="4826" y="43349"/>
                  <a:pt x="4396" y="45807"/>
                  <a:pt x="4826" y="48165"/>
                </a:cubicBezTo>
                <a:cubicBezTo>
                  <a:pt x="5016" y="49174"/>
                  <a:pt x="5805" y="52460"/>
                  <a:pt x="8123" y="52460"/>
                </a:cubicBezTo>
                <a:cubicBezTo>
                  <a:pt x="8602" y="52440"/>
                  <a:pt x="9082" y="52321"/>
                  <a:pt x="9511" y="52111"/>
                </a:cubicBezTo>
                <a:cubicBezTo>
                  <a:pt x="10910" y="51451"/>
                  <a:pt x="11969" y="50362"/>
                  <a:pt x="12888" y="49134"/>
                </a:cubicBezTo>
                <a:lnTo>
                  <a:pt x="12888" y="49134"/>
                </a:lnTo>
                <a:cubicBezTo>
                  <a:pt x="11849" y="50622"/>
                  <a:pt x="10670" y="51981"/>
                  <a:pt x="9042" y="52760"/>
                </a:cubicBezTo>
                <a:cubicBezTo>
                  <a:pt x="8602" y="52980"/>
                  <a:pt x="8123" y="53100"/>
                  <a:pt x="7633" y="53120"/>
                </a:cubicBezTo>
                <a:cubicBezTo>
                  <a:pt x="7054" y="53120"/>
                  <a:pt x="5096" y="52800"/>
                  <a:pt x="4336" y="48794"/>
                </a:cubicBezTo>
                <a:cubicBezTo>
                  <a:pt x="3887" y="46376"/>
                  <a:pt x="4326" y="43859"/>
                  <a:pt x="4766" y="42170"/>
                </a:cubicBezTo>
                <a:cubicBezTo>
                  <a:pt x="4936" y="41531"/>
                  <a:pt x="5176" y="40882"/>
                  <a:pt x="5395" y="40262"/>
                </a:cubicBezTo>
                <a:cubicBezTo>
                  <a:pt x="5845" y="39013"/>
                  <a:pt x="6304" y="37725"/>
                  <a:pt x="6314" y="36376"/>
                </a:cubicBezTo>
                <a:cubicBezTo>
                  <a:pt x="6334" y="35087"/>
                  <a:pt x="5965" y="33878"/>
                  <a:pt x="5615" y="32699"/>
                </a:cubicBezTo>
                <a:cubicBezTo>
                  <a:pt x="5545" y="32450"/>
                  <a:pt x="5475" y="32210"/>
                  <a:pt x="5405" y="31970"/>
                </a:cubicBezTo>
                <a:cubicBezTo>
                  <a:pt x="5305" y="31620"/>
                  <a:pt x="5086" y="30841"/>
                  <a:pt x="5106" y="30182"/>
                </a:cubicBezTo>
                <a:close/>
                <a:moveTo>
                  <a:pt x="4566" y="29762"/>
                </a:moveTo>
                <a:cubicBezTo>
                  <a:pt x="4696" y="29862"/>
                  <a:pt x="4836" y="29962"/>
                  <a:pt x="4966" y="30072"/>
                </a:cubicBezTo>
                <a:lnTo>
                  <a:pt x="4996" y="30082"/>
                </a:lnTo>
                <a:cubicBezTo>
                  <a:pt x="4956" y="30791"/>
                  <a:pt x="5186" y="31620"/>
                  <a:pt x="5295" y="31990"/>
                </a:cubicBezTo>
                <a:cubicBezTo>
                  <a:pt x="5365" y="32230"/>
                  <a:pt x="5435" y="32470"/>
                  <a:pt x="5505" y="32719"/>
                </a:cubicBezTo>
                <a:cubicBezTo>
                  <a:pt x="5855" y="33888"/>
                  <a:pt x="6215" y="35087"/>
                  <a:pt x="6205" y="36366"/>
                </a:cubicBezTo>
                <a:cubicBezTo>
                  <a:pt x="6195" y="37695"/>
                  <a:pt x="5735" y="38973"/>
                  <a:pt x="5285" y="40212"/>
                </a:cubicBezTo>
                <a:cubicBezTo>
                  <a:pt x="5056" y="40832"/>
                  <a:pt x="4826" y="41481"/>
                  <a:pt x="4656" y="42130"/>
                </a:cubicBezTo>
                <a:cubicBezTo>
                  <a:pt x="4206" y="43829"/>
                  <a:pt x="3767" y="46366"/>
                  <a:pt x="4226" y="48804"/>
                </a:cubicBezTo>
                <a:cubicBezTo>
                  <a:pt x="4376" y="49633"/>
                  <a:pt x="4696" y="50822"/>
                  <a:pt x="5315" y="51771"/>
                </a:cubicBezTo>
                <a:cubicBezTo>
                  <a:pt x="5935" y="52720"/>
                  <a:pt x="6724" y="53210"/>
                  <a:pt x="7633" y="53210"/>
                </a:cubicBezTo>
                <a:cubicBezTo>
                  <a:pt x="8133" y="53200"/>
                  <a:pt x="8632" y="53080"/>
                  <a:pt x="9082" y="52850"/>
                </a:cubicBezTo>
                <a:cubicBezTo>
                  <a:pt x="10480" y="52181"/>
                  <a:pt x="11559" y="51102"/>
                  <a:pt x="12489" y="49873"/>
                </a:cubicBezTo>
                <a:lnTo>
                  <a:pt x="12489" y="49873"/>
                </a:lnTo>
                <a:cubicBezTo>
                  <a:pt x="11440" y="51362"/>
                  <a:pt x="10241" y="52700"/>
                  <a:pt x="8612" y="53489"/>
                </a:cubicBezTo>
                <a:cubicBezTo>
                  <a:pt x="8153" y="53729"/>
                  <a:pt x="7653" y="53849"/>
                  <a:pt x="7144" y="53869"/>
                </a:cubicBezTo>
                <a:cubicBezTo>
                  <a:pt x="6544" y="53869"/>
                  <a:pt x="4516" y="53549"/>
                  <a:pt x="3737" y="49423"/>
                </a:cubicBezTo>
                <a:cubicBezTo>
                  <a:pt x="3257" y="46926"/>
                  <a:pt x="3707" y="44338"/>
                  <a:pt x="4167" y="42610"/>
                </a:cubicBezTo>
                <a:cubicBezTo>
                  <a:pt x="4346" y="41941"/>
                  <a:pt x="4586" y="41271"/>
                  <a:pt x="4826" y="40632"/>
                </a:cubicBezTo>
                <a:cubicBezTo>
                  <a:pt x="5295" y="39343"/>
                  <a:pt x="5775" y="38024"/>
                  <a:pt x="5785" y="36636"/>
                </a:cubicBezTo>
                <a:cubicBezTo>
                  <a:pt x="5805" y="35257"/>
                  <a:pt x="5405" y="33978"/>
                  <a:pt x="5036" y="32729"/>
                </a:cubicBezTo>
                <a:cubicBezTo>
                  <a:pt x="4966" y="32510"/>
                  <a:pt x="4906" y="32300"/>
                  <a:pt x="4846" y="32080"/>
                </a:cubicBezTo>
                <a:cubicBezTo>
                  <a:pt x="4526" y="31051"/>
                  <a:pt x="4436" y="30272"/>
                  <a:pt x="4566" y="29772"/>
                </a:cubicBezTo>
                <a:lnTo>
                  <a:pt x="4566" y="29762"/>
                </a:lnTo>
                <a:close/>
                <a:moveTo>
                  <a:pt x="4107" y="29472"/>
                </a:moveTo>
                <a:lnTo>
                  <a:pt x="4107" y="29472"/>
                </a:lnTo>
                <a:cubicBezTo>
                  <a:pt x="4226" y="29532"/>
                  <a:pt x="4346" y="29612"/>
                  <a:pt x="4466" y="29692"/>
                </a:cubicBezTo>
                <a:cubicBezTo>
                  <a:pt x="4236" y="30471"/>
                  <a:pt x="4586" y="31660"/>
                  <a:pt x="4726" y="32120"/>
                </a:cubicBezTo>
                <a:cubicBezTo>
                  <a:pt x="4786" y="32340"/>
                  <a:pt x="4846" y="32549"/>
                  <a:pt x="4916" y="32769"/>
                </a:cubicBezTo>
                <a:cubicBezTo>
                  <a:pt x="5285" y="34008"/>
                  <a:pt x="5685" y="35287"/>
                  <a:pt x="5665" y="36636"/>
                </a:cubicBezTo>
                <a:cubicBezTo>
                  <a:pt x="5645" y="37984"/>
                  <a:pt x="5176" y="39323"/>
                  <a:pt x="4716" y="40602"/>
                </a:cubicBezTo>
                <a:cubicBezTo>
                  <a:pt x="4476" y="41241"/>
                  <a:pt x="4236" y="41911"/>
                  <a:pt x="4057" y="42580"/>
                </a:cubicBezTo>
                <a:cubicBezTo>
                  <a:pt x="3587" y="44328"/>
                  <a:pt x="3138" y="46936"/>
                  <a:pt x="3617" y="49453"/>
                </a:cubicBezTo>
                <a:cubicBezTo>
                  <a:pt x="3817" y="50522"/>
                  <a:pt x="4676" y="53989"/>
                  <a:pt x="7134" y="53989"/>
                </a:cubicBezTo>
                <a:cubicBezTo>
                  <a:pt x="7673" y="53979"/>
                  <a:pt x="8193" y="53839"/>
                  <a:pt x="8662" y="53599"/>
                </a:cubicBezTo>
                <a:cubicBezTo>
                  <a:pt x="10071" y="52910"/>
                  <a:pt x="11160" y="51831"/>
                  <a:pt x="12099" y="50602"/>
                </a:cubicBezTo>
                <a:lnTo>
                  <a:pt x="12099" y="50602"/>
                </a:lnTo>
                <a:cubicBezTo>
                  <a:pt x="11040" y="52101"/>
                  <a:pt x="9831" y="53440"/>
                  <a:pt x="8193" y="54239"/>
                </a:cubicBezTo>
                <a:cubicBezTo>
                  <a:pt x="7713" y="54489"/>
                  <a:pt x="7184" y="54628"/>
                  <a:pt x="6644" y="54648"/>
                </a:cubicBezTo>
                <a:cubicBezTo>
                  <a:pt x="6035" y="54648"/>
                  <a:pt x="3957" y="54319"/>
                  <a:pt x="3138" y="50093"/>
                </a:cubicBezTo>
                <a:cubicBezTo>
                  <a:pt x="2738" y="48075"/>
                  <a:pt x="2898" y="45577"/>
                  <a:pt x="3567" y="43069"/>
                </a:cubicBezTo>
                <a:cubicBezTo>
                  <a:pt x="3757" y="42380"/>
                  <a:pt x="4007" y="41701"/>
                  <a:pt x="4256" y="41031"/>
                </a:cubicBezTo>
                <a:cubicBezTo>
                  <a:pt x="4736" y="39713"/>
                  <a:pt x="5235" y="38344"/>
                  <a:pt x="5255" y="36915"/>
                </a:cubicBezTo>
                <a:cubicBezTo>
                  <a:pt x="5265" y="35457"/>
                  <a:pt x="4846" y="34098"/>
                  <a:pt x="4436" y="32769"/>
                </a:cubicBezTo>
                <a:cubicBezTo>
                  <a:pt x="4376" y="32589"/>
                  <a:pt x="4326" y="32410"/>
                  <a:pt x="4266" y="32230"/>
                </a:cubicBezTo>
                <a:cubicBezTo>
                  <a:pt x="3857" y="30851"/>
                  <a:pt x="3807" y="29932"/>
                  <a:pt x="4107" y="29472"/>
                </a:cubicBezTo>
                <a:close/>
                <a:moveTo>
                  <a:pt x="3727" y="29283"/>
                </a:moveTo>
                <a:cubicBezTo>
                  <a:pt x="3827" y="29313"/>
                  <a:pt x="3917" y="29353"/>
                  <a:pt x="4007" y="29402"/>
                </a:cubicBezTo>
                <a:cubicBezTo>
                  <a:pt x="3687" y="29902"/>
                  <a:pt x="3737" y="30861"/>
                  <a:pt x="4157" y="32260"/>
                </a:cubicBezTo>
                <a:cubicBezTo>
                  <a:pt x="4206" y="32440"/>
                  <a:pt x="4266" y="32619"/>
                  <a:pt x="4326" y="32799"/>
                </a:cubicBezTo>
                <a:cubicBezTo>
                  <a:pt x="4726" y="34118"/>
                  <a:pt x="5146" y="35477"/>
                  <a:pt x="5136" y="36915"/>
                </a:cubicBezTo>
                <a:cubicBezTo>
                  <a:pt x="5116" y="38314"/>
                  <a:pt x="4626" y="39673"/>
                  <a:pt x="4137" y="40981"/>
                </a:cubicBezTo>
                <a:cubicBezTo>
                  <a:pt x="3887" y="41651"/>
                  <a:pt x="3637" y="42340"/>
                  <a:pt x="3457" y="43029"/>
                </a:cubicBezTo>
                <a:cubicBezTo>
                  <a:pt x="2778" y="45557"/>
                  <a:pt x="2618" y="48075"/>
                  <a:pt x="3018" y="50113"/>
                </a:cubicBezTo>
                <a:cubicBezTo>
                  <a:pt x="3287" y="51511"/>
                  <a:pt x="4187" y="54758"/>
                  <a:pt x="6644" y="54758"/>
                </a:cubicBezTo>
                <a:cubicBezTo>
                  <a:pt x="7204" y="54748"/>
                  <a:pt x="7753" y="54598"/>
                  <a:pt x="8243" y="54349"/>
                </a:cubicBezTo>
                <a:cubicBezTo>
                  <a:pt x="9651" y="53659"/>
                  <a:pt x="10740" y="52580"/>
                  <a:pt x="11689" y="51352"/>
                </a:cubicBezTo>
                <a:lnTo>
                  <a:pt x="11689" y="51352"/>
                </a:lnTo>
                <a:cubicBezTo>
                  <a:pt x="10630" y="52840"/>
                  <a:pt x="9411" y="54169"/>
                  <a:pt x="7773" y="54978"/>
                </a:cubicBezTo>
                <a:cubicBezTo>
                  <a:pt x="7274" y="55248"/>
                  <a:pt x="6724" y="55388"/>
                  <a:pt x="6155" y="55408"/>
                </a:cubicBezTo>
                <a:cubicBezTo>
                  <a:pt x="5525" y="55408"/>
                  <a:pt x="3387" y="55068"/>
                  <a:pt x="2538" y="50732"/>
                </a:cubicBezTo>
                <a:cubicBezTo>
                  <a:pt x="2128" y="48654"/>
                  <a:pt x="2288" y="46087"/>
                  <a:pt x="2978" y="43519"/>
                </a:cubicBezTo>
                <a:cubicBezTo>
                  <a:pt x="3167" y="42810"/>
                  <a:pt x="3437" y="42090"/>
                  <a:pt x="3687" y="41401"/>
                </a:cubicBezTo>
                <a:cubicBezTo>
                  <a:pt x="4187" y="40052"/>
                  <a:pt x="4706" y="38654"/>
                  <a:pt x="4726" y="37185"/>
                </a:cubicBezTo>
                <a:cubicBezTo>
                  <a:pt x="4746" y="35637"/>
                  <a:pt x="4286" y="34198"/>
                  <a:pt x="3847" y="32799"/>
                </a:cubicBezTo>
                <a:lnTo>
                  <a:pt x="3707" y="32350"/>
                </a:lnTo>
                <a:cubicBezTo>
                  <a:pt x="3048" y="30262"/>
                  <a:pt x="3357" y="29532"/>
                  <a:pt x="3727" y="29283"/>
                </a:cubicBezTo>
                <a:close/>
                <a:moveTo>
                  <a:pt x="3427" y="29223"/>
                </a:moveTo>
                <a:cubicBezTo>
                  <a:pt x="3477" y="29223"/>
                  <a:pt x="3527" y="29233"/>
                  <a:pt x="3577" y="29243"/>
                </a:cubicBezTo>
                <a:cubicBezTo>
                  <a:pt x="3068" y="29672"/>
                  <a:pt x="3068" y="30731"/>
                  <a:pt x="3587" y="32390"/>
                </a:cubicBezTo>
                <a:cubicBezTo>
                  <a:pt x="3637" y="32539"/>
                  <a:pt x="3677" y="32689"/>
                  <a:pt x="3727" y="32839"/>
                </a:cubicBezTo>
                <a:cubicBezTo>
                  <a:pt x="4187" y="34288"/>
                  <a:pt x="4616" y="35657"/>
                  <a:pt x="4596" y="37185"/>
                </a:cubicBezTo>
                <a:cubicBezTo>
                  <a:pt x="4586" y="38634"/>
                  <a:pt x="4067" y="40022"/>
                  <a:pt x="3567" y="41361"/>
                </a:cubicBezTo>
                <a:cubicBezTo>
                  <a:pt x="3317" y="42060"/>
                  <a:pt x="3048" y="42770"/>
                  <a:pt x="2858" y="43489"/>
                </a:cubicBezTo>
                <a:cubicBezTo>
                  <a:pt x="2158" y="46077"/>
                  <a:pt x="1999" y="48664"/>
                  <a:pt x="2418" y="50762"/>
                </a:cubicBezTo>
                <a:cubicBezTo>
                  <a:pt x="2598" y="51661"/>
                  <a:pt x="2948" y="52950"/>
                  <a:pt x="3627" y="53979"/>
                </a:cubicBezTo>
                <a:cubicBezTo>
                  <a:pt x="4316" y="55008"/>
                  <a:pt x="5166" y="55538"/>
                  <a:pt x="6165" y="55538"/>
                </a:cubicBezTo>
                <a:cubicBezTo>
                  <a:pt x="6744" y="55518"/>
                  <a:pt x="7314" y="55368"/>
                  <a:pt x="7823" y="55098"/>
                </a:cubicBezTo>
                <a:cubicBezTo>
                  <a:pt x="9252" y="54389"/>
                  <a:pt x="10361" y="53310"/>
                  <a:pt x="11320" y="52071"/>
                </a:cubicBezTo>
                <a:lnTo>
                  <a:pt x="11320" y="52071"/>
                </a:lnTo>
                <a:cubicBezTo>
                  <a:pt x="10241" y="53569"/>
                  <a:pt x="9002" y="54908"/>
                  <a:pt x="7353" y="55727"/>
                </a:cubicBezTo>
                <a:cubicBezTo>
                  <a:pt x="6834" y="56007"/>
                  <a:pt x="6255" y="56157"/>
                  <a:pt x="5665" y="56177"/>
                </a:cubicBezTo>
                <a:cubicBezTo>
                  <a:pt x="3157" y="56177"/>
                  <a:pt x="2228" y="52830"/>
                  <a:pt x="1939" y="51391"/>
                </a:cubicBezTo>
                <a:cubicBezTo>
                  <a:pt x="1509" y="49244"/>
                  <a:pt x="1669" y="46606"/>
                  <a:pt x="2378" y="43969"/>
                </a:cubicBezTo>
                <a:cubicBezTo>
                  <a:pt x="2578" y="43239"/>
                  <a:pt x="2848" y="42510"/>
                  <a:pt x="3118" y="41791"/>
                </a:cubicBezTo>
                <a:cubicBezTo>
                  <a:pt x="3637" y="40402"/>
                  <a:pt x="4167" y="38963"/>
                  <a:pt x="4187" y="37455"/>
                </a:cubicBezTo>
                <a:cubicBezTo>
                  <a:pt x="4216" y="35826"/>
                  <a:pt x="3747" y="34368"/>
                  <a:pt x="3247" y="32819"/>
                </a:cubicBezTo>
                <a:lnTo>
                  <a:pt x="3138" y="32490"/>
                </a:lnTo>
                <a:cubicBezTo>
                  <a:pt x="2588" y="30781"/>
                  <a:pt x="2598" y="29642"/>
                  <a:pt x="3148" y="29303"/>
                </a:cubicBezTo>
                <a:cubicBezTo>
                  <a:pt x="3227" y="29253"/>
                  <a:pt x="3327" y="29223"/>
                  <a:pt x="3427" y="29223"/>
                </a:cubicBezTo>
                <a:close/>
                <a:moveTo>
                  <a:pt x="45377" y="1"/>
                </a:moveTo>
                <a:cubicBezTo>
                  <a:pt x="43159" y="1"/>
                  <a:pt x="41471" y="1889"/>
                  <a:pt x="39982" y="3547"/>
                </a:cubicBezTo>
                <a:cubicBezTo>
                  <a:pt x="39463" y="4167"/>
                  <a:pt x="38903" y="4746"/>
                  <a:pt x="38314" y="5285"/>
                </a:cubicBezTo>
                <a:cubicBezTo>
                  <a:pt x="37634" y="5875"/>
                  <a:pt x="36975" y="6514"/>
                  <a:pt x="36336" y="7144"/>
                </a:cubicBezTo>
                <a:cubicBezTo>
                  <a:pt x="35107" y="8333"/>
                  <a:pt x="33848" y="9571"/>
                  <a:pt x="32439" y="10471"/>
                </a:cubicBezTo>
                <a:cubicBezTo>
                  <a:pt x="28104" y="13228"/>
                  <a:pt x="23338" y="15236"/>
                  <a:pt x="18673" y="16275"/>
                </a:cubicBezTo>
                <a:cubicBezTo>
                  <a:pt x="18313" y="16355"/>
                  <a:pt x="17953" y="16435"/>
                  <a:pt x="17584" y="16525"/>
                </a:cubicBezTo>
                <a:cubicBezTo>
                  <a:pt x="15845" y="16924"/>
                  <a:pt x="14047" y="17344"/>
                  <a:pt x="12259" y="17344"/>
                </a:cubicBezTo>
                <a:cubicBezTo>
                  <a:pt x="12059" y="17344"/>
                  <a:pt x="11859" y="17344"/>
                  <a:pt x="11659" y="17324"/>
                </a:cubicBezTo>
                <a:cubicBezTo>
                  <a:pt x="10341" y="17254"/>
                  <a:pt x="9162" y="16715"/>
                  <a:pt x="8013" y="16195"/>
                </a:cubicBezTo>
                <a:cubicBezTo>
                  <a:pt x="7054" y="15756"/>
                  <a:pt x="6055" y="15306"/>
                  <a:pt x="4996" y="15136"/>
                </a:cubicBezTo>
                <a:cubicBezTo>
                  <a:pt x="4606" y="15066"/>
                  <a:pt x="4226" y="15036"/>
                  <a:pt x="3837" y="15036"/>
                </a:cubicBezTo>
                <a:cubicBezTo>
                  <a:pt x="2648" y="15036"/>
                  <a:pt x="1839" y="15436"/>
                  <a:pt x="1379" y="16265"/>
                </a:cubicBezTo>
                <a:cubicBezTo>
                  <a:pt x="1" y="18783"/>
                  <a:pt x="1129" y="22169"/>
                  <a:pt x="2778" y="24237"/>
                </a:cubicBezTo>
                <a:cubicBezTo>
                  <a:pt x="3177" y="24737"/>
                  <a:pt x="3717" y="25206"/>
                  <a:pt x="4286" y="25706"/>
                </a:cubicBezTo>
                <a:cubicBezTo>
                  <a:pt x="5395" y="26675"/>
                  <a:pt x="6524" y="27664"/>
                  <a:pt x="6794" y="28973"/>
                </a:cubicBezTo>
                <a:cubicBezTo>
                  <a:pt x="6744" y="28993"/>
                  <a:pt x="6704" y="29003"/>
                  <a:pt x="6654" y="29033"/>
                </a:cubicBezTo>
                <a:cubicBezTo>
                  <a:pt x="6564" y="29003"/>
                  <a:pt x="6464" y="28983"/>
                  <a:pt x="6364" y="28983"/>
                </a:cubicBezTo>
                <a:cubicBezTo>
                  <a:pt x="6352" y="28982"/>
                  <a:pt x="6339" y="28981"/>
                  <a:pt x="6326" y="28981"/>
                </a:cubicBezTo>
                <a:cubicBezTo>
                  <a:pt x="6237" y="28981"/>
                  <a:pt x="6143" y="29010"/>
                  <a:pt x="6065" y="29063"/>
                </a:cubicBezTo>
                <a:cubicBezTo>
                  <a:pt x="5975" y="29023"/>
                  <a:pt x="5875" y="29003"/>
                  <a:pt x="5775" y="29003"/>
                </a:cubicBezTo>
                <a:cubicBezTo>
                  <a:pt x="5675" y="29003"/>
                  <a:pt x="5575" y="29033"/>
                  <a:pt x="5475" y="29083"/>
                </a:cubicBezTo>
                <a:cubicBezTo>
                  <a:pt x="5385" y="29053"/>
                  <a:pt x="5285" y="29033"/>
                  <a:pt x="5186" y="29033"/>
                </a:cubicBezTo>
                <a:cubicBezTo>
                  <a:pt x="5086" y="29033"/>
                  <a:pt x="4986" y="29053"/>
                  <a:pt x="4896" y="29103"/>
                </a:cubicBezTo>
                <a:cubicBezTo>
                  <a:pt x="4796" y="29073"/>
                  <a:pt x="4706" y="29063"/>
                  <a:pt x="4606" y="29053"/>
                </a:cubicBezTo>
                <a:cubicBezTo>
                  <a:pt x="4496" y="29053"/>
                  <a:pt x="4396" y="29083"/>
                  <a:pt x="4306" y="29133"/>
                </a:cubicBezTo>
                <a:cubicBezTo>
                  <a:pt x="4206" y="29103"/>
                  <a:pt x="4117" y="29083"/>
                  <a:pt x="4017" y="29083"/>
                </a:cubicBezTo>
                <a:cubicBezTo>
                  <a:pt x="3917" y="29083"/>
                  <a:pt x="3807" y="29103"/>
                  <a:pt x="3717" y="29153"/>
                </a:cubicBezTo>
                <a:cubicBezTo>
                  <a:pt x="3627" y="29123"/>
                  <a:pt x="3527" y="29113"/>
                  <a:pt x="3427" y="29113"/>
                </a:cubicBezTo>
                <a:cubicBezTo>
                  <a:pt x="3415" y="29112"/>
                  <a:pt x="3402" y="29111"/>
                  <a:pt x="3390" y="29111"/>
                </a:cubicBezTo>
                <a:cubicBezTo>
                  <a:pt x="3283" y="29111"/>
                  <a:pt x="3176" y="29149"/>
                  <a:pt x="3078" y="29203"/>
                </a:cubicBezTo>
                <a:cubicBezTo>
                  <a:pt x="2458" y="29582"/>
                  <a:pt x="2438" y="30741"/>
                  <a:pt x="3018" y="32539"/>
                </a:cubicBezTo>
                <a:lnTo>
                  <a:pt x="3128" y="32869"/>
                </a:lnTo>
                <a:cubicBezTo>
                  <a:pt x="3627" y="34398"/>
                  <a:pt x="4087" y="35846"/>
                  <a:pt x="4057" y="37465"/>
                </a:cubicBezTo>
                <a:cubicBezTo>
                  <a:pt x="4037" y="38953"/>
                  <a:pt x="3507" y="40382"/>
                  <a:pt x="2998" y="41761"/>
                </a:cubicBezTo>
                <a:cubicBezTo>
                  <a:pt x="2728" y="42470"/>
                  <a:pt x="2458" y="43209"/>
                  <a:pt x="2258" y="43949"/>
                </a:cubicBezTo>
                <a:cubicBezTo>
                  <a:pt x="1539" y="46596"/>
                  <a:pt x="1379" y="49254"/>
                  <a:pt x="1809" y="51421"/>
                </a:cubicBezTo>
                <a:cubicBezTo>
                  <a:pt x="2099" y="52890"/>
                  <a:pt x="3068" y="56317"/>
                  <a:pt x="5665" y="56317"/>
                </a:cubicBezTo>
                <a:cubicBezTo>
                  <a:pt x="6275" y="56297"/>
                  <a:pt x="6864" y="56137"/>
                  <a:pt x="7403" y="55847"/>
                </a:cubicBezTo>
                <a:cubicBezTo>
                  <a:pt x="10061" y="54519"/>
                  <a:pt x="11649" y="51911"/>
                  <a:pt x="13198" y="49393"/>
                </a:cubicBezTo>
                <a:cubicBezTo>
                  <a:pt x="13767" y="48454"/>
                  <a:pt x="14317" y="47565"/>
                  <a:pt x="14916" y="46736"/>
                </a:cubicBezTo>
                <a:cubicBezTo>
                  <a:pt x="14996" y="46616"/>
                  <a:pt x="15096" y="46486"/>
                  <a:pt x="15196" y="46326"/>
                </a:cubicBezTo>
                <a:cubicBezTo>
                  <a:pt x="16245" y="44858"/>
                  <a:pt x="18193" y="42100"/>
                  <a:pt x="19802" y="42080"/>
                </a:cubicBezTo>
                <a:cubicBezTo>
                  <a:pt x="20301" y="42080"/>
                  <a:pt x="21300" y="42630"/>
                  <a:pt x="22549" y="43589"/>
                </a:cubicBezTo>
                <a:cubicBezTo>
                  <a:pt x="23218" y="44108"/>
                  <a:pt x="23878" y="44678"/>
                  <a:pt x="24517" y="45227"/>
                </a:cubicBezTo>
                <a:cubicBezTo>
                  <a:pt x="25536" y="46107"/>
                  <a:pt x="26595" y="47016"/>
                  <a:pt x="27764" y="47765"/>
                </a:cubicBezTo>
                <a:cubicBezTo>
                  <a:pt x="30371" y="49453"/>
                  <a:pt x="34058" y="50452"/>
                  <a:pt x="37614" y="50452"/>
                </a:cubicBezTo>
                <a:cubicBezTo>
                  <a:pt x="37904" y="50452"/>
                  <a:pt x="38204" y="50442"/>
                  <a:pt x="38494" y="50432"/>
                </a:cubicBezTo>
                <a:cubicBezTo>
                  <a:pt x="42440" y="50243"/>
                  <a:pt x="46656" y="47555"/>
                  <a:pt x="48284" y="44168"/>
                </a:cubicBezTo>
                <a:cubicBezTo>
                  <a:pt x="49603" y="41421"/>
                  <a:pt x="48694" y="39813"/>
                  <a:pt x="46676" y="37964"/>
                </a:cubicBezTo>
                <a:cubicBezTo>
                  <a:pt x="46556" y="37854"/>
                  <a:pt x="46436" y="37745"/>
                  <a:pt x="46306" y="37635"/>
                </a:cubicBezTo>
                <a:cubicBezTo>
                  <a:pt x="45577" y="36985"/>
                  <a:pt x="44668" y="36186"/>
                  <a:pt x="44388" y="35337"/>
                </a:cubicBezTo>
                <a:cubicBezTo>
                  <a:pt x="44058" y="34358"/>
                  <a:pt x="44378" y="34198"/>
                  <a:pt x="45207" y="33768"/>
                </a:cubicBezTo>
                <a:cubicBezTo>
                  <a:pt x="45307" y="33718"/>
                  <a:pt x="45407" y="33658"/>
                  <a:pt x="45527" y="33598"/>
                </a:cubicBezTo>
                <a:cubicBezTo>
                  <a:pt x="46566" y="33039"/>
                  <a:pt x="47075" y="32529"/>
                  <a:pt x="47105" y="31990"/>
                </a:cubicBezTo>
                <a:cubicBezTo>
                  <a:pt x="47135" y="31530"/>
                  <a:pt x="46816" y="31081"/>
                  <a:pt x="46136" y="30601"/>
                </a:cubicBezTo>
                <a:cubicBezTo>
                  <a:pt x="45407" y="30082"/>
                  <a:pt x="44648" y="29572"/>
                  <a:pt x="43918" y="29093"/>
                </a:cubicBezTo>
                <a:cubicBezTo>
                  <a:pt x="42450" y="28114"/>
                  <a:pt x="40931" y="27095"/>
                  <a:pt x="39533" y="25946"/>
                </a:cubicBezTo>
                <a:lnTo>
                  <a:pt x="39513" y="25926"/>
                </a:lnTo>
                <a:cubicBezTo>
                  <a:pt x="38404" y="25007"/>
                  <a:pt x="37445" y="24217"/>
                  <a:pt x="37145" y="22729"/>
                </a:cubicBezTo>
                <a:cubicBezTo>
                  <a:pt x="36865" y="21330"/>
                  <a:pt x="37555" y="20541"/>
                  <a:pt x="38354" y="19632"/>
                </a:cubicBezTo>
                <a:cubicBezTo>
                  <a:pt x="38584" y="19362"/>
                  <a:pt x="38813" y="19092"/>
                  <a:pt x="39043" y="18803"/>
                </a:cubicBezTo>
                <a:cubicBezTo>
                  <a:pt x="39283" y="18483"/>
                  <a:pt x="39712" y="17973"/>
                  <a:pt x="40252" y="17314"/>
                </a:cubicBezTo>
                <a:cubicBezTo>
                  <a:pt x="43359" y="13608"/>
                  <a:pt x="49823" y="5895"/>
                  <a:pt x="48704" y="2079"/>
                </a:cubicBezTo>
                <a:cubicBezTo>
                  <a:pt x="48444" y="1179"/>
                  <a:pt x="47765" y="550"/>
                  <a:pt x="46686" y="210"/>
                </a:cubicBezTo>
                <a:cubicBezTo>
                  <a:pt x="46266" y="70"/>
                  <a:pt x="45827" y="1"/>
                  <a:pt x="45377" y="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p47"/>
          <p:cNvSpPr txBox="1"/>
          <p:nvPr>
            <p:ph idx="1" type="subTitle"/>
          </p:nvPr>
        </p:nvSpPr>
        <p:spPr>
          <a:xfrm>
            <a:off x="713225" y="2683250"/>
            <a:ext cx="2823900" cy="129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lvl="1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lvl="2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lvl="3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lvl="4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lvl="5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lvl="6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lvl="7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lvl="8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450" name="Google Shape;450;p47"/>
          <p:cNvSpPr txBox="1"/>
          <p:nvPr>
            <p:ph type="title"/>
          </p:nvPr>
        </p:nvSpPr>
        <p:spPr>
          <a:xfrm>
            <a:off x="713225" y="992600"/>
            <a:ext cx="3750600" cy="7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5_1"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48"/>
          <p:cNvSpPr/>
          <p:nvPr/>
        </p:nvSpPr>
        <p:spPr>
          <a:xfrm flipH="1">
            <a:off x="6092697" y="1902975"/>
            <a:ext cx="2267578" cy="594219"/>
          </a:xfrm>
          <a:custGeom>
            <a:rect b="b" l="l" r="r" t="t"/>
            <a:pathLst>
              <a:path extrusionOk="0" h="45674" w="174295">
                <a:moveTo>
                  <a:pt x="0" y="1"/>
                </a:moveTo>
                <a:lnTo>
                  <a:pt x="0" y="22817"/>
                </a:lnTo>
                <a:lnTo>
                  <a:pt x="990" y="22817"/>
                </a:lnTo>
                <a:lnTo>
                  <a:pt x="990" y="1"/>
                </a:lnTo>
                <a:close/>
                <a:moveTo>
                  <a:pt x="106993" y="21788"/>
                </a:moveTo>
                <a:lnTo>
                  <a:pt x="106993" y="22817"/>
                </a:lnTo>
                <a:lnTo>
                  <a:pt x="106993" y="23887"/>
                </a:lnTo>
                <a:lnTo>
                  <a:pt x="107983" y="23887"/>
                </a:lnTo>
                <a:lnTo>
                  <a:pt x="107983" y="22817"/>
                </a:lnTo>
                <a:lnTo>
                  <a:pt x="107983" y="21788"/>
                </a:lnTo>
                <a:close/>
                <a:moveTo>
                  <a:pt x="91980" y="21708"/>
                </a:moveTo>
                <a:lnTo>
                  <a:pt x="91980" y="22817"/>
                </a:lnTo>
                <a:lnTo>
                  <a:pt x="91980" y="23966"/>
                </a:lnTo>
                <a:lnTo>
                  <a:pt x="92970" y="23966"/>
                </a:lnTo>
                <a:lnTo>
                  <a:pt x="92970" y="22817"/>
                </a:lnTo>
                <a:lnTo>
                  <a:pt x="92970" y="21708"/>
                </a:lnTo>
                <a:close/>
                <a:moveTo>
                  <a:pt x="136940" y="21708"/>
                </a:moveTo>
                <a:lnTo>
                  <a:pt x="136940" y="22817"/>
                </a:lnTo>
                <a:lnTo>
                  <a:pt x="136940" y="23966"/>
                </a:lnTo>
                <a:lnTo>
                  <a:pt x="137930" y="23966"/>
                </a:lnTo>
                <a:lnTo>
                  <a:pt x="137930" y="22817"/>
                </a:lnTo>
                <a:lnTo>
                  <a:pt x="137930" y="21708"/>
                </a:lnTo>
                <a:close/>
                <a:moveTo>
                  <a:pt x="47099" y="21669"/>
                </a:moveTo>
                <a:lnTo>
                  <a:pt x="47099" y="22817"/>
                </a:lnTo>
                <a:lnTo>
                  <a:pt x="47060" y="22817"/>
                </a:lnTo>
                <a:lnTo>
                  <a:pt x="47060" y="24006"/>
                </a:lnTo>
                <a:lnTo>
                  <a:pt x="48050" y="24006"/>
                </a:lnTo>
                <a:lnTo>
                  <a:pt x="48050" y="22857"/>
                </a:lnTo>
                <a:lnTo>
                  <a:pt x="48089" y="22857"/>
                </a:lnTo>
                <a:lnTo>
                  <a:pt x="48089" y="21669"/>
                </a:lnTo>
                <a:close/>
                <a:moveTo>
                  <a:pt x="143357" y="21629"/>
                </a:moveTo>
                <a:lnTo>
                  <a:pt x="143357" y="22817"/>
                </a:lnTo>
                <a:lnTo>
                  <a:pt x="143357" y="24045"/>
                </a:lnTo>
                <a:lnTo>
                  <a:pt x="144348" y="24045"/>
                </a:lnTo>
                <a:lnTo>
                  <a:pt x="144348" y="22817"/>
                </a:lnTo>
                <a:lnTo>
                  <a:pt x="144348" y="21629"/>
                </a:lnTo>
                <a:close/>
                <a:moveTo>
                  <a:pt x="83424" y="21431"/>
                </a:moveTo>
                <a:lnTo>
                  <a:pt x="83424" y="22817"/>
                </a:lnTo>
                <a:lnTo>
                  <a:pt x="83424" y="24244"/>
                </a:lnTo>
                <a:lnTo>
                  <a:pt x="84414" y="24244"/>
                </a:lnTo>
                <a:lnTo>
                  <a:pt x="84414" y="22817"/>
                </a:lnTo>
                <a:lnTo>
                  <a:pt x="84414" y="21431"/>
                </a:lnTo>
                <a:close/>
                <a:moveTo>
                  <a:pt x="38543" y="21312"/>
                </a:moveTo>
                <a:lnTo>
                  <a:pt x="38543" y="22817"/>
                </a:lnTo>
                <a:lnTo>
                  <a:pt x="38503" y="22817"/>
                </a:lnTo>
                <a:lnTo>
                  <a:pt x="38503" y="24362"/>
                </a:lnTo>
                <a:lnTo>
                  <a:pt x="39494" y="24362"/>
                </a:lnTo>
                <a:lnTo>
                  <a:pt x="39494" y="22857"/>
                </a:lnTo>
                <a:lnTo>
                  <a:pt x="39533" y="22857"/>
                </a:lnTo>
                <a:lnTo>
                  <a:pt x="39533" y="21312"/>
                </a:lnTo>
                <a:close/>
                <a:moveTo>
                  <a:pt x="85563" y="21154"/>
                </a:moveTo>
                <a:lnTo>
                  <a:pt x="85563" y="22817"/>
                </a:lnTo>
                <a:lnTo>
                  <a:pt x="85563" y="24521"/>
                </a:lnTo>
                <a:lnTo>
                  <a:pt x="86553" y="24521"/>
                </a:lnTo>
                <a:lnTo>
                  <a:pt x="86553" y="22817"/>
                </a:lnTo>
                <a:lnTo>
                  <a:pt x="86553" y="21154"/>
                </a:lnTo>
                <a:close/>
                <a:moveTo>
                  <a:pt x="74867" y="21035"/>
                </a:moveTo>
                <a:lnTo>
                  <a:pt x="74867" y="22817"/>
                </a:lnTo>
                <a:lnTo>
                  <a:pt x="74867" y="24640"/>
                </a:lnTo>
                <a:lnTo>
                  <a:pt x="75858" y="24640"/>
                </a:lnTo>
                <a:lnTo>
                  <a:pt x="75858" y="22817"/>
                </a:lnTo>
                <a:lnTo>
                  <a:pt x="75858" y="21035"/>
                </a:lnTo>
                <a:close/>
                <a:moveTo>
                  <a:pt x="8596" y="20916"/>
                </a:moveTo>
                <a:lnTo>
                  <a:pt x="8596" y="22817"/>
                </a:lnTo>
                <a:lnTo>
                  <a:pt x="8556" y="22817"/>
                </a:lnTo>
                <a:lnTo>
                  <a:pt x="8556" y="24759"/>
                </a:lnTo>
                <a:lnTo>
                  <a:pt x="9547" y="24759"/>
                </a:lnTo>
                <a:lnTo>
                  <a:pt x="9547" y="22857"/>
                </a:lnTo>
                <a:lnTo>
                  <a:pt x="9586" y="22857"/>
                </a:lnTo>
                <a:lnTo>
                  <a:pt x="9586" y="20916"/>
                </a:lnTo>
                <a:close/>
                <a:moveTo>
                  <a:pt x="27848" y="20916"/>
                </a:moveTo>
                <a:lnTo>
                  <a:pt x="27848" y="22817"/>
                </a:lnTo>
                <a:lnTo>
                  <a:pt x="27808" y="22817"/>
                </a:lnTo>
                <a:lnTo>
                  <a:pt x="27808" y="24759"/>
                </a:lnTo>
                <a:lnTo>
                  <a:pt x="28798" y="24759"/>
                </a:lnTo>
                <a:lnTo>
                  <a:pt x="28798" y="22857"/>
                </a:lnTo>
                <a:lnTo>
                  <a:pt x="28838" y="22857"/>
                </a:lnTo>
                <a:lnTo>
                  <a:pt x="28838" y="20916"/>
                </a:lnTo>
                <a:close/>
                <a:moveTo>
                  <a:pt x="77006" y="20916"/>
                </a:moveTo>
                <a:lnTo>
                  <a:pt x="77006" y="22817"/>
                </a:lnTo>
                <a:lnTo>
                  <a:pt x="77006" y="24759"/>
                </a:lnTo>
                <a:lnTo>
                  <a:pt x="77997" y="24759"/>
                </a:lnTo>
                <a:lnTo>
                  <a:pt x="77997" y="22817"/>
                </a:lnTo>
                <a:lnTo>
                  <a:pt x="77997" y="20916"/>
                </a:lnTo>
                <a:close/>
                <a:moveTo>
                  <a:pt x="68450" y="20797"/>
                </a:moveTo>
                <a:lnTo>
                  <a:pt x="68450" y="22817"/>
                </a:lnTo>
                <a:lnTo>
                  <a:pt x="68450" y="24877"/>
                </a:lnTo>
                <a:lnTo>
                  <a:pt x="69441" y="24877"/>
                </a:lnTo>
                <a:lnTo>
                  <a:pt x="69441" y="22817"/>
                </a:lnTo>
                <a:lnTo>
                  <a:pt x="69441" y="20797"/>
                </a:lnTo>
                <a:close/>
                <a:moveTo>
                  <a:pt x="162609" y="20718"/>
                </a:moveTo>
                <a:lnTo>
                  <a:pt x="162609" y="22817"/>
                </a:lnTo>
                <a:lnTo>
                  <a:pt x="162609" y="24957"/>
                </a:lnTo>
                <a:lnTo>
                  <a:pt x="163599" y="24957"/>
                </a:lnTo>
                <a:lnTo>
                  <a:pt x="163599" y="22817"/>
                </a:lnTo>
                <a:lnTo>
                  <a:pt x="163599" y="20718"/>
                </a:lnTo>
                <a:close/>
                <a:moveTo>
                  <a:pt x="139079" y="20560"/>
                </a:moveTo>
                <a:lnTo>
                  <a:pt x="139079" y="22817"/>
                </a:lnTo>
                <a:lnTo>
                  <a:pt x="139079" y="25115"/>
                </a:lnTo>
                <a:lnTo>
                  <a:pt x="140069" y="25115"/>
                </a:lnTo>
                <a:lnTo>
                  <a:pt x="140069" y="22817"/>
                </a:lnTo>
                <a:lnTo>
                  <a:pt x="140069" y="20560"/>
                </a:lnTo>
                <a:close/>
                <a:moveTo>
                  <a:pt x="154053" y="20560"/>
                </a:moveTo>
                <a:lnTo>
                  <a:pt x="154053" y="22817"/>
                </a:lnTo>
                <a:lnTo>
                  <a:pt x="154053" y="25115"/>
                </a:lnTo>
                <a:lnTo>
                  <a:pt x="155043" y="25115"/>
                </a:lnTo>
                <a:lnTo>
                  <a:pt x="155043" y="22817"/>
                </a:lnTo>
                <a:lnTo>
                  <a:pt x="155043" y="20560"/>
                </a:lnTo>
                <a:close/>
                <a:moveTo>
                  <a:pt x="59894" y="20480"/>
                </a:moveTo>
                <a:lnTo>
                  <a:pt x="59894" y="22817"/>
                </a:lnTo>
                <a:lnTo>
                  <a:pt x="59894" y="25194"/>
                </a:lnTo>
                <a:lnTo>
                  <a:pt x="60884" y="25194"/>
                </a:lnTo>
                <a:lnTo>
                  <a:pt x="60884" y="22817"/>
                </a:lnTo>
                <a:lnTo>
                  <a:pt x="60884" y="20480"/>
                </a:lnTo>
                <a:close/>
                <a:moveTo>
                  <a:pt x="104854" y="19886"/>
                </a:moveTo>
                <a:lnTo>
                  <a:pt x="104854" y="22817"/>
                </a:lnTo>
                <a:lnTo>
                  <a:pt x="104854" y="25788"/>
                </a:lnTo>
                <a:lnTo>
                  <a:pt x="105844" y="25788"/>
                </a:lnTo>
                <a:lnTo>
                  <a:pt x="105844" y="22817"/>
                </a:lnTo>
                <a:lnTo>
                  <a:pt x="105844" y="19886"/>
                </a:lnTo>
                <a:close/>
                <a:moveTo>
                  <a:pt x="19291" y="19688"/>
                </a:moveTo>
                <a:lnTo>
                  <a:pt x="19291" y="22817"/>
                </a:lnTo>
                <a:lnTo>
                  <a:pt x="19252" y="22817"/>
                </a:lnTo>
                <a:lnTo>
                  <a:pt x="19252" y="25986"/>
                </a:lnTo>
                <a:lnTo>
                  <a:pt x="20242" y="25986"/>
                </a:lnTo>
                <a:lnTo>
                  <a:pt x="20242" y="22857"/>
                </a:lnTo>
                <a:lnTo>
                  <a:pt x="20282" y="22857"/>
                </a:lnTo>
                <a:lnTo>
                  <a:pt x="20282" y="19688"/>
                </a:lnTo>
                <a:close/>
                <a:moveTo>
                  <a:pt x="119827" y="19648"/>
                </a:moveTo>
                <a:lnTo>
                  <a:pt x="119827" y="22817"/>
                </a:lnTo>
                <a:lnTo>
                  <a:pt x="119827" y="26026"/>
                </a:lnTo>
                <a:lnTo>
                  <a:pt x="120818" y="26026"/>
                </a:lnTo>
                <a:lnTo>
                  <a:pt x="120818" y="22817"/>
                </a:lnTo>
                <a:lnTo>
                  <a:pt x="120818" y="19648"/>
                </a:lnTo>
                <a:close/>
                <a:moveTo>
                  <a:pt x="87702" y="19292"/>
                </a:moveTo>
                <a:lnTo>
                  <a:pt x="87702" y="22817"/>
                </a:lnTo>
                <a:lnTo>
                  <a:pt x="87702" y="26343"/>
                </a:lnTo>
                <a:lnTo>
                  <a:pt x="88692" y="26343"/>
                </a:lnTo>
                <a:lnTo>
                  <a:pt x="88692" y="22817"/>
                </a:lnTo>
                <a:lnTo>
                  <a:pt x="88692" y="19292"/>
                </a:lnTo>
                <a:close/>
                <a:moveTo>
                  <a:pt x="128384" y="18896"/>
                </a:moveTo>
                <a:lnTo>
                  <a:pt x="128384" y="22817"/>
                </a:lnTo>
                <a:lnTo>
                  <a:pt x="128384" y="26779"/>
                </a:lnTo>
                <a:lnTo>
                  <a:pt x="129374" y="26779"/>
                </a:lnTo>
                <a:lnTo>
                  <a:pt x="129374" y="22817"/>
                </a:lnTo>
                <a:lnTo>
                  <a:pt x="129374" y="18896"/>
                </a:lnTo>
                <a:close/>
                <a:moveTo>
                  <a:pt x="94119" y="18500"/>
                </a:moveTo>
                <a:lnTo>
                  <a:pt x="94119" y="22817"/>
                </a:lnTo>
                <a:lnTo>
                  <a:pt x="94119" y="27175"/>
                </a:lnTo>
                <a:lnTo>
                  <a:pt x="95109" y="27175"/>
                </a:lnTo>
                <a:lnTo>
                  <a:pt x="95109" y="22817"/>
                </a:lnTo>
                <a:lnTo>
                  <a:pt x="95109" y="18500"/>
                </a:lnTo>
                <a:close/>
                <a:moveTo>
                  <a:pt x="55616" y="18421"/>
                </a:moveTo>
                <a:lnTo>
                  <a:pt x="55616" y="22817"/>
                </a:lnTo>
                <a:lnTo>
                  <a:pt x="55616" y="27254"/>
                </a:lnTo>
                <a:lnTo>
                  <a:pt x="56606" y="27254"/>
                </a:lnTo>
                <a:lnTo>
                  <a:pt x="56606" y="22817"/>
                </a:lnTo>
                <a:lnTo>
                  <a:pt x="56606" y="18421"/>
                </a:lnTo>
                <a:close/>
                <a:moveTo>
                  <a:pt x="81285" y="18302"/>
                </a:moveTo>
                <a:lnTo>
                  <a:pt x="81285" y="22817"/>
                </a:lnTo>
                <a:lnTo>
                  <a:pt x="81285" y="27333"/>
                </a:lnTo>
                <a:lnTo>
                  <a:pt x="82275" y="27333"/>
                </a:lnTo>
                <a:lnTo>
                  <a:pt x="82275" y="22817"/>
                </a:lnTo>
                <a:lnTo>
                  <a:pt x="82275" y="18302"/>
                </a:lnTo>
                <a:close/>
                <a:moveTo>
                  <a:pt x="36404" y="18222"/>
                </a:moveTo>
                <a:lnTo>
                  <a:pt x="36404" y="22817"/>
                </a:lnTo>
                <a:lnTo>
                  <a:pt x="36364" y="22817"/>
                </a:lnTo>
                <a:lnTo>
                  <a:pt x="36364" y="27492"/>
                </a:lnTo>
                <a:lnTo>
                  <a:pt x="37354" y="27492"/>
                </a:lnTo>
                <a:lnTo>
                  <a:pt x="37354" y="22857"/>
                </a:lnTo>
                <a:lnTo>
                  <a:pt x="37394" y="22857"/>
                </a:lnTo>
                <a:lnTo>
                  <a:pt x="37394" y="18222"/>
                </a:lnTo>
                <a:close/>
                <a:moveTo>
                  <a:pt x="151914" y="18143"/>
                </a:moveTo>
                <a:lnTo>
                  <a:pt x="151914" y="22817"/>
                </a:lnTo>
                <a:lnTo>
                  <a:pt x="151914" y="27531"/>
                </a:lnTo>
                <a:lnTo>
                  <a:pt x="152904" y="27531"/>
                </a:lnTo>
                <a:lnTo>
                  <a:pt x="152904" y="22817"/>
                </a:lnTo>
                <a:lnTo>
                  <a:pt x="152904" y="18143"/>
                </a:lnTo>
                <a:close/>
                <a:moveTo>
                  <a:pt x="44960" y="18064"/>
                </a:moveTo>
                <a:lnTo>
                  <a:pt x="44960" y="22817"/>
                </a:lnTo>
                <a:lnTo>
                  <a:pt x="44920" y="22817"/>
                </a:lnTo>
                <a:lnTo>
                  <a:pt x="44920" y="27611"/>
                </a:lnTo>
                <a:lnTo>
                  <a:pt x="45911" y="27611"/>
                </a:lnTo>
                <a:lnTo>
                  <a:pt x="45911" y="22857"/>
                </a:lnTo>
                <a:lnTo>
                  <a:pt x="45950" y="22857"/>
                </a:lnTo>
                <a:lnTo>
                  <a:pt x="45950" y="18064"/>
                </a:lnTo>
                <a:close/>
                <a:moveTo>
                  <a:pt x="57755" y="17985"/>
                </a:moveTo>
                <a:lnTo>
                  <a:pt x="57755" y="22817"/>
                </a:lnTo>
                <a:lnTo>
                  <a:pt x="57755" y="27690"/>
                </a:lnTo>
                <a:lnTo>
                  <a:pt x="58745" y="27690"/>
                </a:lnTo>
                <a:lnTo>
                  <a:pt x="58745" y="22817"/>
                </a:lnTo>
                <a:lnTo>
                  <a:pt x="58745" y="17985"/>
                </a:lnTo>
                <a:close/>
                <a:moveTo>
                  <a:pt x="141218" y="17906"/>
                </a:moveTo>
                <a:lnTo>
                  <a:pt x="141218" y="22817"/>
                </a:lnTo>
                <a:lnTo>
                  <a:pt x="141218" y="27769"/>
                </a:lnTo>
                <a:lnTo>
                  <a:pt x="142208" y="27769"/>
                </a:lnTo>
                <a:lnTo>
                  <a:pt x="142208" y="22817"/>
                </a:lnTo>
                <a:lnTo>
                  <a:pt x="142208" y="17906"/>
                </a:lnTo>
                <a:close/>
                <a:moveTo>
                  <a:pt x="109132" y="17509"/>
                </a:moveTo>
                <a:lnTo>
                  <a:pt x="109132" y="22817"/>
                </a:lnTo>
                <a:lnTo>
                  <a:pt x="109132" y="28205"/>
                </a:lnTo>
                <a:lnTo>
                  <a:pt x="110122" y="28205"/>
                </a:lnTo>
                <a:lnTo>
                  <a:pt x="110122" y="22817"/>
                </a:lnTo>
                <a:lnTo>
                  <a:pt x="110122" y="17509"/>
                </a:lnTo>
                <a:close/>
                <a:moveTo>
                  <a:pt x="115549" y="16915"/>
                </a:moveTo>
                <a:lnTo>
                  <a:pt x="115549" y="22817"/>
                </a:lnTo>
                <a:lnTo>
                  <a:pt x="115549" y="28759"/>
                </a:lnTo>
                <a:lnTo>
                  <a:pt x="116540" y="28759"/>
                </a:lnTo>
                <a:lnTo>
                  <a:pt x="116540" y="22817"/>
                </a:lnTo>
                <a:lnTo>
                  <a:pt x="116540" y="16915"/>
                </a:lnTo>
                <a:close/>
                <a:moveTo>
                  <a:pt x="29987" y="16836"/>
                </a:moveTo>
                <a:lnTo>
                  <a:pt x="29987" y="22817"/>
                </a:lnTo>
                <a:lnTo>
                  <a:pt x="29947" y="22817"/>
                </a:lnTo>
                <a:lnTo>
                  <a:pt x="29947" y="28839"/>
                </a:lnTo>
                <a:lnTo>
                  <a:pt x="30937" y="28839"/>
                </a:lnTo>
                <a:lnTo>
                  <a:pt x="30937" y="22857"/>
                </a:lnTo>
                <a:lnTo>
                  <a:pt x="30977" y="22857"/>
                </a:lnTo>
                <a:lnTo>
                  <a:pt x="30977" y="16836"/>
                </a:lnTo>
                <a:close/>
                <a:moveTo>
                  <a:pt x="25708" y="16480"/>
                </a:moveTo>
                <a:lnTo>
                  <a:pt x="25708" y="22817"/>
                </a:lnTo>
                <a:lnTo>
                  <a:pt x="25669" y="22817"/>
                </a:lnTo>
                <a:lnTo>
                  <a:pt x="25669" y="29195"/>
                </a:lnTo>
                <a:lnTo>
                  <a:pt x="26659" y="29195"/>
                </a:lnTo>
                <a:lnTo>
                  <a:pt x="26659" y="22857"/>
                </a:lnTo>
                <a:lnTo>
                  <a:pt x="26699" y="22857"/>
                </a:lnTo>
                <a:lnTo>
                  <a:pt x="26699" y="16480"/>
                </a:lnTo>
                <a:close/>
                <a:moveTo>
                  <a:pt x="72728" y="16480"/>
                </a:moveTo>
                <a:lnTo>
                  <a:pt x="72728" y="22817"/>
                </a:lnTo>
                <a:lnTo>
                  <a:pt x="72728" y="29195"/>
                </a:lnTo>
                <a:lnTo>
                  <a:pt x="73719" y="29195"/>
                </a:lnTo>
                <a:lnTo>
                  <a:pt x="73719" y="22817"/>
                </a:lnTo>
                <a:lnTo>
                  <a:pt x="73719" y="16480"/>
                </a:lnTo>
                <a:close/>
                <a:moveTo>
                  <a:pt x="134801" y="15925"/>
                </a:moveTo>
                <a:lnTo>
                  <a:pt x="134801" y="22817"/>
                </a:lnTo>
                <a:lnTo>
                  <a:pt x="134801" y="29750"/>
                </a:lnTo>
                <a:lnTo>
                  <a:pt x="135791" y="29750"/>
                </a:lnTo>
                <a:lnTo>
                  <a:pt x="135791" y="22817"/>
                </a:lnTo>
                <a:lnTo>
                  <a:pt x="135791" y="15925"/>
                </a:lnTo>
                <a:close/>
                <a:moveTo>
                  <a:pt x="40682" y="15846"/>
                </a:moveTo>
                <a:lnTo>
                  <a:pt x="40682" y="22817"/>
                </a:lnTo>
                <a:lnTo>
                  <a:pt x="40642" y="22817"/>
                </a:lnTo>
                <a:lnTo>
                  <a:pt x="40642" y="29829"/>
                </a:lnTo>
                <a:lnTo>
                  <a:pt x="41633" y="29829"/>
                </a:lnTo>
                <a:lnTo>
                  <a:pt x="41633" y="22857"/>
                </a:lnTo>
                <a:lnTo>
                  <a:pt x="41672" y="22857"/>
                </a:lnTo>
                <a:lnTo>
                  <a:pt x="41672" y="15846"/>
                </a:lnTo>
                <a:close/>
                <a:moveTo>
                  <a:pt x="96258" y="15846"/>
                </a:moveTo>
                <a:lnTo>
                  <a:pt x="96258" y="22817"/>
                </a:lnTo>
                <a:lnTo>
                  <a:pt x="96258" y="29829"/>
                </a:lnTo>
                <a:lnTo>
                  <a:pt x="97248" y="29829"/>
                </a:lnTo>
                <a:lnTo>
                  <a:pt x="97248" y="22817"/>
                </a:lnTo>
                <a:lnTo>
                  <a:pt x="97248" y="15846"/>
                </a:lnTo>
                <a:close/>
                <a:moveTo>
                  <a:pt x="79146" y="15727"/>
                </a:moveTo>
                <a:lnTo>
                  <a:pt x="79146" y="22817"/>
                </a:lnTo>
                <a:lnTo>
                  <a:pt x="79146" y="29948"/>
                </a:lnTo>
                <a:lnTo>
                  <a:pt x="80136" y="29948"/>
                </a:lnTo>
                <a:lnTo>
                  <a:pt x="80136" y="22817"/>
                </a:lnTo>
                <a:lnTo>
                  <a:pt x="80136" y="15727"/>
                </a:lnTo>
                <a:close/>
                <a:moveTo>
                  <a:pt x="160470" y="15608"/>
                </a:moveTo>
                <a:lnTo>
                  <a:pt x="160470" y="22817"/>
                </a:lnTo>
                <a:lnTo>
                  <a:pt x="160470" y="30067"/>
                </a:lnTo>
                <a:lnTo>
                  <a:pt x="161460" y="30067"/>
                </a:lnTo>
                <a:lnTo>
                  <a:pt x="161460" y="22817"/>
                </a:lnTo>
                <a:lnTo>
                  <a:pt x="161460" y="15608"/>
                </a:lnTo>
                <a:close/>
                <a:moveTo>
                  <a:pt x="66311" y="15489"/>
                </a:moveTo>
                <a:lnTo>
                  <a:pt x="66311" y="22817"/>
                </a:lnTo>
                <a:lnTo>
                  <a:pt x="66311" y="30185"/>
                </a:lnTo>
                <a:lnTo>
                  <a:pt x="67301" y="30185"/>
                </a:lnTo>
                <a:lnTo>
                  <a:pt x="67301" y="22817"/>
                </a:lnTo>
                <a:lnTo>
                  <a:pt x="67301" y="15489"/>
                </a:lnTo>
                <a:close/>
                <a:moveTo>
                  <a:pt x="34265" y="15370"/>
                </a:moveTo>
                <a:lnTo>
                  <a:pt x="34265" y="22817"/>
                </a:lnTo>
                <a:lnTo>
                  <a:pt x="34225" y="22817"/>
                </a:lnTo>
                <a:lnTo>
                  <a:pt x="34225" y="30304"/>
                </a:lnTo>
                <a:lnTo>
                  <a:pt x="35215" y="30304"/>
                </a:lnTo>
                <a:lnTo>
                  <a:pt x="35215" y="22857"/>
                </a:lnTo>
                <a:lnTo>
                  <a:pt x="35255" y="22857"/>
                </a:lnTo>
                <a:lnTo>
                  <a:pt x="35255" y="15370"/>
                </a:lnTo>
                <a:close/>
                <a:moveTo>
                  <a:pt x="117688" y="14776"/>
                </a:moveTo>
                <a:lnTo>
                  <a:pt x="117688" y="22817"/>
                </a:lnTo>
                <a:lnTo>
                  <a:pt x="117688" y="30898"/>
                </a:lnTo>
                <a:lnTo>
                  <a:pt x="118679" y="30898"/>
                </a:lnTo>
                <a:lnTo>
                  <a:pt x="118679" y="22817"/>
                </a:lnTo>
                <a:lnTo>
                  <a:pt x="118679" y="14776"/>
                </a:lnTo>
                <a:close/>
                <a:moveTo>
                  <a:pt x="89841" y="14618"/>
                </a:moveTo>
                <a:lnTo>
                  <a:pt x="89841" y="22817"/>
                </a:lnTo>
                <a:lnTo>
                  <a:pt x="89841" y="31057"/>
                </a:lnTo>
                <a:lnTo>
                  <a:pt x="90831" y="31057"/>
                </a:lnTo>
                <a:lnTo>
                  <a:pt x="90831" y="22817"/>
                </a:lnTo>
                <a:lnTo>
                  <a:pt x="90831" y="14618"/>
                </a:lnTo>
                <a:close/>
                <a:moveTo>
                  <a:pt x="53477" y="14340"/>
                </a:moveTo>
                <a:lnTo>
                  <a:pt x="53477" y="22817"/>
                </a:lnTo>
                <a:lnTo>
                  <a:pt x="53477" y="31295"/>
                </a:lnTo>
                <a:lnTo>
                  <a:pt x="54467" y="31295"/>
                </a:lnTo>
                <a:lnTo>
                  <a:pt x="54467" y="22817"/>
                </a:lnTo>
                <a:lnTo>
                  <a:pt x="54467" y="14340"/>
                </a:lnTo>
                <a:close/>
                <a:moveTo>
                  <a:pt x="102715" y="14182"/>
                </a:moveTo>
                <a:lnTo>
                  <a:pt x="102715" y="22817"/>
                </a:lnTo>
                <a:lnTo>
                  <a:pt x="102715" y="31493"/>
                </a:lnTo>
                <a:lnTo>
                  <a:pt x="103705" y="31493"/>
                </a:lnTo>
                <a:lnTo>
                  <a:pt x="103705" y="22817"/>
                </a:lnTo>
                <a:lnTo>
                  <a:pt x="103705" y="14182"/>
                </a:lnTo>
                <a:close/>
                <a:moveTo>
                  <a:pt x="17152" y="13984"/>
                </a:moveTo>
                <a:lnTo>
                  <a:pt x="17152" y="22817"/>
                </a:lnTo>
                <a:lnTo>
                  <a:pt x="17113" y="22817"/>
                </a:lnTo>
                <a:lnTo>
                  <a:pt x="17113" y="31691"/>
                </a:lnTo>
                <a:lnTo>
                  <a:pt x="18103" y="31691"/>
                </a:lnTo>
                <a:lnTo>
                  <a:pt x="18103" y="22857"/>
                </a:lnTo>
                <a:lnTo>
                  <a:pt x="18142" y="22857"/>
                </a:lnTo>
                <a:lnTo>
                  <a:pt x="18142" y="13984"/>
                </a:lnTo>
                <a:close/>
                <a:moveTo>
                  <a:pt x="23569" y="13746"/>
                </a:moveTo>
                <a:lnTo>
                  <a:pt x="23569" y="22817"/>
                </a:lnTo>
                <a:lnTo>
                  <a:pt x="23530" y="22817"/>
                </a:lnTo>
                <a:lnTo>
                  <a:pt x="23530" y="31928"/>
                </a:lnTo>
                <a:lnTo>
                  <a:pt x="24520" y="31928"/>
                </a:lnTo>
                <a:lnTo>
                  <a:pt x="24520" y="22857"/>
                </a:lnTo>
                <a:lnTo>
                  <a:pt x="24560" y="22857"/>
                </a:lnTo>
                <a:lnTo>
                  <a:pt x="24560" y="13746"/>
                </a:lnTo>
                <a:close/>
                <a:moveTo>
                  <a:pt x="32126" y="13509"/>
                </a:moveTo>
                <a:lnTo>
                  <a:pt x="32126" y="22817"/>
                </a:lnTo>
                <a:lnTo>
                  <a:pt x="32086" y="22817"/>
                </a:lnTo>
                <a:lnTo>
                  <a:pt x="32086" y="32166"/>
                </a:lnTo>
                <a:lnTo>
                  <a:pt x="33076" y="32166"/>
                </a:lnTo>
                <a:lnTo>
                  <a:pt x="33076" y="22857"/>
                </a:lnTo>
                <a:lnTo>
                  <a:pt x="33116" y="22857"/>
                </a:lnTo>
                <a:lnTo>
                  <a:pt x="33116" y="13509"/>
                </a:lnTo>
                <a:close/>
                <a:moveTo>
                  <a:pt x="42821" y="13509"/>
                </a:moveTo>
                <a:lnTo>
                  <a:pt x="42821" y="22817"/>
                </a:lnTo>
                <a:lnTo>
                  <a:pt x="42781" y="22817"/>
                </a:lnTo>
                <a:lnTo>
                  <a:pt x="42781" y="32166"/>
                </a:lnTo>
                <a:lnTo>
                  <a:pt x="43772" y="32166"/>
                </a:lnTo>
                <a:lnTo>
                  <a:pt x="43772" y="22857"/>
                </a:lnTo>
                <a:lnTo>
                  <a:pt x="43811" y="22857"/>
                </a:lnTo>
                <a:lnTo>
                  <a:pt x="43811" y="13509"/>
                </a:lnTo>
                <a:close/>
                <a:moveTo>
                  <a:pt x="64172" y="13350"/>
                </a:moveTo>
                <a:lnTo>
                  <a:pt x="64172" y="22817"/>
                </a:lnTo>
                <a:lnTo>
                  <a:pt x="64172" y="32285"/>
                </a:lnTo>
                <a:lnTo>
                  <a:pt x="65162" y="32285"/>
                </a:lnTo>
                <a:lnTo>
                  <a:pt x="65162" y="22817"/>
                </a:lnTo>
                <a:lnTo>
                  <a:pt x="65162" y="13350"/>
                </a:lnTo>
                <a:close/>
                <a:moveTo>
                  <a:pt x="70589" y="13350"/>
                </a:moveTo>
                <a:lnTo>
                  <a:pt x="70589" y="22817"/>
                </a:lnTo>
                <a:lnTo>
                  <a:pt x="70589" y="32285"/>
                </a:lnTo>
                <a:lnTo>
                  <a:pt x="71580" y="32285"/>
                </a:lnTo>
                <a:lnTo>
                  <a:pt x="71580" y="22817"/>
                </a:lnTo>
                <a:lnTo>
                  <a:pt x="71580" y="13350"/>
                </a:lnTo>
                <a:close/>
                <a:moveTo>
                  <a:pt x="124106" y="13192"/>
                </a:moveTo>
                <a:lnTo>
                  <a:pt x="124106" y="22817"/>
                </a:lnTo>
                <a:lnTo>
                  <a:pt x="124106" y="32483"/>
                </a:lnTo>
                <a:lnTo>
                  <a:pt x="125096" y="32483"/>
                </a:lnTo>
                <a:lnTo>
                  <a:pt x="125096" y="22817"/>
                </a:lnTo>
                <a:lnTo>
                  <a:pt x="125096" y="13192"/>
                </a:lnTo>
                <a:close/>
                <a:moveTo>
                  <a:pt x="51338" y="13033"/>
                </a:moveTo>
                <a:lnTo>
                  <a:pt x="51338" y="22817"/>
                </a:lnTo>
                <a:lnTo>
                  <a:pt x="51338" y="32641"/>
                </a:lnTo>
                <a:lnTo>
                  <a:pt x="52328" y="32641"/>
                </a:lnTo>
                <a:lnTo>
                  <a:pt x="52328" y="22817"/>
                </a:lnTo>
                <a:lnTo>
                  <a:pt x="52328" y="13033"/>
                </a:lnTo>
                <a:close/>
                <a:moveTo>
                  <a:pt x="6457" y="12994"/>
                </a:moveTo>
                <a:lnTo>
                  <a:pt x="6457" y="22857"/>
                </a:lnTo>
                <a:lnTo>
                  <a:pt x="6457" y="32681"/>
                </a:lnTo>
                <a:lnTo>
                  <a:pt x="7447" y="32681"/>
                </a:lnTo>
                <a:lnTo>
                  <a:pt x="7408" y="22857"/>
                </a:lnTo>
                <a:lnTo>
                  <a:pt x="7447" y="22857"/>
                </a:lnTo>
                <a:lnTo>
                  <a:pt x="7447" y="12994"/>
                </a:lnTo>
                <a:close/>
                <a:moveTo>
                  <a:pt x="158331" y="12122"/>
                </a:moveTo>
                <a:lnTo>
                  <a:pt x="158331" y="22817"/>
                </a:lnTo>
                <a:lnTo>
                  <a:pt x="158331" y="33552"/>
                </a:lnTo>
                <a:lnTo>
                  <a:pt x="159321" y="33552"/>
                </a:lnTo>
                <a:lnTo>
                  <a:pt x="159321" y="22817"/>
                </a:lnTo>
                <a:lnTo>
                  <a:pt x="159321" y="12122"/>
                </a:lnTo>
                <a:close/>
                <a:moveTo>
                  <a:pt x="164748" y="11884"/>
                </a:moveTo>
                <a:lnTo>
                  <a:pt x="164748" y="22817"/>
                </a:lnTo>
                <a:lnTo>
                  <a:pt x="164748" y="33790"/>
                </a:lnTo>
                <a:lnTo>
                  <a:pt x="165738" y="33790"/>
                </a:lnTo>
                <a:lnTo>
                  <a:pt x="165738" y="22817"/>
                </a:lnTo>
                <a:lnTo>
                  <a:pt x="165738" y="11884"/>
                </a:lnTo>
                <a:close/>
                <a:moveTo>
                  <a:pt x="62033" y="11647"/>
                </a:moveTo>
                <a:lnTo>
                  <a:pt x="62033" y="22817"/>
                </a:lnTo>
                <a:lnTo>
                  <a:pt x="62033" y="34028"/>
                </a:lnTo>
                <a:lnTo>
                  <a:pt x="63023" y="34028"/>
                </a:lnTo>
                <a:lnTo>
                  <a:pt x="63023" y="22817"/>
                </a:lnTo>
                <a:lnTo>
                  <a:pt x="63023" y="11647"/>
                </a:lnTo>
                <a:close/>
                <a:moveTo>
                  <a:pt x="21430" y="11528"/>
                </a:moveTo>
                <a:lnTo>
                  <a:pt x="21430" y="22817"/>
                </a:lnTo>
                <a:lnTo>
                  <a:pt x="21391" y="22817"/>
                </a:lnTo>
                <a:lnTo>
                  <a:pt x="21391" y="34147"/>
                </a:lnTo>
                <a:lnTo>
                  <a:pt x="22381" y="34147"/>
                </a:lnTo>
                <a:lnTo>
                  <a:pt x="22381" y="22857"/>
                </a:lnTo>
                <a:lnTo>
                  <a:pt x="22421" y="22857"/>
                </a:lnTo>
                <a:lnTo>
                  <a:pt x="22421" y="11528"/>
                </a:lnTo>
                <a:close/>
                <a:moveTo>
                  <a:pt x="100576" y="11568"/>
                </a:moveTo>
                <a:lnTo>
                  <a:pt x="100576" y="22817"/>
                </a:lnTo>
                <a:lnTo>
                  <a:pt x="100576" y="34147"/>
                </a:lnTo>
                <a:lnTo>
                  <a:pt x="101566" y="34147"/>
                </a:lnTo>
                <a:lnTo>
                  <a:pt x="101566" y="22817"/>
                </a:lnTo>
                <a:lnTo>
                  <a:pt x="101566" y="11568"/>
                </a:lnTo>
                <a:close/>
                <a:moveTo>
                  <a:pt x="149774" y="10894"/>
                </a:moveTo>
                <a:lnTo>
                  <a:pt x="149774" y="22817"/>
                </a:lnTo>
                <a:lnTo>
                  <a:pt x="149774" y="34780"/>
                </a:lnTo>
                <a:lnTo>
                  <a:pt x="150765" y="34780"/>
                </a:lnTo>
                <a:lnTo>
                  <a:pt x="150765" y="22817"/>
                </a:lnTo>
                <a:lnTo>
                  <a:pt x="150765" y="10894"/>
                </a:lnTo>
                <a:close/>
                <a:moveTo>
                  <a:pt x="15013" y="10656"/>
                </a:moveTo>
                <a:lnTo>
                  <a:pt x="15013" y="22817"/>
                </a:lnTo>
                <a:lnTo>
                  <a:pt x="14973" y="22817"/>
                </a:lnTo>
                <a:lnTo>
                  <a:pt x="14973" y="35018"/>
                </a:lnTo>
                <a:lnTo>
                  <a:pt x="15964" y="35018"/>
                </a:lnTo>
                <a:lnTo>
                  <a:pt x="15964" y="22857"/>
                </a:lnTo>
                <a:lnTo>
                  <a:pt x="16003" y="22857"/>
                </a:lnTo>
                <a:lnTo>
                  <a:pt x="16003" y="10656"/>
                </a:lnTo>
                <a:close/>
                <a:moveTo>
                  <a:pt x="4278" y="10419"/>
                </a:moveTo>
                <a:lnTo>
                  <a:pt x="4278" y="22857"/>
                </a:lnTo>
                <a:lnTo>
                  <a:pt x="4278" y="35256"/>
                </a:lnTo>
                <a:lnTo>
                  <a:pt x="5268" y="35256"/>
                </a:lnTo>
                <a:lnTo>
                  <a:pt x="5268" y="22857"/>
                </a:lnTo>
                <a:lnTo>
                  <a:pt x="5268" y="10419"/>
                </a:lnTo>
                <a:close/>
                <a:moveTo>
                  <a:pt x="126245" y="10300"/>
                </a:moveTo>
                <a:lnTo>
                  <a:pt x="126245" y="22817"/>
                </a:lnTo>
                <a:lnTo>
                  <a:pt x="126245" y="35375"/>
                </a:lnTo>
                <a:lnTo>
                  <a:pt x="127235" y="35375"/>
                </a:lnTo>
                <a:lnTo>
                  <a:pt x="127235" y="22817"/>
                </a:lnTo>
                <a:lnTo>
                  <a:pt x="127235" y="10300"/>
                </a:lnTo>
                <a:close/>
                <a:moveTo>
                  <a:pt x="111271" y="9904"/>
                </a:moveTo>
                <a:lnTo>
                  <a:pt x="111271" y="22817"/>
                </a:lnTo>
                <a:lnTo>
                  <a:pt x="111271" y="35771"/>
                </a:lnTo>
                <a:lnTo>
                  <a:pt x="112262" y="35771"/>
                </a:lnTo>
                <a:lnTo>
                  <a:pt x="112262" y="22817"/>
                </a:lnTo>
                <a:lnTo>
                  <a:pt x="112262" y="9904"/>
                </a:lnTo>
                <a:close/>
                <a:moveTo>
                  <a:pt x="12874" y="9785"/>
                </a:moveTo>
                <a:lnTo>
                  <a:pt x="12874" y="22817"/>
                </a:lnTo>
                <a:lnTo>
                  <a:pt x="12834" y="22817"/>
                </a:lnTo>
                <a:lnTo>
                  <a:pt x="12834" y="35890"/>
                </a:lnTo>
                <a:lnTo>
                  <a:pt x="13825" y="35890"/>
                </a:lnTo>
                <a:lnTo>
                  <a:pt x="13825" y="22857"/>
                </a:lnTo>
                <a:lnTo>
                  <a:pt x="13864" y="22857"/>
                </a:lnTo>
                <a:lnTo>
                  <a:pt x="13864" y="9785"/>
                </a:lnTo>
                <a:close/>
                <a:moveTo>
                  <a:pt x="113410" y="9666"/>
                </a:moveTo>
                <a:lnTo>
                  <a:pt x="113410" y="22817"/>
                </a:lnTo>
                <a:lnTo>
                  <a:pt x="113410" y="36008"/>
                </a:lnTo>
                <a:lnTo>
                  <a:pt x="114401" y="36008"/>
                </a:lnTo>
                <a:lnTo>
                  <a:pt x="114401" y="22817"/>
                </a:lnTo>
                <a:lnTo>
                  <a:pt x="114401" y="9666"/>
                </a:lnTo>
                <a:close/>
                <a:moveTo>
                  <a:pt x="130523" y="9587"/>
                </a:moveTo>
                <a:lnTo>
                  <a:pt x="130523" y="22817"/>
                </a:lnTo>
                <a:lnTo>
                  <a:pt x="130523" y="36127"/>
                </a:lnTo>
                <a:lnTo>
                  <a:pt x="131513" y="36127"/>
                </a:lnTo>
                <a:lnTo>
                  <a:pt x="131513" y="22817"/>
                </a:lnTo>
                <a:lnTo>
                  <a:pt x="131513" y="9587"/>
                </a:lnTo>
                <a:close/>
                <a:moveTo>
                  <a:pt x="156192" y="8993"/>
                </a:moveTo>
                <a:lnTo>
                  <a:pt x="156192" y="22817"/>
                </a:lnTo>
                <a:lnTo>
                  <a:pt x="156192" y="36682"/>
                </a:lnTo>
                <a:lnTo>
                  <a:pt x="157182" y="36682"/>
                </a:lnTo>
                <a:lnTo>
                  <a:pt x="157182" y="22817"/>
                </a:lnTo>
                <a:lnTo>
                  <a:pt x="157182" y="8993"/>
                </a:lnTo>
                <a:close/>
                <a:moveTo>
                  <a:pt x="166887" y="8834"/>
                </a:moveTo>
                <a:lnTo>
                  <a:pt x="166887" y="22817"/>
                </a:lnTo>
                <a:lnTo>
                  <a:pt x="166887" y="36840"/>
                </a:lnTo>
                <a:lnTo>
                  <a:pt x="167877" y="36840"/>
                </a:lnTo>
                <a:lnTo>
                  <a:pt x="167877" y="22817"/>
                </a:lnTo>
                <a:lnTo>
                  <a:pt x="167877" y="8834"/>
                </a:lnTo>
                <a:close/>
                <a:moveTo>
                  <a:pt x="145496" y="8399"/>
                </a:moveTo>
                <a:lnTo>
                  <a:pt x="145496" y="22817"/>
                </a:lnTo>
                <a:lnTo>
                  <a:pt x="145496" y="37236"/>
                </a:lnTo>
                <a:lnTo>
                  <a:pt x="146487" y="37236"/>
                </a:lnTo>
                <a:lnTo>
                  <a:pt x="146487" y="22817"/>
                </a:lnTo>
                <a:lnTo>
                  <a:pt x="146487" y="8399"/>
                </a:lnTo>
                <a:close/>
                <a:moveTo>
                  <a:pt x="10735" y="7567"/>
                </a:moveTo>
                <a:lnTo>
                  <a:pt x="10735" y="22817"/>
                </a:lnTo>
                <a:lnTo>
                  <a:pt x="10695" y="22817"/>
                </a:lnTo>
                <a:lnTo>
                  <a:pt x="10695" y="38108"/>
                </a:lnTo>
                <a:lnTo>
                  <a:pt x="11686" y="38108"/>
                </a:lnTo>
                <a:lnTo>
                  <a:pt x="11686" y="22857"/>
                </a:lnTo>
                <a:lnTo>
                  <a:pt x="11725" y="22857"/>
                </a:lnTo>
                <a:lnTo>
                  <a:pt x="11725" y="7567"/>
                </a:lnTo>
                <a:close/>
                <a:moveTo>
                  <a:pt x="98437" y="6854"/>
                </a:moveTo>
                <a:lnTo>
                  <a:pt x="98437" y="22817"/>
                </a:lnTo>
                <a:lnTo>
                  <a:pt x="98437" y="38821"/>
                </a:lnTo>
                <a:lnTo>
                  <a:pt x="99427" y="38821"/>
                </a:lnTo>
                <a:lnTo>
                  <a:pt x="99427" y="22817"/>
                </a:lnTo>
                <a:lnTo>
                  <a:pt x="99427" y="6854"/>
                </a:lnTo>
                <a:close/>
                <a:moveTo>
                  <a:pt x="132662" y="6616"/>
                </a:moveTo>
                <a:lnTo>
                  <a:pt x="132662" y="22817"/>
                </a:lnTo>
                <a:lnTo>
                  <a:pt x="132662" y="39098"/>
                </a:lnTo>
                <a:lnTo>
                  <a:pt x="133652" y="39098"/>
                </a:lnTo>
                <a:lnTo>
                  <a:pt x="133652" y="22817"/>
                </a:lnTo>
                <a:lnTo>
                  <a:pt x="133652" y="6616"/>
                </a:lnTo>
                <a:close/>
                <a:moveTo>
                  <a:pt x="121967" y="6537"/>
                </a:moveTo>
                <a:lnTo>
                  <a:pt x="121967" y="22817"/>
                </a:lnTo>
                <a:lnTo>
                  <a:pt x="121967" y="39138"/>
                </a:lnTo>
                <a:lnTo>
                  <a:pt x="122957" y="39138"/>
                </a:lnTo>
                <a:lnTo>
                  <a:pt x="122957" y="22817"/>
                </a:lnTo>
                <a:lnTo>
                  <a:pt x="122957" y="6537"/>
                </a:lnTo>
                <a:close/>
                <a:moveTo>
                  <a:pt x="49238" y="6061"/>
                </a:moveTo>
                <a:lnTo>
                  <a:pt x="49238" y="22817"/>
                </a:lnTo>
                <a:lnTo>
                  <a:pt x="49199" y="22817"/>
                </a:lnTo>
                <a:lnTo>
                  <a:pt x="49199" y="39613"/>
                </a:lnTo>
                <a:lnTo>
                  <a:pt x="50189" y="39613"/>
                </a:lnTo>
                <a:lnTo>
                  <a:pt x="50189" y="22857"/>
                </a:lnTo>
                <a:lnTo>
                  <a:pt x="50229" y="22857"/>
                </a:lnTo>
                <a:lnTo>
                  <a:pt x="50229" y="6061"/>
                </a:lnTo>
                <a:close/>
                <a:moveTo>
                  <a:pt x="2139" y="5705"/>
                </a:moveTo>
                <a:lnTo>
                  <a:pt x="2139" y="22857"/>
                </a:lnTo>
                <a:lnTo>
                  <a:pt x="2139" y="39970"/>
                </a:lnTo>
                <a:lnTo>
                  <a:pt x="3129" y="39970"/>
                </a:lnTo>
                <a:lnTo>
                  <a:pt x="3129" y="22857"/>
                </a:lnTo>
                <a:lnTo>
                  <a:pt x="3129" y="5705"/>
                </a:lnTo>
                <a:close/>
                <a:moveTo>
                  <a:pt x="169026" y="5071"/>
                </a:moveTo>
                <a:lnTo>
                  <a:pt x="169026" y="22817"/>
                </a:lnTo>
                <a:lnTo>
                  <a:pt x="169026" y="40603"/>
                </a:lnTo>
                <a:lnTo>
                  <a:pt x="170016" y="40603"/>
                </a:lnTo>
                <a:lnTo>
                  <a:pt x="170016" y="22817"/>
                </a:lnTo>
                <a:lnTo>
                  <a:pt x="170016" y="5071"/>
                </a:lnTo>
                <a:close/>
                <a:moveTo>
                  <a:pt x="147635" y="3289"/>
                </a:moveTo>
                <a:lnTo>
                  <a:pt x="147635" y="22817"/>
                </a:lnTo>
                <a:lnTo>
                  <a:pt x="147635" y="42386"/>
                </a:lnTo>
                <a:lnTo>
                  <a:pt x="148626" y="42386"/>
                </a:lnTo>
                <a:lnTo>
                  <a:pt x="148626" y="22817"/>
                </a:lnTo>
                <a:lnTo>
                  <a:pt x="148626" y="3289"/>
                </a:lnTo>
                <a:close/>
                <a:moveTo>
                  <a:pt x="173304" y="3011"/>
                </a:moveTo>
                <a:lnTo>
                  <a:pt x="173304" y="22817"/>
                </a:lnTo>
                <a:lnTo>
                  <a:pt x="173304" y="42624"/>
                </a:lnTo>
                <a:lnTo>
                  <a:pt x="174295" y="42624"/>
                </a:lnTo>
                <a:lnTo>
                  <a:pt x="174295" y="22817"/>
                </a:lnTo>
                <a:lnTo>
                  <a:pt x="174295" y="3011"/>
                </a:lnTo>
                <a:close/>
                <a:moveTo>
                  <a:pt x="0" y="22857"/>
                </a:moveTo>
                <a:lnTo>
                  <a:pt x="0" y="45674"/>
                </a:lnTo>
                <a:lnTo>
                  <a:pt x="990" y="45674"/>
                </a:lnTo>
                <a:lnTo>
                  <a:pt x="990" y="22857"/>
                </a:lnTo>
                <a:close/>
                <a:moveTo>
                  <a:pt x="171165" y="1"/>
                </a:moveTo>
                <a:lnTo>
                  <a:pt x="171165" y="22817"/>
                </a:lnTo>
                <a:lnTo>
                  <a:pt x="171165" y="45674"/>
                </a:lnTo>
                <a:lnTo>
                  <a:pt x="172155" y="45674"/>
                </a:lnTo>
                <a:lnTo>
                  <a:pt x="172155" y="22817"/>
                </a:lnTo>
                <a:lnTo>
                  <a:pt x="172155" y="1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Google Shape;453;p48"/>
          <p:cNvSpPr txBox="1"/>
          <p:nvPr>
            <p:ph idx="1" type="subTitle"/>
          </p:nvPr>
        </p:nvSpPr>
        <p:spPr>
          <a:xfrm flipH="1">
            <a:off x="5572125" y="2683250"/>
            <a:ext cx="2836200" cy="129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lvl="1" algn="r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lvl="2" algn="r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lvl="3" algn="r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lvl="4" algn="r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lvl="5" algn="r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lvl="6" algn="r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lvl="7" algn="r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lvl="8" algn="r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454" name="Google Shape;454;p48"/>
          <p:cNvSpPr txBox="1"/>
          <p:nvPr>
            <p:ph type="title"/>
          </p:nvPr>
        </p:nvSpPr>
        <p:spPr>
          <a:xfrm flipH="1">
            <a:off x="5572125" y="992600"/>
            <a:ext cx="2836200" cy="105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455" name="Google Shape;455;p48"/>
          <p:cNvSpPr/>
          <p:nvPr/>
        </p:nvSpPr>
        <p:spPr>
          <a:xfrm>
            <a:off x="842300" y="514900"/>
            <a:ext cx="3512148" cy="3969926"/>
          </a:xfrm>
          <a:custGeom>
            <a:rect b="b" l="l" r="r" t="t"/>
            <a:pathLst>
              <a:path extrusionOk="0" h="56317" w="49823">
                <a:moveTo>
                  <a:pt x="45387" y="110"/>
                </a:moveTo>
                <a:cubicBezTo>
                  <a:pt x="45817" y="120"/>
                  <a:pt x="46236" y="190"/>
                  <a:pt x="46656" y="320"/>
                </a:cubicBezTo>
                <a:cubicBezTo>
                  <a:pt x="47685" y="640"/>
                  <a:pt x="48334" y="1249"/>
                  <a:pt x="48584" y="2109"/>
                </a:cubicBezTo>
                <a:cubicBezTo>
                  <a:pt x="49593" y="5555"/>
                  <a:pt x="44018" y="12599"/>
                  <a:pt x="40901" y="16345"/>
                </a:cubicBezTo>
                <a:cubicBezTo>
                  <a:pt x="44088" y="12479"/>
                  <a:pt x="48984" y="6155"/>
                  <a:pt x="48024" y="2858"/>
                </a:cubicBezTo>
                <a:cubicBezTo>
                  <a:pt x="47775" y="1979"/>
                  <a:pt x="47115" y="1369"/>
                  <a:pt x="46076" y="1040"/>
                </a:cubicBezTo>
                <a:cubicBezTo>
                  <a:pt x="45657" y="910"/>
                  <a:pt x="45217" y="830"/>
                  <a:pt x="44778" y="830"/>
                </a:cubicBezTo>
                <a:cubicBezTo>
                  <a:pt x="42680" y="830"/>
                  <a:pt x="41081" y="2588"/>
                  <a:pt x="39672" y="4147"/>
                </a:cubicBezTo>
                <a:cubicBezTo>
                  <a:pt x="39153" y="4746"/>
                  <a:pt x="38604" y="5305"/>
                  <a:pt x="38014" y="5835"/>
                </a:cubicBezTo>
                <a:cubicBezTo>
                  <a:pt x="37325" y="6434"/>
                  <a:pt x="36645" y="7094"/>
                  <a:pt x="35976" y="7733"/>
                </a:cubicBezTo>
                <a:cubicBezTo>
                  <a:pt x="34817" y="8862"/>
                  <a:pt x="33618" y="10031"/>
                  <a:pt x="32280" y="10880"/>
                </a:cubicBezTo>
                <a:cubicBezTo>
                  <a:pt x="28064" y="13568"/>
                  <a:pt x="23448" y="15526"/>
                  <a:pt x="18922" y="16535"/>
                </a:cubicBezTo>
                <a:cubicBezTo>
                  <a:pt x="18573" y="16615"/>
                  <a:pt x="18233" y="16695"/>
                  <a:pt x="17893" y="16775"/>
                </a:cubicBezTo>
                <a:cubicBezTo>
                  <a:pt x="16165" y="17184"/>
                  <a:pt x="14377" y="17604"/>
                  <a:pt x="12588" y="17604"/>
                </a:cubicBezTo>
                <a:cubicBezTo>
                  <a:pt x="12409" y="17604"/>
                  <a:pt x="12229" y="17604"/>
                  <a:pt x="12049" y="17594"/>
                </a:cubicBezTo>
                <a:cubicBezTo>
                  <a:pt x="11280" y="17534"/>
                  <a:pt x="10520" y="17354"/>
                  <a:pt x="9801" y="17064"/>
                </a:cubicBezTo>
                <a:lnTo>
                  <a:pt x="9801" y="17064"/>
                </a:lnTo>
                <a:cubicBezTo>
                  <a:pt x="10401" y="17274"/>
                  <a:pt x="11030" y="17404"/>
                  <a:pt x="11659" y="17444"/>
                </a:cubicBezTo>
                <a:cubicBezTo>
                  <a:pt x="11849" y="17454"/>
                  <a:pt x="12059" y="17464"/>
                  <a:pt x="12259" y="17464"/>
                </a:cubicBezTo>
                <a:cubicBezTo>
                  <a:pt x="14067" y="17464"/>
                  <a:pt x="15865" y="17044"/>
                  <a:pt x="17614" y="16635"/>
                </a:cubicBezTo>
                <a:cubicBezTo>
                  <a:pt x="17983" y="16555"/>
                  <a:pt x="18343" y="16465"/>
                  <a:pt x="18703" y="16385"/>
                </a:cubicBezTo>
                <a:cubicBezTo>
                  <a:pt x="23388" y="15346"/>
                  <a:pt x="28164" y="13338"/>
                  <a:pt x="32509" y="10560"/>
                </a:cubicBezTo>
                <a:cubicBezTo>
                  <a:pt x="33928" y="9661"/>
                  <a:pt x="35197" y="8423"/>
                  <a:pt x="36426" y="7224"/>
                </a:cubicBezTo>
                <a:cubicBezTo>
                  <a:pt x="37065" y="6604"/>
                  <a:pt x="37724" y="5955"/>
                  <a:pt x="38394" y="5375"/>
                </a:cubicBezTo>
                <a:cubicBezTo>
                  <a:pt x="38993" y="4826"/>
                  <a:pt x="39553" y="4236"/>
                  <a:pt x="40082" y="3627"/>
                </a:cubicBezTo>
                <a:cubicBezTo>
                  <a:pt x="41551" y="1979"/>
                  <a:pt x="43219" y="110"/>
                  <a:pt x="45387" y="110"/>
                </a:cubicBezTo>
                <a:close/>
                <a:moveTo>
                  <a:pt x="44788" y="970"/>
                </a:moveTo>
                <a:cubicBezTo>
                  <a:pt x="45207" y="970"/>
                  <a:pt x="45637" y="1040"/>
                  <a:pt x="46036" y="1179"/>
                </a:cubicBezTo>
                <a:cubicBezTo>
                  <a:pt x="47035" y="1489"/>
                  <a:pt x="47655" y="2079"/>
                  <a:pt x="47905" y="2908"/>
                </a:cubicBezTo>
                <a:cubicBezTo>
                  <a:pt x="48874" y="6225"/>
                  <a:pt x="43749" y="12738"/>
                  <a:pt x="40582" y="16555"/>
                </a:cubicBezTo>
                <a:cubicBezTo>
                  <a:pt x="43649" y="12808"/>
                  <a:pt x="48244" y="6804"/>
                  <a:pt x="47335" y="3647"/>
                </a:cubicBezTo>
                <a:lnTo>
                  <a:pt x="47335" y="3647"/>
                </a:lnTo>
                <a:lnTo>
                  <a:pt x="47335" y="3657"/>
                </a:lnTo>
                <a:cubicBezTo>
                  <a:pt x="47085" y="2818"/>
                  <a:pt x="46466" y="2218"/>
                  <a:pt x="45467" y="1899"/>
                </a:cubicBezTo>
                <a:cubicBezTo>
                  <a:pt x="45047" y="1759"/>
                  <a:pt x="44618" y="1689"/>
                  <a:pt x="44188" y="1689"/>
                </a:cubicBezTo>
                <a:cubicBezTo>
                  <a:pt x="42200" y="1689"/>
                  <a:pt x="40761" y="3257"/>
                  <a:pt x="39363" y="4776"/>
                </a:cubicBezTo>
                <a:cubicBezTo>
                  <a:pt x="38853" y="5355"/>
                  <a:pt x="38304" y="5905"/>
                  <a:pt x="37724" y="6414"/>
                </a:cubicBezTo>
                <a:cubicBezTo>
                  <a:pt x="37005" y="7014"/>
                  <a:pt x="36306" y="7693"/>
                  <a:pt x="35626" y="8343"/>
                </a:cubicBezTo>
                <a:cubicBezTo>
                  <a:pt x="34527" y="9412"/>
                  <a:pt x="33389" y="10520"/>
                  <a:pt x="32120" y="11330"/>
                </a:cubicBezTo>
                <a:cubicBezTo>
                  <a:pt x="28074" y="13917"/>
                  <a:pt x="23588" y="15815"/>
                  <a:pt x="19172" y="16824"/>
                </a:cubicBezTo>
                <a:cubicBezTo>
                  <a:pt x="18822" y="16904"/>
                  <a:pt x="18463" y="16984"/>
                  <a:pt x="18113" y="17074"/>
                </a:cubicBezTo>
                <a:cubicBezTo>
                  <a:pt x="16425" y="17474"/>
                  <a:pt x="14676" y="17893"/>
                  <a:pt x="12928" y="17893"/>
                </a:cubicBezTo>
                <a:cubicBezTo>
                  <a:pt x="12768" y="17893"/>
                  <a:pt x="12598" y="17893"/>
                  <a:pt x="12449" y="17883"/>
                </a:cubicBezTo>
                <a:cubicBezTo>
                  <a:pt x="11649" y="17824"/>
                  <a:pt x="10870" y="17634"/>
                  <a:pt x="10141" y="17324"/>
                </a:cubicBezTo>
                <a:lnTo>
                  <a:pt x="10141" y="17324"/>
                </a:lnTo>
                <a:cubicBezTo>
                  <a:pt x="10760" y="17554"/>
                  <a:pt x="11400" y="17684"/>
                  <a:pt x="12049" y="17734"/>
                </a:cubicBezTo>
                <a:cubicBezTo>
                  <a:pt x="12229" y="17734"/>
                  <a:pt x="12419" y="17744"/>
                  <a:pt x="12598" y="17744"/>
                </a:cubicBezTo>
                <a:cubicBezTo>
                  <a:pt x="14397" y="17744"/>
                  <a:pt x="16185" y="17314"/>
                  <a:pt x="17923" y="16904"/>
                </a:cubicBezTo>
                <a:cubicBezTo>
                  <a:pt x="18273" y="16824"/>
                  <a:pt x="18613" y="16745"/>
                  <a:pt x="18952" y="16675"/>
                </a:cubicBezTo>
                <a:cubicBezTo>
                  <a:pt x="23488" y="15656"/>
                  <a:pt x="28124" y="13697"/>
                  <a:pt x="32350" y="11000"/>
                </a:cubicBezTo>
                <a:cubicBezTo>
                  <a:pt x="33698" y="10141"/>
                  <a:pt x="34897" y="8972"/>
                  <a:pt x="36066" y="7843"/>
                </a:cubicBezTo>
                <a:cubicBezTo>
                  <a:pt x="36725" y="7204"/>
                  <a:pt x="37405" y="6534"/>
                  <a:pt x="38104" y="5945"/>
                </a:cubicBezTo>
                <a:cubicBezTo>
                  <a:pt x="38693" y="5415"/>
                  <a:pt x="39253" y="4846"/>
                  <a:pt x="39772" y="4246"/>
                </a:cubicBezTo>
                <a:cubicBezTo>
                  <a:pt x="41231" y="2638"/>
                  <a:pt x="42740" y="970"/>
                  <a:pt x="44788" y="970"/>
                </a:cubicBezTo>
                <a:close/>
                <a:moveTo>
                  <a:pt x="43579" y="2638"/>
                </a:moveTo>
                <a:cubicBezTo>
                  <a:pt x="43998" y="2638"/>
                  <a:pt x="44408" y="2708"/>
                  <a:pt x="44808" y="2838"/>
                </a:cubicBezTo>
                <a:cubicBezTo>
                  <a:pt x="45727" y="3148"/>
                  <a:pt x="46306" y="3687"/>
                  <a:pt x="46536" y="4466"/>
                </a:cubicBezTo>
                <a:cubicBezTo>
                  <a:pt x="47505" y="7833"/>
                  <a:pt x="41770" y="14726"/>
                  <a:pt x="39013" y="18043"/>
                </a:cubicBezTo>
                <a:cubicBezTo>
                  <a:pt x="39009" y="18048"/>
                  <a:pt x="39005" y="18053"/>
                  <a:pt x="39001" y="18057"/>
                </a:cubicBezTo>
                <a:lnTo>
                  <a:pt x="39001" y="18057"/>
                </a:lnTo>
                <a:cubicBezTo>
                  <a:pt x="41746" y="14741"/>
                  <a:pt x="46884" y="8411"/>
                  <a:pt x="45966" y="5226"/>
                </a:cubicBezTo>
                <a:cubicBezTo>
                  <a:pt x="45737" y="4436"/>
                  <a:pt x="45157" y="3887"/>
                  <a:pt x="44228" y="3577"/>
                </a:cubicBezTo>
                <a:cubicBezTo>
                  <a:pt x="43829" y="3437"/>
                  <a:pt x="43399" y="3367"/>
                  <a:pt x="42979" y="3367"/>
                </a:cubicBezTo>
                <a:cubicBezTo>
                  <a:pt x="41221" y="3367"/>
                  <a:pt x="39952" y="4696"/>
                  <a:pt x="38723" y="5995"/>
                </a:cubicBezTo>
                <a:cubicBezTo>
                  <a:pt x="38224" y="6544"/>
                  <a:pt x="37684" y="7054"/>
                  <a:pt x="37125" y="7533"/>
                </a:cubicBezTo>
                <a:cubicBezTo>
                  <a:pt x="36376" y="8123"/>
                  <a:pt x="35646" y="8822"/>
                  <a:pt x="34947" y="9501"/>
                </a:cubicBezTo>
                <a:cubicBezTo>
                  <a:pt x="33958" y="10461"/>
                  <a:pt x="32929" y="11450"/>
                  <a:pt x="31800" y="12179"/>
                </a:cubicBezTo>
                <a:cubicBezTo>
                  <a:pt x="28024" y="14587"/>
                  <a:pt x="23828" y="16385"/>
                  <a:pt x="19662" y="17364"/>
                </a:cubicBezTo>
                <a:cubicBezTo>
                  <a:pt x="19312" y="17444"/>
                  <a:pt x="18952" y="17534"/>
                  <a:pt x="18593" y="17614"/>
                </a:cubicBezTo>
                <a:cubicBezTo>
                  <a:pt x="16974" y="18013"/>
                  <a:pt x="15306" y="18433"/>
                  <a:pt x="13627" y="18433"/>
                </a:cubicBezTo>
                <a:cubicBezTo>
                  <a:pt x="13488" y="18433"/>
                  <a:pt x="13348" y="18433"/>
                  <a:pt x="13218" y="18423"/>
                </a:cubicBezTo>
                <a:cubicBezTo>
                  <a:pt x="12339" y="18383"/>
                  <a:pt x="11529" y="18123"/>
                  <a:pt x="10750" y="17804"/>
                </a:cubicBezTo>
                <a:lnTo>
                  <a:pt x="10750" y="17804"/>
                </a:lnTo>
                <a:cubicBezTo>
                  <a:pt x="11420" y="18063"/>
                  <a:pt x="12109" y="18223"/>
                  <a:pt x="12818" y="18263"/>
                </a:cubicBezTo>
                <a:cubicBezTo>
                  <a:pt x="12978" y="18273"/>
                  <a:pt x="13128" y="18273"/>
                  <a:pt x="13288" y="18273"/>
                </a:cubicBezTo>
                <a:cubicBezTo>
                  <a:pt x="15006" y="18273"/>
                  <a:pt x="16714" y="17853"/>
                  <a:pt x="18373" y="17454"/>
                </a:cubicBezTo>
                <a:cubicBezTo>
                  <a:pt x="18733" y="17364"/>
                  <a:pt x="19082" y="17284"/>
                  <a:pt x="19442" y="17204"/>
                </a:cubicBezTo>
                <a:cubicBezTo>
                  <a:pt x="23748" y="16205"/>
                  <a:pt x="28094" y="14357"/>
                  <a:pt x="32020" y="11849"/>
                </a:cubicBezTo>
                <a:cubicBezTo>
                  <a:pt x="33229" y="11070"/>
                  <a:pt x="34308" y="10021"/>
                  <a:pt x="35367" y="9012"/>
                </a:cubicBezTo>
                <a:cubicBezTo>
                  <a:pt x="36046" y="8343"/>
                  <a:pt x="36765" y="7653"/>
                  <a:pt x="37485" y="7064"/>
                </a:cubicBezTo>
                <a:cubicBezTo>
                  <a:pt x="38064" y="6564"/>
                  <a:pt x="38614" y="6025"/>
                  <a:pt x="39123" y="5455"/>
                </a:cubicBezTo>
                <a:cubicBezTo>
                  <a:pt x="40422" y="4067"/>
                  <a:pt x="41760" y="2638"/>
                  <a:pt x="43579" y="2638"/>
                </a:cubicBezTo>
                <a:close/>
                <a:moveTo>
                  <a:pt x="39143" y="18453"/>
                </a:moveTo>
                <a:lnTo>
                  <a:pt x="39143" y="18453"/>
                </a:lnTo>
                <a:cubicBezTo>
                  <a:pt x="39073" y="18553"/>
                  <a:pt x="39003" y="18643"/>
                  <a:pt x="38943" y="18723"/>
                </a:cubicBezTo>
                <a:cubicBezTo>
                  <a:pt x="38813" y="18883"/>
                  <a:pt x="38693" y="19032"/>
                  <a:pt x="38564" y="19182"/>
                </a:cubicBezTo>
                <a:cubicBezTo>
                  <a:pt x="38594" y="19142"/>
                  <a:pt x="38623" y="19102"/>
                  <a:pt x="38653" y="19072"/>
                </a:cubicBezTo>
                <a:cubicBezTo>
                  <a:pt x="38783" y="18912"/>
                  <a:pt x="38943" y="18703"/>
                  <a:pt x="39143" y="18453"/>
                </a:cubicBezTo>
                <a:close/>
                <a:moveTo>
                  <a:pt x="38963" y="18493"/>
                </a:moveTo>
                <a:cubicBezTo>
                  <a:pt x="38803" y="18693"/>
                  <a:pt x="38663" y="18873"/>
                  <a:pt x="38564" y="19002"/>
                </a:cubicBezTo>
                <a:cubicBezTo>
                  <a:pt x="38427" y="19175"/>
                  <a:pt x="38299" y="19339"/>
                  <a:pt x="38164" y="19496"/>
                </a:cubicBezTo>
                <a:lnTo>
                  <a:pt x="38164" y="19496"/>
                </a:lnTo>
                <a:cubicBezTo>
                  <a:pt x="38201" y="19444"/>
                  <a:pt x="38240" y="19393"/>
                  <a:pt x="38284" y="19342"/>
                </a:cubicBezTo>
                <a:cubicBezTo>
                  <a:pt x="38434" y="19142"/>
                  <a:pt x="38663" y="18843"/>
                  <a:pt x="38963" y="18493"/>
                </a:cubicBezTo>
                <a:close/>
                <a:moveTo>
                  <a:pt x="44178" y="1789"/>
                </a:moveTo>
                <a:cubicBezTo>
                  <a:pt x="44598" y="1789"/>
                  <a:pt x="45017" y="1859"/>
                  <a:pt x="45417" y="1989"/>
                </a:cubicBezTo>
                <a:cubicBezTo>
                  <a:pt x="46376" y="2298"/>
                  <a:pt x="46985" y="2868"/>
                  <a:pt x="47215" y="3677"/>
                </a:cubicBezTo>
                <a:cubicBezTo>
                  <a:pt x="48234" y="7184"/>
                  <a:pt x="42250" y="14357"/>
                  <a:pt x="39383" y="17794"/>
                </a:cubicBezTo>
                <a:cubicBezTo>
                  <a:pt x="38843" y="18433"/>
                  <a:pt x="38414" y="18942"/>
                  <a:pt x="38184" y="19262"/>
                </a:cubicBezTo>
                <a:cubicBezTo>
                  <a:pt x="37994" y="19512"/>
                  <a:pt x="37804" y="19742"/>
                  <a:pt x="37614" y="19961"/>
                </a:cubicBezTo>
                <a:cubicBezTo>
                  <a:pt x="37704" y="19852"/>
                  <a:pt x="37804" y="19732"/>
                  <a:pt x="37894" y="19602"/>
                </a:cubicBezTo>
                <a:cubicBezTo>
                  <a:pt x="38124" y="19282"/>
                  <a:pt x="38554" y="18773"/>
                  <a:pt x="39103" y="18113"/>
                </a:cubicBezTo>
                <a:cubicBezTo>
                  <a:pt x="41870" y="14786"/>
                  <a:pt x="47635" y="7853"/>
                  <a:pt x="46646" y="4436"/>
                </a:cubicBezTo>
                <a:cubicBezTo>
                  <a:pt x="46416" y="3617"/>
                  <a:pt x="45807" y="3048"/>
                  <a:pt x="44838" y="2728"/>
                </a:cubicBezTo>
                <a:cubicBezTo>
                  <a:pt x="44428" y="2588"/>
                  <a:pt x="44008" y="2518"/>
                  <a:pt x="43579" y="2518"/>
                </a:cubicBezTo>
                <a:cubicBezTo>
                  <a:pt x="41711" y="2518"/>
                  <a:pt x="40352" y="3967"/>
                  <a:pt x="39043" y="5375"/>
                </a:cubicBezTo>
                <a:cubicBezTo>
                  <a:pt x="38534" y="5945"/>
                  <a:pt x="37994" y="6474"/>
                  <a:pt x="37415" y="6964"/>
                </a:cubicBezTo>
                <a:cubicBezTo>
                  <a:pt x="36685" y="7563"/>
                  <a:pt x="35966" y="8253"/>
                  <a:pt x="35277" y="8922"/>
                </a:cubicBezTo>
                <a:cubicBezTo>
                  <a:pt x="34238" y="9931"/>
                  <a:pt x="33159" y="10980"/>
                  <a:pt x="31960" y="11739"/>
                </a:cubicBezTo>
                <a:cubicBezTo>
                  <a:pt x="28044" y="14237"/>
                  <a:pt x="23708" y="16085"/>
                  <a:pt x="19412" y="17084"/>
                </a:cubicBezTo>
                <a:cubicBezTo>
                  <a:pt x="19062" y="17164"/>
                  <a:pt x="18703" y="17254"/>
                  <a:pt x="18343" y="17334"/>
                </a:cubicBezTo>
                <a:cubicBezTo>
                  <a:pt x="16695" y="17734"/>
                  <a:pt x="14986" y="18143"/>
                  <a:pt x="13288" y="18143"/>
                </a:cubicBezTo>
                <a:cubicBezTo>
                  <a:pt x="13128" y="18143"/>
                  <a:pt x="12978" y="18143"/>
                  <a:pt x="12828" y="18133"/>
                </a:cubicBezTo>
                <a:cubicBezTo>
                  <a:pt x="11959" y="18093"/>
                  <a:pt x="11160" y="17844"/>
                  <a:pt x="10391" y="17534"/>
                </a:cubicBezTo>
                <a:lnTo>
                  <a:pt x="10391" y="17534"/>
                </a:lnTo>
                <a:cubicBezTo>
                  <a:pt x="11050" y="17784"/>
                  <a:pt x="11729" y="17933"/>
                  <a:pt x="12429" y="17983"/>
                </a:cubicBezTo>
                <a:cubicBezTo>
                  <a:pt x="12598" y="17983"/>
                  <a:pt x="12758" y="17993"/>
                  <a:pt x="12928" y="17993"/>
                </a:cubicBezTo>
                <a:cubicBezTo>
                  <a:pt x="14686" y="17993"/>
                  <a:pt x="16435" y="17574"/>
                  <a:pt x="18133" y="17164"/>
                </a:cubicBezTo>
                <a:cubicBezTo>
                  <a:pt x="18493" y="17084"/>
                  <a:pt x="18842" y="16994"/>
                  <a:pt x="19192" y="16914"/>
                </a:cubicBezTo>
                <a:cubicBezTo>
                  <a:pt x="23628" y="15905"/>
                  <a:pt x="28114" y="14007"/>
                  <a:pt x="32180" y="11410"/>
                </a:cubicBezTo>
                <a:cubicBezTo>
                  <a:pt x="33458" y="10590"/>
                  <a:pt x="34597" y="9481"/>
                  <a:pt x="35706" y="8413"/>
                </a:cubicBezTo>
                <a:cubicBezTo>
                  <a:pt x="36386" y="7753"/>
                  <a:pt x="37075" y="7084"/>
                  <a:pt x="37794" y="6484"/>
                </a:cubicBezTo>
                <a:cubicBezTo>
                  <a:pt x="38374" y="5975"/>
                  <a:pt x="38933" y="5415"/>
                  <a:pt x="39443" y="4836"/>
                </a:cubicBezTo>
                <a:cubicBezTo>
                  <a:pt x="40821" y="3337"/>
                  <a:pt x="42250" y="1789"/>
                  <a:pt x="44178" y="1789"/>
                </a:cubicBezTo>
                <a:close/>
                <a:moveTo>
                  <a:pt x="38127" y="19115"/>
                </a:moveTo>
                <a:lnTo>
                  <a:pt x="38127" y="19115"/>
                </a:lnTo>
                <a:cubicBezTo>
                  <a:pt x="37996" y="19277"/>
                  <a:pt x="37887" y="19417"/>
                  <a:pt x="37804" y="19532"/>
                </a:cubicBezTo>
                <a:cubicBezTo>
                  <a:pt x="37604" y="19802"/>
                  <a:pt x="37395" y="20051"/>
                  <a:pt x="37205" y="20281"/>
                </a:cubicBezTo>
                <a:lnTo>
                  <a:pt x="37176" y="20315"/>
                </a:lnTo>
                <a:lnTo>
                  <a:pt x="37176" y="20315"/>
                </a:lnTo>
                <a:cubicBezTo>
                  <a:pt x="37294" y="20176"/>
                  <a:pt x="37405" y="20028"/>
                  <a:pt x="37525" y="19872"/>
                </a:cubicBezTo>
                <a:cubicBezTo>
                  <a:pt x="37661" y="19688"/>
                  <a:pt x="37868" y="19430"/>
                  <a:pt x="38127" y="19115"/>
                </a:cubicBezTo>
                <a:close/>
                <a:moveTo>
                  <a:pt x="30212" y="20521"/>
                </a:moveTo>
                <a:lnTo>
                  <a:pt x="30271" y="20561"/>
                </a:lnTo>
                <a:cubicBezTo>
                  <a:pt x="30521" y="20571"/>
                  <a:pt x="30681" y="20631"/>
                  <a:pt x="30751" y="20761"/>
                </a:cubicBezTo>
                <a:cubicBezTo>
                  <a:pt x="30781" y="20811"/>
                  <a:pt x="30791" y="20861"/>
                  <a:pt x="30791" y="20911"/>
                </a:cubicBezTo>
                <a:lnTo>
                  <a:pt x="30831" y="20941"/>
                </a:lnTo>
                <a:cubicBezTo>
                  <a:pt x="30831" y="20871"/>
                  <a:pt x="30811" y="20801"/>
                  <a:pt x="30781" y="20741"/>
                </a:cubicBezTo>
                <a:lnTo>
                  <a:pt x="30791" y="20731"/>
                </a:lnTo>
                <a:cubicBezTo>
                  <a:pt x="30711" y="20591"/>
                  <a:pt x="30531" y="20521"/>
                  <a:pt x="30242" y="20521"/>
                </a:cubicBezTo>
                <a:close/>
                <a:moveTo>
                  <a:pt x="30606" y="19950"/>
                </a:moveTo>
                <a:cubicBezTo>
                  <a:pt x="30585" y="19950"/>
                  <a:pt x="30563" y="19951"/>
                  <a:pt x="30541" y="19951"/>
                </a:cubicBezTo>
                <a:cubicBezTo>
                  <a:pt x="30252" y="19971"/>
                  <a:pt x="29972" y="20061"/>
                  <a:pt x="29742" y="20231"/>
                </a:cubicBezTo>
                <a:cubicBezTo>
                  <a:pt x="29752" y="20241"/>
                  <a:pt x="29772" y="20251"/>
                  <a:pt x="29782" y="20261"/>
                </a:cubicBezTo>
                <a:cubicBezTo>
                  <a:pt x="30002" y="20101"/>
                  <a:pt x="30262" y="20011"/>
                  <a:pt x="30541" y="19991"/>
                </a:cubicBezTo>
                <a:cubicBezTo>
                  <a:pt x="30563" y="19991"/>
                  <a:pt x="30584" y="19990"/>
                  <a:pt x="30604" y="19990"/>
                </a:cubicBezTo>
                <a:cubicBezTo>
                  <a:pt x="30866" y="19990"/>
                  <a:pt x="31027" y="20050"/>
                  <a:pt x="31101" y="20161"/>
                </a:cubicBezTo>
                <a:cubicBezTo>
                  <a:pt x="31221" y="20351"/>
                  <a:pt x="31091" y="20681"/>
                  <a:pt x="30931" y="21010"/>
                </a:cubicBezTo>
                <a:cubicBezTo>
                  <a:pt x="30941" y="21010"/>
                  <a:pt x="30951" y="21030"/>
                  <a:pt x="30961" y="21040"/>
                </a:cubicBezTo>
                <a:cubicBezTo>
                  <a:pt x="31141" y="20681"/>
                  <a:pt x="31261" y="20351"/>
                  <a:pt x="31141" y="20141"/>
                </a:cubicBezTo>
                <a:cubicBezTo>
                  <a:pt x="31057" y="20011"/>
                  <a:pt x="30879" y="19950"/>
                  <a:pt x="30606" y="19950"/>
                </a:cubicBezTo>
                <a:close/>
                <a:moveTo>
                  <a:pt x="31017" y="19374"/>
                </a:moveTo>
                <a:cubicBezTo>
                  <a:pt x="30959" y="19374"/>
                  <a:pt x="30898" y="19376"/>
                  <a:pt x="30831" y="19382"/>
                </a:cubicBezTo>
                <a:cubicBezTo>
                  <a:pt x="30341" y="19422"/>
                  <a:pt x="29922" y="19742"/>
                  <a:pt x="29522" y="20111"/>
                </a:cubicBezTo>
                <a:cubicBezTo>
                  <a:pt x="29542" y="20121"/>
                  <a:pt x="29552" y="20131"/>
                  <a:pt x="29572" y="20141"/>
                </a:cubicBezTo>
                <a:cubicBezTo>
                  <a:pt x="29952" y="19772"/>
                  <a:pt x="30361" y="19472"/>
                  <a:pt x="30841" y="19432"/>
                </a:cubicBezTo>
                <a:cubicBezTo>
                  <a:pt x="30913" y="19426"/>
                  <a:pt x="30978" y="19422"/>
                  <a:pt x="31038" y="19422"/>
                </a:cubicBezTo>
                <a:cubicBezTo>
                  <a:pt x="31260" y="19422"/>
                  <a:pt x="31397" y="19467"/>
                  <a:pt x="31460" y="19562"/>
                </a:cubicBezTo>
                <a:cubicBezTo>
                  <a:pt x="31570" y="19732"/>
                  <a:pt x="31460" y="20001"/>
                  <a:pt x="31340" y="20311"/>
                </a:cubicBezTo>
                <a:cubicBezTo>
                  <a:pt x="31211" y="20631"/>
                  <a:pt x="31091" y="20961"/>
                  <a:pt x="31181" y="21210"/>
                </a:cubicBezTo>
                <a:lnTo>
                  <a:pt x="31261" y="21270"/>
                </a:lnTo>
                <a:cubicBezTo>
                  <a:pt x="31111" y="21040"/>
                  <a:pt x="31251" y="20681"/>
                  <a:pt x="31380" y="20331"/>
                </a:cubicBezTo>
                <a:lnTo>
                  <a:pt x="31390" y="20321"/>
                </a:lnTo>
                <a:cubicBezTo>
                  <a:pt x="31510" y="20011"/>
                  <a:pt x="31630" y="19712"/>
                  <a:pt x="31500" y="19542"/>
                </a:cubicBezTo>
                <a:cubicBezTo>
                  <a:pt x="31427" y="19428"/>
                  <a:pt x="31268" y="19374"/>
                  <a:pt x="31017" y="19374"/>
                </a:cubicBezTo>
                <a:close/>
                <a:moveTo>
                  <a:pt x="31271" y="21270"/>
                </a:moveTo>
                <a:cubicBezTo>
                  <a:pt x="31271" y="21280"/>
                  <a:pt x="31271" y="21280"/>
                  <a:pt x="31271" y="21280"/>
                </a:cubicBezTo>
                <a:cubicBezTo>
                  <a:pt x="31281" y="21280"/>
                  <a:pt x="31291" y="21290"/>
                  <a:pt x="31301" y="21300"/>
                </a:cubicBezTo>
                <a:lnTo>
                  <a:pt x="31271" y="21270"/>
                </a:lnTo>
                <a:close/>
                <a:moveTo>
                  <a:pt x="31291" y="21300"/>
                </a:moveTo>
                <a:lnTo>
                  <a:pt x="31291" y="21300"/>
                </a:lnTo>
                <a:cubicBezTo>
                  <a:pt x="31350" y="21340"/>
                  <a:pt x="31400" y="21390"/>
                  <a:pt x="31460" y="21440"/>
                </a:cubicBezTo>
                <a:cubicBezTo>
                  <a:pt x="31410" y="21380"/>
                  <a:pt x="31360" y="21330"/>
                  <a:pt x="31291" y="21300"/>
                </a:cubicBezTo>
                <a:close/>
                <a:moveTo>
                  <a:pt x="31462" y="18795"/>
                </a:moveTo>
                <a:cubicBezTo>
                  <a:pt x="31369" y="18795"/>
                  <a:pt x="31262" y="18804"/>
                  <a:pt x="31141" y="18823"/>
                </a:cubicBezTo>
                <a:cubicBezTo>
                  <a:pt x="30471" y="18912"/>
                  <a:pt x="29932" y="19462"/>
                  <a:pt x="29402" y="19991"/>
                </a:cubicBezTo>
                <a:lnTo>
                  <a:pt x="29362" y="20031"/>
                </a:lnTo>
                <a:lnTo>
                  <a:pt x="29412" y="20051"/>
                </a:lnTo>
                <a:lnTo>
                  <a:pt x="29432" y="20021"/>
                </a:lnTo>
                <a:cubicBezTo>
                  <a:pt x="29952" y="19502"/>
                  <a:pt x="30491" y="18962"/>
                  <a:pt x="31151" y="18873"/>
                </a:cubicBezTo>
                <a:cubicBezTo>
                  <a:pt x="31277" y="18853"/>
                  <a:pt x="31386" y="18843"/>
                  <a:pt x="31478" y="18843"/>
                </a:cubicBezTo>
                <a:cubicBezTo>
                  <a:pt x="31662" y="18843"/>
                  <a:pt x="31780" y="18883"/>
                  <a:pt x="31840" y="18962"/>
                </a:cubicBezTo>
                <a:cubicBezTo>
                  <a:pt x="31930" y="19072"/>
                  <a:pt x="31870" y="19282"/>
                  <a:pt x="31800" y="19512"/>
                </a:cubicBezTo>
                <a:cubicBezTo>
                  <a:pt x="31710" y="19832"/>
                  <a:pt x="31610" y="20201"/>
                  <a:pt x="31860" y="20471"/>
                </a:cubicBezTo>
                <a:lnTo>
                  <a:pt x="31870" y="20471"/>
                </a:lnTo>
                <a:cubicBezTo>
                  <a:pt x="32040" y="20551"/>
                  <a:pt x="32160" y="20701"/>
                  <a:pt x="32210" y="20881"/>
                </a:cubicBezTo>
                <a:cubicBezTo>
                  <a:pt x="32280" y="21160"/>
                  <a:pt x="32180" y="21520"/>
                  <a:pt x="32000" y="21920"/>
                </a:cubicBezTo>
                <a:cubicBezTo>
                  <a:pt x="32010" y="21930"/>
                  <a:pt x="32020" y="21940"/>
                  <a:pt x="32030" y="21960"/>
                </a:cubicBezTo>
                <a:cubicBezTo>
                  <a:pt x="32230" y="21540"/>
                  <a:pt x="32330" y="21170"/>
                  <a:pt x="32260" y="20881"/>
                </a:cubicBezTo>
                <a:cubicBezTo>
                  <a:pt x="32210" y="20681"/>
                  <a:pt x="32070" y="20521"/>
                  <a:pt x="31890" y="20441"/>
                </a:cubicBezTo>
                <a:cubicBezTo>
                  <a:pt x="31660" y="20181"/>
                  <a:pt x="31760" y="19832"/>
                  <a:pt x="31850" y="19522"/>
                </a:cubicBezTo>
                <a:cubicBezTo>
                  <a:pt x="31920" y="19282"/>
                  <a:pt x="31970" y="19062"/>
                  <a:pt x="31880" y="18932"/>
                </a:cubicBezTo>
                <a:cubicBezTo>
                  <a:pt x="31810" y="18842"/>
                  <a:pt x="31673" y="18795"/>
                  <a:pt x="31462" y="18795"/>
                </a:cubicBezTo>
                <a:close/>
                <a:moveTo>
                  <a:pt x="31876" y="18205"/>
                </a:moveTo>
                <a:cubicBezTo>
                  <a:pt x="31760" y="18205"/>
                  <a:pt x="31616" y="18221"/>
                  <a:pt x="31440" y="18253"/>
                </a:cubicBezTo>
                <a:cubicBezTo>
                  <a:pt x="30751" y="18383"/>
                  <a:pt x="30192" y="18942"/>
                  <a:pt x="29642" y="19492"/>
                </a:cubicBezTo>
                <a:cubicBezTo>
                  <a:pt x="29492" y="19642"/>
                  <a:pt x="29342" y="19792"/>
                  <a:pt x="29193" y="19942"/>
                </a:cubicBezTo>
                <a:lnTo>
                  <a:pt x="29232" y="19961"/>
                </a:lnTo>
                <a:cubicBezTo>
                  <a:pt x="29382" y="19822"/>
                  <a:pt x="29532" y="19672"/>
                  <a:pt x="29682" y="19532"/>
                </a:cubicBezTo>
                <a:cubicBezTo>
                  <a:pt x="30222" y="18992"/>
                  <a:pt x="30781" y="18433"/>
                  <a:pt x="31450" y="18303"/>
                </a:cubicBezTo>
                <a:cubicBezTo>
                  <a:pt x="31621" y="18270"/>
                  <a:pt x="31763" y="18254"/>
                  <a:pt x="31876" y="18254"/>
                </a:cubicBezTo>
                <a:cubicBezTo>
                  <a:pt x="32034" y="18254"/>
                  <a:pt x="32137" y="18285"/>
                  <a:pt x="32190" y="18343"/>
                </a:cubicBezTo>
                <a:cubicBezTo>
                  <a:pt x="32270" y="18433"/>
                  <a:pt x="32240" y="18583"/>
                  <a:pt x="32220" y="18763"/>
                </a:cubicBezTo>
                <a:cubicBezTo>
                  <a:pt x="32170" y="19042"/>
                  <a:pt x="32120" y="19392"/>
                  <a:pt x="32479" y="19632"/>
                </a:cubicBezTo>
                <a:cubicBezTo>
                  <a:pt x="32679" y="19762"/>
                  <a:pt x="32809" y="19971"/>
                  <a:pt x="32849" y="20201"/>
                </a:cubicBezTo>
                <a:cubicBezTo>
                  <a:pt x="32939" y="20721"/>
                  <a:pt x="32629" y="21410"/>
                  <a:pt x="32190" y="22119"/>
                </a:cubicBezTo>
                <a:lnTo>
                  <a:pt x="32230" y="22149"/>
                </a:lnTo>
                <a:cubicBezTo>
                  <a:pt x="32669" y="21440"/>
                  <a:pt x="32989" y="20721"/>
                  <a:pt x="32899" y="20191"/>
                </a:cubicBezTo>
                <a:cubicBezTo>
                  <a:pt x="32859" y="19951"/>
                  <a:pt x="32719" y="19732"/>
                  <a:pt x="32509" y="19592"/>
                </a:cubicBezTo>
                <a:cubicBezTo>
                  <a:pt x="32170" y="19372"/>
                  <a:pt x="32220" y="19052"/>
                  <a:pt x="32260" y="18773"/>
                </a:cubicBezTo>
                <a:cubicBezTo>
                  <a:pt x="32290" y="18583"/>
                  <a:pt x="32330" y="18433"/>
                  <a:pt x="32230" y="18313"/>
                </a:cubicBezTo>
                <a:cubicBezTo>
                  <a:pt x="32164" y="18241"/>
                  <a:pt x="32051" y="18205"/>
                  <a:pt x="31876" y="18205"/>
                </a:cubicBezTo>
                <a:close/>
                <a:moveTo>
                  <a:pt x="32340" y="17594"/>
                </a:moveTo>
                <a:cubicBezTo>
                  <a:pt x="32140" y="17604"/>
                  <a:pt x="31940" y="17634"/>
                  <a:pt x="31740" y="17684"/>
                </a:cubicBezTo>
                <a:cubicBezTo>
                  <a:pt x="31041" y="17853"/>
                  <a:pt x="30451" y="18433"/>
                  <a:pt x="29892" y="18992"/>
                </a:cubicBezTo>
                <a:cubicBezTo>
                  <a:pt x="29602" y="19292"/>
                  <a:pt x="29292" y="19572"/>
                  <a:pt x="28973" y="19832"/>
                </a:cubicBezTo>
                <a:cubicBezTo>
                  <a:pt x="28993" y="19842"/>
                  <a:pt x="29003" y="19842"/>
                  <a:pt x="29023" y="19852"/>
                </a:cubicBezTo>
                <a:cubicBezTo>
                  <a:pt x="29342" y="19602"/>
                  <a:pt x="29652" y="19332"/>
                  <a:pt x="29932" y="19032"/>
                </a:cubicBezTo>
                <a:cubicBezTo>
                  <a:pt x="30491" y="18473"/>
                  <a:pt x="31071" y="17903"/>
                  <a:pt x="31750" y="17744"/>
                </a:cubicBezTo>
                <a:cubicBezTo>
                  <a:pt x="31950" y="17694"/>
                  <a:pt x="32140" y="17664"/>
                  <a:pt x="32340" y="17654"/>
                </a:cubicBezTo>
                <a:cubicBezTo>
                  <a:pt x="32649" y="17654"/>
                  <a:pt x="32649" y="17774"/>
                  <a:pt x="32669" y="18003"/>
                </a:cubicBezTo>
                <a:cubicBezTo>
                  <a:pt x="32679" y="18233"/>
                  <a:pt x="32689" y="18543"/>
                  <a:pt x="33099" y="18793"/>
                </a:cubicBezTo>
                <a:cubicBezTo>
                  <a:pt x="33329" y="18922"/>
                  <a:pt x="33488" y="19152"/>
                  <a:pt x="33538" y="19422"/>
                </a:cubicBezTo>
                <a:cubicBezTo>
                  <a:pt x="33678" y="20161"/>
                  <a:pt x="33059" y="21250"/>
                  <a:pt x="32340" y="22269"/>
                </a:cubicBezTo>
                <a:cubicBezTo>
                  <a:pt x="32348" y="22278"/>
                  <a:pt x="32357" y="22294"/>
                  <a:pt x="32372" y="22305"/>
                </a:cubicBezTo>
                <a:lnTo>
                  <a:pt x="32372" y="22305"/>
                </a:lnTo>
                <a:cubicBezTo>
                  <a:pt x="33100" y="21267"/>
                  <a:pt x="33728" y="20170"/>
                  <a:pt x="33588" y="19412"/>
                </a:cubicBezTo>
                <a:cubicBezTo>
                  <a:pt x="33538" y="19132"/>
                  <a:pt x="33369" y="18893"/>
                  <a:pt x="33129" y="18753"/>
                </a:cubicBezTo>
                <a:cubicBezTo>
                  <a:pt x="32739" y="18513"/>
                  <a:pt x="32729" y="18223"/>
                  <a:pt x="32719" y="18003"/>
                </a:cubicBezTo>
                <a:cubicBezTo>
                  <a:pt x="32709" y="17784"/>
                  <a:pt x="32699" y="17594"/>
                  <a:pt x="32340" y="17594"/>
                </a:cubicBezTo>
                <a:close/>
                <a:moveTo>
                  <a:pt x="32372" y="22305"/>
                </a:moveTo>
                <a:cubicBezTo>
                  <a:pt x="32371" y="22306"/>
                  <a:pt x="32370" y="22308"/>
                  <a:pt x="32369" y="22309"/>
                </a:cubicBezTo>
                <a:lnTo>
                  <a:pt x="32379" y="22309"/>
                </a:lnTo>
                <a:cubicBezTo>
                  <a:pt x="32377" y="22308"/>
                  <a:pt x="32375" y="22307"/>
                  <a:pt x="32372" y="22305"/>
                </a:cubicBezTo>
                <a:close/>
                <a:moveTo>
                  <a:pt x="32819" y="16974"/>
                </a:moveTo>
                <a:cubicBezTo>
                  <a:pt x="32559" y="16984"/>
                  <a:pt x="32290" y="17044"/>
                  <a:pt x="32040" y="17124"/>
                </a:cubicBezTo>
                <a:cubicBezTo>
                  <a:pt x="31320" y="17324"/>
                  <a:pt x="30721" y="17913"/>
                  <a:pt x="30142" y="18493"/>
                </a:cubicBezTo>
                <a:cubicBezTo>
                  <a:pt x="29802" y="18853"/>
                  <a:pt x="29442" y="19172"/>
                  <a:pt x="29053" y="19462"/>
                </a:cubicBezTo>
                <a:cubicBezTo>
                  <a:pt x="28933" y="19542"/>
                  <a:pt x="28813" y="19622"/>
                  <a:pt x="28683" y="19702"/>
                </a:cubicBezTo>
                <a:lnTo>
                  <a:pt x="28753" y="19732"/>
                </a:lnTo>
                <a:cubicBezTo>
                  <a:pt x="28863" y="19662"/>
                  <a:pt x="28973" y="19582"/>
                  <a:pt x="29083" y="19512"/>
                </a:cubicBezTo>
                <a:cubicBezTo>
                  <a:pt x="29472" y="19212"/>
                  <a:pt x="29842" y="18893"/>
                  <a:pt x="30182" y="18533"/>
                </a:cubicBezTo>
                <a:cubicBezTo>
                  <a:pt x="30751" y="17963"/>
                  <a:pt x="31350" y="17374"/>
                  <a:pt x="32050" y="17174"/>
                </a:cubicBezTo>
                <a:cubicBezTo>
                  <a:pt x="32300" y="17094"/>
                  <a:pt x="32559" y="17044"/>
                  <a:pt x="32819" y="17024"/>
                </a:cubicBezTo>
                <a:cubicBezTo>
                  <a:pt x="33029" y="17024"/>
                  <a:pt x="33059" y="17124"/>
                  <a:pt x="33119" y="17274"/>
                </a:cubicBezTo>
                <a:cubicBezTo>
                  <a:pt x="33189" y="17464"/>
                  <a:pt x="33279" y="17714"/>
                  <a:pt x="33708" y="17963"/>
                </a:cubicBezTo>
                <a:cubicBezTo>
                  <a:pt x="33968" y="18093"/>
                  <a:pt x="34158" y="18343"/>
                  <a:pt x="34218" y="18633"/>
                </a:cubicBezTo>
                <a:cubicBezTo>
                  <a:pt x="34418" y="19592"/>
                  <a:pt x="33389" y="21130"/>
                  <a:pt x="32449" y="22399"/>
                </a:cubicBezTo>
                <a:cubicBezTo>
                  <a:pt x="32459" y="22409"/>
                  <a:pt x="32479" y="22429"/>
                  <a:pt x="32489" y="22439"/>
                </a:cubicBezTo>
                <a:cubicBezTo>
                  <a:pt x="33438" y="21160"/>
                  <a:pt x="34477" y="19602"/>
                  <a:pt x="34278" y="18613"/>
                </a:cubicBezTo>
                <a:cubicBezTo>
                  <a:pt x="34218" y="18313"/>
                  <a:pt x="34018" y="18053"/>
                  <a:pt x="33738" y="17903"/>
                </a:cubicBezTo>
                <a:cubicBezTo>
                  <a:pt x="33468" y="17774"/>
                  <a:pt x="33269" y="17544"/>
                  <a:pt x="33179" y="17254"/>
                </a:cubicBezTo>
                <a:cubicBezTo>
                  <a:pt x="33119" y="17094"/>
                  <a:pt x="33069" y="16974"/>
                  <a:pt x="32819" y="16974"/>
                </a:cubicBezTo>
                <a:close/>
                <a:moveTo>
                  <a:pt x="33319" y="16315"/>
                </a:moveTo>
                <a:cubicBezTo>
                  <a:pt x="33159" y="16315"/>
                  <a:pt x="32899" y="16375"/>
                  <a:pt x="32340" y="16555"/>
                </a:cubicBezTo>
                <a:cubicBezTo>
                  <a:pt x="31610" y="16795"/>
                  <a:pt x="30981" y="17404"/>
                  <a:pt x="30381" y="17993"/>
                </a:cubicBezTo>
                <a:cubicBezTo>
                  <a:pt x="30022" y="18373"/>
                  <a:pt x="29632" y="18723"/>
                  <a:pt x="29203" y="19032"/>
                </a:cubicBezTo>
                <a:cubicBezTo>
                  <a:pt x="28933" y="19212"/>
                  <a:pt x="28653" y="19392"/>
                  <a:pt x="28363" y="19572"/>
                </a:cubicBezTo>
                <a:lnTo>
                  <a:pt x="28433" y="19602"/>
                </a:lnTo>
                <a:cubicBezTo>
                  <a:pt x="28713" y="19432"/>
                  <a:pt x="28983" y="19262"/>
                  <a:pt x="29242" y="19082"/>
                </a:cubicBezTo>
                <a:cubicBezTo>
                  <a:pt x="29662" y="18773"/>
                  <a:pt x="30062" y="18423"/>
                  <a:pt x="30421" y="18043"/>
                </a:cubicBezTo>
                <a:cubicBezTo>
                  <a:pt x="31021" y="17454"/>
                  <a:pt x="31640" y="16844"/>
                  <a:pt x="32350" y="16615"/>
                </a:cubicBezTo>
                <a:cubicBezTo>
                  <a:pt x="32909" y="16435"/>
                  <a:pt x="33169" y="16375"/>
                  <a:pt x="33319" y="16375"/>
                </a:cubicBezTo>
                <a:cubicBezTo>
                  <a:pt x="33468" y="16375"/>
                  <a:pt x="33518" y="16445"/>
                  <a:pt x="33618" y="16555"/>
                </a:cubicBezTo>
                <a:cubicBezTo>
                  <a:pt x="33808" y="16795"/>
                  <a:pt x="34048" y="16984"/>
                  <a:pt x="34328" y="17114"/>
                </a:cubicBezTo>
                <a:cubicBezTo>
                  <a:pt x="34617" y="17254"/>
                  <a:pt x="34837" y="17524"/>
                  <a:pt x="34907" y="17844"/>
                </a:cubicBezTo>
                <a:cubicBezTo>
                  <a:pt x="35157" y="19032"/>
                  <a:pt x="33688" y="21030"/>
                  <a:pt x="32549" y="22509"/>
                </a:cubicBezTo>
                <a:cubicBezTo>
                  <a:pt x="32569" y="22519"/>
                  <a:pt x="32579" y="22539"/>
                  <a:pt x="32589" y="22549"/>
                </a:cubicBezTo>
                <a:cubicBezTo>
                  <a:pt x="33738" y="21070"/>
                  <a:pt x="35227" y="19042"/>
                  <a:pt x="34957" y="17834"/>
                </a:cubicBezTo>
                <a:cubicBezTo>
                  <a:pt x="34887" y="17494"/>
                  <a:pt x="34667" y="17214"/>
                  <a:pt x="34358" y="17064"/>
                </a:cubicBezTo>
                <a:cubicBezTo>
                  <a:pt x="34088" y="16934"/>
                  <a:pt x="33848" y="16745"/>
                  <a:pt x="33668" y="16515"/>
                </a:cubicBezTo>
                <a:cubicBezTo>
                  <a:pt x="33568" y="16395"/>
                  <a:pt x="33498" y="16315"/>
                  <a:pt x="33319" y="16315"/>
                </a:cubicBezTo>
                <a:close/>
                <a:moveTo>
                  <a:pt x="33838" y="15636"/>
                </a:moveTo>
                <a:cubicBezTo>
                  <a:pt x="33658" y="15636"/>
                  <a:pt x="33408" y="15726"/>
                  <a:pt x="32869" y="15925"/>
                </a:cubicBezTo>
                <a:lnTo>
                  <a:pt x="32629" y="16005"/>
                </a:lnTo>
                <a:cubicBezTo>
                  <a:pt x="31880" y="16275"/>
                  <a:pt x="31251" y="16904"/>
                  <a:pt x="30631" y="17504"/>
                </a:cubicBezTo>
                <a:cubicBezTo>
                  <a:pt x="30242" y="17913"/>
                  <a:pt x="29822" y="18283"/>
                  <a:pt x="29362" y="18613"/>
                </a:cubicBezTo>
                <a:cubicBezTo>
                  <a:pt x="28933" y="18912"/>
                  <a:pt x="28483" y="19192"/>
                  <a:pt x="28014" y="19452"/>
                </a:cubicBezTo>
                <a:lnTo>
                  <a:pt x="28094" y="19482"/>
                </a:lnTo>
                <a:cubicBezTo>
                  <a:pt x="28543" y="19222"/>
                  <a:pt x="28983" y="18952"/>
                  <a:pt x="29402" y="18673"/>
                </a:cubicBezTo>
                <a:cubicBezTo>
                  <a:pt x="29862" y="18333"/>
                  <a:pt x="30281" y="17953"/>
                  <a:pt x="30681" y="17544"/>
                </a:cubicBezTo>
                <a:cubicBezTo>
                  <a:pt x="31291" y="16944"/>
                  <a:pt x="31920" y="16325"/>
                  <a:pt x="32649" y="16065"/>
                </a:cubicBezTo>
                <a:lnTo>
                  <a:pt x="32889" y="15975"/>
                </a:lnTo>
                <a:cubicBezTo>
                  <a:pt x="33418" y="15785"/>
                  <a:pt x="33668" y="15696"/>
                  <a:pt x="33838" y="15696"/>
                </a:cubicBezTo>
                <a:cubicBezTo>
                  <a:pt x="33968" y="15696"/>
                  <a:pt x="34058" y="15756"/>
                  <a:pt x="34228" y="15875"/>
                </a:cubicBezTo>
                <a:cubicBezTo>
                  <a:pt x="34457" y="16025"/>
                  <a:pt x="34697" y="16165"/>
                  <a:pt x="34937" y="16285"/>
                </a:cubicBezTo>
                <a:cubicBezTo>
                  <a:pt x="35267" y="16425"/>
                  <a:pt x="35506" y="16715"/>
                  <a:pt x="35586" y="17064"/>
                </a:cubicBezTo>
                <a:cubicBezTo>
                  <a:pt x="35906" y="18463"/>
                  <a:pt x="33968" y="20931"/>
                  <a:pt x="32679" y="22569"/>
                </a:cubicBezTo>
                <a:cubicBezTo>
                  <a:pt x="32669" y="22589"/>
                  <a:pt x="32659" y="22599"/>
                  <a:pt x="32639" y="22619"/>
                </a:cubicBezTo>
                <a:cubicBezTo>
                  <a:pt x="32659" y="22639"/>
                  <a:pt x="32669" y="22659"/>
                  <a:pt x="32679" y="22669"/>
                </a:cubicBezTo>
                <a:lnTo>
                  <a:pt x="32729" y="22619"/>
                </a:lnTo>
                <a:cubicBezTo>
                  <a:pt x="34018" y="20971"/>
                  <a:pt x="35966" y="18483"/>
                  <a:pt x="35646" y="17054"/>
                </a:cubicBezTo>
                <a:cubicBezTo>
                  <a:pt x="35566" y="16695"/>
                  <a:pt x="35307" y="16385"/>
                  <a:pt x="34967" y="16235"/>
                </a:cubicBezTo>
                <a:cubicBezTo>
                  <a:pt x="34727" y="16115"/>
                  <a:pt x="34487" y="15975"/>
                  <a:pt x="34268" y="15825"/>
                </a:cubicBezTo>
                <a:cubicBezTo>
                  <a:pt x="34088" y="15706"/>
                  <a:pt x="33988" y="15636"/>
                  <a:pt x="33838" y="15636"/>
                </a:cubicBezTo>
                <a:close/>
                <a:moveTo>
                  <a:pt x="34378" y="14896"/>
                </a:moveTo>
                <a:cubicBezTo>
                  <a:pt x="34198" y="14896"/>
                  <a:pt x="34008" y="14976"/>
                  <a:pt x="33628" y="15136"/>
                </a:cubicBezTo>
                <a:cubicBezTo>
                  <a:pt x="33448" y="15216"/>
                  <a:pt x="33219" y="15316"/>
                  <a:pt x="32929" y="15436"/>
                </a:cubicBezTo>
                <a:cubicBezTo>
                  <a:pt x="32170" y="15726"/>
                  <a:pt x="31520" y="16365"/>
                  <a:pt x="30881" y="16984"/>
                </a:cubicBezTo>
                <a:cubicBezTo>
                  <a:pt x="30461" y="17424"/>
                  <a:pt x="30012" y="17824"/>
                  <a:pt x="29522" y="18173"/>
                </a:cubicBezTo>
                <a:cubicBezTo>
                  <a:pt x="28913" y="18593"/>
                  <a:pt x="28273" y="18972"/>
                  <a:pt x="27614" y="19312"/>
                </a:cubicBezTo>
                <a:lnTo>
                  <a:pt x="27704" y="19342"/>
                </a:lnTo>
                <a:cubicBezTo>
                  <a:pt x="28343" y="19002"/>
                  <a:pt x="28963" y="18633"/>
                  <a:pt x="29562" y="18233"/>
                </a:cubicBezTo>
                <a:cubicBezTo>
                  <a:pt x="30052" y="17873"/>
                  <a:pt x="30511" y="17474"/>
                  <a:pt x="30931" y="17034"/>
                </a:cubicBezTo>
                <a:cubicBezTo>
                  <a:pt x="31560" y="16425"/>
                  <a:pt x="32210" y="15785"/>
                  <a:pt x="32949" y="15496"/>
                </a:cubicBezTo>
                <a:cubicBezTo>
                  <a:pt x="33249" y="15376"/>
                  <a:pt x="33478" y="15276"/>
                  <a:pt x="33658" y="15196"/>
                </a:cubicBezTo>
                <a:cubicBezTo>
                  <a:pt x="34028" y="15046"/>
                  <a:pt x="34198" y="14966"/>
                  <a:pt x="34388" y="14966"/>
                </a:cubicBezTo>
                <a:cubicBezTo>
                  <a:pt x="34577" y="14966"/>
                  <a:pt x="34767" y="15056"/>
                  <a:pt x="35137" y="15236"/>
                </a:cubicBezTo>
                <a:cubicBezTo>
                  <a:pt x="35257" y="15296"/>
                  <a:pt x="35397" y="15356"/>
                  <a:pt x="35556" y="15436"/>
                </a:cubicBezTo>
                <a:cubicBezTo>
                  <a:pt x="35916" y="15586"/>
                  <a:pt x="36186" y="15895"/>
                  <a:pt x="36276" y="16265"/>
                </a:cubicBezTo>
                <a:cubicBezTo>
                  <a:pt x="36635" y="17784"/>
                  <a:pt x="34418" y="20591"/>
                  <a:pt x="33099" y="22259"/>
                </a:cubicBezTo>
                <a:lnTo>
                  <a:pt x="32739" y="22719"/>
                </a:lnTo>
                <a:lnTo>
                  <a:pt x="32779" y="22779"/>
                </a:lnTo>
                <a:lnTo>
                  <a:pt x="33139" y="22299"/>
                </a:lnTo>
                <a:cubicBezTo>
                  <a:pt x="34547" y="20511"/>
                  <a:pt x="36685" y="17794"/>
                  <a:pt x="36326" y="16255"/>
                </a:cubicBezTo>
                <a:cubicBezTo>
                  <a:pt x="36226" y="15855"/>
                  <a:pt x="35946" y="15536"/>
                  <a:pt x="35576" y="15376"/>
                </a:cubicBezTo>
                <a:cubicBezTo>
                  <a:pt x="35407" y="15296"/>
                  <a:pt x="35277" y="15236"/>
                  <a:pt x="35157" y="15176"/>
                </a:cubicBezTo>
                <a:cubicBezTo>
                  <a:pt x="34767" y="14986"/>
                  <a:pt x="34567" y="14896"/>
                  <a:pt x="34378" y="14896"/>
                </a:cubicBezTo>
                <a:close/>
                <a:moveTo>
                  <a:pt x="34987" y="14127"/>
                </a:moveTo>
                <a:cubicBezTo>
                  <a:pt x="34727" y="14127"/>
                  <a:pt x="34517" y="14237"/>
                  <a:pt x="34158" y="14417"/>
                </a:cubicBezTo>
                <a:cubicBezTo>
                  <a:pt x="33928" y="14537"/>
                  <a:pt x="33638" y="14687"/>
                  <a:pt x="33239" y="14866"/>
                </a:cubicBezTo>
                <a:cubicBezTo>
                  <a:pt x="32469" y="15196"/>
                  <a:pt x="31800" y="15845"/>
                  <a:pt x="31151" y="16475"/>
                </a:cubicBezTo>
                <a:cubicBezTo>
                  <a:pt x="30691" y="16924"/>
                  <a:pt x="30212" y="17394"/>
                  <a:pt x="29692" y="17744"/>
                </a:cubicBezTo>
                <a:cubicBezTo>
                  <a:pt x="28893" y="18273"/>
                  <a:pt x="28064" y="18763"/>
                  <a:pt x="27194" y="19192"/>
                </a:cubicBezTo>
                <a:lnTo>
                  <a:pt x="27304" y="19212"/>
                </a:lnTo>
                <a:cubicBezTo>
                  <a:pt x="28144" y="18793"/>
                  <a:pt x="28953" y="18323"/>
                  <a:pt x="29732" y="17804"/>
                </a:cubicBezTo>
                <a:cubicBezTo>
                  <a:pt x="30252" y="17454"/>
                  <a:pt x="30731" y="16984"/>
                  <a:pt x="31201" y="16525"/>
                </a:cubicBezTo>
                <a:cubicBezTo>
                  <a:pt x="31840" y="15895"/>
                  <a:pt x="32509" y="15256"/>
                  <a:pt x="33259" y="14926"/>
                </a:cubicBezTo>
                <a:cubicBezTo>
                  <a:pt x="33668" y="14746"/>
                  <a:pt x="33958" y="14607"/>
                  <a:pt x="34188" y="14477"/>
                </a:cubicBezTo>
                <a:cubicBezTo>
                  <a:pt x="34547" y="14297"/>
                  <a:pt x="34747" y="14197"/>
                  <a:pt x="34987" y="14197"/>
                </a:cubicBezTo>
                <a:cubicBezTo>
                  <a:pt x="35247" y="14197"/>
                  <a:pt x="35566" y="14317"/>
                  <a:pt x="36176" y="14597"/>
                </a:cubicBezTo>
                <a:cubicBezTo>
                  <a:pt x="36565" y="14746"/>
                  <a:pt x="36855" y="15076"/>
                  <a:pt x="36955" y="15476"/>
                </a:cubicBezTo>
                <a:cubicBezTo>
                  <a:pt x="37355" y="17114"/>
                  <a:pt x="34947" y="20151"/>
                  <a:pt x="33508" y="21960"/>
                </a:cubicBezTo>
                <a:cubicBezTo>
                  <a:pt x="33249" y="22299"/>
                  <a:pt x="33009" y="22589"/>
                  <a:pt x="32829" y="22829"/>
                </a:cubicBezTo>
                <a:cubicBezTo>
                  <a:pt x="32849" y="22849"/>
                  <a:pt x="32859" y="22869"/>
                  <a:pt x="32879" y="22889"/>
                </a:cubicBezTo>
                <a:cubicBezTo>
                  <a:pt x="33059" y="22649"/>
                  <a:pt x="33289" y="22349"/>
                  <a:pt x="33558" y="22010"/>
                </a:cubicBezTo>
                <a:cubicBezTo>
                  <a:pt x="35007" y="20191"/>
                  <a:pt x="37435" y="17134"/>
                  <a:pt x="37025" y="15466"/>
                </a:cubicBezTo>
                <a:cubicBezTo>
                  <a:pt x="36925" y="15036"/>
                  <a:pt x="36615" y="14687"/>
                  <a:pt x="36206" y="14527"/>
                </a:cubicBezTo>
                <a:cubicBezTo>
                  <a:pt x="35586" y="14247"/>
                  <a:pt x="35247" y="14127"/>
                  <a:pt x="34987" y="14127"/>
                </a:cubicBezTo>
                <a:close/>
                <a:moveTo>
                  <a:pt x="35596" y="13338"/>
                </a:moveTo>
                <a:cubicBezTo>
                  <a:pt x="35237" y="13338"/>
                  <a:pt x="34977" y="13498"/>
                  <a:pt x="34587" y="13727"/>
                </a:cubicBezTo>
                <a:cubicBezTo>
                  <a:pt x="34248" y="13937"/>
                  <a:pt x="33888" y="14127"/>
                  <a:pt x="33528" y="14297"/>
                </a:cubicBezTo>
                <a:cubicBezTo>
                  <a:pt x="32749" y="14667"/>
                  <a:pt x="32070" y="15326"/>
                  <a:pt x="31410" y="15965"/>
                </a:cubicBezTo>
                <a:cubicBezTo>
                  <a:pt x="30911" y="16455"/>
                  <a:pt x="30401" y="16954"/>
                  <a:pt x="29852" y="17314"/>
                </a:cubicBezTo>
                <a:cubicBezTo>
                  <a:pt x="28853" y="17983"/>
                  <a:pt x="27804" y="18573"/>
                  <a:pt x="26715" y="19082"/>
                </a:cubicBezTo>
                <a:lnTo>
                  <a:pt x="26845" y="19102"/>
                </a:lnTo>
                <a:cubicBezTo>
                  <a:pt x="27894" y="18603"/>
                  <a:pt x="28923" y="18023"/>
                  <a:pt x="29892" y="17374"/>
                </a:cubicBezTo>
                <a:cubicBezTo>
                  <a:pt x="30451" y="17004"/>
                  <a:pt x="30971" y="16505"/>
                  <a:pt x="31470" y="16015"/>
                </a:cubicBezTo>
                <a:cubicBezTo>
                  <a:pt x="32120" y="15376"/>
                  <a:pt x="32799" y="14716"/>
                  <a:pt x="33558" y="14367"/>
                </a:cubicBezTo>
                <a:cubicBezTo>
                  <a:pt x="33928" y="14187"/>
                  <a:pt x="34288" y="13997"/>
                  <a:pt x="34627" y="13787"/>
                </a:cubicBezTo>
                <a:cubicBezTo>
                  <a:pt x="35027" y="13558"/>
                  <a:pt x="35267" y="13418"/>
                  <a:pt x="35596" y="13418"/>
                </a:cubicBezTo>
                <a:cubicBezTo>
                  <a:pt x="35876" y="13418"/>
                  <a:pt x="36226" y="13508"/>
                  <a:pt x="36795" y="13757"/>
                </a:cubicBezTo>
                <a:cubicBezTo>
                  <a:pt x="37255" y="13957"/>
                  <a:pt x="37535" y="14277"/>
                  <a:pt x="37644" y="14697"/>
                </a:cubicBezTo>
                <a:cubicBezTo>
                  <a:pt x="38084" y="16445"/>
                  <a:pt x="35467" y="19722"/>
                  <a:pt x="33908" y="21680"/>
                </a:cubicBezTo>
                <a:cubicBezTo>
                  <a:pt x="33468" y="22229"/>
                  <a:pt x="33109" y="22669"/>
                  <a:pt x="32919" y="22959"/>
                </a:cubicBezTo>
                <a:cubicBezTo>
                  <a:pt x="32939" y="22979"/>
                  <a:pt x="32959" y="22999"/>
                  <a:pt x="32969" y="23019"/>
                </a:cubicBezTo>
                <a:lnTo>
                  <a:pt x="32979" y="23019"/>
                </a:lnTo>
                <a:cubicBezTo>
                  <a:pt x="33159" y="22739"/>
                  <a:pt x="33518" y="22279"/>
                  <a:pt x="33958" y="21720"/>
                </a:cubicBezTo>
                <a:cubicBezTo>
                  <a:pt x="35526" y="19752"/>
                  <a:pt x="38154" y="16465"/>
                  <a:pt x="37704" y="14677"/>
                </a:cubicBezTo>
                <a:cubicBezTo>
                  <a:pt x="37594" y="14227"/>
                  <a:pt x="37295" y="13897"/>
                  <a:pt x="36815" y="13687"/>
                </a:cubicBezTo>
                <a:cubicBezTo>
                  <a:pt x="36236" y="13438"/>
                  <a:pt x="35886" y="13338"/>
                  <a:pt x="35596" y="13338"/>
                </a:cubicBezTo>
                <a:close/>
                <a:moveTo>
                  <a:pt x="36226" y="12529"/>
                </a:moveTo>
                <a:cubicBezTo>
                  <a:pt x="35756" y="12529"/>
                  <a:pt x="35437" y="12748"/>
                  <a:pt x="34987" y="13048"/>
                </a:cubicBezTo>
                <a:cubicBezTo>
                  <a:pt x="34617" y="13298"/>
                  <a:pt x="34228" y="13528"/>
                  <a:pt x="33828" y="13737"/>
                </a:cubicBezTo>
                <a:cubicBezTo>
                  <a:pt x="33059" y="14127"/>
                  <a:pt x="32359" y="14796"/>
                  <a:pt x="31680" y="15446"/>
                </a:cubicBezTo>
                <a:cubicBezTo>
                  <a:pt x="31151" y="15965"/>
                  <a:pt x="30601" y="16495"/>
                  <a:pt x="30022" y="16884"/>
                </a:cubicBezTo>
                <a:cubicBezTo>
                  <a:pt x="28803" y="17684"/>
                  <a:pt x="27514" y="18383"/>
                  <a:pt x="26185" y="18972"/>
                </a:cubicBezTo>
                <a:lnTo>
                  <a:pt x="26325" y="18992"/>
                </a:lnTo>
                <a:cubicBezTo>
                  <a:pt x="27624" y="18413"/>
                  <a:pt x="28873" y="17734"/>
                  <a:pt x="30062" y="16944"/>
                </a:cubicBezTo>
                <a:cubicBezTo>
                  <a:pt x="30651" y="16555"/>
                  <a:pt x="31201" y="16025"/>
                  <a:pt x="31740" y="15506"/>
                </a:cubicBezTo>
                <a:cubicBezTo>
                  <a:pt x="32399" y="14856"/>
                  <a:pt x="33089" y="14187"/>
                  <a:pt x="33858" y="13807"/>
                </a:cubicBezTo>
                <a:cubicBezTo>
                  <a:pt x="34258" y="13598"/>
                  <a:pt x="34647" y="13368"/>
                  <a:pt x="35017" y="13108"/>
                </a:cubicBezTo>
                <a:cubicBezTo>
                  <a:pt x="35467" y="12808"/>
                  <a:pt x="35776" y="12609"/>
                  <a:pt x="36216" y="12609"/>
                </a:cubicBezTo>
                <a:cubicBezTo>
                  <a:pt x="36526" y="12609"/>
                  <a:pt x="36915" y="12708"/>
                  <a:pt x="37405" y="12918"/>
                </a:cubicBezTo>
                <a:cubicBezTo>
                  <a:pt x="37894" y="13128"/>
                  <a:pt x="38204" y="13458"/>
                  <a:pt x="38324" y="13907"/>
                </a:cubicBezTo>
                <a:cubicBezTo>
                  <a:pt x="38803" y="15785"/>
                  <a:pt x="35986" y="19292"/>
                  <a:pt x="34308" y="21390"/>
                </a:cubicBezTo>
                <a:cubicBezTo>
                  <a:pt x="33808" y="22010"/>
                  <a:pt x="33418" y="22499"/>
                  <a:pt x="33249" y="22779"/>
                </a:cubicBezTo>
                <a:cubicBezTo>
                  <a:pt x="33179" y="22889"/>
                  <a:pt x="33109" y="22999"/>
                  <a:pt x="33039" y="23098"/>
                </a:cubicBezTo>
                <a:cubicBezTo>
                  <a:pt x="33049" y="23128"/>
                  <a:pt x="33069" y="23148"/>
                  <a:pt x="33089" y="23168"/>
                </a:cubicBezTo>
                <a:cubicBezTo>
                  <a:pt x="33169" y="23059"/>
                  <a:pt x="33239" y="22939"/>
                  <a:pt x="33319" y="22819"/>
                </a:cubicBezTo>
                <a:cubicBezTo>
                  <a:pt x="33488" y="22539"/>
                  <a:pt x="33878" y="22049"/>
                  <a:pt x="34378" y="21430"/>
                </a:cubicBezTo>
                <a:cubicBezTo>
                  <a:pt x="36066" y="19322"/>
                  <a:pt x="38893" y="15795"/>
                  <a:pt x="38404" y="13887"/>
                </a:cubicBezTo>
                <a:cubicBezTo>
                  <a:pt x="38284" y="13408"/>
                  <a:pt x="37964" y="13058"/>
                  <a:pt x="37445" y="12838"/>
                </a:cubicBezTo>
                <a:cubicBezTo>
                  <a:pt x="36915" y="12628"/>
                  <a:pt x="36545" y="12529"/>
                  <a:pt x="36226" y="12529"/>
                </a:cubicBezTo>
                <a:close/>
                <a:moveTo>
                  <a:pt x="36855" y="11719"/>
                </a:moveTo>
                <a:cubicBezTo>
                  <a:pt x="36266" y="11719"/>
                  <a:pt x="35876" y="11999"/>
                  <a:pt x="35357" y="12379"/>
                </a:cubicBezTo>
                <a:cubicBezTo>
                  <a:pt x="34967" y="12678"/>
                  <a:pt x="34557" y="12938"/>
                  <a:pt x="34128" y="13178"/>
                </a:cubicBezTo>
                <a:cubicBezTo>
                  <a:pt x="33339" y="13588"/>
                  <a:pt x="32629" y="14277"/>
                  <a:pt x="31950" y="14936"/>
                </a:cubicBezTo>
                <a:cubicBezTo>
                  <a:pt x="31380" y="15486"/>
                  <a:pt x="30801" y="16045"/>
                  <a:pt x="30172" y="16465"/>
                </a:cubicBezTo>
                <a:cubicBezTo>
                  <a:pt x="28713" y="17414"/>
                  <a:pt x="27174" y="18233"/>
                  <a:pt x="25566" y="18893"/>
                </a:cubicBezTo>
                <a:lnTo>
                  <a:pt x="25726" y="18912"/>
                </a:lnTo>
                <a:cubicBezTo>
                  <a:pt x="27294" y="18253"/>
                  <a:pt x="28803" y="17454"/>
                  <a:pt x="30222" y="16525"/>
                </a:cubicBezTo>
                <a:cubicBezTo>
                  <a:pt x="30851" y="16105"/>
                  <a:pt x="31440" y="15546"/>
                  <a:pt x="32010" y="14996"/>
                </a:cubicBezTo>
                <a:cubicBezTo>
                  <a:pt x="32689" y="14337"/>
                  <a:pt x="33389" y="13658"/>
                  <a:pt x="34168" y="13248"/>
                </a:cubicBezTo>
                <a:cubicBezTo>
                  <a:pt x="34597" y="13008"/>
                  <a:pt x="35017" y="12738"/>
                  <a:pt x="35407" y="12449"/>
                </a:cubicBezTo>
                <a:cubicBezTo>
                  <a:pt x="35916" y="12069"/>
                  <a:pt x="36296" y="11799"/>
                  <a:pt x="36855" y="11799"/>
                </a:cubicBezTo>
                <a:cubicBezTo>
                  <a:pt x="37255" y="11819"/>
                  <a:pt x="37654" y="11909"/>
                  <a:pt x="38024" y="12079"/>
                </a:cubicBezTo>
                <a:cubicBezTo>
                  <a:pt x="38554" y="12289"/>
                  <a:pt x="38883" y="12648"/>
                  <a:pt x="39013" y="13118"/>
                </a:cubicBezTo>
                <a:cubicBezTo>
                  <a:pt x="39533" y="15116"/>
                  <a:pt x="36516" y="18863"/>
                  <a:pt x="34717" y="21100"/>
                </a:cubicBezTo>
                <a:cubicBezTo>
                  <a:pt x="34208" y="21730"/>
                  <a:pt x="33808" y="22219"/>
                  <a:pt x="33628" y="22509"/>
                </a:cubicBezTo>
                <a:cubicBezTo>
                  <a:pt x="33528" y="22669"/>
                  <a:pt x="33418" y="22819"/>
                  <a:pt x="33319" y="22969"/>
                </a:cubicBezTo>
                <a:cubicBezTo>
                  <a:pt x="33259" y="23059"/>
                  <a:pt x="33199" y="23148"/>
                  <a:pt x="33139" y="23228"/>
                </a:cubicBezTo>
                <a:cubicBezTo>
                  <a:pt x="33159" y="23258"/>
                  <a:pt x="33169" y="23278"/>
                  <a:pt x="33189" y="23298"/>
                </a:cubicBezTo>
                <a:cubicBezTo>
                  <a:pt x="33249" y="23208"/>
                  <a:pt x="33319" y="23108"/>
                  <a:pt x="33389" y="23019"/>
                </a:cubicBezTo>
                <a:cubicBezTo>
                  <a:pt x="33488" y="22869"/>
                  <a:pt x="33598" y="22719"/>
                  <a:pt x="33698" y="22549"/>
                </a:cubicBezTo>
                <a:cubicBezTo>
                  <a:pt x="33878" y="22269"/>
                  <a:pt x="34278" y="21780"/>
                  <a:pt x="34777" y="21150"/>
                </a:cubicBezTo>
                <a:cubicBezTo>
                  <a:pt x="36595" y="18902"/>
                  <a:pt x="39623" y="15136"/>
                  <a:pt x="39093" y="13098"/>
                </a:cubicBezTo>
                <a:cubicBezTo>
                  <a:pt x="38963" y="12599"/>
                  <a:pt x="38614" y="12229"/>
                  <a:pt x="38054" y="11999"/>
                </a:cubicBezTo>
                <a:cubicBezTo>
                  <a:pt x="37674" y="11829"/>
                  <a:pt x="37265" y="11729"/>
                  <a:pt x="36855" y="11719"/>
                </a:cubicBezTo>
                <a:close/>
                <a:moveTo>
                  <a:pt x="37475" y="10890"/>
                </a:moveTo>
                <a:cubicBezTo>
                  <a:pt x="36765" y="10890"/>
                  <a:pt x="36296" y="11260"/>
                  <a:pt x="35716" y="11719"/>
                </a:cubicBezTo>
                <a:cubicBezTo>
                  <a:pt x="35307" y="12049"/>
                  <a:pt x="34877" y="12349"/>
                  <a:pt x="34428" y="12609"/>
                </a:cubicBezTo>
                <a:cubicBezTo>
                  <a:pt x="33638" y="13058"/>
                  <a:pt x="32919" y="13747"/>
                  <a:pt x="32220" y="14417"/>
                </a:cubicBezTo>
                <a:cubicBezTo>
                  <a:pt x="31620" y="14996"/>
                  <a:pt x="31001" y="15596"/>
                  <a:pt x="30341" y="16035"/>
                </a:cubicBezTo>
                <a:cubicBezTo>
                  <a:pt x="28603" y="17164"/>
                  <a:pt x="26755" y="18103"/>
                  <a:pt x="24827" y="18843"/>
                </a:cubicBezTo>
                <a:lnTo>
                  <a:pt x="25037" y="18843"/>
                </a:lnTo>
                <a:cubicBezTo>
                  <a:pt x="26905" y="18113"/>
                  <a:pt x="28703" y="17194"/>
                  <a:pt x="30381" y="16095"/>
                </a:cubicBezTo>
                <a:cubicBezTo>
                  <a:pt x="31061" y="15656"/>
                  <a:pt x="31680" y="15056"/>
                  <a:pt x="32290" y="14477"/>
                </a:cubicBezTo>
                <a:cubicBezTo>
                  <a:pt x="32969" y="13807"/>
                  <a:pt x="33688" y="13118"/>
                  <a:pt x="34467" y="12688"/>
                </a:cubicBezTo>
                <a:cubicBezTo>
                  <a:pt x="34927" y="12419"/>
                  <a:pt x="35357" y="12119"/>
                  <a:pt x="35766" y="11789"/>
                </a:cubicBezTo>
                <a:cubicBezTo>
                  <a:pt x="36346" y="11330"/>
                  <a:pt x="36795" y="10980"/>
                  <a:pt x="37475" y="10980"/>
                </a:cubicBezTo>
                <a:cubicBezTo>
                  <a:pt x="37874" y="10990"/>
                  <a:pt x="38274" y="11080"/>
                  <a:pt x="38643" y="11240"/>
                </a:cubicBezTo>
                <a:cubicBezTo>
                  <a:pt x="39203" y="11460"/>
                  <a:pt x="39563" y="11839"/>
                  <a:pt x="39692" y="12339"/>
                </a:cubicBezTo>
                <a:cubicBezTo>
                  <a:pt x="40252" y="14447"/>
                  <a:pt x="36905" y="18593"/>
                  <a:pt x="35107" y="20821"/>
                </a:cubicBezTo>
                <a:cubicBezTo>
                  <a:pt x="34597" y="21450"/>
                  <a:pt x="34198" y="21950"/>
                  <a:pt x="34008" y="22239"/>
                </a:cubicBezTo>
                <a:cubicBezTo>
                  <a:pt x="33898" y="22409"/>
                  <a:pt x="33778" y="22569"/>
                  <a:pt x="33668" y="22729"/>
                </a:cubicBezTo>
                <a:cubicBezTo>
                  <a:pt x="33518" y="22939"/>
                  <a:pt x="33369" y="23148"/>
                  <a:pt x="33239" y="23378"/>
                </a:cubicBezTo>
                <a:cubicBezTo>
                  <a:pt x="33259" y="23398"/>
                  <a:pt x="33279" y="23428"/>
                  <a:pt x="33299" y="23448"/>
                </a:cubicBezTo>
                <a:cubicBezTo>
                  <a:pt x="33428" y="23218"/>
                  <a:pt x="33568" y="22989"/>
                  <a:pt x="33738" y="22779"/>
                </a:cubicBezTo>
                <a:cubicBezTo>
                  <a:pt x="33848" y="22619"/>
                  <a:pt x="33958" y="22459"/>
                  <a:pt x="34078" y="22289"/>
                </a:cubicBezTo>
                <a:cubicBezTo>
                  <a:pt x="34258" y="21990"/>
                  <a:pt x="34667" y="21500"/>
                  <a:pt x="35167" y="20871"/>
                </a:cubicBezTo>
                <a:cubicBezTo>
                  <a:pt x="37105" y="18473"/>
                  <a:pt x="40342" y="14467"/>
                  <a:pt x="39772" y="12319"/>
                </a:cubicBezTo>
                <a:cubicBezTo>
                  <a:pt x="39633" y="11789"/>
                  <a:pt x="39263" y="11390"/>
                  <a:pt x="38663" y="11160"/>
                </a:cubicBezTo>
                <a:cubicBezTo>
                  <a:pt x="38294" y="11000"/>
                  <a:pt x="37884" y="10910"/>
                  <a:pt x="37475" y="10890"/>
                </a:cubicBezTo>
                <a:close/>
                <a:moveTo>
                  <a:pt x="38094" y="10071"/>
                </a:moveTo>
                <a:cubicBezTo>
                  <a:pt x="37275" y="10071"/>
                  <a:pt x="36745" y="10511"/>
                  <a:pt x="36066" y="11070"/>
                </a:cubicBezTo>
                <a:cubicBezTo>
                  <a:pt x="35646" y="11430"/>
                  <a:pt x="35197" y="11759"/>
                  <a:pt x="34727" y="12049"/>
                </a:cubicBezTo>
                <a:cubicBezTo>
                  <a:pt x="33938" y="12519"/>
                  <a:pt x="33209" y="13218"/>
                  <a:pt x="32509" y="13897"/>
                </a:cubicBezTo>
                <a:cubicBezTo>
                  <a:pt x="31880" y="14507"/>
                  <a:pt x="31211" y="15136"/>
                  <a:pt x="30501" y="15606"/>
                </a:cubicBezTo>
                <a:cubicBezTo>
                  <a:pt x="28433" y="16954"/>
                  <a:pt x="26205" y="18043"/>
                  <a:pt x="23868" y="18853"/>
                </a:cubicBezTo>
                <a:cubicBezTo>
                  <a:pt x="23968" y="18843"/>
                  <a:pt x="24057" y="18843"/>
                  <a:pt x="24157" y="18843"/>
                </a:cubicBezTo>
                <a:cubicBezTo>
                  <a:pt x="26405" y="18043"/>
                  <a:pt x="28553" y="16974"/>
                  <a:pt x="30551" y="15676"/>
                </a:cubicBezTo>
                <a:cubicBezTo>
                  <a:pt x="31271" y="15206"/>
                  <a:pt x="31930" y="14567"/>
                  <a:pt x="32569" y="13957"/>
                </a:cubicBezTo>
                <a:cubicBezTo>
                  <a:pt x="33269" y="13288"/>
                  <a:pt x="33988" y="12589"/>
                  <a:pt x="34767" y="12129"/>
                </a:cubicBezTo>
                <a:cubicBezTo>
                  <a:pt x="35247" y="11829"/>
                  <a:pt x="35696" y="11490"/>
                  <a:pt x="36126" y="11130"/>
                </a:cubicBezTo>
                <a:cubicBezTo>
                  <a:pt x="36785" y="10580"/>
                  <a:pt x="37305" y="10151"/>
                  <a:pt x="38094" y="10151"/>
                </a:cubicBezTo>
                <a:cubicBezTo>
                  <a:pt x="38494" y="10161"/>
                  <a:pt x="38893" y="10241"/>
                  <a:pt x="39263" y="10401"/>
                </a:cubicBezTo>
                <a:cubicBezTo>
                  <a:pt x="39862" y="10630"/>
                  <a:pt x="40242" y="11010"/>
                  <a:pt x="40382" y="11550"/>
                </a:cubicBezTo>
                <a:cubicBezTo>
                  <a:pt x="40981" y="13787"/>
                  <a:pt x="37425" y="18173"/>
                  <a:pt x="35516" y="20531"/>
                </a:cubicBezTo>
                <a:cubicBezTo>
                  <a:pt x="34987" y="21170"/>
                  <a:pt x="34587" y="21670"/>
                  <a:pt x="34388" y="21970"/>
                </a:cubicBezTo>
                <a:cubicBezTo>
                  <a:pt x="34278" y="22149"/>
                  <a:pt x="34148" y="22319"/>
                  <a:pt x="34028" y="22479"/>
                </a:cubicBezTo>
                <a:cubicBezTo>
                  <a:pt x="33758" y="22849"/>
                  <a:pt x="33508" y="23188"/>
                  <a:pt x="33379" y="23578"/>
                </a:cubicBezTo>
                <a:cubicBezTo>
                  <a:pt x="33408" y="23608"/>
                  <a:pt x="33418" y="23638"/>
                  <a:pt x="33448" y="23668"/>
                </a:cubicBezTo>
                <a:cubicBezTo>
                  <a:pt x="33548" y="23268"/>
                  <a:pt x="33808" y="22929"/>
                  <a:pt x="34098" y="22529"/>
                </a:cubicBezTo>
                <a:cubicBezTo>
                  <a:pt x="34208" y="22369"/>
                  <a:pt x="34338" y="22199"/>
                  <a:pt x="34457" y="22020"/>
                </a:cubicBezTo>
                <a:cubicBezTo>
                  <a:pt x="34657" y="21720"/>
                  <a:pt x="35057" y="21220"/>
                  <a:pt x="35576" y="20581"/>
                </a:cubicBezTo>
                <a:cubicBezTo>
                  <a:pt x="37495" y="18213"/>
                  <a:pt x="41071" y="13797"/>
                  <a:pt x="40462" y="11520"/>
                </a:cubicBezTo>
                <a:cubicBezTo>
                  <a:pt x="40312" y="10960"/>
                  <a:pt x="39912" y="10560"/>
                  <a:pt x="39293" y="10321"/>
                </a:cubicBezTo>
                <a:cubicBezTo>
                  <a:pt x="38913" y="10161"/>
                  <a:pt x="38504" y="10071"/>
                  <a:pt x="38094" y="10071"/>
                </a:cubicBezTo>
                <a:close/>
                <a:moveTo>
                  <a:pt x="15930" y="22708"/>
                </a:moveTo>
                <a:cubicBezTo>
                  <a:pt x="15707" y="22708"/>
                  <a:pt x="15494" y="22778"/>
                  <a:pt x="15316" y="22919"/>
                </a:cubicBezTo>
                <a:cubicBezTo>
                  <a:pt x="14866" y="23308"/>
                  <a:pt x="14836" y="23878"/>
                  <a:pt x="14956" y="24477"/>
                </a:cubicBezTo>
                <a:cubicBezTo>
                  <a:pt x="14966" y="24457"/>
                  <a:pt x="14986" y="24427"/>
                  <a:pt x="14996" y="24407"/>
                </a:cubicBezTo>
                <a:cubicBezTo>
                  <a:pt x="14886" y="23838"/>
                  <a:pt x="14926" y="23318"/>
                  <a:pt x="15356" y="22959"/>
                </a:cubicBezTo>
                <a:cubicBezTo>
                  <a:pt x="15507" y="22834"/>
                  <a:pt x="15704" y="22765"/>
                  <a:pt x="15901" y="22765"/>
                </a:cubicBezTo>
                <a:cubicBezTo>
                  <a:pt x="15926" y="22765"/>
                  <a:pt x="15950" y="22767"/>
                  <a:pt x="15975" y="22769"/>
                </a:cubicBezTo>
                <a:cubicBezTo>
                  <a:pt x="15992" y="22765"/>
                  <a:pt x="16007" y="22764"/>
                  <a:pt x="16023" y="22764"/>
                </a:cubicBezTo>
                <a:cubicBezTo>
                  <a:pt x="16053" y="22764"/>
                  <a:pt x="16082" y="22769"/>
                  <a:pt x="16115" y="22769"/>
                </a:cubicBezTo>
                <a:cubicBezTo>
                  <a:pt x="16125" y="22749"/>
                  <a:pt x="16145" y="22739"/>
                  <a:pt x="16155" y="22719"/>
                </a:cubicBezTo>
                <a:cubicBezTo>
                  <a:pt x="16095" y="22709"/>
                  <a:pt x="16035" y="22709"/>
                  <a:pt x="15975" y="22709"/>
                </a:cubicBezTo>
                <a:cubicBezTo>
                  <a:pt x="15960" y="22708"/>
                  <a:pt x="15945" y="22708"/>
                  <a:pt x="15930" y="22708"/>
                </a:cubicBezTo>
                <a:close/>
                <a:moveTo>
                  <a:pt x="15334" y="22364"/>
                </a:moveTo>
                <a:cubicBezTo>
                  <a:pt x="15099" y="22364"/>
                  <a:pt x="14870" y="22453"/>
                  <a:pt x="14686" y="22619"/>
                </a:cubicBezTo>
                <a:cubicBezTo>
                  <a:pt x="14017" y="23238"/>
                  <a:pt x="14247" y="24247"/>
                  <a:pt x="14607" y="25187"/>
                </a:cubicBezTo>
                <a:lnTo>
                  <a:pt x="14636" y="25117"/>
                </a:lnTo>
                <a:cubicBezTo>
                  <a:pt x="14297" y="24207"/>
                  <a:pt x="14087" y="23238"/>
                  <a:pt x="14726" y="22659"/>
                </a:cubicBezTo>
                <a:cubicBezTo>
                  <a:pt x="14906" y="22499"/>
                  <a:pt x="15147" y="22418"/>
                  <a:pt x="15384" y="22418"/>
                </a:cubicBezTo>
                <a:cubicBezTo>
                  <a:pt x="15398" y="22418"/>
                  <a:pt x="15412" y="22419"/>
                  <a:pt x="15426" y="22419"/>
                </a:cubicBezTo>
                <a:cubicBezTo>
                  <a:pt x="15695" y="22429"/>
                  <a:pt x="15965" y="22469"/>
                  <a:pt x="16225" y="22519"/>
                </a:cubicBezTo>
                <a:lnTo>
                  <a:pt x="16325" y="22529"/>
                </a:lnTo>
                <a:cubicBezTo>
                  <a:pt x="16335" y="22509"/>
                  <a:pt x="16355" y="22499"/>
                  <a:pt x="16365" y="22479"/>
                </a:cubicBezTo>
                <a:lnTo>
                  <a:pt x="16245" y="22459"/>
                </a:lnTo>
                <a:cubicBezTo>
                  <a:pt x="15975" y="22409"/>
                  <a:pt x="15705" y="22369"/>
                  <a:pt x="15436" y="22369"/>
                </a:cubicBezTo>
                <a:cubicBezTo>
                  <a:pt x="15402" y="22365"/>
                  <a:pt x="15368" y="22364"/>
                  <a:pt x="15334" y="22364"/>
                </a:cubicBezTo>
                <a:close/>
                <a:moveTo>
                  <a:pt x="14876" y="22030"/>
                </a:moveTo>
                <a:cubicBezTo>
                  <a:pt x="14507" y="22030"/>
                  <a:pt x="14247" y="22119"/>
                  <a:pt x="14047" y="22309"/>
                </a:cubicBezTo>
                <a:cubicBezTo>
                  <a:pt x="13278" y="23069"/>
                  <a:pt x="13667" y="24297"/>
                  <a:pt x="14097" y="25286"/>
                </a:cubicBezTo>
                <a:cubicBezTo>
                  <a:pt x="14167" y="25446"/>
                  <a:pt x="14257" y="25606"/>
                  <a:pt x="14357" y="25766"/>
                </a:cubicBezTo>
                <a:cubicBezTo>
                  <a:pt x="14367" y="25736"/>
                  <a:pt x="14377" y="25716"/>
                  <a:pt x="14387" y="25696"/>
                </a:cubicBezTo>
                <a:cubicBezTo>
                  <a:pt x="14297" y="25556"/>
                  <a:pt x="14217" y="25406"/>
                  <a:pt x="14147" y="25256"/>
                </a:cubicBezTo>
                <a:cubicBezTo>
                  <a:pt x="13727" y="24297"/>
                  <a:pt x="13338" y="23089"/>
                  <a:pt x="14087" y="22359"/>
                </a:cubicBezTo>
                <a:cubicBezTo>
                  <a:pt x="14277" y="22169"/>
                  <a:pt x="14527" y="22089"/>
                  <a:pt x="14876" y="22089"/>
                </a:cubicBezTo>
                <a:cubicBezTo>
                  <a:pt x="15156" y="22099"/>
                  <a:pt x="15436" y="22129"/>
                  <a:pt x="15705" y="22179"/>
                </a:cubicBezTo>
                <a:cubicBezTo>
                  <a:pt x="15855" y="22199"/>
                  <a:pt x="16005" y="22229"/>
                  <a:pt x="16145" y="22239"/>
                </a:cubicBezTo>
                <a:cubicBezTo>
                  <a:pt x="16275" y="22259"/>
                  <a:pt x="16385" y="22279"/>
                  <a:pt x="16515" y="22309"/>
                </a:cubicBezTo>
                <a:lnTo>
                  <a:pt x="16565" y="22249"/>
                </a:lnTo>
                <a:cubicBezTo>
                  <a:pt x="16425" y="22229"/>
                  <a:pt x="16305" y="22199"/>
                  <a:pt x="16155" y="22179"/>
                </a:cubicBezTo>
                <a:cubicBezTo>
                  <a:pt x="16005" y="22169"/>
                  <a:pt x="15865" y="22139"/>
                  <a:pt x="15715" y="22119"/>
                </a:cubicBezTo>
                <a:cubicBezTo>
                  <a:pt x="15436" y="22069"/>
                  <a:pt x="15156" y="22030"/>
                  <a:pt x="14876" y="22030"/>
                </a:cubicBezTo>
                <a:close/>
                <a:moveTo>
                  <a:pt x="14327" y="21680"/>
                </a:moveTo>
                <a:cubicBezTo>
                  <a:pt x="13907" y="21680"/>
                  <a:pt x="13617" y="21790"/>
                  <a:pt x="13408" y="22010"/>
                </a:cubicBezTo>
                <a:cubicBezTo>
                  <a:pt x="12578" y="22889"/>
                  <a:pt x="13078" y="24267"/>
                  <a:pt x="13528" y="25236"/>
                </a:cubicBezTo>
                <a:cubicBezTo>
                  <a:pt x="13707" y="25586"/>
                  <a:pt x="13937" y="25926"/>
                  <a:pt x="14187" y="26235"/>
                </a:cubicBezTo>
                <a:lnTo>
                  <a:pt x="14197" y="26226"/>
                </a:lnTo>
                <a:cubicBezTo>
                  <a:pt x="14197" y="26206"/>
                  <a:pt x="14207" y="26176"/>
                  <a:pt x="14207" y="26146"/>
                </a:cubicBezTo>
                <a:cubicBezTo>
                  <a:pt x="13967" y="25856"/>
                  <a:pt x="13757" y="25536"/>
                  <a:pt x="13578" y="25206"/>
                </a:cubicBezTo>
                <a:cubicBezTo>
                  <a:pt x="13138" y="24257"/>
                  <a:pt x="12648" y="22899"/>
                  <a:pt x="13458" y="22049"/>
                </a:cubicBezTo>
                <a:cubicBezTo>
                  <a:pt x="13657" y="21840"/>
                  <a:pt x="13937" y="21740"/>
                  <a:pt x="14327" y="21740"/>
                </a:cubicBezTo>
                <a:cubicBezTo>
                  <a:pt x="14617" y="21750"/>
                  <a:pt x="14916" y="21780"/>
                  <a:pt x="15206" y="21840"/>
                </a:cubicBezTo>
                <a:cubicBezTo>
                  <a:pt x="15326" y="21850"/>
                  <a:pt x="15466" y="21870"/>
                  <a:pt x="15586" y="21890"/>
                </a:cubicBezTo>
                <a:cubicBezTo>
                  <a:pt x="15955" y="21940"/>
                  <a:pt x="16315" y="22030"/>
                  <a:pt x="16675" y="22139"/>
                </a:cubicBezTo>
                <a:cubicBezTo>
                  <a:pt x="16685" y="22119"/>
                  <a:pt x="16705" y="22109"/>
                  <a:pt x="16714" y="22089"/>
                </a:cubicBezTo>
                <a:cubicBezTo>
                  <a:pt x="16355" y="21970"/>
                  <a:pt x="15975" y="21890"/>
                  <a:pt x="15596" y="21830"/>
                </a:cubicBezTo>
                <a:cubicBezTo>
                  <a:pt x="15466" y="21810"/>
                  <a:pt x="15336" y="21790"/>
                  <a:pt x="15206" y="21780"/>
                </a:cubicBezTo>
                <a:cubicBezTo>
                  <a:pt x="14916" y="21720"/>
                  <a:pt x="14617" y="21690"/>
                  <a:pt x="14327" y="21680"/>
                </a:cubicBezTo>
                <a:close/>
                <a:moveTo>
                  <a:pt x="13777" y="21340"/>
                </a:moveTo>
                <a:cubicBezTo>
                  <a:pt x="13318" y="21340"/>
                  <a:pt x="12998" y="21460"/>
                  <a:pt x="12778" y="21710"/>
                </a:cubicBezTo>
                <a:cubicBezTo>
                  <a:pt x="12119" y="22449"/>
                  <a:pt x="12179" y="23618"/>
                  <a:pt x="12958" y="25187"/>
                </a:cubicBezTo>
                <a:cubicBezTo>
                  <a:pt x="13158" y="25556"/>
                  <a:pt x="13408" y="25896"/>
                  <a:pt x="13677" y="26216"/>
                </a:cubicBezTo>
                <a:cubicBezTo>
                  <a:pt x="13807" y="26365"/>
                  <a:pt x="13927" y="26525"/>
                  <a:pt x="14057" y="26685"/>
                </a:cubicBezTo>
                <a:cubicBezTo>
                  <a:pt x="14057" y="26655"/>
                  <a:pt x="14067" y="26625"/>
                  <a:pt x="14077" y="26605"/>
                </a:cubicBezTo>
                <a:cubicBezTo>
                  <a:pt x="13957" y="26445"/>
                  <a:pt x="13847" y="26305"/>
                  <a:pt x="13737" y="26166"/>
                </a:cubicBezTo>
                <a:cubicBezTo>
                  <a:pt x="13458" y="25856"/>
                  <a:pt x="13218" y="25516"/>
                  <a:pt x="13018" y="25147"/>
                </a:cubicBezTo>
                <a:cubicBezTo>
                  <a:pt x="12249" y="23608"/>
                  <a:pt x="12189" y="22459"/>
                  <a:pt x="12828" y="21750"/>
                </a:cubicBezTo>
                <a:cubicBezTo>
                  <a:pt x="13038" y="21510"/>
                  <a:pt x="13348" y="21400"/>
                  <a:pt x="13777" y="21400"/>
                </a:cubicBezTo>
                <a:cubicBezTo>
                  <a:pt x="14087" y="21410"/>
                  <a:pt x="14397" y="21440"/>
                  <a:pt x="14696" y="21500"/>
                </a:cubicBezTo>
                <a:lnTo>
                  <a:pt x="15026" y="21540"/>
                </a:lnTo>
                <a:cubicBezTo>
                  <a:pt x="15536" y="21630"/>
                  <a:pt x="16045" y="21760"/>
                  <a:pt x="16525" y="21930"/>
                </a:cubicBezTo>
                <a:lnTo>
                  <a:pt x="16784" y="22010"/>
                </a:lnTo>
                <a:cubicBezTo>
                  <a:pt x="16804" y="22000"/>
                  <a:pt x="16824" y="21980"/>
                  <a:pt x="16844" y="21960"/>
                </a:cubicBezTo>
                <a:lnTo>
                  <a:pt x="16545" y="21870"/>
                </a:lnTo>
                <a:cubicBezTo>
                  <a:pt x="16055" y="21690"/>
                  <a:pt x="15546" y="21560"/>
                  <a:pt x="15036" y="21480"/>
                </a:cubicBezTo>
                <a:cubicBezTo>
                  <a:pt x="14926" y="21460"/>
                  <a:pt x="14816" y="21450"/>
                  <a:pt x="14706" y="21430"/>
                </a:cubicBezTo>
                <a:cubicBezTo>
                  <a:pt x="14397" y="21380"/>
                  <a:pt x="14087" y="21350"/>
                  <a:pt x="13777" y="21340"/>
                </a:cubicBezTo>
                <a:close/>
                <a:moveTo>
                  <a:pt x="13228" y="20991"/>
                </a:moveTo>
                <a:cubicBezTo>
                  <a:pt x="12728" y="20991"/>
                  <a:pt x="12379" y="21120"/>
                  <a:pt x="12139" y="21400"/>
                </a:cubicBezTo>
                <a:cubicBezTo>
                  <a:pt x="11260" y="22429"/>
                  <a:pt x="11789" y="23998"/>
                  <a:pt x="12389" y="25127"/>
                </a:cubicBezTo>
                <a:cubicBezTo>
                  <a:pt x="12608" y="25496"/>
                  <a:pt x="12858" y="25846"/>
                  <a:pt x="13148" y="26166"/>
                </a:cubicBezTo>
                <a:cubicBezTo>
                  <a:pt x="13428" y="26485"/>
                  <a:pt x="13677" y="26825"/>
                  <a:pt x="13917" y="27175"/>
                </a:cubicBezTo>
                <a:cubicBezTo>
                  <a:pt x="13917" y="27145"/>
                  <a:pt x="13927" y="27115"/>
                  <a:pt x="13937" y="27085"/>
                </a:cubicBezTo>
                <a:cubicBezTo>
                  <a:pt x="13707" y="26745"/>
                  <a:pt x="13468" y="26425"/>
                  <a:pt x="13198" y="26126"/>
                </a:cubicBezTo>
                <a:cubicBezTo>
                  <a:pt x="12918" y="25806"/>
                  <a:pt x="12668" y="25466"/>
                  <a:pt x="12449" y="25097"/>
                </a:cubicBezTo>
                <a:cubicBezTo>
                  <a:pt x="11869" y="23978"/>
                  <a:pt x="11350" y="22439"/>
                  <a:pt x="12199" y="21450"/>
                </a:cubicBezTo>
                <a:cubicBezTo>
                  <a:pt x="12429" y="21190"/>
                  <a:pt x="12758" y="21070"/>
                  <a:pt x="13238" y="21060"/>
                </a:cubicBezTo>
                <a:cubicBezTo>
                  <a:pt x="13568" y="21070"/>
                  <a:pt x="13887" y="21100"/>
                  <a:pt x="14207" y="21150"/>
                </a:cubicBezTo>
                <a:lnTo>
                  <a:pt x="14477" y="21190"/>
                </a:lnTo>
                <a:cubicBezTo>
                  <a:pt x="15016" y="21280"/>
                  <a:pt x="15546" y="21430"/>
                  <a:pt x="16055" y="21620"/>
                </a:cubicBezTo>
                <a:cubicBezTo>
                  <a:pt x="16335" y="21710"/>
                  <a:pt x="16625" y="21810"/>
                  <a:pt x="16914" y="21890"/>
                </a:cubicBezTo>
                <a:lnTo>
                  <a:pt x="16974" y="21830"/>
                </a:lnTo>
                <a:cubicBezTo>
                  <a:pt x="16665" y="21750"/>
                  <a:pt x="16365" y="21650"/>
                  <a:pt x="16075" y="21550"/>
                </a:cubicBezTo>
                <a:cubicBezTo>
                  <a:pt x="15556" y="21360"/>
                  <a:pt x="15016" y="21220"/>
                  <a:pt x="14477" y="21130"/>
                </a:cubicBezTo>
                <a:lnTo>
                  <a:pt x="14207" y="21090"/>
                </a:lnTo>
                <a:cubicBezTo>
                  <a:pt x="13887" y="21030"/>
                  <a:pt x="13558" y="21000"/>
                  <a:pt x="13228" y="20991"/>
                </a:cubicBezTo>
                <a:close/>
                <a:moveTo>
                  <a:pt x="12688" y="20641"/>
                </a:moveTo>
                <a:cubicBezTo>
                  <a:pt x="12129" y="20641"/>
                  <a:pt x="11759" y="20791"/>
                  <a:pt x="11509" y="21100"/>
                </a:cubicBezTo>
                <a:cubicBezTo>
                  <a:pt x="10530" y="22289"/>
                  <a:pt x="11290" y="24108"/>
                  <a:pt x="11829" y="25077"/>
                </a:cubicBezTo>
                <a:cubicBezTo>
                  <a:pt x="12059" y="25456"/>
                  <a:pt x="12329" y="25806"/>
                  <a:pt x="12628" y="26136"/>
                </a:cubicBezTo>
                <a:cubicBezTo>
                  <a:pt x="13068" y="26645"/>
                  <a:pt x="13548" y="27215"/>
                  <a:pt x="13787" y="27844"/>
                </a:cubicBezTo>
                <a:cubicBezTo>
                  <a:pt x="13797" y="27794"/>
                  <a:pt x="13807" y="27744"/>
                  <a:pt x="13797" y="27704"/>
                </a:cubicBezTo>
                <a:cubicBezTo>
                  <a:pt x="13548" y="27105"/>
                  <a:pt x="13088" y="26575"/>
                  <a:pt x="12678" y="26086"/>
                </a:cubicBezTo>
                <a:cubicBezTo>
                  <a:pt x="12379" y="25766"/>
                  <a:pt x="12109" y="25416"/>
                  <a:pt x="11879" y="25037"/>
                </a:cubicBezTo>
                <a:cubicBezTo>
                  <a:pt x="11350" y="24088"/>
                  <a:pt x="10610" y="22309"/>
                  <a:pt x="11559" y="21150"/>
                </a:cubicBezTo>
                <a:cubicBezTo>
                  <a:pt x="11799" y="20861"/>
                  <a:pt x="12159" y="20721"/>
                  <a:pt x="12678" y="20721"/>
                </a:cubicBezTo>
                <a:cubicBezTo>
                  <a:pt x="13028" y="20731"/>
                  <a:pt x="13368" y="20761"/>
                  <a:pt x="13707" y="20821"/>
                </a:cubicBezTo>
                <a:lnTo>
                  <a:pt x="13907" y="20851"/>
                </a:lnTo>
                <a:cubicBezTo>
                  <a:pt x="14477" y="20941"/>
                  <a:pt x="15036" y="21100"/>
                  <a:pt x="15576" y="21300"/>
                </a:cubicBezTo>
                <a:cubicBezTo>
                  <a:pt x="16065" y="21490"/>
                  <a:pt x="16565" y="21630"/>
                  <a:pt x="17074" y="21740"/>
                </a:cubicBezTo>
                <a:lnTo>
                  <a:pt x="17144" y="21670"/>
                </a:lnTo>
                <a:cubicBezTo>
                  <a:pt x="16625" y="21570"/>
                  <a:pt x="16105" y="21420"/>
                  <a:pt x="15606" y="21240"/>
                </a:cubicBezTo>
                <a:cubicBezTo>
                  <a:pt x="15066" y="21020"/>
                  <a:pt x="14497" y="20871"/>
                  <a:pt x="13917" y="20771"/>
                </a:cubicBezTo>
                <a:lnTo>
                  <a:pt x="13717" y="20741"/>
                </a:lnTo>
                <a:cubicBezTo>
                  <a:pt x="13378" y="20691"/>
                  <a:pt x="13038" y="20651"/>
                  <a:pt x="12688" y="20641"/>
                </a:cubicBezTo>
                <a:close/>
                <a:moveTo>
                  <a:pt x="6644" y="16894"/>
                </a:moveTo>
                <a:cubicBezTo>
                  <a:pt x="7024" y="16904"/>
                  <a:pt x="7403" y="16934"/>
                  <a:pt x="7783" y="16994"/>
                </a:cubicBezTo>
                <a:cubicBezTo>
                  <a:pt x="8612" y="17124"/>
                  <a:pt x="9402" y="17454"/>
                  <a:pt x="10161" y="17784"/>
                </a:cubicBezTo>
                <a:cubicBezTo>
                  <a:pt x="9581" y="17534"/>
                  <a:pt x="8972" y="17354"/>
                  <a:pt x="8343" y="17244"/>
                </a:cubicBezTo>
                <a:lnTo>
                  <a:pt x="8353" y="17244"/>
                </a:lnTo>
                <a:cubicBezTo>
                  <a:pt x="7963" y="17174"/>
                  <a:pt x="7583" y="17144"/>
                  <a:pt x="7194" y="17134"/>
                </a:cubicBezTo>
                <a:cubicBezTo>
                  <a:pt x="6235" y="17134"/>
                  <a:pt x="5575" y="17444"/>
                  <a:pt x="5186" y="18073"/>
                </a:cubicBezTo>
                <a:cubicBezTo>
                  <a:pt x="4017" y="19991"/>
                  <a:pt x="4846" y="22709"/>
                  <a:pt x="6185" y="24547"/>
                </a:cubicBezTo>
                <a:cubicBezTo>
                  <a:pt x="6504" y="24977"/>
                  <a:pt x="6944" y="25396"/>
                  <a:pt x="7423" y="25836"/>
                </a:cubicBezTo>
                <a:cubicBezTo>
                  <a:pt x="8323" y="26695"/>
                  <a:pt x="9342" y="27644"/>
                  <a:pt x="9501" y="28863"/>
                </a:cubicBezTo>
                <a:cubicBezTo>
                  <a:pt x="9441" y="28843"/>
                  <a:pt x="9372" y="28833"/>
                  <a:pt x="9312" y="28833"/>
                </a:cubicBezTo>
                <a:cubicBezTo>
                  <a:pt x="9262" y="28833"/>
                  <a:pt x="9212" y="28843"/>
                  <a:pt x="9162" y="28863"/>
                </a:cubicBezTo>
                <a:cubicBezTo>
                  <a:pt x="8982" y="27594"/>
                  <a:pt x="7923" y="26615"/>
                  <a:pt x="6974" y="25736"/>
                </a:cubicBezTo>
                <a:cubicBezTo>
                  <a:pt x="6494" y="25286"/>
                  <a:pt x="6035" y="24867"/>
                  <a:pt x="5715" y="24427"/>
                </a:cubicBezTo>
                <a:cubicBezTo>
                  <a:pt x="4336" y="22569"/>
                  <a:pt x="3477" y="19812"/>
                  <a:pt x="4656" y="17834"/>
                </a:cubicBezTo>
                <a:cubicBezTo>
                  <a:pt x="5036" y="17194"/>
                  <a:pt x="5665" y="16894"/>
                  <a:pt x="6644" y="16894"/>
                </a:cubicBezTo>
                <a:close/>
                <a:moveTo>
                  <a:pt x="7733" y="17594"/>
                </a:moveTo>
                <a:cubicBezTo>
                  <a:pt x="8123" y="17594"/>
                  <a:pt x="8502" y="17634"/>
                  <a:pt x="8872" y="17694"/>
                </a:cubicBezTo>
                <a:cubicBezTo>
                  <a:pt x="9721" y="17814"/>
                  <a:pt x="10520" y="18163"/>
                  <a:pt x="11290" y="18483"/>
                </a:cubicBezTo>
                <a:cubicBezTo>
                  <a:pt x="11343" y="18506"/>
                  <a:pt x="11397" y="18529"/>
                  <a:pt x="11451" y="18552"/>
                </a:cubicBezTo>
                <a:lnTo>
                  <a:pt x="11451" y="18552"/>
                </a:lnTo>
                <a:cubicBezTo>
                  <a:pt x="10812" y="18287"/>
                  <a:pt x="10149" y="18044"/>
                  <a:pt x="9451" y="17943"/>
                </a:cubicBezTo>
                <a:cubicBezTo>
                  <a:pt x="9062" y="17873"/>
                  <a:pt x="8682" y="17844"/>
                  <a:pt x="8293" y="17834"/>
                </a:cubicBezTo>
                <a:cubicBezTo>
                  <a:pt x="7393" y="17834"/>
                  <a:pt x="6804" y="18103"/>
                  <a:pt x="6434" y="18673"/>
                </a:cubicBezTo>
                <a:cubicBezTo>
                  <a:pt x="5265" y="20511"/>
                  <a:pt x="6165" y="23039"/>
                  <a:pt x="7294" y="24647"/>
                </a:cubicBezTo>
                <a:cubicBezTo>
                  <a:pt x="7643" y="25087"/>
                  <a:pt x="8023" y="25506"/>
                  <a:pt x="8442" y="25886"/>
                </a:cubicBezTo>
                <a:cubicBezTo>
                  <a:pt x="9282" y="26705"/>
                  <a:pt x="10231" y="27634"/>
                  <a:pt x="10361" y="28783"/>
                </a:cubicBezTo>
                <a:cubicBezTo>
                  <a:pt x="10301" y="28803"/>
                  <a:pt x="10231" y="28833"/>
                  <a:pt x="10181" y="28873"/>
                </a:cubicBezTo>
                <a:cubicBezTo>
                  <a:pt x="10131" y="28853"/>
                  <a:pt x="10081" y="28833"/>
                  <a:pt x="10021" y="28823"/>
                </a:cubicBezTo>
                <a:cubicBezTo>
                  <a:pt x="9881" y="27594"/>
                  <a:pt x="8882" y="26635"/>
                  <a:pt x="7993" y="25786"/>
                </a:cubicBezTo>
                <a:cubicBezTo>
                  <a:pt x="7533" y="25356"/>
                  <a:pt x="7114" y="24947"/>
                  <a:pt x="6814" y="24537"/>
                </a:cubicBezTo>
                <a:cubicBezTo>
                  <a:pt x="5555" y="22779"/>
                  <a:pt x="4786" y="20211"/>
                  <a:pt x="5895" y="18423"/>
                </a:cubicBezTo>
                <a:cubicBezTo>
                  <a:pt x="6245" y="17853"/>
                  <a:pt x="6834" y="17594"/>
                  <a:pt x="7733" y="17594"/>
                </a:cubicBezTo>
                <a:close/>
                <a:moveTo>
                  <a:pt x="7194" y="17244"/>
                </a:moveTo>
                <a:cubicBezTo>
                  <a:pt x="7573" y="17254"/>
                  <a:pt x="7953" y="17284"/>
                  <a:pt x="8333" y="17344"/>
                </a:cubicBezTo>
                <a:cubicBezTo>
                  <a:pt x="9202" y="17484"/>
                  <a:pt x="10031" y="17834"/>
                  <a:pt x="10830" y="18173"/>
                </a:cubicBezTo>
                <a:lnTo>
                  <a:pt x="10950" y="18233"/>
                </a:lnTo>
                <a:cubicBezTo>
                  <a:pt x="10301" y="17933"/>
                  <a:pt x="9611" y="17724"/>
                  <a:pt x="8912" y="17594"/>
                </a:cubicBezTo>
                <a:cubicBezTo>
                  <a:pt x="8522" y="17534"/>
                  <a:pt x="8143" y="17494"/>
                  <a:pt x="7753" y="17494"/>
                </a:cubicBezTo>
                <a:cubicBezTo>
                  <a:pt x="6824" y="17494"/>
                  <a:pt x="6195" y="17784"/>
                  <a:pt x="5825" y="18373"/>
                </a:cubicBezTo>
                <a:cubicBezTo>
                  <a:pt x="5285" y="19242"/>
                  <a:pt x="5136" y="20351"/>
                  <a:pt x="5395" y="21580"/>
                </a:cubicBezTo>
                <a:cubicBezTo>
                  <a:pt x="5635" y="22669"/>
                  <a:pt x="6095" y="23698"/>
                  <a:pt x="6744" y="24597"/>
                </a:cubicBezTo>
                <a:cubicBezTo>
                  <a:pt x="7054" y="25027"/>
                  <a:pt x="7483" y="25436"/>
                  <a:pt x="7933" y="25866"/>
                </a:cubicBezTo>
                <a:cubicBezTo>
                  <a:pt x="8812" y="26695"/>
                  <a:pt x="9781" y="27634"/>
                  <a:pt x="9931" y="28813"/>
                </a:cubicBezTo>
                <a:lnTo>
                  <a:pt x="9891" y="28813"/>
                </a:lnTo>
                <a:cubicBezTo>
                  <a:pt x="9791" y="28813"/>
                  <a:pt x="9691" y="28843"/>
                  <a:pt x="9611" y="28903"/>
                </a:cubicBezTo>
                <a:cubicBezTo>
                  <a:pt x="9471" y="27624"/>
                  <a:pt x="8422" y="26645"/>
                  <a:pt x="7483" y="25766"/>
                </a:cubicBezTo>
                <a:cubicBezTo>
                  <a:pt x="7014" y="25326"/>
                  <a:pt x="6574" y="24907"/>
                  <a:pt x="6265" y="24487"/>
                </a:cubicBezTo>
                <a:cubicBezTo>
                  <a:pt x="4946" y="22679"/>
                  <a:pt x="4137" y="20011"/>
                  <a:pt x="5275" y="18133"/>
                </a:cubicBezTo>
                <a:cubicBezTo>
                  <a:pt x="5655" y="17524"/>
                  <a:pt x="6255" y="17244"/>
                  <a:pt x="7194" y="17244"/>
                </a:cubicBezTo>
                <a:close/>
                <a:moveTo>
                  <a:pt x="6075" y="16555"/>
                </a:moveTo>
                <a:cubicBezTo>
                  <a:pt x="6454" y="16555"/>
                  <a:pt x="6824" y="16595"/>
                  <a:pt x="7194" y="16655"/>
                </a:cubicBezTo>
                <a:cubicBezTo>
                  <a:pt x="7973" y="16775"/>
                  <a:pt x="8712" y="17064"/>
                  <a:pt x="9431" y="17374"/>
                </a:cubicBezTo>
                <a:cubicBezTo>
                  <a:pt x="8902" y="17154"/>
                  <a:pt x="8353" y="16994"/>
                  <a:pt x="7783" y="16894"/>
                </a:cubicBezTo>
                <a:cubicBezTo>
                  <a:pt x="7403" y="16834"/>
                  <a:pt x="7024" y="16795"/>
                  <a:pt x="6634" y="16795"/>
                </a:cubicBezTo>
                <a:cubicBezTo>
                  <a:pt x="5625" y="16795"/>
                  <a:pt x="4946" y="17114"/>
                  <a:pt x="4546" y="17784"/>
                </a:cubicBezTo>
                <a:cubicBezTo>
                  <a:pt x="3337" y="19802"/>
                  <a:pt x="4206" y="22609"/>
                  <a:pt x="5605" y="24497"/>
                </a:cubicBezTo>
                <a:cubicBezTo>
                  <a:pt x="5935" y="24947"/>
                  <a:pt x="6394" y="25376"/>
                  <a:pt x="6884" y="25826"/>
                </a:cubicBezTo>
                <a:cubicBezTo>
                  <a:pt x="7873" y="26735"/>
                  <a:pt x="8882" y="27674"/>
                  <a:pt x="9042" y="28913"/>
                </a:cubicBezTo>
                <a:cubicBezTo>
                  <a:pt x="9032" y="28923"/>
                  <a:pt x="9022" y="28933"/>
                  <a:pt x="9012" y="28933"/>
                </a:cubicBezTo>
                <a:cubicBezTo>
                  <a:pt x="8922" y="28893"/>
                  <a:pt x="8822" y="28873"/>
                  <a:pt x="8712" y="28873"/>
                </a:cubicBezTo>
                <a:lnTo>
                  <a:pt x="8702" y="28873"/>
                </a:lnTo>
                <a:cubicBezTo>
                  <a:pt x="8492" y="27594"/>
                  <a:pt x="7413" y="26605"/>
                  <a:pt x="6444" y="25716"/>
                </a:cubicBezTo>
                <a:cubicBezTo>
                  <a:pt x="5945" y="25256"/>
                  <a:pt x="5465" y="24827"/>
                  <a:pt x="5136" y="24377"/>
                </a:cubicBezTo>
                <a:cubicBezTo>
                  <a:pt x="3138" y="21730"/>
                  <a:pt x="3138" y="19032"/>
                  <a:pt x="4007" y="17534"/>
                </a:cubicBezTo>
                <a:cubicBezTo>
                  <a:pt x="4396" y="16874"/>
                  <a:pt x="5076" y="16555"/>
                  <a:pt x="6075" y="16555"/>
                </a:cubicBezTo>
                <a:close/>
                <a:moveTo>
                  <a:pt x="12169" y="28793"/>
                </a:moveTo>
                <a:lnTo>
                  <a:pt x="12169" y="28843"/>
                </a:lnTo>
                <a:lnTo>
                  <a:pt x="12169" y="28933"/>
                </a:lnTo>
                <a:cubicBezTo>
                  <a:pt x="12119" y="28903"/>
                  <a:pt x="12079" y="28873"/>
                  <a:pt x="12029" y="28853"/>
                </a:cubicBezTo>
                <a:cubicBezTo>
                  <a:pt x="12069" y="28823"/>
                  <a:pt x="12119" y="28803"/>
                  <a:pt x="12169" y="28793"/>
                </a:cubicBezTo>
                <a:close/>
                <a:moveTo>
                  <a:pt x="4406" y="15506"/>
                </a:moveTo>
                <a:cubicBezTo>
                  <a:pt x="4786" y="15506"/>
                  <a:pt x="5166" y="15536"/>
                  <a:pt x="5535" y="15606"/>
                </a:cubicBezTo>
                <a:cubicBezTo>
                  <a:pt x="6235" y="15726"/>
                  <a:pt x="6914" y="15935"/>
                  <a:pt x="7563" y="16225"/>
                </a:cubicBezTo>
                <a:cubicBezTo>
                  <a:pt x="7094" y="16045"/>
                  <a:pt x="6604" y="15915"/>
                  <a:pt x="6115" y="15835"/>
                </a:cubicBezTo>
                <a:cubicBezTo>
                  <a:pt x="5725" y="15765"/>
                  <a:pt x="5345" y="15736"/>
                  <a:pt x="4956" y="15736"/>
                </a:cubicBezTo>
                <a:cubicBezTo>
                  <a:pt x="3837" y="15736"/>
                  <a:pt x="3088" y="16105"/>
                  <a:pt x="2648" y="16864"/>
                </a:cubicBezTo>
                <a:cubicBezTo>
                  <a:pt x="1339" y="19182"/>
                  <a:pt x="2388" y="22359"/>
                  <a:pt x="3917" y="24337"/>
                </a:cubicBezTo>
                <a:cubicBezTo>
                  <a:pt x="4276" y="24817"/>
                  <a:pt x="4786" y="25266"/>
                  <a:pt x="5325" y="25746"/>
                </a:cubicBezTo>
                <a:cubicBezTo>
                  <a:pt x="6384" y="26695"/>
                  <a:pt x="7463" y="27664"/>
                  <a:pt x="7703" y="28933"/>
                </a:cubicBezTo>
                <a:cubicBezTo>
                  <a:pt x="7653" y="28923"/>
                  <a:pt x="7593" y="28923"/>
                  <a:pt x="7543" y="28923"/>
                </a:cubicBezTo>
                <a:cubicBezTo>
                  <a:pt x="7483" y="28923"/>
                  <a:pt x="7433" y="28933"/>
                  <a:pt x="7373" y="28953"/>
                </a:cubicBezTo>
                <a:cubicBezTo>
                  <a:pt x="7124" y="27594"/>
                  <a:pt x="5945" y="26565"/>
                  <a:pt x="4896" y="25636"/>
                </a:cubicBezTo>
                <a:cubicBezTo>
                  <a:pt x="4346" y="25147"/>
                  <a:pt x="3827" y="24687"/>
                  <a:pt x="3447" y="24207"/>
                </a:cubicBezTo>
                <a:cubicBezTo>
                  <a:pt x="1889" y="22209"/>
                  <a:pt x="810" y="18992"/>
                  <a:pt x="2128" y="16625"/>
                </a:cubicBezTo>
                <a:cubicBezTo>
                  <a:pt x="2558" y="15865"/>
                  <a:pt x="3297" y="15506"/>
                  <a:pt x="4406" y="15506"/>
                </a:cubicBezTo>
                <a:close/>
                <a:moveTo>
                  <a:pt x="5515" y="16205"/>
                </a:moveTo>
                <a:cubicBezTo>
                  <a:pt x="5895" y="16215"/>
                  <a:pt x="6275" y="16245"/>
                  <a:pt x="6654" y="16305"/>
                </a:cubicBezTo>
                <a:cubicBezTo>
                  <a:pt x="7393" y="16445"/>
                  <a:pt x="8123" y="16675"/>
                  <a:pt x="8812" y="16984"/>
                </a:cubicBezTo>
                <a:lnTo>
                  <a:pt x="8812" y="16994"/>
                </a:lnTo>
                <a:cubicBezTo>
                  <a:pt x="8303" y="16785"/>
                  <a:pt x="7763" y="16635"/>
                  <a:pt x="7224" y="16545"/>
                </a:cubicBezTo>
                <a:cubicBezTo>
                  <a:pt x="6844" y="16485"/>
                  <a:pt x="6464" y="16455"/>
                  <a:pt x="6075" y="16445"/>
                </a:cubicBezTo>
                <a:cubicBezTo>
                  <a:pt x="5036" y="16445"/>
                  <a:pt x="4326" y="16785"/>
                  <a:pt x="3917" y="17484"/>
                </a:cubicBezTo>
                <a:cubicBezTo>
                  <a:pt x="3337" y="18473"/>
                  <a:pt x="3187" y="19722"/>
                  <a:pt x="3487" y="21100"/>
                </a:cubicBezTo>
                <a:cubicBezTo>
                  <a:pt x="3757" y="22309"/>
                  <a:pt x="4296" y="23458"/>
                  <a:pt x="5046" y="24447"/>
                </a:cubicBezTo>
                <a:cubicBezTo>
                  <a:pt x="5385" y="24907"/>
                  <a:pt x="5865" y="25346"/>
                  <a:pt x="6364" y="25806"/>
                </a:cubicBezTo>
                <a:cubicBezTo>
                  <a:pt x="7363" y="26715"/>
                  <a:pt x="8392" y="27654"/>
                  <a:pt x="8592" y="28893"/>
                </a:cubicBezTo>
                <a:cubicBezTo>
                  <a:pt x="8532" y="28903"/>
                  <a:pt x="8472" y="28933"/>
                  <a:pt x="8422" y="28963"/>
                </a:cubicBezTo>
                <a:cubicBezTo>
                  <a:pt x="8372" y="28943"/>
                  <a:pt x="8313" y="28923"/>
                  <a:pt x="8253" y="28913"/>
                </a:cubicBezTo>
                <a:cubicBezTo>
                  <a:pt x="8043" y="27604"/>
                  <a:pt x="6924" y="26595"/>
                  <a:pt x="5925" y="25696"/>
                </a:cubicBezTo>
                <a:cubicBezTo>
                  <a:pt x="5405" y="25226"/>
                  <a:pt x="4926" y="24787"/>
                  <a:pt x="4566" y="24327"/>
                </a:cubicBezTo>
                <a:cubicBezTo>
                  <a:pt x="3128" y="22429"/>
                  <a:pt x="2138" y="19402"/>
                  <a:pt x="3387" y="17234"/>
                </a:cubicBezTo>
                <a:cubicBezTo>
                  <a:pt x="3787" y="16545"/>
                  <a:pt x="4486" y="16205"/>
                  <a:pt x="5515" y="16205"/>
                </a:cubicBezTo>
                <a:close/>
                <a:moveTo>
                  <a:pt x="11819" y="28833"/>
                </a:moveTo>
                <a:cubicBezTo>
                  <a:pt x="11839" y="28843"/>
                  <a:pt x="11869" y="28853"/>
                  <a:pt x="11899" y="28873"/>
                </a:cubicBezTo>
                <a:cubicBezTo>
                  <a:pt x="11872" y="28900"/>
                  <a:pt x="11846" y="28934"/>
                  <a:pt x="11819" y="28970"/>
                </a:cubicBezTo>
                <a:lnTo>
                  <a:pt x="11819" y="28970"/>
                </a:lnTo>
                <a:lnTo>
                  <a:pt x="11819" y="28913"/>
                </a:lnTo>
                <a:lnTo>
                  <a:pt x="11819" y="28833"/>
                </a:lnTo>
                <a:close/>
                <a:moveTo>
                  <a:pt x="10391" y="28883"/>
                </a:moveTo>
                <a:cubicBezTo>
                  <a:pt x="10391" y="28911"/>
                  <a:pt x="10391" y="28949"/>
                  <a:pt x="10391" y="28978"/>
                </a:cubicBezTo>
                <a:lnTo>
                  <a:pt x="10391" y="28978"/>
                </a:lnTo>
                <a:cubicBezTo>
                  <a:pt x="10354" y="28960"/>
                  <a:pt x="10318" y="28941"/>
                  <a:pt x="10291" y="28923"/>
                </a:cubicBezTo>
                <a:cubicBezTo>
                  <a:pt x="10321" y="28903"/>
                  <a:pt x="10351" y="28883"/>
                  <a:pt x="10391" y="28883"/>
                </a:cubicBezTo>
                <a:close/>
                <a:moveTo>
                  <a:pt x="13408" y="28713"/>
                </a:moveTo>
                <a:cubicBezTo>
                  <a:pt x="13438" y="28713"/>
                  <a:pt x="13468" y="28723"/>
                  <a:pt x="13498" y="28723"/>
                </a:cubicBezTo>
                <a:cubicBezTo>
                  <a:pt x="13498" y="28813"/>
                  <a:pt x="13488" y="28893"/>
                  <a:pt x="13478" y="28983"/>
                </a:cubicBezTo>
                <a:lnTo>
                  <a:pt x="13418" y="28943"/>
                </a:lnTo>
                <a:cubicBezTo>
                  <a:pt x="13348" y="28893"/>
                  <a:pt x="13268" y="28843"/>
                  <a:pt x="13198" y="28803"/>
                </a:cubicBezTo>
                <a:cubicBezTo>
                  <a:pt x="13258" y="28743"/>
                  <a:pt x="13328" y="28713"/>
                  <a:pt x="13408" y="28713"/>
                </a:cubicBezTo>
                <a:close/>
                <a:moveTo>
                  <a:pt x="4966" y="15865"/>
                </a:moveTo>
                <a:cubicBezTo>
                  <a:pt x="5345" y="15865"/>
                  <a:pt x="5725" y="15905"/>
                  <a:pt x="6095" y="15965"/>
                </a:cubicBezTo>
                <a:cubicBezTo>
                  <a:pt x="6834" y="16095"/>
                  <a:pt x="7543" y="16315"/>
                  <a:pt x="8223" y="16625"/>
                </a:cubicBezTo>
                <a:cubicBezTo>
                  <a:pt x="7723" y="16425"/>
                  <a:pt x="7204" y="16285"/>
                  <a:pt x="6664" y="16195"/>
                </a:cubicBezTo>
                <a:cubicBezTo>
                  <a:pt x="6284" y="16135"/>
                  <a:pt x="5905" y="16095"/>
                  <a:pt x="5515" y="16095"/>
                </a:cubicBezTo>
                <a:cubicBezTo>
                  <a:pt x="4436" y="16095"/>
                  <a:pt x="3707" y="16445"/>
                  <a:pt x="3287" y="17174"/>
                </a:cubicBezTo>
                <a:cubicBezTo>
                  <a:pt x="2688" y="18213"/>
                  <a:pt x="2538" y="19512"/>
                  <a:pt x="2848" y="20931"/>
                </a:cubicBezTo>
                <a:cubicBezTo>
                  <a:pt x="3138" y="22189"/>
                  <a:pt x="3697" y="23368"/>
                  <a:pt x="4476" y="24397"/>
                </a:cubicBezTo>
                <a:cubicBezTo>
                  <a:pt x="4826" y="24867"/>
                  <a:pt x="5325" y="25306"/>
                  <a:pt x="5845" y="25786"/>
                </a:cubicBezTo>
                <a:cubicBezTo>
                  <a:pt x="6874" y="26705"/>
                  <a:pt x="7923" y="27654"/>
                  <a:pt x="8143" y="28903"/>
                </a:cubicBezTo>
                <a:lnTo>
                  <a:pt x="8133" y="28903"/>
                </a:lnTo>
                <a:cubicBezTo>
                  <a:pt x="8023" y="28903"/>
                  <a:pt x="7923" y="28933"/>
                  <a:pt x="7843" y="28993"/>
                </a:cubicBezTo>
                <a:lnTo>
                  <a:pt x="7823" y="28993"/>
                </a:lnTo>
                <a:cubicBezTo>
                  <a:pt x="7603" y="27634"/>
                  <a:pt x="6444" y="26595"/>
                  <a:pt x="5405" y="25676"/>
                </a:cubicBezTo>
                <a:cubicBezTo>
                  <a:pt x="4876" y="25196"/>
                  <a:pt x="4376" y="24747"/>
                  <a:pt x="4007" y="24277"/>
                </a:cubicBezTo>
                <a:cubicBezTo>
                  <a:pt x="2508" y="22339"/>
                  <a:pt x="1479" y="19212"/>
                  <a:pt x="2758" y="16944"/>
                </a:cubicBezTo>
                <a:cubicBezTo>
                  <a:pt x="3177" y="16215"/>
                  <a:pt x="3897" y="15865"/>
                  <a:pt x="4966" y="15865"/>
                </a:cubicBezTo>
                <a:close/>
                <a:moveTo>
                  <a:pt x="3837" y="15146"/>
                </a:moveTo>
                <a:cubicBezTo>
                  <a:pt x="4216" y="15156"/>
                  <a:pt x="4596" y="15186"/>
                  <a:pt x="4976" y="15246"/>
                </a:cubicBezTo>
                <a:cubicBezTo>
                  <a:pt x="5655" y="15376"/>
                  <a:pt x="6324" y="15576"/>
                  <a:pt x="6964" y="15855"/>
                </a:cubicBezTo>
                <a:cubicBezTo>
                  <a:pt x="6504" y="15686"/>
                  <a:pt x="6035" y="15566"/>
                  <a:pt x="5555" y="15486"/>
                </a:cubicBezTo>
                <a:cubicBezTo>
                  <a:pt x="5166" y="15416"/>
                  <a:pt x="4786" y="15386"/>
                  <a:pt x="4396" y="15376"/>
                </a:cubicBezTo>
                <a:cubicBezTo>
                  <a:pt x="3247" y="15376"/>
                  <a:pt x="2468" y="15765"/>
                  <a:pt x="2019" y="16565"/>
                </a:cubicBezTo>
                <a:cubicBezTo>
                  <a:pt x="670" y="18982"/>
                  <a:pt x="1769" y="22259"/>
                  <a:pt x="3347" y="24287"/>
                </a:cubicBezTo>
                <a:cubicBezTo>
                  <a:pt x="3727" y="24777"/>
                  <a:pt x="4256" y="25236"/>
                  <a:pt x="4806" y="25726"/>
                </a:cubicBezTo>
                <a:cubicBezTo>
                  <a:pt x="5905" y="26695"/>
                  <a:pt x="7024" y="27684"/>
                  <a:pt x="7254" y="29003"/>
                </a:cubicBezTo>
                <a:cubicBezTo>
                  <a:pt x="7154" y="28963"/>
                  <a:pt x="7054" y="28943"/>
                  <a:pt x="6954" y="28943"/>
                </a:cubicBezTo>
                <a:lnTo>
                  <a:pt x="6924" y="28943"/>
                </a:lnTo>
                <a:cubicBezTo>
                  <a:pt x="6634" y="27584"/>
                  <a:pt x="5445" y="26545"/>
                  <a:pt x="4376" y="25606"/>
                </a:cubicBezTo>
                <a:cubicBezTo>
                  <a:pt x="3807" y="25107"/>
                  <a:pt x="3267" y="24637"/>
                  <a:pt x="2878" y="24157"/>
                </a:cubicBezTo>
                <a:cubicBezTo>
                  <a:pt x="1259" y="22109"/>
                  <a:pt x="140" y="18783"/>
                  <a:pt x="1499" y="16325"/>
                </a:cubicBezTo>
                <a:cubicBezTo>
                  <a:pt x="1929" y="15536"/>
                  <a:pt x="2698" y="15146"/>
                  <a:pt x="3837" y="15146"/>
                </a:cubicBezTo>
                <a:close/>
                <a:moveTo>
                  <a:pt x="10051" y="28923"/>
                </a:moveTo>
                <a:cubicBezTo>
                  <a:pt x="10081" y="28933"/>
                  <a:pt x="10101" y="28943"/>
                  <a:pt x="10131" y="28953"/>
                </a:cubicBezTo>
                <a:cubicBezTo>
                  <a:pt x="10101" y="28973"/>
                  <a:pt x="10071" y="29003"/>
                  <a:pt x="10051" y="29033"/>
                </a:cubicBezTo>
                <a:lnTo>
                  <a:pt x="10051" y="29023"/>
                </a:lnTo>
                <a:lnTo>
                  <a:pt x="10051" y="28923"/>
                </a:lnTo>
                <a:close/>
                <a:moveTo>
                  <a:pt x="12818" y="28743"/>
                </a:moveTo>
                <a:lnTo>
                  <a:pt x="12818" y="28753"/>
                </a:lnTo>
                <a:cubicBezTo>
                  <a:pt x="12898" y="28753"/>
                  <a:pt x="12978" y="28773"/>
                  <a:pt x="13048" y="28813"/>
                </a:cubicBezTo>
                <a:lnTo>
                  <a:pt x="13048" y="28873"/>
                </a:lnTo>
                <a:cubicBezTo>
                  <a:pt x="13008" y="28923"/>
                  <a:pt x="12968" y="28973"/>
                  <a:pt x="12938" y="29033"/>
                </a:cubicBezTo>
                <a:lnTo>
                  <a:pt x="12898" y="29003"/>
                </a:lnTo>
                <a:cubicBezTo>
                  <a:pt x="12828" y="28963"/>
                  <a:pt x="12758" y="28913"/>
                  <a:pt x="12688" y="28873"/>
                </a:cubicBezTo>
                <a:lnTo>
                  <a:pt x="12688" y="28773"/>
                </a:lnTo>
                <a:cubicBezTo>
                  <a:pt x="12728" y="28753"/>
                  <a:pt x="12778" y="28743"/>
                  <a:pt x="12818" y="28743"/>
                </a:cubicBezTo>
                <a:close/>
                <a:moveTo>
                  <a:pt x="8602" y="28983"/>
                </a:moveTo>
                <a:cubicBezTo>
                  <a:pt x="8612" y="29003"/>
                  <a:pt x="8612" y="29023"/>
                  <a:pt x="8612" y="29043"/>
                </a:cubicBezTo>
                <a:lnTo>
                  <a:pt x="8532" y="29003"/>
                </a:lnTo>
                <a:cubicBezTo>
                  <a:pt x="8562" y="28993"/>
                  <a:pt x="8582" y="28983"/>
                  <a:pt x="8602" y="28983"/>
                </a:cubicBezTo>
                <a:close/>
                <a:moveTo>
                  <a:pt x="11659" y="28803"/>
                </a:moveTo>
                <a:cubicBezTo>
                  <a:pt x="11679" y="28803"/>
                  <a:pt x="11699" y="28813"/>
                  <a:pt x="11729" y="28813"/>
                </a:cubicBezTo>
                <a:cubicBezTo>
                  <a:pt x="11719" y="28853"/>
                  <a:pt x="11719" y="28883"/>
                  <a:pt x="11719" y="28913"/>
                </a:cubicBezTo>
                <a:lnTo>
                  <a:pt x="11729" y="28913"/>
                </a:lnTo>
                <a:lnTo>
                  <a:pt x="11729" y="29043"/>
                </a:lnTo>
                <a:cubicBezTo>
                  <a:pt x="11639" y="28973"/>
                  <a:pt x="11549" y="28923"/>
                  <a:pt x="11460" y="28873"/>
                </a:cubicBezTo>
                <a:cubicBezTo>
                  <a:pt x="11519" y="28833"/>
                  <a:pt x="11579" y="28803"/>
                  <a:pt x="11659" y="28803"/>
                </a:cubicBezTo>
                <a:close/>
                <a:moveTo>
                  <a:pt x="12249" y="28783"/>
                </a:moveTo>
                <a:cubicBezTo>
                  <a:pt x="12329" y="28793"/>
                  <a:pt x="12419" y="28813"/>
                  <a:pt x="12489" y="28853"/>
                </a:cubicBezTo>
                <a:cubicBezTo>
                  <a:pt x="12439" y="28913"/>
                  <a:pt x="12389" y="28983"/>
                  <a:pt x="12349" y="29053"/>
                </a:cubicBezTo>
                <a:lnTo>
                  <a:pt x="12249" y="28983"/>
                </a:lnTo>
                <a:lnTo>
                  <a:pt x="12249" y="28843"/>
                </a:lnTo>
                <a:lnTo>
                  <a:pt x="12249" y="28783"/>
                </a:lnTo>
                <a:close/>
                <a:moveTo>
                  <a:pt x="11070" y="28843"/>
                </a:moveTo>
                <a:cubicBezTo>
                  <a:pt x="11140" y="28843"/>
                  <a:pt x="11220" y="28853"/>
                  <a:pt x="11290" y="28883"/>
                </a:cubicBezTo>
                <a:cubicBezTo>
                  <a:pt x="11280" y="28903"/>
                  <a:pt x="11280" y="28913"/>
                  <a:pt x="11280" y="28933"/>
                </a:cubicBezTo>
                <a:lnTo>
                  <a:pt x="11280" y="28923"/>
                </a:lnTo>
                <a:cubicBezTo>
                  <a:pt x="11240" y="28973"/>
                  <a:pt x="11200" y="29023"/>
                  <a:pt x="11170" y="29083"/>
                </a:cubicBezTo>
                <a:cubicBezTo>
                  <a:pt x="11090" y="29023"/>
                  <a:pt x="11010" y="28973"/>
                  <a:pt x="10940" y="28933"/>
                </a:cubicBezTo>
                <a:lnTo>
                  <a:pt x="10940" y="28863"/>
                </a:lnTo>
                <a:cubicBezTo>
                  <a:pt x="10980" y="28843"/>
                  <a:pt x="11020" y="28843"/>
                  <a:pt x="11070" y="28843"/>
                </a:cubicBezTo>
                <a:close/>
                <a:moveTo>
                  <a:pt x="10490" y="28873"/>
                </a:moveTo>
                <a:cubicBezTo>
                  <a:pt x="10570" y="28873"/>
                  <a:pt x="10640" y="28893"/>
                  <a:pt x="10720" y="28923"/>
                </a:cubicBezTo>
                <a:cubicBezTo>
                  <a:pt x="10664" y="28970"/>
                  <a:pt x="10616" y="29026"/>
                  <a:pt x="10577" y="29091"/>
                </a:cubicBezTo>
                <a:lnTo>
                  <a:pt x="10577" y="29091"/>
                </a:lnTo>
                <a:lnTo>
                  <a:pt x="10500" y="29043"/>
                </a:lnTo>
                <a:cubicBezTo>
                  <a:pt x="10500" y="28983"/>
                  <a:pt x="10500" y="28923"/>
                  <a:pt x="10490" y="28873"/>
                </a:cubicBezTo>
                <a:close/>
                <a:moveTo>
                  <a:pt x="6814" y="29073"/>
                </a:moveTo>
                <a:cubicBezTo>
                  <a:pt x="6814" y="29073"/>
                  <a:pt x="6814" y="29083"/>
                  <a:pt x="6814" y="29093"/>
                </a:cubicBezTo>
                <a:lnTo>
                  <a:pt x="6794" y="29083"/>
                </a:lnTo>
                <a:lnTo>
                  <a:pt x="6814" y="29073"/>
                </a:lnTo>
                <a:close/>
                <a:moveTo>
                  <a:pt x="8273" y="29023"/>
                </a:moveTo>
                <a:cubicBezTo>
                  <a:pt x="8293" y="29023"/>
                  <a:pt x="8313" y="29033"/>
                  <a:pt x="8333" y="29033"/>
                </a:cubicBezTo>
                <a:cubicBezTo>
                  <a:pt x="8313" y="29053"/>
                  <a:pt x="8303" y="29073"/>
                  <a:pt x="8283" y="29083"/>
                </a:cubicBezTo>
                <a:lnTo>
                  <a:pt x="8283" y="29093"/>
                </a:lnTo>
                <a:cubicBezTo>
                  <a:pt x="8283" y="29073"/>
                  <a:pt x="8273" y="29043"/>
                  <a:pt x="8273" y="29023"/>
                </a:cubicBezTo>
                <a:close/>
                <a:moveTo>
                  <a:pt x="9941" y="28903"/>
                </a:moveTo>
                <a:cubicBezTo>
                  <a:pt x="9941" y="28963"/>
                  <a:pt x="9951" y="29033"/>
                  <a:pt x="9951" y="29093"/>
                </a:cubicBezTo>
                <a:cubicBezTo>
                  <a:pt x="9871" y="29043"/>
                  <a:pt x="9791" y="28993"/>
                  <a:pt x="9701" y="28943"/>
                </a:cubicBezTo>
                <a:cubicBezTo>
                  <a:pt x="9761" y="28913"/>
                  <a:pt x="9821" y="28903"/>
                  <a:pt x="9891" y="28903"/>
                </a:cubicBezTo>
                <a:close/>
                <a:moveTo>
                  <a:pt x="13038" y="29003"/>
                </a:moveTo>
                <a:cubicBezTo>
                  <a:pt x="13038" y="29033"/>
                  <a:pt x="13028" y="29063"/>
                  <a:pt x="13028" y="29093"/>
                </a:cubicBezTo>
                <a:lnTo>
                  <a:pt x="12988" y="29073"/>
                </a:lnTo>
                <a:cubicBezTo>
                  <a:pt x="13008" y="29053"/>
                  <a:pt x="13018" y="29023"/>
                  <a:pt x="13038" y="29003"/>
                </a:cubicBezTo>
                <a:close/>
                <a:moveTo>
                  <a:pt x="9312" y="28933"/>
                </a:moveTo>
                <a:cubicBezTo>
                  <a:pt x="9372" y="28933"/>
                  <a:pt x="9441" y="28943"/>
                  <a:pt x="9501" y="28963"/>
                </a:cubicBezTo>
                <a:cubicBezTo>
                  <a:pt x="9501" y="28973"/>
                  <a:pt x="9501" y="28993"/>
                  <a:pt x="9501" y="29003"/>
                </a:cubicBezTo>
                <a:cubicBezTo>
                  <a:pt x="9461" y="29043"/>
                  <a:pt x="9431" y="29083"/>
                  <a:pt x="9402" y="29133"/>
                </a:cubicBezTo>
                <a:cubicBezTo>
                  <a:pt x="9322" y="29083"/>
                  <a:pt x="9242" y="29033"/>
                  <a:pt x="9162" y="28993"/>
                </a:cubicBezTo>
                <a:cubicBezTo>
                  <a:pt x="9162" y="28983"/>
                  <a:pt x="9162" y="28963"/>
                  <a:pt x="9162" y="28953"/>
                </a:cubicBezTo>
                <a:cubicBezTo>
                  <a:pt x="9212" y="28943"/>
                  <a:pt x="9262" y="28933"/>
                  <a:pt x="9312" y="28933"/>
                </a:cubicBezTo>
                <a:close/>
                <a:moveTo>
                  <a:pt x="8153" y="29003"/>
                </a:moveTo>
                <a:cubicBezTo>
                  <a:pt x="8163" y="29043"/>
                  <a:pt x="8173" y="29093"/>
                  <a:pt x="8173" y="29143"/>
                </a:cubicBezTo>
                <a:lnTo>
                  <a:pt x="8173" y="29153"/>
                </a:lnTo>
                <a:cubicBezTo>
                  <a:pt x="8103" y="29113"/>
                  <a:pt x="8033" y="29073"/>
                  <a:pt x="7953" y="29033"/>
                </a:cubicBezTo>
                <a:cubicBezTo>
                  <a:pt x="8013" y="29013"/>
                  <a:pt x="8073" y="29003"/>
                  <a:pt x="8123" y="29003"/>
                </a:cubicBezTo>
                <a:close/>
                <a:moveTo>
                  <a:pt x="8712" y="28963"/>
                </a:moveTo>
                <a:cubicBezTo>
                  <a:pt x="8782" y="28963"/>
                  <a:pt x="8862" y="28983"/>
                  <a:pt x="8932" y="29003"/>
                </a:cubicBezTo>
                <a:cubicBezTo>
                  <a:pt x="8882" y="29053"/>
                  <a:pt x="8842" y="29103"/>
                  <a:pt x="8802" y="29153"/>
                </a:cubicBezTo>
                <a:cubicBezTo>
                  <a:pt x="8782" y="29133"/>
                  <a:pt x="8752" y="29123"/>
                  <a:pt x="8722" y="29103"/>
                </a:cubicBezTo>
                <a:cubicBezTo>
                  <a:pt x="8722" y="29063"/>
                  <a:pt x="8722" y="29013"/>
                  <a:pt x="8712" y="28963"/>
                </a:cubicBezTo>
                <a:close/>
                <a:moveTo>
                  <a:pt x="11280" y="29063"/>
                </a:moveTo>
                <a:cubicBezTo>
                  <a:pt x="11280" y="29091"/>
                  <a:pt x="11271" y="29128"/>
                  <a:pt x="11270" y="29157"/>
                </a:cubicBezTo>
                <a:lnTo>
                  <a:pt x="11270" y="29157"/>
                </a:lnTo>
                <a:lnTo>
                  <a:pt x="11230" y="29133"/>
                </a:lnTo>
                <a:cubicBezTo>
                  <a:pt x="11250" y="29103"/>
                  <a:pt x="11260" y="29083"/>
                  <a:pt x="11280" y="29063"/>
                </a:cubicBezTo>
                <a:close/>
                <a:moveTo>
                  <a:pt x="6954" y="29053"/>
                </a:moveTo>
                <a:cubicBezTo>
                  <a:pt x="7014" y="29053"/>
                  <a:pt x="7084" y="29063"/>
                  <a:pt x="7144" y="29083"/>
                </a:cubicBezTo>
                <a:cubicBezTo>
                  <a:pt x="7104" y="29113"/>
                  <a:pt x="7064" y="29163"/>
                  <a:pt x="7034" y="29203"/>
                </a:cubicBezTo>
                <a:lnTo>
                  <a:pt x="6954" y="29153"/>
                </a:lnTo>
                <a:cubicBezTo>
                  <a:pt x="6954" y="29123"/>
                  <a:pt x="6944" y="29093"/>
                  <a:pt x="6934" y="29063"/>
                </a:cubicBezTo>
                <a:lnTo>
                  <a:pt x="6934" y="29053"/>
                </a:lnTo>
                <a:close/>
                <a:moveTo>
                  <a:pt x="7543" y="29043"/>
                </a:moveTo>
                <a:cubicBezTo>
                  <a:pt x="7603" y="29043"/>
                  <a:pt x="7653" y="29053"/>
                  <a:pt x="7713" y="29063"/>
                </a:cubicBezTo>
                <a:cubicBezTo>
                  <a:pt x="7713" y="29073"/>
                  <a:pt x="7713" y="29073"/>
                  <a:pt x="7713" y="29083"/>
                </a:cubicBezTo>
                <a:lnTo>
                  <a:pt x="7713" y="29093"/>
                </a:lnTo>
                <a:cubicBezTo>
                  <a:pt x="7683" y="29123"/>
                  <a:pt x="7653" y="29163"/>
                  <a:pt x="7623" y="29203"/>
                </a:cubicBezTo>
                <a:cubicBezTo>
                  <a:pt x="7543" y="29153"/>
                  <a:pt x="7473" y="29113"/>
                  <a:pt x="7383" y="29073"/>
                </a:cubicBezTo>
                <a:cubicBezTo>
                  <a:pt x="7383" y="29073"/>
                  <a:pt x="7383" y="29073"/>
                  <a:pt x="7383" y="29063"/>
                </a:cubicBezTo>
                <a:cubicBezTo>
                  <a:pt x="7433" y="29043"/>
                  <a:pt x="7493" y="29043"/>
                  <a:pt x="7543" y="29043"/>
                </a:cubicBezTo>
                <a:close/>
                <a:moveTo>
                  <a:pt x="12558" y="28883"/>
                </a:moveTo>
                <a:lnTo>
                  <a:pt x="12608" y="28913"/>
                </a:lnTo>
                <a:cubicBezTo>
                  <a:pt x="12598" y="29013"/>
                  <a:pt x="12588" y="29113"/>
                  <a:pt x="12568" y="29203"/>
                </a:cubicBezTo>
                <a:cubicBezTo>
                  <a:pt x="12519" y="29173"/>
                  <a:pt x="12459" y="29133"/>
                  <a:pt x="12409" y="29093"/>
                </a:cubicBezTo>
                <a:cubicBezTo>
                  <a:pt x="12449" y="29023"/>
                  <a:pt x="12499" y="28953"/>
                  <a:pt x="12558" y="28883"/>
                </a:cubicBezTo>
                <a:close/>
                <a:moveTo>
                  <a:pt x="9501" y="29143"/>
                </a:moveTo>
                <a:cubicBezTo>
                  <a:pt x="9511" y="29163"/>
                  <a:pt x="9511" y="29183"/>
                  <a:pt x="9511" y="29213"/>
                </a:cubicBezTo>
                <a:lnTo>
                  <a:pt x="9471" y="29193"/>
                </a:lnTo>
                <a:cubicBezTo>
                  <a:pt x="9481" y="29173"/>
                  <a:pt x="9491" y="29153"/>
                  <a:pt x="9501" y="29143"/>
                </a:cubicBezTo>
                <a:close/>
                <a:moveTo>
                  <a:pt x="13148" y="28863"/>
                </a:moveTo>
                <a:cubicBezTo>
                  <a:pt x="13228" y="28903"/>
                  <a:pt x="13298" y="28953"/>
                  <a:pt x="13378" y="29003"/>
                </a:cubicBezTo>
                <a:cubicBezTo>
                  <a:pt x="13408" y="29023"/>
                  <a:pt x="13428" y="29043"/>
                  <a:pt x="13458" y="29063"/>
                </a:cubicBezTo>
                <a:cubicBezTo>
                  <a:pt x="13448" y="29103"/>
                  <a:pt x="13428" y="29153"/>
                  <a:pt x="13398" y="29183"/>
                </a:cubicBezTo>
                <a:cubicBezTo>
                  <a:pt x="13376" y="29208"/>
                  <a:pt x="13348" y="29219"/>
                  <a:pt x="13315" y="29219"/>
                </a:cubicBezTo>
                <a:cubicBezTo>
                  <a:pt x="13256" y="29219"/>
                  <a:pt x="13181" y="29184"/>
                  <a:pt x="13098" y="29133"/>
                </a:cubicBezTo>
                <a:cubicBezTo>
                  <a:pt x="13118" y="29053"/>
                  <a:pt x="13128" y="28973"/>
                  <a:pt x="13128" y="28883"/>
                </a:cubicBezTo>
                <a:cubicBezTo>
                  <a:pt x="13128" y="28873"/>
                  <a:pt x="13138" y="28863"/>
                  <a:pt x="13148" y="28863"/>
                </a:cubicBezTo>
                <a:close/>
                <a:moveTo>
                  <a:pt x="6364" y="29083"/>
                </a:moveTo>
                <a:cubicBezTo>
                  <a:pt x="6434" y="29083"/>
                  <a:pt x="6494" y="29093"/>
                  <a:pt x="6554" y="29103"/>
                </a:cubicBezTo>
                <a:cubicBezTo>
                  <a:pt x="6514" y="29143"/>
                  <a:pt x="6474" y="29183"/>
                  <a:pt x="6444" y="29223"/>
                </a:cubicBezTo>
                <a:cubicBezTo>
                  <a:pt x="6364" y="29183"/>
                  <a:pt x="6294" y="29133"/>
                  <a:pt x="6215" y="29103"/>
                </a:cubicBezTo>
                <a:cubicBezTo>
                  <a:pt x="6265" y="29083"/>
                  <a:pt x="6314" y="29083"/>
                  <a:pt x="6364" y="29083"/>
                </a:cubicBezTo>
                <a:close/>
                <a:moveTo>
                  <a:pt x="5775" y="29113"/>
                </a:moveTo>
                <a:cubicBezTo>
                  <a:pt x="5835" y="29113"/>
                  <a:pt x="5895" y="29123"/>
                  <a:pt x="5955" y="29133"/>
                </a:cubicBezTo>
                <a:cubicBezTo>
                  <a:pt x="5915" y="29163"/>
                  <a:pt x="5885" y="29203"/>
                  <a:pt x="5855" y="29243"/>
                </a:cubicBezTo>
                <a:cubicBezTo>
                  <a:pt x="5785" y="29203"/>
                  <a:pt x="5705" y="29163"/>
                  <a:pt x="5635" y="29133"/>
                </a:cubicBezTo>
                <a:cubicBezTo>
                  <a:pt x="5685" y="29113"/>
                  <a:pt x="5725" y="29113"/>
                  <a:pt x="5775" y="29113"/>
                </a:cubicBezTo>
                <a:close/>
                <a:moveTo>
                  <a:pt x="5196" y="29143"/>
                </a:moveTo>
                <a:cubicBezTo>
                  <a:pt x="5245" y="29143"/>
                  <a:pt x="5305" y="29143"/>
                  <a:pt x="5365" y="29163"/>
                </a:cubicBezTo>
                <a:cubicBezTo>
                  <a:pt x="5325" y="29193"/>
                  <a:pt x="5295" y="29223"/>
                  <a:pt x="5265" y="29263"/>
                </a:cubicBezTo>
                <a:cubicBezTo>
                  <a:pt x="5196" y="29223"/>
                  <a:pt x="5126" y="29183"/>
                  <a:pt x="5056" y="29153"/>
                </a:cubicBezTo>
                <a:cubicBezTo>
                  <a:pt x="5096" y="29143"/>
                  <a:pt x="5146" y="29143"/>
                  <a:pt x="5196" y="29143"/>
                </a:cubicBezTo>
                <a:close/>
                <a:moveTo>
                  <a:pt x="7723" y="29223"/>
                </a:moveTo>
                <a:cubicBezTo>
                  <a:pt x="7733" y="29233"/>
                  <a:pt x="7733" y="29243"/>
                  <a:pt x="7733" y="29263"/>
                </a:cubicBezTo>
                <a:lnTo>
                  <a:pt x="7703" y="29253"/>
                </a:lnTo>
                <a:lnTo>
                  <a:pt x="7723" y="29223"/>
                </a:lnTo>
                <a:close/>
                <a:moveTo>
                  <a:pt x="10490" y="29163"/>
                </a:moveTo>
                <a:lnTo>
                  <a:pt x="10530" y="29183"/>
                </a:lnTo>
                <a:cubicBezTo>
                  <a:pt x="10520" y="29213"/>
                  <a:pt x="10510" y="29233"/>
                  <a:pt x="10490" y="29263"/>
                </a:cubicBezTo>
                <a:lnTo>
                  <a:pt x="10490" y="29163"/>
                </a:lnTo>
                <a:close/>
                <a:moveTo>
                  <a:pt x="8732" y="29233"/>
                </a:moveTo>
                <a:lnTo>
                  <a:pt x="8752" y="29243"/>
                </a:lnTo>
                <a:cubicBezTo>
                  <a:pt x="8742" y="29253"/>
                  <a:pt x="8742" y="29263"/>
                  <a:pt x="8732" y="29273"/>
                </a:cubicBezTo>
                <a:cubicBezTo>
                  <a:pt x="8732" y="29253"/>
                  <a:pt x="8732" y="29243"/>
                  <a:pt x="8732" y="29233"/>
                </a:cubicBezTo>
                <a:close/>
                <a:moveTo>
                  <a:pt x="10800" y="28953"/>
                </a:moveTo>
                <a:lnTo>
                  <a:pt x="10840" y="28983"/>
                </a:lnTo>
                <a:lnTo>
                  <a:pt x="10840" y="29063"/>
                </a:lnTo>
                <a:cubicBezTo>
                  <a:pt x="10840" y="29143"/>
                  <a:pt x="10840" y="29213"/>
                  <a:pt x="10830" y="29273"/>
                </a:cubicBezTo>
                <a:lnTo>
                  <a:pt x="10820" y="29263"/>
                </a:lnTo>
                <a:cubicBezTo>
                  <a:pt x="10760" y="29223"/>
                  <a:pt x="10700" y="29183"/>
                  <a:pt x="10650" y="29143"/>
                </a:cubicBezTo>
                <a:cubicBezTo>
                  <a:pt x="10690" y="29073"/>
                  <a:pt x="10740" y="29013"/>
                  <a:pt x="10800" y="28953"/>
                </a:cubicBezTo>
                <a:close/>
                <a:moveTo>
                  <a:pt x="4611" y="29173"/>
                </a:moveTo>
                <a:cubicBezTo>
                  <a:pt x="4660" y="29173"/>
                  <a:pt x="4718" y="29173"/>
                  <a:pt x="4766" y="29183"/>
                </a:cubicBezTo>
                <a:cubicBezTo>
                  <a:pt x="4736" y="29213"/>
                  <a:pt x="4706" y="29253"/>
                  <a:pt x="4676" y="29283"/>
                </a:cubicBezTo>
                <a:cubicBezTo>
                  <a:pt x="4606" y="29243"/>
                  <a:pt x="4536" y="29213"/>
                  <a:pt x="4476" y="29183"/>
                </a:cubicBezTo>
                <a:cubicBezTo>
                  <a:pt x="4515" y="29173"/>
                  <a:pt x="4563" y="29173"/>
                  <a:pt x="4611" y="29173"/>
                </a:cubicBezTo>
                <a:close/>
                <a:moveTo>
                  <a:pt x="4017" y="29193"/>
                </a:moveTo>
                <a:cubicBezTo>
                  <a:pt x="4067" y="29193"/>
                  <a:pt x="4127" y="29203"/>
                  <a:pt x="4177" y="29213"/>
                </a:cubicBezTo>
                <a:cubicBezTo>
                  <a:pt x="4137" y="29243"/>
                  <a:pt x="4107" y="29273"/>
                  <a:pt x="4087" y="29303"/>
                </a:cubicBezTo>
                <a:cubicBezTo>
                  <a:pt x="4017" y="29273"/>
                  <a:pt x="3957" y="29243"/>
                  <a:pt x="3897" y="29213"/>
                </a:cubicBezTo>
                <a:cubicBezTo>
                  <a:pt x="3937" y="29203"/>
                  <a:pt x="3977" y="29203"/>
                  <a:pt x="4017" y="29203"/>
                </a:cubicBezTo>
                <a:lnTo>
                  <a:pt x="4017" y="29193"/>
                </a:lnTo>
                <a:close/>
                <a:moveTo>
                  <a:pt x="11979" y="28913"/>
                </a:moveTo>
                <a:cubicBezTo>
                  <a:pt x="12039" y="28943"/>
                  <a:pt x="12099" y="28983"/>
                  <a:pt x="12159" y="29023"/>
                </a:cubicBezTo>
                <a:lnTo>
                  <a:pt x="12169" y="29023"/>
                </a:lnTo>
                <a:cubicBezTo>
                  <a:pt x="12159" y="29123"/>
                  <a:pt x="12149" y="29223"/>
                  <a:pt x="12119" y="29313"/>
                </a:cubicBezTo>
                <a:cubicBezTo>
                  <a:pt x="12039" y="29263"/>
                  <a:pt x="11949" y="29203"/>
                  <a:pt x="11859" y="29143"/>
                </a:cubicBezTo>
                <a:lnTo>
                  <a:pt x="11819" y="29113"/>
                </a:lnTo>
                <a:cubicBezTo>
                  <a:pt x="11869" y="29043"/>
                  <a:pt x="11919" y="28973"/>
                  <a:pt x="11979" y="28913"/>
                </a:cubicBezTo>
                <a:close/>
                <a:moveTo>
                  <a:pt x="12688" y="28963"/>
                </a:moveTo>
                <a:lnTo>
                  <a:pt x="12848" y="29073"/>
                </a:lnTo>
                <a:lnTo>
                  <a:pt x="12898" y="29103"/>
                </a:lnTo>
                <a:cubicBezTo>
                  <a:pt x="12858" y="29173"/>
                  <a:pt x="12818" y="29243"/>
                  <a:pt x="12798" y="29313"/>
                </a:cubicBezTo>
                <a:cubicBezTo>
                  <a:pt x="12738" y="29303"/>
                  <a:pt x="12688" y="29273"/>
                  <a:pt x="12648" y="29253"/>
                </a:cubicBezTo>
                <a:cubicBezTo>
                  <a:pt x="12668" y="29153"/>
                  <a:pt x="12678" y="29053"/>
                  <a:pt x="12688" y="28963"/>
                </a:cubicBezTo>
                <a:close/>
                <a:moveTo>
                  <a:pt x="12958" y="29143"/>
                </a:moveTo>
                <a:lnTo>
                  <a:pt x="13008" y="29173"/>
                </a:lnTo>
                <a:cubicBezTo>
                  <a:pt x="12988" y="29213"/>
                  <a:pt x="12968" y="29253"/>
                  <a:pt x="12948" y="29283"/>
                </a:cubicBezTo>
                <a:cubicBezTo>
                  <a:pt x="12918" y="29303"/>
                  <a:pt x="12898" y="29313"/>
                  <a:pt x="12868" y="29323"/>
                </a:cubicBezTo>
                <a:cubicBezTo>
                  <a:pt x="12888" y="29253"/>
                  <a:pt x="12918" y="29193"/>
                  <a:pt x="12958" y="29143"/>
                </a:cubicBezTo>
                <a:close/>
                <a:moveTo>
                  <a:pt x="9022" y="29043"/>
                </a:moveTo>
                <a:lnTo>
                  <a:pt x="9062" y="29063"/>
                </a:lnTo>
                <a:cubicBezTo>
                  <a:pt x="9062" y="29153"/>
                  <a:pt x="9062" y="29243"/>
                  <a:pt x="9062" y="29333"/>
                </a:cubicBezTo>
                <a:lnTo>
                  <a:pt x="8882" y="29213"/>
                </a:lnTo>
                <a:cubicBezTo>
                  <a:pt x="8922" y="29153"/>
                  <a:pt x="8962" y="29093"/>
                  <a:pt x="9022" y="29043"/>
                </a:cubicBezTo>
                <a:close/>
                <a:moveTo>
                  <a:pt x="12239" y="29083"/>
                </a:moveTo>
                <a:lnTo>
                  <a:pt x="12299" y="29123"/>
                </a:lnTo>
                <a:cubicBezTo>
                  <a:pt x="12259" y="29193"/>
                  <a:pt x="12229" y="29273"/>
                  <a:pt x="12199" y="29363"/>
                </a:cubicBezTo>
                <a:lnTo>
                  <a:pt x="12189" y="29363"/>
                </a:lnTo>
                <a:cubicBezTo>
                  <a:pt x="12219" y="29263"/>
                  <a:pt x="12239" y="29173"/>
                  <a:pt x="12239" y="29083"/>
                </a:cubicBezTo>
                <a:close/>
                <a:moveTo>
                  <a:pt x="7274" y="29123"/>
                </a:moveTo>
                <a:cubicBezTo>
                  <a:pt x="7284" y="29213"/>
                  <a:pt x="7294" y="29293"/>
                  <a:pt x="7294" y="29373"/>
                </a:cubicBezTo>
                <a:cubicBezTo>
                  <a:pt x="7234" y="29333"/>
                  <a:pt x="7174" y="29303"/>
                  <a:pt x="7124" y="29263"/>
                </a:cubicBezTo>
                <a:cubicBezTo>
                  <a:pt x="7164" y="29213"/>
                  <a:pt x="7204" y="29163"/>
                  <a:pt x="7264" y="29123"/>
                </a:cubicBezTo>
                <a:close/>
                <a:moveTo>
                  <a:pt x="10211" y="28983"/>
                </a:moveTo>
                <a:cubicBezTo>
                  <a:pt x="10271" y="29023"/>
                  <a:pt x="10331" y="29063"/>
                  <a:pt x="10391" y="29093"/>
                </a:cubicBezTo>
                <a:lnTo>
                  <a:pt x="10401" y="29093"/>
                </a:lnTo>
                <a:lnTo>
                  <a:pt x="10401" y="29143"/>
                </a:lnTo>
                <a:cubicBezTo>
                  <a:pt x="10401" y="29233"/>
                  <a:pt x="10391" y="29323"/>
                  <a:pt x="10381" y="29392"/>
                </a:cubicBezTo>
                <a:lnTo>
                  <a:pt x="10291" y="29333"/>
                </a:lnTo>
                <a:lnTo>
                  <a:pt x="10061" y="29163"/>
                </a:lnTo>
                <a:cubicBezTo>
                  <a:pt x="10101" y="29093"/>
                  <a:pt x="10151" y="29033"/>
                  <a:pt x="10211" y="28983"/>
                </a:cubicBezTo>
                <a:close/>
                <a:moveTo>
                  <a:pt x="11390" y="28933"/>
                </a:moveTo>
                <a:cubicBezTo>
                  <a:pt x="11499" y="28993"/>
                  <a:pt x="11609" y="29063"/>
                  <a:pt x="11719" y="29143"/>
                </a:cubicBezTo>
                <a:cubicBezTo>
                  <a:pt x="11669" y="29223"/>
                  <a:pt x="11639" y="29303"/>
                  <a:pt x="11609" y="29392"/>
                </a:cubicBezTo>
                <a:cubicBezTo>
                  <a:pt x="11529" y="29343"/>
                  <a:pt x="11450" y="29283"/>
                  <a:pt x="11360" y="29223"/>
                </a:cubicBezTo>
                <a:cubicBezTo>
                  <a:pt x="11370" y="29143"/>
                  <a:pt x="11370" y="29073"/>
                  <a:pt x="11370" y="28993"/>
                </a:cubicBezTo>
                <a:lnTo>
                  <a:pt x="11370" y="28953"/>
                </a:lnTo>
                <a:lnTo>
                  <a:pt x="11390" y="28933"/>
                </a:lnTo>
                <a:close/>
                <a:moveTo>
                  <a:pt x="10940" y="29043"/>
                </a:moveTo>
                <a:cubicBezTo>
                  <a:pt x="11000" y="29073"/>
                  <a:pt x="11060" y="29113"/>
                  <a:pt x="11120" y="29163"/>
                </a:cubicBezTo>
                <a:cubicBezTo>
                  <a:pt x="11080" y="29243"/>
                  <a:pt x="11040" y="29323"/>
                  <a:pt x="11010" y="29412"/>
                </a:cubicBezTo>
                <a:cubicBezTo>
                  <a:pt x="10980" y="29392"/>
                  <a:pt x="10950" y="29373"/>
                  <a:pt x="10920" y="29343"/>
                </a:cubicBezTo>
                <a:cubicBezTo>
                  <a:pt x="10920" y="29253"/>
                  <a:pt x="10930" y="29163"/>
                  <a:pt x="10930" y="29073"/>
                </a:cubicBezTo>
                <a:lnTo>
                  <a:pt x="10940" y="29073"/>
                </a:lnTo>
                <a:cubicBezTo>
                  <a:pt x="10930" y="29063"/>
                  <a:pt x="10930" y="29053"/>
                  <a:pt x="10940" y="29043"/>
                </a:cubicBezTo>
                <a:close/>
                <a:moveTo>
                  <a:pt x="12359" y="29163"/>
                </a:moveTo>
                <a:cubicBezTo>
                  <a:pt x="12429" y="29213"/>
                  <a:pt x="12489" y="29253"/>
                  <a:pt x="12548" y="29293"/>
                </a:cubicBezTo>
                <a:cubicBezTo>
                  <a:pt x="12529" y="29323"/>
                  <a:pt x="12509" y="29353"/>
                  <a:pt x="12489" y="29382"/>
                </a:cubicBezTo>
                <a:cubicBezTo>
                  <a:pt x="12462" y="29409"/>
                  <a:pt x="12427" y="29421"/>
                  <a:pt x="12386" y="29421"/>
                </a:cubicBezTo>
                <a:cubicBezTo>
                  <a:pt x="12349" y="29421"/>
                  <a:pt x="12306" y="29411"/>
                  <a:pt x="12259" y="29392"/>
                </a:cubicBezTo>
                <a:cubicBezTo>
                  <a:pt x="12289" y="29313"/>
                  <a:pt x="12319" y="29233"/>
                  <a:pt x="12359" y="29163"/>
                </a:cubicBezTo>
                <a:close/>
                <a:moveTo>
                  <a:pt x="9172" y="29113"/>
                </a:moveTo>
                <a:cubicBezTo>
                  <a:pt x="9232" y="29143"/>
                  <a:pt x="9292" y="29173"/>
                  <a:pt x="9352" y="29213"/>
                </a:cubicBezTo>
                <a:cubicBezTo>
                  <a:pt x="9302" y="29293"/>
                  <a:pt x="9272" y="29373"/>
                  <a:pt x="9242" y="29452"/>
                </a:cubicBezTo>
                <a:lnTo>
                  <a:pt x="9172" y="29402"/>
                </a:lnTo>
                <a:cubicBezTo>
                  <a:pt x="9172" y="29402"/>
                  <a:pt x="9172" y="29392"/>
                  <a:pt x="9172" y="29382"/>
                </a:cubicBezTo>
                <a:lnTo>
                  <a:pt x="9172" y="29373"/>
                </a:lnTo>
                <a:lnTo>
                  <a:pt x="9172" y="29113"/>
                </a:lnTo>
                <a:close/>
                <a:moveTo>
                  <a:pt x="9621" y="29023"/>
                </a:moveTo>
                <a:cubicBezTo>
                  <a:pt x="9731" y="29073"/>
                  <a:pt x="9841" y="29133"/>
                  <a:pt x="9941" y="29203"/>
                </a:cubicBezTo>
                <a:cubicBezTo>
                  <a:pt x="9891" y="29283"/>
                  <a:pt x="9861" y="29363"/>
                  <a:pt x="9831" y="29442"/>
                </a:cubicBezTo>
                <a:lnTo>
                  <a:pt x="9831" y="29452"/>
                </a:lnTo>
                <a:lnTo>
                  <a:pt x="9761" y="29402"/>
                </a:lnTo>
                <a:lnTo>
                  <a:pt x="9611" y="29293"/>
                </a:lnTo>
                <a:cubicBezTo>
                  <a:pt x="9621" y="29203"/>
                  <a:pt x="9621" y="29113"/>
                  <a:pt x="9611" y="29023"/>
                </a:cubicBezTo>
                <a:close/>
                <a:moveTo>
                  <a:pt x="8432" y="29073"/>
                </a:moveTo>
                <a:cubicBezTo>
                  <a:pt x="8502" y="29093"/>
                  <a:pt x="8562" y="29123"/>
                  <a:pt x="8622" y="29163"/>
                </a:cubicBezTo>
                <a:lnTo>
                  <a:pt x="8612" y="29163"/>
                </a:lnTo>
                <a:cubicBezTo>
                  <a:pt x="8622" y="29263"/>
                  <a:pt x="8622" y="29363"/>
                  <a:pt x="8612" y="29462"/>
                </a:cubicBezTo>
                <a:cubicBezTo>
                  <a:pt x="8512" y="29382"/>
                  <a:pt x="8402" y="29303"/>
                  <a:pt x="8293" y="29233"/>
                </a:cubicBezTo>
                <a:cubicBezTo>
                  <a:pt x="8333" y="29173"/>
                  <a:pt x="8382" y="29123"/>
                  <a:pt x="8432" y="29073"/>
                </a:cubicBezTo>
                <a:close/>
                <a:moveTo>
                  <a:pt x="6674" y="29143"/>
                </a:moveTo>
                <a:cubicBezTo>
                  <a:pt x="6724" y="29163"/>
                  <a:pt x="6784" y="29193"/>
                  <a:pt x="6834" y="29213"/>
                </a:cubicBezTo>
                <a:cubicBezTo>
                  <a:pt x="6844" y="29313"/>
                  <a:pt x="6854" y="29402"/>
                  <a:pt x="6854" y="29492"/>
                </a:cubicBezTo>
                <a:cubicBezTo>
                  <a:pt x="6744" y="29422"/>
                  <a:pt x="6644" y="29343"/>
                  <a:pt x="6534" y="29283"/>
                </a:cubicBezTo>
                <a:cubicBezTo>
                  <a:pt x="6574" y="29233"/>
                  <a:pt x="6624" y="29183"/>
                  <a:pt x="6674" y="29153"/>
                </a:cubicBezTo>
                <a:lnTo>
                  <a:pt x="6674" y="29143"/>
                </a:lnTo>
                <a:close/>
                <a:moveTo>
                  <a:pt x="7853" y="29103"/>
                </a:moveTo>
                <a:cubicBezTo>
                  <a:pt x="7953" y="29143"/>
                  <a:pt x="8063" y="29193"/>
                  <a:pt x="8163" y="29263"/>
                </a:cubicBezTo>
                <a:lnTo>
                  <a:pt x="8153" y="29263"/>
                </a:lnTo>
                <a:cubicBezTo>
                  <a:pt x="8113" y="29343"/>
                  <a:pt x="8083" y="29412"/>
                  <a:pt x="8053" y="29492"/>
                </a:cubicBezTo>
                <a:lnTo>
                  <a:pt x="7853" y="29353"/>
                </a:lnTo>
                <a:cubicBezTo>
                  <a:pt x="7853" y="29273"/>
                  <a:pt x="7843" y="29193"/>
                  <a:pt x="7833" y="29113"/>
                </a:cubicBezTo>
                <a:cubicBezTo>
                  <a:pt x="7843" y="29113"/>
                  <a:pt x="7843" y="29103"/>
                  <a:pt x="7853" y="29103"/>
                </a:cubicBezTo>
                <a:close/>
                <a:moveTo>
                  <a:pt x="7403" y="29183"/>
                </a:moveTo>
                <a:lnTo>
                  <a:pt x="7403" y="29183"/>
                </a:lnTo>
                <a:cubicBezTo>
                  <a:pt x="7453" y="29213"/>
                  <a:pt x="7513" y="29243"/>
                  <a:pt x="7563" y="29273"/>
                </a:cubicBezTo>
                <a:cubicBezTo>
                  <a:pt x="7523" y="29343"/>
                  <a:pt x="7493" y="29422"/>
                  <a:pt x="7463" y="29502"/>
                </a:cubicBezTo>
                <a:lnTo>
                  <a:pt x="7413" y="29462"/>
                </a:lnTo>
                <a:cubicBezTo>
                  <a:pt x="7413" y="29373"/>
                  <a:pt x="7413" y="29283"/>
                  <a:pt x="7403" y="29183"/>
                </a:cubicBezTo>
                <a:close/>
                <a:moveTo>
                  <a:pt x="11809" y="29193"/>
                </a:moveTo>
                <a:cubicBezTo>
                  <a:pt x="11909" y="29263"/>
                  <a:pt x="11999" y="29333"/>
                  <a:pt x="12089" y="29382"/>
                </a:cubicBezTo>
                <a:cubicBezTo>
                  <a:pt x="12029" y="29512"/>
                  <a:pt x="11969" y="29512"/>
                  <a:pt x="11929" y="29512"/>
                </a:cubicBezTo>
                <a:cubicBezTo>
                  <a:pt x="11859" y="29502"/>
                  <a:pt x="11799" y="29482"/>
                  <a:pt x="11739" y="29452"/>
                </a:cubicBezTo>
                <a:cubicBezTo>
                  <a:pt x="11769" y="29373"/>
                  <a:pt x="11789" y="29283"/>
                  <a:pt x="11799" y="29203"/>
                </a:cubicBezTo>
                <a:lnTo>
                  <a:pt x="11799" y="29193"/>
                </a:lnTo>
                <a:close/>
                <a:moveTo>
                  <a:pt x="6085" y="29173"/>
                </a:moveTo>
                <a:cubicBezTo>
                  <a:pt x="6185" y="29213"/>
                  <a:pt x="6284" y="29263"/>
                  <a:pt x="6384" y="29313"/>
                </a:cubicBezTo>
                <a:cubicBezTo>
                  <a:pt x="6344" y="29382"/>
                  <a:pt x="6304" y="29452"/>
                  <a:pt x="6284" y="29522"/>
                </a:cubicBezTo>
                <a:cubicBezTo>
                  <a:pt x="6175" y="29442"/>
                  <a:pt x="6055" y="29363"/>
                  <a:pt x="5945" y="29303"/>
                </a:cubicBezTo>
                <a:cubicBezTo>
                  <a:pt x="5985" y="29253"/>
                  <a:pt x="6035" y="29213"/>
                  <a:pt x="6085" y="29183"/>
                </a:cubicBezTo>
                <a:lnTo>
                  <a:pt x="6085" y="29173"/>
                </a:lnTo>
                <a:close/>
                <a:moveTo>
                  <a:pt x="9941" y="29402"/>
                </a:moveTo>
                <a:cubicBezTo>
                  <a:pt x="9931" y="29442"/>
                  <a:pt x="9931" y="29482"/>
                  <a:pt x="9921" y="29512"/>
                </a:cubicBezTo>
                <a:lnTo>
                  <a:pt x="9921" y="29522"/>
                </a:lnTo>
                <a:lnTo>
                  <a:pt x="9901" y="29502"/>
                </a:lnTo>
                <a:cubicBezTo>
                  <a:pt x="9911" y="29472"/>
                  <a:pt x="9921" y="29432"/>
                  <a:pt x="9941" y="29402"/>
                </a:cubicBezTo>
                <a:close/>
                <a:moveTo>
                  <a:pt x="11190" y="29213"/>
                </a:moveTo>
                <a:cubicBezTo>
                  <a:pt x="11220" y="29223"/>
                  <a:pt x="11240" y="29243"/>
                  <a:pt x="11270" y="29263"/>
                </a:cubicBezTo>
                <a:cubicBezTo>
                  <a:pt x="11260" y="29353"/>
                  <a:pt x="11240" y="29442"/>
                  <a:pt x="11210" y="29532"/>
                </a:cubicBezTo>
                <a:cubicBezTo>
                  <a:pt x="11160" y="29512"/>
                  <a:pt x="11120" y="29482"/>
                  <a:pt x="11080" y="29462"/>
                </a:cubicBezTo>
                <a:lnTo>
                  <a:pt x="11090" y="29462"/>
                </a:lnTo>
                <a:cubicBezTo>
                  <a:pt x="11110" y="29373"/>
                  <a:pt x="11150" y="29283"/>
                  <a:pt x="11190" y="29213"/>
                </a:cubicBezTo>
                <a:close/>
                <a:moveTo>
                  <a:pt x="5495" y="29203"/>
                </a:moveTo>
                <a:cubicBezTo>
                  <a:pt x="5595" y="29233"/>
                  <a:pt x="5695" y="29283"/>
                  <a:pt x="5785" y="29333"/>
                </a:cubicBezTo>
                <a:cubicBezTo>
                  <a:pt x="5745" y="29402"/>
                  <a:pt x="5715" y="29472"/>
                  <a:pt x="5695" y="29542"/>
                </a:cubicBezTo>
                <a:cubicBezTo>
                  <a:pt x="5575" y="29462"/>
                  <a:pt x="5475" y="29382"/>
                  <a:pt x="5365" y="29323"/>
                </a:cubicBezTo>
                <a:cubicBezTo>
                  <a:pt x="5405" y="29273"/>
                  <a:pt x="5445" y="29233"/>
                  <a:pt x="5495" y="29203"/>
                </a:cubicBezTo>
                <a:close/>
                <a:moveTo>
                  <a:pt x="4906" y="29223"/>
                </a:moveTo>
                <a:cubicBezTo>
                  <a:pt x="5006" y="29263"/>
                  <a:pt x="5106" y="29303"/>
                  <a:pt x="5196" y="29363"/>
                </a:cubicBezTo>
                <a:cubicBezTo>
                  <a:pt x="5156" y="29422"/>
                  <a:pt x="5126" y="29482"/>
                  <a:pt x="5096" y="29552"/>
                </a:cubicBezTo>
                <a:cubicBezTo>
                  <a:pt x="4996" y="29472"/>
                  <a:pt x="4886" y="29402"/>
                  <a:pt x="4776" y="29343"/>
                </a:cubicBezTo>
                <a:cubicBezTo>
                  <a:pt x="4816" y="29303"/>
                  <a:pt x="4856" y="29263"/>
                  <a:pt x="4906" y="29233"/>
                </a:cubicBezTo>
                <a:lnTo>
                  <a:pt x="4906" y="29223"/>
                </a:lnTo>
                <a:close/>
                <a:moveTo>
                  <a:pt x="4316" y="29253"/>
                </a:moveTo>
                <a:cubicBezTo>
                  <a:pt x="4416" y="29283"/>
                  <a:pt x="4506" y="29333"/>
                  <a:pt x="4596" y="29382"/>
                </a:cubicBezTo>
                <a:cubicBezTo>
                  <a:pt x="4566" y="29432"/>
                  <a:pt x="4536" y="29502"/>
                  <a:pt x="4506" y="29562"/>
                </a:cubicBezTo>
                <a:cubicBezTo>
                  <a:pt x="4396" y="29492"/>
                  <a:pt x="4296" y="29422"/>
                  <a:pt x="4187" y="29363"/>
                </a:cubicBezTo>
                <a:cubicBezTo>
                  <a:pt x="4226" y="29323"/>
                  <a:pt x="4266" y="29283"/>
                  <a:pt x="4316" y="29253"/>
                </a:cubicBezTo>
                <a:close/>
                <a:moveTo>
                  <a:pt x="8183" y="29432"/>
                </a:moveTo>
                <a:lnTo>
                  <a:pt x="8183" y="29442"/>
                </a:lnTo>
                <a:lnTo>
                  <a:pt x="8183" y="29532"/>
                </a:lnTo>
                <a:lnTo>
                  <a:pt x="8183" y="29582"/>
                </a:lnTo>
                <a:lnTo>
                  <a:pt x="8143" y="29552"/>
                </a:lnTo>
                <a:cubicBezTo>
                  <a:pt x="8153" y="29512"/>
                  <a:pt x="8163" y="29472"/>
                  <a:pt x="8183" y="29432"/>
                </a:cubicBezTo>
                <a:close/>
                <a:moveTo>
                  <a:pt x="11358" y="29328"/>
                </a:moveTo>
                <a:lnTo>
                  <a:pt x="11358" y="29328"/>
                </a:lnTo>
                <a:cubicBezTo>
                  <a:pt x="11435" y="29377"/>
                  <a:pt x="11512" y="29434"/>
                  <a:pt x="11579" y="29472"/>
                </a:cubicBezTo>
                <a:cubicBezTo>
                  <a:pt x="11569" y="29512"/>
                  <a:pt x="11559" y="29552"/>
                  <a:pt x="11549" y="29592"/>
                </a:cubicBezTo>
                <a:cubicBezTo>
                  <a:pt x="11529" y="29612"/>
                  <a:pt x="11490" y="29612"/>
                  <a:pt x="11460" y="29612"/>
                </a:cubicBezTo>
                <a:cubicBezTo>
                  <a:pt x="11400" y="29612"/>
                  <a:pt x="11340" y="29602"/>
                  <a:pt x="11290" y="29572"/>
                </a:cubicBezTo>
                <a:cubicBezTo>
                  <a:pt x="11319" y="29494"/>
                  <a:pt x="11339" y="29407"/>
                  <a:pt x="11358" y="29328"/>
                </a:cubicBezTo>
                <a:close/>
                <a:moveTo>
                  <a:pt x="9421" y="29273"/>
                </a:moveTo>
                <a:lnTo>
                  <a:pt x="9511" y="29333"/>
                </a:lnTo>
                <a:cubicBezTo>
                  <a:pt x="9501" y="29432"/>
                  <a:pt x="9491" y="29532"/>
                  <a:pt x="9471" y="29632"/>
                </a:cubicBezTo>
                <a:lnTo>
                  <a:pt x="9322" y="29522"/>
                </a:lnTo>
                <a:cubicBezTo>
                  <a:pt x="9342" y="29432"/>
                  <a:pt x="9382" y="29353"/>
                  <a:pt x="9421" y="29273"/>
                </a:cubicBezTo>
                <a:close/>
                <a:moveTo>
                  <a:pt x="10600" y="29233"/>
                </a:moveTo>
                <a:lnTo>
                  <a:pt x="10760" y="29353"/>
                </a:lnTo>
                <a:lnTo>
                  <a:pt x="10810" y="29382"/>
                </a:lnTo>
                <a:cubicBezTo>
                  <a:pt x="10800" y="29472"/>
                  <a:pt x="10780" y="29562"/>
                  <a:pt x="10750" y="29642"/>
                </a:cubicBezTo>
                <a:cubicBezTo>
                  <a:pt x="10660" y="29592"/>
                  <a:pt x="10570" y="29542"/>
                  <a:pt x="10490" y="29482"/>
                </a:cubicBezTo>
                <a:lnTo>
                  <a:pt x="10500" y="29482"/>
                </a:lnTo>
                <a:cubicBezTo>
                  <a:pt x="10520" y="29392"/>
                  <a:pt x="10560" y="29313"/>
                  <a:pt x="10600" y="29233"/>
                </a:cubicBezTo>
                <a:close/>
                <a:moveTo>
                  <a:pt x="7643" y="29343"/>
                </a:moveTo>
                <a:lnTo>
                  <a:pt x="7733" y="29402"/>
                </a:lnTo>
                <a:lnTo>
                  <a:pt x="7733" y="29612"/>
                </a:lnTo>
                <a:cubicBezTo>
                  <a:pt x="7733" y="29642"/>
                  <a:pt x="7733" y="29672"/>
                  <a:pt x="7723" y="29702"/>
                </a:cubicBezTo>
                <a:lnTo>
                  <a:pt x="7663" y="29662"/>
                </a:lnTo>
                <a:lnTo>
                  <a:pt x="7543" y="29572"/>
                </a:lnTo>
                <a:cubicBezTo>
                  <a:pt x="7563" y="29492"/>
                  <a:pt x="7603" y="29412"/>
                  <a:pt x="7643" y="29343"/>
                </a:cubicBezTo>
                <a:close/>
                <a:moveTo>
                  <a:pt x="10900" y="29442"/>
                </a:moveTo>
                <a:lnTo>
                  <a:pt x="10990" y="29502"/>
                </a:lnTo>
                <a:cubicBezTo>
                  <a:pt x="10970" y="29572"/>
                  <a:pt x="10960" y="29642"/>
                  <a:pt x="10950" y="29712"/>
                </a:cubicBezTo>
                <a:cubicBezTo>
                  <a:pt x="10910" y="29702"/>
                  <a:pt x="10870" y="29692"/>
                  <a:pt x="10840" y="29682"/>
                </a:cubicBezTo>
                <a:cubicBezTo>
                  <a:pt x="10870" y="29602"/>
                  <a:pt x="10890" y="29522"/>
                  <a:pt x="10900" y="29442"/>
                </a:cubicBezTo>
                <a:close/>
                <a:moveTo>
                  <a:pt x="11060" y="29552"/>
                </a:moveTo>
                <a:cubicBezTo>
                  <a:pt x="11100" y="29572"/>
                  <a:pt x="11130" y="29592"/>
                  <a:pt x="11170" y="29612"/>
                </a:cubicBezTo>
                <a:cubicBezTo>
                  <a:pt x="11140" y="29662"/>
                  <a:pt x="11090" y="29702"/>
                  <a:pt x="11030" y="29712"/>
                </a:cubicBezTo>
                <a:cubicBezTo>
                  <a:pt x="11030" y="29662"/>
                  <a:pt x="11040" y="29602"/>
                  <a:pt x="11060" y="29552"/>
                </a:cubicBezTo>
                <a:close/>
                <a:moveTo>
                  <a:pt x="7403" y="29612"/>
                </a:moveTo>
                <a:cubicBezTo>
                  <a:pt x="7413" y="29612"/>
                  <a:pt x="7413" y="29622"/>
                  <a:pt x="7423" y="29622"/>
                </a:cubicBezTo>
                <a:cubicBezTo>
                  <a:pt x="7413" y="29652"/>
                  <a:pt x="7413" y="29692"/>
                  <a:pt x="7413" y="29722"/>
                </a:cubicBezTo>
                <a:lnTo>
                  <a:pt x="7403" y="29732"/>
                </a:lnTo>
                <a:lnTo>
                  <a:pt x="7403" y="29692"/>
                </a:lnTo>
                <a:lnTo>
                  <a:pt x="7403" y="29612"/>
                </a:lnTo>
                <a:close/>
                <a:moveTo>
                  <a:pt x="8832" y="29283"/>
                </a:moveTo>
                <a:cubicBezTo>
                  <a:pt x="8912" y="29333"/>
                  <a:pt x="8982" y="29392"/>
                  <a:pt x="9062" y="29442"/>
                </a:cubicBezTo>
                <a:cubicBezTo>
                  <a:pt x="9052" y="29542"/>
                  <a:pt x="9042" y="29642"/>
                  <a:pt x="9022" y="29742"/>
                </a:cubicBezTo>
                <a:cubicBezTo>
                  <a:pt x="8932" y="29672"/>
                  <a:pt x="8832" y="29602"/>
                  <a:pt x="8732" y="29532"/>
                </a:cubicBezTo>
                <a:cubicBezTo>
                  <a:pt x="8752" y="29442"/>
                  <a:pt x="8792" y="29363"/>
                  <a:pt x="8832" y="29283"/>
                </a:cubicBezTo>
                <a:close/>
                <a:moveTo>
                  <a:pt x="10061" y="29283"/>
                </a:moveTo>
                <a:cubicBezTo>
                  <a:pt x="10121" y="29323"/>
                  <a:pt x="10181" y="29373"/>
                  <a:pt x="10241" y="29402"/>
                </a:cubicBezTo>
                <a:lnTo>
                  <a:pt x="10371" y="29502"/>
                </a:lnTo>
                <a:cubicBezTo>
                  <a:pt x="10351" y="29582"/>
                  <a:pt x="10321" y="29662"/>
                  <a:pt x="10291" y="29742"/>
                </a:cubicBezTo>
                <a:lnTo>
                  <a:pt x="10301" y="29752"/>
                </a:lnTo>
                <a:cubicBezTo>
                  <a:pt x="10201" y="29702"/>
                  <a:pt x="10111" y="29642"/>
                  <a:pt x="10031" y="29582"/>
                </a:cubicBezTo>
                <a:cubicBezTo>
                  <a:pt x="10041" y="29482"/>
                  <a:pt x="10051" y="29382"/>
                  <a:pt x="10061" y="29283"/>
                </a:cubicBezTo>
                <a:close/>
                <a:moveTo>
                  <a:pt x="10470" y="29572"/>
                </a:moveTo>
                <a:lnTo>
                  <a:pt x="10470" y="29582"/>
                </a:lnTo>
                <a:cubicBezTo>
                  <a:pt x="10540" y="29632"/>
                  <a:pt x="10620" y="29682"/>
                  <a:pt x="10700" y="29722"/>
                </a:cubicBezTo>
                <a:cubicBezTo>
                  <a:pt x="10673" y="29776"/>
                  <a:pt x="10614" y="29814"/>
                  <a:pt x="10552" y="29814"/>
                </a:cubicBezTo>
                <a:cubicBezTo>
                  <a:pt x="10545" y="29814"/>
                  <a:pt x="10538" y="29813"/>
                  <a:pt x="10530" y="29812"/>
                </a:cubicBezTo>
                <a:cubicBezTo>
                  <a:pt x="10500" y="29812"/>
                  <a:pt x="10460" y="29812"/>
                  <a:pt x="10431" y="29802"/>
                </a:cubicBezTo>
                <a:cubicBezTo>
                  <a:pt x="10441" y="29722"/>
                  <a:pt x="10450" y="29652"/>
                  <a:pt x="10470" y="29572"/>
                </a:cubicBezTo>
                <a:close/>
                <a:moveTo>
                  <a:pt x="7064" y="29363"/>
                </a:moveTo>
                <a:cubicBezTo>
                  <a:pt x="7144" y="29412"/>
                  <a:pt x="7224" y="29472"/>
                  <a:pt x="7304" y="29522"/>
                </a:cubicBezTo>
                <a:cubicBezTo>
                  <a:pt x="7294" y="29572"/>
                  <a:pt x="7294" y="29622"/>
                  <a:pt x="7294" y="29682"/>
                </a:cubicBezTo>
                <a:cubicBezTo>
                  <a:pt x="7294" y="29732"/>
                  <a:pt x="7284" y="29782"/>
                  <a:pt x="7274" y="29822"/>
                </a:cubicBezTo>
                <a:lnTo>
                  <a:pt x="7154" y="29732"/>
                </a:lnTo>
                <a:lnTo>
                  <a:pt x="6984" y="29602"/>
                </a:lnTo>
                <a:lnTo>
                  <a:pt x="6984" y="29542"/>
                </a:lnTo>
                <a:cubicBezTo>
                  <a:pt x="7004" y="29482"/>
                  <a:pt x="7034" y="29422"/>
                  <a:pt x="7064" y="29363"/>
                </a:cubicBezTo>
                <a:close/>
                <a:moveTo>
                  <a:pt x="9611" y="29409"/>
                </a:moveTo>
                <a:lnTo>
                  <a:pt x="9711" y="29482"/>
                </a:lnTo>
                <a:lnTo>
                  <a:pt x="9801" y="29552"/>
                </a:lnTo>
                <a:cubicBezTo>
                  <a:pt x="9781" y="29642"/>
                  <a:pt x="9771" y="29732"/>
                  <a:pt x="9761" y="29822"/>
                </a:cubicBezTo>
                <a:cubicBezTo>
                  <a:pt x="9701" y="29782"/>
                  <a:pt x="9631" y="29752"/>
                  <a:pt x="9571" y="29702"/>
                </a:cubicBezTo>
                <a:cubicBezTo>
                  <a:pt x="9591" y="29605"/>
                  <a:pt x="9601" y="29507"/>
                  <a:pt x="9611" y="29409"/>
                </a:cubicBezTo>
                <a:close/>
                <a:moveTo>
                  <a:pt x="9162" y="29522"/>
                </a:moveTo>
                <a:lnTo>
                  <a:pt x="9182" y="29542"/>
                </a:lnTo>
                <a:lnTo>
                  <a:pt x="9212" y="29562"/>
                </a:lnTo>
                <a:cubicBezTo>
                  <a:pt x="9192" y="29652"/>
                  <a:pt x="9172" y="29742"/>
                  <a:pt x="9172" y="29832"/>
                </a:cubicBezTo>
                <a:lnTo>
                  <a:pt x="9122" y="29812"/>
                </a:lnTo>
                <a:cubicBezTo>
                  <a:pt x="9142" y="29712"/>
                  <a:pt x="9162" y="29622"/>
                  <a:pt x="9162" y="29522"/>
                </a:cubicBezTo>
                <a:close/>
                <a:moveTo>
                  <a:pt x="9881" y="29602"/>
                </a:moveTo>
                <a:cubicBezTo>
                  <a:pt x="9881" y="29612"/>
                  <a:pt x="9891" y="29612"/>
                  <a:pt x="9901" y="29622"/>
                </a:cubicBezTo>
                <a:cubicBezTo>
                  <a:pt x="9891" y="29692"/>
                  <a:pt x="9871" y="29762"/>
                  <a:pt x="9841" y="29832"/>
                </a:cubicBezTo>
                <a:cubicBezTo>
                  <a:pt x="9851" y="29752"/>
                  <a:pt x="9861" y="29682"/>
                  <a:pt x="9881" y="29602"/>
                </a:cubicBezTo>
                <a:close/>
                <a:moveTo>
                  <a:pt x="8293" y="29353"/>
                </a:moveTo>
                <a:lnTo>
                  <a:pt x="8293" y="29353"/>
                </a:lnTo>
                <a:cubicBezTo>
                  <a:pt x="8402" y="29422"/>
                  <a:pt x="8502" y="29502"/>
                  <a:pt x="8612" y="29582"/>
                </a:cubicBezTo>
                <a:cubicBezTo>
                  <a:pt x="8612" y="29592"/>
                  <a:pt x="8612" y="29612"/>
                  <a:pt x="8612" y="29632"/>
                </a:cubicBezTo>
                <a:lnTo>
                  <a:pt x="8602" y="29642"/>
                </a:lnTo>
                <a:cubicBezTo>
                  <a:pt x="8592" y="29702"/>
                  <a:pt x="8582" y="29772"/>
                  <a:pt x="8572" y="29842"/>
                </a:cubicBezTo>
                <a:lnTo>
                  <a:pt x="8572" y="29862"/>
                </a:lnTo>
                <a:cubicBezTo>
                  <a:pt x="8482" y="29802"/>
                  <a:pt x="8382" y="29732"/>
                  <a:pt x="8293" y="29662"/>
                </a:cubicBezTo>
                <a:cubicBezTo>
                  <a:pt x="8293" y="29622"/>
                  <a:pt x="8293" y="29582"/>
                  <a:pt x="8293" y="29532"/>
                </a:cubicBezTo>
                <a:cubicBezTo>
                  <a:pt x="8303" y="29492"/>
                  <a:pt x="8293" y="29412"/>
                  <a:pt x="8293" y="29353"/>
                </a:cubicBezTo>
                <a:close/>
                <a:moveTo>
                  <a:pt x="7863" y="29472"/>
                </a:moveTo>
                <a:cubicBezTo>
                  <a:pt x="7913" y="29512"/>
                  <a:pt x="7973" y="29552"/>
                  <a:pt x="8033" y="29602"/>
                </a:cubicBezTo>
                <a:cubicBezTo>
                  <a:pt x="8003" y="29692"/>
                  <a:pt x="7993" y="29792"/>
                  <a:pt x="7983" y="29882"/>
                </a:cubicBezTo>
                <a:lnTo>
                  <a:pt x="7833" y="29782"/>
                </a:lnTo>
                <a:cubicBezTo>
                  <a:pt x="7843" y="29722"/>
                  <a:pt x="7853" y="29672"/>
                  <a:pt x="7863" y="29612"/>
                </a:cubicBezTo>
                <a:lnTo>
                  <a:pt x="7863" y="29472"/>
                </a:lnTo>
                <a:close/>
                <a:moveTo>
                  <a:pt x="6474" y="29373"/>
                </a:moveTo>
                <a:cubicBezTo>
                  <a:pt x="6594" y="29452"/>
                  <a:pt x="6713" y="29541"/>
                  <a:pt x="6832" y="29631"/>
                </a:cubicBezTo>
                <a:lnTo>
                  <a:pt x="6832" y="29631"/>
                </a:lnTo>
                <a:cubicBezTo>
                  <a:pt x="6813" y="29727"/>
                  <a:pt x="6794" y="29815"/>
                  <a:pt x="6784" y="29902"/>
                </a:cubicBezTo>
                <a:lnTo>
                  <a:pt x="6624" y="29782"/>
                </a:lnTo>
                <a:cubicBezTo>
                  <a:pt x="6534" y="29722"/>
                  <a:pt x="6454" y="29652"/>
                  <a:pt x="6374" y="29592"/>
                </a:cubicBezTo>
                <a:cubicBezTo>
                  <a:pt x="6394" y="29512"/>
                  <a:pt x="6424" y="29442"/>
                  <a:pt x="6474" y="29373"/>
                </a:cubicBezTo>
                <a:close/>
                <a:moveTo>
                  <a:pt x="5885" y="29392"/>
                </a:moveTo>
                <a:cubicBezTo>
                  <a:pt x="6004" y="29472"/>
                  <a:pt x="6123" y="29561"/>
                  <a:pt x="6243" y="29651"/>
                </a:cubicBezTo>
                <a:lnTo>
                  <a:pt x="6243" y="29651"/>
                </a:lnTo>
                <a:cubicBezTo>
                  <a:pt x="6223" y="29738"/>
                  <a:pt x="6204" y="29825"/>
                  <a:pt x="6195" y="29922"/>
                </a:cubicBezTo>
                <a:lnTo>
                  <a:pt x="6095" y="29842"/>
                </a:lnTo>
                <a:cubicBezTo>
                  <a:pt x="5995" y="29762"/>
                  <a:pt x="5885" y="29682"/>
                  <a:pt x="5785" y="29612"/>
                </a:cubicBezTo>
                <a:cubicBezTo>
                  <a:pt x="5805" y="29532"/>
                  <a:pt x="5845" y="29462"/>
                  <a:pt x="5885" y="29392"/>
                </a:cubicBezTo>
                <a:close/>
                <a:moveTo>
                  <a:pt x="10001" y="29682"/>
                </a:moveTo>
                <a:lnTo>
                  <a:pt x="10001" y="29692"/>
                </a:lnTo>
                <a:cubicBezTo>
                  <a:pt x="10071" y="29742"/>
                  <a:pt x="10151" y="29792"/>
                  <a:pt x="10241" y="29832"/>
                </a:cubicBezTo>
                <a:cubicBezTo>
                  <a:pt x="10201" y="29892"/>
                  <a:pt x="10131" y="29922"/>
                  <a:pt x="10061" y="29922"/>
                </a:cubicBezTo>
                <a:cubicBezTo>
                  <a:pt x="10011" y="29922"/>
                  <a:pt x="9971" y="29912"/>
                  <a:pt x="9931" y="29892"/>
                </a:cubicBezTo>
                <a:cubicBezTo>
                  <a:pt x="9961" y="29822"/>
                  <a:pt x="9981" y="29752"/>
                  <a:pt x="10001" y="29682"/>
                </a:cubicBezTo>
                <a:close/>
                <a:moveTo>
                  <a:pt x="5295" y="29422"/>
                </a:moveTo>
                <a:cubicBezTo>
                  <a:pt x="5405" y="29492"/>
                  <a:pt x="5535" y="29572"/>
                  <a:pt x="5655" y="29662"/>
                </a:cubicBezTo>
                <a:cubicBezTo>
                  <a:pt x="5625" y="29752"/>
                  <a:pt x="5615" y="29842"/>
                  <a:pt x="5605" y="29932"/>
                </a:cubicBezTo>
                <a:lnTo>
                  <a:pt x="5565" y="29902"/>
                </a:lnTo>
                <a:cubicBezTo>
                  <a:pt x="5445" y="29812"/>
                  <a:pt x="5315" y="29712"/>
                  <a:pt x="5196" y="29622"/>
                </a:cubicBezTo>
                <a:cubicBezTo>
                  <a:pt x="5226" y="29552"/>
                  <a:pt x="5255" y="29482"/>
                  <a:pt x="5295" y="29422"/>
                </a:cubicBezTo>
                <a:close/>
                <a:moveTo>
                  <a:pt x="4696" y="29442"/>
                </a:moveTo>
                <a:cubicBezTo>
                  <a:pt x="4816" y="29512"/>
                  <a:pt x="4936" y="29592"/>
                  <a:pt x="5056" y="29682"/>
                </a:cubicBezTo>
                <a:cubicBezTo>
                  <a:pt x="5036" y="29762"/>
                  <a:pt x="5016" y="29852"/>
                  <a:pt x="5006" y="29942"/>
                </a:cubicBezTo>
                <a:cubicBezTo>
                  <a:pt x="4876" y="29842"/>
                  <a:pt x="4736" y="29732"/>
                  <a:pt x="4606" y="29642"/>
                </a:cubicBezTo>
                <a:cubicBezTo>
                  <a:pt x="4626" y="29572"/>
                  <a:pt x="4666" y="29502"/>
                  <a:pt x="4696" y="29442"/>
                </a:cubicBezTo>
                <a:close/>
                <a:moveTo>
                  <a:pt x="9292" y="29622"/>
                </a:moveTo>
                <a:lnTo>
                  <a:pt x="9451" y="29742"/>
                </a:lnTo>
                <a:cubicBezTo>
                  <a:pt x="9441" y="29822"/>
                  <a:pt x="9411" y="29892"/>
                  <a:pt x="9372" y="29962"/>
                </a:cubicBezTo>
                <a:cubicBezTo>
                  <a:pt x="9342" y="29942"/>
                  <a:pt x="9292" y="29922"/>
                  <a:pt x="9252" y="29892"/>
                </a:cubicBezTo>
                <a:cubicBezTo>
                  <a:pt x="9262" y="29802"/>
                  <a:pt x="9272" y="29712"/>
                  <a:pt x="9292" y="29622"/>
                </a:cubicBezTo>
                <a:close/>
                <a:moveTo>
                  <a:pt x="8113" y="29672"/>
                </a:moveTo>
                <a:lnTo>
                  <a:pt x="8133" y="29682"/>
                </a:lnTo>
                <a:lnTo>
                  <a:pt x="8163" y="29702"/>
                </a:lnTo>
                <a:cubicBezTo>
                  <a:pt x="8153" y="29802"/>
                  <a:pt x="8133" y="29892"/>
                  <a:pt x="8113" y="29982"/>
                </a:cubicBezTo>
                <a:lnTo>
                  <a:pt x="8073" y="29952"/>
                </a:lnTo>
                <a:cubicBezTo>
                  <a:pt x="8073" y="29862"/>
                  <a:pt x="8093" y="29762"/>
                  <a:pt x="8113" y="29672"/>
                </a:cubicBezTo>
                <a:close/>
                <a:moveTo>
                  <a:pt x="9551" y="29812"/>
                </a:moveTo>
                <a:cubicBezTo>
                  <a:pt x="9581" y="29832"/>
                  <a:pt x="9621" y="29852"/>
                  <a:pt x="9651" y="29872"/>
                </a:cubicBezTo>
                <a:cubicBezTo>
                  <a:pt x="9691" y="29892"/>
                  <a:pt x="9721" y="29912"/>
                  <a:pt x="9751" y="29922"/>
                </a:cubicBezTo>
                <a:cubicBezTo>
                  <a:pt x="9751" y="29942"/>
                  <a:pt x="9751" y="29952"/>
                  <a:pt x="9751" y="29962"/>
                </a:cubicBezTo>
                <a:cubicBezTo>
                  <a:pt x="9711" y="30002"/>
                  <a:pt x="9651" y="30022"/>
                  <a:pt x="9601" y="30022"/>
                </a:cubicBezTo>
                <a:cubicBezTo>
                  <a:pt x="9551" y="30022"/>
                  <a:pt x="9511" y="30012"/>
                  <a:pt x="9471" y="30002"/>
                </a:cubicBezTo>
                <a:cubicBezTo>
                  <a:pt x="9501" y="29932"/>
                  <a:pt x="9531" y="29872"/>
                  <a:pt x="9551" y="29812"/>
                </a:cubicBezTo>
                <a:close/>
                <a:moveTo>
                  <a:pt x="8722" y="29652"/>
                </a:moveTo>
                <a:cubicBezTo>
                  <a:pt x="8822" y="29732"/>
                  <a:pt x="8912" y="29792"/>
                  <a:pt x="9002" y="29862"/>
                </a:cubicBezTo>
                <a:cubicBezTo>
                  <a:pt x="8992" y="29932"/>
                  <a:pt x="8962" y="30002"/>
                  <a:pt x="8922" y="30062"/>
                </a:cubicBezTo>
                <a:cubicBezTo>
                  <a:pt x="8832" y="30032"/>
                  <a:pt x="8752" y="29982"/>
                  <a:pt x="8672" y="29942"/>
                </a:cubicBezTo>
                <a:cubicBezTo>
                  <a:pt x="8692" y="29842"/>
                  <a:pt x="8712" y="29752"/>
                  <a:pt x="8712" y="29652"/>
                </a:cubicBezTo>
                <a:close/>
                <a:moveTo>
                  <a:pt x="9252" y="30012"/>
                </a:moveTo>
                <a:cubicBezTo>
                  <a:pt x="9272" y="30022"/>
                  <a:pt x="9292" y="30032"/>
                  <a:pt x="9312" y="30042"/>
                </a:cubicBezTo>
                <a:cubicBezTo>
                  <a:pt x="9292" y="30062"/>
                  <a:pt x="9272" y="30082"/>
                  <a:pt x="9252" y="30092"/>
                </a:cubicBezTo>
                <a:lnTo>
                  <a:pt x="9252" y="30012"/>
                </a:lnTo>
                <a:close/>
                <a:moveTo>
                  <a:pt x="7513" y="29682"/>
                </a:moveTo>
                <a:lnTo>
                  <a:pt x="7593" y="29752"/>
                </a:lnTo>
                <a:lnTo>
                  <a:pt x="7703" y="29832"/>
                </a:lnTo>
                <a:cubicBezTo>
                  <a:pt x="7693" y="29922"/>
                  <a:pt x="7683" y="30012"/>
                  <a:pt x="7653" y="30102"/>
                </a:cubicBezTo>
                <a:cubicBezTo>
                  <a:pt x="7593" y="30062"/>
                  <a:pt x="7533" y="30022"/>
                  <a:pt x="7473" y="29972"/>
                </a:cubicBezTo>
                <a:cubicBezTo>
                  <a:pt x="7483" y="29872"/>
                  <a:pt x="7493" y="29782"/>
                  <a:pt x="7513" y="29682"/>
                </a:cubicBezTo>
                <a:close/>
                <a:moveTo>
                  <a:pt x="9102" y="29922"/>
                </a:moveTo>
                <a:lnTo>
                  <a:pt x="9162" y="29962"/>
                </a:lnTo>
                <a:cubicBezTo>
                  <a:pt x="9152" y="30012"/>
                  <a:pt x="9152" y="30062"/>
                  <a:pt x="9152" y="30112"/>
                </a:cubicBezTo>
                <a:lnTo>
                  <a:pt x="9132" y="30112"/>
                </a:lnTo>
                <a:cubicBezTo>
                  <a:pt x="9102" y="30112"/>
                  <a:pt x="9062" y="30112"/>
                  <a:pt x="9022" y="30102"/>
                </a:cubicBezTo>
                <a:cubicBezTo>
                  <a:pt x="9052" y="30042"/>
                  <a:pt x="9082" y="29982"/>
                  <a:pt x="9102" y="29922"/>
                </a:cubicBezTo>
                <a:close/>
                <a:moveTo>
                  <a:pt x="8063" y="30082"/>
                </a:moveTo>
                <a:cubicBezTo>
                  <a:pt x="8073" y="30082"/>
                  <a:pt x="8073" y="30092"/>
                  <a:pt x="8083" y="30092"/>
                </a:cubicBezTo>
                <a:lnTo>
                  <a:pt x="8063" y="30142"/>
                </a:lnTo>
                <a:lnTo>
                  <a:pt x="8063" y="30082"/>
                </a:lnTo>
                <a:close/>
                <a:moveTo>
                  <a:pt x="8273" y="29782"/>
                </a:moveTo>
                <a:cubicBezTo>
                  <a:pt x="8363" y="29852"/>
                  <a:pt x="8452" y="29912"/>
                  <a:pt x="8542" y="29972"/>
                </a:cubicBezTo>
                <a:cubicBezTo>
                  <a:pt x="8522" y="30042"/>
                  <a:pt x="8492" y="30112"/>
                  <a:pt x="8452" y="30172"/>
                </a:cubicBezTo>
                <a:cubicBezTo>
                  <a:pt x="8372" y="30132"/>
                  <a:pt x="8293" y="30092"/>
                  <a:pt x="8223" y="30042"/>
                </a:cubicBezTo>
                <a:cubicBezTo>
                  <a:pt x="8243" y="29952"/>
                  <a:pt x="8253" y="29872"/>
                  <a:pt x="8273" y="29782"/>
                </a:cubicBezTo>
                <a:close/>
                <a:moveTo>
                  <a:pt x="6964" y="29742"/>
                </a:moveTo>
                <a:lnTo>
                  <a:pt x="7074" y="29822"/>
                </a:lnTo>
                <a:cubicBezTo>
                  <a:pt x="7134" y="29862"/>
                  <a:pt x="7194" y="29912"/>
                  <a:pt x="7254" y="29952"/>
                </a:cubicBezTo>
                <a:cubicBezTo>
                  <a:pt x="7244" y="30042"/>
                  <a:pt x="7224" y="30122"/>
                  <a:pt x="7204" y="30202"/>
                </a:cubicBezTo>
                <a:lnTo>
                  <a:pt x="7204" y="30212"/>
                </a:lnTo>
                <a:cubicBezTo>
                  <a:pt x="7114" y="30162"/>
                  <a:pt x="7024" y="30102"/>
                  <a:pt x="6944" y="30032"/>
                </a:cubicBezTo>
                <a:cubicBezTo>
                  <a:pt x="6954" y="29952"/>
                  <a:pt x="6964" y="29862"/>
                  <a:pt x="6964" y="29772"/>
                </a:cubicBezTo>
                <a:cubicBezTo>
                  <a:pt x="6964" y="29762"/>
                  <a:pt x="6964" y="29752"/>
                  <a:pt x="6964" y="29742"/>
                </a:cubicBezTo>
                <a:close/>
                <a:moveTo>
                  <a:pt x="8652" y="30042"/>
                </a:moveTo>
                <a:lnTo>
                  <a:pt x="8662" y="30052"/>
                </a:lnTo>
                <a:cubicBezTo>
                  <a:pt x="8722" y="30082"/>
                  <a:pt x="8782" y="30122"/>
                  <a:pt x="8852" y="30152"/>
                </a:cubicBezTo>
                <a:cubicBezTo>
                  <a:pt x="8802" y="30192"/>
                  <a:pt x="8732" y="30222"/>
                  <a:pt x="8672" y="30222"/>
                </a:cubicBezTo>
                <a:lnTo>
                  <a:pt x="8662" y="30222"/>
                </a:lnTo>
                <a:cubicBezTo>
                  <a:pt x="8652" y="30152"/>
                  <a:pt x="8652" y="30102"/>
                  <a:pt x="8652" y="30042"/>
                </a:cubicBezTo>
                <a:close/>
                <a:moveTo>
                  <a:pt x="7823" y="29902"/>
                </a:moveTo>
                <a:lnTo>
                  <a:pt x="7973" y="30012"/>
                </a:lnTo>
                <a:lnTo>
                  <a:pt x="7973" y="30262"/>
                </a:lnTo>
                <a:cubicBezTo>
                  <a:pt x="7903" y="30232"/>
                  <a:pt x="7833" y="30202"/>
                  <a:pt x="7773" y="30162"/>
                </a:cubicBezTo>
                <a:cubicBezTo>
                  <a:pt x="7793" y="30072"/>
                  <a:pt x="7813" y="29992"/>
                  <a:pt x="7823" y="29902"/>
                </a:cubicBezTo>
                <a:close/>
                <a:moveTo>
                  <a:pt x="6334" y="29712"/>
                </a:moveTo>
                <a:lnTo>
                  <a:pt x="6554" y="29872"/>
                </a:lnTo>
                <a:lnTo>
                  <a:pt x="6774" y="30042"/>
                </a:lnTo>
                <a:lnTo>
                  <a:pt x="6774" y="30222"/>
                </a:lnTo>
                <a:cubicBezTo>
                  <a:pt x="6774" y="30252"/>
                  <a:pt x="6764" y="30282"/>
                  <a:pt x="6754" y="30312"/>
                </a:cubicBezTo>
                <a:cubicBezTo>
                  <a:pt x="6604" y="30222"/>
                  <a:pt x="6454" y="30112"/>
                  <a:pt x="6294" y="29992"/>
                </a:cubicBezTo>
                <a:cubicBezTo>
                  <a:pt x="6304" y="29902"/>
                  <a:pt x="6314" y="29802"/>
                  <a:pt x="6334" y="29712"/>
                </a:cubicBezTo>
                <a:close/>
                <a:moveTo>
                  <a:pt x="7363" y="30032"/>
                </a:moveTo>
                <a:lnTo>
                  <a:pt x="7373" y="30042"/>
                </a:lnTo>
                <a:lnTo>
                  <a:pt x="7373" y="30312"/>
                </a:lnTo>
                <a:lnTo>
                  <a:pt x="7304" y="30272"/>
                </a:lnTo>
                <a:cubicBezTo>
                  <a:pt x="7333" y="30202"/>
                  <a:pt x="7353" y="30122"/>
                  <a:pt x="7363" y="30032"/>
                </a:cubicBezTo>
                <a:close/>
                <a:moveTo>
                  <a:pt x="8183" y="30152"/>
                </a:moveTo>
                <a:cubicBezTo>
                  <a:pt x="8243" y="30192"/>
                  <a:pt x="8313" y="30222"/>
                  <a:pt x="8382" y="30252"/>
                </a:cubicBezTo>
                <a:cubicBezTo>
                  <a:pt x="8341" y="30293"/>
                  <a:pt x="8285" y="30314"/>
                  <a:pt x="8233" y="30314"/>
                </a:cubicBezTo>
                <a:cubicBezTo>
                  <a:pt x="8223" y="30314"/>
                  <a:pt x="8213" y="30313"/>
                  <a:pt x="8203" y="30312"/>
                </a:cubicBezTo>
                <a:cubicBezTo>
                  <a:pt x="8173" y="30312"/>
                  <a:pt x="8143" y="30312"/>
                  <a:pt x="8113" y="30302"/>
                </a:cubicBezTo>
                <a:cubicBezTo>
                  <a:pt x="8143" y="30262"/>
                  <a:pt x="8163" y="30212"/>
                  <a:pt x="8183" y="30152"/>
                </a:cubicBezTo>
                <a:close/>
                <a:moveTo>
                  <a:pt x="5745" y="29732"/>
                </a:moveTo>
                <a:lnTo>
                  <a:pt x="6025" y="29932"/>
                </a:lnTo>
                <a:lnTo>
                  <a:pt x="6185" y="30062"/>
                </a:lnTo>
                <a:cubicBezTo>
                  <a:pt x="6185" y="30162"/>
                  <a:pt x="6185" y="30252"/>
                  <a:pt x="6185" y="30352"/>
                </a:cubicBezTo>
                <a:cubicBezTo>
                  <a:pt x="6035" y="30252"/>
                  <a:pt x="5875" y="30132"/>
                  <a:pt x="5705" y="30012"/>
                </a:cubicBezTo>
                <a:cubicBezTo>
                  <a:pt x="5715" y="29912"/>
                  <a:pt x="5725" y="29822"/>
                  <a:pt x="5745" y="29732"/>
                </a:cubicBezTo>
                <a:close/>
                <a:moveTo>
                  <a:pt x="5156" y="29742"/>
                </a:moveTo>
                <a:cubicBezTo>
                  <a:pt x="5265" y="29832"/>
                  <a:pt x="5385" y="29912"/>
                  <a:pt x="5495" y="30002"/>
                </a:cubicBezTo>
                <a:lnTo>
                  <a:pt x="5585" y="30072"/>
                </a:lnTo>
                <a:cubicBezTo>
                  <a:pt x="5585" y="30172"/>
                  <a:pt x="5585" y="30272"/>
                  <a:pt x="5585" y="30372"/>
                </a:cubicBezTo>
                <a:cubicBezTo>
                  <a:pt x="5435" y="30262"/>
                  <a:pt x="5275" y="30142"/>
                  <a:pt x="5116" y="30022"/>
                </a:cubicBezTo>
                <a:cubicBezTo>
                  <a:pt x="5116" y="29932"/>
                  <a:pt x="5136" y="29842"/>
                  <a:pt x="5156" y="29752"/>
                </a:cubicBezTo>
                <a:lnTo>
                  <a:pt x="5156" y="29742"/>
                </a:lnTo>
                <a:close/>
                <a:moveTo>
                  <a:pt x="7483" y="30102"/>
                </a:moveTo>
                <a:cubicBezTo>
                  <a:pt x="7533" y="30132"/>
                  <a:pt x="7583" y="30172"/>
                  <a:pt x="7633" y="30202"/>
                </a:cubicBezTo>
                <a:cubicBezTo>
                  <a:pt x="7613" y="30262"/>
                  <a:pt x="7583" y="30322"/>
                  <a:pt x="7543" y="30372"/>
                </a:cubicBezTo>
                <a:cubicBezTo>
                  <a:pt x="7523" y="30362"/>
                  <a:pt x="7503" y="30362"/>
                  <a:pt x="7483" y="30352"/>
                </a:cubicBezTo>
                <a:cubicBezTo>
                  <a:pt x="7473" y="30262"/>
                  <a:pt x="7473" y="30182"/>
                  <a:pt x="7473" y="30102"/>
                </a:cubicBezTo>
                <a:close/>
                <a:moveTo>
                  <a:pt x="7733" y="30272"/>
                </a:moveTo>
                <a:cubicBezTo>
                  <a:pt x="7793" y="30302"/>
                  <a:pt x="7853" y="30332"/>
                  <a:pt x="7913" y="30362"/>
                </a:cubicBezTo>
                <a:cubicBezTo>
                  <a:pt x="7863" y="30402"/>
                  <a:pt x="7803" y="30422"/>
                  <a:pt x="7733" y="30422"/>
                </a:cubicBezTo>
                <a:cubicBezTo>
                  <a:pt x="7713" y="30422"/>
                  <a:pt x="7683" y="30422"/>
                  <a:pt x="7663" y="30412"/>
                </a:cubicBezTo>
                <a:cubicBezTo>
                  <a:pt x="7683" y="30372"/>
                  <a:pt x="7713" y="30322"/>
                  <a:pt x="7733" y="30272"/>
                </a:cubicBezTo>
                <a:close/>
                <a:moveTo>
                  <a:pt x="6934" y="30152"/>
                </a:moveTo>
                <a:cubicBezTo>
                  <a:pt x="7014" y="30212"/>
                  <a:pt x="7094" y="30272"/>
                  <a:pt x="7184" y="30312"/>
                </a:cubicBezTo>
                <a:cubicBezTo>
                  <a:pt x="7154" y="30372"/>
                  <a:pt x="7124" y="30422"/>
                  <a:pt x="7094" y="30471"/>
                </a:cubicBezTo>
                <a:cubicBezTo>
                  <a:pt x="7024" y="30451"/>
                  <a:pt x="6964" y="30422"/>
                  <a:pt x="6904" y="30392"/>
                </a:cubicBezTo>
                <a:lnTo>
                  <a:pt x="6904" y="30312"/>
                </a:lnTo>
                <a:cubicBezTo>
                  <a:pt x="6904" y="30262"/>
                  <a:pt x="6914" y="30212"/>
                  <a:pt x="6924" y="30152"/>
                </a:cubicBezTo>
                <a:close/>
                <a:moveTo>
                  <a:pt x="7274" y="30392"/>
                </a:moveTo>
                <a:cubicBezTo>
                  <a:pt x="7314" y="30412"/>
                  <a:pt x="7343" y="30431"/>
                  <a:pt x="7383" y="30451"/>
                </a:cubicBezTo>
                <a:cubicBezTo>
                  <a:pt x="7383" y="30451"/>
                  <a:pt x="7383" y="30471"/>
                  <a:pt x="7393" y="30491"/>
                </a:cubicBezTo>
                <a:lnTo>
                  <a:pt x="7393" y="30501"/>
                </a:lnTo>
                <a:cubicBezTo>
                  <a:pt x="7353" y="30511"/>
                  <a:pt x="7314" y="30521"/>
                  <a:pt x="7274" y="30521"/>
                </a:cubicBezTo>
                <a:lnTo>
                  <a:pt x="7204" y="30521"/>
                </a:lnTo>
                <a:cubicBezTo>
                  <a:pt x="7234" y="30481"/>
                  <a:pt x="7254" y="30441"/>
                  <a:pt x="7274" y="30392"/>
                </a:cubicBezTo>
                <a:close/>
                <a:moveTo>
                  <a:pt x="6284" y="30152"/>
                </a:moveTo>
                <a:lnTo>
                  <a:pt x="6284" y="30152"/>
                </a:lnTo>
                <a:cubicBezTo>
                  <a:pt x="6424" y="30252"/>
                  <a:pt x="6564" y="30342"/>
                  <a:pt x="6714" y="30431"/>
                </a:cubicBezTo>
                <a:cubicBezTo>
                  <a:pt x="6684" y="30491"/>
                  <a:pt x="6654" y="30541"/>
                  <a:pt x="6624" y="30591"/>
                </a:cubicBezTo>
                <a:cubicBezTo>
                  <a:pt x="6504" y="30551"/>
                  <a:pt x="6394" y="30491"/>
                  <a:pt x="6294" y="30431"/>
                </a:cubicBezTo>
                <a:cubicBezTo>
                  <a:pt x="6294" y="30342"/>
                  <a:pt x="6284" y="30242"/>
                  <a:pt x="6284" y="30152"/>
                </a:cubicBezTo>
                <a:close/>
                <a:moveTo>
                  <a:pt x="6904" y="30541"/>
                </a:moveTo>
                <a:cubicBezTo>
                  <a:pt x="6924" y="30551"/>
                  <a:pt x="6954" y="30561"/>
                  <a:pt x="6984" y="30571"/>
                </a:cubicBezTo>
                <a:cubicBezTo>
                  <a:pt x="6954" y="30591"/>
                  <a:pt x="6934" y="30601"/>
                  <a:pt x="6904" y="30611"/>
                </a:cubicBezTo>
                <a:lnTo>
                  <a:pt x="6904" y="30541"/>
                </a:lnTo>
                <a:close/>
                <a:moveTo>
                  <a:pt x="6794" y="30541"/>
                </a:moveTo>
                <a:lnTo>
                  <a:pt x="6794" y="30551"/>
                </a:lnTo>
                <a:cubicBezTo>
                  <a:pt x="6794" y="30571"/>
                  <a:pt x="6794" y="30601"/>
                  <a:pt x="6794" y="30621"/>
                </a:cubicBezTo>
                <a:lnTo>
                  <a:pt x="6754" y="30621"/>
                </a:lnTo>
                <a:cubicBezTo>
                  <a:pt x="6764" y="30591"/>
                  <a:pt x="6784" y="30571"/>
                  <a:pt x="6794" y="30541"/>
                </a:cubicBezTo>
                <a:close/>
                <a:moveTo>
                  <a:pt x="5705" y="30162"/>
                </a:moveTo>
                <a:cubicBezTo>
                  <a:pt x="5875" y="30292"/>
                  <a:pt x="6035" y="30412"/>
                  <a:pt x="6195" y="30511"/>
                </a:cubicBezTo>
                <a:cubicBezTo>
                  <a:pt x="6195" y="30581"/>
                  <a:pt x="6205" y="30641"/>
                  <a:pt x="6215" y="30701"/>
                </a:cubicBezTo>
                <a:cubicBezTo>
                  <a:pt x="6035" y="30651"/>
                  <a:pt x="5855" y="30561"/>
                  <a:pt x="5705" y="30451"/>
                </a:cubicBezTo>
                <a:cubicBezTo>
                  <a:pt x="5705" y="30352"/>
                  <a:pt x="5695" y="30262"/>
                  <a:pt x="5705" y="30162"/>
                </a:cubicBezTo>
                <a:close/>
                <a:moveTo>
                  <a:pt x="6314" y="30571"/>
                </a:moveTo>
                <a:cubicBezTo>
                  <a:pt x="6384" y="30611"/>
                  <a:pt x="6454" y="30641"/>
                  <a:pt x="6524" y="30671"/>
                </a:cubicBezTo>
                <a:cubicBezTo>
                  <a:pt x="6474" y="30701"/>
                  <a:pt x="6414" y="30711"/>
                  <a:pt x="6354" y="30711"/>
                </a:cubicBezTo>
                <a:lnTo>
                  <a:pt x="6334" y="30711"/>
                </a:lnTo>
                <a:cubicBezTo>
                  <a:pt x="6314" y="30661"/>
                  <a:pt x="6314" y="30621"/>
                  <a:pt x="6304" y="30571"/>
                </a:cubicBezTo>
                <a:close/>
                <a:moveTo>
                  <a:pt x="35237" y="29462"/>
                </a:moveTo>
                <a:lnTo>
                  <a:pt x="35237" y="29552"/>
                </a:lnTo>
                <a:cubicBezTo>
                  <a:pt x="35317" y="29632"/>
                  <a:pt x="35397" y="29712"/>
                  <a:pt x="35477" y="29792"/>
                </a:cubicBezTo>
                <a:cubicBezTo>
                  <a:pt x="35646" y="29962"/>
                  <a:pt x="35726" y="30122"/>
                  <a:pt x="35716" y="30272"/>
                </a:cubicBezTo>
                <a:cubicBezTo>
                  <a:pt x="35706" y="30519"/>
                  <a:pt x="35471" y="30756"/>
                  <a:pt x="35156" y="31033"/>
                </a:cubicBezTo>
                <a:lnTo>
                  <a:pt x="35156" y="31033"/>
                </a:lnTo>
                <a:cubicBezTo>
                  <a:pt x="35156" y="31032"/>
                  <a:pt x="35157" y="31032"/>
                  <a:pt x="35157" y="31031"/>
                </a:cubicBezTo>
                <a:lnTo>
                  <a:pt x="35157" y="31031"/>
                </a:lnTo>
                <a:lnTo>
                  <a:pt x="35147" y="31041"/>
                </a:lnTo>
                <a:cubicBezTo>
                  <a:pt x="35150" y="31038"/>
                  <a:pt x="35153" y="31035"/>
                  <a:pt x="35156" y="31033"/>
                </a:cubicBezTo>
                <a:lnTo>
                  <a:pt x="35156" y="31033"/>
                </a:lnTo>
                <a:cubicBezTo>
                  <a:pt x="35147" y="31062"/>
                  <a:pt x="35147" y="31092"/>
                  <a:pt x="35137" y="31131"/>
                </a:cubicBezTo>
                <a:lnTo>
                  <a:pt x="35147" y="31121"/>
                </a:lnTo>
                <a:cubicBezTo>
                  <a:pt x="35496" y="30821"/>
                  <a:pt x="35766" y="30561"/>
                  <a:pt x="35786" y="30272"/>
                </a:cubicBezTo>
                <a:cubicBezTo>
                  <a:pt x="35786" y="30102"/>
                  <a:pt x="35706" y="29932"/>
                  <a:pt x="35526" y="29742"/>
                </a:cubicBezTo>
                <a:cubicBezTo>
                  <a:pt x="35437" y="29652"/>
                  <a:pt x="35337" y="29552"/>
                  <a:pt x="35237" y="29462"/>
                </a:cubicBezTo>
                <a:close/>
                <a:moveTo>
                  <a:pt x="34457" y="33688"/>
                </a:moveTo>
                <a:cubicBezTo>
                  <a:pt x="34447" y="33738"/>
                  <a:pt x="34428" y="33778"/>
                  <a:pt x="34408" y="33818"/>
                </a:cubicBezTo>
                <a:cubicBezTo>
                  <a:pt x="34438" y="34568"/>
                  <a:pt x="34138" y="35157"/>
                  <a:pt x="33478" y="35816"/>
                </a:cubicBezTo>
                <a:lnTo>
                  <a:pt x="33468" y="35806"/>
                </a:lnTo>
                <a:cubicBezTo>
                  <a:pt x="33339" y="35936"/>
                  <a:pt x="33199" y="36066"/>
                  <a:pt x="33049" y="36176"/>
                </a:cubicBezTo>
                <a:cubicBezTo>
                  <a:pt x="33009" y="36226"/>
                  <a:pt x="32969" y="36276"/>
                  <a:pt x="32929" y="36326"/>
                </a:cubicBezTo>
                <a:cubicBezTo>
                  <a:pt x="33139" y="36186"/>
                  <a:pt x="33329" y="36026"/>
                  <a:pt x="33508" y="35846"/>
                </a:cubicBezTo>
                <a:cubicBezTo>
                  <a:pt x="34228" y="35147"/>
                  <a:pt x="34517" y="34508"/>
                  <a:pt x="34457" y="33688"/>
                </a:cubicBezTo>
                <a:close/>
                <a:moveTo>
                  <a:pt x="34737" y="32919"/>
                </a:moveTo>
                <a:cubicBezTo>
                  <a:pt x="34737" y="32939"/>
                  <a:pt x="34727" y="32969"/>
                  <a:pt x="34717" y="32989"/>
                </a:cubicBezTo>
                <a:cubicBezTo>
                  <a:pt x="34787" y="33129"/>
                  <a:pt x="34847" y="33269"/>
                  <a:pt x="34897" y="33419"/>
                </a:cubicBezTo>
                <a:cubicBezTo>
                  <a:pt x="35197" y="34548"/>
                  <a:pt x="34987" y="35297"/>
                  <a:pt x="34148" y="36186"/>
                </a:cubicBezTo>
                <a:lnTo>
                  <a:pt x="34138" y="36186"/>
                </a:lnTo>
                <a:cubicBezTo>
                  <a:pt x="33468" y="36855"/>
                  <a:pt x="32649" y="37335"/>
                  <a:pt x="31740" y="37605"/>
                </a:cubicBezTo>
                <a:cubicBezTo>
                  <a:pt x="31710" y="37635"/>
                  <a:pt x="31680" y="37665"/>
                  <a:pt x="31640" y="37695"/>
                </a:cubicBezTo>
                <a:cubicBezTo>
                  <a:pt x="32629" y="37415"/>
                  <a:pt x="33558" y="36895"/>
                  <a:pt x="34188" y="36226"/>
                </a:cubicBezTo>
                <a:cubicBezTo>
                  <a:pt x="35047" y="35317"/>
                  <a:pt x="35257" y="34558"/>
                  <a:pt x="34947" y="33409"/>
                </a:cubicBezTo>
                <a:cubicBezTo>
                  <a:pt x="34897" y="33239"/>
                  <a:pt x="34827" y="33069"/>
                  <a:pt x="34737" y="32919"/>
                </a:cubicBezTo>
                <a:close/>
                <a:moveTo>
                  <a:pt x="16465" y="36915"/>
                </a:moveTo>
                <a:cubicBezTo>
                  <a:pt x="16645" y="37455"/>
                  <a:pt x="16964" y="37864"/>
                  <a:pt x="17464" y="37884"/>
                </a:cubicBezTo>
                <a:cubicBezTo>
                  <a:pt x="17444" y="37864"/>
                  <a:pt x="17424" y="37844"/>
                  <a:pt x="17404" y="37834"/>
                </a:cubicBezTo>
                <a:cubicBezTo>
                  <a:pt x="16994" y="37794"/>
                  <a:pt x="16714" y="37455"/>
                  <a:pt x="16545" y="37005"/>
                </a:cubicBezTo>
                <a:lnTo>
                  <a:pt x="16465" y="36915"/>
                </a:lnTo>
                <a:close/>
                <a:moveTo>
                  <a:pt x="34857" y="32510"/>
                </a:moveTo>
                <a:cubicBezTo>
                  <a:pt x="34847" y="32529"/>
                  <a:pt x="34837" y="32559"/>
                  <a:pt x="34837" y="32579"/>
                </a:cubicBezTo>
                <a:lnTo>
                  <a:pt x="34877" y="32649"/>
                </a:lnTo>
                <a:cubicBezTo>
                  <a:pt x="35117" y="32989"/>
                  <a:pt x="35337" y="33309"/>
                  <a:pt x="35447" y="33648"/>
                </a:cubicBezTo>
                <a:cubicBezTo>
                  <a:pt x="35826" y="34837"/>
                  <a:pt x="35666" y="35607"/>
                  <a:pt x="34807" y="36566"/>
                </a:cubicBezTo>
                <a:cubicBezTo>
                  <a:pt x="33858" y="37635"/>
                  <a:pt x="32230" y="38374"/>
                  <a:pt x="30701" y="38444"/>
                </a:cubicBezTo>
                <a:lnTo>
                  <a:pt x="30601" y="38504"/>
                </a:lnTo>
                <a:cubicBezTo>
                  <a:pt x="32180" y="38454"/>
                  <a:pt x="33868" y="37705"/>
                  <a:pt x="34847" y="36606"/>
                </a:cubicBezTo>
                <a:cubicBezTo>
                  <a:pt x="35726" y="35617"/>
                  <a:pt x="35896" y="34837"/>
                  <a:pt x="35506" y="33618"/>
                </a:cubicBezTo>
                <a:cubicBezTo>
                  <a:pt x="35397" y="33279"/>
                  <a:pt x="35167" y="32959"/>
                  <a:pt x="34927" y="32609"/>
                </a:cubicBezTo>
                <a:lnTo>
                  <a:pt x="34857" y="32510"/>
                </a:lnTo>
                <a:close/>
                <a:moveTo>
                  <a:pt x="15666" y="35936"/>
                </a:moveTo>
                <a:cubicBezTo>
                  <a:pt x="15666" y="36096"/>
                  <a:pt x="15666" y="36246"/>
                  <a:pt x="15666" y="36406"/>
                </a:cubicBezTo>
                <a:cubicBezTo>
                  <a:pt x="15685" y="36925"/>
                  <a:pt x="15795" y="37435"/>
                  <a:pt x="16005" y="37904"/>
                </a:cubicBezTo>
                <a:cubicBezTo>
                  <a:pt x="16235" y="38384"/>
                  <a:pt x="16565" y="38634"/>
                  <a:pt x="16974" y="38634"/>
                </a:cubicBezTo>
                <a:lnTo>
                  <a:pt x="17054" y="38634"/>
                </a:lnTo>
                <a:cubicBezTo>
                  <a:pt x="17394" y="38604"/>
                  <a:pt x="17734" y="38504"/>
                  <a:pt x="18033" y="38334"/>
                </a:cubicBezTo>
                <a:lnTo>
                  <a:pt x="17983" y="38304"/>
                </a:lnTo>
                <a:cubicBezTo>
                  <a:pt x="17694" y="38464"/>
                  <a:pt x="17374" y="38554"/>
                  <a:pt x="17054" y="38584"/>
                </a:cubicBezTo>
                <a:lnTo>
                  <a:pt x="17044" y="38584"/>
                </a:lnTo>
                <a:cubicBezTo>
                  <a:pt x="17019" y="38586"/>
                  <a:pt x="16995" y="38587"/>
                  <a:pt x="16970" y="38587"/>
                </a:cubicBezTo>
                <a:cubicBezTo>
                  <a:pt x="16124" y="38587"/>
                  <a:pt x="15764" y="37416"/>
                  <a:pt x="15715" y="36406"/>
                </a:cubicBezTo>
                <a:lnTo>
                  <a:pt x="15715" y="35996"/>
                </a:lnTo>
                <a:cubicBezTo>
                  <a:pt x="15705" y="35976"/>
                  <a:pt x="15685" y="35956"/>
                  <a:pt x="15666" y="35936"/>
                </a:cubicBezTo>
                <a:close/>
                <a:moveTo>
                  <a:pt x="34967" y="32080"/>
                </a:moveTo>
                <a:lnTo>
                  <a:pt x="34947" y="32180"/>
                </a:lnTo>
                <a:cubicBezTo>
                  <a:pt x="35097" y="32440"/>
                  <a:pt x="35257" y="32689"/>
                  <a:pt x="35437" y="32929"/>
                </a:cubicBezTo>
                <a:cubicBezTo>
                  <a:pt x="35656" y="33219"/>
                  <a:pt x="35846" y="33539"/>
                  <a:pt x="35996" y="33878"/>
                </a:cubicBezTo>
                <a:cubicBezTo>
                  <a:pt x="36466" y="35127"/>
                  <a:pt x="36326" y="35936"/>
                  <a:pt x="35467" y="36955"/>
                </a:cubicBezTo>
                <a:cubicBezTo>
                  <a:pt x="34438" y="38194"/>
                  <a:pt x="32519" y="39053"/>
                  <a:pt x="30811" y="39053"/>
                </a:cubicBezTo>
                <a:cubicBezTo>
                  <a:pt x="30691" y="39053"/>
                  <a:pt x="30581" y="39053"/>
                  <a:pt x="30461" y="39043"/>
                </a:cubicBezTo>
                <a:cubicBezTo>
                  <a:pt x="30271" y="39033"/>
                  <a:pt x="30072" y="39013"/>
                  <a:pt x="29882" y="38983"/>
                </a:cubicBezTo>
                <a:lnTo>
                  <a:pt x="29792" y="39033"/>
                </a:lnTo>
                <a:cubicBezTo>
                  <a:pt x="30012" y="39063"/>
                  <a:pt x="30232" y="39093"/>
                  <a:pt x="30461" y="39103"/>
                </a:cubicBezTo>
                <a:cubicBezTo>
                  <a:pt x="30571" y="39113"/>
                  <a:pt x="30691" y="39113"/>
                  <a:pt x="30811" y="39113"/>
                </a:cubicBezTo>
                <a:cubicBezTo>
                  <a:pt x="32559" y="39113"/>
                  <a:pt x="34457" y="38264"/>
                  <a:pt x="35516" y="36995"/>
                </a:cubicBezTo>
                <a:cubicBezTo>
                  <a:pt x="36396" y="35956"/>
                  <a:pt x="36535" y="35127"/>
                  <a:pt x="36056" y="33858"/>
                </a:cubicBezTo>
                <a:cubicBezTo>
                  <a:pt x="35906" y="33509"/>
                  <a:pt x="35716" y="33189"/>
                  <a:pt x="35486" y="32889"/>
                </a:cubicBezTo>
                <a:cubicBezTo>
                  <a:pt x="35297" y="32639"/>
                  <a:pt x="35127" y="32370"/>
                  <a:pt x="34977" y="32100"/>
                </a:cubicBezTo>
                <a:lnTo>
                  <a:pt x="34977" y="32090"/>
                </a:lnTo>
                <a:cubicBezTo>
                  <a:pt x="34977" y="32090"/>
                  <a:pt x="34967" y="32080"/>
                  <a:pt x="34967" y="32080"/>
                </a:cubicBezTo>
                <a:close/>
                <a:moveTo>
                  <a:pt x="15206" y="35247"/>
                </a:moveTo>
                <a:cubicBezTo>
                  <a:pt x="15086" y="35846"/>
                  <a:pt x="15046" y="36456"/>
                  <a:pt x="15066" y="37065"/>
                </a:cubicBezTo>
                <a:cubicBezTo>
                  <a:pt x="15176" y="38784"/>
                  <a:pt x="15865" y="39393"/>
                  <a:pt x="16475" y="39393"/>
                </a:cubicBezTo>
                <a:cubicBezTo>
                  <a:pt x="16525" y="39393"/>
                  <a:pt x="16585" y="39393"/>
                  <a:pt x="16635" y="39383"/>
                </a:cubicBezTo>
                <a:cubicBezTo>
                  <a:pt x="17284" y="39293"/>
                  <a:pt x="17773" y="38983"/>
                  <a:pt x="18293" y="38524"/>
                </a:cubicBezTo>
                <a:cubicBezTo>
                  <a:pt x="18283" y="38514"/>
                  <a:pt x="18263" y="38504"/>
                  <a:pt x="18253" y="38494"/>
                </a:cubicBezTo>
                <a:cubicBezTo>
                  <a:pt x="17744" y="38933"/>
                  <a:pt x="17264" y="39243"/>
                  <a:pt x="16625" y="39333"/>
                </a:cubicBezTo>
                <a:lnTo>
                  <a:pt x="16625" y="39323"/>
                </a:lnTo>
                <a:cubicBezTo>
                  <a:pt x="16575" y="39333"/>
                  <a:pt x="16525" y="39333"/>
                  <a:pt x="16475" y="39343"/>
                </a:cubicBezTo>
                <a:cubicBezTo>
                  <a:pt x="15895" y="39343"/>
                  <a:pt x="15226" y="38744"/>
                  <a:pt x="15126" y="37065"/>
                </a:cubicBezTo>
                <a:cubicBezTo>
                  <a:pt x="15096" y="36476"/>
                  <a:pt x="15146" y="35886"/>
                  <a:pt x="15246" y="35317"/>
                </a:cubicBezTo>
                <a:cubicBezTo>
                  <a:pt x="15236" y="35287"/>
                  <a:pt x="15216" y="35267"/>
                  <a:pt x="15206" y="35247"/>
                </a:cubicBezTo>
                <a:close/>
                <a:moveTo>
                  <a:pt x="35227" y="29003"/>
                </a:moveTo>
                <a:lnTo>
                  <a:pt x="35227" y="29093"/>
                </a:lnTo>
                <a:cubicBezTo>
                  <a:pt x="35516" y="29343"/>
                  <a:pt x="35786" y="29582"/>
                  <a:pt x="36036" y="29832"/>
                </a:cubicBezTo>
                <a:cubicBezTo>
                  <a:pt x="36236" y="30022"/>
                  <a:pt x="36316" y="30192"/>
                  <a:pt x="36316" y="30362"/>
                </a:cubicBezTo>
                <a:cubicBezTo>
                  <a:pt x="36306" y="30651"/>
                  <a:pt x="35996" y="30921"/>
                  <a:pt x="35656" y="31201"/>
                </a:cubicBezTo>
                <a:cubicBezTo>
                  <a:pt x="35217" y="31560"/>
                  <a:pt x="35137" y="31740"/>
                  <a:pt x="35417" y="32300"/>
                </a:cubicBezTo>
                <a:cubicBezTo>
                  <a:pt x="35586" y="32609"/>
                  <a:pt x="35776" y="32909"/>
                  <a:pt x="35996" y="33189"/>
                </a:cubicBezTo>
                <a:cubicBezTo>
                  <a:pt x="36216" y="33469"/>
                  <a:pt x="36406" y="33768"/>
                  <a:pt x="36555" y="34088"/>
                </a:cubicBezTo>
                <a:cubicBezTo>
                  <a:pt x="37045" y="35237"/>
                  <a:pt x="37125" y="36096"/>
                  <a:pt x="36146" y="37325"/>
                </a:cubicBezTo>
                <a:cubicBezTo>
                  <a:pt x="35067" y="38684"/>
                  <a:pt x="33019" y="39633"/>
                  <a:pt x="31181" y="39633"/>
                </a:cubicBezTo>
                <a:lnTo>
                  <a:pt x="30891" y="39633"/>
                </a:lnTo>
                <a:cubicBezTo>
                  <a:pt x="30291" y="39593"/>
                  <a:pt x="29702" y="39513"/>
                  <a:pt x="29113" y="39383"/>
                </a:cubicBezTo>
                <a:cubicBezTo>
                  <a:pt x="29093" y="39393"/>
                  <a:pt x="29053" y="39413"/>
                  <a:pt x="29023" y="39433"/>
                </a:cubicBezTo>
                <a:cubicBezTo>
                  <a:pt x="29632" y="39573"/>
                  <a:pt x="30262" y="39663"/>
                  <a:pt x="30891" y="39693"/>
                </a:cubicBezTo>
                <a:cubicBezTo>
                  <a:pt x="30991" y="39703"/>
                  <a:pt x="31091" y="39703"/>
                  <a:pt x="31191" y="39703"/>
                </a:cubicBezTo>
                <a:cubicBezTo>
                  <a:pt x="33049" y="39703"/>
                  <a:pt x="35107" y="38744"/>
                  <a:pt x="36196" y="37365"/>
                </a:cubicBezTo>
                <a:cubicBezTo>
                  <a:pt x="37195" y="36116"/>
                  <a:pt x="37105" y="35207"/>
                  <a:pt x="36625" y="34068"/>
                </a:cubicBezTo>
                <a:cubicBezTo>
                  <a:pt x="36466" y="33738"/>
                  <a:pt x="36276" y="33439"/>
                  <a:pt x="36056" y="33149"/>
                </a:cubicBezTo>
                <a:cubicBezTo>
                  <a:pt x="35846" y="32869"/>
                  <a:pt x="35646" y="32579"/>
                  <a:pt x="35477" y="32270"/>
                </a:cubicBezTo>
                <a:cubicBezTo>
                  <a:pt x="35217" y="31750"/>
                  <a:pt x="35287" y="31590"/>
                  <a:pt x="35706" y="31251"/>
                </a:cubicBezTo>
                <a:cubicBezTo>
                  <a:pt x="36056" y="30961"/>
                  <a:pt x="36376" y="30681"/>
                  <a:pt x="36386" y="30362"/>
                </a:cubicBezTo>
                <a:cubicBezTo>
                  <a:pt x="36396" y="30172"/>
                  <a:pt x="36296" y="29982"/>
                  <a:pt x="36096" y="29782"/>
                </a:cubicBezTo>
                <a:cubicBezTo>
                  <a:pt x="35826" y="29522"/>
                  <a:pt x="35536" y="29263"/>
                  <a:pt x="35227" y="29003"/>
                </a:cubicBezTo>
                <a:close/>
                <a:moveTo>
                  <a:pt x="14826" y="34558"/>
                </a:moveTo>
                <a:lnTo>
                  <a:pt x="14816" y="34598"/>
                </a:lnTo>
                <a:cubicBezTo>
                  <a:pt x="14607" y="35627"/>
                  <a:pt x="14387" y="36706"/>
                  <a:pt x="14467" y="37715"/>
                </a:cubicBezTo>
                <a:cubicBezTo>
                  <a:pt x="14557" y="38893"/>
                  <a:pt x="15006" y="40152"/>
                  <a:pt x="15985" y="40152"/>
                </a:cubicBezTo>
                <a:cubicBezTo>
                  <a:pt x="16065" y="40152"/>
                  <a:pt x="16145" y="40142"/>
                  <a:pt x="16215" y="40132"/>
                </a:cubicBezTo>
                <a:cubicBezTo>
                  <a:pt x="17134" y="39952"/>
                  <a:pt x="17744" y="39383"/>
                  <a:pt x="18473" y="38644"/>
                </a:cubicBezTo>
                <a:lnTo>
                  <a:pt x="18423" y="38604"/>
                </a:lnTo>
                <a:cubicBezTo>
                  <a:pt x="17694" y="39333"/>
                  <a:pt x="17094" y="39902"/>
                  <a:pt x="16205" y="40072"/>
                </a:cubicBezTo>
                <a:cubicBezTo>
                  <a:pt x="16135" y="40082"/>
                  <a:pt x="16055" y="40092"/>
                  <a:pt x="15985" y="40092"/>
                </a:cubicBezTo>
                <a:cubicBezTo>
                  <a:pt x="15046" y="40092"/>
                  <a:pt x="14617" y="38863"/>
                  <a:pt x="14527" y="37715"/>
                </a:cubicBezTo>
                <a:cubicBezTo>
                  <a:pt x="14447" y="36715"/>
                  <a:pt x="14666" y="35657"/>
                  <a:pt x="14866" y="34637"/>
                </a:cubicBezTo>
                <a:cubicBezTo>
                  <a:pt x="14856" y="34608"/>
                  <a:pt x="14846" y="34578"/>
                  <a:pt x="14826" y="34558"/>
                </a:cubicBezTo>
                <a:close/>
                <a:moveTo>
                  <a:pt x="35187" y="28583"/>
                </a:moveTo>
                <a:cubicBezTo>
                  <a:pt x="35197" y="28613"/>
                  <a:pt x="35197" y="28643"/>
                  <a:pt x="35197" y="28673"/>
                </a:cubicBezTo>
                <a:cubicBezTo>
                  <a:pt x="35696" y="29083"/>
                  <a:pt x="36166" y="29472"/>
                  <a:pt x="36595" y="29882"/>
                </a:cubicBezTo>
                <a:cubicBezTo>
                  <a:pt x="36815" y="30082"/>
                  <a:pt x="36915" y="30262"/>
                  <a:pt x="36905" y="30441"/>
                </a:cubicBezTo>
                <a:cubicBezTo>
                  <a:pt x="36885" y="30721"/>
                  <a:pt x="36625" y="30991"/>
                  <a:pt x="36196" y="31321"/>
                </a:cubicBezTo>
                <a:cubicBezTo>
                  <a:pt x="35746" y="31680"/>
                  <a:pt x="35606" y="31860"/>
                  <a:pt x="35906" y="32460"/>
                </a:cubicBezTo>
                <a:cubicBezTo>
                  <a:pt x="36086" y="32809"/>
                  <a:pt x="36306" y="33139"/>
                  <a:pt x="36555" y="33449"/>
                </a:cubicBezTo>
                <a:cubicBezTo>
                  <a:pt x="36765" y="33718"/>
                  <a:pt x="36955" y="34008"/>
                  <a:pt x="37115" y="34308"/>
                </a:cubicBezTo>
                <a:cubicBezTo>
                  <a:pt x="37684" y="35497"/>
                  <a:pt x="37794" y="36396"/>
                  <a:pt x="36805" y="37695"/>
                </a:cubicBezTo>
                <a:cubicBezTo>
                  <a:pt x="35683" y="39182"/>
                  <a:pt x="33528" y="40217"/>
                  <a:pt x="31554" y="40217"/>
                </a:cubicBezTo>
                <a:cubicBezTo>
                  <a:pt x="31472" y="40217"/>
                  <a:pt x="31391" y="40216"/>
                  <a:pt x="31311" y="40212"/>
                </a:cubicBezTo>
                <a:cubicBezTo>
                  <a:pt x="30311" y="40172"/>
                  <a:pt x="29332" y="39992"/>
                  <a:pt x="28373" y="39703"/>
                </a:cubicBezTo>
                <a:cubicBezTo>
                  <a:pt x="28343" y="39713"/>
                  <a:pt x="28303" y="39733"/>
                  <a:pt x="28273" y="39743"/>
                </a:cubicBezTo>
                <a:cubicBezTo>
                  <a:pt x="29252" y="40052"/>
                  <a:pt x="30271" y="40242"/>
                  <a:pt x="31311" y="40282"/>
                </a:cubicBezTo>
                <a:cubicBezTo>
                  <a:pt x="31399" y="40286"/>
                  <a:pt x="31488" y="40289"/>
                  <a:pt x="31577" y="40289"/>
                </a:cubicBezTo>
                <a:cubicBezTo>
                  <a:pt x="33565" y="40289"/>
                  <a:pt x="35737" y="39236"/>
                  <a:pt x="36865" y="37735"/>
                </a:cubicBezTo>
                <a:cubicBezTo>
                  <a:pt x="37874" y="36406"/>
                  <a:pt x="37754" y="35497"/>
                  <a:pt x="37175" y="34278"/>
                </a:cubicBezTo>
                <a:cubicBezTo>
                  <a:pt x="37015" y="33968"/>
                  <a:pt x="36825" y="33678"/>
                  <a:pt x="36615" y="33409"/>
                </a:cubicBezTo>
                <a:cubicBezTo>
                  <a:pt x="36366" y="33099"/>
                  <a:pt x="36156" y="32769"/>
                  <a:pt x="35966" y="32430"/>
                </a:cubicBezTo>
                <a:cubicBezTo>
                  <a:pt x="35706" y="31880"/>
                  <a:pt x="35806" y="31720"/>
                  <a:pt x="36246" y="31381"/>
                </a:cubicBezTo>
                <a:cubicBezTo>
                  <a:pt x="36685" y="31031"/>
                  <a:pt x="36965" y="30761"/>
                  <a:pt x="36975" y="30451"/>
                </a:cubicBezTo>
                <a:cubicBezTo>
                  <a:pt x="36985" y="30252"/>
                  <a:pt x="36875" y="30042"/>
                  <a:pt x="36645" y="29832"/>
                </a:cubicBezTo>
                <a:cubicBezTo>
                  <a:pt x="36196" y="29402"/>
                  <a:pt x="35716" y="29003"/>
                  <a:pt x="35187" y="28583"/>
                </a:cubicBezTo>
                <a:close/>
                <a:moveTo>
                  <a:pt x="35137" y="28174"/>
                </a:moveTo>
                <a:lnTo>
                  <a:pt x="35147" y="28284"/>
                </a:lnTo>
                <a:cubicBezTo>
                  <a:pt x="35866" y="28843"/>
                  <a:pt x="36535" y="29373"/>
                  <a:pt x="37145" y="29922"/>
                </a:cubicBezTo>
                <a:cubicBezTo>
                  <a:pt x="37385" y="30142"/>
                  <a:pt x="37505" y="30342"/>
                  <a:pt x="37495" y="30531"/>
                </a:cubicBezTo>
                <a:cubicBezTo>
                  <a:pt x="37485" y="30831"/>
                  <a:pt x="37185" y="31121"/>
                  <a:pt x="36745" y="31451"/>
                </a:cubicBezTo>
                <a:cubicBezTo>
                  <a:pt x="36246" y="31820"/>
                  <a:pt x="36096" y="32010"/>
                  <a:pt x="36396" y="32629"/>
                </a:cubicBezTo>
                <a:cubicBezTo>
                  <a:pt x="36595" y="33019"/>
                  <a:pt x="36835" y="33379"/>
                  <a:pt x="37115" y="33708"/>
                </a:cubicBezTo>
                <a:cubicBezTo>
                  <a:pt x="37315" y="33968"/>
                  <a:pt x="37505" y="34238"/>
                  <a:pt x="37664" y="34528"/>
                </a:cubicBezTo>
                <a:cubicBezTo>
                  <a:pt x="38314" y="35766"/>
                  <a:pt x="38474" y="36696"/>
                  <a:pt x="37475" y="38074"/>
                </a:cubicBezTo>
                <a:cubicBezTo>
                  <a:pt x="36301" y="39685"/>
                  <a:pt x="34015" y="40815"/>
                  <a:pt x="31917" y="40815"/>
                </a:cubicBezTo>
                <a:cubicBezTo>
                  <a:pt x="31855" y="40815"/>
                  <a:pt x="31792" y="40814"/>
                  <a:pt x="31730" y="40812"/>
                </a:cubicBezTo>
                <a:cubicBezTo>
                  <a:pt x="30341" y="40752"/>
                  <a:pt x="28963" y="40462"/>
                  <a:pt x="27674" y="39942"/>
                </a:cubicBezTo>
                <a:lnTo>
                  <a:pt x="27554" y="39982"/>
                </a:lnTo>
                <a:lnTo>
                  <a:pt x="27564" y="39982"/>
                </a:lnTo>
                <a:cubicBezTo>
                  <a:pt x="28883" y="40522"/>
                  <a:pt x="30291" y="40822"/>
                  <a:pt x="31720" y="40882"/>
                </a:cubicBezTo>
                <a:lnTo>
                  <a:pt x="31920" y="40882"/>
                </a:lnTo>
                <a:cubicBezTo>
                  <a:pt x="34038" y="40882"/>
                  <a:pt x="36346" y="39743"/>
                  <a:pt x="37525" y="38114"/>
                </a:cubicBezTo>
                <a:cubicBezTo>
                  <a:pt x="38544" y="36715"/>
                  <a:pt x="38384" y="35756"/>
                  <a:pt x="37724" y="34488"/>
                </a:cubicBezTo>
                <a:cubicBezTo>
                  <a:pt x="37565" y="34198"/>
                  <a:pt x="37375" y="33928"/>
                  <a:pt x="37165" y="33668"/>
                </a:cubicBezTo>
                <a:cubicBezTo>
                  <a:pt x="36895" y="33339"/>
                  <a:pt x="36655" y="32979"/>
                  <a:pt x="36456" y="32599"/>
                </a:cubicBezTo>
                <a:cubicBezTo>
                  <a:pt x="36176" y="32010"/>
                  <a:pt x="36326" y="31850"/>
                  <a:pt x="36785" y="31510"/>
                </a:cubicBezTo>
                <a:cubicBezTo>
                  <a:pt x="37235" y="31161"/>
                  <a:pt x="37545" y="30871"/>
                  <a:pt x="37565" y="30541"/>
                </a:cubicBezTo>
                <a:cubicBezTo>
                  <a:pt x="37574" y="30322"/>
                  <a:pt x="37455" y="30102"/>
                  <a:pt x="37195" y="29872"/>
                </a:cubicBezTo>
                <a:cubicBezTo>
                  <a:pt x="36565" y="29303"/>
                  <a:pt x="35876" y="28753"/>
                  <a:pt x="35137" y="28174"/>
                </a:cubicBezTo>
                <a:close/>
                <a:moveTo>
                  <a:pt x="14497" y="33858"/>
                </a:moveTo>
                <a:cubicBezTo>
                  <a:pt x="14477" y="33948"/>
                  <a:pt x="14457" y="34038"/>
                  <a:pt x="14437" y="34118"/>
                </a:cubicBezTo>
                <a:cubicBezTo>
                  <a:pt x="14367" y="34378"/>
                  <a:pt x="14297" y="34647"/>
                  <a:pt x="14247" y="34917"/>
                </a:cubicBezTo>
                <a:cubicBezTo>
                  <a:pt x="14027" y="35946"/>
                  <a:pt x="13757" y="37225"/>
                  <a:pt x="13857" y="38374"/>
                </a:cubicBezTo>
                <a:cubicBezTo>
                  <a:pt x="13967" y="39603"/>
                  <a:pt x="14457" y="40921"/>
                  <a:pt x="15486" y="40921"/>
                </a:cubicBezTo>
                <a:cubicBezTo>
                  <a:pt x="15586" y="40911"/>
                  <a:pt x="15685" y="40902"/>
                  <a:pt x="15795" y="40882"/>
                </a:cubicBezTo>
                <a:cubicBezTo>
                  <a:pt x="16814" y="40652"/>
                  <a:pt x="17464" y="39952"/>
                  <a:pt x="18293" y="39073"/>
                </a:cubicBezTo>
                <a:lnTo>
                  <a:pt x="18613" y="38734"/>
                </a:lnTo>
                <a:lnTo>
                  <a:pt x="18553" y="38704"/>
                </a:lnTo>
                <a:cubicBezTo>
                  <a:pt x="18453" y="38813"/>
                  <a:pt x="18343" y="38923"/>
                  <a:pt x="18243" y="39033"/>
                </a:cubicBezTo>
                <a:cubicBezTo>
                  <a:pt x="17434" y="39902"/>
                  <a:pt x="16784" y="40592"/>
                  <a:pt x="15785" y="40822"/>
                </a:cubicBezTo>
                <a:cubicBezTo>
                  <a:pt x="15685" y="40842"/>
                  <a:pt x="15586" y="40852"/>
                  <a:pt x="15486" y="40852"/>
                </a:cubicBezTo>
                <a:cubicBezTo>
                  <a:pt x="14497" y="40852"/>
                  <a:pt x="14027" y="39573"/>
                  <a:pt x="13917" y="38364"/>
                </a:cubicBezTo>
                <a:cubicBezTo>
                  <a:pt x="13817" y="37225"/>
                  <a:pt x="14087" y="35956"/>
                  <a:pt x="14307" y="34927"/>
                </a:cubicBezTo>
                <a:cubicBezTo>
                  <a:pt x="14357" y="34657"/>
                  <a:pt x="14427" y="34398"/>
                  <a:pt x="14497" y="34138"/>
                </a:cubicBezTo>
                <a:cubicBezTo>
                  <a:pt x="14507" y="34078"/>
                  <a:pt x="14527" y="34018"/>
                  <a:pt x="14537" y="33958"/>
                </a:cubicBezTo>
                <a:cubicBezTo>
                  <a:pt x="14527" y="33918"/>
                  <a:pt x="14507" y="33888"/>
                  <a:pt x="14497" y="33858"/>
                </a:cubicBezTo>
                <a:close/>
                <a:moveTo>
                  <a:pt x="35077" y="27774"/>
                </a:moveTo>
                <a:lnTo>
                  <a:pt x="35077" y="27774"/>
                </a:lnTo>
                <a:cubicBezTo>
                  <a:pt x="35087" y="27804"/>
                  <a:pt x="35097" y="27844"/>
                  <a:pt x="35097" y="27884"/>
                </a:cubicBezTo>
                <a:lnTo>
                  <a:pt x="35676" y="28333"/>
                </a:lnTo>
                <a:cubicBezTo>
                  <a:pt x="36396" y="28893"/>
                  <a:pt x="37085" y="29422"/>
                  <a:pt x="37714" y="29972"/>
                </a:cubicBezTo>
                <a:cubicBezTo>
                  <a:pt x="37974" y="30202"/>
                  <a:pt x="38094" y="30422"/>
                  <a:pt x="38084" y="30621"/>
                </a:cubicBezTo>
                <a:cubicBezTo>
                  <a:pt x="38074" y="30961"/>
                  <a:pt x="37694" y="31281"/>
                  <a:pt x="37285" y="31570"/>
                </a:cubicBezTo>
                <a:cubicBezTo>
                  <a:pt x="36765" y="31940"/>
                  <a:pt x="36575" y="32120"/>
                  <a:pt x="36885" y="32799"/>
                </a:cubicBezTo>
                <a:cubicBezTo>
                  <a:pt x="37105" y="33219"/>
                  <a:pt x="37365" y="33608"/>
                  <a:pt x="37674" y="33968"/>
                </a:cubicBezTo>
                <a:cubicBezTo>
                  <a:pt x="37874" y="34218"/>
                  <a:pt x="38054" y="34468"/>
                  <a:pt x="38224" y="34747"/>
                </a:cubicBezTo>
                <a:cubicBezTo>
                  <a:pt x="38963" y="36056"/>
                  <a:pt x="39153" y="36995"/>
                  <a:pt x="38144" y="38444"/>
                </a:cubicBezTo>
                <a:cubicBezTo>
                  <a:pt x="36955" y="40162"/>
                  <a:pt x="34497" y="41401"/>
                  <a:pt x="32300" y="41401"/>
                </a:cubicBezTo>
                <a:lnTo>
                  <a:pt x="32150" y="41401"/>
                </a:lnTo>
                <a:cubicBezTo>
                  <a:pt x="30361" y="41351"/>
                  <a:pt x="28603" y="40921"/>
                  <a:pt x="27005" y="40132"/>
                </a:cubicBezTo>
                <a:lnTo>
                  <a:pt x="26895" y="40162"/>
                </a:lnTo>
                <a:cubicBezTo>
                  <a:pt x="28533" y="40981"/>
                  <a:pt x="30321" y="41431"/>
                  <a:pt x="32150" y="41481"/>
                </a:cubicBezTo>
                <a:cubicBezTo>
                  <a:pt x="32201" y="41482"/>
                  <a:pt x="32252" y="41483"/>
                  <a:pt x="32303" y="41483"/>
                </a:cubicBezTo>
                <a:cubicBezTo>
                  <a:pt x="34523" y="41483"/>
                  <a:pt x="37003" y="40222"/>
                  <a:pt x="38214" y="38494"/>
                </a:cubicBezTo>
                <a:cubicBezTo>
                  <a:pt x="39243" y="37015"/>
                  <a:pt x="39033" y="36016"/>
                  <a:pt x="38294" y="34707"/>
                </a:cubicBezTo>
                <a:cubicBezTo>
                  <a:pt x="38124" y="34428"/>
                  <a:pt x="37944" y="34168"/>
                  <a:pt x="37734" y="33918"/>
                </a:cubicBezTo>
                <a:cubicBezTo>
                  <a:pt x="37435" y="33569"/>
                  <a:pt x="37175" y="33179"/>
                  <a:pt x="36965" y="32769"/>
                </a:cubicBezTo>
                <a:cubicBezTo>
                  <a:pt x="36675" y="32150"/>
                  <a:pt x="36815" y="32010"/>
                  <a:pt x="37335" y="31630"/>
                </a:cubicBezTo>
                <a:cubicBezTo>
                  <a:pt x="37824" y="31281"/>
                  <a:pt x="38154" y="30971"/>
                  <a:pt x="38164" y="30631"/>
                </a:cubicBezTo>
                <a:cubicBezTo>
                  <a:pt x="38174" y="30392"/>
                  <a:pt x="38044" y="30162"/>
                  <a:pt x="37764" y="29912"/>
                </a:cubicBezTo>
                <a:cubicBezTo>
                  <a:pt x="37135" y="29363"/>
                  <a:pt x="36446" y="28833"/>
                  <a:pt x="35726" y="28274"/>
                </a:cubicBezTo>
                <a:cubicBezTo>
                  <a:pt x="35516" y="28104"/>
                  <a:pt x="35297" y="27944"/>
                  <a:pt x="35077" y="27774"/>
                </a:cubicBezTo>
                <a:close/>
                <a:moveTo>
                  <a:pt x="14187" y="33029"/>
                </a:moveTo>
                <a:cubicBezTo>
                  <a:pt x="14117" y="33519"/>
                  <a:pt x="14007" y="34018"/>
                  <a:pt x="13867" y="34498"/>
                </a:cubicBezTo>
                <a:cubicBezTo>
                  <a:pt x="13787" y="34777"/>
                  <a:pt x="13707" y="35077"/>
                  <a:pt x="13647" y="35367"/>
                </a:cubicBezTo>
                <a:cubicBezTo>
                  <a:pt x="13388" y="36576"/>
                  <a:pt x="13138" y="37844"/>
                  <a:pt x="13258" y="39033"/>
                </a:cubicBezTo>
                <a:cubicBezTo>
                  <a:pt x="13388" y="40312"/>
                  <a:pt x="13917" y="41681"/>
                  <a:pt x="14996" y="41681"/>
                </a:cubicBezTo>
                <a:cubicBezTo>
                  <a:pt x="15126" y="41681"/>
                  <a:pt x="15256" y="41671"/>
                  <a:pt x="15376" y="41631"/>
                </a:cubicBezTo>
                <a:cubicBezTo>
                  <a:pt x="16465" y="41351"/>
                  <a:pt x="17174" y="40552"/>
                  <a:pt x="17993" y="39633"/>
                </a:cubicBezTo>
                <a:cubicBezTo>
                  <a:pt x="18223" y="39373"/>
                  <a:pt x="18473" y="39093"/>
                  <a:pt x="18743" y="38823"/>
                </a:cubicBezTo>
                <a:lnTo>
                  <a:pt x="18683" y="38784"/>
                </a:lnTo>
                <a:cubicBezTo>
                  <a:pt x="18423" y="39053"/>
                  <a:pt x="18183" y="39323"/>
                  <a:pt x="17943" y="39603"/>
                </a:cubicBezTo>
                <a:cubicBezTo>
                  <a:pt x="17134" y="40512"/>
                  <a:pt x="16435" y="41291"/>
                  <a:pt x="15366" y="41571"/>
                </a:cubicBezTo>
                <a:cubicBezTo>
                  <a:pt x="15246" y="41611"/>
                  <a:pt x="15126" y="41621"/>
                  <a:pt x="14996" y="41621"/>
                </a:cubicBezTo>
                <a:cubicBezTo>
                  <a:pt x="13957" y="41621"/>
                  <a:pt x="13448" y="40272"/>
                  <a:pt x="13328" y="39023"/>
                </a:cubicBezTo>
                <a:cubicBezTo>
                  <a:pt x="13208" y="37854"/>
                  <a:pt x="13448" y="36586"/>
                  <a:pt x="13707" y="35387"/>
                </a:cubicBezTo>
                <a:cubicBezTo>
                  <a:pt x="13777" y="35087"/>
                  <a:pt x="13847" y="34797"/>
                  <a:pt x="13927" y="34518"/>
                </a:cubicBezTo>
                <a:cubicBezTo>
                  <a:pt x="14057" y="34068"/>
                  <a:pt x="14157" y="33618"/>
                  <a:pt x="14227" y="33159"/>
                </a:cubicBezTo>
                <a:cubicBezTo>
                  <a:pt x="14217" y="33119"/>
                  <a:pt x="14197" y="33069"/>
                  <a:pt x="14187" y="33029"/>
                </a:cubicBezTo>
                <a:close/>
                <a:moveTo>
                  <a:pt x="34997" y="27354"/>
                </a:moveTo>
                <a:lnTo>
                  <a:pt x="34997" y="27354"/>
                </a:lnTo>
                <a:cubicBezTo>
                  <a:pt x="35007" y="27404"/>
                  <a:pt x="35017" y="27444"/>
                  <a:pt x="35027" y="27484"/>
                </a:cubicBezTo>
                <a:cubicBezTo>
                  <a:pt x="35457" y="27824"/>
                  <a:pt x="35886" y="28144"/>
                  <a:pt x="36296" y="28463"/>
                </a:cubicBezTo>
                <a:cubicBezTo>
                  <a:pt x="36985" y="28993"/>
                  <a:pt x="37644" y="29492"/>
                  <a:pt x="38274" y="30032"/>
                </a:cubicBezTo>
                <a:cubicBezTo>
                  <a:pt x="38554" y="30272"/>
                  <a:pt x="38693" y="30501"/>
                  <a:pt x="38683" y="30721"/>
                </a:cubicBezTo>
                <a:cubicBezTo>
                  <a:pt x="38663" y="31081"/>
                  <a:pt x="38264" y="31411"/>
                  <a:pt x="37834" y="31710"/>
                </a:cubicBezTo>
                <a:cubicBezTo>
                  <a:pt x="37255" y="32110"/>
                  <a:pt x="37075" y="32290"/>
                  <a:pt x="37385" y="32979"/>
                </a:cubicBezTo>
                <a:cubicBezTo>
                  <a:pt x="37584" y="33419"/>
                  <a:pt x="37914" y="33828"/>
                  <a:pt x="38234" y="34228"/>
                </a:cubicBezTo>
                <a:cubicBezTo>
                  <a:pt x="38434" y="34468"/>
                  <a:pt x="38623" y="34707"/>
                  <a:pt x="38783" y="34967"/>
                </a:cubicBezTo>
                <a:cubicBezTo>
                  <a:pt x="39613" y="36336"/>
                  <a:pt x="39842" y="37295"/>
                  <a:pt x="38813" y="38833"/>
                </a:cubicBezTo>
                <a:cubicBezTo>
                  <a:pt x="37592" y="40665"/>
                  <a:pt x="35003" y="42001"/>
                  <a:pt x="32681" y="42001"/>
                </a:cubicBezTo>
                <a:cubicBezTo>
                  <a:pt x="32647" y="42001"/>
                  <a:pt x="32613" y="42001"/>
                  <a:pt x="32579" y="42000"/>
                </a:cubicBezTo>
                <a:cubicBezTo>
                  <a:pt x="30361" y="41960"/>
                  <a:pt x="28064" y="41311"/>
                  <a:pt x="26405" y="40262"/>
                </a:cubicBezTo>
                <a:cubicBezTo>
                  <a:pt x="26365" y="40272"/>
                  <a:pt x="26325" y="40272"/>
                  <a:pt x="26295" y="40292"/>
                </a:cubicBezTo>
                <a:cubicBezTo>
                  <a:pt x="27964" y="41371"/>
                  <a:pt x="30311" y="42040"/>
                  <a:pt x="32579" y="42080"/>
                </a:cubicBezTo>
                <a:lnTo>
                  <a:pt x="32689" y="42080"/>
                </a:lnTo>
                <a:cubicBezTo>
                  <a:pt x="35037" y="42080"/>
                  <a:pt x="37634" y="40732"/>
                  <a:pt x="38883" y="38883"/>
                </a:cubicBezTo>
                <a:cubicBezTo>
                  <a:pt x="39922" y="37315"/>
                  <a:pt x="39672" y="36286"/>
                  <a:pt x="38853" y="34927"/>
                </a:cubicBezTo>
                <a:cubicBezTo>
                  <a:pt x="38683" y="34667"/>
                  <a:pt x="38504" y="34418"/>
                  <a:pt x="38304" y="34178"/>
                </a:cubicBezTo>
                <a:cubicBezTo>
                  <a:pt x="37984" y="33788"/>
                  <a:pt x="37654" y="33379"/>
                  <a:pt x="37455" y="32949"/>
                </a:cubicBezTo>
                <a:cubicBezTo>
                  <a:pt x="37165" y="32310"/>
                  <a:pt x="37315" y="32160"/>
                  <a:pt x="37884" y="31770"/>
                </a:cubicBezTo>
                <a:cubicBezTo>
                  <a:pt x="38324" y="31461"/>
                  <a:pt x="38743" y="31121"/>
                  <a:pt x="38763" y="30721"/>
                </a:cubicBezTo>
                <a:cubicBezTo>
                  <a:pt x="38773" y="30481"/>
                  <a:pt x="38633" y="30232"/>
                  <a:pt x="38324" y="29962"/>
                </a:cubicBezTo>
                <a:cubicBezTo>
                  <a:pt x="37694" y="29432"/>
                  <a:pt x="37035" y="28923"/>
                  <a:pt x="36346" y="28393"/>
                </a:cubicBezTo>
                <a:cubicBezTo>
                  <a:pt x="35906" y="28064"/>
                  <a:pt x="35457" y="27724"/>
                  <a:pt x="34997" y="27354"/>
                </a:cubicBezTo>
                <a:close/>
                <a:moveTo>
                  <a:pt x="17354" y="41911"/>
                </a:moveTo>
                <a:cubicBezTo>
                  <a:pt x="17214" y="42100"/>
                  <a:pt x="17084" y="42260"/>
                  <a:pt x="16964" y="42400"/>
                </a:cubicBezTo>
                <a:cubicBezTo>
                  <a:pt x="16908" y="42463"/>
                  <a:pt x="16854" y="42528"/>
                  <a:pt x="16801" y="42594"/>
                </a:cubicBezTo>
                <a:lnTo>
                  <a:pt x="16801" y="42594"/>
                </a:lnTo>
                <a:cubicBezTo>
                  <a:pt x="16946" y="42404"/>
                  <a:pt x="17098" y="42217"/>
                  <a:pt x="17254" y="42030"/>
                </a:cubicBezTo>
                <a:lnTo>
                  <a:pt x="17354" y="41911"/>
                </a:lnTo>
                <a:close/>
                <a:moveTo>
                  <a:pt x="34897" y="26915"/>
                </a:moveTo>
                <a:lnTo>
                  <a:pt x="34897" y="26915"/>
                </a:lnTo>
                <a:cubicBezTo>
                  <a:pt x="34907" y="26955"/>
                  <a:pt x="34917" y="27005"/>
                  <a:pt x="34927" y="27045"/>
                </a:cubicBezTo>
                <a:lnTo>
                  <a:pt x="35037" y="27135"/>
                </a:lnTo>
                <a:cubicBezTo>
                  <a:pt x="35676" y="27644"/>
                  <a:pt x="36286" y="28114"/>
                  <a:pt x="36885" y="28563"/>
                </a:cubicBezTo>
                <a:cubicBezTo>
                  <a:pt x="37565" y="29073"/>
                  <a:pt x="38214" y="29562"/>
                  <a:pt x="38823" y="30072"/>
                </a:cubicBezTo>
                <a:cubicBezTo>
                  <a:pt x="39143" y="30342"/>
                  <a:pt x="39283" y="30581"/>
                  <a:pt x="39273" y="30811"/>
                </a:cubicBezTo>
                <a:cubicBezTo>
                  <a:pt x="39253" y="31191"/>
                  <a:pt x="38813" y="31540"/>
                  <a:pt x="38384" y="31830"/>
                </a:cubicBezTo>
                <a:cubicBezTo>
                  <a:pt x="37794" y="32230"/>
                  <a:pt x="37545" y="32400"/>
                  <a:pt x="37874" y="33149"/>
                </a:cubicBezTo>
                <a:cubicBezTo>
                  <a:pt x="38084" y="33628"/>
                  <a:pt x="38464" y="34088"/>
                  <a:pt x="38803" y="34488"/>
                </a:cubicBezTo>
                <a:cubicBezTo>
                  <a:pt x="38993" y="34717"/>
                  <a:pt x="39173" y="34947"/>
                  <a:pt x="39343" y="35197"/>
                </a:cubicBezTo>
                <a:cubicBezTo>
                  <a:pt x="40252" y="36586"/>
                  <a:pt x="40522" y="37605"/>
                  <a:pt x="39483" y="39213"/>
                </a:cubicBezTo>
                <a:cubicBezTo>
                  <a:pt x="38214" y="41171"/>
                  <a:pt x="35516" y="42590"/>
                  <a:pt x="33069" y="42590"/>
                </a:cubicBezTo>
                <a:lnTo>
                  <a:pt x="32999" y="42590"/>
                </a:lnTo>
                <a:cubicBezTo>
                  <a:pt x="30621" y="42570"/>
                  <a:pt x="28144" y="41871"/>
                  <a:pt x="26395" y="40722"/>
                </a:cubicBezTo>
                <a:cubicBezTo>
                  <a:pt x="26215" y="40602"/>
                  <a:pt x="26046" y="40482"/>
                  <a:pt x="25876" y="40342"/>
                </a:cubicBezTo>
                <a:lnTo>
                  <a:pt x="25756" y="40362"/>
                </a:lnTo>
                <a:cubicBezTo>
                  <a:pt x="25946" y="40522"/>
                  <a:pt x="26145" y="40672"/>
                  <a:pt x="26345" y="40792"/>
                </a:cubicBezTo>
                <a:cubicBezTo>
                  <a:pt x="28114" y="41951"/>
                  <a:pt x="30601" y="42650"/>
                  <a:pt x="32999" y="42680"/>
                </a:cubicBezTo>
                <a:lnTo>
                  <a:pt x="33069" y="42680"/>
                </a:lnTo>
                <a:cubicBezTo>
                  <a:pt x="35546" y="42680"/>
                  <a:pt x="38274" y="41241"/>
                  <a:pt x="39553" y="39253"/>
                </a:cubicBezTo>
                <a:cubicBezTo>
                  <a:pt x="40612" y="37615"/>
                  <a:pt x="40322" y="36546"/>
                  <a:pt x="39413" y="35147"/>
                </a:cubicBezTo>
                <a:cubicBezTo>
                  <a:pt x="39243" y="34897"/>
                  <a:pt x="39063" y="34667"/>
                  <a:pt x="38863" y="34438"/>
                </a:cubicBezTo>
                <a:cubicBezTo>
                  <a:pt x="38514" y="34018"/>
                  <a:pt x="38154" y="33578"/>
                  <a:pt x="37954" y="33119"/>
                </a:cubicBezTo>
                <a:cubicBezTo>
                  <a:pt x="37654" y="32430"/>
                  <a:pt x="37844" y="32300"/>
                  <a:pt x="38424" y="31900"/>
                </a:cubicBezTo>
                <a:cubicBezTo>
                  <a:pt x="38903" y="31580"/>
                  <a:pt x="39343" y="31231"/>
                  <a:pt x="39363" y="30821"/>
                </a:cubicBezTo>
                <a:cubicBezTo>
                  <a:pt x="39373" y="30551"/>
                  <a:pt x="39213" y="30292"/>
                  <a:pt x="38883" y="30012"/>
                </a:cubicBezTo>
                <a:cubicBezTo>
                  <a:pt x="38264" y="29492"/>
                  <a:pt x="37614" y="29013"/>
                  <a:pt x="36935" y="28493"/>
                </a:cubicBezTo>
                <a:cubicBezTo>
                  <a:pt x="36346" y="28044"/>
                  <a:pt x="35726" y="27584"/>
                  <a:pt x="35097" y="27075"/>
                </a:cubicBezTo>
                <a:lnTo>
                  <a:pt x="34897" y="26915"/>
                </a:lnTo>
                <a:close/>
                <a:moveTo>
                  <a:pt x="16994" y="42510"/>
                </a:moveTo>
                <a:cubicBezTo>
                  <a:pt x="16904" y="42630"/>
                  <a:pt x="16824" y="42730"/>
                  <a:pt x="16754" y="42830"/>
                </a:cubicBezTo>
                <a:cubicBezTo>
                  <a:pt x="16695" y="42890"/>
                  <a:pt x="16645" y="42960"/>
                  <a:pt x="16595" y="43029"/>
                </a:cubicBezTo>
                <a:cubicBezTo>
                  <a:pt x="16714" y="42850"/>
                  <a:pt x="16854" y="42680"/>
                  <a:pt x="16984" y="42510"/>
                </a:cubicBezTo>
                <a:close/>
                <a:moveTo>
                  <a:pt x="34757" y="26425"/>
                </a:moveTo>
                <a:lnTo>
                  <a:pt x="34757" y="26425"/>
                </a:lnTo>
                <a:cubicBezTo>
                  <a:pt x="34767" y="26485"/>
                  <a:pt x="34787" y="26535"/>
                  <a:pt x="34797" y="26585"/>
                </a:cubicBezTo>
                <a:cubicBezTo>
                  <a:pt x="34927" y="26685"/>
                  <a:pt x="35047" y="26785"/>
                  <a:pt x="35187" y="26895"/>
                </a:cubicBezTo>
                <a:lnTo>
                  <a:pt x="35377" y="27045"/>
                </a:lnTo>
                <a:cubicBezTo>
                  <a:pt x="36076" y="27624"/>
                  <a:pt x="36775" y="28144"/>
                  <a:pt x="37455" y="28643"/>
                </a:cubicBezTo>
                <a:cubicBezTo>
                  <a:pt x="38134" y="29143"/>
                  <a:pt x="38763" y="29622"/>
                  <a:pt x="39383" y="30122"/>
                </a:cubicBezTo>
                <a:cubicBezTo>
                  <a:pt x="39712" y="30402"/>
                  <a:pt x="39872" y="30651"/>
                  <a:pt x="39862" y="30901"/>
                </a:cubicBezTo>
                <a:cubicBezTo>
                  <a:pt x="39842" y="31221"/>
                  <a:pt x="39563" y="31530"/>
                  <a:pt x="38923" y="31960"/>
                </a:cubicBezTo>
                <a:lnTo>
                  <a:pt x="38903" y="31970"/>
                </a:lnTo>
                <a:cubicBezTo>
                  <a:pt x="38284" y="32370"/>
                  <a:pt x="38034" y="32539"/>
                  <a:pt x="38364" y="33319"/>
                </a:cubicBezTo>
                <a:cubicBezTo>
                  <a:pt x="38574" y="33828"/>
                  <a:pt x="38993" y="34308"/>
                  <a:pt x="39363" y="34737"/>
                </a:cubicBezTo>
                <a:cubicBezTo>
                  <a:pt x="39563" y="34977"/>
                  <a:pt x="39752" y="35197"/>
                  <a:pt x="39892" y="35407"/>
                </a:cubicBezTo>
                <a:cubicBezTo>
                  <a:pt x="40891" y="36855"/>
                  <a:pt x="41201" y="37894"/>
                  <a:pt x="40142" y="39583"/>
                </a:cubicBezTo>
                <a:cubicBezTo>
                  <a:pt x="38839" y="41670"/>
                  <a:pt x="36074" y="43181"/>
                  <a:pt x="33564" y="43181"/>
                </a:cubicBezTo>
                <a:cubicBezTo>
                  <a:pt x="33515" y="43181"/>
                  <a:pt x="33467" y="43180"/>
                  <a:pt x="33418" y="43179"/>
                </a:cubicBezTo>
                <a:cubicBezTo>
                  <a:pt x="30811" y="43129"/>
                  <a:pt x="28283" y="42420"/>
                  <a:pt x="26495" y="41251"/>
                </a:cubicBezTo>
                <a:cubicBezTo>
                  <a:pt x="26105" y="40991"/>
                  <a:pt x="25736" y="40702"/>
                  <a:pt x="25376" y="40402"/>
                </a:cubicBezTo>
                <a:lnTo>
                  <a:pt x="25246" y="40412"/>
                </a:lnTo>
                <a:cubicBezTo>
                  <a:pt x="25636" y="40742"/>
                  <a:pt x="26036" y="41041"/>
                  <a:pt x="26455" y="41321"/>
                </a:cubicBezTo>
                <a:cubicBezTo>
                  <a:pt x="28253" y="42500"/>
                  <a:pt x="30791" y="43209"/>
                  <a:pt x="33418" y="43269"/>
                </a:cubicBezTo>
                <a:cubicBezTo>
                  <a:pt x="33467" y="43270"/>
                  <a:pt x="33515" y="43271"/>
                  <a:pt x="33564" y="43271"/>
                </a:cubicBezTo>
                <a:cubicBezTo>
                  <a:pt x="36103" y="43271"/>
                  <a:pt x="38899" y="41740"/>
                  <a:pt x="40222" y="39633"/>
                </a:cubicBezTo>
                <a:cubicBezTo>
                  <a:pt x="41301" y="37904"/>
                  <a:pt x="40971" y="36805"/>
                  <a:pt x="39972" y="35357"/>
                </a:cubicBezTo>
                <a:cubicBezTo>
                  <a:pt x="39822" y="35147"/>
                  <a:pt x="39633" y="34927"/>
                  <a:pt x="39433" y="34687"/>
                </a:cubicBezTo>
                <a:cubicBezTo>
                  <a:pt x="39073" y="34258"/>
                  <a:pt x="38653" y="33788"/>
                  <a:pt x="38444" y="33289"/>
                </a:cubicBezTo>
                <a:cubicBezTo>
                  <a:pt x="38144" y="32579"/>
                  <a:pt x="38354" y="32440"/>
                  <a:pt x="38953" y="32040"/>
                </a:cubicBezTo>
                <a:lnTo>
                  <a:pt x="38963" y="32030"/>
                </a:lnTo>
                <a:cubicBezTo>
                  <a:pt x="39443" y="31720"/>
                  <a:pt x="39922" y="31341"/>
                  <a:pt x="39952" y="30901"/>
                </a:cubicBezTo>
                <a:cubicBezTo>
                  <a:pt x="39962" y="30621"/>
                  <a:pt x="39792" y="30352"/>
                  <a:pt x="39433" y="30052"/>
                </a:cubicBezTo>
                <a:cubicBezTo>
                  <a:pt x="38813" y="29552"/>
                  <a:pt x="38174" y="29073"/>
                  <a:pt x="37505" y="28573"/>
                </a:cubicBezTo>
                <a:cubicBezTo>
                  <a:pt x="36835" y="28074"/>
                  <a:pt x="36136" y="27554"/>
                  <a:pt x="35427" y="26975"/>
                </a:cubicBezTo>
                <a:lnTo>
                  <a:pt x="35237" y="26825"/>
                </a:lnTo>
                <a:cubicBezTo>
                  <a:pt x="35067" y="26695"/>
                  <a:pt x="34907" y="26565"/>
                  <a:pt x="34757" y="26425"/>
                </a:cubicBezTo>
                <a:close/>
                <a:moveTo>
                  <a:pt x="34547" y="25826"/>
                </a:moveTo>
                <a:cubicBezTo>
                  <a:pt x="34577" y="25896"/>
                  <a:pt x="34597" y="25966"/>
                  <a:pt x="34627" y="26036"/>
                </a:cubicBezTo>
                <a:cubicBezTo>
                  <a:pt x="34917" y="26315"/>
                  <a:pt x="35227" y="26585"/>
                  <a:pt x="35546" y="26835"/>
                </a:cubicBezTo>
                <a:lnTo>
                  <a:pt x="35716" y="26985"/>
                </a:lnTo>
                <a:cubicBezTo>
                  <a:pt x="36496" y="27604"/>
                  <a:pt x="37265" y="28184"/>
                  <a:pt x="38014" y="28733"/>
                </a:cubicBezTo>
                <a:cubicBezTo>
                  <a:pt x="38693" y="29223"/>
                  <a:pt x="39313" y="29682"/>
                  <a:pt x="39942" y="30182"/>
                </a:cubicBezTo>
                <a:cubicBezTo>
                  <a:pt x="40302" y="30471"/>
                  <a:pt x="40472" y="30741"/>
                  <a:pt x="40462" y="31001"/>
                </a:cubicBezTo>
                <a:cubicBezTo>
                  <a:pt x="40442" y="31331"/>
                  <a:pt x="40142" y="31670"/>
                  <a:pt x="39473" y="32100"/>
                </a:cubicBezTo>
                <a:lnTo>
                  <a:pt x="39423" y="32130"/>
                </a:lnTo>
                <a:cubicBezTo>
                  <a:pt x="38793" y="32529"/>
                  <a:pt x="38524" y="32699"/>
                  <a:pt x="38853" y="33499"/>
                </a:cubicBezTo>
                <a:cubicBezTo>
                  <a:pt x="39083" y="34038"/>
                  <a:pt x="39533" y="34548"/>
                  <a:pt x="39932" y="34997"/>
                </a:cubicBezTo>
                <a:cubicBezTo>
                  <a:pt x="40132" y="35227"/>
                  <a:pt x="40312" y="35437"/>
                  <a:pt x="40462" y="35637"/>
                </a:cubicBezTo>
                <a:cubicBezTo>
                  <a:pt x="41541" y="37125"/>
                  <a:pt x="41890" y="38194"/>
                  <a:pt x="40821" y="39962"/>
                </a:cubicBezTo>
                <a:cubicBezTo>
                  <a:pt x="39493" y="42140"/>
                  <a:pt x="36535" y="43779"/>
                  <a:pt x="33938" y="43779"/>
                </a:cubicBezTo>
                <a:lnTo>
                  <a:pt x="33848" y="43779"/>
                </a:lnTo>
                <a:cubicBezTo>
                  <a:pt x="31131" y="43739"/>
                  <a:pt x="28493" y="43019"/>
                  <a:pt x="26615" y="41791"/>
                </a:cubicBezTo>
                <a:cubicBezTo>
                  <a:pt x="26006" y="41381"/>
                  <a:pt x="25426" y="40921"/>
                  <a:pt x="24887" y="40432"/>
                </a:cubicBezTo>
                <a:lnTo>
                  <a:pt x="24757" y="40432"/>
                </a:lnTo>
                <a:cubicBezTo>
                  <a:pt x="25326" y="40951"/>
                  <a:pt x="25926" y="41431"/>
                  <a:pt x="26565" y="41861"/>
                </a:cubicBezTo>
                <a:cubicBezTo>
                  <a:pt x="28463" y="43099"/>
                  <a:pt x="31111" y="43829"/>
                  <a:pt x="33838" y="43869"/>
                </a:cubicBezTo>
                <a:lnTo>
                  <a:pt x="33938" y="43869"/>
                </a:lnTo>
                <a:cubicBezTo>
                  <a:pt x="36605" y="43869"/>
                  <a:pt x="39533" y="42250"/>
                  <a:pt x="40891" y="40012"/>
                </a:cubicBezTo>
                <a:cubicBezTo>
                  <a:pt x="41990" y="38204"/>
                  <a:pt x="41611" y="37065"/>
                  <a:pt x="40532" y="35577"/>
                </a:cubicBezTo>
                <a:cubicBezTo>
                  <a:pt x="40382" y="35377"/>
                  <a:pt x="40192" y="35167"/>
                  <a:pt x="40002" y="34937"/>
                </a:cubicBezTo>
                <a:cubicBezTo>
                  <a:pt x="39603" y="34488"/>
                  <a:pt x="39163" y="33978"/>
                  <a:pt x="38943" y="33459"/>
                </a:cubicBezTo>
                <a:cubicBezTo>
                  <a:pt x="38633" y="32729"/>
                  <a:pt x="38853" y="32589"/>
                  <a:pt x="39473" y="32190"/>
                </a:cubicBezTo>
                <a:lnTo>
                  <a:pt x="39523" y="32160"/>
                </a:lnTo>
                <a:cubicBezTo>
                  <a:pt x="40222" y="31710"/>
                  <a:pt x="40532" y="31361"/>
                  <a:pt x="40552" y="31001"/>
                </a:cubicBezTo>
                <a:cubicBezTo>
                  <a:pt x="40562" y="30701"/>
                  <a:pt x="40382" y="30412"/>
                  <a:pt x="40002" y="30102"/>
                </a:cubicBezTo>
                <a:cubicBezTo>
                  <a:pt x="39373" y="29602"/>
                  <a:pt x="38743" y="29143"/>
                  <a:pt x="38074" y="28643"/>
                </a:cubicBezTo>
                <a:cubicBezTo>
                  <a:pt x="37325" y="28094"/>
                  <a:pt x="36555" y="27524"/>
                  <a:pt x="35776" y="26895"/>
                </a:cubicBezTo>
                <a:lnTo>
                  <a:pt x="35596" y="26755"/>
                </a:lnTo>
                <a:cubicBezTo>
                  <a:pt x="35227" y="26465"/>
                  <a:pt x="34877" y="26156"/>
                  <a:pt x="34547" y="25826"/>
                </a:cubicBezTo>
                <a:close/>
                <a:moveTo>
                  <a:pt x="11240" y="29662"/>
                </a:moveTo>
                <a:cubicBezTo>
                  <a:pt x="11310" y="29692"/>
                  <a:pt x="11380" y="29712"/>
                  <a:pt x="11450" y="29712"/>
                </a:cubicBezTo>
                <a:cubicBezTo>
                  <a:pt x="11480" y="29712"/>
                  <a:pt x="11499" y="29712"/>
                  <a:pt x="11529" y="29702"/>
                </a:cubicBezTo>
                <a:lnTo>
                  <a:pt x="11529" y="29702"/>
                </a:lnTo>
                <a:cubicBezTo>
                  <a:pt x="11490" y="29972"/>
                  <a:pt x="11499" y="30242"/>
                  <a:pt x="11539" y="30511"/>
                </a:cubicBezTo>
                <a:cubicBezTo>
                  <a:pt x="11599" y="30921"/>
                  <a:pt x="11679" y="31311"/>
                  <a:pt x="11789" y="31700"/>
                </a:cubicBezTo>
                <a:cubicBezTo>
                  <a:pt x="11929" y="32250"/>
                  <a:pt x="12069" y="32819"/>
                  <a:pt x="12079" y="33369"/>
                </a:cubicBezTo>
                <a:cubicBezTo>
                  <a:pt x="12089" y="34278"/>
                  <a:pt x="11829" y="35157"/>
                  <a:pt x="11579" y="35996"/>
                </a:cubicBezTo>
                <a:cubicBezTo>
                  <a:pt x="11460" y="36386"/>
                  <a:pt x="11340" y="36775"/>
                  <a:pt x="11250" y="37175"/>
                </a:cubicBezTo>
                <a:cubicBezTo>
                  <a:pt x="10820" y="39013"/>
                  <a:pt x="10690" y="40432"/>
                  <a:pt x="10850" y="41641"/>
                </a:cubicBezTo>
                <a:cubicBezTo>
                  <a:pt x="10960" y="42460"/>
                  <a:pt x="11200" y="43199"/>
                  <a:pt x="11509" y="43729"/>
                </a:cubicBezTo>
                <a:cubicBezTo>
                  <a:pt x="11909" y="44408"/>
                  <a:pt x="12419" y="44748"/>
                  <a:pt x="13028" y="44748"/>
                </a:cubicBezTo>
                <a:cubicBezTo>
                  <a:pt x="13258" y="44748"/>
                  <a:pt x="13488" y="44708"/>
                  <a:pt x="13697" y="44628"/>
                </a:cubicBezTo>
                <a:cubicBezTo>
                  <a:pt x="15076" y="44138"/>
                  <a:pt x="15955" y="43000"/>
                  <a:pt x="16894" y="41791"/>
                </a:cubicBezTo>
                <a:cubicBezTo>
                  <a:pt x="17264" y="41311"/>
                  <a:pt x="17654" y="40812"/>
                  <a:pt x="18093" y="40322"/>
                </a:cubicBezTo>
                <a:cubicBezTo>
                  <a:pt x="18198" y="40207"/>
                  <a:pt x="18314" y="40069"/>
                  <a:pt x="18438" y="39917"/>
                </a:cubicBezTo>
                <a:lnTo>
                  <a:pt x="18438" y="39917"/>
                </a:lnTo>
                <a:cubicBezTo>
                  <a:pt x="18202" y="40220"/>
                  <a:pt x="17984" y="40502"/>
                  <a:pt x="17803" y="40702"/>
                </a:cubicBezTo>
                <a:cubicBezTo>
                  <a:pt x="17354" y="41211"/>
                  <a:pt x="16944" y="41751"/>
                  <a:pt x="16555" y="42270"/>
                </a:cubicBezTo>
                <a:cubicBezTo>
                  <a:pt x="15586" y="43549"/>
                  <a:pt x="14676" y="44768"/>
                  <a:pt x="13238" y="45297"/>
                </a:cubicBezTo>
                <a:cubicBezTo>
                  <a:pt x="13008" y="45387"/>
                  <a:pt x="12768" y="45437"/>
                  <a:pt x="12529" y="45437"/>
                </a:cubicBezTo>
                <a:cubicBezTo>
                  <a:pt x="10900" y="45437"/>
                  <a:pt x="10421" y="43019"/>
                  <a:pt x="10311" y="42280"/>
                </a:cubicBezTo>
                <a:cubicBezTo>
                  <a:pt x="10141" y="41021"/>
                  <a:pt x="10271" y="39503"/>
                  <a:pt x="10720" y="37645"/>
                </a:cubicBezTo>
                <a:cubicBezTo>
                  <a:pt x="10820" y="37225"/>
                  <a:pt x="10940" y="36815"/>
                  <a:pt x="11070" y="36406"/>
                </a:cubicBezTo>
                <a:cubicBezTo>
                  <a:pt x="11350" y="35517"/>
                  <a:pt x="11629" y="34598"/>
                  <a:pt x="11619" y="33638"/>
                </a:cubicBezTo>
                <a:cubicBezTo>
                  <a:pt x="11609" y="33029"/>
                  <a:pt x="11450" y="32410"/>
                  <a:pt x="11300" y="31810"/>
                </a:cubicBezTo>
                <a:cubicBezTo>
                  <a:pt x="11190" y="31421"/>
                  <a:pt x="11110" y="31031"/>
                  <a:pt x="11050" y="30641"/>
                </a:cubicBezTo>
                <a:cubicBezTo>
                  <a:pt x="11000" y="30362"/>
                  <a:pt x="10990" y="30092"/>
                  <a:pt x="11010" y="29812"/>
                </a:cubicBezTo>
                <a:cubicBezTo>
                  <a:pt x="11110" y="29802"/>
                  <a:pt x="11200" y="29752"/>
                  <a:pt x="11240" y="29662"/>
                </a:cubicBezTo>
                <a:close/>
                <a:moveTo>
                  <a:pt x="41760" y="5166"/>
                </a:moveTo>
                <a:cubicBezTo>
                  <a:pt x="42160" y="5166"/>
                  <a:pt x="42560" y="5236"/>
                  <a:pt x="42939" y="5375"/>
                </a:cubicBezTo>
                <a:cubicBezTo>
                  <a:pt x="43759" y="5645"/>
                  <a:pt x="44278" y="6145"/>
                  <a:pt x="44468" y="6834"/>
                </a:cubicBezTo>
                <a:cubicBezTo>
                  <a:pt x="45317" y="9821"/>
                  <a:pt x="40272" y="15935"/>
                  <a:pt x="37844" y="18873"/>
                </a:cubicBezTo>
                <a:cubicBezTo>
                  <a:pt x="37305" y="19532"/>
                  <a:pt x="36875" y="20041"/>
                  <a:pt x="36655" y="20361"/>
                </a:cubicBezTo>
                <a:cubicBezTo>
                  <a:pt x="36486" y="20591"/>
                  <a:pt x="36306" y="20811"/>
                  <a:pt x="36126" y="21030"/>
                </a:cubicBezTo>
                <a:cubicBezTo>
                  <a:pt x="35486" y="21820"/>
                  <a:pt x="34917" y="22509"/>
                  <a:pt x="35207" y="23718"/>
                </a:cubicBezTo>
                <a:cubicBezTo>
                  <a:pt x="35516" y="24997"/>
                  <a:pt x="36356" y="25676"/>
                  <a:pt x="37335" y="26465"/>
                </a:cubicBezTo>
                <a:lnTo>
                  <a:pt x="37425" y="26545"/>
                </a:lnTo>
                <a:cubicBezTo>
                  <a:pt x="38504" y="27424"/>
                  <a:pt x="39623" y="28214"/>
                  <a:pt x="40711" y="28963"/>
                </a:cubicBezTo>
                <a:cubicBezTo>
                  <a:pt x="41381" y="29432"/>
                  <a:pt x="42070" y="29912"/>
                  <a:pt x="42730" y="30412"/>
                </a:cubicBezTo>
                <a:cubicBezTo>
                  <a:pt x="43219" y="30771"/>
                  <a:pt x="43449" y="31111"/>
                  <a:pt x="43429" y="31441"/>
                </a:cubicBezTo>
                <a:cubicBezTo>
                  <a:pt x="43409" y="31840"/>
                  <a:pt x="43019" y="32250"/>
                  <a:pt x="42200" y="32719"/>
                </a:cubicBezTo>
                <a:lnTo>
                  <a:pt x="42030" y="32819"/>
                </a:lnTo>
                <a:cubicBezTo>
                  <a:pt x="41311" y="33229"/>
                  <a:pt x="40981" y="33419"/>
                  <a:pt x="41321" y="34348"/>
                </a:cubicBezTo>
                <a:cubicBezTo>
                  <a:pt x="41571" y="35037"/>
                  <a:pt x="42220" y="35676"/>
                  <a:pt x="42780" y="36246"/>
                </a:cubicBezTo>
                <a:cubicBezTo>
                  <a:pt x="42949" y="36416"/>
                  <a:pt x="43109" y="36576"/>
                  <a:pt x="43249" y="36725"/>
                </a:cubicBezTo>
                <a:cubicBezTo>
                  <a:pt x="44748" y="38374"/>
                  <a:pt x="45327" y="39673"/>
                  <a:pt x="44158" y="41851"/>
                </a:cubicBezTo>
                <a:cubicBezTo>
                  <a:pt x="42710" y="44558"/>
                  <a:pt x="39183" y="46656"/>
                  <a:pt x="35956" y="46746"/>
                </a:cubicBezTo>
                <a:lnTo>
                  <a:pt x="35536" y="46746"/>
                </a:lnTo>
                <a:cubicBezTo>
                  <a:pt x="32519" y="46746"/>
                  <a:pt x="29392" y="45887"/>
                  <a:pt x="27174" y="44448"/>
                </a:cubicBezTo>
                <a:cubicBezTo>
                  <a:pt x="26325" y="43909"/>
                  <a:pt x="25536" y="43229"/>
                  <a:pt x="24777" y="42580"/>
                </a:cubicBezTo>
                <a:cubicBezTo>
                  <a:pt x="24167" y="42050"/>
                  <a:pt x="23528" y="41511"/>
                  <a:pt x="22869" y="41031"/>
                </a:cubicBezTo>
                <a:cubicBezTo>
                  <a:pt x="22385" y="40683"/>
                  <a:pt x="21153" y="39970"/>
                  <a:pt x="20467" y="39970"/>
                </a:cubicBezTo>
                <a:cubicBezTo>
                  <a:pt x="20444" y="39970"/>
                  <a:pt x="20422" y="39971"/>
                  <a:pt x="20401" y="39972"/>
                </a:cubicBezTo>
                <a:cubicBezTo>
                  <a:pt x="19592" y="40042"/>
                  <a:pt x="18703" y="40852"/>
                  <a:pt x="17903" y="41761"/>
                </a:cubicBezTo>
                <a:cubicBezTo>
                  <a:pt x="18723" y="40762"/>
                  <a:pt x="19662" y="39833"/>
                  <a:pt x="20501" y="39743"/>
                </a:cubicBezTo>
                <a:lnTo>
                  <a:pt x="20611" y="39743"/>
                </a:lnTo>
                <a:cubicBezTo>
                  <a:pt x="20541" y="39723"/>
                  <a:pt x="20471" y="39693"/>
                  <a:pt x="20391" y="39663"/>
                </a:cubicBezTo>
                <a:cubicBezTo>
                  <a:pt x="19642" y="39783"/>
                  <a:pt x="18822" y="40532"/>
                  <a:pt x="18093" y="41381"/>
                </a:cubicBezTo>
                <a:cubicBezTo>
                  <a:pt x="18733" y="40602"/>
                  <a:pt x="19452" y="39853"/>
                  <a:pt x="20131" y="39553"/>
                </a:cubicBezTo>
                <a:lnTo>
                  <a:pt x="20011" y="39503"/>
                </a:lnTo>
                <a:cubicBezTo>
                  <a:pt x="19392" y="39803"/>
                  <a:pt x="18763" y="40432"/>
                  <a:pt x="18183" y="41111"/>
                </a:cubicBezTo>
                <a:cubicBezTo>
                  <a:pt x="18713" y="40462"/>
                  <a:pt x="19292" y="39823"/>
                  <a:pt x="19871" y="39433"/>
                </a:cubicBezTo>
                <a:cubicBezTo>
                  <a:pt x="19841" y="39423"/>
                  <a:pt x="19802" y="39403"/>
                  <a:pt x="19772" y="39383"/>
                </a:cubicBezTo>
                <a:cubicBezTo>
                  <a:pt x="19252" y="39753"/>
                  <a:pt x="18723" y="40312"/>
                  <a:pt x="18243" y="40882"/>
                </a:cubicBezTo>
                <a:cubicBezTo>
                  <a:pt x="18673" y="40322"/>
                  <a:pt x="19152" y="39813"/>
                  <a:pt x="19682" y="39343"/>
                </a:cubicBezTo>
                <a:cubicBezTo>
                  <a:pt x="19652" y="39323"/>
                  <a:pt x="19622" y="39313"/>
                  <a:pt x="19582" y="39293"/>
                </a:cubicBezTo>
                <a:cubicBezTo>
                  <a:pt x="19132" y="39693"/>
                  <a:pt x="18723" y="40132"/>
                  <a:pt x="18343" y="40602"/>
                </a:cubicBezTo>
                <a:cubicBezTo>
                  <a:pt x="18713" y="40132"/>
                  <a:pt x="19102" y="39683"/>
                  <a:pt x="19522" y="39263"/>
                </a:cubicBezTo>
                <a:lnTo>
                  <a:pt x="19442" y="39223"/>
                </a:lnTo>
                <a:cubicBezTo>
                  <a:pt x="19102" y="39563"/>
                  <a:pt x="18773" y="39922"/>
                  <a:pt x="18473" y="40302"/>
                </a:cubicBezTo>
                <a:cubicBezTo>
                  <a:pt x="18763" y="39922"/>
                  <a:pt x="19082" y="39543"/>
                  <a:pt x="19402" y="39193"/>
                </a:cubicBezTo>
                <a:cubicBezTo>
                  <a:pt x="19372" y="39183"/>
                  <a:pt x="19352" y="39163"/>
                  <a:pt x="19322" y="39153"/>
                </a:cubicBezTo>
                <a:cubicBezTo>
                  <a:pt x="18972" y="39523"/>
                  <a:pt x="18633" y="39952"/>
                  <a:pt x="18323" y="40352"/>
                </a:cubicBezTo>
                <a:cubicBezTo>
                  <a:pt x="18613" y="39972"/>
                  <a:pt x="18952" y="39543"/>
                  <a:pt x="19292" y="39133"/>
                </a:cubicBezTo>
                <a:lnTo>
                  <a:pt x="19222" y="39093"/>
                </a:lnTo>
                <a:cubicBezTo>
                  <a:pt x="18872" y="39503"/>
                  <a:pt x="18533" y="39942"/>
                  <a:pt x="18233" y="40322"/>
                </a:cubicBezTo>
                <a:cubicBezTo>
                  <a:pt x="17993" y="40642"/>
                  <a:pt x="17783" y="40911"/>
                  <a:pt x="17604" y="41121"/>
                </a:cubicBezTo>
                <a:cubicBezTo>
                  <a:pt x="17134" y="41661"/>
                  <a:pt x="16714" y="42230"/>
                  <a:pt x="16305" y="42780"/>
                </a:cubicBezTo>
                <a:cubicBezTo>
                  <a:pt x="15296" y="44158"/>
                  <a:pt x="14337" y="45447"/>
                  <a:pt x="12828" y="46037"/>
                </a:cubicBezTo>
                <a:cubicBezTo>
                  <a:pt x="12578" y="46137"/>
                  <a:pt x="12319" y="46196"/>
                  <a:pt x="12049" y="46196"/>
                </a:cubicBezTo>
                <a:cubicBezTo>
                  <a:pt x="10351" y="46196"/>
                  <a:pt x="9841" y="43689"/>
                  <a:pt x="9721" y="42920"/>
                </a:cubicBezTo>
                <a:cubicBezTo>
                  <a:pt x="9531" y="41591"/>
                  <a:pt x="9661" y="40012"/>
                  <a:pt x="10131" y="38084"/>
                </a:cubicBezTo>
                <a:cubicBezTo>
                  <a:pt x="10231" y="37645"/>
                  <a:pt x="10381" y="37205"/>
                  <a:pt x="10500" y="36785"/>
                </a:cubicBezTo>
                <a:cubicBezTo>
                  <a:pt x="10800" y="35856"/>
                  <a:pt x="11100" y="34907"/>
                  <a:pt x="11090" y="33908"/>
                </a:cubicBezTo>
                <a:cubicBezTo>
                  <a:pt x="11080" y="33239"/>
                  <a:pt x="10910" y="32569"/>
                  <a:pt x="10740" y="31930"/>
                </a:cubicBezTo>
                <a:cubicBezTo>
                  <a:pt x="10640" y="31520"/>
                  <a:pt x="10540" y="31141"/>
                  <a:pt x="10480" y="30761"/>
                </a:cubicBezTo>
                <a:cubicBezTo>
                  <a:pt x="10431" y="30481"/>
                  <a:pt x="10411" y="30192"/>
                  <a:pt x="10411" y="29902"/>
                </a:cubicBezTo>
                <a:lnTo>
                  <a:pt x="10411" y="29902"/>
                </a:lnTo>
                <a:cubicBezTo>
                  <a:pt x="10450" y="29912"/>
                  <a:pt x="10480" y="29912"/>
                  <a:pt x="10520" y="29912"/>
                </a:cubicBezTo>
                <a:cubicBezTo>
                  <a:pt x="10630" y="29912"/>
                  <a:pt x="10730" y="29862"/>
                  <a:pt x="10780" y="29762"/>
                </a:cubicBezTo>
                <a:cubicBezTo>
                  <a:pt x="10830" y="29782"/>
                  <a:pt x="10880" y="29802"/>
                  <a:pt x="10930" y="29802"/>
                </a:cubicBezTo>
                <a:cubicBezTo>
                  <a:pt x="10910" y="30082"/>
                  <a:pt x="10920" y="30372"/>
                  <a:pt x="10970" y="30641"/>
                </a:cubicBezTo>
                <a:cubicBezTo>
                  <a:pt x="11030" y="31041"/>
                  <a:pt x="11110" y="31441"/>
                  <a:pt x="11220" y="31830"/>
                </a:cubicBezTo>
                <a:cubicBezTo>
                  <a:pt x="11370" y="32420"/>
                  <a:pt x="11529" y="33029"/>
                  <a:pt x="11529" y="33638"/>
                </a:cubicBezTo>
                <a:cubicBezTo>
                  <a:pt x="11549" y="34578"/>
                  <a:pt x="11260" y="35497"/>
                  <a:pt x="10990" y="36376"/>
                </a:cubicBezTo>
                <a:cubicBezTo>
                  <a:pt x="10860" y="36785"/>
                  <a:pt x="10740" y="37205"/>
                  <a:pt x="10630" y="37625"/>
                </a:cubicBezTo>
                <a:cubicBezTo>
                  <a:pt x="10181" y="39503"/>
                  <a:pt x="10051" y="41021"/>
                  <a:pt x="10231" y="42290"/>
                </a:cubicBezTo>
                <a:cubicBezTo>
                  <a:pt x="10341" y="43049"/>
                  <a:pt x="10830" y="45517"/>
                  <a:pt x="12529" y="45517"/>
                </a:cubicBezTo>
                <a:cubicBezTo>
                  <a:pt x="12778" y="45517"/>
                  <a:pt x="13028" y="45467"/>
                  <a:pt x="13268" y="45377"/>
                </a:cubicBezTo>
                <a:cubicBezTo>
                  <a:pt x="14716" y="44828"/>
                  <a:pt x="15636" y="43609"/>
                  <a:pt x="16615" y="42320"/>
                </a:cubicBezTo>
                <a:cubicBezTo>
                  <a:pt x="17004" y="41801"/>
                  <a:pt x="17414" y="41261"/>
                  <a:pt x="17863" y="40752"/>
                </a:cubicBezTo>
                <a:cubicBezTo>
                  <a:pt x="18053" y="40542"/>
                  <a:pt x="18273" y="40252"/>
                  <a:pt x="18533" y="39922"/>
                </a:cubicBezTo>
                <a:cubicBezTo>
                  <a:pt x="18733" y="39663"/>
                  <a:pt x="18952" y="39373"/>
                  <a:pt x="19192" y="39093"/>
                </a:cubicBezTo>
                <a:cubicBezTo>
                  <a:pt x="19162" y="39083"/>
                  <a:pt x="19142" y="39063"/>
                  <a:pt x="19122" y="39053"/>
                </a:cubicBezTo>
                <a:cubicBezTo>
                  <a:pt x="19045" y="39147"/>
                  <a:pt x="18969" y="39241"/>
                  <a:pt x="18894" y="39334"/>
                </a:cubicBezTo>
                <a:lnTo>
                  <a:pt x="18894" y="39334"/>
                </a:lnTo>
                <a:cubicBezTo>
                  <a:pt x="18966" y="39240"/>
                  <a:pt x="19042" y="39144"/>
                  <a:pt x="19122" y="39043"/>
                </a:cubicBezTo>
                <a:lnTo>
                  <a:pt x="19052" y="39003"/>
                </a:lnTo>
                <a:cubicBezTo>
                  <a:pt x="18942" y="39143"/>
                  <a:pt x="18832" y="39283"/>
                  <a:pt x="18723" y="39423"/>
                </a:cubicBezTo>
                <a:cubicBezTo>
                  <a:pt x="18473" y="39753"/>
                  <a:pt x="18223" y="40062"/>
                  <a:pt x="18033" y="40272"/>
                </a:cubicBezTo>
                <a:cubicBezTo>
                  <a:pt x="17594" y="40762"/>
                  <a:pt x="17214" y="41261"/>
                  <a:pt x="16834" y="41741"/>
                </a:cubicBezTo>
                <a:cubicBezTo>
                  <a:pt x="15905" y="42940"/>
                  <a:pt x="15026" y="44068"/>
                  <a:pt x="13677" y="44558"/>
                </a:cubicBezTo>
                <a:cubicBezTo>
                  <a:pt x="13468" y="44628"/>
                  <a:pt x="13248" y="44678"/>
                  <a:pt x="13028" y="44678"/>
                </a:cubicBezTo>
                <a:cubicBezTo>
                  <a:pt x="11470" y="44678"/>
                  <a:pt x="11020" y="42350"/>
                  <a:pt x="10930" y="41631"/>
                </a:cubicBezTo>
                <a:cubicBezTo>
                  <a:pt x="10770" y="40432"/>
                  <a:pt x="10890" y="39023"/>
                  <a:pt x="11320" y="37195"/>
                </a:cubicBezTo>
                <a:cubicBezTo>
                  <a:pt x="11420" y="36805"/>
                  <a:pt x="11539" y="36406"/>
                  <a:pt x="11649" y="36026"/>
                </a:cubicBezTo>
                <a:cubicBezTo>
                  <a:pt x="11909" y="35177"/>
                  <a:pt x="12179" y="34298"/>
                  <a:pt x="12159" y="33379"/>
                </a:cubicBezTo>
                <a:cubicBezTo>
                  <a:pt x="12149" y="32809"/>
                  <a:pt x="12009" y="32240"/>
                  <a:pt x="11869" y="31690"/>
                </a:cubicBezTo>
                <a:cubicBezTo>
                  <a:pt x="11759" y="31301"/>
                  <a:pt x="11679" y="30911"/>
                  <a:pt x="11619" y="30511"/>
                </a:cubicBezTo>
                <a:cubicBezTo>
                  <a:pt x="11579" y="30232"/>
                  <a:pt x="11579" y="29942"/>
                  <a:pt x="11619" y="29662"/>
                </a:cubicBezTo>
                <a:cubicBezTo>
                  <a:pt x="11659" y="29632"/>
                  <a:pt x="11689" y="29602"/>
                  <a:pt x="11709" y="29562"/>
                </a:cubicBezTo>
                <a:cubicBezTo>
                  <a:pt x="11769" y="29592"/>
                  <a:pt x="11849" y="29612"/>
                  <a:pt x="11919" y="29612"/>
                </a:cubicBezTo>
                <a:cubicBezTo>
                  <a:pt x="12029" y="29612"/>
                  <a:pt x="12129" y="29552"/>
                  <a:pt x="12159" y="29452"/>
                </a:cubicBezTo>
                <a:lnTo>
                  <a:pt x="12169" y="29452"/>
                </a:lnTo>
                <a:cubicBezTo>
                  <a:pt x="12089" y="29752"/>
                  <a:pt x="12069" y="30072"/>
                  <a:pt x="12119" y="30382"/>
                </a:cubicBezTo>
                <a:cubicBezTo>
                  <a:pt x="12169" y="30781"/>
                  <a:pt x="12249" y="31171"/>
                  <a:pt x="12359" y="31560"/>
                </a:cubicBezTo>
                <a:cubicBezTo>
                  <a:pt x="12499" y="32050"/>
                  <a:pt x="12588" y="32569"/>
                  <a:pt x="12618" y="33089"/>
                </a:cubicBezTo>
                <a:cubicBezTo>
                  <a:pt x="12638" y="33958"/>
                  <a:pt x="12389" y="34797"/>
                  <a:pt x="12149" y="35607"/>
                </a:cubicBezTo>
                <a:cubicBezTo>
                  <a:pt x="12049" y="35966"/>
                  <a:pt x="11939" y="36336"/>
                  <a:pt x="11849" y="36706"/>
                </a:cubicBezTo>
                <a:cubicBezTo>
                  <a:pt x="11569" y="37924"/>
                  <a:pt x="11270" y="39503"/>
                  <a:pt x="11460" y="40971"/>
                </a:cubicBezTo>
                <a:cubicBezTo>
                  <a:pt x="11529" y="41681"/>
                  <a:pt x="11739" y="42360"/>
                  <a:pt x="12069" y="42990"/>
                </a:cubicBezTo>
                <a:cubicBezTo>
                  <a:pt x="12449" y="43639"/>
                  <a:pt x="12938" y="43969"/>
                  <a:pt x="13528" y="43969"/>
                </a:cubicBezTo>
                <a:cubicBezTo>
                  <a:pt x="13727" y="43969"/>
                  <a:pt x="13927" y="43929"/>
                  <a:pt x="14127" y="43869"/>
                </a:cubicBezTo>
                <a:cubicBezTo>
                  <a:pt x="15426" y="43429"/>
                  <a:pt x="16265" y="42370"/>
                  <a:pt x="17164" y="41251"/>
                </a:cubicBezTo>
                <a:cubicBezTo>
                  <a:pt x="17524" y="40802"/>
                  <a:pt x="17893" y="40342"/>
                  <a:pt x="18303" y="39882"/>
                </a:cubicBezTo>
                <a:cubicBezTo>
                  <a:pt x="18513" y="39663"/>
                  <a:pt x="18763" y="39343"/>
                  <a:pt x="19032" y="39003"/>
                </a:cubicBezTo>
                <a:lnTo>
                  <a:pt x="19042" y="38993"/>
                </a:lnTo>
                <a:lnTo>
                  <a:pt x="18982" y="38953"/>
                </a:lnTo>
                <a:lnTo>
                  <a:pt x="18972" y="38963"/>
                </a:lnTo>
                <a:cubicBezTo>
                  <a:pt x="18713" y="39293"/>
                  <a:pt x="18463" y="39613"/>
                  <a:pt x="18253" y="39833"/>
                </a:cubicBezTo>
                <a:cubicBezTo>
                  <a:pt x="17833" y="40282"/>
                  <a:pt x="17464" y="40752"/>
                  <a:pt x="17104" y="41201"/>
                </a:cubicBezTo>
                <a:cubicBezTo>
                  <a:pt x="16215" y="42310"/>
                  <a:pt x="15376" y="43359"/>
                  <a:pt x="14097" y="43789"/>
                </a:cubicBezTo>
                <a:cubicBezTo>
                  <a:pt x="13917" y="43859"/>
                  <a:pt x="13717" y="43889"/>
                  <a:pt x="13528" y="43889"/>
                </a:cubicBezTo>
                <a:cubicBezTo>
                  <a:pt x="13148" y="43889"/>
                  <a:pt x="11879" y="43679"/>
                  <a:pt x="11529" y="40961"/>
                </a:cubicBezTo>
                <a:cubicBezTo>
                  <a:pt x="11340" y="39503"/>
                  <a:pt x="11639" y="37934"/>
                  <a:pt x="11919" y="36725"/>
                </a:cubicBezTo>
                <a:cubicBezTo>
                  <a:pt x="12009" y="36346"/>
                  <a:pt x="12119" y="35986"/>
                  <a:pt x="12219" y="35627"/>
                </a:cubicBezTo>
                <a:cubicBezTo>
                  <a:pt x="12459" y="34807"/>
                  <a:pt x="12708" y="33958"/>
                  <a:pt x="12688" y="33079"/>
                </a:cubicBezTo>
                <a:cubicBezTo>
                  <a:pt x="12658" y="32559"/>
                  <a:pt x="12568" y="32040"/>
                  <a:pt x="12429" y="31530"/>
                </a:cubicBezTo>
                <a:cubicBezTo>
                  <a:pt x="12319" y="31151"/>
                  <a:pt x="12239" y="30751"/>
                  <a:pt x="12189" y="30362"/>
                </a:cubicBezTo>
                <a:cubicBezTo>
                  <a:pt x="12149" y="30062"/>
                  <a:pt x="12169" y="29752"/>
                  <a:pt x="12239" y="29462"/>
                </a:cubicBezTo>
                <a:cubicBezTo>
                  <a:pt x="12289" y="29482"/>
                  <a:pt x="12339" y="29492"/>
                  <a:pt x="12389" y="29492"/>
                </a:cubicBezTo>
                <a:cubicBezTo>
                  <a:pt x="12449" y="29492"/>
                  <a:pt x="12509" y="29472"/>
                  <a:pt x="12548" y="29422"/>
                </a:cubicBezTo>
                <a:cubicBezTo>
                  <a:pt x="12578" y="29392"/>
                  <a:pt x="12608" y="29353"/>
                  <a:pt x="12618" y="29313"/>
                </a:cubicBezTo>
                <a:cubicBezTo>
                  <a:pt x="12668" y="29343"/>
                  <a:pt x="12718" y="29363"/>
                  <a:pt x="12768" y="29382"/>
                </a:cubicBezTo>
                <a:cubicBezTo>
                  <a:pt x="12688" y="29652"/>
                  <a:pt x="12658" y="29942"/>
                  <a:pt x="12688" y="30232"/>
                </a:cubicBezTo>
                <a:cubicBezTo>
                  <a:pt x="12728" y="30631"/>
                  <a:pt x="12798" y="31021"/>
                  <a:pt x="12908" y="31411"/>
                </a:cubicBezTo>
                <a:cubicBezTo>
                  <a:pt x="13038" y="31870"/>
                  <a:pt x="13128" y="32330"/>
                  <a:pt x="13158" y="32809"/>
                </a:cubicBezTo>
                <a:cubicBezTo>
                  <a:pt x="13178" y="33638"/>
                  <a:pt x="12948" y="34448"/>
                  <a:pt x="12728" y="35227"/>
                </a:cubicBezTo>
                <a:cubicBezTo>
                  <a:pt x="12628" y="35567"/>
                  <a:pt x="12529" y="35906"/>
                  <a:pt x="12459" y="36256"/>
                </a:cubicBezTo>
                <a:cubicBezTo>
                  <a:pt x="12169" y="37505"/>
                  <a:pt x="11899" y="38963"/>
                  <a:pt x="12059" y="40322"/>
                </a:cubicBezTo>
                <a:cubicBezTo>
                  <a:pt x="12129" y="40991"/>
                  <a:pt x="12329" y="41651"/>
                  <a:pt x="12638" y="42250"/>
                </a:cubicBezTo>
                <a:cubicBezTo>
                  <a:pt x="12998" y="42880"/>
                  <a:pt x="13458" y="43199"/>
                  <a:pt x="14017" y="43199"/>
                </a:cubicBezTo>
                <a:cubicBezTo>
                  <a:pt x="14197" y="43199"/>
                  <a:pt x="14377" y="43169"/>
                  <a:pt x="14547" y="43109"/>
                </a:cubicBezTo>
                <a:cubicBezTo>
                  <a:pt x="15775" y="42730"/>
                  <a:pt x="16545" y="41791"/>
                  <a:pt x="17434" y="40712"/>
                </a:cubicBezTo>
                <a:cubicBezTo>
                  <a:pt x="17773" y="40302"/>
                  <a:pt x="18123" y="39872"/>
                  <a:pt x="18523" y="39463"/>
                </a:cubicBezTo>
                <a:cubicBezTo>
                  <a:pt x="18653" y="39323"/>
                  <a:pt x="18802" y="39143"/>
                  <a:pt x="18972" y="38943"/>
                </a:cubicBezTo>
                <a:lnTo>
                  <a:pt x="18902" y="38903"/>
                </a:lnTo>
                <a:cubicBezTo>
                  <a:pt x="18753" y="39103"/>
                  <a:pt x="18603" y="39283"/>
                  <a:pt x="18473" y="39413"/>
                </a:cubicBezTo>
                <a:cubicBezTo>
                  <a:pt x="18073" y="39833"/>
                  <a:pt x="17724" y="40262"/>
                  <a:pt x="17384" y="40672"/>
                </a:cubicBezTo>
                <a:cubicBezTo>
                  <a:pt x="16495" y="41741"/>
                  <a:pt x="15725" y="42670"/>
                  <a:pt x="14527" y="43049"/>
                </a:cubicBezTo>
                <a:cubicBezTo>
                  <a:pt x="14357" y="43099"/>
                  <a:pt x="14197" y="43129"/>
                  <a:pt x="14027" y="43129"/>
                </a:cubicBezTo>
                <a:cubicBezTo>
                  <a:pt x="13657" y="43129"/>
                  <a:pt x="12449" y="42930"/>
                  <a:pt x="12129" y="40312"/>
                </a:cubicBezTo>
                <a:cubicBezTo>
                  <a:pt x="11979" y="38973"/>
                  <a:pt x="12239" y="37515"/>
                  <a:pt x="12529" y="36276"/>
                </a:cubicBezTo>
                <a:cubicBezTo>
                  <a:pt x="12598" y="35936"/>
                  <a:pt x="12698" y="35587"/>
                  <a:pt x="12798" y="35257"/>
                </a:cubicBezTo>
                <a:cubicBezTo>
                  <a:pt x="13018" y="34468"/>
                  <a:pt x="13248" y="33658"/>
                  <a:pt x="13228" y="32809"/>
                </a:cubicBezTo>
                <a:cubicBezTo>
                  <a:pt x="13198" y="32330"/>
                  <a:pt x="13118" y="31860"/>
                  <a:pt x="12978" y="31401"/>
                </a:cubicBezTo>
                <a:cubicBezTo>
                  <a:pt x="12878" y="31011"/>
                  <a:pt x="12798" y="30621"/>
                  <a:pt x="12758" y="30232"/>
                </a:cubicBezTo>
                <a:cubicBezTo>
                  <a:pt x="12728" y="29952"/>
                  <a:pt x="12758" y="29662"/>
                  <a:pt x="12848" y="29392"/>
                </a:cubicBezTo>
                <a:lnTo>
                  <a:pt x="12858" y="29392"/>
                </a:lnTo>
                <a:cubicBezTo>
                  <a:pt x="12918" y="29392"/>
                  <a:pt x="12968" y="29373"/>
                  <a:pt x="13008" y="29333"/>
                </a:cubicBezTo>
                <a:cubicBezTo>
                  <a:pt x="13038" y="29293"/>
                  <a:pt x="13068" y="29253"/>
                  <a:pt x="13078" y="29213"/>
                </a:cubicBezTo>
                <a:cubicBezTo>
                  <a:pt x="13158" y="29253"/>
                  <a:pt x="13238" y="29283"/>
                  <a:pt x="13328" y="29293"/>
                </a:cubicBezTo>
                <a:cubicBezTo>
                  <a:pt x="13348" y="29293"/>
                  <a:pt x="13368" y="29293"/>
                  <a:pt x="13388" y="29283"/>
                </a:cubicBezTo>
                <a:lnTo>
                  <a:pt x="13388" y="29283"/>
                </a:lnTo>
                <a:cubicBezTo>
                  <a:pt x="13288" y="29542"/>
                  <a:pt x="13238" y="29822"/>
                  <a:pt x="13258" y="30102"/>
                </a:cubicBezTo>
                <a:cubicBezTo>
                  <a:pt x="13288" y="30491"/>
                  <a:pt x="13358" y="30881"/>
                  <a:pt x="13468" y="31271"/>
                </a:cubicBezTo>
                <a:cubicBezTo>
                  <a:pt x="13587" y="31680"/>
                  <a:pt x="13657" y="32110"/>
                  <a:pt x="13687" y="32539"/>
                </a:cubicBezTo>
                <a:cubicBezTo>
                  <a:pt x="13717" y="33339"/>
                  <a:pt x="13508" y="34108"/>
                  <a:pt x="13298" y="34857"/>
                </a:cubicBezTo>
                <a:cubicBezTo>
                  <a:pt x="13208" y="35167"/>
                  <a:pt x="13128" y="35477"/>
                  <a:pt x="13048" y="35806"/>
                </a:cubicBezTo>
                <a:cubicBezTo>
                  <a:pt x="12768" y="37085"/>
                  <a:pt x="12519" y="38434"/>
                  <a:pt x="12658" y="39673"/>
                </a:cubicBezTo>
                <a:cubicBezTo>
                  <a:pt x="12808" y="41011"/>
                  <a:pt x="13368" y="42440"/>
                  <a:pt x="14507" y="42440"/>
                </a:cubicBezTo>
                <a:cubicBezTo>
                  <a:pt x="14656" y="42430"/>
                  <a:pt x="14816" y="42410"/>
                  <a:pt x="14956" y="42370"/>
                </a:cubicBezTo>
                <a:cubicBezTo>
                  <a:pt x="16115" y="42030"/>
                  <a:pt x="16854" y="41171"/>
                  <a:pt x="17704" y="40172"/>
                </a:cubicBezTo>
                <a:cubicBezTo>
                  <a:pt x="18023" y="39803"/>
                  <a:pt x="18353" y="39413"/>
                  <a:pt x="18723" y="39033"/>
                </a:cubicBezTo>
                <a:cubicBezTo>
                  <a:pt x="18773" y="38983"/>
                  <a:pt x="18822" y="38933"/>
                  <a:pt x="18862" y="38883"/>
                </a:cubicBezTo>
                <a:cubicBezTo>
                  <a:pt x="18842" y="38873"/>
                  <a:pt x="18822" y="38863"/>
                  <a:pt x="18802" y="38853"/>
                </a:cubicBezTo>
                <a:cubicBezTo>
                  <a:pt x="18763" y="38903"/>
                  <a:pt x="18723" y="38943"/>
                  <a:pt x="18683" y="38983"/>
                </a:cubicBezTo>
                <a:cubicBezTo>
                  <a:pt x="18303" y="39373"/>
                  <a:pt x="17973" y="39753"/>
                  <a:pt x="17654" y="40132"/>
                </a:cubicBezTo>
                <a:cubicBezTo>
                  <a:pt x="16814" y="41121"/>
                  <a:pt x="16075" y="41970"/>
                  <a:pt x="14946" y="42300"/>
                </a:cubicBezTo>
                <a:cubicBezTo>
                  <a:pt x="14806" y="42350"/>
                  <a:pt x="14656" y="42370"/>
                  <a:pt x="14507" y="42370"/>
                </a:cubicBezTo>
                <a:cubicBezTo>
                  <a:pt x="13418" y="42370"/>
                  <a:pt x="12868" y="40971"/>
                  <a:pt x="12728" y="39663"/>
                </a:cubicBezTo>
                <a:cubicBezTo>
                  <a:pt x="12588" y="38434"/>
                  <a:pt x="12828" y="37085"/>
                  <a:pt x="13118" y="35816"/>
                </a:cubicBezTo>
                <a:cubicBezTo>
                  <a:pt x="13188" y="35507"/>
                  <a:pt x="13278" y="35187"/>
                  <a:pt x="13368" y="34877"/>
                </a:cubicBezTo>
                <a:cubicBezTo>
                  <a:pt x="13568" y="34128"/>
                  <a:pt x="13787" y="33339"/>
                  <a:pt x="13757" y="32539"/>
                </a:cubicBezTo>
                <a:cubicBezTo>
                  <a:pt x="13727" y="32100"/>
                  <a:pt x="13657" y="31670"/>
                  <a:pt x="13538" y="31251"/>
                </a:cubicBezTo>
                <a:cubicBezTo>
                  <a:pt x="13428" y="30871"/>
                  <a:pt x="13358" y="30481"/>
                  <a:pt x="13328" y="30092"/>
                </a:cubicBezTo>
                <a:cubicBezTo>
                  <a:pt x="13298" y="29752"/>
                  <a:pt x="13378" y="29402"/>
                  <a:pt x="13558" y="29103"/>
                </a:cubicBezTo>
                <a:cubicBezTo>
                  <a:pt x="13587" y="29123"/>
                  <a:pt x="13627" y="29143"/>
                  <a:pt x="13667" y="29163"/>
                </a:cubicBezTo>
                <a:lnTo>
                  <a:pt x="13667" y="29083"/>
                </a:lnTo>
                <a:cubicBezTo>
                  <a:pt x="13637" y="29073"/>
                  <a:pt x="13617" y="29053"/>
                  <a:pt x="13587" y="29043"/>
                </a:cubicBezTo>
                <a:cubicBezTo>
                  <a:pt x="13617" y="29003"/>
                  <a:pt x="13647" y="28963"/>
                  <a:pt x="13677" y="28913"/>
                </a:cubicBezTo>
                <a:cubicBezTo>
                  <a:pt x="13677" y="28873"/>
                  <a:pt x="13677" y="28833"/>
                  <a:pt x="13677" y="28793"/>
                </a:cubicBezTo>
                <a:cubicBezTo>
                  <a:pt x="13637" y="28843"/>
                  <a:pt x="13597" y="28903"/>
                  <a:pt x="13568" y="28953"/>
                </a:cubicBezTo>
                <a:cubicBezTo>
                  <a:pt x="13578" y="28883"/>
                  <a:pt x="13578" y="28813"/>
                  <a:pt x="13578" y="28733"/>
                </a:cubicBezTo>
                <a:cubicBezTo>
                  <a:pt x="13617" y="28753"/>
                  <a:pt x="13647" y="28763"/>
                  <a:pt x="13677" y="28783"/>
                </a:cubicBezTo>
                <a:lnTo>
                  <a:pt x="13677" y="28713"/>
                </a:lnTo>
                <a:cubicBezTo>
                  <a:pt x="13647" y="28693"/>
                  <a:pt x="13607" y="28673"/>
                  <a:pt x="13578" y="28663"/>
                </a:cubicBezTo>
                <a:lnTo>
                  <a:pt x="13578" y="28603"/>
                </a:lnTo>
                <a:cubicBezTo>
                  <a:pt x="13548" y="27604"/>
                  <a:pt x="12818" y="26765"/>
                  <a:pt x="12169" y="26036"/>
                </a:cubicBezTo>
                <a:cubicBezTo>
                  <a:pt x="11859" y="25706"/>
                  <a:pt x="11579" y="25356"/>
                  <a:pt x="11340" y="24977"/>
                </a:cubicBezTo>
                <a:cubicBezTo>
                  <a:pt x="9991" y="22649"/>
                  <a:pt x="10510" y="21380"/>
                  <a:pt x="10940" y="20841"/>
                </a:cubicBezTo>
                <a:cubicBezTo>
                  <a:pt x="11190" y="20511"/>
                  <a:pt x="11579" y="20361"/>
                  <a:pt x="12149" y="20361"/>
                </a:cubicBezTo>
                <a:cubicBezTo>
                  <a:pt x="12519" y="20371"/>
                  <a:pt x="12878" y="20411"/>
                  <a:pt x="13238" y="20471"/>
                </a:cubicBezTo>
                <a:lnTo>
                  <a:pt x="13358" y="20481"/>
                </a:lnTo>
                <a:cubicBezTo>
                  <a:pt x="13957" y="20591"/>
                  <a:pt x="14547" y="20761"/>
                  <a:pt x="15116" y="20981"/>
                </a:cubicBezTo>
                <a:cubicBezTo>
                  <a:pt x="15815" y="21230"/>
                  <a:pt x="16535" y="21490"/>
                  <a:pt x="17314" y="21520"/>
                </a:cubicBezTo>
                <a:cubicBezTo>
                  <a:pt x="17344" y="21490"/>
                  <a:pt x="17374" y="21470"/>
                  <a:pt x="17404" y="21440"/>
                </a:cubicBezTo>
                <a:cubicBezTo>
                  <a:pt x="16595" y="21430"/>
                  <a:pt x="15855" y="21170"/>
                  <a:pt x="15146" y="20911"/>
                </a:cubicBezTo>
                <a:cubicBezTo>
                  <a:pt x="14567" y="20681"/>
                  <a:pt x="13977" y="20521"/>
                  <a:pt x="13368" y="20411"/>
                </a:cubicBezTo>
                <a:lnTo>
                  <a:pt x="13248" y="20391"/>
                </a:lnTo>
                <a:cubicBezTo>
                  <a:pt x="12878" y="20331"/>
                  <a:pt x="12519" y="20301"/>
                  <a:pt x="12149" y="20291"/>
                </a:cubicBezTo>
                <a:cubicBezTo>
                  <a:pt x="11549" y="20291"/>
                  <a:pt x="11150" y="20451"/>
                  <a:pt x="10880" y="20791"/>
                </a:cubicBezTo>
                <a:cubicBezTo>
                  <a:pt x="10441" y="21350"/>
                  <a:pt x="9901" y="22649"/>
                  <a:pt x="11270" y="25017"/>
                </a:cubicBezTo>
                <a:cubicBezTo>
                  <a:pt x="11509" y="25396"/>
                  <a:pt x="11799" y="25756"/>
                  <a:pt x="12109" y="26086"/>
                </a:cubicBezTo>
                <a:cubicBezTo>
                  <a:pt x="12748" y="26815"/>
                  <a:pt x="13468" y="27634"/>
                  <a:pt x="13498" y="28603"/>
                </a:cubicBezTo>
                <a:lnTo>
                  <a:pt x="13498" y="28643"/>
                </a:lnTo>
                <a:cubicBezTo>
                  <a:pt x="13468" y="28633"/>
                  <a:pt x="13438" y="28633"/>
                  <a:pt x="13408" y="28633"/>
                </a:cubicBezTo>
                <a:cubicBezTo>
                  <a:pt x="13308" y="28633"/>
                  <a:pt x="13208" y="28683"/>
                  <a:pt x="13138" y="28763"/>
                </a:cubicBezTo>
                <a:lnTo>
                  <a:pt x="13138" y="28683"/>
                </a:lnTo>
                <a:cubicBezTo>
                  <a:pt x="13118" y="27624"/>
                  <a:pt x="12339" y="26765"/>
                  <a:pt x="11649" y="26006"/>
                </a:cubicBezTo>
                <a:cubicBezTo>
                  <a:pt x="11330" y="25676"/>
                  <a:pt x="11030" y="25316"/>
                  <a:pt x="10770" y="24927"/>
                </a:cubicBezTo>
                <a:cubicBezTo>
                  <a:pt x="10271" y="24088"/>
                  <a:pt x="9232" y="21980"/>
                  <a:pt x="10321" y="20541"/>
                </a:cubicBezTo>
                <a:cubicBezTo>
                  <a:pt x="10580" y="20191"/>
                  <a:pt x="10990" y="20021"/>
                  <a:pt x="11609" y="20021"/>
                </a:cubicBezTo>
                <a:cubicBezTo>
                  <a:pt x="11989" y="20031"/>
                  <a:pt x="12379" y="20071"/>
                  <a:pt x="12758" y="20131"/>
                </a:cubicBezTo>
                <a:lnTo>
                  <a:pt x="12808" y="20141"/>
                </a:lnTo>
                <a:cubicBezTo>
                  <a:pt x="13448" y="20231"/>
                  <a:pt x="14057" y="20461"/>
                  <a:pt x="14646" y="20681"/>
                </a:cubicBezTo>
                <a:cubicBezTo>
                  <a:pt x="15416" y="20961"/>
                  <a:pt x="16205" y="21250"/>
                  <a:pt x="17084" y="21250"/>
                </a:cubicBezTo>
                <a:lnTo>
                  <a:pt x="17094" y="21250"/>
                </a:lnTo>
                <a:cubicBezTo>
                  <a:pt x="17284" y="21250"/>
                  <a:pt x="17474" y="21250"/>
                  <a:pt x="17664" y="21230"/>
                </a:cubicBezTo>
                <a:lnTo>
                  <a:pt x="17773" y="21140"/>
                </a:lnTo>
                <a:lnTo>
                  <a:pt x="17773" y="21140"/>
                </a:lnTo>
                <a:cubicBezTo>
                  <a:pt x="17554" y="21160"/>
                  <a:pt x="17324" y="21170"/>
                  <a:pt x="17094" y="21170"/>
                </a:cubicBezTo>
                <a:lnTo>
                  <a:pt x="17084" y="21170"/>
                </a:lnTo>
                <a:cubicBezTo>
                  <a:pt x="16225" y="21170"/>
                  <a:pt x="15436" y="20881"/>
                  <a:pt x="14676" y="20601"/>
                </a:cubicBezTo>
                <a:cubicBezTo>
                  <a:pt x="14077" y="20381"/>
                  <a:pt x="13468" y="20151"/>
                  <a:pt x="12818" y="20061"/>
                </a:cubicBezTo>
                <a:lnTo>
                  <a:pt x="12768" y="20061"/>
                </a:lnTo>
                <a:cubicBezTo>
                  <a:pt x="12389" y="20001"/>
                  <a:pt x="11999" y="19961"/>
                  <a:pt x="11609" y="19951"/>
                </a:cubicBezTo>
                <a:cubicBezTo>
                  <a:pt x="10970" y="19951"/>
                  <a:pt x="10540" y="20131"/>
                  <a:pt x="10251" y="20501"/>
                </a:cubicBezTo>
                <a:cubicBezTo>
                  <a:pt x="9132" y="21980"/>
                  <a:pt x="10201" y="24118"/>
                  <a:pt x="10710" y="24977"/>
                </a:cubicBezTo>
                <a:cubicBezTo>
                  <a:pt x="10970" y="25366"/>
                  <a:pt x="11260" y="25736"/>
                  <a:pt x="11589" y="26066"/>
                </a:cubicBezTo>
                <a:cubicBezTo>
                  <a:pt x="12269" y="26815"/>
                  <a:pt x="13038" y="27664"/>
                  <a:pt x="13058" y="28693"/>
                </a:cubicBezTo>
                <a:lnTo>
                  <a:pt x="13058" y="28733"/>
                </a:lnTo>
                <a:cubicBezTo>
                  <a:pt x="12988" y="28693"/>
                  <a:pt x="12908" y="28683"/>
                  <a:pt x="12828" y="28673"/>
                </a:cubicBezTo>
                <a:cubicBezTo>
                  <a:pt x="12788" y="28673"/>
                  <a:pt x="12738" y="28683"/>
                  <a:pt x="12698" y="28703"/>
                </a:cubicBezTo>
                <a:cubicBezTo>
                  <a:pt x="12658" y="27624"/>
                  <a:pt x="11849" y="26755"/>
                  <a:pt x="11130" y="25986"/>
                </a:cubicBezTo>
                <a:cubicBezTo>
                  <a:pt x="10790" y="25646"/>
                  <a:pt x="10490" y="25276"/>
                  <a:pt x="10221" y="24877"/>
                </a:cubicBezTo>
                <a:cubicBezTo>
                  <a:pt x="9801" y="24197"/>
                  <a:pt x="8512" y="21860"/>
                  <a:pt x="9691" y="20251"/>
                </a:cubicBezTo>
                <a:cubicBezTo>
                  <a:pt x="9971" y="19862"/>
                  <a:pt x="10411" y="19682"/>
                  <a:pt x="11070" y="19682"/>
                </a:cubicBezTo>
                <a:cubicBezTo>
                  <a:pt x="11460" y="19702"/>
                  <a:pt x="11859" y="19732"/>
                  <a:pt x="12249" y="19802"/>
                </a:cubicBezTo>
                <a:cubicBezTo>
                  <a:pt x="12918" y="19892"/>
                  <a:pt x="13558" y="20141"/>
                  <a:pt x="14177" y="20371"/>
                </a:cubicBezTo>
                <a:cubicBezTo>
                  <a:pt x="14966" y="20671"/>
                  <a:pt x="15795" y="20981"/>
                  <a:pt x="16705" y="20991"/>
                </a:cubicBezTo>
                <a:lnTo>
                  <a:pt x="16754" y="20991"/>
                </a:lnTo>
                <a:cubicBezTo>
                  <a:pt x="17224" y="20991"/>
                  <a:pt x="17694" y="20951"/>
                  <a:pt x="18153" y="20871"/>
                </a:cubicBezTo>
                <a:cubicBezTo>
                  <a:pt x="18203" y="20831"/>
                  <a:pt x="18253" y="20791"/>
                  <a:pt x="18313" y="20761"/>
                </a:cubicBezTo>
                <a:lnTo>
                  <a:pt x="18313" y="20761"/>
                </a:lnTo>
                <a:cubicBezTo>
                  <a:pt x="17793" y="20851"/>
                  <a:pt x="17274" y="20901"/>
                  <a:pt x="16754" y="20901"/>
                </a:cubicBezTo>
                <a:lnTo>
                  <a:pt x="16705" y="20901"/>
                </a:lnTo>
                <a:cubicBezTo>
                  <a:pt x="15805" y="20901"/>
                  <a:pt x="14996" y="20591"/>
                  <a:pt x="14207" y="20291"/>
                </a:cubicBezTo>
                <a:cubicBezTo>
                  <a:pt x="13578" y="20051"/>
                  <a:pt x="12938" y="19812"/>
                  <a:pt x="12259" y="19712"/>
                </a:cubicBezTo>
                <a:cubicBezTo>
                  <a:pt x="11869" y="19652"/>
                  <a:pt x="11470" y="19612"/>
                  <a:pt x="11070" y="19602"/>
                </a:cubicBezTo>
                <a:cubicBezTo>
                  <a:pt x="10381" y="19602"/>
                  <a:pt x="9921" y="19792"/>
                  <a:pt x="9621" y="20191"/>
                </a:cubicBezTo>
                <a:cubicBezTo>
                  <a:pt x="8412" y="21850"/>
                  <a:pt x="9721" y="24227"/>
                  <a:pt x="10141" y="24917"/>
                </a:cubicBezTo>
                <a:cubicBezTo>
                  <a:pt x="10421" y="25316"/>
                  <a:pt x="10730" y="25696"/>
                  <a:pt x="11070" y="26036"/>
                </a:cubicBezTo>
                <a:cubicBezTo>
                  <a:pt x="11789" y="26805"/>
                  <a:pt x="12598" y="27674"/>
                  <a:pt x="12618" y="28743"/>
                </a:cubicBezTo>
                <a:cubicBezTo>
                  <a:pt x="12598" y="28753"/>
                  <a:pt x="12578" y="28773"/>
                  <a:pt x="12558" y="28793"/>
                </a:cubicBezTo>
                <a:cubicBezTo>
                  <a:pt x="12469" y="28743"/>
                  <a:pt x="12359" y="28713"/>
                  <a:pt x="12259" y="28703"/>
                </a:cubicBezTo>
                <a:cubicBezTo>
                  <a:pt x="12199" y="27604"/>
                  <a:pt x="11350" y="26725"/>
                  <a:pt x="10610" y="25946"/>
                </a:cubicBezTo>
                <a:cubicBezTo>
                  <a:pt x="10261" y="25606"/>
                  <a:pt x="9941" y="25226"/>
                  <a:pt x="9651" y="24827"/>
                </a:cubicBezTo>
                <a:cubicBezTo>
                  <a:pt x="7873" y="22030"/>
                  <a:pt x="8752" y="20381"/>
                  <a:pt x="9062" y="19951"/>
                </a:cubicBezTo>
                <a:cubicBezTo>
                  <a:pt x="9352" y="19542"/>
                  <a:pt x="9811" y="19342"/>
                  <a:pt x="10520" y="19342"/>
                </a:cubicBezTo>
                <a:cubicBezTo>
                  <a:pt x="10910" y="19352"/>
                  <a:pt x="11300" y="19392"/>
                  <a:pt x="11689" y="19462"/>
                </a:cubicBezTo>
                <a:cubicBezTo>
                  <a:pt x="12389" y="19562"/>
                  <a:pt x="13058" y="19812"/>
                  <a:pt x="13697" y="20061"/>
                </a:cubicBezTo>
                <a:cubicBezTo>
                  <a:pt x="14517" y="20381"/>
                  <a:pt x="15366" y="20711"/>
                  <a:pt x="16315" y="20721"/>
                </a:cubicBezTo>
                <a:cubicBezTo>
                  <a:pt x="17174" y="20721"/>
                  <a:pt x="18033" y="20611"/>
                  <a:pt x="18872" y="20401"/>
                </a:cubicBezTo>
                <a:cubicBezTo>
                  <a:pt x="18952" y="20351"/>
                  <a:pt x="19042" y="20301"/>
                  <a:pt x="19132" y="20251"/>
                </a:cubicBezTo>
                <a:lnTo>
                  <a:pt x="19132" y="20251"/>
                </a:lnTo>
                <a:cubicBezTo>
                  <a:pt x="18213" y="20501"/>
                  <a:pt x="17264" y="20631"/>
                  <a:pt x="16315" y="20641"/>
                </a:cubicBezTo>
                <a:cubicBezTo>
                  <a:pt x="15386" y="20621"/>
                  <a:pt x="14547" y="20301"/>
                  <a:pt x="13727" y="19981"/>
                </a:cubicBezTo>
                <a:cubicBezTo>
                  <a:pt x="13078" y="19732"/>
                  <a:pt x="12419" y="19472"/>
                  <a:pt x="11699" y="19372"/>
                </a:cubicBezTo>
                <a:cubicBezTo>
                  <a:pt x="11310" y="19312"/>
                  <a:pt x="10920" y="19272"/>
                  <a:pt x="10520" y="19262"/>
                </a:cubicBezTo>
                <a:cubicBezTo>
                  <a:pt x="9791" y="19262"/>
                  <a:pt x="9302" y="19462"/>
                  <a:pt x="8992" y="19902"/>
                </a:cubicBezTo>
                <a:cubicBezTo>
                  <a:pt x="8512" y="20571"/>
                  <a:pt x="8363" y="21420"/>
                  <a:pt x="8562" y="22419"/>
                </a:cubicBezTo>
                <a:cubicBezTo>
                  <a:pt x="8742" y="23298"/>
                  <a:pt x="9092" y="24128"/>
                  <a:pt x="9581" y="24877"/>
                </a:cubicBezTo>
                <a:cubicBezTo>
                  <a:pt x="9871" y="25286"/>
                  <a:pt x="10191" y="25666"/>
                  <a:pt x="10550" y="26016"/>
                </a:cubicBezTo>
                <a:cubicBezTo>
                  <a:pt x="11280" y="26785"/>
                  <a:pt x="12109" y="27654"/>
                  <a:pt x="12169" y="28723"/>
                </a:cubicBezTo>
                <a:cubicBezTo>
                  <a:pt x="12099" y="28733"/>
                  <a:pt x="12019" y="28773"/>
                  <a:pt x="11969" y="28823"/>
                </a:cubicBezTo>
                <a:cubicBezTo>
                  <a:pt x="11919" y="28803"/>
                  <a:pt x="11869" y="28783"/>
                  <a:pt x="11819" y="28763"/>
                </a:cubicBezTo>
                <a:cubicBezTo>
                  <a:pt x="11749" y="27624"/>
                  <a:pt x="10870" y="26725"/>
                  <a:pt x="10091" y="25926"/>
                </a:cubicBezTo>
                <a:cubicBezTo>
                  <a:pt x="9721" y="25576"/>
                  <a:pt x="9392" y="25187"/>
                  <a:pt x="9092" y="24777"/>
                </a:cubicBezTo>
                <a:cubicBezTo>
                  <a:pt x="8103" y="23268"/>
                  <a:pt x="7413" y="21130"/>
                  <a:pt x="8432" y="19652"/>
                </a:cubicBezTo>
                <a:cubicBezTo>
                  <a:pt x="8742" y="19212"/>
                  <a:pt x="9232" y="19002"/>
                  <a:pt x="9971" y="19002"/>
                </a:cubicBezTo>
                <a:cubicBezTo>
                  <a:pt x="10361" y="19012"/>
                  <a:pt x="10750" y="19052"/>
                  <a:pt x="11130" y="19112"/>
                </a:cubicBezTo>
                <a:cubicBezTo>
                  <a:pt x="11869" y="19212"/>
                  <a:pt x="12558" y="19482"/>
                  <a:pt x="13228" y="19752"/>
                </a:cubicBezTo>
                <a:cubicBezTo>
                  <a:pt x="14077" y="20091"/>
                  <a:pt x="14956" y="20441"/>
                  <a:pt x="15925" y="20451"/>
                </a:cubicBezTo>
                <a:cubicBezTo>
                  <a:pt x="15962" y="20452"/>
                  <a:pt x="15998" y="20452"/>
                  <a:pt x="16035" y="20452"/>
                </a:cubicBezTo>
                <a:cubicBezTo>
                  <a:pt x="17476" y="20452"/>
                  <a:pt x="18907" y="20072"/>
                  <a:pt x="20291" y="19682"/>
                </a:cubicBezTo>
                <a:cubicBezTo>
                  <a:pt x="21090" y="19352"/>
                  <a:pt x="21929" y="19112"/>
                  <a:pt x="22789" y="18982"/>
                </a:cubicBezTo>
                <a:cubicBezTo>
                  <a:pt x="25586" y="18103"/>
                  <a:pt x="28253" y="16854"/>
                  <a:pt x="30711" y="15256"/>
                </a:cubicBezTo>
                <a:cubicBezTo>
                  <a:pt x="31470" y="14756"/>
                  <a:pt x="32180" y="14077"/>
                  <a:pt x="32859" y="13428"/>
                </a:cubicBezTo>
                <a:cubicBezTo>
                  <a:pt x="33558" y="12748"/>
                  <a:pt x="34288" y="12049"/>
                  <a:pt x="35077" y="11560"/>
                </a:cubicBezTo>
                <a:cubicBezTo>
                  <a:pt x="35566" y="11240"/>
                  <a:pt x="36036" y="10880"/>
                  <a:pt x="36476" y="10481"/>
                </a:cubicBezTo>
                <a:cubicBezTo>
                  <a:pt x="37185" y="9861"/>
                  <a:pt x="37804" y="9322"/>
                  <a:pt x="38713" y="9322"/>
                </a:cubicBezTo>
                <a:cubicBezTo>
                  <a:pt x="39113" y="9332"/>
                  <a:pt x="39503" y="9412"/>
                  <a:pt x="39872" y="9561"/>
                </a:cubicBezTo>
                <a:cubicBezTo>
                  <a:pt x="40512" y="9801"/>
                  <a:pt x="40911" y="10201"/>
                  <a:pt x="41061" y="10760"/>
                </a:cubicBezTo>
                <a:cubicBezTo>
                  <a:pt x="41701" y="13118"/>
                  <a:pt x="37924" y="17754"/>
                  <a:pt x="35896" y="20251"/>
                </a:cubicBezTo>
                <a:cubicBezTo>
                  <a:pt x="35377" y="20891"/>
                  <a:pt x="34967" y="21400"/>
                  <a:pt x="34767" y="21700"/>
                </a:cubicBezTo>
                <a:cubicBezTo>
                  <a:pt x="34637" y="21890"/>
                  <a:pt x="34507" y="22069"/>
                  <a:pt x="34378" y="22239"/>
                </a:cubicBezTo>
                <a:cubicBezTo>
                  <a:pt x="33968" y="22779"/>
                  <a:pt x="33608" y="23258"/>
                  <a:pt x="33608" y="23928"/>
                </a:cubicBezTo>
                <a:cubicBezTo>
                  <a:pt x="33638" y="23978"/>
                  <a:pt x="33668" y="24028"/>
                  <a:pt x="33708" y="24078"/>
                </a:cubicBezTo>
                <a:cubicBezTo>
                  <a:pt x="33638" y="23368"/>
                  <a:pt x="34008" y="22879"/>
                  <a:pt x="34457" y="22299"/>
                </a:cubicBezTo>
                <a:cubicBezTo>
                  <a:pt x="34577" y="22119"/>
                  <a:pt x="34717" y="21950"/>
                  <a:pt x="34847" y="21750"/>
                </a:cubicBezTo>
                <a:cubicBezTo>
                  <a:pt x="35047" y="21460"/>
                  <a:pt x="35457" y="20951"/>
                  <a:pt x="35966" y="20311"/>
                </a:cubicBezTo>
                <a:cubicBezTo>
                  <a:pt x="38004" y="17814"/>
                  <a:pt x="41800" y="13138"/>
                  <a:pt x="41151" y="10740"/>
                </a:cubicBezTo>
                <a:cubicBezTo>
                  <a:pt x="40991" y="10151"/>
                  <a:pt x="40572" y="9731"/>
                  <a:pt x="39902" y="9481"/>
                </a:cubicBezTo>
                <a:cubicBezTo>
                  <a:pt x="39523" y="9322"/>
                  <a:pt x="39113" y="9242"/>
                  <a:pt x="38713" y="9232"/>
                </a:cubicBezTo>
                <a:cubicBezTo>
                  <a:pt x="37764" y="9232"/>
                  <a:pt x="37135" y="9771"/>
                  <a:pt x="36406" y="10411"/>
                </a:cubicBezTo>
                <a:cubicBezTo>
                  <a:pt x="35976" y="10800"/>
                  <a:pt x="35506" y="11160"/>
                  <a:pt x="35017" y="11480"/>
                </a:cubicBezTo>
                <a:cubicBezTo>
                  <a:pt x="34228" y="11969"/>
                  <a:pt x="33498" y="12678"/>
                  <a:pt x="32789" y="13348"/>
                </a:cubicBezTo>
                <a:cubicBezTo>
                  <a:pt x="32110" y="13997"/>
                  <a:pt x="31410" y="14677"/>
                  <a:pt x="30661" y="15166"/>
                </a:cubicBezTo>
                <a:cubicBezTo>
                  <a:pt x="27804" y="17014"/>
                  <a:pt x="24667" y="18403"/>
                  <a:pt x="21380" y="19262"/>
                </a:cubicBezTo>
                <a:cubicBezTo>
                  <a:pt x="21050" y="19352"/>
                  <a:pt x="20711" y="19442"/>
                  <a:pt x="20391" y="19542"/>
                </a:cubicBezTo>
                <a:cubicBezTo>
                  <a:pt x="18981" y="19928"/>
                  <a:pt x="17524" y="20343"/>
                  <a:pt x="16065" y="20343"/>
                </a:cubicBezTo>
                <a:cubicBezTo>
                  <a:pt x="16015" y="20343"/>
                  <a:pt x="15965" y="20342"/>
                  <a:pt x="15915" y="20341"/>
                </a:cubicBezTo>
                <a:cubicBezTo>
                  <a:pt x="14956" y="20331"/>
                  <a:pt x="14077" y="19981"/>
                  <a:pt x="13238" y="19652"/>
                </a:cubicBezTo>
                <a:cubicBezTo>
                  <a:pt x="12568" y="19382"/>
                  <a:pt x="11869" y="19112"/>
                  <a:pt x="11130" y="19002"/>
                </a:cubicBezTo>
                <a:cubicBezTo>
                  <a:pt x="10740" y="18932"/>
                  <a:pt x="10351" y="18902"/>
                  <a:pt x="9951" y="18893"/>
                </a:cubicBezTo>
                <a:cubicBezTo>
                  <a:pt x="9182" y="18893"/>
                  <a:pt x="8672" y="19112"/>
                  <a:pt x="8343" y="19582"/>
                </a:cubicBezTo>
                <a:cubicBezTo>
                  <a:pt x="7304" y="21100"/>
                  <a:pt x="7993" y="23278"/>
                  <a:pt x="9002" y="24807"/>
                </a:cubicBezTo>
                <a:cubicBezTo>
                  <a:pt x="9302" y="25226"/>
                  <a:pt x="9641" y="25616"/>
                  <a:pt x="10011" y="25966"/>
                </a:cubicBezTo>
                <a:cubicBezTo>
                  <a:pt x="10770" y="26755"/>
                  <a:pt x="11629" y="27634"/>
                  <a:pt x="11709" y="28723"/>
                </a:cubicBezTo>
                <a:lnTo>
                  <a:pt x="11639" y="28723"/>
                </a:lnTo>
                <a:cubicBezTo>
                  <a:pt x="11539" y="28723"/>
                  <a:pt x="11440" y="28763"/>
                  <a:pt x="11360" y="28833"/>
                </a:cubicBezTo>
                <a:cubicBezTo>
                  <a:pt x="11300" y="27644"/>
                  <a:pt x="10381" y="26705"/>
                  <a:pt x="9551" y="25876"/>
                </a:cubicBezTo>
                <a:cubicBezTo>
                  <a:pt x="9172" y="25516"/>
                  <a:pt x="8822" y="25127"/>
                  <a:pt x="8512" y="24707"/>
                </a:cubicBezTo>
                <a:cubicBezTo>
                  <a:pt x="6914" y="22329"/>
                  <a:pt x="7094" y="20371"/>
                  <a:pt x="7783" y="19332"/>
                </a:cubicBezTo>
                <a:cubicBezTo>
                  <a:pt x="8103" y="18863"/>
                  <a:pt x="8622" y="18643"/>
                  <a:pt x="9402" y="18643"/>
                </a:cubicBezTo>
                <a:cubicBezTo>
                  <a:pt x="9791" y="18643"/>
                  <a:pt x="10171" y="18683"/>
                  <a:pt x="10560" y="18743"/>
                </a:cubicBezTo>
                <a:cubicBezTo>
                  <a:pt x="11320" y="18853"/>
                  <a:pt x="12039" y="19142"/>
                  <a:pt x="12728" y="19422"/>
                </a:cubicBezTo>
                <a:cubicBezTo>
                  <a:pt x="13607" y="19782"/>
                  <a:pt x="14517" y="20141"/>
                  <a:pt x="15526" y="20161"/>
                </a:cubicBezTo>
                <a:cubicBezTo>
                  <a:pt x="15594" y="20163"/>
                  <a:pt x="15662" y="20164"/>
                  <a:pt x="15730" y="20164"/>
                </a:cubicBezTo>
                <a:cubicBezTo>
                  <a:pt x="17229" y="20164"/>
                  <a:pt x="18708" y="19754"/>
                  <a:pt x="20151" y="19362"/>
                </a:cubicBezTo>
                <a:cubicBezTo>
                  <a:pt x="20491" y="19262"/>
                  <a:pt x="20821" y="19172"/>
                  <a:pt x="21150" y="19092"/>
                </a:cubicBezTo>
                <a:cubicBezTo>
                  <a:pt x="24597" y="18193"/>
                  <a:pt x="27884" y="16755"/>
                  <a:pt x="30881" y="14826"/>
                </a:cubicBezTo>
                <a:cubicBezTo>
                  <a:pt x="31690" y="14297"/>
                  <a:pt x="32429" y="13578"/>
                  <a:pt x="33149" y="12888"/>
                </a:cubicBezTo>
                <a:cubicBezTo>
                  <a:pt x="33868" y="12199"/>
                  <a:pt x="34587" y="11500"/>
                  <a:pt x="35377" y="10990"/>
                </a:cubicBezTo>
                <a:cubicBezTo>
                  <a:pt x="35886" y="10650"/>
                  <a:pt x="36366" y="10261"/>
                  <a:pt x="36815" y="9831"/>
                </a:cubicBezTo>
                <a:cubicBezTo>
                  <a:pt x="37614" y="9112"/>
                  <a:pt x="38304" y="8492"/>
                  <a:pt x="39333" y="8492"/>
                </a:cubicBezTo>
                <a:cubicBezTo>
                  <a:pt x="39722" y="8492"/>
                  <a:pt x="40122" y="8572"/>
                  <a:pt x="40492" y="8722"/>
                </a:cubicBezTo>
                <a:cubicBezTo>
                  <a:pt x="41161" y="8972"/>
                  <a:pt x="41591" y="9382"/>
                  <a:pt x="41750" y="9971"/>
                </a:cubicBezTo>
                <a:cubicBezTo>
                  <a:pt x="42430" y="12449"/>
                  <a:pt x="38434" y="17334"/>
                  <a:pt x="36296" y="19961"/>
                </a:cubicBezTo>
                <a:cubicBezTo>
                  <a:pt x="35766" y="20601"/>
                  <a:pt x="35357" y="21110"/>
                  <a:pt x="35147" y="21410"/>
                </a:cubicBezTo>
                <a:cubicBezTo>
                  <a:pt x="35007" y="21620"/>
                  <a:pt x="34867" y="21800"/>
                  <a:pt x="34727" y="21980"/>
                </a:cubicBezTo>
                <a:cubicBezTo>
                  <a:pt x="34188" y="22689"/>
                  <a:pt x="33718" y="23298"/>
                  <a:pt x="33998" y="24347"/>
                </a:cubicBezTo>
                <a:cubicBezTo>
                  <a:pt x="34298" y="25436"/>
                  <a:pt x="35037" y="26036"/>
                  <a:pt x="35896" y="26735"/>
                </a:cubicBezTo>
                <a:lnTo>
                  <a:pt x="36056" y="26865"/>
                </a:lnTo>
                <a:cubicBezTo>
                  <a:pt x="36905" y="27554"/>
                  <a:pt x="37754" y="28174"/>
                  <a:pt x="38574" y="28763"/>
                </a:cubicBezTo>
                <a:cubicBezTo>
                  <a:pt x="39243" y="29253"/>
                  <a:pt x="39872" y="29712"/>
                  <a:pt x="40502" y="30202"/>
                </a:cubicBezTo>
                <a:cubicBezTo>
                  <a:pt x="40881" y="30511"/>
                  <a:pt x="41071" y="30791"/>
                  <a:pt x="41051" y="31071"/>
                </a:cubicBezTo>
                <a:cubicBezTo>
                  <a:pt x="41031" y="31411"/>
                  <a:pt x="40711" y="31760"/>
                  <a:pt x="40012" y="32190"/>
                </a:cubicBezTo>
                <a:lnTo>
                  <a:pt x="39942" y="32240"/>
                </a:lnTo>
                <a:cubicBezTo>
                  <a:pt x="39283" y="32649"/>
                  <a:pt x="39013" y="32819"/>
                  <a:pt x="39353" y="33638"/>
                </a:cubicBezTo>
                <a:cubicBezTo>
                  <a:pt x="39583" y="34208"/>
                  <a:pt x="40062" y="34747"/>
                  <a:pt x="40492" y="35227"/>
                </a:cubicBezTo>
                <a:cubicBezTo>
                  <a:pt x="40692" y="35437"/>
                  <a:pt x="40871" y="35637"/>
                  <a:pt x="41011" y="35826"/>
                </a:cubicBezTo>
                <a:cubicBezTo>
                  <a:pt x="42180" y="37355"/>
                  <a:pt x="42580" y="38464"/>
                  <a:pt x="41491" y="40312"/>
                </a:cubicBezTo>
                <a:cubicBezTo>
                  <a:pt x="40142" y="42590"/>
                  <a:pt x="37035" y="44328"/>
                  <a:pt x="34268" y="44348"/>
                </a:cubicBezTo>
                <a:lnTo>
                  <a:pt x="34158" y="44348"/>
                </a:lnTo>
                <a:cubicBezTo>
                  <a:pt x="31480" y="44348"/>
                  <a:pt x="28703" y="43579"/>
                  <a:pt x="26725" y="42300"/>
                </a:cubicBezTo>
                <a:cubicBezTo>
                  <a:pt x="26056" y="41841"/>
                  <a:pt x="25416" y="41341"/>
                  <a:pt x="24807" y="40792"/>
                </a:cubicBezTo>
                <a:lnTo>
                  <a:pt x="24367" y="40422"/>
                </a:lnTo>
                <a:lnTo>
                  <a:pt x="24227" y="40422"/>
                </a:lnTo>
                <a:cubicBezTo>
                  <a:pt x="24397" y="40572"/>
                  <a:pt x="24577" y="40722"/>
                  <a:pt x="24747" y="40872"/>
                </a:cubicBezTo>
                <a:cubicBezTo>
                  <a:pt x="25356" y="41411"/>
                  <a:pt x="25996" y="41921"/>
                  <a:pt x="26675" y="42380"/>
                </a:cubicBezTo>
                <a:cubicBezTo>
                  <a:pt x="28663" y="43669"/>
                  <a:pt x="31460" y="44448"/>
                  <a:pt x="34158" y="44448"/>
                </a:cubicBezTo>
                <a:lnTo>
                  <a:pt x="34268" y="44448"/>
                </a:lnTo>
                <a:cubicBezTo>
                  <a:pt x="37115" y="44418"/>
                  <a:pt x="40182" y="42710"/>
                  <a:pt x="41571" y="40372"/>
                </a:cubicBezTo>
                <a:cubicBezTo>
                  <a:pt x="42680" y="38484"/>
                  <a:pt x="42260" y="37295"/>
                  <a:pt x="41091" y="35776"/>
                </a:cubicBezTo>
                <a:cubicBezTo>
                  <a:pt x="40941" y="35587"/>
                  <a:pt x="40761" y="35377"/>
                  <a:pt x="40562" y="35167"/>
                </a:cubicBezTo>
                <a:cubicBezTo>
                  <a:pt x="40142" y="34697"/>
                  <a:pt x="39662" y="34168"/>
                  <a:pt x="39433" y="33608"/>
                </a:cubicBezTo>
                <a:cubicBezTo>
                  <a:pt x="39133" y="32859"/>
                  <a:pt x="39353" y="32719"/>
                  <a:pt x="39992" y="32320"/>
                </a:cubicBezTo>
                <a:lnTo>
                  <a:pt x="40062" y="32270"/>
                </a:lnTo>
                <a:cubicBezTo>
                  <a:pt x="40791" y="31820"/>
                  <a:pt x="41131" y="31451"/>
                  <a:pt x="41151" y="31071"/>
                </a:cubicBezTo>
                <a:cubicBezTo>
                  <a:pt x="41161" y="30761"/>
                  <a:pt x="40971" y="30451"/>
                  <a:pt x="40552" y="30122"/>
                </a:cubicBezTo>
                <a:cubicBezTo>
                  <a:pt x="39932" y="29632"/>
                  <a:pt x="39293" y="29173"/>
                  <a:pt x="38623" y="28683"/>
                </a:cubicBezTo>
                <a:cubicBezTo>
                  <a:pt x="37804" y="28094"/>
                  <a:pt x="36965" y="27474"/>
                  <a:pt x="36116" y="26785"/>
                </a:cubicBezTo>
                <a:lnTo>
                  <a:pt x="35956" y="26655"/>
                </a:lnTo>
                <a:cubicBezTo>
                  <a:pt x="35107" y="25976"/>
                  <a:pt x="34378" y="25386"/>
                  <a:pt x="34088" y="24317"/>
                </a:cubicBezTo>
                <a:cubicBezTo>
                  <a:pt x="33818" y="23318"/>
                  <a:pt x="34278" y="22719"/>
                  <a:pt x="34807" y="22040"/>
                </a:cubicBezTo>
                <a:cubicBezTo>
                  <a:pt x="34937" y="21850"/>
                  <a:pt x="35087" y="21670"/>
                  <a:pt x="35227" y="21460"/>
                </a:cubicBezTo>
                <a:cubicBezTo>
                  <a:pt x="35427" y="21160"/>
                  <a:pt x="35846" y="20661"/>
                  <a:pt x="36366" y="20011"/>
                </a:cubicBezTo>
                <a:cubicBezTo>
                  <a:pt x="38524" y="17374"/>
                  <a:pt x="42530" y="12459"/>
                  <a:pt x="41840" y="9931"/>
                </a:cubicBezTo>
                <a:cubicBezTo>
                  <a:pt x="41671" y="9312"/>
                  <a:pt x="41221" y="8872"/>
                  <a:pt x="40522" y="8612"/>
                </a:cubicBezTo>
                <a:cubicBezTo>
                  <a:pt x="40142" y="8462"/>
                  <a:pt x="39732" y="8383"/>
                  <a:pt x="39333" y="8383"/>
                </a:cubicBezTo>
                <a:cubicBezTo>
                  <a:pt x="38274" y="8383"/>
                  <a:pt x="37565" y="9012"/>
                  <a:pt x="36755" y="9751"/>
                </a:cubicBezTo>
                <a:cubicBezTo>
                  <a:pt x="36306" y="10171"/>
                  <a:pt x="35836" y="10560"/>
                  <a:pt x="35327" y="10900"/>
                </a:cubicBezTo>
                <a:cubicBezTo>
                  <a:pt x="34537" y="11420"/>
                  <a:pt x="33798" y="12129"/>
                  <a:pt x="33079" y="12808"/>
                </a:cubicBezTo>
                <a:cubicBezTo>
                  <a:pt x="32359" y="13498"/>
                  <a:pt x="31620" y="14207"/>
                  <a:pt x="30821" y="14736"/>
                </a:cubicBezTo>
                <a:cubicBezTo>
                  <a:pt x="27834" y="16655"/>
                  <a:pt x="24567" y="18093"/>
                  <a:pt x="21130" y="18982"/>
                </a:cubicBezTo>
                <a:cubicBezTo>
                  <a:pt x="20801" y="19072"/>
                  <a:pt x="20461" y="19162"/>
                  <a:pt x="20131" y="19252"/>
                </a:cubicBezTo>
                <a:cubicBezTo>
                  <a:pt x="18683" y="19658"/>
                  <a:pt x="17180" y="20063"/>
                  <a:pt x="15683" y="20063"/>
                </a:cubicBezTo>
                <a:cubicBezTo>
                  <a:pt x="15631" y="20063"/>
                  <a:pt x="15578" y="20062"/>
                  <a:pt x="15526" y="20061"/>
                </a:cubicBezTo>
                <a:cubicBezTo>
                  <a:pt x="14527" y="20041"/>
                  <a:pt x="13637" y="19682"/>
                  <a:pt x="12768" y="19332"/>
                </a:cubicBezTo>
                <a:cubicBezTo>
                  <a:pt x="12069" y="19042"/>
                  <a:pt x="11340" y="18753"/>
                  <a:pt x="10570" y="18643"/>
                </a:cubicBezTo>
                <a:cubicBezTo>
                  <a:pt x="10181" y="18573"/>
                  <a:pt x="9791" y="18543"/>
                  <a:pt x="9402" y="18533"/>
                </a:cubicBezTo>
                <a:cubicBezTo>
                  <a:pt x="8592" y="18533"/>
                  <a:pt x="8053" y="18773"/>
                  <a:pt x="7713" y="19272"/>
                </a:cubicBezTo>
                <a:cubicBezTo>
                  <a:pt x="7214" y="20021"/>
                  <a:pt x="7064" y="20971"/>
                  <a:pt x="7284" y="22069"/>
                </a:cubicBezTo>
                <a:cubicBezTo>
                  <a:pt x="7483" y="23029"/>
                  <a:pt x="7883" y="23938"/>
                  <a:pt x="8432" y="24747"/>
                </a:cubicBezTo>
                <a:cubicBezTo>
                  <a:pt x="8752" y="25177"/>
                  <a:pt x="9102" y="25566"/>
                  <a:pt x="9491" y="25936"/>
                </a:cubicBezTo>
                <a:cubicBezTo>
                  <a:pt x="10291" y="26745"/>
                  <a:pt x="11190" y="27644"/>
                  <a:pt x="11270" y="28783"/>
                </a:cubicBezTo>
                <a:cubicBezTo>
                  <a:pt x="11200" y="28753"/>
                  <a:pt x="11130" y="28743"/>
                  <a:pt x="11060" y="28743"/>
                </a:cubicBezTo>
                <a:cubicBezTo>
                  <a:pt x="11010" y="28743"/>
                  <a:pt x="10960" y="28753"/>
                  <a:pt x="10920" y="28763"/>
                </a:cubicBezTo>
                <a:cubicBezTo>
                  <a:pt x="10810" y="27584"/>
                  <a:pt x="9871" y="26665"/>
                  <a:pt x="9032" y="25836"/>
                </a:cubicBezTo>
                <a:cubicBezTo>
                  <a:pt x="8642" y="25476"/>
                  <a:pt x="8273" y="25067"/>
                  <a:pt x="7953" y="24637"/>
                </a:cubicBezTo>
                <a:cubicBezTo>
                  <a:pt x="6894" y="23108"/>
                  <a:pt x="6055" y="20711"/>
                  <a:pt x="7164" y="19022"/>
                </a:cubicBezTo>
                <a:cubicBezTo>
                  <a:pt x="7493" y="18513"/>
                  <a:pt x="8033" y="18273"/>
                  <a:pt x="8852" y="18273"/>
                </a:cubicBezTo>
                <a:cubicBezTo>
                  <a:pt x="9232" y="18273"/>
                  <a:pt x="9621" y="18313"/>
                  <a:pt x="10001" y="18373"/>
                </a:cubicBezTo>
                <a:cubicBezTo>
                  <a:pt x="10790" y="18493"/>
                  <a:pt x="11539" y="18793"/>
                  <a:pt x="12259" y="19092"/>
                </a:cubicBezTo>
                <a:cubicBezTo>
                  <a:pt x="13158" y="19462"/>
                  <a:pt x="14097" y="19842"/>
                  <a:pt x="15136" y="19872"/>
                </a:cubicBezTo>
                <a:cubicBezTo>
                  <a:pt x="15206" y="19873"/>
                  <a:pt x="15277" y="19874"/>
                  <a:pt x="15347" y="19874"/>
                </a:cubicBezTo>
                <a:cubicBezTo>
                  <a:pt x="16893" y="19874"/>
                  <a:pt x="18420" y="19464"/>
                  <a:pt x="19891" y="19062"/>
                </a:cubicBezTo>
                <a:cubicBezTo>
                  <a:pt x="20231" y="18972"/>
                  <a:pt x="20571" y="18883"/>
                  <a:pt x="20910" y="18793"/>
                </a:cubicBezTo>
                <a:cubicBezTo>
                  <a:pt x="24497" y="17873"/>
                  <a:pt x="27924" y="16385"/>
                  <a:pt x="31041" y="14377"/>
                </a:cubicBezTo>
                <a:cubicBezTo>
                  <a:pt x="31900" y="13817"/>
                  <a:pt x="32679" y="13058"/>
                  <a:pt x="33438" y="12329"/>
                </a:cubicBezTo>
                <a:cubicBezTo>
                  <a:pt x="34158" y="11649"/>
                  <a:pt x="34887" y="10940"/>
                  <a:pt x="35676" y="10411"/>
                </a:cubicBezTo>
                <a:cubicBezTo>
                  <a:pt x="36196" y="10051"/>
                  <a:pt x="36695" y="9641"/>
                  <a:pt x="37155" y="9202"/>
                </a:cubicBezTo>
                <a:cubicBezTo>
                  <a:pt x="38034" y="8373"/>
                  <a:pt x="38803" y="7663"/>
                  <a:pt x="39942" y="7663"/>
                </a:cubicBezTo>
                <a:cubicBezTo>
                  <a:pt x="40342" y="7663"/>
                  <a:pt x="40731" y="7743"/>
                  <a:pt x="41101" y="7883"/>
                </a:cubicBezTo>
                <a:cubicBezTo>
                  <a:pt x="41810" y="8133"/>
                  <a:pt x="42260" y="8572"/>
                  <a:pt x="42430" y="9192"/>
                </a:cubicBezTo>
                <a:cubicBezTo>
                  <a:pt x="43149" y="11799"/>
                  <a:pt x="38943" y="16934"/>
                  <a:pt x="36685" y="19692"/>
                </a:cubicBezTo>
                <a:cubicBezTo>
                  <a:pt x="36156" y="20341"/>
                  <a:pt x="35736" y="20861"/>
                  <a:pt x="35526" y="21160"/>
                </a:cubicBezTo>
                <a:cubicBezTo>
                  <a:pt x="35377" y="21370"/>
                  <a:pt x="35227" y="21570"/>
                  <a:pt x="35077" y="21760"/>
                </a:cubicBezTo>
                <a:cubicBezTo>
                  <a:pt x="34507" y="22489"/>
                  <a:pt x="34018" y="23118"/>
                  <a:pt x="34298" y="24207"/>
                </a:cubicBezTo>
                <a:cubicBezTo>
                  <a:pt x="34597" y="25346"/>
                  <a:pt x="35367" y="25966"/>
                  <a:pt x="36246" y="26675"/>
                </a:cubicBezTo>
                <a:lnTo>
                  <a:pt x="36396" y="26805"/>
                </a:lnTo>
                <a:cubicBezTo>
                  <a:pt x="37295" y="27524"/>
                  <a:pt x="38204" y="28184"/>
                  <a:pt x="39083" y="28813"/>
                </a:cubicBezTo>
                <a:cubicBezTo>
                  <a:pt x="39762" y="29313"/>
                  <a:pt x="40412" y="29762"/>
                  <a:pt x="41051" y="30262"/>
                </a:cubicBezTo>
                <a:cubicBezTo>
                  <a:pt x="41461" y="30581"/>
                  <a:pt x="41661" y="30881"/>
                  <a:pt x="41641" y="31171"/>
                </a:cubicBezTo>
                <a:cubicBezTo>
                  <a:pt x="41621" y="31530"/>
                  <a:pt x="41291" y="31890"/>
                  <a:pt x="40552" y="32340"/>
                </a:cubicBezTo>
                <a:lnTo>
                  <a:pt x="40462" y="32400"/>
                </a:lnTo>
                <a:cubicBezTo>
                  <a:pt x="39802" y="32799"/>
                  <a:pt x="39503" y="32979"/>
                  <a:pt x="39832" y="33828"/>
                </a:cubicBezTo>
                <a:cubicBezTo>
                  <a:pt x="40072" y="34428"/>
                  <a:pt x="40592" y="34997"/>
                  <a:pt x="41061" y="35497"/>
                </a:cubicBezTo>
                <a:cubicBezTo>
                  <a:pt x="41241" y="35696"/>
                  <a:pt x="41421" y="35886"/>
                  <a:pt x="41561" y="36066"/>
                </a:cubicBezTo>
                <a:cubicBezTo>
                  <a:pt x="42789" y="37595"/>
                  <a:pt x="43249" y="38794"/>
                  <a:pt x="42150" y="40712"/>
                </a:cubicBezTo>
                <a:cubicBezTo>
                  <a:pt x="40771" y="43099"/>
                  <a:pt x="37565" y="44918"/>
                  <a:pt x="34677" y="44958"/>
                </a:cubicBezTo>
                <a:lnTo>
                  <a:pt x="34487" y="44958"/>
                </a:lnTo>
                <a:cubicBezTo>
                  <a:pt x="31730" y="44958"/>
                  <a:pt x="28863" y="44168"/>
                  <a:pt x="26825" y="42850"/>
                </a:cubicBezTo>
                <a:cubicBezTo>
                  <a:pt x="26115" y="42360"/>
                  <a:pt x="25436" y="41831"/>
                  <a:pt x="24797" y="41251"/>
                </a:cubicBezTo>
                <a:cubicBezTo>
                  <a:pt x="24477" y="40971"/>
                  <a:pt x="24137" y="40692"/>
                  <a:pt x="23798" y="40412"/>
                </a:cubicBezTo>
                <a:cubicBezTo>
                  <a:pt x="23738" y="40412"/>
                  <a:pt x="23688" y="40412"/>
                  <a:pt x="23628" y="40402"/>
                </a:cubicBezTo>
                <a:lnTo>
                  <a:pt x="23628" y="40402"/>
                </a:lnTo>
                <a:cubicBezTo>
                  <a:pt x="24008" y="40702"/>
                  <a:pt x="24377" y="41021"/>
                  <a:pt x="24737" y="41331"/>
                </a:cubicBezTo>
                <a:cubicBezTo>
                  <a:pt x="25376" y="41911"/>
                  <a:pt x="26056" y="42440"/>
                  <a:pt x="26775" y="42930"/>
                </a:cubicBezTo>
                <a:cubicBezTo>
                  <a:pt x="28823" y="44258"/>
                  <a:pt x="31710" y="45058"/>
                  <a:pt x="34487" y="45058"/>
                </a:cubicBezTo>
                <a:lnTo>
                  <a:pt x="34677" y="45058"/>
                </a:lnTo>
                <a:cubicBezTo>
                  <a:pt x="37594" y="45018"/>
                  <a:pt x="40841" y="43169"/>
                  <a:pt x="42230" y="40752"/>
                </a:cubicBezTo>
                <a:cubicBezTo>
                  <a:pt x="43369" y="38784"/>
                  <a:pt x="42899" y="37565"/>
                  <a:pt x="41641" y="36006"/>
                </a:cubicBezTo>
                <a:cubicBezTo>
                  <a:pt x="41491" y="35816"/>
                  <a:pt x="41321" y="35627"/>
                  <a:pt x="41131" y="35427"/>
                </a:cubicBezTo>
                <a:cubicBezTo>
                  <a:pt x="40672" y="34927"/>
                  <a:pt x="40152" y="34368"/>
                  <a:pt x="39922" y="33788"/>
                </a:cubicBezTo>
                <a:cubicBezTo>
                  <a:pt x="39613" y="33019"/>
                  <a:pt x="39842" y="32879"/>
                  <a:pt x="40502" y="32470"/>
                </a:cubicBezTo>
                <a:lnTo>
                  <a:pt x="40602" y="32420"/>
                </a:lnTo>
                <a:cubicBezTo>
                  <a:pt x="41361" y="31950"/>
                  <a:pt x="41711" y="31560"/>
                  <a:pt x="41741" y="31171"/>
                </a:cubicBezTo>
                <a:cubicBezTo>
                  <a:pt x="41750" y="30841"/>
                  <a:pt x="41551" y="30521"/>
                  <a:pt x="41111" y="30182"/>
                </a:cubicBezTo>
                <a:cubicBezTo>
                  <a:pt x="40472" y="29682"/>
                  <a:pt x="39822" y="29213"/>
                  <a:pt x="39133" y="28723"/>
                </a:cubicBezTo>
                <a:cubicBezTo>
                  <a:pt x="38264" y="28094"/>
                  <a:pt x="37355" y="27444"/>
                  <a:pt x="36456" y="26715"/>
                </a:cubicBezTo>
                <a:lnTo>
                  <a:pt x="36306" y="26585"/>
                </a:lnTo>
                <a:cubicBezTo>
                  <a:pt x="35437" y="25876"/>
                  <a:pt x="34687" y="25266"/>
                  <a:pt x="34388" y="24167"/>
                </a:cubicBezTo>
                <a:cubicBezTo>
                  <a:pt x="34118" y="23118"/>
                  <a:pt x="34597" y="22509"/>
                  <a:pt x="35157" y="21800"/>
                </a:cubicBezTo>
                <a:cubicBezTo>
                  <a:pt x="35307" y="21610"/>
                  <a:pt x="35457" y="21410"/>
                  <a:pt x="35606" y="21200"/>
                </a:cubicBezTo>
                <a:cubicBezTo>
                  <a:pt x="35806" y="20901"/>
                  <a:pt x="36226" y="20391"/>
                  <a:pt x="36755" y="19742"/>
                </a:cubicBezTo>
                <a:cubicBezTo>
                  <a:pt x="39033" y="16964"/>
                  <a:pt x="43249" y="11799"/>
                  <a:pt x="42520" y="9152"/>
                </a:cubicBezTo>
                <a:cubicBezTo>
                  <a:pt x="42340" y="8502"/>
                  <a:pt x="41880" y="8043"/>
                  <a:pt x="41131" y="7773"/>
                </a:cubicBezTo>
                <a:cubicBezTo>
                  <a:pt x="40751" y="7633"/>
                  <a:pt x="40342" y="7553"/>
                  <a:pt x="39942" y="7543"/>
                </a:cubicBezTo>
                <a:cubicBezTo>
                  <a:pt x="38763" y="7543"/>
                  <a:pt x="37944" y="8313"/>
                  <a:pt x="37085" y="9112"/>
                </a:cubicBezTo>
                <a:cubicBezTo>
                  <a:pt x="36635" y="9561"/>
                  <a:pt x="36136" y="9971"/>
                  <a:pt x="35616" y="10341"/>
                </a:cubicBezTo>
                <a:cubicBezTo>
                  <a:pt x="34827" y="10870"/>
                  <a:pt x="34088" y="11579"/>
                  <a:pt x="33369" y="12269"/>
                </a:cubicBezTo>
                <a:cubicBezTo>
                  <a:pt x="32609" y="12998"/>
                  <a:pt x="31830" y="13747"/>
                  <a:pt x="30981" y="14307"/>
                </a:cubicBezTo>
                <a:cubicBezTo>
                  <a:pt x="27874" y="16305"/>
                  <a:pt x="24467" y="17794"/>
                  <a:pt x="20881" y="18713"/>
                </a:cubicBezTo>
                <a:cubicBezTo>
                  <a:pt x="20541" y="18803"/>
                  <a:pt x="20211" y="18893"/>
                  <a:pt x="19871" y="18982"/>
                </a:cubicBezTo>
                <a:cubicBezTo>
                  <a:pt x="18404" y="19371"/>
                  <a:pt x="16901" y="19786"/>
                  <a:pt x="15388" y="19786"/>
                </a:cubicBezTo>
                <a:cubicBezTo>
                  <a:pt x="15304" y="19786"/>
                  <a:pt x="15220" y="19784"/>
                  <a:pt x="15136" y="19782"/>
                </a:cubicBezTo>
                <a:cubicBezTo>
                  <a:pt x="14107" y="19762"/>
                  <a:pt x="13188" y="19382"/>
                  <a:pt x="12289" y="19012"/>
                </a:cubicBezTo>
                <a:cubicBezTo>
                  <a:pt x="11559" y="18713"/>
                  <a:pt x="10810" y="18413"/>
                  <a:pt x="10011" y="18293"/>
                </a:cubicBezTo>
                <a:cubicBezTo>
                  <a:pt x="9621" y="18223"/>
                  <a:pt x="9242" y="18193"/>
                  <a:pt x="8852" y="18183"/>
                </a:cubicBezTo>
                <a:cubicBezTo>
                  <a:pt x="7993" y="18183"/>
                  <a:pt x="7423" y="18433"/>
                  <a:pt x="7074" y="18972"/>
                </a:cubicBezTo>
                <a:cubicBezTo>
                  <a:pt x="5955" y="20701"/>
                  <a:pt x="6794" y="23138"/>
                  <a:pt x="7863" y="24697"/>
                </a:cubicBezTo>
                <a:cubicBezTo>
                  <a:pt x="8193" y="25127"/>
                  <a:pt x="8562" y="25536"/>
                  <a:pt x="8962" y="25906"/>
                </a:cubicBezTo>
                <a:cubicBezTo>
                  <a:pt x="9791" y="26725"/>
                  <a:pt x="10730" y="27654"/>
                  <a:pt x="10820" y="28813"/>
                </a:cubicBezTo>
                <a:cubicBezTo>
                  <a:pt x="10800" y="28823"/>
                  <a:pt x="10790" y="28833"/>
                  <a:pt x="10770" y="28843"/>
                </a:cubicBezTo>
                <a:cubicBezTo>
                  <a:pt x="10680" y="28803"/>
                  <a:pt x="10570" y="28773"/>
                  <a:pt x="10470" y="28773"/>
                </a:cubicBezTo>
                <a:cubicBezTo>
                  <a:pt x="10341" y="27584"/>
                  <a:pt x="9372" y="26645"/>
                  <a:pt x="8512" y="25816"/>
                </a:cubicBezTo>
                <a:cubicBezTo>
                  <a:pt x="8103" y="25436"/>
                  <a:pt x="7723" y="25027"/>
                  <a:pt x="7383" y="24587"/>
                </a:cubicBezTo>
                <a:cubicBezTo>
                  <a:pt x="6275" y="22999"/>
                  <a:pt x="5385" y="20521"/>
                  <a:pt x="6524" y="18723"/>
                </a:cubicBezTo>
                <a:cubicBezTo>
                  <a:pt x="6874" y="18183"/>
                  <a:pt x="7433" y="17933"/>
                  <a:pt x="8293" y="17933"/>
                </a:cubicBezTo>
                <a:cubicBezTo>
                  <a:pt x="8682" y="17933"/>
                  <a:pt x="9062" y="17973"/>
                  <a:pt x="9441" y="18033"/>
                </a:cubicBezTo>
                <a:cubicBezTo>
                  <a:pt x="10261" y="18163"/>
                  <a:pt x="11030" y="18483"/>
                  <a:pt x="11779" y="18783"/>
                </a:cubicBezTo>
                <a:cubicBezTo>
                  <a:pt x="12708" y="19172"/>
                  <a:pt x="13667" y="19572"/>
                  <a:pt x="14746" y="19602"/>
                </a:cubicBezTo>
                <a:cubicBezTo>
                  <a:pt x="14835" y="19605"/>
                  <a:pt x="14924" y="19606"/>
                  <a:pt x="15012" y="19606"/>
                </a:cubicBezTo>
                <a:cubicBezTo>
                  <a:pt x="16580" y="19606"/>
                  <a:pt x="18128" y="19199"/>
                  <a:pt x="19632" y="18793"/>
                </a:cubicBezTo>
                <a:cubicBezTo>
                  <a:pt x="19981" y="18703"/>
                  <a:pt x="20321" y="18613"/>
                  <a:pt x="20661" y="18533"/>
                </a:cubicBezTo>
                <a:cubicBezTo>
                  <a:pt x="24397" y="17594"/>
                  <a:pt x="27954" y="16045"/>
                  <a:pt x="31201" y="13957"/>
                </a:cubicBezTo>
                <a:cubicBezTo>
                  <a:pt x="32110" y="13368"/>
                  <a:pt x="32949" y="12569"/>
                  <a:pt x="33738" y="11789"/>
                </a:cubicBezTo>
                <a:cubicBezTo>
                  <a:pt x="34457" y="11110"/>
                  <a:pt x="35197" y="10401"/>
                  <a:pt x="35976" y="9851"/>
                </a:cubicBezTo>
                <a:cubicBezTo>
                  <a:pt x="36506" y="9462"/>
                  <a:pt x="37015" y="9022"/>
                  <a:pt x="37485" y="8542"/>
                </a:cubicBezTo>
                <a:cubicBezTo>
                  <a:pt x="38414" y="7653"/>
                  <a:pt x="39293" y="6804"/>
                  <a:pt x="40542" y="6804"/>
                </a:cubicBezTo>
                <a:cubicBezTo>
                  <a:pt x="40941" y="6814"/>
                  <a:pt x="41341" y="6884"/>
                  <a:pt x="41721" y="7024"/>
                </a:cubicBezTo>
                <a:cubicBezTo>
                  <a:pt x="42470" y="7284"/>
                  <a:pt x="42929" y="7743"/>
                  <a:pt x="43109" y="8383"/>
                </a:cubicBezTo>
                <a:cubicBezTo>
                  <a:pt x="43868" y="11110"/>
                  <a:pt x="39443" y="16495"/>
                  <a:pt x="37075" y="19392"/>
                </a:cubicBezTo>
                <a:cubicBezTo>
                  <a:pt x="36535" y="20051"/>
                  <a:pt x="36116" y="20561"/>
                  <a:pt x="35896" y="20871"/>
                </a:cubicBezTo>
                <a:cubicBezTo>
                  <a:pt x="35746" y="21090"/>
                  <a:pt x="35586" y="21290"/>
                  <a:pt x="35427" y="21490"/>
                </a:cubicBezTo>
                <a:cubicBezTo>
                  <a:pt x="34827" y="22239"/>
                  <a:pt x="34308" y="22899"/>
                  <a:pt x="34597" y="24028"/>
                </a:cubicBezTo>
                <a:cubicBezTo>
                  <a:pt x="34897" y="25206"/>
                  <a:pt x="35686" y="25846"/>
                  <a:pt x="36595" y="26585"/>
                </a:cubicBezTo>
                <a:lnTo>
                  <a:pt x="36725" y="26695"/>
                </a:lnTo>
                <a:cubicBezTo>
                  <a:pt x="37694" y="27484"/>
                  <a:pt x="38673" y="28174"/>
                  <a:pt x="39613" y="28853"/>
                </a:cubicBezTo>
                <a:cubicBezTo>
                  <a:pt x="40302" y="29343"/>
                  <a:pt x="40961" y="29802"/>
                  <a:pt x="41601" y="30302"/>
                </a:cubicBezTo>
                <a:cubicBezTo>
                  <a:pt x="42040" y="30631"/>
                  <a:pt x="42250" y="30941"/>
                  <a:pt x="42230" y="31251"/>
                </a:cubicBezTo>
                <a:cubicBezTo>
                  <a:pt x="42210" y="31620"/>
                  <a:pt x="41850" y="32000"/>
                  <a:pt x="41091" y="32450"/>
                </a:cubicBezTo>
                <a:lnTo>
                  <a:pt x="40971" y="32529"/>
                </a:lnTo>
                <a:cubicBezTo>
                  <a:pt x="40292" y="32929"/>
                  <a:pt x="39982" y="33119"/>
                  <a:pt x="40322" y="33988"/>
                </a:cubicBezTo>
                <a:cubicBezTo>
                  <a:pt x="40572" y="34617"/>
                  <a:pt x="41131" y="35207"/>
                  <a:pt x="41621" y="35736"/>
                </a:cubicBezTo>
                <a:cubicBezTo>
                  <a:pt x="41800" y="35926"/>
                  <a:pt x="41970" y="36116"/>
                  <a:pt x="42120" y="36276"/>
                </a:cubicBezTo>
                <a:cubicBezTo>
                  <a:pt x="43439" y="37844"/>
                  <a:pt x="43938" y="39073"/>
                  <a:pt x="42809" y="41081"/>
                </a:cubicBezTo>
                <a:cubicBezTo>
                  <a:pt x="41411" y="43569"/>
                  <a:pt x="38094" y="45487"/>
                  <a:pt x="35097" y="45547"/>
                </a:cubicBezTo>
                <a:lnTo>
                  <a:pt x="34837" y="45547"/>
                </a:lnTo>
                <a:cubicBezTo>
                  <a:pt x="31990" y="45547"/>
                  <a:pt x="29033" y="44738"/>
                  <a:pt x="26935" y="43379"/>
                </a:cubicBezTo>
                <a:cubicBezTo>
                  <a:pt x="26185" y="42860"/>
                  <a:pt x="25466" y="42300"/>
                  <a:pt x="24787" y="41691"/>
                </a:cubicBezTo>
                <a:cubicBezTo>
                  <a:pt x="24257" y="41231"/>
                  <a:pt x="23708" y="40762"/>
                  <a:pt x="23148" y="40352"/>
                </a:cubicBezTo>
                <a:cubicBezTo>
                  <a:pt x="23078" y="40342"/>
                  <a:pt x="23008" y="40332"/>
                  <a:pt x="22929" y="40322"/>
                </a:cubicBezTo>
                <a:lnTo>
                  <a:pt x="22929" y="40322"/>
                </a:lnTo>
                <a:cubicBezTo>
                  <a:pt x="23558" y="40752"/>
                  <a:pt x="24147" y="41271"/>
                  <a:pt x="24727" y="41761"/>
                </a:cubicBezTo>
                <a:cubicBezTo>
                  <a:pt x="25406" y="42380"/>
                  <a:pt x="26125" y="42940"/>
                  <a:pt x="26885" y="43459"/>
                </a:cubicBezTo>
                <a:cubicBezTo>
                  <a:pt x="28993" y="44828"/>
                  <a:pt x="31970" y="45647"/>
                  <a:pt x="34837" y="45647"/>
                </a:cubicBezTo>
                <a:lnTo>
                  <a:pt x="35097" y="45647"/>
                </a:lnTo>
                <a:cubicBezTo>
                  <a:pt x="38134" y="45587"/>
                  <a:pt x="41491" y="43649"/>
                  <a:pt x="42899" y="41131"/>
                </a:cubicBezTo>
                <a:cubicBezTo>
                  <a:pt x="44058" y="39073"/>
                  <a:pt x="43549" y="37814"/>
                  <a:pt x="42200" y="36216"/>
                </a:cubicBezTo>
                <a:cubicBezTo>
                  <a:pt x="42050" y="36046"/>
                  <a:pt x="41880" y="35856"/>
                  <a:pt x="41701" y="35666"/>
                </a:cubicBezTo>
                <a:cubicBezTo>
                  <a:pt x="41211" y="35157"/>
                  <a:pt x="40662" y="34568"/>
                  <a:pt x="40422" y="33958"/>
                </a:cubicBezTo>
                <a:cubicBezTo>
                  <a:pt x="40112" y="33159"/>
                  <a:pt x="40342" y="33019"/>
                  <a:pt x="41021" y="32619"/>
                </a:cubicBezTo>
                <a:lnTo>
                  <a:pt x="41151" y="32539"/>
                </a:lnTo>
                <a:cubicBezTo>
                  <a:pt x="41950" y="32070"/>
                  <a:pt x="42310" y="31670"/>
                  <a:pt x="42330" y="31251"/>
                </a:cubicBezTo>
                <a:cubicBezTo>
                  <a:pt x="42350" y="30921"/>
                  <a:pt x="42130" y="30581"/>
                  <a:pt x="41671" y="30222"/>
                </a:cubicBezTo>
                <a:cubicBezTo>
                  <a:pt x="41021" y="29722"/>
                  <a:pt x="40372" y="29263"/>
                  <a:pt x="39672" y="28773"/>
                </a:cubicBezTo>
                <a:cubicBezTo>
                  <a:pt x="38733" y="28104"/>
                  <a:pt x="37754" y="27404"/>
                  <a:pt x="36795" y="26625"/>
                </a:cubicBezTo>
                <a:lnTo>
                  <a:pt x="36665" y="26515"/>
                </a:lnTo>
                <a:cubicBezTo>
                  <a:pt x="35766" y="25786"/>
                  <a:pt x="34987" y="25157"/>
                  <a:pt x="34697" y="24008"/>
                </a:cubicBezTo>
                <a:cubicBezTo>
                  <a:pt x="34418" y="22929"/>
                  <a:pt x="34927" y="22289"/>
                  <a:pt x="35506" y="21560"/>
                </a:cubicBezTo>
                <a:cubicBezTo>
                  <a:pt x="35666" y="21360"/>
                  <a:pt x="35826" y="21160"/>
                  <a:pt x="35986" y="20931"/>
                </a:cubicBezTo>
                <a:cubicBezTo>
                  <a:pt x="36196" y="20631"/>
                  <a:pt x="36615" y="20121"/>
                  <a:pt x="37145" y="19472"/>
                </a:cubicBezTo>
                <a:cubicBezTo>
                  <a:pt x="39533" y="16565"/>
                  <a:pt x="43978" y="11150"/>
                  <a:pt x="43209" y="8363"/>
                </a:cubicBezTo>
                <a:cubicBezTo>
                  <a:pt x="43019" y="7693"/>
                  <a:pt x="42530" y="7214"/>
                  <a:pt x="41750" y="6934"/>
                </a:cubicBezTo>
                <a:cubicBezTo>
                  <a:pt x="41361" y="6794"/>
                  <a:pt x="40961" y="6714"/>
                  <a:pt x="40542" y="6714"/>
                </a:cubicBezTo>
                <a:cubicBezTo>
                  <a:pt x="39253" y="6714"/>
                  <a:pt x="38364" y="7573"/>
                  <a:pt x="37415" y="8482"/>
                </a:cubicBezTo>
                <a:cubicBezTo>
                  <a:pt x="36955" y="8952"/>
                  <a:pt x="36446" y="9392"/>
                  <a:pt x="35916" y="9781"/>
                </a:cubicBezTo>
                <a:cubicBezTo>
                  <a:pt x="35127" y="10331"/>
                  <a:pt x="34388" y="11040"/>
                  <a:pt x="33668" y="11729"/>
                </a:cubicBezTo>
                <a:cubicBezTo>
                  <a:pt x="32869" y="12499"/>
                  <a:pt x="32050" y="13298"/>
                  <a:pt x="31141" y="13877"/>
                </a:cubicBezTo>
                <a:cubicBezTo>
                  <a:pt x="27904" y="15965"/>
                  <a:pt x="24357" y="17504"/>
                  <a:pt x="20631" y="18443"/>
                </a:cubicBezTo>
                <a:cubicBezTo>
                  <a:pt x="20291" y="18523"/>
                  <a:pt x="19951" y="18623"/>
                  <a:pt x="19602" y="18713"/>
                </a:cubicBezTo>
                <a:cubicBezTo>
                  <a:pt x="18108" y="19110"/>
                  <a:pt x="16560" y="19516"/>
                  <a:pt x="15010" y="19516"/>
                </a:cubicBezTo>
                <a:cubicBezTo>
                  <a:pt x="14922" y="19516"/>
                  <a:pt x="14834" y="19515"/>
                  <a:pt x="14746" y="19512"/>
                </a:cubicBezTo>
                <a:cubicBezTo>
                  <a:pt x="13687" y="19482"/>
                  <a:pt x="12728" y="19082"/>
                  <a:pt x="11809" y="18703"/>
                </a:cubicBezTo>
                <a:cubicBezTo>
                  <a:pt x="11783" y="18691"/>
                  <a:pt x="11756" y="18680"/>
                  <a:pt x="11729" y="18669"/>
                </a:cubicBezTo>
                <a:lnTo>
                  <a:pt x="11729" y="18669"/>
                </a:lnTo>
                <a:cubicBezTo>
                  <a:pt x="12555" y="19011"/>
                  <a:pt x="13416" y="19317"/>
                  <a:pt x="14357" y="19342"/>
                </a:cubicBezTo>
                <a:cubicBezTo>
                  <a:pt x="14462" y="19346"/>
                  <a:pt x="14567" y="19348"/>
                  <a:pt x="14672" y="19348"/>
                </a:cubicBezTo>
                <a:cubicBezTo>
                  <a:pt x="16264" y="19348"/>
                  <a:pt x="17844" y="18936"/>
                  <a:pt x="19372" y="18533"/>
                </a:cubicBezTo>
                <a:cubicBezTo>
                  <a:pt x="19722" y="18443"/>
                  <a:pt x="20071" y="18353"/>
                  <a:pt x="20411" y="18273"/>
                </a:cubicBezTo>
                <a:cubicBezTo>
                  <a:pt x="24297" y="17304"/>
                  <a:pt x="27994" y="15706"/>
                  <a:pt x="31350" y="13538"/>
                </a:cubicBezTo>
                <a:cubicBezTo>
                  <a:pt x="32320" y="12918"/>
                  <a:pt x="33199" y="12069"/>
                  <a:pt x="34048" y="11260"/>
                </a:cubicBezTo>
                <a:cubicBezTo>
                  <a:pt x="34757" y="10570"/>
                  <a:pt x="35496" y="9861"/>
                  <a:pt x="36266" y="9302"/>
                </a:cubicBezTo>
                <a:cubicBezTo>
                  <a:pt x="36815" y="8882"/>
                  <a:pt x="37335" y="8423"/>
                  <a:pt x="37814" y="7933"/>
                </a:cubicBezTo>
                <a:cubicBezTo>
                  <a:pt x="38823" y="6934"/>
                  <a:pt x="39782" y="5985"/>
                  <a:pt x="41151" y="5985"/>
                </a:cubicBezTo>
                <a:cubicBezTo>
                  <a:pt x="41551" y="5985"/>
                  <a:pt x="41950" y="6055"/>
                  <a:pt x="42330" y="6195"/>
                </a:cubicBezTo>
                <a:cubicBezTo>
                  <a:pt x="43109" y="6464"/>
                  <a:pt x="43599" y="6944"/>
                  <a:pt x="43789" y="7613"/>
                </a:cubicBezTo>
                <a:cubicBezTo>
                  <a:pt x="44588" y="10471"/>
                  <a:pt x="39772" y="16325"/>
                  <a:pt x="37455" y="19132"/>
                </a:cubicBezTo>
                <a:cubicBezTo>
                  <a:pt x="36915" y="19792"/>
                  <a:pt x="36496" y="20301"/>
                  <a:pt x="36276" y="20611"/>
                </a:cubicBezTo>
                <a:cubicBezTo>
                  <a:pt x="36106" y="20841"/>
                  <a:pt x="35936" y="21050"/>
                  <a:pt x="35776" y="21260"/>
                </a:cubicBezTo>
                <a:cubicBezTo>
                  <a:pt x="35147" y="22030"/>
                  <a:pt x="34607" y="22709"/>
                  <a:pt x="34897" y="23868"/>
                </a:cubicBezTo>
                <a:cubicBezTo>
                  <a:pt x="35197" y="25097"/>
                  <a:pt x="36006" y="25756"/>
                  <a:pt x="36945" y="26525"/>
                </a:cubicBezTo>
                <a:lnTo>
                  <a:pt x="37075" y="26625"/>
                </a:lnTo>
                <a:cubicBezTo>
                  <a:pt x="38094" y="27454"/>
                  <a:pt x="39143" y="28194"/>
                  <a:pt x="40152" y="28913"/>
                </a:cubicBezTo>
                <a:cubicBezTo>
                  <a:pt x="40821" y="29382"/>
                  <a:pt x="41511" y="29862"/>
                  <a:pt x="42160" y="30362"/>
                </a:cubicBezTo>
                <a:cubicBezTo>
                  <a:pt x="42630" y="30701"/>
                  <a:pt x="42839" y="31031"/>
                  <a:pt x="42819" y="31351"/>
                </a:cubicBezTo>
                <a:cubicBezTo>
                  <a:pt x="42799" y="31730"/>
                  <a:pt x="42430" y="32130"/>
                  <a:pt x="41641" y="32599"/>
                </a:cubicBezTo>
                <a:lnTo>
                  <a:pt x="41491" y="32679"/>
                </a:lnTo>
                <a:cubicBezTo>
                  <a:pt x="40791" y="33089"/>
                  <a:pt x="40472" y="33279"/>
                  <a:pt x="40821" y="34178"/>
                </a:cubicBezTo>
                <a:cubicBezTo>
                  <a:pt x="41071" y="34837"/>
                  <a:pt x="41671" y="35457"/>
                  <a:pt x="42190" y="36006"/>
                </a:cubicBezTo>
                <a:cubicBezTo>
                  <a:pt x="42370" y="36186"/>
                  <a:pt x="42540" y="36356"/>
                  <a:pt x="42680" y="36516"/>
                </a:cubicBezTo>
                <a:cubicBezTo>
                  <a:pt x="44078" y="38124"/>
                  <a:pt x="44628" y="39383"/>
                  <a:pt x="43479" y="41471"/>
                </a:cubicBezTo>
                <a:cubicBezTo>
                  <a:pt x="42050" y="44068"/>
                  <a:pt x="38633" y="46087"/>
                  <a:pt x="35516" y="46156"/>
                </a:cubicBezTo>
                <a:lnTo>
                  <a:pt x="35177" y="46156"/>
                </a:lnTo>
                <a:cubicBezTo>
                  <a:pt x="32240" y="46156"/>
                  <a:pt x="29203" y="45317"/>
                  <a:pt x="27045" y="43919"/>
                </a:cubicBezTo>
                <a:cubicBezTo>
                  <a:pt x="26245" y="43399"/>
                  <a:pt x="25496" y="42760"/>
                  <a:pt x="24777" y="42140"/>
                </a:cubicBezTo>
                <a:cubicBezTo>
                  <a:pt x="24167" y="41621"/>
                  <a:pt x="23548" y="41081"/>
                  <a:pt x="22889" y="40622"/>
                </a:cubicBezTo>
                <a:cubicBezTo>
                  <a:pt x="22669" y="40472"/>
                  <a:pt x="22449" y="40332"/>
                  <a:pt x="22209" y="40212"/>
                </a:cubicBezTo>
                <a:cubicBezTo>
                  <a:pt x="22069" y="40182"/>
                  <a:pt x="21929" y="40152"/>
                  <a:pt x="21790" y="40112"/>
                </a:cubicBezTo>
                <a:lnTo>
                  <a:pt x="21790" y="40112"/>
                </a:lnTo>
                <a:cubicBezTo>
                  <a:pt x="22159" y="40282"/>
                  <a:pt x="22499" y="40482"/>
                  <a:pt x="22839" y="40712"/>
                </a:cubicBezTo>
                <a:cubicBezTo>
                  <a:pt x="23478" y="41161"/>
                  <a:pt x="24107" y="41701"/>
                  <a:pt x="24707" y="42220"/>
                </a:cubicBezTo>
                <a:cubicBezTo>
                  <a:pt x="25436" y="42840"/>
                  <a:pt x="26185" y="43489"/>
                  <a:pt x="26985" y="44009"/>
                </a:cubicBezTo>
                <a:cubicBezTo>
                  <a:pt x="29163" y="45417"/>
                  <a:pt x="32220" y="46256"/>
                  <a:pt x="35177" y="46256"/>
                </a:cubicBezTo>
                <a:lnTo>
                  <a:pt x="35516" y="46256"/>
                </a:lnTo>
                <a:cubicBezTo>
                  <a:pt x="38663" y="46186"/>
                  <a:pt x="42130" y="44148"/>
                  <a:pt x="43569" y="41521"/>
                </a:cubicBezTo>
                <a:cubicBezTo>
                  <a:pt x="44748" y="39383"/>
                  <a:pt x="44198" y="38084"/>
                  <a:pt x="42750" y="36446"/>
                </a:cubicBezTo>
                <a:cubicBezTo>
                  <a:pt x="42610" y="36286"/>
                  <a:pt x="42440" y="36116"/>
                  <a:pt x="42270" y="35926"/>
                </a:cubicBezTo>
                <a:cubicBezTo>
                  <a:pt x="41741" y="35397"/>
                  <a:pt x="41151" y="34787"/>
                  <a:pt x="40911" y="34138"/>
                </a:cubicBezTo>
                <a:cubicBezTo>
                  <a:pt x="40602" y="33329"/>
                  <a:pt x="40841" y="33189"/>
                  <a:pt x="41541" y="32779"/>
                </a:cubicBezTo>
                <a:lnTo>
                  <a:pt x="41691" y="32689"/>
                </a:lnTo>
                <a:cubicBezTo>
                  <a:pt x="42520" y="32200"/>
                  <a:pt x="42899" y="31790"/>
                  <a:pt x="42919" y="31361"/>
                </a:cubicBezTo>
                <a:cubicBezTo>
                  <a:pt x="42939" y="31011"/>
                  <a:pt x="42710" y="30651"/>
                  <a:pt x="42220" y="30282"/>
                </a:cubicBezTo>
                <a:cubicBezTo>
                  <a:pt x="41561" y="29782"/>
                  <a:pt x="40871" y="29303"/>
                  <a:pt x="40212" y="28833"/>
                </a:cubicBezTo>
                <a:cubicBezTo>
                  <a:pt x="39193" y="28124"/>
                  <a:pt x="38154" y="27384"/>
                  <a:pt x="37135" y="26555"/>
                </a:cubicBezTo>
                <a:lnTo>
                  <a:pt x="37005" y="26455"/>
                </a:lnTo>
                <a:cubicBezTo>
                  <a:pt x="36086" y="25706"/>
                  <a:pt x="35287" y="25047"/>
                  <a:pt x="34987" y="23858"/>
                </a:cubicBezTo>
                <a:cubicBezTo>
                  <a:pt x="34717" y="22739"/>
                  <a:pt x="35237" y="22089"/>
                  <a:pt x="35856" y="21330"/>
                </a:cubicBezTo>
                <a:cubicBezTo>
                  <a:pt x="36016" y="21130"/>
                  <a:pt x="36186" y="20911"/>
                  <a:pt x="36356" y="20681"/>
                </a:cubicBezTo>
                <a:cubicBezTo>
                  <a:pt x="36565" y="20371"/>
                  <a:pt x="36995" y="19862"/>
                  <a:pt x="37525" y="19212"/>
                </a:cubicBezTo>
                <a:cubicBezTo>
                  <a:pt x="40032" y="16165"/>
                  <a:pt x="44698" y="10501"/>
                  <a:pt x="43878" y="7593"/>
                </a:cubicBezTo>
                <a:cubicBezTo>
                  <a:pt x="43679" y="6894"/>
                  <a:pt x="43169" y="6394"/>
                  <a:pt x="42360" y="6115"/>
                </a:cubicBezTo>
                <a:cubicBezTo>
                  <a:pt x="41970" y="5975"/>
                  <a:pt x="41561" y="5895"/>
                  <a:pt x="41141" y="5895"/>
                </a:cubicBezTo>
                <a:cubicBezTo>
                  <a:pt x="39732" y="5895"/>
                  <a:pt x="38763" y="6854"/>
                  <a:pt x="37734" y="7873"/>
                </a:cubicBezTo>
                <a:cubicBezTo>
                  <a:pt x="37255" y="8363"/>
                  <a:pt x="36745" y="8822"/>
                  <a:pt x="36206" y="9232"/>
                </a:cubicBezTo>
                <a:cubicBezTo>
                  <a:pt x="35427" y="9801"/>
                  <a:pt x="34687" y="10511"/>
                  <a:pt x="33968" y="11200"/>
                </a:cubicBezTo>
                <a:cubicBezTo>
                  <a:pt x="33119" y="12009"/>
                  <a:pt x="32250" y="12848"/>
                  <a:pt x="31291" y="13468"/>
                </a:cubicBezTo>
                <a:cubicBezTo>
                  <a:pt x="27944" y="15636"/>
                  <a:pt x="24247" y="17224"/>
                  <a:pt x="20381" y="18193"/>
                </a:cubicBezTo>
                <a:cubicBezTo>
                  <a:pt x="20031" y="18273"/>
                  <a:pt x="19692" y="18363"/>
                  <a:pt x="19342" y="18453"/>
                </a:cubicBezTo>
                <a:cubicBezTo>
                  <a:pt x="17808" y="18851"/>
                  <a:pt x="16212" y="19266"/>
                  <a:pt x="14621" y="19266"/>
                </a:cubicBezTo>
                <a:cubicBezTo>
                  <a:pt x="14533" y="19266"/>
                  <a:pt x="14445" y="19265"/>
                  <a:pt x="14357" y="19262"/>
                </a:cubicBezTo>
                <a:cubicBezTo>
                  <a:pt x="13328" y="19222"/>
                  <a:pt x="12399" y="18853"/>
                  <a:pt x="11499" y="18483"/>
                </a:cubicBezTo>
                <a:lnTo>
                  <a:pt x="11499" y="18483"/>
                </a:lnTo>
                <a:cubicBezTo>
                  <a:pt x="12279" y="18793"/>
                  <a:pt x="13088" y="19062"/>
                  <a:pt x="13967" y="19092"/>
                </a:cubicBezTo>
                <a:cubicBezTo>
                  <a:pt x="14075" y="19096"/>
                  <a:pt x="14182" y="19098"/>
                  <a:pt x="14290" y="19098"/>
                </a:cubicBezTo>
                <a:cubicBezTo>
                  <a:pt x="15919" y="19098"/>
                  <a:pt x="17538" y="18686"/>
                  <a:pt x="19112" y="18283"/>
                </a:cubicBezTo>
                <a:cubicBezTo>
                  <a:pt x="19462" y="18193"/>
                  <a:pt x="19812" y="18103"/>
                  <a:pt x="20161" y="18023"/>
                </a:cubicBezTo>
                <a:cubicBezTo>
                  <a:pt x="24187" y="17024"/>
                  <a:pt x="28024" y="15376"/>
                  <a:pt x="31510" y="13128"/>
                </a:cubicBezTo>
                <a:cubicBezTo>
                  <a:pt x="32529" y="12469"/>
                  <a:pt x="33458" y="11579"/>
                  <a:pt x="34358" y="10720"/>
                </a:cubicBezTo>
                <a:cubicBezTo>
                  <a:pt x="35067" y="10031"/>
                  <a:pt x="35806" y="9332"/>
                  <a:pt x="36565" y="8762"/>
                </a:cubicBezTo>
                <a:cubicBezTo>
                  <a:pt x="37125" y="8313"/>
                  <a:pt x="37644" y="7833"/>
                  <a:pt x="38134" y="7324"/>
                </a:cubicBezTo>
                <a:cubicBezTo>
                  <a:pt x="39233" y="6215"/>
                  <a:pt x="40272" y="5166"/>
                  <a:pt x="41760" y="5166"/>
                </a:cubicBezTo>
                <a:close/>
                <a:moveTo>
                  <a:pt x="10351" y="29872"/>
                </a:moveTo>
                <a:cubicBezTo>
                  <a:pt x="10331" y="30172"/>
                  <a:pt x="10351" y="30481"/>
                  <a:pt x="10411" y="30781"/>
                </a:cubicBezTo>
                <a:lnTo>
                  <a:pt x="10421" y="30781"/>
                </a:lnTo>
                <a:cubicBezTo>
                  <a:pt x="10480" y="31161"/>
                  <a:pt x="10570" y="31540"/>
                  <a:pt x="10680" y="31950"/>
                </a:cubicBezTo>
                <a:cubicBezTo>
                  <a:pt x="10840" y="32589"/>
                  <a:pt x="11010" y="33249"/>
                  <a:pt x="11020" y="33908"/>
                </a:cubicBezTo>
                <a:cubicBezTo>
                  <a:pt x="11030" y="34897"/>
                  <a:pt x="10730" y="35846"/>
                  <a:pt x="10441" y="36755"/>
                </a:cubicBezTo>
                <a:cubicBezTo>
                  <a:pt x="10301" y="37185"/>
                  <a:pt x="10161" y="37635"/>
                  <a:pt x="10061" y="38074"/>
                </a:cubicBezTo>
                <a:cubicBezTo>
                  <a:pt x="9591" y="40002"/>
                  <a:pt x="9451" y="41601"/>
                  <a:pt x="9651" y="42940"/>
                </a:cubicBezTo>
                <a:cubicBezTo>
                  <a:pt x="9771" y="43729"/>
                  <a:pt x="10291" y="46286"/>
                  <a:pt x="12059" y="46286"/>
                </a:cubicBezTo>
                <a:cubicBezTo>
                  <a:pt x="12339" y="46286"/>
                  <a:pt x="12608" y="46226"/>
                  <a:pt x="12868" y="46127"/>
                </a:cubicBezTo>
                <a:cubicBezTo>
                  <a:pt x="14407" y="45527"/>
                  <a:pt x="15366" y="44218"/>
                  <a:pt x="16385" y="42840"/>
                </a:cubicBezTo>
                <a:cubicBezTo>
                  <a:pt x="16784" y="42290"/>
                  <a:pt x="17214" y="41711"/>
                  <a:pt x="17674" y="41181"/>
                </a:cubicBezTo>
                <a:cubicBezTo>
                  <a:pt x="17783" y="41051"/>
                  <a:pt x="17903" y="40902"/>
                  <a:pt x="18043" y="40732"/>
                </a:cubicBezTo>
                <a:lnTo>
                  <a:pt x="18043" y="40732"/>
                </a:lnTo>
                <a:lnTo>
                  <a:pt x="18003" y="40782"/>
                </a:lnTo>
                <a:cubicBezTo>
                  <a:pt x="17773" y="41091"/>
                  <a:pt x="17574" y="41351"/>
                  <a:pt x="17394" y="41551"/>
                </a:cubicBezTo>
                <a:cubicBezTo>
                  <a:pt x="16914" y="42120"/>
                  <a:pt x="16475" y="42720"/>
                  <a:pt x="16055" y="43309"/>
                </a:cubicBezTo>
                <a:cubicBezTo>
                  <a:pt x="15006" y="44768"/>
                  <a:pt x="14007" y="46147"/>
                  <a:pt x="12419" y="46786"/>
                </a:cubicBezTo>
                <a:cubicBezTo>
                  <a:pt x="12149" y="46906"/>
                  <a:pt x="11859" y="46966"/>
                  <a:pt x="11569" y="46966"/>
                </a:cubicBezTo>
                <a:cubicBezTo>
                  <a:pt x="9801" y="46966"/>
                  <a:pt x="9262" y="44378"/>
                  <a:pt x="9132" y="43579"/>
                </a:cubicBezTo>
                <a:cubicBezTo>
                  <a:pt x="8922" y="42190"/>
                  <a:pt x="9052" y="40542"/>
                  <a:pt x="9541" y="38544"/>
                </a:cubicBezTo>
                <a:cubicBezTo>
                  <a:pt x="9661" y="38094"/>
                  <a:pt x="9801" y="37635"/>
                  <a:pt x="9951" y="37185"/>
                </a:cubicBezTo>
                <a:cubicBezTo>
                  <a:pt x="10261" y="36226"/>
                  <a:pt x="10580" y="35227"/>
                  <a:pt x="10570" y="34188"/>
                </a:cubicBezTo>
                <a:cubicBezTo>
                  <a:pt x="10570" y="33459"/>
                  <a:pt x="10381" y="32739"/>
                  <a:pt x="10201" y="32050"/>
                </a:cubicBezTo>
                <a:cubicBezTo>
                  <a:pt x="10101" y="31650"/>
                  <a:pt x="10001" y="31281"/>
                  <a:pt x="9931" y="30901"/>
                </a:cubicBezTo>
                <a:cubicBezTo>
                  <a:pt x="9871" y="30611"/>
                  <a:pt x="9841" y="30322"/>
                  <a:pt x="9841" y="30032"/>
                </a:cubicBezTo>
                <a:cubicBezTo>
                  <a:pt x="9851" y="30012"/>
                  <a:pt x="9871" y="30002"/>
                  <a:pt x="9881" y="29982"/>
                </a:cubicBezTo>
                <a:cubicBezTo>
                  <a:pt x="9941" y="30002"/>
                  <a:pt x="10001" y="30012"/>
                  <a:pt x="10071" y="30022"/>
                </a:cubicBezTo>
                <a:cubicBezTo>
                  <a:pt x="10181" y="30022"/>
                  <a:pt x="10281" y="29962"/>
                  <a:pt x="10341" y="29872"/>
                </a:cubicBezTo>
                <a:close/>
                <a:moveTo>
                  <a:pt x="42370" y="4316"/>
                </a:moveTo>
                <a:cubicBezTo>
                  <a:pt x="42780" y="4326"/>
                  <a:pt x="43179" y="4396"/>
                  <a:pt x="43569" y="4526"/>
                </a:cubicBezTo>
                <a:cubicBezTo>
                  <a:pt x="44418" y="4816"/>
                  <a:pt x="44957" y="5325"/>
                  <a:pt x="45167" y="6045"/>
                </a:cubicBezTo>
                <a:cubicBezTo>
                  <a:pt x="46046" y="9152"/>
                  <a:pt x="40771" y="15536"/>
                  <a:pt x="38234" y="18593"/>
                </a:cubicBezTo>
                <a:cubicBezTo>
                  <a:pt x="37694" y="19252"/>
                  <a:pt x="37265" y="19762"/>
                  <a:pt x="37045" y="20081"/>
                </a:cubicBezTo>
                <a:cubicBezTo>
                  <a:pt x="36865" y="20331"/>
                  <a:pt x="36675" y="20551"/>
                  <a:pt x="36496" y="20781"/>
                </a:cubicBezTo>
                <a:cubicBezTo>
                  <a:pt x="35816" y="21600"/>
                  <a:pt x="35227" y="22319"/>
                  <a:pt x="35506" y="23558"/>
                </a:cubicBezTo>
                <a:lnTo>
                  <a:pt x="35516" y="23558"/>
                </a:lnTo>
                <a:cubicBezTo>
                  <a:pt x="35826" y="24877"/>
                  <a:pt x="36685" y="25576"/>
                  <a:pt x="37684" y="26395"/>
                </a:cubicBezTo>
                <a:lnTo>
                  <a:pt x="37764" y="26465"/>
                </a:lnTo>
                <a:cubicBezTo>
                  <a:pt x="38903" y="27394"/>
                  <a:pt x="40092" y="28214"/>
                  <a:pt x="41241" y="29013"/>
                </a:cubicBezTo>
                <a:cubicBezTo>
                  <a:pt x="41910" y="29482"/>
                  <a:pt x="42610" y="29962"/>
                  <a:pt x="43289" y="30461"/>
                </a:cubicBezTo>
                <a:cubicBezTo>
                  <a:pt x="43799" y="30831"/>
                  <a:pt x="44038" y="31191"/>
                  <a:pt x="44018" y="31530"/>
                </a:cubicBezTo>
                <a:cubicBezTo>
                  <a:pt x="43998" y="31950"/>
                  <a:pt x="43589" y="32370"/>
                  <a:pt x="42750" y="32849"/>
                </a:cubicBezTo>
                <a:lnTo>
                  <a:pt x="42550" y="32959"/>
                </a:lnTo>
                <a:cubicBezTo>
                  <a:pt x="41810" y="33379"/>
                  <a:pt x="41471" y="33569"/>
                  <a:pt x="41810" y="34518"/>
                </a:cubicBezTo>
                <a:cubicBezTo>
                  <a:pt x="42080" y="35237"/>
                  <a:pt x="42780" y="35936"/>
                  <a:pt x="43349" y="36496"/>
                </a:cubicBezTo>
                <a:cubicBezTo>
                  <a:pt x="43519" y="36656"/>
                  <a:pt x="43669" y="36805"/>
                  <a:pt x="43809" y="36955"/>
                </a:cubicBezTo>
                <a:cubicBezTo>
                  <a:pt x="45387" y="38634"/>
                  <a:pt x="46016" y="39972"/>
                  <a:pt x="44828" y="42220"/>
                </a:cubicBezTo>
                <a:cubicBezTo>
                  <a:pt x="43349" y="45038"/>
                  <a:pt x="39712" y="47235"/>
                  <a:pt x="36376" y="47335"/>
                </a:cubicBezTo>
                <a:cubicBezTo>
                  <a:pt x="36216" y="47335"/>
                  <a:pt x="36056" y="47345"/>
                  <a:pt x="35886" y="47345"/>
                </a:cubicBezTo>
                <a:cubicBezTo>
                  <a:pt x="32779" y="47345"/>
                  <a:pt x="29562" y="46466"/>
                  <a:pt x="27284" y="44988"/>
                </a:cubicBezTo>
                <a:cubicBezTo>
                  <a:pt x="26385" y="44408"/>
                  <a:pt x="25556" y="43699"/>
                  <a:pt x="24757" y="43009"/>
                </a:cubicBezTo>
                <a:cubicBezTo>
                  <a:pt x="24137" y="42480"/>
                  <a:pt x="23498" y="41921"/>
                  <a:pt x="22829" y="41441"/>
                </a:cubicBezTo>
                <a:cubicBezTo>
                  <a:pt x="22420" y="41149"/>
                  <a:pt x="21086" y="40300"/>
                  <a:pt x="20360" y="40300"/>
                </a:cubicBezTo>
                <a:cubicBezTo>
                  <a:pt x="20340" y="40300"/>
                  <a:pt x="20320" y="40301"/>
                  <a:pt x="20301" y="40302"/>
                </a:cubicBezTo>
                <a:cubicBezTo>
                  <a:pt x="19522" y="40352"/>
                  <a:pt x="18683" y="41081"/>
                  <a:pt x="17903" y="41931"/>
                </a:cubicBezTo>
                <a:cubicBezTo>
                  <a:pt x="18703" y="41001"/>
                  <a:pt x="19612" y="40142"/>
                  <a:pt x="20411" y="40082"/>
                </a:cubicBezTo>
                <a:cubicBezTo>
                  <a:pt x="20432" y="40080"/>
                  <a:pt x="20453" y="40080"/>
                  <a:pt x="20476" y="40080"/>
                </a:cubicBezTo>
                <a:cubicBezTo>
                  <a:pt x="21069" y="40080"/>
                  <a:pt x="22222" y="40698"/>
                  <a:pt x="22809" y="41121"/>
                </a:cubicBezTo>
                <a:cubicBezTo>
                  <a:pt x="23468" y="41591"/>
                  <a:pt x="24097" y="42130"/>
                  <a:pt x="24707" y="42660"/>
                </a:cubicBezTo>
                <a:cubicBezTo>
                  <a:pt x="25476" y="43319"/>
                  <a:pt x="26265" y="43989"/>
                  <a:pt x="27115" y="44548"/>
                </a:cubicBezTo>
                <a:cubicBezTo>
                  <a:pt x="29352" y="45997"/>
                  <a:pt x="32499" y="46856"/>
                  <a:pt x="35536" y="46856"/>
                </a:cubicBezTo>
                <a:lnTo>
                  <a:pt x="35956" y="46856"/>
                </a:lnTo>
                <a:cubicBezTo>
                  <a:pt x="39223" y="46766"/>
                  <a:pt x="42789" y="44638"/>
                  <a:pt x="44258" y="41901"/>
                </a:cubicBezTo>
                <a:cubicBezTo>
                  <a:pt x="45457" y="39673"/>
                  <a:pt x="44858" y="38344"/>
                  <a:pt x="43329" y="36656"/>
                </a:cubicBezTo>
                <a:cubicBezTo>
                  <a:pt x="43189" y="36506"/>
                  <a:pt x="43029" y="36346"/>
                  <a:pt x="42859" y="36176"/>
                </a:cubicBezTo>
                <a:cubicBezTo>
                  <a:pt x="42300" y="35617"/>
                  <a:pt x="41671" y="34977"/>
                  <a:pt x="41421" y="34308"/>
                </a:cubicBezTo>
                <a:cubicBezTo>
                  <a:pt x="41111" y="33469"/>
                  <a:pt x="41351" y="33329"/>
                  <a:pt x="42080" y="32919"/>
                </a:cubicBezTo>
                <a:lnTo>
                  <a:pt x="42260" y="32819"/>
                </a:lnTo>
                <a:cubicBezTo>
                  <a:pt x="43109" y="32320"/>
                  <a:pt x="43509" y="31890"/>
                  <a:pt x="43539" y="31451"/>
                </a:cubicBezTo>
                <a:cubicBezTo>
                  <a:pt x="43559" y="31071"/>
                  <a:pt x="43319" y="30711"/>
                  <a:pt x="42799" y="30322"/>
                </a:cubicBezTo>
                <a:cubicBezTo>
                  <a:pt x="42130" y="29822"/>
                  <a:pt x="41441" y="29343"/>
                  <a:pt x="40771" y="28883"/>
                </a:cubicBezTo>
                <a:cubicBezTo>
                  <a:pt x="39682" y="28134"/>
                  <a:pt x="38564" y="27344"/>
                  <a:pt x="37495" y="26465"/>
                </a:cubicBezTo>
                <a:lnTo>
                  <a:pt x="37395" y="26385"/>
                </a:lnTo>
                <a:cubicBezTo>
                  <a:pt x="36446" y="25606"/>
                  <a:pt x="35616" y="24937"/>
                  <a:pt x="35317" y="23688"/>
                </a:cubicBezTo>
                <a:cubicBezTo>
                  <a:pt x="35037" y="22539"/>
                  <a:pt x="35596" y="21860"/>
                  <a:pt x="36226" y="21080"/>
                </a:cubicBezTo>
                <a:cubicBezTo>
                  <a:pt x="36406" y="20871"/>
                  <a:pt x="36585" y="20651"/>
                  <a:pt x="36755" y="20411"/>
                </a:cubicBezTo>
                <a:cubicBezTo>
                  <a:pt x="36975" y="20101"/>
                  <a:pt x="37405" y="19582"/>
                  <a:pt x="37944" y="18932"/>
                </a:cubicBezTo>
                <a:cubicBezTo>
                  <a:pt x="40382" y="15975"/>
                  <a:pt x="45447" y="9831"/>
                  <a:pt x="44588" y="6794"/>
                </a:cubicBezTo>
                <a:cubicBezTo>
                  <a:pt x="44388" y="6065"/>
                  <a:pt x="43838" y="5545"/>
                  <a:pt x="42999" y="5266"/>
                </a:cubicBezTo>
                <a:cubicBezTo>
                  <a:pt x="42600" y="5126"/>
                  <a:pt x="42190" y="5046"/>
                  <a:pt x="41770" y="5046"/>
                </a:cubicBezTo>
                <a:cubicBezTo>
                  <a:pt x="40252" y="5046"/>
                  <a:pt x="39193" y="6105"/>
                  <a:pt x="38084" y="7234"/>
                </a:cubicBezTo>
                <a:cubicBezTo>
                  <a:pt x="37594" y="7743"/>
                  <a:pt x="37075" y="8223"/>
                  <a:pt x="36526" y="8662"/>
                </a:cubicBezTo>
                <a:cubicBezTo>
                  <a:pt x="35756" y="9242"/>
                  <a:pt x="35017" y="9951"/>
                  <a:pt x="34308" y="10630"/>
                </a:cubicBezTo>
                <a:cubicBezTo>
                  <a:pt x="33418" y="11490"/>
                  <a:pt x="32489" y="12379"/>
                  <a:pt x="31480" y="13028"/>
                </a:cubicBezTo>
                <a:cubicBezTo>
                  <a:pt x="28004" y="15266"/>
                  <a:pt x="24177" y="16914"/>
                  <a:pt x="20151" y="17903"/>
                </a:cubicBezTo>
                <a:cubicBezTo>
                  <a:pt x="19812" y="17983"/>
                  <a:pt x="19462" y="18073"/>
                  <a:pt x="19112" y="18163"/>
                </a:cubicBezTo>
                <a:cubicBezTo>
                  <a:pt x="17547" y="18566"/>
                  <a:pt x="15929" y="18978"/>
                  <a:pt x="14308" y="18978"/>
                </a:cubicBezTo>
                <a:cubicBezTo>
                  <a:pt x="14201" y="18978"/>
                  <a:pt x="14094" y="18976"/>
                  <a:pt x="13987" y="18972"/>
                </a:cubicBezTo>
                <a:cubicBezTo>
                  <a:pt x="13109" y="18935"/>
                  <a:pt x="12291" y="18659"/>
                  <a:pt x="11509" y="18341"/>
                </a:cubicBezTo>
                <a:lnTo>
                  <a:pt x="11509" y="18341"/>
                </a:lnTo>
                <a:cubicBezTo>
                  <a:pt x="12175" y="18603"/>
                  <a:pt x="12886" y="18757"/>
                  <a:pt x="13597" y="18803"/>
                </a:cubicBezTo>
                <a:cubicBezTo>
                  <a:pt x="13724" y="18808"/>
                  <a:pt x="13851" y="18810"/>
                  <a:pt x="13977" y="18810"/>
                </a:cubicBezTo>
                <a:cubicBezTo>
                  <a:pt x="15630" y="18810"/>
                  <a:pt x="17286" y="18402"/>
                  <a:pt x="18882" y="17993"/>
                </a:cubicBezTo>
                <a:cubicBezTo>
                  <a:pt x="19232" y="17903"/>
                  <a:pt x="19582" y="17824"/>
                  <a:pt x="19931" y="17734"/>
                </a:cubicBezTo>
                <a:cubicBezTo>
                  <a:pt x="24107" y="16725"/>
                  <a:pt x="28084" y="15016"/>
                  <a:pt x="31690" y="12698"/>
                </a:cubicBezTo>
                <a:cubicBezTo>
                  <a:pt x="32769" y="11999"/>
                  <a:pt x="33748" y="11060"/>
                  <a:pt x="34687" y="10151"/>
                </a:cubicBezTo>
                <a:cubicBezTo>
                  <a:pt x="35387" y="9462"/>
                  <a:pt x="36116" y="8802"/>
                  <a:pt x="36885" y="8193"/>
                </a:cubicBezTo>
                <a:cubicBezTo>
                  <a:pt x="37455" y="7723"/>
                  <a:pt x="37984" y="7224"/>
                  <a:pt x="38474" y="6694"/>
                </a:cubicBezTo>
                <a:cubicBezTo>
                  <a:pt x="39603" y="5525"/>
                  <a:pt x="40781" y="4316"/>
                  <a:pt x="42370" y="4316"/>
                </a:cubicBezTo>
                <a:close/>
                <a:moveTo>
                  <a:pt x="9421" y="30072"/>
                </a:moveTo>
                <a:cubicBezTo>
                  <a:pt x="9481" y="30102"/>
                  <a:pt x="9541" y="30112"/>
                  <a:pt x="9601" y="30112"/>
                </a:cubicBezTo>
                <a:cubicBezTo>
                  <a:pt x="9651" y="30112"/>
                  <a:pt x="9711" y="30102"/>
                  <a:pt x="9751" y="30082"/>
                </a:cubicBezTo>
                <a:cubicBezTo>
                  <a:pt x="9761" y="30352"/>
                  <a:pt x="9791" y="30631"/>
                  <a:pt x="9841" y="30911"/>
                </a:cubicBezTo>
                <a:cubicBezTo>
                  <a:pt x="9911" y="31281"/>
                  <a:pt x="10011" y="31660"/>
                  <a:pt x="10111" y="32050"/>
                </a:cubicBezTo>
                <a:cubicBezTo>
                  <a:pt x="10291" y="32749"/>
                  <a:pt x="10480" y="33459"/>
                  <a:pt x="10490" y="34178"/>
                </a:cubicBezTo>
                <a:cubicBezTo>
                  <a:pt x="10500" y="35197"/>
                  <a:pt x="10181" y="36186"/>
                  <a:pt x="9861" y="37145"/>
                </a:cubicBezTo>
                <a:cubicBezTo>
                  <a:pt x="9721" y="37595"/>
                  <a:pt x="9571" y="38054"/>
                  <a:pt x="9451" y="38524"/>
                </a:cubicBezTo>
                <a:cubicBezTo>
                  <a:pt x="8962" y="40522"/>
                  <a:pt x="8832" y="42180"/>
                  <a:pt x="9052" y="43589"/>
                </a:cubicBezTo>
                <a:cubicBezTo>
                  <a:pt x="9172" y="44398"/>
                  <a:pt x="9731" y="47046"/>
                  <a:pt x="11559" y="47046"/>
                </a:cubicBezTo>
                <a:cubicBezTo>
                  <a:pt x="11869" y="47046"/>
                  <a:pt x="12169" y="46976"/>
                  <a:pt x="12449" y="46866"/>
                </a:cubicBezTo>
                <a:cubicBezTo>
                  <a:pt x="14057" y="46206"/>
                  <a:pt x="15066" y="44818"/>
                  <a:pt x="16125" y="43349"/>
                </a:cubicBezTo>
                <a:cubicBezTo>
                  <a:pt x="16545" y="42770"/>
                  <a:pt x="16984" y="42160"/>
                  <a:pt x="17464" y="41601"/>
                </a:cubicBezTo>
                <a:cubicBezTo>
                  <a:pt x="17524" y="41521"/>
                  <a:pt x="17594" y="41441"/>
                  <a:pt x="17674" y="41351"/>
                </a:cubicBezTo>
                <a:lnTo>
                  <a:pt x="17674" y="41351"/>
                </a:lnTo>
                <a:cubicBezTo>
                  <a:pt x="17474" y="41591"/>
                  <a:pt x="17314" y="41801"/>
                  <a:pt x="17174" y="41970"/>
                </a:cubicBezTo>
                <a:lnTo>
                  <a:pt x="17184" y="41970"/>
                </a:lnTo>
                <a:cubicBezTo>
                  <a:pt x="16685" y="42570"/>
                  <a:pt x="16235" y="43199"/>
                  <a:pt x="15795" y="43819"/>
                </a:cubicBezTo>
                <a:cubicBezTo>
                  <a:pt x="14706" y="45367"/>
                  <a:pt x="13667" y="46836"/>
                  <a:pt x="11989" y="47535"/>
                </a:cubicBezTo>
                <a:cubicBezTo>
                  <a:pt x="11699" y="47655"/>
                  <a:pt x="11390" y="47725"/>
                  <a:pt x="11070" y="47735"/>
                </a:cubicBezTo>
                <a:cubicBezTo>
                  <a:pt x="9242" y="47735"/>
                  <a:pt x="8672" y="45048"/>
                  <a:pt x="8532" y="44228"/>
                </a:cubicBezTo>
                <a:cubicBezTo>
                  <a:pt x="8303" y="42780"/>
                  <a:pt x="8442" y="41021"/>
                  <a:pt x="8942" y="39003"/>
                </a:cubicBezTo>
                <a:cubicBezTo>
                  <a:pt x="9072" y="38514"/>
                  <a:pt x="9222" y="38034"/>
                  <a:pt x="9382" y="37565"/>
                </a:cubicBezTo>
                <a:cubicBezTo>
                  <a:pt x="9711" y="36566"/>
                  <a:pt x="10051" y="35537"/>
                  <a:pt x="10041" y="34458"/>
                </a:cubicBezTo>
                <a:cubicBezTo>
                  <a:pt x="10041" y="33668"/>
                  <a:pt x="9831" y="32899"/>
                  <a:pt x="9631" y="32150"/>
                </a:cubicBezTo>
                <a:cubicBezTo>
                  <a:pt x="9531" y="31760"/>
                  <a:pt x="9441" y="31401"/>
                  <a:pt x="9362" y="31021"/>
                </a:cubicBezTo>
                <a:cubicBezTo>
                  <a:pt x="9312" y="30751"/>
                  <a:pt x="9272" y="30481"/>
                  <a:pt x="9252" y="30202"/>
                </a:cubicBezTo>
                <a:cubicBezTo>
                  <a:pt x="9322" y="30182"/>
                  <a:pt x="9382" y="30132"/>
                  <a:pt x="9421" y="30072"/>
                </a:cubicBezTo>
                <a:close/>
                <a:moveTo>
                  <a:pt x="42999" y="3487"/>
                </a:moveTo>
                <a:cubicBezTo>
                  <a:pt x="43409" y="3487"/>
                  <a:pt x="43819" y="3557"/>
                  <a:pt x="44208" y="3697"/>
                </a:cubicBezTo>
                <a:cubicBezTo>
                  <a:pt x="45097" y="3987"/>
                  <a:pt x="45657" y="4516"/>
                  <a:pt x="45877" y="5266"/>
                </a:cubicBezTo>
                <a:cubicBezTo>
                  <a:pt x="46806" y="8502"/>
                  <a:pt x="41301" y="15136"/>
                  <a:pt x="38653" y="18333"/>
                </a:cubicBezTo>
                <a:cubicBezTo>
                  <a:pt x="38104" y="18982"/>
                  <a:pt x="37674" y="19502"/>
                  <a:pt x="37445" y="19822"/>
                </a:cubicBezTo>
                <a:cubicBezTo>
                  <a:pt x="37255" y="20071"/>
                  <a:pt x="37065" y="20321"/>
                  <a:pt x="36875" y="20541"/>
                </a:cubicBezTo>
                <a:cubicBezTo>
                  <a:pt x="36136" y="21380"/>
                  <a:pt x="35526" y="22109"/>
                  <a:pt x="35816" y="23398"/>
                </a:cubicBezTo>
                <a:cubicBezTo>
                  <a:pt x="36126" y="24757"/>
                  <a:pt x="37005" y="25486"/>
                  <a:pt x="38034" y="26325"/>
                </a:cubicBezTo>
                <a:lnTo>
                  <a:pt x="38104" y="26375"/>
                </a:lnTo>
                <a:cubicBezTo>
                  <a:pt x="39293" y="27354"/>
                  <a:pt x="40552" y="28214"/>
                  <a:pt x="41760" y="29053"/>
                </a:cubicBezTo>
                <a:cubicBezTo>
                  <a:pt x="42450" y="29522"/>
                  <a:pt x="43159" y="30012"/>
                  <a:pt x="43848" y="30511"/>
                </a:cubicBezTo>
                <a:cubicBezTo>
                  <a:pt x="44388" y="30901"/>
                  <a:pt x="44638" y="31271"/>
                  <a:pt x="44618" y="31620"/>
                </a:cubicBezTo>
                <a:cubicBezTo>
                  <a:pt x="44588" y="32060"/>
                  <a:pt x="44168" y="32490"/>
                  <a:pt x="43289" y="32979"/>
                </a:cubicBezTo>
                <a:lnTo>
                  <a:pt x="43069" y="33099"/>
                </a:lnTo>
                <a:cubicBezTo>
                  <a:pt x="42310" y="33519"/>
                  <a:pt x="41960" y="33708"/>
                  <a:pt x="42310" y="34687"/>
                </a:cubicBezTo>
                <a:cubicBezTo>
                  <a:pt x="42570" y="35437"/>
                  <a:pt x="43319" y="36166"/>
                  <a:pt x="43928" y="36745"/>
                </a:cubicBezTo>
                <a:cubicBezTo>
                  <a:pt x="44088" y="36895"/>
                  <a:pt x="44238" y="37035"/>
                  <a:pt x="44368" y="37175"/>
                </a:cubicBezTo>
                <a:cubicBezTo>
                  <a:pt x="46036" y="38883"/>
                  <a:pt x="46716" y="40262"/>
                  <a:pt x="45507" y="42600"/>
                </a:cubicBezTo>
                <a:cubicBezTo>
                  <a:pt x="43998" y="45517"/>
                  <a:pt x="40262" y="47815"/>
                  <a:pt x="36805" y="47935"/>
                </a:cubicBezTo>
                <a:cubicBezTo>
                  <a:pt x="36615" y="47935"/>
                  <a:pt x="36426" y="47945"/>
                  <a:pt x="36236" y="47945"/>
                </a:cubicBezTo>
                <a:cubicBezTo>
                  <a:pt x="33039" y="47945"/>
                  <a:pt x="29742" y="47036"/>
                  <a:pt x="27394" y="45527"/>
                </a:cubicBezTo>
                <a:cubicBezTo>
                  <a:pt x="26455" y="44918"/>
                  <a:pt x="25586" y="44168"/>
                  <a:pt x="24737" y="43439"/>
                </a:cubicBezTo>
                <a:cubicBezTo>
                  <a:pt x="24117" y="42900"/>
                  <a:pt x="23468" y="42350"/>
                  <a:pt x="22799" y="41851"/>
                </a:cubicBezTo>
                <a:cubicBezTo>
                  <a:pt x="22223" y="41431"/>
                  <a:pt x="20952" y="40630"/>
                  <a:pt x="20260" y="40630"/>
                </a:cubicBezTo>
                <a:cubicBezTo>
                  <a:pt x="20243" y="40630"/>
                  <a:pt x="20227" y="40631"/>
                  <a:pt x="20211" y="40632"/>
                </a:cubicBezTo>
                <a:cubicBezTo>
                  <a:pt x="19422" y="40682"/>
                  <a:pt x="18553" y="41381"/>
                  <a:pt x="17773" y="42260"/>
                </a:cubicBezTo>
                <a:cubicBezTo>
                  <a:pt x="18583" y="41311"/>
                  <a:pt x="19502" y="40472"/>
                  <a:pt x="20311" y="40422"/>
                </a:cubicBezTo>
                <a:cubicBezTo>
                  <a:pt x="20326" y="40421"/>
                  <a:pt x="20342" y="40421"/>
                  <a:pt x="20359" y="40421"/>
                </a:cubicBezTo>
                <a:cubicBezTo>
                  <a:pt x="21004" y="40421"/>
                  <a:pt x="22262" y="41180"/>
                  <a:pt x="22769" y="41541"/>
                </a:cubicBezTo>
                <a:cubicBezTo>
                  <a:pt x="23428" y="42020"/>
                  <a:pt x="24067" y="42570"/>
                  <a:pt x="24687" y="43099"/>
                </a:cubicBezTo>
                <a:cubicBezTo>
                  <a:pt x="25496" y="43799"/>
                  <a:pt x="26325" y="44508"/>
                  <a:pt x="27224" y="45088"/>
                </a:cubicBezTo>
                <a:cubicBezTo>
                  <a:pt x="29522" y="46576"/>
                  <a:pt x="32759" y="47465"/>
                  <a:pt x="35886" y="47465"/>
                </a:cubicBezTo>
                <a:cubicBezTo>
                  <a:pt x="36056" y="47465"/>
                  <a:pt x="36226" y="47465"/>
                  <a:pt x="36386" y="47455"/>
                </a:cubicBezTo>
                <a:cubicBezTo>
                  <a:pt x="39762" y="47355"/>
                  <a:pt x="43439" y="45127"/>
                  <a:pt x="44937" y="42290"/>
                </a:cubicBezTo>
                <a:cubicBezTo>
                  <a:pt x="46156" y="39972"/>
                  <a:pt x="45507" y="38604"/>
                  <a:pt x="43888" y="36885"/>
                </a:cubicBezTo>
                <a:cubicBezTo>
                  <a:pt x="43759" y="36745"/>
                  <a:pt x="43599" y="36586"/>
                  <a:pt x="43439" y="36426"/>
                </a:cubicBezTo>
                <a:cubicBezTo>
                  <a:pt x="42849" y="35846"/>
                  <a:pt x="42180" y="35187"/>
                  <a:pt x="41920" y="34488"/>
                </a:cubicBezTo>
                <a:cubicBezTo>
                  <a:pt x="41611" y="33628"/>
                  <a:pt x="41880" y="33479"/>
                  <a:pt x="42610" y="33069"/>
                </a:cubicBezTo>
                <a:lnTo>
                  <a:pt x="42809" y="32959"/>
                </a:lnTo>
                <a:cubicBezTo>
                  <a:pt x="43689" y="32460"/>
                  <a:pt x="44108" y="32010"/>
                  <a:pt x="44138" y="31550"/>
                </a:cubicBezTo>
                <a:cubicBezTo>
                  <a:pt x="44158" y="31161"/>
                  <a:pt x="43908" y="30781"/>
                  <a:pt x="43359" y="30382"/>
                </a:cubicBezTo>
                <a:cubicBezTo>
                  <a:pt x="42690" y="29882"/>
                  <a:pt x="41990" y="29402"/>
                  <a:pt x="41301" y="28933"/>
                </a:cubicBezTo>
                <a:cubicBezTo>
                  <a:pt x="40162" y="28134"/>
                  <a:pt x="38973" y="27314"/>
                  <a:pt x="37844" y="26385"/>
                </a:cubicBezTo>
                <a:lnTo>
                  <a:pt x="37764" y="26315"/>
                </a:lnTo>
                <a:cubicBezTo>
                  <a:pt x="36775" y="25516"/>
                  <a:pt x="35926" y="24817"/>
                  <a:pt x="35636" y="23538"/>
                </a:cubicBezTo>
                <a:cubicBezTo>
                  <a:pt x="35357" y="22349"/>
                  <a:pt x="35936" y="21650"/>
                  <a:pt x="36595" y="20851"/>
                </a:cubicBezTo>
                <a:cubicBezTo>
                  <a:pt x="36775" y="20631"/>
                  <a:pt x="36975" y="20401"/>
                  <a:pt x="37155" y="20151"/>
                </a:cubicBezTo>
                <a:cubicBezTo>
                  <a:pt x="37375" y="19842"/>
                  <a:pt x="37804" y="19322"/>
                  <a:pt x="38344" y="18673"/>
                </a:cubicBezTo>
                <a:cubicBezTo>
                  <a:pt x="40891" y="15596"/>
                  <a:pt x="46196" y="9182"/>
                  <a:pt x="45287" y="6025"/>
                </a:cubicBezTo>
                <a:cubicBezTo>
                  <a:pt x="45077" y="5266"/>
                  <a:pt x="44518" y="4726"/>
                  <a:pt x="43629" y="4426"/>
                </a:cubicBezTo>
                <a:cubicBezTo>
                  <a:pt x="43229" y="4286"/>
                  <a:pt x="42809" y="4217"/>
                  <a:pt x="42390" y="4217"/>
                </a:cubicBezTo>
                <a:cubicBezTo>
                  <a:pt x="40751" y="4217"/>
                  <a:pt x="39563" y="5435"/>
                  <a:pt x="38414" y="6624"/>
                </a:cubicBezTo>
                <a:cubicBezTo>
                  <a:pt x="37924" y="7154"/>
                  <a:pt x="37395" y="7653"/>
                  <a:pt x="36835" y="8113"/>
                </a:cubicBezTo>
                <a:cubicBezTo>
                  <a:pt x="36066" y="8722"/>
                  <a:pt x="35337" y="9382"/>
                  <a:pt x="34637" y="10081"/>
                </a:cubicBezTo>
                <a:cubicBezTo>
                  <a:pt x="33698" y="10990"/>
                  <a:pt x="32719" y="11929"/>
                  <a:pt x="31650" y="12618"/>
                </a:cubicBezTo>
                <a:cubicBezTo>
                  <a:pt x="28044" y="14926"/>
                  <a:pt x="24087" y="16625"/>
                  <a:pt x="19921" y="17644"/>
                </a:cubicBezTo>
                <a:cubicBezTo>
                  <a:pt x="19572" y="17724"/>
                  <a:pt x="19222" y="17814"/>
                  <a:pt x="18862" y="17903"/>
                </a:cubicBezTo>
                <a:cubicBezTo>
                  <a:pt x="17273" y="18303"/>
                  <a:pt x="15632" y="18720"/>
                  <a:pt x="13988" y="18720"/>
                </a:cubicBezTo>
                <a:cubicBezTo>
                  <a:pt x="13864" y="18720"/>
                  <a:pt x="13741" y="18718"/>
                  <a:pt x="13617" y="18713"/>
                </a:cubicBezTo>
                <a:cubicBezTo>
                  <a:pt x="12718" y="18673"/>
                  <a:pt x="11889" y="18393"/>
                  <a:pt x="11090" y="18063"/>
                </a:cubicBezTo>
                <a:lnTo>
                  <a:pt x="11090" y="18063"/>
                </a:lnTo>
                <a:cubicBezTo>
                  <a:pt x="11769" y="18333"/>
                  <a:pt x="12499" y="18503"/>
                  <a:pt x="13228" y="18543"/>
                </a:cubicBezTo>
                <a:cubicBezTo>
                  <a:pt x="13368" y="18543"/>
                  <a:pt x="13508" y="18553"/>
                  <a:pt x="13647" y="18553"/>
                </a:cubicBezTo>
                <a:cubicBezTo>
                  <a:pt x="15336" y="18553"/>
                  <a:pt x="17024" y="18143"/>
                  <a:pt x="18643" y="17734"/>
                </a:cubicBezTo>
                <a:cubicBezTo>
                  <a:pt x="19002" y="17654"/>
                  <a:pt x="19362" y="17564"/>
                  <a:pt x="19712" y="17484"/>
                </a:cubicBezTo>
                <a:cubicBezTo>
                  <a:pt x="23888" y="16505"/>
                  <a:pt x="28094" y="14707"/>
                  <a:pt x="31880" y="12279"/>
                </a:cubicBezTo>
                <a:cubicBezTo>
                  <a:pt x="33019" y="11550"/>
                  <a:pt x="34048" y="10550"/>
                  <a:pt x="35047" y="9591"/>
                </a:cubicBezTo>
                <a:cubicBezTo>
                  <a:pt x="35746" y="8922"/>
                  <a:pt x="36466" y="8223"/>
                  <a:pt x="37215" y="7633"/>
                </a:cubicBezTo>
                <a:cubicBezTo>
                  <a:pt x="37784" y="7154"/>
                  <a:pt x="38324" y="6634"/>
                  <a:pt x="38823" y="6085"/>
                </a:cubicBezTo>
                <a:cubicBezTo>
                  <a:pt x="40042" y="4806"/>
                  <a:pt x="41291" y="3487"/>
                  <a:pt x="42999" y="3487"/>
                </a:cubicBezTo>
                <a:close/>
                <a:moveTo>
                  <a:pt x="8962" y="30192"/>
                </a:moveTo>
                <a:cubicBezTo>
                  <a:pt x="9022" y="30212"/>
                  <a:pt x="9072" y="30222"/>
                  <a:pt x="9132" y="30222"/>
                </a:cubicBezTo>
                <a:lnTo>
                  <a:pt x="9162" y="30222"/>
                </a:lnTo>
                <a:cubicBezTo>
                  <a:pt x="9182" y="30501"/>
                  <a:pt x="9212" y="30781"/>
                  <a:pt x="9272" y="31051"/>
                </a:cubicBezTo>
                <a:cubicBezTo>
                  <a:pt x="9342" y="31431"/>
                  <a:pt x="9441" y="31800"/>
                  <a:pt x="9541" y="32180"/>
                </a:cubicBezTo>
                <a:cubicBezTo>
                  <a:pt x="9741" y="32929"/>
                  <a:pt x="9941" y="33688"/>
                  <a:pt x="9951" y="34468"/>
                </a:cubicBezTo>
                <a:cubicBezTo>
                  <a:pt x="9951" y="35527"/>
                  <a:pt x="9611" y="36556"/>
                  <a:pt x="9292" y="37545"/>
                </a:cubicBezTo>
                <a:cubicBezTo>
                  <a:pt x="9132" y="38014"/>
                  <a:pt x="8972" y="38494"/>
                  <a:pt x="8852" y="38983"/>
                </a:cubicBezTo>
                <a:cubicBezTo>
                  <a:pt x="8353" y="41021"/>
                  <a:pt x="8213" y="42790"/>
                  <a:pt x="8442" y="44248"/>
                </a:cubicBezTo>
                <a:cubicBezTo>
                  <a:pt x="8582" y="45088"/>
                  <a:pt x="9162" y="47835"/>
                  <a:pt x="11060" y="47835"/>
                </a:cubicBezTo>
                <a:cubicBezTo>
                  <a:pt x="11390" y="47825"/>
                  <a:pt x="11719" y="47755"/>
                  <a:pt x="12019" y="47625"/>
                </a:cubicBezTo>
                <a:cubicBezTo>
                  <a:pt x="13538" y="46986"/>
                  <a:pt x="14537" y="45737"/>
                  <a:pt x="15526" y="44358"/>
                </a:cubicBezTo>
                <a:lnTo>
                  <a:pt x="15526" y="44358"/>
                </a:lnTo>
                <a:cubicBezTo>
                  <a:pt x="14387" y="45997"/>
                  <a:pt x="13308" y="47535"/>
                  <a:pt x="11559" y="48284"/>
                </a:cubicBezTo>
                <a:cubicBezTo>
                  <a:pt x="11250" y="48424"/>
                  <a:pt x="10910" y="48504"/>
                  <a:pt x="10570" y="48504"/>
                </a:cubicBezTo>
                <a:cubicBezTo>
                  <a:pt x="8672" y="48504"/>
                  <a:pt x="8073" y="45737"/>
                  <a:pt x="7923" y="44888"/>
                </a:cubicBezTo>
                <a:cubicBezTo>
                  <a:pt x="7673" y="43369"/>
                  <a:pt x="7813" y="41541"/>
                  <a:pt x="8343" y="39453"/>
                </a:cubicBezTo>
                <a:cubicBezTo>
                  <a:pt x="8462" y="38953"/>
                  <a:pt x="8642" y="38444"/>
                  <a:pt x="8802" y="37954"/>
                </a:cubicBezTo>
                <a:cubicBezTo>
                  <a:pt x="9152" y="36925"/>
                  <a:pt x="9501" y="35856"/>
                  <a:pt x="9501" y="34737"/>
                </a:cubicBezTo>
                <a:cubicBezTo>
                  <a:pt x="9501" y="33888"/>
                  <a:pt x="9272" y="33059"/>
                  <a:pt x="9062" y="32260"/>
                </a:cubicBezTo>
                <a:cubicBezTo>
                  <a:pt x="8962" y="31900"/>
                  <a:pt x="8862" y="31530"/>
                  <a:pt x="8792" y="31171"/>
                </a:cubicBezTo>
                <a:cubicBezTo>
                  <a:pt x="8732" y="30891"/>
                  <a:pt x="8692" y="30611"/>
                  <a:pt x="8662" y="30332"/>
                </a:cubicBezTo>
                <a:lnTo>
                  <a:pt x="8672" y="30332"/>
                </a:lnTo>
                <a:cubicBezTo>
                  <a:pt x="8782" y="30332"/>
                  <a:pt x="8892" y="30282"/>
                  <a:pt x="8962" y="30192"/>
                </a:cubicBezTo>
                <a:close/>
                <a:moveTo>
                  <a:pt x="36865" y="20671"/>
                </a:moveTo>
                <a:cubicBezTo>
                  <a:pt x="36286" y="21400"/>
                  <a:pt x="35866" y="22109"/>
                  <a:pt x="36116" y="23238"/>
                </a:cubicBezTo>
                <a:lnTo>
                  <a:pt x="36126" y="23238"/>
                </a:lnTo>
                <a:cubicBezTo>
                  <a:pt x="36426" y="24637"/>
                  <a:pt x="37335" y="25386"/>
                  <a:pt x="38384" y="26245"/>
                </a:cubicBezTo>
                <a:lnTo>
                  <a:pt x="38444" y="26295"/>
                </a:lnTo>
                <a:cubicBezTo>
                  <a:pt x="39692" y="27314"/>
                  <a:pt x="41011" y="28214"/>
                  <a:pt x="42290" y="29083"/>
                </a:cubicBezTo>
                <a:cubicBezTo>
                  <a:pt x="42979" y="29562"/>
                  <a:pt x="43699" y="30062"/>
                  <a:pt x="44398" y="30561"/>
                </a:cubicBezTo>
                <a:cubicBezTo>
                  <a:pt x="44957" y="30961"/>
                  <a:pt x="45227" y="31341"/>
                  <a:pt x="45197" y="31710"/>
                </a:cubicBezTo>
                <a:cubicBezTo>
                  <a:pt x="45177" y="32160"/>
                  <a:pt x="44738" y="32599"/>
                  <a:pt x="43829" y="33109"/>
                </a:cubicBezTo>
                <a:lnTo>
                  <a:pt x="43579" y="33239"/>
                </a:lnTo>
                <a:cubicBezTo>
                  <a:pt x="42789" y="33658"/>
                  <a:pt x="42440" y="33858"/>
                  <a:pt x="42789" y="34857"/>
                </a:cubicBezTo>
                <a:cubicBezTo>
                  <a:pt x="43059" y="35647"/>
                  <a:pt x="43848" y="36396"/>
                  <a:pt x="44488" y="36985"/>
                </a:cubicBezTo>
                <a:cubicBezTo>
                  <a:pt x="44638" y="37125"/>
                  <a:pt x="44788" y="37265"/>
                  <a:pt x="44907" y="37385"/>
                </a:cubicBezTo>
                <a:cubicBezTo>
                  <a:pt x="46666" y="39133"/>
                  <a:pt x="47385" y="40542"/>
                  <a:pt x="46156" y="42980"/>
                </a:cubicBezTo>
                <a:cubicBezTo>
                  <a:pt x="44618" y="46007"/>
                  <a:pt x="40771" y="48394"/>
                  <a:pt x="37215" y="48524"/>
                </a:cubicBezTo>
                <a:cubicBezTo>
                  <a:pt x="36995" y="48524"/>
                  <a:pt x="36765" y="48534"/>
                  <a:pt x="36545" y="48534"/>
                </a:cubicBezTo>
                <a:cubicBezTo>
                  <a:pt x="33279" y="48534"/>
                  <a:pt x="29902" y="47605"/>
                  <a:pt x="27494" y="46057"/>
                </a:cubicBezTo>
                <a:cubicBezTo>
                  <a:pt x="26495" y="45407"/>
                  <a:pt x="25586" y="44628"/>
                  <a:pt x="24697" y="43859"/>
                </a:cubicBezTo>
                <a:cubicBezTo>
                  <a:pt x="24067" y="43319"/>
                  <a:pt x="23418" y="42760"/>
                  <a:pt x="22739" y="42260"/>
                </a:cubicBezTo>
                <a:cubicBezTo>
                  <a:pt x="22081" y="41760"/>
                  <a:pt x="20817" y="40961"/>
                  <a:pt x="20128" y="40961"/>
                </a:cubicBezTo>
                <a:cubicBezTo>
                  <a:pt x="20116" y="40961"/>
                  <a:pt x="20103" y="40961"/>
                  <a:pt x="20091" y="40961"/>
                </a:cubicBezTo>
                <a:cubicBezTo>
                  <a:pt x="19312" y="40991"/>
                  <a:pt x="18463" y="41671"/>
                  <a:pt x="17684" y="42510"/>
                </a:cubicBezTo>
                <a:cubicBezTo>
                  <a:pt x="18483" y="41581"/>
                  <a:pt x="19392" y="40792"/>
                  <a:pt x="20201" y="40742"/>
                </a:cubicBezTo>
                <a:cubicBezTo>
                  <a:pt x="20216" y="40741"/>
                  <a:pt x="20231" y="40740"/>
                  <a:pt x="20246" y="40740"/>
                </a:cubicBezTo>
                <a:cubicBezTo>
                  <a:pt x="20939" y="40740"/>
                  <a:pt x="22259" y="41608"/>
                  <a:pt x="22719" y="41941"/>
                </a:cubicBezTo>
                <a:cubicBezTo>
                  <a:pt x="23378" y="42430"/>
                  <a:pt x="24027" y="42980"/>
                  <a:pt x="24657" y="43519"/>
                </a:cubicBezTo>
                <a:cubicBezTo>
                  <a:pt x="25496" y="44248"/>
                  <a:pt x="26375" y="44998"/>
                  <a:pt x="27324" y="45617"/>
                </a:cubicBezTo>
                <a:cubicBezTo>
                  <a:pt x="29682" y="47136"/>
                  <a:pt x="33009" y="48045"/>
                  <a:pt x="36226" y="48045"/>
                </a:cubicBezTo>
                <a:cubicBezTo>
                  <a:pt x="36416" y="48045"/>
                  <a:pt x="36605" y="48045"/>
                  <a:pt x="36795" y="48035"/>
                </a:cubicBezTo>
                <a:cubicBezTo>
                  <a:pt x="40292" y="47915"/>
                  <a:pt x="44068" y="45597"/>
                  <a:pt x="45587" y="42650"/>
                </a:cubicBezTo>
                <a:cubicBezTo>
                  <a:pt x="46186" y="41501"/>
                  <a:pt x="46346" y="40542"/>
                  <a:pt x="46116" y="39633"/>
                </a:cubicBezTo>
                <a:cubicBezTo>
                  <a:pt x="45907" y="38843"/>
                  <a:pt x="45407" y="38084"/>
                  <a:pt x="44438" y="37085"/>
                </a:cubicBezTo>
                <a:cubicBezTo>
                  <a:pt x="44298" y="36955"/>
                  <a:pt x="44148" y="36805"/>
                  <a:pt x="43998" y="36656"/>
                </a:cubicBezTo>
                <a:cubicBezTo>
                  <a:pt x="43399" y="36086"/>
                  <a:pt x="42660" y="35377"/>
                  <a:pt x="42400" y="34647"/>
                </a:cubicBezTo>
                <a:cubicBezTo>
                  <a:pt x="42090" y="33758"/>
                  <a:pt x="42370" y="33608"/>
                  <a:pt x="43109" y="33199"/>
                </a:cubicBezTo>
                <a:cubicBezTo>
                  <a:pt x="43189" y="33159"/>
                  <a:pt x="43259" y="33119"/>
                  <a:pt x="43339" y="33069"/>
                </a:cubicBezTo>
                <a:cubicBezTo>
                  <a:pt x="44248" y="32559"/>
                  <a:pt x="44688" y="32100"/>
                  <a:pt x="44718" y="31620"/>
                </a:cubicBezTo>
                <a:cubicBezTo>
                  <a:pt x="44738" y="31221"/>
                  <a:pt x="44478" y="30831"/>
                  <a:pt x="43908" y="30412"/>
                </a:cubicBezTo>
                <a:cubicBezTo>
                  <a:pt x="43219" y="29912"/>
                  <a:pt x="42510" y="29422"/>
                  <a:pt x="41820" y="28953"/>
                </a:cubicBezTo>
                <a:cubicBezTo>
                  <a:pt x="40602" y="28124"/>
                  <a:pt x="39353" y="27265"/>
                  <a:pt x="38164" y="26285"/>
                </a:cubicBezTo>
                <a:lnTo>
                  <a:pt x="38094" y="26226"/>
                </a:lnTo>
                <a:cubicBezTo>
                  <a:pt x="37085" y="25406"/>
                  <a:pt x="36226" y="24687"/>
                  <a:pt x="35916" y="23368"/>
                </a:cubicBezTo>
                <a:cubicBezTo>
                  <a:pt x="35656" y="22169"/>
                  <a:pt x="36196" y="21470"/>
                  <a:pt x="36865" y="20671"/>
                </a:cubicBezTo>
                <a:close/>
                <a:moveTo>
                  <a:pt x="37115" y="20541"/>
                </a:moveTo>
                <a:cubicBezTo>
                  <a:pt x="36565" y="21260"/>
                  <a:pt x="36186" y="21970"/>
                  <a:pt x="36416" y="23069"/>
                </a:cubicBezTo>
                <a:cubicBezTo>
                  <a:pt x="36725" y="24517"/>
                  <a:pt x="37654" y="25286"/>
                  <a:pt x="38733" y="26166"/>
                </a:cubicBezTo>
                <a:lnTo>
                  <a:pt x="38773" y="26206"/>
                </a:lnTo>
                <a:cubicBezTo>
                  <a:pt x="40072" y="27275"/>
                  <a:pt x="41461" y="28214"/>
                  <a:pt x="42799" y="29123"/>
                </a:cubicBezTo>
                <a:cubicBezTo>
                  <a:pt x="43509" y="29602"/>
                  <a:pt x="44248" y="30092"/>
                  <a:pt x="44957" y="30601"/>
                </a:cubicBezTo>
                <a:cubicBezTo>
                  <a:pt x="45547" y="31021"/>
                  <a:pt x="45817" y="31411"/>
                  <a:pt x="45797" y="31800"/>
                </a:cubicBezTo>
                <a:cubicBezTo>
                  <a:pt x="45767" y="32260"/>
                  <a:pt x="45297" y="32719"/>
                  <a:pt x="44378" y="33229"/>
                </a:cubicBezTo>
                <a:lnTo>
                  <a:pt x="44098" y="33379"/>
                </a:lnTo>
                <a:cubicBezTo>
                  <a:pt x="43299" y="33798"/>
                  <a:pt x="42929" y="33998"/>
                  <a:pt x="43279" y="35027"/>
                </a:cubicBezTo>
                <a:cubicBezTo>
                  <a:pt x="43559" y="35846"/>
                  <a:pt x="44398" y="36616"/>
                  <a:pt x="45067" y="37235"/>
                </a:cubicBezTo>
                <a:cubicBezTo>
                  <a:pt x="45217" y="37365"/>
                  <a:pt x="45347" y="37485"/>
                  <a:pt x="45467" y="37605"/>
                </a:cubicBezTo>
                <a:cubicBezTo>
                  <a:pt x="47315" y="39393"/>
                  <a:pt x="48084" y="40832"/>
                  <a:pt x="46826" y="43349"/>
                </a:cubicBezTo>
                <a:cubicBezTo>
                  <a:pt x="45267" y="46486"/>
                  <a:pt x="41311" y="48974"/>
                  <a:pt x="37634" y="49114"/>
                </a:cubicBezTo>
                <a:cubicBezTo>
                  <a:pt x="37395" y="49124"/>
                  <a:pt x="37145" y="49124"/>
                  <a:pt x="36905" y="49124"/>
                </a:cubicBezTo>
                <a:cubicBezTo>
                  <a:pt x="33548" y="49124"/>
                  <a:pt x="30072" y="48175"/>
                  <a:pt x="27604" y="46586"/>
                </a:cubicBezTo>
                <a:cubicBezTo>
                  <a:pt x="26565" y="45907"/>
                  <a:pt x="25606" y="45088"/>
                  <a:pt x="24677" y="44288"/>
                </a:cubicBezTo>
                <a:cubicBezTo>
                  <a:pt x="24037" y="43739"/>
                  <a:pt x="23378" y="43179"/>
                  <a:pt x="22709" y="42660"/>
                </a:cubicBezTo>
                <a:cubicBezTo>
                  <a:pt x="22399" y="42430"/>
                  <a:pt x="20831" y="41291"/>
                  <a:pt x="20021" y="41291"/>
                </a:cubicBezTo>
                <a:lnTo>
                  <a:pt x="19991" y="41291"/>
                </a:lnTo>
                <a:cubicBezTo>
                  <a:pt x="19222" y="41311"/>
                  <a:pt x="18363" y="41970"/>
                  <a:pt x="17584" y="42800"/>
                </a:cubicBezTo>
                <a:cubicBezTo>
                  <a:pt x="18393" y="41891"/>
                  <a:pt x="19302" y="41111"/>
                  <a:pt x="20101" y="41071"/>
                </a:cubicBezTo>
                <a:lnTo>
                  <a:pt x="20131" y="41071"/>
                </a:lnTo>
                <a:cubicBezTo>
                  <a:pt x="20791" y="41071"/>
                  <a:pt x="22079" y="41911"/>
                  <a:pt x="22679" y="42350"/>
                </a:cubicBezTo>
                <a:cubicBezTo>
                  <a:pt x="23348" y="42850"/>
                  <a:pt x="23998" y="43409"/>
                  <a:pt x="24627" y="43949"/>
                </a:cubicBezTo>
                <a:cubicBezTo>
                  <a:pt x="25516" y="44718"/>
                  <a:pt x="26435" y="45507"/>
                  <a:pt x="27434" y="46147"/>
                </a:cubicBezTo>
                <a:cubicBezTo>
                  <a:pt x="29852" y="47715"/>
                  <a:pt x="33269" y="48644"/>
                  <a:pt x="36555" y="48644"/>
                </a:cubicBezTo>
                <a:cubicBezTo>
                  <a:pt x="36775" y="48644"/>
                  <a:pt x="37005" y="48644"/>
                  <a:pt x="37225" y="48634"/>
                </a:cubicBezTo>
                <a:cubicBezTo>
                  <a:pt x="40821" y="48514"/>
                  <a:pt x="44718" y="46097"/>
                  <a:pt x="46266" y="43029"/>
                </a:cubicBezTo>
                <a:cubicBezTo>
                  <a:pt x="46876" y="41841"/>
                  <a:pt x="47035" y="40842"/>
                  <a:pt x="46766" y="39902"/>
                </a:cubicBezTo>
                <a:cubicBezTo>
                  <a:pt x="46536" y="39093"/>
                  <a:pt x="46006" y="38314"/>
                  <a:pt x="44987" y="37305"/>
                </a:cubicBezTo>
                <a:cubicBezTo>
                  <a:pt x="44868" y="37175"/>
                  <a:pt x="44718" y="37035"/>
                  <a:pt x="44568" y="36895"/>
                </a:cubicBezTo>
                <a:cubicBezTo>
                  <a:pt x="43938" y="36306"/>
                  <a:pt x="43159" y="35577"/>
                  <a:pt x="42899" y="34817"/>
                </a:cubicBezTo>
                <a:cubicBezTo>
                  <a:pt x="42580" y="33908"/>
                  <a:pt x="42859" y="33748"/>
                  <a:pt x="43629" y="33339"/>
                </a:cubicBezTo>
                <a:lnTo>
                  <a:pt x="43878" y="33199"/>
                </a:lnTo>
                <a:cubicBezTo>
                  <a:pt x="44828" y="32679"/>
                  <a:pt x="45287" y="32200"/>
                  <a:pt x="45317" y="31710"/>
                </a:cubicBezTo>
                <a:cubicBezTo>
                  <a:pt x="45337" y="31301"/>
                  <a:pt x="45067" y="30891"/>
                  <a:pt x="44468" y="30451"/>
                </a:cubicBezTo>
                <a:cubicBezTo>
                  <a:pt x="43769" y="29952"/>
                  <a:pt x="43039" y="29452"/>
                  <a:pt x="42340" y="28983"/>
                </a:cubicBezTo>
                <a:cubicBezTo>
                  <a:pt x="41061" y="28114"/>
                  <a:pt x="39742" y="27215"/>
                  <a:pt x="38504" y="26196"/>
                </a:cubicBezTo>
                <a:lnTo>
                  <a:pt x="38444" y="26146"/>
                </a:lnTo>
                <a:cubicBezTo>
                  <a:pt x="37415" y="25306"/>
                  <a:pt x="36526" y="24567"/>
                  <a:pt x="36226" y="23198"/>
                </a:cubicBezTo>
                <a:cubicBezTo>
                  <a:pt x="35966" y="22030"/>
                  <a:pt x="36476" y="21310"/>
                  <a:pt x="37115" y="20541"/>
                </a:cubicBezTo>
                <a:close/>
                <a:moveTo>
                  <a:pt x="8512" y="30302"/>
                </a:moveTo>
                <a:cubicBezTo>
                  <a:pt x="8522" y="30312"/>
                  <a:pt x="8542" y="30312"/>
                  <a:pt x="8572" y="30312"/>
                </a:cubicBezTo>
                <a:cubicBezTo>
                  <a:pt x="8592" y="30601"/>
                  <a:pt x="8642" y="30891"/>
                  <a:pt x="8702" y="31181"/>
                </a:cubicBezTo>
                <a:cubicBezTo>
                  <a:pt x="8782" y="31540"/>
                  <a:pt x="8882" y="31910"/>
                  <a:pt x="8972" y="32270"/>
                </a:cubicBezTo>
                <a:cubicBezTo>
                  <a:pt x="9192" y="33069"/>
                  <a:pt x="9411" y="33888"/>
                  <a:pt x="9411" y="34727"/>
                </a:cubicBezTo>
                <a:cubicBezTo>
                  <a:pt x="9411" y="35826"/>
                  <a:pt x="9062" y="36885"/>
                  <a:pt x="8722" y="37914"/>
                </a:cubicBezTo>
                <a:cubicBezTo>
                  <a:pt x="8552" y="38404"/>
                  <a:pt x="8382" y="38913"/>
                  <a:pt x="8253" y="39423"/>
                </a:cubicBezTo>
                <a:cubicBezTo>
                  <a:pt x="7733" y="41521"/>
                  <a:pt x="7593" y="43359"/>
                  <a:pt x="7843" y="44888"/>
                </a:cubicBezTo>
                <a:cubicBezTo>
                  <a:pt x="7983" y="45767"/>
                  <a:pt x="8602" y="48594"/>
                  <a:pt x="10580" y="48594"/>
                </a:cubicBezTo>
                <a:cubicBezTo>
                  <a:pt x="10930" y="48584"/>
                  <a:pt x="11280" y="48504"/>
                  <a:pt x="11609" y="48364"/>
                </a:cubicBezTo>
                <a:cubicBezTo>
                  <a:pt x="13068" y="47735"/>
                  <a:pt x="14057" y="46566"/>
                  <a:pt x="15006" y="45257"/>
                </a:cubicBezTo>
                <a:lnTo>
                  <a:pt x="15006" y="45257"/>
                </a:lnTo>
                <a:cubicBezTo>
                  <a:pt x="13917" y="46836"/>
                  <a:pt x="12838" y="48284"/>
                  <a:pt x="11150" y="49024"/>
                </a:cubicBezTo>
                <a:cubicBezTo>
                  <a:pt x="10810" y="49174"/>
                  <a:pt x="10450" y="49264"/>
                  <a:pt x="10091" y="49274"/>
                </a:cubicBezTo>
                <a:cubicBezTo>
                  <a:pt x="8123" y="49274"/>
                  <a:pt x="7483" y="46406"/>
                  <a:pt x="7343" y="45527"/>
                </a:cubicBezTo>
                <a:cubicBezTo>
                  <a:pt x="7074" y="43939"/>
                  <a:pt x="7214" y="42050"/>
                  <a:pt x="7753" y="39902"/>
                </a:cubicBezTo>
                <a:cubicBezTo>
                  <a:pt x="7893" y="39373"/>
                  <a:pt x="8073" y="38843"/>
                  <a:pt x="8243" y="38334"/>
                </a:cubicBezTo>
                <a:cubicBezTo>
                  <a:pt x="8612" y="37265"/>
                  <a:pt x="8982" y="36156"/>
                  <a:pt x="8982" y="35007"/>
                </a:cubicBezTo>
                <a:cubicBezTo>
                  <a:pt x="8982" y="34088"/>
                  <a:pt x="8742" y="33199"/>
                  <a:pt x="8502" y="32340"/>
                </a:cubicBezTo>
                <a:cubicBezTo>
                  <a:pt x="8412" y="32000"/>
                  <a:pt x="8313" y="31640"/>
                  <a:pt x="8243" y="31301"/>
                </a:cubicBezTo>
                <a:cubicBezTo>
                  <a:pt x="8173" y="31001"/>
                  <a:pt x="8123" y="30711"/>
                  <a:pt x="8093" y="30412"/>
                </a:cubicBezTo>
                <a:lnTo>
                  <a:pt x="8093" y="30412"/>
                </a:lnTo>
                <a:cubicBezTo>
                  <a:pt x="8133" y="30422"/>
                  <a:pt x="8173" y="30431"/>
                  <a:pt x="8213" y="30431"/>
                </a:cubicBezTo>
                <a:cubicBezTo>
                  <a:pt x="8323" y="30431"/>
                  <a:pt x="8432" y="30382"/>
                  <a:pt x="8512" y="30302"/>
                </a:cubicBezTo>
                <a:close/>
                <a:moveTo>
                  <a:pt x="37365" y="20461"/>
                </a:moveTo>
                <a:lnTo>
                  <a:pt x="37365" y="20461"/>
                </a:lnTo>
                <a:cubicBezTo>
                  <a:pt x="36835" y="21140"/>
                  <a:pt x="36506" y="21850"/>
                  <a:pt x="36725" y="22909"/>
                </a:cubicBezTo>
                <a:cubicBezTo>
                  <a:pt x="37035" y="24407"/>
                  <a:pt x="37984" y="25196"/>
                  <a:pt x="39093" y="26106"/>
                </a:cubicBezTo>
                <a:lnTo>
                  <a:pt x="39113" y="26126"/>
                </a:lnTo>
                <a:cubicBezTo>
                  <a:pt x="40472" y="27245"/>
                  <a:pt x="41920" y="28214"/>
                  <a:pt x="43329" y="29163"/>
                </a:cubicBezTo>
                <a:cubicBezTo>
                  <a:pt x="44048" y="29642"/>
                  <a:pt x="44788" y="30142"/>
                  <a:pt x="45517" y="30661"/>
                </a:cubicBezTo>
                <a:cubicBezTo>
                  <a:pt x="46116" y="31091"/>
                  <a:pt x="46416" y="31500"/>
                  <a:pt x="46386" y="31900"/>
                </a:cubicBezTo>
                <a:cubicBezTo>
                  <a:pt x="46356" y="32370"/>
                  <a:pt x="45877" y="32849"/>
                  <a:pt x="44917" y="33359"/>
                </a:cubicBezTo>
                <a:lnTo>
                  <a:pt x="44628" y="33519"/>
                </a:lnTo>
                <a:cubicBezTo>
                  <a:pt x="43819" y="33938"/>
                  <a:pt x="43419" y="34148"/>
                  <a:pt x="43779" y="35207"/>
                </a:cubicBezTo>
                <a:cubicBezTo>
                  <a:pt x="44058" y="36056"/>
                  <a:pt x="44937" y="36845"/>
                  <a:pt x="45647" y="37485"/>
                </a:cubicBezTo>
                <a:cubicBezTo>
                  <a:pt x="45787" y="37615"/>
                  <a:pt x="45916" y="37725"/>
                  <a:pt x="46026" y="37834"/>
                </a:cubicBezTo>
                <a:cubicBezTo>
                  <a:pt x="47925" y="39613"/>
                  <a:pt x="48774" y="41151"/>
                  <a:pt x="47495" y="43739"/>
                </a:cubicBezTo>
                <a:cubicBezTo>
                  <a:pt x="45916" y="46986"/>
                  <a:pt x="41860" y="49553"/>
                  <a:pt x="38054" y="49713"/>
                </a:cubicBezTo>
                <a:cubicBezTo>
                  <a:pt x="37794" y="49723"/>
                  <a:pt x="37525" y="49733"/>
                  <a:pt x="37265" y="49733"/>
                </a:cubicBezTo>
                <a:cubicBezTo>
                  <a:pt x="33818" y="49733"/>
                  <a:pt x="30242" y="48764"/>
                  <a:pt x="27724" y="47126"/>
                </a:cubicBezTo>
                <a:cubicBezTo>
                  <a:pt x="26615" y="46416"/>
                  <a:pt x="25616" y="45557"/>
                  <a:pt x="24637" y="44718"/>
                </a:cubicBezTo>
                <a:cubicBezTo>
                  <a:pt x="23998" y="44168"/>
                  <a:pt x="23338" y="43599"/>
                  <a:pt x="22669" y="43079"/>
                </a:cubicBezTo>
                <a:cubicBezTo>
                  <a:pt x="22219" y="42740"/>
                  <a:pt x="20691" y="41631"/>
                  <a:pt x="19921" y="41631"/>
                </a:cubicBezTo>
                <a:lnTo>
                  <a:pt x="19901" y="41631"/>
                </a:lnTo>
                <a:cubicBezTo>
                  <a:pt x="19122" y="41641"/>
                  <a:pt x="18263" y="42280"/>
                  <a:pt x="17474" y="43099"/>
                </a:cubicBezTo>
                <a:cubicBezTo>
                  <a:pt x="18293" y="42200"/>
                  <a:pt x="19192" y="41441"/>
                  <a:pt x="20001" y="41421"/>
                </a:cubicBezTo>
                <a:lnTo>
                  <a:pt x="20021" y="41421"/>
                </a:lnTo>
                <a:cubicBezTo>
                  <a:pt x="20821" y="41421"/>
                  <a:pt x="22449" y="42630"/>
                  <a:pt x="22639" y="42770"/>
                </a:cubicBezTo>
                <a:cubicBezTo>
                  <a:pt x="23308" y="43279"/>
                  <a:pt x="23968" y="43839"/>
                  <a:pt x="24597" y="44388"/>
                </a:cubicBezTo>
                <a:cubicBezTo>
                  <a:pt x="25526" y="45187"/>
                  <a:pt x="26495" y="46017"/>
                  <a:pt x="27544" y="46696"/>
                </a:cubicBezTo>
                <a:cubicBezTo>
                  <a:pt x="30032" y="48304"/>
                  <a:pt x="33528" y="49254"/>
                  <a:pt x="36915" y="49254"/>
                </a:cubicBezTo>
                <a:cubicBezTo>
                  <a:pt x="37165" y="49254"/>
                  <a:pt x="37415" y="49254"/>
                  <a:pt x="37644" y="49244"/>
                </a:cubicBezTo>
                <a:cubicBezTo>
                  <a:pt x="41371" y="49094"/>
                  <a:pt x="45367" y="46586"/>
                  <a:pt x="46946" y="43419"/>
                </a:cubicBezTo>
                <a:cubicBezTo>
                  <a:pt x="48224" y="40842"/>
                  <a:pt x="47405" y="39313"/>
                  <a:pt x="45557" y="37535"/>
                </a:cubicBezTo>
                <a:cubicBezTo>
                  <a:pt x="45437" y="37415"/>
                  <a:pt x="45297" y="37285"/>
                  <a:pt x="45157" y="37155"/>
                </a:cubicBezTo>
                <a:cubicBezTo>
                  <a:pt x="44498" y="36546"/>
                  <a:pt x="43669" y="35786"/>
                  <a:pt x="43409" y="34997"/>
                </a:cubicBezTo>
                <a:cubicBezTo>
                  <a:pt x="43089" y="34068"/>
                  <a:pt x="43379" y="33908"/>
                  <a:pt x="44168" y="33489"/>
                </a:cubicBezTo>
                <a:lnTo>
                  <a:pt x="44448" y="33349"/>
                </a:lnTo>
                <a:cubicBezTo>
                  <a:pt x="45427" y="32809"/>
                  <a:pt x="45897" y="32330"/>
                  <a:pt x="45926" y="31820"/>
                </a:cubicBezTo>
                <a:cubicBezTo>
                  <a:pt x="45956" y="31391"/>
                  <a:pt x="45667" y="30961"/>
                  <a:pt x="45037" y="30521"/>
                </a:cubicBezTo>
                <a:cubicBezTo>
                  <a:pt x="44328" y="30012"/>
                  <a:pt x="43599" y="29522"/>
                  <a:pt x="42879" y="29033"/>
                </a:cubicBezTo>
                <a:cubicBezTo>
                  <a:pt x="41541" y="28124"/>
                  <a:pt x="40162" y="27195"/>
                  <a:pt x="38863" y="26126"/>
                </a:cubicBezTo>
                <a:lnTo>
                  <a:pt x="38823" y="26086"/>
                </a:lnTo>
                <a:cubicBezTo>
                  <a:pt x="37764" y="25216"/>
                  <a:pt x="36845" y="24467"/>
                  <a:pt x="36545" y="23059"/>
                </a:cubicBezTo>
                <a:cubicBezTo>
                  <a:pt x="36306" y="21920"/>
                  <a:pt x="36755" y="21200"/>
                  <a:pt x="37365" y="20461"/>
                </a:cubicBezTo>
                <a:close/>
                <a:moveTo>
                  <a:pt x="7993" y="30451"/>
                </a:moveTo>
                <a:cubicBezTo>
                  <a:pt x="8023" y="30741"/>
                  <a:pt x="8063" y="31031"/>
                  <a:pt x="8133" y="31321"/>
                </a:cubicBezTo>
                <a:cubicBezTo>
                  <a:pt x="8213" y="31670"/>
                  <a:pt x="8313" y="32020"/>
                  <a:pt x="8402" y="32370"/>
                </a:cubicBezTo>
                <a:cubicBezTo>
                  <a:pt x="8632" y="33219"/>
                  <a:pt x="8882" y="34108"/>
                  <a:pt x="8882" y="35007"/>
                </a:cubicBezTo>
                <a:cubicBezTo>
                  <a:pt x="8882" y="36146"/>
                  <a:pt x="8502" y="37245"/>
                  <a:pt x="8143" y="38304"/>
                </a:cubicBezTo>
                <a:cubicBezTo>
                  <a:pt x="7973" y="38823"/>
                  <a:pt x="7793" y="39353"/>
                  <a:pt x="7653" y="39882"/>
                </a:cubicBezTo>
                <a:cubicBezTo>
                  <a:pt x="7104" y="42040"/>
                  <a:pt x="6964" y="43949"/>
                  <a:pt x="7234" y="45547"/>
                </a:cubicBezTo>
                <a:cubicBezTo>
                  <a:pt x="7363" y="46266"/>
                  <a:pt x="7613" y="47295"/>
                  <a:pt x="8133" y="48115"/>
                </a:cubicBezTo>
                <a:cubicBezTo>
                  <a:pt x="8652" y="48944"/>
                  <a:pt x="9312" y="49363"/>
                  <a:pt x="10091" y="49363"/>
                </a:cubicBezTo>
                <a:cubicBezTo>
                  <a:pt x="10460" y="49363"/>
                  <a:pt x="10840" y="49274"/>
                  <a:pt x="11180" y="49114"/>
                </a:cubicBezTo>
                <a:cubicBezTo>
                  <a:pt x="12608" y="48494"/>
                  <a:pt x="13607" y="47385"/>
                  <a:pt x="14527" y="46107"/>
                </a:cubicBezTo>
                <a:lnTo>
                  <a:pt x="14527" y="46107"/>
                </a:lnTo>
                <a:cubicBezTo>
                  <a:pt x="13478" y="47655"/>
                  <a:pt x="12379" y="49044"/>
                  <a:pt x="10720" y="49773"/>
                </a:cubicBezTo>
                <a:cubicBezTo>
                  <a:pt x="10371" y="49943"/>
                  <a:pt x="9991" y="50033"/>
                  <a:pt x="9601" y="50043"/>
                </a:cubicBezTo>
                <a:cubicBezTo>
                  <a:pt x="7573" y="50043"/>
                  <a:pt x="6894" y="47096"/>
                  <a:pt x="6734" y="46186"/>
                </a:cubicBezTo>
                <a:cubicBezTo>
                  <a:pt x="6384" y="44128"/>
                  <a:pt x="6774" y="41881"/>
                  <a:pt x="7154" y="40362"/>
                </a:cubicBezTo>
                <a:cubicBezTo>
                  <a:pt x="7304" y="39813"/>
                  <a:pt x="7493" y="39263"/>
                  <a:pt x="7673" y="38724"/>
                </a:cubicBezTo>
                <a:cubicBezTo>
                  <a:pt x="8053" y="37615"/>
                  <a:pt x="8442" y="36476"/>
                  <a:pt x="8452" y="35287"/>
                </a:cubicBezTo>
                <a:cubicBezTo>
                  <a:pt x="8452" y="34298"/>
                  <a:pt x="8183" y="33349"/>
                  <a:pt x="7933" y="32430"/>
                </a:cubicBezTo>
                <a:cubicBezTo>
                  <a:pt x="7843" y="32100"/>
                  <a:pt x="7753" y="31770"/>
                  <a:pt x="7673" y="31441"/>
                </a:cubicBezTo>
                <a:cubicBezTo>
                  <a:pt x="7603" y="31161"/>
                  <a:pt x="7543" y="30871"/>
                  <a:pt x="7513" y="30581"/>
                </a:cubicBezTo>
                <a:cubicBezTo>
                  <a:pt x="7533" y="30561"/>
                  <a:pt x="7563" y="30531"/>
                  <a:pt x="7583" y="30511"/>
                </a:cubicBezTo>
                <a:cubicBezTo>
                  <a:pt x="7633" y="30521"/>
                  <a:pt x="7683" y="30531"/>
                  <a:pt x="7743" y="30531"/>
                </a:cubicBezTo>
                <a:cubicBezTo>
                  <a:pt x="7823" y="30531"/>
                  <a:pt x="7913" y="30501"/>
                  <a:pt x="7993" y="30451"/>
                </a:cubicBezTo>
                <a:close/>
                <a:moveTo>
                  <a:pt x="37584" y="20361"/>
                </a:moveTo>
                <a:cubicBezTo>
                  <a:pt x="37105" y="21020"/>
                  <a:pt x="36815" y="21730"/>
                  <a:pt x="37025" y="22749"/>
                </a:cubicBezTo>
                <a:cubicBezTo>
                  <a:pt x="37335" y="24287"/>
                  <a:pt x="38304" y="25097"/>
                  <a:pt x="39433" y="26026"/>
                </a:cubicBezTo>
                <a:lnTo>
                  <a:pt x="39453" y="26046"/>
                </a:lnTo>
                <a:cubicBezTo>
                  <a:pt x="40861" y="27205"/>
                  <a:pt x="42380" y="28214"/>
                  <a:pt x="43848" y="29193"/>
                </a:cubicBezTo>
                <a:cubicBezTo>
                  <a:pt x="44578" y="29682"/>
                  <a:pt x="45337" y="30192"/>
                  <a:pt x="46066" y="30701"/>
                </a:cubicBezTo>
                <a:cubicBezTo>
                  <a:pt x="46696" y="31151"/>
                  <a:pt x="47005" y="31580"/>
                  <a:pt x="46975" y="31990"/>
                </a:cubicBezTo>
                <a:cubicBezTo>
                  <a:pt x="46946" y="32470"/>
                  <a:pt x="46456" y="32959"/>
                  <a:pt x="45467" y="33489"/>
                </a:cubicBezTo>
                <a:cubicBezTo>
                  <a:pt x="45347" y="33549"/>
                  <a:pt x="45247" y="33598"/>
                  <a:pt x="45147" y="33648"/>
                </a:cubicBezTo>
                <a:cubicBezTo>
                  <a:pt x="44318" y="34078"/>
                  <a:pt x="43908" y="34288"/>
                  <a:pt x="44268" y="35367"/>
                </a:cubicBezTo>
                <a:cubicBezTo>
                  <a:pt x="44558" y="36246"/>
                  <a:pt x="45477" y="37065"/>
                  <a:pt x="46226" y="37725"/>
                </a:cubicBezTo>
                <a:cubicBezTo>
                  <a:pt x="46346" y="37834"/>
                  <a:pt x="46476" y="37944"/>
                  <a:pt x="46586" y="38054"/>
                </a:cubicBezTo>
                <a:cubicBezTo>
                  <a:pt x="48574" y="39862"/>
                  <a:pt x="49463" y="41431"/>
                  <a:pt x="48164" y="44108"/>
                </a:cubicBezTo>
                <a:lnTo>
                  <a:pt x="48164" y="44118"/>
                </a:lnTo>
                <a:cubicBezTo>
                  <a:pt x="46556" y="47465"/>
                  <a:pt x="42390" y="50123"/>
                  <a:pt x="38484" y="50313"/>
                </a:cubicBezTo>
                <a:cubicBezTo>
                  <a:pt x="38194" y="50323"/>
                  <a:pt x="37904" y="50333"/>
                  <a:pt x="37614" y="50333"/>
                </a:cubicBezTo>
                <a:cubicBezTo>
                  <a:pt x="34078" y="50333"/>
                  <a:pt x="30421" y="49333"/>
                  <a:pt x="27834" y="47665"/>
                </a:cubicBezTo>
                <a:cubicBezTo>
                  <a:pt x="26675" y="46916"/>
                  <a:pt x="25616" y="46007"/>
                  <a:pt x="24597" y="45127"/>
                </a:cubicBezTo>
                <a:cubicBezTo>
                  <a:pt x="23958" y="44578"/>
                  <a:pt x="23298" y="44009"/>
                  <a:pt x="22629" y="43489"/>
                </a:cubicBezTo>
                <a:cubicBezTo>
                  <a:pt x="21880" y="42920"/>
                  <a:pt x="20531" y="41960"/>
                  <a:pt x="19802" y="41960"/>
                </a:cubicBezTo>
                <a:cubicBezTo>
                  <a:pt x="19002" y="41970"/>
                  <a:pt x="18133" y="42600"/>
                  <a:pt x="17334" y="43429"/>
                </a:cubicBezTo>
                <a:cubicBezTo>
                  <a:pt x="18163" y="42520"/>
                  <a:pt x="19082" y="41771"/>
                  <a:pt x="19901" y="41751"/>
                </a:cubicBezTo>
                <a:lnTo>
                  <a:pt x="19911" y="41751"/>
                </a:lnTo>
                <a:cubicBezTo>
                  <a:pt x="20661" y="41751"/>
                  <a:pt x="22149" y="42850"/>
                  <a:pt x="22589" y="43179"/>
                </a:cubicBezTo>
                <a:cubicBezTo>
                  <a:pt x="23268" y="43699"/>
                  <a:pt x="23918" y="44258"/>
                  <a:pt x="24557" y="44808"/>
                </a:cubicBezTo>
                <a:cubicBezTo>
                  <a:pt x="25536" y="45647"/>
                  <a:pt x="26545" y="46516"/>
                  <a:pt x="27654" y="47235"/>
                </a:cubicBezTo>
                <a:cubicBezTo>
                  <a:pt x="30202" y="48874"/>
                  <a:pt x="33788" y="49853"/>
                  <a:pt x="37265" y="49853"/>
                </a:cubicBezTo>
                <a:cubicBezTo>
                  <a:pt x="37535" y="49853"/>
                  <a:pt x="37804" y="49853"/>
                  <a:pt x="38064" y="49833"/>
                </a:cubicBezTo>
                <a:cubicBezTo>
                  <a:pt x="41900" y="49663"/>
                  <a:pt x="46006" y="47066"/>
                  <a:pt x="47605" y="43789"/>
                </a:cubicBezTo>
                <a:cubicBezTo>
                  <a:pt x="48914" y="41131"/>
                  <a:pt x="48054" y="39563"/>
                  <a:pt x="46106" y="37745"/>
                </a:cubicBezTo>
                <a:cubicBezTo>
                  <a:pt x="45996" y="37635"/>
                  <a:pt x="45857" y="37515"/>
                  <a:pt x="45727" y="37395"/>
                </a:cubicBezTo>
                <a:cubicBezTo>
                  <a:pt x="45027" y="36765"/>
                  <a:pt x="44158" y="35986"/>
                  <a:pt x="43888" y="35167"/>
                </a:cubicBezTo>
                <a:cubicBezTo>
                  <a:pt x="43569" y="34208"/>
                  <a:pt x="43868" y="34048"/>
                  <a:pt x="44678" y="33628"/>
                </a:cubicBezTo>
                <a:lnTo>
                  <a:pt x="44977" y="33469"/>
                </a:lnTo>
                <a:cubicBezTo>
                  <a:pt x="45986" y="32929"/>
                  <a:pt x="46476" y="32430"/>
                  <a:pt x="46506" y="31900"/>
                </a:cubicBezTo>
                <a:cubicBezTo>
                  <a:pt x="46536" y="31461"/>
                  <a:pt x="46226" y="31021"/>
                  <a:pt x="45577" y="30551"/>
                </a:cubicBezTo>
                <a:cubicBezTo>
                  <a:pt x="44858" y="30042"/>
                  <a:pt x="44108" y="29542"/>
                  <a:pt x="43389" y="29053"/>
                </a:cubicBezTo>
                <a:cubicBezTo>
                  <a:pt x="41990" y="28114"/>
                  <a:pt x="40542" y="27145"/>
                  <a:pt x="39193" y="26026"/>
                </a:cubicBezTo>
                <a:lnTo>
                  <a:pt x="39173" y="26006"/>
                </a:lnTo>
                <a:cubicBezTo>
                  <a:pt x="38084" y="25117"/>
                  <a:pt x="37145" y="24337"/>
                  <a:pt x="36835" y="22889"/>
                </a:cubicBezTo>
                <a:cubicBezTo>
                  <a:pt x="36615" y="21790"/>
                  <a:pt x="37015" y="21070"/>
                  <a:pt x="37584" y="20361"/>
                </a:cubicBezTo>
                <a:close/>
                <a:moveTo>
                  <a:pt x="7124" y="30611"/>
                </a:moveTo>
                <a:lnTo>
                  <a:pt x="7124" y="30621"/>
                </a:lnTo>
                <a:cubicBezTo>
                  <a:pt x="7174" y="30631"/>
                  <a:pt x="7224" y="30641"/>
                  <a:pt x="7274" y="30641"/>
                </a:cubicBezTo>
                <a:cubicBezTo>
                  <a:pt x="7314" y="30641"/>
                  <a:pt x="7353" y="30631"/>
                  <a:pt x="7393" y="30621"/>
                </a:cubicBezTo>
                <a:cubicBezTo>
                  <a:pt x="7433" y="30901"/>
                  <a:pt x="7493" y="31181"/>
                  <a:pt x="7563" y="31461"/>
                </a:cubicBezTo>
                <a:cubicBezTo>
                  <a:pt x="7633" y="31790"/>
                  <a:pt x="7733" y="32130"/>
                  <a:pt x="7823" y="32460"/>
                </a:cubicBezTo>
                <a:cubicBezTo>
                  <a:pt x="8073" y="33369"/>
                  <a:pt x="8333" y="34318"/>
                  <a:pt x="8333" y="35287"/>
                </a:cubicBezTo>
                <a:cubicBezTo>
                  <a:pt x="8333" y="36466"/>
                  <a:pt x="7943" y="37595"/>
                  <a:pt x="7563" y="38694"/>
                </a:cubicBezTo>
                <a:cubicBezTo>
                  <a:pt x="7383" y="39233"/>
                  <a:pt x="7194" y="39783"/>
                  <a:pt x="7044" y="40342"/>
                </a:cubicBezTo>
                <a:cubicBezTo>
                  <a:pt x="6654" y="41871"/>
                  <a:pt x="6265" y="44128"/>
                  <a:pt x="6624" y="46206"/>
                </a:cubicBezTo>
                <a:cubicBezTo>
                  <a:pt x="6784" y="47136"/>
                  <a:pt x="7473" y="50143"/>
                  <a:pt x="9581" y="50143"/>
                </a:cubicBezTo>
                <a:cubicBezTo>
                  <a:pt x="9991" y="50133"/>
                  <a:pt x="10391" y="50043"/>
                  <a:pt x="10750" y="49863"/>
                </a:cubicBezTo>
                <a:cubicBezTo>
                  <a:pt x="12159" y="49244"/>
                  <a:pt x="13178" y="48125"/>
                  <a:pt x="14087" y="46896"/>
                </a:cubicBezTo>
                <a:lnTo>
                  <a:pt x="14087" y="46896"/>
                </a:lnTo>
                <a:cubicBezTo>
                  <a:pt x="13068" y="48384"/>
                  <a:pt x="11929" y="49783"/>
                  <a:pt x="10291" y="50512"/>
                </a:cubicBezTo>
                <a:cubicBezTo>
                  <a:pt x="9921" y="50702"/>
                  <a:pt x="9511" y="50792"/>
                  <a:pt x="9092" y="50802"/>
                </a:cubicBezTo>
                <a:cubicBezTo>
                  <a:pt x="6994" y="50802"/>
                  <a:pt x="6294" y="47765"/>
                  <a:pt x="6125" y="46836"/>
                </a:cubicBezTo>
                <a:cubicBezTo>
                  <a:pt x="5745" y="44678"/>
                  <a:pt x="6145" y="42370"/>
                  <a:pt x="6544" y="40812"/>
                </a:cubicBezTo>
                <a:cubicBezTo>
                  <a:pt x="6694" y="40232"/>
                  <a:pt x="6894" y="39663"/>
                  <a:pt x="7094" y="39103"/>
                </a:cubicBezTo>
                <a:cubicBezTo>
                  <a:pt x="7483" y="37964"/>
                  <a:pt x="7893" y="36785"/>
                  <a:pt x="7903" y="35557"/>
                </a:cubicBezTo>
                <a:cubicBezTo>
                  <a:pt x="7903" y="34498"/>
                  <a:pt x="7623" y="33479"/>
                  <a:pt x="7343" y="32500"/>
                </a:cubicBezTo>
                <a:cubicBezTo>
                  <a:pt x="7254" y="32200"/>
                  <a:pt x="7174" y="31880"/>
                  <a:pt x="7094" y="31570"/>
                </a:cubicBezTo>
                <a:cubicBezTo>
                  <a:pt x="7024" y="31291"/>
                  <a:pt x="6964" y="31011"/>
                  <a:pt x="6924" y="30731"/>
                </a:cubicBezTo>
                <a:cubicBezTo>
                  <a:pt x="6994" y="30711"/>
                  <a:pt x="7064" y="30671"/>
                  <a:pt x="7124" y="30611"/>
                </a:cubicBezTo>
                <a:close/>
                <a:moveTo>
                  <a:pt x="6644" y="30711"/>
                </a:moveTo>
                <a:cubicBezTo>
                  <a:pt x="6694" y="30731"/>
                  <a:pt x="6754" y="30731"/>
                  <a:pt x="6814" y="30731"/>
                </a:cubicBezTo>
                <a:lnTo>
                  <a:pt x="6804" y="30741"/>
                </a:lnTo>
                <a:lnTo>
                  <a:pt x="6814" y="30741"/>
                </a:lnTo>
                <a:cubicBezTo>
                  <a:pt x="6854" y="31031"/>
                  <a:pt x="6914" y="31311"/>
                  <a:pt x="6994" y="31590"/>
                </a:cubicBezTo>
                <a:cubicBezTo>
                  <a:pt x="7064" y="31910"/>
                  <a:pt x="7154" y="32230"/>
                  <a:pt x="7244" y="32529"/>
                </a:cubicBezTo>
                <a:cubicBezTo>
                  <a:pt x="7513" y="33509"/>
                  <a:pt x="7793" y="34518"/>
                  <a:pt x="7793" y="35557"/>
                </a:cubicBezTo>
                <a:cubicBezTo>
                  <a:pt x="7793" y="36775"/>
                  <a:pt x="7383" y="37944"/>
                  <a:pt x="6984" y="39073"/>
                </a:cubicBezTo>
                <a:cubicBezTo>
                  <a:pt x="6794" y="39633"/>
                  <a:pt x="6594" y="40212"/>
                  <a:pt x="6444" y="40792"/>
                </a:cubicBezTo>
                <a:cubicBezTo>
                  <a:pt x="6035" y="42360"/>
                  <a:pt x="5635" y="44688"/>
                  <a:pt x="6015" y="46856"/>
                </a:cubicBezTo>
                <a:cubicBezTo>
                  <a:pt x="6185" y="47805"/>
                  <a:pt x="6914" y="50912"/>
                  <a:pt x="9092" y="50912"/>
                </a:cubicBezTo>
                <a:cubicBezTo>
                  <a:pt x="9521" y="50902"/>
                  <a:pt x="9941" y="50802"/>
                  <a:pt x="10331" y="50612"/>
                </a:cubicBezTo>
                <a:cubicBezTo>
                  <a:pt x="11729" y="49983"/>
                  <a:pt x="12768" y="48864"/>
                  <a:pt x="13677" y="47645"/>
                </a:cubicBezTo>
                <a:lnTo>
                  <a:pt x="13677" y="47645"/>
                </a:lnTo>
                <a:cubicBezTo>
                  <a:pt x="12648" y="49134"/>
                  <a:pt x="11499" y="50512"/>
                  <a:pt x="9871" y="51262"/>
                </a:cubicBezTo>
                <a:cubicBezTo>
                  <a:pt x="9471" y="51461"/>
                  <a:pt x="9042" y="51561"/>
                  <a:pt x="8602" y="51571"/>
                </a:cubicBezTo>
                <a:cubicBezTo>
                  <a:pt x="8053" y="51571"/>
                  <a:pt x="6215" y="51282"/>
                  <a:pt x="5525" y="47485"/>
                </a:cubicBezTo>
                <a:cubicBezTo>
                  <a:pt x="5116" y="45237"/>
                  <a:pt x="5525" y="42870"/>
                  <a:pt x="5945" y="41261"/>
                </a:cubicBezTo>
                <a:cubicBezTo>
                  <a:pt x="6105" y="40662"/>
                  <a:pt x="6324" y="40062"/>
                  <a:pt x="6514" y="39483"/>
                </a:cubicBezTo>
                <a:cubicBezTo>
                  <a:pt x="6934" y="38314"/>
                  <a:pt x="7363" y="37095"/>
                  <a:pt x="7363" y="35826"/>
                </a:cubicBezTo>
                <a:cubicBezTo>
                  <a:pt x="7363" y="34697"/>
                  <a:pt x="7064" y="33618"/>
                  <a:pt x="6764" y="32569"/>
                </a:cubicBezTo>
                <a:cubicBezTo>
                  <a:pt x="6684" y="32280"/>
                  <a:pt x="6594" y="31990"/>
                  <a:pt x="6514" y="31700"/>
                </a:cubicBezTo>
                <a:cubicBezTo>
                  <a:pt x="6464" y="31500"/>
                  <a:pt x="6384" y="31181"/>
                  <a:pt x="6324" y="30841"/>
                </a:cubicBezTo>
                <a:cubicBezTo>
                  <a:pt x="6444" y="30841"/>
                  <a:pt x="6554" y="30801"/>
                  <a:pt x="6644" y="30711"/>
                </a:cubicBezTo>
                <a:close/>
                <a:moveTo>
                  <a:pt x="5715" y="30611"/>
                </a:moveTo>
                <a:cubicBezTo>
                  <a:pt x="5875" y="30711"/>
                  <a:pt x="6055" y="30791"/>
                  <a:pt x="6235" y="30831"/>
                </a:cubicBezTo>
                <a:cubicBezTo>
                  <a:pt x="6284" y="31131"/>
                  <a:pt x="6344" y="31431"/>
                  <a:pt x="6424" y="31720"/>
                </a:cubicBezTo>
                <a:lnTo>
                  <a:pt x="6424" y="31730"/>
                </a:lnTo>
                <a:cubicBezTo>
                  <a:pt x="6504" y="32020"/>
                  <a:pt x="6594" y="32320"/>
                  <a:pt x="6674" y="32599"/>
                </a:cubicBezTo>
                <a:cubicBezTo>
                  <a:pt x="6974" y="33638"/>
                  <a:pt x="7284" y="34717"/>
                  <a:pt x="7274" y="35826"/>
                </a:cubicBezTo>
                <a:cubicBezTo>
                  <a:pt x="7274" y="37075"/>
                  <a:pt x="6844" y="38284"/>
                  <a:pt x="6434" y="39453"/>
                </a:cubicBezTo>
                <a:cubicBezTo>
                  <a:pt x="6235" y="40032"/>
                  <a:pt x="6015" y="40632"/>
                  <a:pt x="5865" y="41231"/>
                </a:cubicBezTo>
                <a:cubicBezTo>
                  <a:pt x="5445" y="42850"/>
                  <a:pt x="5026" y="45247"/>
                  <a:pt x="5435" y="47505"/>
                </a:cubicBezTo>
                <a:cubicBezTo>
                  <a:pt x="5575" y="48284"/>
                  <a:pt x="5865" y="49413"/>
                  <a:pt x="6444" y="50313"/>
                </a:cubicBezTo>
                <a:cubicBezTo>
                  <a:pt x="7024" y="51212"/>
                  <a:pt x="7763" y="51681"/>
                  <a:pt x="8622" y="51681"/>
                </a:cubicBezTo>
                <a:cubicBezTo>
                  <a:pt x="9072" y="51671"/>
                  <a:pt x="9521" y="51561"/>
                  <a:pt x="9931" y="51362"/>
                </a:cubicBezTo>
                <a:cubicBezTo>
                  <a:pt x="11330" y="50712"/>
                  <a:pt x="12389" y="49613"/>
                  <a:pt x="13298" y="48364"/>
                </a:cubicBezTo>
                <a:lnTo>
                  <a:pt x="13298" y="48364"/>
                </a:lnTo>
                <a:cubicBezTo>
                  <a:pt x="12269" y="49863"/>
                  <a:pt x="11090" y="51242"/>
                  <a:pt x="9461" y="52011"/>
                </a:cubicBezTo>
                <a:cubicBezTo>
                  <a:pt x="9042" y="52211"/>
                  <a:pt x="8592" y="52331"/>
                  <a:pt x="8123" y="52341"/>
                </a:cubicBezTo>
                <a:cubicBezTo>
                  <a:pt x="7553" y="52341"/>
                  <a:pt x="5655" y="52041"/>
                  <a:pt x="4936" y="48135"/>
                </a:cubicBezTo>
                <a:cubicBezTo>
                  <a:pt x="4506" y="45807"/>
                  <a:pt x="4936" y="43359"/>
                  <a:pt x="5365" y="41711"/>
                </a:cubicBezTo>
                <a:cubicBezTo>
                  <a:pt x="5525" y="41091"/>
                  <a:pt x="5745" y="40472"/>
                  <a:pt x="5965" y="39872"/>
                </a:cubicBezTo>
                <a:cubicBezTo>
                  <a:pt x="6394" y="38664"/>
                  <a:pt x="6834" y="37405"/>
                  <a:pt x="6844" y="36096"/>
                </a:cubicBezTo>
                <a:cubicBezTo>
                  <a:pt x="6864" y="34887"/>
                  <a:pt x="6524" y="33748"/>
                  <a:pt x="6205" y="32639"/>
                </a:cubicBezTo>
                <a:cubicBezTo>
                  <a:pt x="6125" y="32370"/>
                  <a:pt x="6045" y="32100"/>
                  <a:pt x="5965" y="31830"/>
                </a:cubicBezTo>
                <a:cubicBezTo>
                  <a:pt x="5855" y="31431"/>
                  <a:pt x="5775" y="31021"/>
                  <a:pt x="5715" y="30611"/>
                </a:cubicBezTo>
                <a:close/>
                <a:moveTo>
                  <a:pt x="5106" y="30182"/>
                </a:moveTo>
                <a:lnTo>
                  <a:pt x="5106" y="30182"/>
                </a:lnTo>
                <a:cubicBezTo>
                  <a:pt x="5275" y="30312"/>
                  <a:pt x="5435" y="30431"/>
                  <a:pt x="5595" y="30531"/>
                </a:cubicBezTo>
                <a:lnTo>
                  <a:pt x="5595" y="30541"/>
                </a:lnTo>
                <a:cubicBezTo>
                  <a:pt x="5645" y="30991"/>
                  <a:pt x="5735" y="31431"/>
                  <a:pt x="5865" y="31860"/>
                </a:cubicBezTo>
                <a:cubicBezTo>
                  <a:pt x="5935" y="32130"/>
                  <a:pt x="6015" y="32400"/>
                  <a:pt x="6095" y="32669"/>
                </a:cubicBezTo>
                <a:cubicBezTo>
                  <a:pt x="6414" y="33778"/>
                  <a:pt x="6744" y="34917"/>
                  <a:pt x="6734" y="36106"/>
                </a:cubicBezTo>
                <a:cubicBezTo>
                  <a:pt x="6734" y="37395"/>
                  <a:pt x="6284" y="38634"/>
                  <a:pt x="5865" y="39843"/>
                </a:cubicBezTo>
                <a:cubicBezTo>
                  <a:pt x="5645" y="40442"/>
                  <a:pt x="5425" y="41071"/>
                  <a:pt x="5255" y="41691"/>
                </a:cubicBezTo>
                <a:cubicBezTo>
                  <a:pt x="4826" y="43349"/>
                  <a:pt x="4396" y="45807"/>
                  <a:pt x="4826" y="48165"/>
                </a:cubicBezTo>
                <a:cubicBezTo>
                  <a:pt x="5016" y="49174"/>
                  <a:pt x="5805" y="52460"/>
                  <a:pt x="8123" y="52460"/>
                </a:cubicBezTo>
                <a:cubicBezTo>
                  <a:pt x="8602" y="52440"/>
                  <a:pt x="9082" y="52321"/>
                  <a:pt x="9511" y="52111"/>
                </a:cubicBezTo>
                <a:cubicBezTo>
                  <a:pt x="10910" y="51451"/>
                  <a:pt x="11969" y="50362"/>
                  <a:pt x="12888" y="49134"/>
                </a:cubicBezTo>
                <a:lnTo>
                  <a:pt x="12888" y="49134"/>
                </a:lnTo>
                <a:cubicBezTo>
                  <a:pt x="11849" y="50622"/>
                  <a:pt x="10670" y="51981"/>
                  <a:pt x="9042" y="52760"/>
                </a:cubicBezTo>
                <a:cubicBezTo>
                  <a:pt x="8602" y="52980"/>
                  <a:pt x="8123" y="53100"/>
                  <a:pt x="7633" y="53120"/>
                </a:cubicBezTo>
                <a:cubicBezTo>
                  <a:pt x="7054" y="53120"/>
                  <a:pt x="5096" y="52800"/>
                  <a:pt x="4336" y="48794"/>
                </a:cubicBezTo>
                <a:cubicBezTo>
                  <a:pt x="3887" y="46376"/>
                  <a:pt x="4326" y="43859"/>
                  <a:pt x="4766" y="42170"/>
                </a:cubicBezTo>
                <a:cubicBezTo>
                  <a:pt x="4936" y="41531"/>
                  <a:pt x="5176" y="40882"/>
                  <a:pt x="5395" y="40262"/>
                </a:cubicBezTo>
                <a:cubicBezTo>
                  <a:pt x="5845" y="39013"/>
                  <a:pt x="6304" y="37725"/>
                  <a:pt x="6314" y="36376"/>
                </a:cubicBezTo>
                <a:cubicBezTo>
                  <a:pt x="6334" y="35087"/>
                  <a:pt x="5965" y="33878"/>
                  <a:pt x="5615" y="32699"/>
                </a:cubicBezTo>
                <a:cubicBezTo>
                  <a:pt x="5545" y="32450"/>
                  <a:pt x="5475" y="32210"/>
                  <a:pt x="5405" y="31970"/>
                </a:cubicBezTo>
                <a:cubicBezTo>
                  <a:pt x="5305" y="31620"/>
                  <a:pt x="5086" y="30841"/>
                  <a:pt x="5106" y="30182"/>
                </a:cubicBezTo>
                <a:close/>
                <a:moveTo>
                  <a:pt x="4566" y="29762"/>
                </a:moveTo>
                <a:cubicBezTo>
                  <a:pt x="4696" y="29862"/>
                  <a:pt x="4836" y="29962"/>
                  <a:pt x="4966" y="30072"/>
                </a:cubicBezTo>
                <a:lnTo>
                  <a:pt x="4996" y="30082"/>
                </a:lnTo>
                <a:cubicBezTo>
                  <a:pt x="4956" y="30791"/>
                  <a:pt x="5186" y="31620"/>
                  <a:pt x="5295" y="31990"/>
                </a:cubicBezTo>
                <a:cubicBezTo>
                  <a:pt x="5365" y="32230"/>
                  <a:pt x="5435" y="32470"/>
                  <a:pt x="5505" y="32719"/>
                </a:cubicBezTo>
                <a:cubicBezTo>
                  <a:pt x="5855" y="33888"/>
                  <a:pt x="6215" y="35087"/>
                  <a:pt x="6205" y="36366"/>
                </a:cubicBezTo>
                <a:cubicBezTo>
                  <a:pt x="6195" y="37695"/>
                  <a:pt x="5735" y="38973"/>
                  <a:pt x="5285" y="40212"/>
                </a:cubicBezTo>
                <a:cubicBezTo>
                  <a:pt x="5056" y="40832"/>
                  <a:pt x="4826" y="41481"/>
                  <a:pt x="4656" y="42130"/>
                </a:cubicBezTo>
                <a:cubicBezTo>
                  <a:pt x="4206" y="43829"/>
                  <a:pt x="3767" y="46366"/>
                  <a:pt x="4226" y="48804"/>
                </a:cubicBezTo>
                <a:cubicBezTo>
                  <a:pt x="4376" y="49633"/>
                  <a:pt x="4696" y="50822"/>
                  <a:pt x="5315" y="51771"/>
                </a:cubicBezTo>
                <a:cubicBezTo>
                  <a:pt x="5935" y="52720"/>
                  <a:pt x="6724" y="53210"/>
                  <a:pt x="7633" y="53210"/>
                </a:cubicBezTo>
                <a:cubicBezTo>
                  <a:pt x="8133" y="53200"/>
                  <a:pt x="8632" y="53080"/>
                  <a:pt x="9082" y="52850"/>
                </a:cubicBezTo>
                <a:cubicBezTo>
                  <a:pt x="10480" y="52181"/>
                  <a:pt x="11559" y="51102"/>
                  <a:pt x="12489" y="49873"/>
                </a:cubicBezTo>
                <a:lnTo>
                  <a:pt x="12489" y="49873"/>
                </a:lnTo>
                <a:cubicBezTo>
                  <a:pt x="11440" y="51362"/>
                  <a:pt x="10241" y="52700"/>
                  <a:pt x="8612" y="53489"/>
                </a:cubicBezTo>
                <a:cubicBezTo>
                  <a:pt x="8153" y="53729"/>
                  <a:pt x="7653" y="53849"/>
                  <a:pt x="7144" y="53869"/>
                </a:cubicBezTo>
                <a:cubicBezTo>
                  <a:pt x="6544" y="53869"/>
                  <a:pt x="4516" y="53549"/>
                  <a:pt x="3737" y="49423"/>
                </a:cubicBezTo>
                <a:cubicBezTo>
                  <a:pt x="3257" y="46926"/>
                  <a:pt x="3707" y="44338"/>
                  <a:pt x="4167" y="42610"/>
                </a:cubicBezTo>
                <a:cubicBezTo>
                  <a:pt x="4346" y="41941"/>
                  <a:pt x="4586" y="41271"/>
                  <a:pt x="4826" y="40632"/>
                </a:cubicBezTo>
                <a:cubicBezTo>
                  <a:pt x="5295" y="39343"/>
                  <a:pt x="5775" y="38024"/>
                  <a:pt x="5785" y="36636"/>
                </a:cubicBezTo>
                <a:cubicBezTo>
                  <a:pt x="5805" y="35257"/>
                  <a:pt x="5405" y="33978"/>
                  <a:pt x="5036" y="32729"/>
                </a:cubicBezTo>
                <a:cubicBezTo>
                  <a:pt x="4966" y="32510"/>
                  <a:pt x="4906" y="32300"/>
                  <a:pt x="4846" y="32080"/>
                </a:cubicBezTo>
                <a:cubicBezTo>
                  <a:pt x="4526" y="31051"/>
                  <a:pt x="4436" y="30272"/>
                  <a:pt x="4566" y="29772"/>
                </a:cubicBezTo>
                <a:lnTo>
                  <a:pt x="4566" y="29762"/>
                </a:lnTo>
                <a:close/>
                <a:moveTo>
                  <a:pt x="4107" y="29472"/>
                </a:moveTo>
                <a:lnTo>
                  <a:pt x="4107" y="29472"/>
                </a:lnTo>
                <a:cubicBezTo>
                  <a:pt x="4226" y="29532"/>
                  <a:pt x="4346" y="29612"/>
                  <a:pt x="4466" y="29692"/>
                </a:cubicBezTo>
                <a:cubicBezTo>
                  <a:pt x="4236" y="30471"/>
                  <a:pt x="4586" y="31660"/>
                  <a:pt x="4726" y="32120"/>
                </a:cubicBezTo>
                <a:cubicBezTo>
                  <a:pt x="4786" y="32340"/>
                  <a:pt x="4846" y="32549"/>
                  <a:pt x="4916" y="32769"/>
                </a:cubicBezTo>
                <a:cubicBezTo>
                  <a:pt x="5285" y="34008"/>
                  <a:pt x="5685" y="35287"/>
                  <a:pt x="5665" y="36636"/>
                </a:cubicBezTo>
                <a:cubicBezTo>
                  <a:pt x="5645" y="37984"/>
                  <a:pt x="5176" y="39323"/>
                  <a:pt x="4716" y="40602"/>
                </a:cubicBezTo>
                <a:cubicBezTo>
                  <a:pt x="4476" y="41241"/>
                  <a:pt x="4236" y="41911"/>
                  <a:pt x="4057" y="42580"/>
                </a:cubicBezTo>
                <a:cubicBezTo>
                  <a:pt x="3587" y="44328"/>
                  <a:pt x="3138" y="46936"/>
                  <a:pt x="3617" y="49453"/>
                </a:cubicBezTo>
                <a:cubicBezTo>
                  <a:pt x="3817" y="50522"/>
                  <a:pt x="4676" y="53989"/>
                  <a:pt x="7134" y="53989"/>
                </a:cubicBezTo>
                <a:cubicBezTo>
                  <a:pt x="7673" y="53979"/>
                  <a:pt x="8193" y="53839"/>
                  <a:pt x="8662" y="53599"/>
                </a:cubicBezTo>
                <a:cubicBezTo>
                  <a:pt x="10071" y="52910"/>
                  <a:pt x="11160" y="51831"/>
                  <a:pt x="12099" y="50602"/>
                </a:cubicBezTo>
                <a:lnTo>
                  <a:pt x="12099" y="50602"/>
                </a:lnTo>
                <a:cubicBezTo>
                  <a:pt x="11040" y="52101"/>
                  <a:pt x="9831" y="53440"/>
                  <a:pt x="8193" y="54239"/>
                </a:cubicBezTo>
                <a:cubicBezTo>
                  <a:pt x="7713" y="54489"/>
                  <a:pt x="7184" y="54628"/>
                  <a:pt x="6644" y="54648"/>
                </a:cubicBezTo>
                <a:cubicBezTo>
                  <a:pt x="6035" y="54648"/>
                  <a:pt x="3957" y="54319"/>
                  <a:pt x="3138" y="50093"/>
                </a:cubicBezTo>
                <a:cubicBezTo>
                  <a:pt x="2738" y="48075"/>
                  <a:pt x="2898" y="45577"/>
                  <a:pt x="3567" y="43069"/>
                </a:cubicBezTo>
                <a:cubicBezTo>
                  <a:pt x="3757" y="42380"/>
                  <a:pt x="4007" y="41701"/>
                  <a:pt x="4256" y="41031"/>
                </a:cubicBezTo>
                <a:cubicBezTo>
                  <a:pt x="4736" y="39713"/>
                  <a:pt x="5235" y="38344"/>
                  <a:pt x="5255" y="36915"/>
                </a:cubicBezTo>
                <a:cubicBezTo>
                  <a:pt x="5265" y="35457"/>
                  <a:pt x="4846" y="34098"/>
                  <a:pt x="4436" y="32769"/>
                </a:cubicBezTo>
                <a:cubicBezTo>
                  <a:pt x="4376" y="32589"/>
                  <a:pt x="4326" y="32410"/>
                  <a:pt x="4266" y="32230"/>
                </a:cubicBezTo>
                <a:cubicBezTo>
                  <a:pt x="3857" y="30851"/>
                  <a:pt x="3807" y="29932"/>
                  <a:pt x="4107" y="29472"/>
                </a:cubicBezTo>
                <a:close/>
                <a:moveTo>
                  <a:pt x="3727" y="29283"/>
                </a:moveTo>
                <a:cubicBezTo>
                  <a:pt x="3827" y="29313"/>
                  <a:pt x="3917" y="29353"/>
                  <a:pt x="4007" y="29402"/>
                </a:cubicBezTo>
                <a:cubicBezTo>
                  <a:pt x="3687" y="29902"/>
                  <a:pt x="3737" y="30861"/>
                  <a:pt x="4157" y="32260"/>
                </a:cubicBezTo>
                <a:cubicBezTo>
                  <a:pt x="4206" y="32440"/>
                  <a:pt x="4266" y="32619"/>
                  <a:pt x="4326" y="32799"/>
                </a:cubicBezTo>
                <a:cubicBezTo>
                  <a:pt x="4726" y="34118"/>
                  <a:pt x="5146" y="35477"/>
                  <a:pt x="5136" y="36915"/>
                </a:cubicBezTo>
                <a:cubicBezTo>
                  <a:pt x="5116" y="38314"/>
                  <a:pt x="4626" y="39673"/>
                  <a:pt x="4137" y="40981"/>
                </a:cubicBezTo>
                <a:cubicBezTo>
                  <a:pt x="3887" y="41651"/>
                  <a:pt x="3637" y="42340"/>
                  <a:pt x="3457" y="43029"/>
                </a:cubicBezTo>
                <a:cubicBezTo>
                  <a:pt x="2778" y="45557"/>
                  <a:pt x="2618" y="48075"/>
                  <a:pt x="3018" y="50113"/>
                </a:cubicBezTo>
                <a:cubicBezTo>
                  <a:pt x="3287" y="51511"/>
                  <a:pt x="4187" y="54758"/>
                  <a:pt x="6644" y="54758"/>
                </a:cubicBezTo>
                <a:cubicBezTo>
                  <a:pt x="7204" y="54748"/>
                  <a:pt x="7753" y="54598"/>
                  <a:pt x="8243" y="54349"/>
                </a:cubicBezTo>
                <a:cubicBezTo>
                  <a:pt x="9651" y="53659"/>
                  <a:pt x="10740" y="52580"/>
                  <a:pt x="11689" y="51352"/>
                </a:cubicBezTo>
                <a:lnTo>
                  <a:pt x="11689" y="51352"/>
                </a:lnTo>
                <a:cubicBezTo>
                  <a:pt x="10630" y="52840"/>
                  <a:pt x="9411" y="54169"/>
                  <a:pt x="7773" y="54978"/>
                </a:cubicBezTo>
                <a:cubicBezTo>
                  <a:pt x="7274" y="55248"/>
                  <a:pt x="6724" y="55388"/>
                  <a:pt x="6155" y="55408"/>
                </a:cubicBezTo>
                <a:cubicBezTo>
                  <a:pt x="5525" y="55408"/>
                  <a:pt x="3387" y="55068"/>
                  <a:pt x="2538" y="50732"/>
                </a:cubicBezTo>
                <a:cubicBezTo>
                  <a:pt x="2128" y="48654"/>
                  <a:pt x="2288" y="46087"/>
                  <a:pt x="2978" y="43519"/>
                </a:cubicBezTo>
                <a:cubicBezTo>
                  <a:pt x="3167" y="42810"/>
                  <a:pt x="3437" y="42090"/>
                  <a:pt x="3687" y="41401"/>
                </a:cubicBezTo>
                <a:cubicBezTo>
                  <a:pt x="4187" y="40052"/>
                  <a:pt x="4706" y="38654"/>
                  <a:pt x="4726" y="37185"/>
                </a:cubicBezTo>
                <a:cubicBezTo>
                  <a:pt x="4746" y="35637"/>
                  <a:pt x="4286" y="34198"/>
                  <a:pt x="3847" y="32799"/>
                </a:cubicBezTo>
                <a:lnTo>
                  <a:pt x="3707" y="32350"/>
                </a:lnTo>
                <a:cubicBezTo>
                  <a:pt x="3048" y="30262"/>
                  <a:pt x="3357" y="29532"/>
                  <a:pt x="3727" y="29283"/>
                </a:cubicBezTo>
                <a:close/>
                <a:moveTo>
                  <a:pt x="3427" y="29223"/>
                </a:moveTo>
                <a:cubicBezTo>
                  <a:pt x="3477" y="29223"/>
                  <a:pt x="3527" y="29233"/>
                  <a:pt x="3577" y="29243"/>
                </a:cubicBezTo>
                <a:cubicBezTo>
                  <a:pt x="3068" y="29672"/>
                  <a:pt x="3068" y="30731"/>
                  <a:pt x="3587" y="32390"/>
                </a:cubicBezTo>
                <a:cubicBezTo>
                  <a:pt x="3637" y="32539"/>
                  <a:pt x="3677" y="32689"/>
                  <a:pt x="3727" y="32839"/>
                </a:cubicBezTo>
                <a:cubicBezTo>
                  <a:pt x="4187" y="34288"/>
                  <a:pt x="4616" y="35657"/>
                  <a:pt x="4596" y="37185"/>
                </a:cubicBezTo>
                <a:cubicBezTo>
                  <a:pt x="4586" y="38634"/>
                  <a:pt x="4067" y="40022"/>
                  <a:pt x="3567" y="41361"/>
                </a:cubicBezTo>
                <a:cubicBezTo>
                  <a:pt x="3317" y="42060"/>
                  <a:pt x="3048" y="42770"/>
                  <a:pt x="2858" y="43489"/>
                </a:cubicBezTo>
                <a:cubicBezTo>
                  <a:pt x="2158" y="46077"/>
                  <a:pt x="1999" y="48664"/>
                  <a:pt x="2418" y="50762"/>
                </a:cubicBezTo>
                <a:cubicBezTo>
                  <a:pt x="2598" y="51661"/>
                  <a:pt x="2948" y="52950"/>
                  <a:pt x="3627" y="53979"/>
                </a:cubicBezTo>
                <a:cubicBezTo>
                  <a:pt x="4316" y="55008"/>
                  <a:pt x="5166" y="55538"/>
                  <a:pt x="6165" y="55538"/>
                </a:cubicBezTo>
                <a:cubicBezTo>
                  <a:pt x="6744" y="55518"/>
                  <a:pt x="7314" y="55368"/>
                  <a:pt x="7823" y="55098"/>
                </a:cubicBezTo>
                <a:cubicBezTo>
                  <a:pt x="9252" y="54389"/>
                  <a:pt x="10361" y="53310"/>
                  <a:pt x="11320" y="52071"/>
                </a:cubicBezTo>
                <a:lnTo>
                  <a:pt x="11320" y="52071"/>
                </a:lnTo>
                <a:cubicBezTo>
                  <a:pt x="10241" y="53569"/>
                  <a:pt x="9002" y="54908"/>
                  <a:pt x="7353" y="55727"/>
                </a:cubicBezTo>
                <a:cubicBezTo>
                  <a:pt x="6834" y="56007"/>
                  <a:pt x="6255" y="56157"/>
                  <a:pt x="5665" y="56177"/>
                </a:cubicBezTo>
                <a:cubicBezTo>
                  <a:pt x="3157" y="56177"/>
                  <a:pt x="2228" y="52830"/>
                  <a:pt x="1939" y="51391"/>
                </a:cubicBezTo>
                <a:cubicBezTo>
                  <a:pt x="1509" y="49244"/>
                  <a:pt x="1669" y="46606"/>
                  <a:pt x="2378" y="43969"/>
                </a:cubicBezTo>
                <a:cubicBezTo>
                  <a:pt x="2578" y="43239"/>
                  <a:pt x="2848" y="42510"/>
                  <a:pt x="3118" y="41791"/>
                </a:cubicBezTo>
                <a:cubicBezTo>
                  <a:pt x="3637" y="40402"/>
                  <a:pt x="4167" y="38963"/>
                  <a:pt x="4187" y="37455"/>
                </a:cubicBezTo>
                <a:cubicBezTo>
                  <a:pt x="4216" y="35826"/>
                  <a:pt x="3747" y="34368"/>
                  <a:pt x="3247" y="32819"/>
                </a:cubicBezTo>
                <a:lnTo>
                  <a:pt x="3138" y="32490"/>
                </a:lnTo>
                <a:cubicBezTo>
                  <a:pt x="2588" y="30781"/>
                  <a:pt x="2598" y="29642"/>
                  <a:pt x="3148" y="29303"/>
                </a:cubicBezTo>
                <a:cubicBezTo>
                  <a:pt x="3227" y="29253"/>
                  <a:pt x="3327" y="29223"/>
                  <a:pt x="3427" y="29223"/>
                </a:cubicBezTo>
                <a:close/>
                <a:moveTo>
                  <a:pt x="45377" y="1"/>
                </a:moveTo>
                <a:cubicBezTo>
                  <a:pt x="43159" y="1"/>
                  <a:pt x="41471" y="1889"/>
                  <a:pt x="39982" y="3547"/>
                </a:cubicBezTo>
                <a:cubicBezTo>
                  <a:pt x="39463" y="4167"/>
                  <a:pt x="38903" y="4746"/>
                  <a:pt x="38314" y="5285"/>
                </a:cubicBezTo>
                <a:cubicBezTo>
                  <a:pt x="37634" y="5875"/>
                  <a:pt x="36975" y="6514"/>
                  <a:pt x="36336" y="7144"/>
                </a:cubicBezTo>
                <a:cubicBezTo>
                  <a:pt x="35107" y="8333"/>
                  <a:pt x="33848" y="9571"/>
                  <a:pt x="32439" y="10471"/>
                </a:cubicBezTo>
                <a:cubicBezTo>
                  <a:pt x="28104" y="13228"/>
                  <a:pt x="23338" y="15236"/>
                  <a:pt x="18673" y="16275"/>
                </a:cubicBezTo>
                <a:cubicBezTo>
                  <a:pt x="18313" y="16355"/>
                  <a:pt x="17953" y="16435"/>
                  <a:pt x="17584" y="16525"/>
                </a:cubicBezTo>
                <a:cubicBezTo>
                  <a:pt x="15845" y="16924"/>
                  <a:pt x="14047" y="17344"/>
                  <a:pt x="12259" y="17344"/>
                </a:cubicBezTo>
                <a:cubicBezTo>
                  <a:pt x="12059" y="17344"/>
                  <a:pt x="11859" y="17344"/>
                  <a:pt x="11659" y="17324"/>
                </a:cubicBezTo>
                <a:cubicBezTo>
                  <a:pt x="10341" y="17254"/>
                  <a:pt x="9162" y="16715"/>
                  <a:pt x="8013" y="16195"/>
                </a:cubicBezTo>
                <a:cubicBezTo>
                  <a:pt x="7054" y="15756"/>
                  <a:pt x="6055" y="15306"/>
                  <a:pt x="4996" y="15136"/>
                </a:cubicBezTo>
                <a:cubicBezTo>
                  <a:pt x="4606" y="15066"/>
                  <a:pt x="4226" y="15036"/>
                  <a:pt x="3837" y="15036"/>
                </a:cubicBezTo>
                <a:cubicBezTo>
                  <a:pt x="2648" y="15036"/>
                  <a:pt x="1839" y="15436"/>
                  <a:pt x="1379" y="16265"/>
                </a:cubicBezTo>
                <a:cubicBezTo>
                  <a:pt x="1" y="18783"/>
                  <a:pt x="1129" y="22169"/>
                  <a:pt x="2778" y="24237"/>
                </a:cubicBezTo>
                <a:cubicBezTo>
                  <a:pt x="3177" y="24737"/>
                  <a:pt x="3717" y="25206"/>
                  <a:pt x="4286" y="25706"/>
                </a:cubicBezTo>
                <a:cubicBezTo>
                  <a:pt x="5395" y="26675"/>
                  <a:pt x="6524" y="27664"/>
                  <a:pt x="6794" y="28973"/>
                </a:cubicBezTo>
                <a:cubicBezTo>
                  <a:pt x="6744" y="28993"/>
                  <a:pt x="6704" y="29003"/>
                  <a:pt x="6654" y="29033"/>
                </a:cubicBezTo>
                <a:cubicBezTo>
                  <a:pt x="6564" y="29003"/>
                  <a:pt x="6464" y="28983"/>
                  <a:pt x="6364" y="28983"/>
                </a:cubicBezTo>
                <a:cubicBezTo>
                  <a:pt x="6352" y="28982"/>
                  <a:pt x="6339" y="28981"/>
                  <a:pt x="6326" y="28981"/>
                </a:cubicBezTo>
                <a:cubicBezTo>
                  <a:pt x="6237" y="28981"/>
                  <a:pt x="6143" y="29010"/>
                  <a:pt x="6065" y="29063"/>
                </a:cubicBezTo>
                <a:cubicBezTo>
                  <a:pt x="5975" y="29023"/>
                  <a:pt x="5875" y="29003"/>
                  <a:pt x="5775" y="29003"/>
                </a:cubicBezTo>
                <a:cubicBezTo>
                  <a:pt x="5675" y="29003"/>
                  <a:pt x="5575" y="29033"/>
                  <a:pt x="5475" y="29083"/>
                </a:cubicBezTo>
                <a:cubicBezTo>
                  <a:pt x="5385" y="29053"/>
                  <a:pt x="5285" y="29033"/>
                  <a:pt x="5186" y="29033"/>
                </a:cubicBezTo>
                <a:cubicBezTo>
                  <a:pt x="5086" y="29033"/>
                  <a:pt x="4986" y="29053"/>
                  <a:pt x="4896" y="29103"/>
                </a:cubicBezTo>
                <a:cubicBezTo>
                  <a:pt x="4796" y="29073"/>
                  <a:pt x="4706" y="29063"/>
                  <a:pt x="4606" y="29053"/>
                </a:cubicBezTo>
                <a:cubicBezTo>
                  <a:pt x="4496" y="29053"/>
                  <a:pt x="4396" y="29083"/>
                  <a:pt x="4306" y="29133"/>
                </a:cubicBezTo>
                <a:cubicBezTo>
                  <a:pt x="4206" y="29103"/>
                  <a:pt x="4117" y="29083"/>
                  <a:pt x="4017" y="29083"/>
                </a:cubicBezTo>
                <a:cubicBezTo>
                  <a:pt x="3917" y="29083"/>
                  <a:pt x="3807" y="29103"/>
                  <a:pt x="3717" y="29153"/>
                </a:cubicBezTo>
                <a:cubicBezTo>
                  <a:pt x="3627" y="29123"/>
                  <a:pt x="3527" y="29113"/>
                  <a:pt x="3427" y="29113"/>
                </a:cubicBezTo>
                <a:cubicBezTo>
                  <a:pt x="3415" y="29112"/>
                  <a:pt x="3402" y="29111"/>
                  <a:pt x="3390" y="29111"/>
                </a:cubicBezTo>
                <a:cubicBezTo>
                  <a:pt x="3283" y="29111"/>
                  <a:pt x="3176" y="29149"/>
                  <a:pt x="3078" y="29203"/>
                </a:cubicBezTo>
                <a:cubicBezTo>
                  <a:pt x="2458" y="29582"/>
                  <a:pt x="2438" y="30741"/>
                  <a:pt x="3018" y="32539"/>
                </a:cubicBezTo>
                <a:lnTo>
                  <a:pt x="3128" y="32869"/>
                </a:lnTo>
                <a:cubicBezTo>
                  <a:pt x="3627" y="34398"/>
                  <a:pt x="4087" y="35846"/>
                  <a:pt x="4057" y="37465"/>
                </a:cubicBezTo>
                <a:cubicBezTo>
                  <a:pt x="4037" y="38953"/>
                  <a:pt x="3507" y="40382"/>
                  <a:pt x="2998" y="41761"/>
                </a:cubicBezTo>
                <a:cubicBezTo>
                  <a:pt x="2728" y="42470"/>
                  <a:pt x="2458" y="43209"/>
                  <a:pt x="2258" y="43949"/>
                </a:cubicBezTo>
                <a:cubicBezTo>
                  <a:pt x="1539" y="46596"/>
                  <a:pt x="1379" y="49254"/>
                  <a:pt x="1809" y="51421"/>
                </a:cubicBezTo>
                <a:cubicBezTo>
                  <a:pt x="2099" y="52890"/>
                  <a:pt x="3068" y="56317"/>
                  <a:pt x="5665" y="56317"/>
                </a:cubicBezTo>
                <a:cubicBezTo>
                  <a:pt x="6275" y="56297"/>
                  <a:pt x="6864" y="56137"/>
                  <a:pt x="7403" y="55847"/>
                </a:cubicBezTo>
                <a:cubicBezTo>
                  <a:pt x="10061" y="54519"/>
                  <a:pt x="11649" y="51911"/>
                  <a:pt x="13198" y="49393"/>
                </a:cubicBezTo>
                <a:cubicBezTo>
                  <a:pt x="13767" y="48454"/>
                  <a:pt x="14317" y="47565"/>
                  <a:pt x="14916" y="46736"/>
                </a:cubicBezTo>
                <a:cubicBezTo>
                  <a:pt x="14996" y="46616"/>
                  <a:pt x="15096" y="46486"/>
                  <a:pt x="15196" y="46326"/>
                </a:cubicBezTo>
                <a:cubicBezTo>
                  <a:pt x="16245" y="44858"/>
                  <a:pt x="18193" y="42100"/>
                  <a:pt x="19802" y="42080"/>
                </a:cubicBezTo>
                <a:cubicBezTo>
                  <a:pt x="20301" y="42080"/>
                  <a:pt x="21300" y="42630"/>
                  <a:pt x="22549" y="43589"/>
                </a:cubicBezTo>
                <a:cubicBezTo>
                  <a:pt x="23218" y="44108"/>
                  <a:pt x="23878" y="44678"/>
                  <a:pt x="24517" y="45227"/>
                </a:cubicBezTo>
                <a:cubicBezTo>
                  <a:pt x="25536" y="46107"/>
                  <a:pt x="26595" y="47016"/>
                  <a:pt x="27764" y="47765"/>
                </a:cubicBezTo>
                <a:cubicBezTo>
                  <a:pt x="30371" y="49453"/>
                  <a:pt x="34058" y="50452"/>
                  <a:pt x="37614" y="50452"/>
                </a:cubicBezTo>
                <a:cubicBezTo>
                  <a:pt x="37904" y="50452"/>
                  <a:pt x="38204" y="50442"/>
                  <a:pt x="38494" y="50432"/>
                </a:cubicBezTo>
                <a:cubicBezTo>
                  <a:pt x="42440" y="50243"/>
                  <a:pt x="46656" y="47555"/>
                  <a:pt x="48284" y="44168"/>
                </a:cubicBezTo>
                <a:cubicBezTo>
                  <a:pt x="49603" y="41421"/>
                  <a:pt x="48694" y="39813"/>
                  <a:pt x="46676" y="37964"/>
                </a:cubicBezTo>
                <a:cubicBezTo>
                  <a:pt x="46556" y="37854"/>
                  <a:pt x="46436" y="37745"/>
                  <a:pt x="46306" y="37635"/>
                </a:cubicBezTo>
                <a:cubicBezTo>
                  <a:pt x="45577" y="36985"/>
                  <a:pt x="44668" y="36186"/>
                  <a:pt x="44388" y="35337"/>
                </a:cubicBezTo>
                <a:cubicBezTo>
                  <a:pt x="44058" y="34358"/>
                  <a:pt x="44378" y="34198"/>
                  <a:pt x="45207" y="33768"/>
                </a:cubicBezTo>
                <a:cubicBezTo>
                  <a:pt x="45307" y="33718"/>
                  <a:pt x="45407" y="33658"/>
                  <a:pt x="45527" y="33598"/>
                </a:cubicBezTo>
                <a:cubicBezTo>
                  <a:pt x="46566" y="33039"/>
                  <a:pt x="47075" y="32529"/>
                  <a:pt x="47105" y="31990"/>
                </a:cubicBezTo>
                <a:cubicBezTo>
                  <a:pt x="47135" y="31530"/>
                  <a:pt x="46816" y="31081"/>
                  <a:pt x="46136" y="30601"/>
                </a:cubicBezTo>
                <a:cubicBezTo>
                  <a:pt x="45407" y="30082"/>
                  <a:pt x="44648" y="29572"/>
                  <a:pt x="43918" y="29093"/>
                </a:cubicBezTo>
                <a:cubicBezTo>
                  <a:pt x="42450" y="28114"/>
                  <a:pt x="40931" y="27095"/>
                  <a:pt x="39533" y="25946"/>
                </a:cubicBezTo>
                <a:lnTo>
                  <a:pt x="39513" y="25926"/>
                </a:lnTo>
                <a:cubicBezTo>
                  <a:pt x="38404" y="25007"/>
                  <a:pt x="37445" y="24217"/>
                  <a:pt x="37145" y="22729"/>
                </a:cubicBezTo>
                <a:cubicBezTo>
                  <a:pt x="36865" y="21330"/>
                  <a:pt x="37555" y="20541"/>
                  <a:pt x="38354" y="19632"/>
                </a:cubicBezTo>
                <a:cubicBezTo>
                  <a:pt x="38584" y="19362"/>
                  <a:pt x="38813" y="19092"/>
                  <a:pt x="39043" y="18803"/>
                </a:cubicBezTo>
                <a:cubicBezTo>
                  <a:pt x="39283" y="18483"/>
                  <a:pt x="39712" y="17973"/>
                  <a:pt x="40252" y="17314"/>
                </a:cubicBezTo>
                <a:cubicBezTo>
                  <a:pt x="43359" y="13608"/>
                  <a:pt x="49823" y="5895"/>
                  <a:pt x="48704" y="2079"/>
                </a:cubicBezTo>
                <a:cubicBezTo>
                  <a:pt x="48444" y="1179"/>
                  <a:pt x="47765" y="550"/>
                  <a:pt x="46686" y="210"/>
                </a:cubicBezTo>
                <a:cubicBezTo>
                  <a:pt x="46266" y="70"/>
                  <a:pt x="45827" y="1"/>
                  <a:pt x="45377" y="1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5_2"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49"/>
          <p:cNvSpPr txBox="1"/>
          <p:nvPr>
            <p:ph idx="1" type="subTitle"/>
          </p:nvPr>
        </p:nvSpPr>
        <p:spPr>
          <a:xfrm>
            <a:off x="713225" y="1801225"/>
            <a:ext cx="3988800" cy="23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AutoNum type="arabicPeriod"/>
              <a:defRPr sz="1600"/>
            </a:lvl1pPr>
            <a:lvl2pPr lvl="1">
              <a:spcBef>
                <a:spcPts val="1000"/>
              </a:spcBef>
              <a:spcAft>
                <a:spcPts val="0"/>
              </a:spcAft>
              <a:buSzPts val="1600"/>
              <a:buAutoNum type="alphaLcPeriod"/>
              <a:defRPr sz="1600"/>
            </a:lvl2pPr>
            <a:lvl3pPr lvl="2">
              <a:spcBef>
                <a:spcPts val="1600"/>
              </a:spcBef>
              <a:spcAft>
                <a:spcPts val="0"/>
              </a:spcAft>
              <a:buSzPts val="1600"/>
              <a:buAutoNum type="romanLcPeriod"/>
              <a:defRPr sz="1600"/>
            </a:lvl3pPr>
            <a:lvl4pPr lvl="3">
              <a:spcBef>
                <a:spcPts val="1600"/>
              </a:spcBef>
              <a:spcAft>
                <a:spcPts val="0"/>
              </a:spcAft>
              <a:buSzPts val="1600"/>
              <a:buAutoNum type="arabicPeriod"/>
              <a:defRPr sz="1600"/>
            </a:lvl4pPr>
            <a:lvl5pPr lvl="4">
              <a:spcBef>
                <a:spcPts val="1600"/>
              </a:spcBef>
              <a:spcAft>
                <a:spcPts val="0"/>
              </a:spcAft>
              <a:buSzPts val="1600"/>
              <a:buAutoNum type="alphaLcPeriod"/>
              <a:defRPr sz="1600"/>
            </a:lvl5pPr>
            <a:lvl6pPr lvl="5">
              <a:spcBef>
                <a:spcPts val="1600"/>
              </a:spcBef>
              <a:spcAft>
                <a:spcPts val="0"/>
              </a:spcAft>
              <a:buSzPts val="1600"/>
              <a:buAutoNum type="romanLcPeriod"/>
              <a:defRPr sz="1600"/>
            </a:lvl6pPr>
            <a:lvl7pPr lvl="6">
              <a:spcBef>
                <a:spcPts val="1600"/>
              </a:spcBef>
              <a:spcAft>
                <a:spcPts val="0"/>
              </a:spcAft>
              <a:buSzPts val="1600"/>
              <a:buAutoNum type="arabicPeriod"/>
              <a:defRPr sz="1600"/>
            </a:lvl7pPr>
            <a:lvl8pPr lvl="7">
              <a:spcBef>
                <a:spcPts val="1600"/>
              </a:spcBef>
              <a:spcAft>
                <a:spcPts val="0"/>
              </a:spcAft>
              <a:buSzPts val="1600"/>
              <a:buAutoNum type="alphaLcPeriod"/>
              <a:defRPr sz="1600"/>
            </a:lvl8pPr>
            <a:lvl9pPr lvl="8">
              <a:spcBef>
                <a:spcPts val="1600"/>
              </a:spcBef>
              <a:spcAft>
                <a:spcPts val="1600"/>
              </a:spcAft>
              <a:buSzPts val="1600"/>
              <a:buAutoNum type="romanLcPeriod"/>
              <a:defRPr sz="1600"/>
            </a:lvl9pPr>
          </a:lstStyle>
          <a:p/>
        </p:txBody>
      </p:sp>
      <p:sp>
        <p:nvSpPr>
          <p:cNvPr id="458" name="Google Shape;458;p49"/>
          <p:cNvSpPr txBox="1"/>
          <p:nvPr>
            <p:ph type="title"/>
          </p:nvPr>
        </p:nvSpPr>
        <p:spPr>
          <a:xfrm>
            <a:off x="713225" y="539500"/>
            <a:ext cx="6264900" cy="6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459" name="Google Shape;459;p49"/>
          <p:cNvSpPr/>
          <p:nvPr/>
        </p:nvSpPr>
        <p:spPr>
          <a:xfrm flipH="1" rot="-5400000">
            <a:off x="7843948" y="-892120"/>
            <a:ext cx="407909" cy="2192149"/>
          </a:xfrm>
          <a:custGeom>
            <a:rect b="b" l="l" r="r" t="t"/>
            <a:pathLst>
              <a:path extrusionOk="0" h="33573" w="8803">
                <a:moveTo>
                  <a:pt x="10" y="18616"/>
                </a:moveTo>
                <a:lnTo>
                  <a:pt x="0" y="18626"/>
                </a:lnTo>
                <a:lnTo>
                  <a:pt x="0" y="23951"/>
                </a:lnTo>
                <a:cubicBezTo>
                  <a:pt x="90" y="23062"/>
                  <a:pt x="140" y="22213"/>
                  <a:pt x="140" y="21424"/>
                </a:cubicBezTo>
                <a:cubicBezTo>
                  <a:pt x="140" y="20485"/>
                  <a:pt x="100" y="19555"/>
                  <a:pt x="10" y="18616"/>
                </a:cubicBezTo>
                <a:close/>
                <a:moveTo>
                  <a:pt x="0" y="16408"/>
                </a:moveTo>
                <a:lnTo>
                  <a:pt x="0" y="17517"/>
                </a:lnTo>
                <a:cubicBezTo>
                  <a:pt x="120" y="18706"/>
                  <a:pt x="170" y="19915"/>
                  <a:pt x="170" y="21114"/>
                </a:cubicBezTo>
                <a:cubicBezTo>
                  <a:pt x="170" y="22133"/>
                  <a:pt x="100" y="23222"/>
                  <a:pt x="0" y="24331"/>
                </a:cubicBezTo>
                <a:lnTo>
                  <a:pt x="0" y="25630"/>
                </a:lnTo>
                <a:cubicBezTo>
                  <a:pt x="190" y="24131"/>
                  <a:pt x="290" y="22623"/>
                  <a:pt x="320" y="21104"/>
                </a:cubicBezTo>
                <a:cubicBezTo>
                  <a:pt x="330" y="19535"/>
                  <a:pt x="230" y="17967"/>
                  <a:pt x="10" y="16408"/>
                </a:cubicBezTo>
                <a:close/>
                <a:moveTo>
                  <a:pt x="0" y="14201"/>
                </a:moveTo>
                <a:lnTo>
                  <a:pt x="0" y="15000"/>
                </a:lnTo>
                <a:cubicBezTo>
                  <a:pt x="270" y="16818"/>
                  <a:pt x="340" y="18846"/>
                  <a:pt x="340" y="20804"/>
                </a:cubicBezTo>
                <a:cubicBezTo>
                  <a:pt x="340" y="22453"/>
                  <a:pt x="190" y="24351"/>
                  <a:pt x="40" y="26199"/>
                </a:cubicBezTo>
                <a:cubicBezTo>
                  <a:pt x="30" y="26349"/>
                  <a:pt x="10" y="26509"/>
                  <a:pt x="0" y="26669"/>
                </a:cubicBezTo>
                <a:lnTo>
                  <a:pt x="0" y="28507"/>
                </a:lnTo>
                <a:cubicBezTo>
                  <a:pt x="50" y="27778"/>
                  <a:pt x="110" y="27008"/>
                  <a:pt x="180" y="26199"/>
                </a:cubicBezTo>
                <a:cubicBezTo>
                  <a:pt x="330" y="24361"/>
                  <a:pt x="480" y="22453"/>
                  <a:pt x="480" y="20794"/>
                </a:cubicBezTo>
                <a:lnTo>
                  <a:pt x="480" y="20794"/>
                </a:lnTo>
                <a:lnTo>
                  <a:pt x="470" y="20804"/>
                </a:lnTo>
                <a:cubicBezTo>
                  <a:pt x="470" y="18556"/>
                  <a:pt x="390" y="16219"/>
                  <a:pt x="0" y="14201"/>
                </a:cubicBezTo>
                <a:close/>
                <a:moveTo>
                  <a:pt x="0" y="12143"/>
                </a:moveTo>
                <a:lnTo>
                  <a:pt x="0" y="12722"/>
                </a:lnTo>
                <a:cubicBezTo>
                  <a:pt x="500" y="15050"/>
                  <a:pt x="500" y="17917"/>
                  <a:pt x="500" y="20285"/>
                </a:cubicBezTo>
                <a:lnTo>
                  <a:pt x="500" y="20485"/>
                </a:lnTo>
                <a:cubicBezTo>
                  <a:pt x="500" y="21633"/>
                  <a:pt x="440" y="22922"/>
                  <a:pt x="370" y="24281"/>
                </a:cubicBezTo>
                <a:cubicBezTo>
                  <a:pt x="270" y="26259"/>
                  <a:pt x="170" y="28297"/>
                  <a:pt x="280" y="29936"/>
                </a:cubicBezTo>
                <a:cubicBezTo>
                  <a:pt x="310" y="30445"/>
                  <a:pt x="220" y="30945"/>
                  <a:pt x="0" y="31404"/>
                </a:cubicBezTo>
                <a:lnTo>
                  <a:pt x="0" y="31714"/>
                </a:lnTo>
                <a:cubicBezTo>
                  <a:pt x="310" y="31164"/>
                  <a:pt x="460" y="30545"/>
                  <a:pt x="430" y="29926"/>
                </a:cubicBezTo>
                <a:lnTo>
                  <a:pt x="420" y="29926"/>
                </a:lnTo>
                <a:cubicBezTo>
                  <a:pt x="310" y="28297"/>
                  <a:pt x="410" y="26259"/>
                  <a:pt x="510" y="24281"/>
                </a:cubicBezTo>
                <a:cubicBezTo>
                  <a:pt x="580" y="22922"/>
                  <a:pt x="640" y="21643"/>
                  <a:pt x="640" y="20485"/>
                </a:cubicBezTo>
                <a:lnTo>
                  <a:pt x="640" y="20285"/>
                </a:lnTo>
                <a:cubicBezTo>
                  <a:pt x="640" y="17717"/>
                  <a:pt x="640" y="14580"/>
                  <a:pt x="0" y="12143"/>
                </a:cubicBezTo>
                <a:close/>
                <a:moveTo>
                  <a:pt x="0" y="10304"/>
                </a:moveTo>
                <a:lnTo>
                  <a:pt x="0" y="10714"/>
                </a:lnTo>
                <a:cubicBezTo>
                  <a:pt x="730" y="12952"/>
                  <a:pt x="710" y="16139"/>
                  <a:pt x="690" y="18886"/>
                </a:cubicBezTo>
                <a:cubicBezTo>
                  <a:pt x="690" y="19326"/>
                  <a:pt x="680" y="19765"/>
                  <a:pt x="680" y="20175"/>
                </a:cubicBezTo>
                <a:cubicBezTo>
                  <a:pt x="680" y="21034"/>
                  <a:pt x="650" y="21993"/>
                  <a:pt x="620" y="23012"/>
                </a:cubicBezTo>
                <a:cubicBezTo>
                  <a:pt x="540" y="25370"/>
                  <a:pt x="440" y="28047"/>
                  <a:pt x="770" y="30055"/>
                </a:cubicBezTo>
                <a:cubicBezTo>
                  <a:pt x="920" y="30945"/>
                  <a:pt x="630" y="31744"/>
                  <a:pt x="10" y="32463"/>
                </a:cubicBezTo>
                <a:lnTo>
                  <a:pt x="10" y="32673"/>
                </a:lnTo>
                <a:cubicBezTo>
                  <a:pt x="720" y="31884"/>
                  <a:pt x="1069" y="31025"/>
                  <a:pt x="910" y="30025"/>
                </a:cubicBezTo>
                <a:lnTo>
                  <a:pt x="910" y="30025"/>
                </a:lnTo>
                <a:lnTo>
                  <a:pt x="900" y="30035"/>
                </a:lnTo>
                <a:cubicBezTo>
                  <a:pt x="570" y="28037"/>
                  <a:pt x="660" y="25370"/>
                  <a:pt x="740" y="23012"/>
                </a:cubicBezTo>
                <a:cubicBezTo>
                  <a:pt x="780" y="22003"/>
                  <a:pt x="810" y="21044"/>
                  <a:pt x="810" y="20175"/>
                </a:cubicBezTo>
                <a:lnTo>
                  <a:pt x="810" y="18886"/>
                </a:lnTo>
                <a:cubicBezTo>
                  <a:pt x="830" y="15979"/>
                  <a:pt x="860" y="12582"/>
                  <a:pt x="0" y="10304"/>
                </a:cubicBezTo>
                <a:close/>
                <a:moveTo>
                  <a:pt x="10" y="8816"/>
                </a:moveTo>
                <a:lnTo>
                  <a:pt x="10" y="9105"/>
                </a:lnTo>
                <a:cubicBezTo>
                  <a:pt x="1010" y="11163"/>
                  <a:pt x="940" y="14750"/>
                  <a:pt x="870" y="17787"/>
                </a:cubicBezTo>
                <a:cubicBezTo>
                  <a:pt x="860" y="18526"/>
                  <a:pt x="840" y="19216"/>
                  <a:pt x="840" y="19865"/>
                </a:cubicBezTo>
                <a:cubicBezTo>
                  <a:pt x="840" y="20545"/>
                  <a:pt x="820" y="21294"/>
                  <a:pt x="800" y="22093"/>
                </a:cubicBezTo>
                <a:cubicBezTo>
                  <a:pt x="740" y="24810"/>
                  <a:pt x="660" y="27878"/>
                  <a:pt x="1249" y="30175"/>
                </a:cubicBezTo>
                <a:cubicBezTo>
                  <a:pt x="1539" y="31314"/>
                  <a:pt x="1029" y="32293"/>
                  <a:pt x="10" y="33162"/>
                </a:cubicBezTo>
                <a:lnTo>
                  <a:pt x="10" y="33332"/>
                </a:lnTo>
                <a:cubicBezTo>
                  <a:pt x="1129" y="32413"/>
                  <a:pt x="1699" y="31374"/>
                  <a:pt x="1389" y="30135"/>
                </a:cubicBezTo>
                <a:lnTo>
                  <a:pt x="1389" y="30135"/>
                </a:lnTo>
                <a:lnTo>
                  <a:pt x="1379" y="30145"/>
                </a:lnTo>
                <a:cubicBezTo>
                  <a:pt x="790" y="27868"/>
                  <a:pt x="870" y="24800"/>
                  <a:pt x="940" y="22093"/>
                </a:cubicBezTo>
                <a:cubicBezTo>
                  <a:pt x="960" y="21304"/>
                  <a:pt x="980" y="20545"/>
                  <a:pt x="980" y="19865"/>
                </a:cubicBezTo>
                <a:cubicBezTo>
                  <a:pt x="980" y="19216"/>
                  <a:pt x="990" y="18526"/>
                  <a:pt x="1010" y="17787"/>
                </a:cubicBezTo>
                <a:cubicBezTo>
                  <a:pt x="1069" y="14630"/>
                  <a:pt x="1149" y="10874"/>
                  <a:pt x="10" y="8816"/>
                </a:cubicBezTo>
                <a:close/>
                <a:moveTo>
                  <a:pt x="2075" y="2935"/>
                </a:moveTo>
                <a:cubicBezTo>
                  <a:pt x="1977" y="2935"/>
                  <a:pt x="1875" y="2944"/>
                  <a:pt x="1769" y="2961"/>
                </a:cubicBezTo>
                <a:cubicBezTo>
                  <a:pt x="1209" y="3061"/>
                  <a:pt x="620" y="3161"/>
                  <a:pt x="10" y="3251"/>
                </a:cubicBezTo>
                <a:lnTo>
                  <a:pt x="10" y="3391"/>
                </a:lnTo>
                <a:cubicBezTo>
                  <a:pt x="630" y="3291"/>
                  <a:pt x="1219" y="3191"/>
                  <a:pt x="1789" y="3101"/>
                </a:cubicBezTo>
                <a:cubicBezTo>
                  <a:pt x="1895" y="3082"/>
                  <a:pt x="1996" y="3073"/>
                  <a:pt x="2090" y="3073"/>
                </a:cubicBezTo>
                <a:cubicBezTo>
                  <a:pt x="2395" y="3073"/>
                  <a:pt x="2640" y="3170"/>
                  <a:pt x="2838" y="3361"/>
                </a:cubicBezTo>
                <a:cubicBezTo>
                  <a:pt x="3937" y="4430"/>
                  <a:pt x="3367" y="8156"/>
                  <a:pt x="2818" y="11773"/>
                </a:cubicBezTo>
                <a:cubicBezTo>
                  <a:pt x="2488" y="13871"/>
                  <a:pt x="2188" y="15859"/>
                  <a:pt x="2188" y="17378"/>
                </a:cubicBezTo>
                <a:lnTo>
                  <a:pt x="2188" y="18267"/>
                </a:lnTo>
                <a:cubicBezTo>
                  <a:pt x="2158" y="21753"/>
                  <a:pt x="2108" y="27598"/>
                  <a:pt x="5116" y="31104"/>
                </a:cubicBezTo>
                <a:cubicBezTo>
                  <a:pt x="5685" y="31774"/>
                  <a:pt x="5875" y="32373"/>
                  <a:pt x="5695" y="32933"/>
                </a:cubicBezTo>
                <a:cubicBezTo>
                  <a:pt x="5615" y="33162"/>
                  <a:pt x="5485" y="33372"/>
                  <a:pt x="5325" y="33552"/>
                </a:cubicBezTo>
                <a:lnTo>
                  <a:pt x="5495" y="33552"/>
                </a:lnTo>
                <a:cubicBezTo>
                  <a:pt x="5635" y="33382"/>
                  <a:pt x="5755" y="33182"/>
                  <a:pt x="5825" y="32973"/>
                </a:cubicBezTo>
                <a:cubicBezTo>
                  <a:pt x="6015" y="32363"/>
                  <a:pt x="5825" y="31724"/>
                  <a:pt x="5215" y="31015"/>
                </a:cubicBezTo>
                <a:cubicBezTo>
                  <a:pt x="2248" y="27548"/>
                  <a:pt x="2288" y="21733"/>
                  <a:pt x="2318" y="18267"/>
                </a:cubicBezTo>
                <a:lnTo>
                  <a:pt x="2318" y="17378"/>
                </a:lnTo>
                <a:cubicBezTo>
                  <a:pt x="2318" y="15879"/>
                  <a:pt x="2618" y="13891"/>
                  <a:pt x="2938" y="11793"/>
                </a:cubicBezTo>
                <a:cubicBezTo>
                  <a:pt x="3497" y="8146"/>
                  <a:pt x="4067" y="4380"/>
                  <a:pt x="2938" y="3271"/>
                </a:cubicBezTo>
                <a:cubicBezTo>
                  <a:pt x="2712" y="3045"/>
                  <a:pt x="2419" y="2935"/>
                  <a:pt x="2075" y="2935"/>
                </a:cubicBezTo>
                <a:close/>
                <a:moveTo>
                  <a:pt x="10" y="7577"/>
                </a:moveTo>
                <a:lnTo>
                  <a:pt x="10" y="7787"/>
                </a:lnTo>
                <a:cubicBezTo>
                  <a:pt x="1349" y="9475"/>
                  <a:pt x="1209" y="13351"/>
                  <a:pt x="1079" y="16848"/>
                </a:cubicBezTo>
                <a:cubicBezTo>
                  <a:pt x="1049" y="17807"/>
                  <a:pt x="1010" y="18726"/>
                  <a:pt x="1010" y="19555"/>
                </a:cubicBezTo>
                <a:cubicBezTo>
                  <a:pt x="1010" y="20115"/>
                  <a:pt x="1000" y="20724"/>
                  <a:pt x="990" y="21374"/>
                </a:cubicBezTo>
                <a:cubicBezTo>
                  <a:pt x="930" y="24221"/>
                  <a:pt x="860" y="27768"/>
                  <a:pt x="1729" y="30295"/>
                </a:cubicBezTo>
                <a:cubicBezTo>
                  <a:pt x="1949" y="30865"/>
                  <a:pt x="1909" y="31514"/>
                  <a:pt x="1629" y="32054"/>
                </a:cubicBezTo>
                <a:cubicBezTo>
                  <a:pt x="1359" y="32593"/>
                  <a:pt x="860" y="33093"/>
                  <a:pt x="200" y="33562"/>
                </a:cubicBezTo>
                <a:lnTo>
                  <a:pt x="450" y="33562"/>
                </a:lnTo>
                <a:cubicBezTo>
                  <a:pt x="1049" y="33123"/>
                  <a:pt x="1489" y="32633"/>
                  <a:pt x="1759" y="32123"/>
                </a:cubicBezTo>
                <a:lnTo>
                  <a:pt x="1749" y="32123"/>
                </a:lnTo>
                <a:cubicBezTo>
                  <a:pt x="2049" y="31534"/>
                  <a:pt x="2088" y="30865"/>
                  <a:pt x="1859" y="30245"/>
                </a:cubicBezTo>
                <a:cubicBezTo>
                  <a:pt x="1000" y="27748"/>
                  <a:pt x="1069" y="24221"/>
                  <a:pt x="1119" y="21384"/>
                </a:cubicBezTo>
                <a:cubicBezTo>
                  <a:pt x="1139" y="20724"/>
                  <a:pt x="1149" y="20115"/>
                  <a:pt x="1149" y="19555"/>
                </a:cubicBezTo>
                <a:cubicBezTo>
                  <a:pt x="1149" y="18726"/>
                  <a:pt x="1179" y="17817"/>
                  <a:pt x="1219" y="16848"/>
                </a:cubicBezTo>
                <a:cubicBezTo>
                  <a:pt x="1349" y="13251"/>
                  <a:pt x="1499" y="9245"/>
                  <a:pt x="10" y="7577"/>
                </a:cubicBezTo>
                <a:close/>
                <a:moveTo>
                  <a:pt x="10" y="5819"/>
                </a:moveTo>
                <a:lnTo>
                  <a:pt x="10" y="5958"/>
                </a:lnTo>
                <a:cubicBezTo>
                  <a:pt x="2138" y="6638"/>
                  <a:pt x="1819" y="11183"/>
                  <a:pt x="1529" y="15220"/>
                </a:cubicBezTo>
                <a:cubicBezTo>
                  <a:pt x="1439" y="16568"/>
                  <a:pt x="1349" y="17837"/>
                  <a:pt x="1349" y="18926"/>
                </a:cubicBezTo>
                <a:cubicBezTo>
                  <a:pt x="1349" y="19346"/>
                  <a:pt x="1349" y="19805"/>
                  <a:pt x="1339" y="20285"/>
                </a:cubicBezTo>
                <a:cubicBezTo>
                  <a:pt x="1289" y="23392"/>
                  <a:pt x="1239" y="27648"/>
                  <a:pt x="2698" y="30525"/>
                </a:cubicBezTo>
                <a:cubicBezTo>
                  <a:pt x="3008" y="31144"/>
                  <a:pt x="3048" y="31714"/>
                  <a:pt x="2808" y="32263"/>
                </a:cubicBezTo>
                <a:cubicBezTo>
                  <a:pt x="2608" y="32723"/>
                  <a:pt x="2218" y="33152"/>
                  <a:pt x="1689" y="33562"/>
                </a:cubicBezTo>
                <a:lnTo>
                  <a:pt x="1899" y="33562"/>
                </a:lnTo>
                <a:cubicBezTo>
                  <a:pt x="2388" y="33172"/>
                  <a:pt x="2748" y="32763"/>
                  <a:pt x="2938" y="32313"/>
                </a:cubicBezTo>
                <a:cubicBezTo>
                  <a:pt x="3187" y="31734"/>
                  <a:pt x="3147" y="31114"/>
                  <a:pt x="2818" y="30465"/>
                </a:cubicBezTo>
                <a:cubicBezTo>
                  <a:pt x="1369" y="27618"/>
                  <a:pt x="1429" y="23382"/>
                  <a:pt x="1469" y="20285"/>
                </a:cubicBezTo>
                <a:cubicBezTo>
                  <a:pt x="1469" y="19805"/>
                  <a:pt x="1479" y="19346"/>
                  <a:pt x="1479" y="18926"/>
                </a:cubicBezTo>
                <a:cubicBezTo>
                  <a:pt x="1479" y="17847"/>
                  <a:pt x="1569" y="16578"/>
                  <a:pt x="1669" y="15230"/>
                </a:cubicBezTo>
                <a:cubicBezTo>
                  <a:pt x="1959" y="11124"/>
                  <a:pt x="2288" y="6488"/>
                  <a:pt x="10" y="5819"/>
                </a:cubicBezTo>
                <a:close/>
                <a:moveTo>
                  <a:pt x="10" y="4630"/>
                </a:moveTo>
                <a:lnTo>
                  <a:pt x="10" y="4770"/>
                </a:lnTo>
                <a:lnTo>
                  <a:pt x="560" y="4790"/>
                </a:lnTo>
                <a:cubicBezTo>
                  <a:pt x="970" y="4790"/>
                  <a:pt x="1369" y="4979"/>
                  <a:pt x="1639" y="5289"/>
                </a:cubicBezTo>
                <a:cubicBezTo>
                  <a:pt x="2788" y="6628"/>
                  <a:pt x="2398" y="10274"/>
                  <a:pt x="2029" y="13801"/>
                </a:cubicBezTo>
                <a:cubicBezTo>
                  <a:pt x="1849" y="15459"/>
                  <a:pt x="1689" y="17028"/>
                  <a:pt x="1689" y="18317"/>
                </a:cubicBezTo>
                <a:cubicBezTo>
                  <a:pt x="1689" y="18656"/>
                  <a:pt x="1689" y="19026"/>
                  <a:pt x="1679" y="19416"/>
                </a:cubicBezTo>
                <a:cubicBezTo>
                  <a:pt x="1649" y="22672"/>
                  <a:pt x="1589" y="27608"/>
                  <a:pt x="3667" y="30765"/>
                </a:cubicBezTo>
                <a:cubicBezTo>
                  <a:pt x="4077" y="31404"/>
                  <a:pt x="4176" y="31974"/>
                  <a:pt x="3967" y="32513"/>
                </a:cubicBezTo>
                <a:cubicBezTo>
                  <a:pt x="3797" y="32933"/>
                  <a:pt x="3517" y="33292"/>
                  <a:pt x="3157" y="33562"/>
                </a:cubicBezTo>
                <a:lnTo>
                  <a:pt x="3357" y="33562"/>
                </a:lnTo>
                <a:cubicBezTo>
                  <a:pt x="3677" y="33292"/>
                  <a:pt x="3937" y="32953"/>
                  <a:pt x="4097" y="32563"/>
                </a:cubicBezTo>
                <a:cubicBezTo>
                  <a:pt x="4316" y="31974"/>
                  <a:pt x="4206" y="31344"/>
                  <a:pt x="3777" y="30685"/>
                </a:cubicBezTo>
                <a:lnTo>
                  <a:pt x="3767" y="30685"/>
                </a:lnTo>
                <a:cubicBezTo>
                  <a:pt x="1719" y="27568"/>
                  <a:pt x="1769" y="22653"/>
                  <a:pt x="1809" y="19406"/>
                </a:cubicBezTo>
                <a:cubicBezTo>
                  <a:pt x="1809" y="19016"/>
                  <a:pt x="1819" y="18646"/>
                  <a:pt x="1819" y="18307"/>
                </a:cubicBezTo>
                <a:cubicBezTo>
                  <a:pt x="1819" y="17028"/>
                  <a:pt x="1979" y="15459"/>
                  <a:pt x="2158" y="13801"/>
                </a:cubicBezTo>
                <a:cubicBezTo>
                  <a:pt x="2528" y="10244"/>
                  <a:pt x="2918" y="6568"/>
                  <a:pt x="1729" y="5199"/>
                </a:cubicBezTo>
                <a:cubicBezTo>
                  <a:pt x="1439" y="4859"/>
                  <a:pt x="1010" y="4660"/>
                  <a:pt x="570" y="4650"/>
                </a:cubicBezTo>
                <a:lnTo>
                  <a:pt x="10" y="4630"/>
                </a:lnTo>
                <a:close/>
                <a:moveTo>
                  <a:pt x="1087" y="4074"/>
                </a:moveTo>
                <a:cubicBezTo>
                  <a:pt x="1045" y="4074"/>
                  <a:pt x="1002" y="4076"/>
                  <a:pt x="960" y="4080"/>
                </a:cubicBezTo>
                <a:lnTo>
                  <a:pt x="10" y="4130"/>
                </a:lnTo>
                <a:lnTo>
                  <a:pt x="10" y="4280"/>
                </a:lnTo>
                <a:lnTo>
                  <a:pt x="970" y="4220"/>
                </a:lnTo>
                <a:cubicBezTo>
                  <a:pt x="1011" y="4216"/>
                  <a:pt x="1053" y="4214"/>
                  <a:pt x="1095" y="4214"/>
                </a:cubicBezTo>
                <a:cubicBezTo>
                  <a:pt x="1443" y="4214"/>
                  <a:pt x="1788" y="4361"/>
                  <a:pt x="2029" y="4620"/>
                </a:cubicBezTo>
                <a:cubicBezTo>
                  <a:pt x="3157" y="5829"/>
                  <a:pt x="2708" y="9525"/>
                  <a:pt x="2278" y="13092"/>
                </a:cubicBezTo>
                <a:cubicBezTo>
                  <a:pt x="2068" y="14910"/>
                  <a:pt x="1849" y="16638"/>
                  <a:pt x="1849" y="17997"/>
                </a:cubicBezTo>
                <a:lnTo>
                  <a:pt x="1849" y="19016"/>
                </a:lnTo>
                <a:cubicBezTo>
                  <a:pt x="1819" y="22433"/>
                  <a:pt x="1769" y="27588"/>
                  <a:pt x="4147" y="30875"/>
                </a:cubicBezTo>
                <a:cubicBezTo>
                  <a:pt x="4616" y="31524"/>
                  <a:pt x="4746" y="32103"/>
                  <a:pt x="4546" y="32653"/>
                </a:cubicBezTo>
                <a:cubicBezTo>
                  <a:pt x="4406" y="33003"/>
                  <a:pt x="4176" y="33322"/>
                  <a:pt x="3887" y="33562"/>
                </a:cubicBezTo>
                <a:lnTo>
                  <a:pt x="4087" y="33562"/>
                </a:lnTo>
                <a:cubicBezTo>
                  <a:pt x="4346" y="33322"/>
                  <a:pt x="4556" y="33023"/>
                  <a:pt x="4676" y="32693"/>
                </a:cubicBezTo>
                <a:cubicBezTo>
                  <a:pt x="4886" y="32113"/>
                  <a:pt x="4736" y="31474"/>
                  <a:pt x="4256" y="30795"/>
                </a:cubicBezTo>
                <a:lnTo>
                  <a:pt x="4246" y="30795"/>
                </a:lnTo>
                <a:cubicBezTo>
                  <a:pt x="1899" y="27548"/>
                  <a:pt x="1949" y="22413"/>
                  <a:pt x="1979" y="19016"/>
                </a:cubicBezTo>
                <a:cubicBezTo>
                  <a:pt x="1979" y="18656"/>
                  <a:pt x="1989" y="18317"/>
                  <a:pt x="1989" y="17997"/>
                </a:cubicBezTo>
                <a:cubicBezTo>
                  <a:pt x="1989" y="16638"/>
                  <a:pt x="2188" y="14920"/>
                  <a:pt x="2408" y="13112"/>
                </a:cubicBezTo>
                <a:cubicBezTo>
                  <a:pt x="2848" y="9505"/>
                  <a:pt x="3297" y="5779"/>
                  <a:pt x="2128" y="4520"/>
                </a:cubicBezTo>
                <a:cubicBezTo>
                  <a:pt x="1858" y="4240"/>
                  <a:pt x="1481" y="4074"/>
                  <a:pt x="1087" y="4074"/>
                </a:cubicBezTo>
                <a:close/>
                <a:moveTo>
                  <a:pt x="10" y="6608"/>
                </a:moveTo>
                <a:lnTo>
                  <a:pt x="10" y="6778"/>
                </a:lnTo>
                <a:cubicBezTo>
                  <a:pt x="1739" y="8016"/>
                  <a:pt x="1509" y="12232"/>
                  <a:pt x="1309" y="16009"/>
                </a:cubicBezTo>
                <a:cubicBezTo>
                  <a:pt x="1239" y="17178"/>
                  <a:pt x="1179" y="18277"/>
                  <a:pt x="1179" y="19256"/>
                </a:cubicBezTo>
                <a:cubicBezTo>
                  <a:pt x="1179" y="19725"/>
                  <a:pt x="1169" y="20255"/>
                  <a:pt x="1159" y="20804"/>
                </a:cubicBezTo>
                <a:cubicBezTo>
                  <a:pt x="1119" y="23711"/>
                  <a:pt x="1049" y="27708"/>
                  <a:pt x="2208" y="30415"/>
                </a:cubicBezTo>
                <a:cubicBezTo>
                  <a:pt x="2478" y="31044"/>
                  <a:pt x="2478" y="31604"/>
                  <a:pt x="2218" y="32163"/>
                </a:cubicBezTo>
                <a:cubicBezTo>
                  <a:pt x="1989" y="32673"/>
                  <a:pt x="1549" y="33142"/>
                  <a:pt x="950" y="33572"/>
                </a:cubicBezTo>
                <a:lnTo>
                  <a:pt x="1169" y="33572"/>
                </a:lnTo>
                <a:cubicBezTo>
                  <a:pt x="1719" y="33142"/>
                  <a:pt x="2128" y="32693"/>
                  <a:pt x="2348" y="32213"/>
                </a:cubicBezTo>
                <a:cubicBezTo>
                  <a:pt x="2618" y="31624"/>
                  <a:pt x="2608" y="30945"/>
                  <a:pt x="2338" y="30355"/>
                </a:cubicBezTo>
                <a:cubicBezTo>
                  <a:pt x="1189" y="27668"/>
                  <a:pt x="1249" y="23702"/>
                  <a:pt x="1299" y="20794"/>
                </a:cubicBezTo>
                <a:cubicBezTo>
                  <a:pt x="1309" y="20245"/>
                  <a:pt x="1319" y="19725"/>
                  <a:pt x="1319" y="19246"/>
                </a:cubicBezTo>
                <a:cubicBezTo>
                  <a:pt x="1319" y="18277"/>
                  <a:pt x="1369" y="17178"/>
                  <a:pt x="1439" y="16009"/>
                </a:cubicBezTo>
                <a:cubicBezTo>
                  <a:pt x="1649" y="12143"/>
                  <a:pt x="1879" y="7817"/>
                  <a:pt x="10" y="6608"/>
                </a:cubicBezTo>
                <a:close/>
                <a:moveTo>
                  <a:pt x="10" y="5199"/>
                </a:moveTo>
                <a:lnTo>
                  <a:pt x="10" y="5339"/>
                </a:lnTo>
                <a:lnTo>
                  <a:pt x="140" y="5349"/>
                </a:lnTo>
                <a:cubicBezTo>
                  <a:pt x="570" y="5369"/>
                  <a:pt x="960" y="5569"/>
                  <a:pt x="1229" y="5898"/>
                </a:cubicBezTo>
                <a:cubicBezTo>
                  <a:pt x="2408" y="7287"/>
                  <a:pt x="2078" y="11114"/>
                  <a:pt x="1779" y="14490"/>
                </a:cubicBezTo>
                <a:cubicBezTo>
                  <a:pt x="1649" y="15999"/>
                  <a:pt x="1519" y="17437"/>
                  <a:pt x="1519" y="18626"/>
                </a:cubicBezTo>
                <a:cubicBezTo>
                  <a:pt x="1519" y="19006"/>
                  <a:pt x="1519" y="19406"/>
                  <a:pt x="1509" y="19835"/>
                </a:cubicBezTo>
                <a:cubicBezTo>
                  <a:pt x="1469" y="23122"/>
                  <a:pt x="1419" y="27618"/>
                  <a:pt x="3177" y="30645"/>
                </a:cubicBezTo>
                <a:cubicBezTo>
                  <a:pt x="3547" y="31274"/>
                  <a:pt x="3617" y="31844"/>
                  <a:pt x="3397" y="32393"/>
                </a:cubicBezTo>
                <a:cubicBezTo>
                  <a:pt x="3227" y="32813"/>
                  <a:pt x="2898" y="33202"/>
                  <a:pt x="2418" y="33572"/>
                </a:cubicBezTo>
                <a:lnTo>
                  <a:pt x="2628" y="33572"/>
                </a:lnTo>
                <a:cubicBezTo>
                  <a:pt x="3018" y="33272"/>
                  <a:pt x="3317" y="32883"/>
                  <a:pt x="3517" y="32443"/>
                </a:cubicBezTo>
                <a:cubicBezTo>
                  <a:pt x="3757" y="31854"/>
                  <a:pt x="3677" y="31224"/>
                  <a:pt x="3297" y="30575"/>
                </a:cubicBezTo>
                <a:cubicBezTo>
                  <a:pt x="1549" y="27578"/>
                  <a:pt x="1599" y="23102"/>
                  <a:pt x="1639" y="19835"/>
                </a:cubicBezTo>
                <a:cubicBezTo>
                  <a:pt x="1639" y="19406"/>
                  <a:pt x="1649" y="18996"/>
                  <a:pt x="1649" y="18626"/>
                </a:cubicBezTo>
                <a:cubicBezTo>
                  <a:pt x="1649" y="17437"/>
                  <a:pt x="1779" y="15999"/>
                  <a:pt x="1909" y="14500"/>
                </a:cubicBezTo>
                <a:cubicBezTo>
                  <a:pt x="2218" y="10944"/>
                  <a:pt x="2548" y="7247"/>
                  <a:pt x="1329" y="5819"/>
                </a:cubicBezTo>
                <a:cubicBezTo>
                  <a:pt x="1039" y="5459"/>
                  <a:pt x="610" y="5239"/>
                  <a:pt x="150" y="5219"/>
                </a:cubicBezTo>
                <a:lnTo>
                  <a:pt x="10" y="5199"/>
                </a:lnTo>
                <a:close/>
                <a:moveTo>
                  <a:pt x="1556" y="3510"/>
                </a:moveTo>
                <a:cubicBezTo>
                  <a:pt x="1492" y="3510"/>
                  <a:pt x="1426" y="3514"/>
                  <a:pt x="1359" y="3521"/>
                </a:cubicBezTo>
                <a:lnTo>
                  <a:pt x="10" y="3681"/>
                </a:lnTo>
                <a:lnTo>
                  <a:pt x="10" y="3810"/>
                </a:lnTo>
                <a:cubicBezTo>
                  <a:pt x="490" y="3761"/>
                  <a:pt x="950" y="3711"/>
                  <a:pt x="1389" y="3661"/>
                </a:cubicBezTo>
                <a:cubicBezTo>
                  <a:pt x="1456" y="3653"/>
                  <a:pt x="1522" y="3649"/>
                  <a:pt x="1585" y="3649"/>
                </a:cubicBezTo>
                <a:cubicBezTo>
                  <a:pt x="1929" y="3649"/>
                  <a:pt x="2219" y="3763"/>
                  <a:pt x="2438" y="3990"/>
                </a:cubicBezTo>
                <a:cubicBezTo>
                  <a:pt x="3547" y="5119"/>
                  <a:pt x="3038" y="8836"/>
                  <a:pt x="2548" y="12422"/>
                </a:cubicBezTo>
                <a:cubicBezTo>
                  <a:pt x="2278" y="14390"/>
                  <a:pt x="2019" y="16249"/>
                  <a:pt x="2019" y="17687"/>
                </a:cubicBezTo>
                <a:lnTo>
                  <a:pt x="2019" y="18636"/>
                </a:lnTo>
                <a:cubicBezTo>
                  <a:pt x="1999" y="21983"/>
                  <a:pt x="1949" y="27588"/>
                  <a:pt x="4636" y="30995"/>
                </a:cubicBezTo>
                <a:cubicBezTo>
                  <a:pt x="5156" y="31654"/>
                  <a:pt x="5315" y="32243"/>
                  <a:pt x="5126" y="32793"/>
                </a:cubicBezTo>
                <a:cubicBezTo>
                  <a:pt x="5016" y="33083"/>
                  <a:pt x="4846" y="33352"/>
                  <a:pt x="4626" y="33572"/>
                </a:cubicBezTo>
                <a:lnTo>
                  <a:pt x="4806" y="33572"/>
                </a:lnTo>
                <a:cubicBezTo>
                  <a:pt x="5006" y="33362"/>
                  <a:pt x="5166" y="33113"/>
                  <a:pt x="5265" y="32843"/>
                </a:cubicBezTo>
                <a:cubicBezTo>
                  <a:pt x="5445" y="32243"/>
                  <a:pt x="5275" y="31594"/>
                  <a:pt x="4736" y="30915"/>
                </a:cubicBezTo>
                <a:lnTo>
                  <a:pt x="4726" y="30915"/>
                </a:lnTo>
                <a:cubicBezTo>
                  <a:pt x="2068" y="27538"/>
                  <a:pt x="2118" y="21963"/>
                  <a:pt x="2148" y="18636"/>
                </a:cubicBezTo>
                <a:lnTo>
                  <a:pt x="2148" y="17687"/>
                </a:lnTo>
                <a:cubicBezTo>
                  <a:pt x="2148" y="16259"/>
                  <a:pt x="2398" y="14400"/>
                  <a:pt x="2668" y="12442"/>
                </a:cubicBezTo>
                <a:cubicBezTo>
                  <a:pt x="3167" y="8826"/>
                  <a:pt x="3677" y="5079"/>
                  <a:pt x="2528" y="3890"/>
                </a:cubicBezTo>
                <a:cubicBezTo>
                  <a:pt x="2279" y="3641"/>
                  <a:pt x="1948" y="3510"/>
                  <a:pt x="1556" y="3510"/>
                </a:cubicBezTo>
                <a:close/>
                <a:moveTo>
                  <a:pt x="2575" y="2364"/>
                </a:moveTo>
                <a:cubicBezTo>
                  <a:pt x="2448" y="2364"/>
                  <a:pt x="2313" y="2380"/>
                  <a:pt x="2168" y="2412"/>
                </a:cubicBezTo>
                <a:cubicBezTo>
                  <a:pt x="1449" y="2582"/>
                  <a:pt x="720" y="2732"/>
                  <a:pt x="10" y="2871"/>
                </a:cubicBezTo>
                <a:lnTo>
                  <a:pt x="10" y="3011"/>
                </a:lnTo>
                <a:cubicBezTo>
                  <a:pt x="730" y="2861"/>
                  <a:pt x="1469" y="2712"/>
                  <a:pt x="2198" y="2542"/>
                </a:cubicBezTo>
                <a:cubicBezTo>
                  <a:pt x="2334" y="2512"/>
                  <a:pt x="2458" y="2498"/>
                  <a:pt x="2574" y="2498"/>
                </a:cubicBezTo>
                <a:cubicBezTo>
                  <a:pt x="2851" y="2498"/>
                  <a:pt x="3074" y="2582"/>
                  <a:pt x="3257" y="2751"/>
                </a:cubicBezTo>
                <a:cubicBezTo>
                  <a:pt x="4316" y="3751"/>
                  <a:pt x="3687" y="7497"/>
                  <a:pt x="3078" y="11133"/>
                </a:cubicBezTo>
                <a:cubicBezTo>
                  <a:pt x="2718" y="13271"/>
                  <a:pt x="2348" y="15489"/>
                  <a:pt x="2348" y="17078"/>
                </a:cubicBezTo>
                <a:lnTo>
                  <a:pt x="2348" y="17917"/>
                </a:lnTo>
                <a:cubicBezTo>
                  <a:pt x="2318" y="21534"/>
                  <a:pt x="2278" y="27608"/>
                  <a:pt x="5585" y="31234"/>
                </a:cubicBezTo>
                <a:cubicBezTo>
                  <a:pt x="6215" y="31914"/>
                  <a:pt x="6434" y="32523"/>
                  <a:pt x="6264" y="33083"/>
                </a:cubicBezTo>
                <a:cubicBezTo>
                  <a:pt x="6205" y="33262"/>
                  <a:pt x="6125" y="33422"/>
                  <a:pt x="6015" y="33572"/>
                </a:cubicBezTo>
                <a:lnTo>
                  <a:pt x="6175" y="33572"/>
                </a:lnTo>
                <a:cubicBezTo>
                  <a:pt x="6264" y="33432"/>
                  <a:pt x="6344" y="33282"/>
                  <a:pt x="6394" y="33123"/>
                </a:cubicBezTo>
                <a:cubicBezTo>
                  <a:pt x="6584" y="32513"/>
                  <a:pt x="6354" y="31864"/>
                  <a:pt x="5685" y="31134"/>
                </a:cubicBezTo>
                <a:cubicBezTo>
                  <a:pt x="2418" y="27548"/>
                  <a:pt x="2458" y="21514"/>
                  <a:pt x="2488" y="17907"/>
                </a:cubicBezTo>
                <a:lnTo>
                  <a:pt x="2488" y="17068"/>
                </a:lnTo>
                <a:cubicBezTo>
                  <a:pt x="2488" y="15499"/>
                  <a:pt x="2858" y="13281"/>
                  <a:pt x="3217" y="11143"/>
                </a:cubicBezTo>
                <a:cubicBezTo>
                  <a:pt x="3827" y="7487"/>
                  <a:pt x="4466" y="3691"/>
                  <a:pt x="3347" y="2652"/>
                </a:cubicBezTo>
                <a:cubicBezTo>
                  <a:pt x="3141" y="2460"/>
                  <a:pt x="2885" y="2364"/>
                  <a:pt x="2575" y="2364"/>
                </a:cubicBezTo>
                <a:close/>
                <a:moveTo>
                  <a:pt x="4494" y="0"/>
                </a:moveTo>
                <a:cubicBezTo>
                  <a:pt x="4291" y="0"/>
                  <a:pt x="4059" y="55"/>
                  <a:pt x="3797" y="164"/>
                </a:cubicBezTo>
                <a:cubicBezTo>
                  <a:pt x="2558" y="703"/>
                  <a:pt x="1299" y="1173"/>
                  <a:pt x="10" y="1603"/>
                </a:cubicBezTo>
                <a:lnTo>
                  <a:pt x="10" y="1742"/>
                </a:lnTo>
                <a:cubicBezTo>
                  <a:pt x="1309" y="1313"/>
                  <a:pt x="2588" y="833"/>
                  <a:pt x="3847" y="294"/>
                </a:cubicBezTo>
                <a:cubicBezTo>
                  <a:pt x="4097" y="186"/>
                  <a:pt x="4314" y="131"/>
                  <a:pt x="4499" y="131"/>
                </a:cubicBezTo>
                <a:cubicBezTo>
                  <a:pt x="4676" y="131"/>
                  <a:pt x="4824" y="181"/>
                  <a:pt x="4946" y="284"/>
                </a:cubicBezTo>
                <a:cubicBezTo>
                  <a:pt x="5895" y="1073"/>
                  <a:pt x="5046" y="4889"/>
                  <a:pt x="4226" y="8586"/>
                </a:cubicBezTo>
                <a:cubicBezTo>
                  <a:pt x="4077" y="9255"/>
                  <a:pt x="3937" y="9915"/>
                  <a:pt x="3797" y="10584"/>
                </a:cubicBezTo>
                <a:cubicBezTo>
                  <a:pt x="3887" y="10144"/>
                  <a:pt x="3977" y="9695"/>
                  <a:pt x="4067" y="9255"/>
                </a:cubicBezTo>
                <a:cubicBezTo>
                  <a:pt x="4886" y="5369"/>
                  <a:pt x="5655" y="1693"/>
                  <a:pt x="4606" y="803"/>
                </a:cubicBezTo>
                <a:cubicBezTo>
                  <a:pt x="4452" y="666"/>
                  <a:pt x="4259" y="598"/>
                  <a:pt x="4028" y="598"/>
                </a:cubicBezTo>
                <a:cubicBezTo>
                  <a:pt x="3839" y="598"/>
                  <a:pt x="3625" y="644"/>
                  <a:pt x="3387" y="733"/>
                </a:cubicBezTo>
                <a:cubicBezTo>
                  <a:pt x="2278" y="1153"/>
                  <a:pt x="1159" y="1543"/>
                  <a:pt x="20" y="1892"/>
                </a:cubicBezTo>
                <a:lnTo>
                  <a:pt x="20" y="2032"/>
                </a:lnTo>
                <a:cubicBezTo>
                  <a:pt x="1179" y="1683"/>
                  <a:pt x="2318" y="1283"/>
                  <a:pt x="3447" y="853"/>
                </a:cubicBezTo>
                <a:cubicBezTo>
                  <a:pt x="3669" y="770"/>
                  <a:pt x="3863" y="728"/>
                  <a:pt x="4032" y="728"/>
                </a:cubicBezTo>
                <a:cubicBezTo>
                  <a:pt x="4229" y="728"/>
                  <a:pt x="4392" y="785"/>
                  <a:pt x="4526" y="903"/>
                </a:cubicBezTo>
                <a:cubicBezTo>
                  <a:pt x="5505" y="1742"/>
                  <a:pt x="4716" y="5539"/>
                  <a:pt x="3947" y="9225"/>
                </a:cubicBezTo>
                <a:cubicBezTo>
                  <a:pt x="3757" y="10124"/>
                  <a:pt x="3567" y="11034"/>
                  <a:pt x="3397" y="11913"/>
                </a:cubicBezTo>
                <a:cubicBezTo>
                  <a:pt x="3517" y="11243"/>
                  <a:pt x="3657" y="10554"/>
                  <a:pt x="3787" y="9875"/>
                </a:cubicBezTo>
                <a:cubicBezTo>
                  <a:pt x="4546" y="6008"/>
                  <a:pt x="5255" y="2352"/>
                  <a:pt x="4196" y="1413"/>
                </a:cubicBezTo>
                <a:cubicBezTo>
                  <a:pt x="4021" y="1261"/>
                  <a:pt x="3805" y="1183"/>
                  <a:pt x="3546" y="1183"/>
                </a:cubicBezTo>
                <a:cubicBezTo>
                  <a:pt x="3378" y="1183"/>
                  <a:pt x="3192" y="1216"/>
                  <a:pt x="2988" y="1283"/>
                </a:cubicBezTo>
                <a:cubicBezTo>
                  <a:pt x="1999" y="1613"/>
                  <a:pt x="1010" y="1912"/>
                  <a:pt x="10" y="2182"/>
                </a:cubicBezTo>
                <a:lnTo>
                  <a:pt x="10" y="2332"/>
                </a:lnTo>
                <a:cubicBezTo>
                  <a:pt x="1020" y="2052"/>
                  <a:pt x="2029" y="1752"/>
                  <a:pt x="3028" y="1413"/>
                </a:cubicBezTo>
                <a:cubicBezTo>
                  <a:pt x="3221" y="1351"/>
                  <a:pt x="3394" y="1320"/>
                  <a:pt x="3548" y="1320"/>
                </a:cubicBezTo>
                <a:cubicBezTo>
                  <a:pt x="3768" y="1320"/>
                  <a:pt x="3950" y="1383"/>
                  <a:pt x="4097" y="1513"/>
                </a:cubicBezTo>
                <a:cubicBezTo>
                  <a:pt x="5106" y="2402"/>
                  <a:pt x="4366" y="6188"/>
                  <a:pt x="3647" y="9845"/>
                </a:cubicBezTo>
                <a:cubicBezTo>
                  <a:pt x="3481" y="10699"/>
                  <a:pt x="3315" y="11547"/>
                  <a:pt x="3166" y="12376"/>
                </a:cubicBezTo>
                <a:lnTo>
                  <a:pt x="3166" y="12376"/>
                </a:lnTo>
                <a:cubicBezTo>
                  <a:pt x="3274" y="11756"/>
                  <a:pt x="3385" y="11125"/>
                  <a:pt x="3497" y="10504"/>
                </a:cubicBezTo>
                <a:cubicBezTo>
                  <a:pt x="4196" y="6658"/>
                  <a:pt x="4856" y="3011"/>
                  <a:pt x="3777" y="2032"/>
                </a:cubicBezTo>
                <a:cubicBezTo>
                  <a:pt x="3588" y="1856"/>
                  <a:pt x="3352" y="1769"/>
                  <a:pt x="3069" y="1769"/>
                </a:cubicBezTo>
                <a:cubicBezTo>
                  <a:pt x="2918" y="1769"/>
                  <a:pt x="2755" y="1794"/>
                  <a:pt x="2578" y="1842"/>
                </a:cubicBezTo>
                <a:cubicBezTo>
                  <a:pt x="1719" y="2082"/>
                  <a:pt x="870" y="2312"/>
                  <a:pt x="10" y="2512"/>
                </a:cubicBezTo>
                <a:lnTo>
                  <a:pt x="10" y="2652"/>
                </a:lnTo>
                <a:cubicBezTo>
                  <a:pt x="880" y="2442"/>
                  <a:pt x="1749" y="2222"/>
                  <a:pt x="2618" y="1972"/>
                </a:cubicBezTo>
                <a:cubicBezTo>
                  <a:pt x="2779" y="1930"/>
                  <a:pt x="2926" y="1909"/>
                  <a:pt x="3060" y="1909"/>
                </a:cubicBezTo>
                <a:cubicBezTo>
                  <a:pt x="3310" y="1909"/>
                  <a:pt x="3514" y="1983"/>
                  <a:pt x="3677" y="2132"/>
                </a:cubicBezTo>
                <a:cubicBezTo>
                  <a:pt x="4716" y="3071"/>
                  <a:pt x="4027" y="6838"/>
                  <a:pt x="3367" y="10484"/>
                </a:cubicBezTo>
                <a:cubicBezTo>
                  <a:pt x="2948" y="12762"/>
                  <a:pt x="2518" y="15120"/>
                  <a:pt x="2518" y="16758"/>
                </a:cubicBezTo>
                <a:lnTo>
                  <a:pt x="2518" y="17557"/>
                </a:lnTo>
                <a:cubicBezTo>
                  <a:pt x="2498" y="21074"/>
                  <a:pt x="2448" y="27618"/>
                  <a:pt x="6075" y="31344"/>
                </a:cubicBezTo>
                <a:cubicBezTo>
                  <a:pt x="6754" y="32044"/>
                  <a:pt x="7004" y="32663"/>
                  <a:pt x="6834" y="33232"/>
                </a:cubicBezTo>
                <a:cubicBezTo>
                  <a:pt x="6804" y="33352"/>
                  <a:pt x="6754" y="33462"/>
                  <a:pt x="6684" y="33562"/>
                </a:cubicBezTo>
                <a:lnTo>
                  <a:pt x="6844" y="33562"/>
                </a:lnTo>
                <a:cubicBezTo>
                  <a:pt x="6894" y="33472"/>
                  <a:pt x="6934" y="33372"/>
                  <a:pt x="6964" y="33262"/>
                </a:cubicBezTo>
                <a:cubicBezTo>
                  <a:pt x="7154" y="32643"/>
                  <a:pt x="6884" y="31984"/>
                  <a:pt x="6175" y="31244"/>
                </a:cubicBezTo>
                <a:cubicBezTo>
                  <a:pt x="2588" y="27558"/>
                  <a:pt x="2628" y="21054"/>
                  <a:pt x="2658" y="17557"/>
                </a:cubicBezTo>
                <a:lnTo>
                  <a:pt x="2658" y="16758"/>
                </a:lnTo>
                <a:cubicBezTo>
                  <a:pt x="2668" y="16079"/>
                  <a:pt x="2718" y="15409"/>
                  <a:pt x="2818" y="14740"/>
                </a:cubicBezTo>
                <a:lnTo>
                  <a:pt x="2818" y="14740"/>
                </a:lnTo>
                <a:cubicBezTo>
                  <a:pt x="2738" y="15300"/>
                  <a:pt x="2698" y="15869"/>
                  <a:pt x="2688" y="16448"/>
                </a:cubicBezTo>
                <a:lnTo>
                  <a:pt x="2688" y="17208"/>
                </a:lnTo>
                <a:cubicBezTo>
                  <a:pt x="2668" y="20854"/>
                  <a:pt x="2618" y="27628"/>
                  <a:pt x="6564" y="31454"/>
                </a:cubicBezTo>
                <a:cubicBezTo>
                  <a:pt x="7293" y="32173"/>
                  <a:pt x="7583" y="32803"/>
                  <a:pt x="7413" y="33382"/>
                </a:cubicBezTo>
                <a:cubicBezTo>
                  <a:pt x="7393" y="33442"/>
                  <a:pt x="7373" y="33502"/>
                  <a:pt x="7343" y="33562"/>
                </a:cubicBezTo>
                <a:lnTo>
                  <a:pt x="7493" y="33562"/>
                </a:lnTo>
                <a:cubicBezTo>
                  <a:pt x="7513" y="33512"/>
                  <a:pt x="7533" y="33462"/>
                  <a:pt x="7543" y="33412"/>
                </a:cubicBezTo>
                <a:cubicBezTo>
                  <a:pt x="7723" y="32793"/>
                  <a:pt x="7433" y="32113"/>
                  <a:pt x="6654" y="31354"/>
                </a:cubicBezTo>
                <a:cubicBezTo>
                  <a:pt x="2758" y="27578"/>
                  <a:pt x="2808" y="20834"/>
                  <a:pt x="2828" y="17208"/>
                </a:cubicBezTo>
                <a:lnTo>
                  <a:pt x="2828" y="16448"/>
                </a:lnTo>
                <a:cubicBezTo>
                  <a:pt x="2836" y="15897"/>
                  <a:pt x="2875" y="15353"/>
                  <a:pt x="2936" y="14816"/>
                </a:cubicBezTo>
                <a:lnTo>
                  <a:pt x="2936" y="14816"/>
                </a:lnTo>
                <a:cubicBezTo>
                  <a:pt x="2888" y="15253"/>
                  <a:pt x="2866" y="15696"/>
                  <a:pt x="2858" y="16139"/>
                </a:cubicBezTo>
                <a:lnTo>
                  <a:pt x="2858" y="16868"/>
                </a:lnTo>
                <a:cubicBezTo>
                  <a:pt x="2838" y="20634"/>
                  <a:pt x="2788" y="27658"/>
                  <a:pt x="7034" y="31574"/>
                </a:cubicBezTo>
                <a:cubicBezTo>
                  <a:pt x="7833" y="32313"/>
                  <a:pt x="8143" y="32953"/>
                  <a:pt x="7983" y="33532"/>
                </a:cubicBezTo>
                <a:cubicBezTo>
                  <a:pt x="7983" y="33542"/>
                  <a:pt x="7983" y="33562"/>
                  <a:pt x="7973" y="33572"/>
                </a:cubicBezTo>
                <a:lnTo>
                  <a:pt x="8113" y="33572"/>
                </a:lnTo>
                <a:cubicBezTo>
                  <a:pt x="8293" y="32933"/>
                  <a:pt x="7963" y="32253"/>
                  <a:pt x="7124" y="31474"/>
                </a:cubicBezTo>
                <a:cubicBezTo>
                  <a:pt x="2928" y="27598"/>
                  <a:pt x="2968" y="20614"/>
                  <a:pt x="2998" y="16868"/>
                </a:cubicBezTo>
                <a:lnTo>
                  <a:pt x="2998" y="16139"/>
                </a:lnTo>
                <a:cubicBezTo>
                  <a:pt x="2998" y="15589"/>
                  <a:pt x="3038" y="15040"/>
                  <a:pt x="3108" y="14500"/>
                </a:cubicBezTo>
                <a:lnTo>
                  <a:pt x="3108" y="14500"/>
                </a:lnTo>
                <a:cubicBezTo>
                  <a:pt x="3058" y="14940"/>
                  <a:pt x="3028" y="15379"/>
                  <a:pt x="3028" y="15829"/>
                </a:cubicBezTo>
                <a:lnTo>
                  <a:pt x="3028" y="16528"/>
                </a:lnTo>
                <a:cubicBezTo>
                  <a:pt x="3008" y="20425"/>
                  <a:pt x="2958" y="27668"/>
                  <a:pt x="7523" y="31684"/>
                </a:cubicBezTo>
                <a:cubicBezTo>
                  <a:pt x="8323" y="32393"/>
                  <a:pt x="8672" y="33003"/>
                  <a:pt x="8582" y="33562"/>
                </a:cubicBezTo>
                <a:lnTo>
                  <a:pt x="8722" y="33562"/>
                </a:lnTo>
                <a:cubicBezTo>
                  <a:pt x="8802" y="32963"/>
                  <a:pt x="8432" y="32313"/>
                  <a:pt x="7603" y="31584"/>
                </a:cubicBezTo>
                <a:cubicBezTo>
                  <a:pt x="3098" y="27608"/>
                  <a:pt x="3137" y="20395"/>
                  <a:pt x="3157" y="16528"/>
                </a:cubicBezTo>
                <a:lnTo>
                  <a:pt x="3157" y="15819"/>
                </a:lnTo>
                <a:cubicBezTo>
                  <a:pt x="3157" y="14021"/>
                  <a:pt x="3767" y="11273"/>
                  <a:pt x="4356" y="8616"/>
                </a:cubicBezTo>
                <a:cubicBezTo>
                  <a:pt x="5225" y="4710"/>
                  <a:pt x="6045" y="1023"/>
                  <a:pt x="5026" y="174"/>
                </a:cubicBezTo>
                <a:cubicBezTo>
                  <a:pt x="4879" y="58"/>
                  <a:pt x="4702" y="0"/>
                  <a:pt x="4494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p49"/>
          <p:cNvSpPr/>
          <p:nvPr/>
        </p:nvSpPr>
        <p:spPr>
          <a:xfrm rot="-5400000">
            <a:off x="7807062" y="3806628"/>
            <a:ext cx="419485" cy="2254259"/>
          </a:xfrm>
          <a:custGeom>
            <a:rect b="b" l="l" r="r" t="t"/>
            <a:pathLst>
              <a:path extrusionOk="0" h="33573" w="8803">
                <a:moveTo>
                  <a:pt x="10" y="18616"/>
                </a:moveTo>
                <a:lnTo>
                  <a:pt x="0" y="18626"/>
                </a:lnTo>
                <a:lnTo>
                  <a:pt x="0" y="23951"/>
                </a:lnTo>
                <a:cubicBezTo>
                  <a:pt x="90" y="23062"/>
                  <a:pt x="140" y="22213"/>
                  <a:pt x="140" y="21424"/>
                </a:cubicBezTo>
                <a:cubicBezTo>
                  <a:pt x="140" y="20485"/>
                  <a:pt x="100" y="19555"/>
                  <a:pt x="10" y="18616"/>
                </a:cubicBezTo>
                <a:close/>
                <a:moveTo>
                  <a:pt x="0" y="16408"/>
                </a:moveTo>
                <a:lnTo>
                  <a:pt x="0" y="17517"/>
                </a:lnTo>
                <a:cubicBezTo>
                  <a:pt x="120" y="18706"/>
                  <a:pt x="170" y="19915"/>
                  <a:pt x="170" y="21114"/>
                </a:cubicBezTo>
                <a:cubicBezTo>
                  <a:pt x="170" y="22133"/>
                  <a:pt x="100" y="23222"/>
                  <a:pt x="0" y="24331"/>
                </a:cubicBezTo>
                <a:lnTo>
                  <a:pt x="0" y="25630"/>
                </a:lnTo>
                <a:cubicBezTo>
                  <a:pt x="190" y="24131"/>
                  <a:pt x="290" y="22623"/>
                  <a:pt x="320" y="21104"/>
                </a:cubicBezTo>
                <a:cubicBezTo>
                  <a:pt x="330" y="19535"/>
                  <a:pt x="230" y="17967"/>
                  <a:pt x="10" y="16408"/>
                </a:cubicBezTo>
                <a:close/>
                <a:moveTo>
                  <a:pt x="0" y="14201"/>
                </a:moveTo>
                <a:lnTo>
                  <a:pt x="0" y="15000"/>
                </a:lnTo>
                <a:cubicBezTo>
                  <a:pt x="270" y="16818"/>
                  <a:pt x="340" y="18846"/>
                  <a:pt x="340" y="20804"/>
                </a:cubicBezTo>
                <a:cubicBezTo>
                  <a:pt x="340" y="22453"/>
                  <a:pt x="190" y="24351"/>
                  <a:pt x="40" y="26199"/>
                </a:cubicBezTo>
                <a:cubicBezTo>
                  <a:pt x="30" y="26349"/>
                  <a:pt x="10" y="26509"/>
                  <a:pt x="0" y="26669"/>
                </a:cubicBezTo>
                <a:lnTo>
                  <a:pt x="0" y="28507"/>
                </a:lnTo>
                <a:cubicBezTo>
                  <a:pt x="50" y="27778"/>
                  <a:pt x="110" y="27008"/>
                  <a:pt x="180" y="26199"/>
                </a:cubicBezTo>
                <a:cubicBezTo>
                  <a:pt x="330" y="24361"/>
                  <a:pt x="480" y="22453"/>
                  <a:pt x="480" y="20794"/>
                </a:cubicBezTo>
                <a:lnTo>
                  <a:pt x="480" y="20794"/>
                </a:lnTo>
                <a:lnTo>
                  <a:pt x="470" y="20804"/>
                </a:lnTo>
                <a:cubicBezTo>
                  <a:pt x="470" y="18556"/>
                  <a:pt x="390" y="16219"/>
                  <a:pt x="0" y="14201"/>
                </a:cubicBezTo>
                <a:close/>
                <a:moveTo>
                  <a:pt x="0" y="12143"/>
                </a:moveTo>
                <a:lnTo>
                  <a:pt x="0" y="12722"/>
                </a:lnTo>
                <a:cubicBezTo>
                  <a:pt x="500" y="15050"/>
                  <a:pt x="500" y="17917"/>
                  <a:pt x="500" y="20285"/>
                </a:cubicBezTo>
                <a:lnTo>
                  <a:pt x="500" y="20485"/>
                </a:lnTo>
                <a:cubicBezTo>
                  <a:pt x="500" y="21633"/>
                  <a:pt x="440" y="22922"/>
                  <a:pt x="370" y="24281"/>
                </a:cubicBezTo>
                <a:cubicBezTo>
                  <a:pt x="270" y="26259"/>
                  <a:pt x="170" y="28297"/>
                  <a:pt x="280" y="29936"/>
                </a:cubicBezTo>
                <a:cubicBezTo>
                  <a:pt x="310" y="30445"/>
                  <a:pt x="220" y="30945"/>
                  <a:pt x="0" y="31404"/>
                </a:cubicBezTo>
                <a:lnTo>
                  <a:pt x="0" y="31714"/>
                </a:lnTo>
                <a:cubicBezTo>
                  <a:pt x="310" y="31164"/>
                  <a:pt x="460" y="30545"/>
                  <a:pt x="430" y="29926"/>
                </a:cubicBezTo>
                <a:lnTo>
                  <a:pt x="420" y="29926"/>
                </a:lnTo>
                <a:cubicBezTo>
                  <a:pt x="310" y="28297"/>
                  <a:pt x="410" y="26259"/>
                  <a:pt x="510" y="24281"/>
                </a:cubicBezTo>
                <a:cubicBezTo>
                  <a:pt x="580" y="22922"/>
                  <a:pt x="640" y="21643"/>
                  <a:pt x="640" y="20485"/>
                </a:cubicBezTo>
                <a:lnTo>
                  <a:pt x="640" y="20285"/>
                </a:lnTo>
                <a:cubicBezTo>
                  <a:pt x="640" y="17717"/>
                  <a:pt x="640" y="14580"/>
                  <a:pt x="0" y="12143"/>
                </a:cubicBezTo>
                <a:close/>
                <a:moveTo>
                  <a:pt x="0" y="10304"/>
                </a:moveTo>
                <a:lnTo>
                  <a:pt x="0" y="10714"/>
                </a:lnTo>
                <a:cubicBezTo>
                  <a:pt x="730" y="12952"/>
                  <a:pt x="710" y="16139"/>
                  <a:pt x="690" y="18886"/>
                </a:cubicBezTo>
                <a:cubicBezTo>
                  <a:pt x="690" y="19326"/>
                  <a:pt x="680" y="19765"/>
                  <a:pt x="680" y="20175"/>
                </a:cubicBezTo>
                <a:cubicBezTo>
                  <a:pt x="680" y="21034"/>
                  <a:pt x="650" y="21993"/>
                  <a:pt x="620" y="23012"/>
                </a:cubicBezTo>
                <a:cubicBezTo>
                  <a:pt x="540" y="25370"/>
                  <a:pt x="440" y="28047"/>
                  <a:pt x="770" y="30055"/>
                </a:cubicBezTo>
                <a:cubicBezTo>
                  <a:pt x="920" y="30945"/>
                  <a:pt x="630" y="31744"/>
                  <a:pt x="10" y="32463"/>
                </a:cubicBezTo>
                <a:lnTo>
                  <a:pt x="10" y="32673"/>
                </a:lnTo>
                <a:cubicBezTo>
                  <a:pt x="720" y="31884"/>
                  <a:pt x="1069" y="31025"/>
                  <a:pt x="910" y="30025"/>
                </a:cubicBezTo>
                <a:lnTo>
                  <a:pt x="910" y="30025"/>
                </a:lnTo>
                <a:lnTo>
                  <a:pt x="900" y="30035"/>
                </a:lnTo>
                <a:cubicBezTo>
                  <a:pt x="570" y="28037"/>
                  <a:pt x="660" y="25370"/>
                  <a:pt x="740" y="23012"/>
                </a:cubicBezTo>
                <a:cubicBezTo>
                  <a:pt x="780" y="22003"/>
                  <a:pt x="810" y="21044"/>
                  <a:pt x="810" y="20175"/>
                </a:cubicBezTo>
                <a:lnTo>
                  <a:pt x="810" y="18886"/>
                </a:lnTo>
                <a:cubicBezTo>
                  <a:pt x="830" y="15979"/>
                  <a:pt x="860" y="12582"/>
                  <a:pt x="0" y="10304"/>
                </a:cubicBezTo>
                <a:close/>
                <a:moveTo>
                  <a:pt x="10" y="8816"/>
                </a:moveTo>
                <a:lnTo>
                  <a:pt x="10" y="9105"/>
                </a:lnTo>
                <a:cubicBezTo>
                  <a:pt x="1010" y="11163"/>
                  <a:pt x="940" y="14750"/>
                  <a:pt x="870" y="17787"/>
                </a:cubicBezTo>
                <a:cubicBezTo>
                  <a:pt x="860" y="18526"/>
                  <a:pt x="840" y="19216"/>
                  <a:pt x="840" y="19865"/>
                </a:cubicBezTo>
                <a:cubicBezTo>
                  <a:pt x="840" y="20545"/>
                  <a:pt x="820" y="21294"/>
                  <a:pt x="800" y="22093"/>
                </a:cubicBezTo>
                <a:cubicBezTo>
                  <a:pt x="740" y="24810"/>
                  <a:pt x="660" y="27878"/>
                  <a:pt x="1249" y="30175"/>
                </a:cubicBezTo>
                <a:cubicBezTo>
                  <a:pt x="1539" y="31314"/>
                  <a:pt x="1029" y="32293"/>
                  <a:pt x="10" y="33162"/>
                </a:cubicBezTo>
                <a:lnTo>
                  <a:pt x="10" y="33332"/>
                </a:lnTo>
                <a:cubicBezTo>
                  <a:pt x="1129" y="32413"/>
                  <a:pt x="1699" y="31374"/>
                  <a:pt x="1389" y="30135"/>
                </a:cubicBezTo>
                <a:lnTo>
                  <a:pt x="1389" y="30135"/>
                </a:lnTo>
                <a:lnTo>
                  <a:pt x="1379" y="30145"/>
                </a:lnTo>
                <a:cubicBezTo>
                  <a:pt x="790" y="27868"/>
                  <a:pt x="870" y="24800"/>
                  <a:pt x="940" y="22093"/>
                </a:cubicBezTo>
                <a:cubicBezTo>
                  <a:pt x="960" y="21304"/>
                  <a:pt x="980" y="20545"/>
                  <a:pt x="980" y="19865"/>
                </a:cubicBezTo>
                <a:cubicBezTo>
                  <a:pt x="980" y="19216"/>
                  <a:pt x="990" y="18526"/>
                  <a:pt x="1010" y="17787"/>
                </a:cubicBezTo>
                <a:cubicBezTo>
                  <a:pt x="1069" y="14630"/>
                  <a:pt x="1149" y="10874"/>
                  <a:pt x="10" y="8816"/>
                </a:cubicBezTo>
                <a:close/>
                <a:moveTo>
                  <a:pt x="2075" y="2935"/>
                </a:moveTo>
                <a:cubicBezTo>
                  <a:pt x="1977" y="2935"/>
                  <a:pt x="1875" y="2944"/>
                  <a:pt x="1769" y="2961"/>
                </a:cubicBezTo>
                <a:cubicBezTo>
                  <a:pt x="1209" y="3061"/>
                  <a:pt x="620" y="3161"/>
                  <a:pt x="10" y="3251"/>
                </a:cubicBezTo>
                <a:lnTo>
                  <a:pt x="10" y="3391"/>
                </a:lnTo>
                <a:cubicBezTo>
                  <a:pt x="630" y="3291"/>
                  <a:pt x="1219" y="3191"/>
                  <a:pt x="1789" y="3101"/>
                </a:cubicBezTo>
                <a:cubicBezTo>
                  <a:pt x="1895" y="3082"/>
                  <a:pt x="1996" y="3073"/>
                  <a:pt x="2090" y="3073"/>
                </a:cubicBezTo>
                <a:cubicBezTo>
                  <a:pt x="2395" y="3073"/>
                  <a:pt x="2640" y="3170"/>
                  <a:pt x="2838" y="3361"/>
                </a:cubicBezTo>
                <a:cubicBezTo>
                  <a:pt x="3937" y="4430"/>
                  <a:pt x="3367" y="8156"/>
                  <a:pt x="2818" y="11773"/>
                </a:cubicBezTo>
                <a:cubicBezTo>
                  <a:pt x="2488" y="13871"/>
                  <a:pt x="2188" y="15859"/>
                  <a:pt x="2188" y="17378"/>
                </a:cubicBezTo>
                <a:lnTo>
                  <a:pt x="2188" y="18267"/>
                </a:lnTo>
                <a:cubicBezTo>
                  <a:pt x="2158" y="21753"/>
                  <a:pt x="2108" y="27598"/>
                  <a:pt x="5116" y="31104"/>
                </a:cubicBezTo>
                <a:cubicBezTo>
                  <a:pt x="5685" y="31774"/>
                  <a:pt x="5875" y="32373"/>
                  <a:pt x="5695" y="32933"/>
                </a:cubicBezTo>
                <a:cubicBezTo>
                  <a:pt x="5615" y="33162"/>
                  <a:pt x="5485" y="33372"/>
                  <a:pt x="5325" y="33552"/>
                </a:cubicBezTo>
                <a:lnTo>
                  <a:pt x="5495" y="33552"/>
                </a:lnTo>
                <a:cubicBezTo>
                  <a:pt x="5635" y="33382"/>
                  <a:pt x="5755" y="33182"/>
                  <a:pt x="5825" y="32973"/>
                </a:cubicBezTo>
                <a:cubicBezTo>
                  <a:pt x="6015" y="32363"/>
                  <a:pt x="5825" y="31724"/>
                  <a:pt x="5215" y="31015"/>
                </a:cubicBezTo>
                <a:cubicBezTo>
                  <a:pt x="2248" y="27548"/>
                  <a:pt x="2288" y="21733"/>
                  <a:pt x="2318" y="18267"/>
                </a:cubicBezTo>
                <a:lnTo>
                  <a:pt x="2318" y="17378"/>
                </a:lnTo>
                <a:cubicBezTo>
                  <a:pt x="2318" y="15879"/>
                  <a:pt x="2618" y="13891"/>
                  <a:pt x="2938" y="11793"/>
                </a:cubicBezTo>
                <a:cubicBezTo>
                  <a:pt x="3497" y="8146"/>
                  <a:pt x="4067" y="4380"/>
                  <a:pt x="2938" y="3271"/>
                </a:cubicBezTo>
                <a:cubicBezTo>
                  <a:pt x="2712" y="3045"/>
                  <a:pt x="2419" y="2935"/>
                  <a:pt x="2075" y="2935"/>
                </a:cubicBezTo>
                <a:close/>
                <a:moveTo>
                  <a:pt x="10" y="7577"/>
                </a:moveTo>
                <a:lnTo>
                  <a:pt x="10" y="7787"/>
                </a:lnTo>
                <a:cubicBezTo>
                  <a:pt x="1349" y="9475"/>
                  <a:pt x="1209" y="13351"/>
                  <a:pt x="1079" y="16848"/>
                </a:cubicBezTo>
                <a:cubicBezTo>
                  <a:pt x="1049" y="17807"/>
                  <a:pt x="1010" y="18726"/>
                  <a:pt x="1010" y="19555"/>
                </a:cubicBezTo>
                <a:cubicBezTo>
                  <a:pt x="1010" y="20115"/>
                  <a:pt x="1000" y="20724"/>
                  <a:pt x="990" y="21374"/>
                </a:cubicBezTo>
                <a:cubicBezTo>
                  <a:pt x="930" y="24221"/>
                  <a:pt x="860" y="27768"/>
                  <a:pt x="1729" y="30295"/>
                </a:cubicBezTo>
                <a:cubicBezTo>
                  <a:pt x="1949" y="30865"/>
                  <a:pt x="1909" y="31514"/>
                  <a:pt x="1629" y="32054"/>
                </a:cubicBezTo>
                <a:cubicBezTo>
                  <a:pt x="1359" y="32593"/>
                  <a:pt x="860" y="33093"/>
                  <a:pt x="200" y="33562"/>
                </a:cubicBezTo>
                <a:lnTo>
                  <a:pt x="450" y="33562"/>
                </a:lnTo>
                <a:cubicBezTo>
                  <a:pt x="1049" y="33123"/>
                  <a:pt x="1489" y="32633"/>
                  <a:pt x="1759" y="32123"/>
                </a:cubicBezTo>
                <a:lnTo>
                  <a:pt x="1749" y="32123"/>
                </a:lnTo>
                <a:cubicBezTo>
                  <a:pt x="2049" y="31534"/>
                  <a:pt x="2088" y="30865"/>
                  <a:pt x="1859" y="30245"/>
                </a:cubicBezTo>
                <a:cubicBezTo>
                  <a:pt x="1000" y="27748"/>
                  <a:pt x="1069" y="24221"/>
                  <a:pt x="1119" y="21384"/>
                </a:cubicBezTo>
                <a:cubicBezTo>
                  <a:pt x="1139" y="20724"/>
                  <a:pt x="1149" y="20115"/>
                  <a:pt x="1149" y="19555"/>
                </a:cubicBezTo>
                <a:cubicBezTo>
                  <a:pt x="1149" y="18726"/>
                  <a:pt x="1179" y="17817"/>
                  <a:pt x="1219" y="16848"/>
                </a:cubicBezTo>
                <a:cubicBezTo>
                  <a:pt x="1349" y="13251"/>
                  <a:pt x="1499" y="9245"/>
                  <a:pt x="10" y="7577"/>
                </a:cubicBezTo>
                <a:close/>
                <a:moveTo>
                  <a:pt x="10" y="5819"/>
                </a:moveTo>
                <a:lnTo>
                  <a:pt x="10" y="5958"/>
                </a:lnTo>
                <a:cubicBezTo>
                  <a:pt x="2138" y="6638"/>
                  <a:pt x="1819" y="11183"/>
                  <a:pt x="1529" y="15220"/>
                </a:cubicBezTo>
                <a:cubicBezTo>
                  <a:pt x="1439" y="16568"/>
                  <a:pt x="1349" y="17837"/>
                  <a:pt x="1349" y="18926"/>
                </a:cubicBezTo>
                <a:cubicBezTo>
                  <a:pt x="1349" y="19346"/>
                  <a:pt x="1349" y="19805"/>
                  <a:pt x="1339" y="20285"/>
                </a:cubicBezTo>
                <a:cubicBezTo>
                  <a:pt x="1289" y="23392"/>
                  <a:pt x="1239" y="27648"/>
                  <a:pt x="2698" y="30525"/>
                </a:cubicBezTo>
                <a:cubicBezTo>
                  <a:pt x="3008" y="31144"/>
                  <a:pt x="3048" y="31714"/>
                  <a:pt x="2808" y="32263"/>
                </a:cubicBezTo>
                <a:cubicBezTo>
                  <a:pt x="2608" y="32723"/>
                  <a:pt x="2218" y="33152"/>
                  <a:pt x="1689" y="33562"/>
                </a:cubicBezTo>
                <a:lnTo>
                  <a:pt x="1899" y="33562"/>
                </a:lnTo>
                <a:cubicBezTo>
                  <a:pt x="2388" y="33172"/>
                  <a:pt x="2748" y="32763"/>
                  <a:pt x="2938" y="32313"/>
                </a:cubicBezTo>
                <a:cubicBezTo>
                  <a:pt x="3187" y="31734"/>
                  <a:pt x="3147" y="31114"/>
                  <a:pt x="2818" y="30465"/>
                </a:cubicBezTo>
                <a:cubicBezTo>
                  <a:pt x="1369" y="27618"/>
                  <a:pt x="1429" y="23382"/>
                  <a:pt x="1469" y="20285"/>
                </a:cubicBezTo>
                <a:cubicBezTo>
                  <a:pt x="1469" y="19805"/>
                  <a:pt x="1479" y="19346"/>
                  <a:pt x="1479" y="18926"/>
                </a:cubicBezTo>
                <a:cubicBezTo>
                  <a:pt x="1479" y="17847"/>
                  <a:pt x="1569" y="16578"/>
                  <a:pt x="1669" y="15230"/>
                </a:cubicBezTo>
                <a:cubicBezTo>
                  <a:pt x="1959" y="11124"/>
                  <a:pt x="2288" y="6488"/>
                  <a:pt x="10" y="5819"/>
                </a:cubicBezTo>
                <a:close/>
                <a:moveTo>
                  <a:pt x="10" y="4630"/>
                </a:moveTo>
                <a:lnTo>
                  <a:pt x="10" y="4770"/>
                </a:lnTo>
                <a:lnTo>
                  <a:pt x="560" y="4790"/>
                </a:lnTo>
                <a:cubicBezTo>
                  <a:pt x="970" y="4790"/>
                  <a:pt x="1369" y="4979"/>
                  <a:pt x="1639" y="5289"/>
                </a:cubicBezTo>
                <a:cubicBezTo>
                  <a:pt x="2788" y="6628"/>
                  <a:pt x="2398" y="10274"/>
                  <a:pt x="2029" y="13801"/>
                </a:cubicBezTo>
                <a:cubicBezTo>
                  <a:pt x="1849" y="15459"/>
                  <a:pt x="1689" y="17028"/>
                  <a:pt x="1689" y="18317"/>
                </a:cubicBezTo>
                <a:cubicBezTo>
                  <a:pt x="1689" y="18656"/>
                  <a:pt x="1689" y="19026"/>
                  <a:pt x="1679" y="19416"/>
                </a:cubicBezTo>
                <a:cubicBezTo>
                  <a:pt x="1649" y="22672"/>
                  <a:pt x="1589" y="27608"/>
                  <a:pt x="3667" y="30765"/>
                </a:cubicBezTo>
                <a:cubicBezTo>
                  <a:pt x="4077" y="31404"/>
                  <a:pt x="4176" y="31974"/>
                  <a:pt x="3967" y="32513"/>
                </a:cubicBezTo>
                <a:cubicBezTo>
                  <a:pt x="3797" y="32933"/>
                  <a:pt x="3517" y="33292"/>
                  <a:pt x="3157" y="33562"/>
                </a:cubicBezTo>
                <a:lnTo>
                  <a:pt x="3357" y="33562"/>
                </a:lnTo>
                <a:cubicBezTo>
                  <a:pt x="3677" y="33292"/>
                  <a:pt x="3937" y="32953"/>
                  <a:pt x="4097" y="32563"/>
                </a:cubicBezTo>
                <a:cubicBezTo>
                  <a:pt x="4316" y="31974"/>
                  <a:pt x="4206" y="31344"/>
                  <a:pt x="3777" y="30685"/>
                </a:cubicBezTo>
                <a:lnTo>
                  <a:pt x="3767" y="30685"/>
                </a:lnTo>
                <a:cubicBezTo>
                  <a:pt x="1719" y="27568"/>
                  <a:pt x="1769" y="22653"/>
                  <a:pt x="1809" y="19406"/>
                </a:cubicBezTo>
                <a:cubicBezTo>
                  <a:pt x="1809" y="19016"/>
                  <a:pt x="1819" y="18646"/>
                  <a:pt x="1819" y="18307"/>
                </a:cubicBezTo>
                <a:cubicBezTo>
                  <a:pt x="1819" y="17028"/>
                  <a:pt x="1979" y="15459"/>
                  <a:pt x="2158" y="13801"/>
                </a:cubicBezTo>
                <a:cubicBezTo>
                  <a:pt x="2528" y="10244"/>
                  <a:pt x="2918" y="6568"/>
                  <a:pt x="1729" y="5199"/>
                </a:cubicBezTo>
                <a:cubicBezTo>
                  <a:pt x="1439" y="4859"/>
                  <a:pt x="1010" y="4660"/>
                  <a:pt x="570" y="4650"/>
                </a:cubicBezTo>
                <a:lnTo>
                  <a:pt x="10" y="4630"/>
                </a:lnTo>
                <a:close/>
                <a:moveTo>
                  <a:pt x="1087" y="4074"/>
                </a:moveTo>
                <a:cubicBezTo>
                  <a:pt x="1045" y="4074"/>
                  <a:pt x="1002" y="4076"/>
                  <a:pt x="960" y="4080"/>
                </a:cubicBezTo>
                <a:lnTo>
                  <a:pt x="10" y="4130"/>
                </a:lnTo>
                <a:lnTo>
                  <a:pt x="10" y="4280"/>
                </a:lnTo>
                <a:lnTo>
                  <a:pt x="970" y="4220"/>
                </a:lnTo>
                <a:cubicBezTo>
                  <a:pt x="1011" y="4216"/>
                  <a:pt x="1053" y="4214"/>
                  <a:pt x="1095" y="4214"/>
                </a:cubicBezTo>
                <a:cubicBezTo>
                  <a:pt x="1443" y="4214"/>
                  <a:pt x="1788" y="4361"/>
                  <a:pt x="2029" y="4620"/>
                </a:cubicBezTo>
                <a:cubicBezTo>
                  <a:pt x="3157" y="5829"/>
                  <a:pt x="2708" y="9525"/>
                  <a:pt x="2278" y="13092"/>
                </a:cubicBezTo>
                <a:cubicBezTo>
                  <a:pt x="2068" y="14910"/>
                  <a:pt x="1849" y="16638"/>
                  <a:pt x="1849" y="17997"/>
                </a:cubicBezTo>
                <a:lnTo>
                  <a:pt x="1849" y="19016"/>
                </a:lnTo>
                <a:cubicBezTo>
                  <a:pt x="1819" y="22433"/>
                  <a:pt x="1769" y="27588"/>
                  <a:pt x="4147" y="30875"/>
                </a:cubicBezTo>
                <a:cubicBezTo>
                  <a:pt x="4616" y="31524"/>
                  <a:pt x="4746" y="32103"/>
                  <a:pt x="4546" y="32653"/>
                </a:cubicBezTo>
                <a:cubicBezTo>
                  <a:pt x="4406" y="33003"/>
                  <a:pt x="4176" y="33322"/>
                  <a:pt x="3887" y="33562"/>
                </a:cubicBezTo>
                <a:lnTo>
                  <a:pt x="4087" y="33562"/>
                </a:lnTo>
                <a:cubicBezTo>
                  <a:pt x="4346" y="33322"/>
                  <a:pt x="4556" y="33023"/>
                  <a:pt x="4676" y="32693"/>
                </a:cubicBezTo>
                <a:cubicBezTo>
                  <a:pt x="4886" y="32113"/>
                  <a:pt x="4736" y="31474"/>
                  <a:pt x="4256" y="30795"/>
                </a:cubicBezTo>
                <a:lnTo>
                  <a:pt x="4246" y="30795"/>
                </a:lnTo>
                <a:cubicBezTo>
                  <a:pt x="1899" y="27548"/>
                  <a:pt x="1949" y="22413"/>
                  <a:pt x="1979" y="19016"/>
                </a:cubicBezTo>
                <a:cubicBezTo>
                  <a:pt x="1979" y="18656"/>
                  <a:pt x="1989" y="18317"/>
                  <a:pt x="1989" y="17997"/>
                </a:cubicBezTo>
                <a:cubicBezTo>
                  <a:pt x="1989" y="16638"/>
                  <a:pt x="2188" y="14920"/>
                  <a:pt x="2408" y="13112"/>
                </a:cubicBezTo>
                <a:cubicBezTo>
                  <a:pt x="2848" y="9505"/>
                  <a:pt x="3297" y="5779"/>
                  <a:pt x="2128" y="4520"/>
                </a:cubicBezTo>
                <a:cubicBezTo>
                  <a:pt x="1858" y="4240"/>
                  <a:pt x="1481" y="4074"/>
                  <a:pt x="1087" y="4074"/>
                </a:cubicBezTo>
                <a:close/>
                <a:moveTo>
                  <a:pt x="10" y="6608"/>
                </a:moveTo>
                <a:lnTo>
                  <a:pt x="10" y="6778"/>
                </a:lnTo>
                <a:cubicBezTo>
                  <a:pt x="1739" y="8016"/>
                  <a:pt x="1509" y="12232"/>
                  <a:pt x="1309" y="16009"/>
                </a:cubicBezTo>
                <a:cubicBezTo>
                  <a:pt x="1239" y="17178"/>
                  <a:pt x="1179" y="18277"/>
                  <a:pt x="1179" y="19256"/>
                </a:cubicBezTo>
                <a:cubicBezTo>
                  <a:pt x="1179" y="19725"/>
                  <a:pt x="1169" y="20255"/>
                  <a:pt x="1159" y="20804"/>
                </a:cubicBezTo>
                <a:cubicBezTo>
                  <a:pt x="1119" y="23711"/>
                  <a:pt x="1049" y="27708"/>
                  <a:pt x="2208" y="30415"/>
                </a:cubicBezTo>
                <a:cubicBezTo>
                  <a:pt x="2478" y="31044"/>
                  <a:pt x="2478" y="31604"/>
                  <a:pt x="2218" y="32163"/>
                </a:cubicBezTo>
                <a:cubicBezTo>
                  <a:pt x="1989" y="32673"/>
                  <a:pt x="1549" y="33142"/>
                  <a:pt x="950" y="33572"/>
                </a:cubicBezTo>
                <a:lnTo>
                  <a:pt x="1169" y="33572"/>
                </a:lnTo>
                <a:cubicBezTo>
                  <a:pt x="1719" y="33142"/>
                  <a:pt x="2128" y="32693"/>
                  <a:pt x="2348" y="32213"/>
                </a:cubicBezTo>
                <a:cubicBezTo>
                  <a:pt x="2618" y="31624"/>
                  <a:pt x="2608" y="30945"/>
                  <a:pt x="2338" y="30355"/>
                </a:cubicBezTo>
                <a:cubicBezTo>
                  <a:pt x="1189" y="27668"/>
                  <a:pt x="1249" y="23702"/>
                  <a:pt x="1299" y="20794"/>
                </a:cubicBezTo>
                <a:cubicBezTo>
                  <a:pt x="1309" y="20245"/>
                  <a:pt x="1319" y="19725"/>
                  <a:pt x="1319" y="19246"/>
                </a:cubicBezTo>
                <a:cubicBezTo>
                  <a:pt x="1319" y="18277"/>
                  <a:pt x="1369" y="17178"/>
                  <a:pt x="1439" y="16009"/>
                </a:cubicBezTo>
                <a:cubicBezTo>
                  <a:pt x="1649" y="12143"/>
                  <a:pt x="1879" y="7817"/>
                  <a:pt x="10" y="6608"/>
                </a:cubicBezTo>
                <a:close/>
                <a:moveTo>
                  <a:pt x="10" y="5199"/>
                </a:moveTo>
                <a:lnTo>
                  <a:pt x="10" y="5339"/>
                </a:lnTo>
                <a:lnTo>
                  <a:pt x="140" y="5349"/>
                </a:lnTo>
                <a:cubicBezTo>
                  <a:pt x="570" y="5369"/>
                  <a:pt x="960" y="5569"/>
                  <a:pt x="1229" y="5898"/>
                </a:cubicBezTo>
                <a:cubicBezTo>
                  <a:pt x="2408" y="7287"/>
                  <a:pt x="2078" y="11114"/>
                  <a:pt x="1779" y="14490"/>
                </a:cubicBezTo>
                <a:cubicBezTo>
                  <a:pt x="1649" y="15999"/>
                  <a:pt x="1519" y="17437"/>
                  <a:pt x="1519" y="18626"/>
                </a:cubicBezTo>
                <a:cubicBezTo>
                  <a:pt x="1519" y="19006"/>
                  <a:pt x="1519" y="19406"/>
                  <a:pt x="1509" y="19835"/>
                </a:cubicBezTo>
                <a:cubicBezTo>
                  <a:pt x="1469" y="23122"/>
                  <a:pt x="1419" y="27618"/>
                  <a:pt x="3177" y="30645"/>
                </a:cubicBezTo>
                <a:cubicBezTo>
                  <a:pt x="3547" y="31274"/>
                  <a:pt x="3617" y="31844"/>
                  <a:pt x="3397" y="32393"/>
                </a:cubicBezTo>
                <a:cubicBezTo>
                  <a:pt x="3227" y="32813"/>
                  <a:pt x="2898" y="33202"/>
                  <a:pt x="2418" y="33572"/>
                </a:cubicBezTo>
                <a:lnTo>
                  <a:pt x="2628" y="33572"/>
                </a:lnTo>
                <a:cubicBezTo>
                  <a:pt x="3018" y="33272"/>
                  <a:pt x="3317" y="32883"/>
                  <a:pt x="3517" y="32443"/>
                </a:cubicBezTo>
                <a:cubicBezTo>
                  <a:pt x="3757" y="31854"/>
                  <a:pt x="3677" y="31224"/>
                  <a:pt x="3297" y="30575"/>
                </a:cubicBezTo>
                <a:cubicBezTo>
                  <a:pt x="1549" y="27578"/>
                  <a:pt x="1599" y="23102"/>
                  <a:pt x="1639" y="19835"/>
                </a:cubicBezTo>
                <a:cubicBezTo>
                  <a:pt x="1639" y="19406"/>
                  <a:pt x="1649" y="18996"/>
                  <a:pt x="1649" y="18626"/>
                </a:cubicBezTo>
                <a:cubicBezTo>
                  <a:pt x="1649" y="17437"/>
                  <a:pt x="1779" y="15999"/>
                  <a:pt x="1909" y="14500"/>
                </a:cubicBezTo>
                <a:cubicBezTo>
                  <a:pt x="2218" y="10944"/>
                  <a:pt x="2548" y="7247"/>
                  <a:pt x="1329" y="5819"/>
                </a:cubicBezTo>
                <a:cubicBezTo>
                  <a:pt x="1039" y="5459"/>
                  <a:pt x="610" y="5239"/>
                  <a:pt x="150" y="5219"/>
                </a:cubicBezTo>
                <a:lnTo>
                  <a:pt x="10" y="5199"/>
                </a:lnTo>
                <a:close/>
                <a:moveTo>
                  <a:pt x="1556" y="3510"/>
                </a:moveTo>
                <a:cubicBezTo>
                  <a:pt x="1492" y="3510"/>
                  <a:pt x="1426" y="3514"/>
                  <a:pt x="1359" y="3521"/>
                </a:cubicBezTo>
                <a:lnTo>
                  <a:pt x="10" y="3681"/>
                </a:lnTo>
                <a:lnTo>
                  <a:pt x="10" y="3810"/>
                </a:lnTo>
                <a:cubicBezTo>
                  <a:pt x="490" y="3761"/>
                  <a:pt x="950" y="3711"/>
                  <a:pt x="1389" y="3661"/>
                </a:cubicBezTo>
                <a:cubicBezTo>
                  <a:pt x="1456" y="3653"/>
                  <a:pt x="1522" y="3649"/>
                  <a:pt x="1585" y="3649"/>
                </a:cubicBezTo>
                <a:cubicBezTo>
                  <a:pt x="1929" y="3649"/>
                  <a:pt x="2219" y="3763"/>
                  <a:pt x="2438" y="3990"/>
                </a:cubicBezTo>
                <a:cubicBezTo>
                  <a:pt x="3547" y="5119"/>
                  <a:pt x="3038" y="8836"/>
                  <a:pt x="2548" y="12422"/>
                </a:cubicBezTo>
                <a:cubicBezTo>
                  <a:pt x="2278" y="14390"/>
                  <a:pt x="2019" y="16249"/>
                  <a:pt x="2019" y="17687"/>
                </a:cubicBezTo>
                <a:lnTo>
                  <a:pt x="2019" y="18636"/>
                </a:lnTo>
                <a:cubicBezTo>
                  <a:pt x="1999" y="21983"/>
                  <a:pt x="1949" y="27588"/>
                  <a:pt x="4636" y="30995"/>
                </a:cubicBezTo>
                <a:cubicBezTo>
                  <a:pt x="5156" y="31654"/>
                  <a:pt x="5315" y="32243"/>
                  <a:pt x="5126" y="32793"/>
                </a:cubicBezTo>
                <a:cubicBezTo>
                  <a:pt x="5016" y="33083"/>
                  <a:pt x="4846" y="33352"/>
                  <a:pt x="4626" y="33572"/>
                </a:cubicBezTo>
                <a:lnTo>
                  <a:pt x="4806" y="33572"/>
                </a:lnTo>
                <a:cubicBezTo>
                  <a:pt x="5006" y="33362"/>
                  <a:pt x="5166" y="33113"/>
                  <a:pt x="5265" y="32843"/>
                </a:cubicBezTo>
                <a:cubicBezTo>
                  <a:pt x="5445" y="32243"/>
                  <a:pt x="5275" y="31594"/>
                  <a:pt x="4736" y="30915"/>
                </a:cubicBezTo>
                <a:lnTo>
                  <a:pt x="4726" y="30915"/>
                </a:lnTo>
                <a:cubicBezTo>
                  <a:pt x="2068" y="27538"/>
                  <a:pt x="2118" y="21963"/>
                  <a:pt x="2148" y="18636"/>
                </a:cubicBezTo>
                <a:lnTo>
                  <a:pt x="2148" y="17687"/>
                </a:lnTo>
                <a:cubicBezTo>
                  <a:pt x="2148" y="16259"/>
                  <a:pt x="2398" y="14400"/>
                  <a:pt x="2668" y="12442"/>
                </a:cubicBezTo>
                <a:cubicBezTo>
                  <a:pt x="3167" y="8826"/>
                  <a:pt x="3677" y="5079"/>
                  <a:pt x="2528" y="3890"/>
                </a:cubicBezTo>
                <a:cubicBezTo>
                  <a:pt x="2279" y="3641"/>
                  <a:pt x="1948" y="3510"/>
                  <a:pt x="1556" y="3510"/>
                </a:cubicBezTo>
                <a:close/>
                <a:moveTo>
                  <a:pt x="2575" y="2364"/>
                </a:moveTo>
                <a:cubicBezTo>
                  <a:pt x="2448" y="2364"/>
                  <a:pt x="2313" y="2380"/>
                  <a:pt x="2168" y="2412"/>
                </a:cubicBezTo>
                <a:cubicBezTo>
                  <a:pt x="1449" y="2582"/>
                  <a:pt x="720" y="2732"/>
                  <a:pt x="10" y="2871"/>
                </a:cubicBezTo>
                <a:lnTo>
                  <a:pt x="10" y="3011"/>
                </a:lnTo>
                <a:cubicBezTo>
                  <a:pt x="730" y="2861"/>
                  <a:pt x="1469" y="2712"/>
                  <a:pt x="2198" y="2542"/>
                </a:cubicBezTo>
                <a:cubicBezTo>
                  <a:pt x="2334" y="2512"/>
                  <a:pt x="2458" y="2498"/>
                  <a:pt x="2574" y="2498"/>
                </a:cubicBezTo>
                <a:cubicBezTo>
                  <a:pt x="2851" y="2498"/>
                  <a:pt x="3074" y="2582"/>
                  <a:pt x="3257" y="2751"/>
                </a:cubicBezTo>
                <a:cubicBezTo>
                  <a:pt x="4316" y="3751"/>
                  <a:pt x="3687" y="7497"/>
                  <a:pt x="3078" y="11133"/>
                </a:cubicBezTo>
                <a:cubicBezTo>
                  <a:pt x="2718" y="13271"/>
                  <a:pt x="2348" y="15489"/>
                  <a:pt x="2348" y="17078"/>
                </a:cubicBezTo>
                <a:lnTo>
                  <a:pt x="2348" y="17917"/>
                </a:lnTo>
                <a:cubicBezTo>
                  <a:pt x="2318" y="21534"/>
                  <a:pt x="2278" y="27608"/>
                  <a:pt x="5585" y="31234"/>
                </a:cubicBezTo>
                <a:cubicBezTo>
                  <a:pt x="6215" y="31914"/>
                  <a:pt x="6434" y="32523"/>
                  <a:pt x="6264" y="33083"/>
                </a:cubicBezTo>
                <a:cubicBezTo>
                  <a:pt x="6205" y="33262"/>
                  <a:pt x="6125" y="33422"/>
                  <a:pt x="6015" y="33572"/>
                </a:cubicBezTo>
                <a:lnTo>
                  <a:pt x="6175" y="33572"/>
                </a:lnTo>
                <a:cubicBezTo>
                  <a:pt x="6264" y="33432"/>
                  <a:pt x="6344" y="33282"/>
                  <a:pt x="6394" y="33123"/>
                </a:cubicBezTo>
                <a:cubicBezTo>
                  <a:pt x="6584" y="32513"/>
                  <a:pt x="6354" y="31864"/>
                  <a:pt x="5685" y="31134"/>
                </a:cubicBezTo>
                <a:cubicBezTo>
                  <a:pt x="2418" y="27548"/>
                  <a:pt x="2458" y="21514"/>
                  <a:pt x="2488" y="17907"/>
                </a:cubicBezTo>
                <a:lnTo>
                  <a:pt x="2488" y="17068"/>
                </a:lnTo>
                <a:cubicBezTo>
                  <a:pt x="2488" y="15499"/>
                  <a:pt x="2858" y="13281"/>
                  <a:pt x="3217" y="11143"/>
                </a:cubicBezTo>
                <a:cubicBezTo>
                  <a:pt x="3827" y="7487"/>
                  <a:pt x="4466" y="3691"/>
                  <a:pt x="3347" y="2652"/>
                </a:cubicBezTo>
                <a:cubicBezTo>
                  <a:pt x="3141" y="2460"/>
                  <a:pt x="2885" y="2364"/>
                  <a:pt x="2575" y="2364"/>
                </a:cubicBezTo>
                <a:close/>
                <a:moveTo>
                  <a:pt x="4494" y="0"/>
                </a:moveTo>
                <a:cubicBezTo>
                  <a:pt x="4291" y="0"/>
                  <a:pt x="4059" y="55"/>
                  <a:pt x="3797" y="164"/>
                </a:cubicBezTo>
                <a:cubicBezTo>
                  <a:pt x="2558" y="703"/>
                  <a:pt x="1299" y="1173"/>
                  <a:pt x="10" y="1603"/>
                </a:cubicBezTo>
                <a:lnTo>
                  <a:pt x="10" y="1742"/>
                </a:lnTo>
                <a:cubicBezTo>
                  <a:pt x="1309" y="1313"/>
                  <a:pt x="2588" y="833"/>
                  <a:pt x="3847" y="294"/>
                </a:cubicBezTo>
                <a:cubicBezTo>
                  <a:pt x="4097" y="186"/>
                  <a:pt x="4314" y="131"/>
                  <a:pt x="4499" y="131"/>
                </a:cubicBezTo>
                <a:cubicBezTo>
                  <a:pt x="4676" y="131"/>
                  <a:pt x="4824" y="181"/>
                  <a:pt x="4946" y="284"/>
                </a:cubicBezTo>
                <a:cubicBezTo>
                  <a:pt x="5895" y="1073"/>
                  <a:pt x="5046" y="4889"/>
                  <a:pt x="4226" y="8586"/>
                </a:cubicBezTo>
                <a:cubicBezTo>
                  <a:pt x="4077" y="9255"/>
                  <a:pt x="3937" y="9915"/>
                  <a:pt x="3797" y="10584"/>
                </a:cubicBezTo>
                <a:cubicBezTo>
                  <a:pt x="3887" y="10144"/>
                  <a:pt x="3977" y="9695"/>
                  <a:pt x="4067" y="9255"/>
                </a:cubicBezTo>
                <a:cubicBezTo>
                  <a:pt x="4886" y="5369"/>
                  <a:pt x="5655" y="1693"/>
                  <a:pt x="4606" y="803"/>
                </a:cubicBezTo>
                <a:cubicBezTo>
                  <a:pt x="4452" y="666"/>
                  <a:pt x="4259" y="598"/>
                  <a:pt x="4028" y="598"/>
                </a:cubicBezTo>
                <a:cubicBezTo>
                  <a:pt x="3839" y="598"/>
                  <a:pt x="3625" y="644"/>
                  <a:pt x="3387" y="733"/>
                </a:cubicBezTo>
                <a:cubicBezTo>
                  <a:pt x="2278" y="1153"/>
                  <a:pt x="1159" y="1543"/>
                  <a:pt x="20" y="1892"/>
                </a:cubicBezTo>
                <a:lnTo>
                  <a:pt x="20" y="2032"/>
                </a:lnTo>
                <a:cubicBezTo>
                  <a:pt x="1179" y="1683"/>
                  <a:pt x="2318" y="1283"/>
                  <a:pt x="3447" y="853"/>
                </a:cubicBezTo>
                <a:cubicBezTo>
                  <a:pt x="3669" y="770"/>
                  <a:pt x="3863" y="728"/>
                  <a:pt x="4032" y="728"/>
                </a:cubicBezTo>
                <a:cubicBezTo>
                  <a:pt x="4229" y="728"/>
                  <a:pt x="4392" y="785"/>
                  <a:pt x="4526" y="903"/>
                </a:cubicBezTo>
                <a:cubicBezTo>
                  <a:pt x="5505" y="1742"/>
                  <a:pt x="4716" y="5539"/>
                  <a:pt x="3947" y="9225"/>
                </a:cubicBezTo>
                <a:cubicBezTo>
                  <a:pt x="3757" y="10124"/>
                  <a:pt x="3567" y="11034"/>
                  <a:pt x="3397" y="11913"/>
                </a:cubicBezTo>
                <a:cubicBezTo>
                  <a:pt x="3517" y="11243"/>
                  <a:pt x="3657" y="10554"/>
                  <a:pt x="3787" y="9875"/>
                </a:cubicBezTo>
                <a:cubicBezTo>
                  <a:pt x="4546" y="6008"/>
                  <a:pt x="5255" y="2352"/>
                  <a:pt x="4196" y="1413"/>
                </a:cubicBezTo>
                <a:cubicBezTo>
                  <a:pt x="4021" y="1261"/>
                  <a:pt x="3805" y="1183"/>
                  <a:pt x="3546" y="1183"/>
                </a:cubicBezTo>
                <a:cubicBezTo>
                  <a:pt x="3378" y="1183"/>
                  <a:pt x="3192" y="1216"/>
                  <a:pt x="2988" y="1283"/>
                </a:cubicBezTo>
                <a:cubicBezTo>
                  <a:pt x="1999" y="1613"/>
                  <a:pt x="1010" y="1912"/>
                  <a:pt x="10" y="2182"/>
                </a:cubicBezTo>
                <a:lnTo>
                  <a:pt x="10" y="2332"/>
                </a:lnTo>
                <a:cubicBezTo>
                  <a:pt x="1020" y="2052"/>
                  <a:pt x="2029" y="1752"/>
                  <a:pt x="3028" y="1413"/>
                </a:cubicBezTo>
                <a:cubicBezTo>
                  <a:pt x="3221" y="1351"/>
                  <a:pt x="3394" y="1320"/>
                  <a:pt x="3548" y="1320"/>
                </a:cubicBezTo>
                <a:cubicBezTo>
                  <a:pt x="3768" y="1320"/>
                  <a:pt x="3950" y="1383"/>
                  <a:pt x="4097" y="1513"/>
                </a:cubicBezTo>
                <a:cubicBezTo>
                  <a:pt x="5106" y="2402"/>
                  <a:pt x="4366" y="6188"/>
                  <a:pt x="3647" y="9845"/>
                </a:cubicBezTo>
                <a:cubicBezTo>
                  <a:pt x="3481" y="10699"/>
                  <a:pt x="3315" y="11547"/>
                  <a:pt x="3166" y="12376"/>
                </a:cubicBezTo>
                <a:lnTo>
                  <a:pt x="3166" y="12376"/>
                </a:lnTo>
                <a:cubicBezTo>
                  <a:pt x="3274" y="11756"/>
                  <a:pt x="3385" y="11125"/>
                  <a:pt x="3497" y="10504"/>
                </a:cubicBezTo>
                <a:cubicBezTo>
                  <a:pt x="4196" y="6658"/>
                  <a:pt x="4856" y="3011"/>
                  <a:pt x="3777" y="2032"/>
                </a:cubicBezTo>
                <a:cubicBezTo>
                  <a:pt x="3588" y="1856"/>
                  <a:pt x="3352" y="1769"/>
                  <a:pt x="3069" y="1769"/>
                </a:cubicBezTo>
                <a:cubicBezTo>
                  <a:pt x="2918" y="1769"/>
                  <a:pt x="2755" y="1794"/>
                  <a:pt x="2578" y="1842"/>
                </a:cubicBezTo>
                <a:cubicBezTo>
                  <a:pt x="1719" y="2082"/>
                  <a:pt x="870" y="2312"/>
                  <a:pt x="10" y="2512"/>
                </a:cubicBezTo>
                <a:lnTo>
                  <a:pt x="10" y="2652"/>
                </a:lnTo>
                <a:cubicBezTo>
                  <a:pt x="880" y="2442"/>
                  <a:pt x="1749" y="2222"/>
                  <a:pt x="2618" y="1972"/>
                </a:cubicBezTo>
                <a:cubicBezTo>
                  <a:pt x="2779" y="1930"/>
                  <a:pt x="2926" y="1909"/>
                  <a:pt x="3060" y="1909"/>
                </a:cubicBezTo>
                <a:cubicBezTo>
                  <a:pt x="3310" y="1909"/>
                  <a:pt x="3514" y="1983"/>
                  <a:pt x="3677" y="2132"/>
                </a:cubicBezTo>
                <a:cubicBezTo>
                  <a:pt x="4716" y="3071"/>
                  <a:pt x="4027" y="6838"/>
                  <a:pt x="3367" y="10484"/>
                </a:cubicBezTo>
                <a:cubicBezTo>
                  <a:pt x="2948" y="12762"/>
                  <a:pt x="2518" y="15120"/>
                  <a:pt x="2518" y="16758"/>
                </a:cubicBezTo>
                <a:lnTo>
                  <a:pt x="2518" y="17557"/>
                </a:lnTo>
                <a:cubicBezTo>
                  <a:pt x="2498" y="21074"/>
                  <a:pt x="2448" y="27618"/>
                  <a:pt x="6075" y="31344"/>
                </a:cubicBezTo>
                <a:cubicBezTo>
                  <a:pt x="6754" y="32044"/>
                  <a:pt x="7004" y="32663"/>
                  <a:pt x="6834" y="33232"/>
                </a:cubicBezTo>
                <a:cubicBezTo>
                  <a:pt x="6804" y="33352"/>
                  <a:pt x="6754" y="33462"/>
                  <a:pt x="6684" y="33562"/>
                </a:cubicBezTo>
                <a:lnTo>
                  <a:pt x="6844" y="33562"/>
                </a:lnTo>
                <a:cubicBezTo>
                  <a:pt x="6894" y="33472"/>
                  <a:pt x="6934" y="33372"/>
                  <a:pt x="6964" y="33262"/>
                </a:cubicBezTo>
                <a:cubicBezTo>
                  <a:pt x="7154" y="32643"/>
                  <a:pt x="6884" y="31984"/>
                  <a:pt x="6175" y="31244"/>
                </a:cubicBezTo>
                <a:cubicBezTo>
                  <a:pt x="2588" y="27558"/>
                  <a:pt x="2628" y="21054"/>
                  <a:pt x="2658" y="17557"/>
                </a:cubicBezTo>
                <a:lnTo>
                  <a:pt x="2658" y="16758"/>
                </a:lnTo>
                <a:cubicBezTo>
                  <a:pt x="2668" y="16079"/>
                  <a:pt x="2718" y="15409"/>
                  <a:pt x="2818" y="14740"/>
                </a:cubicBezTo>
                <a:lnTo>
                  <a:pt x="2818" y="14740"/>
                </a:lnTo>
                <a:cubicBezTo>
                  <a:pt x="2738" y="15300"/>
                  <a:pt x="2698" y="15869"/>
                  <a:pt x="2688" y="16448"/>
                </a:cubicBezTo>
                <a:lnTo>
                  <a:pt x="2688" y="17208"/>
                </a:lnTo>
                <a:cubicBezTo>
                  <a:pt x="2668" y="20854"/>
                  <a:pt x="2618" y="27628"/>
                  <a:pt x="6564" y="31454"/>
                </a:cubicBezTo>
                <a:cubicBezTo>
                  <a:pt x="7293" y="32173"/>
                  <a:pt x="7583" y="32803"/>
                  <a:pt x="7413" y="33382"/>
                </a:cubicBezTo>
                <a:cubicBezTo>
                  <a:pt x="7393" y="33442"/>
                  <a:pt x="7373" y="33502"/>
                  <a:pt x="7343" y="33562"/>
                </a:cubicBezTo>
                <a:lnTo>
                  <a:pt x="7493" y="33562"/>
                </a:lnTo>
                <a:cubicBezTo>
                  <a:pt x="7513" y="33512"/>
                  <a:pt x="7533" y="33462"/>
                  <a:pt x="7543" y="33412"/>
                </a:cubicBezTo>
                <a:cubicBezTo>
                  <a:pt x="7723" y="32793"/>
                  <a:pt x="7433" y="32113"/>
                  <a:pt x="6654" y="31354"/>
                </a:cubicBezTo>
                <a:cubicBezTo>
                  <a:pt x="2758" y="27578"/>
                  <a:pt x="2808" y="20834"/>
                  <a:pt x="2828" y="17208"/>
                </a:cubicBezTo>
                <a:lnTo>
                  <a:pt x="2828" y="16448"/>
                </a:lnTo>
                <a:cubicBezTo>
                  <a:pt x="2836" y="15897"/>
                  <a:pt x="2875" y="15353"/>
                  <a:pt x="2936" y="14816"/>
                </a:cubicBezTo>
                <a:lnTo>
                  <a:pt x="2936" y="14816"/>
                </a:lnTo>
                <a:cubicBezTo>
                  <a:pt x="2888" y="15253"/>
                  <a:pt x="2866" y="15696"/>
                  <a:pt x="2858" y="16139"/>
                </a:cubicBezTo>
                <a:lnTo>
                  <a:pt x="2858" y="16868"/>
                </a:lnTo>
                <a:cubicBezTo>
                  <a:pt x="2838" y="20634"/>
                  <a:pt x="2788" y="27658"/>
                  <a:pt x="7034" y="31574"/>
                </a:cubicBezTo>
                <a:cubicBezTo>
                  <a:pt x="7833" y="32313"/>
                  <a:pt x="8143" y="32953"/>
                  <a:pt x="7983" y="33532"/>
                </a:cubicBezTo>
                <a:cubicBezTo>
                  <a:pt x="7983" y="33542"/>
                  <a:pt x="7983" y="33562"/>
                  <a:pt x="7973" y="33572"/>
                </a:cubicBezTo>
                <a:lnTo>
                  <a:pt x="8113" y="33572"/>
                </a:lnTo>
                <a:cubicBezTo>
                  <a:pt x="8293" y="32933"/>
                  <a:pt x="7963" y="32253"/>
                  <a:pt x="7124" y="31474"/>
                </a:cubicBezTo>
                <a:cubicBezTo>
                  <a:pt x="2928" y="27598"/>
                  <a:pt x="2968" y="20614"/>
                  <a:pt x="2998" y="16868"/>
                </a:cubicBezTo>
                <a:lnTo>
                  <a:pt x="2998" y="16139"/>
                </a:lnTo>
                <a:cubicBezTo>
                  <a:pt x="2998" y="15589"/>
                  <a:pt x="3038" y="15040"/>
                  <a:pt x="3108" y="14500"/>
                </a:cubicBezTo>
                <a:lnTo>
                  <a:pt x="3108" y="14500"/>
                </a:lnTo>
                <a:cubicBezTo>
                  <a:pt x="3058" y="14940"/>
                  <a:pt x="3028" y="15379"/>
                  <a:pt x="3028" y="15829"/>
                </a:cubicBezTo>
                <a:lnTo>
                  <a:pt x="3028" y="16528"/>
                </a:lnTo>
                <a:cubicBezTo>
                  <a:pt x="3008" y="20425"/>
                  <a:pt x="2958" y="27668"/>
                  <a:pt x="7523" y="31684"/>
                </a:cubicBezTo>
                <a:cubicBezTo>
                  <a:pt x="8323" y="32393"/>
                  <a:pt x="8672" y="33003"/>
                  <a:pt x="8582" y="33562"/>
                </a:cubicBezTo>
                <a:lnTo>
                  <a:pt x="8722" y="33562"/>
                </a:lnTo>
                <a:cubicBezTo>
                  <a:pt x="8802" y="32963"/>
                  <a:pt x="8432" y="32313"/>
                  <a:pt x="7603" y="31584"/>
                </a:cubicBezTo>
                <a:cubicBezTo>
                  <a:pt x="3098" y="27608"/>
                  <a:pt x="3137" y="20395"/>
                  <a:pt x="3157" y="16528"/>
                </a:cubicBezTo>
                <a:lnTo>
                  <a:pt x="3157" y="15819"/>
                </a:lnTo>
                <a:cubicBezTo>
                  <a:pt x="3157" y="14021"/>
                  <a:pt x="3767" y="11273"/>
                  <a:pt x="4356" y="8616"/>
                </a:cubicBezTo>
                <a:cubicBezTo>
                  <a:pt x="5225" y="4710"/>
                  <a:pt x="6045" y="1023"/>
                  <a:pt x="5026" y="174"/>
                </a:cubicBezTo>
                <a:cubicBezTo>
                  <a:pt x="4879" y="58"/>
                  <a:pt x="4702" y="0"/>
                  <a:pt x="4494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49"/>
          <p:cNvSpPr/>
          <p:nvPr/>
        </p:nvSpPr>
        <p:spPr>
          <a:xfrm rot="1261648">
            <a:off x="5128045" y="844547"/>
            <a:ext cx="2958981" cy="3344527"/>
          </a:xfrm>
          <a:custGeom>
            <a:rect b="b" l="l" r="r" t="t"/>
            <a:pathLst>
              <a:path extrusionOk="0" h="56317" w="49823">
                <a:moveTo>
                  <a:pt x="45387" y="110"/>
                </a:moveTo>
                <a:cubicBezTo>
                  <a:pt x="45817" y="120"/>
                  <a:pt x="46236" y="190"/>
                  <a:pt x="46656" y="320"/>
                </a:cubicBezTo>
                <a:cubicBezTo>
                  <a:pt x="47685" y="640"/>
                  <a:pt x="48334" y="1249"/>
                  <a:pt x="48584" y="2109"/>
                </a:cubicBezTo>
                <a:cubicBezTo>
                  <a:pt x="49593" y="5555"/>
                  <a:pt x="44018" y="12599"/>
                  <a:pt x="40901" y="16345"/>
                </a:cubicBezTo>
                <a:cubicBezTo>
                  <a:pt x="44088" y="12479"/>
                  <a:pt x="48984" y="6155"/>
                  <a:pt x="48024" y="2858"/>
                </a:cubicBezTo>
                <a:cubicBezTo>
                  <a:pt x="47775" y="1979"/>
                  <a:pt x="47115" y="1369"/>
                  <a:pt x="46076" y="1040"/>
                </a:cubicBezTo>
                <a:cubicBezTo>
                  <a:pt x="45657" y="910"/>
                  <a:pt x="45217" y="830"/>
                  <a:pt x="44778" y="830"/>
                </a:cubicBezTo>
                <a:cubicBezTo>
                  <a:pt x="42680" y="830"/>
                  <a:pt x="41081" y="2588"/>
                  <a:pt x="39672" y="4147"/>
                </a:cubicBezTo>
                <a:cubicBezTo>
                  <a:pt x="39153" y="4746"/>
                  <a:pt x="38604" y="5305"/>
                  <a:pt x="38014" y="5835"/>
                </a:cubicBezTo>
                <a:cubicBezTo>
                  <a:pt x="37325" y="6434"/>
                  <a:pt x="36645" y="7094"/>
                  <a:pt x="35976" y="7733"/>
                </a:cubicBezTo>
                <a:cubicBezTo>
                  <a:pt x="34817" y="8862"/>
                  <a:pt x="33618" y="10031"/>
                  <a:pt x="32280" y="10880"/>
                </a:cubicBezTo>
                <a:cubicBezTo>
                  <a:pt x="28064" y="13568"/>
                  <a:pt x="23448" y="15526"/>
                  <a:pt x="18922" y="16535"/>
                </a:cubicBezTo>
                <a:cubicBezTo>
                  <a:pt x="18573" y="16615"/>
                  <a:pt x="18233" y="16695"/>
                  <a:pt x="17893" y="16775"/>
                </a:cubicBezTo>
                <a:cubicBezTo>
                  <a:pt x="16165" y="17184"/>
                  <a:pt x="14377" y="17604"/>
                  <a:pt x="12588" y="17604"/>
                </a:cubicBezTo>
                <a:cubicBezTo>
                  <a:pt x="12409" y="17604"/>
                  <a:pt x="12229" y="17604"/>
                  <a:pt x="12049" y="17594"/>
                </a:cubicBezTo>
                <a:cubicBezTo>
                  <a:pt x="11280" y="17534"/>
                  <a:pt x="10520" y="17354"/>
                  <a:pt x="9801" y="17064"/>
                </a:cubicBezTo>
                <a:lnTo>
                  <a:pt x="9801" y="17064"/>
                </a:lnTo>
                <a:cubicBezTo>
                  <a:pt x="10401" y="17274"/>
                  <a:pt x="11030" y="17404"/>
                  <a:pt x="11659" y="17444"/>
                </a:cubicBezTo>
                <a:cubicBezTo>
                  <a:pt x="11849" y="17454"/>
                  <a:pt x="12059" y="17464"/>
                  <a:pt x="12259" y="17464"/>
                </a:cubicBezTo>
                <a:cubicBezTo>
                  <a:pt x="14067" y="17464"/>
                  <a:pt x="15865" y="17044"/>
                  <a:pt x="17614" y="16635"/>
                </a:cubicBezTo>
                <a:cubicBezTo>
                  <a:pt x="17983" y="16555"/>
                  <a:pt x="18343" y="16465"/>
                  <a:pt x="18703" y="16385"/>
                </a:cubicBezTo>
                <a:cubicBezTo>
                  <a:pt x="23388" y="15346"/>
                  <a:pt x="28164" y="13338"/>
                  <a:pt x="32509" y="10560"/>
                </a:cubicBezTo>
                <a:cubicBezTo>
                  <a:pt x="33928" y="9661"/>
                  <a:pt x="35197" y="8423"/>
                  <a:pt x="36426" y="7224"/>
                </a:cubicBezTo>
                <a:cubicBezTo>
                  <a:pt x="37065" y="6604"/>
                  <a:pt x="37724" y="5955"/>
                  <a:pt x="38394" y="5375"/>
                </a:cubicBezTo>
                <a:cubicBezTo>
                  <a:pt x="38993" y="4826"/>
                  <a:pt x="39553" y="4236"/>
                  <a:pt x="40082" y="3627"/>
                </a:cubicBezTo>
                <a:cubicBezTo>
                  <a:pt x="41551" y="1979"/>
                  <a:pt x="43219" y="110"/>
                  <a:pt x="45387" y="110"/>
                </a:cubicBezTo>
                <a:close/>
                <a:moveTo>
                  <a:pt x="44788" y="970"/>
                </a:moveTo>
                <a:cubicBezTo>
                  <a:pt x="45207" y="970"/>
                  <a:pt x="45637" y="1040"/>
                  <a:pt x="46036" y="1179"/>
                </a:cubicBezTo>
                <a:cubicBezTo>
                  <a:pt x="47035" y="1489"/>
                  <a:pt x="47655" y="2079"/>
                  <a:pt x="47905" y="2908"/>
                </a:cubicBezTo>
                <a:cubicBezTo>
                  <a:pt x="48874" y="6225"/>
                  <a:pt x="43749" y="12738"/>
                  <a:pt x="40582" y="16555"/>
                </a:cubicBezTo>
                <a:cubicBezTo>
                  <a:pt x="43649" y="12808"/>
                  <a:pt x="48244" y="6804"/>
                  <a:pt x="47335" y="3647"/>
                </a:cubicBezTo>
                <a:lnTo>
                  <a:pt x="47335" y="3647"/>
                </a:lnTo>
                <a:lnTo>
                  <a:pt x="47335" y="3657"/>
                </a:lnTo>
                <a:cubicBezTo>
                  <a:pt x="47085" y="2818"/>
                  <a:pt x="46466" y="2218"/>
                  <a:pt x="45467" y="1899"/>
                </a:cubicBezTo>
                <a:cubicBezTo>
                  <a:pt x="45047" y="1759"/>
                  <a:pt x="44618" y="1689"/>
                  <a:pt x="44188" y="1689"/>
                </a:cubicBezTo>
                <a:cubicBezTo>
                  <a:pt x="42200" y="1689"/>
                  <a:pt x="40761" y="3257"/>
                  <a:pt x="39363" y="4776"/>
                </a:cubicBezTo>
                <a:cubicBezTo>
                  <a:pt x="38853" y="5355"/>
                  <a:pt x="38304" y="5905"/>
                  <a:pt x="37724" y="6414"/>
                </a:cubicBezTo>
                <a:cubicBezTo>
                  <a:pt x="37005" y="7014"/>
                  <a:pt x="36306" y="7693"/>
                  <a:pt x="35626" y="8343"/>
                </a:cubicBezTo>
                <a:cubicBezTo>
                  <a:pt x="34527" y="9412"/>
                  <a:pt x="33389" y="10520"/>
                  <a:pt x="32120" y="11330"/>
                </a:cubicBezTo>
                <a:cubicBezTo>
                  <a:pt x="28074" y="13917"/>
                  <a:pt x="23588" y="15815"/>
                  <a:pt x="19172" y="16824"/>
                </a:cubicBezTo>
                <a:cubicBezTo>
                  <a:pt x="18822" y="16904"/>
                  <a:pt x="18463" y="16984"/>
                  <a:pt x="18113" y="17074"/>
                </a:cubicBezTo>
                <a:cubicBezTo>
                  <a:pt x="16425" y="17474"/>
                  <a:pt x="14676" y="17893"/>
                  <a:pt x="12928" y="17893"/>
                </a:cubicBezTo>
                <a:cubicBezTo>
                  <a:pt x="12768" y="17893"/>
                  <a:pt x="12598" y="17893"/>
                  <a:pt x="12449" y="17883"/>
                </a:cubicBezTo>
                <a:cubicBezTo>
                  <a:pt x="11649" y="17824"/>
                  <a:pt x="10870" y="17634"/>
                  <a:pt x="10141" y="17324"/>
                </a:cubicBezTo>
                <a:lnTo>
                  <a:pt x="10141" y="17324"/>
                </a:lnTo>
                <a:cubicBezTo>
                  <a:pt x="10760" y="17554"/>
                  <a:pt x="11400" y="17684"/>
                  <a:pt x="12049" y="17734"/>
                </a:cubicBezTo>
                <a:cubicBezTo>
                  <a:pt x="12229" y="17734"/>
                  <a:pt x="12419" y="17744"/>
                  <a:pt x="12598" y="17744"/>
                </a:cubicBezTo>
                <a:cubicBezTo>
                  <a:pt x="14397" y="17744"/>
                  <a:pt x="16185" y="17314"/>
                  <a:pt x="17923" y="16904"/>
                </a:cubicBezTo>
                <a:cubicBezTo>
                  <a:pt x="18273" y="16824"/>
                  <a:pt x="18613" y="16745"/>
                  <a:pt x="18952" y="16675"/>
                </a:cubicBezTo>
                <a:cubicBezTo>
                  <a:pt x="23488" y="15656"/>
                  <a:pt x="28124" y="13697"/>
                  <a:pt x="32350" y="11000"/>
                </a:cubicBezTo>
                <a:cubicBezTo>
                  <a:pt x="33698" y="10141"/>
                  <a:pt x="34897" y="8972"/>
                  <a:pt x="36066" y="7843"/>
                </a:cubicBezTo>
                <a:cubicBezTo>
                  <a:pt x="36725" y="7204"/>
                  <a:pt x="37405" y="6534"/>
                  <a:pt x="38104" y="5945"/>
                </a:cubicBezTo>
                <a:cubicBezTo>
                  <a:pt x="38693" y="5415"/>
                  <a:pt x="39253" y="4846"/>
                  <a:pt x="39772" y="4246"/>
                </a:cubicBezTo>
                <a:cubicBezTo>
                  <a:pt x="41231" y="2638"/>
                  <a:pt x="42740" y="970"/>
                  <a:pt x="44788" y="970"/>
                </a:cubicBezTo>
                <a:close/>
                <a:moveTo>
                  <a:pt x="43579" y="2638"/>
                </a:moveTo>
                <a:cubicBezTo>
                  <a:pt x="43998" y="2638"/>
                  <a:pt x="44408" y="2708"/>
                  <a:pt x="44808" y="2838"/>
                </a:cubicBezTo>
                <a:cubicBezTo>
                  <a:pt x="45727" y="3148"/>
                  <a:pt x="46306" y="3687"/>
                  <a:pt x="46536" y="4466"/>
                </a:cubicBezTo>
                <a:cubicBezTo>
                  <a:pt x="47505" y="7833"/>
                  <a:pt x="41770" y="14726"/>
                  <a:pt x="39013" y="18043"/>
                </a:cubicBezTo>
                <a:cubicBezTo>
                  <a:pt x="39009" y="18048"/>
                  <a:pt x="39005" y="18053"/>
                  <a:pt x="39001" y="18057"/>
                </a:cubicBezTo>
                <a:lnTo>
                  <a:pt x="39001" y="18057"/>
                </a:lnTo>
                <a:cubicBezTo>
                  <a:pt x="41746" y="14741"/>
                  <a:pt x="46884" y="8411"/>
                  <a:pt x="45966" y="5226"/>
                </a:cubicBezTo>
                <a:cubicBezTo>
                  <a:pt x="45737" y="4436"/>
                  <a:pt x="45157" y="3887"/>
                  <a:pt x="44228" y="3577"/>
                </a:cubicBezTo>
                <a:cubicBezTo>
                  <a:pt x="43829" y="3437"/>
                  <a:pt x="43399" y="3367"/>
                  <a:pt x="42979" y="3367"/>
                </a:cubicBezTo>
                <a:cubicBezTo>
                  <a:pt x="41221" y="3367"/>
                  <a:pt x="39952" y="4696"/>
                  <a:pt x="38723" y="5995"/>
                </a:cubicBezTo>
                <a:cubicBezTo>
                  <a:pt x="38224" y="6544"/>
                  <a:pt x="37684" y="7054"/>
                  <a:pt x="37125" y="7533"/>
                </a:cubicBezTo>
                <a:cubicBezTo>
                  <a:pt x="36376" y="8123"/>
                  <a:pt x="35646" y="8822"/>
                  <a:pt x="34947" y="9501"/>
                </a:cubicBezTo>
                <a:cubicBezTo>
                  <a:pt x="33958" y="10461"/>
                  <a:pt x="32929" y="11450"/>
                  <a:pt x="31800" y="12179"/>
                </a:cubicBezTo>
                <a:cubicBezTo>
                  <a:pt x="28024" y="14587"/>
                  <a:pt x="23828" y="16385"/>
                  <a:pt x="19662" y="17364"/>
                </a:cubicBezTo>
                <a:cubicBezTo>
                  <a:pt x="19312" y="17444"/>
                  <a:pt x="18952" y="17534"/>
                  <a:pt x="18593" y="17614"/>
                </a:cubicBezTo>
                <a:cubicBezTo>
                  <a:pt x="16974" y="18013"/>
                  <a:pt x="15306" y="18433"/>
                  <a:pt x="13627" y="18433"/>
                </a:cubicBezTo>
                <a:cubicBezTo>
                  <a:pt x="13488" y="18433"/>
                  <a:pt x="13348" y="18433"/>
                  <a:pt x="13218" y="18423"/>
                </a:cubicBezTo>
                <a:cubicBezTo>
                  <a:pt x="12339" y="18383"/>
                  <a:pt x="11529" y="18123"/>
                  <a:pt x="10750" y="17804"/>
                </a:cubicBezTo>
                <a:lnTo>
                  <a:pt x="10750" y="17804"/>
                </a:lnTo>
                <a:cubicBezTo>
                  <a:pt x="11420" y="18063"/>
                  <a:pt x="12109" y="18223"/>
                  <a:pt x="12818" y="18263"/>
                </a:cubicBezTo>
                <a:cubicBezTo>
                  <a:pt x="12978" y="18273"/>
                  <a:pt x="13128" y="18273"/>
                  <a:pt x="13288" y="18273"/>
                </a:cubicBezTo>
                <a:cubicBezTo>
                  <a:pt x="15006" y="18273"/>
                  <a:pt x="16714" y="17853"/>
                  <a:pt x="18373" y="17454"/>
                </a:cubicBezTo>
                <a:cubicBezTo>
                  <a:pt x="18733" y="17364"/>
                  <a:pt x="19082" y="17284"/>
                  <a:pt x="19442" y="17204"/>
                </a:cubicBezTo>
                <a:cubicBezTo>
                  <a:pt x="23748" y="16205"/>
                  <a:pt x="28094" y="14357"/>
                  <a:pt x="32020" y="11849"/>
                </a:cubicBezTo>
                <a:cubicBezTo>
                  <a:pt x="33229" y="11070"/>
                  <a:pt x="34308" y="10021"/>
                  <a:pt x="35367" y="9012"/>
                </a:cubicBezTo>
                <a:cubicBezTo>
                  <a:pt x="36046" y="8343"/>
                  <a:pt x="36765" y="7653"/>
                  <a:pt x="37485" y="7064"/>
                </a:cubicBezTo>
                <a:cubicBezTo>
                  <a:pt x="38064" y="6564"/>
                  <a:pt x="38614" y="6025"/>
                  <a:pt x="39123" y="5455"/>
                </a:cubicBezTo>
                <a:cubicBezTo>
                  <a:pt x="40422" y="4067"/>
                  <a:pt x="41760" y="2638"/>
                  <a:pt x="43579" y="2638"/>
                </a:cubicBezTo>
                <a:close/>
                <a:moveTo>
                  <a:pt x="39143" y="18453"/>
                </a:moveTo>
                <a:lnTo>
                  <a:pt x="39143" y="18453"/>
                </a:lnTo>
                <a:cubicBezTo>
                  <a:pt x="39073" y="18553"/>
                  <a:pt x="39003" y="18643"/>
                  <a:pt x="38943" y="18723"/>
                </a:cubicBezTo>
                <a:cubicBezTo>
                  <a:pt x="38813" y="18883"/>
                  <a:pt x="38693" y="19032"/>
                  <a:pt x="38564" y="19182"/>
                </a:cubicBezTo>
                <a:cubicBezTo>
                  <a:pt x="38594" y="19142"/>
                  <a:pt x="38623" y="19102"/>
                  <a:pt x="38653" y="19072"/>
                </a:cubicBezTo>
                <a:cubicBezTo>
                  <a:pt x="38783" y="18912"/>
                  <a:pt x="38943" y="18703"/>
                  <a:pt x="39143" y="18453"/>
                </a:cubicBezTo>
                <a:close/>
                <a:moveTo>
                  <a:pt x="38963" y="18493"/>
                </a:moveTo>
                <a:cubicBezTo>
                  <a:pt x="38803" y="18693"/>
                  <a:pt x="38663" y="18873"/>
                  <a:pt x="38564" y="19002"/>
                </a:cubicBezTo>
                <a:cubicBezTo>
                  <a:pt x="38427" y="19175"/>
                  <a:pt x="38299" y="19339"/>
                  <a:pt x="38164" y="19496"/>
                </a:cubicBezTo>
                <a:lnTo>
                  <a:pt x="38164" y="19496"/>
                </a:lnTo>
                <a:cubicBezTo>
                  <a:pt x="38201" y="19444"/>
                  <a:pt x="38240" y="19393"/>
                  <a:pt x="38284" y="19342"/>
                </a:cubicBezTo>
                <a:cubicBezTo>
                  <a:pt x="38434" y="19142"/>
                  <a:pt x="38663" y="18843"/>
                  <a:pt x="38963" y="18493"/>
                </a:cubicBezTo>
                <a:close/>
                <a:moveTo>
                  <a:pt x="44178" y="1789"/>
                </a:moveTo>
                <a:cubicBezTo>
                  <a:pt x="44598" y="1789"/>
                  <a:pt x="45017" y="1859"/>
                  <a:pt x="45417" y="1989"/>
                </a:cubicBezTo>
                <a:cubicBezTo>
                  <a:pt x="46376" y="2298"/>
                  <a:pt x="46985" y="2868"/>
                  <a:pt x="47215" y="3677"/>
                </a:cubicBezTo>
                <a:cubicBezTo>
                  <a:pt x="48234" y="7184"/>
                  <a:pt x="42250" y="14357"/>
                  <a:pt x="39383" y="17794"/>
                </a:cubicBezTo>
                <a:cubicBezTo>
                  <a:pt x="38843" y="18433"/>
                  <a:pt x="38414" y="18942"/>
                  <a:pt x="38184" y="19262"/>
                </a:cubicBezTo>
                <a:cubicBezTo>
                  <a:pt x="37994" y="19512"/>
                  <a:pt x="37804" y="19742"/>
                  <a:pt x="37614" y="19961"/>
                </a:cubicBezTo>
                <a:cubicBezTo>
                  <a:pt x="37704" y="19852"/>
                  <a:pt x="37804" y="19732"/>
                  <a:pt x="37894" y="19602"/>
                </a:cubicBezTo>
                <a:cubicBezTo>
                  <a:pt x="38124" y="19282"/>
                  <a:pt x="38554" y="18773"/>
                  <a:pt x="39103" y="18113"/>
                </a:cubicBezTo>
                <a:cubicBezTo>
                  <a:pt x="41870" y="14786"/>
                  <a:pt x="47635" y="7853"/>
                  <a:pt x="46646" y="4436"/>
                </a:cubicBezTo>
                <a:cubicBezTo>
                  <a:pt x="46416" y="3617"/>
                  <a:pt x="45807" y="3048"/>
                  <a:pt x="44838" y="2728"/>
                </a:cubicBezTo>
                <a:cubicBezTo>
                  <a:pt x="44428" y="2588"/>
                  <a:pt x="44008" y="2518"/>
                  <a:pt x="43579" y="2518"/>
                </a:cubicBezTo>
                <a:cubicBezTo>
                  <a:pt x="41711" y="2518"/>
                  <a:pt x="40352" y="3967"/>
                  <a:pt x="39043" y="5375"/>
                </a:cubicBezTo>
                <a:cubicBezTo>
                  <a:pt x="38534" y="5945"/>
                  <a:pt x="37994" y="6474"/>
                  <a:pt x="37415" y="6964"/>
                </a:cubicBezTo>
                <a:cubicBezTo>
                  <a:pt x="36685" y="7563"/>
                  <a:pt x="35966" y="8253"/>
                  <a:pt x="35277" y="8922"/>
                </a:cubicBezTo>
                <a:cubicBezTo>
                  <a:pt x="34238" y="9931"/>
                  <a:pt x="33159" y="10980"/>
                  <a:pt x="31960" y="11739"/>
                </a:cubicBezTo>
                <a:cubicBezTo>
                  <a:pt x="28044" y="14237"/>
                  <a:pt x="23708" y="16085"/>
                  <a:pt x="19412" y="17084"/>
                </a:cubicBezTo>
                <a:cubicBezTo>
                  <a:pt x="19062" y="17164"/>
                  <a:pt x="18703" y="17254"/>
                  <a:pt x="18343" y="17334"/>
                </a:cubicBezTo>
                <a:cubicBezTo>
                  <a:pt x="16695" y="17734"/>
                  <a:pt x="14986" y="18143"/>
                  <a:pt x="13288" y="18143"/>
                </a:cubicBezTo>
                <a:cubicBezTo>
                  <a:pt x="13128" y="18143"/>
                  <a:pt x="12978" y="18143"/>
                  <a:pt x="12828" y="18133"/>
                </a:cubicBezTo>
                <a:cubicBezTo>
                  <a:pt x="11959" y="18093"/>
                  <a:pt x="11160" y="17844"/>
                  <a:pt x="10391" y="17534"/>
                </a:cubicBezTo>
                <a:lnTo>
                  <a:pt x="10391" y="17534"/>
                </a:lnTo>
                <a:cubicBezTo>
                  <a:pt x="11050" y="17784"/>
                  <a:pt x="11729" y="17933"/>
                  <a:pt x="12429" y="17983"/>
                </a:cubicBezTo>
                <a:cubicBezTo>
                  <a:pt x="12598" y="17983"/>
                  <a:pt x="12758" y="17993"/>
                  <a:pt x="12928" y="17993"/>
                </a:cubicBezTo>
                <a:cubicBezTo>
                  <a:pt x="14686" y="17993"/>
                  <a:pt x="16435" y="17574"/>
                  <a:pt x="18133" y="17164"/>
                </a:cubicBezTo>
                <a:cubicBezTo>
                  <a:pt x="18493" y="17084"/>
                  <a:pt x="18842" y="16994"/>
                  <a:pt x="19192" y="16914"/>
                </a:cubicBezTo>
                <a:cubicBezTo>
                  <a:pt x="23628" y="15905"/>
                  <a:pt x="28114" y="14007"/>
                  <a:pt x="32180" y="11410"/>
                </a:cubicBezTo>
                <a:cubicBezTo>
                  <a:pt x="33458" y="10590"/>
                  <a:pt x="34597" y="9481"/>
                  <a:pt x="35706" y="8413"/>
                </a:cubicBezTo>
                <a:cubicBezTo>
                  <a:pt x="36386" y="7753"/>
                  <a:pt x="37075" y="7084"/>
                  <a:pt x="37794" y="6484"/>
                </a:cubicBezTo>
                <a:cubicBezTo>
                  <a:pt x="38374" y="5975"/>
                  <a:pt x="38933" y="5415"/>
                  <a:pt x="39443" y="4836"/>
                </a:cubicBezTo>
                <a:cubicBezTo>
                  <a:pt x="40821" y="3337"/>
                  <a:pt x="42250" y="1789"/>
                  <a:pt x="44178" y="1789"/>
                </a:cubicBezTo>
                <a:close/>
                <a:moveTo>
                  <a:pt x="38127" y="19115"/>
                </a:moveTo>
                <a:lnTo>
                  <a:pt x="38127" y="19115"/>
                </a:lnTo>
                <a:cubicBezTo>
                  <a:pt x="37996" y="19277"/>
                  <a:pt x="37887" y="19417"/>
                  <a:pt x="37804" y="19532"/>
                </a:cubicBezTo>
                <a:cubicBezTo>
                  <a:pt x="37604" y="19802"/>
                  <a:pt x="37395" y="20051"/>
                  <a:pt x="37205" y="20281"/>
                </a:cubicBezTo>
                <a:lnTo>
                  <a:pt x="37176" y="20315"/>
                </a:lnTo>
                <a:lnTo>
                  <a:pt x="37176" y="20315"/>
                </a:lnTo>
                <a:cubicBezTo>
                  <a:pt x="37294" y="20176"/>
                  <a:pt x="37405" y="20028"/>
                  <a:pt x="37525" y="19872"/>
                </a:cubicBezTo>
                <a:cubicBezTo>
                  <a:pt x="37661" y="19688"/>
                  <a:pt x="37868" y="19430"/>
                  <a:pt x="38127" y="19115"/>
                </a:cubicBezTo>
                <a:close/>
                <a:moveTo>
                  <a:pt x="30212" y="20521"/>
                </a:moveTo>
                <a:lnTo>
                  <a:pt x="30271" y="20561"/>
                </a:lnTo>
                <a:cubicBezTo>
                  <a:pt x="30521" y="20571"/>
                  <a:pt x="30681" y="20631"/>
                  <a:pt x="30751" y="20761"/>
                </a:cubicBezTo>
                <a:cubicBezTo>
                  <a:pt x="30781" y="20811"/>
                  <a:pt x="30791" y="20861"/>
                  <a:pt x="30791" y="20911"/>
                </a:cubicBezTo>
                <a:lnTo>
                  <a:pt x="30831" y="20941"/>
                </a:lnTo>
                <a:cubicBezTo>
                  <a:pt x="30831" y="20871"/>
                  <a:pt x="30811" y="20801"/>
                  <a:pt x="30781" y="20741"/>
                </a:cubicBezTo>
                <a:lnTo>
                  <a:pt x="30791" y="20731"/>
                </a:lnTo>
                <a:cubicBezTo>
                  <a:pt x="30711" y="20591"/>
                  <a:pt x="30531" y="20521"/>
                  <a:pt x="30242" y="20521"/>
                </a:cubicBezTo>
                <a:close/>
                <a:moveTo>
                  <a:pt x="30606" y="19950"/>
                </a:moveTo>
                <a:cubicBezTo>
                  <a:pt x="30585" y="19950"/>
                  <a:pt x="30563" y="19951"/>
                  <a:pt x="30541" y="19951"/>
                </a:cubicBezTo>
                <a:cubicBezTo>
                  <a:pt x="30252" y="19971"/>
                  <a:pt x="29972" y="20061"/>
                  <a:pt x="29742" y="20231"/>
                </a:cubicBezTo>
                <a:cubicBezTo>
                  <a:pt x="29752" y="20241"/>
                  <a:pt x="29772" y="20251"/>
                  <a:pt x="29782" y="20261"/>
                </a:cubicBezTo>
                <a:cubicBezTo>
                  <a:pt x="30002" y="20101"/>
                  <a:pt x="30262" y="20011"/>
                  <a:pt x="30541" y="19991"/>
                </a:cubicBezTo>
                <a:cubicBezTo>
                  <a:pt x="30563" y="19991"/>
                  <a:pt x="30584" y="19990"/>
                  <a:pt x="30604" y="19990"/>
                </a:cubicBezTo>
                <a:cubicBezTo>
                  <a:pt x="30866" y="19990"/>
                  <a:pt x="31027" y="20050"/>
                  <a:pt x="31101" y="20161"/>
                </a:cubicBezTo>
                <a:cubicBezTo>
                  <a:pt x="31221" y="20351"/>
                  <a:pt x="31091" y="20681"/>
                  <a:pt x="30931" y="21010"/>
                </a:cubicBezTo>
                <a:cubicBezTo>
                  <a:pt x="30941" y="21010"/>
                  <a:pt x="30951" y="21030"/>
                  <a:pt x="30961" y="21040"/>
                </a:cubicBezTo>
                <a:cubicBezTo>
                  <a:pt x="31141" y="20681"/>
                  <a:pt x="31261" y="20351"/>
                  <a:pt x="31141" y="20141"/>
                </a:cubicBezTo>
                <a:cubicBezTo>
                  <a:pt x="31057" y="20011"/>
                  <a:pt x="30879" y="19950"/>
                  <a:pt x="30606" y="19950"/>
                </a:cubicBezTo>
                <a:close/>
                <a:moveTo>
                  <a:pt x="31017" y="19374"/>
                </a:moveTo>
                <a:cubicBezTo>
                  <a:pt x="30959" y="19374"/>
                  <a:pt x="30898" y="19376"/>
                  <a:pt x="30831" y="19382"/>
                </a:cubicBezTo>
                <a:cubicBezTo>
                  <a:pt x="30341" y="19422"/>
                  <a:pt x="29922" y="19742"/>
                  <a:pt x="29522" y="20111"/>
                </a:cubicBezTo>
                <a:cubicBezTo>
                  <a:pt x="29542" y="20121"/>
                  <a:pt x="29552" y="20131"/>
                  <a:pt x="29572" y="20141"/>
                </a:cubicBezTo>
                <a:cubicBezTo>
                  <a:pt x="29952" y="19772"/>
                  <a:pt x="30361" y="19472"/>
                  <a:pt x="30841" y="19432"/>
                </a:cubicBezTo>
                <a:cubicBezTo>
                  <a:pt x="30913" y="19426"/>
                  <a:pt x="30978" y="19422"/>
                  <a:pt x="31038" y="19422"/>
                </a:cubicBezTo>
                <a:cubicBezTo>
                  <a:pt x="31260" y="19422"/>
                  <a:pt x="31397" y="19467"/>
                  <a:pt x="31460" y="19562"/>
                </a:cubicBezTo>
                <a:cubicBezTo>
                  <a:pt x="31570" y="19732"/>
                  <a:pt x="31460" y="20001"/>
                  <a:pt x="31340" y="20311"/>
                </a:cubicBezTo>
                <a:cubicBezTo>
                  <a:pt x="31211" y="20631"/>
                  <a:pt x="31091" y="20961"/>
                  <a:pt x="31181" y="21210"/>
                </a:cubicBezTo>
                <a:lnTo>
                  <a:pt x="31261" y="21270"/>
                </a:lnTo>
                <a:cubicBezTo>
                  <a:pt x="31111" y="21040"/>
                  <a:pt x="31251" y="20681"/>
                  <a:pt x="31380" y="20331"/>
                </a:cubicBezTo>
                <a:lnTo>
                  <a:pt x="31390" y="20321"/>
                </a:lnTo>
                <a:cubicBezTo>
                  <a:pt x="31510" y="20011"/>
                  <a:pt x="31630" y="19712"/>
                  <a:pt x="31500" y="19542"/>
                </a:cubicBezTo>
                <a:cubicBezTo>
                  <a:pt x="31427" y="19428"/>
                  <a:pt x="31268" y="19374"/>
                  <a:pt x="31017" y="19374"/>
                </a:cubicBezTo>
                <a:close/>
                <a:moveTo>
                  <a:pt x="31271" y="21270"/>
                </a:moveTo>
                <a:cubicBezTo>
                  <a:pt x="31271" y="21280"/>
                  <a:pt x="31271" y="21280"/>
                  <a:pt x="31271" y="21280"/>
                </a:cubicBezTo>
                <a:cubicBezTo>
                  <a:pt x="31281" y="21280"/>
                  <a:pt x="31291" y="21290"/>
                  <a:pt x="31301" y="21300"/>
                </a:cubicBezTo>
                <a:lnTo>
                  <a:pt x="31271" y="21270"/>
                </a:lnTo>
                <a:close/>
                <a:moveTo>
                  <a:pt x="31291" y="21300"/>
                </a:moveTo>
                <a:lnTo>
                  <a:pt x="31291" y="21300"/>
                </a:lnTo>
                <a:cubicBezTo>
                  <a:pt x="31350" y="21340"/>
                  <a:pt x="31400" y="21390"/>
                  <a:pt x="31460" y="21440"/>
                </a:cubicBezTo>
                <a:cubicBezTo>
                  <a:pt x="31410" y="21380"/>
                  <a:pt x="31360" y="21330"/>
                  <a:pt x="31291" y="21300"/>
                </a:cubicBezTo>
                <a:close/>
                <a:moveTo>
                  <a:pt x="31462" y="18795"/>
                </a:moveTo>
                <a:cubicBezTo>
                  <a:pt x="31369" y="18795"/>
                  <a:pt x="31262" y="18804"/>
                  <a:pt x="31141" y="18823"/>
                </a:cubicBezTo>
                <a:cubicBezTo>
                  <a:pt x="30471" y="18912"/>
                  <a:pt x="29932" y="19462"/>
                  <a:pt x="29402" y="19991"/>
                </a:cubicBezTo>
                <a:lnTo>
                  <a:pt x="29362" y="20031"/>
                </a:lnTo>
                <a:lnTo>
                  <a:pt x="29412" y="20051"/>
                </a:lnTo>
                <a:lnTo>
                  <a:pt x="29432" y="20021"/>
                </a:lnTo>
                <a:cubicBezTo>
                  <a:pt x="29952" y="19502"/>
                  <a:pt x="30491" y="18962"/>
                  <a:pt x="31151" y="18873"/>
                </a:cubicBezTo>
                <a:cubicBezTo>
                  <a:pt x="31277" y="18853"/>
                  <a:pt x="31386" y="18843"/>
                  <a:pt x="31478" y="18843"/>
                </a:cubicBezTo>
                <a:cubicBezTo>
                  <a:pt x="31662" y="18843"/>
                  <a:pt x="31780" y="18883"/>
                  <a:pt x="31840" y="18962"/>
                </a:cubicBezTo>
                <a:cubicBezTo>
                  <a:pt x="31930" y="19072"/>
                  <a:pt x="31870" y="19282"/>
                  <a:pt x="31800" y="19512"/>
                </a:cubicBezTo>
                <a:cubicBezTo>
                  <a:pt x="31710" y="19832"/>
                  <a:pt x="31610" y="20201"/>
                  <a:pt x="31860" y="20471"/>
                </a:cubicBezTo>
                <a:lnTo>
                  <a:pt x="31870" y="20471"/>
                </a:lnTo>
                <a:cubicBezTo>
                  <a:pt x="32040" y="20551"/>
                  <a:pt x="32160" y="20701"/>
                  <a:pt x="32210" y="20881"/>
                </a:cubicBezTo>
                <a:cubicBezTo>
                  <a:pt x="32280" y="21160"/>
                  <a:pt x="32180" y="21520"/>
                  <a:pt x="32000" y="21920"/>
                </a:cubicBezTo>
                <a:cubicBezTo>
                  <a:pt x="32010" y="21930"/>
                  <a:pt x="32020" y="21940"/>
                  <a:pt x="32030" y="21960"/>
                </a:cubicBezTo>
                <a:cubicBezTo>
                  <a:pt x="32230" y="21540"/>
                  <a:pt x="32330" y="21170"/>
                  <a:pt x="32260" y="20881"/>
                </a:cubicBezTo>
                <a:cubicBezTo>
                  <a:pt x="32210" y="20681"/>
                  <a:pt x="32070" y="20521"/>
                  <a:pt x="31890" y="20441"/>
                </a:cubicBezTo>
                <a:cubicBezTo>
                  <a:pt x="31660" y="20181"/>
                  <a:pt x="31760" y="19832"/>
                  <a:pt x="31850" y="19522"/>
                </a:cubicBezTo>
                <a:cubicBezTo>
                  <a:pt x="31920" y="19282"/>
                  <a:pt x="31970" y="19062"/>
                  <a:pt x="31880" y="18932"/>
                </a:cubicBezTo>
                <a:cubicBezTo>
                  <a:pt x="31810" y="18842"/>
                  <a:pt x="31673" y="18795"/>
                  <a:pt x="31462" y="18795"/>
                </a:cubicBezTo>
                <a:close/>
                <a:moveTo>
                  <a:pt x="31876" y="18205"/>
                </a:moveTo>
                <a:cubicBezTo>
                  <a:pt x="31760" y="18205"/>
                  <a:pt x="31616" y="18221"/>
                  <a:pt x="31440" y="18253"/>
                </a:cubicBezTo>
                <a:cubicBezTo>
                  <a:pt x="30751" y="18383"/>
                  <a:pt x="30192" y="18942"/>
                  <a:pt x="29642" y="19492"/>
                </a:cubicBezTo>
                <a:cubicBezTo>
                  <a:pt x="29492" y="19642"/>
                  <a:pt x="29342" y="19792"/>
                  <a:pt x="29193" y="19942"/>
                </a:cubicBezTo>
                <a:lnTo>
                  <a:pt x="29232" y="19961"/>
                </a:lnTo>
                <a:cubicBezTo>
                  <a:pt x="29382" y="19822"/>
                  <a:pt x="29532" y="19672"/>
                  <a:pt x="29682" y="19532"/>
                </a:cubicBezTo>
                <a:cubicBezTo>
                  <a:pt x="30222" y="18992"/>
                  <a:pt x="30781" y="18433"/>
                  <a:pt x="31450" y="18303"/>
                </a:cubicBezTo>
                <a:cubicBezTo>
                  <a:pt x="31621" y="18270"/>
                  <a:pt x="31763" y="18254"/>
                  <a:pt x="31876" y="18254"/>
                </a:cubicBezTo>
                <a:cubicBezTo>
                  <a:pt x="32034" y="18254"/>
                  <a:pt x="32137" y="18285"/>
                  <a:pt x="32190" y="18343"/>
                </a:cubicBezTo>
                <a:cubicBezTo>
                  <a:pt x="32270" y="18433"/>
                  <a:pt x="32240" y="18583"/>
                  <a:pt x="32220" y="18763"/>
                </a:cubicBezTo>
                <a:cubicBezTo>
                  <a:pt x="32170" y="19042"/>
                  <a:pt x="32120" y="19392"/>
                  <a:pt x="32479" y="19632"/>
                </a:cubicBezTo>
                <a:cubicBezTo>
                  <a:pt x="32679" y="19762"/>
                  <a:pt x="32809" y="19971"/>
                  <a:pt x="32849" y="20201"/>
                </a:cubicBezTo>
                <a:cubicBezTo>
                  <a:pt x="32939" y="20721"/>
                  <a:pt x="32629" y="21410"/>
                  <a:pt x="32190" y="22119"/>
                </a:cubicBezTo>
                <a:lnTo>
                  <a:pt x="32230" y="22149"/>
                </a:lnTo>
                <a:cubicBezTo>
                  <a:pt x="32669" y="21440"/>
                  <a:pt x="32989" y="20721"/>
                  <a:pt x="32899" y="20191"/>
                </a:cubicBezTo>
                <a:cubicBezTo>
                  <a:pt x="32859" y="19951"/>
                  <a:pt x="32719" y="19732"/>
                  <a:pt x="32509" y="19592"/>
                </a:cubicBezTo>
                <a:cubicBezTo>
                  <a:pt x="32170" y="19372"/>
                  <a:pt x="32220" y="19052"/>
                  <a:pt x="32260" y="18773"/>
                </a:cubicBezTo>
                <a:cubicBezTo>
                  <a:pt x="32290" y="18583"/>
                  <a:pt x="32330" y="18433"/>
                  <a:pt x="32230" y="18313"/>
                </a:cubicBezTo>
                <a:cubicBezTo>
                  <a:pt x="32164" y="18241"/>
                  <a:pt x="32051" y="18205"/>
                  <a:pt x="31876" y="18205"/>
                </a:cubicBezTo>
                <a:close/>
                <a:moveTo>
                  <a:pt x="32340" y="17594"/>
                </a:moveTo>
                <a:cubicBezTo>
                  <a:pt x="32140" y="17604"/>
                  <a:pt x="31940" y="17634"/>
                  <a:pt x="31740" y="17684"/>
                </a:cubicBezTo>
                <a:cubicBezTo>
                  <a:pt x="31041" y="17853"/>
                  <a:pt x="30451" y="18433"/>
                  <a:pt x="29892" y="18992"/>
                </a:cubicBezTo>
                <a:cubicBezTo>
                  <a:pt x="29602" y="19292"/>
                  <a:pt x="29292" y="19572"/>
                  <a:pt x="28973" y="19832"/>
                </a:cubicBezTo>
                <a:cubicBezTo>
                  <a:pt x="28993" y="19842"/>
                  <a:pt x="29003" y="19842"/>
                  <a:pt x="29023" y="19852"/>
                </a:cubicBezTo>
                <a:cubicBezTo>
                  <a:pt x="29342" y="19602"/>
                  <a:pt x="29652" y="19332"/>
                  <a:pt x="29932" y="19032"/>
                </a:cubicBezTo>
                <a:cubicBezTo>
                  <a:pt x="30491" y="18473"/>
                  <a:pt x="31071" y="17903"/>
                  <a:pt x="31750" y="17744"/>
                </a:cubicBezTo>
                <a:cubicBezTo>
                  <a:pt x="31950" y="17694"/>
                  <a:pt x="32140" y="17664"/>
                  <a:pt x="32340" y="17654"/>
                </a:cubicBezTo>
                <a:cubicBezTo>
                  <a:pt x="32649" y="17654"/>
                  <a:pt x="32649" y="17774"/>
                  <a:pt x="32669" y="18003"/>
                </a:cubicBezTo>
                <a:cubicBezTo>
                  <a:pt x="32679" y="18233"/>
                  <a:pt x="32689" y="18543"/>
                  <a:pt x="33099" y="18793"/>
                </a:cubicBezTo>
                <a:cubicBezTo>
                  <a:pt x="33329" y="18922"/>
                  <a:pt x="33488" y="19152"/>
                  <a:pt x="33538" y="19422"/>
                </a:cubicBezTo>
                <a:cubicBezTo>
                  <a:pt x="33678" y="20161"/>
                  <a:pt x="33059" y="21250"/>
                  <a:pt x="32340" y="22269"/>
                </a:cubicBezTo>
                <a:cubicBezTo>
                  <a:pt x="32348" y="22278"/>
                  <a:pt x="32357" y="22294"/>
                  <a:pt x="32372" y="22305"/>
                </a:cubicBezTo>
                <a:lnTo>
                  <a:pt x="32372" y="22305"/>
                </a:lnTo>
                <a:cubicBezTo>
                  <a:pt x="33100" y="21267"/>
                  <a:pt x="33728" y="20170"/>
                  <a:pt x="33588" y="19412"/>
                </a:cubicBezTo>
                <a:cubicBezTo>
                  <a:pt x="33538" y="19132"/>
                  <a:pt x="33369" y="18893"/>
                  <a:pt x="33129" y="18753"/>
                </a:cubicBezTo>
                <a:cubicBezTo>
                  <a:pt x="32739" y="18513"/>
                  <a:pt x="32729" y="18223"/>
                  <a:pt x="32719" y="18003"/>
                </a:cubicBezTo>
                <a:cubicBezTo>
                  <a:pt x="32709" y="17784"/>
                  <a:pt x="32699" y="17594"/>
                  <a:pt x="32340" y="17594"/>
                </a:cubicBezTo>
                <a:close/>
                <a:moveTo>
                  <a:pt x="32372" y="22305"/>
                </a:moveTo>
                <a:cubicBezTo>
                  <a:pt x="32371" y="22306"/>
                  <a:pt x="32370" y="22308"/>
                  <a:pt x="32369" y="22309"/>
                </a:cubicBezTo>
                <a:lnTo>
                  <a:pt x="32379" y="22309"/>
                </a:lnTo>
                <a:cubicBezTo>
                  <a:pt x="32377" y="22308"/>
                  <a:pt x="32375" y="22307"/>
                  <a:pt x="32372" y="22305"/>
                </a:cubicBezTo>
                <a:close/>
                <a:moveTo>
                  <a:pt x="32819" y="16974"/>
                </a:moveTo>
                <a:cubicBezTo>
                  <a:pt x="32559" y="16984"/>
                  <a:pt x="32290" y="17044"/>
                  <a:pt x="32040" y="17124"/>
                </a:cubicBezTo>
                <a:cubicBezTo>
                  <a:pt x="31320" y="17324"/>
                  <a:pt x="30721" y="17913"/>
                  <a:pt x="30142" y="18493"/>
                </a:cubicBezTo>
                <a:cubicBezTo>
                  <a:pt x="29802" y="18853"/>
                  <a:pt x="29442" y="19172"/>
                  <a:pt x="29053" y="19462"/>
                </a:cubicBezTo>
                <a:cubicBezTo>
                  <a:pt x="28933" y="19542"/>
                  <a:pt x="28813" y="19622"/>
                  <a:pt x="28683" y="19702"/>
                </a:cubicBezTo>
                <a:lnTo>
                  <a:pt x="28753" y="19732"/>
                </a:lnTo>
                <a:cubicBezTo>
                  <a:pt x="28863" y="19662"/>
                  <a:pt x="28973" y="19582"/>
                  <a:pt x="29083" y="19512"/>
                </a:cubicBezTo>
                <a:cubicBezTo>
                  <a:pt x="29472" y="19212"/>
                  <a:pt x="29842" y="18893"/>
                  <a:pt x="30182" y="18533"/>
                </a:cubicBezTo>
                <a:cubicBezTo>
                  <a:pt x="30751" y="17963"/>
                  <a:pt x="31350" y="17374"/>
                  <a:pt x="32050" y="17174"/>
                </a:cubicBezTo>
                <a:cubicBezTo>
                  <a:pt x="32300" y="17094"/>
                  <a:pt x="32559" y="17044"/>
                  <a:pt x="32819" y="17024"/>
                </a:cubicBezTo>
                <a:cubicBezTo>
                  <a:pt x="33029" y="17024"/>
                  <a:pt x="33059" y="17124"/>
                  <a:pt x="33119" y="17274"/>
                </a:cubicBezTo>
                <a:cubicBezTo>
                  <a:pt x="33189" y="17464"/>
                  <a:pt x="33279" y="17714"/>
                  <a:pt x="33708" y="17963"/>
                </a:cubicBezTo>
                <a:cubicBezTo>
                  <a:pt x="33968" y="18093"/>
                  <a:pt x="34158" y="18343"/>
                  <a:pt x="34218" y="18633"/>
                </a:cubicBezTo>
                <a:cubicBezTo>
                  <a:pt x="34418" y="19592"/>
                  <a:pt x="33389" y="21130"/>
                  <a:pt x="32449" y="22399"/>
                </a:cubicBezTo>
                <a:cubicBezTo>
                  <a:pt x="32459" y="22409"/>
                  <a:pt x="32479" y="22429"/>
                  <a:pt x="32489" y="22439"/>
                </a:cubicBezTo>
                <a:cubicBezTo>
                  <a:pt x="33438" y="21160"/>
                  <a:pt x="34477" y="19602"/>
                  <a:pt x="34278" y="18613"/>
                </a:cubicBezTo>
                <a:cubicBezTo>
                  <a:pt x="34218" y="18313"/>
                  <a:pt x="34018" y="18053"/>
                  <a:pt x="33738" y="17903"/>
                </a:cubicBezTo>
                <a:cubicBezTo>
                  <a:pt x="33468" y="17774"/>
                  <a:pt x="33269" y="17544"/>
                  <a:pt x="33179" y="17254"/>
                </a:cubicBezTo>
                <a:cubicBezTo>
                  <a:pt x="33119" y="17094"/>
                  <a:pt x="33069" y="16974"/>
                  <a:pt x="32819" y="16974"/>
                </a:cubicBezTo>
                <a:close/>
                <a:moveTo>
                  <a:pt x="33319" y="16315"/>
                </a:moveTo>
                <a:cubicBezTo>
                  <a:pt x="33159" y="16315"/>
                  <a:pt x="32899" y="16375"/>
                  <a:pt x="32340" y="16555"/>
                </a:cubicBezTo>
                <a:cubicBezTo>
                  <a:pt x="31610" y="16795"/>
                  <a:pt x="30981" y="17404"/>
                  <a:pt x="30381" y="17993"/>
                </a:cubicBezTo>
                <a:cubicBezTo>
                  <a:pt x="30022" y="18373"/>
                  <a:pt x="29632" y="18723"/>
                  <a:pt x="29203" y="19032"/>
                </a:cubicBezTo>
                <a:cubicBezTo>
                  <a:pt x="28933" y="19212"/>
                  <a:pt x="28653" y="19392"/>
                  <a:pt x="28363" y="19572"/>
                </a:cubicBezTo>
                <a:lnTo>
                  <a:pt x="28433" y="19602"/>
                </a:lnTo>
                <a:cubicBezTo>
                  <a:pt x="28713" y="19432"/>
                  <a:pt x="28983" y="19262"/>
                  <a:pt x="29242" y="19082"/>
                </a:cubicBezTo>
                <a:cubicBezTo>
                  <a:pt x="29662" y="18773"/>
                  <a:pt x="30062" y="18423"/>
                  <a:pt x="30421" y="18043"/>
                </a:cubicBezTo>
                <a:cubicBezTo>
                  <a:pt x="31021" y="17454"/>
                  <a:pt x="31640" y="16844"/>
                  <a:pt x="32350" y="16615"/>
                </a:cubicBezTo>
                <a:cubicBezTo>
                  <a:pt x="32909" y="16435"/>
                  <a:pt x="33169" y="16375"/>
                  <a:pt x="33319" y="16375"/>
                </a:cubicBezTo>
                <a:cubicBezTo>
                  <a:pt x="33468" y="16375"/>
                  <a:pt x="33518" y="16445"/>
                  <a:pt x="33618" y="16555"/>
                </a:cubicBezTo>
                <a:cubicBezTo>
                  <a:pt x="33808" y="16795"/>
                  <a:pt x="34048" y="16984"/>
                  <a:pt x="34328" y="17114"/>
                </a:cubicBezTo>
                <a:cubicBezTo>
                  <a:pt x="34617" y="17254"/>
                  <a:pt x="34837" y="17524"/>
                  <a:pt x="34907" y="17844"/>
                </a:cubicBezTo>
                <a:cubicBezTo>
                  <a:pt x="35157" y="19032"/>
                  <a:pt x="33688" y="21030"/>
                  <a:pt x="32549" y="22509"/>
                </a:cubicBezTo>
                <a:cubicBezTo>
                  <a:pt x="32569" y="22519"/>
                  <a:pt x="32579" y="22539"/>
                  <a:pt x="32589" y="22549"/>
                </a:cubicBezTo>
                <a:cubicBezTo>
                  <a:pt x="33738" y="21070"/>
                  <a:pt x="35227" y="19042"/>
                  <a:pt x="34957" y="17834"/>
                </a:cubicBezTo>
                <a:cubicBezTo>
                  <a:pt x="34887" y="17494"/>
                  <a:pt x="34667" y="17214"/>
                  <a:pt x="34358" y="17064"/>
                </a:cubicBezTo>
                <a:cubicBezTo>
                  <a:pt x="34088" y="16934"/>
                  <a:pt x="33848" y="16745"/>
                  <a:pt x="33668" y="16515"/>
                </a:cubicBezTo>
                <a:cubicBezTo>
                  <a:pt x="33568" y="16395"/>
                  <a:pt x="33498" y="16315"/>
                  <a:pt x="33319" y="16315"/>
                </a:cubicBezTo>
                <a:close/>
                <a:moveTo>
                  <a:pt x="33838" y="15636"/>
                </a:moveTo>
                <a:cubicBezTo>
                  <a:pt x="33658" y="15636"/>
                  <a:pt x="33408" y="15726"/>
                  <a:pt x="32869" y="15925"/>
                </a:cubicBezTo>
                <a:lnTo>
                  <a:pt x="32629" y="16005"/>
                </a:lnTo>
                <a:cubicBezTo>
                  <a:pt x="31880" y="16275"/>
                  <a:pt x="31251" y="16904"/>
                  <a:pt x="30631" y="17504"/>
                </a:cubicBezTo>
                <a:cubicBezTo>
                  <a:pt x="30242" y="17913"/>
                  <a:pt x="29822" y="18283"/>
                  <a:pt x="29362" y="18613"/>
                </a:cubicBezTo>
                <a:cubicBezTo>
                  <a:pt x="28933" y="18912"/>
                  <a:pt x="28483" y="19192"/>
                  <a:pt x="28014" y="19452"/>
                </a:cubicBezTo>
                <a:lnTo>
                  <a:pt x="28094" y="19482"/>
                </a:lnTo>
                <a:cubicBezTo>
                  <a:pt x="28543" y="19222"/>
                  <a:pt x="28983" y="18952"/>
                  <a:pt x="29402" y="18673"/>
                </a:cubicBezTo>
                <a:cubicBezTo>
                  <a:pt x="29862" y="18333"/>
                  <a:pt x="30281" y="17953"/>
                  <a:pt x="30681" y="17544"/>
                </a:cubicBezTo>
                <a:cubicBezTo>
                  <a:pt x="31291" y="16944"/>
                  <a:pt x="31920" y="16325"/>
                  <a:pt x="32649" y="16065"/>
                </a:cubicBezTo>
                <a:lnTo>
                  <a:pt x="32889" y="15975"/>
                </a:lnTo>
                <a:cubicBezTo>
                  <a:pt x="33418" y="15785"/>
                  <a:pt x="33668" y="15696"/>
                  <a:pt x="33838" y="15696"/>
                </a:cubicBezTo>
                <a:cubicBezTo>
                  <a:pt x="33968" y="15696"/>
                  <a:pt x="34058" y="15756"/>
                  <a:pt x="34228" y="15875"/>
                </a:cubicBezTo>
                <a:cubicBezTo>
                  <a:pt x="34457" y="16025"/>
                  <a:pt x="34697" y="16165"/>
                  <a:pt x="34937" y="16285"/>
                </a:cubicBezTo>
                <a:cubicBezTo>
                  <a:pt x="35267" y="16425"/>
                  <a:pt x="35506" y="16715"/>
                  <a:pt x="35586" y="17064"/>
                </a:cubicBezTo>
                <a:cubicBezTo>
                  <a:pt x="35906" y="18463"/>
                  <a:pt x="33968" y="20931"/>
                  <a:pt x="32679" y="22569"/>
                </a:cubicBezTo>
                <a:cubicBezTo>
                  <a:pt x="32669" y="22589"/>
                  <a:pt x="32659" y="22599"/>
                  <a:pt x="32639" y="22619"/>
                </a:cubicBezTo>
                <a:cubicBezTo>
                  <a:pt x="32659" y="22639"/>
                  <a:pt x="32669" y="22659"/>
                  <a:pt x="32679" y="22669"/>
                </a:cubicBezTo>
                <a:lnTo>
                  <a:pt x="32729" y="22619"/>
                </a:lnTo>
                <a:cubicBezTo>
                  <a:pt x="34018" y="20971"/>
                  <a:pt x="35966" y="18483"/>
                  <a:pt x="35646" y="17054"/>
                </a:cubicBezTo>
                <a:cubicBezTo>
                  <a:pt x="35566" y="16695"/>
                  <a:pt x="35307" y="16385"/>
                  <a:pt x="34967" y="16235"/>
                </a:cubicBezTo>
                <a:cubicBezTo>
                  <a:pt x="34727" y="16115"/>
                  <a:pt x="34487" y="15975"/>
                  <a:pt x="34268" y="15825"/>
                </a:cubicBezTo>
                <a:cubicBezTo>
                  <a:pt x="34088" y="15706"/>
                  <a:pt x="33988" y="15636"/>
                  <a:pt x="33838" y="15636"/>
                </a:cubicBezTo>
                <a:close/>
                <a:moveTo>
                  <a:pt x="34378" y="14896"/>
                </a:moveTo>
                <a:cubicBezTo>
                  <a:pt x="34198" y="14896"/>
                  <a:pt x="34008" y="14976"/>
                  <a:pt x="33628" y="15136"/>
                </a:cubicBezTo>
                <a:cubicBezTo>
                  <a:pt x="33448" y="15216"/>
                  <a:pt x="33219" y="15316"/>
                  <a:pt x="32929" y="15436"/>
                </a:cubicBezTo>
                <a:cubicBezTo>
                  <a:pt x="32170" y="15726"/>
                  <a:pt x="31520" y="16365"/>
                  <a:pt x="30881" y="16984"/>
                </a:cubicBezTo>
                <a:cubicBezTo>
                  <a:pt x="30461" y="17424"/>
                  <a:pt x="30012" y="17824"/>
                  <a:pt x="29522" y="18173"/>
                </a:cubicBezTo>
                <a:cubicBezTo>
                  <a:pt x="28913" y="18593"/>
                  <a:pt x="28273" y="18972"/>
                  <a:pt x="27614" y="19312"/>
                </a:cubicBezTo>
                <a:lnTo>
                  <a:pt x="27704" y="19342"/>
                </a:lnTo>
                <a:cubicBezTo>
                  <a:pt x="28343" y="19002"/>
                  <a:pt x="28963" y="18633"/>
                  <a:pt x="29562" y="18233"/>
                </a:cubicBezTo>
                <a:cubicBezTo>
                  <a:pt x="30052" y="17873"/>
                  <a:pt x="30511" y="17474"/>
                  <a:pt x="30931" y="17034"/>
                </a:cubicBezTo>
                <a:cubicBezTo>
                  <a:pt x="31560" y="16425"/>
                  <a:pt x="32210" y="15785"/>
                  <a:pt x="32949" y="15496"/>
                </a:cubicBezTo>
                <a:cubicBezTo>
                  <a:pt x="33249" y="15376"/>
                  <a:pt x="33478" y="15276"/>
                  <a:pt x="33658" y="15196"/>
                </a:cubicBezTo>
                <a:cubicBezTo>
                  <a:pt x="34028" y="15046"/>
                  <a:pt x="34198" y="14966"/>
                  <a:pt x="34388" y="14966"/>
                </a:cubicBezTo>
                <a:cubicBezTo>
                  <a:pt x="34577" y="14966"/>
                  <a:pt x="34767" y="15056"/>
                  <a:pt x="35137" y="15236"/>
                </a:cubicBezTo>
                <a:cubicBezTo>
                  <a:pt x="35257" y="15296"/>
                  <a:pt x="35397" y="15356"/>
                  <a:pt x="35556" y="15436"/>
                </a:cubicBezTo>
                <a:cubicBezTo>
                  <a:pt x="35916" y="15586"/>
                  <a:pt x="36186" y="15895"/>
                  <a:pt x="36276" y="16265"/>
                </a:cubicBezTo>
                <a:cubicBezTo>
                  <a:pt x="36635" y="17784"/>
                  <a:pt x="34418" y="20591"/>
                  <a:pt x="33099" y="22259"/>
                </a:cubicBezTo>
                <a:lnTo>
                  <a:pt x="32739" y="22719"/>
                </a:lnTo>
                <a:lnTo>
                  <a:pt x="32779" y="22779"/>
                </a:lnTo>
                <a:lnTo>
                  <a:pt x="33139" y="22299"/>
                </a:lnTo>
                <a:cubicBezTo>
                  <a:pt x="34547" y="20511"/>
                  <a:pt x="36685" y="17794"/>
                  <a:pt x="36326" y="16255"/>
                </a:cubicBezTo>
                <a:cubicBezTo>
                  <a:pt x="36226" y="15855"/>
                  <a:pt x="35946" y="15536"/>
                  <a:pt x="35576" y="15376"/>
                </a:cubicBezTo>
                <a:cubicBezTo>
                  <a:pt x="35407" y="15296"/>
                  <a:pt x="35277" y="15236"/>
                  <a:pt x="35157" y="15176"/>
                </a:cubicBezTo>
                <a:cubicBezTo>
                  <a:pt x="34767" y="14986"/>
                  <a:pt x="34567" y="14896"/>
                  <a:pt x="34378" y="14896"/>
                </a:cubicBezTo>
                <a:close/>
                <a:moveTo>
                  <a:pt x="34987" y="14127"/>
                </a:moveTo>
                <a:cubicBezTo>
                  <a:pt x="34727" y="14127"/>
                  <a:pt x="34517" y="14237"/>
                  <a:pt x="34158" y="14417"/>
                </a:cubicBezTo>
                <a:cubicBezTo>
                  <a:pt x="33928" y="14537"/>
                  <a:pt x="33638" y="14687"/>
                  <a:pt x="33239" y="14866"/>
                </a:cubicBezTo>
                <a:cubicBezTo>
                  <a:pt x="32469" y="15196"/>
                  <a:pt x="31800" y="15845"/>
                  <a:pt x="31151" y="16475"/>
                </a:cubicBezTo>
                <a:cubicBezTo>
                  <a:pt x="30691" y="16924"/>
                  <a:pt x="30212" y="17394"/>
                  <a:pt x="29692" y="17744"/>
                </a:cubicBezTo>
                <a:cubicBezTo>
                  <a:pt x="28893" y="18273"/>
                  <a:pt x="28064" y="18763"/>
                  <a:pt x="27194" y="19192"/>
                </a:cubicBezTo>
                <a:lnTo>
                  <a:pt x="27304" y="19212"/>
                </a:lnTo>
                <a:cubicBezTo>
                  <a:pt x="28144" y="18793"/>
                  <a:pt x="28953" y="18323"/>
                  <a:pt x="29732" y="17804"/>
                </a:cubicBezTo>
                <a:cubicBezTo>
                  <a:pt x="30252" y="17454"/>
                  <a:pt x="30731" y="16984"/>
                  <a:pt x="31201" y="16525"/>
                </a:cubicBezTo>
                <a:cubicBezTo>
                  <a:pt x="31840" y="15895"/>
                  <a:pt x="32509" y="15256"/>
                  <a:pt x="33259" y="14926"/>
                </a:cubicBezTo>
                <a:cubicBezTo>
                  <a:pt x="33668" y="14746"/>
                  <a:pt x="33958" y="14607"/>
                  <a:pt x="34188" y="14477"/>
                </a:cubicBezTo>
                <a:cubicBezTo>
                  <a:pt x="34547" y="14297"/>
                  <a:pt x="34747" y="14197"/>
                  <a:pt x="34987" y="14197"/>
                </a:cubicBezTo>
                <a:cubicBezTo>
                  <a:pt x="35247" y="14197"/>
                  <a:pt x="35566" y="14317"/>
                  <a:pt x="36176" y="14597"/>
                </a:cubicBezTo>
                <a:cubicBezTo>
                  <a:pt x="36565" y="14746"/>
                  <a:pt x="36855" y="15076"/>
                  <a:pt x="36955" y="15476"/>
                </a:cubicBezTo>
                <a:cubicBezTo>
                  <a:pt x="37355" y="17114"/>
                  <a:pt x="34947" y="20151"/>
                  <a:pt x="33508" y="21960"/>
                </a:cubicBezTo>
                <a:cubicBezTo>
                  <a:pt x="33249" y="22299"/>
                  <a:pt x="33009" y="22589"/>
                  <a:pt x="32829" y="22829"/>
                </a:cubicBezTo>
                <a:cubicBezTo>
                  <a:pt x="32849" y="22849"/>
                  <a:pt x="32859" y="22869"/>
                  <a:pt x="32879" y="22889"/>
                </a:cubicBezTo>
                <a:cubicBezTo>
                  <a:pt x="33059" y="22649"/>
                  <a:pt x="33289" y="22349"/>
                  <a:pt x="33558" y="22010"/>
                </a:cubicBezTo>
                <a:cubicBezTo>
                  <a:pt x="35007" y="20191"/>
                  <a:pt x="37435" y="17134"/>
                  <a:pt x="37025" y="15466"/>
                </a:cubicBezTo>
                <a:cubicBezTo>
                  <a:pt x="36925" y="15036"/>
                  <a:pt x="36615" y="14687"/>
                  <a:pt x="36206" y="14527"/>
                </a:cubicBezTo>
                <a:cubicBezTo>
                  <a:pt x="35586" y="14247"/>
                  <a:pt x="35247" y="14127"/>
                  <a:pt x="34987" y="14127"/>
                </a:cubicBezTo>
                <a:close/>
                <a:moveTo>
                  <a:pt x="35596" y="13338"/>
                </a:moveTo>
                <a:cubicBezTo>
                  <a:pt x="35237" y="13338"/>
                  <a:pt x="34977" y="13498"/>
                  <a:pt x="34587" y="13727"/>
                </a:cubicBezTo>
                <a:cubicBezTo>
                  <a:pt x="34248" y="13937"/>
                  <a:pt x="33888" y="14127"/>
                  <a:pt x="33528" y="14297"/>
                </a:cubicBezTo>
                <a:cubicBezTo>
                  <a:pt x="32749" y="14667"/>
                  <a:pt x="32070" y="15326"/>
                  <a:pt x="31410" y="15965"/>
                </a:cubicBezTo>
                <a:cubicBezTo>
                  <a:pt x="30911" y="16455"/>
                  <a:pt x="30401" y="16954"/>
                  <a:pt x="29852" y="17314"/>
                </a:cubicBezTo>
                <a:cubicBezTo>
                  <a:pt x="28853" y="17983"/>
                  <a:pt x="27804" y="18573"/>
                  <a:pt x="26715" y="19082"/>
                </a:cubicBezTo>
                <a:lnTo>
                  <a:pt x="26845" y="19102"/>
                </a:lnTo>
                <a:cubicBezTo>
                  <a:pt x="27894" y="18603"/>
                  <a:pt x="28923" y="18023"/>
                  <a:pt x="29892" y="17374"/>
                </a:cubicBezTo>
                <a:cubicBezTo>
                  <a:pt x="30451" y="17004"/>
                  <a:pt x="30971" y="16505"/>
                  <a:pt x="31470" y="16015"/>
                </a:cubicBezTo>
                <a:cubicBezTo>
                  <a:pt x="32120" y="15376"/>
                  <a:pt x="32799" y="14716"/>
                  <a:pt x="33558" y="14367"/>
                </a:cubicBezTo>
                <a:cubicBezTo>
                  <a:pt x="33928" y="14187"/>
                  <a:pt x="34288" y="13997"/>
                  <a:pt x="34627" y="13787"/>
                </a:cubicBezTo>
                <a:cubicBezTo>
                  <a:pt x="35027" y="13558"/>
                  <a:pt x="35267" y="13418"/>
                  <a:pt x="35596" y="13418"/>
                </a:cubicBezTo>
                <a:cubicBezTo>
                  <a:pt x="35876" y="13418"/>
                  <a:pt x="36226" y="13508"/>
                  <a:pt x="36795" y="13757"/>
                </a:cubicBezTo>
                <a:cubicBezTo>
                  <a:pt x="37255" y="13957"/>
                  <a:pt x="37535" y="14277"/>
                  <a:pt x="37644" y="14697"/>
                </a:cubicBezTo>
                <a:cubicBezTo>
                  <a:pt x="38084" y="16445"/>
                  <a:pt x="35467" y="19722"/>
                  <a:pt x="33908" y="21680"/>
                </a:cubicBezTo>
                <a:cubicBezTo>
                  <a:pt x="33468" y="22229"/>
                  <a:pt x="33109" y="22669"/>
                  <a:pt x="32919" y="22959"/>
                </a:cubicBezTo>
                <a:cubicBezTo>
                  <a:pt x="32939" y="22979"/>
                  <a:pt x="32959" y="22999"/>
                  <a:pt x="32969" y="23019"/>
                </a:cubicBezTo>
                <a:lnTo>
                  <a:pt x="32979" y="23019"/>
                </a:lnTo>
                <a:cubicBezTo>
                  <a:pt x="33159" y="22739"/>
                  <a:pt x="33518" y="22279"/>
                  <a:pt x="33958" y="21720"/>
                </a:cubicBezTo>
                <a:cubicBezTo>
                  <a:pt x="35526" y="19752"/>
                  <a:pt x="38154" y="16465"/>
                  <a:pt x="37704" y="14677"/>
                </a:cubicBezTo>
                <a:cubicBezTo>
                  <a:pt x="37594" y="14227"/>
                  <a:pt x="37295" y="13897"/>
                  <a:pt x="36815" y="13687"/>
                </a:cubicBezTo>
                <a:cubicBezTo>
                  <a:pt x="36236" y="13438"/>
                  <a:pt x="35886" y="13338"/>
                  <a:pt x="35596" y="13338"/>
                </a:cubicBezTo>
                <a:close/>
                <a:moveTo>
                  <a:pt x="36226" y="12529"/>
                </a:moveTo>
                <a:cubicBezTo>
                  <a:pt x="35756" y="12529"/>
                  <a:pt x="35437" y="12748"/>
                  <a:pt x="34987" y="13048"/>
                </a:cubicBezTo>
                <a:cubicBezTo>
                  <a:pt x="34617" y="13298"/>
                  <a:pt x="34228" y="13528"/>
                  <a:pt x="33828" y="13737"/>
                </a:cubicBezTo>
                <a:cubicBezTo>
                  <a:pt x="33059" y="14127"/>
                  <a:pt x="32359" y="14796"/>
                  <a:pt x="31680" y="15446"/>
                </a:cubicBezTo>
                <a:cubicBezTo>
                  <a:pt x="31151" y="15965"/>
                  <a:pt x="30601" y="16495"/>
                  <a:pt x="30022" y="16884"/>
                </a:cubicBezTo>
                <a:cubicBezTo>
                  <a:pt x="28803" y="17684"/>
                  <a:pt x="27514" y="18383"/>
                  <a:pt x="26185" y="18972"/>
                </a:cubicBezTo>
                <a:lnTo>
                  <a:pt x="26325" y="18992"/>
                </a:lnTo>
                <a:cubicBezTo>
                  <a:pt x="27624" y="18413"/>
                  <a:pt x="28873" y="17734"/>
                  <a:pt x="30062" y="16944"/>
                </a:cubicBezTo>
                <a:cubicBezTo>
                  <a:pt x="30651" y="16555"/>
                  <a:pt x="31201" y="16025"/>
                  <a:pt x="31740" y="15506"/>
                </a:cubicBezTo>
                <a:cubicBezTo>
                  <a:pt x="32399" y="14856"/>
                  <a:pt x="33089" y="14187"/>
                  <a:pt x="33858" y="13807"/>
                </a:cubicBezTo>
                <a:cubicBezTo>
                  <a:pt x="34258" y="13598"/>
                  <a:pt x="34647" y="13368"/>
                  <a:pt x="35017" y="13108"/>
                </a:cubicBezTo>
                <a:cubicBezTo>
                  <a:pt x="35467" y="12808"/>
                  <a:pt x="35776" y="12609"/>
                  <a:pt x="36216" y="12609"/>
                </a:cubicBezTo>
                <a:cubicBezTo>
                  <a:pt x="36526" y="12609"/>
                  <a:pt x="36915" y="12708"/>
                  <a:pt x="37405" y="12918"/>
                </a:cubicBezTo>
                <a:cubicBezTo>
                  <a:pt x="37894" y="13128"/>
                  <a:pt x="38204" y="13458"/>
                  <a:pt x="38324" y="13907"/>
                </a:cubicBezTo>
                <a:cubicBezTo>
                  <a:pt x="38803" y="15785"/>
                  <a:pt x="35986" y="19292"/>
                  <a:pt x="34308" y="21390"/>
                </a:cubicBezTo>
                <a:cubicBezTo>
                  <a:pt x="33808" y="22010"/>
                  <a:pt x="33418" y="22499"/>
                  <a:pt x="33249" y="22779"/>
                </a:cubicBezTo>
                <a:cubicBezTo>
                  <a:pt x="33179" y="22889"/>
                  <a:pt x="33109" y="22999"/>
                  <a:pt x="33039" y="23098"/>
                </a:cubicBezTo>
                <a:cubicBezTo>
                  <a:pt x="33049" y="23128"/>
                  <a:pt x="33069" y="23148"/>
                  <a:pt x="33089" y="23168"/>
                </a:cubicBezTo>
                <a:cubicBezTo>
                  <a:pt x="33169" y="23059"/>
                  <a:pt x="33239" y="22939"/>
                  <a:pt x="33319" y="22819"/>
                </a:cubicBezTo>
                <a:cubicBezTo>
                  <a:pt x="33488" y="22539"/>
                  <a:pt x="33878" y="22049"/>
                  <a:pt x="34378" y="21430"/>
                </a:cubicBezTo>
                <a:cubicBezTo>
                  <a:pt x="36066" y="19322"/>
                  <a:pt x="38893" y="15795"/>
                  <a:pt x="38404" y="13887"/>
                </a:cubicBezTo>
                <a:cubicBezTo>
                  <a:pt x="38284" y="13408"/>
                  <a:pt x="37964" y="13058"/>
                  <a:pt x="37445" y="12838"/>
                </a:cubicBezTo>
                <a:cubicBezTo>
                  <a:pt x="36915" y="12628"/>
                  <a:pt x="36545" y="12529"/>
                  <a:pt x="36226" y="12529"/>
                </a:cubicBezTo>
                <a:close/>
                <a:moveTo>
                  <a:pt x="36855" y="11719"/>
                </a:moveTo>
                <a:cubicBezTo>
                  <a:pt x="36266" y="11719"/>
                  <a:pt x="35876" y="11999"/>
                  <a:pt x="35357" y="12379"/>
                </a:cubicBezTo>
                <a:cubicBezTo>
                  <a:pt x="34967" y="12678"/>
                  <a:pt x="34557" y="12938"/>
                  <a:pt x="34128" y="13178"/>
                </a:cubicBezTo>
                <a:cubicBezTo>
                  <a:pt x="33339" y="13588"/>
                  <a:pt x="32629" y="14277"/>
                  <a:pt x="31950" y="14936"/>
                </a:cubicBezTo>
                <a:cubicBezTo>
                  <a:pt x="31380" y="15486"/>
                  <a:pt x="30801" y="16045"/>
                  <a:pt x="30172" y="16465"/>
                </a:cubicBezTo>
                <a:cubicBezTo>
                  <a:pt x="28713" y="17414"/>
                  <a:pt x="27174" y="18233"/>
                  <a:pt x="25566" y="18893"/>
                </a:cubicBezTo>
                <a:lnTo>
                  <a:pt x="25726" y="18912"/>
                </a:lnTo>
                <a:cubicBezTo>
                  <a:pt x="27294" y="18253"/>
                  <a:pt x="28803" y="17454"/>
                  <a:pt x="30222" y="16525"/>
                </a:cubicBezTo>
                <a:cubicBezTo>
                  <a:pt x="30851" y="16105"/>
                  <a:pt x="31440" y="15546"/>
                  <a:pt x="32010" y="14996"/>
                </a:cubicBezTo>
                <a:cubicBezTo>
                  <a:pt x="32689" y="14337"/>
                  <a:pt x="33389" y="13658"/>
                  <a:pt x="34168" y="13248"/>
                </a:cubicBezTo>
                <a:cubicBezTo>
                  <a:pt x="34597" y="13008"/>
                  <a:pt x="35017" y="12738"/>
                  <a:pt x="35407" y="12449"/>
                </a:cubicBezTo>
                <a:cubicBezTo>
                  <a:pt x="35916" y="12069"/>
                  <a:pt x="36296" y="11799"/>
                  <a:pt x="36855" y="11799"/>
                </a:cubicBezTo>
                <a:cubicBezTo>
                  <a:pt x="37255" y="11819"/>
                  <a:pt x="37654" y="11909"/>
                  <a:pt x="38024" y="12079"/>
                </a:cubicBezTo>
                <a:cubicBezTo>
                  <a:pt x="38554" y="12289"/>
                  <a:pt x="38883" y="12648"/>
                  <a:pt x="39013" y="13118"/>
                </a:cubicBezTo>
                <a:cubicBezTo>
                  <a:pt x="39533" y="15116"/>
                  <a:pt x="36516" y="18863"/>
                  <a:pt x="34717" y="21100"/>
                </a:cubicBezTo>
                <a:cubicBezTo>
                  <a:pt x="34208" y="21730"/>
                  <a:pt x="33808" y="22219"/>
                  <a:pt x="33628" y="22509"/>
                </a:cubicBezTo>
                <a:cubicBezTo>
                  <a:pt x="33528" y="22669"/>
                  <a:pt x="33418" y="22819"/>
                  <a:pt x="33319" y="22969"/>
                </a:cubicBezTo>
                <a:cubicBezTo>
                  <a:pt x="33259" y="23059"/>
                  <a:pt x="33199" y="23148"/>
                  <a:pt x="33139" y="23228"/>
                </a:cubicBezTo>
                <a:cubicBezTo>
                  <a:pt x="33159" y="23258"/>
                  <a:pt x="33169" y="23278"/>
                  <a:pt x="33189" y="23298"/>
                </a:cubicBezTo>
                <a:cubicBezTo>
                  <a:pt x="33249" y="23208"/>
                  <a:pt x="33319" y="23108"/>
                  <a:pt x="33389" y="23019"/>
                </a:cubicBezTo>
                <a:cubicBezTo>
                  <a:pt x="33488" y="22869"/>
                  <a:pt x="33598" y="22719"/>
                  <a:pt x="33698" y="22549"/>
                </a:cubicBezTo>
                <a:cubicBezTo>
                  <a:pt x="33878" y="22269"/>
                  <a:pt x="34278" y="21780"/>
                  <a:pt x="34777" y="21150"/>
                </a:cubicBezTo>
                <a:cubicBezTo>
                  <a:pt x="36595" y="18902"/>
                  <a:pt x="39623" y="15136"/>
                  <a:pt x="39093" y="13098"/>
                </a:cubicBezTo>
                <a:cubicBezTo>
                  <a:pt x="38963" y="12599"/>
                  <a:pt x="38614" y="12229"/>
                  <a:pt x="38054" y="11999"/>
                </a:cubicBezTo>
                <a:cubicBezTo>
                  <a:pt x="37674" y="11829"/>
                  <a:pt x="37265" y="11729"/>
                  <a:pt x="36855" y="11719"/>
                </a:cubicBezTo>
                <a:close/>
                <a:moveTo>
                  <a:pt x="37475" y="10890"/>
                </a:moveTo>
                <a:cubicBezTo>
                  <a:pt x="36765" y="10890"/>
                  <a:pt x="36296" y="11260"/>
                  <a:pt x="35716" y="11719"/>
                </a:cubicBezTo>
                <a:cubicBezTo>
                  <a:pt x="35307" y="12049"/>
                  <a:pt x="34877" y="12349"/>
                  <a:pt x="34428" y="12609"/>
                </a:cubicBezTo>
                <a:cubicBezTo>
                  <a:pt x="33638" y="13058"/>
                  <a:pt x="32919" y="13747"/>
                  <a:pt x="32220" y="14417"/>
                </a:cubicBezTo>
                <a:cubicBezTo>
                  <a:pt x="31620" y="14996"/>
                  <a:pt x="31001" y="15596"/>
                  <a:pt x="30341" y="16035"/>
                </a:cubicBezTo>
                <a:cubicBezTo>
                  <a:pt x="28603" y="17164"/>
                  <a:pt x="26755" y="18103"/>
                  <a:pt x="24827" y="18843"/>
                </a:cubicBezTo>
                <a:lnTo>
                  <a:pt x="25037" y="18843"/>
                </a:lnTo>
                <a:cubicBezTo>
                  <a:pt x="26905" y="18113"/>
                  <a:pt x="28703" y="17194"/>
                  <a:pt x="30381" y="16095"/>
                </a:cubicBezTo>
                <a:cubicBezTo>
                  <a:pt x="31061" y="15656"/>
                  <a:pt x="31680" y="15056"/>
                  <a:pt x="32290" y="14477"/>
                </a:cubicBezTo>
                <a:cubicBezTo>
                  <a:pt x="32969" y="13807"/>
                  <a:pt x="33688" y="13118"/>
                  <a:pt x="34467" y="12688"/>
                </a:cubicBezTo>
                <a:cubicBezTo>
                  <a:pt x="34927" y="12419"/>
                  <a:pt x="35357" y="12119"/>
                  <a:pt x="35766" y="11789"/>
                </a:cubicBezTo>
                <a:cubicBezTo>
                  <a:pt x="36346" y="11330"/>
                  <a:pt x="36795" y="10980"/>
                  <a:pt x="37475" y="10980"/>
                </a:cubicBezTo>
                <a:cubicBezTo>
                  <a:pt x="37874" y="10990"/>
                  <a:pt x="38274" y="11080"/>
                  <a:pt x="38643" y="11240"/>
                </a:cubicBezTo>
                <a:cubicBezTo>
                  <a:pt x="39203" y="11460"/>
                  <a:pt x="39563" y="11839"/>
                  <a:pt x="39692" y="12339"/>
                </a:cubicBezTo>
                <a:cubicBezTo>
                  <a:pt x="40252" y="14447"/>
                  <a:pt x="36905" y="18593"/>
                  <a:pt x="35107" y="20821"/>
                </a:cubicBezTo>
                <a:cubicBezTo>
                  <a:pt x="34597" y="21450"/>
                  <a:pt x="34198" y="21950"/>
                  <a:pt x="34008" y="22239"/>
                </a:cubicBezTo>
                <a:cubicBezTo>
                  <a:pt x="33898" y="22409"/>
                  <a:pt x="33778" y="22569"/>
                  <a:pt x="33668" y="22729"/>
                </a:cubicBezTo>
                <a:cubicBezTo>
                  <a:pt x="33518" y="22939"/>
                  <a:pt x="33369" y="23148"/>
                  <a:pt x="33239" y="23378"/>
                </a:cubicBezTo>
                <a:cubicBezTo>
                  <a:pt x="33259" y="23398"/>
                  <a:pt x="33279" y="23428"/>
                  <a:pt x="33299" y="23448"/>
                </a:cubicBezTo>
                <a:cubicBezTo>
                  <a:pt x="33428" y="23218"/>
                  <a:pt x="33568" y="22989"/>
                  <a:pt x="33738" y="22779"/>
                </a:cubicBezTo>
                <a:cubicBezTo>
                  <a:pt x="33848" y="22619"/>
                  <a:pt x="33958" y="22459"/>
                  <a:pt x="34078" y="22289"/>
                </a:cubicBezTo>
                <a:cubicBezTo>
                  <a:pt x="34258" y="21990"/>
                  <a:pt x="34667" y="21500"/>
                  <a:pt x="35167" y="20871"/>
                </a:cubicBezTo>
                <a:cubicBezTo>
                  <a:pt x="37105" y="18473"/>
                  <a:pt x="40342" y="14467"/>
                  <a:pt x="39772" y="12319"/>
                </a:cubicBezTo>
                <a:cubicBezTo>
                  <a:pt x="39633" y="11789"/>
                  <a:pt x="39263" y="11390"/>
                  <a:pt x="38663" y="11160"/>
                </a:cubicBezTo>
                <a:cubicBezTo>
                  <a:pt x="38294" y="11000"/>
                  <a:pt x="37884" y="10910"/>
                  <a:pt x="37475" y="10890"/>
                </a:cubicBezTo>
                <a:close/>
                <a:moveTo>
                  <a:pt x="38094" y="10071"/>
                </a:moveTo>
                <a:cubicBezTo>
                  <a:pt x="37275" y="10071"/>
                  <a:pt x="36745" y="10511"/>
                  <a:pt x="36066" y="11070"/>
                </a:cubicBezTo>
                <a:cubicBezTo>
                  <a:pt x="35646" y="11430"/>
                  <a:pt x="35197" y="11759"/>
                  <a:pt x="34727" y="12049"/>
                </a:cubicBezTo>
                <a:cubicBezTo>
                  <a:pt x="33938" y="12519"/>
                  <a:pt x="33209" y="13218"/>
                  <a:pt x="32509" y="13897"/>
                </a:cubicBezTo>
                <a:cubicBezTo>
                  <a:pt x="31880" y="14507"/>
                  <a:pt x="31211" y="15136"/>
                  <a:pt x="30501" y="15606"/>
                </a:cubicBezTo>
                <a:cubicBezTo>
                  <a:pt x="28433" y="16954"/>
                  <a:pt x="26205" y="18043"/>
                  <a:pt x="23868" y="18853"/>
                </a:cubicBezTo>
                <a:cubicBezTo>
                  <a:pt x="23968" y="18843"/>
                  <a:pt x="24057" y="18843"/>
                  <a:pt x="24157" y="18843"/>
                </a:cubicBezTo>
                <a:cubicBezTo>
                  <a:pt x="26405" y="18043"/>
                  <a:pt x="28553" y="16974"/>
                  <a:pt x="30551" y="15676"/>
                </a:cubicBezTo>
                <a:cubicBezTo>
                  <a:pt x="31271" y="15206"/>
                  <a:pt x="31930" y="14567"/>
                  <a:pt x="32569" y="13957"/>
                </a:cubicBezTo>
                <a:cubicBezTo>
                  <a:pt x="33269" y="13288"/>
                  <a:pt x="33988" y="12589"/>
                  <a:pt x="34767" y="12129"/>
                </a:cubicBezTo>
                <a:cubicBezTo>
                  <a:pt x="35247" y="11829"/>
                  <a:pt x="35696" y="11490"/>
                  <a:pt x="36126" y="11130"/>
                </a:cubicBezTo>
                <a:cubicBezTo>
                  <a:pt x="36785" y="10580"/>
                  <a:pt x="37305" y="10151"/>
                  <a:pt x="38094" y="10151"/>
                </a:cubicBezTo>
                <a:cubicBezTo>
                  <a:pt x="38494" y="10161"/>
                  <a:pt x="38893" y="10241"/>
                  <a:pt x="39263" y="10401"/>
                </a:cubicBezTo>
                <a:cubicBezTo>
                  <a:pt x="39862" y="10630"/>
                  <a:pt x="40242" y="11010"/>
                  <a:pt x="40382" y="11550"/>
                </a:cubicBezTo>
                <a:cubicBezTo>
                  <a:pt x="40981" y="13787"/>
                  <a:pt x="37425" y="18173"/>
                  <a:pt x="35516" y="20531"/>
                </a:cubicBezTo>
                <a:cubicBezTo>
                  <a:pt x="34987" y="21170"/>
                  <a:pt x="34587" y="21670"/>
                  <a:pt x="34388" y="21970"/>
                </a:cubicBezTo>
                <a:cubicBezTo>
                  <a:pt x="34278" y="22149"/>
                  <a:pt x="34148" y="22319"/>
                  <a:pt x="34028" y="22479"/>
                </a:cubicBezTo>
                <a:cubicBezTo>
                  <a:pt x="33758" y="22849"/>
                  <a:pt x="33508" y="23188"/>
                  <a:pt x="33379" y="23578"/>
                </a:cubicBezTo>
                <a:cubicBezTo>
                  <a:pt x="33408" y="23608"/>
                  <a:pt x="33418" y="23638"/>
                  <a:pt x="33448" y="23668"/>
                </a:cubicBezTo>
                <a:cubicBezTo>
                  <a:pt x="33548" y="23268"/>
                  <a:pt x="33808" y="22929"/>
                  <a:pt x="34098" y="22529"/>
                </a:cubicBezTo>
                <a:cubicBezTo>
                  <a:pt x="34208" y="22369"/>
                  <a:pt x="34338" y="22199"/>
                  <a:pt x="34457" y="22020"/>
                </a:cubicBezTo>
                <a:cubicBezTo>
                  <a:pt x="34657" y="21720"/>
                  <a:pt x="35057" y="21220"/>
                  <a:pt x="35576" y="20581"/>
                </a:cubicBezTo>
                <a:cubicBezTo>
                  <a:pt x="37495" y="18213"/>
                  <a:pt x="41071" y="13797"/>
                  <a:pt x="40462" y="11520"/>
                </a:cubicBezTo>
                <a:cubicBezTo>
                  <a:pt x="40312" y="10960"/>
                  <a:pt x="39912" y="10560"/>
                  <a:pt x="39293" y="10321"/>
                </a:cubicBezTo>
                <a:cubicBezTo>
                  <a:pt x="38913" y="10161"/>
                  <a:pt x="38504" y="10071"/>
                  <a:pt x="38094" y="10071"/>
                </a:cubicBezTo>
                <a:close/>
                <a:moveTo>
                  <a:pt x="15930" y="22708"/>
                </a:moveTo>
                <a:cubicBezTo>
                  <a:pt x="15707" y="22708"/>
                  <a:pt x="15494" y="22778"/>
                  <a:pt x="15316" y="22919"/>
                </a:cubicBezTo>
                <a:cubicBezTo>
                  <a:pt x="14866" y="23308"/>
                  <a:pt x="14836" y="23878"/>
                  <a:pt x="14956" y="24477"/>
                </a:cubicBezTo>
                <a:cubicBezTo>
                  <a:pt x="14966" y="24457"/>
                  <a:pt x="14986" y="24427"/>
                  <a:pt x="14996" y="24407"/>
                </a:cubicBezTo>
                <a:cubicBezTo>
                  <a:pt x="14886" y="23838"/>
                  <a:pt x="14926" y="23318"/>
                  <a:pt x="15356" y="22959"/>
                </a:cubicBezTo>
                <a:cubicBezTo>
                  <a:pt x="15507" y="22834"/>
                  <a:pt x="15704" y="22765"/>
                  <a:pt x="15901" y="22765"/>
                </a:cubicBezTo>
                <a:cubicBezTo>
                  <a:pt x="15926" y="22765"/>
                  <a:pt x="15950" y="22767"/>
                  <a:pt x="15975" y="22769"/>
                </a:cubicBezTo>
                <a:cubicBezTo>
                  <a:pt x="15992" y="22765"/>
                  <a:pt x="16007" y="22764"/>
                  <a:pt x="16023" y="22764"/>
                </a:cubicBezTo>
                <a:cubicBezTo>
                  <a:pt x="16053" y="22764"/>
                  <a:pt x="16082" y="22769"/>
                  <a:pt x="16115" y="22769"/>
                </a:cubicBezTo>
                <a:cubicBezTo>
                  <a:pt x="16125" y="22749"/>
                  <a:pt x="16145" y="22739"/>
                  <a:pt x="16155" y="22719"/>
                </a:cubicBezTo>
                <a:cubicBezTo>
                  <a:pt x="16095" y="22709"/>
                  <a:pt x="16035" y="22709"/>
                  <a:pt x="15975" y="22709"/>
                </a:cubicBezTo>
                <a:cubicBezTo>
                  <a:pt x="15960" y="22708"/>
                  <a:pt x="15945" y="22708"/>
                  <a:pt x="15930" y="22708"/>
                </a:cubicBezTo>
                <a:close/>
                <a:moveTo>
                  <a:pt x="15334" y="22364"/>
                </a:moveTo>
                <a:cubicBezTo>
                  <a:pt x="15099" y="22364"/>
                  <a:pt x="14870" y="22453"/>
                  <a:pt x="14686" y="22619"/>
                </a:cubicBezTo>
                <a:cubicBezTo>
                  <a:pt x="14017" y="23238"/>
                  <a:pt x="14247" y="24247"/>
                  <a:pt x="14607" y="25187"/>
                </a:cubicBezTo>
                <a:lnTo>
                  <a:pt x="14636" y="25117"/>
                </a:lnTo>
                <a:cubicBezTo>
                  <a:pt x="14297" y="24207"/>
                  <a:pt x="14087" y="23238"/>
                  <a:pt x="14726" y="22659"/>
                </a:cubicBezTo>
                <a:cubicBezTo>
                  <a:pt x="14906" y="22499"/>
                  <a:pt x="15147" y="22418"/>
                  <a:pt x="15384" y="22418"/>
                </a:cubicBezTo>
                <a:cubicBezTo>
                  <a:pt x="15398" y="22418"/>
                  <a:pt x="15412" y="22419"/>
                  <a:pt x="15426" y="22419"/>
                </a:cubicBezTo>
                <a:cubicBezTo>
                  <a:pt x="15695" y="22429"/>
                  <a:pt x="15965" y="22469"/>
                  <a:pt x="16225" y="22519"/>
                </a:cubicBezTo>
                <a:lnTo>
                  <a:pt x="16325" y="22529"/>
                </a:lnTo>
                <a:cubicBezTo>
                  <a:pt x="16335" y="22509"/>
                  <a:pt x="16355" y="22499"/>
                  <a:pt x="16365" y="22479"/>
                </a:cubicBezTo>
                <a:lnTo>
                  <a:pt x="16245" y="22459"/>
                </a:lnTo>
                <a:cubicBezTo>
                  <a:pt x="15975" y="22409"/>
                  <a:pt x="15705" y="22369"/>
                  <a:pt x="15436" y="22369"/>
                </a:cubicBezTo>
                <a:cubicBezTo>
                  <a:pt x="15402" y="22365"/>
                  <a:pt x="15368" y="22364"/>
                  <a:pt x="15334" y="22364"/>
                </a:cubicBezTo>
                <a:close/>
                <a:moveTo>
                  <a:pt x="14876" y="22030"/>
                </a:moveTo>
                <a:cubicBezTo>
                  <a:pt x="14507" y="22030"/>
                  <a:pt x="14247" y="22119"/>
                  <a:pt x="14047" y="22309"/>
                </a:cubicBezTo>
                <a:cubicBezTo>
                  <a:pt x="13278" y="23069"/>
                  <a:pt x="13667" y="24297"/>
                  <a:pt x="14097" y="25286"/>
                </a:cubicBezTo>
                <a:cubicBezTo>
                  <a:pt x="14167" y="25446"/>
                  <a:pt x="14257" y="25606"/>
                  <a:pt x="14357" y="25766"/>
                </a:cubicBezTo>
                <a:cubicBezTo>
                  <a:pt x="14367" y="25736"/>
                  <a:pt x="14377" y="25716"/>
                  <a:pt x="14387" y="25696"/>
                </a:cubicBezTo>
                <a:cubicBezTo>
                  <a:pt x="14297" y="25556"/>
                  <a:pt x="14217" y="25406"/>
                  <a:pt x="14147" y="25256"/>
                </a:cubicBezTo>
                <a:cubicBezTo>
                  <a:pt x="13727" y="24297"/>
                  <a:pt x="13338" y="23089"/>
                  <a:pt x="14087" y="22359"/>
                </a:cubicBezTo>
                <a:cubicBezTo>
                  <a:pt x="14277" y="22169"/>
                  <a:pt x="14527" y="22089"/>
                  <a:pt x="14876" y="22089"/>
                </a:cubicBezTo>
                <a:cubicBezTo>
                  <a:pt x="15156" y="22099"/>
                  <a:pt x="15436" y="22129"/>
                  <a:pt x="15705" y="22179"/>
                </a:cubicBezTo>
                <a:cubicBezTo>
                  <a:pt x="15855" y="22199"/>
                  <a:pt x="16005" y="22229"/>
                  <a:pt x="16145" y="22239"/>
                </a:cubicBezTo>
                <a:cubicBezTo>
                  <a:pt x="16275" y="22259"/>
                  <a:pt x="16385" y="22279"/>
                  <a:pt x="16515" y="22309"/>
                </a:cubicBezTo>
                <a:lnTo>
                  <a:pt x="16565" y="22249"/>
                </a:lnTo>
                <a:cubicBezTo>
                  <a:pt x="16425" y="22229"/>
                  <a:pt x="16305" y="22199"/>
                  <a:pt x="16155" y="22179"/>
                </a:cubicBezTo>
                <a:cubicBezTo>
                  <a:pt x="16005" y="22169"/>
                  <a:pt x="15865" y="22139"/>
                  <a:pt x="15715" y="22119"/>
                </a:cubicBezTo>
                <a:cubicBezTo>
                  <a:pt x="15436" y="22069"/>
                  <a:pt x="15156" y="22030"/>
                  <a:pt x="14876" y="22030"/>
                </a:cubicBezTo>
                <a:close/>
                <a:moveTo>
                  <a:pt x="14327" y="21680"/>
                </a:moveTo>
                <a:cubicBezTo>
                  <a:pt x="13907" y="21680"/>
                  <a:pt x="13617" y="21790"/>
                  <a:pt x="13408" y="22010"/>
                </a:cubicBezTo>
                <a:cubicBezTo>
                  <a:pt x="12578" y="22889"/>
                  <a:pt x="13078" y="24267"/>
                  <a:pt x="13528" y="25236"/>
                </a:cubicBezTo>
                <a:cubicBezTo>
                  <a:pt x="13707" y="25586"/>
                  <a:pt x="13937" y="25926"/>
                  <a:pt x="14187" y="26235"/>
                </a:cubicBezTo>
                <a:lnTo>
                  <a:pt x="14197" y="26226"/>
                </a:lnTo>
                <a:cubicBezTo>
                  <a:pt x="14197" y="26206"/>
                  <a:pt x="14207" y="26176"/>
                  <a:pt x="14207" y="26146"/>
                </a:cubicBezTo>
                <a:cubicBezTo>
                  <a:pt x="13967" y="25856"/>
                  <a:pt x="13757" y="25536"/>
                  <a:pt x="13578" y="25206"/>
                </a:cubicBezTo>
                <a:cubicBezTo>
                  <a:pt x="13138" y="24257"/>
                  <a:pt x="12648" y="22899"/>
                  <a:pt x="13458" y="22049"/>
                </a:cubicBezTo>
                <a:cubicBezTo>
                  <a:pt x="13657" y="21840"/>
                  <a:pt x="13937" y="21740"/>
                  <a:pt x="14327" y="21740"/>
                </a:cubicBezTo>
                <a:cubicBezTo>
                  <a:pt x="14617" y="21750"/>
                  <a:pt x="14916" y="21780"/>
                  <a:pt x="15206" y="21840"/>
                </a:cubicBezTo>
                <a:cubicBezTo>
                  <a:pt x="15326" y="21850"/>
                  <a:pt x="15466" y="21870"/>
                  <a:pt x="15586" y="21890"/>
                </a:cubicBezTo>
                <a:cubicBezTo>
                  <a:pt x="15955" y="21940"/>
                  <a:pt x="16315" y="22030"/>
                  <a:pt x="16675" y="22139"/>
                </a:cubicBezTo>
                <a:cubicBezTo>
                  <a:pt x="16685" y="22119"/>
                  <a:pt x="16705" y="22109"/>
                  <a:pt x="16714" y="22089"/>
                </a:cubicBezTo>
                <a:cubicBezTo>
                  <a:pt x="16355" y="21970"/>
                  <a:pt x="15975" y="21890"/>
                  <a:pt x="15596" y="21830"/>
                </a:cubicBezTo>
                <a:cubicBezTo>
                  <a:pt x="15466" y="21810"/>
                  <a:pt x="15336" y="21790"/>
                  <a:pt x="15206" y="21780"/>
                </a:cubicBezTo>
                <a:cubicBezTo>
                  <a:pt x="14916" y="21720"/>
                  <a:pt x="14617" y="21690"/>
                  <a:pt x="14327" y="21680"/>
                </a:cubicBezTo>
                <a:close/>
                <a:moveTo>
                  <a:pt x="13777" y="21340"/>
                </a:moveTo>
                <a:cubicBezTo>
                  <a:pt x="13318" y="21340"/>
                  <a:pt x="12998" y="21460"/>
                  <a:pt x="12778" y="21710"/>
                </a:cubicBezTo>
                <a:cubicBezTo>
                  <a:pt x="12119" y="22449"/>
                  <a:pt x="12179" y="23618"/>
                  <a:pt x="12958" y="25187"/>
                </a:cubicBezTo>
                <a:cubicBezTo>
                  <a:pt x="13158" y="25556"/>
                  <a:pt x="13408" y="25896"/>
                  <a:pt x="13677" y="26216"/>
                </a:cubicBezTo>
                <a:cubicBezTo>
                  <a:pt x="13807" y="26365"/>
                  <a:pt x="13927" y="26525"/>
                  <a:pt x="14057" y="26685"/>
                </a:cubicBezTo>
                <a:cubicBezTo>
                  <a:pt x="14057" y="26655"/>
                  <a:pt x="14067" y="26625"/>
                  <a:pt x="14077" y="26605"/>
                </a:cubicBezTo>
                <a:cubicBezTo>
                  <a:pt x="13957" y="26445"/>
                  <a:pt x="13847" y="26305"/>
                  <a:pt x="13737" y="26166"/>
                </a:cubicBezTo>
                <a:cubicBezTo>
                  <a:pt x="13458" y="25856"/>
                  <a:pt x="13218" y="25516"/>
                  <a:pt x="13018" y="25147"/>
                </a:cubicBezTo>
                <a:cubicBezTo>
                  <a:pt x="12249" y="23608"/>
                  <a:pt x="12189" y="22459"/>
                  <a:pt x="12828" y="21750"/>
                </a:cubicBezTo>
                <a:cubicBezTo>
                  <a:pt x="13038" y="21510"/>
                  <a:pt x="13348" y="21400"/>
                  <a:pt x="13777" y="21400"/>
                </a:cubicBezTo>
                <a:cubicBezTo>
                  <a:pt x="14087" y="21410"/>
                  <a:pt x="14397" y="21440"/>
                  <a:pt x="14696" y="21500"/>
                </a:cubicBezTo>
                <a:lnTo>
                  <a:pt x="15026" y="21540"/>
                </a:lnTo>
                <a:cubicBezTo>
                  <a:pt x="15536" y="21630"/>
                  <a:pt x="16045" y="21760"/>
                  <a:pt x="16525" y="21930"/>
                </a:cubicBezTo>
                <a:lnTo>
                  <a:pt x="16784" y="22010"/>
                </a:lnTo>
                <a:cubicBezTo>
                  <a:pt x="16804" y="22000"/>
                  <a:pt x="16824" y="21980"/>
                  <a:pt x="16844" y="21960"/>
                </a:cubicBezTo>
                <a:lnTo>
                  <a:pt x="16545" y="21870"/>
                </a:lnTo>
                <a:cubicBezTo>
                  <a:pt x="16055" y="21690"/>
                  <a:pt x="15546" y="21560"/>
                  <a:pt x="15036" y="21480"/>
                </a:cubicBezTo>
                <a:cubicBezTo>
                  <a:pt x="14926" y="21460"/>
                  <a:pt x="14816" y="21450"/>
                  <a:pt x="14706" y="21430"/>
                </a:cubicBezTo>
                <a:cubicBezTo>
                  <a:pt x="14397" y="21380"/>
                  <a:pt x="14087" y="21350"/>
                  <a:pt x="13777" y="21340"/>
                </a:cubicBezTo>
                <a:close/>
                <a:moveTo>
                  <a:pt x="13228" y="20991"/>
                </a:moveTo>
                <a:cubicBezTo>
                  <a:pt x="12728" y="20991"/>
                  <a:pt x="12379" y="21120"/>
                  <a:pt x="12139" y="21400"/>
                </a:cubicBezTo>
                <a:cubicBezTo>
                  <a:pt x="11260" y="22429"/>
                  <a:pt x="11789" y="23998"/>
                  <a:pt x="12389" y="25127"/>
                </a:cubicBezTo>
                <a:cubicBezTo>
                  <a:pt x="12608" y="25496"/>
                  <a:pt x="12858" y="25846"/>
                  <a:pt x="13148" y="26166"/>
                </a:cubicBezTo>
                <a:cubicBezTo>
                  <a:pt x="13428" y="26485"/>
                  <a:pt x="13677" y="26825"/>
                  <a:pt x="13917" y="27175"/>
                </a:cubicBezTo>
                <a:cubicBezTo>
                  <a:pt x="13917" y="27145"/>
                  <a:pt x="13927" y="27115"/>
                  <a:pt x="13937" y="27085"/>
                </a:cubicBezTo>
                <a:cubicBezTo>
                  <a:pt x="13707" y="26745"/>
                  <a:pt x="13468" y="26425"/>
                  <a:pt x="13198" y="26126"/>
                </a:cubicBezTo>
                <a:cubicBezTo>
                  <a:pt x="12918" y="25806"/>
                  <a:pt x="12668" y="25466"/>
                  <a:pt x="12449" y="25097"/>
                </a:cubicBezTo>
                <a:cubicBezTo>
                  <a:pt x="11869" y="23978"/>
                  <a:pt x="11350" y="22439"/>
                  <a:pt x="12199" y="21450"/>
                </a:cubicBezTo>
                <a:cubicBezTo>
                  <a:pt x="12429" y="21190"/>
                  <a:pt x="12758" y="21070"/>
                  <a:pt x="13238" y="21060"/>
                </a:cubicBezTo>
                <a:cubicBezTo>
                  <a:pt x="13568" y="21070"/>
                  <a:pt x="13887" y="21100"/>
                  <a:pt x="14207" y="21150"/>
                </a:cubicBezTo>
                <a:lnTo>
                  <a:pt x="14477" y="21190"/>
                </a:lnTo>
                <a:cubicBezTo>
                  <a:pt x="15016" y="21280"/>
                  <a:pt x="15546" y="21430"/>
                  <a:pt x="16055" y="21620"/>
                </a:cubicBezTo>
                <a:cubicBezTo>
                  <a:pt x="16335" y="21710"/>
                  <a:pt x="16625" y="21810"/>
                  <a:pt x="16914" y="21890"/>
                </a:cubicBezTo>
                <a:lnTo>
                  <a:pt x="16974" y="21830"/>
                </a:lnTo>
                <a:cubicBezTo>
                  <a:pt x="16665" y="21750"/>
                  <a:pt x="16365" y="21650"/>
                  <a:pt x="16075" y="21550"/>
                </a:cubicBezTo>
                <a:cubicBezTo>
                  <a:pt x="15556" y="21360"/>
                  <a:pt x="15016" y="21220"/>
                  <a:pt x="14477" y="21130"/>
                </a:cubicBezTo>
                <a:lnTo>
                  <a:pt x="14207" y="21090"/>
                </a:lnTo>
                <a:cubicBezTo>
                  <a:pt x="13887" y="21030"/>
                  <a:pt x="13558" y="21000"/>
                  <a:pt x="13228" y="20991"/>
                </a:cubicBezTo>
                <a:close/>
                <a:moveTo>
                  <a:pt x="12688" y="20641"/>
                </a:moveTo>
                <a:cubicBezTo>
                  <a:pt x="12129" y="20641"/>
                  <a:pt x="11759" y="20791"/>
                  <a:pt x="11509" y="21100"/>
                </a:cubicBezTo>
                <a:cubicBezTo>
                  <a:pt x="10530" y="22289"/>
                  <a:pt x="11290" y="24108"/>
                  <a:pt x="11829" y="25077"/>
                </a:cubicBezTo>
                <a:cubicBezTo>
                  <a:pt x="12059" y="25456"/>
                  <a:pt x="12329" y="25806"/>
                  <a:pt x="12628" y="26136"/>
                </a:cubicBezTo>
                <a:cubicBezTo>
                  <a:pt x="13068" y="26645"/>
                  <a:pt x="13548" y="27215"/>
                  <a:pt x="13787" y="27844"/>
                </a:cubicBezTo>
                <a:cubicBezTo>
                  <a:pt x="13797" y="27794"/>
                  <a:pt x="13807" y="27744"/>
                  <a:pt x="13797" y="27704"/>
                </a:cubicBezTo>
                <a:cubicBezTo>
                  <a:pt x="13548" y="27105"/>
                  <a:pt x="13088" y="26575"/>
                  <a:pt x="12678" y="26086"/>
                </a:cubicBezTo>
                <a:cubicBezTo>
                  <a:pt x="12379" y="25766"/>
                  <a:pt x="12109" y="25416"/>
                  <a:pt x="11879" y="25037"/>
                </a:cubicBezTo>
                <a:cubicBezTo>
                  <a:pt x="11350" y="24088"/>
                  <a:pt x="10610" y="22309"/>
                  <a:pt x="11559" y="21150"/>
                </a:cubicBezTo>
                <a:cubicBezTo>
                  <a:pt x="11799" y="20861"/>
                  <a:pt x="12159" y="20721"/>
                  <a:pt x="12678" y="20721"/>
                </a:cubicBezTo>
                <a:cubicBezTo>
                  <a:pt x="13028" y="20731"/>
                  <a:pt x="13368" y="20761"/>
                  <a:pt x="13707" y="20821"/>
                </a:cubicBezTo>
                <a:lnTo>
                  <a:pt x="13907" y="20851"/>
                </a:lnTo>
                <a:cubicBezTo>
                  <a:pt x="14477" y="20941"/>
                  <a:pt x="15036" y="21100"/>
                  <a:pt x="15576" y="21300"/>
                </a:cubicBezTo>
                <a:cubicBezTo>
                  <a:pt x="16065" y="21490"/>
                  <a:pt x="16565" y="21630"/>
                  <a:pt x="17074" y="21740"/>
                </a:cubicBezTo>
                <a:lnTo>
                  <a:pt x="17144" y="21670"/>
                </a:lnTo>
                <a:cubicBezTo>
                  <a:pt x="16625" y="21570"/>
                  <a:pt x="16105" y="21420"/>
                  <a:pt x="15606" y="21240"/>
                </a:cubicBezTo>
                <a:cubicBezTo>
                  <a:pt x="15066" y="21020"/>
                  <a:pt x="14497" y="20871"/>
                  <a:pt x="13917" y="20771"/>
                </a:cubicBezTo>
                <a:lnTo>
                  <a:pt x="13717" y="20741"/>
                </a:lnTo>
                <a:cubicBezTo>
                  <a:pt x="13378" y="20691"/>
                  <a:pt x="13038" y="20651"/>
                  <a:pt x="12688" y="20641"/>
                </a:cubicBezTo>
                <a:close/>
                <a:moveTo>
                  <a:pt x="6644" y="16894"/>
                </a:moveTo>
                <a:cubicBezTo>
                  <a:pt x="7024" y="16904"/>
                  <a:pt x="7403" y="16934"/>
                  <a:pt x="7783" y="16994"/>
                </a:cubicBezTo>
                <a:cubicBezTo>
                  <a:pt x="8612" y="17124"/>
                  <a:pt x="9402" y="17454"/>
                  <a:pt x="10161" y="17784"/>
                </a:cubicBezTo>
                <a:cubicBezTo>
                  <a:pt x="9581" y="17534"/>
                  <a:pt x="8972" y="17354"/>
                  <a:pt x="8343" y="17244"/>
                </a:cubicBezTo>
                <a:lnTo>
                  <a:pt x="8353" y="17244"/>
                </a:lnTo>
                <a:cubicBezTo>
                  <a:pt x="7963" y="17174"/>
                  <a:pt x="7583" y="17144"/>
                  <a:pt x="7194" y="17134"/>
                </a:cubicBezTo>
                <a:cubicBezTo>
                  <a:pt x="6235" y="17134"/>
                  <a:pt x="5575" y="17444"/>
                  <a:pt x="5186" y="18073"/>
                </a:cubicBezTo>
                <a:cubicBezTo>
                  <a:pt x="4017" y="19991"/>
                  <a:pt x="4846" y="22709"/>
                  <a:pt x="6185" y="24547"/>
                </a:cubicBezTo>
                <a:cubicBezTo>
                  <a:pt x="6504" y="24977"/>
                  <a:pt x="6944" y="25396"/>
                  <a:pt x="7423" y="25836"/>
                </a:cubicBezTo>
                <a:cubicBezTo>
                  <a:pt x="8323" y="26695"/>
                  <a:pt x="9342" y="27644"/>
                  <a:pt x="9501" y="28863"/>
                </a:cubicBezTo>
                <a:cubicBezTo>
                  <a:pt x="9441" y="28843"/>
                  <a:pt x="9372" y="28833"/>
                  <a:pt x="9312" y="28833"/>
                </a:cubicBezTo>
                <a:cubicBezTo>
                  <a:pt x="9262" y="28833"/>
                  <a:pt x="9212" y="28843"/>
                  <a:pt x="9162" y="28863"/>
                </a:cubicBezTo>
                <a:cubicBezTo>
                  <a:pt x="8982" y="27594"/>
                  <a:pt x="7923" y="26615"/>
                  <a:pt x="6974" y="25736"/>
                </a:cubicBezTo>
                <a:cubicBezTo>
                  <a:pt x="6494" y="25286"/>
                  <a:pt x="6035" y="24867"/>
                  <a:pt x="5715" y="24427"/>
                </a:cubicBezTo>
                <a:cubicBezTo>
                  <a:pt x="4336" y="22569"/>
                  <a:pt x="3477" y="19812"/>
                  <a:pt x="4656" y="17834"/>
                </a:cubicBezTo>
                <a:cubicBezTo>
                  <a:pt x="5036" y="17194"/>
                  <a:pt x="5665" y="16894"/>
                  <a:pt x="6644" y="16894"/>
                </a:cubicBezTo>
                <a:close/>
                <a:moveTo>
                  <a:pt x="7733" y="17594"/>
                </a:moveTo>
                <a:cubicBezTo>
                  <a:pt x="8123" y="17594"/>
                  <a:pt x="8502" y="17634"/>
                  <a:pt x="8872" y="17694"/>
                </a:cubicBezTo>
                <a:cubicBezTo>
                  <a:pt x="9721" y="17814"/>
                  <a:pt x="10520" y="18163"/>
                  <a:pt x="11290" y="18483"/>
                </a:cubicBezTo>
                <a:cubicBezTo>
                  <a:pt x="11343" y="18506"/>
                  <a:pt x="11397" y="18529"/>
                  <a:pt x="11451" y="18552"/>
                </a:cubicBezTo>
                <a:lnTo>
                  <a:pt x="11451" y="18552"/>
                </a:lnTo>
                <a:cubicBezTo>
                  <a:pt x="10812" y="18287"/>
                  <a:pt x="10149" y="18044"/>
                  <a:pt x="9451" y="17943"/>
                </a:cubicBezTo>
                <a:cubicBezTo>
                  <a:pt x="9062" y="17873"/>
                  <a:pt x="8682" y="17844"/>
                  <a:pt x="8293" y="17834"/>
                </a:cubicBezTo>
                <a:cubicBezTo>
                  <a:pt x="7393" y="17834"/>
                  <a:pt x="6804" y="18103"/>
                  <a:pt x="6434" y="18673"/>
                </a:cubicBezTo>
                <a:cubicBezTo>
                  <a:pt x="5265" y="20511"/>
                  <a:pt x="6165" y="23039"/>
                  <a:pt x="7294" y="24647"/>
                </a:cubicBezTo>
                <a:cubicBezTo>
                  <a:pt x="7643" y="25087"/>
                  <a:pt x="8023" y="25506"/>
                  <a:pt x="8442" y="25886"/>
                </a:cubicBezTo>
                <a:cubicBezTo>
                  <a:pt x="9282" y="26705"/>
                  <a:pt x="10231" y="27634"/>
                  <a:pt x="10361" y="28783"/>
                </a:cubicBezTo>
                <a:cubicBezTo>
                  <a:pt x="10301" y="28803"/>
                  <a:pt x="10231" y="28833"/>
                  <a:pt x="10181" y="28873"/>
                </a:cubicBezTo>
                <a:cubicBezTo>
                  <a:pt x="10131" y="28853"/>
                  <a:pt x="10081" y="28833"/>
                  <a:pt x="10021" y="28823"/>
                </a:cubicBezTo>
                <a:cubicBezTo>
                  <a:pt x="9881" y="27594"/>
                  <a:pt x="8882" y="26635"/>
                  <a:pt x="7993" y="25786"/>
                </a:cubicBezTo>
                <a:cubicBezTo>
                  <a:pt x="7533" y="25356"/>
                  <a:pt x="7114" y="24947"/>
                  <a:pt x="6814" y="24537"/>
                </a:cubicBezTo>
                <a:cubicBezTo>
                  <a:pt x="5555" y="22779"/>
                  <a:pt x="4786" y="20211"/>
                  <a:pt x="5895" y="18423"/>
                </a:cubicBezTo>
                <a:cubicBezTo>
                  <a:pt x="6245" y="17853"/>
                  <a:pt x="6834" y="17594"/>
                  <a:pt x="7733" y="17594"/>
                </a:cubicBezTo>
                <a:close/>
                <a:moveTo>
                  <a:pt x="7194" y="17244"/>
                </a:moveTo>
                <a:cubicBezTo>
                  <a:pt x="7573" y="17254"/>
                  <a:pt x="7953" y="17284"/>
                  <a:pt x="8333" y="17344"/>
                </a:cubicBezTo>
                <a:cubicBezTo>
                  <a:pt x="9202" y="17484"/>
                  <a:pt x="10031" y="17834"/>
                  <a:pt x="10830" y="18173"/>
                </a:cubicBezTo>
                <a:lnTo>
                  <a:pt x="10950" y="18233"/>
                </a:lnTo>
                <a:cubicBezTo>
                  <a:pt x="10301" y="17933"/>
                  <a:pt x="9611" y="17724"/>
                  <a:pt x="8912" y="17594"/>
                </a:cubicBezTo>
                <a:cubicBezTo>
                  <a:pt x="8522" y="17534"/>
                  <a:pt x="8143" y="17494"/>
                  <a:pt x="7753" y="17494"/>
                </a:cubicBezTo>
                <a:cubicBezTo>
                  <a:pt x="6824" y="17494"/>
                  <a:pt x="6195" y="17784"/>
                  <a:pt x="5825" y="18373"/>
                </a:cubicBezTo>
                <a:cubicBezTo>
                  <a:pt x="5285" y="19242"/>
                  <a:pt x="5136" y="20351"/>
                  <a:pt x="5395" y="21580"/>
                </a:cubicBezTo>
                <a:cubicBezTo>
                  <a:pt x="5635" y="22669"/>
                  <a:pt x="6095" y="23698"/>
                  <a:pt x="6744" y="24597"/>
                </a:cubicBezTo>
                <a:cubicBezTo>
                  <a:pt x="7054" y="25027"/>
                  <a:pt x="7483" y="25436"/>
                  <a:pt x="7933" y="25866"/>
                </a:cubicBezTo>
                <a:cubicBezTo>
                  <a:pt x="8812" y="26695"/>
                  <a:pt x="9781" y="27634"/>
                  <a:pt x="9931" y="28813"/>
                </a:cubicBezTo>
                <a:lnTo>
                  <a:pt x="9891" y="28813"/>
                </a:lnTo>
                <a:cubicBezTo>
                  <a:pt x="9791" y="28813"/>
                  <a:pt x="9691" y="28843"/>
                  <a:pt x="9611" y="28903"/>
                </a:cubicBezTo>
                <a:cubicBezTo>
                  <a:pt x="9471" y="27624"/>
                  <a:pt x="8422" y="26645"/>
                  <a:pt x="7483" y="25766"/>
                </a:cubicBezTo>
                <a:cubicBezTo>
                  <a:pt x="7014" y="25326"/>
                  <a:pt x="6574" y="24907"/>
                  <a:pt x="6265" y="24487"/>
                </a:cubicBezTo>
                <a:cubicBezTo>
                  <a:pt x="4946" y="22679"/>
                  <a:pt x="4137" y="20011"/>
                  <a:pt x="5275" y="18133"/>
                </a:cubicBezTo>
                <a:cubicBezTo>
                  <a:pt x="5655" y="17524"/>
                  <a:pt x="6255" y="17244"/>
                  <a:pt x="7194" y="17244"/>
                </a:cubicBezTo>
                <a:close/>
                <a:moveTo>
                  <a:pt x="6075" y="16555"/>
                </a:moveTo>
                <a:cubicBezTo>
                  <a:pt x="6454" y="16555"/>
                  <a:pt x="6824" y="16595"/>
                  <a:pt x="7194" y="16655"/>
                </a:cubicBezTo>
                <a:cubicBezTo>
                  <a:pt x="7973" y="16775"/>
                  <a:pt x="8712" y="17064"/>
                  <a:pt x="9431" y="17374"/>
                </a:cubicBezTo>
                <a:cubicBezTo>
                  <a:pt x="8902" y="17154"/>
                  <a:pt x="8353" y="16994"/>
                  <a:pt x="7783" y="16894"/>
                </a:cubicBezTo>
                <a:cubicBezTo>
                  <a:pt x="7403" y="16834"/>
                  <a:pt x="7024" y="16795"/>
                  <a:pt x="6634" y="16795"/>
                </a:cubicBezTo>
                <a:cubicBezTo>
                  <a:pt x="5625" y="16795"/>
                  <a:pt x="4946" y="17114"/>
                  <a:pt x="4546" y="17784"/>
                </a:cubicBezTo>
                <a:cubicBezTo>
                  <a:pt x="3337" y="19802"/>
                  <a:pt x="4206" y="22609"/>
                  <a:pt x="5605" y="24497"/>
                </a:cubicBezTo>
                <a:cubicBezTo>
                  <a:pt x="5935" y="24947"/>
                  <a:pt x="6394" y="25376"/>
                  <a:pt x="6884" y="25826"/>
                </a:cubicBezTo>
                <a:cubicBezTo>
                  <a:pt x="7873" y="26735"/>
                  <a:pt x="8882" y="27674"/>
                  <a:pt x="9042" y="28913"/>
                </a:cubicBezTo>
                <a:cubicBezTo>
                  <a:pt x="9032" y="28923"/>
                  <a:pt x="9022" y="28933"/>
                  <a:pt x="9012" y="28933"/>
                </a:cubicBezTo>
                <a:cubicBezTo>
                  <a:pt x="8922" y="28893"/>
                  <a:pt x="8822" y="28873"/>
                  <a:pt x="8712" y="28873"/>
                </a:cubicBezTo>
                <a:lnTo>
                  <a:pt x="8702" y="28873"/>
                </a:lnTo>
                <a:cubicBezTo>
                  <a:pt x="8492" y="27594"/>
                  <a:pt x="7413" y="26605"/>
                  <a:pt x="6444" y="25716"/>
                </a:cubicBezTo>
                <a:cubicBezTo>
                  <a:pt x="5945" y="25256"/>
                  <a:pt x="5465" y="24827"/>
                  <a:pt x="5136" y="24377"/>
                </a:cubicBezTo>
                <a:cubicBezTo>
                  <a:pt x="3138" y="21730"/>
                  <a:pt x="3138" y="19032"/>
                  <a:pt x="4007" y="17534"/>
                </a:cubicBezTo>
                <a:cubicBezTo>
                  <a:pt x="4396" y="16874"/>
                  <a:pt x="5076" y="16555"/>
                  <a:pt x="6075" y="16555"/>
                </a:cubicBezTo>
                <a:close/>
                <a:moveTo>
                  <a:pt x="12169" y="28793"/>
                </a:moveTo>
                <a:lnTo>
                  <a:pt x="12169" y="28843"/>
                </a:lnTo>
                <a:lnTo>
                  <a:pt x="12169" y="28933"/>
                </a:lnTo>
                <a:cubicBezTo>
                  <a:pt x="12119" y="28903"/>
                  <a:pt x="12079" y="28873"/>
                  <a:pt x="12029" y="28853"/>
                </a:cubicBezTo>
                <a:cubicBezTo>
                  <a:pt x="12069" y="28823"/>
                  <a:pt x="12119" y="28803"/>
                  <a:pt x="12169" y="28793"/>
                </a:cubicBezTo>
                <a:close/>
                <a:moveTo>
                  <a:pt x="4406" y="15506"/>
                </a:moveTo>
                <a:cubicBezTo>
                  <a:pt x="4786" y="15506"/>
                  <a:pt x="5166" y="15536"/>
                  <a:pt x="5535" y="15606"/>
                </a:cubicBezTo>
                <a:cubicBezTo>
                  <a:pt x="6235" y="15726"/>
                  <a:pt x="6914" y="15935"/>
                  <a:pt x="7563" y="16225"/>
                </a:cubicBezTo>
                <a:cubicBezTo>
                  <a:pt x="7094" y="16045"/>
                  <a:pt x="6604" y="15915"/>
                  <a:pt x="6115" y="15835"/>
                </a:cubicBezTo>
                <a:cubicBezTo>
                  <a:pt x="5725" y="15765"/>
                  <a:pt x="5345" y="15736"/>
                  <a:pt x="4956" y="15736"/>
                </a:cubicBezTo>
                <a:cubicBezTo>
                  <a:pt x="3837" y="15736"/>
                  <a:pt x="3088" y="16105"/>
                  <a:pt x="2648" y="16864"/>
                </a:cubicBezTo>
                <a:cubicBezTo>
                  <a:pt x="1339" y="19182"/>
                  <a:pt x="2388" y="22359"/>
                  <a:pt x="3917" y="24337"/>
                </a:cubicBezTo>
                <a:cubicBezTo>
                  <a:pt x="4276" y="24817"/>
                  <a:pt x="4786" y="25266"/>
                  <a:pt x="5325" y="25746"/>
                </a:cubicBezTo>
                <a:cubicBezTo>
                  <a:pt x="6384" y="26695"/>
                  <a:pt x="7463" y="27664"/>
                  <a:pt x="7703" y="28933"/>
                </a:cubicBezTo>
                <a:cubicBezTo>
                  <a:pt x="7653" y="28923"/>
                  <a:pt x="7593" y="28923"/>
                  <a:pt x="7543" y="28923"/>
                </a:cubicBezTo>
                <a:cubicBezTo>
                  <a:pt x="7483" y="28923"/>
                  <a:pt x="7433" y="28933"/>
                  <a:pt x="7373" y="28953"/>
                </a:cubicBezTo>
                <a:cubicBezTo>
                  <a:pt x="7124" y="27594"/>
                  <a:pt x="5945" y="26565"/>
                  <a:pt x="4896" y="25636"/>
                </a:cubicBezTo>
                <a:cubicBezTo>
                  <a:pt x="4346" y="25147"/>
                  <a:pt x="3827" y="24687"/>
                  <a:pt x="3447" y="24207"/>
                </a:cubicBezTo>
                <a:cubicBezTo>
                  <a:pt x="1889" y="22209"/>
                  <a:pt x="810" y="18992"/>
                  <a:pt x="2128" y="16625"/>
                </a:cubicBezTo>
                <a:cubicBezTo>
                  <a:pt x="2558" y="15865"/>
                  <a:pt x="3297" y="15506"/>
                  <a:pt x="4406" y="15506"/>
                </a:cubicBezTo>
                <a:close/>
                <a:moveTo>
                  <a:pt x="5515" y="16205"/>
                </a:moveTo>
                <a:cubicBezTo>
                  <a:pt x="5895" y="16215"/>
                  <a:pt x="6275" y="16245"/>
                  <a:pt x="6654" y="16305"/>
                </a:cubicBezTo>
                <a:cubicBezTo>
                  <a:pt x="7393" y="16445"/>
                  <a:pt x="8123" y="16675"/>
                  <a:pt x="8812" y="16984"/>
                </a:cubicBezTo>
                <a:lnTo>
                  <a:pt x="8812" y="16994"/>
                </a:lnTo>
                <a:cubicBezTo>
                  <a:pt x="8303" y="16785"/>
                  <a:pt x="7763" y="16635"/>
                  <a:pt x="7224" y="16545"/>
                </a:cubicBezTo>
                <a:cubicBezTo>
                  <a:pt x="6844" y="16485"/>
                  <a:pt x="6464" y="16455"/>
                  <a:pt x="6075" y="16445"/>
                </a:cubicBezTo>
                <a:cubicBezTo>
                  <a:pt x="5036" y="16445"/>
                  <a:pt x="4326" y="16785"/>
                  <a:pt x="3917" y="17484"/>
                </a:cubicBezTo>
                <a:cubicBezTo>
                  <a:pt x="3337" y="18473"/>
                  <a:pt x="3187" y="19722"/>
                  <a:pt x="3487" y="21100"/>
                </a:cubicBezTo>
                <a:cubicBezTo>
                  <a:pt x="3757" y="22309"/>
                  <a:pt x="4296" y="23458"/>
                  <a:pt x="5046" y="24447"/>
                </a:cubicBezTo>
                <a:cubicBezTo>
                  <a:pt x="5385" y="24907"/>
                  <a:pt x="5865" y="25346"/>
                  <a:pt x="6364" y="25806"/>
                </a:cubicBezTo>
                <a:cubicBezTo>
                  <a:pt x="7363" y="26715"/>
                  <a:pt x="8392" y="27654"/>
                  <a:pt x="8592" y="28893"/>
                </a:cubicBezTo>
                <a:cubicBezTo>
                  <a:pt x="8532" y="28903"/>
                  <a:pt x="8472" y="28933"/>
                  <a:pt x="8422" y="28963"/>
                </a:cubicBezTo>
                <a:cubicBezTo>
                  <a:pt x="8372" y="28943"/>
                  <a:pt x="8313" y="28923"/>
                  <a:pt x="8253" y="28913"/>
                </a:cubicBezTo>
                <a:cubicBezTo>
                  <a:pt x="8043" y="27604"/>
                  <a:pt x="6924" y="26595"/>
                  <a:pt x="5925" y="25696"/>
                </a:cubicBezTo>
                <a:cubicBezTo>
                  <a:pt x="5405" y="25226"/>
                  <a:pt x="4926" y="24787"/>
                  <a:pt x="4566" y="24327"/>
                </a:cubicBezTo>
                <a:cubicBezTo>
                  <a:pt x="3128" y="22429"/>
                  <a:pt x="2138" y="19402"/>
                  <a:pt x="3387" y="17234"/>
                </a:cubicBezTo>
                <a:cubicBezTo>
                  <a:pt x="3787" y="16545"/>
                  <a:pt x="4486" y="16205"/>
                  <a:pt x="5515" y="16205"/>
                </a:cubicBezTo>
                <a:close/>
                <a:moveTo>
                  <a:pt x="11819" y="28833"/>
                </a:moveTo>
                <a:cubicBezTo>
                  <a:pt x="11839" y="28843"/>
                  <a:pt x="11869" y="28853"/>
                  <a:pt x="11899" y="28873"/>
                </a:cubicBezTo>
                <a:cubicBezTo>
                  <a:pt x="11872" y="28900"/>
                  <a:pt x="11846" y="28934"/>
                  <a:pt x="11819" y="28970"/>
                </a:cubicBezTo>
                <a:lnTo>
                  <a:pt x="11819" y="28970"/>
                </a:lnTo>
                <a:lnTo>
                  <a:pt x="11819" y="28913"/>
                </a:lnTo>
                <a:lnTo>
                  <a:pt x="11819" y="28833"/>
                </a:lnTo>
                <a:close/>
                <a:moveTo>
                  <a:pt x="10391" y="28883"/>
                </a:moveTo>
                <a:cubicBezTo>
                  <a:pt x="10391" y="28911"/>
                  <a:pt x="10391" y="28949"/>
                  <a:pt x="10391" y="28978"/>
                </a:cubicBezTo>
                <a:lnTo>
                  <a:pt x="10391" y="28978"/>
                </a:lnTo>
                <a:cubicBezTo>
                  <a:pt x="10354" y="28960"/>
                  <a:pt x="10318" y="28941"/>
                  <a:pt x="10291" y="28923"/>
                </a:cubicBezTo>
                <a:cubicBezTo>
                  <a:pt x="10321" y="28903"/>
                  <a:pt x="10351" y="28883"/>
                  <a:pt x="10391" y="28883"/>
                </a:cubicBezTo>
                <a:close/>
                <a:moveTo>
                  <a:pt x="13408" y="28713"/>
                </a:moveTo>
                <a:cubicBezTo>
                  <a:pt x="13438" y="28713"/>
                  <a:pt x="13468" y="28723"/>
                  <a:pt x="13498" y="28723"/>
                </a:cubicBezTo>
                <a:cubicBezTo>
                  <a:pt x="13498" y="28813"/>
                  <a:pt x="13488" y="28893"/>
                  <a:pt x="13478" y="28983"/>
                </a:cubicBezTo>
                <a:lnTo>
                  <a:pt x="13418" y="28943"/>
                </a:lnTo>
                <a:cubicBezTo>
                  <a:pt x="13348" y="28893"/>
                  <a:pt x="13268" y="28843"/>
                  <a:pt x="13198" y="28803"/>
                </a:cubicBezTo>
                <a:cubicBezTo>
                  <a:pt x="13258" y="28743"/>
                  <a:pt x="13328" y="28713"/>
                  <a:pt x="13408" y="28713"/>
                </a:cubicBezTo>
                <a:close/>
                <a:moveTo>
                  <a:pt x="4966" y="15865"/>
                </a:moveTo>
                <a:cubicBezTo>
                  <a:pt x="5345" y="15865"/>
                  <a:pt x="5725" y="15905"/>
                  <a:pt x="6095" y="15965"/>
                </a:cubicBezTo>
                <a:cubicBezTo>
                  <a:pt x="6834" y="16095"/>
                  <a:pt x="7543" y="16315"/>
                  <a:pt x="8223" y="16625"/>
                </a:cubicBezTo>
                <a:cubicBezTo>
                  <a:pt x="7723" y="16425"/>
                  <a:pt x="7204" y="16285"/>
                  <a:pt x="6664" y="16195"/>
                </a:cubicBezTo>
                <a:cubicBezTo>
                  <a:pt x="6284" y="16135"/>
                  <a:pt x="5905" y="16095"/>
                  <a:pt x="5515" y="16095"/>
                </a:cubicBezTo>
                <a:cubicBezTo>
                  <a:pt x="4436" y="16095"/>
                  <a:pt x="3707" y="16445"/>
                  <a:pt x="3287" y="17174"/>
                </a:cubicBezTo>
                <a:cubicBezTo>
                  <a:pt x="2688" y="18213"/>
                  <a:pt x="2538" y="19512"/>
                  <a:pt x="2848" y="20931"/>
                </a:cubicBezTo>
                <a:cubicBezTo>
                  <a:pt x="3138" y="22189"/>
                  <a:pt x="3697" y="23368"/>
                  <a:pt x="4476" y="24397"/>
                </a:cubicBezTo>
                <a:cubicBezTo>
                  <a:pt x="4826" y="24867"/>
                  <a:pt x="5325" y="25306"/>
                  <a:pt x="5845" y="25786"/>
                </a:cubicBezTo>
                <a:cubicBezTo>
                  <a:pt x="6874" y="26705"/>
                  <a:pt x="7923" y="27654"/>
                  <a:pt x="8143" y="28903"/>
                </a:cubicBezTo>
                <a:lnTo>
                  <a:pt x="8133" y="28903"/>
                </a:lnTo>
                <a:cubicBezTo>
                  <a:pt x="8023" y="28903"/>
                  <a:pt x="7923" y="28933"/>
                  <a:pt x="7843" y="28993"/>
                </a:cubicBezTo>
                <a:lnTo>
                  <a:pt x="7823" y="28993"/>
                </a:lnTo>
                <a:cubicBezTo>
                  <a:pt x="7603" y="27634"/>
                  <a:pt x="6444" y="26595"/>
                  <a:pt x="5405" y="25676"/>
                </a:cubicBezTo>
                <a:cubicBezTo>
                  <a:pt x="4876" y="25196"/>
                  <a:pt x="4376" y="24747"/>
                  <a:pt x="4007" y="24277"/>
                </a:cubicBezTo>
                <a:cubicBezTo>
                  <a:pt x="2508" y="22339"/>
                  <a:pt x="1479" y="19212"/>
                  <a:pt x="2758" y="16944"/>
                </a:cubicBezTo>
                <a:cubicBezTo>
                  <a:pt x="3177" y="16215"/>
                  <a:pt x="3897" y="15865"/>
                  <a:pt x="4966" y="15865"/>
                </a:cubicBezTo>
                <a:close/>
                <a:moveTo>
                  <a:pt x="3837" y="15146"/>
                </a:moveTo>
                <a:cubicBezTo>
                  <a:pt x="4216" y="15156"/>
                  <a:pt x="4596" y="15186"/>
                  <a:pt x="4976" y="15246"/>
                </a:cubicBezTo>
                <a:cubicBezTo>
                  <a:pt x="5655" y="15376"/>
                  <a:pt x="6324" y="15576"/>
                  <a:pt x="6964" y="15855"/>
                </a:cubicBezTo>
                <a:cubicBezTo>
                  <a:pt x="6504" y="15686"/>
                  <a:pt x="6035" y="15566"/>
                  <a:pt x="5555" y="15486"/>
                </a:cubicBezTo>
                <a:cubicBezTo>
                  <a:pt x="5166" y="15416"/>
                  <a:pt x="4786" y="15386"/>
                  <a:pt x="4396" y="15376"/>
                </a:cubicBezTo>
                <a:cubicBezTo>
                  <a:pt x="3247" y="15376"/>
                  <a:pt x="2468" y="15765"/>
                  <a:pt x="2019" y="16565"/>
                </a:cubicBezTo>
                <a:cubicBezTo>
                  <a:pt x="670" y="18982"/>
                  <a:pt x="1769" y="22259"/>
                  <a:pt x="3347" y="24287"/>
                </a:cubicBezTo>
                <a:cubicBezTo>
                  <a:pt x="3727" y="24777"/>
                  <a:pt x="4256" y="25236"/>
                  <a:pt x="4806" y="25726"/>
                </a:cubicBezTo>
                <a:cubicBezTo>
                  <a:pt x="5905" y="26695"/>
                  <a:pt x="7024" y="27684"/>
                  <a:pt x="7254" y="29003"/>
                </a:cubicBezTo>
                <a:cubicBezTo>
                  <a:pt x="7154" y="28963"/>
                  <a:pt x="7054" y="28943"/>
                  <a:pt x="6954" y="28943"/>
                </a:cubicBezTo>
                <a:lnTo>
                  <a:pt x="6924" y="28943"/>
                </a:lnTo>
                <a:cubicBezTo>
                  <a:pt x="6634" y="27584"/>
                  <a:pt x="5445" y="26545"/>
                  <a:pt x="4376" y="25606"/>
                </a:cubicBezTo>
                <a:cubicBezTo>
                  <a:pt x="3807" y="25107"/>
                  <a:pt x="3267" y="24637"/>
                  <a:pt x="2878" y="24157"/>
                </a:cubicBezTo>
                <a:cubicBezTo>
                  <a:pt x="1259" y="22109"/>
                  <a:pt x="140" y="18783"/>
                  <a:pt x="1499" y="16325"/>
                </a:cubicBezTo>
                <a:cubicBezTo>
                  <a:pt x="1929" y="15536"/>
                  <a:pt x="2698" y="15146"/>
                  <a:pt x="3837" y="15146"/>
                </a:cubicBezTo>
                <a:close/>
                <a:moveTo>
                  <a:pt x="10051" y="28923"/>
                </a:moveTo>
                <a:cubicBezTo>
                  <a:pt x="10081" y="28933"/>
                  <a:pt x="10101" y="28943"/>
                  <a:pt x="10131" y="28953"/>
                </a:cubicBezTo>
                <a:cubicBezTo>
                  <a:pt x="10101" y="28973"/>
                  <a:pt x="10071" y="29003"/>
                  <a:pt x="10051" y="29033"/>
                </a:cubicBezTo>
                <a:lnTo>
                  <a:pt x="10051" y="29023"/>
                </a:lnTo>
                <a:lnTo>
                  <a:pt x="10051" y="28923"/>
                </a:lnTo>
                <a:close/>
                <a:moveTo>
                  <a:pt x="12818" y="28743"/>
                </a:moveTo>
                <a:lnTo>
                  <a:pt x="12818" y="28753"/>
                </a:lnTo>
                <a:cubicBezTo>
                  <a:pt x="12898" y="28753"/>
                  <a:pt x="12978" y="28773"/>
                  <a:pt x="13048" y="28813"/>
                </a:cubicBezTo>
                <a:lnTo>
                  <a:pt x="13048" y="28873"/>
                </a:lnTo>
                <a:cubicBezTo>
                  <a:pt x="13008" y="28923"/>
                  <a:pt x="12968" y="28973"/>
                  <a:pt x="12938" y="29033"/>
                </a:cubicBezTo>
                <a:lnTo>
                  <a:pt x="12898" y="29003"/>
                </a:lnTo>
                <a:cubicBezTo>
                  <a:pt x="12828" y="28963"/>
                  <a:pt x="12758" y="28913"/>
                  <a:pt x="12688" y="28873"/>
                </a:cubicBezTo>
                <a:lnTo>
                  <a:pt x="12688" y="28773"/>
                </a:lnTo>
                <a:cubicBezTo>
                  <a:pt x="12728" y="28753"/>
                  <a:pt x="12778" y="28743"/>
                  <a:pt x="12818" y="28743"/>
                </a:cubicBezTo>
                <a:close/>
                <a:moveTo>
                  <a:pt x="8602" y="28983"/>
                </a:moveTo>
                <a:cubicBezTo>
                  <a:pt x="8612" y="29003"/>
                  <a:pt x="8612" y="29023"/>
                  <a:pt x="8612" y="29043"/>
                </a:cubicBezTo>
                <a:lnTo>
                  <a:pt x="8532" y="29003"/>
                </a:lnTo>
                <a:cubicBezTo>
                  <a:pt x="8562" y="28993"/>
                  <a:pt x="8582" y="28983"/>
                  <a:pt x="8602" y="28983"/>
                </a:cubicBezTo>
                <a:close/>
                <a:moveTo>
                  <a:pt x="11659" y="28803"/>
                </a:moveTo>
                <a:cubicBezTo>
                  <a:pt x="11679" y="28803"/>
                  <a:pt x="11699" y="28813"/>
                  <a:pt x="11729" y="28813"/>
                </a:cubicBezTo>
                <a:cubicBezTo>
                  <a:pt x="11719" y="28853"/>
                  <a:pt x="11719" y="28883"/>
                  <a:pt x="11719" y="28913"/>
                </a:cubicBezTo>
                <a:lnTo>
                  <a:pt x="11729" y="28913"/>
                </a:lnTo>
                <a:lnTo>
                  <a:pt x="11729" y="29043"/>
                </a:lnTo>
                <a:cubicBezTo>
                  <a:pt x="11639" y="28973"/>
                  <a:pt x="11549" y="28923"/>
                  <a:pt x="11460" y="28873"/>
                </a:cubicBezTo>
                <a:cubicBezTo>
                  <a:pt x="11519" y="28833"/>
                  <a:pt x="11579" y="28803"/>
                  <a:pt x="11659" y="28803"/>
                </a:cubicBezTo>
                <a:close/>
                <a:moveTo>
                  <a:pt x="12249" y="28783"/>
                </a:moveTo>
                <a:cubicBezTo>
                  <a:pt x="12329" y="28793"/>
                  <a:pt x="12419" y="28813"/>
                  <a:pt x="12489" y="28853"/>
                </a:cubicBezTo>
                <a:cubicBezTo>
                  <a:pt x="12439" y="28913"/>
                  <a:pt x="12389" y="28983"/>
                  <a:pt x="12349" y="29053"/>
                </a:cubicBezTo>
                <a:lnTo>
                  <a:pt x="12249" y="28983"/>
                </a:lnTo>
                <a:lnTo>
                  <a:pt x="12249" y="28843"/>
                </a:lnTo>
                <a:lnTo>
                  <a:pt x="12249" y="28783"/>
                </a:lnTo>
                <a:close/>
                <a:moveTo>
                  <a:pt x="11070" y="28843"/>
                </a:moveTo>
                <a:cubicBezTo>
                  <a:pt x="11140" y="28843"/>
                  <a:pt x="11220" y="28853"/>
                  <a:pt x="11290" y="28883"/>
                </a:cubicBezTo>
                <a:cubicBezTo>
                  <a:pt x="11280" y="28903"/>
                  <a:pt x="11280" y="28913"/>
                  <a:pt x="11280" y="28933"/>
                </a:cubicBezTo>
                <a:lnTo>
                  <a:pt x="11280" y="28923"/>
                </a:lnTo>
                <a:cubicBezTo>
                  <a:pt x="11240" y="28973"/>
                  <a:pt x="11200" y="29023"/>
                  <a:pt x="11170" y="29083"/>
                </a:cubicBezTo>
                <a:cubicBezTo>
                  <a:pt x="11090" y="29023"/>
                  <a:pt x="11010" y="28973"/>
                  <a:pt x="10940" y="28933"/>
                </a:cubicBezTo>
                <a:lnTo>
                  <a:pt x="10940" y="28863"/>
                </a:lnTo>
                <a:cubicBezTo>
                  <a:pt x="10980" y="28843"/>
                  <a:pt x="11020" y="28843"/>
                  <a:pt x="11070" y="28843"/>
                </a:cubicBezTo>
                <a:close/>
                <a:moveTo>
                  <a:pt x="10490" y="28873"/>
                </a:moveTo>
                <a:cubicBezTo>
                  <a:pt x="10570" y="28873"/>
                  <a:pt x="10640" y="28893"/>
                  <a:pt x="10720" y="28923"/>
                </a:cubicBezTo>
                <a:cubicBezTo>
                  <a:pt x="10664" y="28970"/>
                  <a:pt x="10616" y="29026"/>
                  <a:pt x="10577" y="29091"/>
                </a:cubicBezTo>
                <a:lnTo>
                  <a:pt x="10577" y="29091"/>
                </a:lnTo>
                <a:lnTo>
                  <a:pt x="10500" y="29043"/>
                </a:lnTo>
                <a:cubicBezTo>
                  <a:pt x="10500" y="28983"/>
                  <a:pt x="10500" y="28923"/>
                  <a:pt x="10490" y="28873"/>
                </a:cubicBezTo>
                <a:close/>
                <a:moveTo>
                  <a:pt x="6814" y="29073"/>
                </a:moveTo>
                <a:cubicBezTo>
                  <a:pt x="6814" y="29073"/>
                  <a:pt x="6814" y="29083"/>
                  <a:pt x="6814" y="29093"/>
                </a:cubicBezTo>
                <a:lnTo>
                  <a:pt x="6794" y="29083"/>
                </a:lnTo>
                <a:lnTo>
                  <a:pt x="6814" y="29073"/>
                </a:lnTo>
                <a:close/>
                <a:moveTo>
                  <a:pt x="8273" y="29023"/>
                </a:moveTo>
                <a:cubicBezTo>
                  <a:pt x="8293" y="29023"/>
                  <a:pt x="8313" y="29033"/>
                  <a:pt x="8333" y="29033"/>
                </a:cubicBezTo>
                <a:cubicBezTo>
                  <a:pt x="8313" y="29053"/>
                  <a:pt x="8303" y="29073"/>
                  <a:pt x="8283" y="29083"/>
                </a:cubicBezTo>
                <a:lnTo>
                  <a:pt x="8283" y="29093"/>
                </a:lnTo>
                <a:cubicBezTo>
                  <a:pt x="8283" y="29073"/>
                  <a:pt x="8273" y="29043"/>
                  <a:pt x="8273" y="29023"/>
                </a:cubicBezTo>
                <a:close/>
                <a:moveTo>
                  <a:pt x="9941" y="28903"/>
                </a:moveTo>
                <a:cubicBezTo>
                  <a:pt x="9941" y="28963"/>
                  <a:pt x="9951" y="29033"/>
                  <a:pt x="9951" y="29093"/>
                </a:cubicBezTo>
                <a:cubicBezTo>
                  <a:pt x="9871" y="29043"/>
                  <a:pt x="9791" y="28993"/>
                  <a:pt x="9701" y="28943"/>
                </a:cubicBezTo>
                <a:cubicBezTo>
                  <a:pt x="9761" y="28913"/>
                  <a:pt x="9821" y="28903"/>
                  <a:pt x="9891" y="28903"/>
                </a:cubicBezTo>
                <a:close/>
                <a:moveTo>
                  <a:pt x="13038" y="29003"/>
                </a:moveTo>
                <a:cubicBezTo>
                  <a:pt x="13038" y="29033"/>
                  <a:pt x="13028" y="29063"/>
                  <a:pt x="13028" y="29093"/>
                </a:cubicBezTo>
                <a:lnTo>
                  <a:pt x="12988" y="29073"/>
                </a:lnTo>
                <a:cubicBezTo>
                  <a:pt x="13008" y="29053"/>
                  <a:pt x="13018" y="29023"/>
                  <a:pt x="13038" y="29003"/>
                </a:cubicBezTo>
                <a:close/>
                <a:moveTo>
                  <a:pt x="9312" y="28933"/>
                </a:moveTo>
                <a:cubicBezTo>
                  <a:pt x="9372" y="28933"/>
                  <a:pt x="9441" y="28943"/>
                  <a:pt x="9501" y="28963"/>
                </a:cubicBezTo>
                <a:cubicBezTo>
                  <a:pt x="9501" y="28973"/>
                  <a:pt x="9501" y="28993"/>
                  <a:pt x="9501" y="29003"/>
                </a:cubicBezTo>
                <a:cubicBezTo>
                  <a:pt x="9461" y="29043"/>
                  <a:pt x="9431" y="29083"/>
                  <a:pt x="9402" y="29133"/>
                </a:cubicBezTo>
                <a:cubicBezTo>
                  <a:pt x="9322" y="29083"/>
                  <a:pt x="9242" y="29033"/>
                  <a:pt x="9162" y="28993"/>
                </a:cubicBezTo>
                <a:cubicBezTo>
                  <a:pt x="9162" y="28983"/>
                  <a:pt x="9162" y="28963"/>
                  <a:pt x="9162" y="28953"/>
                </a:cubicBezTo>
                <a:cubicBezTo>
                  <a:pt x="9212" y="28943"/>
                  <a:pt x="9262" y="28933"/>
                  <a:pt x="9312" y="28933"/>
                </a:cubicBezTo>
                <a:close/>
                <a:moveTo>
                  <a:pt x="8153" y="29003"/>
                </a:moveTo>
                <a:cubicBezTo>
                  <a:pt x="8163" y="29043"/>
                  <a:pt x="8173" y="29093"/>
                  <a:pt x="8173" y="29143"/>
                </a:cubicBezTo>
                <a:lnTo>
                  <a:pt x="8173" y="29153"/>
                </a:lnTo>
                <a:cubicBezTo>
                  <a:pt x="8103" y="29113"/>
                  <a:pt x="8033" y="29073"/>
                  <a:pt x="7953" y="29033"/>
                </a:cubicBezTo>
                <a:cubicBezTo>
                  <a:pt x="8013" y="29013"/>
                  <a:pt x="8073" y="29003"/>
                  <a:pt x="8123" y="29003"/>
                </a:cubicBezTo>
                <a:close/>
                <a:moveTo>
                  <a:pt x="8712" y="28963"/>
                </a:moveTo>
                <a:cubicBezTo>
                  <a:pt x="8782" y="28963"/>
                  <a:pt x="8862" y="28983"/>
                  <a:pt x="8932" y="29003"/>
                </a:cubicBezTo>
                <a:cubicBezTo>
                  <a:pt x="8882" y="29053"/>
                  <a:pt x="8842" y="29103"/>
                  <a:pt x="8802" y="29153"/>
                </a:cubicBezTo>
                <a:cubicBezTo>
                  <a:pt x="8782" y="29133"/>
                  <a:pt x="8752" y="29123"/>
                  <a:pt x="8722" y="29103"/>
                </a:cubicBezTo>
                <a:cubicBezTo>
                  <a:pt x="8722" y="29063"/>
                  <a:pt x="8722" y="29013"/>
                  <a:pt x="8712" y="28963"/>
                </a:cubicBezTo>
                <a:close/>
                <a:moveTo>
                  <a:pt x="11280" y="29063"/>
                </a:moveTo>
                <a:cubicBezTo>
                  <a:pt x="11280" y="29091"/>
                  <a:pt x="11271" y="29128"/>
                  <a:pt x="11270" y="29157"/>
                </a:cubicBezTo>
                <a:lnTo>
                  <a:pt x="11270" y="29157"/>
                </a:lnTo>
                <a:lnTo>
                  <a:pt x="11230" y="29133"/>
                </a:lnTo>
                <a:cubicBezTo>
                  <a:pt x="11250" y="29103"/>
                  <a:pt x="11260" y="29083"/>
                  <a:pt x="11280" y="29063"/>
                </a:cubicBezTo>
                <a:close/>
                <a:moveTo>
                  <a:pt x="6954" y="29053"/>
                </a:moveTo>
                <a:cubicBezTo>
                  <a:pt x="7014" y="29053"/>
                  <a:pt x="7084" y="29063"/>
                  <a:pt x="7144" y="29083"/>
                </a:cubicBezTo>
                <a:cubicBezTo>
                  <a:pt x="7104" y="29113"/>
                  <a:pt x="7064" y="29163"/>
                  <a:pt x="7034" y="29203"/>
                </a:cubicBezTo>
                <a:lnTo>
                  <a:pt x="6954" y="29153"/>
                </a:lnTo>
                <a:cubicBezTo>
                  <a:pt x="6954" y="29123"/>
                  <a:pt x="6944" y="29093"/>
                  <a:pt x="6934" y="29063"/>
                </a:cubicBezTo>
                <a:lnTo>
                  <a:pt x="6934" y="29053"/>
                </a:lnTo>
                <a:close/>
                <a:moveTo>
                  <a:pt x="7543" y="29043"/>
                </a:moveTo>
                <a:cubicBezTo>
                  <a:pt x="7603" y="29043"/>
                  <a:pt x="7653" y="29053"/>
                  <a:pt x="7713" y="29063"/>
                </a:cubicBezTo>
                <a:cubicBezTo>
                  <a:pt x="7713" y="29073"/>
                  <a:pt x="7713" y="29073"/>
                  <a:pt x="7713" y="29083"/>
                </a:cubicBezTo>
                <a:lnTo>
                  <a:pt x="7713" y="29093"/>
                </a:lnTo>
                <a:cubicBezTo>
                  <a:pt x="7683" y="29123"/>
                  <a:pt x="7653" y="29163"/>
                  <a:pt x="7623" y="29203"/>
                </a:cubicBezTo>
                <a:cubicBezTo>
                  <a:pt x="7543" y="29153"/>
                  <a:pt x="7473" y="29113"/>
                  <a:pt x="7383" y="29073"/>
                </a:cubicBezTo>
                <a:cubicBezTo>
                  <a:pt x="7383" y="29073"/>
                  <a:pt x="7383" y="29073"/>
                  <a:pt x="7383" y="29063"/>
                </a:cubicBezTo>
                <a:cubicBezTo>
                  <a:pt x="7433" y="29043"/>
                  <a:pt x="7493" y="29043"/>
                  <a:pt x="7543" y="29043"/>
                </a:cubicBezTo>
                <a:close/>
                <a:moveTo>
                  <a:pt x="12558" y="28883"/>
                </a:moveTo>
                <a:lnTo>
                  <a:pt x="12608" y="28913"/>
                </a:lnTo>
                <a:cubicBezTo>
                  <a:pt x="12598" y="29013"/>
                  <a:pt x="12588" y="29113"/>
                  <a:pt x="12568" y="29203"/>
                </a:cubicBezTo>
                <a:cubicBezTo>
                  <a:pt x="12519" y="29173"/>
                  <a:pt x="12459" y="29133"/>
                  <a:pt x="12409" y="29093"/>
                </a:cubicBezTo>
                <a:cubicBezTo>
                  <a:pt x="12449" y="29023"/>
                  <a:pt x="12499" y="28953"/>
                  <a:pt x="12558" y="28883"/>
                </a:cubicBezTo>
                <a:close/>
                <a:moveTo>
                  <a:pt x="9501" y="29143"/>
                </a:moveTo>
                <a:cubicBezTo>
                  <a:pt x="9511" y="29163"/>
                  <a:pt x="9511" y="29183"/>
                  <a:pt x="9511" y="29213"/>
                </a:cubicBezTo>
                <a:lnTo>
                  <a:pt x="9471" y="29193"/>
                </a:lnTo>
                <a:cubicBezTo>
                  <a:pt x="9481" y="29173"/>
                  <a:pt x="9491" y="29153"/>
                  <a:pt x="9501" y="29143"/>
                </a:cubicBezTo>
                <a:close/>
                <a:moveTo>
                  <a:pt x="13148" y="28863"/>
                </a:moveTo>
                <a:cubicBezTo>
                  <a:pt x="13228" y="28903"/>
                  <a:pt x="13298" y="28953"/>
                  <a:pt x="13378" y="29003"/>
                </a:cubicBezTo>
                <a:cubicBezTo>
                  <a:pt x="13408" y="29023"/>
                  <a:pt x="13428" y="29043"/>
                  <a:pt x="13458" y="29063"/>
                </a:cubicBezTo>
                <a:cubicBezTo>
                  <a:pt x="13448" y="29103"/>
                  <a:pt x="13428" y="29153"/>
                  <a:pt x="13398" y="29183"/>
                </a:cubicBezTo>
                <a:cubicBezTo>
                  <a:pt x="13376" y="29208"/>
                  <a:pt x="13348" y="29219"/>
                  <a:pt x="13315" y="29219"/>
                </a:cubicBezTo>
                <a:cubicBezTo>
                  <a:pt x="13256" y="29219"/>
                  <a:pt x="13181" y="29184"/>
                  <a:pt x="13098" y="29133"/>
                </a:cubicBezTo>
                <a:cubicBezTo>
                  <a:pt x="13118" y="29053"/>
                  <a:pt x="13128" y="28973"/>
                  <a:pt x="13128" y="28883"/>
                </a:cubicBezTo>
                <a:cubicBezTo>
                  <a:pt x="13128" y="28873"/>
                  <a:pt x="13138" y="28863"/>
                  <a:pt x="13148" y="28863"/>
                </a:cubicBezTo>
                <a:close/>
                <a:moveTo>
                  <a:pt x="6364" y="29083"/>
                </a:moveTo>
                <a:cubicBezTo>
                  <a:pt x="6434" y="29083"/>
                  <a:pt x="6494" y="29093"/>
                  <a:pt x="6554" y="29103"/>
                </a:cubicBezTo>
                <a:cubicBezTo>
                  <a:pt x="6514" y="29143"/>
                  <a:pt x="6474" y="29183"/>
                  <a:pt x="6444" y="29223"/>
                </a:cubicBezTo>
                <a:cubicBezTo>
                  <a:pt x="6364" y="29183"/>
                  <a:pt x="6294" y="29133"/>
                  <a:pt x="6215" y="29103"/>
                </a:cubicBezTo>
                <a:cubicBezTo>
                  <a:pt x="6265" y="29083"/>
                  <a:pt x="6314" y="29083"/>
                  <a:pt x="6364" y="29083"/>
                </a:cubicBezTo>
                <a:close/>
                <a:moveTo>
                  <a:pt x="5775" y="29113"/>
                </a:moveTo>
                <a:cubicBezTo>
                  <a:pt x="5835" y="29113"/>
                  <a:pt x="5895" y="29123"/>
                  <a:pt x="5955" y="29133"/>
                </a:cubicBezTo>
                <a:cubicBezTo>
                  <a:pt x="5915" y="29163"/>
                  <a:pt x="5885" y="29203"/>
                  <a:pt x="5855" y="29243"/>
                </a:cubicBezTo>
                <a:cubicBezTo>
                  <a:pt x="5785" y="29203"/>
                  <a:pt x="5705" y="29163"/>
                  <a:pt x="5635" y="29133"/>
                </a:cubicBezTo>
                <a:cubicBezTo>
                  <a:pt x="5685" y="29113"/>
                  <a:pt x="5725" y="29113"/>
                  <a:pt x="5775" y="29113"/>
                </a:cubicBezTo>
                <a:close/>
                <a:moveTo>
                  <a:pt x="5196" y="29143"/>
                </a:moveTo>
                <a:cubicBezTo>
                  <a:pt x="5245" y="29143"/>
                  <a:pt x="5305" y="29143"/>
                  <a:pt x="5365" y="29163"/>
                </a:cubicBezTo>
                <a:cubicBezTo>
                  <a:pt x="5325" y="29193"/>
                  <a:pt x="5295" y="29223"/>
                  <a:pt x="5265" y="29263"/>
                </a:cubicBezTo>
                <a:cubicBezTo>
                  <a:pt x="5196" y="29223"/>
                  <a:pt x="5126" y="29183"/>
                  <a:pt x="5056" y="29153"/>
                </a:cubicBezTo>
                <a:cubicBezTo>
                  <a:pt x="5096" y="29143"/>
                  <a:pt x="5146" y="29143"/>
                  <a:pt x="5196" y="29143"/>
                </a:cubicBezTo>
                <a:close/>
                <a:moveTo>
                  <a:pt x="7723" y="29223"/>
                </a:moveTo>
                <a:cubicBezTo>
                  <a:pt x="7733" y="29233"/>
                  <a:pt x="7733" y="29243"/>
                  <a:pt x="7733" y="29263"/>
                </a:cubicBezTo>
                <a:lnTo>
                  <a:pt x="7703" y="29253"/>
                </a:lnTo>
                <a:lnTo>
                  <a:pt x="7723" y="29223"/>
                </a:lnTo>
                <a:close/>
                <a:moveTo>
                  <a:pt x="10490" y="29163"/>
                </a:moveTo>
                <a:lnTo>
                  <a:pt x="10530" y="29183"/>
                </a:lnTo>
                <a:cubicBezTo>
                  <a:pt x="10520" y="29213"/>
                  <a:pt x="10510" y="29233"/>
                  <a:pt x="10490" y="29263"/>
                </a:cubicBezTo>
                <a:lnTo>
                  <a:pt x="10490" y="29163"/>
                </a:lnTo>
                <a:close/>
                <a:moveTo>
                  <a:pt x="8732" y="29233"/>
                </a:moveTo>
                <a:lnTo>
                  <a:pt x="8752" y="29243"/>
                </a:lnTo>
                <a:cubicBezTo>
                  <a:pt x="8742" y="29253"/>
                  <a:pt x="8742" y="29263"/>
                  <a:pt x="8732" y="29273"/>
                </a:cubicBezTo>
                <a:cubicBezTo>
                  <a:pt x="8732" y="29253"/>
                  <a:pt x="8732" y="29243"/>
                  <a:pt x="8732" y="29233"/>
                </a:cubicBezTo>
                <a:close/>
                <a:moveTo>
                  <a:pt x="10800" y="28953"/>
                </a:moveTo>
                <a:lnTo>
                  <a:pt x="10840" y="28983"/>
                </a:lnTo>
                <a:lnTo>
                  <a:pt x="10840" y="29063"/>
                </a:lnTo>
                <a:cubicBezTo>
                  <a:pt x="10840" y="29143"/>
                  <a:pt x="10840" y="29213"/>
                  <a:pt x="10830" y="29273"/>
                </a:cubicBezTo>
                <a:lnTo>
                  <a:pt x="10820" y="29263"/>
                </a:lnTo>
                <a:cubicBezTo>
                  <a:pt x="10760" y="29223"/>
                  <a:pt x="10700" y="29183"/>
                  <a:pt x="10650" y="29143"/>
                </a:cubicBezTo>
                <a:cubicBezTo>
                  <a:pt x="10690" y="29073"/>
                  <a:pt x="10740" y="29013"/>
                  <a:pt x="10800" y="28953"/>
                </a:cubicBezTo>
                <a:close/>
                <a:moveTo>
                  <a:pt x="4611" y="29173"/>
                </a:moveTo>
                <a:cubicBezTo>
                  <a:pt x="4660" y="29173"/>
                  <a:pt x="4718" y="29173"/>
                  <a:pt x="4766" y="29183"/>
                </a:cubicBezTo>
                <a:cubicBezTo>
                  <a:pt x="4736" y="29213"/>
                  <a:pt x="4706" y="29253"/>
                  <a:pt x="4676" y="29283"/>
                </a:cubicBezTo>
                <a:cubicBezTo>
                  <a:pt x="4606" y="29243"/>
                  <a:pt x="4536" y="29213"/>
                  <a:pt x="4476" y="29183"/>
                </a:cubicBezTo>
                <a:cubicBezTo>
                  <a:pt x="4515" y="29173"/>
                  <a:pt x="4563" y="29173"/>
                  <a:pt x="4611" y="29173"/>
                </a:cubicBezTo>
                <a:close/>
                <a:moveTo>
                  <a:pt x="4017" y="29193"/>
                </a:moveTo>
                <a:cubicBezTo>
                  <a:pt x="4067" y="29193"/>
                  <a:pt x="4127" y="29203"/>
                  <a:pt x="4177" y="29213"/>
                </a:cubicBezTo>
                <a:cubicBezTo>
                  <a:pt x="4137" y="29243"/>
                  <a:pt x="4107" y="29273"/>
                  <a:pt x="4087" y="29303"/>
                </a:cubicBezTo>
                <a:cubicBezTo>
                  <a:pt x="4017" y="29273"/>
                  <a:pt x="3957" y="29243"/>
                  <a:pt x="3897" y="29213"/>
                </a:cubicBezTo>
                <a:cubicBezTo>
                  <a:pt x="3937" y="29203"/>
                  <a:pt x="3977" y="29203"/>
                  <a:pt x="4017" y="29203"/>
                </a:cubicBezTo>
                <a:lnTo>
                  <a:pt x="4017" y="29193"/>
                </a:lnTo>
                <a:close/>
                <a:moveTo>
                  <a:pt x="11979" y="28913"/>
                </a:moveTo>
                <a:cubicBezTo>
                  <a:pt x="12039" y="28943"/>
                  <a:pt x="12099" y="28983"/>
                  <a:pt x="12159" y="29023"/>
                </a:cubicBezTo>
                <a:lnTo>
                  <a:pt x="12169" y="29023"/>
                </a:lnTo>
                <a:cubicBezTo>
                  <a:pt x="12159" y="29123"/>
                  <a:pt x="12149" y="29223"/>
                  <a:pt x="12119" y="29313"/>
                </a:cubicBezTo>
                <a:cubicBezTo>
                  <a:pt x="12039" y="29263"/>
                  <a:pt x="11949" y="29203"/>
                  <a:pt x="11859" y="29143"/>
                </a:cubicBezTo>
                <a:lnTo>
                  <a:pt x="11819" y="29113"/>
                </a:lnTo>
                <a:cubicBezTo>
                  <a:pt x="11869" y="29043"/>
                  <a:pt x="11919" y="28973"/>
                  <a:pt x="11979" y="28913"/>
                </a:cubicBezTo>
                <a:close/>
                <a:moveTo>
                  <a:pt x="12688" y="28963"/>
                </a:moveTo>
                <a:lnTo>
                  <a:pt x="12848" y="29073"/>
                </a:lnTo>
                <a:lnTo>
                  <a:pt x="12898" y="29103"/>
                </a:lnTo>
                <a:cubicBezTo>
                  <a:pt x="12858" y="29173"/>
                  <a:pt x="12818" y="29243"/>
                  <a:pt x="12798" y="29313"/>
                </a:cubicBezTo>
                <a:cubicBezTo>
                  <a:pt x="12738" y="29303"/>
                  <a:pt x="12688" y="29273"/>
                  <a:pt x="12648" y="29253"/>
                </a:cubicBezTo>
                <a:cubicBezTo>
                  <a:pt x="12668" y="29153"/>
                  <a:pt x="12678" y="29053"/>
                  <a:pt x="12688" y="28963"/>
                </a:cubicBezTo>
                <a:close/>
                <a:moveTo>
                  <a:pt x="12958" y="29143"/>
                </a:moveTo>
                <a:lnTo>
                  <a:pt x="13008" y="29173"/>
                </a:lnTo>
                <a:cubicBezTo>
                  <a:pt x="12988" y="29213"/>
                  <a:pt x="12968" y="29253"/>
                  <a:pt x="12948" y="29283"/>
                </a:cubicBezTo>
                <a:cubicBezTo>
                  <a:pt x="12918" y="29303"/>
                  <a:pt x="12898" y="29313"/>
                  <a:pt x="12868" y="29323"/>
                </a:cubicBezTo>
                <a:cubicBezTo>
                  <a:pt x="12888" y="29253"/>
                  <a:pt x="12918" y="29193"/>
                  <a:pt x="12958" y="29143"/>
                </a:cubicBezTo>
                <a:close/>
                <a:moveTo>
                  <a:pt x="9022" y="29043"/>
                </a:moveTo>
                <a:lnTo>
                  <a:pt x="9062" y="29063"/>
                </a:lnTo>
                <a:cubicBezTo>
                  <a:pt x="9062" y="29153"/>
                  <a:pt x="9062" y="29243"/>
                  <a:pt x="9062" y="29333"/>
                </a:cubicBezTo>
                <a:lnTo>
                  <a:pt x="8882" y="29213"/>
                </a:lnTo>
                <a:cubicBezTo>
                  <a:pt x="8922" y="29153"/>
                  <a:pt x="8962" y="29093"/>
                  <a:pt x="9022" y="29043"/>
                </a:cubicBezTo>
                <a:close/>
                <a:moveTo>
                  <a:pt x="12239" y="29083"/>
                </a:moveTo>
                <a:lnTo>
                  <a:pt x="12299" y="29123"/>
                </a:lnTo>
                <a:cubicBezTo>
                  <a:pt x="12259" y="29193"/>
                  <a:pt x="12229" y="29273"/>
                  <a:pt x="12199" y="29363"/>
                </a:cubicBezTo>
                <a:lnTo>
                  <a:pt x="12189" y="29363"/>
                </a:lnTo>
                <a:cubicBezTo>
                  <a:pt x="12219" y="29263"/>
                  <a:pt x="12239" y="29173"/>
                  <a:pt x="12239" y="29083"/>
                </a:cubicBezTo>
                <a:close/>
                <a:moveTo>
                  <a:pt x="7274" y="29123"/>
                </a:moveTo>
                <a:cubicBezTo>
                  <a:pt x="7284" y="29213"/>
                  <a:pt x="7294" y="29293"/>
                  <a:pt x="7294" y="29373"/>
                </a:cubicBezTo>
                <a:cubicBezTo>
                  <a:pt x="7234" y="29333"/>
                  <a:pt x="7174" y="29303"/>
                  <a:pt x="7124" y="29263"/>
                </a:cubicBezTo>
                <a:cubicBezTo>
                  <a:pt x="7164" y="29213"/>
                  <a:pt x="7204" y="29163"/>
                  <a:pt x="7264" y="29123"/>
                </a:cubicBezTo>
                <a:close/>
                <a:moveTo>
                  <a:pt x="10211" y="28983"/>
                </a:moveTo>
                <a:cubicBezTo>
                  <a:pt x="10271" y="29023"/>
                  <a:pt x="10331" y="29063"/>
                  <a:pt x="10391" y="29093"/>
                </a:cubicBezTo>
                <a:lnTo>
                  <a:pt x="10401" y="29093"/>
                </a:lnTo>
                <a:lnTo>
                  <a:pt x="10401" y="29143"/>
                </a:lnTo>
                <a:cubicBezTo>
                  <a:pt x="10401" y="29233"/>
                  <a:pt x="10391" y="29323"/>
                  <a:pt x="10381" y="29392"/>
                </a:cubicBezTo>
                <a:lnTo>
                  <a:pt x="10291" y="29333"/>
                </a:lnTo>
                <a:lnTo>
                  <a:pt x="10061" y="29163"/>
                </a:lnTo>
                <a:cubicBezTo>
                  <a:pt x="10101" y="29093"/>
                  <a:pt x="10151" y="29033"/>
                  <a:pt x="10211" y="28983"/>
                </a:cubicBezTo>
                <a:close/>
                <a:moveTo>
                  <a:pt x="11390" y="28933"/>
                </a:moveTo>
                <a:cubicBezTo>
                  <a:pt x="11499" y="28993"/>
                  <a:pt x="11609" y="29063"/>
                  <a:pt x="11719" y="29143"/>
                </a:cubicBezTo>
                <a:cubicBezTo>
                  <a:pt x="11669" y="29223"/>
                  <a:pt x="11639" y="29303"/>
                  <a:pt x="11609" y="29392"/>
                </a:cubicBezTo>
                <a:cubicBezTo>
                  <a:pt x="11529" y="29343"/>
                  <a:pt x="11450" y="29283"/>
                  <a:pt x="11360" y="29223"/>
                </a:cubicBezTo>
                <a:cubicBezTo>
                  <a:pt x="11370" y="29143"/>
                  <a:pt x="11370" y="29073"/>
                  <a:pt x="11370" y="28993"/>
                </a:cubicBezTo>
                <a:lnTo>
                  <a:pt x="11370" y="28953"/>
                </a:lnTo>
                <a:lnTo>
                  <a:pt x="11390" y="28933"/>
                </a:lnTo>
                <a:close/>
                <a:moveTo>
                  <a:pt x="10940" y="29043"/>
                </a:moveTo>
                <a:cubicBezTo>
                  <a:pt x="11000" y="29073"/>
                  <a:pt x="11060" y="29113"/>
                  <a:pt x="11120" y="29163"/>
                </a:cubicBezTo>
                <a:cubicBezTo>
                  <a:pt x="11080" y="29243"/>
                  <a:pt x="11040" y="29323"/>
                  <a:pt x="11010" y="29412"/>
                </a:cubicBezTo>
                <a:cubicBezTo>
                  <a:pt x="10980" y="29392"/>
                  <a:pt x="10950" y="29373"/>
                  <a:pt x="10920" y="29343"/>
                </a:cubicBezTo>
                <a:cubicBezTo>
                  <a:pt x="10920" y="29253"/>
                  <a:pt x="10930" y="29163"/>
                  <a:pt x="10930" y="29073"/>
                </a:cubicBezTo>
                <a:lnTo>
                  <a:pt x="10940" y="29073"/>
                </a:lnTo>
                <a:cubicBezTo>
                  <a:pt x="10930" y="29063"/>
                  <a:pt x="10930" y="29053"/>
                  <a:pt x="10940" y="29043"/>
                </a:cubicBezTo>
                <a:close/>
                <a:moveTo>
                  <a:pt x="12359" y="29163"/>
                </a:moveTo>
                <a:cubicBezTo>
                  <a:pt x="12429" y="29213"/>
                  <a:pt x="12489" y="29253"/>
                  <a:pt x="12548" y="29293"/>
                </a:cubicBezTo>
                <a:cubicBezTo>
                  <a:pt x="12529" y="29323"/>
                  <a:pt x="12509" y="29353"/>
                  <a:pt x="12489" y="29382"/>
                </a:cubicBezTo>
                <a:cubicBezTo>
                  <a:pt x="12462" y="29409"/>
                  <a:pt x="12427" y="29421"/>
                  <a:pt x="12386" y="29421"/>
                </a:cubicBezTo>
                <a:cubicBezTo>
                  <a:pt x="12349" y="29421"/>
                  <a:pt x="12306" y="29411"/>
                  <a:pt x="12259" y="29392"/>
                </a:cubicBezTo>
                <a:cubicBezTo>
                  <a:pt x="12289" y="29313"/>
                  <a:pt x="12319" y="29233"/>
                  <a:pt x="12359" y="29163"/>
                </a:cubicBezTo>
                <a:close/>
                <a:moveTo>
                  <a:pt x="9172" y="29113"/>
                </a:moveTo>
                <a:cubicBezTo>
                  <a:pt x="9232" y="29143"/>
                  <a:pt x="9292" y="29173"/>
                  <a:pt x="9352" y="29213"/>
                </a:cubicBezTo>
                <a:cubicBezTo>
                  <a:pt x="9302" y="29293"/>
                  <a:pt x="9272" y="29373"/>
                  <a:pt x="9242" y="29452"/>
                </a:cubicBezTo>
                <a:lnTo>
                  <a:pt x="9172" y="29402"/>
                </a:lnTo>
                <a:cubicBezTo>
                  <a:pt x="9172" y="29402"/>
                  <a:pt x="9172" y="29392"/>
                  <a:pt x="9172" y="29382"/>
                </a:cubicBezTo>
                <a:lnTo>
                  <a:pt x="9172" y="29373"/>
                </a:lnTo>
                <a:lnTo>
                  <a:pt x="9172" y="29113"/>
                </a:lnTo>
                <a:close/>
                <a:moveTo>
                  <a:pt x="9621" y="29023"/>
                </a:moveTo>
                <a:cubicBezTo>
                  <a:pt x="9731" y="29073"/>
                  <a:pt x="9841" y="29133"/>
                  <a:pt x="9941" y="29203"/>
                </a:cubicBezTo>
                <a:cubicBezTo>
                  <a:pt x="9891" y="29283"/>
                  <a:pt x="9861" y="29363"/>
                  <a:pt x="9831" y="29442"/>
                </a:cubicBezTo>
                <a:lnTo>
                  <a:pt x="9831" y="29452"/>
                </a:lnTo>
                <a:lnTo>
                  <a:pt x="9761" y="29402"/>
                </a:lnTo>
                <a:lnTo>
                  <a:pt x="9611" y="29293"/>
                </a:lnTo>
                <a:cubicBezTo>
                  <a:pt x="9621" y="29203"/>
                  <a:pt x="9621" y="29113"/>
                  <a:pt x="9611" y="29023"/>
                </a:cubicBezTo>
                <a:close/>
                <a:moveTo>
                  <a:pt x="8432" y="29073"/>
                </a:moveTo>
                <a:cubicBezTo>
                  <a:pt x="8502" y="29093"/>
                  <a:pt x="8562" y="29123"/>
                  <a:pt x="8622" y="29163"/>
                </a:cubicBezTo>
                <a:lnTo>
                  <a:pt x="8612" y="29163"/>
                </a:lnTo>
                <a:cubicBezTo>
                  <a:pt x="8622" y="29263"/>
                  <a:pt x="8622" y="29363"/>
                  <a:pt x="8612" y="29462"/>
                </a:cubicBezTo>
                <a:cubicBezTo>
                  <a:pt x="8512" y="29382"/>
                  <a:pt x="8402" y="29303"/>
                  <a:pt x="8293" y="29233"/>
                </a:cubicBezTo>
                <a:cubicBezTo>
                  <a:pt x="8333" y="29173"/>
                  <a:pt x="8382" y="29123"/>
                  <a:pt x="8432" y="29073"/>
                </a:cubicBezTo>
                <a:close/>
                <a:moveTo>
                  <a:pt x="6674" y="29143"/>
                </a:moveTo>
                <a:cubicBezTo>
                  <a:pt x="6724" y="29163"/>
                  <a:pt x="6784" y="29193"/>
                  <a:pt x="6834" y="29213"/>
                </a:cubicBezTo>
                <a:cubicBezTo>
                  <a:pt x="6844" y="29313"/>
                  <a:pt x="6854" y="29402"/>
                  <a:pt x="6854" y="29492"/>
                </a:cubicBezTo>
                <a:cubicBezTo>
                  <a:pt x="6744" y="29422"/>
                  <a:pt x="6644" y="29343"/>
                  <a:pt x="6534" y="29283"/>
                </a:cubicBezTo>
                <a:cubicBezTo>
                  <a:pt x="6574" y="29233"/>
                  <a:pt x="6624" y="29183"/>
                  <a:pt x="6674" y="29153"/>
                </a:cubicBezTo>
                <a:lnTo>
                  <a:pt x="6674" y="29143"/>
                </a:lnTo>
                <a:close/>
                <a:moveTo>
                  <a:pt x="7853" y="29103"/>
                </a:moveTo>
                <a:cubicBezTo>
                  <a:pt x="7953" y="29143"/>
                  <a:pt x="8063" y="29193"/>
                  <a:pt x="8163" y="29263"/>
                </a:cubicBezTo>
                <a:lnTo>
                  <a:pt x="8153" y="29263"/>
                </a:lnTo>
                <a:cubicBezTo>
                  <a:pt x="8113" y="29343"/>
                  <a:pt x="8083" y="29412"/>
                  <a:pt x="8053" y="29492"/>
                </a:cubicBezTo>
                <a:lnTo>
                  <a:pt x="7853" y="29353"/>
                </a:lnTo>
                <a:cubicBezTo>
                  <a:pt x="7853" y="29273"/>
                  <a:pt x="7843" y="29193"/>
                  <a:pt x="7833" y="29113"/>
                </a:cubicBezTo>
                <a:cubicBezTo>
                  <a:pt x="7843" y="29113"/>
                  <a:pt x="7843" y="29103"/>
                  <a:pt x="7853" y="29103"/>
                </a:cubicBezTo>
                <a:close/>
                <a:moveTo>
                  <a:pt x="7403" y="29183"/>
                </a:moveTo>
                <a:lnTo>
                  <a:pt x="7403" y="29183"/>
                </a:lnTo>
                <a:cubicBezTo>
                  <a:pt x="7453" y="29213"/>
                  <a:pt x="7513" y="29243"/>
                  <a:pt x="7563" y="29273"/>
                </a:cubicBezTo>
                <a:cubicBezTo>
                  <a:pt x="7523" y="29343"/>
                  <a:pt x="7493" y="29422"/>
                  <a:pt x="7463" y="29502"/>
                </a:cubicBezTo>
                <a:lnTo>
                  <a:pt x="7413" y="29462"/>
                </a:lnTo>
                <a:cubicBezTo>
                  <a:pt x="7413" y="29373"/>
                  <a:pt x="7413" y="29283"/>
                  <a:pt x="7403" y="29183"/>
                </a:cubicBezTo>
                <a:close/>
                <a:moveTo>
                  <a:pt x="11809" y="29193"/>
                </a:moveTo>
                <a:cubicBezTo>
                  <a:pt x="11909" y="29263"/>
                  <a:pt x="11999" y="29333"/>
                  <a:pt x="12089" y="29382"/>
                </a:cubicBezTo>
                <a:cubicBezTo>
                  <a:pt x="12029" y="29512"/>
                  <a:pt x="11969" y="29512"/>
                  <a:pt x="11929" y="29512"/>
                </a:cubicBezTo>
                <a:cubicBezTo>
                  <a:pt x="11859" y="29502"/>
                  <a:pt x="11799" y="29482"/>
                  <a:pt x="11739" y="29452"/>
                </a:cubicBezTo>
                <a:cubicBezTo>
                  <a:pt x="11769" y="29373"/>
                  <a:pt x="11789" y="29283"/>
                  <a:pt x="11799" y="29203"/>
                </a:cubicBezTo>
                <a:lnTo>
                  <a:pt x="11799" y="29193"/>
                </a:lnTo>
                <a:close/>
                <a:moveTo>
                  <a:pt x="6085" y="29173"/>
                </a:moveTo>
                <a:cubicBezTo>
                  <a:pt x="6185" y="29213"/>
                  <a:pt x="6284" y="29263"/>
                  <a:pt x="6384" y="29313"/>
                </a:cubicBezTo>
                <a:cubicBezTo>
                  <a:pt x="6344" y="29382"/>
                  <a:pt x="6304" y="29452"/>
                  <a:pt x="6284" y="29522"/>
                </a:cubicBezTo>
                <a:cubicBezTo>
                  <a:pt x="6175" y="29442"/>
                  <a:pt x="6055" y="29363"/>
                  <a:pt x="5945" y="29303"/>
                </a:cubicBezTo>
                <a:cubicBezTo>
                  <a:pt x="5985" y="29253"/>
                  <a:pt x="6035" y="29213"/>
                  <a:pt x="6085" y="29183"/>
                </a:cubicBezTo>
                <a:lnTo>
                  <a:pt x="6085" y="29173"/>
                </a:lnTo>
                <a:close/>
                <a:moveTo>
                  <a:pt x="9941" y="29402"/>
                </a:moveTo>
                <a:cubicBezTo>
                  <a:pt x="9931" y="29442"/>
                  <a:pt x="9931" y="29482"/>
                  <a:pt x="9921" y="29512"/>
                </a:cubicBezTo>
                <a:lnTo>
                  <a:pt x="9921" y="29522"/>
                </a:lnTo>
                <a:lnTo>
                  <a:pt x="9901" y="29502"/>
                </a:lnTo>
                <a:cubicBezTo>
                  <a:pt x="9911" y="29472"/>
                  <a:pt x="9921" y="29432"/>
                  <a:pt x="9941" y="29402"/>
                </a:cubicBezTo>
                <a:close/>
                <a:moveTo>
                  <a:pt x="11190" y="29213"/>
                </a:moveTo>
                <a:cubicBezTo>
                  <a:pt x="11220" y="29223"/>
                  <a:pt x="11240" y="29243"/>
                  <a:pt x="11270" y="29263"/>
                </a:cubicBezTo>
                <a:cubicBezTo>
                  <a:pt x="11260" y="29353"/>
                  <a:pt x="11240" y="29442"/>
                  <a:pt x="11210" y="29532"/>
                </a:cubicBezTo>
                <a:cubicBezTo>
                  <a:pt x="11160" y="29512"/>
                  <a:pt x="11120" y="29482"/>
                  <a:pt x="11080" y="29462"/>
                </a:cubicBezTo>
                <a:lnTo>
                  <a:pt x="11090" y="29462"/>
                </a:lnTo>
                <a:cubicBezTo>
                  <a:pt x="11110" y="29373"/>
                  <a:pt x="11150" y="29283"/>
                  <a:pt x="11190" y="29213"/>
                </a:cubicBezTo>
                <a:close/>
                <a:moveTo>
                  <a:pt x="5495" y="29203"/>
                </a:moveTo>
                <a:cubicBezTo>
                  <a:pt x="5595" y="29233"/>
                  <a:pt x="5695" y="29283"/>
                  <a:pt x="5785" y="29333"/>
                </a:cubicBezTo>
                <a:cubicBezTo>
                  <a:pt x="5745" y="29402"/>
                  <a:pt x="5715" y="29472"/>
                  <a:pt x="5695" y="29542"/>
                </a:cubicBezTo>
                <a:cubicBezTo>
                  <a:pt x="5575" y="29462"/>
                  <a:pt x="5475" y="29382"/>
                  <a:pt x="5365" y="29323"/>
                </a:cubicBezTo>
                <a:cubicBezTo>
                  <a:pt x="5405" y="29273"/>
                  <a:pt x="5445" y="29233"/>
                  <a:pt x="5495" y="29203"/>
                </a:cubicBezTo>
                <a:close/>
                <a:moveTo>
                  <a:pt x="4906" y="29223"/>
                </a:moveTo>
                <a:cubicBezTo>
                  <a:pt x="5006" y="29263"/>
                  <a:pt x="5106" y="29303"/>
                  <a:pt x="5196" y="29363"/>
                </a:cubicBezTo>
                <a:cubicBezTo>
                  <a:pt x="5156" y="29422"/>
                  <a:pt x="5126" y="29482"/>
                  <a:pt x="5096" y="29552"/>
                </a:cubicBezTo>
                <a:cubicBezTo>
                  <a:pt x="4996" y="29472"/>
                  <a:pt x="4886" y="29402"/>
                  <a:pt x="4776" y="29343"/>
                </a:cubicBezTo>
                <a:cubicBezTo>
                  <a:pt x="4816" y="29303"/>
                  <a:pt x="4856" y="29263"/>
                  <a:pt x="4906" y="29233"/>
                </a:cubicBezTo>
                <a:lnTo>
                  <a:pt x="4906" y="29223"/>
                </a:lnTo>
                <a:close/>
                <a:moveTo>
                  <a:pt x="4316" y="29253"/>
                </a:moveTo>
                <a:cubicBezTo>
                  <a:pt x="4416" y="29283"/>
                  <a:pt x="4506" y="29333"/>
                  <a:pt x="4596" y="29382"/>
                </a:cubicBezTo>
                <a:cubicBezTo>
                  <a:pt x="4566" y="29432"/>
                  <a:pt x="4536" y="29502"/>
                  <a:pt x="4506" y="29562"/>
                </a:cubicBezTo>
                <a:cubicBezTo>
                  <a:pt x="4396" y="29492"/>
                  <a:pt x="4296" y="29422"/>
                  <a:pt x="4187" y="29363"/>
                </a:cubicBezTo>
                <a:cubicBezTo>
                  <a:pt x="4226" y="29323"/>
                  <a:pt x="4266" y="29283"/>
                  <a:pt x="4316" y="29253"/>
                </a:cubicBezTo>
                <a:close/>
                <a:moveTo>
                  <a:pt x="8183" y="29432"/>
                </a:moveTo>
                <a:lnTo>
                  <a:pt x="8183" y="29442"/>
                </a:lnTo>
                <a:lnTo>
                  <a:pt x="8183" y="29532"/>
                </a:lnTo>
                <a:lnTo>
                  <a:pt x="8183" y="29582"/>
                </a:lnTo>
                <a:lnTo>
                  <a:pt x="8143" y="29552"/>
                </a:lnTo>
                <a:cubicBezTo>
                  <a:pt x="8153" y="29512"/>
                  <a:pt x="8163" y="29472"/>
                  <a:pt x="8183" y="29432"/>
                </a:cubicBezTo>
                <a:close/>
                <a:moveTo>
                  <a:pt x="11358" y="29328"/>
                </a:moveTo>
                <a:lnTo>
                  <a:pt x="11358" y="29328"/>
                </a:lnTo>
                <a:cubicBezTo>
                  <a:pt x="11435" y="29377"/>
                  <a:pt x="11512" y="29434"/>
                  <a:pt x="11579" y="29472"/>
                </a:cubicBezTo>
                <a:cubicBezTo>
                  <a:pt x="11569" y="29512"/>
                  <a:pt x="11559" y="29552"/>
                  <a:pt x="11549" y="29592"/>
                </a:cubicBezTo>
                <a:cubicBezTo>
                  <a:pt x="11529" y="29612"/>
                  <a:pt x="11490" y="29612"/>
                  <a:pt x="11460" y="29612"/>
                </a:cubicBezTo>
                <a:cubicBezTo>
                  <a:pt x="11400" y="29612"/>
                  <a:pt x="11340" y="29602"/>
                  <a:pt x="11290" y="29572"/>
                </a:cubicBezTo>
                <a:cubicBezTo>
                  <a:pt x="11319" y="29494"/>
                  <a:pt x="11339" y="29407"/>
                  <a:pt x="11358" y="29328"/>
                </a:cubicBezTo>
                <a:close/>
                <a:moveTo>
                  <a:pt x="9421" y="29273"/>
                </a:moveTo>
                <a:lnTo>
                  <a:pt x="9511" y="29333"/>
                </a:lnTo>
                <a:cubicBezTo>
                  <a:pt x="9501" y="29432"/>
                  <a:pt x="9491" y="29532"/>
                  <a:pt x="9471" y="29632"/>
                </a:cubicBezTo>
                <a:lnTo>
                  <a:pt x="9322" y="29522"/>
                </a:lnTo>
                <a:cubicBezTo>
                  <a:pt x="9342" y="29432"/>
                  <a:pt x="9382" y="29353"/>
                  <a:pt x="9421" y="29273"/>
                </a:cubicBezTo>
                <a:close/>
                <a:moveTo>
                  <a:pt x="10600" y="29233"/>
                </a:moveTo>
                <a:lnTo>
                  <a:pt x="10760" y="29353"/>
                </a:lnTo>
                <a:lnTo>
                  <a:pt x="10810" y="29382"/>
                </a:lnTo>
                <a:cubicBezTo>
                  <a:pt x="10800" y="29472"/>
                  <a:pt x="10780" y="29562"/>
                  <a:pt x="10750" y="29642"/>
                </a:cubicBezTo>
                <a:cubicBezTo>
                  <a:pt x="10660" y="29592"/>
                  <a:pt x="10570" y="29542"/>
                  <a:pt x="10490" y="29482"/>
                </a:cubicBezTo>
                <a:lnTo>
                  <a:pt x="10500" y="29482"/>
                </a:lnTo>
                <a:cubicBezTo>
                  <a:pt x="10520" y="29392"/>
                  <a:pt x="10560" y="29313"/>
                  <a:pt x="10600" y="29233"/>
                </a:cubicBezTo>
                <a:close/>
                <a:moveTo>
                  <a:pt x="7643" y="29343"/>
                </a:moveTo>
                <a:lnTo>
                  <a:pt x="7733" y="29402"/>
                </a:lnTo>
                <a:lnTo>
                  <a:pt x="7733" y="29612"/>
                </a:lnTo>
                <a:cubicBezTo>
                  <a:pt x="7733" y="29642"/>
                  <a:pt x="7733" y="29672"/>
                  <a:pt x="7723" y="29702"/>
                </a:cubicBezTo>
                <a:lnTo>
                  <a:pt x="7663" y="29662"/>
                </a:lnTo>
                <a:lnTo>
                  <a:pt x="7543" y="29572"/>
                </a:lnTo>
                <a:cubicBezTo>
                  <a:pt x="7563" y="29492"/>
                  <a:pt x="7603" y="29412"/>
                  <a:pt x="7643" y="29343"/>
                </a:cubicBezTo>
                <a:close/>
                <a:moveTo>
                  <a:pt x="10900" y="29442"/>
                </a:moveTo>
                <a:lnTo>
                  <a:pt x="10990" y="29502"/>
                </a:lnTo>
                <a:cubicBezTo>
                  <a:pt x="10970" y="29572"/>
                  <a:pt x="10960" y="29642"/>
                  <a:pt x="10950" y="29712"/>
                </a:cubicBezTo>
                <a:cubicBezTo>
                  <a:pt x="10910" y="29702"/>
                  <a:pt x="10870" y="29692"/>
                  <a:pt x="10840" y="29682"/>
                </a:cubicBezTo>
                <a:cubicBezTo>
                  <a:pt x="10870" y="29602"/>
                  <a:pt x="10890" y="29522"/>
                  <a:pt x="10900" y="29442"/>
                </a:cubicBezTo>
                <a:close/>
                <a:moveTo>
                  <a:pt x="11060" y="29552"/>
                </a:moveTo>
                <a:cubicBezTo>
                  <a:pt x="11100" y="29572"/>
                  <a:pt x="11130" y="29592"/>
                  <a:pt x="11170" y="29612"/>
                </a:cubicBezTo>
                <a:cubicBezTo>
                  <a:pt x="11140" y="29662"/>
                  <a:pt x="11090" y="29702"/>
                  <a:pt x="11030" y="29712"/>
                </a:cubicBezTo>
                <a:cubicBezTo>
                  <a:pt x="11030" y="29662"/>
                  <a:pt x="11040" y="29602"/>
                  <a:pt x="11060" y="29552"/>
                </a:cubicBezTo>
                <a:close/>
                <a:moveTo>
                  <a:pt x="7403" y="29612"/>
                </a:moveTo>
                <a:cubicBezTo>
                  <a:pt x="7413" y="29612"/>
                  <a:pt x="7413" y="29622"/>
                  <a:pt x="7423" y="29622"/>
                </a:cubicBezTo>
                <a:cubicBezTo>
                  <a:pt x="7413" y="29652"/>
                  <a:pt x="7413" y="29692"/>
                  <a:pt x="7413" y="29722"/>
                </a:cubicBezTo>
                <a:lnTo>
                  <a:pt x="7403" y="29732"/>
                </a:lnTo>
                <a:lnTo>
                  <a:pt x="7403" y="29692"/>
                </a:lnTo>
                <a:lnTo>
                  <a:pt x="7403" y="29612"/>
                </a:lnTo>
                <a:close/>
                <a:moveTo>
                  <a:pt x="8832" y="29283"/>
                </a:moveTo>
                <a:cubicBezTo>
                  <a:pt x="8912" y="29333"/>
                  <a:pt x="8982" y="29392"/>
                  <a:pt x="9062" y="29442"/>
                </a:cubicBezTo>
                <a:cubicBezTo>
                  <a:pt x="9052" y="29542"/>
                  <a:pt x="9042" y="29642"/>
                  <a:pt x="9022" y="29742"/>
                </a:cubicBezTo>
                <a:cubicBezTo>
                  <a:pt x="8932" y="29672"/>
                  <a:pt x="8832" y="29602"/>
                  <a:pt x="8732" y="29532"/>
                </a:cubicBezTo>
                <a:cubicBezTo>
                  <a:pt x="8752" y="29442"/>
                  <a:pt x="8792" y="29363"/>
                  <a:pt x="8832" y="29283"/>
                </a:cubicBezTo>
                <a:close/>
                <a:moveTo>
                  <a:pt x="10061" y="29283"/>
                </a:moveTo>
                <a:cubicBezTo>
                  <a:pt x="10121" y="29323"/>
                  <a:pt x="10181" y="29373"/>
                  <a:pt x="10241" y="29402"/>
                </a:cubicBezTo>
                <a:lnTo>
                  <a:pt x="10371" y="29502"/>
                </a:lnTo>
                <a:cubicBezTo>
                  <a:pt x="10351" y="29582"/>
                  <a:pt x="10321" y="29662"/>
                  <a:pt x="10291" y="29742"/>
                </a:cubicBezTo>
                <a:lnTo>
                  <a:pt x="10301" y="29752"/>
                </a:lnTo>
                <a:cubicBezTo>
                  <a:pt x="10201" y="29702"/>
                  <a:pt x="10111" y="29642"/>
                  <a:pt x="10031" y="29582"/>
                </a:cubicBezTo>
                <a:cubicBezTo>
                  <a:pt x="10041" y="29482"/>
                  <a:pt x="10051" y="29382"/>
                  <a:pt x="10061" y="29283"/>
                </a:cubicBezTo>
                <a:close/>
                <a:moveTo>
                  <a:pt x="10470" y="29572"/>
                </a:moveTo>
                <a:lnTo>
                  <a:pt x="10470" y="29582"/>
                </a:lnTo>
                <a:cubicBezTo>
                  <a:pt x="10540" y="29632"/>
                  <a:pt x="10620" y="29682"/>
                  <a:pt x="10700" y="29722"/>
                </a:cubicBezTo>
                <a:cubicBezTo>
                  <a:pt x="10673" y="29776"/>
                  <a:pt x="10614" y="29814"/>
                  <a:pt x="10552" y="29814"/>
                </a:cubicBezTo>
                <a:cubicBezTo>
                  <a:pt x="10545" y="29814"/>
                  <a:pt x="10538" y="29813"/>
                  <a:pt x="10530" y="29812"/>
                </a:cubicBezTo>
                <a:cubicBezTo>
                  <a:pt x="10500" y="29812"/>
                  <a:pt x="10460" y="29812"/>
                  <a:pt x="10431" y="29802"/>
                </a:cubicBezTo>
                <a:cubicBezTo>
                  <a:pt x="10441" y="29722"/>
                  <a:pt x="10450" y="29652"/>
                  <a:pt x="10470" y="29572"/>
                </a:cubicBezTo>
                <a:close/>
                <a:moveTo>
                  <a:pt x="7064" y="29363"/>
                </a:moveTo>
                <a:cubicBezTo>
                  <a:pt x="7144" y="29412"/>
                  <a:pt x="7224" y="29472"/>
                  <a:pt x="7304" y="29522"/>
                </a:cubicBezTo>
                <a:cubicBezTo>
                  <a:pt x="7294" y="29572"/>
                  <a:pt x="7294" y="29622"/>
                  <a:pt x="7294" y="29682"/>
                </a:cubicBezTo>
                <a:cubicBezTo>
                  <a:pt x="7294" y="29732"/>
                  <a:pt x="7284" y="29782"/>
                  <a:pt x="7274" y="29822"/>
                </a:cubicBezTo>
                <a:lnTo>
                  <a:pt x="7154" y="29732"/>
                </a:lnTo>
                <a:lnTo>
                  <a:pt x="6984" y="29602"/>
                </a:lnTo>
                <a:lnTo>
                  <a:pt x="6984" y="29542"/>
                </a:lnTo>
                <a:cubicBezTo>
                  <a:pt x="7004" y="29482"/>
                  <a:pt x="7034" y="29422"/>
                  <a:pt x="7064" y="29363"/>
                </a:cubicBezTo>
                <a:close/>
                <a:moveTo>
                  <a:pt x="9611" y="29409"/>
                </a:moveTo>
                <a:lnTo>
                  <a:pt x="9711" y="29482"/>
                </a:lnTo>
                <a:lnTo>
                  <a:pt x="9801" y="29552"/>
                </a:lnTo>
                <a:cubicBezTo>
                  <a:pt x="9781" y="29642"/>
                  <a:pt x="9771" y="29732"/>
                  <a:pt x="9761" y="29822"/>
                </a:cubicBezTo>
                <a:cubicBezTo>
                  <a:pt x="9701" y="29782"/>
                  <a:pt x="9631" y="29752"/>
                  <a:pt x="9571" y="29702"/>
                </a:cubicBezTo>
                <a:cubicBezTo>
                  <a:pt x="9591" y="29605"/>
                  <a:pt x="9601" y="29507"/>
                  <a:pt x="9611" y="29409"/>
                </a:cubicBezTo>
                <a:close/>
                <a:moveTo>
                  <a:pt x="9162" y="29522"/>
                </a:moveTo>
                <a:lnTo>
                  <a:pt x="9182" y="29542"/>
                </a:lnTo>
                <a:lnTo>
                  <a:pt x="9212" y="29562"/>
                </a:lnTo>
                <a:cubicBezTo>
                  <a:pt x="9192" y="29652"/>
                  <a:pt x="9172" y="29742"/>
                  <a:pt x="9172" y="29832"/>
                </a:cubicBezTo>
                <a:lnTo>
                  <a:pt x="9122" y="29812"/>
                </a:lnTo>
                <a:cubicBezTo>
                  <a:pt x="9142" y="29712"/>
                  <a:pt x="9162" y="29622"/>
                  <a:pt x="9162" y="29522"/>
                </a:cubicBezTo>
                <a:close/>
                <a:moveTo>
                  <a:pt x="9881" y="29602"/>
                </a:moveTo>
                <a:cubicBezTo>
                  <a:pt x="9881" y="29612"/>
                  <a:pt x="9891" y="29612"/>
                  <a:pt x="9901" y="29622"/>
                </a:cubicBezTo>
                <a:cubicBezTo>
                  <a:pt x="9891" y="29692"/>
                  <a:pt x="9871" y="29762"/>
                  <a:pt x="9841" y="29832"/>
                </a:cubicBezTo>
                <a:cubicBezTo>
                  <a:pt x="9851" y="29752"/>
                  <a:pt x="9861" y="29682"/>
                  <a:pt x="9881" y="29602"/>
                </a:cubicBezTo>
                <a:close/>
                <a:moveTo>
                  <a:pt x="8293" y="29353"/>
                </a:moveTo>
                <a:lnTo>
                  <a:pt x="8293" y="29353"/>
                </a:lnTo>
                <a:cubicBezTo>
                  <a:pt x="8402" y="29422"/>
                  <a:pt x="8502" y="29502"/>
                  <a:pt x="8612" y="29582"/>
                </a:cubicBezTo>
                <a:cubicBezTo>
                  <a:pt x="8612" y="29592"/>
                  <a:pt x="8612" y="29612"/>
                  <a:pt x="8612" y="29632"/>
                </a:cubicBezTo>
                <a:lnTo>
                  <a:pt x="8602" y="29642"/>
                </a:lnTo>
                <a:cubicBezTo>
                  <a:pt x="8592" y="29702"/>
                  <a:pt x="8582" y="29772"/>
                  <a:pt x="8572" y="29842"/>
                </a:cubicBezTo>
                <a:lnTo>
                  <a:pt x="8572" y="29862"/>
                </a:lnTo>
                <a:cubicBezTo>
                  <a:pt x="8482" y="29802"/>
                  <a:pt x="8382" y="29732"/>
                  <a:pt x="8293" y="29662"/>
                </a:cubicBezTo>
                <a:cubicBezTo>
                  <a:pt x="8293" y="29622"/>
                  <a:pt x="8293" y="29582"/>
                  <a:pt x="8293" y="29532"/>
                </a:cubicBezTo>
                <a:cubicBezTo>
                  <a:pt x="8303" y="29492"/>
                  <a:pt x="8293" y="29412"/>
                  <a:pt x="8293" y="29353"/>
                </a:cubicBezTo>
                <a:close/>
                <a:moveTo>
                  <a:pt x="7863" y="29472"/>
                </a:moveTo>
                <a:cubicBezTo>
                  <a:pt x="7913" y="29512"/>
                  <a:pt x="7973" y="29552"/>
                  <a:pt x="8033" y="29602"/>
                </a:cubicBezTo>
                <a:cubicBezTo>
                  <a:pt x="8003" y="29692"/>
                  <a:pt x="7993" y="29792"/>
                  <a:pt x="7983" y="29882"/>
                </a:cubicBezTo>
                <a:lnTo>
                  <a:pt x="7833" y="29782"/>
                </a:lnTo>
                <a:cubicBezTo>
                  <a:pt x="7843" y="29722"/>
                  <a:pt x="7853" y="29672"/>
                  <a:pt x="7863" y="29612"/>
                </a:cubicBezTo>
                <a:lnTo>
                  <a:pt x="7863" y="29472"/>
                </a:lnTo>
                <a:close/>
                <a:moveTo>
                  <a:pt x="6474" y="29373"/>
                </a:moveTo>
                <a:cubicBezTo>
                  <a:pt x="6594" y="29452"/>
                  <a:pt x="6713" y="29541"/>
                  <a:pt x="6832" y="29631"/>
                </a:cubicBezTo>
                <a:lnTo>
                  <a:pt x="6832" y="29631"/>
                </a:lnTo>
                <a:cubicBezTo>
                  <a:pt x="6813" y="29727"/>
                  <a:pt x="6794" y="29815"/>
                  <a:pt x="6784" y="29902"/>
                </a:cubicBezTo>
                <a:lnTo>
                  <a:pt x="6624" y="29782"/>
                </a:lnTo>
                <a:cubicBezTo>
                  <a:pt x="6534" y="29722"/>
                  <a:pt x="6454" y="29652"/>
                  <a:pt x="6374" y="29592"/>
                </a:cubicBezTo>
                <a:cubicBezTo>
                  <a:pt x="6394" y="29512"/>
                  <a:pt x="6424" y="29442"/>
                  <a:pt x="6474" y="29373"/>
                </a:cubicBezTo>
                <a:close/>
                <a:moveTo>
                  <a:pt x="5885" y="29392"/>
                </a:moveTo>
                <a:cubicBezTo>
                  <a:pt x="6004" y="29472"/>
                  <a:pt x="6123" y="29561"/>
                  <a:pt x="6243" y="29651"/>
                </a:cubicBezTo>
                <a:lnTo>
                  <a:pt x="6243" y="29651"/>
                </a:lnTo>
                <a:cubicBezTo>
                  <a:pt x="6223" y="29738"/>
                  <a:pt x="6204" y="29825"/>
                  <a:pt x="6195" y="29922"/>
                </a:cubicBezTo>
                <a:lnTo>
                  <a:pt x="6095" y="29842"/>
                </a:lnTo>
                <a:cubicBezTo>
                  <a:pt x="5995" y="29762"/>
                  <a:pt x="5885" y="29682"/>
                  <a:pt x="5785" y="29612"/>
                </a:cubicBezTo>
                <a:cubicBezTo>
                  <a:pt x="5805" y="29532"/>
                  <a:pt x="5845" y="29462"/>
                  <a:pt x="5885" y="29392"/>
                </a:cubicBezTo>
                <a:close/>
                <a:moveTo>
                  <a:pt x="10001" y="29682"/>
                </a:moveTo>
                <a:lnTo>
                  <a:pt x="10001" y="29692"/>
                </a:lnTo>
                <a:cubicBezTo>
                  <a:pt x="10071" y="29742"/>
                  <a:pt x="10151" y="29792"/>
                  <a:pt x="10241" y="29832"/>
                </a:cubicBezTo>
                <a:cubicBezTo>
                  <a:pt x="10201" y="29892"/>
                  <a:pt x="10131" y="29922"/>
                  <a:pt x="10061" y="29922"/>
                </a:cubicBezTo>
                <a:cubicBezTo>
                  <a:pt x="10011" y="29922"/>
                  <a:pt x="9971" y="29912"/>
                  <a:pt x="9931" y="29892"/>
                </a:cubicBezTo>
                <a:cubicBezTo>
                  <a:pt x="9961" y="29822"/>
                  <a:pt x="9981" y="29752"/>
                  <a:pt x="10001" y="29682"/>
                </a:cubicBezTo>
                <a:close/>
                <a:moveTo>
                  <a:pt x="5295" y="29422"/>
                </a:moveTo>
                <a:cubicBezTo>
                  <a:pt x="5405" y="29492"/>
                  <a:pt x="5535" y="29572"/>
                  <a:pt x="5655" y="29662"/>
                </a:cubicBezTo>
                <a:cubicBezTo>
                  <a:pt x="5625" y="29752"/>
                  <a:pt x="5615" y="29842"/>
                  <a:pt x="5605" y="29932"/>
                </a:cubicBezTo>
                <a:lnTo>
                  <a:pt x="5565" y="29902"/>
                </a:lnTo>
                <a:cubicBezTo>
                  <a:pt x="5445" y="29812"/>
                  <a:pt x="5315" y="29712"/>
                  <a:pt x="5196" y="29622"/>
                </a:cubicBezTo>
                <a:cubicBezTo>
                  <a:pt x="5226" y="29552"/>
                  <a:pt x="5255" y="29482"/>
                  <a:pt x="5295" y="29422"/>
                </a:cubicBezTo>
                <a:close/>
                <a:moveTo>
                  <a:pt x="4696" y="29442"/>
                </a:moveTo>
                <a:cubicBezTo>
                  <a:pt x="4816" y="29512"/>
                  <a:pt x="4936" y="29592"/>
                  <a:pt x="5056" y="29682"/>
                </a:cubicBezTo>
                <a:cubicBezTo>
                  <a:pt x="5036" y="29762"/>
                  <a:pt x="5016" y="29852"/>
                  <a:pt x="5006" y="29942"/>
                </a:cubicBezTo>
                <a:cubicBezTo>
                  <a:pt x="4876" y="29842"/>
                  <a:pt x="4736" y="29732"/>
                  <a:pt x="4606" y="29642"/>
                </a:cubicBezTo>
                <a:cubicBezTo>
                  <a:pt x="4626" y="29572"/>
                  <a:pt x="4666" y="29502"/>
                  <a:pt x="4696" y="29442"/>
                </a:cubicBezTo>
                <a:close/>
                <a:moveTo>
                  <a:pt x="9292" y="29622"/>
                </a:moveTo>
                <a:lnTo>
                  <a:pt x="9451" y="29742"/>
                </a:lnTo>
                <a:cubicBezTo>
                  <a:pt x="9441" y="29822"/>
                  <a:pt x="9411" y="29892"/>
                  <a:pt x="9372" y="29962"/>
                </a:cubicBezTo>
                <a:cubicBezTo>
                  <a:pt x="9342" y="29942"/>
                  <a:pt x="9292" y="29922"/>
                  <a:pt x="9252" y="29892"/>
                </a:cubicBezTo>
                <a:cubicBezTo>
                  <a:pt x="9262" y="29802"/>
                  <a:pt x="9272" y="29712"/>
                  <a:pt x="9292" y="29622"/>
                </a:cubicBezTo>
                <a:close/>
                <a:moveTo>
                  <a:pt x="8113" y="29672"/>
                </a:moveTo>
                <a:lnTo>
                  <a:pt x="8133" y="29682"/>
                </a:lnTo>
                <a:lnTo>
                  <a:pt x="8163" y="29702"/>
                </a:lnTo>
                <a:cubicBezTo>
                  <a:pt x="8153" y="29802"/>
                  <a:pt x="8133" y="29892"/>
                  <a:pt x="8113" y="29982"/>
                </a:cubicBezTo>
                <a:lnTo>
                  <a:pt x="8073" y="29952"/>
                </a:lnTo>
                <a:cubicBezTo>
                  <a:pt x="8073" y="29862"/>
                  <a:pt x="8093" y="29762"/>
                  <a:pt x="8113" y="29672"/>
                </a:cubicBezTo>
                <a:close/>
                <a:moveTo>
                  <a:pt x="9551" y="29812"/>
                </a:moveTo>
                <a:cubicBezTo>
                  <a:pt x="9581" y="29832"/>
                  <a:pt x="9621" y="29852"/>
                  <a:pt x="9651" y="29872"/>
                </a:cubicBezTo>
                <a:cubicBezTo>
                  <a:pt x="9691" y="29892"/>
                  <a:pt x="9721" y="29912"/>
                  <a:pt x="9751" y="29922"/>
                </a:cubicBezTo>
                <a:cubicBezTo>
                  <a:pt x="9751" y="29942"/>
                  <a:pt x="9751" y="29952"/>
                  <a:pt x="9751" y="29962"/>
                </a:cubicBezTo>
                <a:cubicBezTo>
                  <a:pt x="9711" y="30002"/>
                  <a:pt x="9651" y="30022"/>
                  <a:pt x="9601" y="30022"/>
                </a:cubicBezTo>
                <a:cubicBezTo>
                  <a:pt x="9551" y="30022"/>
                  <a:pt x="9511" y="30012"/>
                  <a:pt x="9471" y="30002"/>
                </a:cubicBezTo>
                <a:cubicBezTo>
                  <a:pt x="9501" y="29932"/>
                  <a:pt x="9531" y="29872"/>
                  <a:pt x="9551" y="29812"/>
                </a:cubicBezTo>
                <a:close/>
                <a:moveTo>
                  <a:pt x="8722" y="29652"/>
                </a:moveTo>
                <a:cubicBezTo>
                  <a:pt x="8822" y="29732"/>
                  <a:pt x="8912" y="29792"/>
                  <a:pt x="9002" y="29862"/>
                </a:cubicBezTo>
                <a:cubicBezTo>
                  <a:pt x="8992" y="29932"/>
                  <a:pt x="8962" y="30002"/>
                  <a:pt x="8922" y="30062"/>
                </a:cubicBezTo>
                <a:cubicBezTo>
                  <a:pt x="8832" y="30032"/>
                  <a:pt x="8752" y="29982"/>
                  <a:pt x="8672" y="29942"/>
                </a:cubicBezTo>
                <a:cubicBezTo>
                  <a:pt x="8692" y="29842"/>
                  <a:pt x="8712" y="29752"/>
                  <a:pt x="8712" y="29652"/>
                </a:cubicBezTo>
                <a:close/>
                <a:moveTo>
                  <a:pt x="9252" y="30012"/>
                </a:moveTo>
                <a:cubicBezTo>
                  <a:pt x="9272" y="30022"/>
                  <a:pt x="9292" y="30032"/>
                  <a:pt x="9312" y="30042"/>
                </a:cubicBezTo>
                <a:cubicBezTo>
                  <a:pt x="9292" y="30062"/>
                  <a:pt x="9272" y="30082"/>
                  <a:pt x="9252" y="30092"/>
                </a:cubicBezTo>
                <a:lnTo>
                  <a:pt x="9252" y="30012"/>
                </a:lnTo>
                <a:close/>
                <a:moveTo>
                  <a:pt x="7513" y="29682"/>
                </a:moveTo>
                <a:lnTo>
                  <a:pt x="7593" y="29752"/>
                </a:lnTo>
                <a:lnTo>
                  <a:pt x="7703" y="29832"/>
                </a:lnTo>
                <a:cubicBezTo>
                  <a:pt x="7693" y="29922"/>
                  <a:pt x="7683" y="30012"/>
                  <a:pt x="7653" y="30102"/>
                </a:cubicBezTo>
                <a:cubicBezTo>
                  <a:pt x="7593" y="30062"/>
                  <a:pt x="7533" y="30022"/>
                  <a:pt x="7473" y="29972"/>
                </a:cubicBezTo>
                <a:cubicBezTo>
                  <a:pt x="7483" y="29872"/>
                  <a:pt x="7493" y="29782"/>
                  <a:pt x="7513" y="29682"/>
                </a:cubicBezTo>
                <a:close/>
                <a:moveTo>
                  <a:pt x="9102" y="29922"/>
                </a:moveTo>
                <a:lnTo>
                  <a:pt x="9162" y="29962"/>
                </a:lnTo>
                <a:cubicBezTo>
                  <a:pt x="9152" y="30012"/>
                  <a:pt x="9152" y="30062"/>
                  <a:pt x="9152" y="30112"/>
                </a:cubicBezTo>
                <a:lnTo>
                  <a:pt x="9132" y="30112"/>
                </a:lnTo>
                <a:cubicBezTo>
                  <a:pt x="9102" y="30112"/>
                  <a:pt x="9062" y="30112"/>
                  <a:pt x="9022" y="30102"/>
                </a:cubicBezTo>
                <a:cubicBezTo>
                  <a:pt x="9052" y="30042"/>
                  <a:pt x="9082" y="29982"/>
                  <a:pt x="9102" y="29922"/>
                </a:cubicBezTo>
                <a:close/>
                <a:moveTo>
                  <a:pt x="8063" y="30082"/>
                </a:moveTo>
                <a:cubicBezTo>
                  <a:pt x="8073" y="30082"/>
                  <a:pt x="8073" y="30092"/>
                  <a:pt x="8083" y="30092"/>
                </a:cubicBezTo>
                <a:lnTo>
                  <a:pt x="8063" y="30142"/>
                </a:lnTo>
                <a:lnTo>
                  <a:pt x="8063" y="30082"/>
                </a:lnTo>
                <a:close/>
                <a:moveTo>
                  <a:pt x="8273" y="29782"/>
                </a:moveTo>
                <a:cubicBezTo>
                  <a:pt x="8363" y="29852"/>
                  <a:pt x="8452" y="29912"/>
                  <a:pt x="8542" y="29972"/>
                </a:cubicBezTo>
                <a:cubicBezTo>
                  <a:pt x="8522" y="30042"/>
                  <a:pt x="8492" y="30112"/>
                  <a:pt x="8452" y="30172"/>
                </a:cubicBezTo>
                <a:cubicBezTo>
                  <a:pt x="8372" y="30132"/>
                  <a:pt x="8293" y="30092"/>
                  <a:pt x="8223" y="30042"/>
                </a:cubicBezTo>
                <a:cubicBezTo>
                  <a:pt x="8243" y="29952"/>
                  <a:pt x="8253" y="29872"/>
                  <a:pt x="8273" y="29782"/>
                </a:cubicBezTo>
                <a:close/>
                <a:moveTo>
                  <a:pt x="6964" y="29742"/>
                </a:moveTo>
                <a:lnTo>
                  <a:pt x="7074" y="29822"/>
                </a:lnTo>
                <a:cubicBezTo>
                  <a:pt x="7134" y="29862"/>
                  <a:pt x="7194" y="29912"/>
                  <a:pt x="7254" y="29952"/>
                </a:cubicBezTo>
                <a:cubicBezTo>
                  <a:pt x="7244" y="30042"/>
                  <a:pt x="7224" y="30122"/>
                  <a:pt x="7204" y="30202"/>
                </a:cubicBezTo>
                <a:lnTo>
                  <a:pt x="7204" y="30212"/>
                </a:lnTo>
                <a:cubicBezTo>
                  <a:pt x="7114" y="30162"/>
                  <a:pt x="7024" y="30102"/>
                  <a:pt x="6944" y="30032"/>
                </a:cubicBezTo>
                <a:cubicBezTo>
                  <a:pt x="6954" y="29952"/>
                  <a:pt x="6964" y="29862"/>
                  <a:pt x="6964" y="29772"/>
                </a:cubicBezTo>
                <a:cubicBezTo>
                  <a:pt x="6964" y="29762"/>
                  <a:pt x="6964" y="29752"/>
                  <a:pt x="6964" y="29742"/>
                </a:cubicBezTo>
                <a:close/>
                <a:moveTo>
                  <a:pt x="8652" y="30042"/>
                </a:moveTo>
                <a:lnTo>
                  <a:pt x="8662" y="30052"/>
                </a:lnTo>
                <a:cubicBezTo>
                  <a:pt x="8722" y="30082"/>
                  <a:pt x="8782" y="30122"/>
                  <a:pt x="8852" y="30152"/>
                </a:cubicBezTo>
                <a:cubicBezTo>
                  <a:pt x="8802" y="30192"/>
                  <a:pt x="8732" y="30222"/>
                  <a:pt x="8672" y="30222"/>
                </a:cubicBezTo>
                <a:lnTo>
                  <a:pt x="8662" y="30222"/>
                </a:lnTo>
                <a:cubicBezTo>
                  <a:pt x="8652" y="30152"/>
                  <a:pt x="8652" y="30102"/>
                  <a:pt x="8652" y="30042"/>
                </a:cubicBezTo>
                <a:close/>
                <a:moveTo>
                  <a:pt x="7823" y="29902"/>
                </a:moveTo>
                <a:lnTo>
                  <a:pt x="7973" y="30012"/>
                </a:lnTo>
                <a:lnTo>
                  <a:pt x="7973" y="30262"/>
                </a:lnTo>
                <a:cubicBezTo>
                  <a:pt x="7903" y="30232"/>
                  <a:pt x="7833" y="30202"/>
                  <a:pt x="7773" y="30162"/>
                </a:cubicBezTo>
                <a:cubicBezTo>
                  <a:pt x="7793" y="30072"/>
                  <a:pt x="7813" y="29992"/>
                  <a:pt x="7823" y="29902"/>
                </a:cubicBezTo>
                <a:close/>
                <a:moveTo>
                  <a:pt x="6334" y="29712"/>
                </a:moveTo>
                <a:lnTo>
                  <a:pt x="6554" y="29872"/>
                </a:lnTo>
                <a:lnTo>
                  <a:pt x="6774" y="30042"/>
                </a:lnTo>
                <a:lnTo>
                  <a:pt x="6774" y="30222"/>
                </a:lnTo>
                <a:cubicBezTo>
                  <a:pt x="6774" y="30252"/>
                  <a:pt x="6764" y="30282"/>
                  <a:pt x="6754" y="30312"/>
                </a:cubicBezTo>
                <a:cubicBezTo>
                  <a:pt x="6604" y="30222"/>
                  <a:pt x="6454" y="30112"/>
                  <a:pt x="6294" y="29992"/>
                </a:cubicBezTo>
                <a:cubicBezTo>
                  <a:pt x="6304" y="29902"/>
                  <a:pt x="6314" y="29802"/>
                  <a:pt x="6334" y="29712"/>
                </a:cubicBezTo>
                <a:close/>
                <a:moveTo>
                  <a:pt x="7363" y="30032"/>
                </a:moveTo>
                <a:lnTo>
                  <a:pt x="7373" y="30042"/>
                </a:lnTo>
                <a:lnTo>
                  <a:pt x="7373" y="30312"/>
                </a:lnTo>
                <a:lnTo>
                  <a:pt x="7304" y="30272"/>
                </a:lnTo>
                <a:cubicBezTo>
                  <a:pt x="7333" y="30202"/>
                  <a:pt x="7353" y="30122"/>
                  <a:pt x="7363" y="30032"/>
                </a:cubicBezTo>
                <a:close/>
                <a:moveTo>
                  <a:pt x="8183" y="30152"/>
                </a:moveTo>
                <a:cubicBezTo>
                  <a:pt x="8243" y="30192"/>
                  <a:pt x="8313" y="30222"/>
                  <a:pt x="8382" y="30252"/>
                </a:cubicBezTo>
                <a:cubicBezTo>
                  <a:pt x="8341" y="30293"/>
                  <a:pt x="8285" y="30314"/>
                  <a:pt x="8233" y="30314"/>
                </a:cubicBezTo>
                <a:cubicBezTo>
                  <a:pt x="8223" y="30314"/>
                  <a:pt x="8213" y="30313"/>
                  <a:pt x="8203" y="30312"/>
                </a:cubicBezTo>
                <a:cubicBezTo>
                  <a:pt x="8173" y="30312"/>
                  <a:pt x="8143" y="30312"/>
                  <a:pt x="8113" y="30302"/>
                </a:cubicBezTo>
                <a:cubicBezTo>
                  <a:pt x="8143" y="30262"/>
                  <a:pt x="8163" y="30212"/>
                  <a:pt x="8183" y="30152"/>
                </a:cubicBezTo>
                <a:close/>
                <a:moveTo>
                  <a:pt x="5745" y="29732"/>
                </a:moveTo>
                <a:lnTo>
                  <a:pt x="6025" y="29932"/>
                </a:lnTo>
                <a:lnTo>
                  <a:pt x="6185" y="30062"/>
                </a:lnTo>
                <a:cubicBezTo>
                  <a:pt x="6185" y="30162"/>
                  <a:pt x="6185" y="30252"/>
                  <a:pt x="6185" y="30352"/>
                </a:cubicBezTo>
                <a:cubicBezTo>
                  <a:pt x="6035" y="30252"/>
                  <a:pt x="5875" y="30132"/>
                  <a:pt x="5705" y="30012"/>
                </a:cubicBezTo>
                <a:cubicBezTo>
                  <a:pt x="5715" y="29912"/>
                  <a:pt x="5725" y="29822"/>
                  <a:pt x="5745" y="29732"/>
                </a:cubicBezTo>
                <a:close/>
                <a:moveTo>
                  <a:pt x="5156" y="29742"/>
                </a:moveTo>
                <a:cubicBezTo>
                  <a:pt x="5265" y="29832"/>
                  <a:pt x="5385" y="29912"/>
                  <a:pt x="5495" y="30002"/>
                </a:cubicBezTo>
                <a:lnTo>
                  <a:pt x="5585" y="30072"/>
                </a:lnTo>
                <a:cubicBezTo>
                  <a:pt x="5585" y="30172"/>
                  <a:pt x="5585" y="30272"/>
                  <a:pt x="5585" y="30372"/>
                </a:cubicBezTo>
                <a:cubicBezTo>
                  <a:pt x="5435" y="30262"/>
                  <a:pt x="5275" y="30142"/>
                  <a:pt x="5116" y="30022"/>
                </a:cubicBezTo>
                <a:cubicBezTo>
                  <a:pt x="5116" y="29932"/>
                  <a:pt x="5136" y="29842"/>
                  <a:pt x="5156" y="29752"/>
                </a:cubicBezTo>
                <a:lnTo>
                  <a:pt x="5156" y="29742"/>
                </a:lnTo>
                <a:close/>
                <a:moveTo>
                  <a:pt x="7483" y="30102"/>
                </a:moveTo>
                <a:cubicBezTo>
                  <a:pt x="7533" y="30132"/>
                  <a:pt x="7583" y="30172"/>
                  <a:pt x="7633" y="30202"/>
                </a:cubicBezTo>
                <a:cubicBezTo>
                  <a:pt x="7613" y="30262"/>
                  <a:pt x="7583" y="30322"/>
                  <a:pt x="7543" y="30372"/>
                </a:cubicBezTo>
                <a:cubicBezTo>
                  <a:pt x="7523" y="30362"/>
                  <a:pt x="7503" y="30362"/>
                  <a:pt x="7483" y="30352"/>
                </a:cubicBezTo>
                <a:cubicBezTo>
                  <a:pt x="7473" y="30262"/>
                  <a:pt x="7473" y="30182"/>
                  <a:pt x="7473" y="30102"/>
                </a:cubicBezTo>
                <a:close/>
                <a:moveTo>
                  <a:pt x="7733" y="30272"/>
                </a:moveTo>
                <a:cubicBezTo>
                  <a:pt x="7793" y="30302"/>
                  <a:pt x="7853" y="30332"/>
                  <a:pt x="7913" y="30362"/>
                </a:cubicBezTo>
                <a:cubicBezTo>
                  <a:pt x="7863" y="30402"/>
                  <a:pt x="7803" y="30422"/>
                  <a:pt x="7733" y="30422"/>
                </a:cubicBezTo>
                <a:cubicBezTo>
                  <a:pt x="7713" y="30422"/>
                  <a:pt x="7683" y="30422"/>
                  <a:pt x="7663" y="30412"/>
                </a:cubicBezTo>
                <a:cubicBezTo>
                  <a:pt x="7683" y="30372"/>
                  <a:pt x="7713" y="30322"/>
                  <a:pt x="7733" y="30272"/>
                </a:cubicBezTo>
                <a:close/>
                <a:moveTo>
                  <a:pt x="6934" y="30152"/>
                </a:moveTo>
                <a:cubicBezTo>
                  <a:pt x="7014" y="30212"/>
                  <a:pt x="7094" y="30272"/>
                  <a:pt x="7184" y="30312"/>
                </a:cubicBezTo>
                <a:cubicBezTo>
                  <a:pt x="7154" y="30372"/>
                  <a:pt x="7124" y="30422"/>
                  <a:pt x="7094" y="30471"/>
                </a:cubicBezTo>
                <a:cubicBezTo>
                  <a:pt x="7024" y="30451"/>
                  <a:pt x="6964" y="30422"/>
                  <a:pt x="6904" y="30392"/>
                </a:cubicBezTo>
                <a:lnTo>
                  <a:pt x="6904" y="30312"/>
                </a:lnTo>
                <a:cubicBezTo>
                  <a:pt x="6904" y="30262"/>
                  <a:pt x="6914" y="30212"/>
                  <a:pt x="6924" y="30152"/>
                </a:cubicBezTo>
                <a:close/>
                <a:moveTo>
                  <a:pt x="7274" y="30392"/>
                </a:moveTo>
                <a:cubicBezTo>
                  <a:pt x="7314" y="30412"/>
                  <a:pt x="7343" y="30431"/>
                  <a:pt x="7383" y="30451"/>
                </a:cubicBezTo>
                <a:cubicBezTo>
                  <a:pt x="7383" y="30451"/>
                  <a:pt x="7383" y="30471"/>
                  <a:pt x="7393" y="30491"/>
                </a:cubicBezTo>
                <a:lnTo>
                  <a:pt x="7393" y="30501"/>
                </a:lnTo>
                <a:cubicBezTo>
                  <a:pt x="7353" y="30511"/>
                  <a:pt x="7314" y="30521"/>
                  <a:pt x="7274" y="30521"/>
                </a:cubicBezTo>
                <a:lnTo>
                  <a:pt x="7204" y="30521"/>
                </a:lnTo>
                <a:cubicBezTo>
                  <a:pt x="7234" y="30481"/>
                  <a:pt x="7254" y="30441"/>
                  <a:pt x="7274" y="30392"/>
                </a:cubicBezTo>
                <a:close/>
                <a:moveTo>
                  <a:pt x="6284" y="30152"/>
                </a:moveTo>
                <a:lnTo>
                  <a:pt x="6284" y="30152"/>
                </a:lnTo>
                <a:cubicBezTo>
                  <a:pt x="6424" y="30252"/>
                  <a:pt x="6564" y="30342"/>
                  <a:pt x="6714" y="30431"/>
                </a:cubicBezTo>
                <a:cubicBezTo>
                  <a:pt x="6684" y="30491"/>
                  <a:pt x="6654" y="30541"/>
                  <a:pt x="6624" y="30591"/>
                </a:cubicBezTo>
                <a:cubicBezTo>
                  <a:pt x="6504" y="30551"/>
                  <a:pt x="6394" y="30491"/>
                  <a:pt x="6294" y="30431"/>
                </a:cubicBezTo>
                <a:cubicBezTo>
                  <a:pt x="6294" y="30342"/>
                  <a:pt x="6284" y="30242"/>
                  <a:pt x="6284" y="30152"/>
                </a:cubicBezTo>
                <a:close/>
                <a:moveTo>
                  <a:pt x="6904" y="30541"/>
                </a:moveTo>
                <a:cubicBezTo>
                  <a:pt x="6924" y="30551"/>
                  <a:pt x="6954" y="30561"/>
                  <a:pt x="6984" y="30571"/>
                </a:cubicBezTo>
                <a:cubicBezTo>
                  <a:pt x="6954" y="30591"/>
                  <a:pt x="6934" y="30601"/>
                  <a:pt x="6904" y="30611"/>
                </a:cubicBezTo>
                <a:lnTo>
                  <a:pt x="6904" y="30541"/>
                </a:lnTo>
                <a:close/>
                <a:moveTo>
                  <a:pt x="6794" y="30541"/>
                </a:moveTo>
                <a:lnTo>
                  <a:pt x="6794" y="30551"/>
                </a:lnTo>
                <a:cubicBezTo>
                  <a:pt x="6794" y="30571"/>
                  <a:pt x="6794" y="30601"/>
                  <a:pt x="6794" y="30621"/>
                </a:cubicBezTo>
                <a:lnTo>
                  <a:pt x="6754" y="30621"/>
                </a:lnTo>
                <a:cubicBezTo>
                  <a:pt x="6764" y="30591"/>
                  <a:pt x="6784" y="30571"/>
                  <a:pt x="6794" y="30541"/>
                </a:cubicBezTo>
                <a:close/>
                <a:moveTo>
                  <a:pt x="5705" y="30162"/>
                </a:moveTo>
                <a:cubicBezTo>
                  <a:pt x="5875" y="30292"/>
                  <a:pt x="6035" y="30412"/>
                  <a:pt x="6195" y="30511"/>
                </a:cubicBezTo>
                <a:cubicBezTo>
                  <a:pt x="6195" y="30581"/>
                  <a:pt x="6205" y="30641"/>
                  <a:pt x="6215" y="30701"/>
                </a:cubicBezTo>
                <a:cubicBezTo>
                  <a:pt x="6035" y="30651"/>
                  <a:pt x="5855" y="30561"/>
                  <a:pt x="5705" y="30451"/>
                </a:cubicBezTo>
                <a:cubicBezTo>
                  <a:pt x="5705" y="30352"/>
                  <a:pt x="5695" y="30262"/>
                  <a:pt x="5705" y="30162"/>
                </a:cubicBezTo>
                <a:close/>
                <a:moveTo>
                  <a:pt x="6314" y="30571"/>
                </a:moveTo>
                <a:cubicBezTo>
                  <a:pt x="6384" y="30611"/>
                  <a:pt x="6454" y="30641"/>
                  <a:pt x="6524" y="30671"/>
                </a:cubicBezTo>
                <a:cubicBezTo>
                  <a:pt x="6474" y="30701"/>
                  <a:pt x="6414" y="30711"/>
                  <a:pt x="6354" y="30711"/>
                </a:cubicBezTo>
                <a:lnTo>
                  <a:pt x="6334" y="30711"/>
                </a:lnTo>
                <a:cubicBezTo>
                  <a:pt x="6314" y="30661"/>
                  <a:pt x="6314" y="30621"/>
                  <a:pt x="6304" y="30571"/>
                </a:cubicBezTo>
                <a:close/>
                <a:moveTo>
                  <a:pt x="35237" y="29462"/>
                </a:moveTo>
                <a:lnTo>
                  <a:pt x="35237" y="29552"/>
                </a:lnTo>
                <a:cubicBezTo>
                  <a:pt x="35317" y="29632"/>
                  <a:pt x="35397" y="29712"/>
                  <a:pt x="35477" y="29792"/>
                </a:cubicBezTo>
                <a:cubicBezTo>
                  <a:pt x="35646" y="29962"/>
                  <a:pt x="35726" y="30122"/>
                  <a:pt x="35716" y="30272"/>
                </a:cubicBezTo>
                <a:cubicBezTo>
                  <a:pt x="35706" y="30519"/>
                  <a:pt x="35471" y="30756"/>
                  <a:pt x="35156" y="31033"/>
                </a:cubicBezTo>
                <a:lnTo>
                  <a:pt x="35156" y="31033"/>
                </a:lnTo>
                <a:cubicBezTo>
                  <a:pt x="35156" y="31032"/>
                  <a:pt x="35157" y="31032"/>
                  <a:pt x="35157" y="31031"/>
                </a:cubicBezTo>
                <a:lnTo>
                  <a:pt x="35157" y="31031"/>
                </a:lnTo>
                <a:lnTo>
                  <a:pt x="35147" y="31041"/>
                </a:lnTo>
                <a:cubicBezTo>
                  <a:pt x="35150" y="31038"/>
                  <a:pt x="35153" y="31035"/>
                  <a:pt x="35156" y="31033"/>
                </a:cubicBezTo>
                <a:lnTo>
                  <a:pt x="35156" y="31033"/>
                </a:lnTo>
                <a:cubicBezTo>
                  <a:pt x="35147" y="31062"/>
                  <a:pt x="35147" y="31092"/>
                  <a:pt x="35137" y="31131"/>
                </a:cubicBezTo>
                <a:lnTo>
                  <a:pt x="35147" y="31121"/>
                </a:lnTo>
                <a:cubicBezTo>
                  <a:pt x="35496" y="30821"/>
                  <a:pt x="35766" y="30561"/>
                  <a:pt x="35786" y="30272"/>
                </a:cubicBezTo>
                <a:cubicBezTo>
                  <a:pt x="35786" y="30102"/>
                  <a:pt x="35706" y="29932"/>
                  <a:pt x="35526" y="29742"/>
                </a:cubicBezTo>
                <a:cubicBezTo>
                  <a:pt x="35437" y="29652"/>
                  <a:pt x="35337" y="29552"/>
                  <a:pt x="35237" y="29462"/>
                </a:cubicBezTo>
                <a:close/>
                <a:moveTo>
                  <a:pt x="34457" y="33688"/>
                </a:moveTo>
                <a:cubicBezTo>
                  <a:pt x="34447" y="33738"/>
                  <a:pt x="34428" y="33778"/>
                  <a:pt x="34408" y="33818"/>
                </a:cubicBezTo>
                <a:cubicBezTo>
                  <a:pt x="34438" y="34568"/>
                  <a:pt x="34138" y="35157"/>
                  <a:pt x="33478" y="35816"/>
                </a:cubicBezTo>
                <a:lnTo>
                  <a:pt x="33468" y="35806"/>
                </a:lnTo>
                <a:cubicBezTo>
                  <a:pt x="33339" y="35936"/>
                  <a:pt x="33199" y="36066"/>
                  <a:pt x="33049" y="36176"/>
                </a:cubicBezTo>
                <a:cubicBezTo>
                  <a:pt x="33009" y="36226"/>
                  <a:pt x="32969" y="36276"/>
                  <a:pt x="32929" y="36326"/>
                </a:cubicBezTo>
                <a:cubicBezTo>
                  <a:pt x="33139" y="36186"/>
                  <a:pt x="33329" y="36026"/>
                  <a:pt x="33508" y="35846"/>
                </a:cubicBezTo>
                <a:cubicBezTo>
                  <a:pt x="34228" y="35147"/>
                  <a:pt x="34517" y="34508"/>
                  <a:pt x="34457" y="33688"/>
                </a:cubicBezTo>
                <a:close/>
                <a:moveTo>
                  <a:pt x="34737" y="32919"/>
                </a:moveTo>
                <a:cubicBezTo>
                  <a:pt x="34737" y="32939"/>
                  <a:pt x="34727" y="32969"/>
                  <a:pt x="34717" y="32989"/>
                </a:cubicBezTo>
                <a:cubicBezTo>
                  <a:pt x="34787" y="33129"/>
                  <a:pt x="34847" y="33269"/>
                  <a:pt x="34897" y="33419"/>
                </a:cubicBezTo>
                <a:cubicBezTo>
                  <a:pt x="35197" y="34548"/>
                  <a:pt x="34987" y="35297"/>
                  <a:pt x="34148" y="36186"/>
                </a:cubicBezTo>
                <a:lnTo>
                  <a:pt x="34138" y="36186"/>
                </a:lnTo>
                <a:cubicBezTo>
                  <a:pt x="33468" y="36855"/>
                  <a:pt x="32649" y="37335"/>
                  <a:pt x="31740" y="37605"/>
                </a:cubicBezTo>
                <a:cubicBezTo>
                  <a:pt x="31710" y="37635"/>
                  <a:pt x="31680" y="37665"/>
                  <a:pt x="31640" y="37695"/>
                </a:cubicBezTo>
                <a:cubicBezTo>
                  <a:pt x="32629" y="37415"/>
                  <a:pt x="33558" y="36895"/>
                  <a:pt x="34188" y="36226"/>
                </a:cubicBezTo>
                <a:cubicBezTo>
                  <a:pt x="35047" y="35317"/>
                  <a:pt x="35257" y="34558"/>
                  <a:pt x="34947" y="33409"/>
                </a:cubicBezTo>
                <a:cubicBezTo>
                  <a:pt x="34897" y="33239"/>
                  <a:pt x="34827" y="33069"/>
                  <a:pt x="34737" y="32919"/>
                </a:cubicBezTo>
                <a:close/>
                <a:moveTo>
                  <a:pt x="16465" y="36915"/>
                </a:moveTo>
                <a:cubicBezTo>
                  <a:pt x="16645" y="37455"/>
                  <a:pt x="16964" y="37864"/>
                  <a:pt x="17464" y="37884"/>
                </a:cubicBezTo>
                <a:cubicBezTo>
                  <a:pt x="17444" y="37864"/>
                  <a:pt x="17424" y="37844"/>
                  <a:pt x="17404" y="37834"/>
                </a:cubicBezTo>
                <a:cubicBezTo>
                  <a:pt x="16994" y="37794"/>
                  <a:pt x="16714" y="37455"/>
                  <a:pt x="16545" y="37005"/>
                </a:cubicBezTo>
                <a:lnTo>
                  <a:pt x="16465" y="36915"/>
                </a:lnTo>
                <a:close/>
                <a:moveTo>
                  <a:pt x="34857" y="32510"/>
                </a:moveTo>
                <a:cubicBezTo>
                  <a:pt x="34847" y="32529"/>
                  <a:pt x="34837" y="32559"/>
                  <a:pt x="34837" y="32579"/>
                </a:cubicBezTo>
                <a:lnTo>
                  <a:pt x="34877" y="32649"/>
                </a:lnTo>
                <a:cubicBezTo>
                  <a:pt x="35117" y="32989"/>
                  <a:pt x="35337" y="33309"/>
                  <a:pt x="35447" y="33648"/>
                </a:cubicBezTo>
                <a:cubicBezTo>
                  <a:pt x="35826" y="34837"/>
                  <a:pt x="35666" y="35607"/>
                  <a:pt x="34807" y="36566"/>
                </a:cubicBezTo>
                <a:cubicBezTo>
                  <a:pt x="33858" y="37635"/>
                  <a:pt x="32230" y="38374"/>
                  <a:pt x="30701" y="38444"/>
                </a:cubicBezTo>
                <a:lnTo>
                  <a:pt x="30601" y="38504"/>
                </a:lnTo>
                <a:cubicBezTo>
                  <a:pt x="32180" y="38454"/>
                  <a:pt x="33868" y="37705"/>
                  <a:pt x="34847" y="36606"/>
                </a:cubicBezTo>
                <a:cubicBezTo>
                  <a:pt x="35726" y="35617"/>
                  <a:pt x="35896" y="34837"/>
                  <a:pt x="35506" y="33618"/>
                </a:cubicBezTo>
                <a:cubicBezTo>
                  <a:pt x="35397" y="33279"/>
                  <a:pt x="35167" y="32959"/>
                  <a:pt x="34927" y="32609"/>
                </a:cubicBezTo>
                <a:lnTo>
                  <a:pt x="34857" y="32510"/>
                </a:lnTo>
                <a:close/>
                <a:moveTo>
                  <a:pt x="15666" y="35936"/>
                </a:moveTo>
                <a:cubicBezTo>
                  <a:pt x="15666" y="36096"/>
                  <a:pt x="15666" y="36246"/>
                  <a:pt x="15666" y="36406"/>
                </a:cubicBezTo>
                <a:cubicBezTo>
                  <a:pt x="15685" y="36925"/>
                  <a:pt x="15795" y="37435"/>
                  <a:pt x="16005" y="37904"/>
                </a:cubicBezTo>
                <a:cubicBezTo>
                  <a:pt x="16235" y="38384"/>
                  <a:pt x="16565" y="38634"/>
                  <a:pt x="16974" y="38634"/>
                </a:cubicBezTo>
                <a:lnTo>
                  <a:pt x="17054" y="38634"/>
                </a:lnTo>
                <a:cubicBezTo>
                  <a:pt x="17394" y="38604"/>
                  <a:pt x="17734" y="38504"/>
                  <a:pt x="18033" y="38334"/>
                </a:cubicBezTo>
                <a:lnTo>
                  <a:pt x="17983" y="38304"/>
                </a:lnTo>
                <a:cubicBezTo>
                  <a:pt x="17694" y="38464"/>
                  <a:pt x="17374" y="38554"/>
                  <a:pt x="17054" y="38584"/>
                </a:cubicBezTo>
                <a:lnTo>
                  <a:pt x="17044" y="38584"/>
                </a:lnTo>
                <a:cubicBezTo>
                  <a:pt x="17019" y="38586"/>
                  <a:pt x="16995" y="38587"/>
                  <a:pt x="16970" y="38587"/>
                </a:cubicBezTo>
                <a:cubicBezTo>
                  <a:pt x="16124" y="38587"/>
                  <a:pt x="15764" y="37416"/>
                  <a:pt x="15715" y="36406"/>
                </a:cubicBezTo>
                <a:lnTo>
                  <a:pt x="15715" y="35996"/>
                </a:lnTo>
                <a:cubicBezTo>
                  <a:pt x="15705" y="35976"/>
                  <a:pt x="15685" y="35956"/>
                  <a:pt x="15666" y="35936"/>
                </a:cubicBezTo>
                <a:close/>
                <a:moveTo>
                  <a:pt x="34967" y="32080"/>
                </a:moveTo>
                <a:lnTo>
                  <a:pt x="34947" y="32180"/>
                </a:lnTo>
                <a:cubicBezTo>
                  <a:pt x="35097" y="32440"/>
                  <a:pt x="35257" y="32689"/>
                  <a:pt x="35437" y="32929"/>
                </a:cubicBezTo>
                <a:cubicBezTo>
                  <a:pt x="35656" y="33219"/>
                  <a:pt x="35846" y="33539"/>
                  <a:pt x="35996" y="33878"/>
                </a:cubicBezTo>
                <a:cubicBezTo>
                  <a:pt x="36466" y="35127"/>
                  <a:pt x="36326" y="35936"/>
                  <a:pt x="35467" y="36955"/>
                </a:cubicBezTo>
                <a:cubicBezTo>
                  <a:pt x="34438" y="38194"/>
                  <a:pt x="32519" y="39053"/>
                  <a:pt x="30811" y="39053"/>
                </a:cubicBezTo>
                <a:cubicBezTo>
                  <a:pt x="30691" y="39053"/>
                  <a:pt x="30581" y="39053"/>
                  <a:pt x="30461" y="39043"/>
                </a:cubicBezTo>
                <a:cubicBezTo>
                  <a:pt x="30271" y="39033"/>
                  <a:pt x="30072" y="39013"/>
                  <a:pt x="29882" y="38983"/>
                </a:cubicBezTo>
                <a:lnTo>
                  <a:pt x="29792" y="39033"/>
                </a:lnTo>
                <a:cubicBezTo>
                  <a:pt x="30012" y="39063"/>
                  <a:pt x="30232" y="39093"/>
                  <a:pt x="30461" y="39103"/>
                </a:cubicBezTo>
                <a:cubicBezTo>
                  <a:pt x="30571" y="39113"/>
                  <a:pt x="30691" y="39113"/>
                  <a:pt x="30811" y="39113"/>
                </a:cubicBezTo>
                <a:cubicBezTo>
                  <a:pt x="32559" y="39113"/>
                  <a:pt x="34457" y="38264"/>
                  <a:pt x="35516" y="36995"/>
                </a:cubicBezTo>
                <a:cubicBezTo>
                  <a:pt x="36396" y="35956"/>
                  <a:pt x="36535" y="35127"/>
                  <a:pt x="36056" y="33858"/>
                </a:cubicBezTo>
                <a:cubicBezTo>
                  <a:pt x="35906" y="33509"/>
                  <a:pt x="35716" y="33189"/>
                  <a:pt x="35486" y="32889"/>
                </a:cubicBezTo>
                <a:cubicBezTo>
                  <a:pt x="35297" y="32639"/>
                  <a:pt x="35127" y="32370"/>
                  <a:pt x="34977" y="32100"/>
                </a:cubicBezTo>
                <a:lnTo>
                  <a:pt x="34977" y="32090"/>
                </a:lnTo>
                <a:cubicBezTo>
                  <a:pt x="34977" y="32090"/>
                  <a:pt x="34967" y="32080"/>
                  <a:pt x="34967" y="32080"/>
                </a:cubicBezTo>
                <a:close/>
                <a:moveTo>
                  <a:pt x="15206" y="35247"/>
                </a:moveTo>
                <a:cubicBezTo>
                  <a:pt x="15086" y="35846"/>
                  <a:pt x="15046" y="36456"/>
                  <a:pt x="15066" y="37065"/>
                </a:cubicBezTo>
                <a:cubicBezTo>
                  <a:pt x="15176" y="38784"/>
                  <a:pt x="15865" y="39393"/>
                  <a:pt x="16475" y="39393"/>
                </a:cubicBezTo>
                <a:cubicBezTo>
                  <a:pt x="16525" y="39393"/>
                  <a:pt x="16585" y="39393"/>
                  <a:pt x="16635" y="39383"/>
                </a:cubicBezTo>
                <a:cubicBezTo>
                  <a:pt x="17284" y="39293"/>
                  <a:pt x="17773" y="38983"/>
                  <a:pt x="18293" y="38524"/>
                </a:cubicBezTo>
                <a:cubicBezTo>
                  <a:pt x="18283" y="38514"/>
                  <a:pt x="18263" y="38504"/>
                  <a:pt x="18253" y="38494"/>
                </a:cubicBezTo>
                <a:cubicBezTo>
                  <a:pt x="17744" y="38933"/>
                  <a:pt x="17264" y="39243"/>
                  <a:pt x="16625" y="39333"/>
                </a:cubicBezTo>
                <a:lnTo>
                  <a:pt x="16625" y="39323"/>
                </a:lnTo>
                <a:cubicBezTo>
                  <a:pt x="16575" y="39333"/>
                  <a:pt x="16525" y="39333"/>
                  <a:pt x="16475" y="39343"/>
                </a:cubicBezTo>
                <a:cubicBezTo>
                  <a:pt x="15895" y="39343"/>
                  <a:pt x="15226" y="38744"/>
                  <a:pt x="15126" y="37065"/>
                </a:cubicBezTo>
                <a:cubicBezTo>
                  <a:pt x="15096" y="36476"/>
                  <a:pt x="15146" y="35886"/>
                  <a:pt x="15246" y="35317"/>
                </a:cubicBezTo>
                <a:cubicBezTo>
                  <a:pt x="15236" y="35287"/>
                  <a:pt x="15216" y="35267"/>
                  <a:pt x="15206" y="35247"/>
                </a:cubicBezTo>
                <a:close/>
                <a:moveTo>
                  <a:pt x="35227" y="29003"/>
                </a:moveTo>
                <a:lnTo>
                  <a:pt x="35227" y="29093"/>
                </a:lnTo>
                <a:cubicBezTo>
                  <a:pt x="35516" y="29343"/>
                  <a:pt x="35786" y="29582"/>
                  <a:pt x="36036" y="29832"/>
                </a:cubicBezTo>
                <a:cubicBezTo>
                  <a:pt x="36236" y="30022"/>
                  <a:pt x="36316" y="30192"/>
                  <a:pt x="36316" y="30362"/>
                </a:cubicBezTo>
                <a:cubicBezTo>
                  <a:pt x="36306" y="30651"/>
                  <a:pt x="35996" y="30921"/>
                  <a:pt x="35656" y="31201"/>
                </a:cubicBezTo>
                <a:cubicBezTo>
                  <a:pt x="35217" y="31560"/>
                  <a:pt x="35137" y="31740"/>
                  <a:pt x="35417" y="32300"/>
                </a:cubicBezTo>
                <a:cubicBezTo>
                  <a:pt x="35586" y="32609"/>
                  <a:pt x="35776" y="32909"/>
                  <a:pt x="35996" y="33189"/>
                </a:cubicBezTo>
                <a:cubicBezTo>
                  <a:pt x="36216" y="33469"/>
                  <a:pt x="36406" y="33768"/>
                  <a:pt x="36555" y="34088"/>
                </a:cubicBezTo>
                <a:cubicBezTo>
                  <a:pt x="37045" y="35237"/>
                  <a:pt x="37125" y="36096"/>
                  <a:pt x="36146" y="37325"/>
                </a:cubicBezTo>
                <a:cubicBezTo>
                  <a:pt x="35067" y="38684"/>
                  <a:pt x="33019" y="39633"/>
                  <a:pt x="31181" y="39633"/>
                </a:cubicBezTo>
                <a:lnTo>
                  <a:pt x="30891" y="39633"/>
                </a:lnTo>
                <a:cubicBezTo>
                  <a:pt x="30291" y="39593"/>
                  <a:pt x="29702" y="39513"/>
                  <a:pt x="29113" y="39383"/>
                </a:cubicBezTo>
                <a:cubicBezTo>
                  <a:pt x="29093" y="39393"/>
                  <a:pt x="29053" y="39413"/>
                  <a:pt x="29023" y="39433"/>
                </a:cubicBezTo>
                <a:cubicBezTo>
                  <a:pt x="29632" y="39573"/>
                  <a:pt x="30262" y="39663"/>
                  <a:pt x="30891" y="39693"/>
                </a:cubicBezTo>
                <a:cubicBezTo>
                  <a:pt x="30991" y="39703"/>
                  <a:pt x="31091" y="39703"/>
                  <a:pt x="31191" y="39703"/>
                </a:cubicBezTo>
                <a:cubicBezTo>
                  <a:pt x="33049" y="39703"/>
                  <a:pt x="35107" y="38744"/>
                  <a:pt x="36196" y="37365"/>
                </a:cubicBezTo>
                <a:cubicBezTo>
                  <a:pt x="37195" y="36116"/>
                  <a:pt x="37105" y="35207"/>
                  <a:pt x="36625" y="34068"/>
                </a:cubicBezTo>
                <a:cubicBezTo>
                  <a:pt x="36466" y="33738"/>
                  <a:pt x="36276" y="33439"/>
                  <a:pt x="36056" y="33149"/>
                </a:cubicBezTo>
                <a:cubicBezTo>
                  <a:pt x="35846" y="32869"/>
                  <a:pt x="35646" y="32579"/>
                  <a:pt x="35477" y="32270"/>
                </a:cubicBezTo>
                <a:cubicBezTo>
                  <a:pt x="35217" y="31750"/>
                  <a:pt x="35287" y="31590"/>
                  <a:pt x="35706" y="31251"/>
                </a:cubicBezTo>
                <a:cubicBezTo>
                  <a:pt x="36056" y="30961"/>
                  <a:pt x="36376" y="30681"/>
                  <a:pt x="36386" y="30362"/>
                </a:cubicBezTo>
                <a:cubicBezTo>
                  <a:pt x="36396" y="30172"/>
                  <a:pt x="36296" y="29982"/>
                  <a:pt x="36096" y="29782"/>
                </a:cubicBezTo>
                <a:cubicBezTo>
                  <a:pt x="35826" y="29522"/>
                  <a:pt x="35536" y="29263"/>
                  <a:pt x="35227" y="29003"/>
                </a:cubicBezTo>
                <a:close/>
                <a:moveTo>
                  <a:pt x="14826" y="34558"/>
                </a:moveTo>
                <a:lnTo>
                  <a:pt x="14816" y="34598"/>
                </a:lnTo>
                <a:cubicBezTo>
                  <a:pt x="14607" y="35627"/>
                  <a:pt x="14387" y="36706"/>
                  <a:pt x="14467" y="37715"/>
                </a:cubicBezTo>
                <a:cubicBezTo>
                  <a:pt x="14557" y="38893"/>
                  <a:pt x="15006" y="40152"/>
                  <a:pt x="15985" y="40152"/>
                </a:cubicBezTo>
                <a:cubicBezTo>
                  <a:pt x="16065" y="40152"/>
                  <a:pt x="16145" y="40142"/>
                  <a:pt x="16215" y="40132"/>
                </a:cubicBezTo>
                <a:cubicBezTo>
                  <a:pt x="17134" y="39952"/>
                  <a:pt x="17744" y="39383"/>
                  <a:pt x="18473" y="38644"/>
                </a:cubicBezTo>
                <a:lnTo>
                  <a:pt x="18423" y="38604"/>
                </a:lnTo>
                <a:cubicBezTo>
                  <a:pt x="17694" y="39333"/>
                  <a:pt x="17094" y="39902"/>
                  <a:pt x="16205" y="40072"/>
                </a:cubicBezTo>
                <a:cubicBezTo>
                  <a:pt x="16135" y="40082"/>
                  <a:pt x="16055" y="40092"/>
                  <a:pt x="15985" y="40092"/>
                </a:cubicBezTo>
                <a:cubicBezTo>
                  <a:pt x="15046" y="40092"/>
                  <a:pt x="14617" y="38863"/>
                  <a:pt x="14527" y="37715"/>
                </a:cubicBezTo>
                <a:cubicBezTo>
                  <a:pt x="14447" y="36715"/>
                  <a:pt x="14666" y="35657"/>
                  <a:pt x="14866" y="34637"/>
                </a:cubicBezTo>
                <a:cubicBezTo>
                  <a:pt x="14856" y="34608"/>
                  <a:pt x="14846" y="34578"/>
                  <a:pt x="14826" y="34558"/>
                </a:cubicBezTo>
                <a:close/>
                <a:moveTo>
                  <a:pt x="35187" y="28583"/>
                </a:moveTo>
                <a:cubicBezTo>
                  <a:pt x="35197" y="28613"/>
                  <a:pt x="35197" y="28643"/>
                  <a:pt x="35197" y="28673"/>
                </a:cubicBezTo>
                <a:cubicBezTo>
                  <a:pt x="35696" y="29083"/>
                  <a:pt x="36166" y="29472"/>
                  <a:pt x="36595" y="29882"/>
                </a:cubicBezTo>
                <a:cubicBezTo>
                  <a:pt x="36815" y="30082"/>
                  <a:pt x="36915" y="30262"/>
                  <a:pt x="36905" y="30441"/>
                </a:cubicBezTo>
                <a:cubicBezTo>
                  <a:pt x="36885" y="30721"/>
                  <a:pt x="36625" y="30991"/>
                  <a:pt x="36196" y="31321"/>
                </a:cubicBezTo>
                <a:cubicBezTo>
                  <a:pt x="35746" y="31680"/>
                  <a:pt x="35606" y="31860"/>
                  <a:pt x="35906" y="32460"/>
                </a:cubicBezTo>
                <a:cubicBezTo>
                  <a:pt x="36086" y="32809"/>
                  <a:pt x="36306" y="33139"/>
                  <a:pt x="36555" y="33449"/>
                </a:cubicBezTo>
                <a:cubicBezTo>
                  <a:pt x="36765" y="33718"/>
                  <a:pt x="36955" y="34008"/>
                  <a:pt x="37115" y="34308"/>
                </a:cubicBezTo>
                <a:cubicBezTo>
                  <a:pt x="37684" y="35497"/>
                  <a:pt x="37794" y="36396"/>
                  <a:pt x="36805" y="37695"/>
                </a:cubicBezTo>
                <a:cubicBezTo>
                  <a:pt x="35683" y="39182"/>
                  <a:pt x="33528" y="40217"/>
                  <a:pt x="31554" y="40217"/>
                </a:cubicBezTo>
                <a:cubicBezTo>
                  <a:pt x="31472" y="40217"/>
                  <a:pt x="31391" y="40216"/>
                  <a:pt x="31311" y="40212"/>
                </a:cubicBezTo>
                <a:cubicBezTo>
                  <a:pt x="30311" y="40172"/>
                  <a:pt x="29332" y="39992"/>
                  <a:pt x="28373" y="39703"/>
                </a:cubicBezTo>
                <a:cubicBezTo>
                  <a:pt x="28343" y="39713"/>
                  <a:pt x="28303" y="39733"/>
                  <a:pt x="28273" y="39743"/>
                </a:cubicBezTo>
                <a:cubicBezTo>
                  <a:pt x="29252" y="40052"/>
                  <a:pt x="30271" y="40242"/>
                  <a:pt x="31311" y="40282"/>
                </a:cubicBezTo>
                <a:cubicBezTo>
                  <a:pt x="31399" y="40286"/>
                  <a:pt x="31488" y="40289"/>
                  <a:pt x="31577" y="40289"/>
                </a:cubicBezTo>
                <a:cubicBezTo>
                  <a:pt x="33565" y="40289"/>
                  <a:pt x="35737" y="39236"/>
                  <a:pt x="36865" y="37735"/>
                </a:cubicBezTo>
                <a:cubicBezTo>
                  <a:pt x="37874" y="36406"/>
                  <a:pt x="37754" y="35497"/>
                  <a:pt x="37175" y="34278"/>
                </a:cubicBezTo>
                <a:cubicBezTo>
                  <a:pt x="37015" y="33968"/>
                  <a:pt x="36825" y="33678"/>
                  <a:pt x="36615" y="33409"/>
                </a:cubicBezTo>
                <a:cubicBezTo>
                  <a:pt x="36366" y="33099"/>
                  <a:pt x="36156" y="32769"/>
                  <a:pt x="35966" y="32430"/>
                </a:cubicBezTo>
                <a:cubicBezTo>
                  <a:pt x="35706" y="31880"/>
                  <a:pt x="35806" y="31720"/>
                  <a:pt x="36246" y="31381"/>
                </a:cubicBezTo>
                <a:cubicBezTo>
                  <a:pt x="36685" y="31031"/>
                  <a:pt x="36965" y="30761"/>
                  <a:pt x="36975" y="30451"/>
                </a:cubicBezTo>
                <a:cubicBezTo>
                  <a:pt x="36985" y="30252"/>
                  <a:pt x="36875" y="30042"/>
                  <a:pt x="36645" y="29832"/>
                </a:cubicBezTo>
                <a:cubicBezTo>
                  <a:pt x="36196" y="29402"/>
                  <a:pt x="35716" y="29003"/>
                  <a:pt x="35187" y="28583"/>
                </a:cubicBezTo>
                <a:close/>
                <a:moveTo>
                  <a:pt x="35137" y="28174"/>
                </a:moveTo>
                <a:lnTo>
                  <a:pt x="35147" y="28284"/>
                </a:lnTo>
                <a:cubicBezTo>
                  <a:pt x="35866" y="28843"/>
                  <a:pt x="36535" y="29373"/>
                  <a:pt x="37145" y="29922"/>
                </a:cubicBezTo>
                <a:cubicBezTo>
                  <a:pt x="37385" y="30142"/>
                  <a:pt x="37505" y="30342"/>
                  <a:pt x="37495" y="30531"/>
                </a:cubicBezTo>
                <a:cubicBezTo>
                  <a:pt x="37485" y="30831"/>
                  <a:pt x="37185" y="31121"/>
                  <a:pt x="36745" y="31451"/>
                </a:cubicBezTo>
                <a:cubicBezTo>
                  <a:pt x="36246" y="31820"/>
                  <a:pt x="36096" y="32010"/>
                  <a:pt x="36396" y="32629"/>
                </a:cubicBezTo>
                <a:cubicBezTo>
                  <a:pt x="36595" y="33019"/>
                  <a:pt x="36835" y="33379"/>
                  <a:pt x="37115" y="33708"/>
                </a:cubicBezTo>
                <a:cubicBezTo>
                  <a:pt x="37315" y="33968"/>
                  <a:pt x="37505" y="34238"/>
                  <a:pt x="37664" y="34528"/>
                </a:cubicBezTo>
                <a:cubicBezTo>
                  <a:pt x="38314" y="35766"/>
                  <a:pt x="38474" y="36696"/>
                  <a:pt x="37475" y="38074"/>
                </a:cubicBezTo>
                <a:cubicBezTo>
                  <a:pt x="36301" y="39685"/>
                  <a:pt x="34015" y="40815"/>
                  <a:pt x="31917" y="40815"/>
                </a:cubicBezTo>
                <a:cubicBezTo>
                  <a:pt x="31855" y="40815"/>
                  <a:pt x="31792" y="40814"/>
                  <a:pt x="31730" y="40812"/>
                </a:cubicBezTo>
                <a:cubicBezTo>
                  <a:pt x="30341" y="40752"/>
                  <a:pt x="28963" y="40462"/>
                  <a:pt x="27674" y="39942"/>
                </a:cubicBezTo>
                <a:lnTo>
                  <a:pt x="27554" y="39982"/>
                </a:lnTo>
                <a:lnTo>
                  <a:pt x="27564" y="39982"/>
                </a:lnTo>
                <a:cubicBezTo>
                  <a:pt x="28883" y="40522"/>
                  <a:pt x="30291" y="40822"/>
                  <a:pt x="31720" y="40882"/>
                </a:cubicBezTo>
                <a:lnTo>
                  <a:pt x="31920" y="40882"/>
                </a:lnTo>
                <a:cubicBezTo>
                  <a:pt x="34038" y="40882"/>
                  <a:pt x="36346" y="39743"/>
                  <a:pt x="37525" y="38114"/>
                </a:cubicBezTo>
                <a:cubicBezTo>
                  <a:pt x="38544" y="36715"/>
                  <a:pt x="38384" y="35756"/>
                  <a:pt x="37724" y="34488"/>
                </a:cubicBezTo>
                <a:cubicBezTo>
                  <a:pt x="37565" y="34198"/>
                  <a:pt x="37375" y="33928"/>
                  <a:pt x="37165" y="33668"/>
                </a:cubicBezTo>
                <a:cubicBezTo>
                  <a:pt x="36895" y="33339"/>
                  <a:pt x="36655" y="32979"/>
                  <a:pt x="36456" y="32599"/>
                </a:cubicBezTo>
                <a:cubicBezTo>
                  <a:pt x="36176" y="32010"/>
                  <a:pt x="36326" y="31850"/>
                  <a:pt x="36785" y="31510"/>
                </a:cubicBezTo>
                <a:cubicBezTo>
                  <a:pt x="37235" y="31161"/>
                  <a:pt x="37545" y="30871"/>
                  <a:pt x="37565" y="30541"/>
                </a:cubicBezTo>
                <a:cubicBezTo>
                  <a:pt x="37574" y="30322"/>
                  <a:pt x="37455" y="30102"/>
                  <a:pt x="37195" y="29872"/>
                </a:cubicBezTo>
                <a:cubicBezTo>
                  <a:pt x="36565" y="29303"/>
                  <a:pt x="35876" y="28753"/>
                  <a:pt x="35137" y="28174"/>
                </a:cubicBezTo>
                <a:close/>
                <a:moveTo>
                  <a:pt x="14497" y="33858"/>
                </a:moveTo>
                <a:cubicBezTo>
                  <a:pt x="14477" y="33948"/>
                  <a:pt x="14457" y="34038"/>
                  <a:pt x="14437" y="34118"/>
                </a:cubicBezTo>
                <a:cubicBezTo>
                  <a:pt x="14367" y="34378"/>
                  <a:pt x="14297" y="34647"/>
                  <a:pt x="14247" y="34917"/>
                </a:cubicBezTo>
                <a:cubicBezTo>
                  <a:pt x="14027" y="35946"/>
                  <a:pt x="13757" y="37225"/>
                  <a:pt x="13857" y="38374"/>
                </a:cubicBezTo>
                <a:cubicBezTo>
                  <a:pt x="13967" y="39603"/>
                  <a:pt x="14457" y="40921"/>
                  <a:pt x="15486" y="40921"/>
                </a:cubicBezTo>
                <a:cubicBezTo>
                  <a:pt x="15586" y="40911"/>
                  <a:pt x="15685" y="40902"/>
                  <a:pt x="15795" y="40882"/>
                </a:cubicBezTo>
                <a:cubicBezTo>
                  <a:pt x="16814" y="40652"/>
                  <a:pt x="17464" y="39952"/>
                  <a:pt x="18293" y="39073"/>
                </a:cubicBezTo>
                <a:lnTo>
                  <a:pt x="18613" y="38734"/>
                </a:lnTo>
                <a:lnTo>
                  <a:pt x="18553" y="38704"/>
                </a:lnTo>
                <a:cubicBezTo>
                  <a:pt x="18453" y="38813"/>
                  <a:pt x="18343" y="38923"/>
                  <a:pt x="18243" y="39033"/>
                </a:cubicBezTo>
                <a:cubicBezTo>
                  <a:pt x="17434" y="39902"/>
                  <a:pt x="16784" y="40592"/>
                  <a:pt x="15785" y="40822"/>
                </a:cubicBezTo>
                <a:cubicBezTo>
                  <a:pt x="15685" y="40842"/>
                  <a:pt x="15586" y="40852"/>
                  <a:pt x="15486" y="40852"/>
                </a:cubicBezTo>
                <a:cubicBezTo>
                  <a:pt x="14497" y="40852"/>
                  <a:pt x="14027" y="39573"/>
                  <a:pt x="13917" y="38364"/>
                </a:cubicBezTo>
                <a:cubicBezTo>
                  <a:pt x="13817" y="37225"/>
                  <a:pt x="14087" y="35956"/>
                  <a:pt x="14307" y="34927"/>
                </a:cubicBezTo>
                <a:cubicBezTo>
                  <a:pt x="14357" y="34657"/>
                  <a:pt x="14427" y="34398"/>
                  <a:pt x="14497" y="34138"/>
                </a:cubicBezTo>
                <a:cubicBezTo>
                  <a:pt x="14507" y="34078"/>
                  <a:pt x="14527" y="34018"/>
                  <a:pt x="14537" y="33958"/>
                </a:cubicBezTo>
                <a:cubicBezTo>
                  <a:pt x="14527" y="33918"/>
                  <a:pt x="14507" y="33888"/>
                  <a:pt x="14497" y="33858"/>
                </a:cubicBezTo>
                <a:close/>
                <a:moveTo>
                  <a:pt x="35077" y="27774"/>
                </a:moveTo>
                <a:lnTo>
                  <a:pt x="35077" y="27774"/>
                </a:lnTo>
                <a:cubicBezTo>
                  <a:pt x="35087" y="27804"/>
                  <a:pt x="35097" y="27844"/>
                  <a:pt x="35097" y="27884"/>
                </a:cubicBezTo>
                <a:lnTo>
                  <a:pt x="35676" y="28333"/>
                </a:lnTo>
                <a:cubicBezTo>
                  <a:pt x="36396" y="28893"/>
                  <a:pt x="37085" y="29422"/>
                  <a:pt x="37714" y="29972"/>
                </a:cubicBezTo>
                <a:cubicBezTo>
                  <a:pt x="37974" y="30202"/>
                  <a:pt x="38094" y="30422"/>
                  <a:pt x="38084" y="30621"/>
                </a:cubicBezTo>
                <a:cubicBezTo>
                  <a:pt x="38074" y="30961"/>
                  <a:pt x="37694" y="31281"/>
                  <a:pt x="37285" y="31570"/>
                </a:cubicBezTo>
                <a:cubicBezTo>
                  <a:pt x="36765" y="31940"/>
                  <a:pt x="36575" y="32120"/>
                  <a:pt x="36885" y="32799"/>
                </a:cubicBezTo>
                <a:cubicBezTo>
                  <a:pt x="37105" y="33219"/>
                  <a:pt x="37365" y="33608"/>
                  <a:pt x="37674" y="33968"/>
                </a:cubicBezTo>
                <a:cubicBezTo>
                  <a:pt x="37874" y="34218"/>
                  <a:pt x="38054" y="34468"/>
                  <a:pt x="38224" y="34747"/>
                </a:cubicBezTo>
                <a:cubicBezTo>
                  <a:pt x="38963" y="36056"/>
                  <a:pt x="39153" y="36995"/>
                  <a:pt x="38144" y="38444"/>
                </a:cubicBezTo>
                <a:cubicBezTo>
                  <a:pt x="36955" y="40162"/>
                  <a:pt x="34497" y="41401"/>
                  <a:pt x="32300" y="41401"/>
                </a:cubicBezTo>
                <a:lnTo>
                  <a:pt x="32150" y="41401"/>
                </a:lnTo>
                <a:cubicBezTo>
                  <a:pt x="30361" y="41351"/>
                  <a:pt x="28603" y="40921"/>
                  <a:pt x="27005" y="40132"/>
                </a:cubicBezTo>
                <a:lnTo>
                  <a:pt x="26895" y="40162"/>
                </a:lnTo>
                <a:cubicBezTo>
                  <a:pt x="28533" y="40981"/>
                  <a:pt x="30321" y="41431"/>
                  <a:pt x="32150" y="41481"/>
                </a:cubicBezTo>
                <a:cubicBezTo>
                  <a:pt x="32201" y="41482"/>
                  <a:pt x="32252" y="41483"/>
                  <a:pt x="32303" y="41483"/>
                </a:cubicBezTo>
                <a:cubicBezTo>
                  <a:pt x="34523" y="41483"/>
                  <a:pt x="37003" y="40222"/>
                  <a:pt x="38214" y="38494"/>
                </a:cubicBezTo>
                <a:cubicBezTo>
                  <a:pt x="39243" y="37015"/>
                  <a:pt x="39033" y="36016"/>
                  <a:pt x="38294" y="34707"/>
                </a:cubicBezTo>
                <a:cubicBezTo>
                  <a:pt x="38124" y="34428"/>
                  <a:pt x="37944" y="34168"/>
                  <a:pt x="37734" y="33918"/>
                </a:cubicBezTo>
                <a:cubicBezTo>
                  <a:pt x="37435" y="33569"/>
                  <a:pt x="37175" y="33179"/>
                  <a:pt x="36965" y="32769"/>
                </a:cubicBezTo>
                <a:cubicBezTo>
                  <a:pt x="36675" y="32150"/>
                  <a:pt x="36815" y="32010"/>
                  <a:pt x="37335" y="31630"/>
                </a:cubicBezTo>
                <a:cubicBezTo>
                  <a:pt x="37824" y="31281"/>
                  <a:pt x="38154" y="30971"/>
                  <a:pt x="38164" y="30631"/>
                </a:cubicBezTo>
                <a:cubicBezTo>
                  <a:pt x="38174" y="30392"/>
                  <a:pt x="38044" y="30162"/>
                  <a:pt x="37764" y="29912"/>
                </a:cubicBezTo>
                <a:cubicBezTo>
                  <a:pt x="37135" y="29363"/>
                  <a:pt x="36446" y="28833"/>
                  <a:pt x="35726" y="28274"/>
                </a:cubicBezTo>
                <a:cubicBezTo>
                  <a:pt x="35516" y="28104"/>
                  <a:pt x="35297" y="27944"/>
                  <a:pt x="35077" y="27774"/>
                </a:cubicBezTo>
                <a:close/>
                <a:moveTo>
                  <a:pt x="14187" y="33029"/>
                </a:moveTo>
                <a:cubicBezTo>
                  <a:pt x="14117" y="33519"/>
                  <a:pt x="14007" y="34018"/>
                  <a:pt x="13867" y="34498"/>
                </a:cubicBezTo>
                <a:cubicBezTo>
                  <a:pt x="13787" y="34777"/>
                  <a:pt x="13707" y="35077"/>
                  <a:pt x="13647" y="35367"/>
                </a:cubicBezTo>
                <a:cubicBezTo>
                  <a:pt x="13388" y="36576"/>
                  <a:pt x="13138" y="37844"/>
                  <a:pt x="13258" y="39033"/>
                </a:cubicBezTo>
                <a:cubicBezTo>
                  <a:pt x="13388" y="40312"/>
                  <a:pt x="13917" y="41681"/>
                  <a:pt x="14996" y="41681"/>
                </a:cubicBezTo>
                <a:cubicBezTo>
                  <a:pt x="15126" y="41681"/>
                  <a:pt x="15256" y="41671"/>
                  <a:pt x="15376" y="41631"/>
                </a:cubicBezTo>
                <a:cubicBezTo>
                  <a:pt x="16465" y="41351"/>
                  <a:pt x="17174" y="40552"/>
                  <a:pt x="17993" y="39633"/>
                </a:cubicBezTo>
                <a:cubicBezTo>
                  <a:pt x="18223" y="39373"/>
                  <a:pt x="18473" y="39093"/>
                  <a:pt x="18743" y="38823"/>
                </a:cubicBezTo>
                <a:lnTo>
                  <a:pt x="18683" y="38784"/>
                </a:lnTo>
                <a:cubicBezTo>
                  <a:pt x="18423" y="39053"/>
                  <a:pt x="18183" y="39323"/>
                  <a:pt x="17943" y="39603"/>
                </a:cubicBezTo>
                <a:cubicBezTo>
                  <a:pt x="17134" y="40512"/>
                  <a:pt x="16435" y="41291"/>
                  <a:pt x="15366" y="41571"/>
                </a:cubicBezTo>
                <a:cubicBezTo>
                  <a:pt x="15246" y="41611"/>
                  <a:pt x="15126" y="41621"/>
                  <a:pt x="14996" y="41621"/>
                </a:cubicBezTo>
                <a:cubicBezTo>
                  <a:pt x="13957" y="41621"/>
                  <a:pt x="13448" y="40272"/>
                  <a:pt x="13328" y="39023"/>
                </a:cubicBezTo>
                <a:cubicBezTo>
                  <a:pt x="13208" y="37854"/>
                  <a:pt x="13448" y="36586"/>
                  <a:pt x="13707" y="35387"/>
                </a:cubicBezTo>
                <a:cubicBezTo>
                  <a:pt x="13777" y="35087"/>
                  <a:pt x="13847" y="34797"/>
                  <a:pt x="13927" y="34518"/>
                </a:cubicBezTo>
                <a:cubicBezTo>
                  <a:pt x="14057" y="34068"/>
                  <a:pt x="14157" y="33618"/>
                  <a:pt x="14227" y="33159"/>
                </a:cubicBezTo>
                <a:cubicBezTo>
                  <a:pt x="14217" y="33119"/>
                  <a:pt x="14197" y="33069"/>
                  <a:pt x="14187" y="33029"/>
                </a:cubicBezTo>
                <a:close/>
                <a:moveTo>
                  <a:pt x="34997" y="27354"/>
                </a:moveTo>
                <a:lnTo>
                  <a:pt x="34997" y="27354"/>
                </a:lnTo>
                <a:cubicBezTo>
                  <a:pt x="35007" y="27404"/>
                  <a:pt x="35017" y="27444"/>
                  <a:pt x="35027" y="27484"/>
                </a:cubicBezTo>
                <a:cubicBezTo>
                  <a:pt x="35457" y="27824"/>
                  <a:pt x="35886" y="28144"/>
                  <a:pt x="36296" y="28463"/>
                </a:cubicBezTo>
                <a:cubicBezTo>
                  <a:pt x="36985" y="28993"/>
                  <a:pt x="37644" y="29492"/>
                  <a:pt x="38274" y="30032"/>
                </a:cubicBezTo>
                <a:cubicBezTo>
                  <a:pt x="38554" y="30272"/>
                  <a:pt x="38693" y="30501"/>
                  <a:pt x="38683" y="30721"/>
                </a:cubicBezTo>
                <a:cubicBezTo>
                  <a:pt x="38663" y="31081"/>
                  <a:pt x="38264" y="31411"/>
                  <a:pt x="37834" y="31710"/>
                </a:cubicBezTo>
                <a:cubicBezTo>
                  <a:pt x="37255" y="32110"/>
                  <a:pt x="37075" y="32290"/>
                  <a:pt x="37385" y="32979"/>
                </a:cubicBezTo>
                <a:cubicBezTo>
                  <a:pt x="37584" y="33419"/>
                  <a:pt x="37914" y="33828"/>
                  <a:pt x="38234" y="34228"/>
                </a:cubicBezTo>
                <a:cubicBezTo>
                  <a:pt x="38434" y="34468"/>
                  <a:pt x="38623" y="34707"/>
                  <a:pt x="38783" y="34967"/>
                </a:cubicBezTo>
                <a:cubicBezTo>
                  <a:pt x="39613" y="36336"/>
                  <a:pt x="39842" y="37295"/>
                  <a:pt x="38813" y="38833"/>
                </a:cubicBezTo>
                <a:cubicBezTo>
                  <a:pt x="37592" y="40665"/>
                  <a:pt x="35003" y="42001"/>
                  <a:pt x="32681" y="42001"/>
                </a:cubicBezTo>
                <a:cubicBezTo>
                  <a:pt x="32647" y="42001"/>
                  <a:pt x="32613" y="42001"/>
                  <a:pt x="32579" y="42000"/>
                </a:cubicBezTo>
                <a:cubicBezTo>
                  <a:pt x="30361" y="41960"/>
                  <a:pt x="28064" y="41311"/>
                  <a:pt x="26405" y="40262"/>
                </a:cubicBezTo>
                <a:cubicBezTo>
                  <a:pt x="26365" y="40272"/>
                  <a:pt x="26325" y="40272"/>
                  <a:pt x="26295" y="40292"/>
                </a:cubicBezTo>
                <a:cubicBezTo>
                  <a:pt x="27964" y="41371"/>
                  <a:pt x="30311" y="42040"/>
                  <a:pt x="32579" y="42080"/>
                </a:cubicBezTo>
                <a:lnTo>
                  <a:pt x="32689" y="42080"/>
                </a:lnTo>
                <a:cubicBezTo>
                  <a:pt x="35037" y="42080"/>
                  <a:pt x="37634" y="40732"/>
                  <a:pt x="38883" y="38883"/>
                </a:cubicBezTo>
                <a:cubicBezTo>
                  <a:pt x="39922" y="37315"/>
                  <a:pt x="39672" y="36286"/>
                  <a:pt x="38853" y="34927"/>
                </a:cubicBezTo>
                <a:cubicBezTo>
                  <a:pt x="38683" y="34667"/>
                  <a:pt x="38504" y="34418"/>
                  <a:pt x="38304" y="34178"/>
                </a:cubicBezTo>
                <a:cubicBezTo>
                  <a:pt x="37984" y="33788"/>
                  <a:pt x="37654" y="33379"/>
                  <a:pt x="37455" y="32949"/>
                </a:cubicBezTo>
                <a:cubicBezTo>
                  <a:pt x="37165" y="32310"/>
                  <a:pt x="37315" y="32160"/>
                  <a:pt x="37884" y="31770"/>
                </a:cubicBezTo>
                <a:cubicBezTo>
                  <a:pt x="38324" y="31461"/>
                  <a:pt x="38743" y="31121"/>
                  <a:pt x="38763" y="30721"/>
                </a:cubicBezTo>
                <a:cubicBezTo>
                  <a:pt x="38773" y="30481"/>
                  <a:pt x="38633" y="30232"/>
                  <a:pt x="38324" y="29962"/>
                </a:cubicBezTo>
                <a:cubicBezTo>
                  <a:pt x="37694" y="29432"/>
                  <a:pt x="37035" y="28923"/>
                  <a:pt x="36346" y="28393"/>
                </a:cubicBezTo>
                <a:cubicBezTo>
                  <a:pt x="35906" y="28064"/>
                  <a:pt x="35457" y="27724"/>
                  <a:pt x="34997" y="27354"/>
                </a:cubicBezTo>
                <a:close/>
                <a:moveTo>
                  <a:pt x="17354" y="41911"/>
                </a:moveTo>
                <a:cubicBezTo>
                  <a:pt x="17214" y="42100"/>
                  <a:pt x="17084" y="42260"/>
                  <a:pt x="16964" y="42400"/>
                </a:cubicBezTo>
                <a:cubicBezTo>
                  <a:pt x="16908" y="42463"/>
                  <a:pt x="16854" y="42528"/>
                  <a:pt x="16801" y="42594"/>
                </a:cubicBezTo>
                <a:lnTo>
                  <a:pt x="16801" y="42594"/>
                </a:lnTo>
                <a:cubicBezTo>
                  <a:pt x="16946" y="42404"/>
                  <a:pt x="17098" y="42217"/>
                  <a:pt x="17254" y="42030"/>
                </a:cubicBezTo>
                <a:lnTo>
                  <a:pt x="17354" y="41911"/>
                </a:lnTo>
                <a:close/>
                <a:moveTo>
                  <a:pt x="34897" y="26915"/>
                </a:moveTo>
                <a:lnTo>
                  <a:pt x="34897" y="26915"/>
                </a:lnTo>
                <a:cubicBezTo>
                  <a:pt x="34907" y="26955"/>
                  <a:pt x="34917" y="27005"/>
                  <a:pt x="34927" y="27045"/>
                </a:cubicBezTo>
                <a:lnTo>
                  <a:pt x="35037" y="27135"/>
                </a:lnTo>
                <a:cubicBezTo>
                  <a:pt x="35676" y="27644"/>
                  <a:pt x="36286" y="28114"/>
                  <a:pt x="36885" y="28563"/>
                </a:cubicBezTo>
                <a:cubicBezTo>
                  <a:pt x="37565" y="29073"/>
                  <a:pt x="38214" y="29562"/>
                  <a:pt x="38823" y="30072"/>
                </a:cubicBezTo>
                <a:cubicBezTo>
                  <a:pt x="39143" y="30342"/>
                  <a:pt x="39283" y="30581"/>
                  <a:pt x="39273" y="30811"/>
                </a:cubicBezTo>
                <a:cubicBezTo>
                  <a:pt x="39253" y="31191"/>
                  <a:pt x="38813" y="31540"/>
                  <a:pt x="38384" y="31830"/>
                </a:cubicBezTo>
                <a:cubicBezTo>
                  <a:pt x="37794" y="32230"/>
                  <a:pt x="37545" y="32400"/>
                  <a:pt x="37874" y="33149"/>
                </a:cubicBezTo>
                <a:cubicBezTo>
                  <a:pt x="38084" y="33628"/>
                  <a:pt x="38464" y="34088"/>
                  <a:pt x="38803" y="34488"/>
                </a:cubicBezTo>
                <a:cubicBezTo>
                  <a:pt x="38993" y="34717"/>
                  <a:pt x="39173" y="34947"/>
                  <a:pt x="39343" y="35197"/>
                </a:cubicBezTo>
                <a:cubicBezTo>
                  <a:pt x="40252" y="36586"/>
                  <a:pt x="40522" y="37605"/>
                  <a:pt x="39483" y="39213"/>
                </a:cubicBezTo>
                <a:cubicBezTo>
                  <a:pt x="38214" y="41171"/>
                  <a:pt x="35516" y="42590"/>
                  <a:pt x="33069" y="42590"/>
                </a:cubicBezTo>
                <a:lnTo>
                  <a:pt x="32999" y="42590"/>
                </a:lnTo>
                <a:cubicBezTo>
                  <a:pt x="30621" y="42570"/>
                  <a:pt x="28144" y="41871"/>
                  <a:pt x="26395" y="40722"/>
                </a:cubicBezTo>
                <a:cubicBezTo>
                  <a:pt x="26215" y="40602"/>
                  <a:pt x="26046" y="40482"/>
                  <a:pt x="25876" y="40342"/>
                </a:cubicBezTo>
                <a:lnTo>
                  <a:pt x="25756" y="40362"/>
                </a:lnTo>
                <a:cubicBezTo>
                  <a:pt x="25946" y="40522"/>
                  <a:pt x="26145" y="40672"/>
                  <a:pt x="26345" y="40792"/>
                </a:cubicBezTo>
                <a:cubicBezTo>
                  <a:pt x="28114" y="41951"/>
                  <a:pt x="30601" y="42650"/>
                  <a:pt x="32999" y="42680"/>
                </a:cubicBezTo>
                <a:lnTo>
                  <a:pt x="33069" y="42680"/>
                </a:lnTo>
                <a:cubicBezTo>
                  <a:pt x="35546" y="42680"/>
                  <a:pt x="38274" y="41241"/>
                  <a:pt x="39553" y="39253"/>
                </a:cubicBezTo>
                <a:cubicBezTo>
                  <a:pt x="40612" y="37615"/>
                  <a:pt x="40322" y="36546"/>
                  <a:pt x="39413" y="35147"/>
                </a:cubicBezTo>
                <a:cubicBezTo>
                  <a:pt x="39243" y="34897"/>
                  <a:pt x="39063" y="34667"/>
                  <a:pt x="38863" y="34438"/>
                </a:cubicBezTo>
                <a:cubicBezTo>
                  <a:pt x="38514" y="34018"/>
                  <a:pt x="38154" y="33578"/>
                  <a:pt x="37954" y="33119"/>
                </a:cubicBezTo>
                <a:cubicBezTo>
                  <a:pt x="37654" y="32430"/>
                  <a:pt x="37844" y="32300"/>
                  <a:pt x="38424" y="31900"/>
                </a:cubicBezTo>
                <a:cubicBezTo>
                  <a:pt x="38903" y="31580"/>
                  <a:pt x="39343" y="31231"/>
                  <a:pt x="39363" y="30821"/>
                </a:cubicBezTo>
                <a:cubicBezTo>
                  <a:pt x="39373" y="30551"/>
                  <a:pt x="39213" y="30292"/>
                  <a:pt x="38883" y="30012"/>
                </a:cubicBezTo>
                <a:cubicBezTo>
                  <a:pt x="38264" y="29492"/>
                  <a:pt x="37614" y="29013"/>
                  <a:pt x="36935" y="28493"/>
                </a:cubicBezTo>
                <a:cubicBezTo>
                  <a:pt x="36346" y="28044"/>
                  <a:pt x="35726" y="27584"/>
                  <a:pt x="35097" y="27075"/>
                </a:cubicBezTo>
                <a:lnTo>
                  <a:pt x="34897" y="26915"/>
                </a:lnTo>
                <a:close/>
                <a:moveTo>
                  <a:pt x="16994" y="42510"/>
                </a:moveTo>
                <a:cubicBezTo>
                  <a:pt x="16904" y="42630"/>
                  <a:pt x="16824" y="42730"/>
                  <a:pt x="16754" y="42830"/>
                </a:cubicBezTo>
                <a:cubicBezTo>
                  <a:pt x="16695" y="42890"/>
                  <a:pt x="16645" y="42960"/>
                  <a:pt x="16595" y="43029"/>
                </a:cubicBezTo>
                <a:cubicBezTo>
                  <a:pt x="16714" y="42850"/>
                  <a:pt x="16854" y="42680"/>
                  <a:pt x="16984" y="42510"/>
                </a:cubicBezTo>
                <a:close/>
                <a:moveTo>
                  <a:pt x="34757" y="26425"/>
                </a:moveTo>
                <a:lnTo>
                  <a:pt x="34757" y="26425"/>
                </a:lnTo>
                <a:cubicBezTo>
                  <a:pt x="34767" y="26485"/>
                  <a:pt x="34787" y="26535"/>
                  <a:pt x="34797" y="26585"/>
                </a:cubicBezTo>
                <a:cubicBezTo>
                  <a:pt x="34927" y="26685"/>
                  <a:pt x="35047" y="26785"/>
                  <a:pt x="35187" y="26895"/>
                </a:cubicBezTo>
                <a:lnTo>
                  <a:pt x="35377" y="27045"/>
                </a:lnTo>
                <a:cubicBezTo>
                  <a:pt x="36076" y="27624"/>
                  <a:pt x="36775" y="28144"/>
                  <a:pt x="37455" y="28643"/>
                </a:cubicBezTo>
                <a:cubicBezTo>
                  <a:pt x="38134" y="29143"/>
                  <a:pt x="38763" y="29622"/>
                  <a:pt x="39383" y="30122"/>
                </a:cubicBezTo>
                <a:cubicBezTo>
                  <a:pt x="39712" y="30402"/>
                  <a:pt x="39872" y="30651"/>
                  <a:pt x="39862" y="30901"/>
                </a:cubicBezTo>
                <a:cubicBezTo>
                  <a:pt x="39842" y="31221"/>
                  <a:pt x="39563" y="31530"/>
                  <a:pt x="38923" y="31960"/>
                </a:cubicBezTo>
                <a:lnTo>
                  <a:pt x="38903" y="31970"/>
                </a:lnTo>
                <a:cubicBezTo>
                  <a:pt x="38284" y="32370"/>
                  <a:pt x="38034" y="32539"/>
                  <a:pt x="38364" y="33319"/>
                </a:cubicBezTo>
                <a:cubicBezTo>
                  <a:pt x="38574" y="33828"/>
                  <a:pt x="38993" y="34308"/>
                  <a:pt x="39363" y="34737"/>
                </a:cubicBezTo>
                <a:cubicBezTo>
                  <a:pt x="39563" y="34977"/>
                  <a:pt x="39752" y="35197"/>
                  <a:pt x="39892" y="35407"/>
                </a:cubicBezTo>
                <a:cubicBezTo>
                  <a:pt x="40891" y="36855"/>
                  <a:pt x="41201" y="37894"/>
                  <a:pt x="40142" y="39583"/>
                </a:cubicBezTo>
                <a:cubicBezTo>
                  <a:pt x="38839" y="41670"/>
                  <a:pt x="36074" y="43181"/>
                  <a:pt x="33564" y="43181"/>
                </a:cubicBezTo>
                <a:cubicBezTo>
                  <a:pt x="33515" y="43181"/>
                  <a:pt x="33467" y="43180"/>
                  <a:pt x="33418" y="43179"/>
                </a:cubicBezTo>
                <a:cubicBezTo>
                  <a:pt x="30811" y="43129"/>
                  <a:pt x="28283" y="42420"/>
                  <a:pt x="26495" y="41251"/>
                </a:cubicBezTo>
                <a:cubicBezTo>
                  <a:pt x="26105" y="40991"/>
                  <a:pt x="25736" y="40702"/>
                  <a:pt x="25376" y="40402"/>
                </a:cubicBezTo>
                <a:lnTo>
                  <a:pt x="25246" y="40412"/>
                </a:lnTo>
                <a:cubicBezTo>
                  <a:pt x="25636" y="40742"/>
                  <a:pt x="26036" y="41041"/>
                  <a:pt x="26455" y="41321"/>
                </a:cubicBezTo>
                <a:cubicBezTo>
                  <a:pt x="28253" y="42500"/>
                  <a:pt x="30791" y="43209"/>
                  <a:pt x="33418" y="43269"/>
                </a:cubicBezTo>
                <a:cubicBezTo>
                  <a:pt x="33467" y="43270"/>
                  <a:pt x="33515" y="43271"/>
                  <a:pt x="33564" y="43271"/>
                </a:cubicBezTo>
                <a:cubicBezTo>
                  <a:pt x="36103" y="43271"/>
                  <a:pt x="38899" y="41740"/>
                  <a:pt x="40222" y="39633"/>
                </a:cubicBezTo>
                <a:cubicBezTo>
                  <a:pt x="41301" y="37904"/>
                  <a:pt x="40971" y="36805"/>
                  <a:pt x="39972" y="35357"/>
                </a:cubicBezTo>
                <a:cubicBezTo>
                  <a:pt x="39822" y="35147"/>
                  <a:pt x="39633" y="34927"/>
                  <a:pt x="39433" y="34687"/>
                </a:cubicBezTo>
                <a:cubicBezTo>
                  <a:pt x="39073" y="34258"/>
                  <a:pt x="38653" y="33788"/>
                  <a:pt x="38444" y="33289"/>
                </a:cubicBezTo>
                <a:cubicBezTo>
                  <a:pt x="38144" y="32579"/>
                  <a:pt x="38354" y="32440"/>
                  <a:pt x="38953" y="32040"/>
                </a:cubicBezTo>
                <a:lnTo>
                  <a:pt x="38963" y="32030"/>
                </a:lnTo>
                <a:cubicBezTo>
                  <a:pt x="39443" y="31720"/>
                  <a:pt x="39922" y="31341"/>
                  <a:pt x="39952" y="30901"/>
                </a:cubicBezTo>
                <a:cubicBezTo>
                  <a:pt x="39962" y="30621"/>
                  <a:pt x="39792" y="30352"/>
                  <a:pt x="39433" y="30052"/>
                </a:cubicBezTo>
                <a:cubicBezTo>
                  <a:pt x="38813" y="29552"/>
                  <a:pt x="38174" y="29073"/>
                  <a:pt x="37505" y="28573"/>
                </a:cubicBezTo>
                <a:cubicBezTo>
                  <a:pt x="36835" y="28074"/>
                  <a:pt x="36136" y="27554"/>
                  <a:pt x="35427" y="26975"/>
                </a:cubicBezTo>
                <a:lnTo>
                  <a:pt x="35237" y="26825"/>
                </a:lnTo>
                <a:cubicBezTo>
                  <a:pt x="35067" y="26695"/>
                  <a:pt x="34907" y="26565"/>
                  <a:pt x="34757" y="26425"/>
                </a:cubicBezTo>
                <a:close/>
                <a:moveTo>
                  <a:pt x="34547" y="25826"/>
                </a:moveTo>
                <a:cubicBezTo>
                  <a:pt x="34577" y="25896"/>
                  <a:pt x="34597" y="25966"/>
                  <a:pt x="34627" y="26036"/>
                </a:cubicBezTo>
                <a:cubicBezTo>
                  <a:pt x="34917" y="26315"/>
                  <a:pt x="35227" y="26585"/>
                  <a:pt x="35546" y="26835"/>
                </a:cubicBezTo>
                <a:lnTo>
                  <a:pt x="35716" y="26985"/>
                </a:lnTo>
                <a:cubicBezTo>
                  <a:pt x="36496" y="27604"/>
                  <a:pt x="37265" y="28184"/>
                  <a:pt x="38014" y="28733"/>
                </a:cubicBezTo>
                <a:cubicBezTo>
                  <a:pt x="38693" y="29223"/>
                  <a:pt x="39313" y="29682"/>
                  <a:pt x="39942" y="30182"/>
                </a:cubicBezTo>
                <a:cubicBezTo>
                  <a:pt x="40302" y="30471"/>
                  <a:pt x="40472" y="30741"/>
                  <a:pt x="40462" y="31001"/>
                </a:cubicBezTo>
                <a:cubicBezTo>
                  <a:pt x="40442" y="31331"/>
                  <a:pt x="40142" y="31670"/>
                  <a:pt x="39473" y="32100"/>
                </a:cubicBezTo>
                <a:lnTo>
                  <a:pt x="39423" y="32130"/>
                </a:lnTo>
                <a:cubicBezTo>
                  <a:pt x="38793" y="32529"/>
                  <a:pt x="38524" y="32699"/>
                  <a:pt x="38853" y="33499"/>
                </a:cubicBezTo>
                <a:cubicBezTo>
                  <a:pt x="39083" y="34038"/>
                  <a:pt x="39533" y="34548"/>
                  <a:pt x="39932" y="34997"/>
                </a:cubicBezTo>
                <a:cubicBezTo>
                  <a:pt x="40132" y="35227"/>
                  <a:pt x="40312" y="35437"/>
                  <a:pt x="40462" y="35637"/>
                </a:cubicBezTo>
                <a:cubicBezTo>
                  <a:pt x="41541" y="37125"/>
                  <a:pt x="41890" y="38194"/>
                  <a:pt x="40821" y="39962"/>
                </a:cubicBezTo>
                <a:cubicBezTo>
                  <a:pt x="39493" y="42140"/>
                  <a:pt x="36535" y="43779"/>
                  <a:pt x="33938" y="43779"/>
                </a:cubicBezTo>
                <a:lnTo>
                  <a:pt x="33848" y="43779"/>
                </a:lnTo>
                <a:cubicBezTo>
                  <a:pt x="31131" y="43739"/>
                  <a:pt x="28493" y="43019"/>
                  <a:pt x="26615" y="41791"/>
                </a:cubicBezTo>
                <a:cubicBezTo>
                  <a:pt x="26006" y="41381"/>
                  <a:pt x="25426" y="40921"/>
                  <a:pt x="24887" y="40432"/>
                </a:cubicBezTo>
                <a:lnTo>
                  <a:pt x="24757" y="40432"/>
                </a:lnTo>
                <a:cubicBezTo>
                  <a:pt x="25326" y="40951"/>
                  <a:pt x="25926" y="41431"/>
                  <a:pt x="26565" y="41861"/>
                </a:cubicBezTo>
                <a:cubicBezTo>
                  <a:pt x="28463" y="43099"/>
                  <a:pt x="31111" y="43829"/>
                  <a:pt x="33838" y="43869"/>
                </a:cubicBezTo>
                <a:lnTo>
                  <a:pt x="33938" y="43869"/>
                </a:lnTo>
                <a:cubicBezTo>
                  <a:pt x="36605" y="43869"/>
                  <a:pt x="39533" y="42250"/>
                  <a:pt x="40891" y="40012"/>
                </a:cubicBezTo>
                <a:cubicBezTo>
                  <a:pt x="41990" y="38204"/>
                  <a:pt x="41611" y="37065"/>
                  <a:pt x="40532" y="35577"/>
                </a:cubicBezTo>
                <a:cubicBezTo>
                  <a:pt x="40382" y="35377"/>
                  <a:pt x="40192" y="35167"/>
                  <a:pt x="40002" y="34937"/>
                </a:cubicBezTo>
                <a:cubicBezTo>
                  <a:pt x="39603" y="34488"/>
                  <a:pt x="39163" y="33978"/>
                  <a:pt x="38943" y="33459"/>
                </a:cubicBezTo>
                <a:cubicBezTo>
                  <a:pt x="38633" y="32729"/>
                  <a:pt x="38853" y="32589"/>
                  <a:pt x="39473" y="32190"/>
                </a:cubicBezTo>
                <a:lnTo>
                  <a:pt x="39523" y="32160"/>
                </a:lnTo>
                <a:cubicBezTo>
                  <a:pt x="40222" y="31710"/>
                  <a:pt x="40532" y="31361"/>
                  <a:pt x="40552" y="31001"/>
                </a:cubicBezTo>
                <a:cubicBezTo>
                  <a:pt x="40562" y="30701"/>
                  <a:pt x="40382" y="30412"/>
                  <a:pt x="40002" y="30102"/>
                </a:cubicBezTo>
                <a:cubicBezTo>
                  <a:pt x="39373" y="29602"/>
                  <a:pt x="38743" y="29143"/>
                  <a:pt x="38074" y="28643"/>
                </a:cubicBezTo>
                <a:cubicBezTo>
                  <a:pt x="37325" y="28094"/>
                  <a:pt x="36555" y="27524"/>
                  <a:pt x="35776" y="26895"/>
                </a:cubicBezTo>
                <a:lnTo>
                  <a:pt x="35596" y="26755"/>
                </a:lnTo>
                <a:cubicBezTo>
                  <a:pt x="35227" y="26465"/>
                  <a:pt x="34877" y="26156"/>
                  <a:pt x="34547" y="25826"/>
                </a:cubicBezTo>
                <a:close/>
                <a:moveTo>
                  <a:pt x="11240" y="29662"/>
                </a:moveTo>
                <a:cubicBezTo>
                  <a:pt x="11310" y="29692"/>
                  <a:pt x="11380" y="29712"/>
                  <a:pt x="11450" y="29712"/>
                </a:cubicBezTo>
                <a:cubicBezTo>
                  <a:pt x="11480" y="29712"/>
                  <a:pt x="11499" y="29712"/>
                  <a:pt x="11529" y="29702"/>
                </a:cubicBezTo>
                <a:lnTo>
                  <a:pt x="11529" y="29702"/>
                </a:lnTo>
                <a:cubicBezTo>
                  <a:pt x="11490" y="29972"/>
                  <a:pt x="11499" y="30242"/>
                  <a:pt x="11539" y="30511"/>
                </a:cubicBezTo>
                <a:cubicBezTo>
                  <a:pt x="11599" y="30921"/>
                  <a:pt x="11679" y="31311"/>
                  <a:pt x="11789" y="31700"/>
                </a:cubicBezTo>
                <a:cubicBezTo>
                  <a:pt x="11929" y="32250"/>
                  <a:pt x="12069" y="32819"/>
                  <a:pt x="12079" y="33369"/>
                </a:cubicBezTo>
                <a:cubicBezTo>
                  <a:pt x="12089" y="34278"/>
                  <a:pt x="11829" y="35157"/>
                  <a:pt x="11579" y="35996"/>
                </a:cubicBezTo>
                <a:cubicBezTo>
                  <a:pt x="11460" y="36386"/>
                  <a:pt x="11340" y="36775"/>
                  <a:pt x="11250" y="37175"/>
                </a:cubicBezTo>
                <a:cubicBezTo>
                  <a:pt x="10820" y="39013"/>
                  <a:pt x="10690" y="40432"/>
                  <a:pt x="10850" y="41641"/>
                </a:cubicBezTo>
                <a:cubicBezTo>
                  <a:pt x="10960" y="42460"/>
                  <a:pt x="11200" y="43199"/>
                  <a:pt x="11509" y="43729"/>
                </a:cubicBezTo>
                <a:cubicBezTo>
                  <a:pt x="11909" y="44408"/>
                  <a:pt x="12419" y="44748"/>
                  <a:pt x="13028" y="44748"/>
                </a:cubicBezTo>
                <a:cubicBezTo>
                  <a:pt x="13258" y="44748"/>
                  <a:pt x="13488" y="44708"/>
                  <a:pt x="13697" y="44628"/>
                </a:cubicBezTo>
                <a:cubicBezTo>
                  <a:pt x="15076" y="44138"/>
                  <a:pt x="15955" y="43000"/>
                  <a:pt x="16894" y="41791"/>
                </a:cubicBezTo>
                <a:cubicBezTo>
                  <a:pt x="17264" y="41311"/>
                  <a:pt x="17654" y="40812"/>
                  <a:pt x="18093" y="40322"/>
                </a:cubicBezTo>
                <a:cubicBezTo>
                  <a:pt x="18198" y="40207"/>
                  <a:pt x="18314" y="40069"/>
                  <a:pt x="18438" y="39917"/>
                </a:cubicBezTo>
                <a:lnTo>
                  <a:pt x="18438" y="39917"/>
                </a:lnTo>
                <a:cubicBezTo>
                  <a:pt x="18202" y="40220"/>
                  <a:pt x="17984" y="40502"/>
                  <a:pt x="17803" y="40702"/>
                </a:cubicBezTo>
                <a:cubicBezTo>
                  <a:pt x="17354" y="41211"/>
                  <a:pt x="16944" y="41751"/>
                  <a:pt x="16555" y="42270"/>
                </a:cubicBezTo>
                <a:cubicBezTo>
                  <a:pt x="15586" y="43549"/>
                  <a:pt x="14676" y="44768"/>
                  <a:pt x="13238" y="45297"/>
                </a:cubicBezTo>
                <a:cubicBezTo>
                  <a:pt x="13008" y="45387"/>
                  <a:pt x="12768" y="45437"/>
                  <a:pt x="12529" y="45437"/>
                </a:cubicBezTo>
                <a:cubicBezTo>
                  <a:pt x="10900" y="45437"/>
                  <a:pt x="10421" y="43019"/>
                  <a:pt x="10311" y="42280"/>
                </a:cubicBezTo>
                <a:cubicBezTo>
                  <a:pt x="10141" y="41021"/>
                  <a:pt x="10271" y="39503"/>
                  <a:pt x="10720" y="37645"/>
                </a:cubicBezTo>
                <a:cubicBezTo>
                  <a:pt x="10820" y="37225"/>
                  <a:pt x="10940" y="36815"/>
                  <a:pt x="11070" y="36406"/>
                </a:cubicBezTo>
                <a:cubicBezTo>
                  <a:pt x="11350" y="35517"/>
                  <a:pt x="11629" y="34598"/>
                  <a:pt x="11619" y="33638"/>
                </a:cubicBezTo>
                <a:cubicBezTo>
                  <a:pt x="11609" y="33029"/>
                  <a:pt x="11450" y="32410"/>
                  <a:pt x="11300" y="31810"/>
                </a:cubicBezTo>
                <a:cubicBezTo>
                  <a:pt x="11190" y="31421"/>
                  <a:pt x="11110" y="31031"/>
                  <a:pt x="11050" y="30641"/>
                </a:cubicBezTo>
                <a:cubicBezTo>
                  <a:pt x="11000" y="30362"/>
                  <a:pt x="10990" y="30092"/>
                  <a:pt x="11010" y="29812"/>
                </a:cubicBezTo>
                <a:cubicBezTo>
                  <a:pt x="11110" y="29802"/>
                  <a:pt x="11200" y="29752"/>
                  <a:pt x="11240" y="29662"/>
                </a:cubicBezTo>
                <a:close/>
                <a:moveTo>
                  <a:pt x="41760" y="5166"/>
                </a:moveTo>
                <a:cubicBezTo>
                  <a:pt x="42160" y="5166"/>
                  <a:pt x="42560" y="5236"/>
                  <a:pt x="42939" y="5375"/>
                </a:cubicBezTo>
                <a:cubicBezTo>
                  <a:pt x="43759" y="5645"/>
                  <a:pt x="44278" y="6145"/>
                  <a:pt x="44468" y="6834"/>
                </a:cubicBezTo>
                <a:cubicBezTo>
                  <a:pt x="45317" y="9821"/>
                  <a:pt x="40272" y="15935"/>
                  <a:pt x="37844" y="18873"/>
                </a:cubicBezTo>
                <a:cubicBezTo>
                  <a:pt x="37305" y="19532"/>
                  <a:pt x="36875" y="20041"/>
                  <a:pt x="36655" y="20361"/>
                </a:cubicBezTo>
                <a:cubicBezTo>
                  <a:pt x="36486" y="20591"/>
                  <a:pt x="36306" y="20811"/>
                  <a:pt x="36126" y="21030"/>
                </a:cubicBezTo>
                <a:cubicBezTo>
                  <a:pt x="35486" y="21820"/>
                  <a:pt x="34917" y="22509"/>
                  <a:pt x="35207" y="23718"/>
                </a:cubicBezTo>
                <a:cubicBezTo>
                  <a:pt x="35516" y="24997"/>
                  <a:pt x="36356" y="25676"/>
                  <a:pt x="37335" y="26465"/>
                </a:cubicBezTo>
                <a:lnTo>
                  <a:pt x="37425" y="26545"/>
                </a:lnTo>
                <a:cubicBezTo>
                  <a:pt x="38504" y="27424"/>
                  <a:pt x="39623" y="28214"/>
                  <a:pt x="40711" y="28963"/>
                </a:cubicBezTo>
                <a:cubicBezTo>
                  <a:pt x="41381" y="29432"/>
                  <a:pt x="42070" y="29912"/>
                  <a:pt x="42730" y="30412"/>
                </a:cubicBezTo>
                <a:cubicBezTo>
                  <a:pt x="43219" y="30771"/>
                  <a:pt x="43449" y="31111"/>
                  <a:pt x="43429" y="31441"/>
                </a:cubicBezTo>
                <a:cubicBezTo>
                  <a:pt x="43409" y="31840"/>
                  <a:pt x="43019" y="32250"/>
                  <a:pt x="42200" y="32719"/>
                </a:cubicBezTo>
                <a:lnTo>
                  <a:pt x="42030" y="32819"/>
                </a:lnTo>
                <a:cubicBezTo>
                  <a:pt x="41311" y="33229"/>
                  <a:pt x="40981" y="33419"/>
                  <a:pt x="41321" y="34348"/>
                </a:cubicBezTo>
                <a:cubicBezTo>
                  <a:pt x="41571" y="35037"/>
                  <a:pt x="42220" y="35676"/>
                  <a:pt x="42780" y="36246"/>
                </a:cubicBezTo>
                <a:cubicBezTo>
                  <a:pt x="42949" y="36416"/>
                  <a:pt x="43109" y="36576"/>
                  <a:pt x="43249" y="36725"/>
                </a:cubicBezTo>
                <a:cubicBezTo>
                  <a:pt x="44748" y="38374"/>
                  <a:pt x="45327" y="39673"/>
                  <a:pt x="44158" y="41851"/>
                </a:cubicBezTo>
                <a:cubicBezTo>
                  <a:pt x="42710" y="44558"/>
                  <a:pt x="39183" y="46656"/>
                  <a:pt x="35956" y="46746"/>
                </a:cubicBezTo>
                <a:lnTo>
                  <a:pt x="35536" y="46746"/>
                </a:lnTo>
                <a:cubicBezTo>
                  <a:pt x="32519" y="46746"/>
                  <a:pt x="29392" y="45887"/>
                  <a:pt x="27174" y="44448"/>
                </a:cubicBezTo>
                <a:cubicBezTo>
                  <a:pt x="26325" y="43909"/>
                  <a:pt x="25536" y="43229"/>
                  <a:pt x="24777" y="42580"/>
                </a:cubicBezTo>
                <a:cubicBezTo>
                  <a:pt x="24167" y="42050"/>
                  <a:pt x="23528" y="41511"/>
                  <a:pt x="22869" y="41031"/>
                </a:cubicBezTo>
                <a:cubicBezTo>
                  <a:pt x="22385" y="40683"/>
                  <a:pt x="21153" y="39970"/>
                  <a:pt x="20467" y="39970"/>
                </a:cubicBezTo>
                <a:cubicBezTo>
                  <a:pt x="20444" y="39970"/>
                  <a:pt x="20422" y="39971"/>
                  <a:pt x="20401" y="39972"/>
                </a:cubicBezTo>
                <a:cubicBezTo>
                  <a:pt x="19592" y="40042"/>
                  <a:pt x="18703" y="40852"/>
                  <a:pt x="17903" y="41761"/>
                </a:cubicBezTo>
                <a:cubicBezTo>
                  <a:pt x="18723" y="40762"/>
                  <a:pt x="19662" y="39833"/>
                  <a:pt x="20501" y="39743"/>
                </a:cubicBezTo>
                <a:lnTo>
                  <a:pt x="20611" y="39743"/>
                </a:lnTo>
                <a:cubicBezTo>
                  <a:pt x="20541" y="39723"/>
                  <a:pt x="20471" y="39693"/>
                  <a:pt x="20391" y="39663"/>
                </a:cubicBezTo>
                <a:cubicBezTo>
                  <a:pt x="19642" y="39783"/>
                  <a:pt x="18822" y="40532"/>
                  <a:pt x="18093" y="41381"/>
                </a:cubicBezTo>
                <a:cubicBezTo>
                  <a:pt x="18733" y="40602"/>
                  <a:pt x="19452" y="39853"/>
                  <a:pt x="20131" y="39553"/>
                </a:cubicBezTo>
                <a:lnTo>
                  <a:pt x="20011" y="39503"/>
                </a:lnTo>
                <a:cubicBezTo>
                  <a:pt x="19392" y="39803"/>
                  <a:pt x="18763" y="40432"/>
                  <a:pt x="18183" y="41111"/>
                </a:cubicBezTo>
                <a:cubicBezTo>
                  <a:pt x="18713" y="40462"/>
                  <a:pt x="19292" y="39823"/>
                  <a:pt x="19871" y="39433"/>
                </a:cubicBezTo>
                <a:cubicBezTo>
                  <a:pt x="19841" y="39423"/>
                  <a:pt x="19802" y="39403"/>
                  <a:pt x="19772" y="39383"/>
                </a:cubicBezTo>
                <a:cubicBezTo>
                  <a:pt x="19252" y="39753"/>
                  <a:pt x="18723" y="40312"/>
                  <a:pt x="18243" y="40882"/>
                </a:cubicBezTo>
                <a:cubicBezTo>
                  <a:pt x="18673" y="40322"/>
                  <a:pt x="19152" y="39813"/>
                  <a:pt x="19682" y="39343"/>
                </a:cubicBezTo>
                <a:cubicBezTo>
                  <a:pt x="19652" y="39323"/>
                  <a:pt x="19622" y="39313"/>
                  <a:pt x="19582" y="39293"/>
                </a:cubicBezTo>
                <a:cubicBezTo>
                  <a:pt x="19132" y="39693"/>
                  <a:pt x="18723" y="40132"/>
                  <a:pt x="18343" y="40602"/>
                </a:cubicBezTo>
                <a:cubicBezTo>
                  <a:pt x="18713" y="40132"/>
                  <a:pt x="19102" y="39683"/>
                  <a:pt x="19522" y="39263"/>
                </a:cubicBezTo>
                <a:lnTo>
                  <a:pt x="19442" y="39223"/>
                </a:lnTo>
                <a:cubicBezTo>
                  <a:pt x="19102" y="39563"/>
                  <a:pt x="18773" y="39922"/>
                  <a:pt x="18473" y="40302"/>
                </a:cubicBezTo>
                <a:cubicBezTo>
                  <a:pt x="18763" y="39922"/>
                  <a:pt x="19082" y="39543"/>
                  <a:pt x="19402" y="39193"/>
                </a:cubicBezTo>
                <a:cubicBezTo>
                  <a:pt x="19372" y="39183"/>
                  <a:pt x="19352" y="39163"/>
                  <a:pt x="19322" y="39153"/>
                </a:cubicBezTo>
                <a:cubicBezTo>
                  <a:pt x="18972" y="39523"/>
                  <a:pt x="18633" y="39952"/>
                  <a:pt x="18323" y="40352"/>
                </a:cubicBezTo>
                <a:cubicBezTo>
                  <a:pt x="18613" y="39972"/>
                  <a:pt x="18952" y="39543"/>
                  <a:pt x="19292" y="39133"/>
                </a:cubicBezTo>
                <a:lnTo>
                  <a:pt x="19222" y="39093"/>
                </a:lnTo>
                <a:cubicBezTo>
                  <a:pt x="18872" y="39503"/>
                  <a:pt x="18533" y="39942"/>
                  <a:pt x="18233" y="40322"/>
                </a:cubicBezTo>
                <a:cubicBezTo>
                  <a:pt x="17993" y="40642"/>
                  <a:pt x="17783" y="40911"/>
                  <a:pt x="17604" y="41121"/>
                </a:cubicBezTo>
                <a:cubicBezTo>
                  <a:pt x="17134" y="41661"/>
                  <a:pt x="16714" y="42230"/>
                  <a:pt x="16305" y="42780"/>
                </a:cubicBezTo>
                <a:cubicBezTo>
                  <a:pt x="15296" y="44158"/>
                  <a:pt x="14337" y="45447"/>
                  <a:pt x="12828" y="46037"/>
                </a:cubicBezTo>
                <a:cubicBezTo>
                  <a:pt x="12578" y="46137"/>
                  <a:pt x="12319" y="46196"/>
                  <a:pt x="12049" y="46196"/>
                </a:cubicBezTo>
                <a:cubicBezTo>
                  <a:pt x="10351" y="46196"/>
                  <a:pt x="9841" y="43689"/>
                  <a:pt x="9721" y="42920"/>
                </a:cubicBezTo>
                <a:cubicBezTo>
                  <a:pt x="9531" y="41591"/>
                  <a:pt x="9661" y="40012"/>
                  <a:pt x="10131" y="38084"/>
                </a:cubicBezTo>
                <a:cubicBezTo>
                  <a:pt x="10231" y="37645"/>
                  <a:pt x="10381" y="37205"/>
                  <a:pt x="10500" y="36785"/>
                </a:cubicBezTo>
                <a:cubicBezTo>
                  <a:pt x="10800" y="35856"/>
                  <a:pt x="11100" y="34907"/>
                  <a:pt x="11090" y="33908"/>
                </a:cubicBezTo>
                <a:cubicBezTo>
                  <a:pt x="11080" y="33239"/>
                  <a:pt x="10910" y="32569"/>
                  <a:pt x="10740" y="31930"/>
                </a:cubicBezTo>
                <a:cubicBezTo>
                  <a:pt x="10640" y="31520"/>
                  <a:pt x="10540" y="31141"/>
                  <a:pt x="10480" y="30761"/>
                </a:cubicBezTo>
                <a:cubicBezTo>
                  <a:pt x="10431" y="30481"/>
                  <a:pt x="10411" y="30192"/>
                  <a:pt x="10411" y="29902"/>
                </a:cubicBezTo>
                <a:lnTo>
                  <a:pt x="10411" y="29902"/>
                </a:lnTo>
                <a:cubicBezTo>
                  <a:pt x="10450" y="29912"/>
                  <a:pt x="10480" y="29912"/>
                  <a:pt x="10520" y="29912"/>
                </a:cubicBezTo>
                <a:cubicBezTo>
                  <a:pt x="10630" y="29912"/>
                  <a:pt x="10730" y="29862"/>
                  <a:pt x="10780" y="29762"/>
                </a:cubicBezTo>
                <a:cubicBezTo>
                  <a:pt x="10830" y="29782"/>
                  <a:pt x="10880" y="29802"/>
                  <a:pt x="10930" y="29802"/>
                </a:cubicBezTo>
                <a:cubicBezTo>
                  <a:pt x="10910" y="30082"/>
                  <a:pt x="10920" y="30372"/>
                  <a:pt x="10970" y="30641"/>
                </a:cubicBezTo>
                <a:cubicBezTo>
                  <a:pt x="11030" y="31041"/>
                  <a:pt x="11110" y="31441"/>
                  <a:pt x="11220" y="31830"/>
                </a:cubicBezTo>
                <a:cubicBezTo>
                  <a:pt x="11370" y="32420"/>
                  <a:pt x="11529" y="33029"/>
                  <a:pt x="11529" y="33638"/>
                </a:cubicBezTo>
                <a:cubicBezTo>
                  <a:pt x="11549" y="34578"/>
                  <a:pt x="11260" y="35497"/>
                  <a:pt x="10990" y="36376"/>
                </a:cubicBezTo>
                <a:cubicBezTo>
                  <a:pt x="10860" y="36785"/>
                  <a:pt x="10740" y="37205"/>
                  <a:pt x="10630" y="37625"/>
                </a:cubicBezTo>
                <a:cubicBezTo>
                  <a:pt x="10181" y="39503"/>
                  <a:pt x="10051" y="41021"/>
                  <a:pt x="10231" y="42290"/>
                </a:cubicBezTo>
                <a:cubicBezTo>
                  <a:pt x="10341" y="43049"/>
                  <a:pt x="10830" y="45517"/>
                  <a:pt x="12529" y="45517"/>
                </a:cubicBezTo>
                <a:cubicBezTo>
                  <a:pt x="12778" y="45517"/>
                  <a:pt x="13028" y="45467"/>
                  <a:pt x="13268" y="45377"/>
                </a:cubicBezTo>
                <a:cubicBezTo>
                  <a:pt x="14716" y="44828"/>
                  <a:pt x="15636" y="43609"/>
                  <a:pt x="16615" y="42320"/>
                </a:cubicBezTo>
                <a:cubicBezTo>
                  <a:pt x="17004" y="41801"/>
                  <a:pt x="17414" y="41261"/>
                  <a:pt x="17863" y="40752"/>
                </a:cubicBezTo>
                <a:cubicBezTo>
                  <a:pt x="18053" y="40542"/>
                  <a:pt x="18273" y="40252"/>
                  <a:pt x="18533" y="39922"/>
                </a:cubicBezTo>
                <a:cubicBezTo>
                  <a:pt x="18733" y="39663"/>
                  <a:pt x="18952" y="39373"/>
                  <a:pt x="19192" y="39093"/>
                </a:cubicBezTo>
                <a:cubicBezTo>
                  <a:pt x="19162" y="39083"/>
                  <a:pt x="19142" y="39063"/>
                  <a:pt x="19122" y="39053"/>
                </a:cubicBezTo>
                <a:cubicBezTo>
                  <a:pt x="19045" y="39147"/>
                  <a:pt x="18969" y="39241"/>
                  <a:pt x="18894" y="39334"/>
                </a:cubicBezTo>
                <a:lnTo>
                  <a:pt x="18894" y="39334"/>
                </a:lnTo>
                <a:cubicBezTo>
                  <a:pt x="18966" y="39240"/>
                  <a:pt x="19042" y="39144"/>
                  <a:pt x="19122" y="39043"/>
                </a:cubicBezTo>
                <a:lnTo>
                  <a:pt x="19052" y="39003"/>
                </a:lnTo>
                <a:cubicBezTo>
                  <a:pt x="18942" y="39143"/>
                  <a:pt x="18832" y="39283"/>
                  <a:pt x="18723" y="39423"/>
                </a:cubicBezTo>
                <a:cubicBezTo>
                  <a:pt x="18473" y="39753"/>
                  <a:pt x="18223" y="40062"/>
                  <a:pt x="18033" y="40272"/>
                </a:cubicBezTo>
                <a:cubicBezTo>
                  <a:pt x="17594" y="40762"/>
                  <a:pt x="17214" y="41261"/>
                  <a:pt x="16834" y="41741"/>
                </a:cubicBezTo>
                <a:cubicBezTo>
                  <a:pt x="15905" y="42940"/>
                  <a:pt x="15026" y="44068"/>
                  <a:pt x="13677" y="44558"/>
                </a:cubicBezTo>
                <a:cubicBezTo>
                  <a:pt x="13468" y="44628"/>
                  <a:pt x="13248" y="44678"/>
                  <a:pt x="13028" y="44678"/>
                </a:cubicBezTo>
                <a:cubicBezTo>
                  <a:pt x="11470" y="44678"/>
                  <a:pt x="11020" y="42350"/>
                  <a:pt x="10930" y="41631"/>
                </a:cubicBezTo>
                <a:cubicBezTo>
                  <a:pt x="10770" y="40432"/>
                  <a:pt x="10890" y="39023"/>
                  <a:pt x="11320" y="37195"/>
                </a:cubicBezTo>
                <a:cubicBezTo>
                  <a:pt x="11420" y="36805"/>
                  <a:pt x="11539" y="36406"/>
                  <a:pt x="11649" y="36026"/>
                </a:cubicBezTo>
                <a:cubicBezTo>
                  <a:pt x="11909" y="35177"/>
                  <a:pt x="12179" y="34298"/>
                  <a:pt x="12159" y="33379"/>
                </a:cubicBezTo>
                <a:cubicBezTo>
                  <a:pt x="12149" y="32809"/>
                  <a:pt x="12009" y="32240"/>
                  <a:pt x="11869" y="31690"/>
                </a:cubicBezTo>
                <a:cubicBezTo>
                  <a:pt x="11759" y="31301"/>
                  <a:pt x="11679" y="30911"/>
                  <a:pt x="11619" y="30511"/>
                </a:cubicBezTo>
                <a:cubicBezTo>
                  <a:pt x="11579" y="30232"/>
                  <a:pt x="11579" y="29942"/>
                  <a:pt x="11619" y="29662"/>
                </a:cubicBezTo>
                <a:cubicBezTo>
                  <a:pt x="11659" y="29632"/>
                  <a:pt x="11689" y="29602"/>
                  <a:pt x="11709" y="29562"/>
                </a:cubicBezTo>
                <a:cubicBezTo>
                  <a:pt x="11769" y="29592"/>
                  <a:pt x="11849" y="29612"/>
                  <a:pt x="11919" y="29612"/>
                </a:cubicBezTo>
                <a:cubicBezTo>
                  <a:pt x="12029" y="29612"/>
                  <a:pt x="12129" y="29552"/>
                  <a:pt x="12159" y="29452"/>
                </a:cubicBezTo>
                <a:lnTo>
                  <a:pt x="12169" y="29452"/>
                </a:lnTo>
                <a:cubicBezTo>
                  <a:pt x="12089" y="29752"/>
                  <a:pt x="12069" y="30072"/>
                  <a:pt x="12119" y="30382"/>
                </a:cubicBezTo>
                <a:cubicBezTo>
                  <a:pt x="12169" y="30781"/>
                  <a:pt x="12249" y="31171"/>
                  <a:pt x="12359" y="31560"/>
                </a:cubicBezTo>
                <a:cubicBezTo>
                  <a:pt x="12499" y="32050"/>
                  <a:pt x="12588" y="32569"/>
                  <a:pt x="12618" y="33089"/>
                </a:cubicBezTo>
                <a:cubicBezTo>
                  <a:pt x="12638" y="33958"/>
                  <a:pt x="12389" y="34797"/>
                  <a:pt x="12149" y="35607"/>
                </a:cubicBezTo>
                <a:cubicBezTo>
                  <a:pt x="12049" y="35966"/>
                  <a:pt x="11939" y="36336"/>
                  <a:pt x="11849" y="36706"/>
                </a:cubicBezTo>
                <a:cubicBezTo>
                  <a:pt x="11569" y="37924"/>
                  <a:pt x="11270" y="39503"/>
                  <a:pt x="11460" y="40971"/>
                </a:cubicBezTo>
                <a:cubicBezTo>
                  <a:pt x="11529" y="41681"/>
                  <a:pt x="11739" y="42360"/>
                  <a:pt x="12069" y="42990"/>
                </a:cubicBezTo>
                <a:cubicBezTo>
                  <a:pt x="12449" y="43639"/>
                  <a:pt x="12938" y="43969"/>
                  <a:pt x="13528" y="43969"/>
                </a:cubicBezTo>
                <a:cubicBezTo>
                  <a:pt x="13727" y="43969"/>
                  <a:pt x="13927" y="43929"/>
                  <a:pt x="14127" y="43869"/>
                </a:cubicBezTo>
                <a:cubicBezTo>
                  <a:pt x="15426" y="43429"/>
                  <a:pt x="16265" y="42370"/>
                  <a:pt x="17164" y="41251"/>
                </a:cubicBezTo>
                <a:cubicBezTo>
                  <a:pt x="17524" y="40802"/>
                  <a:pt x="17893" y="40342"/>
                  <a:pt x="18303" y="39882"/>
                </a:cubicBezTo>
                <a:cubicBezTo>
                  <a:pt x="18513" y="39663"/>
                  <a:pt x="18763" y="39343"/>
                  <a:pt x="19032" y="39003"/>
                </a:cubicBezTo>
                <a:lnTo>
                  <a:pt x="19042" y="38993"/>
                </a:lnTo>
                <a:lnTo>
                  <a:pt x="18982" y="38953"/>
                </a:lnTo>
                <a:lnTo>
                  <a:pt x="18972" y="38963"/>
                </a:lnTo>
                <a:cubicBezTo>
                  <a:pt x="18713" y="39293"/>
                  <a:pt x="18463" y="39613"/>
                  <a:pt x="18253" y="39833"/>
                </a:cubicBezTo>
                <a:cubicBezTo>
                  <a:pt x="17833" y="40282"/>
                  <a:pt x="17464" y="40752"/>
                  <a:pt x="17104" y="41201"/>
                </a:cubicBezTo>
                <a:cubicBezTo>
                  <a:pt x="16215" y="42310"/>
                  <a:pt x="15376" y="43359"/>
                  <a:pt x="14097" y="43789"/>
                </a:cubicBezTo>
                <a:cubicBezTo>
                  <a:pt x="13917" y="43859"/>
                  <a:pt x="13717" y="43889"/>
                  <a:pt x="13528" y="43889"/>
                </a:cubicBezTo>
                <a:cubicBezTo>
                  <a:pt x="13148" y="43889"/>
                  <a:pt x="11879" y="43679"/>
                  <a:pt x="11529" y="40961"/>
                </a:cubicBezTo>
                <a:cubicBezTo>
                  <a:pt x="11340" y="39503"/>
                  <a:pt x="11639" y="37934"/>
                  <a:pt x="11919" y="36725"/>
                </a:cubicBezTo>
                <a:cubicBezTo>
                  <a:pt x="12009" y="36346"/>
                  <a:pt x="12119" y="35986"/>
                  <a:pt x="12219" y="35627"/>
                </a:cubicBezTo>
                <a:cubicBezTo>
                  <a:pt x="12459" y="34807"/>
                  <a:pt x="12708" y="33958"/>
                  <a:pt x="12688" y="33079"/>
                </a:cubicBezTo>
                <a:cubicBezTo>
                  <a:pt x="12658" y="32559"/>
                  <a:pt x="12568" y="32040"/>
                  <a:pt x="12429" y="31530"/>
                </a:cubicBezTo>
                <a:cubicBezTo>
                  <a:pt x="12319" y="31151"/>
                  <a:pt x="12239" y="30751"/>
                  <a:pt x="12189" y="30362"/>
                </a:cubicBezTo>
                <a:cubicBezTo>
                  <a:pt x="12149" y="30062"/>
                  <a:pt x="12169" y="29752"/>
                  <a:pt x="12239" y="29462"/>
                </a:cubicBezTo>
                <a:cubicBezTo>
                  <a:pt x="12289" y="29482"/>
                  <a:pt x="12339" y="29492"/>
                  <a:pt x="12389" y="29492"/>
                </a:cubicBezTo>
                <a:cubicBezTo>
                  <a:pt x="12449" y="29492"/>
                  <a:pt x="12509" y="29472"/>
                  <a:pt x="12548" y="29422"/>
                </a:cubicBezTo>
                <a:cubicBezTo>
                  <a:pt x="12578" y="29392"/>
                  <a:pt x="12608" y="29353"/>
                  <a:pt x="12618" y="29313"/>
                </a:cubicBezTo>
                <a:cubicBezTo>
                  <a:pt x="12668" y="29343"/>
                  <a:pt x="12718" y="29363"/>
                  <a:pt x="12768" y="29382"/>
                </a:cubicBezTo>
                <a:cubicBezTo>
                  <a:pt x="12688" y="29652"/>
                  <a:pt x="12658" y="29942"/>
                  <a:pt x="12688" y="30232"/>
                </a:cubicBezTo>
                <a:cubicBezTo>
                  <a:pt x="12728" y="30631"/>
                  <a:pt x="12798" y="31021"/>
                  <a:pt x="12908" y="31411"/>
                </a:cubicBezTo>
                <a:cubicBezTo>
                  <a:pt x="13038" y="31870"/>
                  <a:pt x="13128" y="32330"/>
                  <a:pt x="13158" y="32809"/>
                </a:cubicBezTo>
                <a:cubicBezTo>
                  <a:pt x="13178" y="33638"/>
                  <a:pt x="12948" y="34448"/>
                  <a:pt x="12728" y="35227"/>
                </a:cubicBezTo>
                <a:cubicBezTo>
                  <a:pt x="12628" y="35567"/>
                  <a:pt x="12529" y="35906"/>
                  <a:pt x="12459" y="36256"/>
                </a:cubicBezTo>
                <a:cubicBezTo>
                  <a:pt x="12169" y="37505"/>
                  <a:pt x="11899" y="38963"/>
                  <a:pt x="12059" y="40322"/>
                </a:cubicBezTo>
                <a:cubicBezTo>
                  <a:pt x="12129" y="40991"/>
                  <a:pt x="12329" y="41651"/>
                  <a:pt x="12638" y="42250"/>
                </a:cubicBezTo>
                <a:cubicBezTo>
                  <a:pt x="12998" y="42880"/>
                  <a:pt x="13458" y="43199"/>
                  <a:pt x="14017" y="43199"/>
                </a:cubicBezTo>
                <a:cubicBezTo>
                  <a:pt x="14197" y="43199"/>
                  <a:pt x="14377" y="43169"/>
                  <a:pt x="14547" y="43109"/>
                </a:cubicBezTo>
                <a:cubicBezTo>
                  <a:pt x="15775" y="42730"/>
                  <a:pt x="16545" y="41791"/>
                  <a:pt x="17434" y="40712"/>
                </a:cubicBezTo>
                <a:cubicBezTo>
                  <a:pt x="17773" y="40302"/>
                  <a:pt x="18123" y="39872"/>
                  <a:pt x="18523" y="39463"/>
                </a:cubicBezTo>
                <a:cubicBezTo>
                  <a:pt x="18653" y="39323"/>
                  <a:pt x="18802" y="39143"/>
                  <a:pt x="18972" y="38943"/>
                </a:cubicBezTo>
                <a:lnTo>
                  <a:pt x="18902" y="38903"/>
                </a:lnTo>
                <a:cubicBezTo>
                  <a:pt x="18753" y="39103"/>
                  <a:pt x="18603" y="39283"/>
                  <a:pt x="18473" y="39413"/>
                </a:cubicBezTo>
                <a:cubicBezTo>
                  <a:pt x="18073" y="39833"/>
                  <a:pt x="17724" y="40262"/>
                  <a:pt x="17384" y="40672"/>
                </a:cubicBezTo>
                <a:cubicBezTo>
                  <a:pt x="16495" y="41741"/>
                  <a:pt x="15725" y="42670"/>
                  <a:pt x="14527" y="43049"/>
                </a:cubicBezTo>
                <a:cubicBezTo>
                  <a:pt x="14357" y="43099"/>
                  <a:pt x="14197" y="43129"/>
                  <a:pt x="14027" y="43129"/>
                </a:cubicBezTo>
                <a:cubicBezTo>
                  <a:pt x="13657" y="43129"/>
                  <a:pt x="12449" y="42930"/>
                  <a:pt x="12129" y="40312"/>
                </a:cubicBezTo>
                <a:cubicBezTo>
                  <a:pt x="11979" y="38973"/>
                  <a:pt x="12239" y="37515"/>
                  <a:pt x="12529" y="36276"/>
                </a:cubicBezTo>
                <a:cubicBezTo>
                  <a:pt x="12598" y="35936"/>
                  <a:pt x="12698" y="35587"/>
                  <a:pt x="12798" y="35257"/>
                </a:cubicBezTo>
                <a:cubicBezTo>
                  <a:pt x="13018" y="34468"/>
                  <a:pt x="13248" y="33658"/>
                  <a:pt x="13228" y="32809"/>
                </a:cubicBezTo>
                <a:cubicBezTo>
                  <a:pt x="13198" y="32330"/>
                  <a:pt x="13118" y="31860"/>
                  <a:pt x="12978" y="31401"/>
                </a:cubicBezTo>
                <a:cubicBezTo>
                  <a:pt x="12878" y="31011"/>
                  <a:pt x="12798" y="30621"/>
                  <a:pt x="12758" y="30232"/>
                </a:cubicBezTo>
                <a:cubicBezTo>
                  <a:pt x="12728" y="29952"/>
                  <a:pt x="12758" y="29662"/>
                  <a:pt x="12848" y="29392"/>
                </a:cubicBezTo>
                <a:lnTo>
                  <a:pt x="12858" y="29392"/>
                </a:lnTo>
                <a:cubicBezTo>
                  <a:pt x="12918" y="29392"/>
                  <a:pt x="12968" y="29373"/>
                  <a:pt x="13008" y="29333"/>
                </a:cubicBezTo>
                <a:cubicBezTo>
                  <a:pt x="13038" y="29293"/>
                  <a:pt x="13068" y="29253"/>
                  <a:pt x="13078" y="29213"/>
                </a:cubicBezTo>
                <a:cubicBezTo>
                  <a:pt x="13158" y="29253"/>
                  <a:pt x="13238" y="29283"/>
                  <a:pt x="13328" y="29293"/>
                </a:cubicBezTo>
                <a:cubicBezTo>
                  <a:pt x="13348" y="29293"/>
                  <a:pt x="13368" y="29293"/>
                  <a:pt x="13388" y="29283"/>
                </a:cubicBezTo>
                <a:lnTo>
                  <a:pt x="13388" y="29283"/>
                </a:lnTo>
                <a:cubicBezTo>
                  <a:pt x="13288" y="29542"/>
                  <a:pt x="13238" y="29822"/>
                  <a:pt x="13258" y="30102"/>
                </a:cubicBezTo>
                <a:cubicBezTo>
                  <a:pt x="13288" y="30491"/>
                  <a:pt x="13358" y="30881"/>
                  <a:pt x="13468" y="31271"/>
                </a:cubicBezTo>
                <a:cubicBezTo>
                  <a:pt x="13587" y="31680"/>
                  <a:pt x="13657" y="32110"/>
                  <a:pt x="13687" y="32539"/>
                </a:cubicBezTo>
                <a:cubicBezTo>
                  <a:pt x="13717" y="33339"/>
                  <a:pt x="13508" y="34108"/>
                  <a:pt x="13298" y="34857"/>
                </a:cubicBezTo>
                <a:cubicBezTo>
                  <a:pt x="13208" y="35167"/>
                  <a:pt x="13128" y="35477"/>
                  <a:pt x="13048" y="35806"/>
                </a:cubicBezTo>
                <a:cubicBezTo>
                  <a:pt x="12768" y="37085"/>
                  <a:pt x="12519" y="38434"/>
                  <a:pt x="12658" y="39673"/>
                </a:cubicBezTo>
                <a:cubicBezTo>
                  <a:pt x="12808" y="41011"/>
                  <a:pt x="13368" y="42440"/>
                  <a:pt x="14507" y="42440"/>
                </a:cubicBezTo>
                <a:cubicBezTo>
                  <a:pt x="14656" y="42430"/>
                  <a:pt x="14816" y="42410"/>
                  <a:pt x="14956" y="42370"/>
                </a:cubicBezTo>
                <a:cubicBezTo>
                  <a:pt x="16115" y="42030"/>
                  <a:pt x="16854" y="41171"/>
                  <a:pt x="17704" y="40172"/>
                </a:cubicBezTo>
                <a:cubicBezTo>
                  <a:pt x="18023" y="39803"/>
                  <a:pt x="18353" y="39413"/>
                  <a:pt x="18723" y="39033"/>
                </a:cubicBezTo>
                <a:cubicBezTo>
                  <a:pt x="18773" y="38983"/>
                  <a:pt x="18822" y="38933"/>
                  <a:pt x="18862" y="38883"/>
                </a:cubicBezTo>
                <a:cubicBezTo>
                  <a:pt x="18842" y="38873"/>
                  <a:pt x="18822" y="38863"/>
                  <a:pt x="18802" y="38853"/>
                </a:cubicBezTo>
                <a:cubicBezTo>
                  <a:pt x="18763" y="38903"/>
                  <a:pt x="18723" y="38943"/>
                  <a:pt x="18683" y="38983"/>
                </a:cubicBezTo>
                <a:cubicBezTo>
                  <a:pt x="18303" y="39373"/>
                  <a:pt x="17973" y="39753"/>
                  <a:pt x="17654" y="40132"/>
                </a:cubicBezTo>
                <a:cubicBezTo>
                  <a:pt x="16814" y="41121"/>
                  <a:pt x="16075" y="41970"/>
                  <a:pt x="14946" y="42300"/>
                </a:cubicBezTo>
                <a:cubicBezTo>
                  <a:pt x="14806" y="42350"/>
                  <a:pt x="14656" y="42370"/>
                  <a:pt x="14507" y="42370"/>
                </a:cubicBezTo>
                <a:cubicBezTo>
                  <a:pt x="13418" y="42370"/>
                  <a:pt x="12868" y="40971"/>
                  <a:pt x="12728" y="39663"/>
                </a:cubicBezTo>
                <a:cubicBezTo>
                  <a:pt x="12588" y="38434"/>
                  <a:pt x="12828" y="37085"/>
                  <a:pt x="13118" y="35816"/>
                </a:cubicBezTo>
                <a:cubicBezTo>
                  <a:pt x="13188" y="35507"/>
                  <a:pt x="13278" y="35187"/>
                  <a:pt x="13368" y="34877"/>
                </a:cubicBezTo>
                <a:cubicBezTo>
                  <a:pt x="13568" y="34128"/>
                  <a:pt x="13787" y="33339"/>
                  <a:pt x="13757" y="32539"/>
                </a:cubicBezTo>
                <a:cubicBezTo>
                  <a:pt x="13727" y="32100"/>
                  <a:pt x="13657" y="31670"/>
                  <a:pt x="13538" y="31251"/>
                </a:cubicBezTo>
                <a:cubicBezTo>
                  <a:pt x="13428" y="30871"/>
                  <a:pt x="13358" y="30481"/>
                  <a:pt x="13328" y="30092"/>
                </a:cubicBezTo>
                <a:cubicBezTo>
                  <a:pt x="13298" y="29752"/>
                  <a:pt x="13378" y="29402"/>
                  <a:pt x="13558" y="29103"/>
                </a:cubicBezTo>
                <a:cubicBezTo>
                  <a:pt x="13587" y="29123"/>
                  <a:pt x="13627" y="29143"/>
                  <a:pt x="13667" y="29163"/>
                </a:cubicBezTo>
                <a:lnTo>
                  <a:pt x="13667" y="29083"/>
                </a:lnTo>
                <a:cubicBezTo>
                  <a:pt x="13637" y="29073"/>
                  <a:pt x="13617" y="29053"/>
                  <a:pt x="13587" y="29043"/>
                </a:cubicBezTo>
                <a:cubicBezTo>
                  <a:pt x="13617" y="29003"/>
                  <a:pt x="13647" y="28963"/>
                  <a:pt x="13677" y="28913"/>
                </a:cubicBezTo>
                <a:cubicBezTo>
                  <a:pt x="13677" y="28873"/>
                  <a:pt x="13677" y="28833"/>
                  <a:pt x="13677" y="28793"/>
                </a:cubicBezTo>
                <a:cubicBezTo>
                  <a:pt x="13637" y="28843"/>
                  <a:pt x="13597" y="28903"/>
                  <a:pt x="13568" y="28953"/>
                </a:cubicBezTo>
                <a:cubicBezTo>
                  <a:pt x="13578" y="28883"/>
                  <a:pt x="13578" y="28813"/>
                  <a:pt x="13578" y="28733"/>
                </a:cubicBezTo>
                <a:cubicBezTo>
                  <a:pt x="13617" y="28753"/>
                  <a:pt x="13647" y="28763"/>
                  <a:pt x="13677" y="28783"/>
                </a:cubicBezTo>
                <a:lnTo>
                  <a:pt x="13677" y="28713"/>
                </a:lnTo>
                <a:cubicBezTo>
                  <a:pt x="13647" y="28693"/>
                  <a:pt x="13607" y="28673"/>
                  <a:pt x="13578" y="28663"/>
                </a:cubicBezTo>
                <a:lnTo>
                  <a:pt x="13578" y="28603"/>
                </a:lnTo>
                <a:cubicBezTo>
                  <a:pt x="13548" y="27604"/>
                  <a:pt x="12818" y="26765"/>
                  <a:pt x="12169" y="26036"/>
                </a:cubicBezTo>
                <a:cubicBezTo>
                  <a:pt x="11859" y="25706"/>
                  <a:pt x="11579" y="25356"/>
                  <a:pt x="11340" y="24977"/>
                </a:cubicBezTo>
                <a:cubicBezTo>
                  <a:pt x="9991" y="22649"/>
                  <a:pt x="10510" y="21380"/>
                  <a:pt x="10940" y="20841"/>
                </a:cubicBezTo>
                <a:cubicBezTo>
                  <a:pt x="11190" y="20511"/>
                  <a:pt x="11579" y="20361"/>
                  <a:pt x="12149" y="20361"/>
                </a:cubicBezTo>
                <a:cubicBezTo>
                  <a:pt x="12519" y="20371"/>
                  <a:pt x="12878" y="20411"/>
                  <a:pt x="13238" y="20471"/>
                </a:cubicBezTo>
                <a:lnTo>
                  <a:pt x="13358" y="20481"/>
                </a:lnTo>
                <a:cubicBezTo>
                  <a:pt x="13957" y="20591"/>
                  <a:pt x="14547" y="20761"/>
                  <a:pt x="15116" y="20981"/>
                </a:cubicBezTo>
                <a:cubicBezTo>
                  <a:pt x="15815" y="21230"/>
                  <a:pt x="16535" y="21490"/>
                  <a:pt x="17314" y="21520"/>
                </a:cubicBezTo>
                <a:cubicBezTo>
                  <a:pt x="17344" y="21490"/>
                  <a:pt x="17374" y="21470"/>
                  <a:pt x="17404" y="21440"/>
                </a:cubicBezTo>
                <a:cubicBezTo>
                  <a:pt x="16595" y="21430"/>
                  <a:pt x="15855" y="21170"/>
                  <a:pt x="15146" y="20911"/>
                </a:cubicBezTo>
                <a:cubicBezTo>
                  <a:pt x="14567" y="20681"/>
                  <a:pt x="13977" y="20521"/>
                  <a:pt x="13368" y="20411"/>
                </a:cubicBezTo>
                <a:lnTo>
                  <a:pt x="13248" y="20391"/>
                </a:lnTo>
                <a:cubicBezTo>
                  <a:pt x="12878" y="20331"/>
                  <a:pt x="12519" y="20301"/>
                  <a:pt x="12149" y="20291"/>
                </a:cubicBezTo>
                <a:cubicBezTo>
                  <a:pt x="11549" y="20291"/>
                  <a:pt x="11150" y="20451"/>
                  <a:pt x="10880" y="20791"/>
                </a:cubicBezTo>
                <a:cubicBezTo>
                  <a:pt x="10441" y="21350"/>
                  <a:pt x="9901" y="22649"/>
                  <a:pt x="11270" y="25017"/>
                </a:cubicBezTo>
                <a:cubicBezTo>
                  <a:pt x="11509" y="25396"/>
                  <a:pt x="11799" y="25756"/>
                  <a:pt x="12109" y="26086"/>
                </a:cubicBezTo>
                <a:cubicBezTo>
                  <a:pt x="12748" y="26815"/>
                  <a:pt x="13468" y="27634"/>
                  <a:pt x="13498" y="28603"/>
                </a:cubicBezTo>
                <a:lnTo>
                  <a:pt x="13498" y="28643"/>
                </a:lnTo>
                <a:cubicBezTo>
                  <a:pt x="13468" y="28633"/>
                  <a:pt x="13438" y="28633"/>
                  <a:pt x="13408" y="28633"/>
                </a:cubicBezTo>
                <a:cubicBezTo>
                  <a:pt x="13308" y="28633"/>
                  <a:pt x="13208" y="28683"/>
                  <a:pt x="13138" y="28763"/>
                </a:cubicBezTo>
                <a:lnTo>
                  <a:pt x="13138" y="28683"/>
                </a:lnTo>
                <a:cubicBezTo>
                  <a:pt x="13118" y="27624"/>
                  <a:pt x="12339" y="26765"/>
                  <a:pt x="11649" y="26006"/>
                </a:cubicBezTo>
                <a:cubicBezTo>
                  <a:pt x="11330" y="25676"/>
                  <a:pt x="11030" y="25316"/>
                  <a:pt x="10770" y="24927"/>
                </a:cubicBezTo>
                <a:cubicBezTo>
                  <a:pt x="10271" y="24088"/>
                  <a:pt x="9232" y="21980"/>
                  <a:pt x="10321" y="20541"/>
                </a:cubicBezTo>
                <a:cubicBezTo>
                  <a:pt x="10580" y="20191"/>
                  <a:pt x="10990" y="20021"/>
                  <a:pt x="11609" y="20021"/>
                </a:cubicBezTo>
                <a:cubicBezTo>
                  <a:pt x="11989" y="20031"/>
                  <a:pt x="12379" y="20071"/>
                  <a:pt x="12758" y="20131"/>
                </a:cubicBezTo>
                <a:lnTo>
                  <a:pt x="12808" y="20141"/>
                </a:lnTo>
                <a:cubicBezTo>
                  <a:pt x="13448" y="20231"/>
                  <a:pt x="14057" y="20461"/>
                  <a:pt x="14646" y="20681"/>
                </a:cubicBezTo>
                <a:cubicBezTo>
                  <a:pt x="15416" y="20961"/>
                  <a:pt x="16205" y="21250"/>
                  <a:pt x="17084" y="21250"/>
                </a:cubicBezTo>
                <a:lnTo>
                  <a:pt x="17094" y="21250"/>
                </a:lnTo>
                <a:cubicBezTo>
                  <a:pt x="17284" y="21250"/>
                  <a:pt x="17474" y="21250"/>
                  <a:pt x="17664" y="21230"/>
                </a:cubicBezTo>
                <a:lnTo>
                  <a:pt x="17773" y="21140"/>
                </a:lnTo>
                <a:lnTo>
                  <a:pt x="17773" y="21140"/>
                </a:lnTo>
                <a:cubicBezTo>
                  <a:pt x="17554" y="21160"/>
                  <a:pt x="17324" y="21170"/>
                  <a:pt x="17094" y="21170"/>
                </a:cubicBezTo>
                <a:lnTo>
                  <a:pt x="17084" y="21170"/>
                </a:lnTo>
                <a:cubicBezTo>
                  <a:pt x="16225" y="21170"/>
                  <a:pt x="15436" y="20881"/>
                  <a:pt x="14676" y="20601"/>
                </a:cubicBezTo>
                <a:cubicBezTo>
                  <a:pt x="14077" y="20381"/>
                  <a:pt x="13468" y="20151"/>
                  <a:pt x="12818" y="20061"/>
                </a:cubicBezTo>
                <a:lnTo>
                  <a:pt x="12768" y="20061"/>
                </a:lnTo>
                <a:cubicBezTo>
                  <a:pt x="12389" y="20001"/>
                  <a:pt x="11999" y="19961"/>
                  <a:pt x="11609" y="19951"/>
                </a:cubicBezTo>
                <a:cubicBezTo>
                  <a:pt x="10970" y="19951"/>
                  <a:pt x="10540" y="20131"/>
                  <a:pt x="10251" y="20501"/>
                </a:cubicBezTo>
                <a:cubicBezTo>
                  <a:pt x="9132" y="21980"/>
                  <a:pt x="10201" y="24118"/>
                  <a:pt x="10710" y="24977"/>
                </a:cubicBezTo>
                <a:cubicBezTo>
                  <a:pt x="10970" y="25366"/>
                  <a:pt x="11260" y="25736"/>
                  <a:pt x="11589" y="26066"/>
                </a:cubicBezTo>
                <a:cubicBezTo>
                  <a:pt x="12269" y="26815"/>
                  <a:pt x="13038" y="27664"/>
                  <a:pt x="13058" y="28693"/>
                </a:cubicBezTo>
                <a:lnTo>
                  <a:pt x="13058" y="28733"/>
                </a:lnTo>
                <a:cubicBezTo>
                  <a:pt x="12988" y="28693"/>
                  <a:pt x="12908" y="28683"/>
                  <a:pt x="12828" y="28673"/>
                </a:cubicBezTo>
                <a:cubicBezTo>
                  <a:pt x="12788" y="28673"/>
                  <a:pt x="12738" y="28683"/>
                  <a:pt x="12698" y="28703"/>
                </a:cubicBezTo>
                <a:cubicBezTo>
                  <a:pt x="12658" y="27624"/>
                  <a:pt x="11849" y="26755"/>
                  <a:pt x="11130" y="25986"/>
                </a:cubicBezTo>
                <a:cubicBezTo>
                  <a:pt x="10790" y="25646"/>
                  <a:pt x="10490" y="25276"/>
                  <a:pt x="10221" y="24877"/>
                </a:cubicBezTo>
                <a:cubicBezTo>
                  <a:pt x="9801" y="24197"/>
                  <a:pt x="8512" y="21860"/>
                  <a:pt x="9691" y="20251"/>
                </a:cubicBezTo>
                <a:cubicBezTo>
                  <a:pt x="9971" y="19862"/>
                  <a:pt x="10411" y="19682"/>
                  <a:pt x="11070" y="19682"/>
                </a:cubicBezTo>
                <a:cubicBezTo>
                  <a:pt x="11460" y="19702"/>
                  <a:pt x="11859" y="19732"/>
                  <a:pt x="12249" y="19802"/>
                </a:cubicBezTo>
                <a:cubicBezTo>
                  <a:pt x="12918" y="19892"/>
                  <a:pt x="13558" y="20141"/>
                  <a:pt x="14177" y="20371"/>
                </a:cubicBezTo>
                <a:cubicBezTo>
                  <a:pt x="14966" y="20671"/>
                  <a:pt x="15795" y="20981"/>
                  <a:pt x="16705" y="20991"/>
                </a:cubicBezTo>
                <a:lnTo>
                  <a:pt x="16754" y="20991"/>
                </a:lnTo>
                <a:cubicBezTo>
                  <a:pt x="17224" y="20991"/>
                  <a:pt x="17694" y="20951"/>
                  <a:pt x="18153" y="20871"/>
                </a:cubicBezTo>
                <a:cubicBezTo>
                  <a:pt x="18203" y="20831"/>
                  <a:pt x="18253" y="20791"/>
                  <a:pt x="18313" y="20761"/>
                </a:cubicBezTo>
                <a:lnTo>
                  <a:pt x="18313" y="20761"/>
                </a:lnTo>
                <a:cubicBezTo>
                  <a:pt x="17793" y="20851"/>
                  <a:pt x="17274" y="20901"/>
                  <a:pt x="16754" y="20901"/>
                </a:cubicBezTo>
                <a:lnTo>
                  <a:pt x="16705" y="20901"/>
                </a:lnTo>
                <a:cubicBezTo>
                  <a:pt x="15805" y="20901"/>
                  <a:pt x="14996" y="20591"/>
                  <a:pt x="14207" y="20291"/>
                </a:cubicBezTo>
                <a:cubicBezTo>
                  <a:pt x="13578" y="20051"/>
                  <a:pt x="12938" y="19812"/>
                  <a:pt x="12259" y="19712"/>
                </a:cubicBezTo>
                <a:cubicBezTo>
                  <a:pt x="11869" y="19652"/>
                  <a:pt x="11470" y="19612"/>
                  <a:pt x="11070" y="19602"/>
                </a:cubicBezTo>
                <a:cubicBezTo>
                  <a:pt x="10381" y="19602"/>
                  <a:pt x="9921" y="19792"/>
                  <a:pt x="9621" y="20191"/>
                </a:cubicBezTo>
                <a:cubicBezTo>
                  <a:pt x="8412" y="21850"/>
                  <a:pt x="9721" y="24227"/>
                  <a:pt x="10141" y="24917"/>
                </a:cubicBezTo>
                <a:cubicBezTo>
                  <a:pt x="10421" y="25316"/>
                  <a:pt x="10730" y="25696"/>
                  <a:pt x="11070" y="26036"/>
                </a:cubicBezTo>
                <a:cubicBezTo>
                  <a:pt x="11789" y="26805"/>
                  <a:pt x="12598" y="27674"/>
                  <a:pt x="12618" y="28743"/>
                </a:cubicBezTo>
                <a:cubicBezTo>
                  <a:pt x="12598" y="28753"/>
                  <a:pt x="12578" y="28773"/>
                  <a:pt x="12558" y="28793"/>
                </a:cubicBezTo>
                <a:cubicBezTo>
                  <a:pt x="12469" y="28743"/>
                  <a:pt x="12359" y="28713"/>
                  <a:pt x="12259" y="28703"/>
                </a:cubicBezTo>
                <a:cubicBezTo>
                  <a:pt x="12199" y="27604"/>
                  <a:pt x="11350" y="26725"/>
                  <a:pt x="10610" y="25946"/>
                </a:cubicBezTo>
                <a:cubicBezTo>
                  <a:pt x="10261" y="25606"/>
                  <a:pt x="9941" y="25226"/>
                  <a:pt x="9651" y="24827"/>
                </a:cubicBezTo>
                <a:cubicBezTo>
                  <a:pt x="7873" y="22030"/>
                  <a:pt x="8752" y="20381"/>
                  <a:pt x="9062" y="19951"/>
                </a:cubicBezTo>
                <a:cubicBezTo>
                  <a:pt x="9352" y="19542"/>
                  <a:pt x="9811" y="19342"/>
                  <a:pt x="10520" y="19342"/>
                </a:cubicBezTo>
                <a:cubicBezTo>
                  <a:pt x="10910" y="19352"/>
                  <a:pt x="11300" y="19392"/>
                  <a:pt x="11689" y="19462"/>
                </a:cubicBezTo>
                <a:cubicBezTo>
                  <a:pt x="12389" y="19562"/>
                  <a:pt x="13058" y="19812"/>
                  <a:pt x="13697" y="20061"/>
                </a:cubicBezTo>
                <a:cubicBezTo>
                  <a:pt x="14517" y="20381"/>
                  <a:pt x="15366" y="20711"/>
                  <a:pt x="16315" y="20721"/>
                </a:cubicBezTo>
                <a:cubicBezTo>
                  <a:pt x="17174" y="20721"/>
                  <a:pt x="18033" y="20611"/>
                  <a:pt x="18872" y="20401"/>
                </a:cubicBezTo>
                <a:cubicBezTo>
                  <a:pt x="18952" y="20351"/>
                  <a:pt x="19042" y="20301"/>
                  <a:pt x="19132" y="20251"/>
                </a:cubicBezTo>
                <a:lnTo>
                  <a:pt x="19132" y="20251"/>
                </a:lnTo>
                <a:cubicBezTo>
                  <a:pt x="18213" y="20501"/>
                  <a:pt x="17264" y="20631"/>
                  <a:pt x="16315" y="20641"/>
                </a:cubicBezTo>
                <a:cubicBezTo>
                  <a:pt x="15386" y="20621"/>
                  <a:pt x="14547" y="20301"/>
                  <a:pt x="13727" y="19981"/>
                </a:cubicBezTo>
                <a:cubicBezTo>
                  <a:pt x="13078" y="19732"/>
                  <a:pt x="12419" y="19472"/>
                  <a:pt x="11699" y="19372"/>
                </a:cubicBezTo>
                <a:cubicBezTo>
                  <a:pt x="11310" y="19312"/>
                  <a:pt x="10920" y="19272"/>
                  <a:pt x="10520" y="19262"/>
                </a:cubicBezTo>
                <a:cubicBezTo>
                  <a:pt x="9791" y="19262"/>
                  <a:pt x="9302" y="19462"/>
                  <a:pt x="8992" y="19902"/>
                </a:cubicBezTo>
                <a:cubicBezTo>
                  <a:pt x="8512" y="20571"/>
                  <a:pt x="8363" y="21420"/>
                  <a:pt x="8562" y="22419"/>
                </a:cubicBezTo>
                <a:cubicBezTo>
                  <a:pt x="8742" y="23298"/>
                  <a:pt x="9092" y="24128"/>
                  <a:pt x="9581" y="24877"/>
                </a:cubicBezTo>
                <a:cubicBezTo>
                  <a:pt x="9871" y="25286"/>
                  <a:pt x="10191" y="25666"/>
                  <a:pt x="10550" y="26016"/>
                </a:cubicBezTo>
                <a:cubicBezTo>
                  <a:pt x="11280" y="26785"/>
                  <a:pt x="12109" y="27654"/>
                  <a:pt x="12169" y="28723"/>
                </a:cubicBezTo>
                <a:cubicBezTo>
                  <a:pt x="12099" y="28733"/>
                  <a:pt x="12019" y="28773"/>
                  <a:pt x="11969" y="28823"/>
                </a:cubicBezTo>
                <a:cubicBezTo>
                  <a:pt x="11919" y="28803"/>
                  <a:pt x="11869" y="28783"/>
                  <a:pt x="11819" y="28763"/>
                </a:cubicBezTo>
                <a:cubicBezTo>
                  <a:pt x="11749" y="27624"/>
                  <a:pt x="10870" y="26725"/>
                  <a:pt x="10091" y="25926"/>
                </a:cubicBezTo>
                <a:cubicBezTo>
                  <a:pt x="9721" y="25576"/>
                  <a:pt x="9392" y="25187"/>
                  <a:pt x="9092" y="24777"/>
                </a:cubicBezTo>
                <a:cubicBezTo>
                  <a:pt x="8103" y="23268"/>
                  <a:pt x="7413" y="21130"/>
                  <a:pt x="8432" y="19652"/>
                </a:cubicBezTo>
                <a:cubicBezTo>
                  <a:pt x="8742" y="19212"/>
                  <a:pt x="9232" y="19002"/>
                  <a:pt x="9971" y="19002"/>
                </a:cubicBezTo>
                <a:cubicBezTo>
                  <a:pt x="10361" y="19012"/>
                  <a:pt x="10750" y="19052"/>
                  <a:pt x="11130" y="19112"/>
                </a:cubicBezTo>
                <a:cubicBezTo>
                  <a:pt x="11869" y="19212"/>
                  <a:pt x="12558" y="19482"/>
                  <a:pt x="13228" y="19752"/>
                </a:cubicBezTo>
                <a:cubicBezTo>
                  <a:pt x="14077" y="20091"/>
                  <a:pt x="14956" y="20441"/>
                  <a:pt x="15925" y="20451"/>
                </a:cubicBezTo>
                <a:cubicBezTo>
                  <a:pt x="15962" y="20452"/>
                  <a:pt x="15998" y="20452"/>
                  <a:pt x="16035" y="20452"/>
                </a:cubicBezTo>
                <a:cubicBezTo>
                  <a:pt x="17476" y="20452"/>
                  <a:pt x="18907" y="20072"/>
                  <a:pt x="20291" y="19682"/>
                </a:cubicBezTo>
                <a:cubicBezTo>
                  <a:pt x="21090" y="19352"/>
                  <a:pt x="21929" y="19112"/>
                  <a:pt x="22789" y="18982"/>
                </a:cubicBezTo>
                <a:cubicBezTo>
                  <a:pt x="25586" y="18103"/>
                  <a:pt x="28253" y="16854"/>
                  <a:pt x="30711" y="15256"/>
                </a:cubicBezTo>
                <a:cubicBezTo>
                  <a:pt x="31470" y="14756"/>
                  <a:pt x="32180" y="14077"/>
                  <a:pt x="32859" y="13428"/>
                </a:cubicBezTo>
                <a:cubicBezTo>
                  <a:pt x="33558" y="12748"/>
                  <a:pt x="34288" y="12049"/>
                  <a:pt x="35077" y="11560"/>
                </a:cubicBezTo>
                <a:cubicBezTo>
                  <a:pt x="35566" y="11240"/>
                  <a:pt x="36036" y="10880"/>
                  <a:pt x="36476" y="10481"/>
                </a:cubicBezTo>
                <a:cubicBezTo>
                  <a:pt x="37185" y="9861"/>
                  <a:pt x="37804" y="9322"/>
                  <a:pt x="38713" y="9322"/>
                </a:cubicBezTo>
                <a:cubicBezTo>
                  <a:pt x="39113" y="9332"/>
                  <a:pt x="39503" y="9412"/>
                  <a:pt x="39872" y="9561"/>
                </a:cubicBezTo>
                <a:cubicBezTo>
                  <a:pt x="40512" y="9801"/>
                  <a:pt x="40911" y="10201"/>
                  <a:pt x="41061" y="10760"/>
                </a:cubicBezTo>
                <a:cubicBezTo>
                  <a:pt x="41701" y="13118"/>
                  <a:pt x="37924" y="17754"/>
                  <a:pt x="35896" y="20251"/>
                </a:cubicBezTo>
                <a:cubicBezTo>
                  <a:pt x="35377" y="20891"/>
                  <a:pt x="34967" y="21400"/>
                  <a:pt x="34767" y="21700"/>
                </a:cubicBezTo>
                <a:cubicBezTo>
                  <a:pt x="34637" y="21890"/>
                  <a:pt x="34507" y="22069"/>
                  <a:pt x="34378" y="22239"/>
                </a:cubicBezTo>
                <a:cubicBezTo>
                  <a:pt x="33968" y="22779"/>
                  <a:pt x="33608" y="23258"/>
                  <a:pt x="33608" y="23928"/>
                </a:cubicBezTo>
                <a:cubicBezTo>
                  <a:pt x="33638" y="23978"/>
                  <a:pt x="33668" y="24028"/>
                  <a:pt x="33708" y="24078"/>
                </a:cubicBezTo>
                <a:cubicBezTo>
                  <a:pt x="33638" y="23368"/>
                  <a:pt x="34008" y="22879"/>
                  <a:pt x="34457" y="22299"/>
                </a:cubicBezTo>
                <a:cubicBezTo>
                  <a:pt x="34577" y="22119"/>
                  <a:pt x="34717" y="21950"/>
                  <a:pt x="34847" y="21750"/>
                </a:cubicBezTo>
                <a:cubicBezTo>
                  <a:pt x="35047" y="21460"/>
                  <a:pt x="35457" y="20951"/>
                  <a:pt x="35966" y="20311"/>
                </a:cubicBezTo>
                <a:cubicBezTo>
                  <a:pt x="38004" y="17814"/>
                  <a:pt x="41800" y="13138"/>
                  <a:pt x="41151" y="10740"/>
                </a:cubicBezTo>
                <a:cubicBezTo>
                  <a:pt x="40991" y="10151"/>
                  <a:pt x="40572" y="9731"/>
                  <a:pt x="39902" y="9481"/>
                </a:cubicBezTo>
                <a:cubicBezTo>
                  <a:pt x="39523" y="9322"/>
                  <a:pt x="39113" y="9242"/>
                  <a:pt x="38713" y="9232"/>
                </a:cubicBezTo>
                <a:cubicBezTo>
                  <a:pt x="37764" y="9232"/>
                  <a:pt x="37135" y="9771"/>
                  <a:pt x="36406" y="10411"/>
                </a:cubicBezTo>
                <a:cubicBezTo>
                  <a:pt x="35976" y="10800"/>
                  <a:pt x="35506" y="11160"/>
                  <a:pt x="35017" y="11480"/>
                </a:cubicBezTo>
                <a:cubicBezTo>
                  <a:pt x="34228" y="11969"/>
                  <a:pt x="33498" y="12678"/>
                  <a:pt x="32789" y="13348"/>
                </a:cubicBezTo>
                <a:cubicBezTo>
                  <a:pt x="32110" y="13997"/>
                  <a:pt x="31410" y="14677"/>
                  <a:pt x="30661" y="15166"/>
                </a:cubicBezTo>
                <a:cubicBezTo>
                  <a:pt x="27804" y="17014"/>
                  <a:pt x="24667" y="18403"/>
                  <a:pt x="21380" y="19262"/>
                </a:cubicBezTo>
                <a:cubicBezTo>
                  <a:pt x="21050" y="19352"/>
                  <a:pt x="20711" y="19442"/>
                  <a:pt x="20391" y="19542"/>
                </a:cubicBezTo>
                <a:cubicBezTo>
                  <a:pt x="18981" y="19928"/>
                  <a:pt x="17524" y="20343"/>
                  <a:pt x="16065" y="20343"/>
                </a:cubicBezTo>
                <a:cubicBezTo>
                  <a:pt x="16015" y="20343"/>
                  <a:pt x="15965" y="20342"/>
                  <a:pt x="15915" y="20341"/>
                </a:cubicBezTo>
                <a:cubicBezTo>
                  <a:pt x="14956" y="20331"/>
                  <a:pt x="14077" y="19981"/>
                  <a:pt x="13238" y="19652"/>
                </a:cubicBezTo>
                <a:cubicBezTo>
                  <a:pt x="12568" y="19382"/>
                  <a:pt x="11869" y="19112"/>
                  <a:pt x="11130" y="19002"/>
                </a:cubicBezTo>
                <a:cubicBezTo>
                  <a:pt x="10740" y="18932"/>
                  <a:pt x="10351" y="18902"/>
                  <a:pt x="9951" y="18893"/>
                </a:cubicBezTo>
                <a:cubicBezTo>
                  <a:pt x="9182" y="18893"/>
                  <a:pt x="8672" y="19112"/>
                  <a:pt x="8343" y="19582"/>
                </a:cubicBezTo>
                <a:cubicBezTo>
                  <a:pt x="7304" y="21100"/>
                  <a:pt x="7993" y="23278"/>
                  <a:pt x="9002" y="24807"/>
                </a:cubicBezTo>
                <a:cubicBezTo>
                  <a:pt x="9302" y="25226"/>
                  <a:pt x="9641" y="25616"/>
                  <a:pt x="10011" y="25966"/>
                </a:cubicBezTo>
                <a:cubicBezTo>
                  <a:pt x="10770" y="26755"/>
                  <a:pt x="11629" y="27634"/>
                  <a:pt x="11709" y="28723"/>
                </a:cubicBezTo>
                <a:lnTo>
                  <a:pt x="11639" y="28723"/>
                </a:lnTo>
                <a:cubicBezTo>
                  <a:pt x="11539" y="28723"/>
                  <a:pt x="11440" y="28763"/>
                  <a:pt x="11360" y="28833"/>
                </a:cubicBezTo>
                <a:cubicBezTo>
                  <a:pt x="11300" y="27644"/>
                  <a:pt x="10381" y="26705"/>
                  <a:pt x="9551" y="25876"/>
                </a:cubicBezTo>
                <a:cubicBezTo>
                  <a:pt x="9172" y="25516"/>
                  <a:pt x="8822" y="25127"/>
                  <a:pt x="8512" y="24707"/>
                </a:cubicBezTo>
                <a:cubicBezTo>
                  <a:pt x="6914" y="22329"/>
                  <a:pt x="7094" y="20371"/>
                  <a:pt x="7783" y="19332"/>
                </a:cubicBezTo>
                <a:cubicBezTo>
                  <a:pt x="8103" y="18863"/>
                  <a:pt x="8622" y="18643"/>
                  <a:pt x="9402" y="18643"/>
                </a:cubicBezTo>
                <a:cubicBezTo>
                  <a:pt x="9791" y="18643"/>
                  <a:pt x="10171" y="18683"/>
                  <a:pt x="10560" y="18743"/>
                </a:cubicBezTo>
                <a:cubicBezTo>
                  <a:pt x="11320" y="18853"/>
                  <a:pt x="12039" y="19142"/>
                  <a:pt x="12728" y="19422"/>
                </a:cubicBezTo>
                <a:cubicBezTo>
                  <a:pt x="13607" y="19782"/>
                  <a:pt x="14517" y="20141"/>
                  <a:pt x="15526" y="20161"/>
                </a:cubicBezTo>
                <a:cubicBezTo>
                  <a:pt x="15594" y="20163"/>
                  <a:pt x="15662" y="20164"/>
                  <a:pt x="15730" y="20164"/>
                </a:cubicBezTo>
                <a:cubicBezTo>
                  <a:pt x="17229" y="20164"/>
                  <a:pt x="18708" y="19754"/>
                  <a:pt x="20151" y="19362"/>
                </a:cubicBezTo>
                <a:cubicBezTo>
                  <a:pt x="20491" y="19262"/>
                  <a:pt x="20821" y="19172"/>
                  <a:pt x="21150" y="19092"/>
                </a:cubicBezTo>
                <a:cubicBezTo>
                  <a:pt x="24597" y="18193"/>
                  <a:pt x="27884" y="16755"/>
                  <a:pt x="30881" y="14826"/>
                </a:cubicBezTo>
                <a:cubicBezTo>
                  <a:pt x="31690" y="14297"/>
                  <a:pt x="32429" y="13578"/>
                  <a:pt x="33149" y="12888"/>
                </a:cubicBezTo>
                <a:cubicBezTo>
                  <a:pt x="33868" y="12199"/>
                  <a:pt x="34587" y="11500"/>
                  <a:pt x="35377" y="10990"/>
                </a:cubicBezTo>
                <a:cubicBezTo>
                  <a:pt x="35886" y="10650"/>
                  <a:pt x="36366" y="10261"/>
                  <a:pt x="36815" y="9831"/>
                </a:cubicBezTo>
                <a:cubicBezTo>
                  <a:pt x="37614" y="9112"/>
                  <a:pt x="38304" y="8492"/>
                  <a:pt x="39333" y="8492"/>
                </a:cubicBezTo>
                <a:cubicBezTo>
                  <a:pt x="39722" y="8492"/>
                  <a:pt x="40122" y="8572"/>
                  <a:pt x="40492" y="8722"/>
                </a:cubicBezTo>
                <a:cubicBezTo>
                  <a:pt x="41161" y="8972"/>
                  <a:pt x="41591" y="9382"/>
                  <a:pt x="41750" y="9971"/>
                </a:cubicBezTo>
                <a:cubicBezTo>
                  <a:pt x="42430" y="12449"/>
                  <a:pt x="38434" y="17334"/>
                  <a:pt x="36296" y="19961"/>
                </a:cubicBezTo>
                <a:cubicBezTo>
                  <a:pt x="35766" y="20601"/>
                  <a:pt x="35357" y="21110"/>
                  <a:pt x="35147" y="21410"/>
                </a:cubicBezTo>
                <a:cubicBezTo>
                  <a:pt x="35007" y="21620"/>
                  <a:pt x="34867" y="21800"/>
                  <a:pt x="34727" y="21980"/>
                </a:cubicBezTo>
                <a:cubicBezTo>
                  <a:pt x="34188" y="22689"/>
                  <a:pt x="33718" y="23298"/>
                  <a:pt x="33998" y="24347"/>
                </a:cubicBezTo>
                <a:cubicBezTo>
                  <a:pt x="34298" y="25436"/>
                  <a:pt x="35037" y="26036"/>
                  <a:pt x="35896" y="26735"/>
                </a:cubicBezTo>
                <a:lnTo>
                  <a:pt x="36056" y="26865"/>
                </a:lnTo>
                <a:cubicBezTo>
                  <a:pt x="36905" y="27554"/>
                  <a:pt x="37754" y="28174"/>
                  <a:pt x="38574" y="28763"/>
                </a:cubicBezTo>
                <a:cubicBezTo>
                  <a:pt x="39243" y="29253"/>
                  <a:pt x="39872" y="29712"/>
                  <a:pt x="40502" y="30202"/>
                </a:cubicBezTo>
                <a:cubicBezTo>
                  <a:pt x="40881" y="30511"/>
                  <a:pt x="41071" y="30791"/>
                  <a:pt x="41051" y="31071"/>
                </a:cubicBezTo>
                <a:cubicBezTo>
                  <a:pt x="41031" y="31411"/>
                  <a:pt x="40711" y="31760"/>
                  <a:pt x="40012" y="32190"/>
                </a:cubicBezTo>
                <a:lnTo>
                  <a:pt x="39942" y="32240"/>
                </a:lnTo>
                <a:cubicBezTo>
                  <a:pt x="39283" y="32649"/>
                  <a:pt x="39013" y="32819"/>
                  <a:pt x="39353" y="33638"/>
                </a:cubicBezTo>
                <a:cubicBezTo>
                  <a:pt x="39583" y="34208"/>
                  <a:pt x="40062" y="34747"/>
                  <a:pt x="40492" y="35227"/>
                </a:cubicBezTo>
                <a:cubicBezTo>
                  <a:pt x="40692" y="35437"/>
                  <a:pt x="40871" y="35637"/>
                  <a:pt x="41011" y="35826"/>
                </a:cubicBezTo>
                <a:cubicBezTo>
                  <a:pt x="42180" y="37355"/>
                  <a:pt x="42580" y="38464"/>
                  <a:pt x="41491" y="40312"/>
                </a:cubicBezTo>
                <a:cubicBezTo>
                  <a:pt x="40142" y="42590"/>
                  <a:pt x="37035" y="44328"/>
                  <a:pt x="34268" y="44348"/>
                </a:cubicBezTo>
                <a:lnTo>
                  <a:pt x="34158" y="44348"/>
                </a:lnTo>
                <a:cubicBezTo>
                  <a:pt x="31480" y="44348"/>
                  <a:pt x="28703" y="43579"/>
                  <a:pt x="26725" y="42300"/>
                </a:cubicBezTo>
                <a:cubicBezTo>
                  <a:pt x="26056" y="41841"/>
                  <a:pt x="25416" y="41341"/>
                  <a:pt x="24807" y="40792"/>
                </a:cubicBezTo>
                <a:lnTo>
                  <a:pt x="24367" y="40422"/>
                </a:lnTo>
                <a:lnTo>
                  <a:pt x="24227" y="40422"/>
                </a:lnTo>
                <a:cubicBezTo>
                  <a:pt x="24397" y="40572"/>
                  <a:pt x="24577" y="40722"/>
                  <a:pt x="24747" y="40872"/>
                </a:cubicBezTo>
                <a:cubicBezTo>
                  <a:pt x="25356" y="41411"/>
                  <a:pt x="25996" y="41921"/>
                  <a:pt x="26675" y="42380"/>
                </a:cubicBezTo>
                <a:cubicBezTo>
                  <a:pt x="28663" y="43669"/>
                  <a:pt x="31460" y="44448"/>
                  <a:pt x="34158" y="44448"/>
                </a:cubicBezTo>
                <a:lnTo>
                  <a:pt x="34268" y="44448"/>
                </a:lnTo>
                <a:cubicBezTo>
                  <a:pt x="37115" y="44418"/>
                  <a:pt x="40182" y="42710"/>
                  <a:pt x="41571" y="40372"/>
                </a:cubicBezTo>
                <a:cubicBezTo>
                  <a:pt x="42680" y="38484"/>
                  <a:pt x="42260" y="37295"/>
                  <a:pt x="41091" y="35776"/>
                </a:cubicBezTo>
                <a:cubicBezTo>
                  <a:pt x="40941" y="35587"/>
                  <a:pt x="40761" y="35377"/>
                  <a:pt x="40562" y="35167"/>
                </a:cubicBezTo>
                <a:cubicBezTo>
                  <a:pt x="40142" y="34697"/>
                  <a:pt x="39662" y="34168"/>
                  <a:pt x="39433" y="33608"/>
                </a:cubicBezTo>
                <a:cubicBezTo>
                  <a:pt x="39133" y="32859"/>
                  <a:pt x="39353" y="32719"/>
                  <a:pt x="39992" y="32320"/>
                </a:cubicBezTo>
                <a:lnTo>
                  <a:pt x="40062" y="32270"/>
                </a:lnTo>
                <a:cubicBezTo>
                  <a:pt x="40791" y="31820"/>
                  <a:pt x="41131" y="31451"/>
                  <a:pt x="41151" y="31071"/>
                </a:cubicBezTo>
                <a:cubicBezTo>
                  <a:pt x="41161" y="30761"/>
                  <a:pt x="40971" y="30451"/>
                  <a:pt x="40552" y="30122"/>
                </a:cubicBezTo>
                <a:cubicBezTo>
                  <a:pt x="39932" y="29632"/>
                  <a:pt x="39293" y="29173"/>
                  <a:pt x="38623" y="28683"/>
                </a:cubicBezTo>
                <a:cubicBezTo>
                  <a:pt x="37804" y="28094"/>
                  <a:pt x="36965" y="27474"/>
                  <a:pt x="36116" y="26785"/>
                </a:cubicBezTo>
                <a:lnTo>
                  <a:pt x="35956" y="26655"/>
                </a:lnTo>
                <a:cubicBezTo>
                  <a:pt x="35107" y="25976"/>
                  <a:pt x="34378" y="25386"/>
                  <a:pt x="34088" y="24317"/>
                </a:cubicBezTo>
                <a:cubicBezTo>
                  <a:pt x="33818" y="23318"/>
                  <a:pt x="34278" y="22719"/>
                  <a:pt x="34807" y="22040"/>
                </a:cubicBezTo>
                <a:cubicBezTo>
                  <a:pt x="34937" y="21850"/>
                  <a:pt x="35087" y="21670"/>
                  <a:pt x="35227" y="21460"/>
                </a:cubicBezTo>
                <a:cubicBezTo>
                  <a:pt x="35427" y="21160"/>
                  <a:pt x="35846" y="20661"/>
                  <a:pt x="36366" y="20011"/>
                </a:cubicBezTo>
                <a:cubicBezTo>
                  <a:pt x="38524" y="17374"/>
                  <a:pt x="42530" y="12459"/>
                  <a:pt x="41840" y="9931"/>
                </a:cubicBezTo>
                <a:cubicBezTo>
                  <a:pt x="41671" y="9312"/>
                  <a:pt x="41221" y="8872"/>
                  <a:pt x="40522" y="8612"/>
                </a:cubicBezTo>
                <a:cubicBezTo>
                  <a:pt x="40142" y="8462"/>
                  <a:pt x="39732" y="8383"/>
                  <a:pt x="39333" y="8383"/>
                </a:cubicBezTo>
                <a:cubicBezTo>
                  <a:pt x="38274" y="8383"/>
                  <a:pt x="37565" y="9012"/>
                  <a:pt x="36755" y="9751"/>
                </a:cubicBezTo>
                <a:cubicBezTo>
                  <a:pt x="36306" y="10171"/>
                  <a:pt x="35836" y="10560"/>
                  <a:pt x="35327" y="10900"/>
                </a:cubicBezTo>
                <a:cubicBezTo>
                  <a:pt x="34537" y="11420"/>
                  <a:pt x="33798" y="12129"/>
                  <a:pt x="33079" y="12808"/>
                </a:cubicBezTo>
                <a:cubicBezTo>
                  <a:pt x="32359" y="13498"/>
                  <a:pt x="31620" y="14207"/>
                  <a:pt x="30821" y="14736"/>
                </a:cubicBezTo>
                <a:cubicBezTo>
                  <a:pt x="27834" y="16655"/>
                  <a:pt x="24567" y="18093"/>
                  <a:pt x="21130" y="18982"/>
                </a:cubicBezTo>
                <a:cubicBezTo>
                  <a:pt x="20801" y="19072"/>
                  <a:pt x="20461" y="19162"/>
                  <a:pt x="20131" y="19252"/>
                </a:cubicBezTo>
                <a:cubicBezTo>
                  <a:pt x="18683" y="19658"/>
                  <a:pt x="17180" y="20063"/>
                  <a:pt x="15683" y="20063"/>
                </a:cubicBezTo>
                <a:cubicBezTo>
                  <a:pt x="15631" y="20063"/>
                  <a:pt x="15578" y="20062"/>
                  <a:pt x="15526" y="20061"/>
                </a:cubicBezTo>
                <a:cubicBezTo>
                  <a:pt x="14527" y="20041"/>
                  <a:pt x="13637" y="19682"/>
                  <a:pt x="12768" y="19332"/>
                </a:cubicBezTo>
                <a:cubicBezTo>
                  <a:pt x="12069" y="19042"/>
                  <a:pt x="11340" y="18753"/>
                  <a:pt x="10570" y="18643"/>
                </a:cubicBezTo>
                <a:cubicBezTo>
                  <a:pt x="10181" y="18573"/>
                  <a:pt x="9791" y="18543"/>
                  <a:pt x="9402" y="18533"/>
                </a:cubicBezTo>
                <a:cubicBezTo>
                  <a:pt x="8592" y="18533"/>
                  <a:pt x="8053" y="18773"/>
                  <a:pt x="7713" y="19272"/>
                </a:cubicBezTo>
                <a:cubicBezTo>
                  <a:pt x="7214" y="20021"/>
                  <a:pt x="7064" y="20971"/>
                  <a:pt x="7284" y="22069"/>
                </a:cubicBezTo>
                <a:cubicBezTo>
                  <a:pt x="7483" y="23029"/>
                  <a:pt x="7883" y="23938"/>
                  <a:pt x="8432" y="24747"/>
                </a:cubicBezTo>
                <a:cubicBezTo>
                  <a:pt x="8752" y="25177"/>
                  <a:pt x="9102" y="25566"/>
                  <a:pt x="9491" y="25936"/>
                </a:cubicBezTo>
                <a:cubicBezTo>
                  <a:pt x="10291" y="26745"/>
                  <a:pt x="11190" y="27644"/>
                  <a:pt x="11270" y="28783"/>
                </a:cubicBezTo>
                <a:cubicBezTo>
                  <a:pt x="11200" y="28753"/>
                  <a:pt x="11130" y="28743"/>
                  <a:pt x="11060" y="28743"/>
                </a:cubicBezTo>
                <a:cubicBezTo>
                  <a:pt x="11010" y="28743"/>
                  <a:pt x="10960" y="28753"/>
                  <a:pt x="10920" y="28763"/>
                </a:cubicBezTo>
                <a:cubicBezTo>
                  <a:pt x="10810" y="27584"/>
                  <a:pt x="9871" y="26665"/>
                  <a:pt x="9032" y="25836"/>
                </a:cubicBezTo>
                <a:cubicBezTo>
                  <a:pt x="8642" y="25476"/>
                  <a:pt x="8273" y="25067"/>
                  <a:pt x="7953" y="24637"/>
                </a:cubicBezTo>
                <a:cubicBezTo>
                  <a:pt x="6894" y="23108"/>
                  <a:pt x="6055" y="20711"/>
                  <a:pt x="7164" y="19022"/>
                </a:cubicBezTo>
                <a:cubicBezTo>
                  <a:pt x="7493" y="18513"/>
                  <a:pt x="8033" y="18273"/>
                  <a:pt x="8852" y="18273"/>
                </a:cubicBezTo>
                <a:cubicBezTo>
                  <a:pt x="9232" y="18273"/>
                  <a:pt x="9621" y="18313"/>
                  <a:pt x="10001" y="18373"/>
                </a:cubicBezTo>
                <a:cubicBezTo>
                  <a:pt x="10790" y="18493"/>
                  <a:pt x="11539" y="18793"/>
                  <a:pt x="12259" y="19092"/>
                </a:cubicBezTo>
                <a:cubicBezTo>
                  <a:pt x="13158" y="19462"/>
                  <a:pt x="14097" y="19842"/>
                  <a:pt x="15136" y="19872"/>
                </a:cubicBezTo>
                <a:cubicBezTo>
                  <a:pt x="15206" y="19873"/>
                  <a:pt x="15277" y="19874"/>
                  <a:pt x="15347" y="19874"/>
                </a:cubicBezTo>
                <a:cubicBezTo>
                  <a:pt x="16893" y="19874"/>
                  <a:pt x="18420" y="19464"/>
                  <a:pt x="19891" y="19062"/>
                </a:cubicBezTo>
                <a:cubicBezTo>
                  <a:pt x="20231" y="18972"/>
                  <a:pt x="20571" y="18883"/>
                  <a:pt x="20910" y="18793"/>
                </a:cubicBezTo>
                <a:cubicBezTo>
                  <a:pt x="24497" y="17873"/>
                  <a:pt x="27924" y="16385"/>
                  <a:pt x="31041" y="14377"/>
                </a:cubicBezTo>
                <a:cubicBezTo>
                  <a:pt x="31900" y="13817"/>
                  <a:pt x="32679" y="13058"/>
                  <a:pt x="33438" y="12329"/>
                </a:cubicBezTo>
                <a:cubicBezTo>
                  <a:pt x="34158" y="11649"/>
                  <a:pt x="34887" y="10940"/>
                  <a:pt x="35676" y="10411"/>
                </a:cubicBezTo>
                <a:cubicBezTo>
                  <a:pt x="36196" y="10051"/>
                  <a:pt x="36695" y="9641"/>
                  <a:pt x="37155" y="9202"/>
                </a:cubicBezTo>
                <a:cubicBezTo>
                  <a:pt x="38034" y="8373"/>
                  <a:pt x="38803" y="7663"/>
                  <a:pt x="39942" y="7663"/>
                </a:cubicBezTo>
                <a:cubicBezTo>
                  <a:pt x="40342" y="7663"/>
                  <a:pt x="40731" y="7743"/>
                  <a:pt x="41101" y="7883"/>
                </a:cubicBezTo>
                <a:cubicBezTo>
                  <a:pt x="41810" y="8133"/>
                  <a:pt x="42260" y="8572"/>
                  <a:pt x="42430" y="9192"/>
                </a:cubicBezTo>
                <a:cubicBezTo>
                  <a:pt x="43149" y="11799"/>
                  <a:pt x="38943" y="16934"/>
                  <a:pt x="36685" y="19692"/>
                </a:cubicBezTo>
                <a:cubicBezTo>
                  <a:pt x="36156" y="20341"/>
                  <a:pt x="35736" y="20861"/>
                  <a:pt x="35526" y="21160"/>
                </a:cubicBezTo>
                <a:cubicBezTo>
                  <a:pt x="35377" y="21370"/>
                  <a:pt x="35227" y="21570"/>
                  <a:pt x="35077" y="21760"/>
                </a:cubicBezTo>
                <a:cubicBezTo>
                  <a:pt x="34507" y="22489"/>
                  <a:pt x="34018" y="23118"/>
                  <a:pt x="34298" y="24207"/>
                </a:cubicBezTo>
                <a:cubicBezTo>
                  <a:pt x="34597" y="25346"/>
                  <a:pt x="35367" y="25966"/>
                  <a:pt x="36246" y="26675"/>
                </a:cubicBezTo>
                <a:lnTo>
                  <a:pt x="36396" y="26805"/>
                </a:lnTo>
                <a:cubicBezTo>
                  <a:pt x="37295" y="27524"/>
                  <a:pt x="38204" y="28184"/>
                  <a:pt x="39083" y="28813"/>
                </a:cubicBezTo>
                <a:cubicBezTo>
                  <a:pt x="39762" y="29313"/>
                  <a:pt x="40412" y="29762"/>
                  <a:pt x="41051" y="30262"/>
                </a:cubicBezTo>
                <a:cubicBezTo>
                  <a:pt x="41461" y="30581"/>
                  <a:pt x="41661" y="30881"/>
                  <a:pt x="41641" y="31171"/>
                </a:cubicBezTo>
                <a:cubicBezTo>
                  <a:pt x="41621" y="31530"/>
                  <a:pt x="41291" y="31890"/>
                  <a:pt x="40552" y="32340"/>
                </a:cubicBezTo>
                <a:lnTo>
                  <a:pt x="40462" y="32400"/>
                </a:lnTo>
                <a:cubicBezTo>
                  <a:pt x="39802" y="32799"/>
                  <a:pt x="39503" y="32979"/>
                  <a:pt x="39832" y="33828"/>
                </a:cubicBezTo>
                <a:cubicBezTo>
                  <a:pt x="40072" y="34428"/>
                  <a:pt x="40592" y="34997"/>
                  <a:pt x="41061" y="35497"/>
                </a:cubicBezTo>
                <a:cubicBezTo>
                  <a:pt x="41241" y="35696"/>
                  <a:pt x="41421" y="35886"/>
                  <a:pt x="41561" y="36066"/>
                </a:cubicBezTo>
                <a:cubicBezTo>
                  <a:pt x="42789" y="37595"/>
                  <a:pt x="43249" y="38794"/>
                  <a:pt x="42150" y="40712"/>
                </a:cubicBezTo>
                <a:cubicBezTo>
                  <a:pt x="40771" y="43099"/>
                  <a:pt x="37565" y="44918"/>
                  <a:pt x="34677" y="44958"/>
                </a:cubicBezTo>
                <a:lnTo>
                  <a:pt x="34487" y="44958"/>
                </a:lnTo>
                <a:cubicBezTo>
                  <a:pt x="31730" y="44958"/>
                  <a:pt x="28863" y="44168"/>
                  <a:pt x="26825" y="42850"/>
                </a:cubicBezTo>
                <a:cubicBezTo>
                  <a:pt x="26115" y="42360"/>
                  <a:pt x="25436" y="41831"/>
                  <a:pt x="24797" y="41251"/>
                </a:cubicBezTo>
                <a:cubicBezTo>
                  <a:pt x="24477" y="40971"/>
                  <a:pt x="24137" y="40692"/>
                  <a:pt x="23798" y="40412"/>
                </a:cubicBezTo>
                <a:cubicBezTo>
                  <a:pt x="23738" y="40412"/>
                  <a:pt x="23688" y="40412"/>
                  <a:pt x="23628" y="40402"/>
                </a:cubicBezTo>
                <a:lnTo>
                  <a:pt x="23628" y="40402"/>
                </a:lnTo>
                <a:cubicBezTo>
                  <a:pt x="24008" y="40702"/>
                  <a:pt x="24377" y="41021"/>
                  <a:pt x="24737" y="41331"/>
                </a:cubicBezTo>
                <a:cubicBezTo>
                  <a:pt x="25376" y="41911"/>
                  <a:pt x="26056" y="42440"/>
                  <a:pt x="26775" y="42930"/>
                </a:cubicBezTo>
                <a:cubicBezTo>
                  <a:pt x="28823" y="44258"/>
                  <a:pt x="31710" y="45058"/>
                  <a:pt x="34487" y="45058"/>
                </a:cubicBezTo>
                <a:lnTo>
                  <a:pt x="34677" y="45058"/>
                </a:lnTo>
                <a:cubicBezTo>
                  <a:pt x="37594" y="45018"/>
                  <a:pt x="40841" y="43169"/>
                  <a:pt x="42230" y="40752"/>
                </a:cubicBezTo>
                <a:cubicBezTo>
                  <a:pt x="43369" y="38784"/>
                  <a:pt x="42899" y="37565"/>
                  <a:pt x="41641" y="36006"/>
                </a:cubicBezTo>
                <a:cubicBezTo>
                  <a:pt x="41491" y="35816"/>
                  <a:pt x="41321" y="35627"/>
                  <a:pt x="41131" y="35427"/>
                </a:cubicBezTo>
                <a:cubicBezTo>
                  <a:pt x="40672" y="34927"/>
                  <a:pt x="40152" y="34368"/>
                  <a:pt x="39922" y="33788"/>
                </a:cubicBezTo>
                <a:cubicBezTo>
                  <a:pt x="39613" y="33019"/>
                  <a:pt x="39842" y="32879"/>
                  <a:pt x="40502" y="32470"/>
                </a:cubicBezTo>
                <a:lnTo>
                  <a:pt x="40602" y="32420"/>
                </a:lnTo>
                <a:cubicBezTo>
                  <a:pt x="41361" y="31950"/>
                  <a:pt x="41711" y="31560"/>
                  <a:pt x="41741" y="31171"/>
                </a:cubicBezTo>
                <a:cubicBezTo>
                  <a:pt x="41750" y="30841"/>
                  <a:pt x="41551" y="30521"/>
                  <a:pt x="41111" y="30182"/>
                </a:cubicBezTo>
                <a:cubicBezTo>
                  <a:pt x="40472" y="29682"/>
                  <a:pt x="39822" y="29213"/>
                  <a:pt x="39133" y="28723"/>
                </a:cubicBezTo>
                <a:cubicBezTo>
                  <a:pt x="38264" y="28094"/>
                  <a:pt x="37355" y="27444"/>
                  <a:pt x="36456" y="26715"/>
                </a:cubicBezTo>
                <a:lnTo>
                  <a:pt x="36306" y="26585"/>
                </a:lnTo>
                <a:cubicBezTo>
                  <a:pt x="35437" y="25876"/>
                  <a:pt x="34687" y="25266"/>
                  <a:pt x="34388" y="24167"/>
                </a:cubicBezTo>
                <a:cubicBezTo>
                  <a:pt x="34118" y="23118"/>
                  <a:pt x="34597" y="22509"/>
                  <a:pt x="35157" y="21800"/>
                </a:cubicBezTo>
                <a:cubicBezTo>
                  <a:pt x="35307" y="21610"/>
                  <a:pt x="35457" y="21410"/>
                  <a:pt x="35606" y="21200"/>
                </a:cubicBezTo>
                <a:cubicBezTo>
                  <a:pt x="35806" y="20901"/>
                  <a:pt x="36226" y="20391"/>
                  <a:pt x="36755" y="19742"/>
                </a:cubicBezTo>
                <a:cubicBezTo>
                  <a:pt x="39033" y="16964"/>
                  <a:pt x="43249" y="11799"/>
                  <a:pt x="42520" y="9152"/>
                </a:cubicBezTo>
                <a:cubicBezTo>
                  <a:pt x="42340" y="8502"/>
                  <a:pt x="41880" y="8043"/>
                  <a:pt x="41131" y="7773"/>
                </a:cubicBezTo>
                <a:cubicBezTo>
                  <a:pt x="40751" y="7633"/>
                  <a:pt x="40342" y="7553"/>
                  <a:pt x="39942" y="7543"/>
                </a:cubicBezTo>
                <a:cubicBezTo>
                  <a:pt x="38763" y="7543"/>
                  <a:pt x="37944" y="8313"/>
                  <a:pt x="37085" y="9112"/>
                </a:cubicBezTo>
                <a:cubicBezTo>
                  <a:pt x="36635" y="9561"/>
                  <a:pt x="36136" y="9971"/>
                  <a:pt x="35616" y="10341"/>
                </a:cubicBezTo>
                <a:cubicBezTo>
                  <a:pt x="34827" y="10870"/>
                  <a:pt x="34088" y="11579"/>
                  <a:pt x="33369" y="12269"/>
                </a:cubicBezTo>
                <a:cubicBezTo>
                  <a:pt x="32609" y="12998"/>
                  <a:pt x="31830" y="13747"/>
                  <a:pt x="30981" y="14307"/>
                </a:cubicBezTo>
                <a:cubicBezTo>
                  <a:pt x="27874" y="16305"/>
                  <a:pt x="24467" y="17794"/>
                  <a:pt x="20881" y="18713"/>
                </a:cubicBezTo>
                <a:cubicBezTo>
                  <a:pt x="20541" y="18803"/>
                  <a:pt x="20211" y="18893"/>
                  <a:pt x="19871" y="18982"/>
                </a:cubicBezTo>
                <a:cubicBezTo>
                  <a:pt x="18404" y="19371"/>
                  <a:pt x="16901" y="19786"/>
                  <a:pt x="15388" y="19786"/>
                </a:cubicBezTo>
                <a:cubicBezTo>
                  <a:pt x="15304" y="19786"/>
                  <a:pt x="15220" y="19784"/>
                  <a:pt x="15136" y="19782"/>
                </a:cubicBezTo>
                <a:cubicBezTo>
                  <a:pt x="14107" y="19762"/>
                  <a:pt x="13188" y="19382"/>
                  <a:pt x="12289" y="19012"/>
                </a:cubicBezTo>
                <a:cubicBezTo>
                  <a:pt x="11559" y="18713"/>
                  <a:pt x="10810" y="18413"/>
                  <a:pt x="10011" y="18293"/>
                </a:cubicBezTo>
                <a:cubicBezTo>
                  <a:pt x="9621" y="18223"/>
                  <a:pt x="9242" y="18193"/>
                  <a:pt x="8852" y="18183"/>
                </a:cubicBezTo>
                <a:cubicBezTo>
                  <a:pt x="7993" y="18183"/>
                  <a:pt x="7423" y="18433"/>
                  <a:pt x="7074" y="18972"/>
                </a:cubicBezTo>
                <a:cubicBezTo>
                  <a:pt x="5955" y="20701"/>
                  <a:pt x="6794" y="23138"/>
                  <a:pt x="7863" y="24697"/>
                </a:cubicBezTo>
                <a:cubicBezTo>
                  <a:pt x="8193" y="25127"/>
                  <a:pt x="8562" y="25536"/>
                  <a:pt x="8962" y="25906"/>
                </a:cubicBezTo>
                <a:cubicBezTo>
                  <a:pt x="9791" y="26725"/>
                  <a:pt x="10730" y="27654"/>
                  <a:pt x="10820" y="28813"/>
                </a:cubicBezTo>
                <a:cubicBezTo>
                  <a:pt x="10800" y="28823"/>
                  <a:pt x="10790" y="28833"/>
                  <a:pt x="10770" y="28843"/>
                </a:cubicBezTo>
                <a:cubicBezTo>
                  <a:pt x="10680" y="28803"/>
                  <a:pt x="10570" y="28773"/>
                  <a:pt x="10470" y="28773"/>
                </a:cubicBezTo>
                <a:cubicBezTo>
                  <a:pt x="10341" y="27584"/>
                  <a:pt x="9372" y="26645"/>
                  <a:pt x="8512" y="25816"/>
                </a:cubicBezTo>
                <a:cubicBezTo>
                  <a:pt x="8103" y="25436"/>
                  <a:pt x="7723" y="25027"/>
                  <a:pt x="7383" y="24587"/>
                </a:cubicBezTo>
                <a:cubicBezTo>
                  <a:pt x="6275" y="22999"/>
                  <a:pt x="5385" y="20521"/>
                  <a:pt x="6524" y="18723"/>
                </a:cubicBezTo>
                <a:cubicBezTo>
                  <a:pt x="6874" y="18183"/>
                  <a:pt x="7433" y="17933"/>
                  <a:pt x="8293" y="17933"/>
                </a:cubicBezTo>
                <a:cubicBezTo>
                  <a:pt x="8682" y="17933"/>
                  <a:pt x="9062" y="17973"/>
                  <a:pt x="9441" y="18033"/>
                </a:cubicBezTo>
                <a:cubicBezTo>
                  <a:pt x="10261" y="18163"/>
                  <a:pt x="11030" y="18483"/>
                  <a:pt x="11779" y="18783"/>
                </a:cubicBezTo>
                <a:cubicBezTo>
                  <a:pt x="12708" y="19172"/>
                  <a:pt x="13667" y="19572"/>
                  <a:pt x="14746" y="19602"/>
                </a:cubicBezTo>
                <a:cubicBezTo>
                  <a:pt x="14835" y="19605"/>
                  <a:pt x="14924" y="19606"/>
                  <a:pt x="15012" y="19606"/>
                </a:cubicBezTo>
                <a:cubicBezTo>
                  <a:pt x="16580" y="19606"/>
                  <a:pt x="18128" y="19199"/>
                  <a:pt x="19632" y="18793"/>
                </a:cubicBezTo>
                <a:cubicBezTo>
                  <a:pt x="19981" y="18703"/>
                  <a:pt x="20321" y="18613"/>
                  <a:pt x="20661" y="18533"/>
                </a:cubicBezTo>
                <a:cubicBezTo>
                  <a:pt x="24397" y="17594"/>
                  <a:pt x="27954" y="16045"/>
                  <a:pt x="31201" y="13957"/>
                </a:cubicBezTo>
                <a:cubicBezTo>
                  <a:pt x="32110" y="13368"/>
                  <a:pt x="32949" y="12569"/>
                  <a:pt x="33738" y="11789"/>
                </a:cubicBezTo>
                <a:cubicBezTo>
                  <a:pt x="34457" y="11110"/>
                  <a:pt x="35197" y="10401"/>
                  <a:pt x="35976" y="9851"/>
                </a:cubicBezTo>
                <a:cubicBezTo>
                  <a:pt x="36506" y="9462"/>
                  <a:pt x="37015" y="9022"/>
                  <a:pt x="37485" y="8542"/>
                </a:cubicBezTo>
                <a:cubicBezTo>
                  <a:pt x="38414" y="7653"/>
                  <a:pt x="39293" y="6804"/>
                  <a:pt x="40542" y="6804"/>
                </a:cubicBezTo>
                <a:cubicBezTo>
                  <a:pt x="40941" y="6814"/>
                  <a:pt x="41341" y="6884"/>
                  <a:pt x="41721" y="7024"/>
                </a:cubicBezTo>
                <a:cubicBezTo>
                  <a:pt x="42470" y="7284"/>
                  <a:pt x="42929" y="7743"/>
                  <a:pt x="43109" y="8383"/>
                </a:cubicBezTo>
                <a:cubicBezTo>
                  <a:pt x="43868" y="11110"/>
                  <a:pt x="39443" y="16495"/>
                  <a:pt x="37075" y="19392"/>
                </a:cubicBezTo>
                <a:cubicBezTo>
                  <a:pt x="36535" y="20051"/>
                  <a:pt x="36116" y="20561"/>
                  <a:pt x="35896" y="20871"/>
                </a:cubicBezTo>
                <a:cubicBezTo>
                  <a:pt x="35746" y="21090"/>
                  <a:pt x="35586" y="21290"/>
                  <a:pt x="35427" y="21490"/>
                </a:cubicBezTo>
                <a:cubicBezTo>
                  <a:pt x="34827" y="22239"/>
                  <a:pt x="34308" y="22899"/>
                  <a:pt x="34597" y="24028"/>
                </a:cubicBezTo>
                <a:cubicBezTo>
                  <a:pt x="34897" y="25206"/>
                  <a:pt x="35686" y="25846"/>
                  <a:pt x="36595" y="26585"/>
                </a:cubicBezTo>
                <a:lnTo>
                  <a:pt x="36725" y="26695"/>
                </a:lnTo>
                <a:cubicBezTo>
                  <a:pt x="37694" y="27484"/>
                  <a:pt x="38673" y="28174"/>
                  <a:pt x="39613" y="28853"/>
                </a:cubicBezTo>
                <a:cubicBezTo>
                  <a:pt x="40302" y="29343"/>
                  <a:pt x="40961" y="29802"/>
                  <a:pt x="41601" y="30302"/>
                </a:cubicBezTo>
                <a:cubicBezTo>
                  <a:pt x="42040" y="30631"/>
                  <a:pt x="42250" y="30941"/>
                  <a:pt x="42230" y="31251"/>
                </a:cubicBezTo>
                <a:cubicBezTo>
                  <a:pt x="42210" y="31620"/>
                  <a:pt x="41850" y="32000"/>
                  <a:pt x="41091" y="32450"/>
                </a:cubicBezTo>
                <a:lnTo>
                  <a:pt x="40971" y="32529"/>
                </a:lnTo>
                <a:cubicBezTo>
                  <a:pt x="40292" y="32929"/>
                  <a:pt x="39982" y="33119"/>
                  <a:pt x="40322" y="33988"/>
                </a:cubicBezTo>
                <a:cubicBezTo>
                  <a:pt x="40572" y="34617"/>
                  <a:pt x="41131" y="35207"/>
                  <a:pt x="41621" y="35736"/>
                </a:cubicBezTo>
                <a:cubicBezTo>
                  <a:pt x="41800" y="35926"/>
                  <a:pt x="41970" y="36116"/>
                  <a:pt x="42120" y="36276"/>
                </a:cubicBezTo>
                <a:cubicBezTo>
                  <a:pt x="43439" y="37844"/>
                  <a:pt x="43938" y="39073"/>
                  <a:pt x="42809" y="41081"/>
                </a:cubicBezTo>
                <a:cubicBezTo>
                  <a:pt x="41411" y="43569"/>
                  <a:pt x="38094" y="45487"/>
                  <a:pt x="35097" y="45547"/>
                </a:cubicBezTo>
                <a:lnTo>
                  <a:pt x="34837" y="45547"/>
                </a:lnTo>
                <a:cubicBezTo>
                  <a:pt x="31990" y="45547"/>
                  <a:pt x="29033" y="44738"/>
                  <a:pt x="26935" y="43379"/>
                </a:cubicBezTo>
                <a:cubicBezTo>
                  <a:pt x="26185" y="42860"/>
                  <a:pt x="25466" y="42300"/>
                  <a:pt x="24787" y="41691"/>
                </a:cubicBezTo>
                <a:cubicBezTo>
                  <a:pt x="24257" y="41231"/>
                  <a:pt x="23708" y="40762"/>
                  <a:pt x="23148" y="40352"/>
                </a:cubicBezTo>
                <a:cubicBezTo>
                  <a:pt x="23078" y="40342"/>
                  <a:pt x="23008" y="40332"/>
                  <a:pt x="22929" y="40322"/>
                </a:cubicBezTo>
                <a:lnTo>
                  <a:pt x="22929" y="40322"/>
                </a:lnTo>
                <a:cubicBezTo>
                  <a:pt x="23558" y="40752"/>
                  <a:pt x="24147" y="41271"/>
                  <a:pt x="24727" y="41761"/>
                </a:cubicBezTo>
                <a:cubicBezTo>
                  <a:pt x="25406" y="42380"/>
                  <a:pt x="26125" y="42940"/>
                  <a:pt x="26885" y="43459"/>
                </a:cubicBezTo>
                <a:cubicBezTo>
                  <a:pt x="28993" y="44828"/>
                  <a:pt x="31970" y="45647"/>
                  <a:pt x="34837" y="45647"/>
                </a:cubicBezTo>
                <a:lnTo>
                  <a:pt x="35097" y="45647"/>
                </a:lnTo>
                <a:cubicBezTo>
                  <a:pt x="38134" y="45587"/>
                  <a:pt x="41491" y="43649"/>
                  <a:pt x="42899" y="41131"/>
                </a:cubicBezTo>
                <a:cubicBezTo>
                  <a:pt x="44058" y="39073"/>
                  <a:pt x="43549" y="37814"/>
                  <a:pt x="42200" y="36216"/>
                </a:cubicBezTo>
                <a:cubicBezTo>
                  <a:pt x="42050" y="36046"/>
                  <a:pt x="41880" y="35856"/>
                  <a:pt x="41701" y="35666"/>
                </a:cubicBezTo>
                <a:cubicBezTo>
                  <a:pt x="41211" y="35157"/>
                  <a:pt x="40662" y="34568"/>
                  <a:pt x="40422" y="33958"/>
                </a:cubicBezTo>
                <a:cubicBezTo>
                  <a:pt x="40112" y="33159"/>
                  <a:pt x="40342" y="33019"/>
                  <a:pt x="41021" y="32619"/>
                </a:cubicBezTo>
                <a:lnTo>
                  <a:pt x="41151" y="32539"/>
                </a:lnTo>
                <a:cubicBezTo>
                  <a:pt x="41950" y="32070"/>
                  <a:pt x="42310" y="31670"/>
                  <a:pt x="42330" y="31251"/>
                </a:cubicBezTo>
                <a:cubicBezTo>
                  <a:pt x="42350" y="30921"/>
                  <a:pt x="42130" y="30581"/>
                  <a:pt x="41671" y="30222"/>
                </a:cubicBezTo>
                <a:cubicBezTo>
                  <a:pt x="41021" y="29722"/>
                  <a:pt x="40372" y="29263"/>
                  <a:pt x="39672" y="28773"/>
                </a:cubicBezTo>
                <a:cubicBezTo>
                  <a:pt x="38733" y="28104"/>
                  <a:pt x="37754" y="27404"/>
                  <a:pt x="36795" y="26625"/>
                </a:cubicBezTo>
                <a:lnTo>
                  <a:pt x="36665" y="26515"/>
                </a:lnTo>
                <a:cubicBezTo>
                  <a:pt x="35766" y="25786"/>
                  <a:pt x="34987" y="25157"/>
                  <a:pt x="34697" y="24008"/>
                </a:cubicBezTo>
                <a:cubicBezTo>
                  <a:pt x="34418" y="22929"/>
                  <a:pt x="34927" y="22289"/>
                  <a:pt x="35506" y="21560"/>
                </a:cubicBezTo>
                <a:cubicBezTo>
                  <a:pt x="35666" y="21360"/>
                  <a:pt x="35826" y="21160"/>
                  <a:pt x="35986" y="20931"/>
                </a:cubicBezTo>
                <a:cubicBezTo>
                  <a:pt x="36196" y="20631"/>
                  <a:pt x="36615" y="20121"/>
                  <a:pt x="37145" y="19472"/>
                </a:cubicBezTo>
                <a:cubicBezTo>
                  <a:pt x="39533" y="16565"/>
                  <a:pt x="43978" y="11150"/>
                  <a:pt x="43209" y="8363"/>
                </a:cubicBezTo>
                <a:cubicBezTo>
                  <a:pt x="43019" y="7693"/>
                  <a:pt x="42530" y="7214"/>
                  <a:pt x="41750" y="6934"/>
                </a:cubicBezTo>
                <a:cubicBezTo>
                  <a:pt x="41361" y="6794"/>
                  <a:pt x="40961" y="6714"/>
                  <a:pt x="40542" y="6714"/>
                </a:cubicBezTo>
                <a:cubicBezTo>
                  <a:pt x="39253" y="6714"/>
                  <a:pt x="38364" y="7573"/>
                  <a:pt x="37415" y="8482"/>
                </a:cubicBezTo>
                <a:cubicBezTo>
                  <a:pt x="36955" y="8952"/>
                  <a:pt x="36446" y="9392"/>
                  <a:pt x="35916" y="9781"/>
                </a:cubicBezTo>
                <a:cubicBezTo>
                  <a:pt x="35127" y="10331"/>
                  <a:pt x="34388" y="11040"/>
                  <a:pt x="33668" y="11729"/>
                </a:cubicBezTo>
                <a:cubicBezTo>
                  <a:pt x="32869" y="12499"/>
                  <a:pt x="32050" y="13298"/>
                  <a:pt x="31141" y="13877"/>
                </a:cubicBezTo>
                <a:cubicBezTo>
                  <a:pt x="27904" y="15965"/>
                  <a:pt x="24357" y="17504"/>
                  <a:pt x="20631" y="18443"/>
                </a:cubicBezTo>
                <a:cubicBezTo>
                  <a:pt x="20291" y="18523"/>
                  <a:pt x="19951" y="18623"/>
                  <a:pt x="19602" y="18713"/>
                </a:cubicBezTo>
                <a:cubicBezTo>
                  <a:pt x="18108" y="19110"/>
                  <a:pt x="16560" y="19516"/>
                  <a:pt x="15010" y="19516"/>
                </a:cubicBezTo>
                <a:cubicBezTo>
                  <a:pt x="14922" y="19516"/>
                  <a:pt x="14834" y="19515"/>
                  <a:pt x="14746" y="19512"/>
                </a:cubicBezTo>
                <a:cubicBezTo>
                  <a:pt x="13687" y="19482"/>
                  <a:pt x="12728" y="19082"/>
                  <a:pt x="11809" y="18703"/>
                </a:cubicBezTo>
                <a:cubicBezTo>
                  <a:pt x="11783" y="18691"/>
                  <a:pt x="11756" y="18680"/>
                  <a:pt x="11729" y="18669"/>
                </a:cubicBezTo>
                <a:lnTo>
                  <a:pt x="11729" y="18669"/>
                </a:lnTo>
                <a:cubicBezTo>
                  <a:pt x="12555" y="19011"/>
                  <a:pt x="13416" y="19317"/>
                  <a:pt x="14357" y="19342"/>
                </a:cubicBezTo>
                <a:cubicBezTo>
                  <a:pt x="14462" y="19346"/>
                  <a:pt x="14567" y="19348"/>
                  <a:pt x="14672" y="19348"/>
                </a:cubicBezTo>
                <a:cubicBezTo>
                  <a:pt x="16264" y="19348"/>
                  <a:pt x="17844" y="18936"/>
                  <a:pt x="19372" y="18533"/>
                </a:cubicBezTo>
                <a:cubicBezTo>
                  <a:pt x="19722" y="18443"/>
                  <a:pt x="20071" y="18353"/>
                  <a:pt x="20411" y="18273"/>
                </a:cubicBezTo>
                <a:cubicBezTo>
                  <a:pt x="24297" y="17304"/>
                  <a:pt x="27994" y="15706"/>
                  <a:pt x="31350" y="13538"/>
                </a:cubicBezTo>
                <a:cubicBezTo>
                  <a:pt x="32320" y="12918"/>
                  <a:pt x="33199" y="12069"/>
                  <a:pt x="34048" y="11260"/>
                </a:cubicBezTo>
                <a:cubicBezTo>
                  <a:pt x="34757" y="10570"/>
                  <a:pt x="35496" y="9861"/>
                  <a:pt x="36266" y="9302"/>
                </a:cubicBezTo>
                <a:cubicBezTo>
                  <a:pt x="36815" y="8882"/>
                  <a:pt x="37335" y="8423"/>
                  <a:pt x="37814" y="7933"/>
                </a:cubicBezTo>
                <a:cubicBezTo>
                  <a:pt x="38823" y="6934"/>
                  <a:pt x="39782" y="5985"/>
                  <a:pt x="41151" y="5985"/>
                </a:cubicBezTo>
                <a:cubicBezTo>
                  <a:pt x="41551" y="5985"/>
                  <a:pt x="41950" y="6055"/>
                  <a:pt x="42330" y="6195"/>
                </a:cubicBezTo>
                <a:cubicBezTo>
                  <a:pt x="43109" y="6464"/>
                  <a:pt x="43599" y="6944"/>
                  <a:pt x="43789" y="7613"/>
                </a:cubicBezTo>
                <a:cubicBezTo>
                  <a:pt x="44588" y="10471"/>
                  <a:pt x="39772" y="16325"/>
                  <a:pt x="37455" y="19132"/>
                </a:cubicBezTo>
                <a:cubicBezTo>
                  <a:pt x="36915" y="19792"/>
                  <a:pt x="36496" y="20301"/>
                  <a:pt x="36276" y="20611"/>
                </a:cubicBezTo>
                <a:cubicBezTo>
                  <a:pt x="36106" y="20841"/>
                  <a:pt x="35936" y="21050"/>
                  <a:pt x="35776" y="21260"/>
                </a:cubicBezTo>
                <a:cubicBezTo>
                  <a:pt x="35147" y="22030"/>
                  <a:pt x="34607" y="22709"/>
                  <a:pt x="34897" y="23868"/>
                </a:cubicBezTo>
                <a:cubicBezTo>
                  <a:pt x="35197" y="25097"/>
                  <a:pt x="36006" y="25756"/>
                  <a:pt x="36945" y="26525"/>
                </a:cubicBezTo>
                <a:lnTo>
                  <a:pt x="37075" y="26625"/>
                </a:lnTo>
                <a:cubicBezTo>
                  <a:pt x="38094" y="27454"/>
                  <a:pt x="39143" y="28194"/>
                  <a:pt x="40152" y="28913"/>
                </a:cubicBezTo>
                <a:cubicBezTo>
                  <a:pt x="40821" y="29382"/>
                  <a:pt x="41511" y="29862"/>
                  <a:pt x="42160" y="30362"/>
                </a:cubicBezTo>
                <a:cubicBezTo>
                  <a:pt x="42630" y="30701"/>
                  <a:pt x="42839" y="31031"/>
                  <a:pt x="42819" y="31351"/>
                </a:cubicBezTo>
                <a:cubicBezTo>
                  <a:pt x="42799" y="31730"/>
                  <a:pt x="42430" y="32130"/>
                  <a:pt x="41641" y="32599"/>
                </a:cubicBezTo>
                <a:lnTo>
                  <a:pt x="41491" y="32679"/>
                </a:lnTo>
                <a:cubicBezTo>
                  <a:pt x="40791" y="33089"/>
                  <a:pt x="40472" y="33279"/>
                  <a:pt x="40821" y="34178"/>
                </a:cubicBezTo>
                <a:cubicBezTo>
                  <a:pt x="41071" y="34837"/>
                  <a:pt x="41671" y="35457"/>
                  <a:pt x="42190" y="36006"/>
                </a:cubicBezTo>
                <a:cubicBezTo>
                  <a:pt x="42370" y="36186"/>
                  <a:pt x="42540" y="36356"/>
                  <a:pt x="42680" y="36516"/>
                </a:cubicBezTo>
                <a:cubicBezTo>
                  <a:pt x="44078" y="38124"/>
                  <a:pt x="44628" y="39383"/>
                  <a:pt x="43479" y="41471"/>
                </a:cubicBezTo>
                <a:cubicBezTo>
                  <a:pt x="42050" y="44068"/>
                  <a:pt x="38633" y="46087"/>
                  <a:pt x="35516" y="46156"/>
                </a:cubicBezTo>
                <a:lnTo>
                  <a:pt x="35177" y="46156"/>
                </a:lnTo>
                <a:cubicBezTo>
                  <a:pt x="32240" y="46156"/>
                  <a:pt x="29203" y="45317"/>
                  <a:pt x="27045" y="43919"/>
                </a:cubicBezTo>
                <a:cubicBezTo>
                  <a:pt x="26245" y="43399"/>
                  <a:pt x="25496" y="42760"/>
                  <a:pt x="24777" y="42140"/>
                </a:cubicBezTo>
                <a:cubicBezTo>
                  <a:pt x="24167" y="41621"/>
                  <a:pt x="23548" y="41081"/>
                  <a:pt x="22889" y="40622"/>
                </a:cubicBezTo>
                <a:cubicBezTo>
                  <a:pt x="22669" y="40472"/>
                  <a:pt x="22449" y="40332"/>
                  <a:pt x="22209" y="40212"/>
                </a:cubicBezTo>
                <a:cubicBezTo>
                  <a:pt x="22069" y="40182"/>
                  <a:pt x="21929" y="40152"/>
                  <a:pt x="21790" y="40112"/>
                </a:cubicBezTo>
                <a:lnTo>
                  <a:pt x="21790" y="40112"/>
                </a:lnTo>
                <a:cubicBezTo>
                  <a:pt x="22159" y="40282"/>
                  <a:pt x="22499" y="40482"/>
                  <a:pt x="22839" y="40712"/>
                </a:cubicBezTo>
                <a:cubicBezTo>
                  <a:pt x="23478" y="41161"/>
                  <a:pt x="24107" y="41701"/>
                  <a:pt x="24707" y="42220"/>
                </a:cubicBezTo>
                <a:cubicBezTo>
                  <a:pt x="25436" y="42840"/>
                  <a:pt x="26185" y="43489"/>
                  <a:pt x="26985" y="44009"/>
                </a:cubicBezTo>
                <a:cubicBezTo>
                  <a:pt x="29163" y="45417"/>
                  <a:pt x="32220" y="46256"/>
                  <a:pt x="35177" y="46256"/>
                </a:cubicBezTo>
                <a:lnTo>
                  <a:pt x="35516" y="46256"/>
                </a:lnTo>
                <a:cubicBezTo>
                  <a:pt x="38663" y="46186"/>
                  <a:pt x="42130" y="44148"/>
                  <a:pt x="43569" y="41521"/>
                </a:cubicBezTo>
                <a:cubicBezTo>
                  <a:pt x="44748" y="39383"/>
                  <a:pt x="44198" y="38084"/>
                  <a:pt x="42750" y="36446"/>
                </a:cubicBezTo>
                <a:cubicBezTo>
                  <a:pt x="42610" y="36286"/>
                  <a:pt x="42440" y="36116"/>
                  <a:pt x="42270" y="35926"/>
                </a:cubicBezTo>
                <a:cubicBezTo>
                  <a:pt x="41741" y="35397"/>
                  <a:pt x="41151" y="34787"/>
                  <a:pt x="40911" y="34138"/>
                </a:cubicBezTo>
                <a:cubicBezTo>
                  <a:pt x="40602" y="33329"/>
                  <a:pt x="40841" y="33189"/>
                  <a:pt x="41541" y="32779"/>
                </a:cubicBezTo>
                <a:lnTo>
                  <a:pt x="41691" y="32689"/>
                </a:lnTo>
                <a:cubicBezTo>
                  <a:pt x="42520" y="32200"/>
                  <a:pt x="42899" y="31790"/>
                  <a:pt x="42919" y="31361"/>
                </a:cubicBezTo>
                <a:cubicBezTo>
                  <a:pt x="42939" y="31011"/>
                  <a:pt x="42710" y="30651"/>
                  <a:pt x="42220" y="30282"/>
                </a:cubicBezTo>
                <a:cubicBezTo>
                  <a:pt x="41561" y="29782"/>
                  <a:pt x="40871" y="29303"/>
                  <a:pt x="40212" y="28833"/>
                </a:cubicBezTo>
                <a:cubicBezTo>
                  <a:pt x="39193" y="28124"/>
                  <a:pt x="38154" y="27384"/>
                  <a:pt x="37135" y="26555"/>
                </a:cubicBezTo>
                <a:lnTo>
                  <a:pt x="37005" y="26455"/>
                </a:lnTo>
                <a:cubicBezTo>
                  <a:pt x="36086" y="25706"/>
                  <a:pt x="35287" y="25047"/>
                  <a:pt x="34987" y="23858"/>
                </a:cubicBezTo>
                <a:cubicBezTo>
                  <a:pt x="34717" y="22739"/>
                  <a:pt x="35237" y="22089"/>
                  <a:pt x="35856" y="21330"/>
                </a:cubicBezTo>
                <a:cubicBezTo>
                  <a:pt x="36016" y="21130"/>
                  <a:pt x="36186" y="20911"/>
                  <a:pt x="36356" y="20681"/>
                </a:cubicBezTo>
                <a:cubicBezTo>
                  <a:pt x="36565" y="20371"/>
                  <a:pt x="36995" y="19862"/>
                  <a:pt x="37525" y="19212"/>
                </a:cubicBezTo>
                <a:cubicBezTo>
                  <a:pt x="40032" y="16165"/>
                  <a:pt x="44698" y="10501"/>
                  <a:pt x="43878" y="7593"/>
                </a:cubicBezTo>
                <a:cubicBezTo>
                  <a:pt x="43679" y="6894"/>
                  <a:pt x="43169" y="6394"/>
                  <a:pt x="42360" y="6115"/>
                </a:cubicBezTo>
                <a:cubicBezTo>
                  <a:pt x="41970" y="5975"/>
                  <a:pt x="41561" y="5895"/>
                  <a:pt x="41141" y="5895"/>
                </a:cubicBezTo>
                <a:cubicBezTo>
                  <a:pt x="39732" y="5895"/>
                  <a:pt x="38763" y="6854"/>
                  <a:pt x="37734" y="7873"/>
                </a:cubicBezTo>
                <a:cubicBezTo>
                  <a:pt x="37255" y="8363"/>
                  <a:pt x="36745" y="8822"/>
                  <a:pt x="36206" y="9232"/>
                </a:cubicBezTo>
                <a:cubicBezTo>
                  <a:pt x="35427" y="9801"/>
                  <a:pt x="34687" y="10511"/>
                  <a:pt x="33968" y="11200"/>
                </a:cubicBezTo>
                <a:cubicBezTo>
                  <a:pt x="33119" y="12009"/>
                  <a:pt x="32250" y="12848"/>
                  <a:pt x="31291" y="13468"/>
                </a:cubicBezTo>
                <a:cubicBezTo>
                  <a:pt x="27944" y="15636"/>
                  <a:pt x="24247" y="17224"/>
                  <a:pt x="20381" y="18193"/>
                </a:cubicBezTo>
                <a:cubicBezTo>
                  <a:pt x="20031" y="18273"/>
                  <a:pt x="19692" y="18363"/>
                  <a:pt x="19342" y="18453"/>
                </a:cubicBezTo>
                <a:cubicBezTo>
                  <a:pt x="17808" y="18851"/>
                  <a:pt x="16212" y="19266"/>
                  <a:pt x="14621" y="19266"/>
                </a:cubicBezTo>
                <a:cubicBezTo>
                  <a:pt x="14533" y="19266"/>
                  <a:pt x="14445" y="19265"/>
                  <a:pt x="14357" y="19262"/>
                </a:cubicBezTo>
                <a:cubicBezTo>
                  <a:pt x="13328" y="19222"/>
                  <a:pt x="12399" y="18853"/>
                  <a:pt x="11499" y="18483"/>
                </a:cubicBezTo>
                <a:lnTo>
                  <a:pt x="11499" y="18483"/>
                </a:lnTo>
                <a:cubicBezTo>
                  <a:pt x="12279" y="18793"/>
                  <a:pt x="13088" y="19062"/>
                  <a:pt x="13967" y="19092"/>
                </a:cubicBezTo>
                <a:cubicBezTo>
                  <a:pt x="14075" y="19096"/>
                  <a:pt x="14182" y="19098"/>
                  <a:pt x="14290" y="19098"/>
                </a:cubicBezTo>
                <a:cubicBezTo>
                  <a:pt x="15919" y="19098"/>
                  <a:pt x="17538" y="18686"/>
                  <a:pt x="19112" y="18283"/>
                </a:cubicBezTo>
                <a:cubicBezTo>
                  <a:pt x="19462" y="18193"/>
                  <a:pt x="19812" y="18103"/>
                  <a:pt x="20161" y="18023"/>
                </a:cubicBezTo>
                <a:cubicBezTo>
                  <a:pt x="24187" y="17024"/>
                  <a:pt x="28024" y="15376"/>
                  <a:pt x="31510" y="13128"/>
                </a:cubicBezTo>
                <a:cubicBezTo>
                  <a:pt x="32529" y="12469"/>
                  <a:pt x="33458" y="11579"/>
                  <a:pt x="34358" y="10720"/>
                </a:cubicBezTo>
                <a:cubicBezTo>
                  <a:pt x="35067" y="10031"/>
                  <a:pt x="35806" y="9332"/>
                  <a:pt x="36565" y="8762"/>
                </a:cubicBezTo>
                <a:cubicBezTo>
                  <a:pt x="37125" y="8313"/>
                  <a:pt x="37644" y="7833"/>
                  <a:pt x="38134" y="7324"/>
                </a:cubicBezTo>
                <a:cubicBezTo>
                  <a:pt x="39233" y="6215"/>
                  <a:pt x="40272" y="5166"/>
                  <a:pt x="41760" y="5166"/>
                </a:cubicBezTo>
                <a:close/>
                <a:moveTo>
                  <a:pt x="10351" y="29872"/>
                </a:moveTo>
                <a:cubicBezTo>
                  <a:pt x="10331" y="30172"/>
                  <a:pt x="10351" y="30481"/>
                  <a:pt x="10411" y="30781"/>
                </a:cubicBezTo>
                <a:lnTo>
                  <a:pt x="10421" y="30781"/>
                </a:lnTo>
                <a:cubicBezTo>
                  <a:pt x="10480" y="31161"/>
                  <a:pt x="10570" y="31540"/>
                  <a:pt x="10680" y="31950"/>
                </a:cubicBezTo>
                <a:cubicBezTo>
                  <a:pt x="10840" y="32589"/>
                  <a:pt x="11010" y="33249"/>
                  <a:pt x="11020" y="33908"/>
                </a:cubicBezTo>
                <a:cubicBezTo>
                  <a:pt x="11030" y="34897"/>
                  <a:pt x="10730" y="35846"/>
                  <a:pt x="10441" y="36755"/>
                </a:cubicBezTo>
                <a:cubicBezTo>
                  <a:pt x="10301" y="37185"/>
                  <a:pt x="10161" y="37635"/>
                  <a:pt x="10061" y="38074"/>
                </a:cubicBezTo>
                <a:cubicBezTo>
                  <a:pt x="9591" y="40002"/>
                  <a:pt x="9451" y="41601"/>
                  <a:pt x="9651" y="42940"/>
                </a:cubicBezTo>
                <a:cubicBezTo>
                  <a:pt x="9771" y="43729"/>
                  <a:pt x="10291" y="46286"/>
                  <a:pt x="12059" y="46286"/>
                </a:cubicBezTo>
                <a:cubicBezTo>
                  <a:pt x="12339" y="46286"/>
                  <a:pt x="12608" y="46226"/>
                  <a:pt x="12868" y="46127"/>
                </a:cubicBezTo>
                <a:cubicBezTo>
                  <a:pt x="14407" y="45527"/>
                  <a:pt x="15366" y="44218"/>
                  <a:pt x="16385" y="42840"/>
                </a:cubicBezTo>
                <a:cubicBezTo>
                  <a:pt x="16784" y="42290"/>
                  <a:pt x="17214" y="41711"/>
                  <a:pt x="17674" y="41181"/>
                </a:cubicBezTo>
                <a:cubicBezTo>
                  <a:pt x="17783" y="41051"/>
                  <a:pt x="17903" y="40902"/>
                  <a:pt x="18043" y="40732"/>
                </a:cubicBezTo>
                <a:lnTo>
                  <a:pt x="18043" y="40732"/>
                </a:lnTo>
                <a:lnTo>
                  <a:pt x="18003" y="40782"/>
                </a:lnTo>
                <a:cubicBezTo>
                  <a:pt x="17773" y="41091"/>
                  <a:pt x="17574" y="41351"/>
                  <a:pt x="17394" y="41551"/>
                </a:cubicBezTo>
                <a:cubicBezTo>
                  <a:pt x="16914" y="42120"/>
                  <a:pt x="16475" y="42720"/>
                  <a:pt x="16055" y="43309"/>
                </a:cubicBezTo>
                <a:cubicBezTo>
                  <a:pt x="15006" y="44768"/>
                  <a:pt x="14007" y="46147"/>
                  <a:pt x="12419" y="46786"/>
                </a:cubicBezTo>
                <a:cubicBezTo>
                  <a:pt x="12149" y="46906"/>
                  <a:pt x="11859" y="46966"/>
                  <a:pt x="11569" y="46966"/>
                </a:cubicBezTo>
                <a:cubicBezTo>
                  <a:pt x="9801" y="46966"/>
                  <a:pt x="9262" y="44378"/>
                  <a:pt x="9132" y="43579"/>
                </a:cubicBezTo>
                <a:cubicBezTo>
                  <a:pt x="8922" y="42190"/>
                  <a:pt x="9052" y="40542"/>
                  <a:pt x="9541" y="38544"/>
                </a:cubicBezTo>
                <a:cubicBezTo>
                  <a:pt x="9661" y="38094"/>
                  <a:pt x="9801" y="37635"/>
                  <a:pt x="9951" y="37185"/>
                </a:cubicBezTo>
                <a:cubicBezTo>
                  <a:pt x="10261" y="36226"/>
                  <a:pt x="10580" y="35227"/>
                  <a:pt x="10570" y="34188"/>
                </a:cubicBezTo>
                <a:cubicBezTo>
                  <a:pt x="10570" y="33459"/>
                  <a:pt x="10381" y="32739"/>
                  <a:pt x="10201" y="32050"/>
                </a:cubicBezTo>
                <a:cubicBezTo>
                  <a:pt x="10101" y="31650"/>
                  <a:pt x="10001" y="31281"/>
                  <a:pt x="9931" y="30901"/>
                </a:cubicBezTo>
                <a:cubicBezTo>
                  <a:pt x="9871" y="30611"/>
                  <a:pt x="9841" y="30322"/>
                  <a:pt x="9841" y="30032"/>
                </a:cubicBezTo>
                <a:cubicBezTo>
                  <a:pt x="9851" y="30012"/>
                  <a:pt x="9871" y="30002"/>
                  <a:pt x="9881" y="29982"/>
                </a:cubicBezTo>
                <a:cubicBezTo>
                  <a:pt x="9941" y="30002"/>
                  <a:pt x="10001" y="30012"/>
                  <a:pt x="10071" y="30022"/>
                </a:cubicBezTo>
                <a:cubicBezTo>
                  <a:pt x="10181" y="30022"/>
                  <a:pt x="10281" y="29962"/>
                  <a:pt x="10341" y="29872"/>
                </a:cubicBezTo>
                <a:close/>
                <a:moveTo>
                  <a:pt x="42370" y="4316"/>
                </a:moveTo>
                <a:cubicBezTo>
                  <a:pt x="42780" y="4326"/>
                  <a:pt x="43179" y="4396"/>
                  <a:pt x="43569" y="4526"/>
                </a:cubicBezTo>
                <a:cubicBezTo>
                  <a:pt x="44418" y="4816"/>
                  <a:pt x="44957" y="5325"/>
                  <a:pt x="45167" y="6045"/>
                </a:cubicBezTo>
                <a:cubicBezTo>
                  <a:pt x="46046" y="9152"/>
                  <a:pt x="40771" y="15536"/>
                  <a:pt x="38234" y="18593"/>
                </a:cubicBezTo>
                <a:cubicBezTo>
                  <a:pt x="37694" y="19252"/>
                  <a:pt x="37265" y="19762"/>
                  <a:pt x="37045" y="20081"/>
                </a:cubicBezTo>
                <a:cubicBezTo>
                  <a:pt x="36865" y="20331"/>
                  <a:pt x="36675" y="20551"/>
                  <a:pt x="36496" y="20781"/>
                </a:cubicBezTo>
                <a:cubicBezTo>
                  <a:pt x="35816" y="21600"/>
                  <a:pt x="35227" y="22319"/>
                  <a:pt x="35506" y="23558"/>
                </a:cubicBezTo>
                <a:lnTo>
                  <a:pt x="35516" y="23558"/>
                </a:lnTo>
                <a:cubicBezTo>
                  <a:pt x="35826" y="24877"/>
                  <a:pt x="36685" y="25576"/>
                  <a:pt x="37684" y="26395"/>
                </a:cubicBezTo>
                <a:lnTo>
                  <a:pt x="37764" y="26465"/>
                </a:lnTo>
                <a:cubicBezTo>
                  <a:pt x="38903" y="27394"/>
                  <a:pt x="40092" y="28214"/>
                  <a:pt x="41241" y="29013"/>
                </a:cubicBezTo>
                <a:cubicBezTo>
                  <a:pt x="41910" y="29482"/>
                  <a:pt x="42610" y="29962"/>
                  <a:pt x="43289" y="30461"/>
                </a:cubicBezTo>
                <a:cubicBezTo>
                  <a:pt x="43799" y="30831"/>
                  <a:pt x="44038" y="31191"/>
                  <a:pt x="44018" y="31530"/>
                </a:cubicBezTo>
                <a:cubicBezTo>
                  <a:pt x="43998" y="31950"/>
                  <a:pt x="43589" y="32370"/>
                  <a:pt x="42750" y="32849"/>
                </a:cubicBezTo>
                <a:lnTo>
                  <a:pt x="42550" y="32959"/>
                </a:lnTo>
                <a:cubicBezTo>
                  <a:pt x="41810" y="33379"/>
                  <a:pt x="41471" y="33569"/>
                  <a:pt x="41810" y="34518"/>
                </a:cubicBezTo>
                <a:cubicBezTo>
                  <a:pt x="42080" y="35237"/>
                  <a:pt x="42780" y="35936"/>
                  <a:pt x="43349" y="36496"/>
                </a:cubicBezTo>
                <a:cubicBezTo>
                  <a:pt x="43519" y="36656"/>
                  <a:pt x="43669" y="36805"/>
                  <a:pt x="43809" y="36955"/>
                </a:cubicBezTo>
                <a:cubicBezTo>
                  <a:pt x="45387" y="38634"/>
                  <a:pt x="46016" y="39972"/>
                  <a:pt x="44828" y="42220"/>
                </a:cubicBezTo>
                <a:cubicBezTo>
                  <a:pt x="43349" y="45038"/>
                  <a:pt x="39712" y="47235"/>
                  <a:pt x="36376" y="47335"/>
                </a:cubicBezTo>
                <a:cubicBezTo>
                  <a:pt x="36216" y="47335"/>
                  <a:pt x="36056" y="47345"/>
                  <a:pt x="35886" y="47345"/>
                </a:cubicBezTo>
                <a:cubicBezTo>
                  <a:pt x="32779" y="47345"/>
                  <a:pt x="29562" y="46466"/>
                  <a:pt x="27284" y="44988"/>
                </a:cubicBezTo>
                <a:cubicBezTo>
                  <a:pt x="26385" y="44408"/>
                  <a:pt x="25556" y="43699"/>
                  <a:pt x="24757" y="43009"/>
                </a:cubicBezTo>
                <a:cubicBezTo>
                  <a:pt x="24137" y="42480"/>
                  <a:pt x="23498" y="41921"/>
                  <a:pt x="22829" y="41441"/>
                </a:cubicBezTo>
                <a:cubicBezTo>
                  <a:pt x="22420" y="41149"/>
                  <a:pt x="21086" y="40300"/>
                  <a:pt x="20360" y="40300"/>
                </a:cubicBezTo>
                <a:cubicBezTo>
                  <a:pt x="20340" y="40300"/>
                  <a:pt x="20320" y="40301"/>
                  <a:pt x="20301" y="40302"/>
                </a:cubicBezTo>
                <a:cubicBezTo>
                  <a:pt x="19522" y="40352"/>
                  <a:pt x="18683" y="41081"/>
                  <a:pt x="17903" y="41931"/>
                </a:cubicBezTo>
                <a:cubicBezTo>
                  <a:pt x="18703" y="41001"/>
                  <a:pt x="19612" y="40142"/>
                  <a:pt x="20411" y="40082"/>
                </a:cubicBezTo>
                <a:cubicBezTo>
                  <a:pt x="20432" y="40080"/>
                  <a:pt x="20453" y="40080"/>
                  <a:pt x="20476" y="40080"/>
                </a:cubicBezTo>
                <a:cubicBezTo>
                  <a:pt x="21069" y="40080"/>
                  <a:pt x="22222" y="40698"/>
                  <a:pt x="22809" y="41121"/>
                </a:cubicBezTo>
                <a:cubicBezTo>
                  <a:pt x="23468" y="41591"/>
                  <a:pt x="24097" y="42130"/>
                  <a:pt x="24707" y="42660"/>
                </a:cubicBezTo>
                <a:cubicBezTo>
                  <a:pt x="25476" y="43319"/>
                  <a:pt x="26265" y="43989"/>
                  <a:pt x="27115" y="44548"/>
                </a:cubicBezTo>
                <a:cubicBezTo>
                  <a:pt x="29352" y="45997"/>
                  <a:pt x="32499" y="46856"/>
                  <a:pt x="35536" y="46856"/>
                </a:cubicBezTo>
                <a:lnTo>
                  <a:pt x="35956" y="46856"/>
                </a:lnTo>
                <a:cubicBezTo>
                  <a:pt x="39223" y="46766"/>
                  <a:pt x="42789" y="44638"/>
                  <a:pt x="44258" y="41901"/>
                </a:cubicBezTo>
                <a:cubicBezTo>
                  <a:pt x="45457" y="39673"/>
                  <a:pt x="44858" y="38344"/>
                  <a:pt x="43329" y="36656"/>
                </a:cubicBezTo>
                <a:cubicBezTo>
                  <a:pt x="43189" y="36506"/>
                  <a:pt x="43029" y="36346"/>
                  <a:pt x="42859" y="36176"/>
                </a:cubicBezTo>
                <a:cubicBezTo>
                  <a:pt x="42300" y="35617"/>
                  <a:pt x="41671" y="34977"/>
                  <a:pt x="41421" y="34308"/>
                </a:cubicBezTo>
                <a:cubicBezTo>
                  <a:pt x="41111" y="33469"/>
                  <a:pt x="41351" y="33329"/>
                  <a:pt x="42080" y="32919"/>
                </a:cubicBezTo>
                <a:lnTo>
                  <a:pt x="42260" y="32819"/>
                </a:lnTo>
                <a:cubicBezTo>
                  <a:pt x="43109" y="32320"/>
                  <a:pt x="43509" y="31890"/>
                  <a:pt x="43539" y="31451"/>
                </a:cubicBezTo>
                <a:cubicBezTo>
                  <a:pt x="43559" y="31071"/>
                  <a:pt x="43319" y="30711"/>
                  <a:pt x="42799" y="30322"/>
                </a:cubicBezTo>
                <a:cubicBezTo>
                  <a:pt x="42130" y="29822"/>
                  <a:pt x="41441" y="29343"/>
                  <a:pt x="40771" y="28883"/>
                </a:cubicBezTo>
                <a:cubicBezTo>
                  <a:pt x="39682" y="28134"/>
                  <a:pt x="38564" y="27344"/>
                  <a:pt x="37495" y="26465"/>
                </a:cubicBezTo>
                <a:lnTo>
                  <a:pt x="37395" y="26385"/>
                </a:lnTo>
                <a:cubicBezTo>
                  <a:pt x="36446" y="25606"/>
                  <a:pt x="35616" y="24937"/>
                  <a:pt x="35317" y="23688"/>
                </a:cubicBezTo>
                <a:cubicBezTo>
                  <a:pt x="35037" y="22539"/>
                  <a:pt x="35596" y="21860"/>
                  <a:pt x="36226" y="21080"/>
                </a:cubicBezTo>
                <a:cubicBezTo>
                  <a:pt x="36406" y="20871"/>
                  <a:pt x="36585" y="20651"/>
                  <a:pt x="36755" y="20411"/>
                </a:cubicBezTo>
                <a:cubicBezTo>
                  <a:pt x="36975" y="20101"/>
                  <a:pt x="37405" y="19582"/>
                  <a:pt x="37944" y="18932"/>
                </a:cubicBezTo>
                <a:cubicBezTo>
                  <a:pt x="40382" y="15975"/>
                  <a:pt x="45447" y="9831"/>
                  <a:pt x="44588" y="6794"/>
                </a:cubicBezTo>
                <a:cubicBezTo>
                  <a:pt x="44388" y="6065"/>
                  <a:pt x="43838" y="5545"/>
                  <a:pt x="42999" y="5266"/>
                </a:cubicBezTo>
                <a:cubicBezTo>
                  <a:pt x="42600" y="5126"/>
                  <a:pt x="42190" y="5046"/>
                  <a:pt x="41770" y="5046"/>
                </a:cubicBezTo>
                <a:cubicBezTo>
                  <a:pt x="40252" y="5046"/>
                  <a:pt x="39193" y="6105"/>
                  <a:pt x="38084" y="7234"/>
                </a:cubicBezTo>
                <a:cubicBezTo>
                  <a:pt x="37594" y="7743"/>
                  <a:pt x="37075" y="8223"/>
                  <a:pt x="36526" y="8662"/>
                </a:cubicBezTo>
                <a:cubicBezTo>
                  <a:pt x="35756" y="9242"/>
                  <a:pt x="35017" y="9951"/>
                  <a:pt x="34308" y="10630"/>
                </a:cubicBezTo>
                <a:cubicBezTo>
                  <a:pt x="33418" y="11490"/>
                  <a:pt x="32489" y="12379"/>
                  <a:pt x="31480" y="13028"/>
                </a:cubicBezTo>
                <a:cubicBezTo>
                  <a:pt x="28004" y="15266"/>
                  <a:pt x="24177" y="16914"/>
                  <a:pt x="20151" y="17903"/>
                </a:cubicBezTo>
                <a:cubicBezTo>
                  <a:pt x="19812" y="17983"/>
                  <a:pt x="19462" y="18073"/>
                  <a:pt x="19112" y="18163"/>
                </a:cubicBezTo>
                <a:cubicBezTo>
                  <a:pt x="17547" y="18566"/>
                  <a:pt x="15929" y="18978"/>
                  <a:pt x="14308" y="18978"/>
                </a:cubicBezTo>
                <a:cubicBezTo>
                  <a:pt x="14201" y="18978"/>
                  <a:pt x="14094" y="18976"/>
                  <a:pt x="13987" y="18972"/>
                </a:cubicBezTo>
                <a:cubicBezTo>
                  <a:pt x="13109" y="18935"/>
                  <a:pt x="12291" y="18659"/>
                  <a:pt x="11509" y="18341"/>
                </a:cubicBezTo>
                <a:lnTo>
                  <a:pt x="11509" y="18341"/>
                </a:lnTo>
                <a:cubicBezTo>
                  <a:pt x="12175" y="18603"/>
                  <a:pt x="12886" y="18757"/>
                  <a:pt x="13597" y="18803"/>
                </a:cubicBezTo>
                <a:cubicBezTo>
                  <a:pt x="13724" y="18808"/>
                  <a:pt x="13851" y="18810"/>
                  <a:pt x="13977" y="18810"/>
                </a:cubicBezTo>
                <a:cubicBezTo>
                  <a:pt x="15630" y="18810"/>
                  <a:pt x="17286" y="18402"/>
                  <a:pt x="18882" y="17993"/>
                </a:cubicBezTo>
                <a:cubicBezTo>
                  <a:pt x="19232" y="17903"/>
                  <a:pt x="19582" y="17824"/>
                  <a:pt x="19931" y="17734"/>
                </a:cubicBezTo>
                <a:cubicBezTo>
                  <a:pt x="24107" y="16725"/>
                  <a:pt x="28084" y="15016"/>
                  <a:pt x="31690" y="12698"/>
                </a:cubicBezTo>
                <a:cubicBezTo>
                  <a:pt x="32769" y="11999"/>
                  <a:pt x="33748" y="11060"/>
                  <a:pt x="34687" y="10151"/>
                </a:cubicBezTo>
                <a:cubicBezTo>
                  <a:pt x="35387" y="9462"/>
                  <a:pt x="36116" y="8802"/>
                  <a:pt x="36885" y="8193"/>
                </a:cubicBezTo>
                <a:cubicBezTo>
                  <a:pt x="37455" y="7723"/>
                  <a:pt x="37984" y="7224"/>
                  <a:pt x="38474" y="6694"/>
                </a:cubicBezTo>
                <a:cubicBezTo>
                  <a:pt x="39603" y="5525"/>
                  <a:pt x="40781" y="4316"/>
                  <a:pt x="42370" y="4316"/>
                </a:cubicBezTo>
                <a:close/>
                <a:moveTo>
                  <a:pt x="9421" y="30072"/>
                </a:moveTo>
                <a:cubicBezTo>
                  <a:pt x="9481" y="30102"/>
                  <a:pt x="9541" y="30112"/>
                  <a:pt x="9601" y="30112"/>
                </a:cubicBezTo>
                <a:cubicBezTo>
                  <a:pt x="9651" y="30112"/>
                  <a:pt x="9711" y="30102"/>
                  <a:pt x="9751" y="30082"/>
                </a:cubicBezTo>
                <a:cubicBezTo>
                  <a:pt x="9761" y="30352"/>
                  <a:pt x="9791" y="30631"/>
                  <a:pt x="9841" y="30911"/>
                </a:cubicBezTo>
                <a:cubicBezTo>
                  <a:pt x="9911" y="31281"/>
                  <a:pt x="10011" y="31660"/>
                  <a:pt x="10111" y="32050"/>
                </a:cubicBezTo>
                <a:cubicBezTo>
                  <a:pt x="10291" y="32749"/>
                  <a:pt x="10480" y="33459"/>
                  <a:pt x="10490" y="34178"/>
                </a:cubicBezTo>
                <a:cubicBezTo>
                  <a:pt x="10500" y="35197"/>
                  <a:pt x="10181" y="36186"/>
                  <a:pt x="9861" y="37145"/>
                </a:cubicBezTo>
                <a:cubicBezTo>
                  <a:pt x="9721" y="37595"/>
                  <a:pt x="9571" y="38054"/>
                  <a:pt x="9451" y="38524"/>
                </a:cubicBezTo>
                <a:cubicBezTo>
                  <a:pt x="8962" y="40522"/>
                  <a:pt x="8832" y="42180"/>
                  <a:pt x="9052" y="43589"/>
                </a:cubicBezTo>
                <a:cubicBezTo>
                  <a:pt x="9172" y="44398"/>
                  <a:pt x="9731" y="47046"/>
                  <a:pt x="11559" y="47046"/>
                </a:cubicBezTo>
                <a:cubicBezTo>
                  <a:pt x="11869" y="47046"/>
                  <a:pt x="12169" y="46976"/>
                  <a:pt x="12449" y="46866"/>
                </a:cubicBezTo>
                <a:cubicBezTo>
                  <a:pt x="14057" y="46206"/>
                  <a:pt x="15066" y="44818"/>
                  <a:pt x="16125" y="43349"/>
                </a:cubicBezTo>
                <a:cubicBezTo>
                  <a:pt x="16545" y="42770"/>
                  <a:pt x="16984" y="42160"/>
                  <a:pt x="17464" y="41601"/>
                </a:cubicBezTo>
                <a:cubicBezTo>
                  <a:pt x="17524" y="41521"/>
                  <a:pt x="17594" y="41441"/>
                  <a:pt x="17674" y="41351"/>
                </a:cubicBezTo>
                <a:lnTo>
                  <a:pt x="17674" y="41351"/>
                </a:lnTo>
                <a:cubicBezTo>
                  <a:pt x="17474" y="41591"/>
                  <a:pt x="17314" y="41801"/>
                  <a:pt x="17174" y="41970"/>
                </a:cubicBezTo>
                <a:lnTo>
                  <a:pt x="17184" y="41970"/>
                </a:lnTo>
                <a:cubicBezTo>
                  <a:pt x="16685" y="42570"/>
                  <a:pt x="16235" y="43199"/>
                  <a:pt x="15795" y="43819"/>
                </a:cubicBezTo>
                <a:cubicBezTo>
                  <a:pt x="14706" y="45367"/>
                  <a:pt x="13667" y="46836"/>
                  <a:pt x="11989" y="47535"/>
                </a:cubicBezTo>
                <a:cubicBezTo>
                  <a:pt x="11699" y="47655"/>
                  <a:pt x="11390" y="47725"/>
                  <a:pt x="11070" y="47735"/>
                </a:cubicBezTo>
                <a:cubicBezTo>
                  <a:pt x="9242" y="47735"/>
                  <a:pt x="8672" y="45048"/>
                  <a:pt x="8532" y="44228"/>
                </a:cubicBezTo>
                <a:cubicBezTo>
                  <a:pt x="8303" y="42780"/>
                  <a:pt x="8442" y="41021"/>
                  <a:pt x="8942" y="39003"/>
                </a:cubicBezTo>
                <a:cubicBezTo>
                  <a:pt x="9072" y="38514"/>
                  <a:pt x="9222" y="38034"/>
                  <a:pt x="9382" y="37565"/>
                </a:cubicBezTo>
                <a:cubicBezTo>
                  <a:pt x="9711" y="36566"/>
                  <a:pt x="10051" y="35537"/>
                  <a:pt x="10041" y="34458"/>
                </a:cubicBezTo>
                <a:cubicBezTo>
                  <a:pt x="10041" y="33668"/>
                  <a:pt x="9831" y="32899"/>
                  <a:pt x="9631" y="32150"/>
                </a:cubicBezTo>
                <a:cubicBezTo>
                  <a:pt x="9531" y="31760"/>
                  <a:pt x="9441" y="31401"/>
                  <a:pt x="9362" y="31021"/>
                </a:cubicBezTo>
                <a:cubicBezTo>
                  <a:pt x="9312" y="30751"/>
                  <a:pt x="9272" y="30481"/>
                  <a:pt x="9252" y="30202"/>
                </a:cubicBezTo>
                <a:cubicBezTo>
                  <a:pt x="9322" y="30182"/>
                  <a:pt x="9382" y="30132"/>
                  <a:pt x="9421" y="30072"/>
                </a:cubicBezTo>
                <a:close/>
                <a:moveTo>
                  <a:pt x="42999" y="3487"/>
                </a:moveTo>
                <a:cubicBezTo>
                  <a:pt x="43409" y="3487"/>
                  <a:pt x="43819" y="3557"/>
                  <a:pt x="44208" y="3697"/>
                </a:cubicBezTo>
                <a:cubicBezTo>
                  <a:pt x="45097" y="3987"/>
                  <a:pt x="45657" y="4516"/>
                  <a:pt x="45877" y="5266"/>
                </a:cubicBezTo>
                <a:cubicBezTo>
                  <a:pt x="46806" y="8502"/>
                  <a:pt x="41301" y="15136"/>
                  <a:pt x="38653" y="18333"/>
                </a:cubicBezTo>
                <a:cubicBezTo>
                  <a:pt x="38104" y="18982"/>
                  <a:pt x="37674" y="19502"/>
                  <a:pt x="37445" y="19822"/>
                </a:cubicBezTo>
                <a:cubicBezTo>
                  <a:pt x="37255" y="20071"/>
                  <a:pt x="37065" y="20321"/>
                  <a:pt x="36875" y="20541"/>
                </a:cubicBezTo>
                <a:cubicBezTo>
                  <a:pt x="36136" y="21380"/>
                  <a:pt x="35526" y="22109"/>
                  <a:pt x="35816" y="23398"/>
                </a:cubicBezTo>
                <a:cubicBezTo>
                  <a:pt x="36126" y="24757"/>
                  <a:pt x="37005" y="25486"/>
                  <a:pt x="38034" y="26325"/>
                </a:cubicBezTo>
                <a:lnTo>
                  <a:pt x="38104" y="26375"/>
                </a:lnTo>
                <a:cubicBezTo>
                  <a:pt x="39293" y="27354"/>
                  <a:pt x="40552" y="28214"/>
                  <a:pt x="41760" y="29053"/>
                </a:cubicBezTo>
                <a:cubicBezTo>
                  <a:pt x="42450" y="29522"/>
                  <a:pt x="43159" y="30012"/>
                  <a:pt x="43848" y="30511"/>
                </a:cubicBezTo>
                <a:cubicBezTo>
                  <a:pt x="44388" y="30901"/>
                  <a:pt x="44638" y="31271"/>
                  <a:pt x="44618" y="31620"/>
                </a:cubicBezTo>
                <a:cubicBezTo>
                  <a:pt x="44588" y="32060"/>
                  <a:pt x="44168" y="32490"/>
                  <a:pt x="43289" y="32979"/>
                </a:cubicBezTo>
                <a:lnTo>
                  <a:pt x="43069" y="33099"/>
                </a:lnTo>
                <a:cubicBezTo>
                  <a:pt x="42310" y="33519"/>
                  <a:pt x="41960" y="33708"/>
                  <a:pt x="42310" y="34687"/>
                </a:cubicBezTo>
                <a:cubicBezTo>
                  <a:pt x="42570" y="35437"/>
                  <a:pt x="43319" y="36166"/>
                  <a:pt x="43928" y="36745"/>
                </a:cubicBezTo>
                <a:cubicBezTo>
                  <a:pt x="44088" y="36895"/>
                  <a:pt x="44238" y="37035"/>
                  <a:pt x="44368" y="37175"/>
                </a:cubicBezTo>
                <a:cubicBezTo>
                  <a:pt x="46036" y="38883"/>
                  <a:pt x="46716" y="40262"/>
                  <a:pt x="45507" y="42600"/>
                </a:cubicBezTo>
                <a:cubicBezTo>
                  <a:pt x="43998" y="45517"/>
                  <a:pt x="40262" y="47815"/>
                  <a:pt x="36805" y="47935"/>
                </a:cubicBezTo>
                <a:cubicBezTo>
                  <a:pt x="36615" y="47935"/>
                  <a:pt x="36426" y="47945"/>
                  <a:pt x="36236" y="47945"/>
                </a:cubicBezTo>
                <a:cubicBezTo>
                  <a:pt x="33039" y="47945"/>
                  <a:pt x="29742" y="47036"/>
                  <a:pt x="27394" y="45527"/>
                </a:cubicBezTo>
                <a:cubicBezTo>
                  <a:pt x="26455" y="44918"/>
                  <a:pt x="25586" y="44168"/>
                  <a:pt x="24737" y="43439"/>
                </a:cubicBezTo>
                <a:cubicBezTo>
                  <a:pt x="24117" y="42900"/>
                  <a:pt x="23468" y="42350"/>
                  <a:pt x="22799" y="41851"/>
                </a:cubicBezTo>
                <a:cubicBezTo>
                  <a:pt x="22223" y="41431"/>
                  <a:pt x="20952" y="40630"/>
                  <a:pt x="20260" y="40630"/>
                </a:cubicBezTo>
                <a:cubicBezTo>
                  <a:pt x="20243" y="40630"/>
                  <a:pt x="20227" y="40631"/>
                  <a:pt x="20211" y="40632"/>
                </a:cubicBezTo>
                <a:cubicBezTo>
                  <a:pt x="19422" y="40682"/>
                  <a:pt x="18553" y="41381"/>
                  <a:pt x="17773" y="42260"/>
                </a:cubicBezTo>
                <a:cubicBezTo>
                  <a:pt x="18583" y="41311"/>
                  <a:pt x="19502" y="40472"/>
                  <a:pt x="20311" y="40422"/>
                </a:cubicBezTo>
                <a:cubicBezTo>
                  <a:pt x="20326" y="40421"/>
                  <a:pt x="20342" y="40421"/>
                  <a:pt x="20359" y="40421"/>
                </a:cubicBezTo>
                <a:cubicBezTo>
                  <a:pt x="21004" y="40421"/>
                  <a:pt x="22262" y="41180"/>
                  <a:pt x="22769" y="41541"/>
                </a:cubicBezTo>
                <a:cubicBezTo>
                  <a:pt x="23428" y="42020"/>
                  <a:pt x="24067" y="42570"/>
                  <a:pt x="24687" y="43099"/>
                </a:cubicBezTo>
                <a:cubicBezTo>
                  <a:pt x="25496" y="43799"/>
                  <a:pt x="26325" y="44508"/>
                  <a:pt x="27224" y="45088"/>
                </a:cubicBezTo>
                <a:cubicBezTo>
                  <a:pt x="29522" y="46576"/>
                  <a:pt x="32759" y="47465"/>
                  <a:pt x="35886" y="47465"/>
                </a:cubicBezTo>
                <a:cubicBezTo>
                  <a:pt x="36056" y="47465"/>
                  <a:pt x="36226" y="47465"/>
                  <a:pt x="36386" y="47455"/>
                </a:cubicBezTo>
                <a:cubicBezTo>
                  <a:pt x="39762" y="47355"/>
                  <a:pt x="43439" y="45127"/>
                  <a:pt x="44937" y="42290"/>
                </a:cubicBezTo>
                <a:cubicBezTo>
                  <a:pt x="46156" y="39972"/>
                  <a:pt x="45507" y="38604"/>
                  <a:pt x="43888" y="36885"/>
                </a:cubicBezTo>
                <a:cubicBezTo>
                  <a:pt x="43759" y="36745"/>
                  <a:pt x="43599" y="36586"/>
                  <a:pt x="43439" y="36426"/>
                </a:cubicBezTo>
                <a:cubicBezTo>
                  <a:pt x="42849" y="35846"/>
                  <a:pt x="42180" y="35187"/>
                  <a:pt x="41920" y="34488"/>
                </a:cubicBezTo>
                <a:cubicBezTo>
                  <a:pt x="41611" y="33628"/>
                  <a:pt x="41880" y="33479"/>
                  <a:pt x="42610" y="33069"/>
                </a:cubicBezTo>
                <a:lnTo>
                  <a:pt x="42809" y="32959"/>
                </a:lnTo>
                <a:cubicBezTo>
                  <a:pt x="43689" y="32460"/>
                  <a:pt x="44108" y="32010"/>
                  <a:pt x="44138" y="31550"/>
                </a:cubicBezTo>
                <a:cubicBezTo>
                  <a:pt x="44158" y="31161"/>
                  <a:pt x="43908" y="30781"/>
                  <a:pt x="43359" y="30382"/>
                </a:cubicBezTo>
                <a:cubicBezTo>
                  <a:pt x="42690" y="29882"/>
                  <a:pt x="41990" y="29402"/>
                  <a:pt x="41301" y="28933"/>
                </a:cubicBezTo>
                <a:cubicBezTo>
                  <a:pt x="40162" y="28134"/>
                  <a:pt x="38973" y="27314"/>
                  <a:pt x="37844" y="26385"/>
                </a:cubicBezTo>
                <a:lnTo>
                  <a:pt x="37764" y="26315"/>
                </a:lnTo>
                <a:cubicBezTo>
                  <a:pt x="36775" y="25516"/>
                  <a:pt x="35926" y="24817"/>
                  <a:pt x="35636" y="23538"/>
                </a:cubicBezTo>
                <a:cubicBezTo>
                  <a:pt x="35357" y="22349"/>
                  <a:pt x="35936" y="21650"/>
                  <a:pt x="36595" y="20851"/>
                </a:cubicBezTo>
                <a:cubicBezTo>
                  <a:pt x="36775" y="20631"/>
                  <a:pt x="36975" y="20401"/>
                  <a:pt x="37155" y="20151"/>
                </a:cubicBezTo>
                <a:cubicBezTo>
                  <a:pt x="37375" y="19842"/>
                  <a:pt x="37804" y="19322"/>
                  <a:pt x="38344" y="18673"/>
                </a:cubicBezTo>
                <a:cubicBezTo>
                  <a:pt x="40891" y="15596"/>
                  <a:pt x="46196" y="9182"/>
                  <a:pt x="45287" y="6025"/>
                </a:cubicBezTo>
                <a:cubicBezTo>
                  <a:pt x="45077" y="5266"/>
                  <a:pt x="44518" y="4726"/>
                  <a:pt x="43629" y="4426"/>
                </a:cubicBezTo>
                <a:cubicBezTo>
                  <a:pt x="43229" y="4286"/>
                  <a:pt x="42809" y="4217"/>
                  <a:pt x="42390" y="4217"/>
                </a:cubicBezTo>
                <a:cubicBezTo>
                  <a:pt x="40751" y="4217"/>
                  <a:pt x="39563" y="5435"/>
                  <a:pt x="38414" y="6624"/>
                </a:cubicBezTo>
                <a:cubicBezTo>
                  <a:pt x="37924" y="7154"/>
                  <a:pt x="37395" y="7653"/>
                  <a:pt x="36835" y="8113"/>
                </a:cubicBezTo>
                <a:cubicBezTo>
                  <a:pt x="36066" y="8722"/>
                  <a:pt x="35337" y="9382"/>
                  <a:pt x="34637" y="10081"/>
                </a:cubicBezTo>
                <a:cubicBezTo>
                  <a:pt x="33698" y="10990"/>
                  <a:pt x="32719" y="11929"/>
                  <a:pt x="31650" y="12618"/>
                </a:cubicBezTo>
                <a:cubicBezTo>
                  <a:pt x="28044" y="14926"/>
                  <a:pt x="24087" y="16625"/>
                  <a:pt x="19921" y="17644"/>
                </a:cubicBezTo>
                <a:cubicBezTo>
                  <a:pt x="19572" y="17724"/>
                  <a:pt x="19222" y="17814"/>
                  <a:pt x="18862" y="17903"/>
                </a:cubicBezTo>
                <a:cubicBezTo>
                  <a:pt x="17273" y="18303"/>
                  <a:pt x="15632" y="18720"/>
                  <a:pt x="13988" y="18720"/>
                </a:cubicBezTo>
                <a:cubicBezTo>
                  <a:pt x="13864" y="18720"/>
                  <a:pt x="13741" y="18718"/>
                  <a:pt x="13617" y="18713"/>
                </a:cubicBezTo>
                <a:cubicBezTo>
                  <a:pt x="12718" y="18673"/>
                  <a:pt x="11889" y="18393"/>
                  <a:pt x="11090" y="18063"/>
                </a:cubicBezTo>
                <a:lnTo>
                  <a:pt x="11090" y="18063"/>
                </a:lnTo>
                <a:cubicBezTo>
                  <a:pt x="11769" y="18333"/>
                  <a:pt x="12499" y="18503"/>
                  <a:pt x="13228" y="18543"/>
                </a:cubicBezTo>
                <a:cubicBezTo>
                  <a:pt x="13368" y="18543"/>
                  <a:pt x="13508" y="18553"/>
                  <a:pt x="13647" y="18553"/>
                </a:cubicBezTo>
                <a:cubicBezTo>
                  <a:pt x="15336" y="18553"/>
                  <a:pt x="17024" y="18143"/>
                  <a:pt x="18643" y="17734"/>
                </a:cubicBezTo>
                <a:cubicBezTo>
                  <a:pt x="19002" y="17654"/>
                  <a:pt x="19362" y="17564"/>
                  <a:pt x="19712" y="17484"/>
                </a:cubicBezTo>
                <a:cubicBezTo>
                  <a:pt x="23888" y="16505"/>
                  <a:pt x="28094" y="14707"/>
                  <a:pt x="31880" y="12279"/>
                </a:cubicBezTo>
                <a:cubicBezTo>
                  <a:pt x="33019" y="11550"/>
                  <a:pt x="34048" y="10550"/>
                  <a:pt x="35047" y="9591"/>
                </a:cubicBezTo>
                <a:cubicBezTo>
                  <a:pt x="35746" y="8922"/>
                  <a:pt x="36466" y="8223"/>
                  <a:pt x="37215" y="7633"/>
                </a:cubicBezTo>
                <a:cubicBezTo>
                  <a:pt x="37784" y="7154"/>
                  <a:pt x="38324" y="6634"/>
                  <a:pt x="38823" y="6085"/>
                </a:cubicBezTo>
                <a:cubicBezTo>
                  <a:pt x="40042" y="4806"/>
                  <a:pt x="41291" y="3487"/>
                  <a:pt x="42999" y="3487"/>
                </a:cubicBezTo>
                <a:close/>
                <a:moveTo>
                  <a:pt x="8962" y="30192"/>
                </a:moveTo>
                <a:cubicBezTo>
                  <a:pt x="9022" y="30212"/>
                  <a:pt x="9072" y="30222"/>
                  <a:pt x="9132" y="30222"/>
                </a:cubicBezTo>
                <a:lnTo>
                  <a:pt x="9162" y="30222"/>
                </a:lnTo>
                <a:cubicBezTo>
                  <a:pt x="9182" y="30501"/>
                  <a:pt x="9212" y="30781"/>
                  <a:pt x="9272" y="31051"/>
                </a:cubicBezTo>
                <a:cubicBezTo>
                  <a:pt x="9342" y="31431"/>
                  <a:pt x="9441" y="31800"/>
                  <a:pt x="9541" y="32180"/>
                </a:cubicBezTo>
                <a:cubicBezTo>
                  <a:pt x="9741" y="32929"/>
                  <a:pt x="9941" y="33688"/>
                  <a:pt x="9951" y="34468"/>
                </a:cubicBezTo>
                <a:cubicBezTo>
                  <a:pt x="9951" y="35527"/>
                  <a:pt x="9611" y="36556"/>
                  <a:pt x="9292" y="37545"/>
                </a:cubicBezTo>
                <a:cubicBezTo>
                  <a:pt x="9132" y="38014"/>
                  <a:pt x="8972" y="38494"/>
                  <a:pt x="8852" y="38983"/>
                </a:cubicBezTo>
                <a:cubicBezTo>
                  <a:pt x="8353" y="41021"/>
                  <a:pt x="8213" y="42790"/>
                  <a:pt x="8442" y="44248"/>
                </a:cubicBezTo>
                <a:cubicBezTo>
                  <a:pt x="8582" y="45088"/>
                  <a:pt x="9162" y="47835"/>
                  <a:pt x="11060" y="47835"/>
                </a:cubicBezTo>
                <a:cubicBezTo>
                  <a:pt x="11390" y="47825"/>
                  <a:pt x="11719" y="47755"/>
                  <a:pt x="12019" y="47625"/>
                </a:cubicBezTo>
                <a:cubicBezTo>
                  <a:pt x="13538" y="46986"/>
                  <a:pt x="14537" y="45737"/>
                  <a:pt x="15526" y="44358"/>
                </a:cubicBezTo>
                <a:lnTo>
                  <a:pt x="15526" y="44358"/>
                </a:lnTo>
                <a:cubicBezTo>
                  <a:pt x="14387" y="45997"/>
                  <a:pt x="13308" y="47535"/>
                  <a:pt x="11559" y="48284"/>
                </a:cubicBezTo>
                <a:cubicBezTo>
                  <a:pt x="11250" y="48424"/>
                  <a:pt x="10910" y="48504"/>
                  <a:pt x="10570" y="48504"/>
                </a:cubicBezTo>
                <a:cubicBezTo>
                  <a:pt x="8672" y="48504"/>
                  <a:pt x="8073" y="45737"/>
                  <a:pt x="7923" y="44888"/>
                </a:cubicBezTo>
                <a:cubicBezTo>
                  <a:pt x="7673" y="43369"/>
                  <a:pt x="7813" y="41541"/>
                  <a:pt x="8343" y="39453"/>
                </a:cubicBezTo>
                <a:cubicBezTo>
                  <a:pt x="8462" y="38953"/>
                  <a:pt x="8642" y="38444"/>
                  <a:pt x="8802" y="37954"/>
                </a:cubicBezTo>
                <a:cubicBezTo>
                  <a:pt x="9152" y="36925"/>
                  <a:pt x="9501" y="35856"/>
                  <a:pt x="9501" y="34737"/>
                </a:cubicBezTo>
                <a:cubicBezTo>
                  <a:pt x="9501" y="33888"/>
                  <a:pt x="9272" y="33059"/>
                  <a:pt x="9062" y="32260"/>
                </a:cubicBezTo>
                <a:cubicBezTo>
                  <a:pt x="8962" y="31900"/>
                  <a:pt x="8862" y="31530"/>
                  <a:pt x="8792" y="31171"/>
                </a:cubicBezTo>
                <a:cubicBezTo>
                  <a:pt x="8732" y="30891"/>
                  <a:pt x="8692" y="30611"/>
                  <a:pt x="8662" y="30332"/>
                </a:cubicBezTo>
                <a:lnTo>
                  <a:pt x="8672" y="30332"/>
                </a:lnTo>
                <a:cubicBezTo>
                  <a:pt x="8782" y="30332"/>
                  <a:pt x="8892" y="30282"/>
                  <a:pt x="8962" y="30192"/>
                </a:cubicBezTo>
                <a:close/>
                <a:moveTo>
                  <a:pt x="36865" y="20671"/>
                </a:moveTo>
                <a:cubicBezTo>
                  <a:pt x="36286" y="21400"/>
                  <a:pt x="35866" y="22109"/>
                  <a:pt x="36116" y="23238"/>
                </a:cubicBezTo>
                <a:lnTo>
                  <a:pt x="36126" y="23238"/>
                </a:lnTo>
                <a:cubicBezTo>
                  <a:pt x="36426" y="24637"/>
                  <a:pt x="37335" y="25386"/>
                  <a:pt x="38384" y="26245"/>
                </a:cubicBezTo>
                <a:lnTo>
                  <a:pt x="38444" y="26295"/>
                </a:lnTo>
                <a:cubicBezTo>
                  <a:pt x="39692" y="27314"/>
                  <a:pt x="41011" y="28214"/>
                  <a:pt x="42290" y="29083"/>
                </a:cubicBezTo>
                <a:cubicBezTo>
                  <a:pt x="42979" y="29562"/>
                  <a:pt x="43699" y="30062"/>
                  <a:pt x="44398" y="30561"/>
                </a:cubicBezTo>
                <a:cubicBezTo>
                  <a:pt x="44957" y="30961"/>
                  <a:pt x="45227" y="31341"/>
                  <a:pt x="45197" y="31710"/>
                </a:cubicBezTo>
                <a:cubicBezTo>
                  <a:pt x="45177" y="32160"/>
                  <a:pt x="44738" y="32599"/>
                  <a:pt x="43829" y="33109"/>
                </a:cubicBezTo>
                <a:lnTo>
                  <a:pt x="43579" y="33239"/>
                </a:lnTo>
                <a:cubicBezTo>
                  <a:pt x="42789" y="33658"/>
                  <a:pt x="42440" y="33858"/>
                  <a:pt x="42789" y="34857"/>
                </a:cubicBezTo>
                <a:cubicBezTo>
                  <a:pt x="43059" y="35647"/>
                  <a:pt x="43848" y="36396"/>
                  <a:pt x="44488" y="36985"/>
                </a:cubicBezTo>
                <a:cubicBezTo>
                  <a:pt x="44638" y="37125"/>
                  <a:pt x="44788" y="37265"/>
                  <a:pt x="44907" y="37385"/>
                </a:cubicBezTo>
                <a:cubicBezTo>
                  <a:pt x="46666" y="39133"/>
                  <a:pt x="47385" y="40542"/>
                  <a:pt x="46156" y="42980"/>
                </a:cubicBezTo>
                <a:cubicBezTo>
                  <a:pt x="44618" y="46007"/>
                  <a:pt x="40771" y="48394"/>
                  <a:pt x="37215" y="48524"/>
                </a:cubicBezTo>
                <a:cubicBezTo>
                  <a:pt x="36995" y="48524"/>
                  <a:pt x="36765" y="48534"/>
                  <a:pt x="36545" y="48534"/>
                </a:cubicBezTo>
                <a:cubicBezTo>
                  <a:pt x="33279" y="48534"/>
                  <a:pt x="29902" y="47605"/>
                  <a:pt x="27494" y="46057"/>
                </a:cubicBezTo>
                <a:cubicBezTo>
                  <a:pt x="26495" y="45407"/>
                  <a:pt x="25586" y="44628"/>
                  <a:pt x="24697" y="43859"/>
                </a:cubicBezTo>
                <a:cubicBezTo>
                  <a:pt x="24067" y="43319"/>
                  <a:pt x="23418" y="42760"/>
                  <a:pt x="22739" y="42260"/>
                </a:cubicBezTo>
                <a:cubicBezTo>
                  <a:pt x="22081" y="41760"/>
                  <a:pt x="20817" y="40961"/>
                  <a:pt x="20128" y="40961"/>
                </a:cubicBezTo>
                <a:cubicBezTo>
                  <a:pt x="20116" y="40961"/>
                  <a:pt x="20103" y="40961"/>
                  <a:pt x="20091" y="40961"/>
                </a:cubicBezTo>
                <a:cubicBezTo>
                  <a:pt x="19312" y="40991"/>
                  <a:pt x="18463" y="41671"/>
                  <a:pt x="17684" y="42510"/>
                </a:cubicBezTo>
                <a:cubicBezTo>
                  <a:pt x="18483" y="41581"/>
                  <a:pt x="19392" y="40792"/>
                  <a:pt x="20201" y="40742"/>
                </a:cubicBezTo>
                <a:cubicBezTo>
                  <a:pt x="20216" y="40741"/>
                  <a:pt x="20231" y="40740"/>
                  <a:pt x="20246" y="40740"/>
                </a:cubicBezTo>
                <a:cubicBezTo>
                  <a:pt x="20939" y="40740"/>
                  <a:pt x="22259" y="41608"/>
                  <a:pt x="22719" y="41941"/>
                </a:cubicBezTo>
                <a:cubicBezTo>
                  <a:pt x="23378" y="42430"/>
                  <a:pt x="24027" y="42980"/>
                  <a:pt x="24657" y="43519"/>
                </a:cubicBezTo>
                <a:cubicBezTo>
                  <a:pt x="25496" y="44248"/>
                  <a:pt x="26375" y="44998"/>
                  <a:pt x="27324" y="45617"/>
                </a:cubicBezTo>
                <a:cubicBezTo>
                  <a:pt x="29682" y="47136"/>
                  <a:pt x="33009" y="48045"/>
                  <a:pt x="36226" y="48045"/>
                </a:cubicBezTo>
                <a:cubicBezTo>
                  <a:pt x="36416" y="48045"/>
                  <a:pt x="36605" y="48045"/>
                  <a:pt x="36795" y="48035"/>
                </a:cubicBezTo>
                <a:cubicBezTo>
                  <a:pt x="40292" y="47915"/>
                  <a:pt x="44068" y="45597"/>
                  <a:pt x="45587" y="42650"/>
                </a:cubicBezTo>
                <a:cubicBezTo>
                  <a:pt x="46186" y="41501"/>
                  <a:pt x="46346" y="40542"/>
                  <a:pt x="46116" y="39633"/>
                </a:cubicBezTo>
                <a:cubicBezTo>
                  <a:pt x="45907" y="38843"/>
                  <a:pt x="45407" y="38084"/>
                  <a:pt x="44438" y="37085"/>
                </a:cubicBezTo>
                <a:cubicBezTo>
                  <a:pt x="44298" y="36955"/>
                  <a:pt x="44148" y="36805"/>
                  <a:pt x="43998" y="36656"/>
                </a:cubicBezTo>
                <a:cubicBezTo>
                  <a:pt x="43399" y="36086"/>
                  <a:pt x="42660" y="35377"/>
                  <a:pt x="42400" y="34647"/>
                </a:cubicBezTo>
                <a:cubicBezTo>
                  <a:pt x="42090" y="33758"/>
                  <a:pt x="42370" y="33608"/>
                  <a:pt x="43109" y="33199"/>
                </a:cubicBezTo>
                <a:cubicBezTo>
                  <a:pt x="43189" y="33159"/>
                  <a:pt x="43259" y="33119"/>
                  <a:pt x="43339" y="33069"/>
                </a:cubicBezTo>
                <a:cubicBezTo>
                  <a:pt x="44248" y="32559"/>
                  <a:pt x="44688" y="32100"/>
                  <a:pt x="44718" y="31620"/>
                </a:cubicBezTo>
                <a:cubicBezTo>
                  <a:pt x="44738" y="31221"/>
                  <a:pt x="44478" y="30831"/>
                  <a:pt x="43908" y="30412"/>
                </a:cubicBezTo>
                <a:cubicBezTo>
                  <a:pt x="43219" y="29912"/>
                  <a:pt x="42510" y="29422"/>
                  <a:pt x="41820" y="28953"/>
                </a:cubicBezTo>
                <a:cubicBezTo>
                  <a:pt x="40602" y="28124"/>
                  <a:pt x="39353" y="27265"/>
                  <a:pt x="38164" y="26285"/>
                </a:cubicBezTo>
                <a:lnTo>
                  <a:pt x="38094" y="26226"/>
                </a:lnTo>
                <a:cubicBezTo>
                  <a:pt x="37085" y="25406"/>
                  <a:pt x="36226" y="24687"/>
                  <a:pt x="35916" y="23368"/>
                </a:cubicBezTo>
                <a:cubicBezTo>
                  <a:pt x="35656" y="22169"/>
                  <a:pt x="36196" y="21470"/>
                  <a:pt x="36865" y="20671"/>
                </a:cubicBezTo>
                <a:close/>
                <a:moveTo>
                  <a:pt x="37115" y="20541"/>
                </a:moveTo>
                <a:cubicBezTo>
                  <a:pt x="36565" y="21260"/>
                  <a:pt x="36186" y="21970"/>
                  <a:pt x="36416" y="23069"/>
                </a:cubicBezTo>
                <a:cubicBezTo>
                  <a:pt x="36725" y="24517"/>
                  <a:pt x="37654" y="25286"/>
                  <a:pt x="38733" y="26166"/>
                </a:cubicBezTo>
                <a:lnTo>
                  <a:pt x="38773" y="26206"/>
                </a:lnTo>
                <a:cubicBezTo>
                  <a:pt x="40072" y="27275"/>
                  <a:pt x="41461" y="28214"/>
                  <a:pt x="42799" y="29123"/>
                </a:cubicBezTo>
                <a:cubicBezTo>
                  <a:pt x="43509" y="29602"/>
                  <a:pt x="44248" y="30092"/>
                  <a:pt x="44957" y="30601"/>
                </a:cubicBezTo>
                <a:cubicBezTo>
                  <a:pt x="45547" y="31021"/>
                  <a:pt x="45817" y="31411"/>
                  <a:pt x="45797" y="31800"/>
                </a:cubicBezTo>
                <a:cubicBezTo>
                  <a:pt x="45767" y="32260"/>
                  <a:pt x="45297" y="32719"/>
                  <a:pt x="44378" y="33229"/>
                </a:cubicBezTo>
                <a:lnTo>
                  <a:pt x="44098" y="33379"/>
                </a:lnTo>
                <a:cubicBezTo>
                  <a:pt x="43299" y="33798"/>
                  <a:pt x="42929" y="33998"/>
                  <a:pt x="43279" y="35027"/>
                </a:cubicBezTo>
                <a:cubicBezTo>
                  <a:pt x="43559" y="35846"/>
                  <a:pt x="44398" y="36616"/>
                  <a:pt x="45067" y="37235"/>
                </a:cubicBezTo>
                <a:cubicBezTo>
                  <a:pt x="45217" y="37365"/>
                  <a:pt x="45347" y="37485"/>
                  <a:pt x="45467" y="37605"/>
                </a:cubicBezTo>
                <a:cubicBezTo>
                  <a:pt x="47315" y="39393"/>
                  <a:pt x="48084" y="40832"/>
                  <a:pt x="46826" y="43349"/>
                </a:cubicBezTo>
                <a:cubicBezTo>
                  <a:pt x="45267" y="46486"/>
                  <a:pt x="41311" y="48974"/>
                  <a:pt x="37634" y="49114"/>
                </a:cubicBezTo>
                <a:cubicBezTo>
                  <a:pt x="37395" y="49124"/>
                  <a:pt x="37145" y="49124"/>
                  <a:pt x="36905" y="49124"/>
                </a:cubicBezTo>
                <a:cubicBezTo>
                  <a:pt x="33548" y="49124"/>
                  <a:pt x="30072" y="48175"/>
                  <a:pt x="27604" y="46586"/>
                </a:cubicBezTo>
                <a:cubicBezTo>
                  <a:pt x="26565" y="45907"/>
                  <a:pt x="25606" y="45088"/>
                  <a:pt x="24677" y="44288"/>
                </a:cubicBezTo>
                <a:cubicBezTo>
                  <a:pt x="24037" y="43739"/>
                  <a:pt x="23378" y="43179"/>
                  <a:pt x="22709" y="42660"/>
                </a:cubicBezTo>
                <a:cubicBezTo>
                  <a:pt x="22399" y="42430"/>
                  <a:pt x="20831" y="41291"/>
                  <a:pt x="20021" y="41291"/>
                </a:cubicBezTo>
                <a:lnTo>
                  <a:pt x="19991" y="41291"/>
                </a:lnTo>
                <a:cubicBezTo>
                  <a:pt x="19222" y="41311"/>
                  <a:pt x="18363" y="41970"/>
                  <a:pt x="17584" y="42800"/>
                </a:cubicBezTo>
                <a:cubicBezTo>
                  <a:pt x="18393" y="41891"/>
                  <a:pt x="19302" y="41111"/>
                  <a:pt x="20101" y="41071"/>
                </a:cubicBezTo>
                <a:lnTo>
                  <a:pt x="20131" y="41071"/>
                </a:lnTo>
                <a:cubicBezTo>
                  <a:pt x="20791" y="41071"/>
                  <a:pt x="22079" y="41911"/>
                  <a:pt x="22679" y="42350"/>
                </a:cubicBezTo>
                <a:cubicBezTo>
                  <a:pt x="23348" y="42850"/>
                  <a:pt x="23998" y="43409"/>
                  <a:pt x="24627" y="43949"/>
                </a:cubicBezTo>
                <a:cubicBezTo>
                  <a:pt x="25516" y="44718"/>
                  <a:pt x="26435" y="45507"/>
                  <a:pt x="27434" y="46147"/>
                </a:cubicBezTo>
                <a:cubicBezTo>
                  <a:pt x="29852" y="47715"/>
                  <a:pt x="33269" y="48644"/>
                  <a:pt x="36555" y="48644"/>
                </a:cubicBezTo>
                <a:cubicBezTo>
                  <a:pt x="36775" y="48644"/>
                  <a:pt x="37005" y="48644"/>
                  <a:pt x="37225" y="48634"/>
                </a:cubicBezTo>
                <a:cubicBezTo>
                  <a:pt x="40821" y="48514"/>
                  <a:pt x="44718" y="46097"/>
                  <a:pt x="46266" y="43029"/>
                </a:cubicBezTo>
                <a:cubicBezTo>
                  <a:pt x="46876" y="41841"/>
                  <a:pt x="47035" y="40842"/>
                  <a:pt x="46766" y="39902"/>
                </a:cubicBezTo>
                <a:cubicBezTo>
                  <a:pt x="46536" y="39093"/>
                  <a:pt x="46006" y="38314"/>
                  <a:pt x="44987" y="37305"/>
                </a:cubicBezTo>
                <a:cubicBezTo>
                  <a:pt x="44868" y="37175"/>
                  <a:pt x="44718" y="37035"/>
                  <a:pt x="44568" y="36895"/>
                </a:cubicBezTo>
                <a:cubicBezTo>
                  <a:pt x="43938" y="36306"/>
                  <a:pt x="43159" y="35577"/>
                  <a:pt x="42899" y="34817"/>
                </a:cubicBezTo>
                <a:cubicBezTo>
                  <a:pt x="42580" y="33908"/>
                  <a:pt x="42859" y="33748"/>
                  <a:pt x="43629" y="33339"/>
                </a:cubicBezTo>
                <a:lnTo>
                  <a:pt x="43878" y="33199"/>
                </a:lnTo>
                <a:cubicBezTo>
                  <a:pt x="44828" y="32679"/>
                  <a:pt x="45287" y="32200"/>
                  <a:pt x="45317" y="31710"/>
                </a:cubicBezTo>
                <a:cubicBezTo>
                  <a:pt x="45337" y="31301"/>
                  <a:pt x="45067" y="30891"/>
                  <a:pt x="44468" y="30451"/>
                </a:cubicBezTo>
                <a:cubicBezTo>
                  <a:pt x="43769" y="29952"/>
                  <a:pt x="43039" y="29452"/>
                  <a:pt x="42340" y="28983"/>
                </a:cubicBezTo>
                <a:cubicBezTo>
                  <a:pt x="41061" y="28114"/>
                  <a:pt x="39742" y="27215"/>
                  <a:pt x="38504" y="26196"/>
                </a:cubicBezTo>
                <a:lnTo>
                  <a:pt x="38444" y="26146"/>
                </a:lnTo>
                <a:cubicBezTo>
                  <a:pt x="37415" y="25306"/>
                  <a:pt x="36526" y="24567"/>
                  <a:pt x="36226" y="23198"/>
                </a:cubicBezTo>
                <a:cubicBezTo>
                  <a:pt x="35966" y="22030"/>
                  <a:pt x="36476" y="21310"/>
                  <a:pt x="37115" y="20541"/>
                </a:cubicBezTo>
                <a:close/>
                <a:moveTo>
                  <a:pt x="8512" y="30302"/>
                </a:moveTo>
                <a:cubicBezTo>
                  <a:pt x="8522" y="30312"/>
                  <a:pt x="8542" y="30312"/>
                  <a:pt x="8572" y="30312"/>
                </a:cubicBezTo>
                <a:cubicBezTo>
                  <a:pt x="8592" y="30601"/>
                  <a:pt x="8642" y="30891"/>
                  <a:pt x="8702" y="31181"/>
                </a:cubicBezTo>
                <a:cubicBezTo>
                  <a:pt x="8782" y="31540"/>
                  <a:pt x="8882" y="31910"/>
                  <a:pt x="8972" y="32270"/>
                </a:cubicBezTo>
                <a:cubicBezTo>
                  <a:pt x="9192" y="33069"/>
                  <a:pt x="9411" y="33888"/>
                  <a:pt x="9411" y="34727"/>
                </a:cubicBezTo>
                <a:cubicBezTo>
                  <a:pt x="9411" y="35826"/>
                  <a:pt x="9062" y="36885"/>
                  <a:pt x="8722" y="37914"/>
                </a:cubicBezTo>
                <a:cubicBezTo>
                  <a:pt x="8552" y="38404"/>
                  <a:pt x="8382" y="38913"/>
                  <a:pt x="8253" y="39423"/>
                </a:cubicBezTo>
                <a:cubicBezTo>
                  <a:pt x="7733" y="41521"/>
                  <a:pt x="7593" y="43359"/>
                  <a:pt x="7843" y="44888"/>
                </a:cubicBezTo>
                <a:cubicBezTo>
                  <a:pt x="7983" y="45767"/>
                  <a:pt x="8602" y="48594"/>
                  <a:pt x="10580" y="48594"/>
                </a:cubicBezTo>
                <a:cubicBezTo>
                  <a:pt x="10930" y="48584"/>
                  <a:pt x="11280" y="48504"/>
                  <a:pt x="11609" y="48364"/>
                </a:cubicBezTo>
                <a:cubicBezTo>
                  <a:pt x="13068" y="47735"/>
                  <a:pt x="14057" y="46566"/>
                  <a:pt x="15006" y="45257"/>
                </a:cubicBezTo>
                <a:lnTo>
                  <a:pt x="15006" y="45257"/>
                </a:lnTo>
                <a:cubicBezTo>
                  <a:pt x="13917" y="46836"/>
                  <a:pt x="12838" y="48284"/>
                  <a:pt x="11150" y="49024"/>
                </a:cubicBezTo>
                <a:cubicBezTo>
                  <a:pt x="10810" y="49174"/>
                  <a:pt x="10450" y="49264"/>
                  <a:pt x="10091" y="49274"/>
                </a:cubicBezTo>
                <a:cubicBezTo>
                  <a:pt x="8123" y="49274"/>
                  <a:pt x="7483" y="46406"/>
                  <a:pt x="7343" y="45527"/>
                </a:cubicBezTo>
                <a:cubicBezTo>
                  <a:pt x="7074" y="43939"/>
                  <a:pt x="7214" y="42050"/>
                  <a:pt x="7753" y="39902"/>
                </a:cubicBezTo>
                <a:cubicBezTo>
                  <a:pt x="7893" y="39373"/>
                  <a:pt x="8073" y="38843"/>
                  <a:pt x="8243" y="38334"/>
                </a:cubicBezTo>
                <a:cubicBezTo>
                  <a:pt x="8612" y="37265"/>
                  <a:pt x="8982" y="36156"/>
                  <a:pt x="8982" y="35007"/>
                </a:cubicBezTo>
                <a:cubicBezTo>
                  <a:pt x="8982" y="34088"/>
                  <a:pt x="8742" y="33199"/>
                  <a:pt x="8502" y="32340"/>
                </a:cubicBezTo>
                <a:cubicBezTo>
                  <a:pt x="8412" y="32000"/>
                  <a:pt x="8313" y="31640"/>
                  <a:pt x="8243" y="31301"/>
                </a:cubicBezTo>
                <a:cubicBezTo>
                  <a:pt x="8173" y="31001"/>
                  <a:pt x="8123" y="30711"/>
                  <a:pt x="8093" y="30412"/>
                </a:cubicBezTo>
                <a:lnTo>
                  <a:pt x="8093" y="30412"/>
                </a:lnTo>
                <a:cubicBezTo>
                  <a:pt x="8133" y="30422"/>
                  <a:pt x="8173" y="30431"/>
                  <a:pt x="8213" y="30431"/>
                </a:cubicBezTo>
                <a:cubicBezTo>
                  <a:pt x="8323" y="30431"/>
                  <a:pt x="8432" y="30382"/>
                  <a:pt x="8512" y="30302"/>
                </a:cubicBezTo>
                <a:close/>
                <a:moveTo>
                  <a:pt x="37365" y="20461"/>
                </a:moveTo>
                <a:lnTo>
                  <a:pt x="37365" y="20461"/>
                </a:lnTo>
                <a:cubicBezTo>
                  <a:pt x="36835" y="21140"/>
                  <a:pt x="36506" y="21850"/>
                  <a:pt x="36725" y="22909"/>
                </a:cubicBezTo>
                <a:cubicBezTo>
                  <a:pt x="37035" y="24407"/>
                  <a:pt x="37984" y="25196"/>
                  <a:pt x="39093" y="26106"/>
                </a:cubicBezTo>
                <a:lnTo>
                  <a:pt x="39113" y="26126"/>
                </a:lnTo>
                <a:cubicBezTo>
                  <a:pt x="40472" y="27245"/>
                  <a:pt x="41920" y="28214"/>
                  <a:pt x="43329" y="29163"/>
                </a:cubicBezTo>
                <a:cubicBezTo>
                  <a:pt x="44048" y="29642"/>
                  <a:pt x="44788" y="30142"/>
                  <a:pt x="45517" y="30661"/>
                </a:cubicBezTo>
                <a:cubicBezTo>
                  <a:pt x="46116" y="31091"/>
                  <a:pt x="46416" y="31500"/>
                  <a:pt x="46386" y="31900"/>
                </a:cubicBezTo>
                <a:cubicBezTo>
                  <a:pt x="46356" y="32370"/>
                  <a:pt x="45877" y="32849"/>
                  <a:pt x="44917" y="33359"/>
                </a:cubicBezTo>
                <a:lnTo>
                  <a:pt x="44628" y="33519"/>
                </a:lnTo>
                <a:cubicBezTo>
                  <a:pt x="43819" y="33938"/>
                  <a:pt x="43419" y="34148"/>
                  <a:pt x="43779" y="35207"/>
                </a:cubicBezTo>
                <a:cubicBezTo>
                  <a:pt x="44058" y="36056"/>
                  <a:pt x="44937" y="36845"/>
                  <a:pt x="45647" y="37485"/>
                </a:cubicBezTo>
                <a:cubicBezTo>
                  <a:pt x="45787" y="37615"/>
                  <a:pt x="45916" y="37725"/>
                  <a:pt x="46026" y="37834"/>
                </a:cubicBezTo>
                <a:cubicBezTo>
                  <a:pt x="47925" y="39613"/>
                  <a:pt x="48774" y="41151"/>
                  <a:pt x="47495" y="43739"/>
                </a:cubicBezTo>
                <a:cubicBezTo>
                  <a:pt x="45916" y="46986"/>
                  <a:pt x="41860" y="49553"/>
                  <a:pt x="38054" y="49713"/>
                </a:cubicBezTo>
                <a:cubicBezTo>
                  <a:pt x="37794" y="49723"/>
                  <a:pt x="37525" y="49733"/>
                  <a:pt x="37265" y="49733"/>
                </a:cubicBezTo>
                <a:cubicBezTo>
                  <a:pt x="33818" y="49733"/>
                  <a:pt x="30242" y="48764"/>
                  <a:pt x="27724" y="47126"/>
                </a:cubicBezTo>
                <a:cubicBezTo>
                  <a:pt x="26615" y="46416"/>
                  <a:pt x="25616" y="45557"/>
                  <a:pt x="24637" y="44718"/>
                </a:cubicBezTo>
                <a:cubicBezTo>
                  <a:pt x="23998" y="44168"/>
                  <a:pt x="23338" y="43599"/>
                  <a:pt x="22669" y="43079"/>
                </a:cubicBezTo>
                <a:cubicBezTo>
                  <a:pt x="22219" y="42740"/>
                  <a:pt x="20691" y="41631"/>
                  <a:pt x="19921" y="41631"/>
                </a:cubicBezTo>
                <a:lnTo>
                  <a:pt x="19901" y="41631"/>
                </a:lnTo>
                <a:cubicBezTo>
                  <a:pt x="19122" y="41641"/>
                  <a:pt x="18263" y="42280"/>
                  <a:pt x="17474" y="43099"/>
                </a:cubicBezTo>
                <a:cubicBezTo>
                  <a:pt x="18293" y="42200"/>
                  <a:pt x="19192" y="41441"/>
                  <a:pt x="20001" y="41421"/>
                </a:cubicBezTo>
                <a:lnTo>
                  <a:pt x="20021" y="41421"/>
                </a:lnTo>
                <a:cubicBezTo>
                  <a:pt x="20821" y="41421"/>
                  <a:pt x="22449" y="42630"/>
                  <a:pt x="22639" y="42770"/>
                </a:cubicBezTo>
                <a:cubicBezTo>
                  <a:pt x="23308" y="43279"/>
                  <a:pt x="23968" y="43839"/>
                  <a:pt x="24597" y="44388"/>
                </a:cubicBezTo>
                <a:cubicBezTo>
                  <a:pt x="25526" y="45187"/>
                  <a:pt x="26495" y="46017"/>
                  <a:pt x="27544" y="46696"/>
                </a:cubicBezTo>
                <a:cubicBezTo>
                  <a:pt x="30032" y="48304"/>
                  <a:pt x="33528" y="49254"/>
                  <a:pt x="36915" y="49254"/>
                </a:cubicBezTo>
                <a:cubicBezTo>
                  <a:pt x="37165" y="49254"/>
                  <a:pt x="37415" y="49254"/>
                  <a:pt x="37644" y="49244"/>
                </a:cubicBezTo>
                <a:cubicBezTo>
                  <a:pt x="41371" y="49094"/>
                  <a:pt x="45367" y="46586"/>
                  <a:pt x="46946" y="43419"/>
                </a:cubicBezTo>
                <a:cubicBezTo>
                  <a:pt x="48224" y="40842"/>
                  <a:pt x="47405" y="39313"/>
                  <a:pt x="45557" y="37535"/>
                </a:cubicBezTo>
                <a:cubicBezTo>
                  <a:pt x="45437" y="37415"/>
                  <a:pt x="45297" y="37285"/>
                  <a:pt x="45157" y="37155"/>
                </a:cubicBezTo>
                <a:cubicBezTo>
                  <a:pt x="44498" y="36546"/>
                  <a:pt x="43669" y="35786"/>
                  <a:pt x="43409" y="34997"/>
                </a:cubicBezTo>
                <a:cubicBezTo>
                  <a:pt x="43089" y="34068"/>
                  <a:pt x="43379" y="33908"/>
                  <a:pt x="44168" y="33489"/>
                </a:cubicBezTo>
                <a:lnTo>
                  <a:pt x="44448" y="33349"/>
                </a:lnTo>
                <a:cubicBezTo>
                  <a:pt x="45427" y="32809"/>
                  <a:pt x="45897" y="32330"/>
                  <a:pt x="45926" y="31820"/>
                </a:cubicBezTo>
                <a:cubicBezTo>
                  <a:pt x="45956" y="31391"/>
                  <a:pt x="45667" y="30961"/>
                  <a:pt x="45037" y="30521"/>
                </a:cubicBezTo>
                <a:cubicBezTo>
                  <a:pt x="44328" y="30012"/>
                  <a:pt x="43599" y="29522"/>
                  <a:pt x="42879" y="29033"/>
                </a:cubicBezTo>
                <a:cubicBezTo>
                  <a:pt x="41541" y="28124"/>
                  <a:pt x="40162" y="27195"/>
                  <a:pt x="38863" y="26126"/>
                </a:cubicBezTo>
                <a:lnTo>
                  <a:pt x="38823" y="26086"/>
                </a:lnTo>
                <a:cubicBezTo>
                  <a:pt x="37764" y="25216"/>
                  <a:pt x="36845" y="24467"/>
                  <a:pt x="36545" y="23059"/>
                </a:cubicBezTo>
                <a:cubicBezTo>
                  <a:pt x="36306" y="21920"/>
                  <a:pt x="36755" y="21200"/>
                  <a:pt x="37365" y="20461"/>
                </a:cubicBezTo>
                <a:close/>
                <a:moveTo>
                  <a:pt x="7993" y="30451"/>
                </a:moveTo>
                <a:cubicBezTo>
                  <a:pt x="8023" y="30741"/>
                  <a:pt x="8063" y="31031"/>
                  <a:pt x="8133" y="31321"/>
                </a:cubicBezTo>
                <a:cubicBezTo>
                  <a:pt x="8213" y="31670"/>
                  <a:pt x="8313" y="32020"/>
                  <a:pt x="8402" y="32370"/>
                </a:cubicBezTo>
                <a:cubicBezTo>
                  <a:pt x="8632" y="33219"/>
                  <a:pt x="8882" y="34108"/>
                  <a:pt x="8882" y="35007"/>
                </a:cubicBezTo>
                <a:cubicBezTo>
                  <a:pt x="8882" y="36146"/>
                  <a:pt x="8502" y="37245"/>
                  <a:pt x="8143" y="38304"/>
                </a:cubicBezTo>
                <a:cubicBezTo>
                  <a:pt x="7973" y="38823"/>
                  <a:pt x="7793" y="39353"/>
                  <a:pt x="7653" y="39882"/>
                </a:cubicBezTo>
                <a:cubicBezTo>
                  <a:pt x="7104" y="42040"/>
                  <a:pt x="6964" y="43949"/>
                  <a:pt x="7234" y="45547"/>
                </a:cubicBezTo>
                <a:cubicBezTo>
                  <a:pt x="7363" y="46266"/>
                  <a:pt x="7613" y="47295"/>
                  <a:pt x="8133" y="48115"/>
                </a:cubicBezTo>
                <a:cubicBezTo>
                  <a:pt x="8652" y="48944"/>
                  <a:pt x="9312" y="49363"/>
                  <a:pt x="10091" y="49363"/>
                </a:cubicBezTo>
                <a:cubicBezTo>
                  <a:pt x="10460" y="49363"/>
                  <a:pt x="10840" y="49274"/>
                  <a:pt x="11180" y="49114"/>
                </a:cubicBezTo>
                <a:cubicBezTo>
                  <a:pt x="12608" y="48494"/>
                  <a:pt x="13607" y="47385"/>
                  <a:pt x="14527" y="46107"/>
                </a:cubicBezTo>
                <a:lnTo>
                  <a:pt x="14527" y="46107"/>
                </a:lnTo>
                <a:cubicBezTo>
                  <a:pt x="13478" y="47655"/>
                  <a:pt x="12379" y="49044"/>
                  <a:pt x="10720" y="49773"/>
                </a:cubicBezTo>
                <a:cubicBezTo>
                  <a:pt x="10371" y="49943"/>
                  <a:pt x="9991" y="50033"/>
                  <a:pt x="9601" y="50043"/>
                </a:cubicBezTo>
                <a:cubicBezTo>
                  <a:pt x="7573" y="50043"/>
                  <a:pt x="6894" y="47096"/>
                  <a:pt x="6734" y="46186"/>
                </a:cubicBezTo>
                <a:cubicBezTo>
                  <a:pt x="6384" y="44128"/>
                  <a:pt x="6774" y="41881"/>
                  <a:pt x="7154" y="40362"/>
                </a:cubicBezTo>
                <a:cubicBezTo>
                  <a:pt x="7304" y="39813"/>
                  <a:pt x="7493" y="39263"/>
                  <a:pt x="7673" y="38724"/>
                </a:cubicBezTo>
                <a:cubicBezTo>
                  <a:pt x="8053" y="37615"/>
                  <a:pt x="8442" y="36476"/>
                  <a:pt x="8452" y="35287"/>
                </a:cubicBezTo>
                <a:cubicBezTo>
                  <a:pt x="8452" y="34298"/>
                  <a:pt x="8183" y="33349"/>
                  <a:pt x="7933" y="32430"/>
                </a:cubicBezTo>
                <a:cubicBezTo>
                  <a:pt x="7843" y="32100"/>
                  <a:pt x="7753" y="31770"/>
                  <a:pt x="7673" y="31441"/>
                </a:cubicBezTo>
                <a:cubicBezTo>
                  <a:pt x="7603" y="31161"/>
                  <a:pt x="7543" y="30871"/>
                  <a:pt x="7513" y="30581"/>
                </a:cubicBezTo>
                <a:cubicBezTo>
                  <a:pt x="7533" y="30561"/>
                  <a:pt x="7563" y="30531"/>
                  <a:pt x="7583" y="30511"/>
                </a:cubicBezTo>
                <a:cubicBezTo>
                  <a:pt x="7633" y="30521"/>
                  <a:pt x="7683" y="30531"/>
                  <a:pt x="7743" y="30531"/>
                </a:cubicBezTo>
                <a:cubicBezTo>
                  <a:pt x="7823" y="30531"/>
                  <a:pt x="7913" y="30501"/>
                  <a:pt x="7993" y="30451"/>
                </a:cubicBezTo>
                <a:close/>
                <a:moveTo>
                  <a:pt x="37584" y="20361"/>
                </a:moveTo>
                <a:cubicBezTo>
                  <a:pt x="37105" y="21020"/>
                  <a:pt x="36815" y="21730"/>
                  <a:pt x="37025" y="22749"/>
                </a:cubicBezTo>
                <a:cubicBezTo>
                  <a:pt x="37335" y="24287"/>
                  <a:pt x="38304" y="25097"/>
                  <a:pt x="39433" y="26026"/>
                </a:cubicBezTo>
                <a:lnTo>
                  <a:pt x="39453" y="26046"/>
                </a:lnTo>
                <a:cubicBezTo>
                  <a:pt x="40861" y="27205"/>
                  <a:pt x="42380" y="28214"/>
                  <a:pt x="43848" y="29193"/>
                </a:cubicBezTo>
                <a:cubicBezTo>
                  <a:pt x="44578" y="29682"/>
                  <a:pt x="45337" y="30192"/>
                  <a:pt x="46066" y="30701"/>
                </a:cubicBezTo>
                <a:cubicBezTo>
                  <a:pt x="46696" y="31151"/>
                  <a:pt x="47005" y="31580"/>
                  <a:pt x="46975" y="31990"/>
                </a:cubicBezTo>
                <a:cubicBezTo>
                  <a:pt x="46946" y="32470"/>
                  <a:pt x="46456" y="32959"/>
                  <a:pt x="45467" y="33489"/>
                </a:cubicBezTo>
                <a:cubicBezTo>
                  <a:pt x="45347" y="33549"/>
                  <a:pt x="45247" y="33598"/>
                  <a:pt x="45147" y="33648"/>
                </a:cubicBezTo>
                <a:cubicBezTo>
                  <a:pt x="44318" y="34078"/>
                  <a:pt x="43908" y="34288"/>
                  <a:pt x="44268" y="35367"/>
                </a:cubicBezTo>
                <a:cubicBezTo>
                  <a:pt x="44558" y="36246"/>
                  <a:pt x="45477" y="37065"/>
                  <a:pt x="46226" y="37725"/>
                </a:cubicBezTo>
                <a:cubicBezTo>
                  <a:pt x="46346" y="37834"/>
                  <a:pt x="46476" y="37944"/>
                  <a:pt x="46586" y="38054"/>
                </a:cubicBezTo>
                <a:cubicBezTo>
                  <a:pt x="48574" y="39862"/>
                  <a:pt x="49463" y="41431"/>
                  <a:pt x="48164" y="44108"/>
                </a:cubicBezTo>
                <a:lnTo>
                  <a:pt x="48164" y="44118"/>
                </a:lnTo>
                <a:cubicBezTo>
                  <a:pt x="46556" y="47465"/>
                  <a:pt x="42390" y="50123"/>
                  <a:pt x="38484" y="50313"/>
                </a:cubicBezTo>
                <a:cubicBezTo>
                  <a:pt x="38194" y="50323"/>
                  <a:pt x="37904" y="50333"/>
                  <a:pt x="37614" y="50333"/>
                </a:cubicBezTo>
                <a:cubicBezTo>
                  <a:pt x="34078" y="50333"/>
                  <a:pt x="30421" y="49333"/>
                  <a:pt x="27834" y="47665"/>
                </a:cubicBezTo>
                <a:cubicBezTo>
                  <a:pt x="26675" y="46916"/>
                  <a:pt x="25616" y="46007"/>
                  <a:pt x="24597" y="45127"/>
                </a:cubicBezTo>
                <a:cubicBezTo>
                  <a:pt x="23958" y="44578"/>
                  <a:pt x="23298" y="44009"/>
                  <a:pt x="22629" y="43489"/>
                </a:cubicBezTo>
                <a:cubicBezTo>
                  <a:pt x="21880" y="42920"/>
                  <a:pt x="20531" y="41960"/>
                  <a:pt x="19802" y="41960"/>
                </a:cubicBezTo>
                <a:cubicBezTo>
                  <a:pt x="19002" y="41970"/>
                  <a:pt x="18133" y="42600"/>
                  <a:pt x="17334" y="43429"/>
                </a:cubicBezTo>
                <a:cubicBezTo>
                  <a:pt x="18163" y="42520"/>
                  <a:pt x="19082" y="41771"/>
                  <a:pt x="19901" y="41751"/>
                </a:cubicBezTo>
                <a:lnTo>
                  <a:pt x="19911" y="41751"/>
                </a:lnTo>
                <a:cubicBezTo>
                  <a:pt x="20661" y="41751"/>
                  <a:pt x="22149" y="42850"/>
                  <a:pt x="22589" y="43179"/>
                </a:cubicBezTo>
                <a:cubicBezTo>
                  <a:pt x="23268" y="43699"/>
                  <a:pt x="23918" y="44258"/>
                  <a:pt x="24557" y="44808"/>
                </a:cubicBezTo>
                <a:cubicBezTo>
                  <a:pt x="25536" y="45647"/>
                  <a:pt x="26545" y="46516"/>
                  <a:pt x="27654" y="47235"/>
                </a:cubicBezTo>
                <a:cubicBezTo>
                  <a:pt x="30202" y="48874"/>
                  <a:pt x="33788" y="49853"/>
                  <a:pt x="37265" y="49853"/>
                </a:cubicBezTo>
                <a:cubicBezTo>
                  <a:pt x="37535" y="49853"/>
                  <a:pt x="37804" y="49853"/>
                  <a:pt x="38064" y="49833"/>
                </a:cubicBezTo>
                <a:cubicBezTo>
                  <a:pt x="41900" y="49663"/>
                  <a:pt x="46006" y="47066"/>
                  <a:pt x="47605" y="43789"/>
                </a:cubicBezTo>
                <a:cubicBezTo>
                  <a:pt x="48914" y="41131"/>
                  <a:pt x="48054" y="39563"/>
                  <a:pt x="46106" y="37745"/>
                </a:cubicBezTo>
                <a:cubicBezTo>
                  <a:pt x="45996" y="37635"/>
                  <a:pt x="45857" y="37515"/>
                  <a:pt x="45727" y="37395"/>
                </a:cubicBezTo>
                <a:cubicBezTo>
                  <a:pt x="45027" y="36765"/>
                  <a:pt x="44158" y="35986"/>
                  <a:pt x="43888" y="35167"/>
                </a:cubicBezTo>
                <a:cubicBezTo>
                  <a:pt x="43569" y="34208"/>
                  <a:pt x="43868" y="34048"/>
                  <a:pt x="44678" y="33628"/>
                </a:cubicBezTo>
                <a:lnTo>
                  <a:pt x="44977" y="33469"/>
                </a:lnTo>
                <a:cubicBezTo>
                  <a:pt x="45986" y="32929"/>
                  <a:pt x="46476" y="32430"/>
                  <a:pt x="46506" y="31900"/>
                </a:cubicBezTo>
                <a:cubicBezTo>
                  <a:pt x="46536" y="31461"/>
                  <a:pt x="46226" y="31021"/>
                  <a:pt x="45577" y="30551"/>
                </a:cubicBezTo>
                <a:cubicBezTo>
                  <a:pt x="44858" y="30042"/>
                  <a:pt x="44108" y="29542"/>
                  <a:pt x="43389" y="29053"/>
                </a:cubicBezTo>
                <a:cubicBezTo>
                  <a:pt x="41990" y="28114"/>
                  <a:pt x="40542" y="27145"/>
                  <a:pt x="39193" y="26026"/>
                </a:cubicBezTo>
                <a:lnTo>
                  <a:pt x="39173" y="26006"/>
                </a:lnTo>
                <a:cubicBezTo>
                  <a:pt x="38084" y="25117"/>
                  <a:pt x="37145" y="24337"/>
                  <a:pt x="36835" y="22889"/>
                </a:cubicBezTo>
                <a:cubicBezTo>
                  <a:pt x="36615" y="21790"/>
                  <a:pt x="37015" y="21070"/>
                  <a:pt x="37584" y="20361"/>
                </a:cubicBezTo>
                <a:close/>
                <a:moveTo>
                  <a:pt x="7124" y="30611"/>
                </a:moveTo>
                <a:lnTo>
                  <a:pt x="7124" y="30621"/>
                </a:lnTo>
                <a:cubicBezTo>
                  <a:pt x="7174" y="30631"/>
                  <a:pt x="7224" y="30641"/>
                  <a:pt x="7274" y="30641"/>
                </a:cubicBezTo>
                <a:cubicBezTo>
                  <a:pt x="7314" y="30641"/>
                  <a:pt x="7353" y="30631"/>
                  <a:pt x="7393" y="30621"/>
                </a:cubicBezTo>
                <a:cubicBezTo>
                  <a:pt x="7433" y="30901"/>
                  <a:pt x="7493" y="31181"/>
                  <a:pt x="7563" y="31461"/>
                </a:cubicBezTo>
                <a:cubicBezTo>
                  <a:pt x="7633" y="31790"/>
                  <a:pt x="7733" y="32130"/>
                  <a:pt x="7823" y="32460"/>
                </a:cubicBezTo>
                <a:cubicBezTo>
                  <a:pt x="8073" y="33369"/>
                  <a:pt x="8333" y="34318"/>
                  <a:pt x="8333" y="35287"/>
                </a:cubicBezTo>
                <a:cubicBezTo>
                  <a:pt x="8333" y="36466"/>
                  <a:pt x="7943" y="37595"/>
                  <a:pt x="7563" y="38694"/>
                </a:cubicBezTo>
                <a:cubicBezTo>
                  <a:pt x="7383" y="39233"/>
                  <a:pt x="7194" y="39783"/>
                  <a:pt x="7044" y="40342"/>
                </a:cubicBezTo>
                <a:cubicBezTo>
                  <a:pt x="6654" y="41871"/>
                  <a:pt x="6265" y="44128"/>
                  <a:pt x="6624" y="46206"/>
                </a:cubicBezTo>
                <a:cubicBezTo>
                  <a:pt x="6784" y="47136"/>
                  <a:pt x="7473" y="50143"/>
                  <a:pt x="9581" y="50143"/>
                </a:cubicBezTo>
                <a:cubicBezTo>
                  <a:pt x="9991" y="50133"/>
                  <a:pt x="10391" y="50043"/>
                  <a:pt x="10750" y="49863"/>
                </a:cubicBezTo>
                <a:cubicBezTo>
                  <a:pt x="12159" y="49244"/>
                  <a:pt x="13178" y="48125"/>
                  <a:pt x="14087" y="46896"/>
                </a:cubicBezTo>
                <a:lnTo>
                  <a:pt x="14087" y="46896"/>
                </a:lnTo>
                <a:cubicBezTo>
                  <a:pt x="13068" y="48384"/>
                  <a:pt x="11929" y="49783"/>
                  <a:pt x="10291" y="50512"/>
                </a:cubicBezTo>
                <a:cubicBezTo>
                  <a:pt x="9921" y="50702"/>
                  <a:pt x="9511" y="50792"/>
                  <a:pt x="9092" y="50802"/>
                </a:cubicBezTo>
                <a:cubicBezTo>
                  <a:pt x="6994" y="50802"/>
                  <a:pt x="6294" y="47765"/>
                  <a:pt x="6125" y="46836"/>
                </a:cubicBezTo>
                <a:cubicBezTo>
                  <a:pt x="5745" y="44678"/>
                  <a:pt x="6145" y="42370"/>
                  <a:pt x="6544" y="40812"/>
                </a:cubicBezTo>
                <a:cubicBezTo>
                  <a:pt x="6694" y="40232"/>
                  <a:pt x="6894" y="39663"/>
                  <a:pt x="7094" y="39103"/>
                </a:cubicBezTo>
                <a:cubicBezTo>
                  <a:pt x="7483" y="37964"/>
                  <a:pt x="7893" y="36785"/>
                  <a:pt x="7903" y="35557"/>
                </a:cubicBezTo>
                <a:cubicBezTo>
                  <a:pt x="7903" y="34498"/>
                  <a:pt x="7623" y="33479"/>
                  <a:pt x="7343" y="32500"/>
                </a:cubicBezTo>
                <a:cubicBezTo>
                  <a:pt x="7254" y="32200"/>
                  <a:pt x="7174" y="31880"/>
                  <a:pt x="7094" y="31570"/>
                </a:cubicBezTo>
                <a:cubicBezTo>
                  <a:pt x="7024" y="31291"/>
                  <a:pt x="6964" y="31011"/>
                  <a:pt x="6924" y="30731"/>
                </a:cubicBezTo>
                <a:cubicBezTo>
                  <a:pt x="6994" y="30711"/>
                  <a:pt x="7064" y="30671"/>
                  <a:pt x="7124" y="30611"/>
                </a:cubicBezTo>
                <a:close/>
                <a:moveTo>
                  <a:pt x="6644" y="30711"/>
                </a:moveTo>
                <a:cubicBezTo>
                  <a:pt x="6694" y="30731"/>
                  <a:pt x="6754" y="30731"/>
                  <a:pt x="6814" y="30731"/>
                </a:cubicBezTo>
                <a:lnTo>
                  <a:pt x="6804" y="30741"/>
                </a:lnTo>
                <a:lnTo>
                  <a:pt x="6814" y="30741"/>
                </a:lnTo>
                <a:cubicBezTo>
                  <a:pt x="6854" y="31031"/>
                  <a:pt x="6914" y="31311"/>
                  <a:pt x="6994" y="31590"/>
                </a:cubicBezTo>
                <a:cubicBezTo>
                  <a:pt x="7064" y="31910"/>
                  <a:pt x="7154" y="32230"/>
                  <a:pt x="7244" y="32529"/>
                </a:cubicBezTo>
                <a:cubicBezTo>
                  <a:pt x="7513" y="33509"/>
                  <a:pt x="7793" y="34518"/>
                  <a:pt x="7793" y="35557"/>
                </a:cubicBezTo>
                <a:cubicBezTo>
                  <a:pt x="7793" y="36775"/>
                  <a:pt x="7383" y="37944"/>
                  <a:pt x="6984" y="39073"/>
                </a:cubicBezTo>
                <a:cubicBezTo>
                  <a:pt x="6794" y="39633"/>
                  <a:pt x="6594" y="40212"/>
                  <a:pt x="6444" y="40792"/>
                </a:cubicBezTo>
                <a:cubicBezTo>
                  <a:pt x="6035" y="42360"/>
                  <a:pt x="5635" y="44688"/>
                  <a:pt x="6015" y="46856"/>
                </a:cubicBezTo>
                <a:cubicBezTo>
                  <a:pt x="6185" y="47805"/>
                  <a:pt x="6914" y="50912"/>
                  <a:pt x="9092" y="50912"/>
                </a:cubicBezTo>
                <a:cubicBezTo>
                  <a:pt x="9521" y="50902"/>
                  <a:pt x="9941" y="50802"/>
                  <a:pt x="10331" y="50612"/>
                </a:cubicBezTo>
                <a:cubicBezTo>
                  <a:pt x="11729" y="49983"/>
                  <a:pt x="12768" y="48864"/>
                  <a:pt x="13677" y="47645"/>
                </a:cubicBezTo>
                <a:lnTo>
                  <a:pt x="13677" y="47645"/>
                </a:lnTo>
                <a:cubicBezTo>
                  <a:pt x="12648" y="49134"/>
                  <a:pt x="11499" y="50512"/>
                  <a:pt x="9871" y="51262"/>
                </a:cubicBezTo>
                <a:cubicBezTo>
                  <a:pt x="9471" y="51461"/>
                  <a:pt x="9042" y="51561"/>
                  <a:pt x="8602" y="51571"/>
                </a:cubicBezTo>
                <a:cubicBezTo>
                  <a:pt x="8053" y="51571"/>
                  <a:pt x="6215" y="51282"/>
                  <a:pt x="5525" y="47485"/>
                </a:cubicBezTo>
                <a:cubicBezTo>
                  <a:pt x="5116" y="45237"/>
                  <a:pt x="5525" y="42870"/>
                  <a:pt x="5945" y="41261"/>
                </a:cubicBezTo>
                <a:cubicBezTo>
                  <a:pt x="6105" y="40662"/>
                  <a:pt x="6324" y="40062"/>
                  <a:pt x="6514" y="39483"/>
                </a:cubicBezTo>
                <a:cubicBezTo>
                  <a:pt x="6934" y="38314"/>
                  <a:pt x="7363" y="37095"/>
                  <a:pt x="7363" y="35826"/>
                </a:cubicBezTo>
                <a:cubicBezTo>
                  <a:pt x="7363" y="34697"/>
                  <a:pt x="7064" y="33618"/>
                  <a:pt x="6764" y="32569"/>
                </a:cubicBezTo>
                <a:cubicBezTo>
                  <a:pt x="6684" y="32280"/>
                  <a:pt x="6594" y="31990"/>
                  <a:pt x="6514" y="31700"/>
                </a:cubicBezTo>
                <a:cubicBezTo>
                  <a:pt x="6464" y="31500"/>
                  <a:pt x="6384" y="31181"/>
                  <a:pt x="6324" y="30841"/>
                </a:cubicBezTo>
                <a:cubicBezTo>
                  <a:pt x="6444" y="30841"/>
                  <a:pt x="6554" y="30801"/>
                  <a:pt x="6644" y="30711"/>
                </a:cubicBezTo>
                <a:close/>
                <a:moveTo>
                  <a:pt x="5715" y="30611"/>
                </a:moveTo>
                <a:cubicBezTo>
                  <a:pt x="5875" y="30711"/>
                  <a:pt x="6055" y="30791"/>
                  <a:pt x="6235" y="30831"/>
                </a:cubicBezTo>
                <a:cubicBezTo>
                  <a:pt x="6284" y="31131"/>
                  <a:pt x="6344" y="31431"/>
                  <a:pt x="6424" y="31720"/>
                </a:cubicBezTo>
                <a:lnTo>
                  <a:pt x="6424" y="31730"/>
                </a:lnTo>
                <a:cubicBezTo>
                  <a:pt x="6504" y="32020"/>
                  <a:pt x="6594" y="32320"/>
                  <a:pt x="6674" y="32599"/>
                </a:cubicBezTo>
                <a:cubicBezTo>
                  <a:pt x="6974" y="33638"/>
                  <a:pt x="7284" y="34717"/>
                  <a:pt x="7274" y="35826"/>
                </a:cubicBezTo>
                <a:cubicBezTo>
                  <a:pt x="7274" y="37075"/>
                  <a:pt x="6844" y="38284"/>
                  <a:pt x="6434" y="39453"/>
                </a:cubicBezTo>
                <a:cubicBezTo>
                  <a:pt x="6235" y="40032"/>
                  <a:pt x="6015" y="40632"/>
                  <a:pt x="5865" y="41231"/>
                </a:cubicBezTo>
                <a:cubicBezTo>
                  <a:pt x="5445" y="42850"/>
                  <a:pt x="5026" y="45247"/>
                  <a:pt x="5435" y="47505"/>
                </a:cubicBezTo>
                <a:cubicBezTo>
                  <a:pt x="5575" y="48284"/>
                  <a:pt x="5865" y="49413"/>
                  <a:pt x="6444" y="50313"/>
                </a:cubicBezTo>
                <a:cubicBezTo>
                  <a:pt x="7024" y="51212"/>
                  <a:pt x="7763" y="51681"/>
                  <a:pt x="8622" y="51681"/>
                </a:cubicBezTo>
                <a:cubicBezTo>
                  <a:pt x="9072" y="51671"/>
                  <a:pt x="9521" y="51561"/>
                  <a:pt x="9931" y="51362"/>
                </a:cubicBezTo>
                <a:cubicBezTo>
                  <a:pt x="11330" y="50712"/>
                  <a:pt x="12389" y="49613"/>
                  <a:pt x="13298" y="48364"/>
                </a:cubicBezTo>
                <a:lnTo>
                  <a:pt x="13298" y="48364"/>
                </a:lnTo>
                <a:cubicBezTo>
                  <a:pt x="12269" y="49863"/>
                  <a:pt x="11090" y="51242"/>
                  <a:pt x="9461" y="52011"/>
                </a:cubicBezTo>
                <a:cubicBezTo>
                  <a:pt x="9042" y="52211"/>
                  <a:pt x="8592" y="52331"/>
                  <a:pt x="8123" y="52341"/>
                </a:cubicBezTo>
                <a:cubicBezTo>
                  <a:pt x="7553" y="52341"/>
                  <a:pt x="5655" y="52041"/>
                  <a:pt x="4936" y="48135"/>
                </a:cubicBezTo>
                <a:cubicBezTo>
                  <a:pt x="4506" y="45807"/>
                  <a:pt x="4936" y="43359"/>
                  <a:pt x="5365" y="41711"/>
                </a:cubicBezTo>
                <a:cubicBezTo>
                  <a:pt x="5525" y="41091"/>
                  <a:pt x="5745" y="40472"/>
                  <a:pt x="5965" y="39872"/>
                </a:cubicBezTo>
                <a:cubicBezTo>
                  <a:pt x="6394" y="38664"/>
                  <a:pt x="6834" y="37405"/>
                  <a:pt x="6844" y="36096"/>
                </a:cubicBezTo>
                <a:cubicBezTo>
                  <a:pt x="6864" y="34887"/>
                  <a:pt x="6524" y="33748"/>
                  <a:pt x="6205" y="32639"/>
                </a:cubicBezTo>
                <a:cubicBezTo>
                  <a:pt x="6125" y="32370"/>
                  <a:pt x="6045" y="32100"/>
                  <a:pt x="5965" y="31830"/>
                </a:cubicBezTo>
                <a:cubicBezTo>
                  <a:pt x="5855" y="31431"/>
                  <a:pt x="5775" y="31021"/>
                  <a:pt x="5715" y="30611"/>
                </a:cubicBezTo>
                <a:close/>
                <a:moveTo>
                  <a:pt x="5106" y="30182"/>
                </a:moveTo>
                <a:lnTo>
                  <a:pt x="5106" y="30182"/>
                </a:lnTo>
                <a:cubicBezTo>
                  <a:pt x="5275" y="30312"/>
                  <a:pt x="5435" y="30431"/>
                  <a:pt x="5595" y="30531"/>
                </a:cubicBezTo>
                <a:lnTo>
                  <a:pt x="5595" y="30541"/>
                </a:lnTo>
                <a:cubicBezTo>
                  <a:pt x="5645" y="30991"/>
                  <a:pt x="5735" y="31431"/>
                  <a:pt x="5865" y="31860"/>
                </a:cubicBezTo>
                <a:cubicBezTo>
                  <a:pt x="5935" y="32130"/>
                  <a:pt x="6015" y="32400"/>
                  <a:pt x="6095" y="32669"/>
                </a:cubicBezTo>
                <a:cubicBezTo>
                  <a:pt x="6414" y="33778"/>
                  <a:pt x="6744" y="34917"/>
                  <a:pt x="6734" y="36106"/>
                </a:cubicBezTo>
                <a:cubicBezTo>
                  <a:pt x="6734" y="37395"/>
                  <a:pt x="6284" y="38634"/>
                  <a:pt x="5865" y="39843"/>
                </a:cubicBezTo>
                <a:cubicBezTo>
                  <a:pt x="5645" y="40442"/>
                  <a:pt x="5425" y="41071"/>
                  <a:pt x="5255" y="41691"/>
                </a:cubicBezTo>
                <a:cubicBezTo>
                  <a:pt x="4826" y="43349"/>
                  <a:pt x="4396" y="45807"/>
                  <a:pt x="4826" y="48165"/>
                </a:cubicBezTo>
                <a:cubicBezTo>
                  <a:pt x="5016" y="49174"/>
                  <a:pt x="5805" y="52460"/>
                  <a:pt x="8123" y="52460"/>
                </a:cubicBezTo>
                <a:cubicBezTo>
                  <a:pt x="8602" y="52440"/>
                  <a:pt x="9082" y="52321"/>
                  <a:pt x="9511" y="52111"/>
                </a:cubicBezTo>
                <a:cubicBezTo>
                  <a:pt x="10910" y="51451"/>
                  <a:pt x="11969" y="50362"/>
                  <a:pt x="12888" y="49134"/>
                </a:cubicBezTo>
                <a:lnTo>
                  <a:pt x="12888" y="49134"/>
                </a:lnTo>
                <a:cubicBezTo>
                  <a:pt x="11849" y="50622"/>
                  <a:pt x="10670" y="51981"/>
                  <a:pt x="9042" y="52760"/>
                </a:cubicBezTo>
                <a:cubicBezTo>
                  <a:pt x="8602" y="52980"/>
                  <a:pt x="8123" y="53100"/>
                  <a:pt x="7633" y="53120"/>
                </a:cubicBezTo>
                <a:cubicBezTo>
                  <a:pt x="7054" y="53120"/>
                  <a:pt x="5096" y="52800"/>
                  <a:pt x="4336" y="48794"/>
                </a:cubicBezTo>
                <a:cubicBezTo>
                  <a:pt x="3887" y="46376"/>
                  <a:pt x="4326" y="43859"/>
                  <a:pt x="4766" y="42170"/>
                </a:cubicBezTo>
                <a:cubicBezTo>
                  <a:pt x="4936" y="41531"/>
                  <a:pt x="5176" y="40882"/>
                  <a:pt x="5395" y="40262"/>
                </a:cubicBezTo>
                <a:cubicBezTo>
                  <a:pt x="5845" y="39013"/>
                  <a:pt x="6304" y="37725"/>
                  <a:pt x="6314" y="36376"/>
                </a:cubicBezTo>
                <a:cubicBezTo>
                  <a:pt x="6334" y="35087"/>
                  <a:pt x="5965" y="33878"/>
                  <a:pt x="5615" y="32699"/>
                </a:cubicBezTo>
                <a:cubicBezTo>
                  <a:pt x="5545" y="32450"/>
                  <a:pt x="5475" y="32210"/>
                  <a:pt x="5405" y="31970"/>
                </a:cubicBezTo>
                <a:cubicBezTo>
                  <a:pt x="5305" y="31620"/>
                  <a:pt x="5086" y="30841"/>
                  <a:pt x="5106" y="30182"/>
                </a:cubicBezTo>
                <a:close/>
                <a:moveTo>
                  <a:pt x="4566" y="29762"/>
                </a:moveTo>
                <a:cubicBezTo>
                  <a:pt x="4696" y="29862"/>
                  <a:pt x="4836" y="29962"/>
                  <a:pt x="4966" y="30072"/>
                </a:cubicBezTo>
                <a:lnTo>
                  <a:pt x="4996" y="30082"/>
                </a:lnTo>
                <a:cubicBezTo>
                  <a:pt x="4956" y="30791"/>
                  <a:pt x="5186" y="31620"/>
                  <a:pt x="5295" y="31990"/>
                </a:cubicBezTo>
                <a:cubicBezTo>
                  <a:pt x="5365" y="32230"/>
                  <a:pt x="5435" y="32470"/>
                  <a:pt x="5505" y="32719"/>
                </a:cubicBezTo>
                <a:cubicBezTo>
                  <a:pt x="5855" y="33888"/>
                  <a:pt x="6215" y="35087"/>
                  <a:pt x="6205" y="36366"/>
                </a:cubicBezTo>
                <a:cubicBezTo>
                  <a:pt x="6195" y="37695"/>
                  <a:pt x="5735" y="38973"/>
                  <a:pt x="5285" y="40212"/>
                </a:cubicBezTo>
                <a:cubicBezTo>
                  <a:pt x="5056" y="40832"/>
                  <a:pt x="4826" y="41481"/>
                  <a:pt x="4656" y="42130"/>
                </a:cubicBezTo>
                <a:cubicBezTo>
                  <a:pt x="4206" y="43829"/>
                  <a:pt x="3767" y="46366"/>
                  <a:pt x="4226" y="48804"/>
                </a:cubicBezTo>
                <a:cubicBezTo>
                  <a:pt x="4376" y="49633"/>
                  <a:pt x="4696" y="50822"/>
                  <a:pt x="5315" y="51771"/>
                </a:cubicBezTo>
                <a:cubicBezTo>
                  <a:pt x="5935" y="52720"/>
                  <a:pt x="6724" y="53210"/>
                  <a:pt x="7633" y="53210"/>
                </a:cubicBezTo>
                <a:cubicBezTo>
                  <a:pt x="8133" y="53200"/>
                  <a:pt x="8632" y="53080"/>
                  <a:pt x="9082" y="52850"/>
                </a:cubicBezTo>
                <a:cubicBezTo>
                  <a:pt x="10480" y="52181"/>
                  <a:pt x="11559" y="51102"/>
                  <a:pt x="12489" y="49873"/>
                </a:cubicBezTo>
                <a:lnTo>
                  <a:pt x="12489" y="49873"/>
                </a:lnTo>
                <a:cubicBezTo>
                  <a:pt x="11440" y="51362"/>
                  <a:pt x="10241" y="52700"/>
                  <a:pt x="8612" y="53489"/>
                </a:cubicBezTo>
                <a:cubicBezTo>
                  <a:pt x="8153" y="53729"/>
                  <a:pt x="7653" y="53849"/>
                  <a:pt x="7144" y="53869"/>
                </a:cubicBezTo>
                <a:cubicBezTo>
                  <a:pt x="6544" y="53869"/>
                  <a:pt x="4516" y="53549"/>
                  <a:pt x="3737" y="49423"/>
                </a:cubicBezTo>
                <a:cubicBezTo>
                  <a:pt x="3257" y="46926"/>
                  <a:pt x="3707" y="44338"/>
                  <a:pt x="4167" y="42610"/>
                </a:cubicBezTo>
                <a:cubicBezTo>
                  <a:pt x="4346" y="41941"/>
                  <a:pt x="4586" y="41271"/>
                  <a:pt x="4826" y="40632"/>
                </a:cubicBezTo>
                <a:cubicBezTo>
                  <a:pt x="5295" y="39343"/>
                  <a:pt x="5775" y="38024"/>
                  <a:pt x="5785" y="36636"/>
                </a:cubicBezTo>
                <a:cubicBezTo>
                  <a:pt x="5805" y="35257"/>
                  <a:pt x="5405" y="33978"/>
                  <a:pt x="5036" y="32729"/>
                </a:cubicBezTo>
                <a:cubicBezTo>
                  <a:pt x="4966" y="32510"/>
                  <a:pt x="4906" y="32300"/>
                  <a:pt x="4846" y="32080"/>
                </a:cubicBezTo>
                <a:cubicBezTo>
                  <a:pt x="4526" y="31051"/>
                  <a:pt x="4436" y="30272"/>
                  <a:pt x="4566" y="29772"/>
                </a:cubicBezTo>
                <a:lnTo>
                  <a:pt x="4566" y="29762"/>
                </a:lnTo>
                <a:close/>
                <a:moveTo>
                  <a:pt x="4107" y="29472"/>
                </a:moveTo>
                <a:lnTo>
                  <a:pt x="4107" y="29472"/>
                </a:lnTo>
                <a:cubicBezTo>
                  <a:pt x="4226" y="29532"/>
                  <a:pt x="4346" y="29612"/>
                  <a:pt x="4466" y="29692"/>
                </a:cubicBezTo>
                <a:cubicBezTo>
                  <a:pt x="4236" y="30471"/>
                  <a:pt x="4586" y="31660"/>
                  <a:pt x="4726" y="32120"/>
                </a:cubicBezTo>
                <a:cubicBezTo>
                  <a:pt x="4786" y="32340"/>
                  <a:pt x="4846" y="32549"/>
                  <a:pt x="4916" y="32769"/>
                </a:cubicBezTo>
                <a:cubicBezTo>
                  <a:pt x="5285" y="34008"/>
                  <a:pt x="5685" y="35287"/>
                  <a:pt x="5665" y="36636"/>
                </a:cubicBezTo>
                <a:cubicBezTo>
                  <a:pt x="5645" y="37984"/>
                  <a:pt x="5176" y="39323"/>
                  <a:pt x="4716" y="40602"/>
                </a:cubicBezTo>
                <a:cubicBezTo>
                  <a:pt x="4476" y="41241"/>
                  <a:pt x="4236" y="41911"/>
                  <a:pt x="4057" y="42580"/>
                </a:cubicBezTo>
                <a:cubicBezTo>
                  <a:pt x="3587" y="44328"/>
                  <a:pt x="3138" y="46936"/>
                  <a:pt x="3617" y="49453"/>
                </a:cubicBezTo>
                <a:cubicBezTo>
                  <a:pt x="3817" y="50522"/>
                  <a:pt x="4676" y="53989"/>
                  <a:pt x="7134" y="53989"/>
                </a:cubicBezTo>
                <a:cubicBezTo>
                  <a:pt x="7673" y="53979"/>
                  <a:pt x="8193" y="53839"/>
                  <a:pt x="8662" y="53599"/>
                </a:cubicBezTo>
                <a:cubicBezTo>
                  <a:pt x="10071" y="52910"/>
                  <a:pt x="11160" y="51831"/>
                  <a:pt x="12099" y="50602"/>
                </a:cubicBezTo>
                <a:lnTo>
                  <a:pt x="12099" y="50602"/>
                </a:lnTo>
                <a:cubicBezTo>
                  <a:pt x="11040" y="52101"/>
                  <a:pt x="9831" y="53440"/>
                  <a:pt x="8193" y="54239"/>
                </a:cubicBezTo>
                <a:cubicBezTo>
                  <a:pt x="7713" y="54489"/>
                  <a:pt x="7184" y="54628"/>
                  <a:pt x="6644" y="54648"/>
                </a:cubicBezTo>
                <a:cubicBezTo>
                  <a:pt x="6035" y="54648"/>
                  <a:pt x="3957" y="54319"/>
                  <a:pt x="3138" y="50093"/>
                </a:cubicBezTo>
                <a:cubicBezTo>
                  <a:pt x="2738" y="48075"/>
                  <a:pt x="2898" y="45577"/>
                  <a:pt x="3567" y="43069"/>
                </a:cubicBezTo>
                <a:cubicBezTo>
                  <a:pt x="3757" y="42380"/>
                  <a:pt x="4007" y="41701"/>
                  <a:pt x="4256" y="41031"/>
                </a:cubicBezTo>
                <a:cubicBezTo>
                  <a:pt x="4736" y="39713"/>
                  <a:pt x="5235" y="38344"/>
                  <a:pt x="5255" y="36915"/>
                </a:cubicBezTo>
                <a:cubicBezTo>
                  <a:pt x="5265" y="35457"/>
                  <a:pt x="4846" y="34098"/>
                  <a:pt x="4436" y="32769"/>
                </a:cubicBezTo>
                <a:cubicBezTo>
                  <a:pt x="4376" y="32589"/>
                  <a:pt x="4326" y="32410"/>
                  <a:pt x="4266" y="32230"/>
                </a:cubicBezTo>
                <a:cubicBezTo>
                  <a:pt x="3857" y="30851"/>
                  <a:pt x="3807" y="29932"/>
                  <a:pt x="4107" y="29472"/>
                </a:cubicBezTo>
                <a:close/>
                <a:moveTo>
                  <a:pt x="3727" y="29283"/>
                </a:moveTo>
                <a:cubicBezTo>
                  <a:pt x="3827" y="29313"/>
                  <a:pt x="3917" y="29353"/>
                  <a:pt x="4007" y="29402"/>
                </a:cubicBezTo>
                <a:cubicBezTo>
                  <a:pt x="3687" y="29902"/>
                  <a:pt x="3737" y="30861"/>
                  <a:pt x="4157" y="32260"/>
                </a:cubicBezTo>
                <a:cubicBezTo>
                  <a:pt x="4206" y="32440"/>
                  <a:pt x="4266" y="32619"/>
                  <a:pt x="4326" y="32799"/>
                </a:cubicBezTo>
                <a:cubicBezTo>
                  <a:pt x="4726" y="34118"/>
                  <a:pt x="5146" y="35477"/>
                  <a:pt x="5136" y="36915"/>
                </a:cubicBezTo>
                <a:cubicBezTo>
                  <a:pt x="5116" y="38314"/>
                  <a:pt x="4626" y="39673"/>
                  <a:pt x="4137" y="40981"/>
                </a:cubicBezTo>
                <a:cubicBezTo>
                  <a:pt x="3887" y="41651"/>
                  <a:pt x="3637" y="42340"/>
                  <a:pt x="3457" y="43029"/>
                </a:cubicBezTo>
                <a:cubicBezTo>
                  <a:pt x="2778" y="45557"/>
                  <a:pt x="2618" y="48075"/>
                  <a:pt x="3018" y="50113"/>
                </a:cubicBezTo>
                <a:cubicBezTo>
                  <a:pt x="3287" y="51511"/>
                  <a:pt x="4187" y="54758"/>
                  <a:pt x="6644" y="54758"/>
                </a:cubicBezTo>
                <a:cubicBezTo>
                  <a:pt x="7204" y="54748"/>
                  <a:pt x="7753" y="54598"/>
                  <a:pt x="8243" y="54349"/>
                </a:cubicBezTo>
                <a:cubicBezTo>
                  <a:pt x="9651" y="53659"/>
                  <a:pt x="10740" y="52580"/>
                  <a:pt x="11689" y="51352"/>
                </a:cubicBezTo>
                <a:lnTo>
                  <a:pt x="11689" y="51352"/>
                </a:lnTo>
                <a:cubicBezTo>
                  <a:pt x="10630" y="52840"/>
                  <a:pt x="9411" y="54169"/>
                  <a:pt x="7773" y="54978"/>
                </a:cubicBezTo>
                <a:cubicBezTo>
                  <a:pt x="7274" y="55248"/>
                  <a:pt x="6724" y="55388"/>
                  <a:pt x="6155" y="55408"/>
                </a:cubicBezTo>
                <a:cubicBezTo>
                  <a:pt x="5525" y="55408"/>
                  <a:pt x="3387" y="55068"/>
                  <a:pt x="2538" y="50732"/>
                </a:cubicBezTo>
                <a:cubicBezTo>
                  <a:pt x="2128" y="48654"/>
                  <a:pt x="2288" y="46087"/>
                  <a:pt x="2978" y="43519"/>
                </a:cubicBezTo>
                <a:cubicBezTo>
                  <a:pt x="3167" y="42810"/>
                  <a:pt x="3437" y="42090"/>
                  <a:pt x="3687" y="41401"/>
                </a:cubicBezTo>
                <a:cubicBezTo>
                  <a:pt x="4187" y="40052"/>
                  <a:pt x="4706" y="38654"/>
                  <a:pt x="4726" y="37185"/>
                </a:cubicBezTo>
                <a:cubicBezTo>
                  <a:pt x="4746" y="35637"/>
                  <a:pt x="4286" y="34198"/>
                  <a:pt x="3847" y="32799"/>
                </a:cubicBezTo>
                <a:lnTo>
                  <a:pt x="3707" y="32350"/>
                </a:lnTo>
                <a:cubicBezTo>
                  <a:pt x="3048" y="30262"/>
                  <a:pt x="3357" y="29532"/>
                  <a:pt x="3727" y="29283"/>
                </a:cubicBezTo>
                <a:close/>
                <a:moveTo>
                  <a:pt x="3427" y="29223"/>
                </a:moveTo>
                <a:cubicBezTo>
                  <a:pt x="3477" y="29223"/>
                  <a:pt x="3527" y="29233"/>
                  <a:pt x="3577" y="29243"/>
                </a:cubicBezTo>
                <a:cubicBezTo>
                  <a:pt x="3068" y="29672"/>
                  <a:pt x="3068" y="30731"/>
                  <a:pt x="3587" y="32390"/>
                </a:cubicBezTo>
                <a:cubicBezTo>
                  <a:pt x="3637" y="32539"/>
                  <a:pt x="3677" y="32689"/>
                  <a:pt x="3727" y="32839"/>
                </a:cubicBezTo>
                <a:cubicBezTo>
                  <a:pt x="4187" y="34288"/>
                  <a:pt x="4616" y="35657"/>
                  <a:pt x="4596" y="37185"/>
                </a:cubicBezTo>
                <a:cubicBezTo>
                  <a:pt x="4586" y="38634"/>
                  <a:pt x="4067" y="40022"/>
                  <a:pt x="3567" y="41361"/>
                </a:cubicBezTo>
                <a:cubicBezTo>
                  <a:pt x="3317" y="42060"/>
                  <a:pt x="3048" y="42770"/>
                  <a:pt x="2858" y="43489"/>
                </a:cubicBezTo>
                <a:cubicBezTo>
                  <a:pt x="2158" y="46077"/>
                  <a:pt x="1999" y="48664"/>
                  <a:pt x="2418" y="50762"/>
                </a:cubicBezTo>
                <a:cubicBezTo>
                  <a:pt x="2598" y="51661"/>
                  <a:pt x="2948" y="52950"/>
                  <a:pt x="3627" y="53979"/>
                </a:cubicBezTo>
                <a:cubicBezTo>
                  <a:pt x="4316" y="55008"/>
                  <a:pt x="5166" y="55538"/>
                  <a:pt x="6165" y="55538"/>
                </a:cubicBezTo>
                <a:cubicBezTo>
                  <a:pt x="6744" y="55518"/>
                  <a:pt x="7314" y="55368"/>
                  <a:pt x="7823" y="55098"/>
                </a:cubicBezTo>
                <a:cubicBezTo>
                  <a:pt x="9252" y="54389"/>
                  <a:pt x="10361" y="53310"/>
                  <a:pt x="11320" y="52071"/>
                </a:cubicBezTo>
                <a:lnTo>
                  <a:pt x="11320" y="52071"/>
                </a:lnTo>
                <a:cubicBezTo>
                  <a:pt x="10241" y="53569"/>
                  <a:pt x="9002" y="54908"/>
                  <a:pt x="7353" y="55727"/>
                </a:cubicBezTo>
                <a:cubicBezTo>
                  <a:pt x="6834" y="56007"/>
                  <a:pt x="6255" y="56157"/>
                  <a:pt x="5665" y="56177"/>
                </a:cubicBezTo>
                <a:cubicBezTo>
                  <a:pt x="3157" y="56177"/>
                  <a:pt x="2228" y="52830"/>
                  <a:pt x="1939" y="51391"/>
                </a:cubicBezTo>
                <a:cubicBezTo>
                  <a:pt x="1509" y="49244"/>
                  <a:pt x="1669" y="46606"/>
                  <a:pt x="2378" y="43969"/>
                </a:cubicBezTo>
                <a:cubicBezTo>
                  <a:pt x="2578" y="43239"/>
                  <a:pt x="2848" y="42510"/>
                  <a:pt x="3118" y="41791"/>
                </a:cubicBezTo>
                <a:cubicBezTo>
                  <a:pt x="3637" y="40402"/>
                  <a:pt x="4167" y="38963"/>
                  <a:pt x="4187" y="37455"/>
                </a:cubicBezTo>
                <a:cubicBezTo>
                  <a:pt x="4216" y="35826"/>
                  <a:pt x="3747" y="34368"/>
                  <a:pt x="3247" y="32819"/>
                </a:cubicBezTo>
                <a:lnTo>
                  <a:pt x="3138" y="32490"/>
                </a:lnTo>
                <a:cubicBezTo>
                  <a:pt x="2588" y="30781"/>
                  <a:pt x="2598" y="29642"/>
                  <a:pt x="3148" y="29303"/>
                </a:cubicBezTo>
                <a:cubicBezTo>
                  <a:pt x="3227" y="29253"/>
                  <a:pt x="3327" y="29223"/>
                  <a:pt x="3427" y="29223"/>
                </a:cubicBezTo>
                <a:close/>
                <a:moveTo>
                  <a:pt x="45377" y="1"/>
                </a:moveTo>
                <a:cubicBezTo>
                  <a:pt x="43159" y="1"/>
                  <a:pt x="41471" y="1889"/>
                  <a:pt x="39982" y="3547"/>
                </a:cubicBezTo>
                <a:cubicBezTo>
                  <a:pt x="39463" y="4167"/>
                  <a:pt x="38903" y="4746"/>
                  <a:pt x="38314" y="5285"/>
                </a:cubicBezTo>
                <a:cubicBezTo>
                  <a:pt x="37634" y="5875"/>
                  <a:pt x="36975" y="6514"/>
                  <a:pt x="36336" y="7144"/>
                </a:cubicBezTo>
                <a:cubicBezTo>
                  <a:pt x="35107" y="8333"/>
                  <a:pt x="33848" y="9571"/>
                  <a:pt x="32439" y="10471"/>
                </a:cubicBezTo>
                <a:cubicBezTo>
                  <a:pt x="28104" y="13228"/>
                  <a:pt x="23338" y="15236"/>
                  <a:pt x="18673" y="16275"/>
                </a:cubicBezTo>
                <a:cubicBezTo>
                  <a:pt x="18313" y="16355"/>
                  <a:pt x="17953" y="16435"/>
                  <a:pt x="17584" y="16525"/>
                </a:cubicBezTo>
                <a:cubicBezTo>
                  <a:pt x="15845" y="16924"/>
                  <a:pt x="14047" y="17344"/>
                  <a:pt x="12259" y="17344"/>
                </a:cubicBezTo>
                <a:cubicBezTo>
                  <a:pt x="12059" y="17344"/>
                  <a:pt x="11859" y="17344"/>
                  <a:pt x="11659" y="17324"/>
                </a:cubicBezTo>
                <a:cubicBezTo>
                  <a:pt x="10341" y="17254"/>
                  <a:pt x="9162" y="16715"/>
                  <a:pt x="8013" y="16195"/>
                </a:cubicBezTo>
                <a:cubicBezTo>
                  <a:pt x="7054" y="15756"/>
                  <a:pt x="6055" y="15306"/>
                  <a:pt x="4996" y="15136"/>
                </a:cubicBezTo>
                <a:cubicBezTo>
                  <a:pt x="4606" y="15066"/>
                  <a:pt x="4226" y="15036"/>
                  <a:pt x="3837" y="15036"/>
                </a:cubicBezTo>
                <a:cubicBezTo>
                  <a:pt x="2648" y="15036"/>
                  <a:pt x="1839" y="15436"/>
                  <a:pt x="1379" y="16265"/>
                </a:cubicBezTo>
                <a:cubicBezTo>
                  <a:pt x="1" y="18783"/>
                  <a:pt x="1129" y="22169"/>
                  <a:pt x="2778" y="24237"/>
                </a:cubicBezTo>
                <a:cubicBezTo>
                  <a:pt x="3177" y="24737"/>
                  <a:pt x="3717" y="25206"/>
                  <a:pt x="4286" y="25706"/>
                </a:cubicBezTo>
                <a:cubicBezTo>
                  <a:pt x="5395" y="26675"/>
                  <a:pt x="6524" y="27664"/>
                  <a:pt x="6794" y="28973"/>
                </a:cubicBezTo>
                <a:cubicBezTo>
                  <a:pt x="6744" y="28993"/>
                  <a:pt x="6704" y="29003"/>
                  <a:pt x="6654" y="29033"/>
                </a:cubicBezTo>
                <a:cubicBezTo>
                  <a:pt x="6564" y="29003"/>
                  <a:pt x="6464" y="28983"/>
                  <a:pt x="6364" y="28983"/>
                </a:cubicBezTo>
                <a:cubicBezTo>
                  <a:pt x="6352" y="28982"/>
                  <a:pt x="6339" y="28981"/>
                  <a:pt x="6326" y="28981"/>
                </a:cubicBezTo>
                <a:cubicBezTo>
                  <a:pt x="6237" y="28981"/>
                  <a:pt x="6143" y="29010"/>
                  <a:pt x="6065" y="29063"/>
                </a:cubicBezTo>
                <a:cubicBezTo>
                  <a:pt x="5975" y="29023"/>
                  <a:pt x="5875" y="29003"/>
                  <a:pt x="5775" y="29003"/>
                </a:cubicBezTo>
                <a:cubicBezTo>
                  <a:pt x="5675" y="29003"/>
                  <a:pt x="5575" y="29033"/>
                  <a:pt x="5475" y="29083"/>
                </a:cubicBezTo>
                <a:cubicBezTo>
                  <a:pt x="5385" y="29053"/>
                  <a:pt x="5285" y="29033"/>
                  <a:pt x="5186" y="29033"/>
                </a:cubicBezTo>
                <a:cubicBezTo>
                  <a:pt x="5086" y="29033"/>
                  <a:pt x="4986" y="29053"/>
                  <a:pt x="4896" y="29103"/>
                </a:cubicBezTo>
                <a:cubicBezTo>
                  <a:pt x="4796" y="29073"/>
                  <a:pt x="4706" y="29063"/>
                  <a:pt x="4606" y="29053"/>
                </a:cubicBezTo>
                <a:cubicBezTo>
                  <a:pt x="4496" y="29053"/>
                  <a:pt x="4396" y="29083"/>
                  <a:pt x="4306" y="29133"/>
                </a:cubicBezTo>
                <a:cubicBezTo>
                  <a:pt x="4206" y="29103"/>
                  <a:pt x="4117" y="29083"/>
                  <a:pt x="4017" y="29083"/>
                </a:cubicBezTo>
                <a:cubicBezTo>
                  <a:pt x="3917" y="29083"/>
                  <a:pt x="3807" y="29103"/>
                  <a:pt x="3717" y="29153"/>
                </a:cubicBezTo>
                <a:cubicBezTo>
                  <a:pt x="3627" y="29123"/>
                  <a:pt x="3527" y="29113"/>
                  <a:pt x="3427" y="29113"/>
                </a:cubicBezTo>
                <a:cubicBezTo>
                  <a:pt x="3415" y="29112"/>
                  <a:pt x="3402" y="29111"/>
                  <a:pt x="3390" y="29111"/>
                </a:cubicBezTo>
                <a:cubicBezTo>
                  <a:pt x="3283" y="29111"/>
                  <a:pt x="3176" y="29149"/>
                  <a:pt x="3078" y="29203"/>
                </a:cubicBezTo>
                <a:cubicBezTo>
                  <a:pt x="2458" y="29582"/>
                  <a:pt x="2438" y="30741"/>
                  <a:pt x="3018" y="32539"/>
                </a:cubicBezTo>
                <a:lnTo>
                  <a:pt x="3128" y="32869"/>
                </a:lnTo>
                <a:cubicBezTo>
                  <a:pt x="3627" y="34398"/>
                  <a:pt x="4087" y="35846"/>
                  <a:pt x="4057" y="37465"/>
                </a:cubicBezTo>
                <a:cubicBezTo>
                  <a:pt x="4037" y="38953"/>
                  <a:pt x="3507" y="40382"/>
                  <a:pt x="2998" y="41761"/>
                </a:cubicBezTo>
                <a:cubicBezTo>
                  <a:pt x="2728" y="42470"/>
                  <a:pt x="2458" y="43209"/>
                  <a:pt x="2258" y="43949"/>
                </a:cubicBezTo>
                <a:cubicBezTo>
                  <a:pt x="1539" y="46596"/>
                  <a:pt x="1379" y="49254"/>
                  <a:pt x="1809" y="51421"/>
                </a:cubicBezTo>
                <a:cubicBezTo>
                  <a:pt x="2099" y="52890"/>
                  <a:pt x="3068" y="56317"/>
                  <a:pt x="5665" y="56317"/>
                </a:cubicBezTo>
                <a:cubicBezTo>
                  <a:pt x="6275" y="56297"/>
                  <a:pt x="6864" y="56137"/>
                  <a:pt x="7403" y="55847"/>
                </a:cubicBezTo>
                <a:cubicBezTo>
                  <a:pt x="10061" y="54519"/>
                  <a:pt x="11649" y="51911"/>
                  <a:pt x="13198" y="49393"/>
                </a:cubicBezTo>
                <a:cubicBezTo>
                  <a:pt x="13767" y="48454"/>
                  <a:pt x="14317" y="47565"/>
                  <a:pt x="14916" y="46736"/>
                </a:cubicBezTo>
                <a:cubicBezTo>
                  <a:pt x="14996" y="46616"/>
                  <a:pt x="15096" y="46486"/>
                  <a:pt x="15196" y="46326"/>
                </a:cubicBezTo>
                <a:cubicBezTo>
                  <a:pt x="16245" y="44858"/>
                  <a:pt x="18193" y="42100"/>
                  <a:pt x="19802" y="42080"/>
                </a:cubicBezTo>
                <a:cubicBezTo>
                  <a:pt x="20301" y="42080"/>
                  <a:pt x="21300" y="42630"/>
                  <a:pt x="22549" y="43589"/>
                </a:cubicBezTo>
                <a:cubicBezTo>
                  <a:pt x="23218" y="44108"/>
                  <a:pt x="23878" y="44678"/>
                  <a:pt x="24517" y="45227"/>
                </a:cubicBezTo>
                <a:cubicBezTo>
                  <a:pt x="25536" y="46107"/>
                  <a:pt x="26595" y="47016"/>
                  <a:pt x="27764" y="47765"/>
                </a:cubicBezTo>
                <a:cubicBezTo>
                  <a:pt x="30371" y="49453"/>
                  <a:pt x="34058" y="50452"/>
                  <a:pt x="37614" y="50452"/>
                </a:cubicBezTo>
                <a:cubicBezTo>
                  <a:pt x="37904" y="50452"/>
                  <a:pt x="38204" y="50442"/>
                  <a:pt x="38494" y="50432"/>
                </a:cubicBezTo>
                <a:cubicBezTo>
                  <a:pt x="42440" y="50243"/>
                  <a:pt x="46656" y="47555"/>
                  <a:pt x="48284" y="44168"/>
                </a:cubicBezTo>
                <a:cubicBezTo>
                  <a:pt x="49603" y="41421"/>
                  <a:pt x="48694" y="39813"/>
                  <a:pt x="46676" y="37964"/>
                </a:cubicBezTo>
                <a:cubicBezTo>
                  <a:pt x="46556" y="37854"/>
                  <a:pt x="46436" y="37745"/>
                  <a:pt x="46306" y="37635"/>
                </a:cubicBezTo>
                <a:cubicBezTo>
                  <a:pt x="45577" y="36985"/>
                  <a:pt x="44668" y="36186"/>
                  <a:pt x="44388" y="35337"/>
                </a:cubicBezTo>
                <a:cubicBezTo>
                  <a:pt x="44058" y="34358"/>
                  <a:pt x="44378" y="34198"/>
                  <a:pt x="45207" y="33768"/>
                </a:cubicBezTo>
                <a:cubicBezTo>
                  <a:pt x="45307" y="33718"/>
                  <a:pt x="45407" y="33658"/>
                  <a:pt x="45527" y="33598"/>
                </a:cubicBezTo>
                <a:cubicBezTo>
                  <a:pt x="46566" y="33039"/>
                  <a:pt x="47075" y="32529"/>
                  <a:pt x="47105" y="31990"/>
                </a:cubicBezTo>
                <a:cubicBezTo>
                  <a:pt x="47135" y="31530"/>
                  <a:pt x="46816" y="31081"/>
                  <a:pt x="46136" y="30601"/>
                </a:cubicBezTo>
                <a:cubicBezTo>
                  <a:pt x="45407" y="30082"/>
                  <a:pt x="44648" y="29572"/>
                  <a:pt x="43918" y="29093"/>
                </a:cubicBezTo>
                <a:cubicBezTo>
                  <a:pt x="42450" y="28114"/>
                  <a:pt x="40931" y="27095"/>
                  <a:pt x="39533" y="25946"/>
                </a:cubicBezTo>
                <a:lnTo>
                  <a:pt x="39513" y="25926"/>
                </a:lnTo>
                <a:cubicBezTo>
                  <a:pt x="38404" y="25007"/>
                  <a:pt x="37445" y="24217"/>
                  <a:pt x="37145" y="22729"/>
                </a:cubicBezTo>
                <a:cubicBezTo>
                  <a:pt x="36865" y="21330"/>
                  <a:pt x="37555" y="20541"/>
                  <a:pt x="38354" y="19632"/>
                </a:cubicBezTo>
                <a:cubicBezTo>
                  <a:pt x="38584" y="19362"/>
                  <a:pt x="38813" y="19092"/>
                  <a:pt x="39043" y="18803"/>
                </a:cubicBezTo>
                <a:cubicBezTo>
                  <a:pt x="39283" y="18483"/>
                  <a:pt x="39712" y="17973"/>
                  <a:pt x="40252" y="17314"/>
                </a:cubicBezTo>
                <a:cubicBezTo>
                  <a:pt x="43359" y="13608"/>
                  <a:pt x="49823" y="5895"/>
                  <a:pt x="48704" y="2079"/>
                </a:cubicBezTo>
                <a:cubicBezTo>
                  <a:pt x="48444" y="1179"/>
                  <a:pt x="47765" y="550"/>
                  <a:pt x="46686" y="210"/>
                </a:cubicBezTo>
                <a:cubicBezTo>
                  <a:pt x="46266" y="70"/>
                  <a:pt x="45827" y="1"/>
                  <a:pt x="45377" y="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p49"/>
          <p:cNvSpPr/>
          <p:nvPr/>
        </p:nvSpPr>
        <p:spPr>
          <a:xfrm>
            <a:off x="5675700" y="1462625"/>
            <a:ext cx="3152700" cy="2218200"/>
          </a:xfrm>
          <a:prstGeom prst="roundRect">
            <a:avLst>
              <a:gd fmla="val 8648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6"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50"/>
          <p:cNvSpPr/>
          <p:nvPr/>
        </p:nvSpPr>
        <p:spPr>
          <a:xfrm rot="-4944048">
            <a:off x="4990067" y="1978023"/>
            <a:ext cx="1715492" cy="4442975"/>
          </a:xfrm>
          <a:custGeom>
            <a:rect b="b" l="l" r="r" t="t"/>
            <a:pathLst>
              <a:path extrusionOk="0" h="49868" w="20152">
                <a:moveTo>
                  <a:pt x="16165" y="10183"/>
                </a:moveTo>
                <a:cubicBezTo>
                  <a:pt x="16213" y="10231"/>
                  <a:pt x="16269" y="10287"/>
                  <a:pt x="16315" y="10333"/>
                </a:cubicBezTo>
                <a:lnTo>
                  <a:pt x="16465" y="10503"/>
                </a:lnTo>
                <a:lnTo>
                  <a:pt x="16315" y="10343"/>
                </a:lnTo>
                <a:cubicBezTo>
                  <a:pt x="16265" y="10293"/>
                  <a:pt x="16215" y="10233"/>
                  <a:pt x="16165" y="10183"/>
                </a:cubicBezTo>
                <a:close/>
                <a:moveTo>
                  <a:pt x="16486" y="10534"/>
                </a:moveTo>
                <a:cubicBezTo>
                  <a:pt x="16518" y="10566"/>
                  <a:pt x="16549" y="10598"/>
                  <a:pt x="16580" y="10631"/>
                </a:cubicBezTo>
                <a:lnTo>
                  <a:pt x="16580" y="10631"/>
                </a:lnTo>
                <a:lnTo>
                  <a:pt x="16486" y="10534"/>
                </a:lnTo>
                <a:close/>
                <a:moveTo>
                  <a:pt x="15896" y="9704"/>
                </a:moveTo>
                <a:lnTo>
                  <a:pt x="16255" y="10093"/>
                </a:lnTo>
                <a:lnTo>
                  <a:pt x="16685" y="10563"/>
                </a:lnTo>
                <a:cubicBezTo>
                  <a:pt x="16774" y="10660"/>
                  <a:pt x="16860" y="10756"/>
                  <a:pt x="16944" y="10847"/>
                </a:cubicBezTo>
                <a:lnTo>
                  <a:pt x="16944" y="10847"/>
                </a:lnTo>
                <a:cubicBezTo>
                  <a:pt x="16728" y="10613"/>
                  <a:pt x="16495" y="10362"/>
                  <a:pt x="16245" y="10093"/>
                </a:cubicBezTo>
                <a:lnTo>
                  <a:pt x="15896" y="9704"/>
                </a:lnTo>
                <a:close/>
                <a:moveTo>
                  <a:pt x="17604" y="11572"/>
                </a:moveTo>
                <a:lnTo>
                  <a:pt x="17614" y="11582"/>
                </a:lnTo>
                <a:cubicBezTo>
                  <a:pt x="17654" y="11622"/>
                  <a:pt x="17684" y="11662"/>
                  <a:pt x="17724" y="11702"/>
                </a:cubicBezTo>
                <a:lnTo>
                  <a:pt x="17724" y="11702"/>
                </a:lnTo>
                <a:cubicBezTo>
                  <a:pt x="17684" y="11662"/>
                  <a:pt x="17654" y="11622"/>
                  <a:pt x="17614" y="11592"/>
                </a:cubicBezTo>
                <a:lnTo>
                  <a:pt x="17604" y="11572"/>
                </a:lnTo>
                <a:close/>
                <a:moveTo>
                  <a:pt x="17724" y="11702"/>
                </a:moveTo>
                <a:cubicBezTo>
                  <a:pt x="17824" y="11802"/>
                  <a:pt x="17914" y="11902"/>
                  <a:pt x="17994" y="11972"/>
                </a:cubicBezTo>
                <a:cubicBezTo>
                  <a:pt x="18124" y="12101"/>
                  <a:pt x="18253" y="12241"/>
                  <a:pt x="18373" y="12381"/>
                </a:cubicBezTo>
                <a:cubicBezTo>
                  <a:pt x="18343" y="12351"/>
                  <a:pt x="18323" y="12321"/>
                  <a:pt x="18293" y="12301"/>
                </a:cubicBezTo>
                <a:cubicBezTo>
                  <a:pt x="18143" y="12151"/>
                  <a:pt x="17954" y="11952"/>
                  <a:pt x="17724" y="11702"/>
                </a:cubicBezTo>
                <a:close/>
                <a:moveTo>
                  <a:pt x="17711" y="11863"/>
                </a:moveTo>
                <a:cubicBezTo>
                  <a:pt x="17909" y="12079"/>
                  <a:pt x="18074" y="12251"/>
                  <a:pt x="18203" y="12381"/>
                </a:cubicBezTo>
                <a:cubicBezTo>
                  <a:pt x="18373" y="12551"/>
                  <a:pt x="18533" y="12721"/>
                  <a:pt x="18683" y="12891"/>
                </a:cubicBezTo>
                <a:lnTo>
                  <a:pt x="18683" y="12891"/>
                </a:lnTo>
                <a:cubicBezTo>
                  <a:pt x="18626" y="12834"/>
                  <a:pt x="18570" y="12777"/>
                  <a:pt x="18513" y="12721"/>
                </a:cubicBezTo>
                <a:cubicBezTo>
                  <a:pt x="18320" y="12528"/>
                  <a:pt x="18044" y="12233"/>
                  <a:pt x="17711" y="11863"/>
                </a:cubicBezTo>
                <a:close/>
                <a:moveTo>
                  <a:pt x="20072" y="21153"/>
                </a:moveTo>
                <a:cubicBezTo>
                  <a:pt x="20032" y="21153"/>
                  <a:pt x="20002" y="21153"/>
                  <a:pt x="19962" y="21163"/>
                </a:cubicBezTo>
                <a:cubicBezTo>
                  <a:pt x="19802" y="21213"/>
                  <a:pt x="19682" y="21353"/>
                  <a:pt x="19612" y="21582"/>
                </a:cubicBezTo>
                <a:cubicBezTo>
                  <a:pt x="19592" y="21632"/>
                  <a:pt x="19582" y="21682"/>
                  <a:pt x="19582" y="21732"/>
                </a:cubicBezTo>
                <a:cubicBezTo>
                  <a:pt x="19522" y="22162"/>
                  <a:pt x="19782" y="22551"/>
                  <a:pt x="20072" y="22921"/>
                </a:cubicBezTo>
                <a:lnTo>
                  <a:pt x="20072" y="22881"/>
                </a:lnTo>
                <a:cubicBezTo>
                  <a:pt x="19792" y="22522"/>
                  <a:pt x="19552" y="22152"/>
                  <a:pt x="19612" y="21732"/>
                </a:cubicBezTo>
                <a:cubicBezTo>
                  <a:pt x="19612" y="21682"/>
                  <a:pt x="19622" y="21632"/>
                  <a:pt x="19642" y="21592"/>
                </a:cubicBezTo>
                <a:cubicBezTo>
                  <a:pt x="19712" y="21373"/>
                  <a:pt x="19822" y="21243"/>
                  <a:pt x="19972" y="21193"/>
                </a:cubicBezTo>
                <a:cubicBezTo>
                  <a:pt x="20002" y="21183"/>
                  <a:pt x="20042" y="21183"/>
                  <a:pt x="20072" y="21183"/>
                </a:cubicBezTo>
                <a:lnTo>
                  <a:pt x="20072" y="21153"/>
                </a:lnTo>
                <a:close/>
                <a:moveTo>
                  <a:pt x="19011" y="20298"/>
                </a:moveTo>
                <a:cubicBezTo>
                  <a:pt x="18962" y="20298"/>
                  <a:pt x="18916" y="20306"/>
                  <a:pt x="18873" y="20324"/>
                </a:cubicBezTo>
                <a:cubicBezTo>
                  <a:pt x="18723" y="20384"/>
                  <a:pt x="18623" y="20553"/>
                  <a:pt x="18573" y="20833"/>
                </a:cubicBezTo>
                <a:lnTo>
                  <a:pt x="18573" y="20863"/>
                </a:lnTo>
                <a:cubicBezTo>
                  <a:pt x="18493" y="21463"/>
                  <a:pt x="18913" y="21992"/>
                  <a:pt x="19312" y="22502"/>
                </a:cubicBezTo>
                <a:cubicBezTo>
                  <a:pt x="19492" y="22721"/>
                  <a:pt x="19652" y="22941"/>
                  <a:pt x="19792" y="23181"/>
                </a:cubicBezTo>
                <a:cubicBezTo>
                  <a:pt x="19892" y="23361"/>
                  <a:pt x="19982" y="23541"/>
                  <a:pt x="20082" y="23720"/>
                </a:cubicBezTo>
                <a:lnTo>
                  <a:pt x="20082" y="23640"/>
                </a:lnTo>
                <a:cubicBezTo>
                  <a:pt x="20002" y="23481"/>
                  <a:pt x="19912" y="23321"/>
                  <a:pt x="19832" y="23171"/>
                </a:cubicBezTo>
                <a:cubicBezTo>
                  <a:pt x="19682" y="22921"/>
                  <a:pt x="19522" y="22691"/>
                  <a:pt x="19342" y="22482"/>
                </a:cubicBezTo>
                <a:cubicBezTo>
                  <a:pt x="18943" y="21982"/>
                  <a:pt x="18533" y="21453"/>
                  <a:pt x="18613" y="20873"/>
                </a:cubicBezTo>
                <a:cubicBezTo>
                  <a:pt x="18613" y="20863"/>
                  <a:pt x="18613" y="20853"/>
                  <a:pt x="18613" y="20843"/>
                </a:cubicBezTo>
                <a:cubicBezTo>
                  <a:pt x="18653" y="20573"/>
                  <a:pt x="18743" y="20414"/>
                  <a:pt x="18883" y="20364"/>
                </a:cubicBezTo>
                <a:cubicBezTo>
                  <a:pt x="18924" y="20346"/>
                  <a:pt x="18969" y="20338"/>
                  <a:pt x="19017" y="20338"/>
                </a:cubicBezTo>
                <a:cubicBezTo>
                  <a:pt x="19299" y="20338"/>
                  <a:pt x="19674" y="20619"/>
                  <a:pt x="20042" y="20893"/>
                </a:cubicBezTo>
                <a:cubicBezTo>
                  <a:pt x="19863" y="20792"/>
                  <a:pt x="19690" y="20727"/>
                  <a:pt x="19541" y="20727"/>
                </a:cubicBezTo>
                <a:cubicBezTo>
                  <a:pt x="19500" y="20727"/>
                  <a:pt x="19460" y="20732"/>
                  <a:pt x="19422" y="20743"/>
                </a:cubicBezTo>
                <a:cubicBezTo>
                  <a:pt x="19252" y="20803"/>
                  <a:pt x="19153" y="20953"/>
                  <a:pt x="19093" y="21203"/>
                </a:cubicBezTo>
                <a:cubicBezTo>
                  <a:pt x="19093" y="21243"/>
                  <a:pt x="19083" y="21273"/>
                  <a:pt x="19083" y="21303"/>
                </a:cubicBezTo>
                <a:cubicBezTo>
                  <a:pt x="19003" y="21852"/>
                  <a:pt x="19392" y="22332"/>
                  <a:pt x="19762" y="22801"/>
                </a:cubicBezTo>
                <a:cubicBezTo>
                  <a:pt x="19872" y="22941"/>
                  <a:pt x="19982" y="23081"/>
                  <a:pt x="20072" y="23211"/>
                </a:cubicBezTo>
                <a:lnTo>
                  <a:pt x="20072" y="23151"/>
                </a:lnTo>
                <a:cubicBezTo>
                  <a:pt x="19992" y="23031"/>
                  <a:pt x="19892" y="22901"/>
                  <a:pt x="19792" y="22781"/>
                </a:cubicBezTo>
                <a:cubicBezTo>
                  <a:pt x="19422" y="22312"/>
                  <a:pt x="19043" y="21842"/>
                  <a:pt x="19113" y="21303"/>
                </a:cubicBezTo>
                <a:cubicBezTo>
                  <a:pt x="19113" y="21273"/>
                  <a:pt x="19123" y="21243"/>
                  <a:pt x="19133" y="21213"/>
                </a:cubicBezTo>
                <a:cubicBezTo>
                  <a:pt x="19182" y="20973"/>
                  <a:pt x="19282" y="20823"/>
                  <a:pt x="19432" y="20773"/>
                </a:cubicBezTo>
                <a:cubicBezTo>
                  <a:pt x="19467" y="20763"/>
                  <a:pt x="19504" y="20758"/>
                  <a:pt x="19543" y="20758"/>
                </a:cubicBezTo>
                <a:cubicBezTo>
                  <a:pt x="19696" y="20758"/>
                  <a:pt x="19881" y="20832"/>
                  <a:pt x="20072" y="20943"/>
                </a:cubicBezTo>
                <a:lnTo>
                  <a:pt x="20072" y="20913"/>
                </a:lnTo>
                <a:lnTo>
                  <a:pt x="20072" y="20863"/>
                </a:lnTo>
                <a:cubicBezTo>
                  <a:pt x="19695" y="20581"/>
                  <a:pt x="19304" y="20298"/>
                  <a:pt x="19011" y="20298"/>
                </a:cubicBezTo>
                <a:close/>
                <a:moveTo>
                  <a:pt x="18465" y="19866"/>
                </a:moveTo>
                <a:cubicBezTo>
                  <a:pt x="18415" y="19866"/>
                  <a:pt x="18367" y="19875"/>
                  <a:pt x="18323" y="19894"/>
                </a:cubicBezTo>
                <a:cubicBezTo>
                  <a:pt x="18183" y="19964"/>
                  <a:pt x="18094" y="20144"/>
                  <a:pt x="18054" y="20463"/>
                </a:cubicBezTo>
                <a:cubicBezTo>
                  <a:pt x="17984" y="21093"/>
                  <a:pt x="18433" y="21652"/>
                  <a:pt x="18853" y="22202"/>
                </a:cubicBezTo>
                <a:cubicBezTo>
                  <a:pt x="19053" y="22442"/>
                  <a:pt x="19232" y="22701"/>
                  <a:pt x="19382" y="22961"/>
                </a:cubicBezTo>
                <a:cubicBezTo>
                  <a:pt x="19642" y="23441"/>
                  <a:pt x="19872" y="23930"/>
                  <a:pt x="20072" y="24430"/>
                </a:cubicBezTo>
                <a:lnTo>
                  <a:pt x="20072" y="24320"/>
                </a:lnTo>
                <a:cubicBezTo>
                  <a:pt x="19882" y="23850"/>
                  <a:pt x="19662" y="23391"/>
                  <a:pt x="19422" y="22941"/>
                </a:cubicBezTo>
                <a:cubicBezTo>
                  <a:pt x="19262" y="22671"/>
                  <a:pt x="19083" y="22412"/>
                  <a:pt x="18883" y="22172"/>
                </a:cubicBezTo>
                <a:cubicBezTo>
                  <a:pt x="18463" y="21632"/>
                  <a:pt x="18034" y="21083"/>
                  <a:pt x="18094" y="20463"/>
                </a:cubicBezTo>
                <a:cubicBezTo>
                  <a:pt x="18133" y="20164"/>
                  <a:pt x="18213" y="19994"/>
                  <a:pt x="18343" y="19934"/>
                </a:cubicBezTo>
                <a:cubicBezTo>
                  <a:pt x="18383" y="19915"/>
                  <a:pt x="18426" y="19906"/>
                  <a:pt x="18473" y="19906"/>
                </a:cubicBezTo>
                <a:cubicBezTo>
                  <a:pt x="18697" y="19906"/>
                  <a:pt x="18993" y="20103"/>
                  <a:pt x="19282" y="20294"/>
                </a:cubicBezTo>
                <a:cubicBezTo>
                  <a:pt x="19552" y="20473"/>
                  <a:pt x="19842" y="20663"/>
                  <a:pt x="20072" y="20693"/>
                </a:cubicBezTo>
                <a:lnTo>
                  <a:pt x="20072" y="20653"/>
                </a:lnTo>
                <a:cubicBezTo>
                  <a:pt x="19852" y="20623"/>
                  <a:pt x="19572" y="20434"/>
                  <a:pt x="19302" y="20264"/>
                </a:cubicBezTo>
                <a:cubicBezTo>
                  <a:pt x="18998" y="20058"/>
                  <a:pt x="18700" y="19866"/>
                  <a:pt x="18465" y="19866"/>
                </a:cubicBezTo>
                <a:close/>
                <a:moveTo>
                  <a:pt x="17923" y="19422"/>
                </a:moveTo>
                <a:cubicBezTo>
                  <a:pt x="17873" y="19422"/>
                  <a:pt x="17826" y="19432"/>
                  <a:pt x="17784" y="19454"/>
                </a:cubicBezTo>
                <a:cubicBezTo>
                  <a:pt x="17634" y="19524"/>
                  <a:pt x="17554" y="19724"/>
                  <a:pt x="17534" y="20084"/>
                </a:cubicBezTo>
                <a:cubicBezTo>
                  <a:pt x="17494" y="20743"/>
                  <a:pt x="17954" y="21333"/>
                  <a:pt x="18393" y="21902"/>
                </a:cubicBezTo>
                <a:cubicBezTo>
                  <a:pt x="18613" y="22162"/>
                  <a:pt x="18803" y="22452"/>
                  <a:pt x="18983" y="22751"/>
                </a:cubicBezTo>
                <a:cubicBezTo>
                  <a:pt x="19422" y="23590"/>
                  <a:pt x="19782" y="24470"/>
                  <a:pt x="20062" y="25369"/>
                </a:cubicBezTo>
                <a:lnTo>
                  <a:pt x="20062" y="25229"/>
                </a:lnTo>
                <a:cubicBezTo>
                  <a:pt x="19792" y="24360"/>
                  <a:pt x="19442" y="23531"/>
                  <a:pt x="19013" y="22731"/>
                </a:cubicBezTo>
                <a:cubicBezTo>
                  <a:pt x="18843" y="22432"/>
                  <a:pt x="18643" y="22142"/>
                  <a:pt x="18423" y="21872"/>
                </a:cubicBezTo>
                <a:cubicBezTo>
                  <a:pt x="17994" y="21313"/>
                  <a:pt x="17544" y="20723"/>
                  <a:pt x="17574" y="20094"/>
                </a:cubicBezTo>
                <a:cubicBezTo>
                  <a:pt x="17604" y="19754"/>
                  <a:pt x="17674" y="19554"/>
                  <a:pt x="17804" y="19494"/>
                </a:cubicBezTo>
                <a:cubicBezTo>
                  <a:pt x="17839" y="19476"/>
                  <a:pt x="17879" y="19467"/>
                  <a:pt x="17922" y="19467"/>
                </a:cubicBezTo>
                <a:cubicBezTo>
                  <a:pt x="18086" y="19467"/>
                  <a:pt x="18302" y="19588"/>
                  <a:pt x="18523" y="19714"/>
                </a:cubicBezTo>
                <a:cubicBezTo>
                  <a:pt x="18780" y="19857"/>
                  <a:pt x="19047" y="20006"/>
                  <a:pt x="19283" y="20006"/>
                </a:cubicBezTo>
                <a:cubicBezTo>
                  <a:pt x="19360" y="20006"/>
                  <a:pt x="19434" y="19991"/>
                  <a:pt x="19502" y="19954"/>
                </a:cubicBezTo>
                <a:lnTo>
                  <a:pt x="19512" y="19944"/>
                </a:lnTo>
                <a:cubicBezTo>
                  <a:pt x="19592" y="19814"/>
                  <a:pt x="19742" y="19724"/>
                  <a:pt x="19892" y="19714"/>
                </a:cubicBezTo>
                <a:cubicBezTo>
                  <a:pt x="19952" y="19714"/>
                  <a:pt x="20012" y="19714"/>
                  <a:pt x="20072" y="19724"/>
                </a:cubicBezTo>
                <a:lnTo>
                  <a:pt x="20072" y="19684"/>
                </a:lnTo>
                <a:cubicBezTo>
                  <a:pt x="20029" y="19677"/>
                  <a:pt x="19987" y="19670"/>
                  <a:pt x="19944" y="19670"/>
                </a:cubicBezTo>
                <a:cubicBezTo>
                  <a:pt x="19927" y="19670"/>
                  <a:pt x="19909" y="19671"/>
                  <a:pt x="19892" y="19674"/>
                </a:cubicBezTo>
                <a:cubicBezTo>
                  <a:pt x="19722" y="19684"/>
                  <a:pt x="19572" y="19774"/>
                  <a:pt x="19472" y="19914"/>
                </a:cubicBezTo>
                <a:cubicBezTo>
                  <a:pt x="19412" y="19944"/>
                  <a:pt x="19348" y="19957"/>
                  <a:pt x="19281" y="19957"/>
                </a:cubicBezTo>
                <a:cubicBezTo>
                  <a:pt x="19056" y="19957"/>
                  <a:pt x="18797" y="19813"/>
                  <a:pt x="18543" y="19674"/>
                </a:cubicBezTo>
                <a:cubicBezTo>
                  <a:pt x="18318" y="19542"/>
                  <a:pt x="18099" y="19422"/>
                  <a:pt x="17923" y="19422"/>
                </a:cubicBezTo>
                <a:close/>
                <a:moveTo>
                  <a:pt x="19267" y="18882"/>
                </a:moveTo>
                <a:cubicBezTo>
                  <a:pt x="19245" y="18882"/>
                  <a:pt x="19224" y="18883"/>
                  <a:pt x="19202" y="18885"/>
                </a:cubicBezTo>
                <a:cubicBezTo>
                  <a:pt x="19003" y="18905"/>
                  <a:pt x="18833" y="19025"/>
                  <a:pt x="18723" y="19185"/>
                </a:cubicBezTo>
                <a:cubicBezTo>
                  <a:pt x="18625" y="19251"/>
                  <a:pt x="18519" y="19277"/>
                  <a:pt x="18410" y="19277"/>
                </a:cubicBezTo>
                <a:cubicBezTo>
                  <a:pt x="18211" y="19277"/>
                  <a:pt x="18002" y="19189"/>
                  <a:pt x="17814" y="19105"/>
                </a:cubicBezTo>
                <a:cubicBezTo>
                  <a:pt x="17646" y="19032"/>
                  <a:pt x="17489" y="18964"/>
                  <a:pt x="17358" y="18964"/>
                </a:cubicBezTo>
                <a:cubicBezTo>
                  <a:pt x="17309" y="18964"/>
                  <a:pt x="17265" y="18973"/>
                  <a:pt x="17224" y="18995"/>
                </a:cubicBezTo>
                <a:cubicBezTo>
                  <a:pt x="17075" y="19085"/>
                  <a:pt x="17015" y="19305"/>
                  <a:pt x="17015" y="19714"/>
                </a:cubicBezTo>
                <a:cubicBezTo>
                  <a:pt x="17015" y="20384"/>
                  <a:pt x="17484" y="21003"/>
                  <a:pt x="17944" y="21592"/>
                </a:cubicBezTo>
                <a:cubicBezTo>
                  <a:pt x="18183" y="21892"/>
                  <a:pt x="18393" y="22202"/>
                  <a:pt x="18583" y="22531"/>
                </a:cubicBezTo>
                <a:cubicBezTo>
                  <a:pt x="19242" y="23830"/>
                  <a:pt x="19742" y="25199"/>
                  <a:pt x="20072" y="26628"/>
                </a:cubicBezTo>
                <a:lnTo>
                  <a:pt x="20072" y="26418"/>
                </a:lnTo>
                <a:cubicBezTo>
                  <a:pt x="19742" y="25059"/>
                  <a:pt x="19262" y="23750"/>
                  <a:pt x="18623" y="22512"/>
                </a:cubicBezTo>
                <a:cubicBezTo>
                  <a:pt x="18433" y="22172"/>
                  <a:pt x="18213" y="21862"/>
                  <a:pt x="17984" y="21562"/>
                </a:cubicBezTo>
                <a:cubicBezTo>
                  <a:pt x="17534" y="20983"/>
                  <a:pt x="17065" y="20374"/>
                  <a:pt x="17065" y="19714"/>
                </a:cubicBezTo>
                <a:cubicBezTo>
                  <a:pt x="17065" y="19325"/>
                  <a:pt x="17124" y="19115"/>
                  <a:pt x="17254" y="19045"/>
                </a:cubicBezTo>
                <a:cubicBezTo>
                  <a:pt x="17287" y="19023"/>
                  <a:pt x="17326" y="19014"/>
                  <a:pt x="17369" y="19014"/>
                </a:cubicBezTo>
                <a:cubicBezTo>
                  <a:pt x="17485" y="19014"/>
                  <a:pt x="17634" y="19079"/>
                  <a:pt x="17794" y="19145"/>
                </a:cubicBezTo>
                <a:cubicBezTo>
                  <a:pt x="17993" y="19235"/>
                  <a:pt x="18208" y="19329"/>
                  <a:pt x="18417" y="19329"/>
                </a:cubicBezTo>
                <a:cubicBezTo>
                  <a:pt x="18532" y="19329"/>
                  <a:pt x="18646" y="19300"/>
                  <a:pt x="18753" y="19225"/>
                </a:cubicBezTo>
                <a:lnTo>
                  <a:pt x="18763" y="19225"/>
                </a:lnTo>
                <a:cubicBezTo>
                  <a:pt x="18863" y="19055"/>
                  <a:pt x="19023" y="18955"/>
                  <a:pt x="19212" y="18935"/>
                </a:cubicBezTo>
                <a:cubicBezTo>
                  <a:pt x="19240" y="18932"/>
                  <a:pt x="19268" y="18930"/>
                  <a:pt x="19296" y="18930"/>
                </a:cubicBezTo>
                <a:cubicBezTo>
                  <a:pt x="19526" y="18930"/>
                  <a:pt x="19787" y="19036"/>
                  <a:pt x="20072" y="19205"/>
                </a:cubicBezTo>
                <a:lnTo>
                  <a:pt x="20072" y="19145"/>
                </a:lnTo>
                <a:cubicBezTo>
                  <a:pt x="19779" y="18980"/>
                  <a:pt x="19503" y="18882"/>
                  <a:pt x="19267" y="18882"/>
                </a:cubicBezTo>
                <a:close/>
                <a:moveTo>
                  <a:pt x="18623" y="18146"/>
                </a:moveTo>
                <a:cubicBezTo>
                  <a:pt x="18373" y="18156"/>
                  <a:pt x="18133" y="18266"/>
                  <a:pt x="17974" y="18455"/>
                </a:cubicBezTo>
                <a:cubicBezTo>
                  <a:pt x="17831" y="18613"/>
                  <a:pt x="17678" y="18663"/>
                  <a:pt x="17526" y="18663"/>
                </a:cubicBezTo>
                <a:cubicBezTo>
                  <a:pt x="17389" y="18663"/>
                  <a:pt x="17252" y="18623"/>
                  <a:pt x="17124" y="18585"/>
                </a:cubicBezTo>
                <a:cubicBezTo>
                  <a:pt x="17006" y="18548"/>
                  <a:pt x="16903" y="18518"/>
                  <a:pt x="16813" y="18518"/>
                </a:cubicBezTo>
                <a:cubicBezTo>
                  <a:pt x="16759" y="18518"/>
                  <a:pt x="16710" y="18529"/>
                  <a:pt x="16665" y="18555"/>
                </a:cubicBezTo>
                <a:cubicBezTo>
                  <a:pt x="16525" y="18645"/>
                  <a:pt x="16475" y="18885"/>
                  <a:pt x="16495" y="19335"/>
                </a:cubicBezTo>
                <a:cubicBezTo>
                  <a:pt x="16535" y="20024"/>
                  <a:pt x="17015" y="20663"/>
                  <a:pt x="17484" y="21283"/>
                </a:cubicBezTo>
                <a:cubicBezTo>
                  <a:pt x="17744" y="21602"/>
                  <a:pt x="17974" y="21942"/>
                  <a:pt x="18173" y="22302"/>
                </a:cubicBezTo>
                <a:cubicBezTo>
                  <a:pt x="18923" y="23770"/>
                  <a:pt x="19462" y="25339"/>
                  <a:pt x="19802" y="26957"/>
                </a:cubicBezTo>
                <a:cubicBezTo>
                  <a:pt x="19852" y="27187"/>
                  <a:pt x="19902" y="27417"/>
                  <a:pt x="19952" y="27637"/>
                </a:cubicBezTo>
                <a:cubicBezTo>
                  <a:pt x="19992" y="27806"/>
                  <a:pt x="20032" y="27976"/>
                  <a:pt x="20072" y="28146"/>
                </a:cubicBezTo>
                <a:lnTo>
                  <a:pt x="20072" y="27916"/>
                </a:lnTo>
                <a:lnTo>
                  <a:pt x="20012" y="27627"/>
                </a:lnTo>
                <a:cubicBezTo>
                  <a:pt x="19952" y="27407"/>
                  <a:pt x="19902" y="27167"/>
                  <a:pt x="19852" y="26947"/>
                </a:cubicBezTo>
                <a:cubicBezTo>
                  <a:pt x="19512" y="25329"/>
                  <a:pt x="18973" y="23760"/>
                  <a:pt x="18233" y="22282"/>
                </a:cubicBezTo>
                <a:cubicBezTo>
                  <a:pt x="18024" y="21912"/>
                  <a:pt x="17794" y="21572"/>
                  <a:pt x="17534" y="21243"/>
                </a:cubicBezTo>
                <a:cubicBezTo>
                  <a:pt x="17065" y="20643"/>
                  <a:pt x="16585" y="20014"/>
                  <a:pt x="16555" y="19325"/>
                </a:cubicBezTo>
                <a:cubicBezTo>
                  <a:pt x="16535" y="18915"/>
                  <a:pt x="16575" y="18685"/>
                  <a:pt x="16695" y="18615"/>
                </a:cubicBezTo>
                <a:cubicBezTo>
                  <a:pt x="16730" y="18590"/>
                  <a:pt x="16772" y="18581"/>
                  <a:pt x="16818" y="18581"/>
                </a:cubicBezTo>
                <a:cubicBezTo>
                  <a:pt x="16902" y="18581"/>
                  <a:pt x="17001" y="18613"/>
                  <a:pt x="17104" y="18645"/>
                </a:cubicBezTo>
                <a:cubicBezTo>
                  <a:pt x="17236" y="18683"/>
                  <a:pt x="17380" y="18724"/>
                  <a:pt x="17526" y="18724"/>
                </a:cubicBezTo>
                <a:cubicBezTo>
                  <a:pt x="17691" y="18724"/>
                  <a:pt x="17860" y="18671"/>
                  <a:pt x="18014" y="18495"/>
                </a:cubicBezTo>
                <a:cubicBezTo>
                  <a:pt x="18163" y="18326"/>
                  <a:pt x="18383" y="18216"/>
                  <a:pt x="18623" y="18216"/>
                </a:cubicBezTo>
                <a:cubicBezTo>
                  <a:pt x="18638" y="18215"/>
                  <a:pt x="18652" y="18215"/>
                  <a:pt x="18667" y="18215"/>
                </a:cubicBezTo>
                <a:cubicBezTo>
                  <a:pt x="19078" y="18215"/>
                  <a:pt x="19570" y="18478"/>
                  <a:pt x="20072" y="18835"/>
                </a:cubicBezTo>
                <a:lnTo>
                  <a:pt x="20072" y="18775"/>
                </a:lnTo>
                <a:cubicBezTo>
                  <a:pt x="19552" y="18395"/>
                  <a:pt x="19053" y="18146"/>
                  <a:pt x="18623" y="18146"/>
                </a:cubicBezTo>
                <a:close/>
                <a:moveTo>
                  <a:pt x="20072" y="33781"/>
                </a:moveTo>
                <a:cubicBezTo>
                  <a:pt x="20062" y="33891"/>
                  <a:pt x="20062" y="33991"/>
                  <a:pt x="20072" y="34100"/>
                </a:cubicBezTo>
                <a:lnTo>
                  <a:pt x="20072" y="33781"/>
                </a:lnTo>
                <a:close/>
                <a:moveTo>
                  <a:pt x="20072" y="32812"/>
                </a:moveTo>
                <a:cubicBezTo>
                  <a:pt x="20052" y="32872"/>
                  <a:pt x="20032" y="32932"/>
                  <a:pt x="20022" y="32992"/>
                </a:cubicBezTo>
                <a:cubicBezTo>
                  <a:pt x="19972" y="33181"/>
                  <a:pt x="19912" y="33351"/>
                  <a:pt x="19862" y="33531"/>
                </a:cubicBezTo>
                <a:cubicBezTo>
                  <a:pt x="19772" y="33761"/>
                  <a:pt x="19712" y="34001"/>
                  <a:pt x="19672" y="34250"/>
                </a:cubicBezTo>
                <a:cubicBezTo>
                  <a:pt x="19642" y="34420"/>
                  <a:pt x="19652" y="34600"/>
                  <a:pt x="19702" y="34770"/>
                </a:cubicBezTo>
                <a:lnTo>
                  <a:pt x="19702" y="34780"/>
                </a:lnTo>
                <a:cubicBezTo>
                  <a:pt x="19802" y="34910"/>
                  <a:pt x="19922" y="35020"/>
                  <a:pt x="20062" y="35100"/>
                </a:cubicBezTo>
                <a:lnTo>
                  <a:pt x="20062" y="35050"/>
                </a:lnTo>
                <a:cubicBezTo>
                  <a:pt x="19942" y="34970"/>
                  <a:pt x="19832" y="34870"/>
                  <a:pt x="19742" y="34760"/>
                </a:cubicBezTo>
                <a:cubicBezTo>
                  <a:pt x="19692" y="34590"/>
                  <a:pt x="19682" y="34420"/>
                  <a:pt x="19712" y="34260"/>
                </a:cubicBezTo>
                <a:cubicBezTo>
                  <a:pt x="19752" y="34011"/>
                  <a:pt x="19822" y="33771"/>
                  <a:pt x="19912" y="33541"/>
                </a:cubicBezTo>
                <a:cubicBezTo>
                  <a:pt x="19962" y="33371"/>
                  <a:pt x="20022" y="33191"/>
                  <a:pt x="20072" y="33002"/>
                </a:cubicBezTo>
                <a:lnTo>
                  <a:pt x="20072" y="32992"/>
                </a:lnTo>
                <a:lnTo>
                  <a:pt x="20072" y="32812"/>
                </a:lnTo>
                <a:close/>
                <a:moveTo>
                  <a:pt x="20092" y="32132"/>
                </a:moveTo>
                <a:cubicBezTo>
                  <a:pt x="20042" y="32252"/>
                  <a:pt x="20002" y="32362"/>
                  <a:pt x="19952" y="32482"/>
                </a:cubicBezTo>
                <a:cubicBezTo>
                  <a:pt x="19822" y="32812"/>
                  <a:pt x="19712" y="33151"/>
                  <a:pt x="19612" y="33501"/>
                </a:cubicBezTo>
                <a:cubicBezTo>
                  <a:pt x="19562" y="33681"/>
                  <a:pt x="19502" y="33871"/>
                  <a:pt x="19442" y="34041"/>
                </a:cubicBezTo>
                <a:cubicBezTo>
                  <a:pt x="19352" y="34280"/>
                  <a:pt x="19282" y="34520"/>
                  <a:pt x="19242" y="34760"/>
                </a:cubicBezTo>
                <a:cubicBezTo>
                  <a:pt x="19202" y="34970"/>
                  <a:pt x="19232" y="35179"/>
                  <a:pt x="19332" y="35359"/>
                </a:cubicBezTo>
                <a:cubicBezTo>
                  <a:pt x="19492" y="35639"/>
                  <a:pt x="19772" y="35829"/>
                  <a:pt x="20082" y="35879"/>
                </a:cubicBezTo>
                <a:lnTo>
                  <a:pt x="20082" y="35829"/>
                </a:lnTo>
                <a:cubicBezTo>
                  <a:pt x="19782" y="35779"/>
                  <a:pt x="19522" y="35599"/>
                  <a:pt x="19372" y="35339"/>
                </a:cubicBezTo>
                <a:cubicBezTo>
                  <a:pt x="19282" y="35169"/>
                  <a:pt x="19242" y="34970"/>
                  <a:pt x="19282" y="34770"/>
                </a:cubicBezTo>
                <a:cubicBezTo>
                  <a:pt x="19322" y="34530"/>
                  <a:pt x="19382" y="34290"/>
                  <a:pt x="19472" y="34060"/>
                </a:cubicBezTo>
                <a:lnTo>
                  <a:pt x="19492" y="34060"/>
                </a:lnTo>
                <a:cubicBezTo>
                  <a:pt x="19552" y="33881"/>
                  <a:pt x="19612" y="33701"/>
                  <a:pt x="19662" y="33511"/>
                </a:cubicBezTo>
                <a:cubicBezTo>
                  <a:pt x="19752" y="33171"/>
                  <a:pt x="19872" y="32832"/>
                  <a:pt x="20002" y="32502"/>
                </a:cubicBezTo>
                <a:cubicBezTo>
                  <a:pt x="20032" y="32432"/>
                  <a:pt x="20062" y="32352"/>
                  <a:pt x="20092" y="32282"/>
                </a:cubicBezTo>
                <a:lnTo>
                  <a:pt x="20092" y="32132"/>
                </a:lnTo>
                <a:close/>
                <a:moveTo>
                  <a:pt x="18008" y="17365"/>
                </a:moveTo>
                <a:cubicBezTo>
                  <a:pt x="17990" y="17365"/>
                  <a:pt x="17972" y="17366"/>
                  <a:pt x="17954" y="17366"/>
                </a:cubicBezTo>
                <a:cubicBezTo>
                  <a:pt x="17664" y="17376"/>
                  <a:pt x="17404" y="17516"/>
                  <a:pt x="17234" y="17746"/>
                </a:cubicBezTo>
                <a:cubicBezTo>
                  <a:pt x="17021" y="18006"/>
                  <a:pt x="16807" y="18055"/>
                  <a:pt x="16615" y="18055"/>
                </a:cubicBezTo>
                <a:cubicBezTo>
                  <a:pt x="16556" y="18055"/>
                  <a:pt x="16499" y="18050"/>
                  <a:pt x="16445" y="18046"/>
                </a:cubicBezTo>
                <a:cubicBezTo>
                  <a:pt x="16392" y="18041"/>
                  <a:pt x="16341" y="18036"/>
                  <a:pt x="16294" y="18036"/>
                </a:cubicBezTo>
                <a:cubicBezTo>
                  <a:pt x="16139" y="18036"/>
                  <a:pt x="16024" y="18087"/>
                  <a:pt x="15986" y="18355"/>
                </a:cubicBezTo>
                <a:cubicBezTo>
                  <a:pt x="15976" y="18565"/>
                  <a:pt x="15976" y="18765"/>
                  <a:pt x="15996" y="18965"/>
                </a:cubicBezTo>
                <a:cubicBezTo>
                  <a:pt x="16065" y="19684"/>
                  <a:pt x="16565" y="20344"/>
                  <a:pt x="17045" y="20983"/>
                </a:cubicBezTo>
                <a:cubicBezTo>
                  <a:pt x="17324" y="21333"/>
                  <a:pt x="17574" y="21702"/>
                  <a:pt x="17794" y="22092"/>
                </a:cubicBezTo>
                <a:cubicBezTo>
                  <a:pt x="18593" y="23700"/>
                  <a:pt x="19163" y="25409"/>
                  <a:pt x="19512" y="27177"/>
                </a:cubicBezTo>
                <a:cubicBezTo>
                  <a:pt x="19562" y="27417"/>
                  <a:pt x="19612" y="27667"/>
                  <a:pt x="19672" y="27906"/>
                </a:cubicBezTo>
                <a:cubicBezTo>
                  <a:pt x="19912" y="28985"/>
                  <a:pt x="20152" y="30114"/>
                  <a:pt x="20072" y="31203"/>
                </a:cubicBezTo>
                <a:cubicBezTo>
                  <a:pt x="20072" y="31263"/>
                  <a:pt x="20052" y="31333"/>
                  <a:pt x="20052" y="31393"/>
                </a:cubicBezTo>
                <a:cubicBezTo>
                  <a:pt x="19972" y="31933"/>
                  <a:pt x="19782" y="32402"/>
                  <a:pt x="19582" y="32902"/>
                </a:cubicBezTo>
                <a:cubicBezTo>
                  <a:pt x="19422" y="33261"/>
                  <a:pt x="19292" y="33631"/>
                  <a:pt x="19182" y="34011"/>
                </a:cubicBezTo>
                <a:cubicBezTo>
                  <a:pt x="19143" y="34180"/>
                  <a:pt x="19083" y="34350"/>
                  <a:pt x="19033" y="34520"/>
                </a:cubicBezTo>
                <a:cubicBezTo>
                  <a:pt x="18943" y="34760"/>
                  <a:pt x="18873" y="35010"/>
                  <a:pt x="18833" y="35269"/>
                </a:cubicBezTo>
                <a:cubicBezTo>
                  <a:pt x="18783" y="35499"/>
                  <a:pt x="18823" y="35749"/>
                  <a:pt x="18943" y="35949"/>
                </a:cubicBezTo>
                <a:cubicBezTo>
                  <a:pt x="19202" y="36348"/>
                  <a:pt x="19622" y="36498"/>
                  <a:pt x="20092" y="36518"/>
                </a:cubicBezTo>
                <a:lnTo>
                  <a:pt x="20092" y="36468"/>
                </a:lnTo>
                <a:cubicBezTo>
                  <a:pt x="19632" y="36448"/>
                  <a:pt x="19242" y="36308"/>
                  <a:pt x="18993" y="35919"/>
                </a:cubicBezTo>
                <a:cubicBezTo>
                  <a:pt x="18873" y="35729"/>
                  <a:pt x="18833" y="35499"/>
                  <a:pt x="18883" y="35279"/>
                </a:cubicBezTo>
                <a:cubicBezTo>
                  <a:pt x="18923" y="35020"/>
                  <a:pt x="18993" y="34780"/>
                  <a:pt x="19083" y="34530"/>
                </a:cubicBezTo>
                <a:cubicBezTo>
                  <a:pt x="19133" y="34370"/>
                  <a:pt x="19192" y="34190"/>
                  <a:pt x="19242" y="34021"/>
                </a:cubicBezTo>
                <a:cubicBezTo>
                  <a:pt x="19342" y="33641"/>
                  <a:pt x="19472" y="33271"/>
                  <a:pt x="19632" y="32922"/>
                </a:cubicBezTo>
                <a:cubicBezTo>
                  <a:pt x="19832" y="32462"/>
                  <a:pt x="19992" y="31982"/>
                  <a:pt x="20092" y="31493"/>
                </a:cubicBezTo>
                <a:cubicBezTo>
                  <a:pt x="20092" y="31463"/>
                  <a:pt x="20102" y="31423"/>
                  <a:pt x="20102" y="31393"/>
                </a:cubicBezTo>
                <a:cubicBezTo>
                  <a:pt x="20112" y="31333"/>
                  <a:pt x="20122" y="31273"/>
                  <a:pt x="20122" y="31213"/>
                </a:cubicBezTo>
                <a:cubicBezTo>
                  <a:pt x="20152" y="30754"/>
                  <a:pt x="20132" y="30304"/>
                  <a:pt x="20072" y="29855"/>
                </a:cubicBezTo>
                <a:lnTo>
                  <a:pt x="20092" y="29855"/>
                </a:lnTo>
                <a:cubicBezTo>
                  <a:pt x="20002" y="29195"/>
                  <a:pt x="19882" y="28546"/>
                  <a:pt x="19722" y="27896"/>
                </a:cubicBezTo>
                <a:cubicBezTo>
                  <a:pt x="19672" y="27657"/>
                  <a:pt x="19612" y="27407"/>
                  <a:pt x="19562" y="27157"/>
                </a:cubicBezTo>
                <a:cubicBezTo>
                  <a:pt x="19222" y="25399"/>
                  <a:pt x="18643" y="23680"/>
                  <a:pt x="17844" y="22072"/>
                </a:cubicBezTo>
                <a:cubicBezTo>
                  <a:pt x="17624" y="21672"/>
                  <a:pt x="17364" y="21293"/>
                  <a:pt x="17084" y="20943"/>
                </a:cubicBezTo>
                <a:cubicBezTo>
                  <a:pt x="16605" y="20324"/>
                  <a:pt x="16115" y="19664"/>
                  <a:pt x="16055" y="18965"/>
                </a:cubicBezTo>
                <a:cubicBezTo>
                  <a:pt x="16026" y="18765"/>
                  <a:pt x="16026" y="18565"/>
                  <a:pt x="16045" y="18365"/>
                </a:cubicBezTo>
                <a:cubicBezTo>
                  <a:pt x="16076" y="18134"/>
                  <a:pt x="16161" y="18087"/>
                  <a:pt x="16299" y="18087"/>
                </a:cubicBezTo>
                <a:cubicBezTo>
                  <a:pt x="16340" y="18087"/>
                  <a:pt x="16385" y="18091"/>
                  <a:pt x="16435" y="18096"/>
                </a:cubicBezTo>
                <a:cubicBezTo>
                  <a:pt x="16489" y="18101"/>
                  <a:pt x="16550" y="18106"/>
                  <a:pt x="16614" y="18106"/>
                </a:cubicBezTo>
                <a:cubicBezTo>
                  <a:pt x="16812" y="18106"/>
                  <a:pt x="17051" y="18055"/>
                  <a:pt x="17284" y="17776"/>
                </a:cubicBezTo>
                <a:cubicBezTo>
                  <a:pt x="17444" y="17566"/>
                  <a:pt x="17684" y="17436"/>
                  <a:pt x="17954" y="17416"/>
                </a:cubicBezTo>
                <a:cubicBezTo>
                  <a:pt x="17971" y="17416"/>
                  <a:pt x="17989" y="17415"/>
                  <a:pt x="18006" y="17415"/>
                </a:cubicBezTo>
                <a:cubicBezTo>
                  <a:pt x="18607" y="17415"/>
                  <a:pt x="19344" y="17904"/>
                  <a:pt x="20092" y="18525"/>
                </a:cubicBezTo>
                <a:lnTo>
                  <a:pt x="20092" y="18455"/>
                </a:lnTo>
                <a:cubicBezTo>
                  <a:pt x="19364" y="17844"/>
                  <a:pt x="18618" y="17365"/>
                  <a:pt x="18008" y="17365"/>
                </a:cubicBezTo>
                <a:close/>
                <a:moveTo>
                  <a:pt x="17338" y="16565"/>
                </a:moveTo>
                <a:cubicBezTo>
                  <a:pt x="17313" y="16565"/>
                  <a:pt x="17289" y="16566"/>
                  <a:pt x="17264" y="16567"/>
                </a:cubicBezTo>
                <a:cubicBezTo>
                  <a:pt x="16955" y="16587"/>
                  <a:pt x="16665" y="16747"/>
                  <a:pt x="16485" y="17007"/>
                </a:cubicBezTo>
                <a:cubicBezTo>
                  <a:pt x="16315" y="17267"/>
                  <a:pt x="16045" y="17436"/>
                  <a:pt x="15746" y="17486"/>
                </a:cubicBezTo>
                <a:cubicBezTo>
                  <a:pt x="15586" y="17516"/>
                  <a:pt x="15456" y="17546"/>
                  <a:pt x="15416" y="17796"/>
                </a:cubicBezTo>
                <a:cubicBezTo>
                  <a:pt x="15396" y="18066"/>
                  <a:pt x="15416" y="18336"/>
                  <a:pt x="15466" y="18595"/>
                </a:cubicBezTo>
                <a:cubicBezTo>
                  <a:pt x="15566" y="19335"/>
                  <a:pt x="16075" y="20014"/>
                  <a:pt x="16565" y="20663"/>
                </a:cubicBezTo>
                <a:cubicBezTo>
                  <a:pt x="16865" y="21043"/>
                  <a:pt x="17134" y="21453"/>
                  <a:pt x="17374" y="21872"/>
                </a:cubicBezTo>
                <a:cubicBezTo>
                  <a:pt x="18173" y="23451"/>
                  <a:pt x="18793" y="25349"/>
                  <a:pt x="19192" y="27377"/>
                </a:cubicBezTo>
                <a:cubicBezTo>
                  <a:pt x="19242" y="27637"/>
                  <a:pt x="19292" y="27896"/>
                  <a:pt x="19352" y="28156"/>
                </a:cubicBezTo>
                <a:cubicBezTo>
                  <a:pt x="19582" y="29265"/>
                  <a:pt x="19832" y="30424"/>
                  <a:pt x="19722" y="31543"/>
                </a:cubicBezTo>
                <a:cubicBezTo>
                  <a:pt x="19672" y="32182"/>
                  <a:pt x="19422" y="32762"/>
                  <a:pt x="19182" y="33311"/>
                </a:cubicBezTo>
                <a:cubicBezTo>
                  <a:pt x="19013" y="33701"/>
                  <a:pt x="18863" y="34100"/>
                  <a:pt x="18743" y="34510"/>
                </a:cubicBezTo>
                <a:cubicBezTo>
                  <a:pt x="18703" y="34670"/>
                  <a:pt x="18653" y="34830"/>
                  <a:pt x="18603" y="34980"/>
                </a:cubicBezTo>
                <a:cubicBezTo>
                  <a:pt x="18513" y="35239"/>
                  <a:pt x="18443" y="35499"/>
                  <a:pt x="18403" y="35769"/>
                </a:cubicBezTo>
                <a:cubicBezTo>
                  <a:pt x="18343" y="36029"/>
                  <a:pt x="18393" y="36308"/>
                  <a:pt x="18543" y="36538"/>
                </a:cubicBezTo>
                <a:cubicBezTo>
                  <a:pt x="18845" y="36973"/>
                  <a:pt x="19329" y="37124"/>
                  <a:pt x="19868" y="37124"/>
                </a:cubicBezTo>
                <a:cubicBezTo>
                  <a:pt x="19935" y="37124"/>
                  <a:pt x="20003" y="37122"/>
                  <a:pt x="20072" y="37118"/>
                </a:cubicBezTo>
                <a:lnTo>
                  <a:pt x="20072" y="37068"/>
                </a:lnTo>
                <a:cubicBezTo>
                  <a:pt x="20014" y="37070"/>
                  <a:pt x="19958" y="37072"/>
                  <a:pt x="19902" y="37072"/>
                </a:cubicBezTo>
                <a:cubicBezTo>
                  <a:pt x="19363" y="37072"/>
                  <a:pt x="18892" y="36933"/>
                  <a:pt x="18593" y="36498"/>
                </a:cubicBezTo>
                <a:cubicBezTo>
                  <a:pt x="18453" y="36288"/>
                  <a:pt x="18403" y="36029"/>
                  <a:pt x="18453" y="35779"/>
                </a:cubicBezTo>
                <a:cubicBezTo>
                  <a:pt x="18503" y="35509"/>
                  <a:pt x="18573" y="35249"/>
                  <a:pt x="18663" y="35000"/>
                </a:cubicBezTo>
                <a:cubicBezTo>
                  <a:pt x="18703" y="34840"/>
                  <a:pt x="18753" y="34680"/>
                  <a:pt x="18803" y="34520"/>
                </a:cubicBezTo>
                <a:cubicBezTo>
                  <a:pt x="18913" y="34110"/>
                  <a:pt x="19063" y="33721"/>
                  <a:pt x="19242" y="33331"/>
                </a:cubicBezTo>
                <a:cubicBezTo>
                  <a:pt x="19482" y="32782"/>
                  <a:pt x="19722" y="32202"/>
                  <a:pt x="19782" y="31553"/>
                </a:cubicBezTo>
                <a:cubicBezTo>
                  <a:pt x="19882" y="30414"/>
                  <a:pt x="19642" y="29255"/>
                  <a:pt x="19412" y="28136"/>
                </a:cubicBezTo>
                <a:cubicBezTo>
                  <a:pt x="19352" y="27886"/>
                  <a:pt x="19302" y="27627"/>
                  <a:pt x="19252" y="27367"/>
                </a:cubicBezTo>
                <a:cubicBezTo>
                  <a:pt x="18853" y="25339"/>
                  <a:pt x="18223" y="23431"/>
                  <a:pt x="17424" y="21842"/>
                </a:cubicBezTo>
                <a:cubicBezTo>
                  <a:pt x="17194" y="21423"/>
                  <a:pt x="16915" y="21013"/>
                  <a:pt x="16615" y="20633"/>
                </a:cubicBezTo>
                <a:cubicBezTo>
                  <a:pt x="16125" y="19984"/>
                  <a:pt x="15616" y="19305"/>
                  <a:pt x="15526" y="18585"/>
                </a:cubicBezTo>
                <a:cubicBezTo>
                  <a:pt x="15476" y="18326"/>
                  <a:pt x="15456" y="18066"/>
                  <a:pt x="15476" y="17806"/>
                </a:cubicBezTo>
                <a:cubicBezTo>
                  <a:pt x="15506" y="17596"/>
                  <a:pt x="15596" y="17576"/>
                  <a:pt x="15756" y="17546"/>
                </a:cubicBezTo>
                <a:lnTo>
                  <a:pt x="15776" y="17546"/>
                </a:lnTo>
                <a:cubicBezTo>
                  <a:pt x="16085" y="17486"/>
                  <a:pt x="16365" y="17306"/>
                  <a:pt x="16535" y="17047"/>
                </a:cubicBezTo>
                <a:cubicBezTo>
                  <a:pt x="16705" y="16807"/>
                  <a:pt x="16975" y="16647"/>
                  <a:pt x="17264" y="16627"/>
                </a:cubicBezTo>
                <a:cubicBezTo>
                  <a:pt x="17288" y="16626"/>
                  <a:pt x="17313" y="16625"/>
                  <a:pt x="17337" y="16625"/>
                </a:cubicBezTo>
                <a:cubicBezTo>
                  <a:pt x="18127" y="16625"/>
                  <a:pt x="19152" y="17393"/>
                  <a:pt x="20092" y="18256"/>
                </a:cubicBezTo>
                <a:lnTo>
                  <a:pt x="20092" y="18176"/>
                </a:lnTo>
                <a:cubicBezTo>
                  <a:pt x="19152" y="17323"/>
                  <a:pt x="18128" y="16565"/>
                  <a:pt x="17338" y="16565"/>
                </a:cubicBezTo>
                <a:close/>
                <a:moveTo>
                  <a:pt x="16666" y="15785"/>
                </a:moveTo>
                <a:cubicBezTo>
                  <a:pt x="16635" y="15785"/>
                  <a:pt x="16605" y="15786"/>
                  <a:pt x="16575" y="15788"/>
                </a:cubicBezTo>
                <a:cubicBezTo>
                  <a:pt x="16235" y="15818"/>
                  <a:pt x="15926" y="16008"/>
                  <a:pt x="15736" y="16287"/>
                </a:cubicBezTo>
                <a:cubicBezTo>
                  <a:pt x="15566" y="16537"/>
                  <a:pt x="15356" y="16747"/>
                  <a:pt x="15106" y="16897"/>
                </a:cubicBezTo>
                <a:cubicBezTo>
                  <a:pt x="14967" y="16987"/>
                  <a:pt x="14877" y="17037"/>
                  <a:pt x="14857" y="17217"/>
                </a:cubicBezTo>
                <a:cubicBezTo>
                  <a:pt x="14827" y="17396"/>
                  <a:pt x="14857" y="17646"/>
                  <a:pt x="14957" y="18216"/>
                </a:cubicBezTo>
                <a:cubicBezTo>
                  <a:pt x="15096" y="18975"/>
                  <a:pt x="15616" y="19674"/>
                  <a:pt x="16115" y="20344"/>
                </a:cubicBezTo>
                <a:cubicBezTo>
                  <a:pt x="16445" y="20753"/>
                  <a:pt x="16735" y="21193"/>
                  <a:pt x="16985" y="21652"/>
                </a:cubicBezTo>
                <a:cubicBezTo>
                  <a:pt x="17834" y="23361"/>
                  <a:pt x="18503" y="25409"/>
                  <a:pt x="18903" y="27577"/>
                </a:cubicBezTo>
                <a:cubicBezTo>
                  <a:pt x="18953" y="27846"/>
                  <a:pt x="19003" y="28126"/>
                  <a:pt x="19063" y="28396"/>
                </a:cubicBezTo>
                <a:cubicBezTo>
                  <a:pt x="19292" y="29545"/>
                  <a:pt x="19532" y="30734"/>
                  <a:pt x="19412" y="31893"/>
                </a:cubicBezTo>
                <a:cubicBezTo>
                  <a:pt x="19412" y="31933"/>
                  <a:pt x="19412" y="31972"/>
                  <a:pt x="19402" y="32012"/>
                </a:cubicBezTo>
                <a:cubicBezTo>
                  <a:pt x="19322" y="32632"/>
                  <a:pt x="19073" y="33181"/>
                  <a:pt x="18833" y="33721"/>
                </a:cubicBezTo>
                <a:cubicBezTo>
                  <a:pt x="18633" y="34140"/>
                  <a:pt x="18463" y="34570"/>
                  <a:pt x="18333" y="35010"/>
                </a:cubicBezTo>
                <a:cubicBezTo>
                  <a:pt x="18293" y="35149"/>
                  <a:pt x="18253" y="35289"/>
                  <a:pt x="18213" y="35429"/>
                </a:cubicBezTo>
                <a:cubicBezTo>
                  <a:pt x="18124" y="35699"/>
                  <a:pt x="18054" y="35979"/>
                  <a:pt x="18004" y="36258"/>
                </a:cubicBezTo>
                <a:cubicBezTo>
                  <a:pt x="17954" y="36618"/>
                  <a:pt x="18004" y="36898"/>
                  <a:pt x="18173" y="37118"/>
                </a:cubicBezTo>
                <a:cubicBezTo>
                  <a:pt x="18517" y="37579"/>
                  <a:pt x="19039" y="37728"/>
                  <a:pt x="19608" y="37728"/>
                </a:cubicBezTo>
                <a:cubicBezTo>
                  <a:pt x="19767" y="37728"/>
                  <a:pt x="19929" y="37717"/>
                  <a:pt x="20092" y="37697"/>
                </a:cubicBezTo>
                <a:lnTo>
                  <a:pt x="20092" y="37637"/>
                </a:lnTo>
                <a:cubicBezTo>
                  <a:pt x="19932" y="37657"/>
                  <a:pt x="19773" y="37668"/>
                  <a:pt x="19617" y="37668"/>
                </a:cubicBezTo>
                <a:cubicBezTo>
                  <a:pt x="19065" y="37668"/>
                  <a:pt x="18559" y="37522"/>
                  <a:pt x="18223" y="37078"/>
                </a:cubicBezTo>
                <a:cubicBezTo>
                  <a:pt x="18064" y="36868"/>
                  <a:pt x="18014" y="36608"/>
                  <a:pt x="18064" y="36268"/>
                </a:cubicBezTo>
                <a:cubicBezTo>
                  <a:pt x="18114" y="35989"/>
                  <a:pt x="18183" y="35719"/>
                  <a:pt x="18273" y="35449"/>
                </a:cubicBezTo>
                <a:cubicBezTo>
                  <a:pt x="18313" y="35309"/>
                  <a:pt x="18353" y="35169"/>
                  <a:pt x="18393" y="35020"/>
                </a:cubicBezTo>
                <a:cubicBezTo>
                  <a:pt x="18523" y="34590"/>
                  <a:pt x="18683" y="34160"/>
                  <a:pt x="18883" y="33751"/>
                </a:cubicBezTo>
                <a:cubicBezTo>
                  <a:pt x="19143" y="33171"/>
                  <a:pt x="19412" y="32572"/>
                  <a:pt x="19472" y="31893"/>
                </a:cubicBezTo>
                <a:cubicBezTo>
                  <a:pt x="19592" y="30724"/>
                  <a:pt x="19352" y="29535"/>
                  <a:pt x="19123" y="28376"/>
                </a:cubicBezTo>
                <a:cubicBezTo>
                  <a:pt x="19063" y="28106"/>
                  <a:pt x="19013" y="27836"/>
                  <a:pt x="18963" y="27567"/>
                </a:cubicBezTo>
                <a:cubicBezTo>
                  <a:pt x="18563" y="25389"/>
                  <a:pt x="17894" y="23331"/>
                  <a:pt x="17045" y="21622"/>
                </a:cubicBezTo>
                <a:cubicBezTo>
                  <a:pt x="16785" y="21163"/>
                  <a:pt x="16495" y="20723"/>
                  <a:pt x="16165" y="20304"/>
                </a:cubicBezTo>
                <a:cubicBezTo>
                  <a:pt x="15666" y="19634"/>
                  <a:pt x="15146" y="18945"/>
                  <a:pt x="15016" y="18206"/>
                </a:cubicBezTo>
                <a:cubicBezTo>
                  <a:pt x="14917" y="17626"/>
                  <a:pt x="14897" y="17376"/>
                  <a:pt x="14907" y="17217"/>
                </a:cubicBezTo>
                <a:cubicBezTo>
                  <a:pt x="14927" y="17067"/>
                  <a:pt x="14987" y="17027"/>
                  <a:pt x="15116" y="16947"/>
                </a:cubicBezTo>
                <a:lnTo>
                  <a:pt x="15136" y="16947"/>
                </a:lnTo>
                <a:cubicBezTo>
                  <a:pt x="15396" y="16787"/>
                  <a:pt x="15616" y="16577"/>
                  <a:pt x="15786" y="16327"/>
                </a:cubicBezTo>
                <a:cubicBezTo>
                  <a:pt x="15966" y="16048"/>
                  <a:pt x="16255" y="15878"/>
                  <a:pt x="16585" y="15848"/>
                </a:cubicBezTo>
                <a:cubicBezTo>
                  <a:pt x="16614" y="15846"/>
                  <a:pt x="16643" y="15845"/>
                  <a:pt x="16673" y="15845"/>
                </a:cubicBezTo>
                <a:cubicBezTo>
                  <a:pt x="17635" y="15845"/>
                  <a:pt x="18948" y="16931"/>
                  <a:pt x="20092" y="18026"/>
                </a:cubicBezTo>
                <a:lnTo>
                  <a:pt x="20092" y="17936"/>
                </a:lnTo>
                <a:cubicBezTo>
                  <a:pt x="18949" y="16851"/>
                  <a:pt x="17646" y="15785"/>
                  <a:pt x="16666" y="15785"/>
                </a:cubicBezTo>
                <a:close/>
                <a:moveTo>
                  <a:pt x="16003" y="14994"/>
                </a:moveTo>
                <a:cubicBezTo>
                  <a:pt x="15963" y="14994"/>
                  <a:pt x="15924" y="14995"/>
                  <a:pt x="15886" y="14999"/>
                </a:cubicBezTo>
                <a:cubicBezTo>
                  <a:pt x="15506" y="15039"/>
                  <a:pt x="15176" y="15248"/>
                  <a:pt x="14977" y="15568"/>
                </a:cubicBezTo>
                <a:cubicBezTo>
                  <a:pt x="14827" y="15788"/>
                  <a:pt x="14657" y="15998"/>
                  <a:pt x="14477" y="16198"/>
                </a:cubicBezTo>
                <a:cubicBezTo>
                  <a:pt x="14337" y="16357"/>
                  <a:pt x="14257" y="16447"/>
                  <a:pt x="14237" y="16607"/>
                </a:cubicBezTo>
                <a:cubicBezTo>
                  <a:pt x="14207" y="16787"/>
                  <a:pt x="14267" y="17037"/>
                  <a:pt x="14387" y="17606"/>
                </a:cubicBezTo>
                <a:lnTo>
                  <a:pt x="14437" y="17856"/>
                </a:lnTo>
                <a:cubicBezTo>
                  <a:pt x="14597" y="18625"/>
                  <a:pt x="15136" y="19345"/>
                  <a:pt x="15656" y="20034"/>
                </a:cubicBezTo>
                <a:cubicBezTo>
                  <a:pt x="15996" y="20473"/>
                  <a:pt x="16315" y="20953"/>
                  <a:pt x="16575" y="21443"/>
                </a:cubicBezTo>
                <a:cubicBezTo>
                  <a:pt x="17494" y="23281"/>
                  <a:pt x="18183" y="25479"/>
                  <a:pt x="18593" y="27796"/>
                </a:cubicBezTo>
                <a:cubicBezTo>
                  <a:pt x="18643" y="28076"/>
                  <a:pt x="18693" y="28366"/>
                  <a:pt x="18753" y="28636"/>
                </a:cubicBezTo>
                <a:cubicBezTo>
                  <a:pt x="18983" y="29825"/>
                  <a:pt x="19212" y="31053"/>
                  <a:pt x="19093" y="32242"/>
                </a:cubicBezTo>
                <a:cubicBezTo>
                  <a:pt x="19013" y="32942"/>
                  <a:pt x="18723" y="33561"/>
                  <a:pt x="18453" y="34160"/>
                </a:cubicBezTo>
                <a:cubicBezTo>
                  <a:pt x="18223" y="34590"/>
                  <a:pt x="18044" y="35050"/>
                  <a:pt x="17894" y="35519"/>
                </a:cubicBezTo>
                <a:cubicBezTo>
                  <a:pt x="17864" y="35639"/>
                  <a:pt x="17824" y="35769"/>
                  <a:pt x="17784" y="35889"/>
                </a:cubicBezTo>
                <a:cubicBezTo>
                  <a:pt x="17694" y="36178"/>
                  <a:pt x="17624" y="36468"/>
                  <a:pt x="17574" y="36758"/>
                </a:cubicBezTo>
                <a:cubicBezTo>
                  <a:pt x="17514" y="37168"/>
                  <a:pt x="17584" y="37467"/>
                  <a:pt x="17774" y="37707"/>
                </a:cubicBezTo>
                <a:cubicBezTo>
                  <a:pt x="18155" y="38186"/>
                  <a:pt x="18710" y="38346"/>
                  <a:pt x="19295" y="38346"/>
                </a:cubicBezTo>
                <a:cubicBezTo>
                  <a:pt x="19552" y="38346"/>
                  <a:pt x="19815" y="38315"/>
                  <a:pt x="20072" y="38266"/>
                </a:cubicBezTo>
                <a:lnTo>
                  <a:pt x="20072" y="38197"/>
                </a:lnTo>
                <a:cubicBezTo>
                  <a:pt x="19810" y="38247"/>
                  <a:pt x="19543" y="38279"/>
                  <a:pt x="19283" y="38279"/>
                </a:cubicBezTo>
                <a:cubicBezTo>
                  <a:pt x="18718" y="38279"/>
                  <a:pt x="18187" y="38126"/>
                  <a:pt x="17824" y="37667"/>
                </a:cubicBezTo>
                <a:cubicBezTo>
                  <a:pt x="17644" y="37447"/>
                  <a:pt x="17584" y="37158"/>
                  <a:pt x="17634" y="36768"/>
                </a:cubicBezTo>
                <a:cubicBezTo>
                  <a:pt x="17684" y="36478"/>
                  <a:pt x="17754" y="36188"/>
                  <a:pt x="17844" y="35909"/>
                </a:cubicBezTo>
                <a:cubicBezTo>
                  <a:pt x="17884" y="35789"/>
                  <a:pt x="17924" y="35659"/>
                  <a:pt x="17954" y="35539"/>
                </a:cubicBezTo>
                <a:cubicBezTo>
                  <a:pt x="18094" y="35070"/>
                  <a:pt x="18273" y="34620"/>
                  <a:pt x="18493" y="34180"/>
                </a:cubicBezTo>
                <a:cubicBezTo>
                  <a:pt x="18773" y="33581"/>
                  <a:pt x="19063" y="32962"/>
                  <a:pt x="19133" y="32252"/>
                </a:cubicBezTo>
                <a:cubicBezTo>
                  <a:pt x="19262" y="31043"/>
                  <a:pt x="19033" y="29815"/>
                  <a:pt x="18803" y="28626"/>
                </a:cubicBezTo>
                <a:cubicBezTo>
                  <a:pt x="18743" y="28346"/>
                  <a:pt x="18693" y="28066"/>
                  <a:pt x="18643" y="27786"/>
                </a:cubicBezTo>
                <a:cubicBezTo>
                  <a:pt x="18233" y="25459"/>
                  <a:pt x="17534" y="23251"/>
                  <a:pt x="16625" y="21413"/>
                </a:cubicBezTo>
                <a:cubicBezTo>
                  <a:pt x="16355" y="20923"/>
                  <a:pt x="16036" y="20443"/>
                  <a:pt x="15686" y="20004"/>
                </a:cubicBezTo>
                <a:cubicBezTo>
                  <a:pt x="15176" y="19315"/>
                  <a:pt x="14647" y="18605"/>
                  <a:pt x="14487" y="17846"/>
                </a:cubicBezTo>
                <a:lnTo>
                  <a:pt x="14437" y="17596"/>
                </a:lnTo>
                <a:cubicBezTo>
                  <a:pt x="14317" y="17037"/>
                  <a:pt x="14257" y="16787"/>
                  <a:pt x="14287" y="16617"/>
                </a:cubicBezTo>
                <a:cubicBezTo>
                  <a:pt x="14307" y="16477"/>
                  <a:pt x="14377" y="16397"/>
                  <a:pt x="14517" y="16247"/>
                </a:cubicBezTo>
                <a:lnTo>
                  <a:pt x="14527" y="16247"/>
                </a:lnTo>
                <a:cubicBezTo>
                  <a:pt x="14717" y="16038"/>
                  <a:pt x="14877" y="15828"/>
                  <a:pt x="15026" y="15598"/>
                </a:cubicBezTo>
                <a:cubicBezTo>
                  <a:pt x="15216" y="15298"/>
                  <a:pt x="15536" y="15099"/>
                  <a:pt x="15886" y="15069"/>
                </a:cubicBezTo>
                <a:cubicBezTo>
                  <a:pt x="15924" y="15065"/>
                  <a:pt x="15962" y="15064"/>
                  <a:pt x="16001" y="15064"/>
                </a:cubicBezTo>
                <a:cubicBezTo>
                  <a:pt x="17162" y="15064"/>
                  <a:pt x="18767" y="16482"/>
                  <a:pt x="20082" y="17806"/>
                </a:cubicBezTo>
                <a:lnTo>
                  <a:pt x="20082" y="17716"/>
                </a:lnTo>
                <a:cubicBezTo>
                  <a:pt x="18767" y="16402"/>
                  <a:pt x="17172" y="14994"/>
                  <a:pt x="16003" y="14994"/>
                </a:cubicBezTo>
                <a:close/>
                <a:moveTo>
                  <a:pt x="15346" y="14203"/>
                </a:moveTo>
                <a:cubicBezTo>
                  <a:pt x="15299" y="14203"/>
                  <a:pt x="15252" y="14205"/>
                  <a:pt x="15206" y="14209"/>
                </a:cubicBezTo>
                <a:cubicBezTo>
                  <a:pt x="14797" y="14259"/>
                  <a:pt x="14437" y="14489"/>
                  <a:pt x="14237" y="14839"/>
                </a:cubicBezTo>
                <a:cubicBezTo>
                  <a:pt x="14137" y="14989"/>
                  <a:pt x="14047" y="15119"/>
                  <a:pt x="13977" y="15228"/>
                </a:cubicBezTo>
                <a:cubicBezTo>
                  <a:pt x="13738" y="15578"/>
                  <a:pt x="13618" y="15758"/>
                  <a:pt x="13598" y="15958"/>
                </a:cubicBezTo>
                <a:cubicBezTo>
                  <a:pt x="13568" y="16158"/>
                  <a:pt x="13628" y="16337"/>
                  <a:pt x="13728" y="16737"/>
                </a:cubicBezTo>
                <a:cubicBezTo>
                  <a:pt x="13788" y="16927"/>
                  <a:pt x="13858" y="17167"/>
                  <a:pt x="13928" y="17476"/>
                </a:cubicBezTo>
                <a:cubicBezTo>
                  <a:pt x="14117" y="18266"/>
                  <a:pt x="14667" y="18995"/>
                  <a:pt x="15196" y="19714"/>
                </a:cubicBezTo>
                <a:cubicBezTo>
                  <a:pt x="15566" y="20184"/>
                  <a:pt x="15896" y="20683"/>
                  <a:pt x="16185" y="21223"/>
                </a:cubicBezTo>
                <a:cubicBezTo>
                  <a:pt x="17154" y="23191"/>
                  <a:pt x="17884" y="25539"/>
                  <a:pt x="18293" y="27996"/>
                </a:cubicBezTo>
                <a:cubicBezTo>
                  <a:pt x="18343" y="28286"/>
                  <a:pt x="18403" y="28586"/>
                  <a:pt x="18453" y="28875"/>
                </a:cubicBezTo>
                <a:cubicBezTo>
                  <a:pt x="18673" y="30094"/>
                  <a:pt x="18913" y="31363"/>
                  <a:pt x="18773" y="32582"/>
                </a:cubicBezTo>
                <a:cubicBezTo>
                  <a:pt x="18683" y="33321"/>
                  <a:pt x="18373" y="33961"/>
                  <a:pt x="18084" y="34580"/>
                </a:cubicBezTo>
                <a:cubicBezTo>
                  <a:pt x="17834" y="35040"/>
                  <a:pt x="17644" y="35529"/>
                  <a:pt x="17494" y="36029"/>
                </a:cubicBezTo>
                <a:cubicBezTo>
                  <a:pt x="17464" y="36139"/>
                  <a:pt x="17434" y="36238"/>
                  <a:pt x="17394" y="36348"/>
                </a:cubicBezTo>
                <a:cubicBezTo>
                  <a:pt x="17304" y="36648"/>
                  <a:pt x="17234" y="36948"/>
                  <a:pt x="17184" y="37257"/>
                </a:cubicBezTo>
                <a:cubicBezTo>
                  <a:pt x="17114" y="37707"/>
                  <a:pt x="17194" y="38037"/>
                  <a:pt x="17404" y="38296"/>
                </a:cubicBezTo>
                <a:cubicBezTo>
                  <a:pt x="17776" y="38731"/>
                  <a:pt x="18320" y="38946"/>
                  <a:pt x="19031" y="38946"/>
                </a:cubicBezTo>
                <a:cubicBezTo>
                  <a:pt x="19351" y="38946"/>
                  <a:pt x="19704" y="38903"/>
                  <a:pt x="20092" y="38816"/>
                </a:cubicBezTo>
                <a:lnTo>
                  <a:pt x="20092" y="38746"/>
                </a:lnTo>
                <a:cubicBezTo>
                  <a:pt x="19702" y="38835"/>
                  <a:pt x="19347" y="38879"/>
                  <a:pt x="19027" y="38879"/>
                </a:cubicBezTo>
                <a:cubicBezTo>
                  <a:pt x="18337" y="38879"/>
                  <a:pt x="17812" y="38673"/>
                  <a:pt x="17464" y="38256"/>
                </a:cubicBezTo>
                <a:cubicBezTo>
                  <a:pt x="17254" y="38007"/>
                  <a:pt x="17184" y="37697"/>
                  <a:pt x="17244" y="37267"/>
                </a:cubicBezTo>
                <a:cubicBezTo>
                  <a:pt x="17294" y="36958"/>
                  <a:pt x="17364" y="36658"/>
                  <a:pt x="17464" y="36368"/>
                </a:cubicBezTo>
                <a:cubicBezTo>
                  <a:pt x="17494" y="36258"/>
                  <a:pt x="17524" y="36149"/>
                  <a:pt x="17554" y="36039"/>
                </a:cubicBezTo>
                <a:cubicBezTo>
                  <a:pt x="17704" y="35549"/>
                  <a:pt x="17904" y="35070"/>
                  <a:pt x="18143" y="34610"/>
                </a:cubicBezTo>
                <a:cubicBezTo>
                  <a:pt x="18443" y="33981"/>
                  <a:pt x="18753" y="33341"/>
                  <a:pt x="18833" y="32592"/>
                </a:cubicBezTo>
                <a:cubicBezTo>
                  <a:pt x="18983" y="31353"/>
                  <a:pt x="18743" y="30084"/>
                  <a:pt x="18523" y="28865"/>
                </a:cubicBezTo>
                <a:cubicBezTo>
                  <a:pt x="18463" y="28576"/>
                  <a:pt x="18413" y="28276"/>
                  <a:pt x="18363" y="27986"/>
                </a:cubicBezTo>
                <a:cubicBezTo>
                  <a:pt x="17954" y="25519"/>
                  <a:pt x="17214" y="23171"/>
                  <a:pt x="16235" y="21193"/>
                </a:cubicBezTo>
                <a:cubicBezTo>
                  <a:pt x="15956" y="20653"/>
                  <a:pt x="15616" y="20144"/>
                  <a:pt x="15236" y="19674"/>
                </a:cubicBezTo>
                <a:cubicBezTo>
                  <a:pt x="14717" y="18965"/>
                  <a:pt x="14177" y="18236"/>
                  <a:pt x="13987" y="17456"/>
                </a:cubicBezTo>
                <a:cubicBezTo>
                  <a:pt x="13918" y="17157"/>
                  <a:pt x="13848" y="16917"/>
                  <a:pt x="13798" y="16717"/>
                </a:cubicBezTo>
                <a:cubicBezTo>
                  <a:pt x="13688" y="16337"/>
                  <a:pt x="13638" y="16138"/>
                  <a:pt x="13658" y="15968"/>
                </a:cubicBezTo>
                <a:cubicBezTo>
                  <a:pt x="13688" y="15788"/>
                  <a:pt x="13788" y="15618"/>
                  <a:pt x="14017" y="15268"/>
                </a:cubicBezTo>
                <a:lnTo>
                  <a:pt x="14027" y="15268"/>
                </a:lnTo>
                <a:cubicBezTo>
                  <a:pt x="14107" y="15159"/>
                  <a:pt x="14187" y="15029"/>
                  <a:pt x="14287" y="14879"/>
                </a:cubicBezTo>
                <a:cubicBezTo>
                  <a:pt x="14487" y="14539"/>
                  <a:pt x="14827" y="14319"/>
                  <a:pt x="15206" y="14279"/>
                </a:cubicBezTo>
                <a:cubicBezTo>
                  <a:pt x="15247" y="14276"/>
                  <a:pt x="15288" y="14274"/>
                  <a:pt x="15329" y="14274"/>
                </a:cubicBezTo>
                <a:cubicBezTo>
                  <a:pt x="16677" y="14274"/>
                  <a:pt x="18648" y="16123"/>
                  <a:pt x="20092" y="17596"/>
                </a:cubicBezTo>
                <a:lnTo>
                  <a:pt x="20092" y="17496"/>
                </a:lnTo>
                <a:cubicBezTo>
                  <a:pt x="18605" y="15980"/>
                  <a:pt x="16707" y="14203"/>
                  <a:pt x="15346" y="14203"/>
                </a:cubicBezTo>
                <a:close/>
                <a:moveTo>
                  <a:pt x="14682" y="13421"/>
                </a:moveTo>
                <a:cubicBezTo>
                  <a:pt x="14626" y="13421"/>
                  <a:pt x="14571" y="13424"/>
                  <a:pt x="14517" y="13430"/>
                </a:cubicBezTo>
                <a:cubicBezTo>
                  <a:pt x="14077" y="13470"/>
                  <a:pt x="13698" y="13730"/>
                  <a:pt x="13478" y="14110"/>
                </a:cubicBezTo>
                <a:cubicBezTo>
                  <a:pt x="13118" y="14689"/>
                  <a:pt x="12958" y="14989"/>
                  <a:pt x="12918" y="15268"/>
                </a:cubicBezTo>
                <a:cubicBezTo>
                  <a:pt x="12879" y="15538"/>
                  <a:pt x="12958" y="15748"/>
                  <a:pt x="13098" y="16128"/>
                </a:cubicBezTo>
                <a:cubicBezTo>
                  <a:pt x="13178" y="16377"/>
                  <a:pt x="13288" y="16677"/>
                  <a:pt x="13408" y="17107"/>
                </a:cubicBezTo>
                <a:cubicBezTo>
                  <a:pt x="13628" y="17906"/>
                  <a:pt x="14187" y="18655"/>
                  <a:pt x="14727" y="19385"/>
                </a:cubicBezTo>
                <a:cubicBezTo>
                  <a:pt x="15116" y="19904"/>
                  <a:pt x="15516" y="20443"/>
                  <a:pt x="15786" y="21003"/>
                </a:cubicBezTo>
                <a:cubicBezTo>
                  <a:pt x="16815" y="23111"/>
                  <a:pt x="17574" y="25599"/>
                  <a:pt x="17994" y="28206"/>
                </a:cubicBezTo>
                <a:cubicBezTo>
                  <a:pt x="18044" y="28506"/>
                  <a:pt x="18094" y="28806"/>
                  <a:pt x="18143" y="29105"/>
                </a:cubicBezTo>
                <a:cubicBezTo>
                  <a:pt x="18363" y="30364"/>
                  <a:pt x="18593" y="31663"/>
                  <a:pt x="18443" y="32932"/>
                </a:cubicBezTo>
                <a:lnTo>
                  <a:pt x="18443" y="32982"/>
                </a:lnTo>
                <a:cubicBezTo>
                  <a:pt x="18343" y="33721"/>
                  <a:pt x="18024" y="34370"/>
                  <a:pt x="17714" y="35000"/>
                </a:cubicBezTo>
                <a:cubicBezTo>
                  <a:pt x="17444" y="35489"/>
                  <a:pt x="17234" y="35999"/>
                  <a:pt x="17075" y="36528"/>
                </a:cubicBezTo>
                <a:cubicBezTo>
                  <a:pt x="17045" y="36618"/>
                  <a:pt x="17025" y="36698"/>
                  <a:pt x="16995" y="36788"/>
                </a:cubicBezTo>
                <a:cubicBezTo>
                  <a:pt x="16895" y="37098"/>
                  <a:pt x="16825" y="37417"/>
                  <a:pt x="16765" y="37747"/>
                </a:cubicBezTo>
                <a:cubicBezTo>
                  <a:pt x="16705" y="38247"/>
                  <a:pt x="16785" y="38606"/>
                  <a:pt x="17025" y="38886"/>
                </a:cubicBezTo>
                <a:cubicBezTo>
                  <a:pt x="17462" y="39376"/>
                  <a:pt x="18077" y="39552"/>
                  <a:pt x="18732" y="39552"/>
                </a:cubicBezTo>
                <a:cubicBezTo>
                  <a:pt x="19185" y="39552"/>
                  <a:pt x="19656" y="39468"/>
                  <a:pt x="20102" y="39345"/>
                </a:cubicBezTo>
                <a:lnTo>
                  <a:pt x="20102" y="39276"/>
                </a:lnTo>
                <a:cubicBezTo>
                  <a:pt x="19654" y="39400"/>
                  <a:pt x="19181" y="39487"/>
                  <a:pt x="18731" y="39487"/>
                </a:cubicBezTo>
                <a:cubicBezTo>
                  <a:pt x="18096" y="39487"/>
                  <a:pt x="17505" y="39315"/>
                  <a:pt x="17084" y="38836"/>
                </a:cubicBezTo>
                <a:cubicBezTo>
                  <a:pt x="16855" y="38576"/>
                  <a:pt x="16775" y="38237"/>
                  <a:pt x="16835" y="37757"/>
                </a:cubicBezTo>
                <a:cubicBezTo>
                  <a:pt x="16895" y="37437"/>
                  <a:pt x="16965" y="37118"/>
                  <a:pt x="17065" y="36808"/>
                </a:cubicBezTo>
                <a:cubicBezTo>
                  <a:pt x="17094" y="36718"/>
                  <a:pt x="17114" y="36638"/>
                  <a:pt x="17134" y="36548"/>
                </a:cubicBezTo>
                <a:cubicBezTo>
                  <a:pt x="17304" y="36019"/>
                  <a:pt x="17514" y="35519"/>
                  <a:pt x="17774" y="35030"/>
                </a:cubicBezTo>
                <a:cubicBezTo>
                  <a:pt x="18084" y="34400"/>
                  <a:pt x="18413" y="33741"/>
                  <a:pt x="18513" y="32992"/>
                </a:cubicBezTo>
                <a:cubicBezTo>
                  <a:pt x="18513" y="32982"/>
                  <a:pt x="18513" y="32962"/>
                  <a:pt x="18523" y="32942"/>
                </a:cubicBezTo>
                <a:cubicBezTo>
                  <a:pt x="18673" y="31663"/>
                  <a:pt x="18443" y="30354"/>
                  <a:pt x="18223" y="29095"/>
                </a:cubicBezTo>
                <a:cubicBezTo>
                  <a:pt x="18173" y="28796"/>
                  <a:pt x="18114" y="28496"/>
                  <a:pt x="18064" y="28196"/>
                </a:cubicBezTo>
                <a:cubicBezTo>
                  <a:pt x="17654" y="25589"/>
                  <a:pt x="16885" y="23091"/>
                  <a:pt x="15856" y="20973"/>
                </a:cubicBezTo>
                <a:cubicBezTo>
                  <a:pt x="15546" y="20404"/>
                  <a:pt x="15186" y="19854"/>
                  <a:pt x="14787" y="19345"/>
                </a:cubicBezTo>
                <a:cubicBezTo>
                  <a:pt x="14257" y="18625"/>
                  <a:pt x="13708" y="17876"/>
                  <a:pt x="13478" y="17087"/>
                </a:cubicBezTo>
                <a:cubicBezTo>
                  <a:pt x="13358" y="16667"/>
                  <a:pt x="13258" y="16357"/>
                  <a:pt x="13168" y="16108"/>
                </a:cubicBezTo>
                <a:cubicBezTo>
                  <a:pt x="13038" y="15738"/>
                  <a:pt x="12958" y="15518"/>
                  <a:pt x="12988" y="15278"/>
                </a:cubicBezTo>
                <a:cubicBezTo>
                  <a:pt x="12998" y="15019"/>
                  <a:pt x="13168" y="14719"/>
                  <a:pt x="13528" y="14149"/>
                </a:cubicBezTo>
                <a:lnTo>
                  <a:pt x="13538" y="14149"/>
                </a:lnTo>
                <a:cubicBezTo>
                  <a:pt x="13748" y="13790"/>
                  <a:pt x="14107" y="13540"/>
                  <a:pt x="14527" y="13500"/>
                </a:cubicBezTo>
                <a:cubicBezTo>
                  <a:pt x="14577" y="13495"/>
                  <a:pt x="14627" y="13492"/>
                  <a:pt x="14679" y="13492"/>
                </a:cubicBezTo>
                <a:cubicBezTo>
                  <a:pt x="16220" y="13492"/>
                  <a:pt x="18525" y="15762"/>
                  <a:pt x="20092" y="17386"/>
                </a:cubicBezTo>
                <a:lnTo>
                  <a:pt x="20092" y="17287"/>
                </a:lnTo>
                <a:cubicBezTo>
                  <a:pt x="18520" y="15657"/>
                  <a:pt x="16240" y="13421"/>
                  <a:pt x="14682" y="13421"/>
                </a:cubicBezTo>
                <a:close/>
                <a:moveTo>
                  <a:pt x="5281" y="2484"/>
                </a:moveTo>
                <a:cubicBezTo>
                  <a:pt x="8796" y="2484"/>
                  <a:pt x="14522" y="8740"/>
                  <a:pt x="17324" y="11812"/>
                </a:cubicBezTo>
                <a:cubicBezTo>
                  <a:pt x="17904" y="12431"/>
                  <a:pt x="18353" y="12931"/>
                  <a:pt x="18643" y="13210"/>
                </a:cubicBezTo>
                <a:cubicBezTo>
                  <a:pt x="18853" y="13420"/>
                  <a:pt x="19055" y="13639"/>
                  <a:pt x="19240" y="13850"/>
                </a:cubicBezTo>
                <a:lnTo>
                  <a:pt x="19240" y="13850"/>
                </a:lnTo>
                <a:cubicBezTo>
                  <a:pt x="19144" y="13746"/>
                  <a:pt x="19040" y="13641"/>
                  <a:pt x="18933" y="13540"/>
                </a:cubicBezTo>
                <a:cubicBezTo>
                  <a:pt x="18653" y="13270"/>
                  <a:pt x="18203" y="12781"/>
                  <a:pt x="17624" y="12151"/>
                </a:cubicBezTo>
                <a:cubicBezTo>
                  <a:pt x="14917" y="9194"/>
                  <a:pt x="9379" y="3154"/>
                  <a:pt x="5941" y="3154"/>
                </a:cubicBezTo>
                <a:cubicBezTo>
                  <a:pt x="5813" y="3154"/>
                  <a:pt x="5687" y="3163"/>
                  <a:pt x="5566" y="3180"/>
                </a:cubicBezTo>
                <a:cubicBezTo>
                  <a:pt x="4756" y="3300"/>
                  <a:pt x="4127" y="3809"/>
                  <a:pt x="3697" y="4679"/>
                </a:cubicBezTo>
                <a:cubicBezTo>
                  <a:pt x="3508" y="5058"/>
                  <a:pt x="3378" y="5468"/>
                  <a:pt x="3318" y="5887"/>
                </a:cubicBezTo>
                <a:cubicBezTo>
                  <a:pt x="3088" y="7626"/>
                  <a:pt x="4237" y="9064"/>
                  <a:pt x="5346" y="10463"/>
                </a:cubicBezTo>
                <a:cubicBezTo>
                  <a:pt x="5825" y="11032"/>
                  <a:pt x="6265" y="11632"/>
                  <a:pt x="6654" y="12261"/>
                </a:cubicBezTo>
                <a:cubicBezTo>
                  <a:pt x="7144" y="13081"/>
                  <a:pt x="7733" y="13890"/>
                  <a:pt x="8313" y="14679"/>
                </a:cubicBezTo>
                <a:cubicBezTo>
                  <a:pt x="9122" y="15798"/>
                  <a:pt x="9961" y="16947"/>
                  <a:pt x="10531" y="18166"/>
                </a:cubicBezTo>
                <a:cubicBezTo>
                  <a:pt x="12409" y="22232"/>
                  <a:pt x="13618" y="26628"/>
                  <a:pt x="14027" y="30894"/>
                </a:cubicBezTo>
                <a:cubicBezTo>
                  <a:pt x="14057" y="31253"/>
                  <a:pt x="14097" y="31613"/>
                  <a:pt x="14137" y="31982"/>
                </a:cubicBezTo>
                <a:cubicBezTo>
                  <a:pt x="14307" y="33641"/>
                  <a:pt x="14497" y="35349"/>
                  <a:pt x="14257" y="37008"/>
                </a:cubicBezTo>
                <a:cubicBezTo>
                  <a:pt x="14237" y="37148"/>
                  <a:pt x="14217" y="37287"/>
                  <a:pt x="14197" y="37427"/>
                </a:cubicBezTo>
                <a:cubicBezTo>
                  <a:pt x="14056" y="38197"/>
                  <a:pt x="13742" y="38896"/>
                  <a:pt x="13374" y="39559"/>
                </a:cubicBezTo>
                <a:lnTo>
                  <a:pt x="13374" y="39559"/>
                </a:lnTo>
                <a:cubicBezTo>
                  <a:pt x="13655" y="39001"/>
                  <a:pt x="13866" y="38401"/>
                  <a:pt x="13987" y="37787"/>
                </a:cubicBezTo>
                <a:cubicBezTo>
                  <a:pt x="14017" y="37637"/>
                  <a:pt x="14037" y="37487"/>
                  <a:pt x="14057" y="37327"/>
                </a:cubicBezTo>
                <a:cubicBezTo>
                  <a:pt x="14287" y="35629"/>
                  <a:pt x="14107" y="33881"/>
                  <a:pt x="13938" y="32182"/>
                </a:cubicBezTo>
                <a:cubicBezTo>
                  <a:pt x="13898" y="31813"/>
                  <a:pt x="13858" y="31453"/>
                  <a:pt x="13828" y="31083"/>
                </a:cubicBezTo>
                <a:cubicBezTo>
                  <a:pt x="13428" y="26688"/>
                  <a:pt x="12179" y="22122"/>
                  <a:pt x="10231" y="17896"/>
                </a:cubicBezTo>
                <a:cubicBezTo>
                  <a:pt x="9622" y="16597"/>
                  <a:pt x="8733" y="15378"/>
                  <a:pt x="7873" y="14199"/>
                </a:cubicBezTo>
                <a:cubicBezTo>
                  <a:pt x="7304" y="13430"/>
                  <a:pt x="6714" y="12631"/>
                  <a:pt x="6235" y="11832"/>
                </a:cubicBezTo>
                <a:cubicBezTo>
                  <a:pt x="5815" y="11182"/>
                  <a:pt x="5356" y="10573"/>
                  <a:pt x="4856" y="9993"/>
                </a:cubicBezTo>
                <a:cubicBezTo>
                  <a:pt x="3657" y="8515"/>
                  <a:pt x="2429" y="6996"/>
                  <a:pt x="2668" y="5198"/>
                </a:cubicBezTo>
                <a:cubicBezTo>
                  <a:pt x="2728" y="4778"/>
                  <a:pt x="2858" y="4379"/>
                  <a:pt x="3048" y="4009"/>
                </a:cubicBezTo>
                <a:cubicBezTo>
                  <a:pt x="3478" y="3130"/>
                  <a:pt x="4097" y="2630"/>
                  <a:pt x="4896" y="2511"/>
                </a:cubicBezTo>
                <a:cubicBezTo>
                  <a:pt x="5021" y="2493"/>
                  <a:pt x="5150" y="2484"/>
                  <a:pt x="5281" y="2484"/>
                </a:cubicBezTo>
                <a:close/>
                <a:moveTo>
                  <a:pt x="14002" y="12632"/>
                </a:moveTo>
                <a:cubicBezTo>
                  <a:pt x="13943" y="12632"/>
                  <a:pt x="13885" y="12635"/>
                  <a:pt x="13828" y="12641"/>
                </a:cubicBezTo>
                <a:cubicBezTo>
                  <a:pt x="13368" y="12691"/>
                  <a:pt x="12998" y="12941"/>
                  <a:pt x="12729" y="13390"/>
                </a:cubicBezTo>
                <a:cubicBezTo>
                  <a:pt x="12409" y="13930"/>
                  <a:pt x="12259" y="14259"/>
                  <a:pt x="12219" y="14549"/>
                </a:cubicBezTo>
                <a:cubicBezTo>
                  <a:pt x="12169" y="14899"/>
                  <a:pt x="12289" y="15179"/>
                  <a:pt x="12469" y="15608"/>
                </a:cubicBezTo>
                <a:cubicBezTo>
                  <a:pt x="12629" y="15968"/>
                  <a:pt x="12769" y="16347"/>
                  <a:pt x="12889" y="16727"/>
                </a:cubicBezTo>
                <a:cubicBezTo>
                  <a:pt x="13138" y="17546"/>
                  <a:pt x="13708" y="18316"/>
                  <a:pt x="14257" y="19055"/>
                </a:cubicBezTo>
                <a:cubicBezTo>
                  <a:pt x="14667" y="19614"/>
                  <a:pt x="15086" y="20184"/>
                  <a:pt x="15376" y="20783"/>
                </a:cubicBezTo>
                <a:cubicBezTo>
                  <a:pt x="16475" y="23031"/>
                  <a:pt x="17274" y="25669"/>
                  <a:pt x="17684" y="28406"/>
                </a:cubicBezTo>
                <a:cubicBezTo>
                  <a:pt x="17734" y="28716"/>
                  <a:pt x="17784" y="29025"/>
                  <a:pt x="17834" y="29335"/>
                </a:cubicBezTo>
                <a:cubicBezTo>
                  <a:pt x="18054" y="30634"/>
                  <a:pt x="18283" y="31972"/>
                  <a:pt x="18114" y="33271"/>
                </a:cubicBezTo>
                <a:lnTo>
                  <a:pt x="18114" y="33311"/>
                </a:lnTo>
                <a:cubicBezTo>
                  <a:pt x="18014" y="34080"/>
                  <a:pt x="17664" y="34770"/>
                  <a:pt x="17324" y="35419"/>
                </a:cubicBezTo>
                <a:cubicBezTo>
                  <a:pt x="17045" y="35939"/>
                  <a:pt x="16815" y="36478"/>
                  <a:pt x="16645" y="37028"/>
                </a:cubicBezTo>
                <a:lnTo>
                  <a:pt x="16585" y="37227"/>
                </a:lnTo>
                <a:cubicBezTo>
                  <a:pt x="16485" y="37557"/>
                  <a:pt x="16405" y="37897"/>
                  <a:pt x="16345" y="38237"/>
                </a:cubicBezTo>
                <a:cubicBezTo>
                  <a:pt x="16275" y="38776"/>
                  <a:pt x="16365" y="39176"/>
                  <a:pt x="16645" y="39465"/>
                </a:cubicBezTo>
                <a:cubicBezTo>
                  <a:pt x="17118" y="39981"/>
                  <a:pt x="17770" y="40156"/>
                  <a:pt x="18438" y="40156"/>
                </a:cubicBezTo>
                <a:cubicBezTo>
                  <a:pt x="19012" y="40156"/>
                  <a:pt x="19598" y="40027"/>
                  <a:pt x="20092" y="39875"/>
                </a:cubicBezTo>
                <a:lnTo>
                  <a:pt x="20092" y="39795"/>
                </a:lnTo>
                <a:cubicBezTo>
                  <a:pt x="19599" y="39950"/>
                  <a:pt x="19011" y="40083"/>
                  <a:pt x="18437" y="40083"/>
                </a:cubicBezTo>
                <a:cubicBezTo>
                  <a:pt x="17788" y="40083"/>
                  <a:pt x="17156" y="39913"/>
                  <a:pt x="16695" y="39415"/>
                </a:cubicBezTo>
                <a:cubicBezTo>
                  <a:pt x="16435" y="39136"/>
                  <a:pt x="16345" y="38766"/>
                  <a:pt x="16425" y="38247"/>
                </a:cubicBezTo>
                <a:cubicBezTo>
                  <a:pt x="16475" y="37907"/>
                  <a:pt x="16555" y="37577"/>
                  <a:pt x="16655" y="37247"/>
                </a:cubicBezTo>
                <a:lnTo>
                  <a:pt x="16715" y="37058"/>
                </a:lnTo>
                <a:cubicBezTo>
                  <a:pt x="16885" y="36498"/>
                  <a:pt x="17114" y="35969"/>
                  <a:pt x="17394" y="35459"/>
                </a:cubicBezTo>
                <a:cubicBezTo>
                  <a:pt x="17734" y="34800"/>
                  <a:pt x="18084" y="34110"/>
                  <a:pt x="18193" y="33321"/>
                </a:cubicBezTo>
                <a:lnTo>
                  <a:pt x="18193" y="33281"/>
                </a:lnTo>
                <a:cubicBezTo>
                  <a:pt x="18353" y="31972"/>
                  <a:pt x="18133" y="30624"/>
                  <a:pt x="17914" y="29325"/>
                </a:cubicBezTo>
                <a:cubicBezTo>
                  <a:pt x="17864" y="29015"/>
                  <a:pt x="17804" y="28706"/>
                  <a:pt x="17764" y="28406"/>
                </a:cubicBezTo>
                <a:cubicBezTo>
                  <a:pt x="17344" y="25659"/>
                  <a:pt x="16545" y="23011"/>
                  <a:pt x="15446" y="20753"/>
                </a:cubicBezTo>
                <a:cubicBezTo>
                  <a:pt x="15156" y="20154"/>
                  <a:pt x="14727" y="19574"/>
                  <a:pt x="14317" y="19015"/>
                </a:cubicBezTo>
                <a:cubicBezTo>
                  <a:pt x="13768" y="18276"/>
                  <a:pt x="13208" y="17516"/>
                  <a:pt x="12958" y="16707"/>
                </a:cubicBezTo>
                <a:cubicBezTo>
                  <a:pt x="12839" y="16327"/>
                  <a:pt x="12699" y="15948"/>
                  <a:pt x="12539" y="15578"/>
                </a:cubicBezTo>
                <a:cubicBezTo>
                  <a:pt x="12349" y="15149"/>
                  <a:pt x="12239" y="14889"/>
                  <a:pt x="12289" y="14559"/>
                </a:cubicBezTo>
                <a:cubicBezTo>
                  <a:pt x="12309" y="14279"/>
                  <a:pt x="12459" y="13960"/>
                  <a:pt x="12779" y="13430"/>
                </a:cubicBezTo>
                <a:lnTo>
                  <a:pt x="12789" y="13430"/>
                </a:lnTo>
                <a:cubicBezTo>
                  <a:pt x="13048" y="13001"/>
                  <a:pt x="13398" y="12761"/>
                  <a:pt x="13838" y="12711"/>
                </a:cubicBezTo>
                <a:cubicBezTo>
                  <a:pt x="13893" y="12705"/>
                  <a:pt x="13950" y="12702"/>
                  <a:pt x="14008" y="12702"/>
                </a:cubicBezTo>
                <a:cubicBezTo>
                  <a:pt x="15762" y="12702"/>
                  <a:pt x="18409" y="15426"/>
                  <a:pt x="20092" y="17187"/>
                </a:cubicBezTo>
                <a:lnTo>
                  <a:pt x="20092" y="17087"/>
                </a:lnTo>
                <a:cubicBezTo>
                  <a:pt x="18400" y="15308"/>
                  <a:pt x="15764" y="12632"/>
                  <a:pt x="14002" y="12632"/>
                </a:cubicBezTo>
                <a:close/>
                <a:moveTo>
                  <a:pt x="4614" y="1703"/>
                </a:moveTo>
                <a:cubicBezTo>
                  <a:pt x="8270" y="1703"/>
                  <a:pt x="14218" y="8217"/>
                  <a:pt x="17124" y="11412"/>
                </a:cubicBezTo>
                <a:cubicBezTo>
                  <a:pt x="17694" y="12032"/>
                  <a:pt x="18143" y="12521"/>
                  <a:pt x="18423" y="12801"/>
                </a:cubicBezTo>
                <a:cubicBezTo>
                  <a:pt x="18597" y="12967"/>
                  <a:pt x="18758" y="13139"/>
                  <a:pt x="18912" y="13313"/>
                </a:cubicBezTo>
                <a:lnTo>
                  <a:pt x="18912" y="13313"/>
                </a:lnTo>
                <a:cubicBezTo>
                  <a:pt x="18850" y="13250"/>
                  <a:pt x="18787" y="13188"/>
                  <a:pt x="18723" y="13130"/>
                </a:cubicBezTo>
                <a:cubicBezTo>
                  <a:pt x="18443" y="12851"/>
                  <a:pt x="17994" y="12361"/>
                  <a:pt x="17414" y="11732"/>
                </a:cubicBezTo>
                <a:cubicBezTo>
                  <a:pt x="14594" y="8652"/>
                  <a:pt x="8844" y="2373"/>
                  <a:pt x="5274" y="2373"/>
                </a:cubicBezTo>
                <a:cubicBezTo>
                  <a:pt x="5138" y="2373"/>
                  <a:pt x="5005" y="2382"/>
                  <a:pt x="4876" y="2401"/>
                </a:cubicBezTo>
                <a:cubicBezTo>
                  <a:pt x="4037" y="2521"/>
                  <a:pt x="3388" y="3050"/>
                  <a:pt x="2948" y="3959"/>
                </a:cubicBezTo>
                <a:cubicBezTo>
                  <a:pt x="2758" y="4339"/>
                  <a:pt x="2628" y="4748"/>
                  <a:pt x="2568" y="5178"/>
                </a:cubicBezTo>
                <a:cubicBezTo>
                  <a:pt x="2319" y="7036"/>
                  <a:pt x="3567" y="8575"/>
                  <a:pt x="4786" y="10063"/>
                </a:cubicBezTo>
                <a:cubicBezTo>
                  <a:pt x="5276" y="10643"/>
                  <a:pt x="5735" y="11252"/>
                  <a:pt x="6145" y="11892"/>
                </a:cubicBezTo>
                <a:cubicBezTo>
                  <a:pt x="6635" y="12691"/>
                  <a:pt x="7214" y="13490"/>
                  <a:pt x="7783" y="14269"/>
                </a:cubicBezTo>
                <a:cubicBezTo>
                  <a:pt x="8643" y="15438"/>
                  <a:pt x="9532" y="16657"/>
                  <a:pt x="10131" y="17946"/>
                </a:cubicBezTo>
                <a:cubicBezTo>
                  <a:pt x="12079" y="22162"/>
                  <a:pt x="13318" y="26708"/>
                  <a:pt x="13718" y="31093"/>
                </a:cubicBezTo>
                <a:cubicBezTo>
                  <a:pt x="13748" y="31463"/>
                  <a:pt x="13788" y="31823"/>
                  <a:pt x="13828" y="32192"/>
                </a:cubicBezTo>
                <a:cubicBezTo>
                  <a:pt x="13997" y="33881"/>
                  <a:pt x="14177" y="35629"/>
                  <a:pt x="13948" y="37317"/>
                </a:cubicBezTo>
                <a:cubicBezTo>
                  <a:pt x="13928" y="37467"/>
                  <a:pt x="13908" y="37617"/>
                  <a:pt x="13878" y="37767"/>
                </a:cubicBezTo>
                <a:cubicBezTo>
                  <a:pt x="13728" y="38606"/>
                  <a:pt x="13368" y="39365"/>
                  <a:pt x="12958" y="40075"/>
                </a:cubicBezTo>
                <a:lnTo>
                  <a:pt x="12948" y="40095"/>
                </a:lnTo>
                <a:cubicBezTo>
                  <a:pt x="12921" y="40143"/>
                  <a:pt x="12894" y="40191"/>
                  <a:pt x="12866" y="40239"/>
                </a:cubicBezTo>
                <a:lnTo>
                  <a:pt x="12866" y="40239"/>
                </a:lnTo>
                <a:cubicBezTo>
                  <a:pt x="12891" y="40194"/>
                  <a:pt x="12915" y="40150"/>
                  <a:pt x="12938" y="40105"/>
                </a:cubicBezTo>
                <a:lnTo>
                  <a:pt x="12938" y="40085"/>
                </a:lnTo>
                <a:cubicBezTo>
                  <a:pt x="13278" y="39475"/>
                  <a:pt x="13518" y="38816"/>
                  <a:pt x="13658" y="38137"/>
                </a:cubicBezTo>
                <a:cubicBezTo>
                  <a:pt x="13688" y="37987"/>
                  <a:pt x="13708" y="37817"/>
                  <a:pt x="13738" y="37657"/>
                </a:cubicBezTo>
                <a:cubicBezTo>
                  <a:pt x="13967" y="35919"/>
                  <a:pt x="13798" y="34120"/>
                  <a:pt x="13628" y="32382"/>
                </a:cubicBezTo>
                <a:cubicBezTo>
                  <a:pt x="13588" y="32022"/>
                  <a:pt x="13558" y="31663"/>
                  <a:pt x="13518" y="31303"/>
                </a:cubicBezTo>
                <a:cubicBezTo>
                  <a:pt x="13128" y="26767"/>
                  <a:pt x="11850" y="22062"/>
                  <a:pt x="9821" y="17686"/>
                </a:cubicBezTo>
                <a:cubicBezTo>
                  <a:pt x="9192" y="16317"/>
                  <a:pt x="8253" y="15029"/>
                  <a:pt x="7334" y="13790"/>
                </a:cubicBezTo>
                <a:cubicBezTo>
                  <a:pt x="6784" y="13031"/>
                  <a:pt x="6205" y="12251"/>
                  <a:pt x="5715" y="11462"/>
                </a:cubicBezTo>
                <a:cubicBezTo>
                  <a:pt x="5286" y="10813"/>
                  <a:pt x="4806" y="10193"/>
                  <a:pt x="4297" y="9604"/>
                </a:cubicBezTo>
                <a:cubicBezTo>
                  <a:pt x="2998" y="8035"/>
                  <a:pt x="1659" y="6417"/>
                  <a:pt x="1929" y="4499"/>
                </a:cubicBezTo>
                <a:cubicBezTo>
                  <a:pt x="1989" y="4069"/>
                  <a:pt x="2109" y="3660"/>
                  <a:pt x="2299" y="3280"/>
                </a:cubicBezTo>
                <a:cubicBezTo>
                  <a:pt x="2738" y="2371"/>
                  <a:pt x="3378" y="1851"/>
                  <a:pt x="4207" y="1731"/>
                </a:cubicBezTo>
                <a:cubicBezTo>
                  <a:pt x="4339" y="1712"/>
                  <a:pt x="4475" y="1703"/>
                  <a:pt x="4614" y="1703"/>
                </a:cubicBezTo>
                <a:close/>
                <a:moveTo>
                  <a:pt x="3943" y="912"/>
                </a:moveTo>
                <a:cubicBezTo>
                  <a:pt x="7125" y="912"/>
                  <a:pt x="11979" y="5687"/>
                  <a:pt x="15240" y="9180"/>
                </a:cubicBezTo>
                <a:lnTo>
                  <a:pt x="15240" y="9180"/>
                </a:lnTo>
                <a:cubicBezTo>
                  <a:pt x="12086" y="5858"/>
                  <a:pt x="7620" y="1592"/>
                  <a:pt x="4618" y="1592"/>
                </a:cubicBezTo>
                <a:cubicBezTo>
                  <a:pt x="4474" y="1592"/>
                  <a:pt x="4334" y="1601"/>
                  <a:pt x="4197" y="1621"/>
                </a:cubicBezTo>
                <a:cubicBezTo>
                  <a:pt x="3328" y="1741"/>
                  <a:pt x="2658" y="2291"/>
                  <a:pt x="2199" y="3240"/>
                </a:cubicBezTo>
                <a:cubicBezTo>
                  <a:pt x="2019" y="3630"/>
                  <a:pt x="1889" y="4049"/>
                  <a:pt x="1829" y="4479"/>
                </a:cubicBezTo>
                <a:cubicBezTo>
                  <a:pt x="1559" y="6447"/>
                  <a:pt x="2918" y="8085"/>
                  <a:pt x="4227" y="9674"/>
                </a:cubicBezTo>
                <a:cubicBezTo>
                  <a:pt x="4726" y="10253"/>
                  <a:pt x="5196" y="10873"/>
                  <a:pt x="5615" y="11512"/>
                </a:cubicBezTo>
                <a:cubicBezTo>
                  <a:pt x="6115" y="12301"/>
                  <a:pt x="6684" y="13091"/>
                  <a:pt x="7244" y="13850"/>
                </a:cubicBezTo>
                <a:cubicBezTo>
                  <a:pt x="8153" y="15089"/>
                  <a:pt x="9092" y="16367"/>
                  <a:pt x="9722" y="17716"/>
                </a:cubicBezTo>
                <a:cubicBezTo>
                  <a:pt x="11730" y="22092"/>
                  <a:pt x="13008" y="26787"/>
                  <a:pt x="13408" y="31293"/>
                </a:cubicBezTo>
                <a:cubicBezTo>
                  <a:pt x="13438" y="31653"/>
                  <a:pt x="13468" y="32022"/>
                  <a:pt x="13508" y="32382"/>
                </a:cubicBezTo>
                <a:cubicBezTo>
                  <a:pt x="13678" y="34110"/>
                  <a:pt x="13858" y="35899"/>
                  <a:pt x="13618" y="37627"/>
                </a:cubicBezTo>
                <a:cubicBezTo>
                  <a:pt x="13598" y="37787"/>
                  <a:pt x="13568" y="37957"/>
                  <a:pt x="13538" y="38107"/>
                </a:cubicBezTo>
                <a:cubicBezTo>
                  <a:pt x="13378" y="38886"/>
                  <a:pt x="13078" y="39635"/>
                  <a:pt x="12679" y="40325"/>
                </a:cubicBezTo>
                <a:cubicBezTo>
                  <a:pt x="12978" y="39745"/>
                  <a:pt x="13208" y="39126"/>
                  <a:pt x="13338" y="38476"/>
                </a:cubicBezTo>
                <a:cubicBezTo>
                  <a:pt x="13368" y="38306"/>
                  <a:pt x="13398" y="38127"/>
                  <a:pt x="13418" y="37937"/>
                </a:cubicBezTo>
                <a:cubicBezTo>
                  <a:pt x="13668" y="36158"/>
                  <a:pt x="13488" y="34320"/>
                  <a:pt x="13318" y="32552"/>
                </a:cubicBezTo>
                <a:cubicBezTo>
                  <a:pt x="13288" y="32192"/>
                  <a:pt x="13248" y="31843"/>
                  <a:pt x="13218" y="31503"/>
                </a:cubicBezTo>
                <a:cubicBezTo>
                  <a:pt x="12839" y="26867"/>
                  <a:pt x="11520" y="22012"/>
                  <a:pt x="9432" y="17456"/>
                </a:cubicBezTo>
                <a:cubicBezTo>
                  <a:pt x="8762" y="16008"/>
                  <a:pt x="7763" y="14649"/>
                  <a:pt x="6804" y="13350"/>
                </a:cubicBezTo>
                <a:cubicBezTo>
                  <a:pt x="6255" y="12601"/>
                  <a:pt x="5695" y="11842"/>
                  <a:pt x="5206" y="11072"/>
                </a:cubicBezTo>
                <a:cubicBezTo>
                  <a:pt x="4756" y="10413"/>
                  <a:pt x="4267" y="9784"/>
                  <a:pt x="3747" y="9184"/>
                </a:cubicBezTo>
                <a:cubicBezTo>
                  <a:pt x="2349" y="7526"/>
                  <a:pt x="900" y="5797"/>
                  <a:pt x="1180" y="3769"/>
                </a:cubicBezTo>
                <a:cubicBezTo>
                  <a:pt x="1240" y="3350"/>
                  <a:pt x="1370" y="2940"/>
                  <a:pt x="1549" y="2561"/>
                </a:cubicBezTo>
                <a:cubicBezTo>
                  <a:pt x="2009" y="1611"/>
                  <a:pt x="2668" y="1072"/>
                  <a:pt x="3518" y="942"/>
                </a:cubicBezTo>
                <a:cubicBezTo>
                  <a:pt x="3656" y="922"/>
                  <a:pt x="3798" y="912"/>
                  <a:pt x="3943" y="912"/>
                </a:cubicBezTo>
                <a:close/>
                <a:moveTo>
                  <a:pt x="3263" y="132"/>
                </a:moveTo>
                <a:cubicBezTo>
                  <a:pt x="6809" y="132"/>
                  <a:pt x="12540" y="6050"/>
                  <a:pt x="15746" y="9534"/>
                </a:cubicBezTo>
                <a:cubicBezTo>
                  <a:pt x="12475" y="6005"/>
                  <a:pt x="7308" y="791"/>
                  <a:pt x="3946" y="791"/>
                </a:cubicBezTo>
                <a:cubicBezTo>
                  <a:pt x="3796" y="791"/>
                  <a:pt x="3650" y="801"/>
                  <a:pt x="3508" y="822"/>
                </a:cubicBezTo>
                <a:cubicBezTo>
                  <a:pt x="2598" y="952"/>
                  <a:pt x="1909" y="1522"/>
                  <a:pt x="1439" y="2501"/>
                </a:cubicBezTo>
                <a:cubicBezTo>
                  <a:pt x="1250" y="2890"/>
                  <a:pt x="1120" y="3320"/>
                  <a:pt x="1060" y="3749"/>
                </a:cubicBezTo>
                <a:cubicBezTo>
                  <a:pt x="770" y="5827"/>
                  <a:pt x="2309" y="7656"/>
                  <a:pt x="3647" y="9254"/>
                </a:cubicBezTo>
                <a:cubicBezTo>
                  <a:pt x="4167" y="9854"/>
                  <a:pt x="4656" y="10473"/>
                  <a:pt x="5096" y="11132"/>
                </a:cubicBezTo>
                <a:cubicBezTo>
                  <a:pt x="5596" y="11902"/>
                  <a:pt x="6155" y="12671"/>
                  <a:pt x="6704" y="13410"/>
                </a:cubicBezTo>
                <a:cubicBezTo>
                  <a:pt x="7664" y="14709"/>
                  <a:pt x="8663" y="16058"/>
                  <a:pt x="9332" y="17496"/>
                </a:cubicBezTo>
                <a:cubicBezTo>
                  <a:pt x="11420" y="22042"/>
                  <a:pt x="12729" y="26877"/>
                  <a:pt x="13108" y="31503"/>
                </a:cubicBezTo>
                <a:cubicBezTo>
                  <a:pt x="13138" y="31853"/>
                  <a:pt x="13178" y="32202"/>
                  <a:pt x="13208" y="32552"/>
                </a:cubicBezTo>
                <a:cubicBezTo>
                  <a:pt x="13378" y="34320"/>
                  <a:pt x="13548" y="36149"/>
                  <a:pt x="13308" y="37917"/>
                </a:cubicBezTo>
                <a:cubicBezTo>
                  <a:pt x="13288" y="38097"/>
                  <a:pt x="13258" y="38276"/>
                  <a:pt x="13228" y="38446"/>
                </a:cubicBezTo>
                <a:cubicBezTo>
                  <a:pt x="13068" y="39206"/>
                  <a:pt x="12789" y="39925"/>
                  <a:pt x="12399" y="40594"/>
                </a:cubicBezTo>
                <a:cubicBezTo>
                  <a:pt x="12366" y="40655"/>
                  <a:pt x="12333" y="40716"/>
                  <a:pt x="12299" y="40776"/>
                </a:cubicBezTo>
                <a:lnTo>
                  <a:pt x="12299" y="40776"/>
                </a:lnTo>
                <a:cubicBezTo>
                  <a:pt x="12329" y="40719"/>
                  <a:pt x="12359" y="40662"/>
                  <a:pt x="12389" y="40604"/>
                </a:cubicBezTo>
                <a:cubicBezTo>
                  <a:pt x="12679" y="40045"/>
                  <a:pt x="12889" y="39445"/>
                  <a:pt x="13018" y="38836"/>
                </a:cubicBezTo>
                <a:cubicBezTo>
                  <a:pt x="13048" y="38646"/>
                  <a:pt x="13088" y="38446"/>
                  <a:pt x="13108" y="38247"/>
                </a:cubicBezTo>
                <a:cubicBezTo>
                  <a:pt x="13358" y="36458"/>
                  <a:pt x="13188" y="34610"/>
                  <a:pt x="13018" y="32822"/>
                </a:cubicBezTo>
                <a:cubicBezTo>
                  <a:pt x="12988" y="32452"/>
                  <a:pt x="12958" y="32082"/>
                  <a:pt x="12928" y="31713"/>
                </a:cubicBezTo>
                <a:cubicBezTo>
                  <a:pt x="12529" y="26927"/>
                  <a:pt x="11190" y="21922"/>
                  <a:pt x="9032" y="17237"/>
                </a:cubicBezTo>
                <a:cubicBezTo>
                  <a:pt x="8323" y="15708"/>
                  <a:pt x="7274" y="14279"/>
                  <a:pt x="6255" y="12911"/>
                </a:cubicBezTo>
                <a:cubicBezTo>
                  <a:pt x="5725" y="12191"/>
                  <a:pt x="5166" y="11442"/>
                  <a:pt x="4686" y="10703"/>
                </a:cubicBezTo>
                <a:cubicBezTo>
                  <a:pt x="4217" y="10033"/>
                  <a:pt x="3717" y="9394"/>
                  <a:pt x="3188" y="8795"/>
                </a:cubicBezTo>
                <a:cubicBezTo>
                  <a:pt x="1749" y="7116"/>
                  <a:pt x="131" y="5208"/>
                  <a:pt x="430" y="3060"/>
                </a:cubicBezTo>
                <a:cubicBezTo>
                  <a:pt x="490" y="2640"/>
                  <a:pt x="620" y="2221"/>
                  <a:pt x="800" y="1831"/>
                </a:cubicBezTo>
                <a:cubicBezTo>
                  <a:pt x="1270" y="852"/>
                  <a:pt x="1949" y="293"/>
                  <a:pt x="2838" y="163"/>
                </a:cubicBezTo>
                <a:cubicBezTo>
                  <a:pt x="2976" y="142"/>
                  <a:pt x="3117" y="132"/>
                  <a:pt x="3263" y="132"/>
                </a:cubicBezTo>
                <a:close/>
                <a:moveTo>
                  <a:pt x="13331" y="11841"/>
                </a:moveTo>
                <a:cubicBezTo>
                  <a:pt x="13265" y="11841"/>
                  <a:pt x="13201" y="11845"/>
                  <a:pt x="13138" y="11852"/>
                </a:cubicBezTo>
                <a:cubicBezTo>
                  <a:pt x="12659" y="11912"/>
                  <a:pt x="12269" y="12181"/>
                  <a:pt x="11979" y="12661"/>
                </a:cubicBezTo>
                <a:cubicBezTo>
                  <a:pt x="11690" y="13150"/>
                  <a:pt x="11550" y="13510"/>
                  <a:pt x="11500" y="13830"/>
                </a:cubicBezTo>
                <a:cubicBezTo>
                  <a:pt x="11440" y="14289"/>
                  <a:pt x="11610" y="14639"/>
                  <a:pt x="11850" y="15129"/>
                </a:cubicBezTo>
                <a:cubicBezTo>
                  <a:pt x="12049" y="15528"/>
                  <a:pt x="12229" y="15938"/>
                  <a:pt x="12369" y="16357"/>
                </a:cubicBezTo>
                <a:cubicBezTo>
                  <a:pt x="12649" y="17187"/>
                  <a:pt x="13228" y="17966"/>
                  <a:pt x="13778" y="18725"/>
                </a:cubicBezTo>
                <a:cubicBezTo>
                  <a:pt x="14217" y="19315"/>
                  <a:pt x="14667" y="19934"/>
                  <a:pt x="14977" y="20563"/>
                </a:cubicBezTo>
                <a:cubicBezTo>
                  <a:pt x="16135" y="22961"/>
                  <a:pt x="16965" y="25748"/>
                  <a:pt x="17384" y="28626"/>
                </a:cubicBezTo>
                <a:cubicBezTo>
                  <a:pt x="17424" y="28935"/>
                  <a:pt x="17484" y="29255"/>
                  <a:pt x="17534" y="29565"/>
                </a:cubicBezTo>
                <a:cubicBezTo>
                  <a:pt x="17744" y="30904"/>
                  <a:pt x="17974" y="32292"/>
                  <a:pt x="17794" y="33621"/>
                </a:cubicBezTo>
                <a:lnTo>
                  <a:pt x="17794" y="33641"/>
                </a:lnTo>
                <a:cubicBezTo>
                  <a:pt x="17684" y="34460"/>
                  <a:pt x="17314" y="35169"/>
                  <a:pt x="16955" y="35859"/>
                </a:cubicBezTo>
                <a:cubicBezTo>
                  <a:pt x="16645" y="36388"/>
                  <a:pt x="16395" y="36958"/>
                  <a:pt x="16215" y="37547"/>
                </a:cubicBezTo>
                <a:lnTo>
                  <a:pt x="16185" y="37667"/>
                </a:lnTo>
                <a:cubicBezTo>
                  <a:pt x="16075" y="38017"/>
                  <a:pt x="15986" y="38376"/>
                  <a:pt x="15936" y="38736"/>
                </a:cubicBezTo>
                <a:cubicBezTo>
                  <a:pt x="15846" y="39325"/>
                  <a:pt x="15956" y="39745"/>
                  <a:pt x="16255" y="40065"/>
                </a:cubicBezTo>
                <a:cubicBezTo>
                  <a:pt x="16566" y="40382"/>
                  <a:pt x="17157" y="40778"/>
                  <a:pt x="18175" y="40778"/>
                </a:cubicBezTo>
                <a:cubicBezTo>
                  <a:pt x="18696" y="40778"/>
                  <a:pt x="19328" y="40675"/>
                  <a:pt x="20092" y="40404"/>
                </a:cubicBezTo>
                <a:lnTo>
                  <a:pt x="20092" y="40325"/>
                </a:lnTo>
                <a:cubicBezTo>
                  <a:pt x="19324" y="40599"/>
                  <a:pt x="18691" y="40704"/>
                  <a:pt x="18173" y="40704"/>
                </a:cubicBezTo>
                <a:cubicBezTo>
                  <a:pt x="17182" y="40704"/>
                  <a:pt x="16611" y="40320"/>
                  <a:pt x="16315" y="40005"/>
                </a:cubicBezTo>
                <a:cubicBezTo>
                  <a:pt x="16026" y="39715"/>
                  <a:pt x="15936" y="39315"/>
                  <a:pt x="16006" y="38746"/>
                </a:cubicBezTo>
                <a:cubicBezTo>
                  <a:pt x="16065" y="38386"/>
                  <a:pt x="16145" y="38037"/>
                  <a:pt x="16255" y="37687"/>
                </a:cubicBezTo>
                <a:lnTo>
                  <a:pt x="16295" y="37567"/>
                </a:lnTo>
                <a:cubicBezTo>
                  <a:pt x="16475" y="36988"/>
                  <a:pt x="16725" y="36418"/>
                  <a:pt x="17025" y="35889"/>
                </a:cubicBezTo>
                <a:cubicBezTo>
                  <a:pt x="17384" y="35199"/>
                  <a:pt x="17754" y="34480"/>
                  <a:pt x="17874" y="33651"/>
                </a:cubicBezTo>
                <a:lnTo>
                  <a:pt x="17874" y="33631"/>
                </a:lnTo>
                <a:cubicBezTo>
                  <a:pt x="18054" y="32282"/>
                  <a:pt x="17824" y="30894"/>
                  <a:pt x="17614" y="29555"/>
                </a:cubicBezTo>
                <a:cubicBezTo>
                  <a:pt x="17564" y="29245"/>
                  <a:pt x="17504" y="28925"/>
                  <a:pt x="17464" y="28616"/>
                </a:cubicBezTo>
                <a:cubicBezTo>
                  <a:pt x="17025" y="25728"/>
                  <a:pt x="16185" y="22931"/>
                  <a:pt x="15026" y="20533"/>
                </a:cubicBezTo>
                <a:cubicBezTo>
                  <a:pt x="14717" y="19894"/>
                  <a:pt x="14257" y="19275"/>
                  <a:pt x="13818" y="18675"/>
                </a:cubicBezTo>
                <a:cubicBezTo>
                  <a:pt x="13268" y="17926"/>
                  <a:pt x="12699" y="17147"/>
                  <a:pt x="12419" y="16337"/>
                </a:cubicBezTo>
                <a:cubicBezTo>
                  <a:pt x="12269" y="15908"/>
                  <a:pt x="12099" y="15488"/>
                  <a:pt x="11889" y="15089"/>
                </a:cubicBezTo>
                <a:cubicBezTo>
                  <a:pt x="11650" y="14589"/>
                  <a:pt x="11490" y="14269"/>
                  <a:pt x="11550" y="13830"/>
                </a:cubicBezTo>
                <a:cubicBezTo>
                  <a:pt x="11600" y="13530"/>
                  <a:pt x="11750" y="13180"/>
                  <a:pt x="12029" y="12701"/>
                </a:cubicBezTo>
                <a:lnTo>
                  <a:pt x="12039" y="12701"/>
                </a:lnTo>
                <a:cubicBezTo>
                  <a:pt x="12319" y="12241"/>
                  <a:pt x="12689" y="11982"/>
                  <a:pt x="13148" y="11922"/>
                </a:cubicBezTo>
                <a:cubicBezTo>
                  <a:pt x="13208" y="11915"/>
                  <a:pt x="13268" y="11912"/>
                  <a:pt x="13329" y="11912"/>
                </a:cubicBezTo>
                <a:cubicBezTo>
                  <a:pt x="15257" y="11912"/>
                  <a:pt x="18221" y="15029"/>
                  <a:pt x="20022" y="16917"/>
                </a:cubicBezTo>
                <a:cubicBezTo>
                  <a:pt x="20042" y="16947"/>
                  <a:pt x="20062" y="16977"/>
                  <a:pt x="20092" y="16997"/>
                </a:cubicBezTo>
                <a:lnTo>
                  <a:pt x="20092" y="16887"/>
                </a:lnTo>
                <a:lnTo>
                  <a:pt x="20072" y="16867"/>
                </a:lnTo>
                <a:cubicBezTo>
                  <a:pt x="18273" y="14972"/>
                  <a:pt x="15295" y="11841"/>
                  <a:pt x="13331" y="11841"/>
                </a:cubicBezTo>
                <a:close/>
                <a:moveTo>
                  <a:pt x="12666" y="11050"/>
                </a:moveTo>
                <a:cubicBezTo>
                  <a:pt x="12592" y="11050"/>
                  <a:pt x="12520" y="11054"/>
                  <a:pt x="12449" y="11062"/>
                </a:cubicBezTo>
                <a:cubicBezTo>
                  <a:pt x="11929" y="11122"/>
                  <a:pt x="11520" y="11412"/>
                  <a:pt x="11220" y="11932"/>
                </a:cubicBezTo>
                <a:cubicBezTo>
                  <a:pt x="11000" y="12281"/>
                  <a:pt x="10850" y="12681"/>
                  <a:pt x="10771" y="13091"/>
                </a:cubicBezTo>
                <a:cubicBezTo>
                  <a:pt x="10691" y="13670"/>
                  <a:pt x="10920" y="14090"/>
                  <a:pt x="11230" y="14659"/>
                </a:cubicBezTo>
                <a:cubicBezTo>
                  <a:pt x="11470" y="15079"/>
                  <a:pt x="11680" y="15528"/>
                  <a:pt x="11850" y="15978"/>
                </a:cubicBezTo>
                <a:cubicBezTo>
                  <a:pt x="12159" y="16817"/>
                  <a:pt x="12739" y="17606"/>
                  <a:pt x="13298" y="18375"/>
                </a:cubicBezTo>
                <a:cubicBezTo>
                  <a:pt x="13768" y="19015"/>
                  <a:pt x="14247" y="19664"/>
                  <a:pt x="14567" y="20344"/>
                </a:cubicBezTo>
                <a:cubicBezTo>
                  <a:pt x="15836" y="23021"/>
                  <a:pt x="16675" y="25888"/>
                  <a:pt x="17075" y="28825"/>
                </a:cubicBezTo>
                <a:cubicBezTo>
                  <a:pt x="17124" y="29135"/>
                  <a:pt x="17174" y="29465"/>
                  <a:pt x="17224" y="29785"/>
                </a:cubicBezTo>
                <a:cubicBezTo>
                  <a:pt x="17434" y="31163"/>
                  <a:pt x="17654" y="32572"/>
                  <a:pt x="17474" y="33951"/>
                </a:cubicBezTo>
                <a:lnTo>
                  <a:pt x="17474" y="33971"/>
                </a:lnTo>
                <a:cubicBezTo>
                  <a:pt x="17344" y="34820"/>
                  <a:pt x="16955" y="35569"/>
                  <a:pt x="16575" y="36278"/>
                </a:cubicBezTo>
                <a:cubicBezTo>
                  <a:pt x="16275" y="36838"/>
                  <a:pt x="15966" y="37417"/>
                  <a:pt x="15786" y="38047"/>
                </a:cubicBezTo>
                <a:lnTo>
                  <a:pt x="15776" y="38097"/>
                </a:lnTo>
                <a:cubicBezTo>
                  <a:pt x="15666" y="38466"/>
                  <a:pt x="15576" y="38846"/>
                  <a:pt x="15506" y="39226"/>
                </a:cubicBezTo>
                <a:cubicBezTo>
                  <a:pt x="15426" y="39865"/>
                  <a:pt x="15536" y="40315"/>
                  <a:pt x="15866" y="40644"/>
                </a:cubicBezTo>
                <a:cubicBezTo>
                  <a:pt x="16418" y="41197"/>
                  <a:pt x="17141" y="41382"/>
                  <a:pt x="17861" y="41382"/>
                </a:cubicBezTo>
                <a:cubicBezTo>
                  <a:pt x="18701" y="41382"/>
                  <a:pt x="19537" y="41129"/>
                  <a:pt x="20092" y="40914"/>
                </a:cubicBezTo>
                <a:lnTo>
                  <a:pt x="20092" y="40824"/>
                </a:lnTo>
                <a:cubicBezTo>
                  <a:pt x="19542" y="41042"/>
                  <a:pt x="18704" y="41301"/>
                  <a:pt x="17864" y="41301"/>
                </a:cubicBezTo>
                <a:cubicBezTo>
                  <a:pt x="17164" y="41301"/>
                  <a:pt x="16462" y="41121"/>
                  <a:pt x="15926" y="40584"/>
                </a:cubicBezTo>
                <a:cubicBezTo>
                  <a:pt x="15616" y="40275"/>
                  <a:pt x="15506" y="39845"/>
                  <a:pt x="15586" y="39236"/>
                </a:cubicBezTo>
                <a:cubicBezTo>
                  <a:pt x="15656" y="38856"/>
                  <a:pt x="15736" y="38486"/>
                  <a:pt x="15856" y="38117"/>
                </a:cubicBezTo>
                <a:lnTo>
                  <a:pt x="15866" y="38067"/>
                </a:lnTo>
                <a:cubicBezTo>
                  <a:pt x="16045" y="37447"/>
                  <a:pt x="16355" y="36868"/>
                  <a:pt x="16645" y="36318"/>
                </a:cubicBezTo>
                <a:cubicBezTo>
                  <a:pt x="17035" y="35599"/>
                  <a:pt x="17424" y="34850"/>
                  <a:pt x="17554" y="33981"/>
                </a:cubicBezTo>
                <a:lnTo>
                  <a:pt x="17554" y="33971"/>
                </a:lnTo>
                <a:cubicBezTo>
                  <a:pt x="17744" y="32582"/>
                  <a:pt x="17514" y="31163"/>
                  <a:pt x="17304" y="29785"/>
                </a:cubicBezTo>
                <a:cubicBezTo>
                  <a:pt x="17254" y="29465"/>
                  <a:pt x="17204" y="29135"/>
                  <a:pt x="17154" y="28816"/>
                </a:cubicBezTo>
                <a:cubicBezTo>
                  <a:pt x="16755" y="25868"/>
                  <a:pt x="15906" y="23001"/>
                  <a:pt x="14647" y="20314"/>
                </a:cubicBezTo>
                <a:cubicBezTo>
                  <a:pt x="14317" y="19634"/>
                  <a:pt x="13828" y="18975"/>
                  <a:pt x="13368" y="18336"/>
                </a:cubicBezTo>
                <a:cubicBezTo>
                  <a:pt x="12809" y="17576"/>
                  <a:pt x="12229" y="16787"/>
                  <a:pt x="11929" y="15968"/>
                </a:cubicBezTo>
                <a:cubicBezTo>
                  <a:pt x="11750" y="15508"/>
                  <a:pt x="11540" y="15059"/>
                  <a:pt x="11300" y="14629"/>
                </a:cubicBezTo>
                <a:cubicBezTo>
                  <a:pt x="11000" y="14070"/>
                  <a:pt x="10781" y="13660"/>
                  <a:pt x="10850" y="13110"/>
                </a:cubicBezTo>
                <a:cubicBezTo>
                  <a:pt x="10920" y="12711"/>
                  <a:pt x="11060" y="12321"/>
                  <a:pt x="11280" y="11982"/>
                </a:cubicBezTo>
                <a:lnTo>
                  <a:pt x="11290" y="11972"/>
                </a:lnTo>
                <a:cubicBezTo>
                  <a:pt x="11580" y="11472"/>
                  <a:pt x="11969" y="11202"/>
                  <a:pt x="12459" y="11142"/>
                </a:cubicBezTo>
                <a:cubicBezTo>
                  <a:pt x="12529" y="11134"/>
                  <a:pt x="12600" y="11130"/>
                  <a:pt x="12673" y="11130"/>
                </a:cubicBezTo>
                <a:cubicBezTo>
                  <a:pt x="14731" y="11130"/>
                  <a:pt x="17881" y="14461"/>
                  <a:pt x="19782" y="16487"/>
                </a:cubicBezTo>
                <a:lnTo>
                  <a:pt x="20092" y="16807"/>
                </a:lnTo>
                <a:lnTo>
                  <a:pt x="20092" y="16687"/>
                </a:lnTo>
                <a:lnTo>
                  <a:pt x="19842" y="16427"/>
                </a:lnTo>
                <a:cubicBezTo>
                  <a:pt x="17921" y="14401"/>
                  <a:pt x="14761" y="11050"/>
                  <a:pt x="12666" y="11050"/>
                </a:cubicBezTo>
                <a:close/>
                <a:moveTo>
                  <a:pt x="12001" y="10258"/>
                </a:moveTo>
                <a:cubicBezTo>
                  <a:pt x="11919" y="10258"/>
                  <a:pt x="11838" y="10263"/>
                  <a:pt x="11760" y="10273"/>
                </a:cubicBezTo>
                <a:cubicBezTo>
                  <a:pt x="11220" y="10343"/>
                  <a:pt x="10781" y="10653"/>
                  <a:pt x="10471" y="11212"/>
                </a:cubicBezTo>
                <a:cubicBezTo>
                  <a:pt x="10251" y="11562"/>
                  <a:pt x="10101" y="11952"/>
                  <a:pt x="10031" y="12371"/>
                </a:cubicBezTo>
                <a:cubicBezTo>
                  <a:pt x="9931" y="13061"/>
                  <a:pt x="10231" y="13570"/>
                  <a:pt x="10601" y="14219"/>
                </a:cubicBezTo>
                <a:cubicBezTo>
                  <a:pt x="10880" y="14669"/>
                  <a:pt x="11110" y="15139"/>
                  <a:pt x="11310" y="15618"/>
                </a:cubicBezTo>
                <a:cubicBezTo>
                  <a:pt x="11650" y="16457"/>
                  <a:pt x="12239" y="17267"/>
                  <a:pt x="12799" y="18046"/>
                </a:cubicBezTo>
                <a:cubicBezTo>
                  <a:pt x="13298" y="18715"/>
                  <a:pt x="13798" y="19414"/>
                  <a:pt x="14147" y="20134"/>
                </a:cubicBezTo>
                <a:cubicBezTo>
                  <a:pt x="15476" y="22951"/>
                  <a:pt x="16355" y="25948"/>
                  <a:pt x="16755" y="29035"/>
                </a:cubicBezTo>
                <a:cubicBezTo>
                  <a:pt x="16795" y="29365"/>
                  <a:pt x="16845" y="29695"/>
                  <a:pt x="16895" y="30014"/>
                </a:cubicBezTo>
                <a:cubicBezTo>
                  <a:pt x="17104" y="31423"/>
                  <a:pt x="17314" y="32862"/>
                  <a:pt x="17124" y="34260"/>
                </a:cubicBezTo>
                <a:lnTo>
                  <a:pt x="17124" y="34320"/>
                </a:lnTo>
                <a:cubicBezTo>
                  <a:pt x="16995" y="35199"/>
                  <a:pt x="16575" y="35969"/>
                  <a:pt x="16175" y="36708"/>
                </a:cubicBezTo>
                <a:cubicBezTo>
                  <a:pt x="15856" y="37287"/>
                  <a:pt x="15526" y="37897"/>
                  <a:pt x="15346" y="38556"/>
                </a:cubicBezTo>
                <a:cubicBezTo>
                  <a:pt x="15226" y="38936"/>
                  <a:pt x="15126" y="39325"/>
                  <a:pt x="15066" y="39725"/>
                </a:cubicBezTo>
                <a:cubicBezTo>
                  <a:pt x="14977" y="40404"/>
                  <a:pt x="15096" y="40884"/>
                  <a:pt x="15456" y="41234"/>
                </a:cubicBezTo>
                <a:cubicBezTo>
                  <a:pt x="16040" y="41796"/>
                  <a:pt x="16793" y="41983"/>
                  <a:pt x="17535" y="41983"/>
                </a:cubicBezTo>
                <a:cubicBezTo>
                  <a:pt x="18559" y="41983"/>
                  <a:pt x="19562" y="41628"/>
                  <a:pt x="20072" y="41413"/>
                </a:cubicBezTo>
                <a:lnTo>
                  <a:pt x="20072" y="41324"/>
                </a:lnTo>
                <a:cubicBezTo>
                  <a:pt x="19573" y="41535"/>
                  <a:pt x="18563" y="41900"/>
                  <a:pt x="17536" y="41900"/>
                </a:cubicBezTo>
                <a:cubicBezTo>
                  <a:pt x="16813" y="41900"/>
                  <a:pt x="16082" y="41719"/>
                  <a:pt x="15516" y="41174"/>
                </a:cubicBezTo>
                <a:cubicBezTo>
                  <a:pt x="15176" y="40844"/>
                  <a:pt x="15056" y="40384"/>
                  <a:pt x="15146" y="39735"/>
                </a:cubicBezTo>
                <a:cubicBezTo>
                  <a:pt x="15206" y="39345"/>
                  <a:pt x="15296" y="38956"/>
                  <a:pt x="15416" y="38576"/>
                </a:cubicBezTo>
                <a:cubicBezTo>
                  <a:pt x="15596" y="37927"/>
                  <a:pt x="15926" y="37327"/>
                  <a:pt x="16245" y="36748"/>
                </a:cubicBezTo>
                <a:cubicBezTo>
                  <a:pt x="16645" y="35999"/>
                  <a:pt x="17065" y="35229"/>
                  <a:pt x="17194" y="34330"/>
                </a:cubicBezTo>
                <a:lnTo>
                  <a:pt x="17204" y="34280"/>
                </a:lnTo>
                <a:cubicBezTo>
                  <a:pt x="17394" y="32862"/>
                  <a:pt x="17184" y="31413"/>
                  <a:pt x="16975" y="30004"/>
                </a:cubicBezTo>
                <a:cubicBezTo>
                  <a:pt x="16925" y="29685"/>
                  <a:pt x="16875" y="29355"/>
                  <a:pt x="16825" y="29025"/>
                </a:cubicBezTo>
                <a:cubicBezTo>
                  <a:pt x="16425" y="25928"/>
                  <a:pt x="15546" y="22921"/>
                  <a:pt x="14217" y="20094"/>
                </a:cubicBezTo>
                <a:cubicBezTo>
                  <a:pt x="13868" y="19365"/>
                  <a:pt x="13358" y="18665"/>
                  <a:pt x="12869" y="17996"/>
                </a:cubicBezTo>
                <a:cubicBezTo>
                  <a:pt x="12299" y="17217"/>
                  <a:pt x="11710" y="16417"/>
                  <a:pt x="11380" y="15588"/>
                </a:cubicBezTo>
                <a:cubicBezTo>
                  <a:pt x="11190" y="15099"/>
                  <a:pt x="10950" y="14629"/>
                  <a:pt x="10671" y="14179"/>
                </a:cubicBezTo>
                <a:cubicBezTo>
                  <a:pt x="10291" y="13550"/>
                  <a:pt x="10011" y="13051"/>
                  <a:pt x="10101" y="12381"/>
                </a:cubicBezTo>
                <a:cubicBezTo>
                  <a:pt x="10171" y="11982"/>
                  <a:pt x="10311" y="11602"/>
                  <a:pt x="10531" y="11252"/>
                </a:cubicBezTo>
                <a:lnTo>
                  <a:pt x="10541" y="11252"/>
                </a:lnTo>
                <a:cubicBezTo>
                  <a:pt x="10840" y="10723"/>
                  <a:pt x="11250" y="10423"/>
                  <a:pt x="11770" y="10353"/>
                </a:cubicBezTo>
                <a:cubicBezTo>
                  <a:pt x="11840" y="10345"/>
                  <a:pt x="11911" y="10341"/>
                  <a:pt x="11984" y="10341"/>
                </a:cubicBezTo>
                <a:cubicBezTo>
                  <a:pt x="14180" y="10341"/>
                  <a:pt x="17657" y="14036"/>
                  <a:pt x="19552" y="16048"/>
                </a:cubicBezTo>
                <a:cubicBezTo>
                  <a:pt x="19742" y="16257"/>
                  <a:pt x="19932" y="16447"/>
                  <a:pt x="20082" y="16617"/>
                </a:cubicBezTo>
                <a:lnTo>
                  <a:pt x="20082" y="16487"/>
                </a:lnTo>
                <a:cubicBezTo>
                  <a:pt x="19942" y="16337"/>
                  <a:pt x="19782" y="16168"/>
                  <a:pt x="19612" y="15988"/>
                </a:cubicBezTo>
                <a:cubicBezTo>
                  <a:pt x="17579" y="13829"/>
                  <a:pt x="14226" y="10258"/>
                  <a:pt x="12001" y="10258"/>
                </a:cubicBezTo>
                <a:close/>
                <a:moveTo>
                  <a:pt x="11321" y="9469"/>
                </a:moveTo>
                <a:cubicBezTo>
                  <a:pt x="11239" y="9469"/>
                  <a:pt x="11159" y="9474"/>
                  <a:pt x="11080" y="9484"/>
                </a:cubicBezTo>
                <a:cubicBezTo>
                  <a:pt x="10501" y="9564"/>
                  <a:pt x="10041" y="9894"/>
                  <a:pt x="9722" y="10483"/>
                </a:cubicBezTo>
                <a:cubicBezTo>
                  <a:pt x="9512" y="10843"/>
                  <a:pt x="9372" y="11232"/>
                  <a:pt x="9302" y="11632"/>
                </a:cubicBezTo>
                <a:cubicBezTo>
                  <a:pt x="9192" y="12451"/>
                  <a:pt x="9552" y="13031"/>
                  <a:pt x="10021" y="13780"/>
                </a:cubicBezTo>
                <a:cubicBezTo>
                  <a:pt x="10321" y="14239"/>
                  <a:pt x="10581" y="14729"/>
                  <a:pt x="10801" y="15238"/>
                </a:cubicBezTo>
                <a:cubicBezTo>
                  <a:pt x="11160" y="16088"/>
                  <a:pt x="11750" y="16897"/>
                  <a:pt x="12329" y="17686"/>
                </a:cubicBezTo>
                <a:cubicBezTo>
                  <a:pt x="12849" y="18405"/>
                  <a:pt x="13388" y="19145"/>
                  <a:pt x="13748" y="19904"/>
                </a:cubicBezTo>
                <a:cubicBezTo>
                  <a:pt x="15136" y="22851"/>
                  <a:pt x="16045" y="26008"/>
                  <a:pt x="16455" y="29235"/>
                </a:cubicBezTo>
                <a:cubicBezTo>
                  <a:pt x="16495" y="29565"/>
                  <a:pt x="16545" y="29904"/>
                  <a:pt x="16595" y="30234"/>
                </a:cubicBezTo>
                <a:cubicBezTo>
                  <a:pt x="16795" y="31693"/>
                  <a:pt x="17015" y="33191"/>
                  <a:pt x="16795" y="34650"/>
                </a:cubicBezTo>
                <a:cubicBezTo>
                  <a:pt x="16665" y="35569"/>
                  <a:pt x="16225" y="36358"/>
                  <a:pt x="15796" y="37128"/>
                </a:cubicBezTo>
                <a:cubicBezTo>
                  <a:pt x="15466" y="37737"/>
                  <a:pt x="15116" y="38356"/>
                  <a:pt x="14917" y="39056"/>
                </a:cubicBezTo>
                <a:cubicBezTo>
                  <a:pt x="14797" y="39435"/>
                  <a:pt x="14707" y="39825"/>
                  <a:pt x="14647" y="40215"/>
                </a:cubicBezTo>
                <a:cubicBezTo>
                  <a:pt x="14547" y="40934"/>
                  <a:pt x="14687" y="41443"/>
                  <a:pt x="15076" y="41813"/>
                </a:cubicBezTo>
                <a:cubicBezTo>
                  <a:pt x="15627" y="42327"/>
                  <a:pt x="16364" y="42588"/>
                  <a:pt x="17271" y="42588"/>
                </a:cubicBezTo>
                <a:cubicBezTo>
                  <a:pt x="17351" y="42588"/>
                  <a:pt x="17432" y="42586"/>
                  <a:pt x="17514" y="42582"/>
                </a:cubicBezTo>
                <a:cubicBezTo>
                  <a:pt x="18403" y="42522"/>
                  <a:pt x="19272" y="42293"/>
                  <a:pt x="20072" y="41913"/>
                </a:cubicBezTo>
                <a:lnTo>
                  <a:pt x="20072" y="41813"/>
                </a:lnTo>
                <a:lnTo>
                  <a:pt x="20052" y="41833"/>
                </a:lnTo>
                <a:cubicBezTo>
                  <a:pt x="18952" y="42337"/>
                  <a:pt x="18051" y="42511"/>
                  <a:pt x="17332" y="42511"/>
                </a:cubicBezTo>
                <a:cubicBezTo>
                  <a:pt x="16085" y="42511"/>
                  <a:pt x="15383" y="41988"/>
                  <a:pt x="15136" y="41753"/>
                </a:cubicBezTo>
                <a:cubicBezTo>
                  <a:pt x="14757" y="41403"/>
                  <a:pt x="14637" y="40924"/>
                  <a:pt x="14737" y="40225"/>
                </a:cubicBezTo>
                <a:cubicBezTo>
                  <a:pt x="14797" y="39835"/>
                  <a:pt x="14887" y="39455"/>
                  <a:pt x="14996" y="39076"/>
                </a:cubicBezTo>
                <a:cubicBezTo>
                  <a:pt x="15196" y="38396"/>
                  <a:pt x="15546" y="37777"/>
                  <a:pt x="15876" y="37178"/>
                </a:cubicBezTo>
                <a:cubicBezTo>
                  <a:pt x="16305" y="36398"/>
                  <a:pt x="16745" y="35609"/>
                  <a:pt x="16885" y="34680"/>
                </a:cubicBezTo>
                <a:cubicBezTo>
                  <a:pt x="17104" y="33211"/>
                  <a:pt x="16885" y="31693"/>
                  <a:pt x="16675" y="30234"/>
                </a:cubicBezTo>
                <a:cubicBezTo>
                  <a:pt x="16625" y="29904"/>
                  <a:pt x="16585" y="29565"/>
                  <a:pt x="16535" y="29235"/>
                </a:cubicBezTo>
                <a:cubicBezTo>
                  <a:pt x="16125" y="25988"/>
                  <a:pt x="15216" y="22831"/>
                  <a:pt x="13828" y="19874"/>
                </a:cubicBezTo>
                <a:cubicBezTo>
                  <a:pt x="13458" y="19105"/>
                  <a:pt x="12918" y="18355"/>
                  <a:pt x="12389" y="17636"/>
                </a:cubicBezTo>
                <a:cubicBezTo>
                  <a:pt x="11820" y="16857"/>
                  <a:pt x="11230" y="16048"/>
                  <a:pt x="10880" y="15208"/>
                </a:cubicBezTo>
                <a:cubicBezTo>
                  <a:pt x="10651" y="14699"/>
                  <a:pt x="10381" y="14199"/>
                  <a:pt x="10081" y="13730"/>
                </a:cubicBezTo>
                <a:cubicBezTo>
                  <a:pt x="9632" y="13011"/>
                  <a:pt x="9272" y="12431"/>
                  <a:pt x="9382" y="11652"/>
                </a:cubicBezTo>
                <a:cubicBezTo>
                  <a:pt x="9442" y="11252"/>
                  <a:pt x="9582" y="10873"/>
                  <a:pt x="9781" y="10533"/>
                </a:cubicBezTo>
                <a:lnTo>
                  <a:pt x="9791" y="10523"/>
                </a:lnTo>
                <a:cubicBezTo>
                  <a:pt x="10101" y="9963"/>
                  <a:pt x="10541" y="9644"/>
                  <a:pt x="11090" y="9574"/>
                </a:cubicBezTo>
                <a:cubicBezTo>
                  <a:pt x="11167" y="9564"/>
                  <a:pt x="11246" y="9559"/>
                  <a:pt x="11327" y="9559"/>
                </a:cubicBezTo>
                <a:cubicBezTo>
                  <a:pt x="13637" y="9559"/>
                  <a:pt x="17315" y="13475"/>
                  <a:pt x="19332" y="15618"/>
                </a:cubicBezTo>
                <a:cubicBezTo>
                  <a:pt x="19612" y="15928"/>
                  <a:pt x="19872" y="16198"/>
                  <a:pt x="20092" y="16417"/>
                </a:cubicBezTo>
                <a:lnTo>
                  <a:pt x="20092" y="16297"/>
                </a:lnTo>
                <a:cubicBezTo>
                  <a:pt x="19882" y="16088"/>
                  <a:pt x="19652" y="15838"/>
                  <a:pt x="19392" y="15558"/>
                </a:cubicBezTo>
                <a:cubicBezTo>
                  <a:pt x="17374" y="13405"/>
                  <a:pt x="13677" y="9469"/>
                  <a:pt x="11321" y="9469"/>
                </a:cubicBezTo>
                <a:close/>
                <a:moveTo>
                  <a:pt x="11323" y="42586"/>
                </a:moveTo>
                <a:lnTo>
                  <a:pt x="11323" y="42586"/>
                </a:lnTo>
                <a:cubicBezTo>
                  <a:pt x="11302" y="42624"/>
                  <a:pt x="11281" y="42663"/>
                  <a:pt x="11260" y="42702"/>
                </a:cubicBezTo>
                <a:lnTo>
                  <a:pt x="11250" y="42722"/>
                </a:lnTo>
                <a:lnTo>
                  <a:pt x="11250" y="42702"/>
                </a:lnTo>
                <a:cubicBezTo>
                  <a:pt x="11275" y="42663"/>
                  <a:pt x="11299" y="42625"/>
                  <a:pt x="11323" y="42586"/>
                </a:cubicBezTo>
                <a:close/>
                <a:moveTo>
                  <a:pt x="10655" y="8688"/>
                </a:moveTo>
                <a:cubicBezTo>
                  <a:pt x="10565" y="8688"/>
                  <a:pt x="10477" y="8694"/>
                  <a:pt x="10391" y="8705"/>
                </a:cubicBezTo>
                <a:cubicBezTo>
                  <a:pt x="9781" y="8785"/>
                  <a:pt x="9302" y="9134"/>
                  <a:pt x="8962" y="9764"/>
                </a:cubicBezTo>
                <a:cubicBezTo>
                  <a:pt x="8762" y="10123"/>
                  <a:pt x="8623" y="10503"/>
                  <a:pt x="8563" y="10913"/>
                </a:cubicBezTo>
                <a:cubicBezTo>
                  <a:pt x="8443" y="11842"/>
                  <a:pt x="8892" y="12541"/>
                  <a:pt x="9422" y="13350"/>
                </a:cubicBezTo>
                <a:cubicBezTo>
                  <a:pt x="9742" y="13830"/>
                  <a:pt x="10031" y="14339"/>
                  <a:pt x="10281" y="14869"/>
                </a:cubicBezTo>
                <a:cubicBezTo>
                  <a:pt x="10651" y="15718"/>
                  <a:pt x="11260" y="16537"/>
                  <a:pt x="11830" y="17336"/>
                </a:cubicBezTo>
                <a:cubicBezTo>
                  <a:pt x="12389" y="18086"/>
                  <a:pt x="12958" y="18875"/>
                  <a:pt x="13348" y="19684"/>
                </a:cubicBezTo>
                <a:cubicBezTo>
                  <a:pt x="14787" y="22771"/>
                  <a:pt x="15736" y="26068"/>
                  <a:pt x="16145" y="29445"/>
                </a:cubicBezTo>
                <a:cubicBezTo>
                  <a:pt x="16185" y="29785"/>
                  <a:pt x="16235" y="30124"/>
                  <a:pt x="16285" y="30464"/>
                </a:cubicBezTo>
                <a:cubicBezTo>
                  <a:pt x="16485" y="31962"/>
                  <a:pt x="16705" y="33511"/>
                  <a:pt x="16475" y="35000"/>
                </a:cubicBezTo>
                <a:cubicBezTo>
                  <a:pt x="16325" y="35949"/>
                  <a:pt x="15866" y="36768"/>
                  <a:pt x="15426" y="37557"/>
                </a:cubicBezTo>
                <a:cubicBezTo>
                  <a:pt x="15066" y="38177"/>
                  <a:pt x="14697" y="38836"/>
                  <a:pt x="14497" y="39555"/>
                </a:cubicBezTo>
                <a:cubicBezTo>
                  <a:pt x="14377" y="39935"/>
                  <a:pt x="14287" y="40315"/>
                  <a:pt x="14227" y="40704"/>
                </a:cubicBezTo>
                <a:cubicBezTo>
                  <a:pt x="14117" y="41473"/>
                  <a:pt x="14267" y="42003"/>
                  <a:pt x="14687" y="42393"/>
                </a:cubicBezTo>
                <a:cubicBezTo>
                  <a:pt x="15317" y="42963"/>
                  <a:pt x="16133" y="43188"/>
                  <a:pt x="16992" y="43188"/>
                </a:cubicBezTo>
                <a:cubicBezTo>
                  <a:pt x="17998" y="43188"/>
                  <a:pt x="19062" y="42878"/>
                  <a:pt x="19952" y="42452"/>
                </a:cubicBezTo>
                <a:lnTo>
                  <a:pt x="20072" y="42393"/>
                </a:lnTo>
                <a:lnTo>
                  <a:pt x="20072" y="42293"/>
                </a:lnTo>
                <a:cubicBezTo>
                  <a:pt x="20022" y="42323"/>
                  <a:pt x="19962" y="42343"/>
                  <a:pt x="19912" y="42373"/>
                </a:cubicBezTo>
                <a:cubicBezTo>
                  <a:pt x="19033" y="42790"/>
                  <a:pt x="17978" y="43099"/>
                  <a:pt x="16984" y="43099"/>
                </a:cubicBezTo>
                <a:cubicBezTo>
                  <a:pt x="16148" y="43099"/>
                  <a:pt x="15354" y="42880"/>
                  <a:pt x="14747" y="42323"/>
                </a:cubicBezTo>
                <a:cubicBezTo>
                  <a:pt x="14347" y="41963"/>
                  <a:pt x="14217" y="41453"/>
                  <a:pt x="14317" y="40714"/>
                </a:cubicBezTo>
                <a:cubicBezTo>
                  <a:pt x="14377" y="40335"/>
                  <a:pt x="14467" y="39955"/>
                  <a:pt x="14577" y="39575"/>
                </a:cubicBezTo>
                <a:cubicBezTo>
                  <a:pt x="14787" y="38866"/>
                  <a:pt x="15146" y="38227"/>
                  <a:pt x="15496" y="37597"/>
                </a:cubicBezTo>
                <a:cubicBezTo>
                  <a:pt x="15946" y="36798"/>
                  <a:pt x="16415" y="35969"/>
                  <a:pt x="16565" y="35010"/>
                </a:cubicBezTo>
                <a:cubicBezTo>
                  <a:pt x="16795" y="33511"/>
                  <a:pt x="16575" y="31943"/>
                  <a:pt x="16375" y="30444"/>
                </a:cubicBezTo>
                <a:cubicBezTo>
                  <a:pt x="16325" y="30104"/>
                  <a:pt x="16275" y="29765"/>
                  <a:pt x="16235" y="29425"/>
                </a:cubicBezTo>
                <a:cubicBezTo>
                  <a:pt x="15826" y="26038"/>
                  <a:pt x="14877" y="22741"/>
                  <a:pt x="13428" y="19644"/>
                </a:cubicBezTo>
                <a:cubicBezTo>
                  <a:pt x="13038" y="18825"/>
                  <a:pt x="12459" y="18036"/>
                  <a:pt x="11909" y="17277"/>
                </a:cubicBezTo>
                <a:cubicBezTo>
                  <a:pt x="11330" y="16487"/>
                  <a:pt x="10741" y="15668"/>
                  <a:pt x="10361" y="14819"/>
                </a:cubicBezTo>
                <a:cubicBezTo>
                  <a:pt x="10111" y="14289"/>
                  <a:pt x="9821" y="13780"/>
                  <a:pt x="9492" y="13290"/>
                </a:cubicBezTo>
                <a:cubicBezTo>
                  <a:pt x="8972" y="12501"/>
                  <a:pt x="8523" y="11812"/>
                  <a:pt x="8643" y="10913"/>
                </a:cubicBezTo>
                <a:cubicBezTo>
                  <a:pt x="8703" y="10523"/>
                  <a:pt x="8842" y="10153"/>
                  <a:pt x="9032" y="9804"/>
                </a:cubicBezTo>
                <a:lnTo>
                  <a:pt x="9042" y="9804"/>
                </a:lnTo>
                <a:cubicBezTo>
                  <a:pt x="9372" y="9204"/>
                  <a:pt x="9821" y="8865"/>
                  <a:pt x="10401" y="8785"/>
                </a:cubicBezTo>
                <a:cubicBezTo>
                  <a:pt x="10483" y="8774"/>
                  <a:pt x="10567" y="8769"/>
                  <a:pt x="10653" y="8769"/>
                </a:cubicBezTo>
                <a:cubicBezTo>
                  <a:pt x="13094" y="8769"/>
                  <a:pt x="16979" y="12920"/>
                  <a:pt x="19103" y="15189"/>
                </a:cubicBezTo>
                <a:cubicBezTo>
                  <a:pt x="19492" y="15608"/>
                  <a:pt x="19822" y="15968"/>
                  <a:pt x="20082" y="16228"/>
                </a:cubicBezTo>
                <a:lnTo>
                  <a:pt x="20082" y="16098"/>
                </a:lnTo>
                <a:cubicBezTo>
                  <a:pt x="19832" y="15848"/>
                  <a:pt x="19522" y="15518"/>
                  <a:pt x="19163" y="15129"/>
                </a:cubicBezTo>
                <a:cubicBezTo>
                  <a:pt x="17032" y="12853"/>
                  <a:pt x="13142" y="8688"/>
                  <a:pt x="10655" y="8688"/>
                </a:cubicBezTo>
                <a:close/>
                <a:moveTo>
                  <a:pt x="9981" y="7898"/>
                </a:moveTo>
                <a:cubicBezTo>
                  <a:pt x="9886" y="7898"/>
                  <a:pt x="9793" y="7904"/>
                  <a:pt x="9702" y="7915"/>
                </a:cubicBezTo>
                <a:cubicBezTo>
                  <a:pt x="9072" y="8005"/>
                  <a:pt x="8573" y="8375"/>
                  <a:pt x="8223" y="9044"/>
                </a:cubicBezTo>
                <a:cubicBezTo>
                  <a:pt x="8023" y="9394"/>
                  <a:pt x="7883" y="9784"/>
                  <a:pt x="7823" y="10193"/>
                </a:cubicBezTo>
                <a:cubicBezTo>
                  <a:pt x="7684" y="11242"/>
                  <a:pt x="8213" y="12022"/>
                  <a:pt x="8832" y="12931"/>
                </a:cubicBezTo>
                <a:cubicBezTo>
                  <a:pt x="9192" y="13430"/>
                  <a:pt x="9502" y="13950"/>
                  <a:pt x="9781" y="14499"/>
                </a:cubicBezTo>
                <a:cubicBezTo>
                  <a:pt x="10181" y="15358"/>
                  <a:pt x="10781" y="16178"/>
                  <a:pt x="11360" y="16977"/>
                </a:cubicBezTo>
                <a:cubicBezTo>
                  <a:pt x="11949" y="17776"/>
                  <a:pt x="12549" y="18615"/>
                  <a:pt x="12958" y="19474"/>
                </a:cubicBezTo>
                <a:cubicBezTo>
                  <a:pt x="14467" y="22691"/>
                  <a:pt x="15446" y="26128"/>
                  <a:pt x="15856" y="29655"/>
                </a:cubicBezTo>
                <a:cubicBezTo>
                  <a:pt x="15896" y="29994"/>
                  <a:pt x="15946" y="30334"/>
                  <a:pt x="15986" y="30684"/>
                </a:cubicBezTo>
                <a:cubicBezTo>
                  <a:pt x="16175" y="32222"/>
                  <a:pt x="16395" y="33821"/>
                  <a:pt x="16145" y="35349"/>
                </a:cubicBezTo>
                <a:cubicBezTo>
                  <a:pt x="15996" y="36328"/>
                  <a:pt x="15506" y="37168"/>
                  <a:pt x="15046" y="37977"/>
                </a:cubicBezTo>
                <a:cubicBezTo>
                  <a:pt x="14667" y="38636"/>
                  <a:pt x="14287" y="39315"/>
                  <a:pt x="14067" y="40065"/>
                </a:cubicBezTo>
                <a:cubicBezTo>
                  <a:pt x="13948" y="40434"/>
                  <a:pt x="13858" y="40814"/>
                  <a:pt x="13798" y="41204"/>
                </a:cubicBezTo>
                <a:cubicBezTo>
                  <a:pt x="13688" y="42013"/>
                  <a:pt x="13848" y="42572"/>
                  <a:pt x="14297" y="42982"/>
                </a:cubicBezTo>
                <a:cubicBezTo>
                  <a:pt x="14915" y="43527"/>
                  <a:pt x="15731" y="43799"/>
                  <a:pt x="16714" y="43799"/>
                </a:cubicBezTo>
                <a:cubicBezTo>
                  <a:pt x="16813" y="43799"/>
                  <a:pt x="16913" y="43797"/>
                  <a:pt x="17015" y="43791"/>
                </a:cubicBezTo>
                <a:cubicBezTo>
                  <a:pt x="17994" y="43711"/>
                  <a:pt x="18943" y="43442"/>
                  <a:pt x="19822" y="43012"/>
                </a:cubicBezTo>
                <a:cubicBezTo>
                  <a:pt x="19902" y="42972"/>
                  <a:pt x="19982" y="42922"/>
                  <a:pt x="20072" y="42872"/>
                </a:cubicBezTo>
                <a:lnTo>
                  <a:pt x="20072" y="42762"/>
                </a:lnTo>
                <a:cubicBezTo>
                  <a:pt x="19972" y="42822"/>
                  <a:pt x="19882" y="42882"/>
                  <a:pt x="19782" y="42922"/>
                </a:cubicBezTo>
                <a:cubicBezTo>
                  <a:pt x="18632" y="43486"/>
                  <a:pt x="17614" y="43709"/>
                  <a:pt x="16757" y="43709"/>
                </a:cubicBezTo>
                <a:cubicBezTo>
                  <a:pt x="15700" y="43709"/>
                  <a:pt x="14886" y="43370"/>
                  <a:pt x="14367" y="42912"/>
                </a:cubicBezTo>
                <a:cubicBezTo>
                  <a:pt x="13938" y="42532"/>
                  <a:pt x="13788" y="41993"/>
                  <a:pt x="13898" y="41214"/>
                </a:cubicBezTo>
                <a:cubicBezTo>
                  <a:pt x="13957" y="40834"/>
                  <a:pt x="14047" y="40454"/>
                  <a:pt x="14157" y="40095"/>
                </a:cubicBezTo>
                <a:cubicBezTo>
                  <a:pt x="14367" y="39355"/>
                  <a:pt x="14757" y="38686"/>
                  <a:pt x="15126" y="38027"/>
                </a:cubicBezTo>
                <a:cubicBezTo>
                  <a:pt x="15596" y="37207"/>
                  <a:pt x="16085" y="36358"/>
                  <a:pt x="16235" y="35359"/>
                </a:cubicBezTo>
                <a:cubicBezTo>
                  <a:pt x="16485" y="33811"/>
                  <a:pt x="16275" y="32212"/>
                  <a:pt x="16065" y="30664"/>
                </a:cubicBezTo>
                <a:cubicBezTo>
                  <a:pt x="16026" y="30324"/>
                  <a:pt x="15976" y="29984"/>
                  <a:pt x="15946" y="29645"/>
                </a:cubicBezTo>
                <a:cubicBezTo>
                  <a:pt x="15516" y="26108"/>
                  <a:pt x="14537" y="22661"/>
                  <a:pt x="13028" y="19434"/>
                </a:cubicBezTo>
                <a:cubicBezTo>
                  <a:pt x="12609" y="18555"/>
                  <a:pt x="11999" y="17726"/>
                  <a:pt x="11420" y="16917"/>
                </a:cubicBezTo>
                <a:cubicBezTo>
                  <a:pt x="10830" y="16118"/>
                  <a:pt x="10241" y="15298"/>
                  <a:pt x="9841" y="14459"/>
                </a:cubicBezTo>
                <a:cubicBezTo>
                  <a:pt x="9572" y="13900"/>
                  <a:pt x="9252" y="13370"/>
                  <a:pt x="8892" y="12871"/>
                </a:cubicBezTo>
                <a:cubicBezTo>
                  <a:pt x="8283" y="11972"/>
                  <a:pt x="7763" y="11212"/>
                  <a:pt x="7903" y="10193"/>
                </a:cubicBezTo>
                <a:cubicBezTo>
                  <a:pt x="7963" y="9804"/>
                  <a:pt x="8093" y="9424"/>
                  <a:pt x="8283" y="9084"/>
                </a:cubicBezTo>
                <a:lnTo>
                  <a:pt x="8293" y="9074"/>
                </a:lnTo>
                <a:cubicBezTo>
                  <a:pt x="8633" y="8445"/>
                  <a:pt x="9112" y="8075"/>
                  <a:pt x="9712" y="8005"/>
                </a:cubicBezTo>
                <a:cubicBezTo>
                  <a:pt x="9801" y="7993"/>
                  <a:pt x="9893" y="7988"/>
                  <a:pt x="9987" y="7988"/>
                </a:cubicBezTo>
                <a:cubicBezTo>
                  <a:pt x="12559" y="7988"/>
                  <a:pt x="16646" y="12368"/>
                  <a:pt x="18873" y="14759"/>
                </a:cubicBezTo>
                <a:cubicBezTo>
                  <a:pt x="19392" y="15318"/>
                  <a:pt x="19812" y="15758"/>
                  <a:pt x="20082" y="16028"/>
                </a:cubicBezTo>
                <a:lnTo>
                  <a:pt x="20082" y="15898"/>
                </a:lnTo>
                <a:cubicBezTo>
                  <a:pt x="19812" y="15638"/>
                  <a:pt x="19422" y="15218"/>
                  <a:pt x="18943" y="14709"/>
                </a:cubicBezTo>
                <a:cubicBezTo>
                  <a:pt x="16706" y="12299"/>
                  <a:pt x="12600" y="7898"/>
                  <a:pt x="9981" y="7898"/>
                </a:cubicBezTo>
                <a:close/>
                <a:moveTo>
                  <a:pt x="9305" y="7106"/>
                </a:moveTo>
                <a:cubicBezTo>
                  <a:pt x="9202" y="7106"/>
                  <a:pt x="9101" y="7113"/>
                  <a:pt x="9002" y="7126"/>
                </a:cubicBezTo>
                <a:cubicBezTo>
                  <a:pt x="8333" y="7216"/>
                  <a:pt x="7813" y="7606"/>
                  <a:pt x="7454" y="8305"/>
                </a:cubicBezTo>
                <a:cubicBezTo>
                  <a:pt x="7254" y="8665"/>
                  <a:pt x="7124" y="9054"/>
                  <a:pt x="7064" y="9464"/>
                </a:cubicBezTo>
                <a:cubicBezTo>
                  <a:pt x="6904" y="10633"/>
                  <a:pt x="7544" y="11542"/>
                  <a:pt x="8233" y="12501"/>
                </a:cubicBezTo>
                <a:cubicBezTo>
                  <a:pt x="8613" y="13011"/>
                  <a:pt x="8952" y="13560"/>
                  <a:pt x="9242" y="14130"/>
                </a:cubicBezTo>
                <a:cubicBezTo>
                  <a:pt x="9662" y="14979"/>
                  <a:pt x="10271" y="15808"/>
                  <a:pt x="10850" y="16607"/>
                </a:cubicBezTo>
                <a:cubicBezTo>
                  <a:pt x="11470" y="17456"/>
                  <a:pt x="12109" y="18336"/>
                  <a:pt x="12539" y="19255"/>
                </a:cubicBezTo>
                <a:cubicBezTo>
                  <a:pt x="14107" y="22611"/>
                  <a:pt x="15116" y="26188"/>
                  <a:pt x="15536" y="29865"/>
                </a:cubicBezTo>
                <a:cubicBezTo>
                  <a:pt x="15576" y="30204"/>
                  <a:pt x="15626" y="30554"/>
                  <a:pt x="15666" y="30904"/>
                </a:cubicBezTo>
                <a:cubicBezTo>
                  <a:pt x="15866" y="32482"/>
                  <a:pt x="16075" y="34120"/>
                  <a:pt x="15816" y="35699"/>
                </a:cubicBezTo>
                <a:cubicBezTo>
                  <a:pt x="15656" y="36708"/>
                  <a:pt x="15156" y="37577"/>
                  <a:pt x="14667" y="38416"/>
                </a:cubicBezTo>
                <a:cubicBezTo>
                  <a:pt x="14277" y="39096"/>
                  <a:pt x="13868" y="39795"/>
                  <a:pt x="13648" y="40564"/>
                </a:cubicBezTo>
                <a:cubicBezTo>
                  <a:pt x="13538" y="40944"/>
                  <a:pt x="13448" y="41324"/>
                  <a:pt x="13388" y="41703"/>
                </a:cubicBezTo>
                <a:cubicBezTo>
                  <a:pt x="13268" y="42562"/>
                  <a:pt x="13438" y="43152"/>
                  <a:pt x="13928" y="43571"/>
                </a:cubicBezTo>
                <a:cubicBezTo>
                  <a:pt x="14618" y="44174"/>
                  <a:pt x="15499" y="44407"/>
                  <a:pt x="16413" y="44407"/>
                </a:cubicBezTo>
                <a:cubicBezTo>
                  <a:pt x="17562" y="44407"/>
                  <a:pt x="18762" y="44039"/>
                  <a:pt x="19702" y="43571"/>
                </a:cubicBezTo>
                <a:cubicBezTo>
                  <a:pt x="19832" y="43501"/>
                  <a:pt x="19952" y="43432"/>
                  <a:pt x="20082" y="43352"/>
                </a:cubicBezTo>
                <a:lnTo>
                  <a:pt x="20082" y="43242"/>
                </a:lnTo>
                <a:cubicBezTo>
                  <a:pt x="19942" y="43332"/>
                  <a:pt x="19802" y="43412"/>
                  <a:pt x="19662" y="43491"/>
                </a:cubicBezTo>
                <a:cubicBezTo>
                  <a:pt x="18729" y="43955"/>
                  <a:pt x="17543" y="44319"/>
                  <a:pt x="16412" y="44319"/>
                </a:cubicBezTo>
                <a:cubicBezTo>
                  <a:pt x="15520" y="44319"/>
                  <a:pt x="14661" y="44093"/>
                  <a:pt x="13987" y="43511"/>
                </a:cubicBezTo>
                <a:cubicBezTo>
                  <a:pt x="13528" y="43112"/>
                  <a:pt x="13368" y="42542"/>
                  <a:pt x="13478" y="41733"/>
                </a:cubicBezTo>
                <a:cubicBezTo>
                  <a:pt x="13538" y="41354"/>
                  <a:pt x="13628" y="40974"/>
                  <a:pt x="13738" y="40604"/>
                </a:cubicBezTo>
                <a:cubicBezTo>
                  <a:pt x="13967" y="39835"/>
                  <a:pt x="14367" y="39146"/>
                  <a:pt x="14757" y="38466"/>
                </a:cubicBezTo>
                <a:cubicBezTo>
                  <a:pt x="15246" y="37627"/>
                  <a:pt x="15756" y="36748"/>
                  <a:pt x="15926" y="35719"/>
                </a:cubicBezTo>
                <a:cubicBezTo>
                  <a:pt x="16185" y="34130"/>
                  <a:pt x="15976" y="32482"/>
                  <a:pt x="15766" y="30894"/>
                </a:cubicBezTo>
                <a:cubicBezTo>
                  <a:pt x="15726" y="30544"/>
                  <a:pt x="15676" y="30204"/>
                  <a:pt x="15646" y="29855"/>
                </a:cubicBezTo>
                <a:cubicBezTo>
                  <a:pt x="15216" y="26178"/>
                  <a:pt x="14207" y="22581"/>
                  <a:pt x="12639" y="19225"/>
                </a:cubicBezTo>
                <a:cubicBezTo>
                  <a:pt x="12199" y="18296"/>
                  <a:pt x="11560" y="17416"/>
                  <a:pt x="10940" y="16567"/>
                </a:cubicBezTo>
                <a:cubicBezTo>
                  <a:pt x="10361" y="15768"/>
                  <a:pt x="9752" y="14939"/>
                  <a:pt x="9342" y="14090"/>
                </a:cubicBezTo>
                <a:cubicBezTo>
                  <a:pt x="9042" y="13520"/>
                  <a:pt x="8703" y="12971"/>
                  <a:pt x="8313" y="12461"/>
                </a:cubicBezTo>
                <a:cubicBezTo>
                  <a:pt x="7614" y="11472"/>
                  <a:pt x="7014" y="10613"/>
                  <a:pt x="7164" y="9484"/>
                </a:cubicBezTo>
                <a:cubicBezTo>
                  <a:pt x="7224" y="9094"/>
                  <a:pt x="7344" y="8705"/>
                  <a:pt x="7534" y="8355"/>
                </a:cubicBezTo>
                <a:lnTo>
                  <a:pt x="7544" y="8355"/>
                </a:lnTo>
                <a:cubicBezTo>
                  <a:pt x="7893" y="7686"/>
                  <a:pt x="8393" y="7306"/>
                  <a:pt x="9022" y="7216"/>
                </a:cubicBezTo>
                <a:cubicBezTo>
                  <a:pt x="9117" y="7203"/>
                  <a:pt x="9214" y="7197"/>
                  <a:pt x="9313" y="7197"/>
                </a:cubicBezTo>
                <a:cubicBezTo>
                  <a:pt x="12017" y="7197"/>
                  <a:pt x="16311" y="11814"/>
                  <a:pt x="18653" y="14339"/>
                </a:cubicBezTo>
                <a:cubicBezTo>
                  <a:pt x="19222" y="14949"/>
                  <a:pt x="19672" y="15438"/>
                  <a:pt x="19942" y="15688"/>
                </a:cubicBezTo>
                <a:cubicBezTo>
                  <a:pt x="19992" y="15728"/>
                  <a:pt x="20042" y="15768"/>
                  <a:pt x="20082" y="15808"/>
                </a:cubicBezTo>
                <a:lnTo>
                  <a:pt x="20082" y="15678"/>
                </a:lnTo>
                <a:lnTo>
                  <a:pt x="20012" y="15608"/>
                </a:lnTo>
                <a:cubicBezTo>
                  <a:pt x="19742" y="15358"/>
                  <a:pt x="19292" y="14879"/>
                  <a:pt x="18723" y="14269"/>
                </a:cubicBezTo>
                <a:cubicBezTo>
                  <a:pt x="16364" y="11737"/>
                  <a:pt x="12055" y="7106"/>
                  <a:pt x="9305" y="7106"/>
                </a:cubicBezTo>
                <a:close/>
                <a:moveTo>
                  <a:pt x="8640" y="6316"/>
                </a:moveTo>
                <a:cubicBezTo>
                  <a:pt x="8532" y="6316"/>
                  <a:pt x="8426" y="6323"/>
                  <a:pt x="8323" y="6337"/>
                </a:cubicBezTo>
                <a:cubicBezTo>
                  <a:pt x="7634" y="6427"/>
                  <a:pt x="7084" y="6846"/>
                  <a:pt x="6714" y="7586"/>
                </a:cubicBezTo>
                <a:cubicBezTo>
                  <a:pt x="6515" y="7945"/>
                  <a:pt x="6385" y="8335"/>
                  <a:pt x="6325" y="8745"/>
                </a:cubicBezTo>
                <a:cubicBezTo>
                  <a:pt x="6145" y="10023"/>
                  <a:pt x="6884" y="11032"/>
                  <a:pt x="7654" y="12091"/>
                </a:cubicBezTo>
                <a:cubicBezTo>
                  <a:pt x="8053" y="12611"/>
                  <a:pt x="8423" y="13170"/>
                  <a:pt x="8733" y="13750"/>
                </a:cubicBezTo>
                <a:cubicBezTo>
                  <a:pt x="9172" y="14599"/>
                  <a:pt x="9781" y="15428"/>
                  <a:pt x="10361" y="16238"/>
                </a:cubicBezTo>
                <a:cubicBezTo>
                  <a:pt x="11010" y="17137"/>
                  <a:pt x="11690" y="18066"/>
                  <a:pt x="12149" y="19035"/>
                </a:cubicBezTo>
                <a:cubicBezTo>
                  <a:pt x="13768" y="22522"/>
                  <a:pt x="14817" y="26248"/>
                  <a:pt x="15236" y="30064"/>
                </a:cubicBezTo>
                <a:cubicBezTo>
                  <a:pt x="15276" y="30414"/>
                  <a:pt x="15316" y="30764"/>
                  <a:pt x="15366" y="31113"/>
                </a:cubicBezTo>
                <a:cubicBezTo>
                  <a:pt x="15566" y="32742"/>
                  <a:pt x="15776" y="34420"/>
                  <a:pt x="15506" y="36039"/>
                </a:cubicBezTo>
                <a:cubicBezTo>
                  <a:pt x="15326" y="37088"/>
                  <a:pt x="14807" y="37977"/>
                  <a:pt x="14297" y="38836"/>
                </a:cubicBezTo>
                <a:cubicBezTo>
                  <a:pt x="13888" y="39545"/>
                  <a:pt x="13458" y="40265"/>
                  <a:pt x="13218" y="41074"/>
                </a:cubicBezTo>
                <a:cubicBezTo>
                  <a:pt x="13108" y="41443"/>
                  <a:pt x="13018" y="41823"/>
                  <a:pt x="12958" y="42203"/>
                </a:cubicBezTo>
                <a:cubicBezTo>
                  <a:pt x="12839" y="43102"/>
                  <a:pt x="13018" y="43721"/>
                  <a:pt x="13538" y="44161"/>
                </a:cubicBezTo>
                <a:cubicBezTo>
                  <a:pt x="14266" y="44779"/>
                  <a:pt x="15180" y="45020"/>
                  <a:pt x="16124" y="45020"/>
                </a:cubicBezTo>
                <a:cubicBezTo>
                  <a:pt x="17333" y="45020"/>
                  <a:pt x="18591" y="44626"/>
                  <a:pt x="19572" y="44121"/>
                </a:cubicBezTo>
                <a:cubicBezTo>
                  <a:pt x="19742" y="44031"/>
                  <a:pt x="19912" y="43921"/>
                  <a:pt x="20072" y="43811"/>
                </a:cubicBezTo>
                <a:lnTo>
                  <a:pt x="20072" y="43691"/>
                </a:lnTo>
                <a:cubicBezTo>
                  <a:pt x="19902" y="43811"/>
                  <a:pt x="19712" y="43931"/>
                  <a:pt x="19522" y="44031"/>
                </a:cubicBezTo>
                <a:cubicBezTo>
                  <a:pt x="18554" y="44526"/>
                  <a:pt x="17313" y="44917"/>
                  <a:pt x="16122" y="44917"/>
                </a:cubicBezTo>
                <a:cubicBezTo>
                  <a:pt x="15200" y="44917"/>
                  <a:pt x="14309" y="44683"/>
                  <a:pt x="13598" y="44081"/>
                </a:cubicBezTo>
                <a:cubicBezTo>
                  <a:pt x="13108" y="43661"/>
                  <a:pt x="12938" y="43082"/>
                  <a:pt x="13058" y="42223"/>
                </a:cubicBezTo>
                <a:cubicBezTo>
                  <a:pt x="13118" y="41843"/>
                  <a:pt x="13198" y="41463"/>
                  <a:pt x="13318" y="41104"/>
                </a:cubicBezTo>
                <a:cubicBezTo>
                  <a:pt x="13548" y="40305"/>
                  <a:pt x="13967" y="39585"/>
                  <a:pt x="14377" y="38886"/>
                </a:cubicBezTo>
                <a:cubicBezTo>
                  <a:pt x="14887" y="38017"/>
                  <a:pt x="15416" y="37118"/>
                  <a:pt x="15596" y="36049"/>
                </a:cubicBezTo>
                <a:cubicBezTo>
                  <a:pt x="15866" y="34420"/>
                  <a:pt x="15656" y="32732"/>
                  <a:pt x="15456" y="31103"/>
                </a:cubicBezTo>
                <a:cubicBezTo>
                  <a:pt x="15416" y="30754"/>
                  <a:pt x="15376" y="30394"/>
                  <a:pt x="15336" y="30054"/>
                </a:cubicBezTo>
                <a:cubicBezTo>
                  <a:pt x="14907" y="26218"/>
                  <a:pt x="13858" y="22482"/>
                  <a:pt x="12229" y="18995"/>
                </a:cubicBezTo>
                <a:cubicBezTo>
                  <a:pt x="11770" y="18006"/>
                  <a:pt x="11090" y="17077"/>
                  <a:pt x="10431" y="16178"/>
                </a:cubicBezTo>
                <a:cubicBezTo>
                  <a:pt x="9851" y="15378"/>
                  <a:pt x="9252" y="14549"/>
                  <a:pt x="8812" y="13700"/>
                </a:cubicBezTo>
                <a:cubicBezTo>
                  <a:pt x="8493" y="13110"/>
                  <a:pt x="8123" y="12551"/>
                  <a:pt x="7723" y="12022"/>
                </a:cubicBezTo>
                <a:cubicBezTo>
                  <a:pt x="6964" y="10983"/>
                  <a:pt x="6245" y="9993"/>
                  <a:pt x="6415" y="8755"/>
                </a:cubicBezTo>
                <a:cubicBezTo>
                  <a:pt x="6475" y="8365"/>
                  <a:pt x="6605" y="7985"/>
                  <a:pt x="6794" y="7626"/>
                </a:cubicBezTo>
                <a:cubicBezTo>
                  <a:pt x="7164" y="6926"/>
                  <a:pt x="7674" y="6527"/>
                  <a:pt x="8333" y="6437"/>
                </a:cubicBezTo>
                <a:cubicBezTo>
                  <a:pt x="8435" y="6423"/>
                  <a:pt x="8539" y="6416"/>
                  <a:pt x="8646" y="6416"/>
                </a:cubicBezTo>
                <a:cubicBezTo>
                  <a:pt x="11482" y="6416"/>
                  <a:pt x="15978" y="11262"/>
                  <a:pt x="18433" y="13910"/>
                </a:cubicBezTo>
                <a:cubicBezTo>
                  <a:pt x="19003" y="14529"/>
                  <a:pt x="19452" y="15019"/>
                  <a:pt x="19732" y="15268"/>
                </a:cubicBezTo>
                <a:cubicBezTo>
                  <a:pt x="19852" y="15388"/>
                  <a:pt x="19972" y="15508"/>
                  <a:pt x="20082" y="15618"/>
                </a:cubicBezTo>
                <a:lnTo>
                  <a:pt x="20082" y="15478"/>
                </a:lnTo>
                <a:cubicBezTo>
                  <a:pt x="19992" y="15388"/>
                  <a:pt x="19892" y="15288"/>
                  <a:pt x="19792" y="15198"/>
                </a:cubicBezTo>
                <a:cubicBezTo>
                  <a:pt x="19522" y="14949"/>
                  <a:pt x="19073" y="14459"/>
                  <a:pt x="18503" y="13840"/>
                </a:cubicBezTo>
                <a:cubicBezTo>
                  <a:pt x="16038" y="11182"/>
                  <a:pt x="11522" y="6316"/>
                  <a:pt x="8640" y="6316"/>
                </a:cubicBezTo>
                <a:close/>
                <a:moveTo>
                  <a:pt x="7965" y="5535"/>
                </a:moveTo>
                <a:cubicBezTo>
                  <a:pt x="7849" y="5535"/>
                  <a:pt x="7735" y="5542"/>
                  <a:pt x="7624" y="5558"/>
                </a:cubicBezTo>
                <a:cubicBezTo>
                  <a:pt x="6904" y="5658"/>
                  <a:pt x="6345" y="6097"/>
                  <a:pt x="5945" y="6866"/>
                </a:cubicBezTo>
                <a:cubicBezTo>
                  <a:pt x="5755" y="7236"/>
                  <a:pt x="5625" y="7626"/>
                  <a:pt x="5566" y="8035"/>
                </a:cubicBezTo>
                <a:cubicBezTo>
                  <a:pt x="5376" y="9434"/>
                  <a:pt x="6195" y="10523"/>
                  <a:pt x="7064" y="11682"/>
                </a:cubicBezTo>
                <a:cubicBezTo>
                  <a:pt x="7494" y="12221"/>
                  <a:pt x="7873" y="12791"/>
                  <a:pt x="8213" y="13380"/>
                </a:cubicBezTo>
                <a:cubicBezTo>
                  <a:pt x="8663" y="14229"/>
                  <a:pt x="9262" y="15059"/>
                  <a:pt x="9851" y="15868"/>
                </a:cubicBezTo>
                <a:cubicBezTo>
                  <a:pt x="10541" y="16817"/>
                  <a:pt x="11250" y="17796"/>
                  <a:pt x="11740" y="18825"/>
                </a:cubicBezTo>
                <a:cubicBezTo>
                  <a:pt x="13428" y="22442"/>
                  <a:pt x="14507" y="26308"/>
                  <a:pt x="14937" y="30274"/>
                </a:cubicBezTo>
                <a:cubicBezTo>
                  <a:pt x="14967" y="30634"/>
                  <a:pt x="15006" y="30983"/>
                  <a:pt x="15056" y="31343"/>
                </a:cubicBezTo>
                <a:cubicBezTo>
                  <a:pt x="15256" y="33011"/>
                  <a:pt x="15456" y="34740"/>
                  <a:pt x="15186" y="36398"/>
                </a:cubicBezTo>
                <a:cubicBezTo>
                  <a:pt x="15006" y="37427"/>
                  <a:pt x="14497" y="38316"/>
                  <a:pt x="13997" y="39166"/>
                </a:cubicBezTo>
                <a:lnTo>
                  <a:pt x="13928" y="39276"/>
                </a:lnTo>
                <a:lnTo>
                  <a:pt x="13848" y="39415"/>
                </a:lnTo>
                <a:cubicBezTo>
                  <a:pt x="13808" y="39475"/>
                  <a:pt x="13778" y="39535"/>
                  <a:pt x="13748" y="39585"/>
                </a:cubicBezTo>
                <a:cubicBezTo>
                  <a:pt x="13368" y="40215"/>
                  <a:pt x="13018" y="40874"/>
                  <a:pt x="12799" y="41583"/>
                </a:cubicBezTo>
                <a:cubicBezTo>
                  <a:pt x="12689" y="41953"/>
                  <a:pt x="12599" y="42333"/>
                  <a:pt x="12549" y="42712"/>
                </a:cubicBezTo>
                <a:cubicBezTo>
                  <a:pt x="12419" y="43631"/>
                  <a:pt x="12619" y="44301"/>
                  <a:pt x="13158" y="44750"/>
                </a:cubicBezTo>
                <a:cubicBezTo>
                  <a:pt x="13856" y="45324"/>
                  <a:pt x="14780" y="45625"/>
                  <a:pt x="15854" y="45625"/>
                </a:cubicBezTo>
                <a:cubicBezTo>
                  <a:pt x="15995" y="45625"/>
                  <a:pt x="16139" y="45620"/>
                  <a:pt x="16285" y="45609"/>
                </a:cubicBezTo>
                <a:cubicBezTo>
                  <a:pt x="17394" y="45520"/>
                  <a:pt x="18473" y="45200"/>
                  <a:pt x="19452" y="44670"/>
                </a:cubicBezTo>
                <a:cubicBezTo>
                  <a:pt x="19672" y="44550"/>
                  <a:pt x="19882" y="44421"/>
                  <a:pt x="20092" y="44271"/>
                </a:cubicBezTo>
                <a:lnTo>
                  <a:pt x="20092" y="44151"/>
                </a:lnTo>
                <a:cubicBezTo>
                  <a:pt x="19872" y="44311"/>
                  <a:pt x="19632" y="44461"/>
                  <a:pt x="19392" y="44590"/>
                </a:cubicBezTo>
                <a:cubicBezTo>
                  <a:pt x="18339" y="45142"/>
                  <a:pt x="17057" y="45517"/>
                  <a:pt x="15850" y="45517"/>
                </a:cubicBezTo>
                <a:cubicBezTo>
                  <a:pt x="14870" y="45517"/>
                  <a:pt x="13939" y="45270"/>
                  <a:pt x="13218" y="44670"/>
                </a:cubicBezTo>
                <a:cubicBezTo>
                  <a:pt x="12699" y="44241"/>
                  <a:pt x="12519" y="43621"/>
                  <a:pt x="12639" y="42732"/>
                </a:cubicBezTo>
                <a:cubicBezTo>
                  <a:pt x="12699" y="42353"/>
                  <a:pt x="12779" y="41983"/>
                  <a:pt x="12889" y="41613"/>
                </a:cubicBezTo>
                <a:cubicBezTo>
                  <a:pt x="13128" y="40794"/>
                  <a:pt x="13578" y="40055"/>
                  <a:pt x="13997" y="39335"/>
                </a:cubicBezTo>
                <a:cubicBezTo>
                  <a:pt x="14537" y="38436"/>
                  <a:pt x="15086" y="37507"/>
                  <a:pt x="15266" y="36408"/>
                </a:cubicBezTo>
                <a:cubicBezTo>
                  <a:pt x="15556" y="34740"/>
                  <a:pt x="15346" y="33002"/>
                  <a:pt x="15146" y="31323"/>
                </a:cubicBezTo>
                <a:cubicBezTo>
                  <a:pt x="15106" y="30973"/>
                  <a:pt x="15066" y="30614"/>
                  <a:pt x="15016" y="30264"/>
                </a:cubicBezTo>
                <a:cubicBezTo>
                  <a:pt x="14587" y="26288"/>
                  <a:pt x="13508" y="22402"/>
                  <a:pt x="11820" y="18775"/>
                </a:cubicBezTo>
                <a:cubicBezTo>
                  <a:pt x="11330" y="17736"/>
                  <a:pt x="10611" y="16747"/>
                  <a:pt x="9921" y="15798"/>
                </a:cubicBezTo>
                <a:cubicBezTo>
                  <a:pt x="9342" y="14999"/>
                  <a:pt x="8733" y="14179"/>
                  <a:pt x="8283" y="13330"/>
                </a:cubicBezTo>
                <a:cubicBezTo>
                  <a:pt x="7953" y="12731"/>
                  <a:pt x="7574" y="12161"/>
                  <a:pt x="7144" y="11622"/>
                </a:cubicBezTo>
                <a:cubicBezTo>
                  <a:pt x="6295" y="10473"/>
                  <a:pt x="5486" y="9394"/>
                  <a:pt x="5665" y="8045"/>
                </a:cubicBezTo>
                <a:cubicBezTo>
                  <a:pt x="5725" y="7646"/>
                  <a:pt x="5855" y="7266"/>
                  <a:pt x="6045" y="6906"/>
                </a:cubicBezTo>
                <a:cubicBezTo>
                  <a:pt x="6425" y="6167"/>
                  <a:pt x="6964" y="5748"/>
                  <a:pt x="7644" y="5658"/>
                </a:cubicBezTo>
                <a:cubicBezTo>
                  <a:pt x="7747" y="5643"/>
                  <a:pt x="7853" y="5636"/>
                  <a:pt x="7962" y="5636"/>
                </a:cubicBezTo>
                <a:cubicBezTo>
                  <a:pt x="10940" y="5636"/>
                  <a:pt x="15813" y="10907"/>
                  <a:pt x="18203" y="13490"/>
                </a:cubicBezTo>
                <a:cubicBezTo>
                  <a:pt x="18773" y="14120"/>
                  <a:pt x="19222" y="14599"/>
                  <a:pt x="19502" y="14869"/>
                </a:cubicBezTo>
                <a:cubicBezTo>
                  <a:pt x="19712" y="15059"/>
                  <a:pt x="19892" y="15248"/>
                  <a:pt x="20072" y="15448"/>
                </a:cubicBezTo>
                <a:lnTo>
                  <a:pt x="20072" y="15288"/>
                </a:lnTo>
                <a:cubicBezTo>
                  <a:pt x="19912" y="15129"/>
                  <a:pt x="19752" y="14949"/>
                  <a:pt x="19572" y="14789"/>
                </a:cubicBezTo>
                <a:cubicBezTo>
                  <a:pt x="19302" y="14529"/>
                  <a:pt x="18843" y="14040"/>
                  <a:pt x="18273" y="13420"/>
                </a:cubicBezTo>
                <a:cubicBezTo>
                  <a:pt x="15695" y="10631"/>
                  <a:pt x="10987" y="5535"/>
                  <a:pt x="7965" y="5535"/>
                </a:cubicBezTo>
                <a:close/>
                <a:moveTo>
                  <a:pt x="3268" y="1"/>
                </a:moveTo>
                <a:cubicBezTo>
                  <a:pt x="3114" y="1"/>
                  <a:pt x="2964" y="11"/>
                  <a:pt x="2818" y="33"/>
                </a:cubicBezTo>
                <a:cubicBezTo>
                  <a:pt x="1889" y="173"/>
                  <a:pt x="1170" y="762"/>
                  <a:pt x="700" y="1781"/>
                </a:cubicBezTo>
                <a:cubicBezTo>
                  <a:pt x="500" y="2181"/>
                  <a:pt x="371" y="2611"/>
                  <a:pt x="311" y="3050"/>
                </a:cubicBezTo>
                <a:cubicBezTo>
                  <a:pt x="1" y="5248"/>
                  <a:pt x="1639" y="7176"/>
                  <a:pt x="3088" y="8875"/>
                </a:cubicBezTo>
                <a:cubicBezTo>
                  <a:pt x="3627" y="9474"/>
                  <a:pt x="4127" y="10103"/>
                  <a:pt x="4586" y="10773"/>
                </a:cubicBezTo>
                <a:cubicBezTo>
                  <a:pt x="5066" y="11522"/>
                  <a:pt x="5625" y="12271"/>
                  <a:pt x="6155" y="12981"/>
                </a:cubicBezTo>
                <a:cubicBezTo>
                  <a:pt x="7174" y="14359"/>
                  <a:pt x="8223" y="15768"/>
                  <a:pt x="8922" y="17287"/>
                </a:cubicBezTo>
                <a:cubicBezTo>
                  <a:pt x="11070" y="21962"/>
                  <a:pt x="12419" y="26947"/>
                  <a:pt x="12799" y="31713"/>
                </a:cubicBezTo>
                <a:cubicBezTo>
                  <a:pt x="12829" y="32082"/>
                  <a:pt x="12869" y="32452"/>
                  <a:pt x="12899" y="32832"/>
                </a:cubicBezTo>
                <a:cubicBezTo>
                  <a:pt x="13058" y="34610"/>
                  <a:pt x="13228" y="36448"/>
                  <a:pt x="12988" y="38217"/>
                </a:cubicBezTo>
                <a:cubicBezTo>
                  <a:pt x="12958" y="38416"/>
                  <a:pt x="12928" y="38616"/>
                  <a:pt x="12889" y="38806"/>
                </a:cubicBezTo>
                <a:cubicBezTo>
                  <a:pt x="12639" y="40105"/>
                  <a:pt x="11949" y="41204"/>
                  <a:pt x="11280" y="42263"/>
                </a:cubicBezTo>
                <a:cubicBezTo>
                  <a:pt x="10711" y="43162"/>
                  <a:pt x="10131" y="44081"/>
                  <a:pt x="9811" y="45120"/>
                </a:cubicBezTo>
                <a:cubicBezTo>
                  <a:pt x="9702" y="45490"/>
                  <a:pt x="9612" y="45869"/>
                  <a:pt x="9552" y="46249"/>
                </a:cubicBezTo>
                <a:cubicBezTo>
                  <a:pt x="9392" y="47428"/>
                  <a:pt x="9682" y="48277"/>
                  <a:pt x="10451" y="48846"/>
                </a:cubicBezTo>
                <a:cubicBezTo>
                  <a:pt x="11429" y="49570"/>
                  <a:pt x="12620" y="49867"/>
                  <a:pt x="13842" y="49867"/>
                </a:cubicBezTo>
                <a:cubicBezTo>
                  <a:pt x="15503" y="49867"/>
                  <a:pt x="17221" y="49318"/>
                  <a:pt x="18533" y="48547"/>
                </a:cubicBezTo>
                <a:cubicBezTo>
                  <a:pt x="19083" y="48197"/>
                  <a:pt x="19592" y="47797"/>
                  <a:pt x="20072" y="47358"/>
                </a:cubicBezTo>
                <a:lnTo>
                  <a:pt x="20072" y="47188"/>
                </a:lnTo>
                <a:cubicBezTo>
                  <a:pt x="19522" y="47678"/>
                  <a:pt x="18993" y="48127"/>
                  <a:pt x="18473" y="48437"/>
                </a:cubicBezTo>
                <a:cubicBezTo>
                  <a:pt x="17176" y="49204"/>
                  <a:pt x="15482" y="49748"/>
                  <a:pt x="13845" y="49748"/>
                </a:cubicBezTo>
                <a:cubicBezTo>
                  <a:pt x="12647" y="49748"/>
                  <a:pt x="11480" y="49456"/>
                  <a:pt x="10521" y="48746"/>
                </a:cubicBezTo>
                <a:cubicBezTo>
                  <a:pt x="9801" y="48217"/>
                  <a:pt x="9522" y="47398"/>
                  <a:pt x="9682" y="46269"/>
                </a:cubicBezTo>
                <a:cubicBezTo>
                  <a:pt x="9732" y="45889"/>
                  <a:pt x="9821" y="45520"/>
                  <a:pt x="9931" y="45160"/>
                </a:cubicBezTo>
                <a:cubicBezTo>
                  <a:pt x="10141" y="44501"/>
                  <a:pt x="10431" y="43871"/>
                  <a:pt x="10791" y="43282"/>
                </a:cubicBezTo>
                <a:cubicBezTo>
                  <a:pt x="10818" y="43235"/>
                  <a:pt x="10846" y="43188"/>
                  <a:pt x="10874" y="43142"/>
                </a:cubicBezTo>
                <a:lnTo>
                  <a:pt x="10874" y="43142"/>
                </a:lnTo>
                <a:cubicBezTo>
                  <a:pt x="10849" y="43188"/>
                  <a:pt x="10825" y="43235"/>
                  <a:pt x="10801" y="43282"/>
                </a:cubicBezTo>
                <a:cubicBezTo>
                  <a:pt x="10571" y="43701"/>
                  <a:pt x="10381" y="44151"/>
                  <a:pt x="10241" y="44610"/>
                </a:cubicBezTo>
                <a:cubicBezTo>
                  <a:pt x="10121" y="44980"/>
                  <a:pt x="10031" y="45350"/>
                  <a:pt x="9981" y="45739"/>
                </a:cubicBezTo>
                <a:cubicBezTo>
                  <a:pt x="9821" y="46878"/>
                  <a:pt x="10101" y="47707"/>
                  <a:pt x="10830" y="48257"/>
                </a:cubicBezTo>
                <a:cubicBezTo>
                  <a:pt x="11771" y="48963"/>
                  <a:pt x="12927" y="49253"/>
                  <a:pt x="14117" y="49253"/>
                </a:cubicBezTo>
                <a:cubicBezTo>
                  <a:pt x="15720" y="49253"/>
                  <a:pt x="17384" y="48727"/>
                  <a:pt x="18663" y="47987"/>
                </a:cubicBezTo>
                <a:cubicBezTo>
                  <a:pt x="19163" y="47678"/>
                  <a:pt x="19632" y="47318"/>
                  <a:pt x="20072" y="46918"/>
                </a:cubicBezTo>
                <a:lnTo>
                  <a:pt x="20072" y="46758"/>
                </a:lnTo>
                <a:cubicBezTo>
                  <a:pt x="19612" y="47178"/>
                  <a:pt x="19123" y="47548"/>
                  <a:pt x="18603" y="47887"/>
                </a:cubicBezTo>
                <a:cubicBezTo>
                  <a:pt x="17346" y="48616"/>
                  <a:pt x="15707" y="49134"/>
                  <a:pt x="14130" y="49134"/>
                </a:cubicBezTo>
                <a:cubicBezTo>
                  <a:pt x="12962" y="49134"/>
                  <a:pt x="11829" y="48850"/>
                  <a:pt x="10910" y="48157"/>
                </a:cubicBezTo>
                <a:cubicBezTo>
                  <a:pt x="10211" y="47638"/>
                  <a:pt x="9951" y="46848"/>
                  <a:pt x="10101" y="45759"/>
                </a:cubicBezTo>
                <a:cubicBezTo>
                  <a:pt x="10151" y="45380"/>
                  <a:pt x="10241" y="45010"/>
                  <a:pt x="10351" y="44650"/>
                </a:cubicBezTo>
                <a:cubicBezTo>
                  <a:pt x="10571" y="43971"/>
                  <a:pt x="10870" y="43322"/>
                  <a:pt x="11250" y="42722"/>
                </a:cubicBezTo>
                <a:lnTo>
                  <a:pt x="11250" y="42722"/>
                </a:lnTo>
                <a:cubicBezTo>
                  <a:pt x="11010" y="43162"/>
                  <a:pt x="10811" y="43621"/>
                  <a:pt x="10661" y="44101"/>
                </a:cubicBezTo>
                <a:cubicBezTo>
                  <a:pt x="10551" y="44471"/>
                  <a:pt x="10461" y="44850"/>
                  <a:pt x="10401" y="45230"/>
                </a:cubicBezTo>
                <a:cubicBezTo>
                  <a:pt x="10251" y="46339"/>
                  <a:pt x="10521" y="47138"/>
                  <a:pt x="11220" y="47668"/>
                </a:cubicBezTo>
                <a:cubicBezTo>
                  <a:pt x="12125" y="48358"/>
                  <a:pt x="13249" y="48642"/>
                  <a:pt x="14409" y="48642"/>
                </a:cubicBezTo>
                <a:cubicBezTo>
                  <a:pt x="15951" y="48642"/>
                  <a:pt x="17556" y="48140"/>
                  <a:pt x="18793" y="47428"/>
                </a:cubicBezTo>
                <a:cubicBezTo>
                  <a:pt x="19242" y="47158"/>
                  <a:pt x="19672" y="46838"/>
                  <a:pt x="20072" y="46489"/>
                </a:cubicBezTo>
                <a:lnTo>
                  <a:pt x="20072" y="46339"/>
                </a:lnTo>
                <a:cubicBezTo>
                  <a:pt x="19652" y="46708"/>
                  <a:pt x="19202" y="47038"/>
                  <a:pt x="18733" y="47338"/>
                </a:cubicBezTo>
                <a:cubicBezTo>
                  <a:pt x="17507" y="48036"/>
                  <a:pt x="15921" y="48532"/>
                  <a:pt x="14400" y="48532"/>
                </a:cubicBezTo>
                <a:cubicBezTo>
                  <a:pt x="13268" y="48532"/>
                  <a:pt x="12173" y="48257"/>
                  <a:pt x="11290" y="47588"/>
                </a:cubicBezTo>
                <a:cubicBezTo>
                  <a:pt x="10631" y="47088"/>
                  <a:pt x="10381" y="46319"/>
                  <a:pt x="10521" y="45250"/>
                </a:cubicBezTo>
                <a:cubicBezTo>
                  <a:pt x="10581" y="44880"/>
                  <a:pt x="10661" y="44511"/>
                  <a:pt x="10771" y="44151"/>
                </a:cubicBezTo>
                <a:cubicBezTo>
                  <a:pt x="11010" y="43432"/>
                  <a:pt x="11330" y="42762"/>
                  <a:pt x="11730" y="42123"/>
                </a:cubicBezTo>
                <a:cubicBezTo>
                  <a:pt x="11730" y="42123"/>
                  <a:pt x="11730" y="42113"/>
                  <a:pt x="11740" y="42113"/>
                </a:cubicBezTo>
                <a:cubicBezTo>
                  <a:pt x="11787" y="42027"/>
                  <a:pt x="11837" y="41942"/>
                  <a:pt x="11888" y="41858"/>
                </a:cubicBezTo>
                <a:lnTo>
                  <a:pt x="11888" y="41858"/>
                </a:lnTo>
                <a:cubicBezTo>
                  <a:pt x="11841" y="41939"/>
                  <a:pt x="11795" y="42021"/>
                  <a:pt x="11750" y="42103"/>
                </a:cubicBezTo>
                <a:cubicBezTo>
                  <a:pt x="11750" y="42113"/>
                  <a:pt x="11740" y="42113"/>
                  <a:pt x="11740" y="42123"/>
                </a:cubicBezTo>
                <a:cubicBezTo>
                  <a:pt x="11280" y="42922"/>
                  <a:pt x="10980" y="43811"/>
                  <a:pt x="10840" y="44730"/>
                </a:cubicBezTo>
                <a:cubicBezTo>
                  <a:pt x="10701" y="45799"/>
                  <a:pt x="10950" y="46569"/>
                  <a:pt x="11620" y="47088"/>
                </a:cubicBezTo>
                <a:cubicBezTo>
                  <a:pt x="12438" y="47724"/>
                  <a:pt x="13500" y="48048"/>
                  <a:pt x="14725" y="48048"/>
                </a:cubicBezTo>
                <a:cubicBezTo>
                  <a:pt x="14905" y="48048"/>
                  <a:pt x="15089" y="48041"/>
                  <a:pt x="15276" y="48027"/>
                </a:cubicBezTo>
                <a:cubicBezTo>
                  <a:pt x="16565" y="47907"/>
                  <a:pt x="17814" y="47518"/>
                  <a:pt x="18933" y="46888"/>
                </a:cubicBezTo>
                <a:cubicBezTo>
                  <a:pt x="19342" y="46638"/>
                  <a:pt x="19722" y="46359"/>
                  <a:pt x="20082" y="46059"/>
                </a:cubicBezTo>
                <a:lnTo>
                  <a:pt x="20082" y="45899"/>
                </a:lnTo>
                <a:cubicBezTo>
                  <a:pt x="19702" y="46229"/>
                  <a:pt x="19302" y="46519"/>
                  <a:pt x="18873" y="46778"/>
                </a:cubicBezTo>
                <a:cubicBezTo>
                  <a:pt x="17690" y="47449"/>
                  <a:pt x="16168" y="47923"/>
                  <a:pt x="14711" y="47923"/>
                </a:cubicBezTo>
                <a:cubicBezTo>
                  <a:pt x="13608" y="47923"/>
                  <a:pt x="12542" y="47651"/>
                  <a:pt x="11690" y="46988"/>
                </a:cubicBezTo>
                <a:cubicBezTo>
                  <a:pt x="11060" y="46499"/>
                  <a:pt x="10811" y="45759"/>
                  <a:pt x="10960" y="44740"/>
                </a:cubicBezTo>
                <a:cubicBezTo>
                  <a:pt x="11010" y="44371"/>
                  <a:pt x="11100" y="44001"/>
                  <a:pt x="11210" y="43631"/>
                </a:cubicBezTo>
                <a:cubicBezTo>
                  <a:pt x="11434" y="42951"/>
                  <a:pt x="11744" y="42298"/>
                  <a:pt x="12125" y="41686"/>
                </a:cubicBezTo>
                <a:lnTo>
                  <a:pt x="12125" y="41686"/>
                </a:lnTo>
                <a:cubicBezTo>
                  <a:pt x="11879" y="42136"/>
                  <a:pt x="11674" y="42611"/>
                  <a:pt x="11520" y="43102"/>
                </a:cubicBezTo>
                <a:cubicBezTo>
                  <a:pt x="11410" y="43472"/>
                  <a:pt x="11330" y="43841"/>
                  <a:pt x="11270" y="44221"/>
                </a:cubicBezTo>
                <a:cubicBezTo>
                  <a:pt x="11130" y="45260"/>
                  <a:pt x="11370" y="46009"/>
                  <a:pt x="11999" y="46509"/>
                </a:cubicBezTo>
                <a:cubicBezTo>
                  <a:pt x="12792" y="47127"/>
                  <a:pt x="13819" y="47449"/>
                  <a:pt x="14995" y="47449"/>
                </a:cubicBezTo>
                <a:cubicBezTo>
                  <a:pt x="15169" y="47449"/>
                  <a:pt x="15346" y="47442"/>
                  <a:pt x="15526" y="47428"/>
                </a:cubicBezTo>
                <a:cubicBezTo>
                  <a:pt x="16765" y="47308"/>
                  <a:pt x="17964" y="46938"/>
                  <a:pt x="19053" y="46339"/>
                </a:cubicBezTo>
                <a:cubicBezTo>
                  <a:pt x="19412" y="46119"/>
                  <a:pt x="19752" y="45879"/>
                  <a:pt x="20072" y="45619"/>
                </a:cubicBezTo>
                <a:lnTo>
                  <a:pt x="20072" y="45470"/>
                </a:lnTo>
                <a:cubicBezTo>
                  <a:pt x="19732" y="45759"/>
                  <a:pt x="19372" y="46009"/>
                  <a:pt x="18993" y="46239"/>
                </a:cubicBezTo>
                <a:cubicBezTo>
                  <a:pt x="17592" y="47016"/>
                  <a:pt x="16246" y="47334"/>
                  <a:pt x="15073" y="47334"/>
                </a:cubicBezTo>
                <a:cubicBezTo>
                  <a:pt x="13820" y="47334"/>
                  <a:pt x="12766" y="46971"/>
                  <a:pt x="12059" y="46419"/>
                </a:cubicBezTo>
                <a:cubicBezTo>
                  <a:pt x="11460" y="45939"/>
                  <a:pt x="11230" y="45230"/>
                  <a:pt x="11370" y="44241"/>
                </a:cubicBezTo>
                <a:cubicBezTo>
                  <a:pt x="11430" y="43861"/>
                  <a:pt x="11510" y="43491"/>
                  <a:pt x="11620" y="43132"/>
                </a:cubicBezTo>
                <a:cubicBezTo>
                  <a:pt x="11850" y="42383"/>
                  <a:pt x="12229" y="41683"/>
                  <a:pt x="12629" y="41014"/>
                </a:cubicBezTo>
                <a:cubicBezTo>
                  <a:pt x="12660" y="40963"/>
                  <a:pt x="12693" y="40913"/>
                  <a:pt x="12726" y="40862"/>
                </a:cubicBezTo>
                <a:lnTo>
                  <a:pt x="12726" y="40862"/>
                </a:lnTo>
                <a:cubicBezTo>
                  <a:pt x="12696" y="40913"/>
                  <a:pt x="12667" y="40963"/>
                  <a:pt x="12639" y="41014"/>
                </a:cubicBezTo>
                <a:cubicBezTo>
                  <a:pt x="12349" y="41513"/>
                  <a:pt x="12119" y="42043"/>
                  <a:pt x="11939" y="42592"/>
                </a:cubicBezTo>
                <a:cubicBezTo>
                  <a:pt x="11830" y="42952"/>
                  <a:pt x="11740" y="43332"/>
                  <a:pt x="11690" y="43711"/>
                </a:cubicBezTo>
                <a:cubicBezTo>
                  <a:pt x="11550" y="44710"/>
                  <a:pt x="11780" y="45430"/>
                  <a:pt x="12379" y="45909"/>
                </a:cubicBezTo>
                <a:cubicBezTo>
                  <a:pt x="13192" y="46563"/>
                  <a:pt x="14213" y="46832"/>
                  <a:pt x="15278" y="46832"/>
                </a:cubicBezTo>
                <a:cubicBezTo>
                  <a:pt x="16622" y="46832"/>
                  <a:pt x="18034" y="46404"/>
                  <a:pt x="19182" y="45779"/>
                </a:cubicBezTo>
                <a:cubicBezTo>
                  <a:pt x="19492" y="45599"/>
                  <a:pt x="19792" y="45390"/>
                  <a:pt x="20072" y="45170"/>
                </a:cubicBezTo>
                <a:lnTo>
                  <a:pt x="20072" y="45030"/>
                </a:lnTo>
                <a:cubicBezTo>
                  <a:pt x="19772" y="45270"/>
                  <a:pt x="19462" y="45490"/>
                  <a:pt x="19133" y="45679"/>
                </a:cubicBezTo>
                <a:cubicBezTo>
                  <a:pt x="17991" y="46300"/>
                  <a:pt x="16596" y="46724"/>
                  <a:pt x="15274" y="46724"/>
                </a:cubicBezTo>
                <a:cubicBezTo>
                  <a:pt x="14235" y="46724"/>
                  <a:pt x="13240" y="46462"/>
                  <a:pt x="12449" y="45829"/>
                </a:cubicBezTo>
                <a:cubicBezTo>
                  <a:pt x="11869" y="45360"/>
                  <a:pt x="11660" y="44700"/>
                  <a:pt x="11790" y="43731"/>
                </a:cubicBezTo>
                <a:cubicBezTo>
                  <a:pt x="11850" y="43352"/>
                  <a:pt x="11929" y="42982"/>
                  <a:pt x="12039" y="42622"/>
                </a:cubicBezTo>
                <a:cubicBezTo>
                  <a:pt x="12279" y="41823"/>
                  <a:pt x="12699" y="41094"/>
                  <a:pt x="13128" y="40384"/>
                </a:cubicBezTo>
                <a:lnTo>
                  <a:pt x="13128" y="40384"/>
                </a:lnTo>
                <a:cubicBezTo>
                  <a:pt x="12809" y="40924"/>
                  <a:pt x="12559" y="41493"/>
                  <a:pt x="12369" y="42093"/>
                </a:cubicBezTo>
                <a:cubicBezTo>
                  <a:pt x="12249" y="42452"/>
                  <a:pt x="12169" y="42832"/>
                  <a:pt x="12109" y="43212"/>
                </a:cubicBezTo>
                <a:cubicBezTo>
                  <a:pt x="11979" y="44171"/>
                  <a:pt x="12189" y="44860"/>
                  <a:pt x="12759" y="45340"/>
                </a:cubicBezTo>
                <a:cubicBezTo>
                  <a:pt x="13537" y="45972"/>
                  <a:pt x="14524" y="46233"/>
                  <a:pt x="15557" y="46233"/>
                </a:cubicBezTo>
                <a:cubicBezTo>
                  <a:pt x="16843" y="46233"/>
                  <a:pt x="18199" y="45828"/>
                  <a:pt x="19312" y="45230"/>
                </a:cubicBezTo>
                <a:cubicBezTo>
                  <a:pt x="19572" y="45080"/>
                  <a:pt x="19832" y="44920"/>
                  <a:pt x="20072" y="44730"/>
                </a:cubicBezTo>
                <a:lnTo>
                  <a:pt x="20072" y="44590"/>
                </a:lnTo>
                <a:cubicBezTo>
                  <a:pt x="19812" y="44790"/>
                  <a:pt x="19542" y="44970"/>
                  <a:pt x="19262" y="45130"/>
                </a:cubicBezTo>
                <a:cubicBezTo>
                  <a:pt x="18165" y="45717"/>
                  <a:pt x="16831" y="46114"/>
                  <a:pt x="15570" y="46114"/>
                </a:cubicBezTo>
                <a:cubicBezTo>
                  <a:pt x="14556" y="46114"/>
                  <a:pt x="13589" y="45858"/>
                  <a:pt x="12829" y="45240"/>
                </a:cubicBezTo>
                <a:cubicBezTo>
                  <a:pt x="12279" y="44800"/>
                  <a:pt x="12079" y="44151"/>
                  <a:pt x="12219" y="43222"/>
                </a:cubicBezTo>
                <a:cubicBezTo>
                  <a:pt x="12269" y="42842"/>
                  <a:pt x="12349" y="42472"/>
                  <a:pt x="12469" y="42113"/>
                </a:cubicBezTo>
                <a:cubicBezTo>
                  <a:pt x="12719" y="41264"/>
                  <a:pt x="13178" y="40484"/>
                  <a:pt x="13628" y="39755"/>
                </a:cubicBezTo>
                <a:lnTo>
                  <a:pt x="13728" y="39575"/>
                </a:lnTo>
                <a:cubicBezTo>
                  <a:pt x="13758" y="39515"/>
                  <a:pt x="13798" y="39465"/>
                  <a:pt x="13828" y="39405"/>
                </a:cubicBezTo>
                <a:lnTo>
                  <a:pt x="13908" y="39266"/>
                </a:lnTo>
                <a:lnTo>
                  <a:pt x="13977" y="39156"/>
                </a:lnTo>
                <a:cubicBezTo>
                  <a:pt x="14407" y="38416"/>
                  <a:pt x="14797" y="37637"/>
                  <a:pt x="14947" y="36748"/>
                </a:cubicBezTo>
                <a:cubicBezTo>
                  <a:pt x="15246" y="35030"/>
                  <a:pt x="15046" y="33251"/>
                  <a:pt x="14847" y="31533"/>
                </a:cubicBezTo>
                <a:cubicBezTo>
                  <a:pt x="14807" y="31173"/>
                  <a:pt x="14767" y="30814"/>
                  <a:pt x="14727" y="30464"/>
                </a:cubicBezTo>
                <a:cubicBezTo>
                  <a:pt x="14297" y="26338"/>
                  <a:pt x="13178" y="22312"/>
                  <a:pt x="11430" y="18555"/>
                </a:cubicBezTo>
                <a:cubicBezTo>
                  <a:pt x="10910" y="17446"/>
                  <a:pt x="10151" y="16407"/>
                  <a:pt x="9432" y="15408"/>
                </a:cubicBezTo>
                <a:cubicBezTo>
                  <a:pt x="8852" y="14609"/>
                  <a:pt x="8243" y="13780"/>
                  <a:pt x="7783" y="12951"/>
                </a:cubicBezTo>
                <a:cubicBezTo>
                  <a:pt x="7424" y="12341"/>
                  <a:pt x="7024" y="11752"/>
                  <a:pt x="6575" y="11202"/>
                </a:cubicBezTo>
                <a:cubicBezTo>
                  <a:pt x="5625" y="9963"/>
                  <a:pt x="4726" y="8795"/>
                  <a:pt x="4926" y="7326"/>
                </a:cubicBezTo>
                <a:cubicBezTo>
                  <a:pt x="4986" y="6926"/>
                  <a:pt x="5106" y="6537"/>
                  <a:pt x="5296" y="6177"/>
                </a:cubicBezTo>
                <a:cubicBezTo>
                  <a:pt x="5685" y="5408"/>
                  <a:pt x="6245" y="4968"/>
                  <a:pt x="6964" y="4868"/>
                </a:cubicBezTo>
                <a:cubicBezTo>
                  <a:pt x="7075" y="4853"/>
                  <a:pt x="7188" y="4845"/>
                  <a:pt x="7304" y="4845"/>
                </a:cubicBezTo>
                <a:cubicBezTo>
                  <a:pt x="10414" y="4845"/>
                  <a:pt x="15489" y="10364"/>
                  <a:pt x="17984" y="13071"/>
                </a:cubicBezTo>
                <a:cubicBezTo>
                  <a:pt x="18553" y="13690"/>
                  <a:pt x="19003" y="14189"/>
                  <a:pt x="19282" y="14439"/>
                </a:cubicBezTo>
                <a:cubicBezTo>
                  <a:pt x="19502" y="14649"/>
                  <a:pt x="19692" y="14849"/>
                  <a:pt x="19882" y="15049"/>
                </a:cubicBezTo>
                <a:lnTo>
                  <a:pt x="20072" y="15258"/>
                </a:lnTo>
                <a:lnTo>
                  <a:pt x="20072" y="15119"/>
                </a:lnTo>
                <a:lnTo>
                  <a:pt x="19962" y="14989"/>
                </a:lnTo>
                <a:cubicBezTo>
                  <a:pt x="19772" y="14789"/>
                  <a:pt x="19572" y="14579"/>
                  <a:pt x="19362" y="14379"/>
                </a:cubicBezTo>
                <a:cubicBezTo>
                  <a:pt x="19083" y="14110"/>
                  <a:pt x="18633" y="13630"/>
                  <a:pt x="18054" y="13001"/>
                </a:cubicBezTo>
                <a:cubicBezTo>
                  <a:pt x="15559" y="10284"/>
                  <a:pt x="10445" y="4745"/>
                  <a:pt x="7288" y="4745"/>
                </a:cubicBezTo>
                <a:cubicBezTo>
                  <a:pt x="7171" y="4745"/>
                  <a:pt x="7056" y="4753"/>
                  <a:pt x="6944" y="4768"/>
                </a:cubicBezTo>
                <a:cubicBezTo>
                  <a:pt x="6195" y="4868"/>
                  <a:pt x="5606" y="5338"/>
                  <a:pt x="5206" y="6137"/>
                </a:cubicBezTo>
                <a:cubicBezTo>
                  <a:pt x="5006" y="6507"/>
                  <a:pt x="4886" y="6906"/>
                  <a:pt x="4826" y="7326"/>
                </a:cubicBezTo>
                <a:cubicBezTo>
                  <a:pt x="4616" y="8835"/>
                  <a:pt x="5526" y="10023"/>
                  <a:pt x="6495" y="11272"/>
                </a:cubicBezTo>
                <a:cubicBezTo>
                  <a:pt x="6934" y="11822"/>
                  <a:pt x="7334" y="12401"/>
                  <a:pt x="7694" y="13011"/>
                </a:cubicBezTo>
                <a:cubicBezTo>
                  <a:pt x="8163" y="13850"/>
                  <a:pt x="8762" y="14679"/>
                  <a:pt x="9342" y="15478"/>
                </a:cubicBezTo>
                <a:cubicBezTo>
                  <a:pt x="10071" y="16477"/>
                  <a:pt x="10830" y="17516"/>
                  <a:pt x="11340" y="18595"/>
                </a:cubicBezTo>
                <a:cubicBezTo>
                  <a:pt x="13088" y="22352"/>
                  <a:pt x="14197" y="26358"/>
                  <a:pt x="14627" y="30474"/>
                </a:cubicBezTo>
                <a:cubicBezTo>
                  <a:pt x="14667" y="30834"/>
                  <a:pt x="14707" y="31183"/>
                  <a:pt x="14747" y="31543"/>
                </a:cubicBezTo>
                <a:cubicBezTo>
                  <a:pt x="14937" y="33261"/>
                  <a:pt x="15136" y="35030"/>
                  <a:pt x="14847" y="36728"/>
                </a:cubicBezTo>
                <a:cubicBezTo>
                  <a:pt x="14677" y="37687"/>
                  <a:pt x="14237" y="38516"/>
                  <a:pt x="13768" y="39315"/>
                </a:cubicBezTo>
                <a:lnTo>
                  <a:pt x="13748" y="39355"/>
                </a:lnTo>
                <a:cubicBezTo>
                  <a:pt x="13718" y="39402"/>
                  <a:pt x="13688" y="39451"/>
                  <a:pt x="13658" y="39500"/>
                </a:cubicBezTo>
                <a:lnTo>
                  <a:pt x="13658" y="39500"/>
                </a:lnTo>
                <a:cubicBezTo>
                  <a:pt x="13685" y="39452"/>
                  <a:pt x="13712" y="39404"/>
                  <a:pt x="13738" y="39355"/>
                </a:cubicBezTo>
                <a:lnTo>
                  <a:pt x="13758" y="39315"/>
                </a:lnTo>
                <a:cubicBezTo>
                  <a:pt x="14147" y="38636"/>
                  <a:pt x="14487" y="37907"/>
                  <a:pt x="14627" y="37088"/>
                </a:cubicBezTo>
                <a:cubicBezTo>
                  <a:pt x="14937" y="35339"/>
                  <a:pt x="14737" y="33511"/>
                  <a:pt x="14547" y="31753"/>
                </a:cubicBezTo>
                <a:cubicBezTo>
                  <a:pt x="14507" y="31383"/>
                  <a:pt x="14467" y="31023"/>
                  <a:pt x="14427" y="30674"/>
                </a:cubicBezTo>
                <a:cubicBezTo>
                  <a:pt x="13987" y="26398"/>
                  <a:pt x="12839" y="22232"/>
                  <a:pt x="11030" y="18336"/>
                </a:cubicBezTo>
                <a:cubicBezTo>
                  <a:pt x="10481" y="17167"/>
                  <a:pt x="9682" y="16078"/>
                  <a:pt x="8912" y="15019"/>
                </a:cubicBezTo>
                <a:cubicBezTo>
                  <a:pt x="8323" y="14239"/>
                  <a:pt x="7763" y="13420"/>
                  <a:pt x="7264" y="12581"/>
                </a:cubicBezTo>
                <a:cubicBezTo>
                  <a:pt x="6884" y="11952"/>
                  <a:pt x="6465" y="11362"/>
                  <a:pt x="5995" y="10793"/>
                </a:cubicBezTo>
                <a:cubicBezTo>
                  <a:pt x="4996" y="9514"/>
                  <a:pt x="3957" y="8195"/>
                  <a:pt x="4167" y="6617"/>
                </a:cubicBezTo>
                <a:cubicBezTo>
                  <a:pt x="4227" y="6207"/>
                  <a:pt x="4357" y="5817"/>
                  <a:pt x="4547" y="5458"/>
                </a:cubicBezTo>
                <a:cubicBezTo>
                  <a:pt x="4946" y="4649"/>
                  <a:pt x="5526" y="4189"/>
                  <a:pt x="6275" y="4079"/>
                </a:cubicBezTo>
                <a:cubicBezTo>
                  <a:pt x="6388" y="4063"/>
                  <a:pt x="6503" y="4056"/>
                  <a:pt x="6622" y="4056"/>
                </a:cubicBezTo>
                <a:cubicBezTo>
                  <a:pt x="9864" y="4056"/>
                  <a:pt x="15171" y="9827"/>
                  <a:pt x="17764" y="12651"/>
                </a:cubicBezTo>
                <a:cubicBezTo>
                  <a:pt x="18333" y="13270"/>
                  <a:pt x="18793" y="13770"/>
                  <a:pt x="19073" y="14040"/>
                </a:cubicBezTo>
                <a:cubicBezTo>
                  <a:pt x="19292" y="14249"/>
                  <a:pt x="19492" y="14469"/>
                  <a:pt x="19682" y="14679"/>
                </a:cubicBezTo>
                <a:cubicBezTo>
                  <a:pt x="19812" y="14819"/>
                  <a:pt x="19942" y="14959"/>
                  <a:pt x="20072" y="15089"/>
                </a:cubicBezTo>
                <a:lnTo>
                  <a:pt x="20072" y="14929"/>
                </a:lnTo>
                <a:cubicBezTo>
                  <a:pt x="19972" y="14829"/>
                  <a:pt x="19872" y="14719"/>
                  <a:pt x="19762" y="14599"/>
                </a:cubicBezTo>
                <a:cubicBezTo>
                  <a:pt x="19572" y="14389"/>
                  <a:pt x="19372" y="14169"/>
                  <a:pt x="19143" y="13960"/>
                </a:cubicBezTo>
                <a:cubicBezTo>
                  <a:pt x="18863" y="13690"/>
                  <a:pt x="18413" y="13200"/>
                  <a:pt x="17834" y="12571"/>
                </a:cubicBezTo>
                <a:cubicBezTo>
                  <a:pt x="15235" y="9741"/>
                  <a:pt x="9910" y="3954"/>
                  <a:pt x="6612" y="3954"/>
                </a:cubicBezTo>
                <a:cubicBezTo>
                  <a:pt x="6486" y="3954"/>
                  <a:pt x="6364" y="3962"/>
                  <a:pt x="6245" y="3979"/>
                </a:cubicBezTo>
                <a:cubicBezTo>
                  <a:pt x="5466" y="4089"/>
                  <a:pt x="4856" y="4569"/>
                  <a:pt x="4447" y="5408"/>
                </a:cubicBezTo>
                <a:cubicBezTo>
                  <a:pt x="4257" y="5787"/>
                  <a:pt x="4127" y="6187"/>
                  <a:pt x="4067" y="6607"/>
                </a:cubicBezTo>
                <a:cubicBezTo>
                  <a:pt x="3847" y="8225"/>
                  <a:pt x="4896" y="9574"/>
                  <a:pt x="5915" y="10863"/>
                </a:cubicBezTo>
                <a:cubicBezTo>
                  <a:pt x="6375" y="11422"/>
                  <a:pt x="6794" y="12012"/>
                  <a:pt x="7174" y="12631"/>
                </a:cubicBezTo>
                <a:cubicBezTo>
                  <a:pt x="7684" y="13480"/>
                  <a:pt x="8233" y="14299"/>
                  <a:pt x="8832" y="15089"/>
                </a:cubicBezTo>
                <a:cubicBezTo>
                  <a:pt x="9602" y="16138"/>
                  <a:pt x="10391" y="17227"/>
                  <a:pt x="10930" y="18385"/>
                </a:cubicBezTo>
                <a:cubicBezTo>
                  <a:pt x="12739" y="22262"/>
                  <a:pt x="13878" y="26428"/>
                  <a:pt x="14317" y="30684"/>
                </a:cubicBezTo>
                <a:cubicBezTo>
                  <a:pt x="14357" y="31043"/>
                  <a:pt x="14397" y="31403"/>
                  <a:pt x="14437" y="31763"/>
                </a:cubicBezTo>
                <a:cubicBezTo>
                  <a:pt x="14627" y="33511"/>
                  <a:pt x="14827" y="35339"/>
                  <a:pt x="14517" y="37078"/>
                </a:cubicBezTo>
                <a:cubicBezTo>
                  <a:pt x="14367" y="37967"/>
                  <a:pt x="13967" y="38746"/>
                  <a:pt x="13538" y="39495"/>
                </a:cubicBezTo>
                <a:cubicBezTo>
                  <a:pt x="13538" y="39505"/>
                  <a:pt x="13528" y="39515"/>
                  <a:pt x="13528" y="39515"/>
                </a:cubicBezTo>
                <a:cubicBezTo>
                  <a:pt x="13515" y="39536"/>
                  <a:pt x="13503" y="39556"/>
                  <a:pt x="13490" y="39577"/>
                </a:cubicBezTo>
                <a:lnTo>
                  <a:pt x="13490" y="39577"/>
                </a:lnTo>
                <a:cubicBezTo>
                  <a:pt x="13499" y="39560"/>
                  <a:pt x="13509" y="39542"/>
                  <a:pt x="13518" y="39525"/>
                </a:cubicBezTo>
                <a:cubicBezTo>
                  <a:pt x="13518" y="39515"/>
                  <a:pt x="13528" y="39505"/>
                  <a:pt x="13528" y="39505"/>
                </a:cubicBezTo>
                <a:cubicBezTo>
                  <a:pt x="13898" y="38866"/>
                  <a:pt x="14157" y="38167"/>
                  <a:pt x="14297" y="37447"/>
                </a:cubicBezTo>
                <a:cubicBezTo>
                  <a:pt x="14327" y="37317"/>
                  <a:pt x="14347" y="37178"/>
                  <a:pt x="14367" y="37038"/>
                </a:cubicBezTo>
                <a:cubicBezTo>
                  <a:pt x="14597" y="35359"/>
                  <a:pt x="14417" y="33641"/>
                  <a:pt x="14237" y="31972"/>
                </a:cubicBezTo>
                <a:cubicBezTo>
                  <a:pt x="14207" y="31613"/>
                  <a:pt x="14167" y="31243"/>
                  <a:pt x="14127" y="30884"/>
                </a:cubicBezTo>
                <a:cubicBezTo>
                  <a:pt x="13728" y="26608"/>
                  <a:pt x="12519" y="22202"/>
                  <a:pt x="10631" y="18116"/>
                </a:cubicBezTo>
                <a:cubicBezTo>
                  <a:pt x="10061" y="16887"/>
                  <a:pt x="9222" y="15738"/>
                  <a:pt x="8403" y="14619"/>
                </a:cubicBezTo>
                <a:cubicBezTo>
                  <a:pt x="7823" y="13840"/>
                  <a:pt x="7234" y="13031"/>
                  <a:pt x="6754" y="12211"/>
                </a:cubicBezTo>
                <a:cubicBezTo>
                  <a:pt x="6355" y="11582"/>
                  <a:pt x="5915" y="10973"/>
                  <a:pt x="5436" y="10403"/>
                </a:cubicBezTo>
                <a:cubicBezTo>
                  <a:pt x="4337" y="9024"/>
                  <a:pt x="3198" y="7606"/>
                  <a:pt x="3428" y="5917"/>
                </a:cubicBezTo>
                <a:cubicBezTo>
                  <a:pt x="3488" y="5508"/>
                  <a:pt x="3607" y="5108"/>
                  <a:pt x="3797" y="4728"/>
                </a:cubicBezTo>
                <a:cubicBezTo>
                  <a:pt x="4217" y="3889"/>
                  <a:pt x="4816" y="3410"/>
                  <a:pt x="5586" y="3300"/>
                </a:cubicBezTo>
                <a:cubicBezTo>
                  <a:pt x="5706" y="3283"/>
                  <a:pt x="5829" y="3274"/>
                  <a:pt x="5956" y="3274"/>
                </a:cubicBezTo>
                <a:cubicBezTo>
                  <a:pt x="9338" y="3274"/>
                  <a:pt x="14848" y="9284"/>
                  <a:pt x="17544" y="12231"/>
                </a:cubicBezTo>
                <a:cubicBezTo>
                  <a:pt x="18124" y="12851"/>
                  <a:pt x="18573" y="13350"/>
                  <a:pt x="18853" y="13620"/>
                </a:cubicBezTo>
                <a:cubicBezTo>
                  <a:pt x="19083" y="13840"/>
                  <a:pt x="19292" y="14070"/>
                  <a:pt x="19492" y="14289"/>
                </a:cubicBezTo>
                <a:cubicBezTo>
                  <a:pt x="19692" y="14509"/>
                  <a:pt x="19882" y="14719"/>
                  <a:pt x="20072" y="14909"/>
                </a:cubicBezTo>
                <a:lnTo>
                  <a:pt x="20072" y="14749"/>
                </a:lnTo>
                <a:cubicBezTo>
                  <a:pt x="19921" y="14598"/>
                  <a:pt x="19778" y="14438"/>
                  <a:pt x="19620" y="14269"/>
                </a:cubicBezTo>
                <a:lnTo>
                  <a:pt x="19620" y="14269"/>
                </a:lnTo>
                <a:cubicBezTo>
                  <a:pt x="19762" y="14419"/>
                  <a:pt x="19912" y="14568"/>
                  <a:pt x="20072" y="14709"/>
                </a:cubicBezTo>
                <a:lnTo>
                  <a:pt x="20072" y="14549"/>
                </a:lnTo>
                <a:cubicBezTo>
                  <a:pt x="19892" y="14389"/>
                  <a:pt x="19712" y="14199"/>
                  <a:pt x="19542" y="14000"/>
                </a:cubicBezTo>
                <a:lnTo>
                  <a:pt x="19542" y="14000"/>
                </a:lnTo>
                <a:cubicBezTo>
                  <a:pt x="19702" y="14179"/>
                  <a:pt x="19882" y="14349"/>
                  <a:pt x="20072" y="14499"/>
                </a:cubicBezTo>
                <a:lnTo>
                  <a:pt x="20072" y="14349"/>
                </a:lnTo>
                <a:cubicBezTo>
                  <a:pt x="19872" y="14179"/>
                  <a:pt x="19672" y="13990"/>
                  <a:pt x="19492" y="13790"/>
                </a:cubicBezTo>
                <a:lnTo>
                  <a:pt x="19492" y="13790"/>
                </a:lnTo>
                <a:cubicBezTo>
                  <a:pt x="19672" y="13970"/>
                  <a:pt x="19862" y="14130"/>
                  <a:pt x="20072" y="14279"/>
                </a:cubicBezTo>
                <a:lnTo>
                  <a:pt x="20072" y="14130"/>
                </a:lnTo>
                <a:cubicBezTo>
                  <a:pt x="19842" y="13950"/>
                  <a:pt x="19622" y="13760"/>
                  <a:pt x="19432" y="13540"/>
                </a:cubicBezTo>
                <a:lnTo>
                  <a:pt x="19402" y="13520"/>
                </a:lnTo>
                <a:cubicBezTo>
                  <a:pt x="19376" y="13489"/>
                  <a:pt x="19349" y="13459"/>
                  <a:pt x="19321" y="13428"/>
                </a:cubicBezTo>
                <a:lnTo>
                  <a:pt x="19321" y="13428"/>
                </a:lnTo>
                <a:cubicBezTo>
                  <a:pt x="19348" y="13456"/>
                  <a:pt x="19375" y="13483"/>
                  <a:pt x="19402" y="13510"/>
                </a:cubicBezTo>
                <a:lnTo>
                  <a:pt x="19432" y="13530"/>
                </a:lnTo>
                <a:cubicBezTo>
                  <a:pt x="19622" y="13720"/>
                  <a:pt x="19842" y="13890"/>
                  <a:pt x="20072" y="14030"/>
                </a:cubicBezTo>
                <a:lnTo>
                  <a:pt x="20072" y="13890"/>
                </a:lnTo>
                <a:cubicBezTo>
                  <a:pt x="19602" y="13590"/>
                  <a:pt x="19222" y="13150"/>
                  <a:pt x="18803" y="12681"/>
                </a:cubicBezTo>
                <a:cubicBezTo>
                  <a:pt x="18573" y="12411"/>
                  <a:pt x="18343" y="12141"/>
                  <a:pt x="18084" y="11882"/>
                </a:cubicBezTo>
                <a:cubicBezTo>
                  <a:pt x="17794" y="11602"/>
                  <a:pt x="17344" y="11102"/>
                  <a:pt x="16775" y="10473"/>
                </a:cubicBezTo>
                <a:cubicBezTo>
                  <a:pt x="13648" y="7029"/>
                  <a:pt x="7253" y="1"/>
                  <a:pt x="3268" y="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" name="Google Shape;465;p50"/>
          <p:cNvSpPr/>
          <p:nvPr/>
        </p:nvSpPr>
        <p:spPr>
          <a:xfrm rot="10800000">
            <a:off x="4316197" y="1474825"/>
            <a:ext cx="3645300" cy="2358600"/>
          </a:xfrm>
          <a:prstGeom prst="roundRect">
            <a:avLst>
              <a:gd fmla="val 10744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p50"/>
          <p:cNvSpPr/>
          <p:nvPr/>
        </p:nvSpPr>
        <p:spPr>
          <a:xfrm>
            <a:off x="1074248" y="1230150"/>
            <a:ext cx="2273678" cy="595817"/>
          </a:xfrm>
          <a:custGeom>
            <a:rect b="b" l="l" r="r" t="t"/>
            <a:pathLst>
              <a:path extrusionOk="0" h="45674" w="174295">
                <a:moveTo>
                  <a:pt x="79185" y="21985"/>
                </a:moveTo>
                <a:lnTo>
                  <a:pt x="79185" y="22856"/>
                </a:lnTo>
                <a:lnTo>
                  <a:pt x="79146" y="22856"/>
                </a:lnTo>
                <a:lnTo>
                  <a:pt x="79146" y="23728"/>
                </a:lnTo>
                <a:lnTo>
                  <a:pt x="80136" y="23728"/>
                </a:lnTo>
                <a:lnTo>
                  <a:pt x="80136" y="22856"/>
                </a:lnTo>
                <a:lnTo>
                  <a:pt x="80175" y="22856"/>
                </a:lnTo>
                <a:lnTo>
                  <a:pt x="80175" y="21985"/>
                </a:lnTo>
                <a:close/>
                <a:moveTo>
                  <a:pt x="15013" y="21906"/>
                </a:moveTo>
                <a:lnTo>
                  <a:pt x="15013" y="22856"/>
                </a:lnTo>
                <a:lnTo>
                  <a:pt x="14973" y="22856"/>
                </a:lnTo>
                <a:lnTo>
                  <a:pt x="14973" y="23768"/>
                </a:lnTo>
                <a:lnTo>
                  <a:pt x="15964" y="23768"/>
                </a:lnTo>
                <a:lnTo>
                  <a:pt x="15964" y="22856"/>
                </a:lnTo>
                <a:lnTo>
                  <a:pt x="16003" y="22856"/>
                </a:lnTo>
                <a:lnTo>
                  <a:pt x="16003" y="21906"/>
                </a:lnTo>
                <a:close/>
                <a:moveTo>
                  <a:pt x="113410" y="21945"/>
                </a:moveTo>
                <a:lnTo>
                  <a:pt x="113410" y="22856"/>
                </a:lnTo>
                <a:lnTo>
                  <a:pt x="113410" y="23768"/>
                </a:lnTo>
                <a:lnTo>
                  <a:pt x="114401" y="23768"/>
                </a:lnTo>
                <a:lnTo>
                  <a:pt x="114401" y="22856"/>
                </a:lnTo>
                <a:lnTo>
                  <a:pt x="114401" y="21945"/>
                </a:lnTo>
                <a:close/>
                <a:moveTo>
                  <a:pt x="111271" y="21549"/>
                </a:moveTo>
                <a:lnTo>
                  <a:pt x="111271" y="22856"/>
                </a:lnTo>
                <a:lnTo>
                  <a:pt x="111271" y="24164"/>
                </a:lnTo>
                <a:lnTo>
                  <a:pt x="112262" y="24164"/>
                </a:lnTo>
                <a:lnTo>
                  <a:pt x="112262" y="22856"/>
                </a:lnTo>
                <a:lnTo>
                  <a:pt x="112262" y="21549"/>
                </a:lnTo>
                <a:close/>
                <a:moveTo>
                  <a:pt x="104854" y="21232"/>
                </a:moveTo>
                <a:lnTo>
                  <a:pt x="104854" y="22856"/>
                </a:lnTo>
                <a:lnTo>
                  <a:pt x="104854" y="24481"/>
                </a:lnTo>
                <a:lnTo>
                  <a:pt x="105844" y="24481"/>
                </a:lnTo>
                <a:lnTo>
                  <a:pt x="105844" y="22856"/>
                </a:lnTo>
                <a:lnTo>
                  <a:pt x="105844" y="21232"/>
                </a:lnTo>
                <a:close/>
                <a:moveTo>
                  <a:pt x="66351" y="20915"/>
                </a:moveTo>
                <a:lnTo>
                  <a:pt x="66351" y="22856"/>
                </a:lnTo>
                <a:lnTo>
                  <a:pt x="66311" y="22856"/>
                </a:lnTo>
                <a:lnTo>
                  <a:pt x="66311" y="24837"/>
                </a:lnTo>
                <a:lnTo>
                  <a:pt x="67301" y="24837"/>
                </a:lnTo>
                <a:lnTo>
                  <a:pt x="67301" y="22856"/>
                </a:lnTo>
                <a:lnTo>
                  <a:pt x="67341" y="22856"/>
                </a:lnTo>
                <a:lnTo>
                  <a:pt x="67341" y="20915"/>
                </a:lnTo>
                <a:close/>
                <a:moveTo>
                  <a:pt x="68490" y="20915"/>
                </a:moveTo>
                <a:lnTo>
                  <a:pt x="68490" y="22856"/>
                </a:lnTo>
                <a:lnTo>
                  <a:pt x="68450" y="22856"/>
                </a:lnTo>
                <a:lnTo>
                  <a:pt x="68450" y="24837"/>
                </a:lnTo>
                <a:lnTo>
                  <a:pt x="69441" y="24837"/>
                </a:lnTo>
                <a:lnTo>
                  <a:pt x="69441" y="22856"/>
                </a:lnTo>
                <a:lnTo>
                  <a:pt x="69480" y="22856"/>
                </a:lnTo>
                <a:lnTo>
                  <a:pt x="69480" y="20915"/>
                </a:lnTo>
                <a:close/>
                <a:moveTo>
                  <a:pt x="162609" y="20836"/>
                </a:moveTo>
                <a:lnTo>
                  <a:pt x="162609" y="22856"/>
                </a:lnTo>
                <a:lnTo>
                  <a:pt x="162609" y="24877"/>
                </a:lnTo>
                <a:lnTo>
                  <a:pt x="163599" y="24877"/>
                </a:lnTo>
                <a:lnTo>
                  <a:pt x="163599" y="22856"/>
                </a:lnTo>
                <a:lnTo>
                  <a:pt x="163599" y="20836"/>
                </a:lnTo>
                <a:close/>
                <a:moveTo>
                  <a:pt x="10735" y="20559"/>
                </a:moveTo>
                <a:lnTo>
                  <a:pt x="10735" y="22856"/>
                </a:lnTo>
                <a:lnTo>
                  <a:pt x="10695" y="22856"/>
                </a:lnTo>
                <a:lnTo>
                  <a:pt x="10695" y="25154"/>
                </a:lnTo>
                <a:lnTo>
                  <a:pt x="11686" y="25154"/>
                </a:lnTo>
                <a:lnTo>
                  <a:pt x="11686" y="22856"/>
                </a:lnTo>
                <a:lnTo>
                  <a:pt x="11725" y="22856"/>
                </a:lnTo>
                <a:lnTo>
                  <a:pt x="11725" y="20559"/>
                </a:lnTo>
                <a:close/>
                <a:moveTo>
                  <a:pt x="77046" y="20559"/>
                </a:moveTo>
                <a:lnTo>
                  <a:pt x="77046" y="22856"/>
                </a:lnTo>
                <a:lnTo>
                  <a:pt x="77006" y="22856"/>
                </a:lnTo>
                <a:lnTo>
                  <a:pt x="77006" y="25154"/>
                </a:lnTo>
                <a:lnTo>
                  <a:pt x="77997" y="25154"/>
                </a:lnTo>
                <a:lnTo>
                  <a:pt x="77997" y="22856"/>
                </a:lnTo>
                <a:lnTo>
                  <a:pt x="78036" y="22856"/>
                </a:lnTo>
                <a:lnTo>
                  <a:pt x="78036" y="20559"/>
                </a:lnTo>
                <a:close/>
                <a:moveTo>
                  <a:pt x="173304" y="20440"/>
                </a:moveTo>
                <a:lnTo>
                  <a:pt x="173304" y="22856"/>
                </a:lnTo>
                <a:lnTo>
                  <a:pt x="173304" y="25273"/>
                </a:lnTo>
                <a:lnTo>
                  <a:pt x="174295" y="25273"/>
                </a:lnTo>
                <a:lnTo>
                  <a:pt x="174295" y="22856"/>
                </a:lnTo>
                <a:lnTo>
                  <a:pt x="174295" y="20440"/>
                </a:lnTo>
                <a:close/>
                <a:moveTo>
                  <a:pt x="12874" y="20321"/>
                </a:moveTo>
                <a:lnTo>
                  <a:pt x="12874" y="22856"/>
                </a:lnTo>
                <a:lnTo>
                  <a:pt x="12834" y="22856"/>
                </a:lnTo>
                <a:lnTo>
                  <a:pt x="12834" y="25392"/>
                </a:lnTo>
                <a:lnTo>
                  <a:pt x="13825" y="25392"/>
                </a:lnTo>
                <a:lnTo>
                  <a:pt x="13825" y="22856"/>
                </a:lnTo>
                <a:lnTo>
                  <a:pt x="13864" y="22856"/>
                </a:lnTo>
                <a:lnTo>
                  <a:pt x="13864" y="20321"/>
                </a:lnTo>
                <a:close/>
                <a:moveTo>
                  <a:pt x="109132" y="20242"/>
                </a:moveTo>
                <a:lnTo>
                  <a:pt x="109132" y="22856"/>
                </a:lnTo>
                <a:lnTo>
                  <a:pt x="109132" y="25471"/>
                </a:lnTo>
                <a:lnTo>
                  <a:pt x="110122" y="25471"/>
                </a:lnTo>
                <a:lnTo>
                  <a:pt x="110122" y="22856"/>
                </a:lnTo>
                <a:lnTo>
                  <a:pt x="110122" y="20242"/>
                </a:lnTo>
                <a:close/>
                <a:moveTo>
                  <a:pt x="115549" y="20004"/>
                </a:moveTo>
                <a:lnTo>
                  <a:pt x="115549" y="22856"/>
                </a:lnTo>
                <a:lnTo>
                  <a:pt x="115549" y="25709"/>
                </a:lnTo>
                <a:lnTo>
                  <a:pt x="116540" y="25709"/>
                </a:lnTo>
                <a:lnTo>
                  <a:pt x="116540" y="22856"/>
                </a:lnTo>
                <a:lnTo>
                  <a:pt x="116540" y="20004"/>
                </a:lnTo>
                <a:close/>
                <a:moveTo>
                  <a:pt x="8596" y="19569"/>
                </a:moveTo>
                <a:lnTo>
                  <a:pt x="8596" y="22856"/>
                </a:lnTo>
                <a:lnTo>
                  <a:pt x="8556" y="22856"/>
                </a:lnTo>
                <a:lnTo>
                  <a:pt x="8556" y="26144"/>
                </a:lnTo>
                <a:lnTo>
                  <a:pt x="9547" y="26144"/>
                </a:lnTo>
                <a:lnTo>
                  <a:pt x="9547" y="22856"/>
                </a:lnTo>
                <a:lnTo>
                  <a:pt x="9586" y="22856"/>
                </a:lnTo>
                <a:lnTo>
                  <a:pt x="9586" y="19569"/>
                </a:lnTo>
                <a:close/>
                <a:moveTo>
                  <a:pt x="64172" y="19252"/>
                </a:moveTo>
                <a:lnTo>
                  <a:pt x="64172" y="22856"/>
                </a:lnTo>
                <a:lnTo>
                  <a:pt x="64172" y="26461"/>
                </a:lnTo>
                <a:lnTo>
                  <a:pt x="65162" y="26461"/>
                </a:lnTo>
                <a:lnTo>
                  <a:pt x="65162" y="22856"/>
                </a:lnTo>
                <a:lnTo>
                  <a:pt x="65162" y="19252"/>
                </a:lnTo>
                <a:close/>
                <a:moveTo>
                  <a:pt x="156192" y="18974"/>
                </a:moveTo>
                <a:lnTo>
                  <a:pt x="156192" y="22856"/>
                </a:lnTo>
                <a:lnTo>
                  <a:pt x="156192" y="26738"/>
                </a:lnTo>
                <a:lnTo>
                  <a:pt x="157182" y="26738"/>
                </a:lnTo>
                <a:lnTo>
                  <a:pt x="157182" y="22856"/>
                </a:lnTo>
                <a:lnTo>
                  <a:pt x="157182" y="18974"/>
                </a:lnTo>
                <a:close/>
                <a:moveTo>
                  <a:pt x="160470" y="18895"/>
                </a:moveTo>
                <a:lnTo>
                  <a:pt x="160470" y="22856"/>
                </a:lnTo>
                <a:lnTo>
                  <a:pt x="160470" y="26818"/>
                </a:lnTo>
                <a:lnTo>
                  <a:pt x="161460" y="26818"/>
                </a:lnTo>
                <a:lnTo>
                  <a:pt x="161460" y="22856"/>
                </a:lnTo>
                <a:lnTo>
                  <a:pt x="161460" y="18895"/>
                </a:lnTo>
                <a:close/>
                <a:moveTo>
                  <a:pt x="27808" y="18856"/>
                </a:moveTo>
                <a:lnTo>
                  <a:pt x="27808" y="22856"/>
                </a:lnTo>
                <a:lnTo>
                  <a:pt x="27808" y="26857"/>
                </a:lnTo>
                <a:lnTo>
                  <a:pt x="28798" y="26857"/>
                </a:lnTo>
                <a:lnTo>
                  <a:pt x="28798" y="22856"/>
                </a:lnTo>
                <a:lnTo>
                  <a:pt x="28798" y="18856"/>
                </a:lnTo>
                <a:close/>
                <a:moveTo>
                  <a:pt x="72768" y="18816"/>
                </a:moveTo>
                <a:lnTo>
                  <a:pt x="72768" y="22856"/>
                </a:lnTo>
                <a:lnTo>
                  <a:pt x="72728" y="22856"/>
                </a:lnTo>
                <a:lnTo>
                  <a:pt x="72728" y="26857"/>
                </a:lnTo>
                <a:lnTo>
                  <a:pt x="73719" y="26857"/>
                </a:lnTo>
                <a:lnTo>
                  <a:pt x="73719" y="22856"/>
                </a:lnTo>
                <a:lnTo>
                  <a:pt x="73758" y="22856"/>
                </a:lnTo>
                <a:lnTo>
                  <a:pt x="73758" y="18816"/>
                </a:lnTo>
                <a:close/>
                <a:moveTo>
                  <a:pt x="49199" y="18737"/>
                </a:moveTo>
                <a:lnTo>
                  <a:pt x="49199" y="22856"/>
                </a:lnTo>
                <a:lnTo>
                  <a:pt x="49199" y="27016"/>
                </a:lnTo>
                <a:lnTo>
                  <a:pt x="50189" y="27016"/>
                </a:lnTo>
                <a:lnTo>
                  <a:pt x="50189" y="22856"/>
                </a:lnTo>
                <a:lnTo>
                  <a:pt x="50189" y="18737"/>
                </a:lnTo>
                <a:close/>
                <a:moveTo>
                  <a:pt x="106993" y="18658"/>
                </a:moveTo>
                <a:lnTo>
                  <a:pt x="106993" y="22856"/>
                </a:lnTo>
                <a:lnTo>
                  <a:pt x="106993" y="27055"/>
                </a:lnTo>
                <a:lnTo>
                  <a:pt x="107983" y="27055"/>
                </a:lnTo>
                <a:lnTo>
                  <a:pt x="107983" y="22856"/>
                </a:lnTo>
                <a:lnTo>
                  <a:pt x="107983" y="18658"/>
                </a:lnTo>
                <a:close/>
                <a:moveTo>
                  <a:pt x="132662" y="18261"/>
                </a:moveTo>
                <a:lnTo>
                  <a:pt x="132662" y="22856"/>
                </a:lnTo>
                <a:lnTo>
                  <a:pt x="132662" y="27451"/>
                </a:lnTo>
                <a:lnTo>
                  <a:pt x="133652" y="27451"/>
                </a:lnTo>
                <a:lnTo>
                  <a:pt x="133652" y="22856"/>
                </a:lnTo>
                <a:lnTo>
                  <a:pt x="133652" y="18261"/>
                </a:lnTo>
                <a:close/>
                <a:moveTo>
                  <a:pt x="40642" y="17865"/>
                </a:moveTo>
                <a:lnTo>
                  <a:pt x="40642" y="22856"/>
                </a:lnTo>
                <a:lnTo>
                  <a:pt x="40642" y="27848"/>
                </a:lnTo>
                <a:lnTo>
                  <a:pt x="41633" y="27848"/>
                </a:lnTo>
                <a:lnTo>
                  <a:pt x="41633" y="22856"/>
                </a:lnTo>
                <a:lnTo>
                  <a:pt x="41633" y="17865"/>
                </a:lnTo>
                <a:close/>
                <a:moveTo>
                  <a:pt x="102715" y="17826"/>
                </a:moveTo>
                <a:lnTo>
                  <a:pt x="102715" y="22856"/>
                </a:lnTo>
                <a:lnTo>
                  <a:pt x="102715" y="27848"/>
                </a:lnTo>
                <a:lnTo>
                  <a:pt x="103705" y="27848"/>
                </a:lnTo>
                <a:lnTo>
                  <a:pt x="103705" y="22856"/>
                </a:lnTo>
                <a:lnTo>
                  <a:pt x="103705" y="17826"/>
                </a:lnTo>
                <a:close/>
                <a:moveTo>
                  <a:pt x="70629" y="17667"/>
                </a:moveTo>
                <a:lnTo>
                  <a:pt x="70629" y="22856"/>
                </a:lnTo>
                <a:lnTo>
                  <a:pt x="70589" y="22856"/>
                </a:lnTo>
                <a:lnTo>
                  <a:pt x="70589" y="28046"/>
                </a:lnTo>
                <a:lnTo>
                  <a:pt x="71580" y="28046"/>
                </a:lnTo>
                <a:lnTo>
                  <a:pt x="71580" y="22856"/>
                </a:lnTo>
                <a:lnTo>
                  <a:pt x="71619" y="22856"/>
                </a:lnTo>
                <a:lnTo>
                  <a:pt x="71619" y="17667"/>
                </a:lnTo>
                <a:close/>
                <a:moveTo>
                  <a:pt x="81324" y="17667"/>
                </a:moveTo>
                <a:lnTo>
                  <a:pt x="81324" y="22856"/>
                </a:lnTo>
                <a:lnTo>
                  <a:pt x="81285" y="22856"/>
                </a:lnTo>
                <a:lnTo>
                  <a:pt x="81285" y="28046"/>
                </a:lnTo>
                <a:lnTo>
                  <a:pt x="82275" y="28046"/>
                </a:lnTo>
                <a:lnTo>
                  <a:pt x="82275" y="22856"/>
                </a:lnTo>
                <a:lnTo>
                  <a:pt x="82315" y="22856"/>
                </a:lnTo>
                <a:lnTo>
                  <a:pt x="82315" y="17667"/>
                </a:lnTo>
                <a:close/>
                <a:moveTo>
                  <a:pt x="6457" y="17350"/>
                </a:moveTo>
                <a:lnTo>
                  <a:pt x="6457" y="22856"/>
                </a:lnTo>
                <a:lnTo>
                  <a:pt x="6457" y="28363"/>
                </a:lnTo>
                <a:lnTo>
                  <a:pt x="7447" y="28363"/>
                </a:lnTo>
                <a:lnTo>
                  <a:pt x="7408" y="22856"/>
                </a:lnTo>
                <a:lnTo>
                  <a:pt x="7447" y="22856"/>
                </a:lnTo>
                <a:lnTo>
                  <a:pt x="7447" y="17350"/>
                </a:lnTo>
                <a:close/>
                <a:moveTo>
                  <a:pt x="74907" y="17350"/>
                </a:moveTo>
                <a:lnTo>
                  <a:pt x="74907" y="22856"/>
                </a:lnTo>
                <a:lnTo>
                  <a:pt x="74867" y="22856"/>
                </a:lnTo>
                <a:lnTo>
                  <a:pt x="74867" y="28363"/>
                </a:lnTo>
                <a:lnTo>
                  <a:pt x="75858" y="28363"/>
                </a:lnTo>
                <a:lnTo>
                  <a:pt x="75858" y="22856"/>
                </a:lnTo>
                <a:lnTo>
                  <a:pt x="75897" y="22856"/>
                </a:lnTo>
                <a:lnTo>
                  <a:pt x="75897" y="17350"/>
                </a:lnTo>
                <a:close/>
                <a:moveTo>
                  <a:pt x="130523" y="16756"/>
                </a:moveTo>
                <a:lnTo>
                  <a:pt x="130523" y="22856"/>
                </a:lnTo>
                <a:lnTo>
                  <a:pt x="130523" y="28957"/>
                </a:lnTo>
                <a:lnTo>
                  <a:pt x="131513" y="28957"/>
                </a:lnTo>
                <a:lnTo>
                  <a:pt x="131513" y="22856"/>
                </a:lnTo>
                <a:lnTo>
                  <a:pt x="131513" y="16756"/>
                </a:lnTo>
                <a:close/>
                <a:moveTo>
                  <a:pt x="62033" y="16518"/>
                </a:moveTo>
                <a:lnTo>
                  <a:pt x="62033" y="22856"/>
                </a:lnTo>
                <a:lnTo>
                  <a:pt x="62033" y="29194"/>
                </a:lnTo>
                <a:lnTo>
                  <a:pt x="63023" y="29194"/>
                </a:lnTo>
                <a:lnTo>
                  <a:pt x="63023" y="22856"/>
                </a:lnTo>
                <a:lnTo>
                  <a:pt x="63023" y="16518"/>
                </a:lnTo>
                <a:close/>
                <a:moveTo>
                  <a:pt x="19291" y="16241"/>
                </a:moveTo>
                <a:lnTo>
                  <a:pt x="19291" y="22856"/>
                </a:lnTo>
                <a:lnTo>
                  <a:pt x="19252" y="22856"/>
                </a:lnTo>
                <a:lnTo>
                  <a:pt x="19252" y="29472"/>
                </a:lnTo>
                <a:lnTo>
                  <a:pt x="20242" y="29472"/>
                </a:lnTo>
                <a:lnTo>
                  <a:pt x="20242" y="22856"/>
                </a:lnTo>
                <a:lnTo>
                  <a:pt x="20282" y="22856"/>
                </a:lnTo>
                <a:lnTo>
                  <a:pt x="20282" y="16241"/>
                </a:lnTo>
                <a:close/>
                <a:moveTo>
                  <a:pt x="154053" y="16162"/>
                </a:moveTo>
                <a:lnTo>
                  <a:pt x="154053" y="22856"/>
                </a:lnTo>
                <a:lnTo>
                  <a:pt x="154053" y="29551"/>
                </a:lnTo>
                <a:lnTo>
                  <a:pt x="155043" y="29551"/>
                </a:lnTo>
                <a:lnTo>
                  <a:pt x="155043" y="22856"/>
                </a:lnTo>
                <a:lnTo>
                  <a:pt x="155043" y="16162"/>
                </a:lnTo>
                <a:close/>
                <a:moveTo>
                  <a:pt x="17152" y="16122"/>
                </a:moveTo>
                <a:lnTo>
                  <a:pt x="17152" y="22856"/>
                </a:lnTo>
                <a:lnTo>
                  <a:pt x="17113" y="22856"/>
                </a:lnTo>
                <a:lnTo>
                  <a:pt x="17113" y="29630"/>
                </a:lnTo>
                <a:lnTo>
                  <a:pt x="18103" y="29630"/>
                </a:lnTo>
                <a:lnTo>
                  <a:pt x="18103" y="22856"/>
                </a:lnTo>
                <a:lnTo>
                  <a:pt x="18142" y="22856"/>
                </a:lnTo>
                <a:lnTo>
                  <a:pt x="18142" y="16122"/>
                </a:lnTo>
                <a:close/>
                <a:moveTo>
                  <a:pt x="38503" y="15489"/>
                </a:moveTo>
                <a:lnTo>
                  <a:pt x="38503" y="22856"/>
                </a:lnTo>
                <a:lnTo>
                  <a:pt x="38503" y="30224"/>
                </a:lnTo>
                <a:lnTo>
                  <a:pt x="39494" y="30224"/>
                </a:lnTo>
                <a:lnTo>
                  <a:pt x="39494" y="22856"/>
                </a:lnTo>
                <a:lnTo>
                  <a:pt x="39494" y="15489"/>
                </a:lnTo>
                <a:close/>
                <a:moveTo>
                  <a:pt x="143357" y="15489"/>
                </a:moveTo>
                <a:lnTo>
                  <a:pt x="143357" y="22856"/>
                </a:lnTo>
                <a:lnTo>
                  <a:pt x="143357" y="30224"/>
                </a:lnTo>
                <a:lnTo>
                  <a:pt x="144348" y="30224"/>
                </a:lnTo>
                <a:lnTo>
                  <a:pt x="144348" y="22856"/>
                </a:lnTo>
                <a:lnTo>
                  <a:pt x="144348" y="15489"/>
                </a:lnTo>
                <a:close/>
                <a:moveTo>
                  <a:pt x="158331" y="15172"/>
                </a:moveTo>
                <a:lnTo>
                  <a:pt x="158331" y="22856"/>
                </a:lnTo>
                <a:lnTo>
                  <a:pt x="158331" y="30541"/>
                </a:lnTo>
                <a:lnTo>
                  <a:pt x="159321" y="30541"/>
                </a:lnTo>
                <a:lnTo>
                  <a:pt x="159321" y="22856"/>
                </a:lnTo>
                <a:lnTo>
                  <a:pt x="159321" y="15172"/>
                </a:lnTo>
                <a:close/>
                <a:moveTo>
                  <a:pt x="47060" y="15132"/>
                </a:moveTo>
                <a:lnTo>
                  <a:pt x="47060" y="22856"/>
                </a:lnTo>
                <a:lnTo>
                  <a:pt x="47060" y="30620"/>
                </a:lnTo>
                <a:lnTo>
                  <a:pt x="48050" y="30620"/>
                </a:lnTo>
                <a:lnTo>
                  <a:pt x="48050" y="22856"/>
                </a:lnTo>
                <a:lnTo>
                  <a:pt x="48050" y="15132"/>
                </a:lnTo>
                <a:close/>
                <a:moveTo>
                  <a:pt x="42781" y="15013"/>
                </a:moveTo>
                <a:lnTo>
                  <a:pt x="42781" y="22856"/>
                </a:lnTo>
                <a:lnTo>
                  <a:pt x="42781" y="30700"/>
                </a:lnTo>
                <a:lnTo>
                  <a:pt x="43772" y="30700"/>
                </a:lnTo>
                <a:lnTo>
                  <a:pt x="43772" y="22856"/>
                </a:lnTo>
                <a:lnTo>
                  <a:pt x="43772" y="15013"/>
                </a:lnTo>
                <a:close/>
                <a:moveTo>
                  <a:pt x="51338" y="15013"/>
                </a:moveTo>
                <a:lnTo>
                  <a:pt x="51338" y="22856"/>
                </a:lnTo>
                <a:lnTo>
                  <a:pt x="51338" y="30700"/>
                </a:lnTo>
                <a:lnTo>
                  <a:pt x="52328" y="30700"/>
                </a:lnTo>
                <a:lnTo>
                  <a:pt x="52328" y="22856"/>
                </a:lnTo>
                <a:lnTo>
                  <a:pt x="52328" y="15013"/>
                </a:lnTo>
                <a:close/>
                <a:moveTo>
                  <a:pt x="171165" y="14775"/>
                </a:moveTo>
                <a:lnTo>
                  <a:pt x="171165" y="22856"/>
                </a:lnTo>
                <a:lnTo>
                  <a:pt x="171165" y="30977"/>
                </a:lnTo>
                <a:lnTo>
                  <a:pt x="172155" y="30977"/>
                </a:lnTo>
                <a:lnTo>
                  <a:pt x="172155" y="22856"/>
                </a:lnTo>
                <a:lnTo>
                  <a:pt x="172155" y="14775"/>
                </a:lnTo>
                <a:close/>
                <a:moveTo>
                  <a:pt x="151914" y="14617"/>
                </a:moveTo>
                <a:lnTo>
                  <a:pt x="151914" y="22856"/>
                </a:lnTo>
                <a:lnTo>
                  <a:pt x="151914" y="31096"/>
                </a:lnTo>
                <a:lnTo>
                  <a:pt x="152904" y="31096"/>
                </a:lnTo>
                <a:lnTo>
                  <a:pt x="152904" y="22856"/>
                </a:lnTo>
                <a:lnTo>
                  <a:pt x="152904" y="14617"/>
                </a:lnTo>
                <a:close/>
                <a:moveTo>
                  <a:pt x="94159" y="14142"/>
                </a:moveTo>
                <a:lnTo>
                  <a:pt x="94159" y="22856"/>
                </a:lnTo>
                <a:lnTo>
                  <a:pt x="94119" y="22856"/>
                </a:lnTo>
                <a:lnTo>
                  <a:pt x="94119" y="31611"/>
                </a:lnTo>
                <a:lnTo>
                  <a:pt x="95109" y="31611"/>
                </a:lnTo>
                <a:lnTo>
                  <a:pt x="95109" y="22856"/>
                </a:lnTo>
                <a:lnTo>
                  <a:pt x="95149" y="22856"/>
                </a:lnTo>
                <a:lnTo>
                  <a:pt x="95149" y="14142"/>
                </a:lnTo>
                <a:close/>
                <a:moveTo>
                  <a:pt x="59894" y="13310"/>
                </a:moveTo>
                <a:lnTo>
                  <a:pt x="59894" y="22856"/>
                </a:lnTo>
                <a:lnTo>
                  <a:pt x="59894" y="32403"/>
                </a:lnTo>
                <a:lnTo>
                  <a:pt x="60884" y="32403"/>
                </a:lnTo>
                <a:lnTo>
                  <a:pt x="60884" y="22856"/>
                </a:lnTo>
                <a:lnTo>
                  <a:pt x="60884" y="13310"/>
                </a:lnTo>
                <a:close/>
                <a:moveTo>
                  <a:pt x="92020" y="13231"/>
                </a:moveTo>
                <a:lnTo>
                  <a:pt x="92020" y="22856"/>
                </a:lnTo>
                <a:lnTo>
                  <a:pt x="91980" y="22856"/>
                </a:lnTo>
                <a:lnTo>
                  <a:pt x="91980" y="32482"/>
                </a:lnTo>
                <a:lnTo>
                  <a:pt x="92970" y="32482"/>
                </a:lnTo>
                <a:lnTo>
                  <a:pt x="92970" y="22856"/>
                </a:lnTo>
                <a:lnTo>
                  <a:pt x="93010" y="22856"/>
                </a:lnTo>
                <a:lnTo>
                  <a:pt x="93010" y="13231"/>
                </a:lnTo>
                <a:close/>
                <a:moveTo>
                  <a:pt x="128384" y="12716"/>
                </a:moveTo>
                <a:lnTo>
                  <a:pt x="128384" y="22856"/>
                </a:lnTo>
                <a:lnTo>
                  <a:pt x="128384" y="32997"/>
                </a:lnTo>
                <a:lnTo>
                  <a:pt x="129374" y="32997"/>
                </a:lnTo>
                <a:lnTo>
                  <a:pt x="129374" y="22856"/>
                </a:lnTo>
                <a:lnTo>
                  <a:pt x="129374" y="12716"/>
                </a:lnTo>
                <a:close/>
                <a:moveTo>
                  <a:pt x="141218" y="12280"/>
                </a:moveTo>
                <a:lnTo>
                  <a:pt x="141218" y="22856"/>
                </a:lnTo>
                <a:lnTo>
                  <a:pt x="141218" y="33433"/>
                </a:lnTo>
                <a:lnTo>
                  <a:pt x="142208" y="33433"/>
                </a:lnTo>
                <a:lnTo>
                  <a:pt x="142208" y="22856"/>
                </a:lnTo>
                <a:lnTo>
                  <a:pt x="142208" y="12280"/>
                </a:lnTo>
                <a:close/>
                <a:moveTo>
                  <a:pt x="0" y="12161"/>
                </a:moveTo>
                <a:lnTo>
                  <a:pt x="0" y="22856"/>
                </a:lnTo>
                <a:lnTo>
                  <a:pt x="0" y="33591"/>
                </a:lnTo>
                <a:lnTo>
                  <a:pt x="990" y="33591"/>
                </a:lnTo>
                <a:lnTo>
                  <a:pt x="990" y="22856"/>
                </a:lnTo>
                <a:lnTo>
                  <a:pt x="990" y="12161"/>
                </a:lnTo>
                <a:close/>
                <a:moveTo>
                  <a:pt x="83463" y="11725"/>
                </a:moveTo>
                <a:lnTo>
                  <a:pt x="83463" y="22856"/>
                </a:lnTo>
                <a:lnTo>
                  <a:pt x="83424" y="22856"/>
                </a:lnTo>
                <a:lnTo>
                  <a:pt x="83424" y="33988"/>
                </a:lnTo>
                <a:lnTo>
                  <a:pt x="84414" y="33988"/>
                </a:lnTo>
                <a:lnTo>
                  <a:pt x="84414" y="22856"/>
                </a:lnTo>
                <a:lnTo>
                  <a:pt x="84454" y="22856"/>
                </a:lnTo>
                <a:lnTo>
                  <a:pt x="84454" y="11725"/>
                </a:lnTo>
                <a:close/>
                <a:moveTo>
                  <a:pt x="164748" y="11488"/>
                </a:moveTo>
                <a:lnTo>
                  <a:pt x="164748" y="22856"/>
                </a:lnTo>
                <a:lnTo>
                  <a:pt x="164748" y="34225"/>
                </a:lnTo>
                <a:lnTo>
                  <a:pt x="165738" y="34225"/>
                </a:lnTo>
                <a:lnTo>
                  <a:pt x="165738" y="22856"/>
                </a:lnTo>
                <a:lnTo>
                  <a:pt x="165738" y="11488"/>
                </a:lnTo>
                <a:close/>
                <a:moveTo>
                  <a:pt x="25669" y="11290"/>
                </a:moveTo>
                <a:lnTo>
                  <a:pt x="25669" y="22856"/>
                </a:lnTo>
                <a:lnTo>
                  <a:pt x="25669" y="34423"/>
                </a:lnTo>
                <a:lnTo>
                  <a:pt x="26659" y="34423"/>
                </a:lnTo>
                <a:lnTo>
                  <a:pt x="26659" y="22856"/>
                </a:lnTo>
                <a:lnTo>
                  <a:pt x="26659" y="11290"/>
                </a:lnTo>
                <a:close/>
                <a:moveTo>
                  <a:pt x="149774" y="11290"/>
                </a:moveTo>
                <a:lnTo>
                  <a:pt x="149774" y="22856"/>
                </a:lnTo>
                <a:lnTo>
                  <a:pt x="149774" y="34423"/>
                </a:lnTo>
                <a:lnTo>
                  <a:pt x="150765" y="34423"/>
                </a:lnTo>
                <a:lnTo>
                  <a:pt x="150765" y="22856"/>
                </a:lnTo>
                <a:lnTo>
                  <a:pt x="150765" y="11290"/>
                </a:lnTo>
                <a:close/>
                <a:moveTo>
                  <a:pt x="21430" y="11171"/>
                </a:moveTo>
                <a:lnTo>
                  <a:pt x="21430" y="22856"/>
                </a:lnTo>
                <a:lnTo>
                  <a:pt x="21391" y="22856"/>
                </a:lnTo>
                <a:lnTo>
                  <a:pt x="21391" y="34582"/>
                </a:lnTo>
                <a:lnTo>
                  <a:pt x="22381" y="34582"/>
                </a:lnTo>
                <a:lnTo>
                  <a:pt x="22381" y="22856"/>
                </a:lnTo>
                <a:lnTo>
                  <a:pt x="22421" y="22856"/>
                </a:lnTo>
                <a:lnTo>
                  <a:pt x="22421" y="11171"/>
                </a:lnTo>
                <a:close/>
                <a:moveTo>
                  <a:pt x="145496" y="11092"/>
                </a:moveTo>
                <a:lnTo>
                  <a:pt x="145496" y="22856"/>
                </a:lnTo>
                <a:lnTo>
                  <a:pt x="145496" y="34621"/>
                </a:lnTo>
                <a:lnTo>
                  <a:pt x="146487" y="34621"/>
                </a:lnTo>
                <a:lnTo>
                  <a:pt x="146487" y="22856"/>
                </a:lnTo>
                <a:lnTo>
                  <a:pt x="146487" y="11092"/>
                </a:lnTo>
                <a:close/>
                <a:moveTo>
                  <a:pt x="44920" y="10933"/>
                </a:moveTo>
                <a:lnTo>
                  <a:pt x="44920" y="22856"/>
                </a:lnTo>
                <a:lnTo>
                  <a:pt x="44920" y="34780"/>
                </a:lnTo>
                <a:lnTo>
                  <a:pt x="45911" y="34780"/>
                </a:lnTo>
                <a:lnTo>
                  <a:pt x="45911" y="22856"/>
                </a:lnTo>
                <a:lnTo>
                  <a:pt x="45911" y="10933"/>
                </a:lnTo>
                <a:close/>
                <a:moveTo>
                  <a:pt x="57755" y="10814"/>
                </a:moveTo>
                <a:lnTo>
                  <a:pt x="57755" y="22856"/>
                </a:lnTo>
                <a:lnTo>
                  <a:pt x="57755" y="34899"/>
                </a:lnTo>
                <a:lnTo>
                  <a:pt x="58745" y="34899"/>
                </a:lnTo>
                <a:lnTo>
                  <a:pt x="58745" y="22856"/>
                </a:lnTo>
                <a:lnTo>
                  <a:pt x="58745" y="10814"/>
                </a:lnTo>
                <a:close/>
                <a:moveTo>
                  <a:pt x="36364" y="10656"/>
                </a:moveTo>
                <a:lnTo>
                  <a:pt x="36364" y="22856"/>
                </a:lnTo>
                <a:lnTo>
                  <a:pt x="36364" y="35057"/>
                </a:lnTo>
                <a:lnTo>
                  <a:pt x="37354" y="35057"/>
                </a:lnTo>
                <a:lnTo>
                  <a:pt x="37354" y="22856"/>
                </a:lnTo>
                <a:lnTo>
                  <a:pt x="37354" y="10656"/>
                </a:lnTo>
                <a:close/>
                <a:moveTo>
                  <a:pt x="89881" y="9269"/>
                </a:moveTo>
                <a:lnTo>
                  <a:pt x="89881" y="22856"/>
                </a:lnTo>
                <a:lnTo>
                  <a:pt x="89841" y="22856"/>
                </a:lnTo>
                <a:lnTo>
                  <a:pt x="89841" y="36444"/>
                </a:lnTo>
                <a:lnTo>
                  <a:pt x="90831" y="36444"/>
                </a:lnTo>
                <a:lnTo>
                  <a:pt x="90831" y="22856"/>
                </a:lnTo>
                <a:lnTo>
                  <a:pt x="90871" y="22856"/>
                </a:lnTo>
                <a:lnTo>
                  <a:pt x="90871" y="9269"/>
                </a:lnTo>
                <a:close/>
                <a:moveTo>
                  <a:pt x="100576" y="8913"/>
                </a:moveTo>
                <a:lnTo>
                  <a:pt x="100576" y="22856"/>
                </a:lnTo>
                <a:lnTo>
                  <a:pt x="100576" y="36760"/>
                </a:lnTo>
                <a:lnTo>
                  <a:pt x="101566" y="36760"/>
                </a:lnTo>
                <a:lnTo>
                  <a:pt x="101566" y="22856"/>
                </a:lnTo>
                <a:lnTo>
                  <a:pt x="101566" y="8913"/>
                </a:lnTo>
                <a:close/>
                <a:moveTo>
                  <a:pt x="4278" y="8794"/>
                </a:moveTo>
                <a:lnTo>
                  <a:pt x="4278" y="22856"/>
                </a:lnTo>
                <a:lnTo>
                  <a:pt x="4278" y="36919"/>
                </a:lnTo>
                <a:lnTo>
                  <a:pt x="5268" y="36919"/>
                </a:lnTo>
                <a:lnTo>
                  <a:pt x="5268" y="22856"/>
                </a:lnTo>
                <a:lnTo>
                  <a:pt x="5268" y="8794"/>
                </a:lnTo>
                <a:close/>
                <a:moveTo>
                  <a:pt x="166887" y="8517"/>
                </a:moveTo>
                <a:lnTo>
                  <a:pt x="166887" y="22856"/>
                </a:lnTo>
                <a:lnTo>
                  <a:pt x="166887" y="37196"/>
                </a:lnTo>
                <a:lnTo>
                  <a:pt x="167877" y="37196"/>
                </a:lnTo>
                <a:lnTo>
                  <a:pt x="167877" y="22856"/>
                </a:lnTo>
                <a:lnTo>
                  <a:pt x="167877" y="8517"/>
                </a:lnTo>
                <a:close/>
                <a:moveTo>
                  <a:pt x="23569" y="8437"/>
                </a:moveTo>
                <a:lnTo>
                  <a:pt x="23569" y="22856"/>
                </a:lnTo>
                <a:lnTo>
                  <a:pt x="23530" y="22856"/>
                </a:lnTo>
                <a:lnTo>
                  <a:pt x="23530" y="37275"/>
                </a:lnTo>
                <a:lnTo>
                  <a:pt x="24520" y="37275"/>
                </a:lnTo>
                <a:lnTo>
                  <a:pt x="24520" y="22856"/>
                </a:lnTo>
                <a:lnTo>
                  <a:pt x="24560" y="22856"/>
                </a:lnTo>
                <a:lnTo>
                  <a:pt x="24560" y="8437"/>
                </a:lnTo>
                <a:close/>
                <a:moveTo>
                  <a:pt x="117688" y="7249"/>
                </a:moveTo>
                <a:lnTo>
                  <a:pt x="117688" y="22856"/>
                </a:lnTo>
                <a:lnTo>
                  <a:pt x="117688" y="38464"/>
                </a:lnTo>
                <a:lnTo>
                  <a:pt x="118679" y="38464"/>
                </a:lnTo>
                <a:lnTo>
                  <a:pt x="118679" y="22856"/>
                </a:lnTo>
                <a:lnTo>
                  <a:pt x="118679" y="7249"/>
                </a:lnTo>
                <a:close/>
                <a:moveTo>
                  <a:pt x="87741" y="6932"/>
                </a:moveTo>
                <a:lnTo>
                  <a:pt x="87741" y="22856"/>
                </a:lnTo>
                <a:lnTo>
                  <a:pt x="87702" y="22856"/>
                </a:lnTo>
                <a:lnTo>
                  <a:pt x="87702" y="38741"/>
                </a:lnTo>
                <a:lnTo>
                  <a:pt x="88692" y="38741"/>
                </a:lnTo>
                <a:lnTo>
                  <a:pt x="88692" y="22856"/>
                </a:lnTo>
                <a:lnTo>
                  <a:pt x="88732" y="22856"/>
                </a:lnTo>
                <a:lnTo>
                  <a:pt x="88732" y="6932"/>
                </a:lnTo>
                <a:close/>
                <a:moveTo>
                  <a:pt x="53477" y="6219"/>
                </a:moveTo>
                <a:lnTo>
                  <a:pt x="53477" y="22856"/>
                </a:lnTo>
                <a:lnTo>
                  <a:pt x="53477" y="39533"/>
                </a:lnTo>
                <a:lnTo>
                  <a:pt x="54467" y="39533"/>
                </a:lnTo>
                <a:lnTo>
                  <a:pt x="54467" y="22856"/>
                </a:lnTo>
                <a:lnTo>
                  <a:pt x="54467" y="6219"/>
                </a:lnTo>
                <a:close/>
                <a:moveTo>
                  <a:pt x="136940" y="6021"/>
                </a:moveTo>
                <a:lnTo>
                  <a:pt x="136940" y="22856"/>
                </a:lnTo>
                <a:lnTo>
                  <a:pt x="136940" y="39692"/>
                </a:lnTo>
                <a:lnTo>
                  <a:pt x="137930" y="39692"/>
                </a:lnTo>
                <a:lnTo>
                  <a:pt x="137930" y="22856"/>
                </a:lnTo>
                <a:lnTo>
                  <a:pt x="137930" y="6021"/>
                </a:lnTo>
                <a:close/>
                <a:moveTo>
                  <a:pt x="2139" y="5585"/>
                </a:moveTo>
                <a:lnTo>
                  <a:pt x="2139" y="22856"/>
                </a:lnTo>
                <a:lnTo>
                  <a:pt x="2139" y="40127"/>
                </a:lnTo>
                <a:lnTo>
                  <a:pt x="3129" y="40127"/>
                </a:lnTo>
                <a:lnTo>
                  <a:pt x="3129" y="22856"/>
                </a:lnTo>
                <a:lnTo>
                  <a:pt x="3129" y="5585"/>
                </a:lnTo>
                <a:close/>
                <a:moveTo>
                  <a:pt x="29947" y="5585"/>
                </a:moveTo>
                <a:lnTo>
                  <a:pt x="29947" y="22856"/>
                </a:lnTo>
                <a:lnTo>
                  <a:pt x="29947" y="40127"/>
                </a:lnTo>
                <a:lnTo>
                  <a:pt x="30937" y="40127"/>
                </a:lnTo>
                <a:lnTo>
                  <a:pt x="30937" y="22856"/>
                </a:lnTo>
                <a:lnTo>
                  <a:pt x="30937" y="5585"/>
                </a:lnTo>
                <a:close/>
                <a:moveTo>
                  <a:pt x="98437" y="5387"/>
                </a:moveTo>
                <a:lnTo>
                  <a:pt x="98437" y="22856"/>
                </a:lnTo>
                <a:lnTo>
                  <a:pt x="98437" y="40326"/>
                </a:lnTo>
                <a:lnTo>
                  <a:pt x="99427" y="40326"/>
                </a:lnTo>
                <a:lnTo>
                  <a:pt x="99427" y="22856"/>
                </a:lnTo>
                <a:lnTo>
                  <a:pt x="99427" y="5387"/>
                </a:lnTo>
                <a:close/>
                <a:moveTo>
                  <a:pt x="147635" y="5427"/>
                </a:moveTo>
                <a:lnTo>
                  <a:pt x="147635" y="22856"/>
                </a:lnTo>
                <a:lnTo>
                  <a:pt x="147635" y="40326"/>
                </a:lnTo>
                <a:lnTo>
                  <a:pt x="148626" y="40326"/>
                </a:lnTo>
                <a:lnTo>
                  <a:pt x="148626" y="22856"/>
                </a:lnTo>
                <a:lnTo>
                  <a:pt x="148626" y="5427"/>
                </a:lnTo>
                <a:close/>
                <a:moveTo>
                  <a:pt x="85602" y="4635"/>
                </a:moveTo>
                <a:lnTo>
                  <a:pt x="85602" y="22856"/>
                </a:lnTo>
                <a:lnTo>
                  <a:pt x="85563" y="22856"/>
                </a:lnTo>
                <a:lnTo>
                  <a:pt x="85563" y="41078"/>
                </a:lnTo>
                <a:lnTo>
                  <a:pt x="86553" y="41078"/>
                </a:lnTo>
                <a:lnTo>
                  <a:pt x="86553" y="22856"/>
                </a:lnTo>
                <a:lnTo>
                  <a:pt x="86593" y="22856"/>
                </a:lnTo>
                <a:lnTo>
                  <a:pt x="86593" y="4635"/>
                </a:lnTo>
                <a:close/>
                <a:moveTo>
                  <a:pt x="124106" y="4041"/>
                </a:moveTo>
                <a:lnTo>
                  <a:pt x="124106" y="22856"/>
                </a:lnTo>
                <a:lnTo>
                  <a:pt x="124106" y="41672"/>
                </a:lnTo>
                <a:lnTo>
                  <a:pt x="125096" y="41672"/>
                </a:lnTo>
                <a:lnTo>
                  <a:pt x="125096" y="22856"/>
                </a:lnTo>
                <a:lnTo>
                  <a:pt x="125096" y="4041"/>
                </a:lnTo>
                <a:close/>
                <a:moveTo>
                  <a:pt x="169026" y="4001"/>
                </a:moveTo>
                <a:lnTo>
                  <a:pt x="169026" y="22856"/>
                </a:lnTo>
                <a:lnTo>
                  <a:pt x="169026" y="41712"/>
                </a:lnTo>
                <a:lnTo>
                  <a:pt x="170016" y="41712"/>
                </a:lnTo>
                <a:lnTo>
                  <a:pt x="170016" y="22856"/>
                </a:lnTo>
                <a:lnTo>
                  <a:pt x="170016" y="4001"/>
                </a:lnTo>
                <a:close/>
                <a:moveTo>
                  <a:pt x="55616" y="3882"/>
                </a:moveTo>
                <a:lnTo>
                  <a:pt x="55616" y="22856"/>
                </a:lnTo>
                <a:lnTo>
                  <a:pt x="55616" y="41831"/>
                </a:lnTo>
                <a:lnTo>
                  <a:pt x="56606" y="41831"/>
                </a:lnTo>
                <a:lnTo>
                  <a:pt x="56606" y="22856"/>
                </a:lnTo>
                <a:lnTo>
                  <a:pt x="56606" y="3882"/>
                </a:lnTo>
                <a:close/>
                <a:moveTo>
                  <a:pt x="139079" y="3724"/>
                </a:moveTo>
                <a:lnTo>
                  <a:pt x="139079" y="22856"/>
                </a:lnTo>
                <a:lnTo>
                  <a:pt x="139079" y="41989"/>
                </a:lnTo>
                <a:lnTo>
                  <a:pt x="140069" y="41989"/>
                </a:lnTo>
                <a:lnTo>
                  <a:pt x="140069" y="22856"/>
                </a:lnTo>
                <a:lnTo>
                  <a:pt x="140069" y="3724"/>
                </a:lnTo>
                <a:close/>
                <a:moveTo>
                  <a:pt x="34225" y="3248"/>
                </a:moveTo>
                <a:lnTo>
                  <a:pt x="34225" y="22856"/>
                </a:lnTo>
                <a:lnTo>
                  <a:pt x="34225" y="42504"/>
                </a:lnTo>
                <a:lnTo>
                  <a:pt x="35215" y="42504"/>
                </a:lnTo>
                <a:lnTo>
                  <a:pt x="35215" y="22856"/>
                </a:lnTo>
                <a:lnTo>
                  <a:pt x="35215" y="3248"/>
                </a:lnTo>
                <a:close/>
                <a:moveTo>
                  <a:pt x="96298" y="3129"/>
                </a:moveTo>
                <a:lnTo>
                  <a:pt x="96298" y="22856"/>
                </a:lnTo>
                <a:lnTo>
                  <a:pt x="96258" y="22856"/>
                </a:lnTo>
                <a:lnTo>
                  <a:pt x="96258" y="42583"/>
                </a:lnTo>
                <a:lnTo>
                  <a:pt x="97248" y="42583"/>
                </a:lnTo>
                <a:lnTo>
                  <a:pt x="97248" y="22856"/>
                </a:lnTo>
                <a:lnTo>
                  <a:pt x="97288" y="22856"/>
                </a:lnTo>
                <a:lnTo>
                  <a:pt x="97288" y="3129"/>
                </a:lnTo>
                <a:close/>
                <a:moveTo>
                  <a:pt x="121967" y="3050"/>
                </a:moveTo>
                <a:lnTo>
                  <a:pt x="121967" y="22856"/>
                </a:lnTo>
                <a:lnTo>
                  <a:pt x="121967" y="42663"/>
                </a:lnTo>
                <a:lnTo>
                  <a:pt x="122957" y="42663"/>
                </a:lnTo>
                <a:lnTo>
                  <a:pt x="122957" y="22856"/>
                </a:lnTo>
                <a:lnTo>
                  <a:pt x="122957" y="3050"/>
                </a:lnTo>
                <a:close/>
                <a:moveTo>
                  <a:pt x="119827" y="951"/>
                </a:moveTo>
                <a:lnTo>
                  <a:pt x="119827" y="22856"/>
                </a:lnTo>
                <a:lnTo>
                  <a:pt x="119827" y="44762"/>
                </a:lnTo>
                <a:lnTo>
                  <a:pt x="120818" y="44762"/>
                </a:lnTo>
                <a:lnTo>
                  <a:pt x="120818" y="22856"/>
                </a:lnTo>
                <a:lnTo>
                  <a:pt x="120818" y="951"/>
                </a:lnTo>
                <a:close/>
                <a:moveTo>
                  <a:pt x="126245" y="753"/>
                </a:moveTo>
                <a:lnTo>
                  <a:pt x="126245" y="22856"/>
                </a:lnTo>
                <a:lnTo>
                  <a:pt x="126245" y="44960"/>
                </a:lnTo>
                <a:lnTo>
                  <a:pt x="127235" y="44960"/>
                </a:lnTo>
                <a:lnTo>
                  <a:pt x="127235" y="22856"/>
                </a:lnTo>
                <a:lnTo>
                  <a:pt x="127235" y="753"/>
                </a:lnTo>
                <a:close/>
                <a:moveTo>
                  <a:pt x="32086" y="40"/>
                </a:moveTo>
                <a:lnTo>
                  <a:pt x="32086" y="22856"/>
                </a:lnTo>
                <a:lnTo>
                  <a:pt x="32086" y="45673"/>
                </a:lnTo>
                <a:lnTo>
                  <a:pt x="33076" y="45673"/>
                </a:lnTo>
                <a:lnTo>
                  <a:pt x="33076" y="22856"/>
                </a:lnTo>
                <a:lnTo>
                  <a:pt x="33076" y="40"/>
                </a:lnTo>
                <a:close/>
                <a:moveTo>
                  <a:pt x="134801" y="0"/>
                </a:moveTo>
                <a:lnTo>
                  <a:pt x="134801" y="22856"/>
                </a:lnTo>
                <a:lnTo>
                  <a:pt x="134801" y="45673"/>
                </a:lnTo>
                <a:lnTo>
                  <a:pt x="135791" y="45673"/>
                </a:lnTo>
                <a:lnTo>
                  <a:pt x="135791" y="22856"/>
                </a:lnTo>
                <a:lnTo>
                  <a:pt x="135791" y="0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" name="Google Shape;467;p50"/>
          <p:cNvSpPr txBox="1"/>
          <p:nvPr>
            <p:ph type="ctrTitle"/>
          </p:nvPr>
        </p:nvSpPr>
        <p:spPr>
          <a:xfrm>
            <a:off x="980773" y="1792350"/>
            <a:ext cx="2264100" cy="83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68" name="Google Shape;468;p50"/>
          <p:cNvSpPr txBox="1"/>
          <p:nvPr>
            <p:ph idx="1" type="subTitle"/>
          </p:nvPr>
        </p:nvSpPr>
        <p:spPr>
          <a:xfrm>
            <a:off x="980773" y="2804850"/>
            <a:ext cx="2674200" cy="77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4"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51"/>
          <p:cNvSpPr txBox="1"/>
          <p:nvPr>
            <p:ph type="title"/>
          </p:nvPr>
        </p:nvSpPr>
        <p:spPr>
          <a:xfrm>
            <a:off x="713225" y="539500"/>
            <a:ext cx="7717500" cy="61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471" name="Google Shape;471;p51"/>
          <p:cNvSpPr txBox="1"/>
          <p:nvPr>
            <p:ph idx="1" type="subTitle"/>
          </p:nvPr>
        </p:nvSpPr>
        <p:spPr>
          <a:xfrm>
            <a:off x="713250" y="1381275"/>
            <a:ext cx="3734400" cy="40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b="1" sz="2400"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72" name="Google Shape;472;p51"/>
          <p:cNvSpPr txBox="1"/>
          <p:nvPr>
            <p:ph idx="2" type="subTitle"/>
          </p:nvPr>
        </p:nvSpPr>
        <p:spPr>
          <a:xfrm>
            <a:off x="4696325" y="1381275"/>
            <a:ext cx="3734400" cy="40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b="1" sz="2400"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73" name="Google Shape;473;p51"/>
          <p:cNvSpPr txBox="1"/>
          <p:nvPr>
            <p:ph idx="3" type="subTitle"/>
          </p:nvPr>
        </p:nvSpPr>
        <p:spPr>
          <a:xfrm>
            <a:off x="713250" y="1839275"/>
            <a:ext cx="3734400" cy="27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200"/>
            </a:lvl1pPr>
            <a:lvl2pPr lvl="1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lvl="2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lvl="3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lvl="4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lvl="5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lvl="6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lvl="7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lvl="8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474" name="Google Shape;474;p51"/>
          <p:cNvSpPr txBox="1"/>
          <p:nvPr>
            <p:ph idx="4" type="subTitle"/>
          </p:nvPr>
        </p:nvSpPr>
        <p:spPr>
          <a:xfrm>
            <a:off x="4696325" y="1839275"/>
            <a:ext cx="3734400" cy="27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200"/>
            </a:lvl1pPr>
            <a:lvl2pPr lvl="1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lvl="2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lvl="3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lvl="4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lvl="5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lvl="6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lvl="7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lvl="8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475" name="Google Shape;475;p51"/>
          <p:cNvSpPr/>
          <p:nvPr/>
        </p:nvSpPr>
        <p:spPr>
          <a:xfrm>
            <a:off x="8265599" y="-24874"/>
            <a:ext cx="883577" cy="805213"/>
          </a:xfrm>
          <a:custGeom>
            <a:rect b="b" l="l" r="r" t="t"/>
            <a:pathLst>
              <a:path extrusionOk="0" h="17664" w="19382">
                <a:moveTo>
                  <a:pt x="17853" y="11"/>
                </a:moveTo>
                <a:cubicBezTo>
                  <a:pt x="17843" y="21"/>
                  <a:pt x="17843" y="21"/>
                  <a:pt x="17853" y="21"/>
                </a:cubicBezTo>
                <a:lnTo>
                  <a:pt x="17853" y="11"/>
                </a:lnTo>
                <a:close/>
                <a:moveTo>
                  <a:pt x="9042" y="21"/>
                </a:moveTo>
                <a:cubicBezTo>
                  <a:pt x="9473" y="161"/>
                  <a:pt x="9912" y="232"/>
                  <a:pt x="10361" y="232"/>
                </a:cubicBezTo>
                <a:cubicBezTo>
                  <a:pt x="10390" y="232"/>
                  <a:pt x="10420" y="231"/>
                  <a:pt x="10450" y="231"/>
                </a:cubicBezTo>
                <a:cubicBezTo>
                  <a:pt x="11000" y="231"/>
                  <a:pt x="11549" y="151"/>
                  <a:pt x="12079" y="21"/>
                </a:cubicBezTo>
                <a:lnTo>
                  <a:pt x="11429" y="21"/>
                </a:lnTo>
                <a:cubicBezTo>
                  <a:pt x="11110" y="81"/>
                  <a:pt x="10780" y="101"/>
                  <a:pt x="10440" y="111"/>
                </a:cubicBezTo>
                <a:cubicBezTo>
                  <a:pt x="10141" y="111"/>
                  <a:pt x="9841" y="81"/>
                  <a:pt x="9541" y="21"/>
                </a:cubicBezTo>
                <a:close/>
                <a:moveTo>
                  <a:pt x="17464" y="281"/>
                </a:moveTo>
                <a:cubicBezTo>
                  <a:pt x="17464" y="281"/>
                  <a:pt x="17464" y="281"/>
                  <a:pt x="17464" y="282"/>
                </a:cubicBezTo>
                <a:lnTo>
                  <a:pt x="17464" y="282"/>
                </a:lnTo>
                <a:lnTo>
                  <a:pt x="17456" y="300"/>
                </a:lnTo>
                <a:lnTo>
                  <a:pt x="17456" y="300"/>
                </a:lnTo>
                <a:cubicBezTo>
                  <a:pt x="17456" y="299"/>
                  <a:pt x="17456" y="299"/>
                  <a:pt x="17456" y="298"/>
                </a:cubicBezTo>
                <a:lnTo>
                  <a:pt x="17456" y="298"/>
                </a:lnTo>
                <a:cubicBezTo>
                  <a:pt x="17459" y="292"/>
                  <a:pt x="17461" y="286"/>
                  <a:pt x="17464" y="281"/>
                </a:cubicBezTo>
                <a:close/>
                <a:moveTo>
                  <a:pt x="17745" y="176"/>
                </a:moveTo>
                <a:cubicBezTo>
                  <a:pt x="17748" y="184"/>
                  <a:pt x="17751" y="192"/>
                  <a:pt x="17753" y="201"/>
                </a:cubicBezTo>
                <a:lnTo>
                  <a:pt x="17763" y="221"/>
                </a:lnTo>
                <a:cubicBezTo>
                  <a:pt x="17753" y="261"/>
                  <a:pt x="17733" y="301"/>
                  <a:pt x="17713" y="341"/>
                </a:cubicBezTo>
                <a:cubicBezTo>
                  <a:pt x="17712" y="344"/>
                  <a:pt x="17711" y="348"/>
                  <a:pt x="17710" y="352"/>
                </a:cubicBezTo>
                <a:lnTo>
                  <a:pt x="17710" y="352"/>
                </a:lnTo>
                <a:cubicBezTo>
                  <a:pt x="17708" y="348"/>
                  <a:pt x="17706" y="344"/>
                  <a:pt x="17703" y="341"/>
                </a:cubicBezTo>
                <a:cubicBezTo>
                  <a:pt x="17703" y="331"/>
                  <a:pt x="17693" y="331"/>
                  <a:pt x="17693" y="321"/>
                </a:cubicBezTo>
                <a:cubicBezTo>
                  <a:pt x="17692" y="317"/>
                  <a:pt x="17691" y="314"/>
                  <a:pt x="17689" y="311"/>
                </a:cubicBezTo>
                <a:lnTo>
                  <a:pt x="17689" y="311"/>
                </a:lnTo>
                <a:cubicBezTo>
                  <a:pt x="17691" y="307"/>
                  <a:pt x="17692" y="304"/>
                  <a:pt x="17693" y="301"/>
                </a:cubicBezTo>
                <a:cubicBezTo>
                  <a:pt x="17713" y="251"/>
                  <a:pt x="17733" y="221"/>
                  <a:pt x="17743" y="181"/>
                </a:cubicBezTo>
                <a:lnTo>
                  <a:pt x="17745" y="176"/>
                </a:lnTo>
                <a:close/>
                <a:moveTo>
                  <a:pt x="18413" y="21"/>
                </a:moveTo>
                <a:cubicBezTo>
                  <a:pt x="18702" y="211"/>
                  <a:pt x="19022" y="331"/>
                  <a:pt x="19362" y="370"/>
                </a:cubicBezTo>
                <a:lnTo>
                  <a:pt x="19362" y="241"/>
                </a:lnTo>
                <a:cubicBezTo>
                  <a:pt x="19122" y="211"/>
                  <a:pt x="18882" y="131"/>
                  <a:pt x="18663" y="21"/>
                </a:cubicBezTo>
                <a:close/>
                <a:moveTo>
                  <a:pt x="17813" y="410"/>
                </a:moveTo>
                <a:cubicBezTo>
                  <a:pt x="17813" y="410"/>
                  <a:pt x="17813" y="410"/>
                  <a:pt x="17813" y="420"/>
                </a:cubicBezTo>
                <a:lnTo>
                  <a:pt x="17783" y="510"/>
                </a:lnTo>
                <a:lnTo>
                  <a:pt x="17778" y="522"/>
                </a:lnTo>
                <a:lnTo>
                  <a:pt x="17778" y="522"/>
                </a:lnTo>
                <a:cubicBezTo>
                  <a:pt x="17777" y="518"/>
                  <a:pt x="17775" y="515"/>
                  <a:pt x="17774" y="511"/>
                </a:cubicBezTo>
                <a:lnTo>
                  <a:pt x="17774" y="511"/>
                </a:lnTo>
                <a:lnTo>
                  <a:pt x="17783" y="490"/>
                </a:lnTo>
                <a:lnTo>
                  <a:pt x="17813" y="410"/>
                </a:lnTo>
                <a:close/>
                <a:moveTo>
                  <a:pt x="17863" y="630"/>
                </a:moveTo>
                <a:cubicBezTo>
                  <a:pt x="17864" y="634"/>
                  <a:pt x="17864" y="637"/>
                  <a:pt x="17865" y="641"/>
                </a:cubicBezTo>
                <a:lnTo>
                  <a:pt x="17865" y="641"/>
                </a:lnTo>
                <a:cubicBezTo>
                  <a:pt x="17862" y="650"/>
                  <a:pt x="17859" y="658"/>
                  <a:pt x="17853" y="670"/>
                </a:cubicBezTo>
                <a:cubicBezTo>
                  <a:pt x="17850" y="682"/>
                  <a:pt x="17846" y="693"/>
                  <a:pt x="17842" y="704"/>
                </a:cubicBezTo>
                <a:lnTo>
                  <a:pt x="17842" y="704"/>
                </a:lnTo>
                <a:cubicBezTo>
                  <a:pt x="17841" y="701"/>
                  <a:pt x="17840" y="697"/>
                  <a:pt x="17838" y="694"/>
                </a:cubicBezTo>
                <a:lnTo>
                  <a:pt x="17838" y="694"/>
                </a:lnTo>
                <a:cubicBezTo>
                  <a:pt x="17840" y="690"/>
                  <a:pt x="17842" y="685"/>
                  <a:pt x="17843" y="680"/>
                </a:cubicBezTo>
                <a:lnTo>
                  <a:pt x="17863" y="630"/>
                </a:lnTo>
                <a:close/>
                <a:moveTo>
                  <a:pt x="7543" y="21"/>
                </a:moveTo>
                <a:cubicBezTo>
                  <a:pt x="8235" y="472"/>
                  <a:pt x="9046" y="711"/>
                  <a:pt x="9872" y="711"/>
                </a:cubicBezTo>
                <a:cubicBezTo>
                  <a:pt x="9905" y="711"/>
                  <a:pt x="9938" y="711"/>
                  <a:pt x="9971" y="710"/>
                </a:cubicBezTo>
                <a:cubicBezTo>
                  <a:pt x="10890" y="710"/>
                  <a:pt x="11909" y="490"/>
                  <a:pt x="13168" y="21"/>
                </a:cubicBezTo>
                <a:lnTo>
                  <a:pt x="12798" y="21"/>
                </a:lnTo>
                <a:cubicBezTo>
                  <a:pt x="11699" y="400"/>
                  <a:pt x="10790" y="580"/>
                  <a:pt x="9971" y="580"/>
                </a:cubicBezTo>
                <a:cubicBezTo>
                  <a:pt x="9934" y="581"/>
                  <a:pt x="9898" y="582"/>
                  <a:pt x="9861" y="582"/>
                </a:cubicBezTo>
                <a:cubicBezTo>
                  <a:pt x="9129" y="582"/>
                  <a:pt x="8411" y="392"/>
                  <a:pt x="7783" y="21"/>
                </a:cubicBezTo>
                <a:close/>
                <a:moveTo>
                  <a:pt x="17521" y="721"/>
                </a:moveTo>
                <a:cubicBezTo>
                  <a:pt x="17526" y="731"/>
                  <a:pt x="17532" y="740"/>
                  <a:pt x="17538" y="750"/>
                </a:cubicBezTo>
                <a:lnTo>
                  <a:pt x="17538" y="750"/>
                </a:lnTo>
                <a:lnTo>
                  <a:pt x="17534" y="760"/>
                </a:lnTo>
                <a:lnTo>
                  <a:pt x="17484" y="880"/>
                </a:lnTo>
                <a:cubicBezTo>
                  <a:pt x="17484" y="880"/>
                  <a:pt x="17484" y="870"/>
                  <a:pt x="17484" y="870"/>
                </a:cubicBezTo>
                <a:cubicBezTo>
                  <a:pt x="17482" y="853"/>
                  <a:pt x="17479" y="836"/>
                  <a:pt x="17477" y="820"/>
                </a:cubicBezTo>
                <a:lnTo>
                  <a:pt x="17477" y="820"/>
                </a:lnTo>
                <a:lnTo>
                  <a:pt x="17514" y="740"/>
                </a:lnTo>
                <a:lnTo>
                  <a:pt x="17521" y="721"/>
                </a:lnTo>
                <a:close/>
                <a:moveTo>
                  <a:pt x="17748" y="925"/>
                </a:moveTo>
                <a:lnTo>
                  <a:pt x="17748" y="925"/>
                </a:lnTo>
                <a:cubicBezTo>
                  <a:pt x="17750" y="927"/>
                  <a:pt x="17752" y="929"/>
                  <a:pt x="17753" y="931"/>
                </a:cubicBezTo>
                <a:lnTo>
                  <a:pt x="17753" y="931"/>
                </a:lnTo>
                <a:cubicBezTo>
                  <a:pt x="17753" y="933"/>
                  <a:pt x="17753" y="940"/>
                  <a:pt x="17753" y="940"/>
                </a:cubicBezTo>
                <a:cubicBezTo>
                  <a:pt x="17753" y="940"/>
                  <a:pt x="17751" y="934"/>
                  <a:pt x="17748" y="925"/>
                </a:cubicBezTo>
                <a:close/>
                <a:moveTo>
                  <a:pt x="17604" y="897"/>
                </a:moveTo>
                <a:cubicBezTo>
                  <a:pt x="17606" y="902"/>
                  <a:pt x="17608" y="906"/>
                  <a:pt x="17610" y="910"/>
                </a:cubicBezTo>
                <a:lnTo>
                  <a:pt x="17610" y="910"/>
                </a:lnTo>
                <a:cubicBezTo>
                  <a:pt x="17604" y="923"/>
                  <a:pt x="17599" y="937"/>
                  <a:pt x="17594" y="950"/>
                </a:cubicBezTo>
                <a:lnTo>
                  <a:pt x="17574" y="990"/>
                </a:lnTo>
                <a:lnTo>
                  <a:pt x="17551" y="1050"/>
                </a:lnTo>
                <a:lnTo>
                  <a:pt x="17551" y="1050"/>
                </a:lnTo>
                <a:cubicBezTo>
                  <a:pt x="17549" y="1050"/>
                  <a:pt x="17547" y="1050"/>
                  <a:pt x="17544" y="1050"/>
                </a:cubicBezTo>
                <a:cubicBezTo>
                  <a:pt x="17554" y="1000"/>
                  <a:pt x="17574" y="960"/>
                  <a:pt x="17594" y="920"/>
                </a:cubicBezTo>
                <a:lnTo>
                  <a:pt x="17604" y="897"/>
                </a:lnTo>
                <a:close/>
                <a:moveTo>
                  <a:pt x="6394" y="21"/>
                </a:moveTo>
                <a:cubicBezTo>
                  <a:pt x="7253" y="800"/>
                  <a:pt x="8262" y="1190"/>
                  <a:pt x="9501" y="1190"/>
                </a:cubicBezTo>
                <a:cubicBezTo>
                  <a:pt x="10530" y="1190"/>
                  <a:pt x="11679" y="920"/>
                  <a:pt x="13108" y="341"/>
                </a:cubicBezTo>
                <a:cubicBezTo>
                  <a:pt x="13358" y="251"/>
                  <a:pt x="13637" y="131"/>
                  <a:pt x="13947" y="21"/>
                </a:cubicBezTo>
                <a:lnTo>
                  <a:pt x="13587" y="21"/>
                </a:lnTo>
                <a:cubicBezTo>
                  <a:pt x="13398" y="91"/>
                  <a:pt x="13218" y="161"/>
                  <a:pt x="13058" y="231"/>
                </a:cubicBezTo>
                <a:cubicBezTo>
                  <a:pt x="11649" y="800"/>
                  <a:pt x="10510" y="1060"/>
                  <a:pt x="9501" y="1060"/>
                </a:cubicBezTo>
                <a:cubicBezTo>
                  <a:pt x="8352" y="1060"/>
                  <a:pt x="7393" y="720"/>
                  <a:pt x="6584" y="21"/>
                </a:cubicBezTo>
                <a:close/>
                <a:moveTo>
                  <a:pt x="17396" y="1050"/>
                </a:moveTo>
                <a:cubicBezTo>
                  <a:pt x="17398" y="1056"/>
                  <a:pt x="17400" y="1061"/>
                  <a:pt x="17402" y="1067"/>
                </a:cubicBezTo>
                <a:lnTo>
                  <a:pt x="17402" y="1067"/>
                </a:lnTo>
                <a:cubicBezTo>
                  <a:pt x="17401" y="1070"/>
                  <a:pt x="17398" y="1075"/>
                  <a:pt x="17394" y="1080"/>
                </a:cubicBezTo>
                <a:cubicBezTo>
                  <a:pt x="17384" y="1117"/>
                  <a:pt x="17366" y="1163"/>
                  <a:pt x="17348" y="1201"/>
                </a:cubicBezTo>
                <a:lnTo>
                  <a:pt x="17348" y="1201"/>
                </a:lnTo>
                <a:cubicBezTo>
                  <a:pt x="17359" y="1158"/>
                  <a:pt x="17376" y="1114"/>
                  <a:pt x="17394" y="1070"/>
                </a:cubicBezTo>
                <a:cubicBezTo>
                  <a:pt x="17394" y="1063"/>
                  <a:pt x="17394" y="1057"/>
                  <a:pt x="17396" y="1050"/>
                </a:cubicBezTo>
                <a:close/>
                <a:moveTo>
                  <a:pt x="17670" y="1099"/>
                </a:moveTo>
                <a:lnTo>
                  <a:pt x="17670" y="1099"/>
                </a:lnTo>
                <a:cubicBezTo>
                  <a:pt x="17671" y="1103"/>
                  <a:pt x="17672" y="1106"/>
                  <a:pt x="17673" y="1110"/>
                </a:cubicBezTo>
                <a:lnTo>
                  <a:pt x="17673" y="1120"/>
                </a:lnTo>
                <a:cubicBezTo>
                  <a:pt x="17675" y="1123"/>
                  <a:pt x="17676" y="1127"/>
                  <a:pt x="17677" y="1131"/>
                </a:cubicBezTo>
                <a:lnTo>
                  <a:pt x="17677" y="1131"/>
                </a:lnTo>
                <a:cubicBezTo>
                  <a:pt x="17661" y="1159"/>
                  <a:pt x="17651" y="1193"/>
                  <a:pt x="17634" y="1220"/>
                </a:cubicBezTo>
                <a:cubicBezTo>
                  <a:pt x="17632" y="1224"/>
                  <a:pt x="17631" y="1227"/>
                  <a:pt x="17630" y="1231"/>
                </a:cubicBezTo>
                <a:lnTo>
                  <a:pt x="17630" y="1231"/>
                </a:lnTo>
                <a:cubicBezTo>
                  <a:pt x="17628" y="1227"/>
                  <a:pt x="17626" y="1223"/>
                  <a:pt x="17624" y="1220"/>
                </a:cubicBezTo>
                <a:cubicBezTo>
                  <a:pt x="17624" y="1220"/>
                  <a:pt x="17624" y="1210"/>
                  <a:pt x="17624" y="1210"/>
                </a:cubicBezTo>
                <a:cubicBezTo>
                  <a:pt x="17634" y="1180"/>
                  <a:pt x="17653" y="1140"/>
                  <a:pt x="17663" y="1110"/>
                </a:cubicBezTo>
                <a:cubicBezTo>
                  <a:pt x="17666" y="1106"/>
                  <a:pt x="17668" y="1103"/>
                  <a:pt x="17670" y="1099"/>
                </a:cubicBezTo>
                <a:close/>
                <a:moveTo>
                  <a:pt x="17460" y="1240"/>
                </a:moveTo>
                <a:lnTo>
                  <a:pt x="17460" y="1240"/>
                </a:lnTo>
                <a:cubicBezTo>
                  <a:pt x="17461" y="1241"/>
                  <a:pt x="17461" y="1243"/>
                  <a:pt x="17462" y="1245"/>
                </a:cubicBezTo>
                <a:lnTo>
                  <a:pt x="17462" y="1245"/>
                </a:lnTo>
                <a:cubicBezTo>
                  <a:pt x="17457" y="1256"/>
                  <a:pt x="17454" y="1268"/>
                  <a:pt x="17454" y="1280"/>
                </a:cubicBezTo>
                <a:cubicBezTo>
                  <a:pt x="17434" y="1310"/>
                  <a:pt x="17424" y="1330"/>
                  <a:pt x="17414" y="1360"/>
                </a:cubicBezTo>
                <a:cubicBezTo>
                  <a:pt x="17413" y="1361"/>
                  <a:pt x="17412" y="1363"/>
                  <a:pt x="17412" y="1365"/>
                </a:cubicBezTo>
                <a:lnTo>
                  <a:pt x="17412" y="1365"/>
                </a:lnTo>
                <a:cubicBezTo>
                  <a:pt x="17411" y="1364"/>
                  <a:pt x="17410" y="1363"/>
                  <a:pt x="17410" y="1362"/>
                </a:cubicBezTo>
                <a:lnTo>
                  <a:pt x="17410" y="1362"/>
                </a:lnTo>
                <a:cubicBezTo>
                  <a:pt x="17411" y="1358"/>
                  <a:pt x="17412" y="1354"/>
                  <a:pt x="17414" y="1350"/>
                </a:cubicBezTo>
                <a:lnTo>
                  <a:pt x="17454" y="1260"/>
                </a:lnTo>
                <a:lnTo>
                  <a:pt x="17460" y="1240"/>
                </a:lnTo>
                <a:close/>
                <a:moveTo>
                  <a:pt x="17721" y="1312"/>
                </a:moveTo>
                <a:cubicBezTo>
                  <a:pt x="17721" y="1313"/>
                  <a:pt x="17721" y="1315"/>
                  <a:pt x="17721" y="1316"/>
                </a:cubicBezTo>
                <a:lnTo>
                  <a:pt x="17721" y="1316"/>
                </a:lnTo>
                <a:cubicBezTo>
                  <a:pt x="17712" y="1342"/>
                  <a:pt x="17703" y="1361"/>
                  <a:pt x="17693" y="1380"/>
                </a:cubicBezTo>
                <a:lnTo>
                  <a:pt x="17692" y="1385"/>
                </a:lnTo>
                <a:lnTo>
                  <a:pt x="17692" y="1385"/>
                </a:lnTo>
                <a:cubicBezTo>
                  <a:pt x="17691" y="1382"/>
                  <a:pt x="17690" y="1380"/>
                  <a:pt x="17689" y="1378"/>
                </a:cubicBezTo>
                <a:lnTo>
                  <a:pt x="17689" y="1378"/>
                </a:lnTo>
                <a:cubicBezTo>
                  <a:pt x="17697" y="1362"/>
                  <a:pt x="17705" y="1346"/>
                  <a:pt x="17713" y="1330"/>
                </a:cubicBezTo>
                <a:lnTo>
                  <a:pt x="17721" y="1312"/>
                </a:lnTo>
                <a:close/>
                <a:moveTo>
                  <a:pt x="17536" y="1414"/>
                </a:moveTo>
                <a:lnTo>
                  <a:pt x="17544" y="1429"/>
                </a:lnTo>
                <a:cubicBezTo>
                  <a:pt x="17545" y="1432"/>
                  <a:pt x="17546" y="1434"/>
                  <a:pt x="17548" y="1437"/>
                </a:cubicBezTo>
                <a:lnTo>
                  <a:pt x="17548" y="1437"/>
                </a:lnTo>
                <a:cubicBezTo>
                  <a:pt x="17537" y="1453"/>
                  <a:pt x="17522" y="1483"/>
                  <a:pt x="17514" y="1499"/>
                </a:cubicBezTo>
                <a:lnTo>
                  <a:pt x="17514" y="1509"/>
                </a:lnTo>
                <a:cubicBezTo>
                  <a:pt x="17511" y="1515"/>
                  <a:pt x="17509" y="1521"/>
                  <a:pt x="17507" y="1527"/>
                </a:cubicBezTo>
                <a:lnTo>
                  <a:pt x="17507" y="1527"/>
                </a:lnTo>
                <a:cubicBezTo>
                  <a:pt x="17506" y="1524"/>
                  <a:pt x="17505" y="1522"/>
                  <a:pt x="17504" y="1519"/>
                </a:cubicBezTo>
                <a:lnTo>
                  <a:pt x="17496" y="1511"/>
                </a:lnTo>
                <a:lnTo>
                  <a:pt x="17496" y="1511"/>
                </a:lnTo>
                <a:cubicBezTo>
                  <a:pt x="17498" y="1504"/>
                  <a:pt x="17501" y="1497"/>
                  <a:pt x="17504" y="1489"/>
                </a:cubicBezTo>
                <a:cubicBezTo>
                  <a:pt x="17514" y="1469"/>
                  <a:pt x="17524" y="1439"/>
                  <a:pt x="17534" y="1419"/>
                </a:cubicBezTo>
                <a:cubicBezTo>
                  <a:pt x="17534" y="1418"/>
                  <a:pt x="17535" y="1416"/>
                  <a:pt x="17536" y="1414"/>
                </a:cubicBezTo>
                <a:close/>
                <a:moveTo>
                  <a:pt x="5375" y="21"/>
                </a:moveTo>
                <a:cubicBezTo>
                  <a:pt x="6263" y="1064"/>
                  <a:pt x="7559" y="1660"/>
                  <a:pt x="8922" y="1660"/>
                </a:cubicBezTo>
                <a:cubicBezTo>
                  <a:pt x="8955" y="1660"/>
                  <a:pt x="8988" y="1660"/>
                  <a:pt x="9022" y="1659"/>
                </a:cubicBezTo>
                <a:cubicBezTo>
                  <a:pt x="10101" y="1659"/>
                  <a:pt x="11330" y="1370"/>
                  <a:pt x="12788" y="770"/>
                </a:cubicBezTo>
                <a:cubicBezTo>
                  <a:pt x="13487" y="460"/>
                  <a:pt x="14217" y="211"/>
                  <a:pt x="14956" y="21"/>
                </a:cubicBezTo>
                <a:lnTo>
                  <a:pt x="14457" y="21"/>
                </a:lnTo>
                <a:cubicBezTo>
                  <a:pt x="13877" y="201"/>
                  <a:pt x="13298" y="410"/>
                  <a:pt x="12738" y="650"/>
                </a:cubicBezTo>
                <a:cubicBezTo>
                  <a:pt x="11300" y="1250"/>
                  <a:pt x="10081" y="1539"/>
                  <a:pt x="9022" y="1539"/>
                </a:cubicBezTo>
                <a:cubicBezTo>
                  <a:pt x="7623" y="1539"/>
                  <a:pt x="6484" y="1040"/>
                  <a:pt x="5545" y="21"/>
                </a:cubicBezTo>
                <a:close/>
                <a:moveTo>
                  <a:pt x="17607" y="1589"/>
                </a:moveTo>
                <a:lnTo>
                  <a:pt x="17607" y="1589"/>
                </a:lnTo>
                <a:cubicBezTo>
                  <a:pt x="17608" y="1593"/>
                  <a:pt x="17609" y="1596"/>
                  <a:pt x="17610" y="1599"/>
                </a:cubicBezTo>
                <a:lnTo>
                  <a:pt x="17610" y="1599"/>
                </a:lnTo>
                <a:lnTo>
                  <a:pt x="17584" y="1659"/>
                </a:lnTo>
                <a:lnTo>
                  <a:pt x="17574" y="1684"/>
                </a:lnTo>
                <a:lnTo>
                  <a:pt x="17574" y="1684"/>
                </a:lnTo>
                <a:cubicBezTo>
                  <a:pt x="17574" y="1681"/>
                  <a:pt x="17574" y="1679"/>
                  <a:pt x="17574" y="1679"/>
                </a:cubicBezTo>
                <a:cubicBezTo>
                  <a:pt x="17572" y="1676"/>
                  <a:pt x="17571" y="1672"/>
                  <a:pt x="17570" y="1669"/>
                </a:cubicBezTo>
                <a:lnTo>
                  <a:pt x="17570" y="1669"/>
                </a:lnTo>
                <a:cubicBezTo>
                  <a:pt x="17571" y="1665"/>
                  <a:pt x="17572" y="1662"/>
                  <a:pt x="17574" y="1659"/>
                </a:cubicBezTo>
                <a:cubicBezTo>
                  <a:pt x="17589" y="1636"/>
                  <a:pt x="17599" y="1613"/>
                  <a:pt x="17607" y="1589"/>
                </a:cubicBezTo>
                <a:close/>
                <a:moveTo>
                  <a:pt x="17433" y="1666"/>
                </a:moveTo>
                <a:cubicBezTo>
                  <a:pt x="17433" y="1667"/>
                  <a:pt x="17433" y="1668"/>
                  <a:pt x="17434" y="1669"/>
                </a:cubicBezTo>
                <a:lnTo>
                  <a:pt x="17434" y="1679"/>
                </a:lnTo>
                <a:cubicBezTo>
                  <a:pt x="17436" y="1683"/>
                  <a:pt x="17438" y="1687"/>
                  <a:pt x="17440" y="1691"/>
                </a:cubicBezTo>
                <a:lnTo>
                  <a:pt x="17440" y="1691"/>
                </a:lnTo>
                <a:cubicBezTo>
                  <a:pt x="17438" y="1694"/>
                  <a:pt x="17436" y="1697"/>
                  <a:pt x="17434" y="1699"/>
                </a:cubicBezTo>
                <a:cubicBezTo>
                  <a:pt x="17431" y="1704"/>
                  <a:pt x="17429" y="1709"/>
                  <a:pt x="17427" y="1716"/>
                </a:cubicBezTo>
                <a:lnTo>
                  <a:pt x="17427" y="1716"/>
                </a:lnTo>
                <a:cubicBezTo>
                  <a:pt x="17426" y="1710"/>
                  <a:pt x="17425" y="1705"/>
                  <a:pt x="17424" y="1699"/>
                </a:cubicBezTo>
                <a:lnTo>
                  <a:pt x="17424" y="1689"/>
                </a:lnTo>
                <a:cubicBezTo>
                  <a:pt x="17423" y="1688"/>
                  <a:pt x="17423" y="1687"/>
                  <a:pt x="17423" y="1686"/>
                </a:cubicBezTo>
                <a:lnTo>
                  <a:pt x="17423" y="1686"/>
                </a:lnTo>
                <a:cubicBezTo>
                  <a:pt x="17428" y="1677"/>
                  <a:pt x="17431" y="1672"/>
                  <a:pt x="17433" y="1666"/>
                </a:cubicBezTo>
                <a:close/>
                <a:moveTo>
                  <a:pt x="17657" y="1806"/>
                </a:moveTo>
                <a:lnTo>
                  <a:pt x="17657" y="1806"/>
                </a:lnTo>
                <a:cubicBezTo>
                  <a:pt x="17658" y="1814"/>
                  <a:pt x="17660" y="1822"/>
                  <a:pt x="17661" y="1830"/>
                </a:cubicBezTo>
                <a:lnTo>
                  <a:pt x="17661" y="1830"/>
                </a:lnTo>
                <a:cubicBezTo>
                  <a:pt x="17659" y="1836"/>
                  <a:pt x="17657" y="1842"/>
                  <a:pt x="17653" y="1849"/>
                </a:cubicBezTo>
                <a:cubicBezTo>
                  <a:pt x="17648" y="1859"/>
                  <a:pt x="17643" y="1867"/>
                  <a:pt x="17640" y="1874"/>
                </a:cubicBezTo>
                <a:lnTo>
                  <a:pt x="17640" y="1874"/>
                </a:lnTo>
                <a:cubicBezTo>
                  <a:pt x="17638" y="1870"/>
                  <a:pt x="17636" y="1866"/>
                  <a:pt x="17635" y="1862"/>
                </a:cubicBezTo>
                <a:lnTo>
                  <a:pt x="17635" y="1862"/>
                </a:lnTo>
                <a:cubicBezTo>
                  <a:pt x="17638" y="1851"/>
                  <a:pt x="17646" y="1835"/>
                  <a:pt x="17653" y="1819"/>
                </a:cubicBezTo>
                <a:cubicBezTo>
                  <a:pt x="17653" y="1816"/>
                  <a:pt x="17655" y="1811"/>
                  <a:pt x="17657" y="1806"/>
                </a:cubicBezTo>
                <a:close/>
                <a:moveTo>
                  <a:pt x="17499" y="1835"/>
                </a:moveTo>
                <a:lnTo>
                  <a:pt x="17499" y="1835"/>
                </a:lnTo>
                <a:cubicBezTo>
                  <a:pt x="17500" y="1839"/>
                  <a:pt x="17501" y="1842"/>
                  <a:pt x="17502" y="1845"/>
                </a:cubicBezTo>
                <a:lnTo>
                  <a:pt x="17502" y="1845"/>
                </a:lnTo>
                <a:cubicBezTo>
                  <a:pt x="17497" y="1855"/>
                  <a:pt x="17494" y="1867"/>
                  <a:pt x="17494" y="1879"/>
                </a:cubicBezTo>
                <a:cubicBezTo>
                  <a:pt x="17491" y="1884"/>
                  <a:pt x="17488" y="1889"/>
                  <a:pt x="17486" y="1894"/>
                </a:cubicBezTo>
                <a:lnTo>
                  <a:pt x="17486" y="1894"/>
                </a:lnTo>
                <a:cubicBezTo>
                  <a:pt x="17485" y="1893"/>
                  <a:pt x="17484" y="1891"/>
                  <a:pt x="17484" y="1889"/>
                </a:cubicBezTo>
                <a:lnTo>
                  <a:pt x="17484" y="1879"/>
                </a:lnTo>
                <a:cubicBezTo>
                  <a:pt x="17492" y="1863"/>
                  <a:pt x="17493" y="1846"/>
                  <a:pt x="17499" y="1835"/>
                </a:cubicBezTo>
                <a:close/>
                <a:moveTo>
                  <a:pt x="17560" y="2037"/>
                </a:moveTo>
                <a:cubicBezTo>
                  <a:pt x="17561" y="2041"/>
                  <a:pt x="17562" y="2045"/>
                  <a:pt x="17564" y="2049"/>
                </a:cubicBezTo>
                <a:cubicBezTo>
                  <a:pt x="17564" y="2051"/>
                  <a:pt x="17564" y="2054"/>
                  <a:pt x="17564" y="2056"/>
                </a:cubicBezTo>
                <a:lnTo>
                  <a:pt x="17564" y="2056"/>
                </a:lnTo>
                <a:lnTo>
                  <a:pt x="17557" y="2045"/>
                </a:lnTo>
                <a:lnTo>
                  <a:pt x="17560" y="2037"/>
                </a:lnTo>
                <a:close/>
                <a:moveTo>
                  <a:pt x="17312" y="1973"/>
                </a:moveTo>
                <a:cubicBezTo>
                  <a:pt x="17314" y="1976"/>
                  <a:pt x="17316" y="1980"/>
                  <a:pt x="17317" y="1983"/>
                </a:cubicBezTo>
                <a:lnTo>
                  <a:pt x="17317" y="1983"/>
                </a:lnTo>
                <a:lnTo>
                  <a:pt x="17281" y="2064"/>
                </a:lnTo>
                <a:lnTo>
                  <a:pt x="17281" y="2064"/>
                </a:lnTo>
                <a:cubicBezTo>
                  <a:pt x="17281" y="2063"/>
                  <a:pt x="17280" y="2062"/>
                  <a:pt x="17280" y="2061"/>
                </a:cubicBezTo>
                <a:lnTo>
                  <a:pt x="17280" y="2061"/>
                </a:lnTo>
                <a:cubicBezTo>
                  <a:pt x="17291" y="2034"/>
                  <a:pt x="17299" y="2006"/>
                  <a:pt x="17312" y="1973"/>
                </a:cubicBezTo>
                <a:close/>
                <a:moveTo>
                  <a:pt x="17376" y="2132"/>
                </a:moveTo>
                <a:cubicBezTo>
                  <a:pt x="17378" y="2136"/>
                  <a:pt x="17380" y="2140"/>
                  <a:pt x="17382" y="2144"/>
                </a:cubicBezTo>
                <a:lnTo>
                  <a:pt x="17382" y="2144"/>
                </a:lnTo>
                <a:lnTo>
                  <a:pt x="17354" y="2219"/>
                </a:lnTo>
                <a:lnTo>
                  <a:pt x="17347" y="2233"/>
                </a:lnTo>
                <a:lnTo>
                  <a:pt x="17347" y="2233"/>
                </a:lnTo>
                <a:cubicBezTo>
                  <a:pt x="17346" y="2232"/>
                  <a:pt x="17345" y="2230"/>
                  <a:pt x="17344" y="2229"/>
                </a:cubicBezTo>
                <a:cubicBezTo>
                  <a:pt x="17343" y="2227"/>
                  <a:pt x="17343" y="2226"/>
                  <a:pt x="17342" y="2224"/>
                </a:cubicBezTo>
                <a:lnTo>
                  <a:pt x="17342" y="2224"/>
                </a:lnTo>
                <a:cubicBezTo>
                  <a:pt x="17343" y="2222"/>
                  <a:pt x="17343" y="2220"/>
                  <a:pt x="17344" y="2219"/>
                </a:cubicBezTo>
                <a:cubicBezTo>
                  <a:pt x="17351" y="2198"/>
                  <a:pt x="17363" y="2162"/>
                  <a:pt x="17376" y="2132"/>
                </a:cubicBezTo>
                <a:close/>
                <a:moveTo>
                  <a:pt x="17439" y="2326"/>
                </a:moveTo>
                <a:lnTo>
                  <a:pt x="17439" y="2326"/>
                </a:lnTo>
                <a:cubicBezTo>
                  <a:pt x="17443" y="2335"/>
                  <a:pt x="17446" y="2345"/>
                  <a:pt x="17449" y="2355"/>
                </a:cubicBezTo>
                <a:lnTo>
                  <a:pt x="17449" y="2355"/>
                </a:lnTo>
                <a:cubicBezTo>
                  <a:pt x="17443" y="2368"/>
                  <a:pt x="17438" y="2383"/>
                  <a:pt x="17434" y="2399"/>
                </a:cubicBezTo>
                <a:cubicBezTo>
                  <a:pt x="17433" y="2400"/>
                  <a:pt x="17432" y="2401"/>
                  <a:pt x="17432" y="2402"/>
                </a:cubicBezTo>
                <a:lnTo>
                  <a:pt x="17432" y="2402"/>
                </a:lnTo>
                <a:cubicBezTo>
                  <a:pt x="17429" y="2394"/>
                  <a:pt x="17426" y="2386"/>
                  <a:pt x="17424" y="2379"/>
                </a:cubicBezTo>
                <a:cubicBezTo>
                  <a:pt x="17423" y="2376"/>
                  <a:pt x="17421" y="2374"/>
                  <a:pt x="17420" y="2372"/>
                </a:cubicBezTo>
                <a:lnTo>
                  <a:pt x="17420" y="2372"/>
                </a:lnTo>
                <a:cubicBezTo>
                  <a:pt x="17421" y="2367"/>
                  <a:pt x="17423" y="2363"/>
                  <a:pt x="17424" y="2359"/>
                </a:cubicBezTo>
                <a:cubicBezTo>
                  <a:pt x="17430" y="2347"/>
                  <a:pt x="17435" y="2336"/>
                  <a:pt x="17439" y="2326"/>
                </a:cubicBezTo>
                <a:close/>
                <a:moveTo>
                  <a:pt x="17239" y="2473"/>
                </a:moveTo>
                <a:lnTo>
                  <a:pt x="17239" y="2473"/>
                </a:lnTo>
                <a:cubicBezTo>
                  <a:pt x="17239" y="2473"/>
                  <a:pt x="17239" y="2473"/>
                  <a:pt x="17239" y="2473"/>
                </a:cubicBezTo>
                <a:lnTo>
                  <a:pt x="17239" y="2473"/>
                </a:lnTo>
                <a:lnTo>
                  <a:pt x="17236" y="2483"/>
                </a:lnTo>
                <a:lnTo>
                  <a:pt x="17236" y="2483"/>
                </a:lnTo>
                <a:cubicBezTo>
                  <a:pt x="17237" y="2480"/>
                  <a:pt x="17238" y="2476"/>
                  <a:pt x="17239" y="2473"/>
                </a:cubicBezTo>
                <a:close/>
                <a:moveTo>
                  <a:pt x="17310" y="2669"/>
                </a:moveTo>
                <a:lnTo>
                  <a:pt x="17310" y="2669"/>
                </a:lnTo>
                <a:cubicBezTo>
                  <a:pt x="17311" y="2672"/>
                  <a:pt x="17312" y="2675"/>
                  <a:pt x="17314" y="2678"/>
                </a:cubicBezTo>
                <a:lnTo>
                  <a:pt x="17314" y="2688"/>
                </a:lnTo>
                <a:cubicBezTo>
                  <a:pt x="17311" y="2686"/>
                  <a:pt x="17308" y="2682"/>
                  <a:pt x="17306" y="2678"/>
                </a:cubicBezTo>
                <a:lnTo>
                  <a:pt x="17306" y="2678"/>
                </a:lnTo>
                <a:lnTo>
                  <a:pt x="17310" y="2669"/>
                </a:lnTo>
                <a:close/>
                <a:moveTo>
                  <a:pt x="17165" y="2666"/>
                </a:moveTo>
                <a:cubicBezTo>
                  <a:pt x="17164" y="2670"/>
                  <a:pt x="17164" y="2674"/>
                  <a:pt x="17164" y="2678"/>
                </a:cubicBezTo>
                <a:cubicBezTo>
                  <a:pt x="17162" y="2682"/>
                  <a:pt x="17160" y="2686"/>
                  <a:pt x="17158" y="2690"/>
                </a:cubicBezTo>
                <a:lnTo>
                  <a:pt x="17158" y="2690"/>
                </a:lnTo>
                <a:cubicBezTo>
                  <a:pt x="17158" y="2690"/>
                  <a:pt x="17157" y="2689"/>
                  <a:pt x="17157" y="2688"/>
                </a:cubicBezTo>
                <a:lnTo>
                  <a:pt x="17157" y="2688"/>
                </a:lnTo>
                <a:lnTo>
                  <a:pt x="17160" y="2679"/>
                </a:lnTo>
                <a:lnTo>
                  <a:pt x="17160" y="2679"/>
                </a:lnTo>
                <a:cubicBezTo>
                  <a:pt x="17161" y="2678"/>
                  <a:pt x="17163" y="2678"/>
                  <a:pt x="17164" y="2678"/>
                </a:cubicBezTo>
                <a:cubicBezTo>
                  <a:pt x="17163" y="2677"/>
                  <a:pt x="17163" y="2676"/>
                  <a:pt x="17162" y="2674"/>
                </a:cubicBezTo>
                <a:lnTo>
                  <a:pt x="17162" y="2674"/>
                </a:lnTo>
                <a:lnTo>
                  <a:pt x="17164" y="2668"/>
                </a:lnTo>
                <a:cubicBezTo>
                  <a:pt x="17164" y="2668"/>
                  <a:pt x="17164" y="2667"/>
                  <a:pt x="17165" y="2666"/>
                </a:cubicBezTo>
                <a:close/>
                <a:moveTo>
                  <a:pt x="17248" y="2823"/>
                </a:moveTo>
                <a:cubicBezTo>
                  <a:pt x="17250" y="2828"/>
                  <a:pt x="17252" y="2832"/>
                  <a:pt x="17254" y="2837"/>
                </a:cubicBezTo>
                <a:lnTo>
                  <a:pt x="17254" y="2837"/>
                </a:lnTo>
                <a:cubicBezTo>
                  <a:pt x="17254" y="2837"/>
                  <a:pt x="17254" y="2838"/>
                  <a:pt x="17254" y="2838"/>
                </a:cubicBezTo>
                <a:lnTo>
                  <a:pt x="17214" y="2928"/>
                </a:lnTo>
                <a:cubicBezTo>
                  <a:pt x="17214" y="2938"/>
                  <a:pt x="17214" y="2938"/>
                  <a:pt x="17214" y="2938"/>
                </a:cubicBezTo>
                <a:cubicBezTo>
                  <a:pt x="17214" y="2942"/>
                  <a:pt x="17212" y="2947"/>
                  <a:pt x="17210" y="2951"/>
                </a:cubicBezTo>
                <a:lnTo>
                  <a:pt x="17210" y="2951"/>
                </a:lnTo>
                <a:cubicBezTo>
                  <a:pt x="17209" y="2947"/>
                  <a:pt x="17208" y="2943"/>
                  <a:pt x="17207" y="2939"/>
                </a:cubicBezTo>
                <a:lnTo>
                  <a:pt x="17207" y="2939"/>
                </a:lnTo>
                <a:lnTo>
                  <a:pt x="17214" y="2918"/>
                </a:lnTo>
                <a:cubicBezTo>
                  <a:pt x="17214" y="2908"/>
                  <a:pt x="17214" y="2908"/>
                  <a:pt x="17214" y="2908"/>
                </a:cubicBezTo>
                <a:lnTo>
                  <a:pt x="17248" y="2823"/>
                </a:lnTo>
                <a:close/>
                <a:moveTo>
                  <a:pt x="17465" y="2954"/>
                </a:moveTo>
                <a:lnTo>
                  <a:pt x="17465" y="2954"/>
                </a:lnTo>
                <a:cubicBezTo>
                  <a:pt x="17466" y="2957"/>
                  <a:pt x="17467" y="2959"/>
                  <a:pt x="17469" y="2961"/>
                </a:cubicBezTo>
                <a:lnTo>
                  <a:pt x="17469" y="2961"/>
                </a:lnTo>
                <a:cubicBezTo>
                  <a:pt x="17470" y="2964"/>
                  <a:pt x="17471" y="2968"/>
                  <a:pt x="17472" y="2971"/>
                </a:cubicBezTo>
                <a:lnTo>
                  <a:pt x="17472" y="2971"/>
                </a:lnTo>
                <a:lnTo>
                  <a:pt x="17454" y="3008"/>
                </a:lnTo>
                <a:cubicBezTo>
                  <a:pt x="17451" y="3016"/>
                  <a:pt x="17448" y="3025"/>
                  <a:pt x="17445" y="3033"/>
                </a:cubicBezTo>
                <a:lnTo>
                  <a:pt x="17445" y="3033"/>
                </a:lnTo>
                <a:cubicBezTo>
                  <a:pt x="17445" y="3031"/>
                  <a:pt x="17444" y="3030"/>
                  <a:pt x="17444" y="3028"/>
                </a:cubicBezTo>
                <a:cubicBezTo>
                  <a:pt x="17442" y="3024"/>
                  <a:pt x="17441" y="3020"/>
                  <a:pt x="17440" y="3017"/>
                </a:cubicBezTo>
                <a:lnTo>
                  <a:pt x="17440" y="3017"/>
                </a:lnTo>
                <a:lnTo>
                  <a:pt x="17444" y="3008"/>
                </a:lnTo>
                <a:cubicBezTo>
                  <a:pt x="17444" y="2998"/>
                  <a:pt x="17454" y="2978"/>
                  <a:pt x="17464" y="2968"/>
                </a:cubicBezTo>
                <a:cubicBezTo>
                  <a:pt x="17464" y="2963"/>
                  <a:pt x="17464" y="2959"/>
                  <a:pt x="17465" y="2954"/>
                </a:cubicBezTo>
                <a:close/>
                <a:moveTo>
                  <a:pt x="17130" y="3150"/>
                </a:moveTo>
                <a:lnTo>
                  <a:pt x="17130" y="3150"/>
                </a:lnTo>
                <a:cubicBezTo>
                  <a:pt x="17131" y="3153"/>
                  <a:pt x="17131" y="3155"/>
                  <a:pt x="17132" y="3157"/>
                </a:cubicBezTo>
                <a:lnTo>
                  <a:pt x="17132" y="3157"/>
                </a:lnTo>
                <a:cubicBezTo>
                  <a:pt x="17125" y="3174"/>
                  <a:pt x="17119" y="3190"/>
                  <a:pt x="17112" y="3206"/>
                </a:cubicBezTo>
                <a:lnTo>
                  <a:pt x="17112" y="3206"/>
                </a:lnTo>
                <a:cubicBezTo>
                  <a:pt x="17118" y="3187"/>
                  <a:pt x="17124" y="3168"/>
                  <a:pt x="17130" y="3150"/>
                </a:cubicBezTo>
                <a:close/>
                <a:moveTo>
                  <a:pt x="17373" y="3170"/>
                </a:moveTo>
                <a:cubicBezTo>
                  <a:pt x="17376" y="3183"/>
                  <a:pt x="17379" y="3196"/>
                  <a:pt x="17381" y="3210"/>
                </a:cubicBezTo>
                <a:lnTo>
                  <a:pt x="17381" y="3210"/>
                </a:lnTo>
                <a:cubicBezTo>
                  <a:pt x="17377" y="3220"/>
                  <a:pt x="17371" y="3231"/>
                  <a:pt x="17364" y="3238"/>
                </a:cubicBezTo>
                <a:cubicBezTo>
                  <a:pt x="17354" y="3248"/>
                  <a:pt x="17354" y="3268"/>
                  <a:pt x="17344" y="3278"/>
                </a:cubicBezTo>
                <a:cubicBezTo>
                  <a:pt x="17342" y="3273"/>
                  <a:pt x="17341" y="3269"/>
                  <a:pt x="17339" y="3265"/>
                </a:cubicBezTo>
                <a:lnTo>
                  <a:pt x="17339" y="3265"/>
                </a:lnTo>
                <a:cubicBezTo>
                  <a:pt x="17344" y="3253"/>
                  <a:pt x="17346" y="3243"/>
                  <a:pt x="17354" y="3228"/>
                </a:cubicBezTo>
                <a:cubicBezTo>
                  <a:pt x="17354" y="3218"/>
                  <a:pt x="17364" y="3208"/>
                  <a:pt x="17364" y="3188"/>
                </a:cubicBezTo>
                <a:lnTo>
                  <a:pt x="17373" y="3170"/>
                </a:lnTo>
                <a:close/>
                <a:moveTo>
                  <a:pt x="17170" y="3360"/>
                </a:moveTo>
                <a:lnTo>
                  <a:pt x="17164" y="3378"/>
                </a:lnTo>
                <a:cubicBezTo>
                  <a:pt x="17164" y="3378"/>
                  <a:pt x="17164" y="3378"/>
                  <a:pt x="17164" y="3388"/>
                </a:cubicBezTo>
                <a:lnTo>
                  <a:pt x="17160" y="3391"/>
                </a:lnTo>
                <a:lnTo>
                  <a:pt x="17160" y="3391"/>
                </a:lnTo>
                <a:cubicBezTo>
                  <a:pt x="17159" y="3389"/>
                  <a:pt x="17157" y="3387"/>
                  <a:pt x="17156" y="3384"/>
                </a:cubicBezTo>
                <a:lnTo>
                  <a:pt x="17156" y="3384"/>
                </a:lnTo>
                <a:cubicBezTo>
                  <a:pt x="17161" y="3376"/>
                  <a:pt x="17166" y="3368"/>
                  <a:pt x="17170" y="3360"/>
                </a:cubicBezTo>
                <a:close/>
                <a:moveTo>
                  <a:pt x="17263" y="3461"/>
                </a:moveTo>
                <a:lnTo>
                  <a:pt x="17272" y="3474"/>
                </a:lnTo>
                <a:lnTo>
                  <a:pt x="17272" y="3474"/>
                </a:lnTo>
                <a:cubicBezTo>
                  <a:pt x="17262" y="3502"/>
                  <a:pt x="17253" y="3530"/>
                  <a:pt x="17244" y="3557"/>
                </a:cubicBezTo>
                <a:cubicBezTo>
                  <a:pt x="17242" y="3561"/>
                  <a:pt x="17240" y="3564"/>
                  <a:pt x="17238" y="3568"/>
                </a:cubicBezTo>
                <a:lnTo>
                  <a:pt x="17238" y="3568"/>
                </a:lnTo>
                <a:cubicBezTo>
                  <a:pt x="17236" y="3564"/>
                  <a:pt x="17235" y="3561"/>
                  <a:pt x="17234" y="3557"/>
                </a:cubicBezTo>
                <a:cubicBezTo>
                  <a:pt x="17232" y="3552"/>
                  <a:pt x="17229" y="3546"/>
                  <a:pt x="17227" y="3540"/>
                </a:cubicBezTo>
                <a:lnTo>
                  <a:pt x="17227" y="3540"/>
                </a:lnTo>
                <a:cubicBezTo>
                  <a:pt x="17237" y="3514"/>
                  <a:pt x="17253" y="3487"/>
                  <a:pt x="17263" y="3461"/>
                </a:cubicBezTo>
                <a:close/>
                <a:moveTo>
                  <a:pt x="17156" y="3713"/>
                </a:moveTo>
                <a:lnTo>
                  <a:pt x="17156" y="3713"/>
                </a:lnTo>
                <a:cubicBezTo>
                  <a:pt x="17159" y="3722"/>
                  <a:pt x="17162" y="3730"/>
                  <a:pt x="17164" y="3739"/>
                </a:cubicBezTo>
                <a:lnTo>
                  <a:pt x="17164" y="3739"/>
                </a:lnTo>
                <a:cubicBezTo>
                  <a:pt x="17164" y="3741"/>
                  <a:pt x="17164" y="3744"/>
                  <a:pt x="17164" y="3747"/>
                </a:cubicBezTo>
                <a:cubicBezTo>
                  <a:pt x="17164" y="3754"/>
                  <a:pt x="17159" y="3756"/>
                  <a:pt x="17156" y="3760"/>
                </a:cubicBezTo>
                <a:lnTo>
                  <a:pt x="17156" y="3760"/>
                </a:lnTo>
                <a:cubicBezTo>
                  <a:pt x="17155" y="3756"/>
                  <a:pt x="17155" y="3752"/>
                  <a:pt x="17154" y="3747"/>
                </a:cubicBezTo>
                <a:cubicBezTo>
                  <a:pt x="17152" y="3743"/>
                  <a:pt x="17151" y="3740"/>
                  <a:pt x="17150" y="3736"/>
                </a:cubicBezTo>
                <a:lnTo>
                  <a:pt x="17150" y="3736"/>
                </a:lnTo>
                <a:cubicBezTo>
                  <a:pt x="17154" y="3733"/>
                  <a:pt x="17154" y="3725"/>
                  <a:pt x="17154" y="3717"/>
                </a:cubicBezTo>
                <a:lnTo>
                  <a:pt x="17156" y="3713"/>
                </a:lnTo>
                <a:close/>
                <a:moveTo>
                  <a:pt x="17078" y="3940"/>
                </a:moveTo>
                <a:lnTo>
                  <a:pt x="17078" y="3940"/>
                </a:lnTo>
                <a:cubicBezTo>
                  <a:pt x="17081" y="3946"/>
                  <a:pt x="17083" y="3952"/>
                  <a:pt x="17085" y="3958"/>
                </a:cubicBezTo>
                <a:lnTo>
                  <a:pt x="17085" y="3958"/>
                </a:lnTo>
                <a:cubicBezTo>
                  <a:pt x="17058" y="4021"/>
                  <a:pt x="17031" y="4085"/>
                  <a:pt x="17004" y="4157"/>
                </a:cubicBezTo>
                <a:lnTo>
                  <a:pt x="16996" y="4176"/>
                </a:lnTo>
                <a:lnTo>
                  <a:pt x="16996" y="4176"/>
                </a:lnTo>
                <a:cubicBezTo>
                  <a:pt x="16995" y="4173"/>
                  <a:pt x="16995" y="4170"/>
                  <a:pt x="16994" y="4167"/>
                </a:cubicBezTo>
                <a:cubicBezTo>
                  <a:pt x="16994" y="4162"/>
                  <a:pt x="16994" y="4159"/>
                  <a:pt x="16994" y="4157"/>
                </a:cubicBezTo>
                <a:cubicBezTo>
                  <a:pt x="17022" y="4082"/>
                  <a:pt x="17050" y="4007"/>
                  <a:pt x="17078" y="3940"/>
                </a:cubicBezTo>
                <a:close/>
                <a:moveTo>
                  <a:pt x="17184" y="4680"/>
                </a:moveTo>
                <a:lnTo>
                  <a:pt x="17184" y="4680"/>
                </a:lnTo>
                <a:cubicBezTo>
                  <a:pt x="17180" y="4689"/>
                  <a:pt x="17177" y="4697"/>
                  <a:pt x="17174" y="4706"/>
                </a:cubicBezTo>
                <a:cubicBezTo>
                  <a:pt x="17172" y="4712"/>
                  <a:pt x="17170" y="4718"/>
                  <a:pt x="17168" y="4724"/>
                </a:cubicBezTo>
                <a:lnTo>
                  <a:pt x="17168" y="4724"/>
                </a:lnTo>
                <a:cubicBezTo>
                  <a:pt x="17167" y="4723"/>
                  <a:pt x="17167" y="4722"/>
                  <a:pt x="17166" y="4721"/>
                </a:cubicBezTo>
                <a:lnTo>
                  <a:pt x="17166" y="4721"/>
                </a:lnTo>
                <a:cubicBezTo>
                  <a:pt x="17172" y="4707"/>
                  <a:pt x="17178" y="4693"/>
                  <a:pt x="17184" y="4680"/>
                </a:cubicBezTo>
                <a:close/>
                <a:moveTo>
                  <a:pt x="17101" y="4893"/>
                </a:moveTo>
                <a:lnTo>
                  <a:pt x="17101" y="4893"/>
                </a:lnTo>
                <a:cubicBezTo>
                  <a:pt x="17102" y="4894"/>
                  <a:pt x="17102" y="4895"/>
                  <a:pt x="17102" y="4895"/>
                </a:cubicBezTo>
                <a:lnTo>
                  <a:pt x="17102" y="4895"/>
                </a:lnTo>
                <a:cubicBezTo>
                  <a:pt x="17066" y="4985"/>
                  <a:pt x="17030" y="5076"/>
                  <a:pt x="16994" y="5166"/>
                </a:cubicBezTo>
                <a:lnTo>
                  <a:pt x="16989" y="5179"/>
                </a:lnTo>
                <a:lnTo>
                  <a:pt x="16989" y="5179"/>
                </a:lnTo>
                <a:cubicBezTo>
                  <a:pt x="16989" y="5178"/>
                  <a:pt x="16989" y="5177"/>
                  <a:pt x="16988" y="5176"/>
                </a:cubicBezTo>
                <a:lnTo>
                  <a:pt x="16988" y="5176"/>
                </a:lnTo>
                <a:lnTo>
                  <a:pt x="17101" y="4893"/>
                </a:lnTo>
                <a:close/>
                <a:moveTo>
                  <a:pt x="16928" y="5321"/>
                </a:moveTo>
                <a:lnTo>
                  <a:pt x="16928" y="5321"/>
                </a:lnTo>
                <a:cubicBezTo>
                  <a:pt x="16929" y="5324"/>
                  <a:pt x="16930" y="5326"/>
                  <a:pt x="16931" y="5329"/>
                </a:cubicBezTo>
                <a:lnTo>
                  <a:pt x="16931" y="5329"/>
                </a:lnTo>
                <a:lnTo>
                  <a:pt x="16924" y="5346"/>
                </a:lnTo>
                <a:lnTo>
                  <a:pt x="16874" y="5471"/>
                </a:lnTo>
                <a:lnTo>
                  <a:pt x="16874" y="5471"/>
                </a:lnTo>
                <a:cubicBezTo>
                  <a:pt x="16887" y="5434"/>
                  <a:pt x="16901" y="5396"/>
                  <a:pt x="16914" y="5356"/>
                </a:cubicBezTo>
                <a:lnTo>
                  <a:pt x="16928" y="5321"/>
                </a:lnTo>
                <a:close/>
                <a:moveTo>
                  <a:pt x="16749" y="5804"/>
                </a:moveTo>
                <a:cubicBezTo>
                  <a:pt x="16749" y="5805"/>
                  <a:pt x="16749" y="5806"/>
                  <a:pt x="16749" y="5807"/>
                </a:cubicBezTo>
                <a:lnTo>
                  <a:pt x="16749" y="5807"/>
                </a:lnTo>
                <a:cubicBezTo>
                  <a:pt x="16746" y="5814"/>
                  <a:pt x="16744" y="5820"/>
                  <a:pt x="16741" y="5826"/>
                </a:cubicBezTo>
                <a:lnTo>
                  <a:pt x="16741" y="5826"/>
                </a:lnTo>
                <a:cubicBezTo>
                  <a:pt x="16742" y="5823"/>
                  <a:pt x="16743" y="5819"/>
                  <a:pt x="16744" y="5815"/>
                </a:cubicBezTo>
                <a:lnTo>
                  <a:pt x="16749" y="5804"/>
                </a:lnTo>
                <a:close/>
                <a:moveTo>
                  <a:pt x="17089" y="6512"/>
                </a:moveTo>
                <a:lnTo>
                  <a:pt x="17089" y="6513"/>
                </a:lnTo>
                <a:lnTo>
                  <a:pt x="17089" y="6513"/>
                </a:lnTo>
                <a:cubicBezTo>
                  <a:pt x="17087" y="6520"/>
                  <a:pt x="17086" y="6527"/>
                  <a:pt x="17084" y="6535"/>
                </a:cubicBezTo>
                <a:lnTo>
                  <a:pt x="16958" y="6902"/>
                </a:lnTo>
                <a:lnTo>
                  <a:pt x="16958" y="6902"/>
                </a:lnTo>
                <a:cubicBezTo>
                  <a:pt x="16957" y="6900"/>
                  <a:pt x="16956" y="6897"/>
                  <a:pt x="16954" y="6894"/>
                </a:cubicBezTo>
                <a:cubicBezTo>
                  <a:pt x="16994" y="6774"/>
                  <a:pt x="17044" y="6644"/>
                  <a:pt x="17084" y="6525"/>
                </a:cubicBezTo>
                <a:cubicBezTo>
                  <a:pt x="17086" y="6521"/>
                  <a:pt x="17087" y="6517"/>
                  <a:pt x="17089" y="6512"/>
                </a:cubicBezTo>
                <a:close/>
                <a:moveTo>
                  <a:pt x="16778" y="7012"/>
                </a:moveTo>
                <a:cubicBezTo>
                  <a:pt x="16754" y="7079"/>
                  <a:pt x="16731" y="7147"/>
                  <a:pt x="16704" y="7214"/>
                </a:cubicBezTo>
                <a:lnTo>
                  <a:pt x="16704" y="7204"/>
                </a:lnTo>
                <a:cubicBezTo>
                  <a:pt x="16704" y="7203"/>
                  <a:pt x="16704" y="7202"/>
                  <a:pt x="16703" y="7201"/>
                </a:cubicBezTo>
                <a:lnTo>
                  <a:pt x="16703" y="7201"/>
                </a:lnTo>
                <a:lnTo>
                  <a:pt x="16778" y="7012"/>
                </a:lnTo>
                <a:close/>
                <a:moveTo>
                  <a:pt x="16886" y="7077"/>
                </a:moveTo>
                <a:lnTo>
                  <a:pt x="16886" y="7077"/>
                </a:lnTo>
                <a:cubicBezTo>
                  <a:pt x="16887" y="7080"/>
                  <a:pt x="16889" y="7083"/>
                  <a:pt x="16890" y="7085"/>
                </a:cubicBezTo>
                <a:lnTo>
                  <a:pt x="16890" y="7085"/>
                </a:lnTo>
                <a:cubicBezTo>
                  <a:pt x="16853" y="7189"/>
                  <a:pt x="16815" y="7292"/>
                  <a:pt x="16777" y="7395"/>
                </a:cubicBezTo>
                <a:lnTo>
                  <a:pt x="16777" y="7395"/>
                </a:lnTo>
                <a:cubicBezTo>
                  <a:pt x="16776" y="7391"/>
                  <a:pt x="16775" y="7388"/>
                  <a:pt x="16774" y="7384"/>
                </a:cubicBezTo>
                <a:lnTo>
                  <a:pt x="16767" y="7376"/>
                </a:lnTo>
                <a:lnTo>
                  <a:pt x="16767" y="7376"/>
                </a:lnTo>
                <a:cubicBezTo>
                  <a:pt x="16804" y="7277"/>
                  <a:pt x="16848" y="7177"/>
                  <a:pt x="16886" y="7077"/>
                </a:cubicBezTo>
                <a:close/>
                <a:moveTo>
                  <a:pt x="16600" y="7479"/>
                </a:moveTo>
                <a:cubicBezTo>
                  <a:pt x="16589" y="7513"/>
                  <a:pt x="16575" y="7547"/>
                  <a:pt x="16561" y="7581"/>
                </a:cubicBezTo>
                <a:lnTo>
                  <a:pt x="16561" y="7581"/>
                </a:lnTo>
                <a:cubicBezTo>
                  <a:pt x="16573" y="7548"/>
                  <a:pt x="16586" y="7513"/>
                  <a:pt x="16600" y="7479"/>
                </a:cubicBezTo>
                <a:close/>
                <a:moveTo>
                  <a:pt x="16704" y="7545"/>
                </a:moveTo>
                <a:lnTo>
                  <a:pt x="16704" y="7545"/>
                </a:lnTo>
                <a:cubicBezTo>
                  <a:pt x="16707" y="7549"/>
                  <a:pt x="16710" y="7554"/>
                  <a:pt x="16713" y="7559"/>
                </a:cubicBezTo>
                <a:lnTo>
                  <a:pt x="16713" y="7559"/>
                </a:lnTo>
                <a:cubicBezTo>
                  <a:pt x="16710" y="7564"/>
                  <a:pt x="16707" y="7569"/>
                  <a:pt x="16704" y="7574"/>
                </a:cubicBezTo>
                <a:lnTo>
                  <a:pt x="16608" y="7853"/>
                </a:lnTo>
                <a:lnTo>
                  <a:pt x="16608" y="7853"/>
                </a:lnTo>
                <a:cubicBezTo>
                  <a:pt x="16607" y="7846"/>
                  <a:pt x="16606" y="7840"/>
                  <a:pt x="16604" y="7833"/>
                </a:cubicBezTo>
                <a:lnTo>
                  <a:pt x="16604" y="7823"/>
                </a:lnTo>
                <a:cubicBezTo>
                  <a:pt x="16603" y="7820"/>
                  <a:pt x="16602" y="7816"/>
                  <a:pt x="16601" y="7813"/>
                </a:cubicBezTo>
                <a:lnTo>
                  <a:pt x="16601" y="7813"/>
                </a:lnTo>
                <a:cubicBezTo>
                  <a:pt x="16630" y="7721"/>
                  <a:pt x="16667" y="7637"/>
                  <a:pt x="16704" y="7545"/>
                </a:cubicBezTo>
                <a:close/>
                <a:moveTo>
                  <a:pt x="16531" y="8003"/>
                </a:moveTo>
                <a:lnTo>
                  <a:pt x="16531" y="8003"/>
                </a:lnTo>
                <a:cubicBezTo>
                  <a:pt x="16532" y="8007"/>
                  <a:pt x="16533" y="8010"/>
                  <a:pt x="16535" y="8013"/>
                </a:cubicBezTo>
                <a:lnTo>
                  <a:pt x="16535" y="8033"/>
                </a:lnTo>
                <a:cubicBezTo>
                  <a:pt x="16535" y="8035"/>
                  <a:pt x="16536" y="8036"/>
                  <a:pt x="16536" y="8037"/>
                </a:cubicBezTo>
                <a:lnTo>
                  <a:pt x="16536" y="8037"/>
                </a:lnTo>
                <a:cubicBezTo>
                  <a:pt x="16535" y="8043"/>
                  <a:pt x="16535" y="8048"/>
                  <a:pt x="16535" y="8053"/>
                </a:cubicBezTo>
                <a:cubicBezTo>
                  <a:pt x="16496" y="8131"/>
                  <a:pt x="16466" y="8208"/>
                  <a:pt x="16437" y="8286"/>
                </a:cubicBezTo>
                <a:lnTo>
                  <a:pt x="16437" y="8286"/>
                </a:lnTo>
                <a:cubicBezTo>
                  <a:pt x="16436" y="8281"/>
                  <a:pt x="16435" y="8277"/>
                  <a:pt x="16435" y="8273"/>
                </a:cubicBezTo>
                <a:cubicBezTo>
                  <a:pt x="16465" y="8183"/>
                  <a:pt x="16495" y="8103"/>
                  <a:pt x="16525" y="8023"/>
                </a:cubicBezTo>
                <a:cubicBezTo>
                  <a:pt x="16526" y="8016"/>
                  <a:pt x="16529" y="8010"/>
                  <a:pt x="16531" y="8003"/>
                </a:cubicBezTo>
                <a:close/>
                <a:moveTo>
                  <a:pt x="16359" y="8471"/>
                </a:moveTo>
                <a:cubicBezTo>
                  <a:pt x="16360" y="8472"/>
                  <a:pt x="16362" y="8473"/>
                  <a:pt x="16365" y="8473"/>
                </a:cubicBezTo>
                <a:cubicBezTo>
                  <a:pt x="16365" y="8477"/>
                  <a:pt x="16366" y="8481"/>
                  <a:pt x="16367" y="8485"/>
                </a:cubicBezTo>
                <a:lnTo>
                  <a:pt x="16367" y="8485"/>
                </a:lnTo>
                <a:cubicBezTo>
                  <a:pt x="16366" y="8488"/>
                  <a:pt x="16365" y="8490"/>
                  <a:pt x="16365" y="8493"/>
                </a:cubicBezTo>
                <a:cubicBezTo>
                  <a:pt x="16335" y="8563"/>
                  <a:pt x="16315" y="8623"/>
                  <a:pt x="16295" y="8683"/>
                </a:cubicBezTo>
                <a:lnTo>
                  <a:pt x="16295" y="8654"/>
                </a:lnTo>
                <a:lnTo>
                  <a:pt x="16355" y="8483"/>
                </a:lnTo>
                <a:lnTo>
                  <a:pt x="16359" y="8471"/>
                </a:lnTo>
                <a:close/>
                <a:moveTo>
                  <a:pt x="17534" y="1"/>
                </a:moveTo>
                <a:lnTo>
                  <a:pt x="17524" y="21"/>
                </a:lnTo>
                <a:lnTo>
                  <a:pt x="17404" y="21"/>
                </a:lnTo>
                <a:cubicBezTo>
                  <a:pt x="17401" y="24"/>
                  <a:pt x="17398" y="27"/>
                  <a:pt x="17397" y="31"/>
                </a:cubicBezTo>
                <a:lnTo>
                  <a:pt x="17374" y="31"/>
                </a:lnTo>
                <a:lnTo>
                  <a:pt x="17364" y="21"/>
                </a:lnTo>
                <a:cubicBezTo>
                  <a:pt x="17364" y="31"/>
                  <a:pt x="17364" y="31"/>
                  <a:pt x="17364" y="31"/>
                </a:cubicBezTo>
                <a:cubicBezTo>
                  <a:pt x="17363" y="34"/>
                  <a:pt x="17363" y="37"/>
                  <a:pt x="17362" y="41"/>
                </a:cubicBezTo>
                <a:lnTo>
                  <a:pt x="17354" y="41"/>
                </a:lnTo>
                <a:lnTo>
                  <a:pt x="17361" y="48"/>
                </a:lnTo>
                <a:lnTo>
                  <a:pt x="17361" y="48"/>
                </a:lnTo>
                <a:cubicBezTo>
                  <a:pt x="17353" y="109"/>
                  <a:pt x="17340" y="170"/>
                  <a:pt x="17335" y="230"/>
                </a:cubicBezTo>
                <a:lnTo>
                  <a:pt x="17335" y="230"/>
                </a:lnTo>
                <a:cubicBezTo>
                  <a:pt x="17333" y="239"/>
                  <a:pt x="17331" y="247"/>
                  <a:pt x="17328" y="255"/>
                </a:cubicBezTo>
                <a:lnTo>
                  <a:pt x="17328" y="255"/>
                </a:lnTo>
                <a:cubicBezTo>
                  <a:pt x="17241" y="172"/>
                  <a:pt x="17138" y="97"/>
                  <a:pt x="17034" y="41"/>
                </a:cubicBezTo>
                <a:lnTo>
                  <a:pt x="16744" y="41"/>
                </a:lnTo>
                <a:cubicBezTo>
                  <a:pt x="16951" y="116"/>
                  <a:pt x="17140" y="235"/>
                  <a:pt x="17295" y="399"/>
                </a:cubicBezTo>
                <a:lnTo>
                  <a:pt x="17295" y="399"/>
                </a:lnTo>
                <a:cubicBezTo>
                  <a:pt x="17294" y="403"/>
                  <a:pt x="17294" y="407"/>
                  <a:pt x="17294" y="410"/>
                </a:cubicBezTo>
                <a:cubicBezTo>
                  <a:pt x="17274" y="480"/>
                  <a:pt x="17254" y="560"/>
                  <a:pt x="17244" y="640"/>
                </a:cubicBezTo>
                <a:cubicBezTo>
                  <a:pt x="17244" y="640"/>
                  <a:pt x="17244" y="640"/>
                  <a:pt x="17244" y="640"/>
                </a:cubicBezTo>
                <a:lnTo>
                  <a:pt x="17244" y="640"/>
                </a:lnTo>
                <a:cubicBezTo>
                  <a:pt x="16905" y="307"/>
                  <a:pt x="16429" y="141"/>
                  <a:pt x="15815" y="141"/>
                </a:cubicBezTo>
                <a:cubicBezTo>
                  <a:pt x="14766" y="141"/>
                  <a:pt x="13517" y="630"/>
                  <a:pt x="12429" y="1090"/>
                </a:cubicBezTo>
                <a:cubicBezTo>
                  <a:pt x="10940" y="1719"/>
                  <a:pt x="9681" y="2029"/>
                  <a:pt x="8562" y="2029"/>
                </a:cubicBezTo>
                <a:cubicBezTo>
                  <a:pt x="7024" y="2029"/>
                  <a:pt x="5785" y="1449"/>
                  <a:pt x="4786" y="261"/>
                </a:cubicBezTo>
                <a:cubicBezTo>
                  <a:pt x="4716" y="191"/>
                  <a:pt x="4656" y="111"/>
                  <a:pt x="4606" y="31"/>
                </a:cubicBezTo>
                <a:lnTo>
                  <a:pt x="4446" y="31"/>
                </a:lnTo>
                <a:cubicBezTo>
                  <a:pt x="4526" y="141"/>
                  <a:pt x="4606" y="251"/>
                  <a:pt x="4686" y="350"/>
                </a:cubicBezTo>
                <a:cubicBezTo>
                  <a:pt x="5621" y="1502"/>
                  <a:pt x="7022" y="2159"/>
                  <a:pt x="8496" y="2159"/>
                </a:cubicBezTo>
                <a:cubicBezTo>
                  <a:pt x="8518" y="2159"/>
                  <a:pt x="8540" y="2159"/>
                  <a:pt x="8562" y="2159"/>
                </a:cubicBezTo>
                <a:cubicBezTo>
                  <a:pt x="9691" y="2159"/>
                  <a:pt x="10970" y="1849"/>
                  <a:pt x="12478" y="1210"/>
                </a:cubicBezTo>
                <a:cubicBezTo>
                  <a:pt x="13308" y="860"/>
                  <a:pt x="14706" y="261"/>
                  <a:pt x="15815" y="261"/>
                </a:cubicBezTo>
                <a:cubicBezTo>
                  <a:pt x="16438" y="261"/>
                  <a:pt x="16904" y="446"/>
                  <a:pt x="17224" y="799"/>
                </a:cubicBezTo>
                <a:lnTo>
                  <a:pt x="17224" y="799"/>
                </a:lnTo>
                <a:cubicBezTo>
                  <a:pt x="17224" y="799"/>
                  <a:pt x="17224" y="800"/>
                  <a:pt x="17224" y="800"/>
                </a:cubicBezTo>
                <a:cubicBezTo>
                  <a:pt x="17214" y="850"/>
                  <a:pt x="17214" y="900"/>
                  <a:pt x="17204" y="960"/>
                </a:cubicBezTo>
                <a:lnTo>
                  <a:pt x="17204" y="1050"/>
                </a:lnTo>
                <a:cubicBezTo>
                  <a:pt x="17204" y="1064"/>
                  <a:pt x="17204" y="1077"/>
                  <a:pt x="17204" y="1090"/>
                </a:cubicBezTo>
                <a:cubicBezTo>
                  <a:pt x="17201" y="1087"/>
                  <a:pt x="17199" y="1085"/>
                  <a:pt x="17194" y="1080"/>
                </a:cubicBezTo>
                <a:cubicBezTo>
                  <a:pt x="16844" y="710"/>
                  <a:pt x="16335" y="520"/>
                  <a:pt x="15675" y="520"/>
                </a:cubicBezTo>
                <a:cubicBezTo>
                  <a:pt x="14566" y="520"/>
                  <a:pt x="13248" y="1050"/>
                  <a:pt x="12099" y="1549"/>
                </a:cubicBezTo>
                <a:cubicBezTo>
                  <a:pt x="10560" y="2209"/>
                  <a:pt x="9252" y="2528"/>
                  <a:pt x="8083" y="2528"/>
                </a:cubicBezTo>
                <a:cubicBezTo>
                  <a:pt x="8050" y="2529"/>
                  <a:pt x="8018" y="2529"/>
                  <a:pt x="7986" y="2529"/>
                </a:cubicBezTo>
                <a:cubicBezTo>
                  <a:pt x="6503" y="2529"/>
                  <a:pt x="5095" y="1854"/>
                  <a:pt x="4156" y="700"/>
                </a:cubicBezTo>
                <a:cubicBezTo>
                  <a:pt x="3987" y="500"/>
                  <a:pt x="3847" y="291"/>
                  <a:pt x="3727" y="61"/>
                </a:cubicBezTo>
                <a:lnTo>
                  <a:pt x="3587" y="61"/>
                </a:lnTo>
                <a:cubicBezTo>
                  <a:pt x="3707" y="321"/>
                  <a:pt x="3867" y="560"/>
                  <a:pt x="4057" y="780"/>
                </a:cubicBezTo>
                <a:cubicBezTo>
                  <a:pt x="5116" y="2029"/>
                  <a:pt x="6464" y="2658"/>
                  <a:pt x="8083" y="2658"/>
                </a:cubicBezTo>
                <a:cubicBezTo>
                  <a:pt x="9272" y="2658"/>
                  <a:pt x="10600" y="2329"/>
                  <a:pt x="12149" y="1659"/>
                </a:cubicBezTo>
                <a:cubicBezTo>
                  <a:pt x="13278" y="1160"/>
                  <a:pt x="14586" y="640"/>
                  <a:pt x="15675" y="640"/>
                </a:cubicBezTo>
                <a:cubicBezTo>
                  <a:pt x="16335" y="640"/>
                  <a:pt x="16834" y="830"/>
                  <a:pt x="17164" y="1220"/>
                </a:cubicBezTo>
                <a:cubicBezTo>
                  <a:pt x="17168" y="1227"/>
                  <a:pt x="17173" y="1235"/>
                  <a:pt x="17179" y="1243"/>
                </a:cubicBezTo>
                <a:lnTo>
                  <a:pt x="17179" y="1243"/>
                </a:lnTo>
                <a:cubicBezTo>
                  <a:pt x="17173" y="1277"/>
                  <a:pt x="17166" y="1313"/>
                  <a:pt x="17161" y="1350"/>
                </a:cubicBezTo>
                <a:lnTo>
                  <a:pt x="17161" y="1350"/>
                </a:lnTo>
                <a:cubicBezTo>
                  <a:pt x="17152" y="1379"/>
                  <a:pt x="17143" y="1408"/>
                  <a:pt x="17134" y="1439"/>
                </a:cubicBezTo>
                <a:cubicBezTo>
                  <a:pt x="17132" y="1449"/>
                  <a:pt x="17129" y="1459"/>
                  <a:pt x="17127" y="1469"/>
                </a:cubicBezTo>
                <a:lnTo>
                  <a:pt x="17127" y="1469"/>
                </a:lnTo>
                <a:cubicBezTo>
                  <a:pt x="17123" y="1466"/>
                  <a:pt x="17119" y="1464"/>
                  <a:pt x="17114" y="1459"/>
                </a:cubicBezTo>
                <a:cubicBezTo>
                  <a:pt x="16754" y="1060"/>
                  <a:pt x="16225" y="860"/>
                  <a:pt x="15536" y="860"/>
                </a:cubicBezTo>
                <a:cubicBezTo>
                  <a:pt x="14247" y="860"/>
                  <a:pt x="12628" y="1579"/>
                  <a:pt x="11759" y="1969"/>
                </a:cubicBezTo>
                <a:cubicBezTo>
                  <a:pt x="10181" y="2668"/>
                  <a:pt x="8822" y="2998"/>
                  <a:pt x="7603" y="2998"/>
                </a:cubicBezTo>
                <a:cubicBezTo>
                  <a:pt x="5965" y="2998"/>
                  <a:pt x="4586" y="2359"/>
                  <a:pt x="3527" y="1100"/>
                </a:cubicBezTo>
                <a:cubicBezTo>
                  <a:pt x="3257" y="790"/>
                  <a:pt x="3047" y="440"/>
                  <a:pt x="2918" y="61"/>
                </a:cubicBezTo>
                <a:lnTo>
                  <a:pt x="2788" y="61"/>
                </a:lnTo>
                <a:cubicBezTo>
                  <a:pt x="2918" y="470"/>
                  <a:pt x="3137" y="850"/>
                  <a:pt x="3427" y="1180"/>
                </a:cubicBezTo>
                <a:cubicBezTo>
                  <a:pt x="4516" y="2478"/>
                  <a:pt x="5925" y="3128"/>
                  <a:pt x="7603" y="3128"/>
                </a:cubicBezTo>
                <a:cubicBezTo>
                  <a:pt x="8842" y="3128"/>
                  <a:pt x="10221" y="2788"/>
                  <a:pt x="11809" y="2079"/>
                </a:cubicBezTo>
                <a:cubicBezTo>
                  <a:pt x="12668" y="1699"/>
                  <a:pt x="14277" y="990"/>
                  <a:pt x="15536" y="990"/>
                </a:cubicBezTo>
                <a:cubicBezTo>
                  <a:pt x="16234" y="990"/>
                  <a:pt x="16753" y="1199"/>
                  <a:pt x="17093" y="1628"/>
                </a:cubicBezTo>
                <a:lnTo>
                  <a:pt x="17093" y="1628"/>
                </a:lnTo>
                <a:cubicBezTo>
                  <a:pt x="17080" y="1689"/>
                  <a:pt x="17072" y="1746"/>
                  <a:pt x="17064" y="1809"/>
                </a:cubicBezTo>
                <a:cubicBezTo>
                  <a:pt x="17064" y="1812"/>
                  <a:pt x="17063" y="1814"/>
                  <a:pt x="17063" y="1817"/>
                </a:cubicBezTo>
                <a:lnTo>
                  <a:pt x="17063" y="1817"/>
                </a:lnTo>
                <a:cubicBezTo>
                  <a:pt x="16683" y="1405"/>
                  <a:pt x="16128" y="1200"/>
                  <a:pt x="15426" y="1200"/>
                </a:cubicBezTo>
                <a:cubicBezTo>
                  <a:pt x="14227" y="1200"/>
                  <a:pt x="12808" y="1769"/>
                  <a:pt x="11449" y="2379"/>
                </a:cubicBezTo>
                <a:cubicBezTo>
                  <a:pt x="9851" y="3098"/>
                  <a:pt x="8402" y="3468"/>
                  <a:pt x="7144" y="3468"/>
                </a:cubicBezTo>
                <a:cubicBezTo>
                  <a:pt x="5445" y="3468"/>
                  <a:pt x="4027" y="2798"/>
                  <a:pt x="2918" y="1489"/>
                </a:cubicBezTo>
                <a:cubicBezTo>
                  <a:pt x="2558" y="1080"/>
                  <a:pt x="2308" y="580"/>
                  <a:pt x="2198" y="41"/>
                </a:cubicBezTo>
                <a:lnTo>
                  <a:pt x="2068" y="41"/>
                </a:lnTo>
                <a:cubicBezTo>
                  <a:pt x="2178" y="610"/>
                  <a:pt x="2438" y="1140"/>
                  <a:pt x="2818" y="1569"/>
                </a:cubicBezTo>
                <a:cubicBezTo>
                  <a:pt x="3947" y="2908"/>
                  <a:pt x="5405" y="3587"/>
                  <a:pt x="7144" y="3587"/>
                </a:cubicBezTo>
                <a:cubicBezTo>
                  <a:pt x="8432" y="3587"/>
                  <a:pt x="9861" y="3228"/>
                  <a:pt x="11499" y="2488"/>
                </a:cubicBezTo>
                <a:cubicBezTo>
                  <a:pt x="12838" y="1889"/>
                  <a:pt x="14247" y="1330"/>
                  <a:pt x="15416" y="1330"/>
                </a:cubicBezTo>
                <a:cubicBezTo>
                  <a:pt x="16137" y="1330"/>
                  <a:pt x="16673" y="1545"/>
                  <a:pt x="17033" y="1975"/>
                </a:cubicBezTo>
                <a:lnTo>
                  <a:pt x="17033" y="1975"/>
                </a:lnTo>
                <a:cubicBezTo>
                  <a:pt x="17023" y="2026"/>
                  <a:pt x="17014" y="2112"/>
                  <a:pt x="17014" y="2179"/>
                </a:cubicBezTo>
                <a:cubicBezTo>
                  <a:pt x="17014" y="2189"/>
                  <a:pt x="17014" y="2199"/>
                  <a:pt x="17014" y="2209"/>
                </a:cubicBezTo>
                <a:lnTo>
                  <a:pt x="17014" y="2229"/>
                </a:lnTo>
                <a:cubicBezTo>
                  <a:pt x="17013" y="2234"/>
                  <a:pt x="17012" y="2239"/>
                  <a:pt x="17011" y="2244"/>
                </a:cubicBezTo>
                <a:lnTo>
                  <a:pt x="17011" y="2244"/>
                </a:lnTo>
                <a:cubicBezTo>
                  <a:pt x="16622" y="1804"/>
                  <a:pt x="16047" y="1579"/>
                  <a:pt x="15296" y="1579"/>
                </a:cubicBezTo>
                <a:cubicBezTo>
                  <a:pt x="14027" y="1579"/>
                  <a:pt x="12488" y="2219"/>
                  <a:pt x="11140" y="2828"/>
                </a:cubicBezTo>
                <a:cubicBezTo>
                  <a:pt x="9491" y="3587"/>
                  <a:pt x="7993" y="3967"/>
                  <a:pt x="6684" y="3967"/>
                </a:cubicBezTo>
                <a:cubicBezTo>
                  <a:pt x="4926" y="3967"/>
                  <a:pt x="3457" y="3278"/>
                  <a:pt x="2318" y="1929"/>
                </a:cubicBezTo>
                <a:cubicBezTo>
                  <a:pt x="1849" y="1409"/>
                  <a:pt x="1579" y="760"/>
                  <a:pt x="1529" y="71"/>
                </a:cubicBezTo>
                <a:lnTo>
                  <a:pt x="1399" y="71"/>
                </a:lnTo>
                <a:cubicBezTo>
                  <a:pt x="1429" y="710"/>
                  <a:pt x="1679" y="1370"/>
                  <a:pt x="2218" y="2009"/>
                </a:cubicBezTo>
                <a:cubicBezTo>
                  <a:pt x="3387" y="3398"/>
                  <a:pt x="4896" y="4097"/>
                  <a:pt x="6694" y="4097"/>
                </a:cubicBezTo>
                <a:cubicBezTo>
                  <a:pt x="8023" y="4097"/>
                  <a:pt x="9531" y="3707"/>
                  <a:pt x="11200" y="2948"/>
                </a:cubicBezTo>
                <a:cubicBezTo>
                  <a:pt x="12069" y="2538"/>
                  <a:pt x="13897" y="1709"/>
                  <a:pt x="15306" y="1709"/>
                </a:cubicBezTo>
                <a:cubicBezTo>
                  <a:pt x="16051" y="1709"/>
                  <a:pt x="16613" y="1931"/>
                  <a:pt x="16984" y="2383"/>
                </a:cubicBezTo>
                <a:lnTo>
                  <a:pt x="16984" y="2383"/>
                </a:lnTo>
                <a:cubicBezTo>
                  <a:pt x="16974" y="2446"/>
                  <a:pt x="16957" y="2518"/>
                  <a:pt x="16947" y="2590"/>
                </a:cubicBezTo>
                <a:lnTo>
                  <a:pt x="16947" y="2590"/>
                </a:lnTo>
                <a:cubicBezTo>
                  <a:pt x="16547" y="2126"/>
                  <a:pt x="15950" y="1889"/>
                  <a:pt x="15166" y="1889"/>
                </a:cubicBezTo>
                <a:cubicBezTo>
                  <a:pt x="13827" y="1889"/>
                  <a:pt x="12219" y="2558"/>
                  <a:pt x="10810" y="3218"/>
                </a:cubicBezTo>
                <a:cubicBezTo>
                  <a:pt x="9122" y="4007"/>
                  <a:pt x="7573" y="4407"/>
                  <a:pt x="6214" y="4407"/>
                </a:cubicBezTo>
                <a:cubicBezTo>
                  <a:pt x="4396" y="4407"/>
                  <a:pt x="2878" y="3697"/>
                  <a:pt x="1689" y="2289"/>
                </a:cubicBezTo>
                <a:cubicBezTo>
                  <a:pt x="1059" y="1539"/>
                  <a:pt x="830" y="780"/>
                  <a:pt x="880" y="31"/>
                </a:cubicBezTo>
                <a:lnTo>
                  <a:pt x="750" y="31"/>
                </a:lnTo>
                <a:cubicBezTo>
                  <a:pt x="700" y="800"/>
                  <a:pt x="930" y="1589"/>
                  <a:pt x="1589" y="2369"/>
                </a:cubicBezTo>
                <a:cubicBezTo>
                  <a:pt x="2798" y="3807"/>
                  <a:pt x="4356" y="4527"/>
                  <a:pt x="6214" y="4527"/>
                </a:cubicBezTo>
                <a:cubicBezTo>
                  <a:pt x="7593" y="4527"/>
                  <a:pt x="9162" y="4127"/>
                  <a:pt x="10860" y="3328"/>
                </a:cubicBezTo>
                <a:cubicBezTo>
                  <a:pt x="12259" y="2678"/>
                  <a:pt x="13857" y="2009"/>
                  <a:pt x="15166" y="2009"/>
                </a:cubicBezTo>
                <a:cubicBezTo>
                  <a:pt x="15965" y="2009"/>
                  <a:pt x="16555" y="2259"/>
                  <a:pt x="16934" y="2768"/>
                </a:cubicBezTo>
                <a:cubicBezTo>
                  <a:pt x="16934" y="2768"/>
                  <a:pt x="16934" y="2768"/>
                  <a:pt x="16934" y="2768"/>
                </a:cubicBezTo>
                <a:lnTo>
                  <a:pt x="16934" y="2768"/>
                </a:lnTo>
                <a:cubicBezTo>
                  <a:pt x="16934" y="2772"/>
                  <a:pt x="16934" y="2775"/>
                  <a:pt x="16934" y="2778"/>
                </a:cubicBezTo>
                <a:cubicBezTo>
                  <a:pt x="16924" y="2788"/>
                  <a:pt x="16924" y="2788"/>
                  <a:pt x="16934" y="2798"/>
                </a:cubicBezTo>
                <a:cubicBezTo>
                  <a:pt x="16934" y="2803"/>
                  <a:pt x="16933" y="2809"/>
                  <a:pt x="16932" y="2814"/>
                </a:cubicBezTo>
                <a:lnTo>
                  <a:pt x="16932" y="2814"/>
                </a:lnTo>
                <a:cubicBezTo>
                  <a:pt x="16915" y="2867"/>
                  <a:pt x="16906" y="2928"/>
                  <a:pt x="16897" y="2989"/>
                </a:cubicBezTo>
                <a:lnTo>
                  <a:pt x="16897" y="2989"/>
                </a:lnTo>
                <a:cubicBezTo>
                  <a:pt x="16477" y="2496"/>
                  <a:pt x="15850" y="2249"/>
                  <a:pt x="15036" y="2249"/>
                </a:cubicBezTo>
                <a:cubicBezTo>
                  <a:pt x="13637" y="2249"/>
                  <a:pt x="11959" y="2958"/>
                  <a:pt x="10490" y="3657"/>
                </a:cubicBezTo>
                <a:cubicBezTo>
                  <a:pt x="9691" y="4047"/>
                  <a:pt x="8852" y="4357"/>
                  <a:pt x="7993" y="4586"/>
                </a:cubicBezTo>
                <a:cubicBezTo>
                  <a:pt x="7263" y="4786"/>
                  <a:pt x="6504" y="4886"/>
                  <a:pt x="5745" y="4896"/>
                </a:cubicBezTo>
                <a:cubicBezTo>
                  <a:pt x="3877" y="4896"/>
                  <a:pt x="2298" y="4157"/>
                  <a:pt x="1069" y="2708"/>
                </a:cubicBezTo>
                <a:cubicBezTo>
                  <a:pt x="330" y="1829"/>
                  <a:pt x="140" y="930"/>
                  <a:pt x="290" y="41"/>
                </a:cubicBezTo>
                <a:lnTo>
                  <a:pt x="150" y="41"/>
                </a:lnTo>
                <a:cubicBezTo>
                  <a:pt x="0" y="950"/>
                  <a:pt x="210" y="1879"/>
                  <a:pt x="979" y="2788"/>
                </a:cubicBezTo>
                <a:cubicBezTo>
                  <a:pt x="1549" y="3488"/>
                  <a:pt x="2268" y="4047"/>
                  <a:pt x="3087" y="4447"/>
                </a:cubicBezTo>
                <a:cubicBezTo>
                  <a:pt x="3887" y="4807"/>
                  <a:pt x="4763" y="5006"/>
                  <a:pt x="5650" y="5006"/>
                </a:cubicBezTo>
                <a:cubicBezTo>
                  <a:pt x="5672" y="5006"/>
                  <a:pt x="5693" y="5006"/>
                  <a:pt x="5715" y="5006"/>
                </a:cubicBezTo>
                <a:cubicBezTo>
                  <a:pt x="7154" y="5006"/>
                  <a:pt x="8762" y="4576"/>
                  <a:pt x="10520" y="3757"/>
                </a:cubicBezTo>
                <a:cubicBezTo>
                  <a:pt x="11969" y="3068"/>
                  <a:pt x="13637" y="2359"/>
                  <a:pt x="15016" y="2359"/>
                </a:cubicBezTo>
                <a:cubicBezTo>
                  <a:pt x="15855" y="2359"/>
                  <a:pt x="16465" y="2618"/>
                  <a:pt x="16854" y="3148"/>
                </a:cubicBezTo>
                <a:cubicBezTo>
                  <a:pt x="16858" y="3152"/>
                  <a:pt x="16862" y="3157"/>
                  <a:pt x="16865" y="3163"/>
                </a:cubicBezTo>
                <a:lnTo>
                  <a:pt x="16865" y="3163"/>
                </a:lnTo>
                <a:cubicBezTo>
                  <a:pt x="16865" y="3164"/>
                  <a:pt x="16865" y="3166"/>
                  <a:pt x="16864" y="3168"/>
                </a:cubicBezTo>
                <a:cubicBezTo>
                  <a:pt x="16854" y="3248"/>
                  <a:pt x="16844" y="3328"/>
                  <a:pt x="16834" y="3408"/>
                </a:cubicBezTo>
                <a:cubicBezTo>
                  <a:pt x="16831" y="3439"/>
                  <a:pt x="16829" y="3470"/>
                  <a:pt x="16827" y="3502"/>
                </a:cubicBezTo>
                <a:lnTo>
                  <a:pt x="16827" y="3502"/>
                </a:lnTo>
                <a:cubicBezTo>
                  <a:pt x="16803" y="3610"/>
                  <a:pt x="16783" y="3720"/>
                  <a:pt x="16769" y="3831"/>
                </a:cubicBezTo>
                <a:lnTo>
                  <a:pt x="16769" y="3831"/>
                </a:lnTo>
                <a:cubicBezTo>
                  <a:pt x="16754" y="3887"/>
                  <a:pt x="16739" y="3942"/>
                  <a:pt x="16724" y="3997"/>
                </a:cubicBezTo>
                <a:cubicBezTo>
                  <a:pt x="16684" y="4197"/>
                  <a:pt x="16654" y="4387"/>
                  <a:pt x="16634" y="4586"/>
                </a:cubicBezTo>
                <a:cubicBezTo>
                  <a:pt x="16628" y="4654"/>
                  <a:pt x="16621" y="4717"/>
                  <a:pt x="16617" y="4781"/>
                </a:cubicBezTo>
                <a:lnTo>
                  <a:pt x="16617" y="4781"/>
                </a:lnTo>
                <a:cubicBezTo>
                  <a:pt x="16596" y="4883"/>
                  <a:pt x="16578" y="4984"/>
                  <a:pt x="16567" y="5089"/>
                </a:cubicBezTo>
                <a:lnTo>
                  <a:pt x="16567" y="5089"/>
                </a:lnTo>
                <a:cubicBezTo>
                  <a:pt x="16559" y="5124"/>
                  <a:pt x="16551" y="5160"/>
                  <a:pt x="16545" y="5196"/>
                </a:cubicBezTo>
                <a:cubicBezTo>
                  <a:pt x="16495" y="5406"/>
                  <a:pt x="16465" y="5615"/>
                  <a:pt x="16445" y="5825"/>
                </a:cubicBezTo>
                <a:cubicBezTo>
                  <a:pt x="16440" y="5868"/>
                  <a:pt x="16435" y="5911"/>
                  <a:pt x="16431" y="5954"/>
                </a:cubicBezTo>
                <a:lnTo>
                  <a:pt x="16431" y="5954"/>
                </a:lnTo>
                <a:cubicBezTo>
                  <a:pt x="16405" y="6073"/>
                  <a:pt x="16385" y="6190"/>
                  <a:pt x="16370" y="6308"/>
                </a:cubicBezTo>
                <a:lnTo>
                  <a:pt x="16370" y="6308"/>
                </a:lnTo>
                <a:cubicBezTo>
                  <a:pt x="16361" y="6349"/>
                  <a:pt x="16353" y="6390"/>
                  <a:pt x="16345" y="6435"/>
                </a:cubicBezTo>
                <a:cubicBezTo>
                  <a:pt x="16305" y="6594"/>
                  <a:pt x="16278" y="6759"/>
                  <a:pt x="16258" y="6920"/>
                </a:cubicBezTo>
                <a:lnTo>
                  <a:pt x="16258" y="6920"/>
                </a:lnTo>
                <a:cubicBezTo>
                  <a:pt x="16248" y="6965"/>
                  <a:pt x="16237" y="7008"/>
                  <a:pt x="16225" y="7054"/>
                </a:cubicBezTo>
                <a:cubicBezTo>
                  <a:pt x="16185" y="7254"/>
                  <a:pt x="16155" y="7464"/>
                  <a:pt x="16135" y="7664"/>
                </a:cubicBezTo>
                <a:cubicBezTo>
                  <a:pt x="16128" y="7728"/>
                  <a:pt x="16121" y="7798"/>
                  <a:pt x="16117" y="7865"/>
                </a:cubicBezTo>
                <a:lnTo>
                  <a:pt x="16117" y="7865"/>
                </a:lnTo>
                <a:cubicBezTo>
                  <a:pt x="16110" y="7895"/>
                  <a:pt x="16102" y="7924"/>
                  <a:pt x="16095" y="7953"/>
                </a:cubicBezTo>
                <a:cubicBezTo>
                  <a:pt x="16065" y="8063"/>
                  <a:pt x="16045" y="8173"/>
                  <a:pt x="16015" y="8283"/>
                </a:cubicBezTo>
                <a:cubicBezTo>
                  <a:pt x="15975" y="8483"/>
                  <a:pt x="15945" y="8683"/>
                  <a:pt x="15925" y="8892"/>
                </a:cubicBezTo>
                <a:cubicBezTo>
                  <a:pt x="15921" y="8932"/>
                  <a:pt x="15916" y="8973"/>
                  <a:pt x="15913" y="9014"/>
                </a:cubicBezTo>
                <a:lnTo>
                  <a:pt x="15913" y="9014"/>
                </a:lnTo>
                <a:cubicBezTo>
                  <a:pt x="15889" y="9148"/>
                  <a:pt x="15870" y="9280"/>
                  <a:pt x="15855" y="9414"/>
                </a:cubicBezTo>
                <a:lnTo>
                  <a:pt x="15855" y="9414"/>
                </a:lnTo>
                <a:cubicBezTo>
                  <a:pt x="15848" y="9447"/>
                  <a:pt x="15841" y="9479"/>
                  <a:pt x="15835" y="9512"/>
                </a:cubicBezTo>
                <a:cubicBezTo>
                  <a:pt x="15795" y="9712"/>
                  <a:pt x="15765" y="9911"/>
                  <a:pt x="15745" y="10111"/>
                </a:cubicBezTo>
                <a:cubicBezTo>
                  <a:pt x="15742" y="10144"/>
                  <a:pt x="15738" y="10176"/>
                  <a:pt x="15735" y="10208"/>
                </a:cubicBezTo>
                <a:lnTo>
                  <a:pt x="15735" y="10208"/>
                </a:lnTo>
                <a:cubicBezTo>
                  <a:pt x="15705" y="10375"/>
                  <a:pt x="15682" y="10546"/>
                  <a:pt x="15665" y="10711"/>
                </a:cubicBezTo>
                <a:cubicBezTo>
                  <a:pt x="15658" y="10781"/>
                  <a:pt x="15651" y="10851"/>
                  <a:pt x="15644" y="10920"/>
                </a:cubicBezTo>
                <a:lnTo>
                  <a:pt x="15644" y="10920"/>
                </a:lnTo>
                <a:cubicBezTo>
                  <a:pt x="15635" y="10976"/>
                  <a:pt x="15627" y="11032"/>
                  <a:pt x="15618" y="11088"/>
                </a:cubicBezTo>
                <a:lnTo>
                  <a:pt x="15618" y="11088"/>
                </a:lnTo>
                <a:cubicBezTo>
                  <a:pt x="15598" y="11168"/>
                  <a:pt x="15579" y="11247"/>
                  <a:pt x="15565" y="11330"/>
                </a:cubicBezTo>
                <a:cubicBezTo>
                  <a:pt x="15539" y="11455"/>
                  <a:pt x="15517" y="11575"/>
                  <a:pt x="15500" y="11699"/>
                </a:cubicBezTo>
                <a:lnTo>
                  <a:pt x="15500" y="11699"/>
                </a:lnTo>
                <a:cubicBezTo>
                  <a:pt x="15483" y="11768"/>
                  <a:pt x="15469" y="11831"/>
                  <a:pt x="15456" y="11899"/>
                </a:cubicBezTo>
                <a:cubicBezTo>
                  <a:pt x="15246" y="12988"/>
                  <a:pt x="15246" y="14067"/>
                  <a:pt x="15715" y="15126"/>
                </a:cubicBezTo>
                <a:cubicBezTo>
                  <a:pt x="16265" y="16345"/>
                  <a:pt x="17873" y="17434"/>
                  <a:pt x="19352" y="17664"/>
                </a:cubicBezTo>
                <a:lnTo>
                  <a:pt x="19352" y="17534"/>
                </a:lnTo>
                <a:cubicBezTo>
                  <a:pt x="17923" y="17334"/>
                  <a:pt x="16375" y="16275"/>
                  <a:pt x="15845" y="15096"/>
                </a:cubicBezTo>
                <a:cubicBezTo>
                  <a:pt x="15575" y="14477"/>
                  <a:pt x="15446" y="13808"/>
                  <a:pt x="15466" y="13128"/>
                </a:cubicBezTo>
                <a:cubicBezTo>
                  <a:pt x="15466" y="13122"/>
                  <a:pt x="15466" y="13115"/>
                  <a:pt x="15466" y="13109"/>
                </a:cubicBezTo>
                <a:lnTo>
                  <a:pt x="15466" y="13109"/>
                </a:lnTo>
                <a:cubicBezTo>
                  <a:pt x="15516" y="13568"/>
                  <a:pt x="15635" y="14018"/>
                  <a:pt x="15825" y="14437"/>
                </a:cubicBezTo>
                <a:cubicBezTo>
                  <a:pt x="16365" y="15626"/>
                  <a:pt x="17923" y="16675"/>
                  <a:pt x="19372" y="16905"/>
                </a:cubicBezTo>
                <a:lnTo>
                  <a:pt x="19372" y="16775"/>
                </a:lnTo>
                <a:cubicBezTo>
                  <a:pt x="17963" y="16575"/>
                  <a:pt x="16455" y="15556"/>
                  <a:pt x="15935" y="14407"/>
                </a:cubicBezTo>
                <a:cubicBezTo>
                  <a:pt x="15675" y="13818"/>
                  <a:pt x="15546" y="13168"/>
                  <a:pt x="15565" y="12529"/>
                </a:cubicBezTo>
                <a:cubicBezTo>
                  <a:pt x="15565" y="12511"/>
                  <a:pt x="15566" y="12493"/>
                  <a:pt x="15566" y="12475"/>
                </a:cubicBezTo>
                <a:lnTo>
                  <a:pt x="15566" y="12475"/>
                </a:lnTo>
                <a:cubicBezTo>
                  <a:pt x="15569" y="12504"/>
                  <a:pt x="15572" y="12532"/>
                  <a:pt x="15575" y="12559"/>
                </a:cubicBezTo>
                <a:cubicBezTo>
                  <a:pt x="15625" y="12988"/>
                  <a:pt x="15745" y="13408"/>
                  <a:pt x="15925" y="13808"/>
                </a:cubicBezTo>
                <a:cubicBezTo>
                  <a:pt x="16465" y="14977"/>
                  <a:pt x="17953" y="15976"/>
                  <a:pt x="19372" y="16195"/>
                </a:cubicBezTo>
                <a:lnTo>
                  <a:pt x="19372" y="16075"/>
                </a:lnTo>
                <a:cubicBezTo>
                  <a:pt x="18003" y="15816"/>
                  <a:pt x="16535" y="14827"/>
                  <a:pt x="16035" y="13728"/>
                </a:cubicBezTo>
                <a:lnTo>
                  <a:pt x="16025" y="13728"/>
                </a:lnTo>
                <a:cubicBezTo>
                  <a:pt x="15765" y="13128"/>
                  <a:pt x="15635" y="12489"/>
                  <a:pt x="15655" y="11840"/>
                </a:cubicBezTo>
                <a:lnTo>
                  <a:pt x="15655" y="11840"/>
                </a:lnTo>
                <a:cubicBezTo>
                  <a:pt x="15705" y="12279"/>
                  <a:pt x="15825" y="12699"/>
                  <a:pt x="16005" y="13098"/>
                </a:cubicBezTo>
                <a:cubicBezTo>
                  <a:pt x="16525" y="14227"/>
                  <a:pt x="17973" y="15196"/>
                  <a:pt x="19362" y="15416"/>
                </a:cubicBezTo>
                <a:lnTo>
                  <a:pt x="19362" y="15286"/>
                </a:lnTo>
                <a:cubicBezTo>
                  <a:pt x="18023" y="15066"/>
                  <a:pt x="16624" y="14127"/>
                  <a:pt x="16125" y="13038"/>
                </a:cubicBezTo>
                <a:cubicBezTo>
                  <a:pt x="15872" y="12504"/>
                  <a:pt x="15752" y="11922"/>
                  <a:pt x="15755" y="11330"/>
                </a:cubicBezTo>
                <a:lnTo>
                  <a:pt x="15755" y="11330"/>
                </a:lnTo>
                <a:cubicBezTo>
                  <a:pt x="15809" y="11706"/>
                  <a:pt x="15925" y="12081"/>
                  <a:pt x="16085" y="12429"/>
                </a:cubicBezTo>
                <a:cubicBezTo>
                  <a:pt x="16634" y="13608"/>
                  <a:pt x="18093" y="14457"/>
                  <a:pt x="19342" y="14657"/>
                </a:cubicBezTo>
                <a:lnTo>
                  <a:pt x="19342" y="14537"/>
                </a:lnTo>
                <a:cubicBezTo>
                  <a:pt x="18063" y="14317"/>
                  <a:pt x="16704" y="13408"/>
                  <a:pt x="16215" y="12359"/>
                </a:cubicBezTo>
                <a:cubicBezTo>
                  <a:pt x="16005" y="11909"/>
                  <a:pt x="15885" y="11420"/>
                  <a:pt x="15855" y="10910"/>
                </a:cubicBezTo>
                <a:cubicBezTo>
                  <a:pt x="15866" y="10894"/>
                  <a:pt x="15875" y="10874"/>
                  <a:pt x="15881" y="10852"/>
                </a:cubicBezTo>
                <a:lnTo>
                  <a:pt x="15881" y="10852"/>
                </a:lnTo>
                <a:cubicBezTo>
                  <a:pt x="15942" y="11161"/>
                  <a:pt x="16040" y="11469"/>
                  <a:pt x="16175" y="11750"/>
                </a:cubicBezTo>
                <a:cubicBezTo>
                  <a:pt x="16674" y="12819"/>
                  <a:pt x="18023" y="13708"/>
                  <a:pt x="19342" y="13918"/>
                </a:cubicBezTo>
                <a:lnTo>
                  <a:pt x="19342" y="13788"/>
                </a:lnTo>
                <a:cubicBezTo>
                  <a:pt x="18083" y="13568"/>
                  <a:pt x="16794" y="12709"/>
                  <a:pt x="16305" y="11680"/>
                </a:cubicBezTo>
                <a:cubicBezTo>
                  <a:pt x="16135" y="11320"/>
                  <a:pt x="16025" y="10930"/>
                  <a:pt x="15975" y="10531"/>
                </a:cubicBezTo>
                <a:lnTo>
                  <a:pt x="16021" y="10399"/>
                </a:lnTo>
                <a:lnTo>
                  <a:pt x="16021" y="10399"/>
                </a:lnTo>
                <a:cubicBezTo>
                  <a:pt x="16072" y="10620"/>
                  <a:pt x="16159" y="10850"/>
                  <a:pt x="16265" y="11060"/>
                </a:cubicBezTo>
                <a:cubicBezTo>
                  <a:pt x="16744" y="12089"/>
                  <a:pt x="18053" y="12948"/>
                  <a:pt x="19332" y="13148"/>
                </a:cubicBezTo>
                <a:lnTo>
                  <a:pt x="19332" y="13028"/>
                </a:lnTo>
                <a:cubicBezTo>
                  <a:pt x="18123" y="12809"/>
                  <a:pt x="16864" y="11979"/>
                  <a:pt x="16395" y="10990"/>
                </a:cubicBezTo>
                <a:cubicBezTo>
                  <a:pt x="16265" y="10721"/>
                  <a:pt x="16175" y="10431"/>
                  <a:pt x="16115" y="10131"/>
                </a:cubicBezTo>
                <a:lnTo>
                  <a:pt x="16195" y="9911"/>
                </a:lnTo>
                <a:cubicBezTo>
                  <a:pt x="16196" y="9906"/>
                  <a:pt x="16198" y="9901"/>
                  <a:pt x="16200" y="9896"/>
                </a:cubicBezTo>
                <a:lnTo>
                  <a:pt x="16200" y="9896"/>
                </a:lnTo>
                <a:cubicBezTo>
                  <a:pt x="16201" y="9901"/>
                  <a:pt x="16203" y="9906"/>
                  <a:pt x="16205" y="9911"/>
                </a:cubicBezTo>
                <a:cubicBezTo>
                  <a:pt x="16255" y="10071"/>
                  <a:pt x="16315" y="10221"/>
                  <a:pt x="16385" y="10371"/>
                </a:cubicBezTo>
                <a:cubicBezTo>
                  <a:pt x="16914" y="11480"/>
                  <a:pt x="18213" y="12199"/>
                  <a:pt x="19372" y="12389"/>
                </a:cubicBezTo>
                <a:lnTo>
                  <a:pt x="19372" y="12259"/>
                </a:lnTo>
                <a:cubicBezTo>
                  <a:pt x="18263" y="12059"/>
                  <a:pt x="16994" y="11360"/>
                  <a:pt x="16495" y="10311"/>
                </a:cubicBezTo>
                <a:cubicBezTo>
                  <a:pt x="16395" y="10121"/>
                  <a:pt x="16325" y="9921"/>
                  <a:pt x="16265" y="9712"/>
                </a:cubicBezTo>
                <a:lnTo>
                  <a:pt x="16360" y="9465"/>
                </a:lnTo>
                <a:lnTo>
                  <a:pt x="16360" y="9465"/>
                </a:lnTo>
                <a:cubicBezTo>
                  <a:pt x="16388" y="9540"/>
                  <a:pt x="16417" y="9616"/>
                  <a:pt x="16455" y="9692"/>
                </a:cubicBezTo>
                <a:cubicBezTo>
                  <a:pt x="16974" y="10751"/>
                  <a:pt x="18233" y="11450"/>
                  <a:pt x="19352" y="11630"/>
                </a:cubicBezTo>
                <a:lnTo>
                  <a:pt x="19352" y="11510"/>
                </a:lnTo>
                <a:cubicBezTo>
                  <a:pt x="18283" y="11320"/>
                  <a:pt x="17084" y="10651"/>
                  <a:pt x="16585" y="9632"/>
                </a:cubicBezTo>
                <a:cubicBezTo>
                  <a:pt x="16525" y="9512"/>
                  <a:pt x="16475" y="9392"/>
                  <a:pt x="16435" y="9262"/>
                </a:cubicBezTo>
                <a:lnTo>
                  <a:pt x="16495" y="9092"/>
                </a:lnTo>
                <a:cubicBezTo>
                  <a:pt x="16515" y="9052"/>
                  <a:pt x="16525" y="9002"/>
                  <a:pt x="16545" y="8962"/>
                </a:cubicBezTo>
                <a:lnTo>
                  <a:pt x="16565" y="9002"/>
                </a:lnTo>
                <a:cubicBezTo>
                  <a:pt x="17064" y="10011"/>
                  <a:pt x="18273" y="10691"/>
                  <a:pt x="19352" y="10870"/>
                </a:cubicBezTo>
                <a:lnTo>
                  <a:pt x="19352" y="10751"/>
                </a:lnTo>
                <a:cubicBezTo>
                  <a:pt x="18313" y="10561"/>
                  <a:pt x="17164" y="9921"/>
                  <a:pt x="16674" y="8952"/>
                </a:cubicBezTo>
                <a:lnTo>
                  <a:pt x="16674" y="8942"/>
                </a:lnTo>
                <a:cubicBezTo>
                  <a:pt x="16644" y="8892"/>
                  <a:pt x="16624" y="8852"/>
                  <a:pt x="16604" y="8802"/>
                </a:cubicBezTo>
                <a:cubicBezTo>
                  <a:pt x="16643" y="8686"/>
                  <a:pt x="16691" y="8580"/>
                  <a:pt x="16731" y="8473"/>
                </a:cubicBezTo>
                <a:lnTo>
                  <a:pt x="16731" y="8473"/>
                </a:lnTo>
                <a:cubicBezTo>
                  <a:pt x="17272" y="9396"/>
                  <a:pt x="18377" y="9962"/>
                  <a:pt x="19352" y="10121"/>
                </a:cubicBezTo>
                <a:lnTo>
                  <a:pt x="19352" y="10001"/>
                </a:lnTo>
                <a:cubicBezTo>
                  <a:pt x="18383" y="9821"/>
                  <a:pt x="17284" y="9242"/>
                  <a:pt x="16784" y="8303"/>
                </a:cubicBezTo>
                <a:lnTo>
                  <a:pt x="16794" y="8303"/>
                </a:lnTo>
                <a:cubicBezTo>
                  <a:pt x="16792" y="8301"/>
                  <a:pt x="16790" y="8298"/>
                  <a:pt x="16788" y="8295"/>
                </a:cubicBezTo>
                <a:lnTo>
                  <a:pt x="16788" y="8295"/>
                </a:lnTo>
                <a:cubicBezTo>
                  <a:pt x="16836" y="8177"/>
                  <a:pt x="16875" y="8050"/>
                  <a:pt x="16924" y="7933"/>
                </a:cubicBezTo>
                <a:lnTo>
                  <a:pt x="16928" y="7923"/>
                </a:lnTo>
                <a:lnTo>
                  <a:pt x="16928" y="7923"/>
                </a:lnTo>
                <a:cubicBezTo>
                  <a:pt x="17480" y="8710"/>
                  <a:pt x="18460" y="9193"/>
                  <a:pt x="19352" y="9342"/>
                </a:cubicBezTo>
                <a:lnTo>
                  <a:pt x="19352" y="9212"/>
                </a:lnTo>
                <a:cubicBezTo>
                  <a:pt x="18473" y="9082"/>
                  <a:pt x="17484" y="8583"/>
                  <a:pt x="16974" y="7783"/>
                </a:cubicBezTo>
                <a:cubicBezTo>
                  <a:pt x="17012" y="7651"/>
                  <a:pt x="17059" y="7518"/>
                  <a:pt x="17098" y="7385"/>
                </a:cubicBezTo>
                <a:lnTo>
                  <a:pt x="17098" y="7385"/>
                </a:lnTo>
                <a:cubicBezTo>
                  <a:pt x="17100" y="7388"/>
                  <a:pt x="17102" y="7391"/>
                  <a:pt x="17104" y="7394"/>
                </a:cubicBezTo>
                <a:cubicBezTo>
                  <a:pt x="17644" y="8083"/>
                  <a:pt x="18533" y="8503"/>
                  <a:pt x="19352" y="8633"/>
                </a:cubicBezTo>
                <a:lnTo>
                  <a:pt x="19352" y="8513"/>
                </a:lnTo>
                <a:cubicBezTo>
                  <a:pt x="18544" y="8343"/>
                  <a:pt x="17666" y="7924"/>
                  <a:pt x="17156" y="7217"/>
                </a:cubicBezTo>
                <a:lnTo>
                  <a:pt x="17156" y="7217"/>
                </a:lnTo>
                <a:cubicBezTo>
                  <a:pt x="17195" y="7069"/>
                  <a:pt x="17235" y="6912"/>
                  <a:pt x="17274" y="6764"/>
                </a:cubicBezTo>
                <a:lnTo>
                  <a:pt x="17278" y="6750"/>
                </a:lnTo>
                <a:lnTo>
                  <a:pt x="17278" y="6750"/>
                </a:lnTo>
                <a:cubicBezTo>
                  <a:pt x="17807" y="7340"/>
                  <a:pt x="18609" y="7705"/>
                  <a:pt x="19352" y="7823"/>
                </a:cubicBezTo>
                <a:lnTo>
                  <a:pt x="19352" y="7703"/>
                </a:lnTo>
                <a:cubicBezTo>
                  <a:pt x="18613" y="7604"/>
                  <a:pt x="17813" y="7224"/>
                  <a:pt x="17314" y="6615"/>
                </a:cubicBezTo>
                <a:cubicBezTo>
                  <a:pt x="17354" y="6455"/>
                  <a:pt x="17384" y="6295"/>
                  <a:pt x="17414" y="6125"/>
                </a:cubicBezTo>
                <a:cubicBezTo>
                  <a:pt x="17415" y="6119"/>
                  <a:pt x="17416" y="6114"/>
                  <a:pt x="17417" y="6108"/>
                </a:cubicBezTo>
                <a:lnTo>
                  <a:pt x="17417" y="6108"/>
                </a:lnTo>
                <a:lnTo>
                  <a:pt x="17434" y="6125"/>
                </a:lnTo>
                <a:cubicBezTo>
                  <a:pt x="17953" y="6674"/>
                  <a:pt x="18692" y="6984"/>
                  <a:pt x="19382" y="7094"/>
                </a:cubicBezTo>
                <a:lnTo>
                  <a:pt x="19382" y="6974"/>
                </a:lnTo>
                <a:cubicBezTo>
                  <a:pt x="18673" y="6864"/>
                  <a:pt x="17933" y="6535"/>
                  <a:pt x="17444" y="5975"/>
                </a:cubicBezTo>
                <a:lnTo>
                  <a:pt x="17434" y="5975"/>
                </a:lnTo>
                <a:cubicBezTo>
                  <a:pt x="17453" y="5861"/>
                  <a:pt x="17472" y="5756"/>
                  <a:pt x="17482" y="5643"/>
                </a:cubicBezTo>
                <a:lnTo>
                  <a:pt x="17482" y="5643"/>
                </a:lnTo>
                <a:cubicBezTo>
                  <a:pt x="17483" y="5641"/>
                  <a:pt x="17483" y="5638"/>
                  <a:pt x="17484" y="5635"/>
                </a:cubicBezTo>
                <a:cubicBezTo>
                  <a:pt x="17493" y="5572"/>
                  <a:pt x="17502" y="5509"/>
                  <a:pt x="17511" y="5453"/>
                </a:cubicBezTo>
                <a:lnTo>
                  <a:pt x="17511" y="5453"/>
                </a:lnTo>
                <a:cubicBezTo>
                  <a:pt x="18009" y="5938"/>
                  <a:pt x="18656" y="6265"/>
                  <a:pt x="19352" y="6365"/>
                </a:cubicBezTo>
                <a:lnTo>
                  <a:pt x="19352" y="6235"/>
                </a:lnTo>
                <a:cubicBezTo>
                  <a:pt x="18712" y="6115"/>
                  <a:pt x="18003" y="5805"/>
                  <a:pt x="17534" y="5286"/>
                </a:cubicBezTo>
                <a:cubicBezTo>
                  <a:pt x="17534" y="5240"/>
                  <a:pt x="17542" y="5203"/>
                  <a:pt x="17543" y="5167"/>
                </a:cubicBezTo>
                <a:lnTo>
                  <a:pt x="17543" y="5167"/>
                </a:lnTo>
                <a:cubicBezTo>
                  <a:pt x="17543" y="5167"/>
                  <a:pt x="17544" y="5166"/>
                  <a:pt x="17544" y="5166"/>
                </a:cubicBezTo>
                <a:lnTo>
                  <a:pt x="17544" y="5156"/>
                </a:lnTo>
                <a:cubicBezTo>
                  <a:pt x="17564" y="5026"/>
                  <a:pt x="17584" y="4896"/>
                  <a:pt x="17594" y="4766"/>
                </a:cubicBezTo>
                <a:lnTo>
                  <a:pt x="17594" y="4746"/>
                </a:lnTo>
                <a:cubicBezTo>
                  <a:pt x="18073" y="5206"/>
                  <a:pt x="18692" y="5506"/>
                  <a:pt x="19352" y="5595"/>
                </a:cubicBezTo>
                <a:lnTo>
                  <a:pt x="19352" y="5476"/>
                </a:lnTo>
                <a:cubicBezTo>
                  <a:pt x="18692" y="5376"/>
                  <a:pt x="18083" y="5066"/>
                  <a:pt x="17624" y="4586"/>
                </a:cubicBezTo>
                <a:cubicBezTo>
                  <a:pt x="17644" y="4467"/>
                  <a:pt x="17653" y="4347"/>
                  <a:pt x="17663" y="4237"/>
                </a:cubicBezTo>
                <a:cubicBezTo>
                  <a:pt x="17673" y="4167"/>
                  <a:pt x="17673" y="4107"/>
                  <a:pt x="17683" y="4047"/>
                </a:cubicBezTo>
                <a:lnTo>
                  <a:pt x="17683" y="4046"/>
                </a:lnTo>
                <a:lnTo>
                  <a:pt x="17683" y="4046"/>
                </a:lnTo>
                <a:cubicBezTo>
                  <a:pt x="18142" y="4481"/>
                  <a:pt x="18727" y="4757"/>
                  <a:pt x="19342" y="4836"/>
                </a:cubicBezTo>
                <a:lnTo>
                  <a:pt x="19342" y="4716"/>
                </a:lnTo>
                <a:cubicBezTo>
                  <a:pt x="18722" y="4626"/>
                  <a:pt x="18153" y="4337"/>
                  <a:pt x="17713" y="3897"/>
                </a:cubicBezTo>
                <a:lnTo>
                  <a:pt x="17703" y="3887"/>
                </a:lnTo>
                <a:lnTo>
                  <a:pt x="17699" y="3883"/>
                </a:lnTo>
                <a:lnTo>
                  <a:pt x="17699" y="3883"/>
                </a:lnTo>
                <a:cubicBezTo>
                  <a:pt x="17707" y="3851"/>
                  <a:pt x="17713" y="3821"/>
                  <a:pt x="17713" y="3797"/>
                </a:cubicBezTo>
                <a:cubicBezTo>
                  <a:pt x="17743" y="3657"/>
                  <a:pt x="17763" y="3517"/>
                  <a:pt x="17773" y="3378"/>
                </a:cubicBezTo>
                <a:lnTo>
                  <a:pt x="17773" y="3348"/>
                </a:lnTo>
                <a:lnTo>
                  <a:pt x="17783" y="3358"/>
                </a:lnTo>
                <a:cubicBezTo>
                  <a:pt x="18213" y="3757"/>
                  <a:pt x="18762" y="4027"/>
                  <a:pt x="19362" y="4107"/>
                </a:cubicBezTo>
                <a:lnTo>
                  <a:pt x="19362" y="3977"/>
                </a:lnTo>
                <a:cubicBezTo>
                  <a:pt x="18772" y="3897"/>
                  <a:pt x="18223" y="3627"/>
                  <a:pt x="17803" y="3208"/>
                </a:cubicBezTo>
                <a:lnTo>
                  <a:pt x="17803" y="3198"/>
                </a:lnTo>
                <a:lnTo>
                  <a:pt x="17798" y="3192"/>
                </a:lnTo>
                <a:lnTo>
                  <a:pt x="17798" y="3192"/>
                </a:lnTo>
                <a:cubicBezTo>
                  <a:pt x="17812" y="3110"/>
                  <a:pt x="17820" y="3027"/>
                  <a:pt x="17828" y="2945"/>
                </a:cubicBezTo>
                <a:lnTo>
                  <a:pt x="17828" y="2945"/>
                </a:lnTo>
                <a:cubicBezTo>
                  <a:pt x="17833" y="2923"/>
                  <a:pt x="17838" y="2901"/>
                  <a:pt x="17843" y="2878"/>
                </a:cubicBezTo>
                <a:cubicBezTo>
                  <a:pt x="17853" y="2808"/>
                  <a:pt x="17863" y="2748"/>
                  <a:pt x="17873" y="2678"/>
                </a:cubicBezTo>
                <a:cubicBezTo>
                  <a:pt x="17874" y="2674"/>
                  <a:pt x="17874" y="2671"/>
                  <a:pt x="17875" y="2667"/>
                </a:cubicBezTo>
                <a:lnTo>
                  <a:pt x="17875" y="2667"/>
                </a:lnTo>
                <a:cubicBezTo>
                  <a:pt x="18290" y="3026"/>
                  <a:pt x="18792" y="3249"/>
                  <a:pt x="19342" y="3328"/>
                </a:cubicBezTo>
                <a:lnTo>
                  <a:pt x="19342" y="3198"/>
                </a:lnTo>
                <a:cubicBezTo>
                  <a:pt x="18792" y="3128"/>
                  <a:pt x="18293" y="2888"/>
                  <a:pt x="17903" y="2518"/>
                </a:cubicBezTo>
                <a:cubicBezTo>
                  <a:pt x="17896" y="2512"/>
                  <a:pt x="17894" y="2509"/>
                  <a:pt x="17894" y="2509"/>
                </a:cubicBezTo>
                <a:lnTo>
                  <a:pt x="17894" y="2509"/>
                </a:lnTo>
                <a:cubicBezTo>
                  <a:pt x="17895" y="2484"/>
                  <a:pt x="17901" y="2455"/>
                  <a:pt x="17903" y="2430"/>
                </a:cubicBezTo>
                <a:lnTo>
                  <a:pt x="17903" y="2430"/>
                </a:lnTo>
                <a:cubicBezTo>
                  <a:pt x="17903" y="2429"/>
                  <a:pt x="17903" y="2429"/>
                  <a:pt x="17903" y="2429"/>
                </a:cubicBezTo>
                <a:cubicBezTo>
                  <a:pt x="17923" y="2281"/>
                  <a:pt x="17943" y="2133"/>
                  <a:pt x="17962" y="1986"/>
                </a:cubicBezTo>
                <a:lnTo>
                  <a:pt x="17962" y="1986"/>
                </a:lnTo>
                <a:cubicBezTo>
                  <a:pt x="18349" y="2326"/>
                  <a:pt x="18831" y="2540"/>
                  <a:pt x="19342" y="2608"/>
                </a:cubicBezTo>
                <a:lnTo>
                  <a:pt x="19342" y="2478"/>
                </a:lnTo>
                <a:cubicBezTo>
                  <a:pt x="18832" y="2409"/>
                  <a:pt x="18363" y="2169"/>
                  <a:pt x="17993" y="1819"/>
                </a:cubicBezTo>
                <a:lnTo>
                  <a:pt x="17986" y="1812"/>
                </a:lnTo>
                <a:lnTo>
                  <a:pt x="17986" y="1812"/>
                </a:lnTo>
                <a:cubicBezTo>
                  <a:pt x="18003" y="1726"/>
                  <a:pt x="18012" y="1633"/>
                  <a:pt x="18020" y="1539"/>
                </a:cubicBezTo>
                <a:lnTo>
                  <a:pt x="18020" y="1539"/>
                </a:lnTo>
                <a:cubicBezTo>
                  <a:pt x="18021" y="1533"/>
                  <a:pt x="18022" y="1526"/>
                  <a:pt x="18023" y="1519"/>
                </a:cubicBezTo>
                <a:cubicBezTo>
                  <a:pt x="18043" y="1439"/>
                  <a:pt x="18053" y="1370"/>
                  <a:pt x="18063" y="1300"/>
                </a:cubicBezTo>
                <a:cubicBezTo>
                  <a:pt x="18064" y="1293"/>
                  <a:pt x="18065" y="1287"/>
                  <a:pt x="18066" y="1282"/>
                </a:cubicBezTo>
                <a:lnTo>
                  <a:pt x="18066" y="1282"/>
                </a:lnTo>
                <a:cubicBezTo>
                  <a:pt x="18435" y="1590"/>
                  <a:pt x="18883" y="1789"/>
                  <a:pt x="19362" y="1849"/>
                </a:cubicBezTo>
                <a:lnTo>
                  <a:pt x="19362" y="1729"/>
                </a:lnTo>
                <a:cubicBezTo>
                  <a:pt x="18882" y="1669"/>
                  <a:pt x="18433" y="1459"/>
                  <a:pt x="18083" y="1130"/>
                </a:cubicBezTo>
                <a:cubicBezTo>
                  <a:pt x="18083" y="1106"/>
                  <a:pt x="18083" y="1083"/>
                  <a:pt x="18083" y="1060"/>
                </a:cubicBezTo>
                <a:cubicBezTo>
                  <a:pt x="18084" y="1051"/>
                  <a:pt x="18085" y="1042"/>
                  <a:pt x="18086" y="1033"/>
                </a:cubicBezTo>
                <a:lnTo>
                  <a:pt x="18086" y="1033"/>
                </a:lnTo>
                <a:cubicBezTo>
                  <a:pt x="18110" y="911"/>
                  <a:pt x="18127" y="789"/>
                  <a:pt x="18138" y="666"/>
                </a:cubicBezTo>
                <a:lnTo>
                  <a:pt x="18138" y="666"/>
                </a:lnTo>
                <a:cubicBezTo>
                  <a:pt x="18142" y="645"/>
                  <a:pt x="18147" y="623"/>
                  <a:pt x="18153" y="600"/>
                </a:cubicBezTo>
                <a:cubicBezTo>
                  <a:pt x="18155" y="592"/>
                  <a:pt x="18156" y="583"/>
                  <a:pt x="18158" y="575"/>
                </a:cubicBezTo>
                <a:lnTo>
                  <a:pt x="18158" y="575"/>
                </a:lnTo>
                <a:cubicBezTo>
                  <a:pt x="18497" y="862"/>
                  <a:pt x="18915" y="1050"/>
                  <a:pt x="19362" y="1100"/>
                </a:cubicBezTo>
                <a:lnTo>
                  <a:pt x="19362" y="970"/>
                </a:lnTo>
                <a:cubicBezTo>
                  <a:pt x="18922" y="920"/>
                  <a:pt x="18513" y="740"/>
                  <a:pt x="18183" y="450"/>
                </a:cubicBezTo>
                <a:lnTo>
                  <a:pt x="18183" y="440"/>
                </a:lnTo>
                <a:cubicBezTo>
                  <a:pt x="18181" y="440"/>
                  <a:pt x="18179" y="440"/>
                  <a:pt x="18177" y="439"/>
                </a:cubicBezTo>
                <a:lnTo>
                  <a:pt x="18177" y="439"/>
                </a:lnTo>
                <a:cubicBezTo>
                  <a:pt x="18194" y="338"/>
                  <a:pt x="18204" y="244"/>
                  <a:pt x="18213" y="151"/>
                </a:cubicBezTo>
                <a:cubicBezTo>
                  <a:pt x="18213" y="124"/>
                  <a:pt x="18217" y="98"/>
                  <a:pt x="18220" y="74"/>
                </a:cubicBezTo>
                <a:lnTo>
                  <a:pt x="18220" y="74"/>
                </a:lnTo>
                <a:cubicBezTo>
                  <a:pt x="18224" y="57"/>
                  <a:pt x="18228" y="39"/>
                  <a:pt x="18233" y="21"/>
                </a:cubicBezTo>
                <a:lnTo>
                  <a:pt x="18103" y="21"/>
                </a:lnTo>
                <a:cubicBezTo>
                  <a:pt x="18103" y="24"/>
                  <a:pt x="18103" y="27"/>
                  <a:pt x="18103" y="31"/>
                </a:cubicBezTo>
                <a:lnTo>
                  <a:pt x="18023" y="31"/>
                </a:lnTo>
                <a:lnTo>
                  <a:pt x="18023" y="41"/>
                </a:lnTo>
                <a:lnTo>
                  <a:pt x="17856" y="41"/>
                </a:lnTo>
                <a:cubicBezTo>
                  <a:pt x="17854" y="34"/>
                  <a:pt x="17853" y="28"/>
                  <a:pt x="17853" y="21"/>
                </a:cubicBezTo>
                <a:lnTo>
                  <a:pt x="17683" y="21"/>
                </a:lnTo>
                <a:cubicBezTo>
                  <a:pt x="17676" y="30"/>
                  <a:pt x="17670" y="40"/>
                  <a:pt x="17664" y="51"/>
                </a:cubicBezTo>
                <a:lnTo>
                  <a:pt x="17554" y="51"/>
                </a:lnTo>
                <a:lnTo>
                  <a:pt x="17554" y="31"/>
                </a:lnTo>
                <a:lnTo>
                  <a:pt x="17554" y="21"/>
                </a:lnTo>
                <a:cubicBezTo>
                  <a:pt x="17554" y="21"/>
                  <a:pt x="17554" y="11"/>
                  <a:pt x="17554" y="11"/>
                </a:cubicBezTo>
                <a:lnTo>
                  <a:pt x="17544" y="31"/>
                </a:lnTo>
                <a:lnTo>
                  <a:pt x="17534" y="31"/>
                </a:lnTo>
                <a:cubicBezTo>
                  <a:pt x="17534" y="31"/>
                  <a:pt x="17534" y="21"/>
                  <a:pt x="17534" y="21"/>
                </a:cubicBezTo>
                <a:cubicBezTo>
                  <a:pt x="17534" y="21"/>
                  <a:pt x="17534" y="11"/>
                  <a:pt x="17534" y="11"/>
                </a:cubicBezTo>
                <a:cubicBezTo>
                  <a:pt x="17534" y="11"/>
                  <a:pt x="17534" y="1"/>
                  <a:pt x="17534" y="1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Google Shape;476;p51"/>
          <p:cNvSpPr/>
          <p:nvPr/>
        </p:nvSpPr>
        <p:spPr>
          <a:xfrm>
            <a:off x="2" y="-24876"/>
            <a:ext cx="805235" cy="858764"/>
          </a:xfrm>
          <a:custGeom>
            <a:rect b="b" l="l" r="r" t="t"/>
            <a:pathLst>
              <a:path extrusionOk="0" h="18593" w="17435">
                <a:moveTo>
                  <a:pt x="1" y="11"/>
                </a:moveTo>
                <a:lnTo>
                  <a:pt x="31" y="40"/>
                </a:lnTo>
                <a:lnTo>
                  <a:pt x="71" y="30"/>
                </a:lnTo>
                <a:lnTo>
                  <a:pt x="91" y="21"/>
                </a:lnTo>
                <a:lnTo>
                  <a:pt x="91" y="21"/>
                </a:lnTo>
                <a:cubicBezTo>
                  <a:pt x="81" y="50"/>
                  <a:pt x="91" y="80"/>
                  <a:pt x="111" y="110"/>
                </a:cubicBezTo>
                <a:cubicBezTo>
                  <a:pt x="135" y="135"/>
                  <a:pt x="174" y="153"/>
                  <a:pt x="209" y="153"/>
                </a:cubicBezTo>
                <a:cubicBezTo>
                  <a:pt x="216" y="153"/>
                  <a:pt x="224" y="152"/>
                  <a:pt x="231" y="150"/>
                </a:cubicBezTo>
                <a:cubicBezTo>
                  <a:pt x="400" y="140"/>
                  <a:pt x="570" y="100"/>
                  <a:pt x="730" y="40"/>
                </a:cubicBezTo>
                <a:cubicBezTo>
                  <a:pt x="770" y="30"/>
                  <a:pt x="810" y="21"/>
                  <a:pt x="840" y="11"/>
                </a:cubicBezTo>
                <a:lnTo>
                  <a:pt x="351" y="11"/>
                </a:lnTo>
                <a:cubicBezTo>
                  <a:pt x="311" y="21"/>
                  <a:pt x="281" y="21"/>
                  <a:pt x="241" y="21"/>
                </a:cubicBezTo>
                <a:lnTo>
                  <a:pt x="221" y="21"/>
                </a:lnTo>
                <a:cubicBezTo>
                  <a:pt x="221" y="21"/>
                  <a:pt x="221" y="21"/>
                  <a:pt x="221" y="11"/>
                </a:cubicBezTo>
                <a:close/>
                <a:moveTo>
                  <a:pt x="1799" y="180"/>
                </a:moveTo>
                <a:lnTo>
                  <a:pt x="1849" y="190"/>
                </a:lnTo>
                <a:cubicBezTo>
                  <a:pt x="1859" y="194"/>
                  <a:pt x="1870" y="199"/>
                  <a:pt x="1880" y="203"/>
                </a:cubicBezTo>
                <a:lnTo>
                  <a:pt x="1880" y="203"/>
                </a:lnTo>
                <a:cubicBezTo>
                  <a:pt x="1853" y="195"/>
                  <a:pt x="1826" y="187"/>
                  <a:pt x="1799" y="180"/>
                </a:cubicBezTo>
                <a:close/>
                <a:moveTo>
                  <a:pt x="1130" y="11"/>
                </a:moveTo>
                <a:cubicBezTo>
                  <a:pt x="1360" y="40"/>
                  <a:pt x="1579" y="100"/>
                  <a:pt x="1799" y="180"/>
                </a:cubicBezTo>
                <a:cubicBezTo>
                  <a:pt x="1639" y="140"/>
                  <a:pt x="1479" y="120"/>
                  <a:pt x="1310" y="110"/>
                </a:cubicBezTo>
                <a:cubicBezTo>
                  <a:pt x="1180" y="110"/>
                  <a:pt x="1060" y="140"/>
                  <a:pt x="940" y="180"/>
                </a:cubicBezTo>
                <a:cubicBezTo>
                  <a:pt x="520" y="330"/>
                  <a:pt x="361" y="380"/>
                  <a:pt x="301" y="400"/>
                </a:cubicBezTo>
                <a:cubicBezTo>
                  <a:pt x="241" y="420"/>
                  <a:pt x="241" y="420"/>
                  <a:pt x="221" y="450"/>
                </a:cubicBezTo>
                <a:cubicBezTo>
                  <a:pt x="191" y="480"/>
                  <a:pt x="151" y="510"/>
                  <a:pt x="111" y="540"/>
                </a:cubicBezTo>
                <a:cubicBezTo>
                  <a:pt x="81" y="530"/>
                  <a:pt x="51" y="520"/>
                  <a:pt x="11" y="520"/>
                </a:cubicBezTo>
                <a:lnTo>
                  <a:pt x="11" y="640"/>
                </a:lnTo>
                <a:cubicBezTo>
                  <a:pt x="41" y="640"/>
                  <a:pt x="61" y="650"/>
                  <a:pt x="81" y="660"/>
                </a:cubicBezTo>
                <a:lnTo>
                  <a:pt x="121" y="690"/>
                </a:lnTo>
                <a:lnTo>
                  <a:pt x="151" y="660"/>
                </a:lnTo>
                <a:cubicBezTo>
                  <a:pt x="211" y="630"/>
                  <a:pt x="271" y="580"/>
                  <a:pt x="321" y="530"/>
                </a:cubicBezTo>
                <a:lnTo>
                  <a:pt x="341" y="520"/>
                </a:lnTo>
                <a:cubicBezTo>
                  <a:pt x="400" y="500"/>
                  <a:pt x="560" y="450"/>
                  <a:pt x="980" y="300"/>
                </a:cubicBezTo>
                <a:cubicBezTo>
                  <a:pt x="1090" y="260"/>
                  <a:pt x="1200" y="240"/>
                  <a:pt x="1320" y="240"/>
                </a:cubicBezTo>
                <a:cubicBezTo>
                  <a:pt x="1629" y="260"/>
                  <a:pt x="1939" y="330"/>
                  <a:pt x="2239" y="440"/>
                </a:cubicBezTo>
                <a:cubicBezTo>
                  <a:pt x="2588" y="570"/>
                  <a:pt x="2958" y="650"/>
                  <a:pt x="3338" y="670"/>
                </a:cubicBezTo>
                <a:cubicBezTo>
                  <a:pt x="3478" y="670"/>
                  <a:pt x="3617" y="650"/>
                  <a:pt x="3747" y="620"/>
                </a:cubicBezTo>
                <a:cubicBezTo>
                  <a:pt x="4157" y="500"/>
                  <a:pt x="4447" y="300"/>
                  <a:pt x="4626" y="11"/>
                </a:cubicBezTo>
                <a:lnTo>
                  <a:pt x="4467" y="11"/>
                </a:lnTo>
                <a:cubicBezTo>
                  <a:pt x="4287" y="260"/>
                  <a:pt x="4017" y="430"/>
                  <a:pt x="3707" y="500"/>
                </a:cubicBezTo>
                <a:cubicBezTo>
                  <a:pt x="3587" y="530"/>
                  <a:pt x="3458" y="540"/>
                  <a:pt x="3338" y="540"/>
                </a:cubicBezTo>
                <a:cubicBezTo>
                  <a:pt x="3038" y="530"/>
                  <a:pt x="2738" y="480"/>
                  <a:pt x="2459" y="380"/>
                </a:cubicBezTo>
                <a:lnTo>
                  <a:pt x="2368" y="352"/>
                </a:lnTo>
                <a:lnTo>
                  <a:pt x="2368" y="352"/>
                </a:lnTo>
                <a:cubicBezTo>
                  <a:pt x="2398" y="358"/>
                  <a:pt x="2428" y="364"/>
                  <a:pt x="2459" y="370"/>
                </a:cubicBezTo>
                <a:cubicBezTo>
                  <a:pt x="2598" y="410"/>
                  <a:pt x="2748" y="430"/>
                  <a:pt x="2898" y="430"/>
                </a:cubicBezTo>
                <a:cubicBezTo>
                  <a:pt x="3018" y="430"/>
                  <a:pt x="3138" y="410"/>
                  <a:pt x="3248" y="380"/>
                </a:cubicBezTo>
                <a:cubicBezTo>
                  <a:pt x="3517" y="320"/>
                  <a:pt x="3747" y="190"/>
                  <a:pt x="3937" y="11"/>
                </a:cubicBezTo>
                <a:lnTo>
                  <a:pt x="3757" y="11"/>
                </a:lnTo>
                <a:cubicBezTo>
                  <a:pt x="3597" y="130"/>
                  <a:pt x="3418" y="220"/>
                  <a:pt x="3218" y="260"/>
                </a:cubicBezTo>
                <a:cubicBezTo>
                  <a:pt x="3118" y="290"/>
                  <a:pt x="3008" y="300"/>
                  <a:pt x="2898" y="300"/>
                </a:cubicBezTo>
                <a:cubicBezTo>
                  <a:pt x="2657" y="291"/>
                  <a:pt x="2417" y="247"/>
                  <a:pt x="2184" y="170"/>
                </a:cubicBezTo>
                <a:lnTo>
                  <a:pt x="2184" y="170"/>
                </a:lnTo>
                <a:cubicBezTo>
                  <a:pt x="2276" y="183"/>
                  <a:pt x="2367" y="190"/>
                  <a:pt x="2459" y="190"/>
                </a:cubicBezTo>
                <a:cubicBezTo>
                  <a:pt x="2568" y="190"/>
                  <a:pt x="2668" y="180"/>
                  <a:pt x="2768" y="160"/>
                </a:cubicBezTo>
                <a:cubicBezTo>
                  <a:pt x="2898" y="130"/>
                  <a:pt x="3028" y="80"/>
                  <a:pt x="3158" y="11"/>
                </a:cubicBezTo>
                <a:lnTo>
                  <a:pt x="2828" y="11"/>
                </a:lnTo>
                <a:lnTo>
                  <a:pt x="2728" y="40"/>
                </a:lnTo>
                <a:cubicBezTo>
                  <a:pt x="2648" y="60"/>
                  <a:pt x="2558" y="70"/>
                  <a:pt x="2459" y="70"/>
                </a:cubicBezTo>
                <a:cubicBezTo>
                  <a:pt x="2319" y="70"/>
                  <a:pt x="2179" y="50"/>
                  <a:pt x="2039" y="11"/>
                </a:cubicBezTo>
                <a:close/>
                <a:moveTo>
                  <a:pt x="5226" y="1"/>
                </a:moveTo>
                <a:lnTo>
                  <a:pt x="5096" y="11"/>
                </a:lnTo>
                <a:cubicBezTo>
                  <a:pt x="4946" y="360"/>
                  <a:pt x="4656" y="590"/>
                  <a:pt x="4197" y="720"/>
                </a:cubicBezTo>
                <a:cubicBezTo>
                  <a:pt x="4027" y="770"/>
                  <a:pt x="3847" y="800"/>
                  <a:pt x="3667" y="800"/>
                </a:cubicBezTo>
                <a:cubicBezTo>
                  <a:pt x="3278" y="780"/>
                  <a:pt x="2888" y="710"/>
                  <a:pt x="2518" y="600"/>
                </a:cubicBezTo>
                <a:cubicBezTo>
                  <a:pt x="2169" y="500"/>
                  <a:pt x="1809" y="430"/>
                  <a:pt x="1439" y="420"/>
                </a:cubicBezTo>
                <a:cubicBezTo>
                  <a:pt x="1350" y="420"/>
                  <a:pt x="1260" y="420"/>
                  <a:pt x="1170" y="440"/>
                </a:cubicBezTo>
                <a:cubicBezTo>
                  <a:pt x="381" y="560"/>
                  <a:pt x="321" y="680"/>
                  <a:pt x="291" y="890"/>
                </a:cubicBezTo>
                <a:cubicBezTo>
                  <a:pt x="281" y="1010"/>
                  <a:pt x="231" y="1109"/>
                  <a:pt x="151" y="1189"/>
                </a:cubicBezTo>
                <a:cubicBezTo>
                  <a:pt x="136" y="1186"/>
                  <a:pt x="121" y="1185"/>
                  <a:pt x="107" y="1185"/>
                </a:cubicBezTo>
                <a:cubicBezTo>
                  <a:pt x="72" y="1185"/>
                  <a:pt x="39" y="1192"/>
                  <a:pt x="11" y="1199"/>
                </a:cubicBezTo>
                <a:lnTo>
                  <a:pt x="11" y="1319"/>
                </a:lnTo>
                <a:cubicBezTo>
                  <a:pt x="41" y="1309"/>
                  <a:pt x="81" y="1309"/>
                  <a:pt x="111" y="1309"/>
                </a:cubicBezTo>
                <a:lnTo>
                  <a:pt x="151" y="1309"/>
                </a:lnTo>
                <a:lnTo>
                  <a:pt x="181" y="1319"/>
                </a:lnTo>
                <a:lnTo>
                  <a:pt x="211" y="1289"/>
                </a:lnTo>
                <a:cubicBezTo>
                  <a:pt x="321" y="1189"/>
                  <a:pt x="400" y="1060"/>
                  <a:pt x="410" y="910"/>
                </a:cubicBezTo>
                <a:cubicBezTo>
                  <a:pt x="440" y="760"/>
                  <a:pt x="450" y="670"/>
                  <a:pt x="1190" y="550"/>
                </a:cubicBezTo>
                <a:cubicBezTo>
                  <a:pt x="1270" y="540"/>
                  <a:pt x="1360" y="540"/>
                  <a:pt x="1439" y="540"/>
                </a:cubicBezTo>
                <a:cubicBezTo>
                  <a:pt x="1799" y="550"/>
                  <a:pt x="2149" y="610"/>
                  <a:pt x="2488" y="720"/>
                </a:cubicBezTo>
                <a:cubicBezTo>
                  <a:pt x="2868" y="830"/>
                  <a:pt x="3268" y="900"/>
                  <a:pt x="3667" y="910"/>
                </a:cubicBezTo>
                <a:cubicBezTo>
                  <a:pt x="3692" y="911"/>
                  <a:pt x="3716" y="912"/>
                  <a:pt x="3741" y="912"/>
                </a:cubicBezTo>
                <a:cubicBezTo>
                  <a:pt x="3906" y="912"/>
                  <a:pt x="4070" y="883"/>
                  <a:pt x="4227" y="840"/>
                </a:cubicBezTo>
                <a:cubicBezTo>
                  <a:pt x="4736" y="690"/>
                  <a:pt x="5076" y="410"/>
                  <a:pt x="5226" y="1"/>
                </a:cubicBezTo>
                <a:close/>
                <a:moveTo>
                  <a:pt x="5675" y="11"/>
                </a:moveTo>
                <a:cubicBezTo>
                  <a:pt x="5576" y="480"/>
                  <a:pt x="5246" y="790"/>
                  <a:pt x="4676" y="950"/>
                </a:cubicBezTo>
                <a:cubicBezTo>
                  <a:pt x="4487" y="1010"/>
                  <a:pt x="4297" y="1040"/>
                  <a:pt x="4097" y="1040"/>
                </a:cubicBezTo>
                <a:cubicBezTo>
                  <a:pt x="3697" y="1020"/>
                  <a:pt x="3308" y="960"/>
                  <a:pt x="2928" y="850"/>
                </a:cubicBezTo>
                <a:cubicBezTo>
                  <a:pt x="2558" y="740"/>
                  <a:pt x="2179" y="680"/>
                  <a:pt x="1799" y="670"/>
                </a:cubicBezTo>
                <a:cubicBezTo>
                  <a:pt x="1776" y="668"/>
                  <a:pt x="1753" y="667"/>
                  <a:pt x="1729" y="667"/>
                </a:cubicBezTo>
                <a:cubicBezTo>
                  <a:pt x="1620" y="667"/>
                  <a:pt x="1506" y="685"/>
                  <a:pt x="1400" y="710"/>
                </a:cubicBezTo>
                <a:cubicBezTo>
                  <a:pt x="540" y="890"/>
                  <a:pt x="460" y="1089"/>
                  <a:pt x="390" y="1399"/>
                </a:cubicBezTo>
                <a:cubicBezTo>
                  <a:pt x="371" y="1559"/>
                  <a:pt x="301" y="1719"/>
                  <a:pt x="201" y="1839"/>
                </a:cubicBezTo>
                <a:cubicBezTo>
                  <a:pt x="131" y="1849"/>
                  <a:pt x="71" y="1869"/>
                  <a:pt x="11" y="1899"/>
                </a:cubicBezTo>
                <a:lnTo>
                  <a:pt x="11" y="2029"/>
                </a:lnTo>
                <a:cubicBezTo>
                  <a:pt x="81" y="1999"/>
                  <a:pt x="161" y="1979"/>
                  <a:pt x="231" y="1959"/>
                </a:cubicBezTo>
                <a:lnTo>
                  <a:pt x="261" y="1959"/>
                </a:lnTo>
                <a:lnTo>
                  <a:pt x="281" y="1939"/>
                </a:lnTo>
                <a:cubicBezTo>
                  <a:pt x="400" y="1799"/>
                  <a:pt x="490" y="1619"/>
                  <a:pt x="520" y="1429"/>
                </a:cubicBezTo>
                <a:cubicBezTo>
                  <a:pt x="570" y="1179"/>
                  <a:pt x="600" y="1010"/>
                  <a:pt x="1429" y="830"/>
                </a:cubicBezTo>
                <a:cubicBezTo>
                  <a:pt x="1549" y="800"/>
                  <a:pt x="1679" y="790"/>
                  <a:pt x="1799" y="790"/>
                </a:cubicBezTo>
                <a:cubicBezTo>
                  <a:pt x="2179" y="810"/>
                  <a:pt x="2538" y="870"/>
                  <a:pt x="2898" y="970"/>
                </a:cubicBezTo>
                <a:cubicBezTo>
                  <a:pt x="3298" y="1089"/>
                  <a:pt x="3697" y="1149"/>
                  <a:pt x="4107" y="1169"/>
                </a:cubicBezTo>
                <a:cubicBezTo>
                  <a:pt x="4317" y="1169"/>
                  <a:pt x="4527" y="1139"/>
                  <a:pt x="4736" y="1079"/>
                </a:cubicBezTo>
                <a:cubicBezTo>
                  <a:pt x="5346" y="900"/>
                  <a:pt x="5705" y="540"/>
                  <a:pt x="5825" y="21"/>
                </a:cubicBezTo>
                <a:lnTo>
                  <a:pt x="5675" y="11"/>
                </a:lnTo>
                <a:close/>
                <a:moveTo>
                  <a:pt x="6235" y="11"/>
                </a:moveTo>
                <a:cubicBezTo>
                  <a:pt x="6175" y="590"/>
                  <a:pt x="5825" y="980"/>
                  <a:pt x="5176" y="1179"/>
                </a:cubicBezTo>
                <a:cubicBezTo>
                  <a:pt x="4966" y="1249"/>
                  <a:pt x="4746" y="1279"/>
                  <a:pt x="4527" y="1279"/>
                </a:cubicBezTo>
                <a:cubicBezTo>
                  <a:pt x="4117" y="1259"/>
                  <a:pt x="3707" y="1199"/>
                  <a:pt x="3318" y="1089"/>
                </a:cubicBezTo>
                <a:cubicBezTo>
                  <a:pt x="2928" y="980"/>
                  <a:pt x="2538" y="920"/>
                  <a:pt x="2139" y="900"/>
                </a:cubicBezTo>
                <a:cubicBezTo>
                  <a:pt x="1959" y="900"/>
                  <a:pt x="1789" y="920"/>
                  <a:pt x="1619" y="960"/>
                </a:cubicBezTo>
                <a:cubicBezTo>
                  <a:pt x="640" y="1219"/>
                  <a:pt x="560" y="1539"/>
                  <a:pt x="480" y="1909"/>
                </a:cubicBezTo>
                <a:cubicBezTo>
                  <a:pt x="440" y="2109"/>
                  <a:pt x="361" y="2308"/>
                  <a:pt x="241" y="2488"/>
                </a:cubicBezTo>
                <a:cubicBezTo>
                  <a:pt x="161" y="2518"/>
                  <a:pt x="81" y="2558"/>
                  <a:pt x="11" y="2598"/>
                </a:cubicBezTo>
                <a:lnTo>
                  <a:pt x="11" y="2738"/>
                </a:lnTo>
                <a:cubicBezTo>
                  <a:pt x="101" y="2688"/>
                  <a:pt x="201" y="2638"/>
                  <a:pt x="301" y="2598"/>
                </a:cubicBezTo>
                <a:lnTo>
                  <a:pt x="321" y="2588"/>
                </a:lnTo>
                <a:lnTo>
                  <a:pt x="331" y="2578"/>
                </a:lnTo>
                <a:cubicBezTo>
                  <a:pt x="470" y="2388"/>
                  <a:pt x="560" y="2168"/>
                  <a:pt x="600" y="1929"/>
                </a:cubicBezTo>
                <a:cubicBezTo>
                  <a:pt x="680" y="1579"/>
                  <a:pt x="740" y="1319"/>
                  <a:pt x="1649" y="1089"/>
                </a:cubicBezTo>
                <a:cubicBezTo>
                  <a:pt x="1782" y="1048"/>
                  <a:pt x="1916" y="1027"/>
                  <a:pt x="2055" y="1027"/>
                </a:cubicBezTo>
                <a:cubicBezTo>
                  <a:pt x="2082" y="1027"/>
                  <a:pt x="2111" y="1028"/>
                  <a:pt x="2139" y="1030"/>
                </a:cubicBezTo>
                <a:cubicBezTo>
                  <a:pt x="2528" y="1040"/>
                  <a:pt x="2908" y="1099"/>
                  <a:pt x="3288" y="1209"/>
                </a:cubicBezTo>
                <a:cubicBezTo>
                  <a:pt x="3697" y="1319"/>
                  <a:pt x="4107" y="1389"/>
                  <a:pt x="4537" y="1399"/>
                </a:cubicBezTo>
                <a:cubicBezTo>
                  <a:pt x="4766" y="1399"/>
                  <a:pt x="4996" y="1369"/>
                  <a:pt x="5216" y="1299"/>
                </a:cubicBezTo>
                <a:cubicBezTo>
                  <a:pt x="5925" y="1089"/>
                  <a:pt x="6315" y="650"/>
                  <a:pt x="6365" y="11"/>
                </a:cubicBezTo>
                <a:close/>
                <a:moveTo>
                  <a:pt x="6754" y="11"/>
                </a:moveTo>
                <a:cubicBezTo>
                  <a:pt x="6774" y="700"/>
                  <a:pt x="6405" y="1169"/>
                  <a:pt x="5655" y="1409"/>
                </a:cubicBezTo>
                <a:cubicBezTo>
                  <a:pt x="5458" y="1472"/>
                  <a:pt x="5245" y="1511"/>
                  <a:pt x="5037" y="1511"/>
                </a:cubicBezTo>
                <a:cubicBezTo>
                  <a:pt x="5013" y="1511"/>
                  <a:pt x="4990" y="1510"/>
                  <a:pt x="4966" y="1509"/>
                </a:cubicBezTo>
                <a:cubicBezTo>
                  <a:pt x="4537" y="1499"/>
                  <a:pt x="4117" y="1429"/>
                  <a:pt x="3707" y="1319"/>
                </a:cubicBezTo>
                <a:cubicBezTo>
                  <a:pt x="3308" y="1209"/>
                  <a:pt x="2898" y="1149"/>
                  <a:pt x="2478" y="1129"/>
                </a:cubicBezTo>
                <a:cubicBezTo>
                  <a:pt x="2259" y="1129"/>
                  <a:pt x="2049" y="1159"/>
                  <a:pt x="1839" y="1219"/>
                </a:cubicBezTo>
                <a:cubicBezTo>
                  <a:pt x="780" y="1549"/>
                  <a:pt x="680" y="1949"/>
                  <a:pt x="570" y="2418"/>
                </a:cubicBezTo>
                <a:cubicBezTo>
                  <a:pt x="520" y="2668"/>
                  <a:pt x="430" y="2908"/>
                  <a:pt x="291" y="3138"/>
                </a:cubicBezTo>
                <a:cubicBezTo>
                  <a:pt x="241" y="3168"/>
                  <a:pt x="171" y="3207"/>
                  <a:pt x="101" y="3257"/>
                </a:cubicBezTo>
                <a:lnTo>
                  <a:pt x="11" y="3317"/>
                </a:lnTo>
                <a:lnTo>
                  <a:pt x="11" y="3467"/>
                </a:lnTo>
                <a:lnTo>
                  <a:pt x="161" y="3367"/>
                </a:lnTo>
                <a:cubicBezTo>
                  <a:pt x="241" y="3307"/>
                  <a:pt x="311" y="3267"/>
                  <a:pt x="371" y="3237"/>
                </a:cubicBezTo>
                <a:lnTo>
                  <a:pt x="381" y="3227"/>
                </a:lnTo>
                <a:lnTo>
                  <a:pt x="390" y="3217"/>
                </a:lnTo>
                <a:cubicBezTo>
                  <a:pt x="540" y="2988"/>
                  <a:pt x="640" y="2728"/>
                  <a:pt x="690" y="2448"/>
                </a:cubicBezTo>
                <a:cubicBezTo>
                  <a:pt x="800" y="1999"/>
                  <a:pt x="890" y="1649"/>
                  <a:pt x="1879" y="1349"/>
                </a:cubicBezTo>
                <a:cubicBezTo>
                  <a:pt x="2079" y="1289"/>
                  <a:pt x="2279" y="1259"/>
                  <a:pt x="2478" y="1259"/>
                </a:cubicBezTo>
                <a:cubicBezTo>
                  <a:pt x="2888" y="1279"/>
                  <a:pt x="3288" y="1339"/>
                  <a:pt x="3677" y="1449"/>
                </a:cubicBezTo>
                <a:cubicBezTo>
                  <a:pt x="4097" y="1559"/>
                  <a:pt x="4527" y="1629"/>
                  <a:pt x="4966" y="1649"/>
                </a:cubicBezTo>
                <a:cubicBezTo>
                  <a:pt x="5216" y="1649"/>
                  <a:pt x="5456" y="1609"/>
                  <a:pt x="5695" y="1539"/>
                </a:cubicBezTo>
                <a:cubicBezTo>
                  <a:pt x="6495" y="1289"/>
                  <a:pt x="6904" y="760"/>
                  <a:pt x="6884" y="11"/>
                </a:cubicBezTo>
                <a:close/>
                <a:moveTo>
                  <a:pt x="7264" y="11"/>
                </a:moveTo>
                <a:cubicBezTo>
                  <a:pt x="7274" y="70"/>
                  <a:pt x="7274" y="120"/>
                  <a:pt x="7274" y="180"/>
                </a:cubicBezTo>
                <a:cubicBezTo>
                  <a:pt x="7314" y="880"/>
                  <a:pt x="6924" y="1389"/>
                  <a:pt x="6155" y="1639"/>
                </a:cubicBezTo>
                <a:cubicBezTo>
                  <a:pt x="5915" y="1719"/>
                  <a:pt x="5655" y="1759"/>
                  <a:pt x="5406" y="1759"/>
                </a:cubicBezTo>
                <a:cubicBezTo>
                  <a:pt x="4966" y="1739"/>
                  <a:pt x="4527" y="1669"/>
                  <a:pt x="4107" y="1559"/>
                </a:cubicBezTo>
                <a:cubicBezTo>
                  <a:pt x="3687" y="1449"/>
                  <a:pt x="3258" y="1389"/>
                  <a:pt x="2828" y="1369"/>
                </a:cubicBezTo>
                <a:cubicBezTo>
                  <a:pt x="2568" y="1369"/>
                  <a:pt x="2319" y="1409"/>
                  <a:pt x="2079" y="1489"/>
                </a:cubicBezTo>
                <a:cubicBezTo>
                  <a:pt x="1010" y="1849"/>
                  <a:pt x="900" y="2348"/>
                  <a:pt x="770" y="2868"/>
                </a:cubicBezTo>
                <a:cubicBezTo>
                  <a:pt x="710" y="3207"/>
                  <a:pt x="570" y="3517"/>
                  <a:pt x="351" y="3787"/>
                </a:cubicBezTo>
                <a:cubicBezTo>
                  <a:pt x="251" y="3897"/>
                  <a:pt x="141" y="3997"/>
                  <a:pt x="11" y="4077"/>
                </a:cubicBezTo>
                <a:lnTo>
                  <a:pt x="11" y="4236"/>
                </a:lnTo>
                <a:cubicBezTo>
                  <a:pt x="171" y="4127"/>
                  <a:pt x="321" y="4007"/>
                  <a:pt x="450" y="3867"/>
                </a:cubicBezTo>
                <a:cubicBezTo>
                  <a:pt x="740" y="3537"/>
                  <a:pt x="820" y="3207"/>
                  <a:pt x="890" y="2888"/>
                </a:cubicBezTo>
                <a:cubicBezTo>
                  <a:pt x="1020" y="2378"/>
                  <a:pt x="1120" y="1939"/>
                  <a:pt x="2119" y="1609"/>
                </a:cubicBezTo>
                <a:cubicBezTo>
                  <a:pt x="2349" y="1529"/>
                  <a:pt x="2578" y="1489"/>
                  <a:pt x="2828" y="1489"/>
                </a:cubicBezTo>
                <a:cubicBezTo>
                  <a:pt x="3248" y="1509"/>
                  <a:pt x="3667" y="1569"/>
                  <a:pt x="4077" y="1679"/>
                </a:cubicBezTo>
                <a:cubicBezTo>
                  <a:pt x="4507" y="1799"/>
                  <a:pt x="4946" y="1859"/>
                  <a:pt x="5396" y="1879"/>
                </a:cubicBezTo>
                <a:cubicBezTo>
                  <a:pt x="5665" y="1879"/>
                  <a:pt x="5935" y="1839"/>
                  <a:pt x="6195" y="1749"/>
                </a:cubicBezTo>
                <a:cubicBezTo>
                  <a:pt x="7024" y="1489"/>
                  <a:pt x="7444" y="940"/>
                  <a:pt x="7404" y="170"/>
                </a:cubicBezTo>
                <a:cubicBezTo>
                  <a:pt x="7404" y="120"/>
                  <a:pt x="7394" y="60"/>
                  <a:pt x="7384" y="11"/>
                </a:cubicBezTo>
                <a:close/>
                <a:moveTo>
                  <a:pt x="7753" y="11"/>
                </a:moveTo>
                <a:cubicBezTo>
                  <a:pt x="7773" y="120"/>
                  <a:pt x="7783" y="240"/>
                  <a:pt x="7793" y="350"/>
                </a:cubicBezTo>
                <a:cubicBezTo>
                  <a:pt x="7863" y="1269"/>
                  <a:pt x="7204" y="1689"/>
                  <a:pt x="6635" y="1879"/>
                </a:cubicBezTo>
                <a:cubicBezTo>
                  <a:pt x="6375" y="1959"/>
                  <a:pt x="6105" y="1999"/>
                  <a:pt x="5825" y="1999"/>
                </a:cubicBezTo>
                <a:cubicBezTo>
                  <a:pt x="5376" y="1979"/>
                  <a:pt x="4926" y="1919"/>
                  <a:pt x="4487" y="1809"/>
                </a:cubicBezTo>
                <a:cubicBezTo>
                  <a:pt x="4047" y="1689"/>
                  <a:pt x="3597" y="1619"/>
                  <a:pt x="3148" y="1599"/>
                </a:cubicBezTo>
                <a:cubicBezTo>
                  <a:pt x="2858" y="1599"/>
                  <a:pt x="2568" y="1649"/>
                  <a:pt x="2299" y="1749"/>
                </a:cubicBezTo>
                <a:cubicBezTo>
                  <a:pt x="1150" y="2178"/>
                  <a:pt x="1010" y="2758"/>
                  <a:pt x="850" y="3377"/>
                </a:cubicBezTo>
                <a:cubicBezTo>
                  <a:pt x="780" y="3757"/>
                  <a:pt x="630" y="4117"/>
                  <a:pt x="400" y="4426"/>
                </a:cubicBezTo>
                <a:cubicBezTo>
                  <a:pt x="291" y="4576"/>
                  <a:pt x="161" y="4696"/>
                  <a:pt x="11" y="4816"/>
                </a:cubicBezTo>
                <a:lnTo>
                  <a:pt x="11" y="4976"/>
                </a:lnTo>
                <a:cubicBezTo>
                  <a:pt x="201" y="4836"/>
                  <a:pt x="361" y="4686"/>
                  <a:pt x="510" y="4506"/>
                </a:cubicBezTo>
                <a:cubicBezTo>
                  <a:pt x="740" y="4177"/>
                  <a:pt x="900" y="3807"/>
                  <a:pt x="970" y="3407"/>
                </a:cubicBezTo>
                <a:cubicBezTo>
                  <a:pt x="1130" y="2798"/>
                  <a:pt x="1260" y="2278"/>
                  <a:pt x="2349" y="1869"/>
                </a:cubicBezTo>
                <a:cubicBezTo>
                  <a:pt x="2608" y="1779"/>
                  <a:pt x="2888" y="1729"/>
                  <a:pt x="3158" y="1729"/>
                </a:cubicBezTo>
                <a:cubicBezTo>
                  <a:pt x="3597" y="1749"/>
                  <a:pt x="4037" y="1809"/>
                  <a:pt x="4467" y="1929"/>
                </a:cubicBezTo>
                <a:cubicBezTo>
                  <a:pt x="4916" y="2039"/>
                  <a:pt x="5376" y="2109"/>
                  <a:pt x="5835" y="2128"/>
                </a:cubicBezTo>
                <a:cubicBezTo>
                  <a:pt x="6125" y="2128"/>
                  <a:pt x="6415" y="2079"/>
                  <a:pt x="6684" y="1999"/>
                </a:cubicBezTo>
                <a:cubicBezTo>
                  <a:pt x="7544" y="1699"/>
                  <a:pt x="7983" y="1129"/>
                  <a:pt x="7923" y="330"/>
                </a:cubicBezTo>
                <a:cubicBezTo>
                  <a:pt x="7913" y="230"/>
                  <a:pt x="7893" y="120"/>
                  <a:pt x="7873" y="11"/>
                </a:cubicBezTo>
                <a:close/>
                <a:moveTo>
                  <a:pt x="8213" y="11"/>
                </a:moveTo>
                <a:cubicBezTo>
                  <a:pt x="8263" y="170"/>
                  <a:pt x="8293" y="340"/>
                  <a:pt x="8313" y="510"/>
                </a:cubicBezTo>
                <a:cubicBezTo>
                  <a:pt x="8413" y="1459"/>
                  <a:pt x="7723" y="1899"/>
                  <a:pt x="7124" y="2099"/>
                </a:cubicBezTo>
                <a:cubicBezTo>
                  <a:pt x="6868" y="2181"/>
                  <a:pt x="6603" y="2230"/>
                  <a:pt x="6338" y="2230"/>
                </a:cubicBezTo>
                <a:cubicBezTo>
                  <a:pt x="6314" y="2230"/>
                  <a:pt x="6289" y="2229"/>
                  <a:pt x="6265" y="2228"/>
                </a:cubicBezTo>
                <a:cubicBezTo>
                  <a:pt x="5795" y="2218"/>
                  <a:pt x="5326" y="2148"/>
                  <a:pt x="4866" y="2029"/>
                </a:cubicBezTo>
                <a:cubicBezTo>
                  <a:pt x="4417" y="1919"/>
                  <a:pt x="3957" y="1849"/>
                  <a:pt x="3488" y="1829"/>
                </a:cubicBezTo>
                <a:cubicBezTo>
                  <a:pt x="3158" y="1829"/>
                  <a:pt x="2828" y="1889"/>
                  <a:pt x="2528" y="2009"/>
                </a:cubicBezTo>
                <a:cubicBezTo>
                  <a:pt x="1290" y="2498"/>
                  <a:pt x="1120" y="3177"/>
                  <a:pt x="930" y="3887"/>
                </a:cubicBezTo>
                <a:cubicBezTo>
                  <a:pt x="850" y="4306"/>
                  <a:pt x="690" y="4706"/>
                  <a:pt x="460" y="5066"/>
                </a:cubicBezTo>
                <a:cubicBezTo>
                  <a:pt x="331" y="5246"/>
                  <a:pt x="181" y="5405"/>
                  <a:pt x="11" y="5545"/>
                </a:cubicBezTo>
                <a:lnTo>
                  <a:pt x="11" y="5705"/>
                </a:lnTo>
                <a:cubicBezTo>
                  <a:pt x="221" y="5545"/>
                  <a:pt x="410" y="5355"/>
                  <a:pt x="560" y="5136"/>
                </a:cubicBezTo>
                <a:cubicBezTo>
                  <a:pt x="800" y="4766"/>
                  <a:pt x="970" y="4346"/>
                  <a:pt x="1060" y="3917"/>
                </a:cubicBezTo>
                <a:cubicBezTo>
                  <a:pt x="1240" y="3207"/>
                  <a:pt x="1390" y="2598"/>
                  <a:pt x="2568" y="2128"/>
                </a:cubicBezTo>
                <a:cubicBezTo>
                  <a:pt x="2837" y="2017"/>
                  <a:pt x="3123" y="1958"/>
                  <a:pt x="3419" y="1958"/>
                </a:cubicBezTo>
                <a:cubicBezTo>
                  <a:pt x="3442" y="1958"/>
                  <a:pt x="3465" y="1958"/>
                  <a:pt x="3488" y="1959"/>
                </a:cubicBezTo>
                <a:cubicBezTo>
                  <a:pt x="3947" y="1979"/>
                  <a:pt x="4397" y="2039"/>
                  <a:pt x="4846" y="2148"/>
                </a:cubicBezTo>
                <a:cubicBezTo>
                  <a:pt x="5306" y="2268"/>
                  <a:pt x="5785" y="2338"/>
                  <a:pt x="6265" y="2358"/>
                </a:cubicBezTo>
                <a:cubicBezTo>
                  <a:pt x="6565" y="2358"/>
                  <a:pt x="6874" y="2308"/>
                  <a:pt x="7164" y="2218"/>
                </a:cubicBezTo>
                <a:cubicBezTo>
                  <a:pt x="8063" y="1919"/>
                  <a:pt x="8523" y="1299"/>
                  <a:pt x="8433" y="500"/>
                </a:cubicBezTo>
                <a:lnTo>
                  <a:pt x="8433" y="490"/>
                </a:lnTo>
                <a:cubicBezTo>
                  <a:pt x="8413" y="330"/>
                  <a:pt x="8383" y="160"/>
                  <a:pt x="8343" y="11"/>
                </a:cubicBezTo>
                <a:close/>
                <a:moveTo>
                  <a:pt x="8673" y="11"/>
                </a:moveTo>
                <a:cubicBezTo>
                  <a:pt x="8742" y="220"/>
                  <a:pt x="8802" y="440"/>
                  <a:pt x="8832" y="670"/>
                </a:cubicBezTo>
                <a:cubicBezTo>
                  <a:pt x="8962" y="1649"/>
                  <a:pt x="8243" y="2109"/>
                  <a:pt x="7614" y="2318"/>
                </a:cubicBezTo>
                <a:cubicBezTo>
                  <a:pt x="7339" y="2419"/>
                  <a:pt x="7056" y="2469"/>
                  <a:pt x="6772" y="2469"/>
                </a:cubicBezTo>
                <a:cubicBezTo>
                  <a:pt x="6746" y="2469"/>
                  <a:pt x="6720" y="2469"/>
                  <a:pt x="6694" y="2468"/>
                </a:cubicBezTo>
                <a:cubicBezTo>
                  <a:pt x="6205" y="2448"/>
                  <a:pt x="5725" y="2388"/>
                  <a:pt x="5256" y="2268"/>
                </a:cubicBezTo>
                <a:cubicBezTo>
                  <a:pt x="4786" y="2148"/>
                  <a:pt x="4297" y="2079"/>
                  <a:pt x="3817" y="2059"/>
                </a:cubicBezTo>
                <a:cubicBezTo>
                  <a:pt x="3448" y="2059"/>
                  <a:pt x="3088" y="2128"/>
                  <a:pt x="2748" y="2268"/>
                </a:cubicBezTo>
                <a:cubicBezTo>
                  <a:pt x="1420" y="2828"/>
                  <a:pt x="1230" y="3597"/>
                  <a:pt x="1020" y="4406"/>
                </a:cubicBezTo>
                <a:cubicBezTo>
                  <a:pt x="920" y="4866"/>
                  <a:pt x="750" y="5305"/>
                  <a:pt x="520" y="5715"/>
                </a:cubicBezTo>
                <a:cubicBezTo>
                  <a:pt x="381" y="5925"/>
                  <a:pt x="211" y="6115"/>
                  <a:pt x="21" y="6285"/>
                </a:cubicBezTo>
                <a:lnTo>
                  <a:pt x="21" y="6444"/>
                </a:lnTo>
                <a:cubicBezTo>
                  <a:pt x="251" y="6255"/>
                  <a:pt x="460" y="6035"/>
                  <a:pt x="630" y="5785"/>
                </a:cubicBezTo>
                <a:cubicBezTo>
                  <a:pt x="870" y="5365"/>
                  <a:pt x="1040" y="4906"/>
                  <a:pt x="1140" y="4436"/>
                </a:cubicBezTo>
                <a:cubicBezTo>
                  <a:pt x="1350" y="3627"/>
                  <a:pt x="1539" y="2918"/>
                  <a:pt x="2808" y="2388"/>
                </a:cubicBezTo>
                <a:cubicBezTo>
                  <a:pt x="3108" y="2257"/>
                  <a:pt x="3434" y="2187"/>
                  <a:pt x="3761" y="2187"/>
                </a:cubicBezTo>
                <a:cubicBezTo>
                  <a:pt x="3783" y="2187"/>
                  <a:pt x="3805" y="2188"/>
                  <a:pt x="3827" y="2188"/>
                </a:cubicBezTo>
                <a:cubicBezTo>
                  <a:pt x="4297" y="2208"/>
                  <a:pt x="4766" y="2268"/>
                  <a:pt x="5236" y="2388"/>
                </a:cubicBezTo>
                <a:cubicBezTo>
                  <a:pt x="5705" y="2508"/>
                  <a:pt x="6195" y="2578"/>
                  <a:pt x="6694" y="2598"/>
                </a:cubicBezTo>
                <a:cubicBezTo>
                  <a:pt x="7014" y="2598"/>
                  <a:pt x="7344" y="2548"/>
                  <a:pt x="7654" y="2448"/>
                </a:cubicBezTo>
                <a:cubicBezTo>
                  <a:pt x="8593" y="2128"/>
                  <a:pt x="9052" y="1489"/>
                  <a:pt x="8952" y="660"/>
                </a:cubicBezTo>
                <a:lnTo>
                  <a:pt x="8952" y="650"/>
                </a:lnTo>
                <a:cubicBezTo>
                  <a:pt x="8922" y="430"/>
                  <a:pt x="8872" y="220"/>
                  <a:pt x="8792" y="11"/>
                </a:cubicBezTo>
                <a:close/>
                <a:moveTo>
                  <a:pt x="9102" y="1"/>
                </a:moveTo>
                <a:lnTo>
                  <a:pt x="9142" y="110"/>
                </a:lnTo>
                <a:cubicBezTo>
                  <a:pt x="9232" y="340"/>
                  <a:pt x="9302" y="580"/>
                  <a:pt x="9342" y="830"/>
                </a:cubicBezTo>
                <a:cubicBezTo>
                  <a:pt x="9462" y="1619"/>
                  <a:pt x="9022" y="2228"/>
                  <a:pt x="8093" y="2548"/>
                </a:cubicBezTo>
                <a:cubicBezTo>
                  <a:pt x="7783" y="2658"/>
                  <a:pt x="7454" y="2708"/>
                  <a:pt x="7124" y="2708"/>
                </a:cubicBezTo>
                <a:cubicBezTo>
                  <a:pt x="6615" y="2688"/>
                  <a:pt x="6115" y="2618"/>
                  <a:pt x="5625" y="2498"/>
                </a:cubicBezTo>
                <a:cubicBezTo>
                  <a:pt x="5136" y="2378"/>
                  <a:pt x="4636" y="2308"/>
                  <a:pt x="4137" y="2288"/>
                </a:cubicBezTo>
                <a:cubicBezTo>
                  <a:pt x="3737" y="2288"/>
                  <a:pt x="3338" y="2368"/>
                  <a:pt x="2968" y="2528"/>
                </a:cubicBezTo>
                <a:cubicBezTo>
                  <a:pt x="1549" y="3158"/>
                  <a:pt x="1330" y="4017"/>
                  <a:pt x="1090" y="4926"/>
                </a:cubicBezTo>
                <a:cubicBezTo>
                  <a:pt x="980" y="5425"/>
                  <a:pt x="800" y="5905"/>
                  <a:pt x="560" y="6354"/>
                </a:cubicBezTo>
                <a:cubicBezTo>
                  <a:pt x="410" y="6604"/>
                  <a:pt x="221" y="6834"/>
                  <a:pt x="1" y="7024"/>
                </a:cubicBezTo>
                <a:lnTo>
                  <a:pt x="1" y="7194"/>
                </a:lnTo>
                <a:cubicBezTo>
                  <a:pt x="271" y="6974"/>
                  <a:pt x="490" y="6714"/>
                  <a:pt x="670" y="6414"/>
                </a:cubicBezTo>
                <a:cubicBezTo>
                  <a:pt x="920" y="5965"/>
                  <a:pt x="1100" y="5475"/>
                  <a:pt x="1210" y="4976"/>
                </a:cubicBezTo>
                <a:cubicBezTo>
                  <a:pt x="1449" y="4057"/>
                  <a:pt x="1659" y="3257"/>
                  <a:pt x="3018" y="2648"/>
                </a:cubicBezTo>
                <a:cubicBezTo>
                  <a:pt x="3358" y="2507"/>
                  <a:pt x="3715" y="2427"/>
                  <a:pt x="4082" y="2427"/>
                </a:cubicBezTo>
                <a:cubicBezTo>
                  <a:pt x="4103" y="2427"/>
                  <a:pt x="4125" y="2428"/>
                  <a:pt x="4147" y="2428"/>
                </a:cubicBezTo>
                <a:cubicBezTo>
                  <a:pt x="4636" y="2438"/>
                  <a:pt x="5126" y="2508"/>
                  <a:pt x="5605" y="2628"/>
                </a:cubicBezTo>
                <a:cubicBezTo>
                  <a:pt x="6105" y="2758"/>
                  <a:pt x="6615" y="2828"/>
                  <a:pt x="7124" y="2848"/>
                </a:cubicBezTo>
                <a:cubicBezTo>
                  <a:pt x="7474" y="2848"/>
                  <a:pt x="7813" y="2788"/>
                  <a:pt x="8143" y="2678"/>
                </a:cubicBezTo>
                <a:cubicBezTo>
                  <a:pt x="9122" y="2328"/>
                  <a:pt x="9592" y="1669"/>
                  <a:pt x="9472" y="820"/>
                </a:cubicBezTo>
                <a:lnTo>
                  <a:pt x="9472" y="810"/>
                </a:lnTo>
                <a:cubicBezTo>
                  <a:pt x="9422" y="560"/>
                  <a:pt x="9352" y="310"/>
                  <a:pt x="9262" y="60"/>
                </a:cubicBezTo>
                <a:cubicBezTo>
                  <a:pt x="9252" y="40"/>
                  <a:pt x="9242" y="21"/>
                  <a:pt x="9242" y="1"/>
                </a:cubicBezTo>
                <a:close/>
                <a:moveTo>
                  <a:pt x="9542" y="11"/>
                </a:moveTo>
                <a:cubicBezTo>
                  <a:pt x="9572" y="90"/>
                  <a:pt x="9602" y="170"/>
                  <a:pt x="9642" y="260"/>
                </a:cubicBezTo>
                <a:cubicBezTo>
                  <a:pt x="9742" y="490"/>
                  <a:pt x="9811" y="740"/>
                  <a:pt x="9871" y="990"/>
                </a:cubicBezTo>
                <a:cubicBezTo>
                  <a:pt x="10001" y="1809"/>
                  <a:pt x="9552" y="2438"/>
                  <a:pt x="8583" y="2778"/>
                </a:cubicBezTo>
                <a:cubicBezTo>
                  <a:pt x="8253" y="2898"/>
                  <a:pt x="7913" y="2948"/>
                  <a:pt x="7564" y="2948"/>
                </a:cubicBezTo>
                <a:cubicBezTo>
                  <a:pt x="7034" y="2928"/>
                  <a:pt x="6525" y="2858"/>
                  <a:pt x="6015" y="2738"/>
                </a:cubicBezTo>
                <a:cubicBezTo>
                  <a:pt x="5506" y="2608"/>
                  <a:pt x="4996" y="2538"/>
                  <a:pt x="4467" y="2518"/>
                </a:cubicBezTo>
                <a:cubicBezTo>
                  <a:pt x="4037" y="2518"/>
                  <a:pt x="3597" y="2608"/>
                  <a:pt x="3198" y="2788"/>
                </a:cubicBezTo>
                <a:cubicBezTo>
                  <a:pt x="1689" y="3497"/>
                  <a:pt x="1439" y="4456"/>
                  <a:pt x="1180" y="5475"/>
                </a:cubicBezTo>
                <a:cubicBezTo>
                  <a:pt x="1060" y="6005"/>
                  <a:pt x="870" y="6514"/>
                  <a:pt x="620" y="7004"/>
                </a:cubicBezTo>
                <a:cubicBezTo>
                  <a:pt x="460" y="7294"/>
                  <a:pt x="251" y="7553"/>
                  <a:pt x="11" y="7783"/>
                </a:cubicBezTo>
                <a:lnTo>
                  <a:pt x="11" y="7953"/>
                </a:lnTo>
                <a:cubicBezTo>
                  <a:pt x="301" y="7703"/>
                  <a:pt x="550" y="7403"/>
                  <a:pt x="730" y="7064"/>
                </a:cubicBezTo>
                <a:cubicBezTo>
                  <a:pt x="990" y="6574"/>
                  <a:pt x="1180" y="6045"/>
                  <a:pt x="1300" y="5505"/>
                </a:cubicBezTo>
                <a:cubicBezTo>
                  <a:pt x="1569" y="4476"/>
                  <a:pt x="1799" y="3587"/>
                  <a:pt x="3258" y="2908"/>
                </a:cubicBezTo>
                <a:cubicBezTo>
                  <a:pt x="3618" y="2746"/>
                  <a:pt x="4006" y="2657"/>
                  <a:pt x="4403" y="2657"/>
                </a:cubicBezTo>
                <a:cubicBezTo>
                  <a:pt x="4424" y="2657"/>
                  <a:pt x="4446" y="2657"/>
                  <a:pt x="4467" y="2658"/>
                </a:cubicBezTo>
                <a:cubicBezTo>
                  <a:pt x="4986" y="2678"/>
                  <a:pt x="5486" y="2748"/>
                  <a:pt x="5985" y="2868"/>
                </a:cubicBezTo>
                <a:cubicBezTo>
                  <a:pt x="6505" y="2988"/>
                  <a:pt x="7024" y="3068"/>
                  <a:pt x="7554" y="3088"/>
                </a:cubicBezTo>
                <a:cubicBezTo>
                  <a:pt x="7923" y="3088"/>
                  <a:pt x="8283" y="3028"/>
                  <a:pt x="8623" y="2908"/>
                </a:cubicBezTo>
                <a:cubicBezTo>
                  <a:pt x="9652" y="2538"/>
                  <a:pt x="10131" y="1859"/>
                  <a:pt x="9991" y="980"/>
                </a:cubicBezTo>
                <a:cubicBezTo>
                  <a:pt x="9931" y="710"/>
                  <a:pt x="9851" y="460"/>
                  <a:pt x="9752" y="210"/>
                </a:cubicBezTo>
                <a:cubicBezTo>
                  <a:pt x="9722" y="140"/>
                  <a:pt x="9702" y="70"/>
                  <a:pt x="9672" y="11"/>
                </a:cubicBezTo>
                <a:close/>
                <a:moveTo>
                  <a:pt x="9961" y="11"/>
                </a:moveTo>
                <a:cubicBezTo>
                  <a:pt x="10011" y="150"/>
                  <a:pt x="10061" y="280"/>
                  <a:pt x="10121" y="420"/>
                </a:cubicBezTo>
                <a:cubicBezTo>
                  <a:pt x="10231" y="660"/>
                  <a:pt x="10321" y="910"/>
                  <a:pt x="10381" y="1169"/>
                </a:cubicBezTo>
                <a:cubicBezTo>
                  <a:pt x="10591" y="2288"/>
                  <a:pt x="9652" y="2808"/>
                  <a:pt x="9072" y="3018"/>
                </a:cubicBezTo>
                <a:cubicBezTo>
                  <a:pt x="8747" y="3138"/>
                  <a:pt x="8406" y="3199"/>
                  <a:pt x="8062" y="3199"/>
                </a:cubicBezTo>
                <a:cubicBezTo>
                  <a:pt x="8036" y="3199"/>
                  <a:pt x="8010" y="3198"/>
                  <a:pt x="7983" y="3197"/>
                </a:cubicBezTo>
                <a:cubicBezTo>
                  <a:pt x="7444" y="3177"/>
                  <a:pt x="6914" y="3098"/>
                  <a:pt x="6395" y="2978"/>
                </a:cubicBezTo>
                <a:cubicBezTo>
                  <a:pt x="5865" y="2848"/>
                  <a:pt x="5326" y="2768"/>
                  <a:pt x="4796" y="2758"/>
                </a:cubicBezTo>
                <a:cubicBezTo>
                  <a:pt x="4774" y="2757"/>
                  <a:pt x="4753" y="2757"/>
                  <a:pt x="4731" y="2757"/>
                </a:cubicBezTo>
                <a:cubicBezTo>
                  <a:pt x="4274" y="2757"/>
                  <a:pt x="3828" y="2857"/>
                  <a:pt x="3418" y="3058"/>
                </a:cubicBezTo>
                <a:cubicBezTo>
                  <a:pt x="1819" y="3827"/>
                  <a:pt x="1549" y="4886"/>
                  <a:pt x="1250" y="6005"/>
                </a:cubicBezTo>
                <a:cubicBezTo>
                  <a:pt x="1120" y="6574"/>
                  <a:pt x="930" y="7124"/>
                  <a:pt x="680" y="7653"/>
                </a:cubicBezTo>
                <a:cubicBezTo>
                  <a:pt x="500" y="7983"/>
                  <a:pt x="281" y="8273"/>
                  <a:pt x="1" y="8532"/>
                </a:cubicBezTo>
                <a:lnTo>
                  <a:pt x="1" y="8702"/>
                </a:lnTo>
                <a:cubicBezTo>
                  <a:pt x="331" y="8422"/>
                  <a:pt x="590" y="8083"/>
                  <a:pt x="790" y="7713"/>
                </a:cubicBezTo>
                <a:cubicBezTo>
                  <a:pt x="1050" y="7174"/>
                  <a:pt x="1240" y="6614"/>
                  <a:pt x="1370" y="6035"/>
                </a:cubicBezTo>
                <a:cubicBezTo>
                  <a:pt x="1669" y="4906"/>
                  <a:pt x="1929" y="3917"/>
                  <a:pt x="3478" y="3177"/>
                </a:cubicBezTo>
                <a:cubicBezTo>
                  <a:pt x="3868" y="2987"/>
                  <a:pt x="4296" y="2887"/>
                  <a:pt x="4734" y="2887"/>
                </a:cubicBezTo>
                <a:cubicBezTo>
                  <a:pt x="4754" y="2887"/>
                  <a:pt x="4775" y="2887"/>
                  <a:pt x="4796" y="2888"/>
                </a:cubicBezTo>
                <a:cubicBezTo>
                  <a:pt x="5326" y="2898"/>
                  <a:pt x="5845" y="2978"/>
                  <a:pt x="6365" y="3098"/>
                </a:cubicBezTo>
                <a:cubicBezTo>
                  <a:pt x="6894" y="3227"/>
                  <a:pt x="7444" y="3297"/>
                  <a:pt x="7983" y="3317"/>
                </a:cubicBezTo>
                <a:cubicBezTo>
                  <a:pt x="8008" y="3318"/>
                  <a:pt x="8032" y="3318"/>
                  <a:pt x="8057" y="3318"/>
                </a:cubicBezTo>
                <a:cubicBezTo>
                  <a:pt x="8421" y="3318"/>
                  <a:pt x="8775" y="3249"/>
                  <a:pt x="9112" y="3128"/>
                </a:cubicBezTo>
                <a:cubicBezTo>
                  <a:pt x="10171" y="2758"/>
                  <a:pt x="10671" y="2029"/>
                  <a:pt x="10511" y="1139"/>
                </a:cubicBezTo>
                <a:lnTo>
                  <a:pt x="10501" y="1139"/>
                </a:lnTo>
                <a:cubicBezTo>
                  <a:pt x="10441" y="880"/>
                  <a:pt x="10351" y="620"/>
                  <a:pt x="10241" y="370"/>
                </a:cubicBezTo>
                <a:cubicBezTo>
                  <a:pt x="10191" y="240"/>
                  <a:pt x="10141" y="130"/>
                  <a:pt x="10091" y="11"/>
                </a:cubicBezTo>
                <a:close/>
                <a:moveTo>
                  <a:pt x="10391" y="21"/>
                </a:moveTo>
                <a:cubicBezTo>
                  <a:pt x="10451" y="210"/>
                  <a:pt x="10521" y="400"/>
                  <a:pt x="10611" y="580"/>
                </a:cubicBezTo>
                <a:cubicBezTo>
                  <a:pt x="10741" y="820"/>
                  <a:pt x="10830" y="1070"/>
                  <a:pt x="10900" y="1329"/>
                </a:cubicBezTo>
                <a:cubicBezTo>
                  <a:pt x="11140" y="2488"/>
                  <a:pt x="10161" y="3028"/>
                  <a:pt x="9552" y="3247"/>
                </a:cubicBezTo>
                <a:cubicBezTo>
                  <a:pt x="9192" y="3387"/>
                  <a:pt x="8802" y="3447"/>
                  <a:pt x="8413" y="3447"/>
                </a:cubicBezTo>
                <a:cubicBezTo>
                  <a:pt x="7863" y="3427"/>
                  <a:pt x="7304" y="3347"/>
                  <a:pt x="6764" y="3217"/>
                </a:cubicBezTo>
                <a:cubicBezTo>
                  <a:pt x="6225" y="3088"/>
                  <a:pt x="5675" y="3018"/>
                  <a:pt x="5116" y="2998"/>
                </a:cubicBezTo>
                <a:cubicBezTo>
                  <a:pt x="5095" y="2997"/>
                  <a:pt x="5074" y="2997"/>
                  <a:pt x="5052" y="2997"/>
                </a:cubicBezTo>
                <a:cubicBezTo>
                  <a:pt x="4565" y="2997"/>
                  <a:pt x="4088" y="3107"/>
                  <a:pt x="3647" y="3327"/>
                </a:cubicBezTo>
                <a:cubicBezTo>
                  <a:pt x="1949" y="4167"/>
                  <a:pt x="1649" y="5325"/>
                  <a:pt x="1330" y="6554"/>
                </a:cubicBezTo>
                <a:cubicBezTo>
                  <a:pt x="1190" y="7154"/>
                  <a:pt x="990" y="7743"/>
                  <a:pt x="730" y="8303"/>
                </a:cubicBezTo>
                <a:cubicBezTo>
                  <a:pt x="550" y="8672"/>
                  <a:pt x="301" y="9002"/>
                  <a:pt x="1" y="9292"/>
                </a:cubicBezTo>
                <a:lnTo>
                  <a:pt x="1" y="9461"/>
                </a:lnTo>
                <a:cubicBezTo>
                  <a:pt x="351" y="9152"/>
                  <a:pt x="640" y="8772"/>
                  <a:pt x="840" y="8353"/>
                </a:cubicBezTo>
                <a:cubicBezTo>
                  <a:pt x="1110" y="7793"/>
                  <a:pt x="1310" y="7194"/>
                  <a:pt x="1449" y="6584"/>
                </a:cubicBezTo>
                <a:cubicBezTo>
                  <a:pt x="1779" y="5335"/>
                  <a:pt x="2059" y="4256"/>
                  <a:pt x="3707" y="3437"/>
                </a:cubicBezTo>
                <a:cubicBezTo>
                  <a:pt x="4137" y="3227"/>
                  <a:pt x="4626" y="3118"/>
                  <a:pt x="5116" y="3118"/>
                </a:cubicBezTo>
                <a:cubicBezTo>
                  <a:pt x="5665" y="3138"/>
                  <a:pt x="6205" y="3217"/>
                  <a:pt x="6734" y="3347"/>
                </a:cubicBezTo>
                <a:cubicBezTo>
                  <a:pt x="7284" y="3477"/>
                  <a:pt x="7853" y="3547"/>
                  <a:pt x="8423" y="3567"/>
                </a:cubicBezTo>
                <a:cubicBezTo>
                  <a:pt x="8822" y="3567"/>
                  <a:pt x="9222" y="3497"/>
                  <a:pt x="9602" y="3367"/>
                </a:cubicBezTo>
                <a:cubicBezTo>
                  <a:pt x="10691" y="2968"/>
                  <a:pt x="11210" y="2218"/>
                  <a:pt x="11020" y="1299"/>
                </a:cubicBezTo>
                <a:cubicBezTo>
                  <a:pt x="10950" y="1030"/>
                  <a:pt x="10850" y="770"/>
                  <a:pt x="10731" y="520"/>
                </a:cubicBezTo>
                <a:cubicBezTo>
                  <a:pt x="10651" y="360"/>
                  <a:pt x="10581" y="190"/>
                  <a:pt x="10521" y="21"/>
                </a:cubicBezTo>
                <a:close/>
                <a:moveTo>
                  <a:pt x="10820" y="11"/>
                </a:moveTo>
                <a:cubicBezTo>
                  <a:pt x="10890" y="260"/>
                  <a:pt x="10990" y="500"/>
                  <a:pt x="11110" y="720"/>
                </a:cubicBezTo>
                <a:cubicBezTo>
                  <a:pt x="11240" y="970"/>
                  <a:pt x="11350" y="1229"/>
                  <a:pt x="11420" y="1489"/>
                </a:cubicBezTo>
                <a:cubicBezTo>
                  <a:pt x="11540" y="1999"/>
                  <a:pt x="11510" y="2938"/>
                  <a:pt x="10051" y="3477"/>
                </a:cubicBezTo>
                <a:cubicBezTo>
                  <a:pt x="9686" y="3608"/>
                  <a:pt x="9312" y="3678"/>
                  <a:pt x="8929" y="3678"/>
                </a:cubicBezTo>
                <a:cubicBezTo>
                  <a:pt x="8904" y="3678"/>
                  <a:pt x="8878" y="3678"/>
                  <a:pt x="8852" y="3677"/>
                </a:cubicBezTo>
                <a:cubicBezTo>
                  <a:pt x="8273" y="3657"/>
                  <a:pt x="7703" y="3587"/>
                  <a:pt x="7154" y="3447"/>
                </a:cubicBezTo>
                <a:cubicBezTo>
                  <a:pt x="6585" y="3317"/>
                  <a:pt x="6015" y="3237"/>
                  <a:pt x="5446" y="3227"/>
                </a:cubicBezTo>
                <a:cubicBezTo>
                  <a:pt x="5425" y="3227"/>
                  <a:pt x="5403" y="3227"/>
                  <a:pt x="5382" y="3227"/>
                </a:cubicBezTo>
                <a:cubicBezTo>
                  <a:pt x="4855" y="3227"/>
                  <a:pt x="4338" y="3347"/>
                  <a:pt x="3877" y="3587"/>
                </a:cubicBezTo>
                <a:cubicBezTo>
                  <a:pt x="2089" y="4506"/>
                  <a:pt x="1759" y="5765"/>
                  <a:pt x="1410" y="7094"/>
                </a:cubicBezTo>
                <a:cubicBezTo>
                  <a:pt x="1260" y="7733"/>
                  <a:pt x="1050" y="8343"/>
                  <a:pt x="790" y="8942"/>
                </a:cubicBezTo>
                <a:cubicBezTo>
                  <a:pt x="600" y="9352"/>
                  <a:pt x="331" y="9731"/>
                  <a:pt x="11" y="10041"/>
                </a:cubicBezTo>
                <a:lnTo>
                  <a:pt x="11" y="10221"/>
                </a:lnTo>
                <a:cubicBezTo>
                  <a:pt x="381" y="9871"/>
                  <a:pt x="690" y="9461"/>
                  <a:pt x="900" y="8992"/>
                </a:cubicBezTo>
                <a:cubicBezTo>
                  <a:pt x="1170" y="8393"/>
                  <a:pt x="1380" y="7763"/>
                  <a:pt x="1529" y="7124"/>
                </a:cubicBezTo>
                <a:cubicBezTo>
                  <a:pt x="1889" y="5755"/>
                  <a:pt x="2199" y="4586"/>
                  <a:pt x="3927" y="3697"/>
                </a:cubicBezTo>
                <a:cubicBezTo>
                  <a:pt x="4379" y="3466"/>
                  <a:pt x="4876" y="3347"/>
                  <a:pt x="5385" y="3347"/>
                </a:cubicBezTo>
                <a:cubicBezTo>
                  <a:pt x="5405" y="3347"/>
                  <a:pt x="5425" y="3347"/>
                  <a:pt x="5446" y="3347"/>
                </a:cubicBezTo>
                <a:cubicBezTo>
                  <a:pt x="6005" y="3367"/>
                  <a:pt x="6575" y="3447"/>
                  <a:pt x="7124" y="3577"/>
                </a:cubicBezTo>
                <a:cubicBezTo>
                  <a:pt x="7693" y="3707"/>
                  <a:pt x="8263" y="3787"/>
                  <a:pt x="8852" y="3807"/>
                </a:cubicBezTo>
                <a:cubicBezTo>
                  <a:pt x="8876" y="3807"/>
                  <a:pt x="8899" y="3808"/>
                  <a:pt x="8923" y="3808"/>
                </a:cubicBezTo>
                <a:cubicBezTo>
                  <a:pt x="9319" y="3808"/>
                  <a:pt x="9714" y="3729"/>
                  <a:pt x="10091" y="3597"/>
                </a:cubicBezTo>
                <a:cubicBezTo>
                  <a:pt x="11220" y="3177"/>
                  <a:pt x="11750" y="2398"/>
                  <a:pt x="11540" y="1469"/>
                </a:cubicBezTo>
                <a:cubicBezTo>
                  <a:pt x="11460" y="1189"/>
                  <a:pt x="11360" y="920"/>
                  <a:pt x="11220" y="670"/>
                </a:cubicBezTo>
                <a:cubicBezTo>
                  <a:pt x="11100" y="460"/>
                  <a:pt x="11010" y="240"/>
                  <a:pt x="10940" y="11"/>
                </a:cubicBezTo>
                <a:close/>
                <a:moveTo>
                  <a:pt x="11250" y="11"/>
                </a:moveTo>
                <a:cubicBezTo>
                  <a:pt x="11320" y="320"/>
                  <a:pt x="11440" y="610"/>
                  <a:pt x="11600" y="880"/>
                </a:cubicBezTo>
                <a:cubicBezTo>
                  <a:pt x="11740" y="1119"/>
                  <a:pt x="11859" y="1389"/>
                  <a:pt x="11939" y="1659"/>
                </a:cubicBezTo>
                <a:cubicBezTo>
                  <a:pt x="12159" y="2548"/>
                  <a:pt x="11650" y="3287"/>
                  <a:pt x="10531" y="3707"/>
                </a:cubicBezTo>
                <a:cubicBezTo>
                  <a:pt x="10154" y="3839"/>
                  <a:pt x="9759" y="3918"/>
                  <a:pt x="9354" y="3918"/>
                </a:cubicBezTo>
                <a:cubicBezTo>
                  <a:pt x="9330" y="3918"/>
                  <a:pt x="9306" y="3917"/>
                  <a:pt x="9282" y="3917"/>
                </a:cubicBezTo>
                <a:cubicBezTo>
                  <a:pt x="8693" y="3897"/>
                  <a:pt x="8103" y="3817"/>
                  <a:pt x="7534" y="3687"/>
                </a:cubicBezTo>
                <a:cubicBezTo>
                  <a:pt x="6954" y="3547"/>
                  <a:pt x="6365" y="3467"/>
                  <a:pt x="5765" y="3447"/>
                </a:cubicBezTo>
                <a:cubicBezTo>
                  <a:pt x="5746" y="3447"/>
                  <a:pt x="5727" y="3447"/>
                  <a:pt x="5707" y="3447"/>
                </a:cubicBezTo>
                <a:cubicBezTo>
                  <a:pt x="5148" y="3447"/>
                  <a:pt x="4599" y="3586"/>
                  <a:pt x="4097" y="3847"/>
                </a:cubicBezTo>
                <a:cubicBezTo>
                  <a:pt x="2229" y="4836"/>
                  <a:pt x="1869" y="6195"/>
                  <a:pt x="1489" y="7643"/>
                </a:cubicBezTo>
                <a:cubicBezTo>
                  <a:pt x="1330" y="8303"/>
                  <a:pt x="1120" y="8952"/>
                  <a:pt x="850" y="9581"/>
                </a:cubicBezTo>
                <a:cubicBezTo>
                  <a:pt x="640" y="10041"/>
                  <a:pt x="361" y="10451"/>
                  <a:pt x="11" y="10800"/>
                </a:cubicBezTo>
                <a:lnTo>
                  <a:pt x="11" y="10970"/>
                </a:lnTo>
                <a:cubicBezTo>
                  <a:pt x="410" y="10590"/>
                  <a:pt x="740" y="10131"/>
                  <a:pt x="960" y="9631"/>
                </a:cubicBezTo>
                <a:cubicBezTo>
                  <a:pt x="1230" y="8992"/>
                  <a:pt x="1449" y="8333"/>
                  <a:pt x="1609" y="7663"/>
                </a:cubicBezTo>
                <a:cubicBezTo>
                  <a:pt x="1999" y="6185"/>
                  <a:pt x="2329" y="4916"/>
                  <a:pt x="4157" y="3957"/>
                </a:cubicBezTo>
                <a:cubicBezTo>
                  <a:pt x="4640" y="3706"/>
                  <a:pt x="5169" y="3567"/>
                  <a:pt x="5709" y="3567"/>
                </a:cubicBezTo>
                <a:cubicBezTo>
                  <a:pt x="5728" y="3567"/>
                  <a:pt x="5747" y="3567"/>
                  <a:pt x="5765" y="3567"/>
                </a:cubicBezTo>
                <a:cubicBezTo>
                  <a:pt x="6345" y="3587"/>
                  <a:pt x="6934" y="3667"/>
                  <a:pt x="7504" y="3807"/>
                </a:cubicBezTo>
                <a:cubicBezTo>
                  <a:pt x="8083" y="3937"/>
                  <a:pt x="8683" y="4017"/>
                  <a:pt x="9282" y="4047"/>
                </a:cubicBezTo>
                <a:cubicBezTo>
                  <a:pt x="9722" y="4047"/>
                  <a:pt x="10161" y="3967"/>
                  <a:pt x="10581" y="3817"/>
                </a:cubicBezTo>
                <a:cubicBezTo>
                  <a:pt x="11760" y="3387"/>
                  <a:pt x="12289" y="2588"/>
                  <a:pt x="12059" y="1629"/>
                </a:cubicBezTo>
                <a:cubicBezTo>
                  <a:pt x="11969" y="1349"/>
                  <a:pt x="11859" y="1070"/>
                  <a:pt x="11710" y="820"/>
                </a:cubicBezTo>
                <a:cubicBezTo>
                  <a:pt x="11560" y="570"/>
                  <a:pt x="11450" y="300"/>
                  <a:pt x="11380" y="11"/>
                </a:cubicBezTo>
                <a:close/>
                <a:moveTo>
                  <a:pt x="11700" y="11"/>
                </a:moveTo>
                <a:cubicBezTo>
                  <a:pt x="11730" y="390"/>
                  <a:pt x="11909" y="710"/>
                  <a:pt x="12099" y="1030"/>
                </a:cubicBezTo>
                <a:cubicBezTo>
                  <a:pt x="12249" y="1279"/>
                  <a:pt x="12369" y="1539"/>
                  <a:pt x="12459" y="1819"/>
                </a:cubicBezTo>
                <a:cubicBezTo>
                  <a:pt x="12699" y="2728"/>
                  <a:pt x="12179" y="3497"/>
                  <a:pt x="11030" y="3937"/>
                </a:cubicBezTo>
                <a:cubicBezTo>
                  <a:pt x="10634" y="4078"/>
                  <a:pt x="10211" y="4157"/>
                  <a:pt x="9795" y="4157"/>
                </a:cubicBezTo>
                <a:cubicBezTo>
                  <a:pt x="9771" y="4157"/>
                  <a:pt x="9746" y="4157"/>
                  <a:pt x="9722" y="4157"/>
                </a:cubicBezTo>
                <a:cubicBezTo>
                  <a:pt x="9112" y="4137"/>
                  <a:pt x="8503" y="4057"/>
                  <a:pt x="7913" y="3917"/>
                </a:cubicBezTo>
                <a:cubicBezTo>
                  <a:pt x="7314" y="3777"/>
                  <a:pt x="6704" y="3697"/>
                  <a:pt x="6095" y="3677"/>
                </a:cubicBezTo>
                <a:cubicBezTo>
                  <a:pt x="6076" y="3677"/>
                  <a:pt x="6056" y="3677"/>
                  <a:pt x="6037" y="3677"/>
                </a:cubicBezTo>
                <a:cubicBezTo>
                  <a:pt x="5438" y="3677"/>
                  <a:pt x="4859" y="3826"/>
                  <a:pt x="4337" y="4107"/>
                </a:cubicBezTo>
                <a:cubicBezTo>
                  <a:pt x="2359" y="5166"/>
                  <a:pt x="1979" y="6634"/>
                  <a:pt x="1569" y="8183"/>
                </a:cubicBezTo>
                <a:cubicBezTo>
                  <a:pt x="1410" y="8882"/>
                  <a:pt x="1180" y="9561"/>
                  <a:pt x="910" y="10221"/>
                </a:cubicBezTo>
                <a:cubicBezTo>
                  <a:pt x="700" y="10720"/>
                  <a:pt x="390" y="11170"/>
                  <a:pt x="11" y="11559"/>
                </a:cubicBezTo>
                <a:lnTo>
                  <a:pt x="11" y="11729"/>
                </a:lnTo>
                <a:cubicBezTo>
                  <a:pt x="450" y="11320"/>
                  <a:pt x="790" y="10830"/>
                  <a:pt x="1020" y="10271"/>
                </a:cubicBezTo>
                <a:cubicBezTo>
                  <a:pt x="1300" y="9611"/>
                  <a:pt x="1519" y="8922"/>
                  <a:pt x="1689" y="8223"/>
                </a:cubicBezTo>
                <a:cubicBezTo>
                  <a:pt x="2099" y="6624"/>
                  <a:pt x="2469" y="5256"/>
                  <a:pt x="4387" y="4226"/>
                </a:cubicBezTo>
                <a:cubicBezTo>
                  <a:pt x="4890" y="3956"/>
                  <a:pt x="5459" y="3806"/>
                  <a:pt x="6030" y="3806"/>
                </a:cubicBezTo>
                <a:cubicBezTo>
                  <a:pt x="6048" y="3806"/>
                  <a:pt x="6067" y="3807"/>
                  <a:pt x="6085" y="3807"/>
                </a:cubicBezTo>
                <a:cubicBezTo>
                  <a:pt x="6684" y="3827"/>
                  <a:pt x="7294" y="3907"/>
                  <a:pt x="7873" y="4047"/>
                </a:cubicBezTo>
                <a:cubicBezTo>
                  <a:pt x="8483" y="4187"/>
                  <a:pt x="9092" y="4266"/>
                  <a:pt x="9712" y="4296"/>
                </a:cubicBezTo>
                <a:cubicBezTo>
                  <a:pt x="10171" y="4296"/>
                  <a:pt x="10631" y="4217"/>
                  <a:pt x="11060" y="4057"/>
                </a:cubicBezTo>
                <a:cubicBezTo>
                  <a:pt x="12289" y="3597"/>
                  <a:pt x="12839" y="2768"/>
                  <a:pt x="12579" y="1789"/>
                </a:cubicBezTo>
                <a:cubicBezTo>
                  <a:pt x="12489" y="1499"/>
                  <a:pt x="12359" y="1229"/>
                  <a:pt x="12199" y="970"/>
                </a:cubicBezTo>
                <a:cubicBezTo>
                  <a:pt x="12019" y="650"/>
                  <a:pt x="11850" y="340"/>
                  <a:pt x="11830" y="11"/>
                </a:cubicBezTo>
                <a:close/>
                <a:moveTo>
                  <a:pt x="12149" y="11"/>
                </a:moveTo>
                <a:cubicBezTo>
                  <a:pt x="12139" y="450"/>
                  <a:pt x="12359" y="820"/>
                  <a:pt x="12579" y="1189"/>
                </a:cubicBezTo>
                <a:cubicBezTo>
                  <a:pt x="12749" y="1429"/>
                  <a:pt x="12879" y="1699"/>
                  <a:pt x="12968" y="1989"/>
                </a:cubicBezTo>
                <a:cubicBezTo>
                  <a:pt x="13348" y="3307"/>
                  <a:pt x="12069" y="3947"/>
                  <a:pt x="11510" y="4167"/>
                </a:cubicBezTo>
                <a:cubicBezTo>
                  <a:pt x="11070" y="4326"/>
                  <a:pt x="10611" y="4406"/>
                  <a:pt x="10141" y="4406"/>
                </a:cubicBezTo>
                <a:cubicBezTo>
                  <a:pt x="9522" y="4376"/>
                  <a:pt x="8892" y="4296"/>
                  <a:pt x="8283" y="4157"/>
                </a:cubicBezTo>
                <a:cubicBezTo>
                  <a:pt x="7664" y="4007"/>
                  <a:pt x="7044" y="3927"/>
                  <a:pt x="6405" y="3907"/>
                </a:cubicBezTo>
                <a:cubicBezTo>
                  <a:pt x="6386" y="3907"/>
                  <a:pt x="6367" y="3906"/>
                  <a:pt x="6348" y="3906"/>
                </a:cubicBezTo>
                <a:cubicBezTo>
                  <a:pt x="5728" y="3906"/>
                  <a:pt x="5109" y="4066"/>
                  <a:pt x="4557" y="4366"/>
                </a:cubicBezTo>
                <a:cubicBezTo>
                  <a:pt x="2488" y="5495"/>
                  <a:pt x="2079" y="7064"/>
                  <a:pt x="1639" y="8732"/>
                </a:cubicBezTo>
                <a:cubicBezTo>
                  <a:pt x="1469" y="9461"/>
                  <a:pt x="1240" y="10171"/>
                  <a:pt x="960" y="10870"/>
                </a:cubicBezTo>
                <a:cubicBezTo>
                  <a:pt x="740" y="11410"/>
                  <a:pt x="420" y="11899"/>
                  <a:pt x="11" y="12319"/>
                </a:cubicBezTo>
                <a:lnTo>
                  <a:pt x="11" y="12489"/>
                </a:lnTo>
                <a:cubicBezTo>
                  <a:pt x="470" y="12049"/>
                  <a:pt x="840" y="11510"/>
                  <a:pt x="1080" y="10920"/>
                </a:cubicBezTo>
                <a:cubicBezTo>
                  <a:pt x="1360" y="10221"/>
                  <a:pt x="1589" y="9501"/>
                  <a:pt x="1769" y="8762"/>
                </a:cubicBezTo>
                <a:cubicBezTo>
                  <a:pt x="2209" y="7064"/>
                  <a:pt x="2598" y="5585"/>
                  <a:pt x="4616" y="4476"/>
                </a:cubicBezTo>
                <a:cubicBezTo>
                  <a:pt x="5149" y="4186"/>
                  <a:pt x="5747" y="4036"/>
                  <a:pt x="6347" y="4036"/>
                </a:cubicBezTo>
                <a:cubicBezTo>
                  <a:pt x="6366" y="4036"/>
                  <a:pt x="6385" y="4036"/>
                  <a:pt x="6405" y="4037"/>
                </a:cubicBezTo>
                <a:cubicBezTo>
                  <a:pt x="7034" y="4057"/>
                  <a:pt x="7654" y="4137"/>
                  <a:pt x="8263" y="4286"/>
                </a:cubicBezTo>
                <a:cubicBezTo>
                  <a:pt x="8882" y="4426"/>
                  <a:pt x="9512" y="4516"/>
                  <a:pt x="10151" y="4536"/>
                </a:cubicBezTo>
                <a:cubicBezTo>
                  <a:pt x="10631" y="4536"/>
                  <a:pt x="11100" y="4456"/>
                  <a:pt x="11550" y="4286"/>
                </a:cubicBezTo>
                <a:cubicBezTo>
                  <a:pt x="12819" y="3797"/>
                  <a:pt x="13378" y="2948"/>
                  <a:pt x="13098" y="1949"/>
                </a:cubicBezTo>
                <a:lnTo>
                  <a:pt x="13088" y="1949"/>
                </a:lnTo>
                <a:cubicBezTo>
                  <a:pt x="12988" y="1659"/>
                  <a:pt x="12859" y="1379"/>
                  <a:pt x="12689" y="1119"/>
                </a:cubicBezTo>
                <a:cubicBezTo>
                  <a:pt x="12469" y="760"/>
                  <a:pt x="12259" y="420"/>
                  <a:pt x="12269" y="11"/>
                </a:cubicBezTo>
                <a:close/>
                <a:moveTo>
                  <a:pt x="12609" y="11"/>
                </a:moveTo>
                <a:cubicBezTo>
                  <a:pt x="12549" y="520"/>
                  <a:pt x="12809" y="940"/>
                  <a:pt x="13068" y="1339"/>
                </a:cubicBezTo>
                <a:cubicBezTo>
                  <a:pt x="13248" y="1589"/>
                  <a:pt x="13388" y="1859"/>
                  <a:pt x="13488" y="2148"/>
                </a:cubicBezTo>
                <a:cubicBezTo>
                  <a:pt x="13898" y="3497"/>
                  <a:pt x="12579" y="4167"/>
                  <a:pt x="11989" y="4396"/>
                </a:cubicBezTo>
                <a:cubicBezTo>
                  <a:pt x="11562" y="4558"/>
                  <a:pt x="11099" y="4647"/>
                  <a:pt x="10643" y="4647"/>
                </a:cubicBezTo>
                <a:cubicBezTo>
                  <a:pt x="10619" y="4647"/>
                  <a:pt x="10595" y="4647"/>
                  <a:pt x="10571" y="4646"/>
                </a:cubicBezTo>
                <a:cubicBezTo>
                  <a:pt x="9931" y="4646"/>
                  <a:pt x="9282" y="4526"/>
                  <a:pt x="8653" y="4396"/>
                </a:cubicBezTo>
                <a:cubicBezTo>
                  <a:pt x="8023" y="4276"/>
                  <a:pt x="7374" y="4147"/>
                  <a:pt x="6724" y="4147"/>
                </a:cubicBezTo>
                <a:cubicBezTo>
                  <a:pt x="6706" y="4146"/>
                  <a:pt x="6687" y="4146"/>
                  <a:pt x="6668" y="4146"/>
                </a:cubicBezTo>
                <a:cubicBezTo>
                  <a:pt x="6007" y="4146"/>
                  <a:pt x="5349" y="4316"/>
                  <a:pt x="4776" y="4636"/>
                </a:cubicBezTo>
                <a:cubicBezTo>
                  <a:pt x="2618" y="5855"/>
                  <a:pt x="2179" y="7523"/>
                  <a:pt x="1709" y="9302"/>
                </a:cubicBezTo>
                <a:cubicBezTo>
                  <a:pt x="1529" y="10051"/>
                  <a:pt x="1300" y="10800"/>
                  <a:pt x="1010" y="11520"/>
                </a:cubicBezTo>
                <a:cubicBezTo>
                  <a:pt x="780" y="12109"/>
                  <a:pt x="440" y="12638"/>
                  <a:pt x="1" y="13088"/>
                </a:cubicBezTo>
                <a:lnTo>
                  <a:pt x="1" y="13268"/>
                </a:lnTo>
                <a:cubicBezTo>
                  <a:pt x="450" y="12848"/>
                  <a:pt x="820" y="12299"/>
                  <a:pt x="1120" y="11569"/>
                </a:cubicBezTo>
                <a:cubicBezTo>
                  <a:pt x="1410" y="10840"/>
                  <a:pt x="1649" y="10091"/>
                  <a:pt x="1829" y="9332"/>
                </a:cubicBezTo>
                <a:cubicBezTo>
                  <a:pt x="2309" y="7513"/>
                  <a:pt x="2718" y="5935"/>
                  <a:pt x="4836" y="4756"/>
                </a:cubicBezTo>
                <a:cubicBezTo>
                  <a:pt x="5399" y="4436"/>
                  <a:pt x="6027" y="4276"/>
                  <a:pt x="6666" y="4276"/>
                </a:cubicBezTo>
                <a:cubicBezTo>
                  <a:pt x="6686" y="4276"/>
                  <a:pt x="6705" y="4276"/>
                  <a:pt x="6724" y="4276"/>
                </a:cubicBezTo>
                <a:cubicBezTo>
                  <a:pt x="7364" y="4296"/>
                  <a:pt x="8003" y="4376"/>
                  <a:pt x="8623" y="4526"/>
                </a:cubicBezTo>
                <a:cubicBezTo>
                  <a:pt x="9262" y="4646"/>
                  <a:pt x="9911" y="4776"/>
                  <a:pt x="10571" y="4776"/>
                </a:cubicBezTo>
                <a:cubicBezTo>
                  <a:pt x="11070" y="4776"/>
                  <a:pt x="11570" y="4686"/>
                  <a:pt x="12039" y="4506"/>
                </a:cubicBezTo>
                <a:cubicBezTo>
                  <a:pt x="13328" y="4017"/>
                  <a:pt x="13918" y="3118"/>
                  <a:pt x="13608" y="2109"/>
                </a:cubicBezTo>
                <a:cubicBezTo>
                  <a:pt x="13498" y="1809"/>
                  <a:pt x="13358" y="1529"/>
                  <a:pt x="13178" y="1269"/>
                </a:cubicBezTo>
                <a:cubicBezTo>
                  <a:pt x="12918" y="870"/>
                  <a:pt x="12679" y="490"/>
                  <a:pt x="12739" y="11"/>
                </a:cubicBezTo>
                <a:close/>
                <a:moveTo>
                  <a:pt x="13088" y="11"/>
                </a:moveTo>
                <a:cubicBezTo>
                  <a:pt x="12968" y="600"/>
                  <a:pt x="13268" y="1060"/>
                  <a:pt x="13568" y="1499"/>
                </a:cubicBezTo>
                <a:cubicBezTo>
                  <a:pt x="13748" y="1749"/>
                  <a:pt x="13898" y="2019"/>
                  <a:pt x="14007" y="2318"/>
                </a:cubicBezTo>
                <a:cubicBezTo>
                  <a:pt x="14447" y="3697"/>
                  <a:pt x="13088" y="4386"/>
                  <a:pt x="12489" y="4626"/>
                </a:cubicBezTo>
                <a:cubicBezTo>
                  <a:pt x="12009" y="4806"/>
                  <a:pt x="11510" y="4886"/>
                  <a:pt x="11010" y="4886"/>
                </a:cubicBezTo>
                <a:cubicBezTo>
                  <a:pt x="10351" y="4886"/>
                  <a:pt x="9682" y="4756"/>
                  <a:pt x="9042" y="4626"/>
                </a:cubicBezTo>
                <a:cubicBezTo>
                  <a:pt x="8393" y="4496"/>
                  <a:pt x="7723" y="4366"/>
                  <a:pt x="7054" y="4366"/>
                </a:cubicBezTo>
                <a:cubicBezTo>
                  <a:pt x="7035" y="4366"/>
                  <a:pt x="7016" y="4366"/>
                  <a:pt x="6997" y="4366"/>
                </a:cubicBezTo>
                <a:cubicBezTo>
                  <a:pt x="6298" y="4366"/>
                  <a:pt x="5619" y="4546"/>
                  <a:pt x="5006" y="4896"/>
                </a:cubicBezTo>
                <a:cubicBezTo>
                  <a:pt x="2758" y="6175"/>
                  <a:pt x="2289" y="7953"/>
                  <a:pt x="1799" y="9841"/>
                </a:cubicBezTo>
                <a:cubicBezTo>
                  <a:pt x="1609" y="10630"/>
                  <a:pt x="1370" y="11400"/>
                  <a:pt x="1080" y="12159"/>
                </a:cubicBezTo>
                <a:cubicBezTo>
                  <a:pt x="780" y="12878"/>
                  <a:pt x="440" y="13428"/>
                  <a:pt x="11" y="13847"/>
                </a:cubicBezTo>
                <a:lnTo>
                  <a:pt x="11" y="14007"/>
                </a:lnTo>
                <a:cubicBezTo>
                  <a:pt x="450" y="13608"/>
                  <a:pt x="850" y="13028"/>
                  <a:pt x="1190" y="12199"/>
                </a:cubicBezTo>
                <a:cubicBezTo>
                  <a:pt x="1489" y="11440"/>
                  <a:pt x="1729" y="10660"/>
                  <a:pt x="1919" y="9871"/>
                </a:cubicBezTo>
                <a:cubicBezTo>
                  <a:pt x="2429" y="7933"/>
                  <a:pt x="2868" y="6265"/>
                  <a:pt x="5076" y="5006"/>
                </a:cubicBezTo>
                <a:cubicBezTo>
                  <a:pt x="5659" y="4666"/>
                  <a:pt x="6327" y="4496"/>
                  <a:pt x="6997" y="4496"/>
                </a:cubicBezTo>
                <a:cubicBezTo>
                  <a:pt x="7016" y="4496"/>
                  <a:pt x="7035" y="4496"/>
                  <a:pt x="7054" y="4496"/>
                </a:cubicBezTo>
                <a:cubicBezTo>
                  <a:pt x="7713" y="4496"/>
                  <a:pt x="8373" y="4616"/>
                  <a:pt x="9012" y="4746"/>
                </a:cubicBezTo>
                <a:cubicBezTo>
                  <a:pt x="9662" y="4886"/>
                  <a:pt x="10341" y="5006"/>
                  <a:pt x="11010" y="5006"/>
                </a:cubicBezTo>
                <a:cubicBezTo>
                  <a:pt x="11036" y="5006"/>
                  <a:pt x="11062" y="5006"/>
                  <a:pt x="11088" y="5006"/>
                </a:cubicBezTo>
                <a:cubicBezTo>
                  <a:pt x="11582" y="5006"/>
                  <a:pt x="12074" y="4916"/>
                  <a:pt x="12539" y="4736"/>
                </a:cubicBezTo>
                <a:cubicBezTo>
                  <a:pt x="13858" y="4226"/>
                  <a:pt x="14457" y="3307"/>
                  <a:pt x="14127" y="2278"/>
                </a:cubicBezTo>
                <a:cubicBezTo>
                  <a:pt x="14017" y="1969"/>
                  <a:pt x="13858" y="1689"/>
                  <a:pt x="13668" y="1429"/>
                </a:cubicBezTo>
                <a:cubicBezTo>
                  <a:pt x="13368" y="980"/>
                  <a:pt x="13078" y="560"/>
                  <a:pt x="13218" y="11"/>
                </a:cubicBezTo>
                <a:close/>
                <a:moveTo>
                  <a:pt x="13568" y="11"/>
                </a:moveTo>
                <a:cubicBezTo>
                  <a:pt x="13368" y="690"/>
                  <a:pt x="13708" y="1179"/>
                  <a:pt x="14047" y="1649"/>
                </a:cubicBezTo>
                <a:cubicBezTo>
                  <a:pt x="14247" y="1899"/>
                  <a:pt x="14407" y="2178"/>
                  <a:pt x="14527" y="2478"/>
                </a:cubicBezTo>
                <a:cubicBezTo>
                  <a:pt x="14996" y="3887"/>
                  <a:pt x="13598" y="4606"/>
                  <a:pt x="12968" y="4846"/>
                </a:cubicBezTo>
                <a:cubicBezTo>
                  <a:pt x="12479" y="5036"/>
                  <a:pt x="11959" y="5126"/>
                  <a:pt x="11440" y="5126"/>
                </a:cubicBezTo>
                <a:cubicBezTo>
                  <a:pt x="10761" y="5126"/>
                  <a:pt x="10071" y="4986"/>
                  <a:pt x="9412" y="4866"/>
                </a:cubicBezTo>
                <a:cubicBezTo>
                  <a:pt x="8742" y="4736"/>
                  <a:pt x="8053" y="4596"/>
                  <a:pt x="7374" y="4596"/>
                </a:cubicBezTo>
                <a:cubicBezTo>
                  <a:pt x="7355" y="4596"/>
                  <a:pt x="7336" y="4596"/>
                  <a:pt x="7318" y="4596"/>
                </a:cubicBezTo>
                <a:cubicBezTo>
                  <a:pt x="6588" y="4596"/>
                  <a:pt x="5869" y="4785"/>
                  <a:pt x="5236" y="5156"/>
                </a:cubicBezTo>
                <a:cubicBezTo>
                  <a:pt x="2888" y="6514"/>
                  <a:pt x="2389" y="8403"/>
                  <a:pt x="1869" y="10401"/>
                </a:cubicBezTo>
                <a:cubicBezTo>
                  <a:pt x="1679" y="11220"/>
                  <a:pt x="1429" y="12019"/>
                  <a:pt x="1130" y="12798"/>
                </a:cubicBezTo>
                <a:cubicBezTo>
                  <a:pt x="860" y="13458"/>
                  <a:pt x="540" y="14097"/>
                  <a:pt x="1" y="14607"/>
                </a:cubicBezTo>
                <a:lnTo>
                  <a:pt x="1" y="14786"/>
                </a:lnTo>
                <a:cubicBezTo>
                  <a:pt x="600" y="14247"/>
                  <a:pt x="960" y="13558"/>
                  <a:pt x="1240" y="12848"/>
                </a:cubicBezTo>
                <a:cubicBezTo>
                  <a:pt x="1539" y="12059"/>
                  <a:pt x="1799" y="11250"/>
                  <a:pt x="1989" y="10431"/>
                </a:cubicBezTo>
                <a:cubicBezTo>
                  <a:pt x="2528" y="8373"/>
                  <a:pt x="2988" y="6604"/>
                  <a:pt x="5296" y="5266"/>
                </a:cubicBezTo>
                <a:cubicBezTo>
                  <a:pt x="5909" y="4915"/>
                  <a:pt x="6609" y="4726"/>
                  <a:pt x="7319" y="4726"/>
                </a:cubicBezTo>
                <a:cubicBezTo>
                  <a:pt x="7337" y="4726"/>
                  <a:pt x="7356" y="4726"/>
                  <a:pt x="7374" y="4726"/>
                </a:cubicBezTo>
                <a:cubicBezTo>
                  <a:pt x="8043" y="4726"/>
                  <a:pt x="8723" y="4866"/>
                  <a:pt x="9392" y="4996"/>
                </a:cubicBezTo>
                <a:cubicBezTo>
                  <a:pt x="10051" y="5126"/>
                  <a:pt x="10751" y="5256"/>
                  <a:pt x="11440" y="5256"/>
                </a:cubicBezTo>
                <a:cubicBezTo>
                  <a:pt x="11465" y="5256"/>
                  <a:pt x="11489" y="5256"/>
                  <a:pt x="11514" y="5256"/>
                </a:cubicBezTo>
                <a:cubicBezTo>
                  <a:pt x="12028" y="5256"/>
                  <a:pt x="12532" y="5157"/>
                  <a:pt x="13018" y="4976"/>
                </a:cubicBezTo>
                <a:cubicBezTo>
                  <a:pt x="14387" y="4436"/>
                  <a:pt x="14996" y="3487"/>
                  <a:pt x="14647" y="2438"/>
                </a:cubicBezTo>
                <a:cubicBezTo>
                  <a:pt x="14527" y="2128"/>
                  <a:pt x="14357" y="1839"/>
                  <a:pt x="14147" y="1579"/>
                </a:cubicBezTo>
                <a:cubicBezTo>
                  <a:pt x="13818" y="1099"/>
                  <a:pt x="13488" y="650"/>
                  <a:pt x="13708" y="11"/>
                </a:cubicBezTo>
                <a:close/>
                <a:moveTo>
                  <a:pt x="14067" y="11"/>
                </a:moveTo>
                <a:cubicBezTo>
                  <a:pt x="13768" y="780"/>
                  <a:pt x="14157" y="1299"/>
                  <a:pt x="14537" y="1809"/>
                </a:cubicBezTo>
                <a:cubicBezTo>
                  <a:pt x="14747" y="2059"/>
                  <a:pt x="14917" y="2338"/>
                  <a:pt x="15036" y="2638"/>
                </a:cubicBezTo>
                <a:cubicBezTo>
                  <a:pt x="15386" y="3637"/>
                  <a:pt x="14797" y="4556"/>
                  <a:pt x="13458" y="5076"/>
                </a:cubicBezTo>
                <a:cubicBezTo>
                  <a:pt x="12972" y="5266"/>
                  <a:pt x="12458" y="5366"/>
                  <a:pt x="11935" y="5366"/>
                </a:cubicBezTo>
                <a:cubicBezTo>
                  <a:pt x="11910" y="5366"/>
                  <a:pt x="11885" y="5366"/>
                  <a:pt x="11859" y="5365"/>
                </a:cubicBezTo>
                <a:cubicBezTo>
                  <a:pt x="11170" y="5365"/>
                  <a:pt x="10461" y="5226"/>
                  <a:pt x="9781" y="5096"/>
                </a:cubicBezTo>
                <a:cubicBezTo>
                  <a:pt x="9102" y="4966"/>
                  <a:pt x="8393" y="4826"/>
                  <a:pt x="7684" y="4826"/>
                </a:cubicBezTo>
                <a:cubicBezTo>
                  <a:pt x="7665" y="4826"/>
                  <a:pt x="7646" y="4826"/>
                  <a:pt x="7628" y="4826"/>
                </a:cubicBezTo>
                <a:cubicBezTo>
                  <a:pt x="6868" y="4826"/>
                  <a:pt x="6119" y="5025"/>
                  <a:pt x="5456" y="5415"/>
                </a:cubicBezTo>
                <a:cubicBezTo>
                  <a:pt x="3018" y="6844"/>
                  <a:pt x="2498" y="8842"/>
                  <a:pt x="1949" y="10950"/>
                </a:cubicBezTo>
                <a:cubicBezTo>
                  <a:pt x="1739" y="11789"/>
                  <a:pt x="1489" y="12628"/>
                  <a:pt x="1190" y="13438"/>
                </a:cubicBezTo>
                <a:cubicBezTo>
                  <a:pt x="880" y="14217"/>
                  <a:pt x="530" y="14866"/>
                  <a:pt x="11" y="15366"/>
                </a:cubicBezTo>
                <a:lnTo>
                  <a:pt x="11" y="15546"/>
                </a:lnTo>
                <a:cubicBezTo>
                  <a:pt x="590" y="15026"/>
                  <a:pt x="970" y="14317"/>
                  <a:pt x="1300" y="13488"/>
                </a:cubicBezTo>
                <a:cubicBezTo>
                  <a:pt x="1609" y="12668"/>
                  <a:pt x="1869" y="11829"/>
                  <a:pt x="2069" y="10980"/>
                </a:cubicBezTo>
                <a:cubicBezTo>
                  <a:pt x="2608" y="8902"/>
                  <a:pt x="3128" y="6934"/>
                  <a:pt x="5526" y="5525"/>
                </a:cubicBezTo>
                <a:cubicBezTo>
                  <a:pt x="6145" y="5153"/>
                  <a:pt x="6865" y="4954"/>
                  <a:pt x="7590" y="4954"/>
                </a:cubicBezTo>
                <a:cubicBezTo>
                  <a:pt x="7624" y="4954"/>
                  <a:pt x="7659" y="4955"/>
                  <a:pt x="7693" y="4956"/>
                </a:cubicBezTo>
                <a:cubicBezTo>
                  <a:pt x="8383" y="4956"/>
                  <a:pt x="9082" y="5086"/>
                  <a:pt x="9762" y="5216"/>
                </a:cubicBezTo>
                <a:cubicBezTo>
                  <a:pt x="10441" y="5355"/>
                  <a:pt x="11160" y="5495"/>
                  <a:pt x="11869" y="5495"/>
                </a:cubicBezTo>
                <a:cubicBezTo>
                  <a:pt x="12429" y="5495"/>
                  <a:pt x="12988" y="5395"/>
                  <a:pt x="13508" y="5196"/>
                </a:cubicBezTo>
                <a:cubicBezTo>
                  <a:pt x="14917" y="4636"/>
                  <a:pt x="15536" y="3667"/>
                  <a:pt x="15166" y="2598"/>
                </a:cubicBezTo>
                <a:cubicBezTo>
                  <a:pt x="15036" y="2288"/>
                  <a:pt x="14857" y="1989"/>
                  <a:pt x="14637" y="1729"/>
                </a:cubicBezTo>
                <a:cubicBezTo>
                  <a:pt x="14267" y="1219"/>
                  <a:pt x="13908" y="750"/>
                  <a:pt x="14197" y="40"/>
                </a:cubicBezTo>
                <a:lnTo>
                  <a:pt x="14207" y="11"/>
                </a:lnTo>
                <a:close/>
                <a:moveTo>
                  <a:pt x="14577" y="11"/>
                </a:moveTo>
                <a:cubicBezTo>
                  <a:pt x="14557" y="50"/>
                  <a:pt x="14537" y="90"/>
                  <a:pt x="14517" y="130"/>
                </a:cubicBezTo>
                <a:cubicBezTo>
                  <a:pt x="14217" y="920"/>
                  <a:pt x="14637" y="1449"/>
                  <a:pt x="15036" y="1959"/>
                </a:cubicBezTo>
                <a:cubicBezTo>
                  <a:pt x="15246" y="2218"/>
                  <a:pt x="15426" y="2498"/>
                  <a:pt x="15566" y="2808"/>
                </a:cubicBezTo>
                <a:cubicBezTo>
                  <a:pt x="16115" y="4316"/>
                  <a:pt x="14467" y="5106"/>
                  <a:pt x="13947" y="5305"/>
                </a:cubicBezTo>
                <a:cubicBezTo>
                  <a:pt x="13442" y="5506"/>
                  <a:pt x="12909" y="5606"/>
                  <a:pt x="12375" y="5606"/>
                </a:cubicBezTo>
                <a:cubicBezTo>
                  <a:pt x="12350" y="5606"/>
                  <a:pt x="12325" y="5606"/>
                  <a:pt x="12299" y="5605"/>
                </a:cubicBezTo>
                <a:cubicBezTo>
                  <a:pt x="11590" y="5605"/>
                  <a:pt x="10860" y="5465"/>
                  <a:pt x="10161" y="5335"/>
                </a:cubicBezTo>
                <a:cubicBezTo>
                  <a:pt x="9462" y="5196"/>
                  <a:pt x="8732" y="5056"/>
                  <a:pt x="8013" y="5056"/>
                </a:cubicBezTo>
                <a:cubicBezTo>
                  <a:pt x="7995" y="5055"/>
                  <a:pt x="7978" y="5055"/>
                  <a:pt x="7960" y="5055"/>
                </a:cubicBezTo>
                <a:cubicBezTo>
                  <a:pt x="7159" y="5055"/>
                  <a:pt x="6370" y="5274"/>
                  <a:pt x="5685" y="5675"/>
                </a:cubicBezTo>
                <a:cubicBezTo>
                  <a:pt x="3148" y="7184"/>
                  <a:pt x="2598" y="9292"/>
                  <a:pt x="2019" y="11510"/>
                </a:cubicBezTo>
                <a:cubicBezTo>
                  <a:pt x="1809" y="12389"/>
                  <a:pt x="1549" y="13248"/>
                  <a:pt x="1240" y="14087"/>
                </a:cubicBezTo>
                <a:cubicBezTo>
                  <a:pt x="910" y="14936"/>
                  <a:pt x="550" y="15626"/>
                  <a:pt x="11" y="16135"/>
                </a:cubicBezTo>
                <a:lnTo>
                  <a:pt x="11" y="16305"/>
                </a:lnTo>
                <a:cubicBezTo>
                  <a:pt x="510" y="15835"/>
                  <a:pt x="960" y="15146"/>
                  <a:pt x="1360" y="14137"/>
                </a:cubicBezTo>
                <a:cubicBezTo>
                  <a:pt x="1669" y="13288"/>
                  <a:pt x="1929" y="12419"/>
                  <a:pt x="2149" y="11540"/>
                </a:cubicBezTo>
                <a:cubicBezTo>
                  <a:pt x="2718" y="9352"/>
                  <a:pt x="3258" y="7274"/>
                  <a:pt x="5755" y="5795"/>
                </a:cubicBezTo>
                <a:cubicBezTo>
                  <a:pt x="6405" y="5394"/>
                  <a:pt x="7146" y="5184"/>
                  <a:pt x="7909" y="5184"/>
                </a:cubicBezTo>
                <a:cubicBezTo>
                  <a:pt x="7944" y="5184"/>
                  <a:pt x="7978" y="5185"/>
                  <a:pt x="8013" y="5186"/>
                </a:cubicBezTo>
                <a:cubicBezTo>
                  <a:pt x="8723" y="5186"/>
                  <a:pt x="9442" y="5325"/>
                  <a:pt x="10141" y="5455"/>
                </a:cubicBezTo>
                <a:cubicBezTo>
                  <a:pt x="10840" y="5595"/>
                  <a:pt x="11570" y="5735"/>
                  <a:pt x="12299" y="5735"/>
                </a:cubicBezTo>
                <a:cubicBezTo>
                  <a:pt x="12325" y="5736"/>
                  <a:pt x="12352" y="5736"/>
                  <a:pt x="12378" y="5736"/>
                </a:cubicBezTo>
                <a:cubicBezTo>
                  <a:pt x="12931" y="5736"/>
                  <a:pt x="13482" y="5636"/>
                  <a:pt x="13997" y="5435"/>
                </a:cubicBezTo>
                <a:cubicBezTo>
                  <a:pt x="15456" y="4846"/>
                  <a:pt x="16085" y="3847"/>
                  <a:pt x="15686" y="2758"/>
                </a:cubicBezTo>
                <a:cubicBezTo>
                  <a:pt x="15546" y="2438"/>
                  <a:pt x="15356" y="2148"/>
                  <a:pt x="15136" y="1889"/>
                </a:cubicBezTo>
                <a:cubicBezTo>
                  <a:pt x="14737" y="1379"/>
                  <a:pt x="14367" y="900"/>
                  <a:pt x="14637" y="180"/>
                </a:cubicBezTo>
                <a:cubicBezTo>
                  <a:pt x="14657" y="120"/>
                  <a:pt x="14687" y="70"/>
                  <a:pt x="14717" y="11"/>
                </a:cubicBezTo>
                <a:close/>
                <a:moveTo>
                  <a:pt x="15096" y="11"/>
                </a:moveTo>
                <a:cubicBezTo>
                  <a:pt x="15036" y="90"/>
                  <a:pt x="14996" y="180"/>
                  <a:pt x="14967" y="270"/>
                </a:cubicBezTo>
                <a:cubicBezTo>
                  <a:pt x="14677" y="1079"/>
                  <a:pt x="15106" y="1609"/>
                  <a:pt x="15526" y="2119"/>
                </a:cubicBezTo>
                <a:cubicBezTo>
                  <a:pt x="15756" y="2368"/>
                  <a:pt x="15946" y="2658"/>
                  <a:pt x="16085" y="2968"/>
                </a:cubicBezTo>
                <a:cubicBezTo>
                  <a:pt x="16235" y="3357"/>
                  <a:pt x="16555" y="4696"/>
                  <a:pt x="14437" y="5535"/>
                </a:cubicBezTo>
                <a:cubicBezTo>
                  <a:pt x="13920" y="5736"/>
                  <a:pt x="13366" y="5846"/>
                  <a:pt x="12803" y="5846"/>
                </a:cubicBezTo>
                <a:cubicBezTo>
                  <a:pt x="12778" y="5846"/>
                  <a:pt x="12753" y="5845"/>
                  <a:pt x="12729" y="5845"/>
                </a:cubicBezTo>
                <a:cubicBezTo>
                  <a:pt x="11999" y="5845"/>
                  <a:pt x="11260" y="5705"/>
                  <a:pt x="10541" y="5565"/>
                </a:cubicBezTo>
                <a:cubicBezTo>
                  <a:pt x="9831" y="5425"/>
                  <a:pt x="9072" y="5285"/>
                  <a:pt x="8333" y="5285"/>
                </a:cubicBezTo>
                <a:cubicBezTo>
                  <a:pt x="8299" y="5285"/>
                  <a:pt x="8265" y="5284"/>
                  <a:pt x="8231" y="5284"/>
                </a:cubicBezTo>
                <a:cubicBezTo>
                  <a:pt x="7417" y="5284"/>
                  <a:pt x="6616" y="5513"/>
                  <a:pt x="5925" y="5935"/>
                </a:cubicBezTo>
                <a:cubicBezTo>
                  <a:pt x="3288" y="7523"/>
                  <a:pt x="2708" y="9731"/>
                  <a:pt x="2109" y="12069"/>
                </a:cubicBezTo>
                <a:cubicBezTo>
                  <a:pt x="1889" y="12968"/>
                  <a:pt x="1619" y="13857"/>
                  <a:pt x="1300" y="14726"/>
                </a:cubicBezTo>
                <a:cubicBezTo>
                  <a:pt x="960" y="15626"/>
                  <a:pt x="580" y="16355"/>
                  <a:pt x="11" y="16884"/>
                </a:cubicBezTo>
                <a:lnTo>
                  <a:pt x="11" y="17064"/>
                </a:lnTo>
                <a:cubicBezTo>
                  <a:pt x="630" y="16515"/>
                  <a:pt x="1050" y="15736"/>
                  <a:pt x="1420" y="14766"/>
                </a:cubicBezTo>
                <a:cubicBezTo>
                  <a:pt x="1739" y="13897"/>
                  <a:pt x="2009" y="12998"/>
                  <a:pt x="2229" y="12099"/>
                </a:cubicBezTo>
                <a:cubicBezTo>
                  <a:pt x="2828" y="9791"/>
                  <a:pt x="3388" y="7603"/>
                  <a:pt x="5985" y="6045"/>
                </a:cubicBezTo>
                <a:cubicBezTo>
                  <a:pt x="6669" y="5625"/>
                  <a:pt x="7468" y="5405"/>
                  <a:pt x="8279" y="5405"/>
                </a:cubicBezTo>
                <a:cubicBezTo>
                  <a:pt x="8297" y="5405"/>
                  <a:pt x="8315" y="5405"/>
                  <a:pt x="8333" y="5405"/>
                </a:cubicBezTo>
                <a:cubicBezTo>
                  <a:pt x="9062" y="5405"/>
                  <a:pt x="9801" y="5555"/>
                  <a:pt x="10521" y="5695"/>
                </a:cubicBezTo>
                <a:cubicBezTo>
                  <a:pt x="11240" y="5825"/>
                  <a:pt x="11989" y="5975"/>
                  <a:pt x="12729" y="5975"/>
                </a:cubicBezTo>
                <a:cubicBezTo>
                  <a:pt x="13328" y="5975"/>
                  <a:pt x="13928" y="5865"/>
                  <a:pt x="14477" y="5645"/>
                </a:cubicBezTo>
                <a:cubicBezTo>
                  <a:pt x="15986" y="5056"/>
                  <a:pt x="16625" y="4037"/>
                  <a:pt x="16195" y="2918"/>
                </a:cubicBezTo>
                <a:cubicBezTo>
                  <a:pt x="16055" y="2598"/>
                  <a:pt x="15856" y="2298"/>
                  <a:pt x="15616" y="2039"/>
                </a:cubicBezTo>
                <a:cubicBezTo>
                  <a:pt x="15206" y="1529"/>
                  <a:pt x="14817" y="1050"/>
                  <a:pt x="15086" y="320"/>
                </a:cubicBezTo>
                <a:cubicBezTo>
                  <a:pt x="15126" y="210"/>
                  <a:pt x="15176" y="100"/>
                  <a:pt x="15246" y="11"/>
                </a:cubicBezTo>
                <a:close/>
                <a:moveTo>
                  <a:pt x="15626" y="11"/>
                </a:moveTo>
                <a:cubicBezTo>
                  <a:pt x="15526" y="130"/>
                  <a:pt x="15456" y="270"/>
                  <a:pt x="15406" y="420"/>
                </a:cubicBezTo>
                <a:cubicBezTo>
                  <a:pt x="15126" y="1239"/>
                  <a:pt x="15576" y="1759"/>
                  <a:pt x="16016" y="2268"/>
                </a:cubicBezTo>
                <a:cubicBezTo>
                  <a:pt x="16255" y="2528"/>
                  <a:pt x="16455" y="2818"/>
                  <a:pt x="16595" y="3128"/>
                </a:cubicBezTo>
                <a:cubicBezTo>
                  <a:pt x="17224" y="4706"/>
                  <a:pt x="15476" y="5545"/>
                  <a:pt x="14927" y="5765"/>
                </a:cubicBezTo>
                <a:cubicBezTo>
                  <a:pt x="14389" y="5976"/>
                  <a:pt x="13814" y="6095"/>
                  <a:pt x="13238" y="6095"/>
                </a:cubicBezTo>
                <a:cubicBezTo>
                  <a:pt x="13215" y="6095"/>
                  <a:pt x="13191" y="6095"/>
                  <a:pt x="13168" y="6095"/>
                </a:cubicBezTo>
                <a:cubicBezTo>
                  <a:pt x="12419" y="6095"/>
                  <a:pt x="11650" y="5945"/>
                  <a:pt x="10920" y="5805"/>
                </a:cubicBezTo>
                <a:cubicBezTo>
                  <a:pt x="10181" y="5665"/>
                  <a:pt x="9412" y="5515"/>
                  <a:pt x="8643" y="5515"/>
                </a:cubicBezTo>
                <a:cubicBezTo>
                  <a:pt x="8609" y="5514"/>
                  <a:pt x="8575" y="5514"/>
                  <a:pt x="8541" y="5514"/>
                </a:cubicBezTo>
                <a:cubicBezTo>
                  <a:pt x="7697" y="5514"/>
                  <a:pt x="6865" y="5753"/>
                  <a:pt x="6135" y="6205"/>
                </a:cubicBezTo>
                <a:cubicBezTo>
                  <a:pt x="3408" y="7863"/>
                  <a:pt x="2808" y="10181"/>
                  <a:pt x="2169" y="12638"/>
                </a:cubicBezTo>
                <a:cubicBezTo>
                  <a:pt x="1939" y="13568"/>
                  <a:pt x="1669" y="14477"/>
                  <a:pt x="1350" y="15376"/>
                </a:cubicBezTo>
                <a:cubicBezTo>
                  <a:pt x="990" y="16345"/>
                  <a:pt x="590" y="17114"/>
                  <a:pt x="1" y="17664"/>
                </a:cubicBezTo>
                <a:lnTo>
                  <a:pt x="1" y="17834"/>
                </a:lnTo>
                <a:cubicBezTo>
                  <a:pt x="650" y="17264"/>
                  <a:pt x="1080" y="16455"/>
                  <a:pt x="1469" y="15416"/>
                </a:cubicBezTo>
                <a:cubicBezTo>
                  <a:pt x="1789" y="14507"/>
                  <a:pt x="2069" y="13598"/>
                  <a:pt x="2289" y="12668"/>
                </a:cubicBezTo>
                <a:cubicBezTo>
                  <a:pt x="2918" y="10231"/>
                  <a:pt x="3517" y="7943"/>
                  <a:pt x="6205" y="6305"/>
                </a:cubicBezTo>
                <a:cubicBezTo>
                  <a:pt x="6919" y="5864"/>
                  <a:pt x="7748" y="5635"/>
                  <a:pt x="8589" y="5635"/>
                </a:cubicBezTo>
                <a:cubicBezTo>
                  <a:pt x="8607" y="5635"/>
                  <a:pt x="8625" y="5635"/>
                  <a:pt x="8643" y="5635"/>
                </a:cubicBezTo>
                <a:cubicBezTo>
                  <a:pt x="9392" y="5635"/>
                  <a:pt x="10161" y="5785"/>
                  <a:pt x="10890" y="5925"/>
                </a:cubicBezTo>
                <a:cubicBezTo>
                  <a:pt x="11630" y="6065"/>
                  <a:pt x="12399" y="6225"/>
                  <a:pt x="13168" y="6225"/>
                </a:cubicBezTo>
                <a:cubicBezTo>
                  <a:pt x="13778" y="6225"/>
                  <a:pt x="14397" y="6115"/>
                  <a:pt x="14967" y="5885"/>
                </a:cubicBezTo>
                <a:cubicBezTo>
                  <a:pt x="16515" y="5266"/>
                  <a:pt x="17164" y="4226"/>
                  <a:pt x="16715" y="3088"/>
                </a:cubicBezTo>
                <a:cubicBezTo>
                  <a:pt x="16565" y="2758"/>
                  <a:pt x="16355" y="2448"/>
                  <a:pt x="16105" y="2188"/>
                </a:cubicBezTo>
                <a:cubicBezTo>
                  <a:pt x="15676" y="1679"/>
                  <a:pt x="15276" y="1209"/>
                  <a:pt x="15526" y="460"/>
                </a:cubicBezTo>
                <a:cubicBezTo>
                  <a:pt x="15586" y="290"/>
                  <a:pt x="15676" y="140"/>
                  <a:pt x="15796" y="11"/>
                </a:cubicBezTo>
                <a:close/>
                <a:moveTo>
                  <a:pt x="16175" y="11"/>
                </a:moveTo>
                <a:cubicBezTo>
                  <a:pt x="16026" y="160"/>
                  <a:pt x="15916" y="350"/>
                  <a:pt x="15856" y="560"/>
                </a:cubicBezTo>
                <a:cubicBezTo>
                  <a:pt x="15586" y="1389"/>
                  <a:pt x="16055" y="1919"/>
                  <a:pt x="16505" y="2428"/>
                </a:cubicBezTo>
                <a:cubicBezTo>
                  <a:pt x="16745" y="2698"/>
                  <a:pt x="16995" y="2978"/>
                  <a:pt x="17124" y="3297"/>
                </a:cubicBezTo>
                <a:cubicBezTo>
                  <a:pt x="17304" y="3697"/>
                  <a:pt x="17304" y="4147"/>
                  <a:pt x="17144" y="4556"/>
                </a:cubicBezTo>
                <a:cubicBezTo>
                  <a:pt x="16905" y="5136"/>
                  <a:pt x="16285" y="5645"/>
                  <a:pt x="15416" y="5995"/>
                </a:cubicBezTo>
                <a:cubicBezTo>
                  <a:pt x="14837" y="6225"/>
                  <a:pt x="14217" y="6334"/>
                  <a:pt x="13598" y="6334"/>
                </a:cubicBezTo>
                <a:cubicBezTo>
                  <a:pt x="12829" y="6334"/>
                  <a:pt x="12049" y="6185"/>
                  <a:pt x="11300" y="6035"/>
                </a:cubicBezTo>
                <a:cubicBezTo>
                  <a:pt x="10541" y="5895"/>
                  <a:pt x="9752" y="5745"/>
                  <a:pt x="8972" y="5745"/>
                </a:cubicBezTo>
                <a:cubicBezTo>
                  <a:pt x="8938" y="5744"/>
                  <a:pt x="8904" y="5744"/>
                  <a:pt x="8870" y="5744"/>
                </a:cubicBezTo>
                <a:cubicBezTo>
                  <a:pt x="7987" y="5744"/>
                  <a:pt x="7125" y="5993"/>
                  <a:pt x="6375" y="6464"/>
                </a:cubicBezTo>
                <a:cubicBezTo>
                  <a:pt x="3547" y="8203"/>
                  <a:pt x="2918" y="10620"/>
                  <a:pt x="2249" y="13188"/>
                </a:cubicBezTo>
                <a:cubicBezTo>
                  <a:pt x="2019" y="14147"/>
                  <a:pt x="1739" y="15086"/>
                  <a:pt x="1410" y="16015"/>
                </a:cubicBezTo>
                <a:cubicBezTo>
                  <a:pt x="1020" y="17054"/>
                  <a:pt x="620" y="17873"/>
                  <a:pt x="11" y="18433"/>
                </a:cubicBezTo>
                <a:lnTo>
                  <a:pt x="11" y="18593"/>
                </a:lnTo>
                <a:cubicBezTo>
                  <a:pt x="680" y="18003"/>
                  <a:pt x="1130" y="17154"/>
                  <a:pt x="1529" y="16055"/>
                </a:cubicBezTo>
                <a:cubicBezTo>
                  <a:pt x="1859" y="15126"/>
                  <a:pt x="2139" y="14177"/>
                  <a:pt x="2369" y="13218"/>
                </a:cubicBezTo>
                <a:cubicBezTo>
                  <a:pt x="3028" y="10670"/>
                  <a:pt x="3657" y="8273"/>
                  <a:pt x="6435" y="6564"/>
                </a:cubicBezTo>
                <a:cubicBezTo>
                  <a:pt x="7166" y="6112"/>
                  <a:pt x="8008" y="5864"/>
                  <a:pt x="8872" y="5864"/>
                </a:cubicBezTo>
                <a:cubicBezTo>
                  <a:pt x="8905" y="5864"/>
                  <a:pt x="8939" y="5864"/>
                  <a:pt x="8972" y="5865"/>
                </a:cubicBezTo>
                <a:cubicBezTo>
                  <a:pt x="9742" y="5865"/>
                  <a:pt x="10521" y="6015"/>
                  <a:pt x="11270" y="6155"/>
                </a:cubicBezTo>
                <a:cubicBezTo>
                  <a:pt x="12019" y="6305"/>
                  <a:pt x="12809" y="6454"/>
                  <a:pt x="13598" y="6454"/>
                </a:cubicBezTo>
                <a:cubicBezTo>
                  <a:pt x="13622" y="6455"/>
                  <a:pt x="13646" y="6455"/>
                  <a:pt x="13671" y="6455"/>
                </a:cubicBezTo>
                <a:cubicBezTo>
                  <a:pt x="14276" y="6455"/>
                  <a:pt x="14889" y="6335"/>
                  <a:pt x="15456" y="6105"/>
                </a:cubicBezTo>
                <a:cubicBezTo>
                  <a:pt x="16365" y="5745"/>
                  <a:pt x="17005" y="5206"/>
                  <a:pt x="17254" y="4596"/>
                </a:cubicBezTo>
                <a:cubicBezTo>
                  <a:pt x="17434" y="4157"/>
                  <a:pt x="17424" y="3677"/>
                  <a:pt x="17234" y="3247"/>
                </a:cubicBezTo>
                <a:cubicBezTo>
                  <a:pt x="17094" y="2908"/>
                  <a:pt x="16845" y="2618"/>
                  <a:pt x="16595" y="2348"/>
                </a:cubicBezTo>
                <a:cubicBezTo>
                  <a:pt x="16145" y="1849"/>
                  <a:pt x="15726" y="1359"/>
                  <a:pt x="15976" y="600"/>
                </a:cubicBezTo>
                <a:cubicBezTo>
                  <a:pt x="16045" y="370"/>
                  <a:pt x="16175" y="170"/>
                  <a:pt x="16355" y="11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713225" y="539500"/>
            <a:ext cx="7717500" cy="61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/>
          <p:nvPr/>
        </p:nvSpPr>
        <p:spPr>
          <a:xfrm flipH="1" rot="10800000">
            <a:off x="8530001" y="2505"/>
            <a:ext cx="626511" cy="1672195"/>
          </a:xfrm>
          <a:custGeom>
            <a:rect b="b" l="l" r="r" t="t"/>
            <a:pathLst>
              <a:path extrusionOk="0" h="33469" w="12539">
                <a:moveTo>
                  <a:pt x="12239" y="25376"/>
                </a:moveTo>
                <a:cubicBezTo>
                  <a:pt x="12239" y="25396"/>
                  <a:pt x="12239" y="25426"/>
                  <a:pt x="12219" y="25446"/>
                </a:cubicBezTo>
                <a:cubicBezTo>
                  <a:pt x="12059" y="26555"/>
                  <a:pt x="12059" y="27684"/>
                  <a:pt x="12239" y="28793"/>
                </a:cubicBezTo>
                <a:lnTo>
                  <a:pt x="12239" y="25376"/>
                </a:lnTo>
                <a:close/>
                <a:moveTo>
                  <a:pt x="12239" y="23448"/>
                </a:moveTo>
                <a:cubicBezTo>
                  <a:pt x="12039" y="24198"/>
                  <a:pt x="11859" y="24957"/>
                  <a:pt x="11699" y="25716"/>
                </a:cubicBezTo>
                <a:cubicBezTo>
                  <a:pt x="11230" y="28044"/>
                  <a:pt x="11459" y="29832"/>
                  <a:pt x="12239" y="31361"/>
                </a:cubicBezTo>
                <a:lnTo>
                  <a:pt x="12239" y="31031"/>
                </a:lnTo>
                <a:cubicBezTo>
                  <a:pt x="11569" y="29582"/>
                  <a:pt x="11399" y="27894"/>
                  <a:pt x="11839" y="25736"/>
                </a:cubicBezTo>
                <a:cubicBezTo>
                  <a:pt x="11949" y="25157"/>
                  <a:pt x="12089" y="24577"/>
                  <a:pt x="12239" y="23988"/>
                </a:cubicBezTo>
                <a:lnTo>
                  <a:pt x="12239" y="23448"/>
                </a:lnTo>
                <a:close/>
                <a:moveTo>
                  <a:pt x="12239" y="22409"/>
                </a:moveTo>
                <a:cubicBezTo>
                  <a:pt x="11849" y="23588"/>
                  <a:pt x="11499" y="24787"/>
                  <a:pt x="11180" y="25976"/>
                </a:cubicBezTo>
                <a:cubicBezTo>
                  <a:pt x="10390" y="28993"/>
                  <a:pt x="10890" y="30961"/>
                  <a:pt x="12239" y="32590"/>
                </a:cubicBezTo>
                <a:lnTo>
                  <a:pt x="12239" y="32410"/>
                </a:lnTo>
                <a:cubicBezTo>
                  <a:pt x="10970" y="30831"/>
                  <a:pt x="10540" y="28923"/>
                  <a:pt x="11310" y="26016"/>
                </a:cubicBezTo>
                <a:cubicBezTo>
                  <a:pt x="11589" y="24947"/>
                  <a:pt x="11899" y="23888"/>
                  <a:pt x="12239" y="22849"/>
                </a:cubicBezTo>
                <a:lnTo>
                  <a:pt x="12239" y="22409"/>
                </a:lnTo>
                <a:close/>
                <a:moveTo>
                  <a:pt x="12239" y="21610"/>
                </a:moveTo>
                <a:cubicBezTo>
                  <a:pt x="11639" y="23258"/>
                  <a:pt x="11110" y="24837"/>
                  <a:pt x="10660" y="26246"/>
                </a:cubicBezTo>
                <a:cubicBezTo>
                  <a:pt x="9501" y="29852"/>
                  <a:pt x="10280" y="31770"/>
                  <a:pt x="12239" y="33399"/>
                </a:cubicBezTo>
                <a:lnTo>
                  <a:pt x="12239" y="33219"/>
                </a:lnTo>
                <a:cubicBezTo>
                  <a:pt x="10400" y="31630"/>
                  <a:pt x="9681" y="29752"/>
                  <a:pt x="10790" y="26286"/>
                </a:cubicBezTo>
                <a:cubicBezTo>
                  <a:pt x="11210" y="24977"/>
                  <a:pt x="11689" y="23528"/>
                  <a:pt x="12239" y="22010"/>
                </a:cubicBezTo>
                <a:lnTo>
                  <a:pt x="12239" y="21610"/>
                </a:lnTo>
                <a:close/>
                <a:moveTo>
                  <a:pt x="12239" y="1"/>
                </a:moveTo>
                <a:cubicBezTo>
                  <a:pt x="12059" y="21"/>
                  <a:pt x="11899" y="81"/>
                  <a:pt x="11749" y="181"/>
                </a:cubicBezTo>
                <a:cubicBezTo>
                  <a:pt x="11459" y="400"/>
                  <a:pt x="11349" y="810"/>
                  <a:pt x="11449" y="1389"/>
                </a:cubicBezTo>
                <a:cubicBezTo>
                  <a:pt x="12289" y="6395"/>
                  <a:pt x="11879" y="11819"/>
                  <a:pt x="10261" y="17074"/>
                </a:cubicBezTo>
                <a:cubicBezTo>
                  <a:pt x="8702" y="22150"/>
                  <a:pt x="6134" y="26715"/>
                  <a:pt x="2838" y="30272"/>
                </a:cubicBezTo>
                <a:cubicBezTo>
                  <a:pt x="1489" y="31730"/>
                  <a:pt x="570" y="32749"/>
                  <a:pt x="0" y="33469"/>
                </a:cubicBezTo>
                <a:lnTo>
                  <a:pt x="170" y="33469"/>
                </a:lnTo>
                <a:cubicBezTo>
                  <a:pt x="790" y="32689"/>
                  <a:pt x="1749" y="31650"/>
                  <a:pt x="2938" y="30362"/>
                </a:cubicBezTo>
                <a:cubicBezTo>
                  <a:pt x="6244" y="26795"/>
                  <a:pt x="8822" y="22209"/>
                  <a:pt x="10390" y="17114"/>
                </a:cubicBezTo>
                <a:cubicBezTo>
                  <a:pt x="12019" y="11839"/>
                  <a:pt x="12428" y="6395"/>
                  <a:pt x="11579" y="1369"/>
                </a:cubicBezTo>
                <a:cubicBezTo>
                  <a:pt x="11489" y="830"/>
                  <a:pt x="11579" y="480"/>
                  <a:pt x="11829" y="290"/>
                </a:cubicBezTo>
                <a:cubicBezTo>
                  <a:pt x="11949" y="210"/>
                  <a:pt x="12089" y="161"/>
                  <a:pt x="12239" y="141"/>
                </a:cubicBezTo>
                <a:lnTo>
                  <a:pt x="12239" y="1"/>
                </a:lnTo>
                <a:close/>
                <a:moveTo>
                  <a:pt x="12219" y="720"/>
                </a:moveTo>
                <a:cubicBezTo>
                  <a:pt x="12209" y="730"/>
                  <a:pt x="12199" y="740"/>
                  <a:pt x="12189" y="740"/>
                </a:cubicBezTo>
                <a:cubicBezTo>
                  <a:pt x="11879" y="960"/>
                  <a:pt x="11769" y="1359"/>
                  <a:pt x="11849" y="1929"/>
                </a:cubicBezTo>
                <a:cubicBezTo>
                  <a:pt x="12538" y="6764"/>
                  <a:pt x="12059" y="12019"/>
                  <a:pt x="10480" y="17114"/>
                </a:cubicBezTo>
                <a:cubicBezTo>
                  <a:pt x="8942" y="22050"/>
                  <a:pt x="6474" y="26515"/>
                  <a:pt x="3347" y="30002"/>
                </a:cubicBezTo>
                <a:cubicBezTo>
                  <a:pt x="1889" y="31630"/>
                  <a:pt x="949" y="32719"/>
                  <a:pt x="430" y="33469"/>
                </a:cubicBezTo>
                <a:lnTo>
                  <a:pt x="600" y="33469"/>
                </a:lnTo>
                <a:cubicBezTo>
                  <a:pt x="1139" y="32709"/>
                  <a:pt x="2098" y="31611"/>
                  <a:pt x="3447" y="30092"/>
                </a:cubicBezTo>
                <a:cubicBezTo>
                  <a:pt x="6584" y="26585"/>
                  <a:pt x="9072" y="22110"/>
                  <a:pt x="10610" y="17144"/>
                </a:cubicBezTo>
                <a:cubicBezTo>
                  <a:pt x="11489" y="14347"/>
                  <a:pt x="12029" y="11450"/>
                  <a:pt x="12219" y="8523"/>
                </a:cubicBezTo>
                <a:cubicBezTo>
                  <a:pt x="12319" y="7074"/>
                  <a:pt x="12319" y="5625"/>
                  <a:pt x="12219" y="4177"/>
                </a:cubicBezTo>
                <a:cubicBezTo>
                  <a:pt x="12179" y="3417"/>
                  <a:pt x="12109" y="2658"/>
                  <a:pt x="11999" y="1909"/>
                </a:cubicBezTo>
                <a:lnTo>
                  <a:pt x="11989" y="1909"/>
                </a:lnTo>
                <a:cubicBezTo>
                  <a:pt x="11919" y="1419"/>
                  <a:pt x="11989" y="1080"/>
                  <a:pt x="12219" y="890"/>
                </a:cubicBezTo>
                <a:lnTo>
                  <a:pt x="12219" y="720"/>
                </a:lnTo>
                <a:close/>
                <a:moveTo>
                  <a:pt x="12219" y="10121"/>
                </a:moveTo>
                <a:cubicBezTo>
                  <a:pt x="11929" y="12509"/>
                  <a:pt x="11429" y="14856"/>
                  <a:pt x="10710" y="17144"/>
                </a:cubicBezTo>
                <a:cubicBezTo>
                  <a:pt x="9212" y="21950"/>
                  <a:pt x="6844" y="26316"/>
                  <a:pt x="3877" y="29732"/>
                </a:cubicBezTo>
                <a:lnTo>
                  <a:pt x="3867" y="29732"/>
                </a:lnTo>
                <a:cubicBezTo>
                  <a:pt x="2248" y="31611"/>
                  <a:pt x="1349" y="32739"/>
                  <a:pt x="939" y="33469"/>
                </a:cubicBezTo>
                <a:lnTo>
                  <a:pt x="1089" y="33469"/>
                </a:lnTo>
                <a:cubicBezTo>
                  <a:pt x="1549" y="32689"/>
                  <a:pt x="2518" y="31501"/>
                  <a:pt x="3967" y="29822"/>
                </a:cubicBezTo>
                <a:cubicBezTo>
                  <a:pt x="6944" y="26385"/>
                  <a:pt x="9311" y="22010"/>
                  <a:pt x="10830" y="17184"/>
                </a:cubicBezTo>
                <a:cubicBezTo>
                  <a:pt x="11459" y="15216"/>
                  <a:pt x="11919" y="13198"/>
                  <a:pt x="12219" y="11160"/>
                </a:cubicBezTo>
                <a:lnTo>
                  <a:pt x="12219" y="10121"/>
                </a:lnTo>
                <a:close/>
                <a:moveTo>
                  <a:pt x="12219" y="12009"/>
                </a:moveTo>
                <a:cubicBezTo>
                  <a:pt x="11090" y="18423"/>
                  <a:pt x="8322" y="24737"/>
                  <a:pt x="4386" y="29463"/>
                </a:cubicBezTo>
                <a:cubicBezTo>
                  <a:pt x="2668" y="31561"/>
                  <a:pt x="1799" y="32739"/>
                  <a:pt x="1529" y="33469"/>
                </a:cubicBezTo>
                <a:lnTo>
                  <a:pt x="1659" y="33469"/>
                </a:lnTo>
                <a:cubicBezTo>
                  <a:pt x="1978" y="32669"/>
                  <a:pt x="2997" y="31361"/>
                  <a:pt x="4496" y="29552"/>
                </a:cubicBezTo>
                <a:cubicBezTo>
                  <a:pt x="8302" y="24977"/>
                  <a:pt x="11010" y="18943"/>
                  <a:pt x="12219" y="12739"/>
                </a:cubicBezTo>
                <a:lnTo>
                  <a:pt x="12219" y="12009"/>
                </a:lnTo>
                <a:close/>
                <a:moveTo>
                  <a:pt x="12239" y="13338"/>
                </a:moveTo>
                <a:cubicBezTo>
                  <a:pt x="10950" y="19172"/>
                  <a:pt x="8392" y="24857"/>
                  <a:pt x="4926" y="29203"/>
                </a:cubicBezTo>
                <a:cubicBezTo>
                  <a:pt x="3067" y="31521"/>
                  <a:pt x="2278" y="32739"/>
                  <a:pt x="2178" y="33469"/>
                </a:cubicBezTo>
                <a:lnTo>
                  <a:pt x="2298" y="33469"/>
                </a:lnTo>
                <a:cubicBezTo>
                  <a:pt x="2408" y="32769"/>
                  <a:pt x="3217" y="31531"/>
                  <a:pt x="5016" y="29283"/>
                </a:cubicBezTo>
                <a:cubicBezTo>
                  <a:pt x="8392" y="25067"/>
                  <a:pt x="10910" y="19602"/>
                  <a:pt x="12239" y="13947"/>
                </a:cubicBezTo>
                <a:lnTo>
                  <a:pt x="12239" y="13338"/>
                </a:lnTo>
                <a:close/>
                <a:moveTo>
                  <a:pt x="12219" y="14417"/>
                </a:moveTo>
                <a:cubicBezTo>
                  <a:pt x="10870" y="19762"/>
                  <a:pt x="8502" y="24927"/>
                  <a:pt x="5445" y="28933"/>
                </a:cubicBezTo>
                <a:cubicBezTo>
                  <a:pt x="3517" y="31461"/>
                  <a:pt x="2788" y="32749"/>
                  <a:pt x="2928" y="33469"/>
                </a:cubicBezTo>
                <a:lnTo>
                  <a:pt x="3047" y="33469"/>
                </a:lnTo>
                <a:cubicBezTo>
                  <a:pt x="2898" y="32809"/>
                  <a:pt x="3627" y="31521"/>
                  <a:pt x="5535" y="29013"/>
                </a:cubicBezTo>
                <a:cubicBezTo>
                  <a:pt x="8512" y="25117"/>
                  <a:pt x="10830" y="20131"/>
                  <a:pt x="12219" y="14956"/>
                </a:cubicBezTo>
                <a:lnTo>
                  <a:pt x="12219" y="14417"/>
                </a:lnTo>
                <a:close/>
                <a:moveTo>
                  <a:pt x="12219" y="15356"/>
                </a:moveTo>
                <a:cubicBezTo>
                  <a:pt x="10820" y="20251"/>
                  <a:pt x="8642" y="24957"/>
                  <a:pt x="5955" y="28663"/>
                </a:cubicBezTo>
                <a:cubicBezTo>
                  <a:pt x="4036" y="31321"/>
                  <a:pt x="3407" y="32640"/>
                  <a:pt x="3737" y="33379"/>
                </a:cubicBezTo>
                <a:lnTo>
                  <a:pt x="3717" y="33369"/>
                </a:lnTo>
                <a:lnTo>
                  <a:pt x="3717" y="33369"/>
                </a:lnTo>
                <a:cubicBezTo>
                  <a:pt x="3727" y="33409"/>
                  <a:pt x="3747" y="33439"/>
                  <a:pt x="3767" y="33469"/>
                </a:cubicBezTo>
                <a:lnTo>
                  <a:pt x="3927" y="33469"/>
                </a:lnTo>
                <a:cubicBezTo>
                  <a:pt x="3897" y="33419"/>
                  <a:pt x="3867" y="33369"/>
                  <a:pt x="3837" y="33319"/>
                </a:cubicBezTo>
                <a:cubicBezTo>
                  <a:pt x="3537" y="32640"/>
                  <a:pt x="4156" y="31351"/>
                  <a:pt x="6065" y="28743"/>
                </a:cubicBezTo>
                <a:cubicBezTo>
                  <a:pt x="8682" y="25137"/>
                  <a:pt x="10810" y="20591"/>
                  <a:pt x="12219" y="15836"/>
                </a:cubicBezTo>
                <a:lnTo>
                  <a:pt x="12219" y="15356"/>
                </a:lnTo>
                <a:close/>
                <a:moveTo>
                  <a:pt x="12219" y="16185"/>
                </a:moveTo>
                <a:cubicBezTo>
                  <a:pt x="10820" y="20681"/>
                  <a:pt x="8832" y="24977"/>
                  <a:pt x="6474" y="28394"/>
                </a:cubicBezTo>
                <a:cubicBezTo>
                  <a:pt x="4696" y="30991"/>
                  <a:pt x="4136" y="32310"/>
                  <a:pt x="4486" y="33099"/>
                </a:cubicBezTo>
                <a:lnTo>
                  <a:pt x="4466" y="33099"/>
                </a:lnTo>
                <a:cubicBezTo>
                  <a:pt x="4526" y="33239"/>
                  <a:pt x="4616" y="33359"/>
                  <a:pt x="4726" y="33469"/>
                </a:cubicBezTo>
                <a:lnTo>
                  <a:pt x="4936" y="33469"/>
                </a:lnTo>
                <a:cubicBezTo>
                  <a:pt x="4786" y="33359"/>
                  <a:pt x="4666" y="33219"/>
                  <a:pt x="4586" y="33049"/>
                </a:cubicBezTo>
                <a:cubicBezTo>
                  <a:pt x="4266" y="32310"/>
                  <a:pt x="4846" y="30981"/>
                  <a:pt x="6584" y="28464"/>
                </a:cubicBezTo>
                <a:cubicBezTo>
                  <a:pt x="8872" y="25147"/>
                  <a:pt x="10830" y="20991"/>
                  <a:pt x="12219" y="16635"/>
                </a:cubicBezTo>
                <a:lnTo>
                  <a:pt x="12219" y="16185"/>
                </a:lnTo>
                <a:close/>
                <a:moveTo>
                  <a:pt x="12219" y="16945"/>
                </a:moveTo>
                <a:cubicBezTo>
                  <a:pt x="10850" y="21071"/>
                  <a:pt x="9032" y="24987"/>
                  <a:pt x="6994" y="28124"/>
                </a:cubicBezTo>
                <a:cubicBezTo>
                  <a:pt x="5385" y="30621"/>
                  <a:pt x="4866" y="31990"/>
                  <a:pt x="5225" y="32829"/>
                </a:cubicBezTo>
                <a:lnTo>
                  <a:pt x="5215" y="32829"/>
                </a:lnTo>
                <a:cubicBezTo>
                  <a:pt x="5335" y="33089"/>
                  <a:pt x="5525" y="33319"/>
                  <a:pt x="5765" y="33469"/>
                </a:cubicBezTo>
                <a:lnTo>
                  <a:pt x="6035" y="33469"/>
                </a:lnTo>
                <a:cubicBezTo>
                  <a:pt x="5725" y="33329"/>
                  <a:pt x="5485" y="33079"/>
                  <a:pt x="5335" y="32779"/>
                </a:cubicBezTo>
                <a:cubicBezTo>
                  <a:pt x="5006" y="31990"/>
                  <a:pt x="5535" y="30621"/>
                  <a:pt x="7114" y="28194"/>
                </a:cubicBezTo>
                <a:cubicBezTo>
                  <a:pt x="9092" y="25147"/>
                  <a:pt x="10860" y="21360"/>
                  <a:pt x="12219" y="17364"/>
                </a:cubicBezTo>
                <a:lnTo>
                  <a:pt x="12219" y="16945"/>
                </a:lnTo>
                <a:close/>
                <a:moveTo>
                  <a:pt x="12229" y="17694"/>
                </a:moveTo>
                <a:cubicBezTo>
                  <a:pt x="10900" y="21430"/>
                  <a:pt x="9281" y="24947"/>
                  <a:pt x="7523" y="27844"/>
                </a:cubicBezTo>
                <a:cubicBezTo>
                  <a:pt x="6065" y="30252"/>
                  <a:pt x="5605" y="31660"/>
                  <a:pt x="5975" y="32560"/>
                </a:cubicBezTo>
                <a:lnTo>
                  <a:pt x="5965" y="32560"/>
                </a:lnTo>
                <a:cubicBezTo>
                  <a:pt x="6124" y="32939"/>
                  <a:pt x="6424" y="33229"/>
                  <a:pt x="6844" y="33469"/>
                </a:cubicBezTo>
                <a:lnTo>
                  <a:pt x="7143" y="33469"/>
                </a:lnTo>
                <a:cubicBezTo>
                  <a:pt x="6624" y="33219"/>
                  <a:pt x="6264" y="32919"/>
                  <a:pt x="6095" y="32510"/>
                </a:cubicBezTo>
                <a:cubicBezTo>
                  <a:pt x="5735" y="31660"/>
                  <a:pt x="6204" y="30282"/>
                  <a:pt x="7643" y="27924"/>
                </a:cubicBezTo>
                <a:cubicBezTo>
                  <a:pt x="9351" y="25107"/>
                  <a:pt x="10920" y="21710"/>
                  <a:pt x="12229" y="18103"/>
                </a:cubicBezTo>
                <a:lnTo>
                  <a:pt x="12229" y="17694"/>
                </a:lnTo>
                <a:close/>
                <a:moveTo>
                  <a:pt x="12229" y="18343"/>
                </a:moveTo>
                <a:cubicBezTo>
                  <a:pt x="11050" y="21540"/>
                  <a:pt x="9651" y="24747"/>
                  <a:pt x="8043" y="27584"/>
                </a:cubicBezTo>
                <a:cubicBezTo>
                  <a:pt x="6734" y="29922"/>
                  <a:pt x="6334" y="31331"/>
                  <a:pt x="6714" y="32300"/>
                </a:cubicBezTo>
                <a:cubicBezTo>
                  <a:pt x="6914" y="32799"/>
                  <a:pt x="7333" y="33159"/>
                  <a:pt x="7913" y="33469"/>
                </a:cubicBezTo>
                <a:lnTo>
                  <a:pt x="8212" y="33469"/>
                </a:lnTo>
                <a:cubicBezTo>
                  <a:pt x="7523" y="33149"/>
                  <a:pt x="7054" y="32779"/>
                  <a:pt x="6834" y="32240"/>
                </a:cubicBezTo>
                <a:cubicBezTo>
                  <a:pt x="6474" y="31341"/>
                  <a:pt x="6884" y="29922"/>
                  <a:pt x="8163" y="27654"/>
                </a:cubicBezTo>
                <a:cubicBezTo>
                  <a:pt x="9711" y="24917"/>
                  <a:pt x="11080" y="21830"/>
                  <a:pt x="12229" y="18733"/>
                </a:cubicBezTo>
                <a:lnTo>
                  <a:pt x="12229" y="18343"/>
                </a:lnTo>
                <a:close/>
                <a:moveTo>
                  <a:pt x="12229" y="19013"/>
                </a:moveTo>
                <a:cubicBezTo>
                  <a:pt x="11180" y="21800"/>
                  <a:pt x="9951" y="24687"/>
                  <a:pt x="8572" y="27325"/>
                </a:cubicBezTo>
                <a:cubicBezTo>
                  <a:pt x="7403" y="29562"/>
                  <a:pt x="7064" y="31011"/>
                  <a:pt x="7463" y="32030"/>
                </a:cubicBezTo>
                <a:cubicBezTo>
                  <a:pt x="7703" y="32640"/>
                  <a:pt x="8202" y="33079"/>
                  <a:pt x="8912" y="33469"/>
                </a:cubicBezTo>
                <a:lnTo>
                  <a:pt x="9212" y="33469"/>
                </a:lnTo>
                <a:cubicBezTo>
                  <a:pt x="8402" y="33069"/>
                  <a:pt x="7833" y="32610"/>
                  <a:pt x="7583" y="31980"/>
                </a:cubicBezTo>
                <a:cubicBezTo>
                  <a:pt x="7203" y="31001"/>
                  <a:pt x="7543" y="29582"/>
                  <a:pt x="8692" y="27385"/>
                </a:cubicBezTo>
                <a:cubicBezTo>
                  <a:pt x="10021" y="24787"/>
                  <a:pt x="11200" y="22120"/>
                  <a:pt x="12229" y="19392"/>
                </a:cubicBezTo>
                <a:lnTo>
                  <a:pt x="12229" y="19013"/>
                </a:lnTo>
                <a:close/>
                <a:moveTo>
                  <a:pt x="12239" y="19632"/>
                </a:moveTo>
                <a:cubicBezTo>
                  <a:pt x="11230" y="22239"/>
                  <a:pt x="10181" y="24767"/>
                  <a:pt x="9102" y="27045"/>
                </a:cubicBezTo>
                <a:cubicBezTo>
                  <a:pt x="8063" y="29233"/>
                  <a:pt x="7783" y="30681"/>
                  <a:pt x="8202" y="31770"/>
                </a:cubicBezTo>
                <a:cubicBezTo>
                  <a:pt x="8482" y="32470"/>
                  <a:pt x="9052" y="32999"/>
                  <a:pt x="9851" y="33469"/>
                </a:cubicBezTo>
                <a:lnTo>
                  <a:pt x="10121" y="33469"/>
                </a:lnTo>
                <a:cubicBezTo>
                  <a:pt x="9241" y="32979"/>
                  <a:pt x="8612" y="32450"/>
                  <a:pt x="8332" y="31720"/>
                </a:cubicBezTo>
                <a:cubicBezTo>
                  <a:pt x="7923" y="30671"/>
                  <a:pt x="8202" y="29253"/>
                  <a:pt x="9222" y="27105"/>
                </a:cubicBezTo>
                <a:cubicBezTo>
                  <a:pt x="10261" y="24917"/>
                  <a:pt x="11270" y="22509"/>
                  <a:pt x="12239" y="20012"/>
                </a:cubicBezTo>
                <a:lnTo>
                  <a:pt x="12239" y="19632"/>
                </a:lnTo>
                <a:close/>
                <a:moveTo>
                  <a:pt x="12249" y="20271"/>
                </a:moveTo>
                <a:cubicBezTo>
                  <a:pt x="11369" y="22519"/>
                  <a:pt x="10500" y="24737"/>
                  <a:pt x="9621" y="26775"/>
                </a:cubicBezTo>
                <a:cubicBezTo>
                  <a:pt x="8023" y="30532"/>
                  <a:pt x="8702" y="32150"/>
                  <a:pt x="10720" y="33469"/>
                </a:cubicBezTo>
                <a:lnTo>
                  <a:pt x="10970" y="33469"/>
                </a:lnTo>
                <a:cubicBezTo>
                  <a:pt x="8842" y="32150"/>
                  <a:pt x="8143" y="30611"/>
                  <a:pt x="9751" y="26835"/>
                </a:cubicBezTo>
                <a:cubicBezTo>
                  <a:pt x="10580" y="24887"/>
                  <a:pt x="11409" y="22779"/>
                  <a:pt x="12249" y="20641"/>
                </a:cubicBezTo>
                <a:lnTo>
                  <a:pt x="12249" y="20271"/>
                </a:lnTo>
                <a:close/>
                <a:moveTo>
                  <a:pt x="12229" y="20911"/>
                </a:moveTo>
                <a:cubicBezTo>
                  <a:pt x="11729" y="22239"/>
                  <a:pt x="11230" y="23558"/>
                  <a:pt x="10760" y="24837"/>
                </a:cubicBezTo>
                <a:cubicBezTo>
                  <a:pt x="10550" y="25406"/>
                  <a:pt x="10350" y="25966"/>
                  <a:pt x="10141" y="26515"/>
                </a:cubicBezTo>
                <a:cubicBezTo>
                  <a:pt x="8742" y="30242"/>
                  <a:pt x="9481" y="31980"/>
                  <a:pt x="11529" y="33469"/>
                </a:cubicBezTo>
                <a:lnTo>
                  <a:pt x="11769" y="33469"/>
                </a:lnTo>
                <a:cubicBezTo>
                  <a:pt x="9661" y="31990"/>
                  <a:pt x="8872" y="30292"/>
                  <a:pt x="10270" y="26565"/>
                </a:cubicBezTo>
                <a:cubicBezTo>
                  <a:pt x="10470" y="26016"/>
                  <a:pt x="10680" y="25446"/>
                  <a:pt x="10890" y="24887"/>
                </a:cubicBezTo>
                <a:cubicBezTo>
                  <a:pt x="11329" y="23718"/>
                  <a:pt x="11779" y="22509"/>
                  <a:pt x="12229" y="21300"/>
                </a:cubicBezTo>
                <a:lnTo>
                  <a:pt x="12229" y="20911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6"/>
          <p:cNvSpPr/>
          <p:nvPr/>
        </p:nvSpPr>
        <p:spPr>
          <a:xfrm flipH="1" rot="10800000">
            <a:off x="0" y="-5"/>
            <a:ext cx="420673" cy="1604370"/>
          </a:xfrm>
          <a:custGeom>
            <a:rect b="b" l="l" r="r" t="t"/>
            <a:pathLst>
              <a:path extrusionOk="0" h="33573" w="8803">
                <a:moveTo>
                  <a:pt x="10" y="18616"/>
                </a:moveTo>
                <a:lnTo>
                  <a:pt x="0" y="18626"/>
                </a:lnTo>
                <a:lnTo>
                  <a:pt x="0" y="23951"/>
                </a:lnTo>
                <a:cubicBezTo>
                  <a:pt x="90" y="23062"/>
                  <a:pt x="140" y="22213"/>
                  <a:pt x="140" y="21424"/>
                </a:cubicBezTo>
                <a:cubicBezTo>
                  <a:pt x="140" y="20485"/>
                  <a:pt x="100" y="19555"/>
                  <a:pt x="10" y="18616"/>
                </a:cubicBezTo>
                <a:close/>
                <a:moveTo>
                  <a:pt x="0" y="16408"/>
                </a:moveTo>
                <a:lnTo>
                  <a:pt x="0" y="17517"/>
                </a:lnTo>
                <a:cubicBezTo>
                  <a:pt x="120" y="18706"/>
                  <a:pt x="170" y="19915"/>
                  <a:pt x="170" y="21114"/>
                </a:cubicBezTo>
                <a:cubicBezTo>
                  <a:pt x="170" y="22133"/>
                  <a:pt x="100" y="23222"/>
                  <a:pt x="0" y="24331"/>
                </a:cubicBezTo>
                <a:lnTo>
                  <a:pt x="0" y="25630"/>
                </a:lnTo>
                <a:cubicBezTo>
                  <a:pt x="190" y="24131"/>
                  <a:pt x="290" y="22623"/>
                  <a:pt x="320" y="21104"/>
                </a:cubicBezTo>
                <a:cubicBezTo>
                  <a:pt x="330" y="19535"/>
                  <a:pt x="230" y="17967"/>
                  <a:pt x="10" y="16408"/>
                </a:cubicBezTo>
                <a:close/>
                <a:moveTo>
                  <a:pt x="0" y="14201"/>
                </a:moveTo>
                <a:lnTo>
                  <a:pt x="0" y="15000"/>
                </a:lnTo>
                <a:cubicBezTo>
                  <a:pt x="270" y="16818"/>
                  <a:pt x="340" y="18846"/>
                  <a:pt x="340" y="20804"/>
                </a:cubicBezTo>
                <a:cubicBezTo>
                  <a:pt x="340" y="22453"/>
                  <a:pt x="190" y="24351"/>
                  <a:pt x="40" y="26199"/>
                </a:cubicBezTo>
                <a:cubicBezTo>
                  <a:pt x="30" y="26349"/>
                  <a:pt x="10" y="26509"/>
                  <a:pt x="0" y="26669"/>
                </a:cubicBezTo>
                <a:lnTo>
                  <a:pt x="0" y="28507"/>
                </a:lnTo>
                <a:cubicBezTo>
                  <a:pt x="50" y="27778"/>
                  <a:pt x="110" y="27008"/>
                  <a:pt x="180" y="26199"/>
                </a:cubicBezTo>
                <a:cubicBezTo>
                  <a:pt x="330" y="24361"/>
                  <a:pt x="480" y="22453"/>
                  <a:pt x="480" y="20794"/>
                </a:cubicBezTo>
                <a:lnTo>
                  <a:pt x="480" y="20794"/>
                </a:lnTo>
                <a:lnTo>
                  <a:pt x="470" y="20804"/>
                </a:lnTo>
                <a:cubicBezTo>
                  <a:pt x="470" y="18556"/>
                  <a:pt x="390" y="16219"/>
                  <a:pt x="0" y="14201"/>
                </a:cubicBezTo>
                <a:close/>
                <a:moveTo>
                  <a:pt x="0" y="12143"/>
                </a:moveTo>
                <a:lnTo>
                  <a:pt x="0" y="12722"/>
                </a:lnTo>
                <a:cubicBezTo>
                  <a:pt x="500" y="15050"/>
                  <a:pt x="500" y="17917"/>
                  <a:pt x="500" y="20285"/>
                </a:cubicBezTo>
                <a:lnTo>
                  <a:pt x="500" y="20485"/>
                </a:lnTo>
                <a:cubicBezTo>
                  <a:pt x="500" y="21633"/>
                  <a:pt x="440" y="22922"/>
                  <a:pt x="370" y="24281"/>
                </a:cubicBezTo>
                <a:cubicBezTo>
                  <a:pt x="270" y="26259"/>
                  <a:pt x="170" y="28297"/>
                  <a:pt x="280" y="29936"/>
                </a:cubicBezTo>
                <a:cubicBezTo>
                  <a:pt x="310" y="30445"/>
                  <a:pt x="220" y="30945"/>
                  <a:pt x="0" y="31404"/>
                </a:cubicBezTo>
                <a:lnTo>
                  <a:pt x="0" y="31714"/>
                </a:lnTo>
                <a:cubicBezTo>
                  <a:pt x="310" y="31164"/>
                  <a:pt x="460" y="30545"/>
                  <a:pt x="430" y="29926"/>
                </a:cubicBezTo>
                <a:lnTo>
                  <a:pt x="420" y="29926"/>
                </a:lnTo>
                <a:cubicBezTo>
                  <a:pt x="310" y="28297"/>
                  <a:pt x="410" y="26259"/>
                  <a:pt x="510" y="24281"/>
                </a:cubicBezTo>
                <a:cubicBezTo>
                  <a:pt x="580" y="22922"/>
                  <a:pt x="640" y="21643"/>
                  <a:pt x="640" y="20485"/>
                </a:cubicBezTo>
                <a:lnTo>
                  <a:pt x="640" y="20285"/>
                </a:lnTo>
                <a:cubicBezTo>
                  <a:pt x="640" y="17717"/>
                  <a:pt x="640" y="14580"/>
                  <a:pt x="0" y="12143"/>
                </a:cubicBezTo>
                <a:close/>
                <a:moveTo>
                  <a:pt x="0" y="10304"/>
                </a:moveTo>
                <a:lnTo>
                  <a:pt x="0" y="10714"/>
                </a:lnTo>
                <a:cubicBezTo>
                  <a:pt x="730" y="12952"/>
                  <a:pt x="710" y="16139"/>
                  <a:pt x="690" y="18886"/>
                </a:cubicBezTo>
                <a:cubicBezTo>
                  <a:pt x="690" y="19326"/>
                  <a:pt x="680" y="19765"/>
                  <a:pt x="680" y="20175"/>
                </a:cubicBezTo>
                <a:cubicBezTo>
                  <a:pt x="680" y="21034"/>
                  <a:pt x="650" y="21993"/>
                  <a:pt x="620" y="23012"/>
                </a:cubicBezTo>
                <a:cubicBezTo>
                  <a:pt x="540" y="25370"/>
                  <a:pt x="440" y="28047"/>
                  <a:pt x="770" y="30055"/>
                </a:cubicBezTo>
                <a:cubicBezTo>
                  <a:pt x="920" y="30945"/>
                  <a:pt x="630" y="31744"/>
                  <a:pt x="10" y="32463"/>
                </a:cubicBezTo>
                <a:lnTo>
                  <a:pt x="10" y="32673"/>
                </a:lnTo>
                <a:cubicBezTo>
                  <a:pt x="720" y="31884"/>
                  <a:pt x="1069" y="31025"/>
                  <a:pt x="910" y="30025"/>
                </a:cubicBezTo>
                <a:lnTo>
                  <a:pt x="910" y="30025"/>
                </a:lnTo>
                <a:lnTo>
                  <a:pt x="900" y="30035"/>
                </a:lnTo>
                <a:cubicBezTo>
                  <a:pt x="570" y="28037"/>
                  <a:pt x="660" y="25370"/>
                  <a:pt x="740" y="23012"/>
                </a:cubicBezTo>
                <a:cubicBezTo>
                  <a:pt x="780" y="22003"/>
                  <a:pt x="810" y="21044"/>
                  <a:pt x="810" y="20175"/>
                </a:cubicBezTo>
                <a:lnTo>
                  <a:pt x="810" y="18886"/>
                </a:lnTo>
                <a:cubicBezTo>
                  <a:pt x="830" y="15979"/>
                  <a:pt x="860" y="12582"/>
                  <a:pt x="0" y="10304"/>
                </a:cubicBezTo>
                <a:close/>
                <a:moveTo>
                  <a:pt x="10" y="8816"/>
                </a:moveTo>
                <a:lnTo>
                  <a:pt x="10" y="9105"/>
                </a:lnTo>
                <a:cubicBezTo>
                  <a:pt x="1010" y="11163"/>
                  <a:pt x="940" y="14750"/>
                  <a:pt x="870" y="17787"/>
                </a:cubicBezTo>
                <a:cubicBezTo>
                  <a:pt x="860" y="18526"/>
                  <a:pt x="840" y="19216"/>
                  <a:pt x="840" y="19865"/>
                </a:cubicBezTo>
                <a:cubicBezTo>
                  <a:pt x="840" y="20545"/>
                  <a:pt x="820" y="21294"/>
                  <a:pt x="800" y="22093"/>
                </a:cubicBezTo>
                <a:cubicBezTo>
                  <a:pt x="740" y="24810"/>
                  <a:pt x="660" y="27878"/>
                  <a:pt x="1249" y="30175"/>
                </a:cubicBezTo>
                <a:cubicBezTo>
                  <a:pt x="1539" y="31314"/>
                  <a:pt x="1029" y="32293"/>
                  <a:pt x="10" y="33162"/>
                </a:cubicBezTo>
                <a:lnTo>
                  <a:pt x="10" y="33332"/>
                </a:lnTo>
                <a:cubicBezTo>
                  <a:pt x="1129" y="32413"/>
                  <a:pt x="1699" y="31374"/>
                  <a:pt x="1389" y="30135"/>
                </a:cubicBezTo>
                <a:lnTo>
                  <a:pt x="1389" y="30135"/>
                </a:lnTo>
                <a:lnTo>
                  <a:pt x="1379" y="30145"/>
                </a:lnTo>
                <a:cubicBezTo>
                  <a:pt x="790" y="27868"/>
                  <a:pt x="870" y="24800"/>
                  <a:pt x="940" y="22093"/>
                </a:cubicBezTo>
                <a:cubicBezTo>
                  <a:pt x="960" y="21304"/>
                  <a:pt x="980" y="20545"/>
                  <a:pt x="980" y="19865"/>
                </a:cubicBezTo>
                <a:cubicBezTo>
                  <a:pt x="980" y="19216"/>
                  <a:pt x="990" y="18526"/>
                  <a:pt x="1010" y="17787"/>
                </a:cubicBezTo>
                <a:cubicBezTo>
                  <a:pt x="1069" y="14630"/>
                  <a:pt x="1149" y="10874"/>
                  <a:pt x="10" y="8816"/>
                </a:cubicBezTo>
                <a:close/>
                <a:moveTo>
                  <a:pt x="2075" y="2935"/>
                </a:moveTo>
                <a:cubicBezTo>
                  <a:pt x="1977" y="2935"/>
                  <a:pt x="1875" y="2944"/>
                  <a:pt x="1769" y="2961"/>
                </a:cubicBezTo>
                <a:cubicBezTo>
                  <a:pt x="1209" y="3061"/>
                  <a:pt x="620" y="3161"/>
                  <a:pt x="10" y="3251"/>
                </a:cubicBezTo>
                <a:lnTo>
                  <a:pt x="10" y="3391"/>
                </a:lnTo>
                <a:cubicBezTo>
                  <a:pt x="630" y="3291"/>
                  <a:pt x="1219" y="3191"/>
                  <a:pt x="1789" y="3101"/>
                </a:cubicBezTo>
                <a:cubicBezTo>
                  <a:pt x="1895" y="3082"/>
                  <a:pt x="1996" y="3073"/>
                  <a:pt x="2090" y="3073"/>
                </a:cubicBezTo>
                <a:cubicBezTo>
                  <a:pt x="2395" y="3073"/>
                  <a:pt x="2640" y="3170"/>
                  <a:pt x="2838" y="3361"/>
                </a:cubicBezTo>
                <a:cubicBezTo>
                  <a:pt x="3937" y="4430"/>
                  <a:pt x="3367" y="8156"/>
                  <a:pt x="2818" y="11773"/>
                </a:cubicBezTo>
                <a:cubicBezTo>
                  <a:pt x="2488" y="13871"/>
                  <a:pt x="2188" y="15859"/>
                  <a:pt x="2188" y="17378"/>
                </a:cubicBezTo>
                <a:lnTo>
                  <a:pt x="2188" y="18267"/>
                </a:lnTo>
                <a:cubicBezTo>
                  <a:pt x="2158" y="21753"/>
                  <a:pt x="2108" y="27598"/>
                  <a:pt x="5116" y="31104"/>
                </a:cubicBezTo>
                <a:cubicBezTo>
                  <a:pt x="5685" y="31774"/>
                  <a:pt x="5875" y="32373"/>
                  <a:pt x="5695" y="32933"/>
                </a:cubicBezTo>
                <a:cubicBezTo>
                  <a:pt x="5615" y="33162"/>
                  <a:pt x="5485" y="33372"/>
                  <a:pt x="5325" y="33552"/>
                </a:cubicBezTo>
                <a:lnTo>
                  <a:pt x="5495" y="33552"/>
                </a:lnTo>
                <a:cubicBezTo>
                  <a:pt x="5635" y="33382"/>
                  <a:pt x="5755" y="33182"/>
                  <a:pt x="5825" y="32973"/>
                </a:cubicBezTo>
                <a:cubicBezTo>
                  <a:pt x="6015" y="32363"/>
                  <a:pt x="5825" y="31724"/>
                  <a:pt x="5215" y="31015"/>
                </a:cubicBezTo>
                <a:cubicBezTo>
                  <a:pt x="2248" y="27548"/>
                  <a:pt x="2288" y="21733"/>
                  <a:pt x="2318" y="18267"/>
                </a:cubicBezTo>
                <a:lnTo>
                  <a:pt x="2318" y="17378"/>
                </a:lnTo>
                <a:cubicBezTo>
                  <a:pt x="2318" y="15879"/>
                  <a:pt x="2618" y="13891"/>
                  <a:pt x="2938" y="11793"/>
                </a:cubicBezTo>
                <a:cubicBezTo>
                  <a:pt x="3497" y="8146"/>
                  <a:pt x="4067" y="4380"/>
                  <a:pt x="2938" y="3271"/>
                </a:cubicBezTo>
                <a:cubicBezTo>
                  <a:pt x="2712" y="3045"/>
                  <a:pt x="2419" y="2935"/>
                  <a:pt x="2075" y="2935"/>
                </a:cubicBezTo>
                <a:close/>
                <a:moveTo>
                  <a:pt x="10" y="7577"/>
                </a:moveTo>
                <a:lnTo>
                  <a:pt x="10" y="7787"/>
                </a:lnTo>
                <a:cubicBezTo>
                  <a:pt x="1349" y="9475"/>
                  <a:pt x="1209" y="13351"/>
                  <a:pt x="1079" y="16848"/>
                </a:cubicBezTo>
                <a:cubicBezTo>
                  <a:pt x="1049" y="17807"/>
                  <a:pt x="1010" y="18726"/>
                  <a:pt x="1010" y="19555"/>
                </a:cubicBezTo>
                <a:cubicBezTo>
                  <a:pt x="1010" y="20115"/>
                  <a:pt x="1000" y="20724"/>
                  <a:pt x="990" y="21374"/>
                </a:cubicBezTo>
                <a:cubicBezTo>
                  <a:pt x="930" y="24221"/>
                  <a:pt x="860" y="27768"/>
                  <a:pt x="1729" y="30295"/>
                </a:cubicBezTo>
                <a:cubicBezTo>
                  <a:pt x="1949" y="30865"/>
                  <a:pt x="1909" y="31514"/>
                  <a:pt x="1629" y="32054"/>
                </a:cubicBezTo>
                <a:cubicBezTo>
                  <a:pt x="1359" y="32593"/>
                  <a:pt x="860" y="33093"/>
                  <a:pt x="200" y="33562"/>
                </a:cubicBezTo>
                <a:lnTo>
                  <a:pt x="450" y="33562"/>
                </a:lnTo>
                <a:cubicBezTo>
                  <a:pt x="1049" y="33123"/>
                  <a:pt x="1489" y="32633"/>
                  <a:pt x="1759" y="32123"/>
                </a:cubicBezTo>
                <a:lnTo>
                  <a:pt x="1749" y="32123"/>
                </a:lnTo>
                <a:cubicBezTo>
                  <a:pt x="2049" y="31534"/>
                  <a:pt x="2088" y="30865"/>
                  <a:pt x="1859" y="30245"/>
                </a:cubicBezTo>
                <a:cubicBezTo>
                  <a:pt x="1000" y="27748"/>
                  <a:pt x="1069" y="24221"/>
                  <a:pt x="1119" y="21384"/>
                </a:cubicBezTo>
                <a:cubicBezTo>
                  <a:pt x="1139" y="20724"/>
                  <a:pt x="1149" y="20115"/>
                  <a:pt x="1149" y="19555"/>
                </a:cubicBezTo>
                <a:cubicBezTo>
                  <a:pt x="1149" y="18726"/>
                  <a:pt x="1179" y="17817"/>
                  <a:pt x="1219" y="16848"/>
                </a:cubicBezTo>
                <a:cubicBezTo>
                  <a:pt x="1349" y="13251"/>
                  <a:pt x="1499" y="9245"/>
                  <a:pt x="10" y="7577"/>
                </a:cubicBezTo>
                <a:close/>
                <a:moveTo>
                  <a:pt x="10" y="5819"/>
                </a:moveTo>
                <a:lnTo>
                  <a:pt x="10" y="5958"/>
                </a:lnTo>
                <a:cubicBezTo>
                  <a:pt x="2138" y="6638"/>
                  <a:pt x="1819" y="11183"/>
                  <a:pt x="1529" y="15220"/>
                </a:cubicBezTo>
                <a:cubicBezTo>
                  <a:pt x="1439" y="16568"/>
                  <a:pt x="1349" y="17837"/>
                  <a:pt x="1349" y="18926"/>
                </a:cubicBezTo>
                <a:cubicBezTo>
                  <a:pt x="1349" y="19346"/>
                  <a:pt x="1349" y="19805"/>
                  <a:pt x="1339" y="20285"/>
                </a:cubicBezTo>
                <a:cubicBezTo>
                  <a:pt x="1289" y="23392"/>
                  <a:pt x="1239" y="27648"/>
                  <a:pt x="2698" y="30525"/>
                </a:cubicBezTo>
                <a:cubicBezTo>
                  <a:pt x="3008" y="31144"/>
                  <a:pt x="3048" y="31714"/>
                  <a:pt x="2808" y="32263"/>
                </a:cubicBezTo>
                <a:cubicBezTo>
                  <a:pt x="2608" y="32723"/>
                  <a:pt x="2218" y="33152"/>
                  <a:pt x="1689" y="33562"/>
                </a:cubicBezTo>
                <a:lnTo>
                  <a:pt x="1899" y="33562"/>
                </a:lnTo>
                <a:cubicBezTo>
                  <a:pt x="2388" y="33172"/>
                  <a:pt x="2748" y="32763"/>
                  <a:pt x="2938" y="32313"/>
                </a:cubicBezTo>
                <a:cubicBezTo>
                  <a:pt x="3187" y="31734"/>
                  <a:pt x="3147" y="31114"/>
                  <a:pt x="2818" y="30465"/>
                </a:cubicBezTo>
                <a:cubicBezTo>
                  <a:pt x="1369" y="27618"/>
                  <a:pt x="1429" y="23382"/>
                  <a:pt x="1469" y="20285"/>
                </a:cubicBezTo>
                <a:cubicBezTo>
                  <a:pt x="1469" y="19805"/>
                  <a:pt x="1479" y="19346"/>
                  <a:pt x="1479" y="18926"/>
                </a:cubicBezTo>
                <a:cubicBezTo>
                  <a:pt x="1479" y="17847"/>
                  <a:pt x="1569" y="16578"/>
                  <a:pt x="1669" y="15230"/>
                </a:cubicBezTo>
                <a:cubicBezTo>
                  <a:pt x="1959" y="11124"/>
                  <a:pt x="2288" y="6488"/>
                  <a:pt x="10" y="5819"/>
                </a:cubicBezTo>
                <a:close/>
                <a:moveTo>
                  <a:pt x="10" y="4630"/>
                </a:moveTo>
                <a:lnTo>
                  <a:pt x="10" y="4770"/>
                </a:lnTo>
                <a:lnTo>
                  <a:pt x="560" y="4790"/>
                </a:lnTo>
                <a:cubicBezTo>
                  <a:pt x="970" y="4790"/>
                  <a:pt x="1369" y="4979"/>
                  <a:pt x="1639" y="5289"/>
                </a:cubicBezTo>
                <a:cubicBezTo>
                  <a:pt x="2788" y="6628"/>
                  <a:pt x="2398" y="10274"/>
                  <a:pt x="2029" y="13801"/>
                </a:cubicBezTo>
                <a:cubicBezTo>
                  <a:pt x="1849" y="15459"/>
                  <a:pt x="1689" y="17028"/>
                  <a:pt x="1689" y="18317"/>
                </a:cubicBezTo>
                <a:cubicBezTo>
                  <a:pt x="1689" y="18656"/>
                  <a:pt x="1689" y="19026"/>
                  <a:pt x="1679" y="19416"/>
                </a:cubicBezTo>
                <a:cubicBezTo>
                  <a:pt x="1649" y="22672"/>
                  <a:pt x="1589" y="27608"/>
                  <a:pt x="3667" y="30765"/>
                </a:cubicBezTo>
                <a:cubicBezTo>
                  <a:pt x="4077" y="31404"/>
                  <a:pt x="4176" y="31974"/>
                  <a:pt x="3967" y="32513"/>
                </a:cubicBezTo>
                <a:cubicBezTo>
                  <a:pt x="3797" y="32933"/>
                  <a:pt x="3517" y="33292"/>
                  <a:pt x="3157" y="33562"/>
                </a:cubicBezTo>
                <a:lnTo>
                  <a:pt x="3357" y="33562"/>
                </a:lnTo>
                <a:cubicBezTo>
                  <a:pt x="3677" y="33292"/>
                  <a:pt x="3937" y="32953"/>
                  <a:pt x="4097" y="32563"/>
                </a:cubicBezTo>
                <a:cubicBezTo>
                  <a:pt x="4316" y="31974"/>
                  <a:pt x="4206" y="31344"/>
                  <a:pt x="3777" y="30685"/>
                </a:cubicBezTo>
                <a:lnTo>
                  <a:pt x="3767" y="30685"/>
                </a:lnTo>
                <a:cubicBezTo>
                  <a:pt x="1719" y="27568"/>
                  <a:pt x="1769" y="22653"/>
                  <a:pt x="1809" y="19406"/>
                </a:cubicBezTo>
                <a:cubicBezTo>
                  <a:pt x="1809" y="19016"/>
                  <a:pt x="1819" y="18646"/>
                  <a:pt x="1819" y="18307"/>
                </a:cubicBezTo>
                <a:cubicBezTo>
                  <a:pt x="1819" y="17028"/>
                  <a:pt x="1979" y="15459"/>
                  <a:pt x="2158" y="13801"/>
                </a:cubicBezTo>
                <a:cubicBezTo>
                  <a:pt x="2528" y="10244"/>
                  <a:pt x="2918" y="6568"/>
                  <a:pt x="1729" y="5199"/>
                </a:cubicBezTo>
                <a:cubicBezTo>
                  <a:pt x="1439" y="4859"/>
                  <a:pt x="1010" y="4660"/>
                  <a:pt x="570" y="4650"/>
                </a:cubicBezTo>
                <a:lnTo>
                  <a:pt x="10" y="4630"/>
                </a:lnTo>
                <a:close/>
                <a:moveTo>
                  <a:pt x="1087" y="4074"/>
                </a:moveTo>
                <a:cubicBezTo>
                  <a:pt x="1045" y="4074"/>
                  <a:pt x="1002" y="4076"/>
                  <a:pt x="960" y="4080"/>
                </a:cubicBezTo>
                <a:lnTo>
                  <a:pt x="10" y="4130"/>
                </a:lnTo>
                <a:lnTo>
                  <a:pt x="10" y="4280"/>
                </a:lnTo>
                <a:lnTo>
                  <a:pt x="970" y="4220"/>
                </a:lnTo>
                <a:cubicBezTo>
                  <a:pt x="1011" y="4216"/>
                  <a:pt x="1053" y="4214"/>
                  <a:pt x="1095" y="4214"/>
                </a:cubicBezTo>
                <a:cubicBezTo>
                  <a:pt x="1443" y="4214"/>
                  <a:pt x="1788" y="4361"/>
                  <a:pt x="2029" y="4620"/>
                </a:cubicBezTo>
                <a:cubicBezTo>
                  <a:pt x="3157" y="5829"/>
                  <a:pt x="2708" y="9525"/>
                  <a:pt x="2278" y="13092"/>
                </a:cubicBezTo>
                <a:cubicBezTo>
                  <a:pt x="2068" y="14910"/>
                  <a:pt x="1849" y="16638"/>
                  <a:pt x="1849" y="17997"/>
                </a:cubicBezTo>
                <a:lnTo>
                  <a:pt x="1849" y="19016"/>
                </a:lnTo>
                <a:cubicBezTo>
                  <a:pt x="1819" y="22433"/>
                  <a:pt x="1769" y="27588"/>
                  <a:pt x="4147" y="30875"/>
                </a:cubicBezTo>
                <a:cubicBezTo>
                  <a:pt x="4616" y="31524"/>
                  <a:pt x="4746" y="32103"/>
                  <a:pt x="4546" y="32653"/>
                </a:cubicBezTo>
                <a:cubicBezTo>
                  <a:pt x="4406" y="33003"/>
                  <a:pt x="4176" y="33322"/>
                  <a:pt x="3887" y="33562"/>
                </a:cubicBezTo>
                <a:lnTo>
                  <a:pt x="4087" y="33562"/>
                </a:lnTo>
                <a:cubicBezTo>
                  <a:pt x="4346" y="33322"/>
                  <a:pt x="4556" y="33023"/>
                  <a:pt x="4676" y="32693"/>
                </a:cubicBezTo>
                <a:cubicBezTo>
                  <a:pt x="4886" y="32113"/>
                  <a:pt x="4736" y="31474"/>
                  <a:pt x="4256" y="30795"/>
                </a:cubicBezTo>
                <a:lnTo>
                  <a:pt x="4246" y="30795"/>
                </a:lnTo>
                <a:cubicBezTo>
                  <a:pt x="1899" y="27548"/>
                  <a:pt x="1949" y="22413"/>
                  <a:pt x="1979" y="19016"/>
                </a:cubicBezTo>
                <a:cubicBezTo>
                  <a:pt x="1979" y="18656"/>
                  <a:pt x="1989" y="18317"/>
                  <a:pt x="1989" y="17997"/>
                </a:cubicBezTo>
                <a:cubicBezTo>
                  <a:pt x="1989" y="16638"/>
                  <a:pt x="2188" y="14920"/>
                  <a:pt x="2408" y="13112"/>
                </a:cubicBezTo>
                <a:cubicBezTo>
                  <a:pt x="2848" y="9505"/>
                  <a:pt x="3297" y="5779"/>
                  <a:pt x="2128" y="4520"/>
                </a:cubicBezTo>
                <a:cubicBezTo>
                  <a:pt x="1858" y="4240"/>
                  <a:pt x="1481" y="4074"/>
                  <a:pt x="1087" y="4074"/>
                </a:cubicBezTo>
                <a:close/>
                <a:moveTo>
                  <a:pt x="10" y="6608"/>
                </a:moveTo>
                <a:lnTo>
                  <a:pt x="10" y="6778"/>
                </a:lnTo>
                <a:cubicBezTo>
                  <a:pt x="1739" y="8016"/>
                  <a:pt x="1509" y="12232"/>
                  <a:pt x="1309" y="16009"/>
                </a:cubicBezTo>
                <a:cubicBezTo>
                  <a:pt x="1239" y="17178"/>
                  <a:pt x="1179" y="18277"/>
                  <a:pt x="1179" y="19256"/>
                </a:cubicBezTo>
                <a:cubicBezTo>
                  <a:pt x="1179" y="19725"/>
                  <a:pt x="1169" y="20255"/>
                  <a:pt x="1159" y="20804"/>
                </a:cubicBezTo>
                <a:cubicBezTo>
                  <a:pt x="1119" y="23711"/>
                  <a:pt x="1049" y="27708"/>
                  <a:pt x="2208" y="30415"/>
                </a:cubicBezTo>
                <a:cubicBezTo>
                  <a:pt x="2478" y="31044"/>
                  <a:pt x="2478" y="31604"/>
                  <a:pt x="2218" y="32163"/>
                </a:cubicBezTo>
                <a:cubicBezTo>
                  <a:pt x="1989" y="32673"/>
                  <a:pt x="1549" y="33142"/>
                  <a:pt x="950" y="33572"/>
                </a:cubicBezTo>
                <a:lnTo>
                  <a:pt x="1169" y="33572"/>
                </a:lnTo>
                <a:cubicBezTo>
                  <a:pt x="1719" y="33142"/>
                  <a:pt x="2128" y="32693"/>
                  <a:pt x="2348" y="32213"/>
                </a:cubicBezTo>
                <a:cubicBezTo>
                  <a:pt x="2618" y="31624"/>
                  <a:pt x="2608" y="30945"/>
                  <a:pt x="2338" y="30355"/>
                </a:cubicBezTo>
                <a:cubicBezTo>
                  <a:pt x="1189" y="27668"/>
                  <a:pt x="1249" y="23702"/>
                  <a:pt x="1299" y="20794"/>
                </a:cubicBezTo>
                <a:cubicBezTo>
                  <a:pt x="1309" y="20245"/>
                  <a:pt x="1319" y="19725"/>
                  <a:pt x="1319" y="19246"/>
                </a:cubicBezTo>
                <a:cubicBezTo>
                  <a:pt x="1319" y="18277"/>
                  <a:pt x="1369" y="17178"/>
                  <a:pt x="1439" y="16009"/>
                </a:cubicBezTo>
                <a:cubicBezTo>
                  <a:pt x="1649" y="12143"/>
                  <a:pt x="1879" y="7817"/>
                  <a:pt x="10" y="6608"/>
                </a:cubicBezTo>
                <a:close/>
                <a:moveTo>
                  <a:pt x="10" y="5199"/>
                </a:moveTo>
                <a:lnTo>
                  <a:pt x="10" y="5339"/>
                </a:lnTo>
                <a:lnTo>
                  <a:pt x="140" y="5349"/>
                </a:lnTo>
                <a:cubicBezTo>
                  <a:pt x="570" y="5369"/>
                  <a:pt x="960" y="5569"/>
                  <a:pt x="1229" y="5898"/>
                </a:cubicBezTo>
                <a:cubicBezTo>
                  <a:pt x="2408" y="7287"/>
                  <a:pt x="2078" y="11114"/>
                  <a:pt x="1779" y="14490"/>
                </a:cubicBezTo>
                <a:cubicBezTo>
                  <a:pt x="1649" y="15999"/>
                  <a:pt x="1519" y="17437"/>
                  <a:pt x="1519" y="18626"/>
                </a:cubicBezTo>
                <a:cubicBezTo>
                  <a:pt x="1519" y="19006"/>
                  <a:pt x="1519" y="19406"/>
                  <a:pt x="1509" y="19835"/>
                </a:cubicBezTo>
                <a:cubicBezTo>
                  <a:pt x="1469" y="23122"/>
                  <a:pt x="1419" y="27618"/>
                  <a:pt x="3177" y="30645"/>
                </a:cubicBezTo>
                <a:cubicBezTo>
                  <a:pt x="3547" y="31274"/>
                  <a:pt x="3617" y="31844"/>
                  <a:pt x="3397" y="32393"/>
                </a:cubicBezTo>
                <a:cubicBezTo>
                  <a:pt x="3227" y="32813"/>
                  <a:pt x="2898" y="33202"/>
                  <a:pt x="2418" y="33572"/>
                </a:cubicBezTo>
                <a:lnTo>
                  <a:pt x="2628" y="33572"/>
                </a:lnTo>
                <a:cubicBezTo>
                  <a:pt x="3018" y="33272"/>
                  <a:pt x="3317" y="32883"/>
                  <a:pt x="3517" y="32443"/>
                </a:cubicBezTo>
                <a:cubicBezTo>
                  <a:pt x="3757" y="31854"/>
                  <a:pt x="3677" y="31224"/>
                  <a:pt x="3297" y="30575"/>
                </a:cubicBezTo>
                <a:cubicBezTo>
                  <a:pt x="1549" y="27578"/>
                  <a:pt x="1599" y="23102"/>
                  <a:pt x="1639" y="19835"/>
                </a:cubicBezTo>
                <a:cubicBezTo>
                  <a:pt x="1639" y="19406"/>
                  <a:pt x="1649" y="18996"/>
                  <a:pt x="1649" y="18626"/>
                </a:cubicBezTo>
                <a:cubicBezTo>
                  <a:pt x="1649" y="17437"/>
                  <a:pt x="1779" y="15999"/>
                  <a:pt x="1909" y="14500"/>
                </a:cubicBezTo>
                <a:cubicBezTo>
                  <a:pt x="2218" y="10944"/>
                  <a:pt x="2548" y="7247"/>
                  <a:pt x="1329" y="5819"/>
                </a:cubicBezTo>
                <a:cubicBezTo>
                  <a:pt x="1039" y="5459"/>
                  <a:pt x="610" y="5239"/>
                  <a:pt x="150" y="5219"/>
                </a:cubicBezTo>
                <a:lnTo>
                  <a:pt x="10" y="5199"/>
                </a:lnTo>
                <a:close/>
                <a:moveTo>
                  <a:pt x="1556" y="3510"/>
                </a:moveTo>
                <a:cubicBezTo>
                  <a:pt x="1492" y="3510"/>
                  <a:pt x="1426" y="3514"/>
                  <a:pt x="1359" y="3521"/>
                </a:cubicBezTo>
                <a:lnTo>
                  <a:pt x="10" y="3681"/>
                </a:lnTo>
                <a:lnTo>
                  <a:pt x="10" y="3810"/>
                </a:lnTo>
                <a:cubicBezTo>
                  <a:pt x="490" y="3761"/>
                  <a:pt x="950" y="3711"/>
                  <a:pt x="1389" y="3661"/>
                </a:cubicBezTo>
                <a:cubicBezTo>
                  <a:pt x="1456" y="3653"/>
                  <a:pt x="1522" y="3649"/>
                  <a:pt x="1585" y="3649"/>
                </a:cubicBezTo>
                <a:cubicBezTo>
                  <a:pt x="1929" y="3649"/>
                  <a:pt x="2219" y="3763"/>
                  <a:pt x="2438" y="3990"/>
                </a:cubicBezTo>
                <a:cubicBezTo>
                  <a:pt x="3547" y="5119"/>
                  <a:pt x="3038" y="8836"/>
                  <a:pt x="2548" y="12422"/>
                </a:cubicBezTo>
                <a:cubicBezTo>
                  <a:pt x="2278" y="14390"/>
                  <a:pt x="2019" y="16249"/>
                  <a:pt x="2019" y="17687"/>
                </a:cubicBezTo>
                <a:lnTo>
                  <a:pt x="2019" y="18636"/>
                </a:lnTo>
                <a:cubicBezTo>
                  <a:pt x="1999" y="21983"/>
                  <a:pt x="1949" y="27588"/>
                  <a:pt x="4636" y="30995"/>
                </a:cubicBezTo>
                <a:cubicBezTo>
                  <a:pt x="5156" y="31654"/>
                  <a:pt x="5315" y="32243"/>
                  <a:pt x="5126" y="32793"/>
                </a:cubicBezTo>
                <a:cubicBezTo>
                  <a:pt x="5016" y="33083"/>
                  <a:pt x="4846" y="33352"/>
                  <a:pt x="4626" y="33572"/>
                </a:cubicBezTo>
                <a:lnTo>
                  <a:pt x="4806" y="33572"/>
                </a:lnTo>
                <a:cubicBezTo>
                  <a:pt x="5006" y="33362"/>
                  <a:pt x="5166" y="33113"/>
                  <a:pt x="5265" y="32843"/>
                </a:cubicBezTo>
                <a:cubicBezTo>
                  <a:pt x="5445" y="32243"/>
                  <a:pt x="5275" y="31594"/>
                  <a:pt x="4736" y="30915"/>
                </a:cubicBezTo>
                <a:lnTo>
                  <a:pt x="4726" y="30915"/>
                </a:lnTo>
                <a:cubicBezTo>
                  <a:pt x="2068" y="27538"/>
                  <a:pt x="2118" y="21963"/>
                  <a:pt x="2148" y="18636"/>
                </a:cubicBezTo>
                <a:lnTo>
                  <a:pt x="2148" y="17687"/>
                </a:lnTo>
                <a:cubicBezTo>
                  <a:pt x="2148" y="16259"/>
                  <a:pt x="2398" y="14400"/>
                  <a:pt x="2668" y="12442"/>
                </a:cubicBezTo>
                <a:cubicBezTo>
                  <a:pt x="3167" y="8826"/>
                  <a:pt x="3677" y="5079"/>
                  <a:pt x="2528" y="3890"/>
                </a:cubicBezTo>
                <a:cubicBezTo>
                  <a:pt x="2279" y="3641"/>
                  <a:pt x="1948" y="3510"/>
                  <a:pt x="1556" y="3510"/>
                </a:cubicBezTo>
                <a:close/>
                <a:moveTo>
                  <a:pt x="2575" y="2364"/>
                </a:moveTo>
                <a:cubicBezTo>
                  <a:pt x="2448" y="2364"/>
                  <a:pt x="2313" y="2380"/>
                  <a:pt x="2168" y="2412"/>
                </a:cubicBezTo>
                <a:cubicBezTo>
                  <a:pt x="1449" y="2582"/>
                  <a:pt x="720" y="2732"/>
                  <a:pt x="10" y="2871"/>
                </a:cubicBezTo>
                <a:lnTo>
                  <a:pt x="10" y="3011"/>
                </a:lnTo>
                <a:cubicBezTo>
                  <a:pt x="730" y="2861"/>
                  <a:pt x="1469" y="2712"/>
                  <a:pt x="2198" y="2542"/>
                </a:cubicBezTo>
                <a:cubicBezTo>
                  <a:pt x="2334" y="2512"/>
                  <a:pt x="2458" y="2498"/>
                  <a:pt x="2574" y="2498"/>
                </a:cubicBezTo>
                <a:cubicBezTo>
                  <a:pt x="2851" y="2498"/>
                  <a:pt x="3074" y="2582"/>
                  <a:pt x="3257" y="2751"/>
                </a:cubicBezTo>
                <a:cubicBezTo>
                  <a:pt x="4316" y="3751"/>
                  <a:pt x="3687" y="7497"/>
                  <a:pt x="3078" y="11133"/>
                </a:cubicBezTo>
                <a:cubicBezTo>
                  <a:pt x="2718" y="13271"/>
                  <a:pt x="2348" y="15489"/>
                  <a:pt x="2348" y="17078"/>
                </a:cubicBezTo>
                <a:lnTo>
                  <a:pt x="2348" y="17917"/>
                </a:lnTo>
                <a:cubicBezTo>
                  <a:pt x="2318" y="21534"/>
                  <a:pt x="2278" y="27608"/>
                  <a:pt x="5585" y="31234"/>
                </a:cubicBezTo>
                <a:cubicBezTo>
                  <a:pt x="6215" y="31914"/>
                  <a:pt x="6434" y="32523"/>
                  <a:pt x="6264" y="33083"/>
                </a:cubicBezTo>
                <a:cubicBezTo>
                  <a:pt x="6205" y="33262"/>
                  <a:pt x="6125" y="33422"/>
                  <a:pt x="6015" y="33572"/>
                </a:cubicBezTo>
                <a:lnTo>
                  <a:pt x="6175" y="33572"/>
                </a:lnTo>
                <a:cubicBezTo>
                  <a:pt x="6264" y="33432"/>
                  <a:pt x="6344" y="33282"/>
                  <a:pt x="6394" y="33123"/>
                </a:cubicBezTo>
                <a:cubicBezTo>
                  <a:pt x="6584" y="32513"/>
                  <a:pt x="6354" y="31864"/>
                  <a:pt x="5685" y="31134"/>
                </a:cubicBezTo>
                <a:cubicBezTo>
                  <a:pt x="2418" y="27548"/>
                  <a:pt x="2458" y="21514"/>
                  <a:pt x="2488" y="17907"/>
                </a:cubicBezTo>
                <a:lnTo>
                  <a:pt x="2488" y="17068"/>
                </a:lnTo>
                <a:cubicBezTo>
                  <a:pt x="2488" y="15499"/>
                  <a:pt x="2858" y="13281"/>
                  <a:pt x="3217" y="11143"/>
                </a:cubicBezTo>
                <a:cubicBezTo>
                  <a:pt x="3827" y="7487"/>
                  <a:pt x="4466" y="3691"/>
                  <a:pt x="3347" y="2652"/>
                </a:cubicBezTo>
                <a:cubicBezTo>
                  <a:pt x="3141" y="2460"/>
                  <a:pt x="2885" y="2364"/>
                  <a:pt x="2575" y="2364"/>
                </a:cubicBezTo>
                <a:close/>
                <a:moveTo>
                  <a:pt x="4494" y="0"/>
                </a:moveTo>
                <a:cubicBezTo>
                  <a:pt x="4291" y="0"/>
                  <a:pt x="4059" y="55"/>
                  <a:pt x="3797" y="164"/>
                </a:cubicBezTo>
                <a:cubicBezTo>
                  <a:pt x="2558" y="703"/>
                  <a:pt x="1299" y="1173"/>
                  <a:pt x="10" y="1603"/>
                </a:cubicBezTo>
                <a:lnTo>
                  <a:pt x="10" y="1742"/>
                </a:lnTo>
                <a:cubicBezTo>
                  <a:pt x="1309" y="1313"/>
                  <a:pt x="2588" y="833"/>
                  <a:pt x="3847" y="294"/>
                </a:cubicBezTo>
                <a:cubicBezTo>
                  <a:pt x="4097" y="186"/>
                  <a:pt x="4314" y="131"/>
                  <a:pt x="4499" y="131"/>
                </a:cubicBezTo>
                <a:cubicBezTo>
                  <a:pt x="4676" y="131"/>
                  <a:pt x="4824" y="181"/>
                  <a:pt x="4946" y="284"/>
                </a:cubicBezTo>
                <a:cubicBezTo>
                  <a:pt x="5895" y="1073"/>
                  <a:pt x="5046" y="4889"/>
                  <a:pt x="4226" y="8586"/>
                </a:cubicBezTo>
                <a:cubicBezTo>
                  <a:pt x="4077" y="9255"/>
                  <a:pt x="3937" y="9915"/>
                  <a:pt x="3797" y="10584"/>
                </a:cubicBezTo>
                <a:cubicBezTo>
                  <a:pt x="3887" y="10144"/>
                  <a:pt x="3977" y="9695"/>
                  <a:pt x="4067" y="9255"/>
                </a:cubicBezTo>
                <a:cubicBezTo>
                  <a:pt x="4886" y="5369"/>
                  <a:pt x="5655" y="1693"/>
                  <a:pt x="4606" y="803"/>
                </a:cubicBezTo>
                <a:cubicBezTo>
                  <a:pt x="4452" y="666"/>
                  <a:pt x="4259" y="598"/>
                  <a:pt x="4028" y="598"/>
                </a:cubicBezTo>
                <a:cubicBezTo>
                  <a:pt x="3839" y="598"/>
                  <a:pt x="3625" y="644"/>
                  <a:pt x="3387" y="733"/>
                </a:cubicBezTo>
                <a:cubicBezTo>
                  <a:pt x="2278" y="1153"/>
                  <a:pt x="1159" y="1543"/>
                  <a:pt x="20" y="1892"/>
                </a:cubicBezTo>
                <a:lnTo>
                  <a:pt x="20" y="2032"/>
                </a:lnTo>
                <a:cubicBezTo>
                  <a:pt x="1179" y="1683"/>
                  <a:pt x="2318" y="1283"/>
                  <a:pt x="3447" y="853"/>
                </a:cubicBezTo>
                <a:cubicBezTo>
                  <a:pt x="3669" y="770"/>
                  <a:pt x="3863" y="728"/>
                  <a:pt x="4032" y="728"/>
                </a:cubicBezTo>
                <a:cubicBezTo>
                  <a:pt x="4229" y="728"/>
                  <a:pt x="4392" y="785"/>
                  <a:pt x="4526" y="903"/>
                </a:cubicBezTo>
                <a:cubicBezTo>
                  <a:pt x="5505" y="1742"/>
                  <a:pt x="4716" y="5539"/>
                  <a:pt x="3947" y="9225"/>
                </a:cubicBezTo>
                <a:cubicBezTo>
                  <a:pt x="3757" y="10124"/>
                  <a:pt x="3567" y="11034"/>
                  <a:pt x="3397" y="11913"/>
                </a:cubicBezTo>
                <a:cubicBezTo>
                  <a:pt x="3517" y="11243"/>
                  <a:pt x="3657" y="10554"/>
                  <a:pt x="3787" y="9875"/>
                </a:cubicBezTo>
                <a:cubicBezTo>
                  <a:pt x="4546" y="6008"/>
                  <a:pt x="5255" y="2352"/>
                  <a:pt x="4196" y="1413"/>
                </a:cubicBezTo>
                <a:cubicBezTo>
                  <a:pt x="4021" y="1261"/>
                  <a:pt x="3805" y="1183"/>
                  <a:pt x="3546" y="1183"/>
                </a:cubicBezTo>
                <a:cubicBezTo>
                  <a:pt x="3378" y="1183"/>
                  <a:pt x="3192" y="1216"/>
                  <a:pt x="2988" y="1283"/>
                </a:cubicBezTo>
                <a:cubicBezTo>
                  <a:pt x="1999" y="1613"/>
                  <a:pt x="1010" y="1912"/>
                  <a:pt x="10" y="2182"/>
                </a:cubicBezTo>
                <a:lnTo>
                  <a:pt x="10" y="2332"/>
                </a:lnTo>
                <a:cubicBezTo>
                  <a:pt x="1020" y="2052"/>
                  <a:pt x="2029" y="1752"/>
                  <a:pt x="3028" y="1413"/>
                </a:cubicBezTo>
                <a:cubicBezTo>
                  <a:pt x="3221" y="1351"/>
                  <a:pt x="3394" y="1320"/>
                  <a:pt x="3548" y="1320"/>
                </a:cubicBezTo>
                <a:cubicBezTo>
                  <a:pt x="3768" y="1320"/>
                  <a:pt x="3950" y="1383"/>
                  <a:pt x="4097" y="1513"/>
                </a:cubicBezTo>
                <a:cubicBezTo>
                  <a:pt x="5106" y="2402"/>
                  <a:pt x="4366" y="6188"/>
                  <a:pt x="3647" y="9845"/>
                </a:cubicBezTo>
                <a:cubicBezTo>
                  <a:pt x="3481" y="10699"/>
                  <a:pt x="3315" y="11547"/>
                  <a:pt x="3166" y="12376"/>
                </a:cubicBezTo>
                <a:lnTo>
                  <a:pt x="3166" y="12376"/>
                </a:lnTo>
                <a:cubicBezTo>
                  <a:pt x="3274" y="11756"/>
                  <a:pt x="3385" y="11125"/>
                  <a:pt x="3497" y="10504"/>
                </a:cubicBezTo>
                <a:cubicBezTo>
                  <a:pt x="4196" y="6658"/>
                  <a:pt x="4856" y="3011"/>
                  <a:pt x="3777" y="2032"/>
                </a:cubicBezTo>
                <a:cubicBezTo>
                  <a:pt x="3588" y="1856"/>
                  <a:pt x="3352" y="1769"/>
                  <a:pt x="3069" y="1769"/>
                </a:cubicBezTo>
                <a:cubicBezTo>
                  <a:pt x="2918" y="1769"/>
                  <a:pt x="2755" y="1794"/>
                  <a:pt x="2578" y="1842"/>
                </a:cubicBezTo>
                <a:cubicBezTo>
                  <a:pt x="1719" y="2082"/>
                  <a:pt x="870" y="2312"/>
                  <a:pt x="10" y="2512"/>
                </a:cubicBezTo>
                <a:lnTo>
                  <a:pt x="10" y="2652"/>
                </a:lnTo>
                <a:cubicBezTo>
                  <a:pt x="880" y="2442"/>
                  <a:pt x="1749" y="2222"/>
                  <a:pt x="2618" y="1972"/>
                </a:cubicBezTo>
                <a:cubicBezTo>
                  <a:pt x="2779" y="1930"/>
                  <a:pt x="2926" y="1909"/>
                  <a:pt x="3060" y="1909"/>
                </a:cubicBezTo>
                <a:cubicBezTo>
                  <a:pt x="3310" y="1909"/>
                  <a:pt x="3514" y="1983"/>
                  <a:pt x="3677" y="2132"/>
                </a:cubicBezTo>
                <a:cubicBezTo>
                  <a:pt x="4716" y="3071"/>
                  <a:pt x="4027" y="6838"/>
                  <a:pt x="3367" y="10484"/>
                </a:cubicBezTo>
                <a:cubicBezTo>
                  <a:pt x="2948" y="12762"/>
                  <a:pt x="2518" y="15120"/>
                  <a:pt x="2518" y="16758"/>
                </a:cubicBezTo>
                <a:lnTo>
                  <a:pt x="2518" y="17557"/>
                </a:lnTo>
                <a:cubicBezTo>
                  <a:pt x="2498" y="21074"/>
                  <a:pt x="2448" y="27618"/>
                  <a:pt x="6075" y="31344"/>
                </a:cubicBezTo>
                <a:cubicBezTo>
                  <a:pt x="6754" y="32044"/>
                  <a:pt x="7004" y="32663"/>
                  <a:pt x="6834" y="33232"/>
                </a:cubicBezTo>
                <a:cubicBezTo>
                  <a:pt x="6804" y="33352"/>
                  <a:pt x="6754" y="33462"/>
                  <a:pt x="6684" y="33562"/>
                </a:cubicBezTo>
                <a:lnTo>
                  <a:pt x="6844" y="33562"/>
                </a:lnTo>
                <a:cubicBezTo>
                  <a:pt x="6894" y="33472"/>
                  <a:pt x="6934" y="33372"/>
                  <a:pt x="6964" y="33262"/>
                </a:cubicBezTo>
                <a:cubicBezTo>
                  <a:pt x="7154" y="32643"/>
                  <a:pt x="6884" y="31984"/>
                  <a:pt x="6175" y="31244"/>
                </a:cubicBezTo>
                <a:cubicBezTo>
                  <a:pt x="2588" y="27558"/>
                  <a:pt x="2628" y="21054"/>
                  <a:pt x="2658" y="17557"/>
                </a:cubicBezTo>
                <a:lnTo>
                  <a:pt x="2658" y="16758"/>
                </a:lnTo>
                <a:cubicBezTo>
                  <a:pt x="2668" y="16079"/>
                  <a:pt x="2718" y="15409"/>
                  <a:pt x="2818" y="14740"/>
                </a:cubicBezTo>
                <a:lnTo>
                  <a:pt x="2818" y="14740"/>
                </a:lnTo>
                <a:cubicBezTo>
                  <a:pt x="2738" y="15300"/>
                  <a:pt x="2698" y="15869"/>
                  <a:pt x="2688" y="16448"/>
                </a:cubicBezTo>
                <a:lnTo>
                  <a:pt x="2688" y="17208"/>
                </a:lnTo>
                <a:cubicBezTo>
                  <a:pt x="2668" y="20854"/>
                  <a:pt x="2618" y="27628"/>
                  <a:pt x="6564" y="31454"/>
                </a:cubicBezTo>
                <a:cubicBezTo>
                  <a:pt x="7293" y="32173"/>
                  <a:pt x="7583" y="32803"/>
                  <a:pt x="7413" y="33382"/>
                </a:cubicBezTo>
                <a:cubicBezTo>
                  <a:pt x="7393" y="33442"/>
                  <a:pt x="7373" y="33502"/>
                  <a:pt x="7343" y="33562"/>
                </a:cubicBezTo>
                <a:lnTo>
                  <a:pt x="7493" y="33562"/>
                </a:lnTo>
                <a:cubicBezTo>
                  <a:pt x="7513" y="33512"/>
                  <a:pt x="7533" y="33462"/>
                  <a:pt x="7543" y="33412"/>
                </a:cubicBezTo>
                <a:cubicBezTo>
                  <a:pt x="7723" y="32793"/>
                  <a:pt x="7433" y="32113"/>
                  <a:pt x="6654" y="31354"/>
                </a:cubicBezTo>
                <a:cubicBezTo>
                  <a:pt x="2758" y="27578"/>
                  <a:pt x="2808" y="20834"/>
                  <a:pt x="2828" y="17208"/>
                </a:cubicBezTo>
                <a:lnTo>
                  <a:pt x="2828" y="16448"/>
                </a:lnTo>
                <a:cubicBezTo>
                  <a:pt x="2836" y="15897"/>
                  <a:pt x="2875" y="15353"/>
                  <a:pt x="2936" y="14816"/>
                </a:cubicBezTo>
                <a:lnTo>
                  <a:pt x="2936" y="14816"/>
                </a:lnTo>
                <a:cubicBezTo>
                  <a:pt x="2888" y="15253"/>
                  <a:pt x="2866" y="15696"/>
                  <a:pt x="2858" y="16139"/>
                </a:cubicBezTo>
                <a:lnTo>
                  <a:pt x="2858" y="16868"/>
                </a:lnTo>
                <a:cubicBezTo>
                  <a:pt x="2838" y="20634"/>
                  <a:pt x="2788" y="27658"/>
                  <a:pt x="7034" y="31574"/>
                </a:cubicBezTo>
                <a:cubicBezTo>
                  <a:pt x="7833" y="32313"/>
                  <a:pt x="8143" y="32953"/>
                  <a:pt x="7983" y="33532"/>
                </a:cubicBezTo>
                <a:cubicBezTo>
                  <a:pt x="7983" y="33542"/>
                  <a:pt x="7983" y="33562"/>
                  <a:pt x="7973" y="33572"/>
                </a:cubicBezTo>
                <a:lnTo>
                  <a:pt x="8113" y="33572"/>
                </a:lnTo>
                <a:cubicBezTo>
                  <a:pt x="8293" y="32933"/>
                  <a:pt x="7963" y="32253"/>
                  <a:pt x="7124" y="31474"/>
                </a:cubicBezTo>
                <a:cubicBezTo>
                  <a:pt x="2928" y="27598"/>
                  <a:pt x="2968" y="20614"/>
                  <a:pt x="2998" y="16868"/>
                </a:cubicBezTo>
                <a:lnTo>
                  <a:pt x="2998" y="16139"/>
                </a:lnTo>
                <a:cubicBezTo>
                  <a:pt x="2998" y="15589"/>
                  <a:pt x="3038" y="15040"/>
                  <a:pt x="3108" y="14500"/>
                </a:cubicBezTo>
                <a:lnTo>
                  <a:pt x="3108" y="14500"/>
                </a:lnTo>
                <a:cubicBezTo>
                  <a:pt x="3058" y="14940"/>
                  <a:pt x="3028" y="15379"/>
                  <a:pt x="3028" y="15829"/>
                </a:cubicBezTo>
                <a:lnTo>
                  <a:pt x="3028" y="16528"/>
                </a:lnTo>
                <a:cubicBezTo>
                  <a:pt x="3008" y="20425"/>
                  <a:pt x="2958" y="27668"/>
                  <a:pt x="7523" y="31684"/>
                </a:cubicBezTo>
                <a:cubicBezTo>
                  <a:pt x="8323" y="32393"/>
                  <a:pt x="8672" y="33003"/>
                  <a:pt x="8582" y="33562"/>
                </a:cubicBezTo>
                <a:lnTo>
                  <a:pt x="8722" y="33562"/>
                </a:lnTo>
                <a:cubicBezTo>
                  <a:pt x="8802" y="32963"/>
                  <a:pt x="8432" y="32313"/>
                  <a:pt x="7603" y="31584"/>
                </a:cubicBezTo>
                <a:cubicBezTo>
                  <a:pt x="3098" y="27608"/>
                  <a:pt x="3137" y="20395"/>
                  <a:pt x="3157" y="16528"/>
                </a:cubicBezTo>
                <a:lnTo>
                  <a:pt x="3157" y="15819"/>
                </a:lnTo>
                <a:cubicBezTo>
                  <a:pt x="3157" y="14021"/>
                  <a:pt x="3767" y="11273"/>
                  <a:pt x="4356" y="8616"/>
                </a:cubicBezTo>
                <a:cubicBezTo>
                  <a:pt x="5225" y="4710"/>
                  <a:pt x="6045" y="1023"/>
                  <a:pt x="5026" y="174"/>
                </a:cubicBezTo>
                <a:cubicBezTo>
                  <a:pt x="4879" y="58"/>
                  <a:pt x="4702" y="0"/>
                  <a:pt x="4494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3">
  <p:cSld name="CUSTOM_4_2"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52"/>
          <p:cNvSpPr txBox="1"/>
          <p:nvPr>
            <p:ph type="title"/>
          </p:nvPr>
        </p:nvSpPr>
        <p:spPr>
          <a:xfrm>
            <a:off x="713225" y="539500"/>
            <a:ext cx="7717500" cy="61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479" name="Google Shape;479;p52"/>
          <p:cNvSpPr txBox="1"/>
          <p:nvPr>
            <p:ph idx="1" type="subTitle"/>
          </p:nvPr>
        </p:nvSpPr>
        <p:spPr>
          <a:xfrm>
            <a:off x="713250" y="1925975"/>
            <a:ext cx="1742700" cy="40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b="1" sz="2400"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80" name="Google Shape;480;p52"/>
          <p:cNvSpPr txBox="1"/>
          <p:nvPr>
            <p:ph idx="2" type="subTitle"/>
          </p:nvPr>
        </p:nvSpPr>
        <p:spPr>
          <a:xfrm>
            <a:off x="6688025" y="1925975"/>
            <a:ext cx="1742700" cy="40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000"/>
              <a:buNone/>
              <a:defRPr b="1" sz="2400"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81" name="Google Shape;481;p52"/>
          <p:cNvSpPr txBox="1"/>
          <p:nvPr>
            <p:ph idx="3" type="subTitle"/>
          </p:nvPr>
        </p:nvSpPr>
        <p:spPr>
          <a:xfrm>
            <a:off x="713250" y="2432150"/>
            <a:ext cx="1742700" cy="58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lvl="1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lvl="2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lvl="3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lvl="4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lvl="5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lvl="6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lvl="7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lvl="8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482" name="Google Shape;482;p52"/>
          <p:cNvSpPr txBox="1"/>
          <p:nvPr>
            <p:ph idx="4" type="subTitle"/>
          </p:nvPr>
        </p:nvSpPr>
        <p:spPr>
          <a:xfrm>
            <a:off x="6688025" y="2432150"/>
            <a:ext cx="1742700" cy="58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lvl="1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lvl="2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lvl="3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lvl="4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lvl="5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lvl="6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lvl="7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lvl="8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483" name="Google Shape;483;p52"/>
          <p:cNvSpPr/>
          <p:nvPr/>
        </p:nvSpPr>
        <p:spPr>
          <a:xfrm flipH="1">
            <a:off x="13" y="-24875"/>
            <a:ext cx="1034030" cy="942330"/>
          </a:xfrm>
          <a:custGeom>
            <a:rect b="b" l="l" r="r" t="t"/>
            <a:pathLst>
              <a:path extrusionOk="0" h="17664" w="19382">
                <a:moveTo>
                  <a:pt x="17853" y="11"/>
                </a:moveTo>
                <a:cubicBezTo>
                  <a:pt x="17843" y="21"/>
                  <a:pt x="17843" y="21"/>
                  <a:pt x="17853" y="21"/>
                </a:cubicBezTo>
                <a:lnTo>
                  <a:pt x="17853" y="11"/>
                </a:lnTo>
                <a:close/>
                <a:moveTo>
                  <a:pt x="9042" y="21"/>
                </a:moveTo>
                <a:cubicBezTo>
                  <a:pt x="9473" y="161"/>
                  <a:pt x="9912" y="232"/>
                  <a:pt x="10361" y="232"/>
                </a:cubicBezTo>
                <a:cubicBezTo>
                  <a:pt x="10390" y="232"/>
                  <a:pt x="10420" y="231"/>
                  <a:pt x="10450" y="231"/>
                </a:cubicBezTo>
                <a:cubicBezTo>
                  <a:pt x="11000" y="231"/>
                  <a:pt x="11549" y="151"/>
                  <a:pt x="12079" y="21"/>
                </a:cubicBezTo>
                <a:lnTo>
                  <a:pt x="11429" y="21"/>
                </a:lnTo>
                <a:cubicBezTo>
                  <a:pt x="11110" y="81"/>
                  <a:pt x="10780" y="101"/>
                  <a:pt x="10440" y="111"/>
                </a:cubicBezTo>
                <a:cubicBezTo>
                  <a:pt x="10141" y="111"/>
                  <a:pt x="9841" y="81"/>
                  <a:pt x="9541" y="21"/>
                </a:cubicBezTo>
                <a:close/>
                <a:moveTo>
                  <a:pt x="17464" y="281"/>
                </a:moveTo>
                <a:cubicBezTo>
                  <a:pt x="17464" y="281"/>
                  <a:pt x="17464" y="281"/>
                  <a:pt x="17464" y="282"/>
                </a:cubicBezTo>
                <a:lnTo>
                  <a:pt x="17464" y="282"/>
                </a:lnTo>
                <a:lnTo>
                  <a:pt x="17456" y="300"/>
                </a:lnTo>
                <a:lnTo>
                  <a:pt x="17456" y="300"/>
                </a:lnTo>
                <a:cubicBezTo>
                  <a:pt x="17456" y="299"/>
                  <a:pt x="17456" y="299"/>
                  <a:pt x="17456" y="298"/>
                </a:cubicBezTo>
                <a:lnTo>
                  <a:pt x="17456" y="298"/>
                </a:lnTo>
                <a:cubicBezTo>
                  <a:pt x="17459" y="292"/>
                  <a:pt x="17461" y="286"/>
                  <a:pt x="17464" y="281"/>
                </a:cubicBezTo>
                <a:close/>
                <a:moveTo>
                  <a:pt x="17745" y="176"/>
                </a:moveTo>
                <a:cubicBezTo>
                  <a:pt x="17748" y="184"/>
                  <a:pt x="17751" y="192"/>
                  <a:pt x="17753" y="201"/>
                </a:cubicBezTo>
                <a:lnTo>
                  <a:pt x="17763" y="221"/>
                </a:lnTo>
                <a:cubicBezTo>
                  <a:pt x="17753" y="261"/>
                  <a:pt x="17733" y="301"/>
                  <a:pt x="17713" y="341"/>
                </a:cubicBezTo>
                <a:cubicBezTo>
                  <a:pt x="17712" y="344"/>
                  <a:pt x="17711" y="348"/>
                  <a:pt x="17710" y="352"/>
                </a:cubicBezTo>
                <a:lnTo>
                  <a:pt x="17710" y="352"/>
                </a:lnTo>
                <a:cubicBezTo>
                  <a:pt x="17708" y="348"/>
                  <a:pt x="17706" y="344"/>
                  <a:pt x="17703" y="341"/>
                </a:cubicBezTo>
                <a:cubicBezTo>
                  <a:pt x="17703" y="331"/>
                  <a:pt x="17693" y="331"/>
                  <a:pt x="17693" y="321"/>
                </a:cubicBezTo>
                <a:cubicBezTo>
                  <a:pt x="17692" y="317"/>
                  <a:pt x="17691" y="314"/>
                  <a:pt x="17689" y="311"/>
                </a:cubicBezTo>
                <a:lnTo>
                  <a:pt x="17689" y="311"/>
                </a:lnTo>
                <a:cubicBezTo>
                  <a:pt x="17691" y="307"/>
                  <a:pt x="17692" y="304"/>
                  <a:pt x="17693" y="301"/>
                </a:cubicBezTo>
                <a:cubicBezTo>
                  <a:pt x="17713" y="251"/>
                  <a:pt x="17733" y="221"/>
                  <a:pt x="17743" y="181"/>
                </a:cubicBezTo>
                <a:lnTo>
                  <a:pt x="17745" y="176"/>
                </a:lnTo>
                <a:close/>
                <a:moveTo>
                  <a:pt x="18413" y="21"/>
                </a:moveTo>
                <a:cubicBezTo>
                  <a:pt x="18702" y="211"/>
                  <a:pt x="19022" y="331"/>
                  <a:pt x="19362" y="370"/>
                </a:cubicBezTo>
                <a:lnTo>
                  <a:pt x="19362" y="241"/>
                </a:lnTo>
                <a:cubicBezTo>
                  <a:pt x="19122" y="211"/>
                  <a:pt x="18882" y="131"/>
                  <a:pt x="18663" y="21"/>
                </a:cubicBezTo>
                <a:close/>
                <a:moveTo>
                  <a:pt x="17813" y="410"/>
                </a:moveTo>
                <a:cubicBezTo>
                  <a:pt x="17813" y="410"/>
                  <a:pt x="17813" y="410"/>
                  <a:pt x="17813" y="420"/>
                </a:cubicBezTo>
                <a:lnTo>
                  <a:pt x="17783" y="510"/>
                </a:lnTo>
                <a:lnTo>
                  <a:pt x="17778" y="522"/>
                </a:lnTo>
                <a:lnTo>
                  <a:pt x="17778" y="522"/>
                </a:lnTo>
                <a:cubicBezTo>
                  <a:pt x="17777" y="518"/>
                  <a:pt x="17775" y="515"/>
                  <a:pt x="17774" y="511"/>
                </a:cubicBezTo>
                <a:lnTo>
                  <a:pt x="17774" y="511"/>
                </a:lnTo>
                <a:lnTo>
                  <a:pt x="17783" y="490"/>
                </a:lnTo>
                <a:lnTo>
                  <a:pt x="17813" y="410"/>
                </a:lnTo>
                <a:close/>
                <a:moveTo>
                  <a:pt x="17863" y="630"/>
                </a:moveTo>
                <a:cubicBezTo>
                  <a:pt x="17864" y="634"/>
                  <a:pt x="17864" y="637"/>
                  <a:pt x="17865" y="641"/>
                </a:cubicBezTo>
                <a:lnTo>
                  <a:pt x="17865" y="641"/>
                </a:lnTo>
                <a:cubicBezTo>
                  <a:pt x="17862" y="650"/>
                  <a:pt x="17859" y="658"/>
                  <a:pt x="17853" y="670"/>
                </a:cubicBezTo>
                <a:cubicBezTo>
                  <a:pt x="17850" y="682"/>
                  <a:pt x="17846" y="693"/>
                  <a:pt x="17842" y="704"/>
                </a:cubicBezTo>
                <a:lnTo>
                  <a:pt x="17842" y="704"/>
                </a:lnTo>
                <a:cubicBezTo>
                  <a:pt x="17841" y="701"/>
                  <a:pt x="17840" y="697"/>
                  <a:pt x="17838" y="694"/>
                </a:cubicBezTo>
                <a:lnTo>
                  <a:pt x="17838" y="694"/>
                </a:lnTo>
                <a:cubicBezTo>
                  <a:pt x="17840" y="690"/>
                  <a:pt x="17842" y="685"/>
                  <a:pt x="17843" y="680"/>
                </a:cubicBezTo>
                <a:lnTo>
                  <a:pt x="17863" y="630"/>
                </a:lnTo>
                <a:close/>
                <a:moveTo>
                  <a:pt x="7543" y="21"/>
                </a:moveTo>
                <a:cubicBezTo>
                  <a:pt x="8235" y="472"/>
                  <a:pt x="9046" y="711"/>
                  <a:pt x="9872" y="711"/>
                </a:cubicBezTo>
                <a:cubicBezTo>
                  <a:pt x="9905" y="711"/>
                  <a:pt x="9938" y="711"/>
                  <a:pt x="9971" y="710"/>
                </a:cubicBezTo>
                <a:cubicBezTo>
                  <a:pt x="10890" y="710"/>
                  <a:pt x="11909" y="490"/>
                  <a:pt x="13168" y="21"/>
                </a:cubicBezTo>
                <a:lnTo>
                  <a:pt x="12798" y="21"/>
                </a:lnTo>
                <a:cubicBezTo>
                  <a:pt x="11699" y="400"/>
                  <a:pt x="10790" y="580"/>
                  <a:pt x="9971" y="580"/>
                </a:cubicBezTo>
                <a:cubicBezTo>
                  <a:pt x="9934" y="581"/>
                  <a:pt x="9898" y="582"/>
                  <a:pt x="9861" y="582"/>
                </a:cubicBezTo>
                <a:cubicBezTo>
                  <a:pt x="9129" y="582"/>
                  <a:pt x="8411" y="392"/>
                  <a:pt x="7783" y="21"/>
                </a:cubicBezTo>
                <a:close/>
                <a:moveTo>
                  <a:pt x="17521" y="721"/>
                </a:moveTo>
                <a:cubicBezTo>
                  <a:pt x="17526" y="731"/>
                  <a:pt x="17532" y="740"/>
                  <a:pt x="17538" y="750"/>
                </a:cubicBezTo>
                <a:lnTo>
                  <a:pt x="17538" y="750"/>
                </a:lnTo>
                <a:lnTo>
                  <a:pt x="17534" y="760"/>
                </a:lnTo>
                <a:lnTo>
                  <a:pt x="17484" y="880"/>
                </a:lnTo>
                <a:cubicBezTo>
                  <a:pt x="17484" y="880"/>
                  <a:pt x="17484" y="870"/>
                  <a:pt x="17484" y="870"/>
                </a:cubicBezTo>
                <a:cubicBezTo>
                  <a:pt x="17482" y="853"/>
                  <a:pt x="17479" y="836"/>
                  <a:pt x="17477" y="820"/>
                </a:cubicBezTo>
                <a:lnTo>
                  <a:pt x="17477" y="820"/>
                </a:lnTo>
                <a:lnTo>
                  <a:pt x="17514" y="740"/>
                </a:lnTo>
                <a:lnTo>
                  <a:pt x="17521" y="721"/>
                </a:lnTo>
                <a:close/>
                <a:moveTo>
                  <a:pt x="17748" y="925"/>
                </a:moveTo>
                <a:lnTo>
                  <a:pt x="17748" y="925"/>
                </a:lnTo>
                <a:cubicBezTo>
                  <a:pt x="17750" y="927"/>
                  <a:pt x="17752" y="929"/>
                  <a:pt x="17753" y="931"/>
                </a:cubicBezTo>
                <a:lnTo>
                  <a:pt x="17753" y="931"/>
                </a:lnTo>
                <a:cubicBezTo>
                  <a:pt x="17753" y="933"/>
                  <a:pt x="17753" y="940"/>
                  <a:pt x="17753" y="940"/>
                </a:cubicBezTo>
                <a:cubicBezTo>
                  <a:pt x="17753" y="940"/>
                  <a:pt x="17751" y="934"/>
                  <a:pt x="17748" y="925"/>
                </a:cubicBezTo>
                <a:close/>
                <a:moveTo>
                  <a:pt x="17604" y="897"/>
                </a:moveTo>
                <a:cubicBezTo>
                  <a:pt x="17606" y="902"/>
                  <a:pt x="17608" y="906"/>
                  <a:pt x="17610" y="910"/>
                </a:cubicBezTo>
                <a:lnTo>
                  <a:pt x="17610" y="910"/>
                </a:lnTo>
                <a:cubicBezTo>
                  <a:pt x="17604" y="923"/>
                  <a:pt x="17599" y="937"/>
                  <a:pt x="17594" y="950"/>
                </a:cubicBezTo>
                <a:lnTo>
                  <a:pt x="17574" y="990"/>
                </a:lnTo>
                <a:lnTo>
                  <a:pt x="17551" y="1050"/>
                </a:lnTo>
                <a:lnTo>
                  <a:pt x="17551" y="1050"/>
                </a:lnTo>
                <a:cubicBezTo>
                  <a:pt x="17549" y="1050"/>
                  <a:pt x="17547" y="1050"/>
                  <a:pt x="17544" y="1050"/>
                </a:cubicBezTo>
                <a:cubicBezTo>
                  <a:pt x="17554" y="1000"/>
                  <a:pt x="17574" y="960"/>
                  <a:pt x="17594" y="920"/>
                </a:cubicBezTo>
                <a:lnTo>
                  <a:pt x="17604" y="897"/>
                </a:lnTo>
                <a:close/>
                <a:moveTo>
                  <a:pt x="6394" y="21"/>
                </a:moveTo>
                <a:cubicBezTo>
                  <a:pt x="7253" y="800"/>
                  <a:pt x="8262" y="1190"/>
                  <a:pt x="9501" y="1190"/>
                </a:cubicBezTo>
                <a:cubicBezTo>
                  <a:pt x="10530" y="1190"/>
                  <a:pt x="11679" y="920"/>
                  <a:pt x="13108" y="341"/>
                </a:cubicBezTo>
                <a:cubicBezTo>
                  <a:pt x="13358" y="251"/>
                  <a:pt x="13637" y="131"/>
                  <a:pt x="13947" y="21"/>
                </a:cubicBezTo>
                <a:lnTo>
                  <a:pt x="13587" y="21"/>
                </a:lnTo>
                <a:cubicBezTo>
                  <a:pt x="13398" y="91"/>
                  <a:pt x="13218" y="161"/>
                  <a:pt x="13058" y="231"/>
                </a:cubicBezTo>
                <a:cubicBezTo>
                  <a:pt x="11649" y="800"/>
                  <a:pt x="10510" y="1060"/>
                  <a:pt x="9501" y="1060"/>
                </a:cubicBezTo>
                <a:cubicBezTo>
                  <a:pt x="8352" y="1060"/>
                  <a:pt x="7393" y="720"/>
                  <a:pt x="6584" y="21"/>
                </a:cubicBezTo>
                <a:close/>
                <a:moveTo>
                  <a:pt x="17396" y="1050"/>
                </a:moveTo>
                <a:cubicBezTo>
                  <a:pt x="17398" y="1056"/>
                  <a:pt x="17400" y="1061"/>
                  <a:pt x="17402" y="1067"/>
                </a:cubicBezTo>
                <a:lnTo>
                  <a:pt x="17402" y="1067"/>
                </a:lnTo>
                <a:cubicBezTo>
                  <a:pt x="17401" y="1070"/>
                  <a:pt x="17398" y="1075"/>
                  <a:pt x="17394" y="1080"/>
                </a:cubicBezTo>
                <a:cubicBezTo>
                  <a:pt x="17384" y="1117"/>
                  <a:pt x="17366" y="1163"/>
                  <a:pt x="17348" y="1201"/>
                </a:cubicBezTo>
                <a:lnTo>
                  <a:pt x="17348" y="1201"/>
                </a:lnTo>
                <a:cubicBezTo>
                  <a:pt x="17359" y="1158"/>
                  <a:pt x="17376" y="1114"/>
                  <a:pt x="17394" y="1070"/>
                </a:cubicBezTo>
                <a:cubicBezTo>
                  <a:pt x="17394" y="1063"/>
                  <a:pt x="17394" y="1057"/>
                  <a:pt x="17396" y="1050"/>
                </a:cubicBezTo>
                <a:close/>
                <a:moveTo>
                  <a:pt x="17670" y="1099"/>
                </a:moveTo>
                <a:lnTo>
                  <a:pt x="17670" y="1099"/>
                </a:lnTo>
                <a:cubicBezTo>
                  <a:pt x="17671" y="1103"/>
                  <a:pt x="17672" y="1106"/>
                  <a:pt x="17673" y="1110"/>
                </a:cubicBezTo>
                <a:lnTo>
                  <a:pt x="17673" y="1120"/>
                </a:lnTo>
                <a:cubicBezTo>
                  <a:pt x="17675" y="1123"/>
                  <a:pt x="17676" y="1127"/>
                  <a:pt x="17677" y="1131"/>
                </a:cubicBezTo>
                <a:lnTo>
                  <a:pt x="17677" y="1131"/>
                </a:lnTo>
                <a:cubicBezTo>
                  <a:pt x="17661" y="1159"/>
                  <a:pt x="17651" y="1193"/>
                  <a:pt x="17634" y="1220"/>
                </a:cubicBezTo>
                <a:cubicBezTo>
                  <a:pt x="17632" y="1224"/>
                  <a:pt x="17631" y="1227"/>
                  <a:pt x="17630" y="1231"/>
                </a:cubicBezTo>
                <a:lnTo>
                  <a:pt x="17630" y="1231"/>
                </a:lnTo>
                <a:cubicBezTo>
                  <a:pt x="17628" y="1227"/>
                  <a:pt x="17626" y="1223"/>
                  <a:pt x="17624" y="1220"/>
                </a:cubicBezTo>
                <a:cubicBezTo>
                  <a:pt x="17624" y="1220"/>
                  <a:pt x="17624" y="1210"/>
                  <a:pt x="17624" y="1210"/>
                </a:cubicBezTo>
                <a:cubicBezTo>
                  <a:pt x="17634" y="1180"/>
                  <a:pt x="17653" y="1140"/>
                  <a:pt x="17663" y="1110"/>
                </a:cubicBezTo>
                <a:cubicBezTo>
                  <a:pt x="17666" y="1106"/>
                  <a:pt x="17668" y="1103"/>
                  <a:pt x="17670" y="1099"/>
                </a:cubicBezTo>
                <a:close/>
                <a:moveTo>
                  <a:pt x="17460" y="1240"/>
                </a:moveTo>
                <a:lnTo>
                  <a:pt x="17460" y="1240"/>
                </a:lnTo>
                <a:cubicBezTo>
                  <a:pt x="17461" y="1241"/>
                  <a:pt x="17461" y="1243"/>
                  <a:pt x="17462" y="1245"/>
                </a:cubicBezTo>
                <a:lnTo>
                  <a:pt x="17462" y="1245"/>
                </a:lnTo>
                <a:cubicBezTo>
                  <a:pt x="17457" y="1256"/>
                  <a:pt x="17454" y="1268"/>
                  <a:pt x="17454" y="1280"/>
                </a:cubicBezTo>
                <a:cubicBezTo>
                  <a:pt x="17434" y="1310"/>
                  <a:pt x="17424" y="1330"/>
                  <a:pt x="17414" y="1360"/>
                </a:cubicBezTo>
                <a:cubicBezTo>
                  <a:pt x="17413" y="1361"/>
                  <a:pt x="17412" y="1363"/>
                  <a:pt x="17412" y="1365"/>
                </a:cubicBezTo>
                <a:lnTo>
                  <a:pt x="17412" y="1365"/>
                </a:lnTo>
                <a:cubicBezTo>
                  <a:pt x="17411" y="1364"/>
                  <a:pt x="17410" y="1363"/>
                  <a:pt x="17410" y="1362"/>
                </a:cubicBezTo>
                <a:lnTo>
                  <a:pt x="17410" y="1362"/>
                </a:lnTo>
                <a:cubicBezTo>
                  <a:pt x="17411" y="1358"/>
                  <a:pt x="17412" y="1354"/>
                  <a:pt x="17414" y="1350"/>
                </a:cubicBezTo>
                <a:lnTo>
                  <a:pt x="17454" y="1260"/>
                </a:lnTo>
                <a:lnTo>
                  <a:pt x="17460" y="1240"/>
                </a:lnTo>
                <a:close/>
                <a:moveTo>
                  <a:pt x="17721" y="1312"/>
                </a:moveTo>
                <a:cubicBezTo>
                  <a:pt x="17721" y="1313"/>
                  <a:pt x="17721" y="1315"/>
                  <a:pt x="17721" y="1316"/>
                </a:cubicBezTo>
                <a:lnTo>
                  <a:pt x="17721" y="1316"/>
                </a:lnTo>
                <a:cubicBezTo>
                  <a:pt x="17712" y="1342"/>
                  <a:pt x="17703" y="1361"/>
                  <a:pt x="17693" y="1380"/>
                </a:cubicBezTo>
                <a:lnTo>
                  <a:pt x="17692" y="1385"/>
                </a:lnTo>
                <a:lnTo>
                  <a:pt x="17692" y="1385"/>
                </a:lnTo>
                <a:cubicBezTo>
                  <a:pt x="17691" y="1382"/>
                  <a:pt x="17690" y="1380"/>
                  <a:pt x="17689" y="1378"/>
                </a:cubicBezTo>
                <a:lnTo>
                  <a:pt x="17689" y="1378"/>
                </a:lnTo>
                <a:cubicBezTo>
                  <a:pt x="17697" y="1362"/>
                  <a:pt x="17705" y="1346"/>
                  <a:pt x="17713" y="1330"/>
                </a:cubicBezTo>
                <a:lnTo>
                  <a:pt x="17721" y="1312"/>
                </a:lnTo>
                <a:close/>
                <a:moveTo>
                  <a:pt x="17536" y="1414"/>
                </a:moveTo>
                <a:lnTo>
                  <a:pt x="17544" y="1429"/>
                </a:lnTo>
                <a:cubicBezTo>
                  <a:pt x="17545" y="1432"/>
                  <a:pt x="17546" y="1434"/>
                  <a:pt x="17548" y="1437"/>
                </a:cubicBezTo>
                <a:lnTo>
                  <a:pt x="17548" y="1437"/>
                </a:lnTo>
                <a:cubicBezTo>
                  <a:pt x="17537" y="1453"/>
                  <a:pt x="17522" y="1483"/>
                  <a:pt x="17514" y="1499"/>
                </a:cubicBezTo>
                <a:lnTo>
                  <a:pt x="17514" y="1509"/>
                </a:lnTo>
                <a:cubicBezTo>
                  <a:pt x="17511" y="1515"/>
                  <a:pt x="17509" y="1521"/>
                  <a:pt x="17507" y="1527"/>
                </a:cubicBezTo>
                <a:lnTo>
                  <a:pt x="17507" y="1527"/>
                </a:lnTo>
                <a:cubicBezTo>
                  <a:pt x="17506" y="1524"/>
                  <a:pt x="17505" y="1522"/>
                  <a:pt x="17504" y="1519"/>
                </a:cubicBezTo>
                <a:lnTo>
                  <a:pt x="17496" y="1511"/>
                </a:lnTo>
                <a:lnTo>
                  <a:pt x="17496" y="1511"/>
                </a:lnTo>
                <a:cubicBezTo>
                  <a:pt x="17498" y="1504"/>
                  <a:pt x="17501" y="1497"/>
                  <a:pt x="17504" y="1489"/>
                </a:cubicBezTo>
                <a:cubicBezTo>
                  <a:pt x="17514" y="1469"/>
                  <a:pt x="17524" y="1439"/>
                  <a:pt x="17534" y="1419"/>
                </a:cubicBezTo>
                <a:cubicBezTo>
                  <a:pt x="17534" y="1418"/>
                  <a:pt x="17535" y="1416"/>
                  <a:pt x="17536" y="1414"/>
                </a:cubicBezTo>
                <a:close/>
                <a:moveTo>
                  <a:pt x="5375" y="21"/>
                </a:moveTo>
                <a:cubicBezTo>
                  <a:pt x="6263" y="1064"/>
                  <a:pt x="7559" y="1660"/>
                  <a:pt x="8922" y="1660"/>
                </a:cubicBezTo>
                <a:cubicBezTo>
                  <a:pt x="8955" y="1660"/>
                  <a:pt x="8988" y="1660"/>
                  <a:pt x="9022" y="1659"/>
                </a:cubicBezTo>
                <a:cubicBezTo>
                  <a:pt x="10101" y="1659"/>
                  <a:pt x="11330" y="1370"/>
                  <a:pt x="12788" y="770"/>
                </a:cubicBezTo>
                <a:cubicBezTo>
                  <a:pt x="13487" y="460"/>
                  <a:pt x="14217" y="211"/>
                  <a:pt x="14956" y="21"/>
                </a:cubicBezTo>
                <a:lnTo>
                  <a:pt x="14457" y="21"/>
                </a:lnTo>
                <a:cubicBezTo>
                  <a:pt x="13877" y="201"/>
                  <a:pt x="13298" y="410"/>
                  <a:pt x="12738" y="650"/>
                </a:cubicBezTo>
                <a:cubicBezTo>
                  <a:pt x="11300" y="1250"/>
                  <a:pt x="10081" y="1539"/>
                  <a:pt x="9022" y="1539"/>
                </a:cubicBezTo>
                <a:cubicBezTo>
                  <a:pt x="7623" y="1539"/>
                  <a:pt x="6484" y="1040"/>
                  <a:pt x="5545" y="21"/>
                </a:cubicBezTo>
                <a:close/>
                <a:moveTo>
                  <a:pt x="17607" y="1589"/>
                </a:moveTo>
                <a:lnTo>
                  <a:pt x="17607" y="1589"/>
                </a:lnTo>
                <a:cubicBezTo>
                  <a:pt x="17608" y="1593"/>
                  <a:pt x="17609" y="1596"/>
                  <a:pt x="17610" y="1599"/>
                </a:cubicBezTo>
                <a:lnTo>
                  <a:pt x="17610" y="1599"/>
                </a:lnTo>
                <a:lnTo>
                  <a:pt x="17584" y="1659"/>
                </a:lnTo>
                <a:lnTo>
                  <a:pt x="17574" y="1684"/>
                </a:lnTo>
                <a:lnTo>
                  <a:pt x="17574" y="1684"/>
                </a:lnTo>
                <a:cubicBezTo>
                  <a:pt x="17574" y="1681"/>
                  <a:pt x="17574" y="1679"/>
                  <a:pt x="17574" y="1679"/>
                </a:cubicBezTo>
                <a:cubicBezTo>
                  <a:pt x="17572" y="1676"/>
                  <a:pt x="17571" y="1672"/>
                  <a:pt x="17570" y="1669"/>
                </a:cubicBezTo>
                <a:lnTo>
                  <a:pt x="17570" y="1669"/>
                </a:lnTo>
                <a:cubicBezTo>
                  <a:pt x="17571" y="1665"/>
                  <a:pt x="17572" y="1662"/>
                  <a:pt x="17574" y="1659"/>
                </a:cubicBezTo>
                <a:cubicBezTo>
                  <a:pt x="17589" y="1636"/>
                  <a:pt x="17599" y="1613"/>
                  <a:pt x="17607" y="1589"/>
                </a:cubicBezTo>
                <a:close/>
                <a:moveTo>
                  <a:pt x="17433" y="1666"/>
                </a:moveTo>
                <a:cubicBezTo>
                  <a:pt x="17433" y="1667"/>
                  <a:pt x="17433" y="1668"/>
                  <a:pt x="17434" y="1669"/>
                </a:cubicBezTo>
                <a:lnTo>
                  <a:pt x="17434" y="1679"/>
                </a:lnTo>
                <a:cubicBezTo>
                  <a:pt x="17436" y="1683"/>
                  <a:pt x="17438" y="1687"/>
                  <a:pt x="17440" y="1691"/>
                </a:cubicBezTo>
                <a:lnTo>
                  <a:pt x="17440" y="1691"/>
                </a:lnTo>
                <a:cubicBezTo>
                  <a:pt x="17438" y="1694"/>
                  <a:pt x="17436" y="1697"/>
                  <a:pt x="17434" y="1699"/>
                </a:cubicBezTo>
                <a:cubicBezTo>
                  <a:pt x="17431" y="1704"/>
                  <a:pt x="17429" y="1709"/>
                  <a:pt x="17427" y="1716"/>
                </a:cubicBezTo>
                <a:lnTo>
                  <a:pt x="17427" y="1716"/>
                </a:lnTo>
                <a:cubicBezTo>
                  <a:pt x="17426" y="1710"/>
                  <a:pt x="17425" y="1705"/>
                  <a:pt x="17424" y="1699"/>
                </a:cubicBezTo>
                <a:lnTo>
                  <a:pt x="17424" y="1689"/>
                </a:lnTo>
                <a:cubicBezTo>
                  <a:pt x="17423" y="1688"/>
                  <a:pt x="17423" y="1687"/>
                  <a:pt x="17423" y="1686"/>
                </a:cubicBezTo>
                <a:lnTo>
                  <a:pt x="17423" y="1686"/>
                </a:lnTo>
                <a:cubicBezTo>
                  <a:pt x="17428" y="1677"/>
                  <a:pt x="17431" y="1672"/>
                  <a:pt x="17433" y="1666"/>
                </a:cubicBezTo>
                <a:close/>
                <a:moveTo>
                  <a:pt x="17657" y="1806"/>
                </a:moveTo>
                <a:lnTo>
                  <a:pt x="17657" y="1806"/>
                </a:lnTo>
                <a:cubicBezTo>
                  <a:pt x="17658" y="1814"/>
                  <a:pt x="17660" y="1822"/>
                  <a:pt x="17661" y="1830"/>
                </a:cubicBezTo>
                <a:lnTo>
                  <a:pt x="17661" y="1830"/>
                </a:lnTo>
                <a:cubicBezTo>
                  <a:pt x="17659" y="1836"/>
                  <a:pt x="17657" y="1842"/>
                  <a:pt x="17653" y="1849"/>
                </a:cubicBezTo>
                <a:cubicBezTo>
                  <a:pt x="17648" y="1859"/>
                  <a:pt x="17643" y="1867"/>
                  <a:pt x="17640" y="1874"/>
                </a:cubicBezTo>
                <a:lnTo>
                  <a:pt x="17640" y="1874"/>
                </a:lnTo>
                <a:cubicBezTo>
                  <a:pt x="17638" y="1870"/>
                  <a:pt x="17636" y="1866"/>
                  <a:pt x="17635" y="1862"/>
                </a:cubicBezTo>
                <a:lnTo>
                  <a:pt x="17635" y="1862"/>
                </a:lnTo>
                <a:cubicBezTo>
                  <a:pt x="17638" y="1851"/>
                  <a:pt x="17646" y="1835"/>
                  <a:pt x="17653" y="1819"/>
                </a:cubicBezTo>
                <a:cubicBezTo>
                  <a:pt x="17653" y="1816"/>
                  <a:pt x="17655" y="1811"/>
                  <a:pt x="17657" y="1806"/>
                </a:cubicBezTo>
                <a:close/>
                <a:moveTo>
                  <a:pt x="17499" y="1835"/>
                </a:moveTo>
                <a:lnTo>
                  <a:pt x="17499" y="1835"/>
                </a:lnTo>
                <a:cubicBezTo>
                  <a:pt x="17500" y="1839"/>
                  <a:pt x="17501" y="1842"/>
                  <a:pt x="17502" y="1845"/>
                </a:cubicBezTo>
                <a:lnTo>
                  <a:pt x="17502" y="1845"/>
                </a:lnTo>
                <a:cubicBezTo>
                  <a:pt x="17497" y="1855"/>
                  <a:pt x="17494" y="1867"/>
                  <a:pt x="17494" y="1879"/>
                </a:cubicBezTo>
                <a:cubicBezTo>
                  <a:pt x="17491" y="1884"/>
                  <a:pt x="17488" y="1889"/>
                  <a:pt x="17486" y="1894"/>
                </a:cubicBezTo>
                <a:lnTo>
                  <a:pt x="17486" y="1894"/>
                </a:lnTo>
                <a:cubicBezTo>
                  <a:pt x="17485" y="1893"/>
                  <a:pt x="17484" y="1891"/>
                  <a:pt x="17484" y="1889"/>
                </a:cubicBezTo>
                <a:lnTo>
                  <a:pt x="17484" y="1879"/>
                </a:lnTo>
                <a:cubicBezTo>
                  <a:pt x="17492" y="1863"/>
                  <a:pt x="17493" y="1846"/>
                  <a:pt x="17499" y="1835"/>
                </a:cubicBezTo>
                <a:close/>
                <a:moveTo>
                  <a:pt x="17560" y="2037"/>
                </a:moveTo>
                <a:cubicBezTo>
                  <a:pt x="17561" y="2041"/>
                  <a:pt x="17562" y="2045"/>
                  <a:pt x="17564" y="2049"/>
                </a:cubicBezTo>
                <a:cubicBezTo>
                  <a:pt x="17564" y="2051"/>
                  <a:pt x="17564" y="2054"/>
                  <a:pt x="17564" y="2056"/>
                </a:cubicBezTo>
                <a:lnTo>
                  <a:pt x="17564" y="2056"/>
                </a:lnTo>
                <a:lnTo>
                  <a:pt x="17557" y="2045"/>
                </a:lnTo>
                <a:lnTo>
                  <a:pt x="17560" y="2037"/>
                </a:lnTo>
                <a:close/>
                <a:moveTo>
                  <a:pt x="17312" y="1973"/>
                </a:moveTo>
                <a:cubicBezTo>
                  <a:pt x="17314" y="1976"/>
                  <a:pt x="17316" y="1980"/>
                  <a:pt x="17317" y="1983"/>
                </a:cubicBezTo>
                <a:lnTo>
                  <a:pt x="17317" y="1983"/>
                </a:lnTo>
                <a:lnTo>
                  <a:pt x="17281" y="2064"/>
                </a:lnTo>
                <a:lnTo>
                  <a:pt x="17281" y="2064"/>
                </a:lnTo>
                <a:cubicBezTo>
                  <a:pt x="17281" y="2063"/>
                  <a:pt x="17280" y="2062"/>
                  <a:pt x="17280" y="2061"/>
                </a:cubicBezTo>
                <a:lnTo>
                  <a:pt x="17280" y="2061"/>
                </a:lnTo>
                <a:cubicBezTo>
                  <a:pt x="17291" y="2034"/>
                  <a:pt x="17299" y="2006"/>
                  <a:pt x="17312" y="1973"/>
                </a:cubicBezTo>
                <a:close/>
                <a:moveTo>
                  <a:pt x="17376" y="2132"/>
                </a:moveTo>
                <a:cubicBezTo>
                  <a:pt x="17378" y="2136"/>
                  <a:pt x="17380" y="2140"/>
                  <a:pt x="17382" y="2144"/>
                </a:cubicBezTo>
                <a:lnTo>
                  <a:pt x="17382" y="2144"/>
                </a:lnTo>
                <a:lnTo>
                  <a:pt x="17354" y="2219"/>
                </a:lnTo>
                <a:lnTo>
                  <a:pt x="17347" y="2233"/>
                </a:lnTo>
                <a:lnTo>
                  <a:pt x="17347" y="2233"/>
                </a:lnTo>
                <a:cubicBezTo>
                  <a:pt x="17346" y="2232"/>
                  <a:pt x="17345" y="2230"/>
                  <a:pt x="17344" y="2229"/>
                </a:cubicBezTo>
                <a:cubicBezTo>
                  <a:pt x="17343" y="2227"/>
                  <a:pt x="17343" y="2226"/>
                  <a:pt x="17342" y="2224"/>
                </a:cubicBezTo>
                <a:lnTo>
                  <a:pt x="17342" y="2224"/>
                </a:lnTo>
                <a:cubicBezTo>
                  <a:pt x="17343" y="2222"/>
                  <a:pt x="17343" y="2220"/>
                  <a:pt x="17344" y="2219"/>
                </a:cubicBezTo>
                <a:cubicBezTo>
                  <a:pt x="17351" y="2198"/>
                  <a:pt x="17363" y="2162"/>
                  <a:pt x="17376" y="2132"/>
                </a:cubicBezTo>
                <a:close/>
                <a:moveTo>
                  <a:pt x="17439" y="2326"/>
                </a:moveTo>
                <a:lnTo>
                  <a:pt x="17439" y="2326"/>
                </a:lnTo>
                <a:cubicBezTo>
                  <a:pt x="17443" y="2335"/>
                  <a:pt x="17446" y="2345"/>
                  <a:pt x="17449" y="2355"/>
                </a:cubicBezTo>
                <a:lnTo>
                  <a:pt x="17449" y="2355"/>
                </a:lnTo>
                <a:cubicBezTo>
                  <a:pt x="17443" y="2368"/>
                  <a:pt x="17438" y="2383"/>
                  <a:pt x="17434" y="2399"/>
                </a:cubicBezTo>
                <a:cubicBezTo>
                  <a:pt x="17433" y="2400"/>
                  <a:pt x="17432" y="2401"/>
                  <a:pt x="17432" y="2402"/>
                </a:cubicBezTo>
                <a:lnTo>
                  <a:pt x="17432" y="2402"/>
                </a:lnTo>
                <a:cubicBezTo>
                  <a:pt x="17429" y="2394"/>
                  <a:pt x="17426" y="2386"/>
                  <a:pt x="17424" y="2379"/>
                </a:cubicBezTo>
                <a:cubicBezTo>
                  <a:pt x="17423" y="2376"/>
                  <a:pt x="17421" y="2374"/>
                  <a:pt x="17420" y="2372"/>
                </a:cubicBezTo>
                <a:lnTo>
                  <a:pt x="17420" y="2372"/>
                </a:lnTo>
                <a:cubicBezTo>
                  <a:pt x="17421" y="2367"/>
                  <a:pt x="17423" y="2363"/>
                  <a:pt x="17424" y="2359"/>
                </a:cubicBezTo>
                <a:cubicBezTo>
                  <a:pt x="17430" y="2347"/>
                  <a:pt x="17435" y="2336"/>
                  <a:pt x="17439" y="2326"/>
                </a:cubicBezTo>
                <a:close/>
                <a:moveTo>
                  <a:pt x="17239" y="2473"/>
                </a:moveTo>
                <a:lnTo>
                  <a:pt x="17239" y="2473"/>
                </a:lnTo>
                <a:cubicBezTo>
                  <a:pt x="17239" y="2473"/>
                  <a:pt x="17239" y="2473"/>
                  <a:pt x="17239" y="2473"/>
                </a:cubicBezTo>
                <a:lnTo>
                  <a:pt x="17239" y="2473"/>
                </a:lnTo>
                <a:lnTo>
                  <a:pt x="17236" y="2483"/>
                </a:lnTo>
                <a:lnTo>
                  <a:pt x="17236" y="2483"/>
                </a:lnTo>
                <a:cubicBezTo>
                  <a:pt x="17237" y="2480"/>
                  <a:pt x="17238" y="2476"/>
                  <a:pt x="17239" y="2473"/>
                </a:cubicBezTo>
                <a:close/>
                <a:moveTo>
                  <a:pt x="17310" y="2669"/>
                </a:moveTo>
                <a:lnTo>
                  <a:pt x="17310" y="2669"/>
                </a:lnTo>
                <a:cubicBezTo>
                  <a:pt x="17311" y="2672"/>
                  <a:pt x="17312" y="2675"/>
                  <a:pt x="17314" y="2678"/>
                </a:cubicBezTo>
                <a:lnTo>
                  <a:pt x="17314" y="2688"/>
                </a:lnTo>
                <a:cubicBezTo>
                  <a:pt x="17311" y="2686"/>
                  <a:pt x="17308" y="2682"/>
                  <a:pt x="17306" y="2678"/>
                </a:cubicBezTo>
                <a:lnTo>
                  <a:pt x="17306" y="2678"/>
                </a:lnTo>
                <a:lnTo>
                  <a:pt x="17310" y="2669"/>
                </a:lnTo>
                <a:close/>
                <a:moveTo>
                  <a:pt x="17165" y="2666"/>
                </a:moveTo>
                <a:cubicBezTo>
                  <a:pt x="17164" y="2670"/>
                  <a:pt x="17164" y="2674"/>
                  <a:pt x="17164" y="2678"/>
                </a:cubicBezTo>
                <a:cubicBezTo>
                  <a:pt x="17162" y="2682"/>
                  <a:pt x="17160" y="2686"/>
                  <a:pt x="17158" y="2690"/>
                </a:cubicBezTo>
                <a:lnTo>
                  <a:pt x="17158" y="2690"/>
                </a:lnTo>
                <a:cubicBezTo>
                  <a:pt x="17158" y="2690"/>
                  <a:pt x="17157" y="2689"/>
                  <a:pt x="17157" y="2688"/>
                </a:cubicBezTo>
                <a:lnTo>
                  <a:pt x="17157" y="2688"/>
                </a:lnTo>
                <a:lnTo>
                  <a:pt x="17160" y="2679"/>
                </a:lnTo>
                <a:lnTo>
                  <a:pt x="17160" y="2679"/>
                </a:lnTo>
                <a:cubicBezTo>
                  <a:pt x="17161" y="2678"/>
                  <a:pt x="17163" y="2678"/>
                  <a:pt x="17164" y="2678"/>
                </a:cubicBezTo>
                <a:cubicBezTo>
                  <a:pt x="17163" y="2677"/>
                  <a:pt x="17163" y="2676"/>
                  <a:pt x="17162" y="2674"/>
                </a:cubicBezTo>
                <a:lnTo>
                  <a:pt x="17162" y="2674"/>
                </a:lnTo>
                <a:lnTo>
                  <a:pt x="17164" y="2668"/>
                </a:lnTo>
                <a:cubicBezTo>
                  <a:pt x="17164" y="2668"/>
                  <a:pt x="17164" y="2667"/>
                  <a:pt x="17165" y="2666"/>
                </a:cubicBezTo>
                <a:close/>
                <a:moveTo>
                  <a:pt x="17248" y="2823"/>
                </a:moveTo>
                <a:cubicBezTo>
                  <a:pt x="17250" y="2828"/>
                  <a:pt x="17252" y="2832"/>
                  <a:pt x="17254" y="2837"/>
                </a:cubicBezTo>
                <a:lnTo>
                  <a:pt x="17254" y="2837"/>
                </a:lnTo>
                <a:cubicBezTo>
                  <a:pt x="17254" y="2837"/>
                  <a:pt x="17254" y="2838"/>
                  <a:pt x="17254" y="2838"/>
                </a:cubicBezTo>
                <a:lnTo>
                  <a:pt x="17214" y="2928"/>
                </a:lnTo>
                <a:cubicBezTo>
                  <a:pt x="17214" y="2938"/>
                  <a:pt x="17214" y="2938"/>
                  <a:pt x="17214" y="2938"/>
                </a:cubicBezTo>
                <a:cubicBezTo>
                  <a:pt x="17214" y="2942"/>
                  <a:pt x="17212" y="2947"/>
                  <a:pt x="17210" y="2951"/>
                </a:cubicBezTo>
                <a:lnTo>
                  <a:pt x="17210" y="2951"/>
                </a:lnTo>
                <a:cubicBezTo>
                  <a:pt x="17209" y="2947"/>
                  <a:pt x="17208" y="2943"/>
                  <a:pt x="17207" y="2939"/>
                </a:cubicBezTo>
                <a:lnTo>
                  <a:pt x="17207" y="2939"/>
                </a:lnTo>
                <a:lnTo>
                  <a:pt x="17214" y="2918"/>
                </a:lnTo>
                <a:cubicBezTo>
                  <a:pt x="17214" y="2908"/>
                  <a:pt x="17214" y="2908"/>
                  <a:pt x="17214" y="2908"/>
                </a:cubicBezTo>
                <a:lnTo>
                  <a:pt x="17248" y="2823"/>
                </a:lnTo>
                <a:close/>
                <a:moveTo>
                  <a:pt x="17465" y="2954"/>
                </a:moveTo>
                <a:lnTo>
                  <a:pt x="17465" y="2954"/>
                </a:lnTo>
                <a:cubicBezTo>
                  <a:pt x="17466" y="2957"/>
                  <a:pt x="17467" y="2959"/>
                  <a:pt x="17469" y="2961"/>
                </a:cubicBezTo>
                <a:lnTo>
                  <a:pt x="17469" y="2961"/>
                </a:lnTo>
                <a:cubicBezTo>
                  <a:pt x="17470" y="2964"/>
                  <a:pt x="17471" y="2968"/>
                  <a:pt x="17472" y="2971"/>
                </a:cubicBezTo>
                <a:lnTo>
                  <a:pt x="17472" y="2971"/>
                </a:lnTo>
                <a:lnTo>
                  <a:pt x="17454" y="3008"/>
                </a:lnTo>
                <a:cubicBezTo>
                  <a:pt x="17451" y="3016"/>
                  <a:pt x="17448" y="3025"/>
                  <a:pt x="17445" y="3033"/>
                </a:cubicBezTo>
                <a:lnTo>
                  <a:pt x="17445" y="3033"/>
                </a:lnTo>
                <a:cubicBezTo>
                  <a:pt x="17445" y="3031"/>
                  <a:pt x="17444" y="3030"/>
                  <a:pt x="17444" y="3028"/>
                </a:cubicBezTo>
                <a:cubicBezTo>
                  <a:pt x="17442" y="3024"/>
                  <a:pt x="17441" y="3020"/>
                  <a:pt x="17440" y="3017"/>
                </a:cubicBezTo>
                <a:lnTo>
                  <a:pt x="17440" y="3017"/>
                </a:lnTo>
                <a:lnTo>
                  <a:pt x="17444" y="3008"/>
                </a:lnTo>
                <a:cubicBezTo>
                  <a:pt x="17444" y="2998"/>
                  <a:pt x="17454" y="2978"/>
                  <a:pt x="17464" y="2968"/>
                </a:cubicBezTo>
                <a:cubicBezTo>
                  <a:pt x="17464" y="2963"/>
                  <a:pt x="17464" y="2959"/>
                  <a:pt x="17465" y="2954"/>
                </a:cubicBezTo>
                <a:close/>
                <a:moveTo>
                  <a:pt x="17130" y="3150"/>
                </a:moveTo>
                <a:lnTo>
                  <a:pt x="17130" y="3150"/>
                </a:lnTo>
                <a:cubicBezTo>
                  <a:pt x="17131" y="3153"/>
                  <a:pt x="17131" y="3155"/>
                  <a:pt x="17132" y="3157"/>
                </a:cubicBezTo>
                <a:lnTo>
                  <a:pt x="17132" y="3157"/>
                </a:lnTo>
                <a:cubicBezTo>
                  <a:pt x="17125" y="3174"/>
                  <a:pt x="17119" y="3190"/>
                  <a:pt x="17112" y="3206"/>
                </a:cubicBezTo>
                <a:lnTo>
                  <a:pt x="17112" y="3206"/>
                </a:lnTo>
                <a:cubicBezTo>
                  <a:pt x="17118" y="3187"/>
                  <a:pt x="17124" y="3168"/>
                  <a:pt x="17130" y="3150"/>
                </a:cubicBezTo>
                <a:close/>
                <a:moveTo>
                  <a:pt x="17373" y="3170"/>
                </a:moveTo>
                <a:cubicBezTo>
                  <a:pt x="17376" y="3183"/>
                  <a:pt x="17379" y="3196"/>
                  <a:pt x="17381" y="3210"/>
                </a:cubicBezTo>
                <a:lnTo>
                  <a:pt x="17381" y="3210"/>
                </a:lnTo>
                <a:cubicBezTo>
                  <a:pt x="17377" y="3220"/>
                  <a:pt x="17371" y="3231"/>
                  <a:pt x="17364" y="3238"/>
                </a:cubicBezTo>
                <a:cubicBezTo>
                  <a:pt x="17354" y="3248"/>
                  <a:pt x="17354" y="3268"/>
                  <a:pt x="17344" y="3278"/>
                </a:cubicBezTo>
                <a:cubicBezTo>
                  <a:pt x="17342" y="3273"/>
                  <a:pt x="17341" y="3269"/>
                  <a:pt x="17339" y="3265"/>
                </a:cubicBezTo>
                <a:lnTo>
                  <a:pt x="17339" y="3265"/>
                </a:lnTo>
                <a:cubicBezTo>
                  <a:pt x="17344" y="3253"/>
                  <a:pt x="17346" y="3243"/>
                  <a:pt x="17354" y="3228"/>
                </a:cubicBezTo>
                <a:cubicBezTo>
                  <a:pt x="17354" y="3218"/>
                  <a:pt x="17364" y="3208"/>
                  <a:pt x="17364" y="3188"/>
                </a:cubicBezTo>
                <a:lnTo>
                  <a:pt x="17373" y="3170"/>
                </a:lnTo>
                <a:close/>
                <a:moveTo>
                  <a:pt x="17170" y="3360"/>
                </a:moveTo>
                <a:lnTo>
                  <a:pt x="17164" y="3378"/>
                </a:lnTo>
                <a:cubicBezTo>
                  <a:pt x="17164" y="3378"/>
                  <a:pt x="17164" y="3378"/>
                  <a:pt x="17164" y="3388"/>
                </a:cubicBezTo>
                <a:lnTo>
                  <a:pt x="17160" y="3391"/>
                </a:lnTo>
                <a:lnTo>
                  <a:pt x="17160" y="3391"/>
                </a:lnTo>
                <a:cubicBezTo>
                  <a:pt x="17159" y="3389"/>
                  <a:pt x="17157" y="3387"/>
                  <a:pt x="17156" y="3384"/>
                </a:cubicBezTo>
                <a:lnTo>
                  <a:pt x="17156" y="3384"/>
                </a:lnTo>
                <a:cubicBezTo>
                  <a:pt x="17161" y="3376"/>
                  <a:pt x="17166" y="3368"/>
                  <a:pt x="17170" y="3360"/>
                </a:cubicBezTo>
                <a:close/>
                <a:moveTo>
                  <a:pt x="17263" y="3461"/>
                </a:moveTo>
                <a:lnTo>
                  <a:pt x="17272" y="3474"/>
                </a:lnTo>
                <a:lnTo>
                  <a:pt x="17272" y="3474"/>
                </a:lnTo>
                <a:cubicBezTo>
                  <a:pt x="17262" y="3502"/>
                  <a:pt x="17253" y="3530"/>
                  <a:pt x="17244" y="3557"/>
                </a:cubicBezTo>
                <a:cubicBezTo>
                  <a:pt x="17242" y="3561"/>
                  <a:pt x="17240" y="3564"/>
                  <a:pt x="17238" y="3568"/>
                </a:cubicBezTo>
                <a:lnTo>
                  <a:pt x="17238" y="3568"/>
                </a:lnTo>
                <a:cubicBezTo>
                  <a:pt x="17236" y="3564"/>
                  <a:pt x="17235" y="3561"/>
                  <a:pt x="17234" y="3557"/>
                </a:cubicBezTo>
                <a:cubicBezTo>
                  <a:pt x="17232" y="3552"/>
                  <a:pt x="17229" y="3546"/>
                  <a:pt x="17227" y="3540"/>
                </a:cubicBezTo>
                <a:lnTo>
                  <a:pt x="17227" y="3540"/>
                </a:lnTo>
                <a:cubicBezTo>
                  <a:pt x="17237" y="3514"/>
                  <a:pt x="17253" y="3487"/>
                  <a:pt x="17263" y="3461"/>
                </a:cubicBezTo>
                <a:close/>
                <a:moveTo>
                  <a:pt x="17156" y="3713"/>
                </a:moveTo>
                <a:lnTo>
                  <a:pt x="17156" y="3713"/>
                </a:lnTo>
                <a:cubicBezTo>
                  <a:pt x="17159" y="3722"/>
                  <a:pt x="17162" y="3730"/>
                  <a:pt x="17164" y="3739"/>
                </a:cubicBezTo>
                <a:lnTo>
                  <a:pt x="17164" y="3739"/>
                </a:lnTo>
                <a:cubicBezTo>
                  <a:pt x="17164" y="3741"/>
                  <a:pt x="17164" y="3744"/>
                  <a:pt x="17164" y="3747"/>
                </a:cubicBezTo>
                <a:cubicBezTo>
                  <a:pt x="17164" y="3754"/>
                  <a:pt x="17159" y="3756"/>
                  <a:pt x="17156" y="3760"/>
                </a:cubicBezTo>
                <a:lnTo>
                  <a:pt x="17156" y="3760"/>
                </a:lnTo>
                <a:cubicBezTo>
                  <a:pt x="17155" y="3756"/>
                  <a:pt x="17155" y="3752"/>
                  <a:pt x="17154" y="3747"/>
                </a:cubicBezTo>
                <a:cubicBezTo>
                  <a:pt x="17152" y="3743"/>
                  <a:pt x="17151" y="3740"/>
                  <a:pt x="17150" y="3736"/>
                </a:cubicBezTo>
                <a:lnTo>
                  <a:pt x="17150" y="3736"/>
                </a:lnTo>
                <a:cubicBezTo>
                  <a:pt x="17154" y="3733"/>
                  <a:pt x="17154" y="3725"/>
                  <a:pt x="17154" y="3717"/>
                </a:cubicBezTo>
                <a:lnTo>
                  <a:pt x="17156" y="3713"/>
                </a:lnTo>
                <a:close/>
                <a:moveTo>
                  <a:pt x="17078" y="3940"/>
                </a:moveTo>
                <a:lnTo>
                  <a:pt x="17078" y="3940"/>
                </a:lnTo>
                <a:cubicBezTo>
                  <a:pt x="17081" y="3946"/>
                  <a:pt x="17083" y="3952"/>
                  <a:pt x="17085" y="3958"/>
                </a:cubicBezTo>
                <a:lnTo>
                  <a:pt x="17085" y="3958"/>
                </a:lnTo>
                <a:cubicBezTo>
                  <a:pt x="17058" y="4021"/>
                  <a:pt x="17031" y="4085"/>
                  <a:pt x="17004" y="4157"/>
                </a:cubicBezTo>
                <a:lnTo>
                  <a:pt x="16996" y="4176"/>
                </a:lnTo>
                <a:lnTo>
                  <a:pt x="16996" y="4176"/>
                </a:lnTo>
                <a:cubicBezTo>
                  <a:pt x="16995" y="4173"/>
                  <a:pt x="16995" y="4170"/>
                  <a:pt x="16994" y="4167"/>
                </a:cubicBezTo>
                <a:cubicBezTo>
                  <a:pt x="16994" y="4162"/>
                  <a:pt x="16994" y="4159"/>
                  <a:pt x="16994" y="4157"/>
                </a:cubicBezTo>
                <a:cubicBezTo>
                  <a:pt x="17022" y="4082"/>
                  <a:pt x="17050" y="4007"/>
                  <a:pt x="17078" y="3940"/>
                </a:cubicBezTo>
                <a:close/>
                <a:moveTo>
                  <a:pt x="17184" y="4680"/>
                </a:moveTo>
                <a:lnTo>
                  <a:pt x="17184" y="4680"/>
                </a:lnTo>
                <a:cubicBezTo>
                  <a:pt x="17180" y="4689"/>
                  <a:pt x="17177" y="4697"/>
                  <a:pt x="17174" y="4706"/>
                </a:cubicBezTo>
                <a:cubicBezTo>
                  <a:pt x="17172" y="4712"/>
                  <a:pt x="17170" y="4718"/>
                  <a:pt x="17168" y="4724"/>
                </a:cubicBezTo>
                <a:lnTo>
                  <a:pt x="17168" y="4724"/>
                </a:lnTo>
                <a:cubicBezTo>
                  <a:pt x="17167" y="4723"/>
                  <a:pt x="17167" y="4722"/>
                  <a:pt x="17166" y="4721"/>
                </a:cubicBezTo>
                <a:lnTo>
                  <a:pt x="17166" y="4721"/>
                </a:lnTo>
                <a:cubicBezTo>
                  <a:pt x="17172" y="4707"/>
                  <a:pt x="17178" y="4693"/>
                  <a:pt x="17184" y="4680"/>
                </a:cubicBezTo>
                <a:close/>
                <a:moveTo>
                  <a:pt x="17101" y="4893"/>
                </a:moveTo>
                <a:lnTo>
                  <a:pt x="17101" y="4893"/>
                </a:lnTo>
                <a:cubicBezTo>
                  <a:pt x="17102" y="4894"/>
                  <a:pt x="17102" y="4895"/>
                  <a:pt x="17102" y="4895"/>
                </a:cubicBezTo>
                <a:lnTo>
                  <a:pt x="17102" y="4895"/>
                </a:lnTo>
                <a:cubicBezTo>
                  <a:pt x="17066" y="4985"/>
                  <a:pt x="17030" y="5076"/>
                  <a:pt x="16994" y="5166"/>
                </a:cubicBezTo>
                <a:lnTo>
                  <a:pt x="16989" y="5179"/>
                </a:lnTo>
                <a:lnTo>
                  <a:pt x="16989" y="5179"/>
                </a:lnTo>
                <a:cubicBezTo>
                  <a:pt x="16989" y="5178"/>
                  <a:pt x="16989" y="5177"/>
                  <a:pt x="16988" y="5176"/>
                </a:cubicBezTo>
                <a:lnTo>
                  <a:pt x="16988" y="5176"/>
                </a:lnTo>
                <a:lnTo>
                  <a:pt x="17101" y="4893"/>
                </a:lnTo>
                <a:close/>
                <a:moveTo>
                  <a:pt x="16928" y="5321"/>
                </a:moveTo>
                <a:lnTo>
                  <a:pt x="16928" y="5321"/>
                </a:lnTo>
                <a:cubicBezTo>
                  <a:pt x="16929" y="5324"/>
                  <a:pt x="16930" y="5326"/>
                  <a:pt x="16931" y="5329"/>
                </a:cubicBezTo>
                <a:lnTo>
                  <a:pt x="16931" y="5329"/>
                </a:lnTo>
                <a:lnTo>
                  <a:pt x="16924" y="5346"/>
                </a:lnTo>
                <a:lnTo>
                  <a:pt x="16874" y="5471"/>
                </a:lnTo>
                <a:lnTo>
                  <a:pt x="16874" y="5471"/>
                </a:lnTo>
                <a:cubicBezTo>
                  <a:pt x="16887" y="5434"/>
                  <a:pt x="16901" y="5396"/>
                  <a:pt x="16914" y="5356"/>
                </a:cubicBezTo>
                <a:lnTo>
                  <a:pt x="16928" y="5321"/>
                </a:lnTo>
                <a:close/>
                <a:moveTo>
                  <a:pt x="16749" y="5804"/>
                </a:moveTo>
                <a:cubicBezTo>
                  <a:pt x="16749" y="5805"/>
                  <a:pt x="16749" y="5806"/>
                  <a:pt x="16749" y="5807"/>
                </a:cubicBezTo>
                <a:lnTo>
                  <a:pt x="16749" y="5807"/>
                </a:lnTo>
                <a:cubicBezTo>
                  <a:pt x="16746" y="5814"/>
                  <a:pt x="16744" y="5820"/>
                  <a:pt x="16741" y="5826"/>
                </a:cubicBezTo>
                <a:lnTo>
                  <a:pt x="16741" y="5826"/>
                </a:lnTo>
                <a:cubicBezTo>
                  <a:pt x="16742" y="5823"/>
                  <a:pt x="16743" y="5819"/>
                  <a:pt x="16744" y="5815"/>
                </a:cubicBezTo>
                <a:lnTo>
                  <a:pt x="16749" y="5804"/>
                </a:lnTo>
                <a:close/>
                <a:moveTo>
                  <a:pt x="17089" y="6512"/>
                </a:moveTo>
                <a:lnTo>
                  <a:pt x="17089" y="6513"/>
                </a:lnTo>
                <a:lnTo>
                  <a:pt x="17089" y="6513"/>
                </a:lnTo>
                <a:cubicBezTo>
                  <a:pt x="17087" y="6520"/>
                  <a:pt x="17086" y="6527"/>
                  <a:pt x="17084" y="6535"/>
                </a:cubicBezTo>
                <a:lnTo>
                  <a:pt x="16958" y="6902"/>
                </a:lnTo>
                <a:lnTo>
                  <a:pt x="16958" y="6902"/>
                </a:lnTo>
                <a:cubicBezTo>
                  <a:pt x="16957" y="6900"/>
                  <a:pt x="16956" y="6897"/>
                  <a:pt x="16954" y="6894"/>
                </a:cubicBezTo>
                <a:cubicBezTo>
                  <a:pt x="16994" y="6774"/>
                  <a:pt x="17044" y="6644"/>
                  <a:pt x="17084" y="6525"/>
                </a:cubicBezTo>
                <a:cubicBezTo>
                  <a:pt x="17086" y="6521"/>
                  <a:pt x="17087" y="6517"/>
                  <a:pt x="17089" y="6512"/>
                </a:cubicBezTo>
                <a:close/>
                <a:moveTo>
                  <a:pt x="16778" y="7012"/>
                </a:moveTo>
                <a:cubicBezTo>
                  <a:pt x="16754" y="7079"/>
                  <a:pt x="16731" y="7147"/>
                  <a:pt x="16704" y="7214"/>
                </a:cubicBezTo>
                <a:lnTo>
                  <a:pt x="16704" y="7204"/>
                </a:lnTo>
                <a:cubicBezTo>
                  <a:pt x="16704" y="7203"/>
                  <a:pt x="16704" y="7202"/>
                  <a:pt x="16703" y="7201"/>
                </a:cubicBezTo>
                <a:lnTo>
                  <a:pt x="16703" y="7201"/>
                </a:lnTo>
                <a:lnTo>
                  <a:pt x="16778" y="7012"/>
                </a:lnTo>
                <a:close/>
                <a:moveTo>
                  <a:pt x="16886" y="7077"/>
                </a:moveTo>
                <a:lnTo>
                  <a:pt x="16886" y="7077"/>
                </a:lnTo>
                <a:cubicBezTo>
                  <a:pt x="16887" y="7080"/>
                  <a:pt x="16889" y="7083"/>
                  <a:pt x="16890" y="7085"/>
                </a:cubicBezTo>
                <a:lnTo>
                  <a:pt x="16890" y="7085"/>
                </a:lnTo>
                <a:cubicBezTo>
                  <a:pt x="16853" y="7189"/>
                  <a:pt x="16815" y="7292"/>
                  <a:pt x="16777" y="7395"/>
                </a:cubicBezTo>
                <a:lnTo>
                  <a:pt x="16777" y="7395"/>
                </a:lnTo>
                <a:cubicBezTo>
                  <a:pt x="16776" y="7391"/>
                  <a:pt x="16775" y="7388"/>
                  <a:pt x="16774" y="7384"/>
                </a:cubicBezTo>
                <a:lnTo>
                  <a:pt x="16767" y="7376"/>
                </a:lnTo>
                <a:lnTo>
                  <a:pt x="16767" y="7376"/>
                </a:lnTo>
                <a:cubicBezTo>
                  <a:pt x="16804" y="7277"/>
                  <a:pt x="16848" y="7177"/>
                  <a:pt x="16886" y="7077"/>
                </a:cubicBezTo>
                <a:close/>
                <a:moveTo>
                  <a:pt x="16600" y="7479"/>
                </a:moveTo>
                <a:cubicBezTo>
                  <a:pt x="16589" y="7513"/>
                  <a:pt x="16575" y="7547"/>
                  <a:pt x="16561" y="7581"/>
                </a:cubicBezTo>
                <a:lnTo>
                  <a:pt x="16561" y="7581"/>
                </a:lnTo>
                <a:cubicBezTo>
                  <a:pt x="16573" y="7548"/>
                  <a:pt x="16586" y="7513"/>
                  <a:pt x="16600" y="7479"/>
                </a:cubicBezTo>
                <a:close/>
                <a:moveTo>
                  <a:pt x="16704" y="7545"/>
                </a:moveTo>
                <a:lnTo>
                  <a:pt x="16704" y="7545"/>
                </a:lnTo>
                <a:cubicBezTo>
                  <a:pt x="16707" y="7549"/>
                  <a:pt x="16710" y="7554"/>
                  <a:pt x="16713" y="7559"/>
                </a:cubicBezTo>
                <a:lnTo>
                  <a:pt x="16713" y="7559"/>
                </a:lnTo>
                <a:cubicBezTo>
                  <a:pt x="16710" y="7564"/>
                  <a:pt x="16707" y="7569"/>
                  <a:pt x="16704" y="7574"/>
                </a:cubicBezTo>
                <a:lnTo>
                  <a:pt x="16608" y="7853"/>
                </a:lnTo>
                <a:lnTo>
                  <a:pt x="16608" y="7853"/>
                </a:lnTo>
                <a:cubicBezTo>
                  <a:pt x="16607" y="7846"/>
                  <a:pt x="16606" y="7840"/>
                  <a:pt x="16604" y="7833"/>
                </a:cubicBezTo>
                <a:lnTo>
                  <a:pt x="16604" y="7823"/>
                </a:lnTo>
                <a:cubicBezTo>
                  <a:pt x="16603" y="7820"/>
                  <a:pt x="16602" y="7816"/>
                  <a:pt x="16601" y="7813"/>
                </a:cubicBezTo>
                <a:lnTo>
                  <a:pt x="16601" y="7813"/>
                </a:lnTo>
                <a:cubicBezTo>
                  <a:pt x="16630" y="7721"/>
                  <a:pt x="16667" y="7637"/>
                  <a:pt x="16704" y="7545"/>
                </a:cubicBezTo>
                <a:close/>
                <a:moveTo>
                  <a:pt x="16531" y="8003"/>
                </a:moveTo>
                <a:lnTo>
                  <a:pt x="16531" y="8003"/>
                </a:lnTo>
                <a:cubicBezTo>
                  <a:pt x="16532" y="8007"/>
                  <a:pt x="16533" y="8010"/>
                  <a:pt x="16535" y="8013"/>
                </a:cubicBezTo>
                <a:lnTo>
                  <a:pt x="16535" y="8033"/>
                </a:lnTo>
                <a:cubicBezTo>
                  <a:pt x="16535" y="8035"/>
                  <a:pt x="16536" y="8036"/>
                  <a:pt x="16536" y="8037"/>
                </a:cubicBezTo>
                <a:lnTo>
                  <a:pt x="16536" y="8037"/>
                </a:lnTo>
                <a:cubicBezTo>
                  <a:pt x="16535" y="8043"/>
                  <a:pt x="16535" y="8048"/>
                  <a:pt x="16535" y="8053"/>
                </a:cubicBezTo>
                <a:cubicBezTo>
                  <a:pt x="16496" y="8131"/>
                  <a:pt x="16466" y="8208"/>
                  <a:pt x="16437" y="8286"/>
                </a:cubicBezTo>
                <a:lnTo>
                  <a:pt x="16437" y="8286"/>
                </a:lnTo>
                <a:cubicBezTo>
                  <a:pt x="16436" y="8281"/>
                  <a:pt x="16435" y="8277"/>
                  <a:pt x="16435" y="8273"/>
                </a:cubicBezTo>
                <a:cubicBezTo>
                  <a:pt x="16465" y="8183"/>
                  <a:pt x="16495" y="8103"/>
                  <a:pt x="16525" y="8023"/>
                </a:cubicBezTo>
                <a:cubicBezTo>
                  <a:pt x="16526" y="8016"/>
                  <a:pt x="16529" y="8010"/>
                  <a:pt x="16531" y="8003"/>
                </a:cubicBezTo>
                <a:close/>
                <a:moveTo>
                  <a:pt x="16359" y="8471"/>
                </a:moveTo>
                <a:cubicBezTo>
                  <a:pt x="16360" y="8472"/>
                  <a:pt x="16362" y="8473"/>
                  <a:pt x="16365" y="8473"/>
                </a:cubicBezTo>
                <a:cubicBezTo>
                  <a:pt x="16365" y="8477"/>
                  <a:pt x="16366" y="8481"/>
                  <a:pt x="16367" y="8485"/>
                </a:cubicBezTo>
                <a:lnTo>
                  <a:pt x="16367" y="8485"/>
                </a:lnTo>
                <a:cubicBezTo>
                  <a:pt x="16366" y="8488"/>
                  <a:pt x="16365" y="8490"/>
                  <a:pt x="16365" y="8493"/>
                </a:cubicBezTo>
                <a:cubicBezTo>
                  <a:pt x="16335" y="8563"/>
                  <a:pt x="16315" y="8623"/>
                  <a:pt x="16295" y="8683"/>
                </a:cubicBezTo>
                <a:lnTo>
                  <a:pt x="16295" y="8654"/>
                </a:lnTo>
                <a:lnTo>
                  <a:pt x="16355" y="8483"/>
                </a:lnTo>
                <a:lnTo>
                  <a:pt x="16359" y="8471"/>
                </a:lnTo>
                <a:close/>
                <a:moveTo>
                  <a:pt x="17534" y="1"/>
                </a:moveTo>
                <a:lnTo>
                  <a:pt x="17524" y="21"/>
                </a:lnTo>
                <a:lnTo>
                  <a:pt x="17404" y="21"/>
                </a:lnTo>
                <a:cubicBezTo>
                  <a:pt x="17401" y="24"/>
                  <a:pt x="17398" y="27"/>
                  <a:pt x="17397" y="31"/>
                </a:cubicBezTo>
                <a:lnTo>
                  <a:pt x="17374" y="31"/>
                </a:lnTo>
                <a:lnTo>
                  <a:pt x="17364" y="21"/>
                </a:lnTo>
                <a:cubicBezTo>
                  <a:pt x="17364" y="31"/>
                  <a:pt x="17364" y="31"/>
                  <a:pt x="17364" y="31"/>
                </a:cubicBezTo>
                <a:cubicBezTo>
                  <a:pt x="17363" y="34"/>
                  <a:pt x="17363" y="37"/>
                  <a:pt x="17362" y="41"/>
                </a:cubicBezTo>
                <a:lnTo>
                  <a:pt x="17354" y="41"/>
                </a:lnTo>
                <a:lnTo>
                  <a:pt x="17361" y="48"/>
                </a:lnTo>
                <a:lnTo>
                  <a:pt x="17361" y="48"/>
                </a:lnTo>
                <a:cubicBezTo>
                  <a:pt x="17353" y="109"/>
                  <a:pt x="17340" y="170"/>
                  <a:pt x="17335" y="230"/>
                </a:cubicBezTo>
                <a:lnTo>
                  <a:pt x="17335" y="230"/>
                </a:lnTo>
                <a:cubicBezTo>
                  <a:pt x="17333" y="239"/>
                  <a:pt x="17331" y="247"/>
                  <a:pt x="17328" y="255"/>
                </a:cubicBezTo>
                <a:lnTo>
                  <a:pt x="17328" y="255"/>
                </a:lnTo>
                <a:cubicBezTo>
                  <a:pt x="17241" y="172"/>
                  <a:pt x="17138" y="97"/>
                  <a:pt x="17034" y="41"/>
                </a:cubicBezTo>
                <a:lnTo>
                  <a:pt x="16744" y="41"/>
                </a:lnTo>
                <a:cubicBezTo>
                  <a:pt x="16951" y="116"/>
                  <a:pt x="17140" y="235"/>
                  <a:pt x="17295" y="399"/>
                </a:cubicBezTo>
                <a:lnTo>
                  <a:pt x="17295" y="399"/>
                </a:lnTo>
                <a:cubicBezTo>
                  <a:pt x="17294" y="403"/>
                  <a:pt x="17294" y="407"/>
                  <a:pt x="17294" y="410"/>
                </a:cubicBezTo>
                <a:cubicBezTo>
                  <a:pt x="17274" y="480"/>
                  <a:pt x="17254" y="560"/>
                  <a:pt x="17244" y="640"/>
                </a:cubicBezTo>
                <a:cubicBezTo>
                  <a:pt x="17244" y="640"/>
                  <a:pt x="17244" y="640"/>
                  <a:pt x="17244" y="640"/>
                </a:cubicBezTo>
                <a:lnTo>
                  <a:pt x="17244" y="640"/>
                </a:lnTo>
                <a:cubicBezTo>
                  <a:pt x="16905" y="307"/>
                  <a:pt x="16429" y="141"/>
                  <a:pt x="15815" y="141"/>
                </a:cubicBezTo>
                <a:cubicBezTo>
                  <a:pt x="14766" y="141"/>
                  <a:pt x="13517" y="630"/>
                  <a:pt x="12429" y="1090"/>
                </a:cubicBezTo>
                <a:cubicBezTo>
                  <a:pt x="10940" y="1719"/>
                  <a:pt x="9681" y="2029"/>
                  <a:pt x="8562" y="2029"/>
                </a:cubicBezTo>
                <a:cubicBezTo>
                  <a:pt x="7024" y="2029"/>
                  <a:pt x="5785" y="1449"/>
                  <a:pt x="4786" y="261"/>
                </a:cubicBezTo>
                <a:cubicBezTo>
                  <a:pt x="4716" y="191"/>
                  <a:pt x="4656" y="111"/>
                  <a:pt x="4606" y="31"/>
                </a:cubicBezTo>
                <a:lnTo>
                  <a:pt x="4446" y="31"/>
                </a:lnTo>
                <a:cubicBezTo>
                  <a:pt x="4526" y="141"/>
                  <a:pt x="4606" y="251"/>
                  <a:pt x="4686" y="350"/>
                </a:cubicBezTo>
                <a:cubicBezTo>
                  <a:pt x="5621" y="1502"/>
                  <a:pt x="7022" y="2159"/>
                  <a:pt x="8496" y="2159"/>
                </a:cubicBezTo>
                <a:cubicBezTo>
                  <a:pt x="8518" y="2159"/>
                  <a:pt x="8540" y="2159"/>
                  <a:pt x="8562" y="2159"/>
                </a:cubicBezTo>
                <a:cubicBezTo>
                  <a:pt x="9691" y="2159"/>
                  <a:pt x="10970" y="1849"/>
                  <a:pt x="12478" y="1210"/>
                </a:cubicBezTo>
                <a:cubicBezTo>
                  <a:pt x="13308" y="860"/>
                  <a:pt x="14706" y="261"/>
                  <a:pt x="15815" y="261"/>
                </a:cubicBezTo>
                <a:cubicBezTo>
                  <a:pt x="16438" y="261"/>
                  <a:pt x="16904" y="446"/>
                  <a:pt x="17224" y="799"/>
                </a:cubicBezTo>
                <a:lnTo>
                  <a:pt x="17224" y="799"/>
                </a:lnTo>
                <a:cubicBezTo>
                  <a:pt x="17224" y="799"/>
                  <a:pt x="17224" y="800"/>
                  <a:pt x="17224" y="800"/>
                </a:cubicBezTo>
                <a:cubicBezTo>
                  <a:pt x="17214" y="850"/>
                  <a:pt x="17214" y="900"/>
                  <a:pt x="17204" y="960"/>
                </a:cubicBezTo>
                <a:lnTo>
                  <a:pt x="17204" y="1050"/>
                </a:lnTo>
                <a:cubicBezTo>
                  <a:pt x="17204" y="1064"/>
                  <a:pt x="17204" y="1077"/>
                  <a:pt x="17204" y="1090"/>
                </a:cubicBezTo>
                <a:cubicBezTo>
                  <a:pt x="17201" y="1087"/>
                  <a:pt x="17199" y="1085"/>
                  <a:pt x="17194" y="1080"/>
                </a:cubicBezTo>
                <a:cubicBezTo>
                  <a:pt x="16844" y="710"/>
                  <a:pt x="16335" y="520"/>
                  <a:pt x="15675" y="520"/>
                </a:cubicBezTo>
                <a:cubicBezTo>
                  <a:pt x="14566" y="520"/>
                  <a:pt x="13248" y="1050"/>
                  <a:pt x="12099" y="1549"/>
                </a:cubicBezTo>
                <a:cubicBezTo>
                  <a:pt x="10560" y="2209"/>
                  <a:pt x="9252" y="2528"/>
                  <a:pt x="8083" y="2528"/>
                </a:cubicBezTo>
                <a:cubicBezTo>
                  <a:pt x="8050" y="2529"/>
                  <a:pt x="8018" y="2529"/>
                  <a:pt x="7986" y="2529"/>
                </a:cubicBezTo>
                <a:cubicBezTo>
                  <a:pt x="6503" y="2529"/>
                  <a:pt x="5095" y="1854"/>
                  <a:pt x="4156" y="700"/>
                </a:cubicBezTo>
                <a:cubicBezTo>
                  <a:pt x="3987" y="500"/>
                  <a:pt x="3847" y="291"/>
                  <a:pt x="3727" y="61"/>
                </a:cubicBezTo>
                <a:lnTo>
                  <a:pt x="3587" y="61"/>
                </a:lnTo>
                <a:cubicBezTo>
                  <a:pt x="3707" y="321"/>
                  <a:pt x="3867" y="560"/>
                  <a:pt x="4057" y="780"/>
                </a:cubicBezTo>
                <a:cubicBezTo>
                  <a:pt x="5116" y="2029"/>
                  <a:pt x="6464" y="2658"/>
                  <a:pt x="8083" y="2658"/>
                </a:cubicBezTo>
                <a:cubicBezTo>
                  <a:pt x="9272" y="2658"/>
                  <a:pt x="10600" y="2329"/>
                  <a:pt x="12149" y="1659"/>
                </a:cubicBezTo>
                <a:cubicBezTo>
                  <a:pt x="13278" y="1160"/>
                  <a:pt x="14586" y="640"/>
                  <a:pt x="15675" y="640"/>
                </a:cubicBezTo>
                <a:cubicBezTo>
                  <a:pt x="16335" y="640"/>
                  <a:pt x="16834" y="830"/>
                  <a:pt x="17164" y="1220"/>
                </a:cubicBezTo>
                <a:cubicBezTo>
                  <a:pt x="17168" y="1227"/>
                  <a:pt x="17173" y="1235"/>
                  <a:pt x="17179" y="1243"/>
                </a:cubicBezTo>
                <a:lnTo>
                  <a:pt x="17179" y="1243"/>
                </a:lnTo>
                <a:cubicBezTo>
                  <a:pt x="17173" y="1277"/>
                  <a:pt x="17166" y="1313"/>
                  <a:pt x="17161" y="1350"/>
                </a:cubicBezTo>
                <a:lnTo>
                  <a:pt x="17161" y="1350"/>
                </a:lnTo>
                <a:cubicBezTo>
                  <a:pt x="17152" y="1379"/>
                  <a:pt x="17143" y="1408"/>
                  <a:pt x="17134" y="1439"/>
                </a:cubicBezTo>
                <a:cubicBezTo>
                  <a:pt x="17132" y="1449"/>
                  <a:pt x="17129" y="1459"/>
                  <a:pt x="17127" y="1469"/>
                </a:cubicBezTo>
                <a:lnTo>
                  <a:pt x="17127" y="1469"/>
                </a:lnTo>
                <a:cubicBezTo>
                  <a:pt x="17123" y="1466"/>
                  <a:pt x="17119" y="1464"/>
                  <a:pt x="17114" y="1459"/>
                </a:cubicBezTo>
                <a:cubicBezTo>
                  <a:pt x="16754" y="1060"/>
                  <a:pt x="16225" y="860"/>
                  <a:pt x="15536" y="860"/>
                </a:cubicBezTo>
                <a:cubicBezTo>
                  <a:pt x="14247" y="860"/>
                  <a:pt x="12628" y="1579"/>
                  <a:pt x="11759" y="1969"/>
                </a:cubicBezTo>
                <a:cubicBezTo>
                  <a:pt x="10181" y="2668"/>
                  <a:pt x="8822" y="2998"/>
                  <a:pt x="7603" y="2998"/>
                </a:cubicBezTo>
                <a:cubicBezTo>
                  <a:pt x="5965" y="2998"/>
                  <a:pt x="4586" y="2359"/>
                  <a:pt x="3527" y="1100"/>
                </a:cubicBezTo>
                <a:cubicBezTo>
                  <a:pt x="3257" y="790"/>
                  <a:pt x="3047" y="440"/>
                  <a:pt x="2918" y="61"/>
                </a:cubicBezTo>
                <a:lnTo>
                  <a:pt x="2788" y="61"/>
                </a:lnTo>
                <a:cubicBezTo>
                  <a:pt x="2918" y="470"/>
                  <a:pt x="3137" y="850"/>
                  <a:pt x="3427" y="1180"/>
                </a:cubicBezTo>
                <a:cubicBezTo>
                  <a:pt x="4516" y="2478"/>
                  <a:pt x="5925" y="3128"/>
                  <a:pt x="7603" y="3128"/>
                </a:cubicBezTo>
                <a:cubicBezTo>
                  <a:pt x="8842" y="3128"/>
                  <a:pt x="10221" y="2788"/>
                  <a:pt x="11809" y="2079"/>
                </a:cubicBezTo>
                <a:cubicBezTo>
                  <a:pt x="12668" y="1699"/>
                  <a:pt x="14277" y="990"/>
                  <a:pt x="15536" y="990"/>
                </a:cubicBezTo>
                <a:cubicBezTo>
                  <a:pt x="16234" y="990"/>
                  <a:pt x="16753" y="1199"/>
                  <a:pt x="17093" y="1628"/>
                </a:cubicBezTo>
                <a:lnTo>
                  <a:pt x="17093" y="1628"/>
                </a:lnTo>
                <a:cubicBezTo>
                  <a:pt x="17080" y="1689"/>
                  <a:pt x="17072" y="1746"/>
                  <a:pt x="17064" y="1809"/>
                </a:cubicBezTo>
                <a:cubicBezTo>
                  <a:pt x="17064" y="1812"/>
                  <a:pt x="17063" y="1814"/>
                  <a:pt x="17063" y="1817"/>
                </a:cubicBezTo>
                <a:lnTo>
                  <a:pt x="17063" y="1817"/>
                </a:lnTo>
                <a:cubicBezTo>
                  <a:pt x="16683" y="1405"/>
                  <a:pt x="16128" y="1200"/>
                  <a:pt x="15426" y="1200"/>
                </a:cubicBezTo>
                <a:cubicBezTo>
                  <a:pt x="14227" y="1200"/>
                  <a:pt x="12808" y="1769"/>
                  <a:pt x="11449" y="2379"/>
                </a:cubicBezTo>
                <a:cubicBezTo>
                  <a:pt x="9851" y="3098"/>
                  <a:pt x="8402" y="3468"/>
                  <a:pt x="7144" y="3468"/>
                </a:cubicBezTo>
                <a:cubicBezTo>
                  <a:pt x="5445" y="3468"/>
                  <a:pt x="4027" y="2798"/>
                  <a:pt x="2918" y="1489"/>
                </a:cubicBezTo>
                <a:cubicBezTo>
                  <a:pt x="2558" y="1080"/>
                  <a:pt x="2308" y="580"/>
                  <a:pt x="2198" y="41"/>
                </a:cubicBezTo>
                <a:lnTo>
                  <a:pt x="2068" y="41"/>
                </a:lnTo>
                <a:cubicBezTo>
                  <a:pt x="2178" y="610"/>
                  <a:pt x="2438" y="1140"/>
                  <a:pt x="2818" y="1569"/>
                </a:cubicBezTo>
                <a:cubicBezTo>
                  <a:pt x="3947" y="2908"/>
                  <a:pt x="5405" y="3587"/>
                  <a:pt x="7144" y="3587"/>
                </a:cubicBezTo>
                <a:cubicBezTo>
                  <a:pt x="8432" y="3587"/>
                  <a:pt x="9861" y="3228"/>
                  <a:pt x="11499" y="2488"/>
                </a:cubicBezTo>
                <a:cubicBezTo>
                  <a:pt x="12838" y="1889"/>
                  <a:pt x="14247" y="1330"/>
                  <a:pt x="15416" y="1330"/>
                </a:cubicBezTo>
                <a:cubicBezTo>
                  <a:pt x="16137" y="1330"/>
                  <a:pt x="16673" y="1545"/>
                  <a:pt x="17033" y="1975"/>
                </a:cubicBezTo>
                <a:lnTo>
                  <a:pt x="17033" y="1975"/>
                </a:lnTo>
                <a:cubicBezTo>
                  <a:pt x="17023" y="2026"/>
                  <a:pt x="17014" y="2112"/>
                  <a:pt x="17014" y="2179"/>
                </a:cubicBezTo>
                <a:cubicBezTo>
                  <a:pt x="17014" y="2189"/>
                  <a:pt x="17014" y="2199"/>
                  <a:pt x="17014" y="2209"/>
                </a:cubicBezTo>
                <a:lnTo>
                  <a:pt x="17014" y="2229"/>
                </a:lnTo>
                <a:cubicBezTo>
                  <a:pt x="17013" y="2234"/>
                  <a:pt x="17012" y="2239"/>
                  <a:pt x="17011" y="2244"/>
                </a:cubicBezTo>
                <a:lnTo>
                  <a:pt x="17011" y="2244"/>
                </a:lnTo>
                <a:cubicBezTo>
                  <a:pt x="16622" y="1804"/>
                  <a:pt x="16047" y="1579"/>
                  <a:pt x="15296" y="1579"/>
                </a:cubicBezTo>
                <a:cubicBezTo>
                  <a:pt x="14027" y="1579"/>
                  <a:pt x="12488" y="2219"/>
                  <a:pt x="11140" y="2828"/>
                </a:cubicBezTo>
                <a:cubicBezTo>
                  <a:pt x="9491" y="3587"/>
                  <a:pt x="7993" y="3967"/>
                  <a:pt x="6684" y="3967"/>
                </a:cubicBezTo>
                <a:cubicBezTo>
                  <a:pt x="4926" y="3967"/>
                  <a:pt x="3457" y="3278"/>
                  <a:pt x="2318" y="1929"/>
                </a:cubicBezTo>
                <a:cubicBezTo>
                  <a:pt x="1849" y="1409"/>
                  <a:pt x="1579" y="760"/>
                  <a:pt x="1529" y="71"/>
                </a:cubicBezTo>
                <a:lnTo>
                  <a:pt x="1399" y="71"/>
                </a:lnTo>
                <a:cubicBezTo>
                  <a:pt x="1429" y="710"/>
                  <a:pt x="1679" y="1370"/>
                  <a:pt x="2218" y="2009"/>
                </a:cubicBezTo>
                <a:cubicBezTo>
                  <a:pt x="3387" y="3398"/>
                  <a:pt x="4896" y="4097"/>
                  <a:pt x="6694" y="4097"/>
                </a:cubicBezTo>
                <a:cubicBezTo>
                  <a:pt x="8023" y="4097"/>
                  <a:pt x="9531" y="3707"/>
                  <a:pt x="11200" y="2948"/>
                </a:cubicBezTo>
                <a:cubicBezTo>
                  <a:pt x="12069" y="2538"/>
                  <a:pt x="13897" y="1709"/>
                  <a:pt x="15306" y="1709"/>
                </a:cubicBezTo>
                <a:cubicBezTo>
                  <a:pt x="16051" y="1709"/>
                  <a:pt x="16613" y="1931"/>
                  <a:pt x="16984" y="2383"/>
                </a:cubicBezTo>
                <a:lnTo>
                  <a:pt x="16984" y="2383"/>
                </a:lnTo>
                <a:cubicBezTo>
                  <a:pt x="16974" y="2446"/>
                  <a:pt x="16957" y="2518"/>
                  <a:pt x="16947" y="2590"/>
                </a:cubicBezTo>
                <a:lnTo>
                  <a:pt x="16947" y="2590"/>
                </a:lnTo>
                <a:cubicBezTo>
                  <a:pt x="16547" y="2126"/>
                  <a:pt x="15950" y="1889"/>
                  <a:pt x="15166" y="1889"/>
                </a:cubicBezTo>
                <a:cubicBezTo>
                  <a:pt x="13827" y="1889"/>
                  <a:pt x="12219" y="2558"/>
                  <a:pt x="10810" y="3218"/>
                </a:cubicBezTo>
                <a:cubicBezTo>
                  <a:pt x="9122" y="4007"/>
                  <a:pt x="7573" y="4407"/>
                  <a:pt x="6214" y="4407"/>
                </a:cubicBezTo>
                <a:cubicBezTo>
                  <a:pt x="4396" y="4407"/>
                  <a:pt x="2878" y="3697"/>
                  <a:pt x="1689" y="2289"/>
                </a:cubicBezTo>
                <a:cubicBezTo>
                  <a:pt x="1059" y="1539"/>
                  <a:pt x="830" y="780"/>
                  <a:pt x="880" y="31"/>
                </a:cubicBezTo>
                <a:lnTo>
                  <a:pt x="750" y="31"/>
                </a:lnTo>
                <a:cubicBezTo>
                  <a:pt x="700" y="800"/>
                  <a:pt x="930" y="1589"/>
                  <a:pt x="1589" y="2369"/>
                </a:cubicBezTo>
                <a:cubicBezTo>
                  <a:pt x="2798" y="3807"/>
                  <a:pt x="4356" y="4527"/>
                  <a:pt x="6214" y="4527"/>
                </a:cubicBezTo>
                <a:cubicBezTo>
                  <a:pt x="7593" y="4527"/>
                  <a:pt x="9162" y="4127"/>
                  <a:pt x="10860" y="3328"/>
                </a:cubicBezTo>
                <a:cubicBezTo>
                  <a:pt x="12259" y="2678"/>
                  <a:pt x="13857" y="2009"/>
                  <a:pt x="15166" y="2009"/>
                </a:cubicBezTo>
                <a:cubicBezTo>
                  <a:pt x="15965" y="2009"/>
                  <a:pt x="16555" y="2259"/>
                  <a:pt x="16934" y="2768"/>
                </a:cubicBezTo>
                <a:cubicBezTo>
                  <a:pt x="16934" y="2768"/>
                  <a:pt x="16934" y="2768"/>
                  <a:pt x="16934" y="2768"/>
                </a:cubicBezTo>
                <a:lnTo>
                  <a:pt x="16934" y="2768"/>
                </a:lnTo>
                <a:cubicBezTo>
                  <a:pt x="16934" y="2772"/>
                  <a:pt x="16934" y="2775"/>
                  <a:pt x="16934" y="2778"/>
                </a:cubicBezTo>
                <a:cubicBezTo>
                  <a:pt x="16924" y="2788"/>
                  <a:pt x="16924" y="2788"/>
                  <a:pt x="16934" y="2798"/>
                </a:cubicBezTo>
                <a:cubicBezTo>
                  <a:pt x="16934" y="2803"/>
                  <a:pt x="16933" y="2809"/>
                  <a:pt x="16932" y="2814"/>
                </a:cubicBezTo>
                <a:lnTo>
                  <a:pt x="16932" y="2814"/>
                </a:lnTo>
                <a:cubicBezTo>
                  <a:pt x="16915" y="2867"/>
                  <a:pt x="16906" y="2928"/>
                  <a:pt x="16897" y="2989"/>
                </a:cubicBezTo>
                <a:lnTo>
                  <a:pt x="16897" y="2989"/>
                </a:lnTo>
                <a:cubicBezTo>
                  <a:pt x="16477" y="2496"/>
                  <a:pt x="15850" y="2249"/>
                  <a:pt x="15036" y="2249"/>
                </a:cubicBezTo>
                <a:cubicBezTo>
                  <a:pt x="13637" y="2249"/>
                  <a:pt x="11959" y="2958"/>
                  <a:pt x="10490" y="3657"/>
                </a:cubicBezTo>
                <a:cubicBezTo>
                  <a:pt x="9691" y="4047"/>
                  <a:pt x="8852" y="4357"/>
                  <a:pt x="7993" y="4586"/>
                </a:cubicBezTo>
                <a:cubicBezTo>
                  <a:pt x="7263" y="4786"/>
                  <a:pt x="6504" y="4886"/>
                  <a:pt x="5745" y="4896"/>
                </a:cubicBezTo>
                <a:cubicBezTo>
                  <a:pt x="3877" y="4896"/>
                  <a:pt x="2298" y="4157"/>
                  <a:pt x="1069" y="2708"/>
                </a:cubicBezTo>
                <a:cubicBezTo>
                  <a:pt x="330" y="1829"/>
                  <a:pt x="140" y="930"/>
                  <a:pt x="290" y="41"/>
                </a:cubicBezTo>
                <a:lnTo>
                  <a:pt x="150" y="41"/>
                </a:lnTo>
                <a:cubicBezTo>
                  <a:pt x="0" y="950"/>
                  <a:pt x="210" y="1879"/>
                  <a:pt x="979" y="2788"/>
                </a:cubicBezTo>
                <a:cubicBezTo>
                  <a:pt x="1549" y="3488"/>
                  <a:pt x="2268" y="4047"/>
                  <a:pt x="3087" y="4447"/>
                </a:cubicBezTo>
                <a:cubicBezTo>
                  <a:pt x="3887" y="4807"/>
                  <a:pt x="4763" y="5006"/>
                  <a:pt x="5650" y="5006"/>
                </a:cubicBezTo>
                <a:cubicBezTo>
                  <a:pt x="5672" y="5006"/>
                  <a:pt x="5693" y="5006"/>
                  <a:pt x="5715" y="5006"/>
                </a:cubicBezTo>
                <a:cubicBezTo>
                  <a:pt x="7154" y="5006"/>
                  <a:pt x="8762" y="4576"/>
                  <a:pt x="10520" y="3757"/>
                </a:cubicBezTo>
                <a:cubicBezTo>
                  <a:pt x="11969" y="3068"/>
                  <a:pt x="13637" y="2359"/>
                  <a:pt x="15016" y="2359"/>
                </a:cubicBezTo>
                <a:cubicBezTo>
                  <a:pt x="15855" y="2359"/>
                  <a:pt x="16465" y="2618"/>
                  <a:pt x="16854" y="3148"/>
                </a:cubicBezTo>
                <a:cubicBezTo>
                  <a:pt x="16858" y="3152"/>
                  <a:pt x="16862" y="3157"/>
                  <a:pt x="16865" y="3163"/>
                </a:cubicBezTo>
                <a:lnTo>
                  <a:pt x="16865" y="3163"/>
                </a:lnTo>
                <a:cubicBezTo>
                  <a:pt x="16865" y="3164"/>
                  <a:pt x="16865" y="3166"/>
                  <a:pt x="16864" y="3168"/>
                </a:cubicBezTo>
                <a:cubicBezTo>
                  <a:pt x="16854" y="3248"/>
                  <a:pt x="16844" y="3328"/>
                  <a:pt x="16834" y="3408"/>
                </a:cubicBezTo>
                <a:cubicBezTo>
                  <a:pt x="16831" y="3439"/>
                  <a:pt x="16829" y="3470"/>
                  <a:pt x="16827" y="3502"/>
                </a:cubicBezTo>
                <a:lnTo>
                  <a:pt x="16827" y="3502"/>
                </a:lnTo>
                <a:cubicBezTo>
                  <a:pt x="16803" y="3610"/>
                  <a:pt x="16783" y="3720"/>
                  <a:pt x="16769" y="3831"/>
                </a:cubicBezTo>
                <a:lnTo>
                  <a:pt x="16769" y="3831"/>
                </a:lnTo>
                <a:cubicBezTo>
                  <a:pt x="16754" y="3887"/>
                  <a:pt x="16739" y="3942"/>
                  <a:pt x="16724" y="3997"/>
                </a:cubicBezTo>
                <a:cubicBezTo>
                  <a:pt x="16684" y="4197"/>
                  <a:pt x="16654" y="4387"/>
                  <a:pt x="16634" y="4586"/>
                </a:cubicBezTo>
                <a:cubicBezTo>
                  <a:pt x="16628" y="4654"/>
                  <a:pt x="16621" y="4717"/>
                  <a:pt x="16617" y="4781"/>
                </a:cubicBezTo>
                <a:lnTo>
                  <a:pt x="16617" y="4781"/>
                </a:lnTo>
                <a:cubicBezTo>
                  <a:pt x="16596" y="4883"/>
                  <a:pt x="16578" y="4984"/>
                  <a:pt x="16567" y="5089"/>
                </a:cubicBezTo>
                <a:lnTo>
                  <a:pt x="16567" y="5089"/>
                </a:lnTo>
                <a:cubicBezTo>
                  <a:pt x="16559" y="5124"/>
                  <a:pt x="16551" y="5160"/>
                  <a:pt x="16545" y="5196"/>
                </a:cubicBezTo>
                <a:cubicBezTo>
                  <a:pt x="16495" y="5406"/>
                  <a:pt x="16465" y="5615"/>
                  <a:pt x="16445" y="5825"/>
                </a:cubicBezTo>
                <a:cubicBezTo>
                  <a:pt x="16440" y="5868"/>
                  <a:pt x="16435" y="5911"/>
                  <a:pt x="16431" y="5954"/>
                </a:cubicBezTo>
                <a:lnTo>
                  <a:pt x="16431" y="5954"/>
                </a:lnTo>
                <a:cubicBezTo>
                  <a:pt x="16405" y="6073"/>
                  <a:pt x="16385" y="6190"/>
                  <a:pt x="16370" y="6308"/>
                </a:cubicBezTo>
                <a:lnTo>
                  <a:pt x="16370" y="6308"/>
                </a:lnTo>
                <a:cubicBezTo>
                  <a:pt x="16361" y="6349"/>
                  <a:pt x="16353" y="6390"/>
                  <a:pt x="16345" y="6435"/>
                </a:cubicBezTo>
                <a:cubicBezTo>
                  <a:pt x="16305" y="6594"/>
                  <a:pt x="16278" y="6759"/>
                  <a:pt x="16258" y="6920"/>
                </a:cubicBezTo>
                <a:lnTo>
                  <a:pt x="16258" y="6920"/>
                </a:lnTo>
                <a:cubicBezTo>
                  <a:pt x="16248" y="6965"/>
                  <a:pt x="16237" y="7008"/>
                  <a:pt x="16225" y="7054"/>
                </a:cubicBezTo>
                <a:cubicBezTo>
                  <a:pt x="16185" y="7254"/>
                  <a:pt x="16155" y="7464"/>
                  <a:pt x="16135" y="7664"/>
                </a:cubicBezTo>
                <a:cubicBezTo>
                  <a:pt x="16128" y="7728"/>
                  <a:pt x="16121" y="7798"/>
                  <a:pt x="16117" y="7865"/>
                </a:cubicBezTo>
                <a:lnTo>
                  <a:pt x="16117" y="7865"/>
                </a:lnTo>
                <a:cubicBezTo>
                  <a:pt x="16110" y="7895"/>
                  <a:pt x="16102" y="7924"/>
                  <a:pt x="16095" y="7953"/>
                </a:cubicBezTo>
                <a:cubicBezTo>
                  <a:pt x="16065" y="8063"/>
                  <a:pt x="16045" y="8173"/>
                  <a:pt x="16015" y="8283"/>
                </a:cubicBezTo>
                <a:cubicBezTo>
                  <a:pt x="15975" y="8483"/>
                  <a:pt x="15945" y="8683"/>
                  <a:pt x="15925" y="8892"/>
                </a:cubicBezTo>
                <a:cubicBezTo>
                  <a:pt x="15921" y="8932"/>
                  <a:pt x="15916" y="8973"/>
                  <a:pt x="15913" y="9014"/>
                </a:cubicBezTo>
                <a:lnTo>
                  <a:pt x="15913" y="9014"/>
                </a:lnTo>
                <a:cubicBezTo>
                  <a:pt x="15889" y="9148"/>
                  <a:pt x="15870" y="9280"/>
                  <a:pt x="15855" y="9414"/>
                </a:cubicBezTo>
                <a:lnTo>
                  <a:pt x="15855" y="9414"/>
                </a:lnTo>
                <a:cubicBezTo>
                  <a:pt x="15848" y="9447"/>
                  <a:pt x="15841" y="9479"/>
                  <a:pt x="15835" y="9512"/>
                </a:cubicBezTo>
                <a:cubicBezTo>
                  <a:pt x="15795" y="9712"/>
                  <a:pt x="15765" y="9911"/>
                  <a:pt x="15745" y="10111"/>
                </a:cubicBezTo>
                <a:cubicBezTo>
                  <a:pt x="15742" y="10144"/>
                  <a:pt x="15738" y="10176"/>
                  <a:pt x="15735" y="10208"/>
                </a:cubicBezTo>
                <a:lnTo>
                  <a:pt x="15735" y="10208"/>
                </a:lnTo>
                <a:cubicBezTo>
                  <a:pt x="15705" y="10375"/>
                  <a:pt x="15682" y="10546"/>
                  <a:pt x="15665" y="10711"/>
                </a:cubicBezTo>
                <a:cubicBezTo>
                  <a:pt x="15658" y="10781"/>
                  <a:pt x="15651" y="10851"/>
                  <a:pt x="15644" y="10920"/>
                </a:cubicBezTo>
                <a:lnTo>
                  <a:pt x="15644" y="10920"/>
                </a:lnTo>
                <a:cubicBezTo>
                  <a:pt x="15635" y="10976"/>
                  <a:pt x="15627" y="11032"/>
                  <a:pt x="15618" y="11088"/>
                </a:cubicBezTo>
                <a:lnTo>
                  <a:pt x="15618" y="11088"/>
                </a:lnTo>
                <a:cubicBezTo>
                  <a:pt x="15598" y="11168"/>
                  <a:pt x="15579" y="11247"/>
                  <a:pt x="15565" y="11330"/>
                </a:cubicBezTo>
                <a:cubicBezTo>
                  <a:pt x="15539" y="11455"/>
                  <a:pt x="15517" y="11575"/>
                  <a:pt x="15500" y="11699"/>
                </a:cubicBezTo>
                <a:lnTo>
                  <a:pt x="15500" y="11699"/>
                </a:lnTo>
                <a:cubicBezTo>
                  <a:pt x="15483" y="11768"/>
                  <a:pt x="15469" y="11831"/>
                  <a:pt x="15456" y="11899"/>
                </a:cubicBezTo>
                <a:cubicBezTo>
                  <a:pt x="15246" y="12988"/>
                  <a:pt x="15246" y="14067"/>
                  <a:pt x="15715" y="15126"/>
                </a:cubicBezTo>
                <a:cubicBezTo>
                  <a:pt x="16265" y="16345"/>
                  <a:pt x="17873" y="17434"/>
                  <a:pt x="19352" y="17664"/>
                </a:cubicBezTo>
                <a:lnTo>
                  <a:pt x="19352" y="17534"/>
                </a:lnTo>
                <a:cubicBezTo>
                  <a:pt x="17923" y="17334"/>
                  <a:pt x="16375" y="16275"/>
                  <a:pt x="15845" y="15096"/>
                </a:cubicBezTo>
                <a:cubicBezTo>
                  <a:pt x="15575" y="14477"/>
                  <a:pt x="15446" y="13808"/>
                  <a:pt x="15466" y="13128"/>
                </a:cubicBezTo>
                <a:cubicBezTo>
                  <a:pt x="15466" y="13122"/>
                  <a:pt x="15466" y="13115"/>
                  <a:pt x="15466" y="13109"/>
                </a:cubicBezTo>
                <a:lnTo>
                  <a:pt x="15466" y="13109"/>
                </a:lnTo>
                <a:cubicBezTo>
                  <a:pt x="15516" y="13568"/>
                  <a:pt x="15635" y="14018"/>
                  <a:pt x="15825" y="14437"/>
                </a:cubicBezTo>
                <a:cubicBezTo>
                  <a:pt x="16365" y="15626"/>
                  <a:pt x="17923" y="16675"/>
                  <a:pt x="19372" y="16905"/>
                </a:cubicBezTo>
                <a:lnTo>
                  <a:pt x="19372" y="16775"/>
                </a:lnTo>
                <a:cubicBezTo>
                  <a:pt x="17963" y="16575"/>
                  <a:pt x="16455" y="15556"/>
                  <a:pt x="15935" y="14407"/>
                </a:cubicBezTo>
                <a:cubicBezTo>
                  <a:pt x="15675" y="13818"/>
                  <a:pt x="15546" y="13168"/>
                  <a:pt x="15565" y="12529"/>
                </a:cubicBezTo>
                <a:cubicBezTo>
                  <a:pt x="15565" y="12511"/>
                  <a:pt x="15566" y="12493"/>
                  <a:pt x="15566" y="12475"/>
                </a:cubicBezTo>
                <a:lnTo>
                  <a:pt x="15566" y="12475"/>
                </a:lnTo>
                <a:cubicBezTo>
                  <a:pt x="15569" y="12504"/>
                  <a:pt x="15572" y="12532"/>
                  <a:pt x="15575" y="12559"/>
                </a:cubicBezTo>
                <a:cubicBezTo>
                  <a:pt x="15625" y="12988"/>
                  <a:pt x="15745" y="13408"/>
                  <a:pt x="15925" y="13808"/>
                </a:cubicBezTo>
                <a:cubicBezTo>
                  <a:pt x="16465" y="14977"/>
                  <a:pt x="17953" y="15976"/>
                  <a:pt x="19372" y="16195"/>
                </a:cubicBezTo>
                <a:lnTo>
                  <a:pt x="19372" y="16075"/>
                </a:lnTo>
                <a:cubicBezTo>
                  <a:pt x="18003" y="15816"/>
                  <a:pt x="16535" y="14827"/>
                  <a:pt x="16035" y="13728"/>
                </a:cubicBezTo>
                <a:lnTo>
                  <a:pt x="16025" y="13728"/>
                </a:lnTo>
                <a:cubicBezTo>
                  <a:pt x="15765" y="13128"/>
                  <a:pt x="15635" y="12489"/>
                  <a:pt x="15655" y="11840"/>
                </a:cubicBezTo>
                <a:lnTo>
                  <a:pt x="15655" y="11840"/>
                </a:lnTo>
                <a:cubicBezTo>
                  <a:pt x="15705" y="12279"/>
                  <a:pt x="15825" y="12699"/>
                  <a:pt x="16005" y="13098"/>
                </a:cubicBezTo>
                <a:cubicBezTo>
                  <a:pt x="16525" y="14227"/>
                  <a:pt x="17973" y="15196"/>
                  <a:pt x="19362" y="15416"/>
                </a:cubicBezTo>
                <a:lnTo>
                  <a:pt x="19362" y="15286"/>
                </a:lnTo>
                <a:cubicBezTo>
                  <a:pt x="18023" y="15066"/>
                  <a:pt x="16624" y="14127"/>
                  <a:pt x="16125" y="13038"/>
                </a:cubicBezTo>
                <a:cubicBezTo>
                  <a:pt x="15872" y="12504"/>
                  <a:pt x="15752" y="11922"/>
                  <a:pt x="15755" y="11330"/>
                </a:cubicBezTo>
                <a:lnTo>
                  <a:pt x="15755" y="11330"/>
                </a:lnTo>
                <a:cubicBezTo>
                  <a:pt x="15809" y="11706"/>
                  <a:pt x="15925" y="12081"/>
                  <a:pt x="16085" y="12429"/>
                </a:cubicBezTo>
                <a:cubicBezTo>
                  <a:pt x="16634" y="13608"/>
                  <a:pt x="18093" y="14457"/>
                  <a:pt x="19342" y="14657"/>
                </a:cubicBezTo>
                <a:lnTo>
                  <a:pt x="19342" y="14537"/>
                </a:lnTo>
                <a:cubicBezTo>
                  <a:pt x="18063" y="14317"/>
                  <a:pt x="16704" y="13408"/>
                  <a:pt x="16215" y="12359"/>
                </a:cubicBezTo>
                <a:cubicBezTo>
                  <a:pt x="16005" y="11909"/>
                  <a:pt x="15885" y="11420"/>
                  <a:pt x="15855" y="10910"/>
                </a:cubicBezTo>
                <a:cubicBezTo>
                  <a:pt x="15866" y="10894"/>
                  <a:pt x="15875" y="10874"/>
                  <a:pt x="15881" y="10852"/>
                </a:cubicBezTo>
                <a:lnTo>
                  <a:pt x="15881" y="10852"/>
                </a:lnTo>
                <a:cubicBezTo>
                  <a:pt x="15942" y="11161"/>
                  <a:pt x="16040" y="11469"/>
                  <a:pt x="16175" y="11750"/>
                </a:cubicBezTo>
                <a:cubicBezTo>
                  <a:pt x="16674" y="12819"/>
                  <a:pt x="18023" y="13708"/>
                  <a:pt x="19342" y="13918"/>
                </a:cubicBezTo>
                <a:lnTo>
                  <a:pt x="19342" y="13788"/>
                </a:lnTo>
                <a:cubicBezTo>
                  <a:pt x="18083" y="13568"/>
                  <a:pt x="16794" y="12709"/>
                  <a:pt x="16305" y="11680"/>
                </a:cubicBezTo>
                <a:cubicBezTo>
                  <a:pt x="16135" y="11320"/>
                  <a:pt x="16025" y="10930"/>
                  <a:pt x="15975" y="10531"/>
                </a:cubicBezTo>
                <a:lnTo>
                  <a:pt x="16021" y="10399"/>
                </a:lnTo>
                <a:lnTo>
                  <a:pt x="16021" y="10399"/>
                </a:lnTo>
                <a:cubicBezTo>
                  <a:pt x="16072" y="10620"/>
                  <a:pt x="16159" y="10850"/>
                  <a:pt x="16265" y="11060"/>
                </a:cubicBezTo>
                <a:cubicBezTo>
                  <a:pt x="16744" y="12089"/>
                  <a:pt x="18053" y="12948"/>
                  <a:pt x="19332" y="13148"/>
                </a:cubicBezTo>
                <a:lnTo>
                  <a:pt x="19332" y="13028"/>
                </a:lnTo>
                <a:cubicBezTo>
                  <a:pt x="18123" y="12809"/>
                  <a:pt x="16864" y="11979"/>
                  <a:pt x="16395" y="10990"/>
                </a:cubicBezTo>
                <a:cubicBezTo>
                  <a:pt x="16265" y="10721"/>
                  <a:pt x="16175" y="10431"/>
                  <a:pt x="16115" y="10131"/>
                </a:cubicBezTo>
                <a:lnTo>
                  <a:pt x="16195" y="9911"/>
                </a:lnTo>
                <a:cubicBezTo>
                  <a:pt x="16196" y="9906"/>
                  <a:pt x="16198" y="9901"/>
                  <a:pt x="16200" y="9896"/>
                </a:cubicBezTo>
                <a:lnTo>
                  <a:pt x="16200" y="9896"/>
                </a:lnTo>
                <a:cubicBezTo>
                  <a:pt x="16201" y="9901"/>
                  <a:pt x="16203" y="9906"/>
                  <a:pt x="16205" y="9911"/>
                </a:cubicBezTo>
                <a:cubicBezTo>
                  <a:pt x="16255" y="10071"/>
                  <a:pt x="16315" y="10221"/>
                  <a:pt x="16385" y="10371"/>
                </a:cubicBezTo>
                <a:cubicBezTo>
                  <a:pt x="16914" y="11480"/>
                  <a:pt x="18213" y="12199"/>
                  <a:pt x="19372" y="12389"/>
                </a:cubicBezTo>
                <a:lnTo>
                  <a:pt x="19372" y="12259"/>
                </a:lnTo>
                <a:cubicBezTo>
                  <a:pt x="18263" y="12059"/>
                  <a:pt x="16994" y="11360"/>
                  <a:pt x="16495" y="10311"/>
                </a:cubicBezTo>
                <a:cubicBezTo>
                  <a:pt x="16395" y="10121"/>
                  <a:pt x="16325" y="9921"/>
                  <a:pt x="16265" y="9712"/>
                </a:cubicBezTo>
                <a:lnTo>
                  <a:pt x="16360" y="9465"/>
                </a:lnTo>
                <a:lnTo>
                  <a:pt x="16360" y="9465"/>
                </a:lnTo>
                <a:cubicBezTo>
                  <a:pt x="16388" y="9540"/>
                  <a:pt x="16417" y="9616"/>
                  <a:pt x="16455" y="9692"/>
                </a:cubicBezTo>
                <a:cubicBezTo>
                  <a:pt x="16974" y="10751"/>
                  <a:pt x="18233" y="11450"/>
                  <a:pt x="19352" y="11630"/>
                </a:cubicBezTo>
                <a:lnTo>
                  <a:pt x="19352" y="11510"/>
                </a:lnTo>
                <a:cubicBezTo>
                  <a:pt x="18283" y="11320"/>
                  <a:pt x="17084" y="10651"/>
                  <a:pt x="16585" y="9632"/>
                </a:cubicBezTo>
                <a:cubicBezTo>
                  <a:pt x="16525" y="9512"/>
                  <a:pt x="16475" y="9392"/>
                  <a:pt x="16435" y="9262"/>
                </a:cubicBezTo>
                <a:lnTo>
                  <a:pt x="16495" y="9092"/>
                </a:lnTo>
                <a:cubicBezTo>
                  <a:pt x="16515" y="9052"/>
                  <a:pt x="16525" y="9002"/>
                  <a:pt x="16545" y="8962"/>
                </a:cubicBezTo>
                <a:lnTo>
                  <a:pt x="16565" y="9002"/>
                </a:lnTo>
                <a:cubicBezTo>
                  <a:pt x="17064" y="10011"/>
                  <a:pt x="18273" y="10691"/>
                  <a:pt x="19352" y="10870"/>
                </a:cubicBezTo>
                <a:lnTo>
                  <a:pt x="19352" y="10751"/>
                </a:lnTo>
                <a:cubicBezTo>
                  <a:pt x="18313" y="10561"/>
                  <a:pt x="17164" y="9921"/>
                  <a:pt x="16674" y="8952"/>
                </a:cubicBezTo>
                <a:lnTo>
                  <a:pt x="16674" y="8942"/>
                </a:lnTo>
                <a:cubicBezTo>
                  <a:pt x="16644" y="8892"/>
                  <a:pt x="16624" y="8852"/>
                  <a:pt x="16604" y="8802"/>
                </a:cubicBezTo>
                <a:cubicBezTo>
                  <a:pt x="16643" y="8686"/>
                  <a:pt x="16691" y="8580"/>
                  <a:pt x="16731" y="8473"/>
                </a:cubicBezTo>
                <a:lnTo>
                  <a:pt x="16731" y="8473"/>
                </a:lnTo>
                <a:cubicBezTo>
                  <a:pt x="17272" y="9396"/>
                  <a:pt x="18377" y="9962"/>
                  <a:pt x="19352" y="10121"/>
                </a:cubicBezTo>
                <a:lnTo>
                  <a:pt x="19352" y="10001"/>
                </a:lnTo>
                <a:cubicBezTo>
                  <a:pt x="18383" y="9821"/>
                  <a:pt x="17284" y="9242"/>
                  <a:pt x="16784" y="8303"/>
                </a:cubicBezTo>
                <a:lnTo>
                  <a:pt x="16794" y="8303"/>
                </a:lnTo>
                <a:cubicBezTo>
                  <a:pt x="16792" y="8301"/>
                  <a:pt x="16790" y="8298"/>
                  <a:pt x="16788" y="8295"/>
                </a:cubicBezTo>
                <a:lnTo>
                  <a:pt x="16788" y="8295"/>
                </a:lnTo>
                <a:cubicBezTo>
                  <a:pt x="16836" y="8177"/>
                  <a:pt x="16875" y="8050"/>
                  <a:pt x="16924" y="7933"/>
                </a:cubicBezTo>
                <a:lnTo>
                  <a:pt x="16928" y="7923"/>
                </a:lnTo>
                <a:lnTo>
                  <a:pt x="16928" y="7923"/>
                </a:lnTo>
                <a:cubicBezTo>
                  <a:pt x="17480" y="8710"/>
                  <a:pt x="18460" y="9193"/>
                  <a:pt x="19352" y="9342"/>
                </a:cubicBezTo>
                <a:lnTo>
                  <a:pt x="19352" y="9212"/>
                </a:lnTo>
                <a:cubicBezTo>
                  <a:pt x="18473" y="9082"/>
                  <a:pt x="17484" y="8583"/>
                  <a:pt x="16974" y="7783"/>
                </a:cubicBezTo>
                <a:cubicBezTo>
                  <a:pt x="17012" y="7651"/>
                  <a:pt x="17059" y="7518"/>
                  <a:pt x="17098" y="7385"/>
                </a:cubicBezTo>
                <a:lnTo>
                  <a:pt x="17098" y="7385"/>
                </a:lnTo>
                <a:cubicBezTo>
                  <a:pt x="17100" y="7388"/>
                  <a:pt x="17102" y="7391"/>
                  <a:pt x="17104" y="7394"/>
                </a:cubicBezTo>
                <a:cubicBezTo>
                  <a:pt x="17644" y="8083"/>
                  <a:pt x="18533" y="8503"/>
                  <a:pt x="19352" y="8633"/>
                </a:cubicBezTo>
                <a:lnTo>
                  <a:pt x="19352" y="8513"/>
                </a:lnTo>
                <a:cubicBezTo>
                  <a:pt x="18544" y="8343"/>
                  <a:pt x="17666" y="7924"/>
                  <a:pt x="17156" y="7217"/>
                </a:cubicBezTo>
                <a:lnTo>
                  <a:pt x="17156" y="7217"/>
                </a:lnTo>
                <a:cubicBezTo>
                  <a:pt x="17195" y="7069"/>
                  <a:pt x="17235" y="6912"/>
                  <a:pt x="17274" y="6764"/>
                </a:cubicBezTo>
                <a:lnTo>
                  <a:pt x="17278" y="6750"/>
                </a:lnTo>
                <a:lnTo>
                  <a:pt x="17278" y="6750"/>
                </a:lnTo>
                <a:cubicBezTo>
                  <a:pt x="17807" y="7340"/>
                  <a:pt x="18609" y="7705"/>
                  <a:pt x="19352" y="7823"/>
                </a:cubicBezTo>
                <a:lnTo>
                  <a:pt x="19352" y="7703"/>
                </a:lnTo>
                <a:cubicBezTo>
                  <a:pt x="18613" y="7604"/>
                  <a:pt x="17813" y="7224"/>
                  <a:pt x="17314" y="6615"/>
                </a:cubicBezTo>
                <a:cubicBezTo>
                  <a:pt x="17354" y="6455"/>
                  <a:pt x="17384" y="6295"/>
                  <a:pt x="17414" y="6125"/>
                </a:cubicBezTo>
                <a:cubicBezTo>
                  <a:pt x="17415" y="6119"/>
                  <a:pt x="17416" y="6114"/>
                  <a:pt x="17417" y="6108"/>
                </a:cubicBezTo>
                <a:lnTo>
                  <a:pt x="17417" y="6108"/>
                </a:lnTo>
                <a:lnTo>
                  <a:pt x="17434" y="6125"/>
                </a:lnTo>
                <a:cubicBezTo>
                  <a:pt x="17953" y="6674"/>
                  <a:pt x="18692" y="6984"/>
                  <a:pt x="19382" y="7094"/>
                </a:cubicBezTo>
                <a:lnTo>
                  <a:pt x="19382" y="6974"/>
                </a:lnTo>
                <a:cubicBezTo>
                  <a:pt x="18673" y="6864"/>
                  <a:pt x="17933" y="6535"/>
                  <a:pt x="17444" y="5975"/>
                </a:cubicBezTo>
                <a:lnTo>
                  <a:pt x="17434" y="5975"/>
                </a:lnTo>
                <a:cubicBezTo>
                  <a:pt x="17453" y="5861"/>
                  <a:pt x="17472" y="5756"/>
                  <a:pt x="17482" y="5643"/>
                </a:cubicBezTo>
                <a:lnTo>
                  <a:pt x="17482" y="5643"/>
                </a:lnTo>
                <a:cubicBezTo>
                  <a:pt x="17483" y="5641"/>
                  <a:pt x="17483" y="5638"/>
                  <a:pt x="17484" y="5635"/>
                </a:cubicBezTo>
                <a:cubicBezTo>
                  <a:pt x="17493" y="5572"/>
                  <a:pt x="17502" y="5509"/>
                  <a:pt x="17511" y="5453"/>
                </a:cubicBezTo>
                <a:lnTo>
                  <a:pt x="17511" y="5453"/>
                </a:lnTo>
                <a:cubicBezTo>
                  <a:pt x="18009" y="5938"/>
                  <a:pt x="18656" y="6265"/>
                  <a:pt x="19352" y="6365"/>
                </a:cubicBezTo>
                <a:lnTo>
                  <a:pt x="19352" y="6235"/>
                </a:lnTo>
                <a:cubicBezTo>
                  <a:pt x="18712" y="6115"/>
                  <a:pt x="18003" y="5805"/>
                  <a:pt x="17534" y="5286"/>
                </a:cubicBezTo>
                <a:cubicBezTo>
                  <a:pt x="17534" y="5240"/>
                  <a:pt x="17542" y="5203"/>
                  <a:pt x="17543" y="5167"/>
                </a:cubicBezTo>
                <a:lnTo>
                  <a:pt x="17543" y="5167"/>
                </a:lnTo>
                <a:cubicBezTo>
                  <a:pt x="17543" y="5167"/>
                  <a:pt x="17544" y="5166"/>
                  <a:pt x="17544" y="5166"/>
                </a:cubicBezTo>
                <a:lnTo>
                  <a:pt x="17544" y="5156"/>
                </a:lnTo>
                <a:cubicBezTo>
                  <a:pt x="17564" y="5026"/>
                  <a:pt x="17584" y="4896"/>
                  <a:pt x="17594" y="4766"/>
                </a:cubicBezTo>
                <a:lnTo>
                  <a:pt x="17594" y="4746"/>
                </a:lnTo>
                <a:cubicBezTo>
                  <a:pt x="18073" y="5206"/>
                  <a:pt x="18692" y="5506"/>
                  <a:pt x="19352" y="5595"/>
                </a:cubicBezTo>
                <a:lnTo>
                  <a:pt x="19352" y="5476"/>
                </a:lnTo>
                <a:cubicBezTo>
                  <a:pt x="18692" y="5376"/>
                  <a:pt x="18083" y="5066"/>
                  <a:pt x="17624" y="4586"/>
                </a:cubicBezTo>
                <a:cubicBezTo>
                  <a:pt x="17644" y="4467"/>
                  <a:pt x="17653" y="4347"/>
                  <a:pt x="17663" y="4237"/>
                </a:cubicBezTo>
                <a:cubicBezTo>
                  <a:pt x="17673" y="4167"/>
                  <a:pt x="17673" y="4107"/>
                  <a:pt x="17683" y="4047"/>
                </a:cubicBezTo>
                <a:lnTo>
                  <a:pt x="17683" y="4046"/>
                </a:lnTo>
                <a:lnTo>
                  <a:pt x="17683" y="4046"/>
                </a:lnTo>
                <a:cubicBezTo>
                  <a:pt x="18142" y="4481"/>
                  <a:pt x="18727" y="4757"/>
                  <a:pt x="19342" y="4836"/>
                </a:cubicBezTo>
                <a:lnTo>
                  <a:pt x="19342" y="4716"/>
                </a:lnTo>
                <a:cubicBezTo>
                  <a:pt x="18722" y="4626"/>
                  <a:pt x="18153" y="4337"/>
                  <a:pt x="17713" y="3897"/>
                </a:cubicBezTo>
                <a:lnTo>
                  <a:pt x="17703" y="3887"/>
                </a:lnTo>
                <a:lnTo>
                  <a:pt x="17699" y="3883"/>
                </a:lnTo>
                <a:lnTo>
                  <a:pt x="17699" y="3883"/>
                </a:lnTo>
                <a:cubicBezTo>
                  <a:pt x="17707" y="3851"/>
                  <a:pt x="17713" y="3821"/>
                  <a:pt x="17713" y="3797"/>
                </a:cubicBezTo>
                <a:cubicBezTo>
                  <a:pt x="17743" y="3657"/>
                  <a:pt x="17763" y="3517"/>
                  <a:pt x="17773" y="3378"/>
                </a:cubicBezTo>
                <a:lnTo>
                  <a:pt x="17773" y="3348"/>
                </a:lnTo>
                <a:lnTo>
                  <a:pt x="17783" y="3358"/>
                </a:lnTo>
                <a:cubicBezTo>
                  <a:pt x="18213" y="3757"/>
                  <a:pt x="18762" y="4027"/>
                  <a:pt x="19362" y="4107"/>
                </a:cubicBezTo>
                <a:lnTo>
                  <a:pt x="19362" y="3977"/>
                </a:lnTo>
                <a:cubicBezTo>
                  <a:pt x="18772" y="3897"/>
                  <a:pt x="18223" y="3627"/>
                  <a:pt x="17803" y="3208"/>
                </a:cubicBezTo>
                <a:lnTo>
                  <a:pt x="17803" y="3198"/>
                </a:lnTo>
                <a:lnTo>
                  <a:pt x="17798" y="3192"/>
                </a:lnTo>
                <a:lnTo>
                  <a:pt x="17798" y="3192"/>
                </a:lnTo>
                <a:cubicBezTo>
                  <a:pt x="17812" y="3110"/>
                  <a:pt x="17820" y="3027"/>
                  <a:pt x="17828" y="2945"/>
                </a:cubicBezTo>
                <a:lnTo>
                  <a:pt x="17828" y="2945"/>
                </a:lnTo>
                <a:cubicBezTo>
                  <a:pt x="17833" y="2923"/>
                  <a:pt x="17838" y="2901"/>
                  <a:pt x="17843" y="2878"/>
                </a:cubicBezTo>
                <a:cubicBezTo>
                  <a:pt x="17853" y="2808"/>
                  <a:pt x="17863" y="2748"/>
                  <a:pt x="17873" y="2678"/>
                </a:cubicBezTo>
                <a:cubicBezTo>
                  <a:pt x="17874" y="2674"/>
                  <a:pt x="17874" y="2671"/>
                  <a:pt x="17875" y="2667"/>
                </a:cubicBezTo>
                <a:lnTo>
                  <a:pt x="17875" y="2667"/>
                </a:lnTo>
                <a:cubicBezTo>
                  <a:pt x="18290" y="3026"/>
                  <a:pt x="18792" y="3249"/>
                  <a:pt x="19342" y="3328"/>
                </a:cubicBezTo>
                <a:lnTo>
                  <a:pt x="19342" y="3198"/>
                </a:lnTo>
                <a:cubicBezTo>
                  <a:pt x="18792" y="3128"/>
                  <a:pt x="18293" y="2888"/>
                  <a:pt x="17903" y="2518"/>
                </a:cubicBezTo>
                <a:cubicBezTo>
                  <a:pt x="17896" y="2512"/>
                  <a:pt x="17894" y="2509"/>
                  <a:pt x="17894" y="2509"/>
                </a:cubicBezTo>
                <a:lnTo>
                  <a:pt x="17894" y="2509"/>
                </a:lnTo>
                <a:cubicBezTo>
                  <a:pt x="17895" y="2484"/>
                  <a:pt x="17901" y="2455"/>
                  <a:pt x="17903" y="2430"/>
                </a:cubicBezTo>
                <a:lnTo>
                  <a:pt x="17903" y="2430"/>
                </a:lnTo>
                <a:cubicBezTo>
                  <a:pt x="17903" y="2429"/>
                  <a:pt x="17903" y="2429"/>
                  <a:pt x="17903" y="2429"/>
                </a:cubicBezTo>
                <a:cubicBezTo>
                  <a:pt x="17923" y="2281"/>
                  <a:pt x="17943" y="2133"/>
                  <a:pt x="17962" y="1986"/>
                </a:cubicBezTo>
                <a:lnTo>
                  <a:pt x="17962" y="1986"/>
                </a:lnTo>
                <a:cubicBezTo>
                  <a:pt x="18349" y="2326"/>
                  <a:pt x="18831" y="2540"/>
                  <a:pt x="19342" y="2608"/>
                </a:cubicBezTo>
                <a:lnTo>
                  <a:pt x="19342" y="2478"/>
                </a:lnTo>
                <a:cubicBezTo>
                  <a:pt x="18832" y="2409"/>
                  <a:pt x="18363" y="2169"/>
                  <a:pt x="17993" y="1819"/>
                </a:cubicBezTo>
                <a:lnTo>
                  <a:pt x="17986" y="1812"/>
                </a:lnTo>
                <a:lnTo>
                  <a:pt x="17986" y="1812"/>
                </a:lnTo>
                <a:cubicBezTo>
                  <a:pt x="18003" y="1726"/>
                  <a:pt x="18012" y="1633"/>
                  <a:pt x="18020" y="1539"/>
                </a:cubicBezTo>
                <a:lnTo>
                  <a:pt x="18020" y="1539"/>
                </a:lnTo>
                <a:cubicBezTo>
                  <a:pt x="18021" y="1533"/>
                  <a:pt x="18022" y="1526"/>
                  <a:pt x="18023" y="1519"/>
                </a:cubicBezTo>
                <a:cubicBezTo>
                  <a:pt x="18043" y="1439"/>
                  <a:pt x="18053" y="1370"/>
                  <a:pt x="18063" y="1300"/>
                </a:cubicBezTo>
                <a:cubicBezTo>
                  <a:pt x="18064" y="1293"/>
                  <a:pt x="18065" y="1287"/>
                  <a:pt x="18066" y="1282"/>
                </a:cubicBezTo>
                <a:lnTo>
                  <a:pt x="18066" y="1282"/>
                </a:lnTo>
                <a:cubicBezTo>
                  <a:pt x="18435" y="1590"/>
                  <a:pt x="18883" y="1789"/>
                  <a:pt x="19362" y="1849"/>
                </a:cubicBezTo>
                <a:lnTo>
                  <a:pt x="19362" y="1729"/>
                </a:lnTo>
                <a:cubicBezTo>
                  <a:pt x="18882" y="1669"/>
                  <a:pt x="18433" y="1459"/>
                  <a:pt x="18083" y="1130"/>
                </a:cubicBezTo>
                <a:cubicBezTo>
                  <a:pt x="18083" y="1106"/>
                  <a:pt x="18083" y="1083"/>
                  <a:pt x="18083" y="1060"/>
                </a:cubicBezTo>
                <a:cubicBezTo>
                  <a:pt x="18084" y="1051"/>
                  <a:pt x="18085" y="1042"/>
                  <a:pt x="18086" y="1033"/>
                </a:cubicBezTo>
                <a:lnTo>
                  <a:pt x="18086" y="1033"/>
                </a:lnTo>
                <a:cubicBezTo>
                  <a:pt x="18110" y="911"/>
                  <a:pt x="18127" y="789"/>
                  <a:pt x="18138" y="666"/>
                </a:cubicBezTo>
                <a:lnTo>
                  <a:pt x="18138" y="666"/>
                </a:lnTo>
                <a:cubicBezTo>
                  <a:pt x="18142" y="645"/>
                  <a:pt x="18147" y="623"/>
                  <a:pt x="18153" y="600"/>
                </a:cubicBezTo>
                <a:cubicBezTo>
                  <a:pt x="18155" y="592"/>
                  <a:pt x="18156" y="583"/>
                  <a:pt x="18158" y="575"/>
                </a:cubicBezTo>
                <a:lnTo>
                  <a:pt x="18158" y="575"/>
                </a:lnTo>
                <a:cubicBezTo>
                  <a:pt x="18497" y="862"/>
                  <a:pt x="18915" y="1050"/>
                  <a:pt x="19362" y="1100"/>
                </a:cubicBezTo>
                <a:lnTo>
                  <a:pt x="19362" y="970"/>
                </a:lnTo>
                <a:cubicBezTo>
                  <a:pt x="18922" y="920"/>
                  <a:pt x="18513" y="740"/>
                  <a:pt x="18183" y="450"/>
                </a:cubicBezTo>
                <a:lnTo>
                  <a:pt x="18183" y="440"/>
                </a:lnTo>
                <a:cubicBezTo>
                  <a:pt x="18181" y="440"/>
                  <a:pt x="18179" y="440"/>
                  <a:pt x="18177" y="439"/>
                </a:cubicBezTo>
                <a:lnTo>
                  <a:pt x="18177" y="439"/>
                </a:lnTo>
                <a:cubicBezTo>
                  <a:pt x="18194" y="338"/>
                  <a:pt x="18204" y="244"/>
                  <a:pt x="18213" y="151"/>
                </a:cubicBezTo>
                <a:cubicBezTo>
                  <a:pt x="18213" y="124"/>
                  <a:pt x="18217" y="98"/>
                  <a:pt x="18220" y="74"/>
                </a:cubicBezTo>
                <a:lnTo>
                  <a:pt x="18220" y="74"/>
                </a:lnTo>
                <a:cubicBezTo>
                  <a:pt x="18224" y="57"/>
                  <a:pt x="18228" y="39"/>
                  <a:pt x="18233" y="21"/>
                </a:cubicBezTo>
                <a:lnTo>
                  <a:pt x="18103" y="21"/>
                </a:lnTo>
                <a:cubicBezTo>
                  <a:pt x="18103" y="24"/>
                  <a:pt x="18103" y="27"/>
                  <a:pt x="18103" y="31"/>
                </a:cubicBezTo>
                <a:lnTo>
                  <a:pt x="18023" y="31"/>
                </a:lnTo>
                <a:lnTo>
                  <a:pt x="18023" y="41"/>
                </a:lnTo>
                <a:lnTo>
                  <a:pt x="17856" y="41"/>
                </a:lnTo>
                <a:cubicBezTo>
                  <a:pt x="17854" y="34"/>
                  <a:pt x="17853" y="28"/>
                  <a:pt x="17853" y="21"/>
                </a:cubicBezTo>
                <a:lnTo>
                  <a:pt x="17683" y="21"/>
                </a:lnTo>
                <a:cubicBezTo>
                  <a:pt x="17676" y="30"/>
                  <a:pt x="17670" y="40"/>
                  <a:pt x="17664" y="51"/>
                </a:cubicBezTo>
                <a:lnTo>
                  <a:pt x="17554" y="51"/>
                </a:lnTo>
                <a:lnTo>
                  <a:pt x="17554" y="31"/>
                </a:lnTo>
                <a:lnTo>
                  <a:pt x="17554" y="21"/>
                </a:lnTo>
                <a:cubicBezTo>
                  <a:pt x="17554" y="21"/>
                  <a:pt x="17554" y="11"/>
                  <a:pt x="17554" y="11"/>
                </a:cubicBezTo>
                <a:lnTo>
                  <a:pt x="17544" y="31"/>
                </a:lnTo>
                <a:lnTo>
                  <a:pt x="17534" y="31"/>
                </a:lnTo>
                <a:cubicBezTo>
                  <a:pt x="17534" y="31"/>
                  <a:pt x="17534" y="21"/>
                  <a:pt x="17534" y="21"/>
                </a:cubicBezTo>
                <a:cubicBezTo>
                  <a:pt x="17534" y="21"/>
                  <a:pt x="17534" y="11"/>
                  <a:pt x="17534" y="11"/>
                </a:cubicBezTo>
                <a:cubicBezTo>
                  <a:pt x="17534" y="11"/>
                  <a:pt x="17534" y="1"/>
                  <a:pt x="17534" y="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" name="Google Shape;484;p52"/>
          <p:cNvSpPr/>
          <p:nvPr/>
        </p:nvSpPr>
        <p:spPr>
          <a:xfrm flipH="1">
            <a:off x="8204372" y="-24875"/>
            <a:ext cx="944803" cy="1007648"/>
          </a:xfrm>
          <a:custGeom>
            <a:rect b="b" l="l" r="r" t="t"/>
            <a:pathLst>
              <a:path extrusionOk="0" h="18593" w="17435">
                <a:moveTo>
                  <a:pt x="1" y="11"/>
                </a:moveTo>
                <a:lnTo>
                  <a:pt x="31" y="40"/>
                </a:lnTo>
                <a:lnTo>
                  <a:pt x="71" y="30"/>
                </a:lnTo>
                <a:lnTo>
                  <a:pt x="91" y="21"/>
                </a:lnTo>
                <a:lnTo>
                  <a:pt x="91" y="21"/>
                </a:lnTo>
                <a:cubicBezTo>
                  <a:pt x="81" y="50"/>
                  <a:pt x="91" y="80"/>
                  <a:pt x="111" y="110"/>
                </a:cubicBezTo>
                <a:cubicBezTo>
                  <a:pt x="135" y="135"/>
                  <a:pt x="174" y="153"/>
                  <a:pt x="209" y="153"/>
                </a:cubicBezTo>
                <a:cubicBezTo>
                  <a:pt x="216" y="153"/>
                  <a:pt x="224" y="152"/>
                  <a:pt x="231" y="150"/>
                </a:cubicBezTo>
                <a:cubicBezTo>
                  <a:pt x="400" y="140"/>
                  <a:pt x="570" y="100"/>
                  <a:pt x="730" y="40"/>
                </a:cubicBezTo>
                <a:cubicBezTo>
                  <a:pt x="770" y="30"/>
                  <a:pt x="810" y="21"/>
                  <a:pt x="840" y="11"/>
                </a:cubicBezTo>
                <a:lnTo>
                  <a:pt x="351" y="11"/>
                </a:lnTo>
                <a:cubicBezTo>
                  <a:pt x="311" y="21"/>
                  <a:pt x="281" y="21"/>
                  <a:pt x="241" y="21"/>
                </a:cubicBezTo>
                <a:lnTo>
                  <a:pt x="221" y="21"/>
                </a:lnTo>
                <a:cubicBezTo>
                  <a:pt x="221" y="21"/>
                  <a:pt x="221" y="21"/>
                  <a:pt x="221" y="11"/>
                </a:cubicBezTo>
                <a:close/>
                <a:moveTo>
                  <a:pt x="1799" y="180"/>
                </a:moveTo>
                <a:lnTo>
                  <a:pt x="1849" y="190"/>
                </a:lnTo>
                <a:cubicBezTo>
                  <a:pt x="1859" y="194"/>
                  <a:pt x="1870" y="199"/>
                  <a:pt x="1880" y="203"/>
                </a:cubicBezTo>
                <a:lnTo>
                  <a:pt x="1880" y="203"/>
                </a:lnTo>
                <a:cubicBezTo>
                  <a:pt x="1853" y="195"/>
                  <a:pt x="1826" y="187"/>
                  <a:pt x="1799" y="180"/>
                </a:cubicBezTo>
                <a:close/>
                <a:moveTo>
                  <a:pt x="1130" y="11"/>
                </a:moveTo>
                <a:cubicBezTo>
                  <a:pt x="1360" y="40"/>
                  <a:pt x="1579" y="100"/>
                  <a:pt x="1799" y="180"/>
                </a:cubicBezTo>
                <a:cubicBezTo>
                  <a:pt x="1639" y="140"/>
                  <a:pt x="1479" y="120"/>
                  <a:pt x="1310" y="110"/>
                </a:cubicBezTo>
                <a:cubicBezTo>
                  <a:pt x="1180" y="110"/>
                  <a:pt x="1060" y="140"/>
                  <a:pt x="940" y="180"/>
                </a:cubicBezTo>
                <a:cubicBezTo>
                  <a:pt x="520" y="330"/>
                  <a:pt x="361" y="380"/>
                  <a:pt x="301" y="400"/>
                </a:cubicBezTo>
                <a:cubicBezTo>
                  <a:pt x="241" y="420"/>
                  <a:pt x="241" y="420"/>
                  <a:pt x="221" y="450"/>
                </a:cubicBezTo>
                <a:cubicBezTo>
                  <a:pt x="191" y="480"/>
                  <a:pt x="151" y="510"/>
                  <a:pt x="111" y="540"/>
                </a:cubicBezTo>
                <a:cubicBezTo>
                  <a:pt x="81" y="530"/>
                  <a:pt x="51" y="520"/>
                  <a:pt x="11" y="520"/>
                </a:cubicBezTo>
                <a:lnTo>
                  <a:pt x="11" y="640"/>
                </a:lnTo>
                <a:cubicBezTo>
                  <a:pt x="41" y="640"/>
                  <a:pt x="61" y="650"/>
                  <a:pt x="81" y="660"/>
                </a:cubicBezTo>
                <a:lnTo>
                  <a:pt x="121" y="690"/>
                </a:lnTo>
                <a:lnTo>
                  <a:pt x="151" y="660"/>
                </a:lnTo>
                <a:cubicBezTo>
                  <a:pt x="211" y="630"/>
                  <a:pt x="271" y="580"/>
                  <a:pt x="321" y="530"/>
                </a:cubicBezTo>
                <a:lnTo>
                  <a:pt x="341" y="520"/>
                </a:lnTo>
                <a:cubicBezTo>
                  <a:pt x="400" y="500"/>
                  <a:pt x="560" y="450"/>
                  <a:pt x="980" y="300"/>
                </a:cubicBezTo>
                <a:cubicBezTo>
                  <a:pt x="1090" y="260"/>
                  <a:pt x="1200" y="240"/>
                  <a:pt x="1320" y="240"/>
                </a:cubicBezTo>
                <a:cubicBezTo>
                  <a:pt x="1629" y="260"/>
                  <a:pt x="1939" y="330"/>
                  <a:pt x="2239" y="440"/>
                </a:cubicBezTo>
                <a:cubicBezTo>
                  <a:pt x="2588" y="570"/>
                  <a:pt x="2958" y="650"/>
                  <a:pt x="3338" y="670"/>
                </a:cubicBezTo>
                <a:cubicBezTo>
                  <a:pt x="3478" y="670"/>
                  <a:pt x="3617" y="650"/>
                  <a:pt x="3747" y="620"/>
                </a:cubicBezTo>
                <a:cubicBezTo>
                  <a:pt x="4157" y="500"/>
                  <a:pt x="4447" y="300"/>
                  <a:pt x="4626" y="11"/>
                </a:cubicBezTo>
                <a:lnTo>
                  <a:pt x="4467" y="11"/>
                </a:lnTo>
                <a:cubicBezTo>
                  <a:pt x="4287" y="260"/>
                  <a:pt x="4017" y="430"/>
                  <a:pt x="3707" y="500"/>
                </a:cubicBezTo>
                <a:cubicBezTo>
                  <a:pt x="3587" y="530"/>
                  <a:pt x="3458" y="540"/>
                  <a:pt x="3338" y="540"/>
                </a:cubicBezTo>
                <a:cubicBezTo>
                  <a:pt x="3038" y="530"/>
                  <a:pt x="2738" y="480"/>
                  <a:pt x="2459" y="380"/>
                </a:cubicBezTo>
                <a:lnTo>
                  <a:pt x="2368" y="352"/>
                </a:lnTo>
                <a:lnTo>
                  <a:pt x="2368" y="352"/>
                </a:lnTo>
                <a:cubicBezTo>
                  <a:pt x="2398" y="358"/>
                  <a:pt x="2428" y="364"/>
                  <a:pt x="2459" y="370"/>
                </a:cubicBezTo>
                <a:cubicBezTo>
                  <a:pt x="2598" y="410"/>
                  <a:pt x="2748" y="430"/>
                  <a:pt x="2898" y="430"/>
                </a:cubicBezTo>
                <a:cubicBezTo>
                  <a:pt x="3018" y="430"/>
                  <a:pt x="3138" y="410"/>
                  <a:pt x="3248" y="380"/>
                </a:cubicBezTo>
                <a:cubicBezTo>
                  <a:pt x="3517" y="320"/>
                  <a:pt x="3747" y="190"/>
                  <a:pt x="3937" y="11"/>
                </a:cubicBezTo>
                <a:lnTo>
                  <a:pt x="3757" y="11"/>
                </a:lnTo>
                <a:cubicBezTo>
                  <a:pt x="3597" y="130"/>
                  <a:pt x="3418" y="220"/>
                  <a:pt x="3218" y="260"/>
                </a:cubicBezTo>
                <a:cubicBezTo>
                  <a:pt x="3118" y="290"/>
                  <a:pt x="3008" y="300"/>
                  <a:pt x="2898" y="300"/>
                </a:cubicBezTo>
                <a:cubicBezTo>
                  <a:pt x="2657" y="291"/>
                  <a:pt x="2417" y="247"/>
                  <a:pt x="2184" y="170"/>
                </a:cubicBezTo>
                <a:lnTo>
                  <a:pt x="2184" y="170"/>
                </a:lnTo>
                <a:cubicBezTo>
                  <a:pt x="2276" y="183"/>
                  <a:pt x="2367" y="190"/>
                  <a:pt x="2459" y="190"/>
                </a:cubicBezTo>
                <a:cubicBezTo>
                  <a:pt x="2568" y="190"/>
                  <a:pt x="2668" y="180"/>
                  <a:pt x="2768" y="160"/>
                </a:cubicBezTo>
                <a:cubicBezTo>
                  <a:pt x="2898" y="130"/>
                  <a:pt x="3028" y="80"/>
                  <a:pt x="3158" y="11"/>
                </a:cubicBezTo>
                <a:lnTo>
                  <a:pt x="2828" y="11"/>
                </a:lnTo>
                <a:lnTo>
                  <a:pt x="2728" y="40"/>
                </a:lnTo>
                <a:cubicBezTo>
                  <a:pt x="2648" y="60"/>
                  <a:pt x="2558" y="70"/>
                  <a:pt x="2459" y="70"/>
                </a:cubicBezTo>
                <a:cubicBezTo>
                  <a:pt x="2319" y="70"/>
                  <a:pt x="2179" y="50"/>
                  <a:pt x="2039" y="11"/>
                </a:cubicBezTo>
                <a:close/>
                <a:moveTo>
                  <a:pt x="5226" y="1"/>
                </a:moveTo>
                <a:lnTo>
                  <a:pt x="5096" y="11"/>
                </a:lnTo>
                <a:cubicBezTo>
                  <a:pt x="4946" y="360"/>
                  <a:pt x="4656" y="590"/>
                  <a:pt x="4197" y="720"/>
                </a:cubicBezTo>
                <a:cubicBezTo>
                  <a:pt x="4027" y="770"/>
                  <a:pt x="3847" y="800"/>
                  <a:pt x="3667" y="800"/>
                </a:cubicBezTo>
                <a:cubicBezTo>
                  <a:pt x="3278" y="780"/>
                  <a:pt x="2888" y="710"/>
                  <a:pt x="2518" y="600"/>
                </a:cubicBezTo>
                <a:cubicBezTo>
                  <a:pt x="2169" y="500"/>
                  <a:pt x="1809" y="430"/>
                  <a:pt x="1439" y="420"/>
                </a:cubicBezTo>
                <a:cubicBezTo>
                  <a:pt x="1350" y="420"/>
                  <a:pt x="1260" y="420"/>
                  <a:pt x="1170" y="440"/>
                </a:cubicBezTo>
                <a:cubicBezTo>
                  <a:pt x="381" y="560"/>
                  <a:pt x="321" y="680"/>
                  <a:pt x="291" y="890"/>
                </a:cubicBezTo>
                <a:cubicBezTo>
                  <a:pt x="281" y="1010"/>
                  <a:pt x="231" y="1109"/>
                  <a:pt x="151" y="1189"/>
                </a:cubicBezTo>
                <a:cubicBezTo>
                  <a:pt x="136" y="1186"/>
                  <a:pt x="121" y="1185"/>
                  <a:pt x="107" y="1185"/>
                </a:cubicBezTo>
                <a:cubicBezTo>
                  <a:pt x="72" y="1185"/>
                  <a:pt x="39" y="1192"/>
                  <a:pt x="11" y="1199"/>
                </a:cubicBezTo>
                <a:lnTo>
                  <a:pt x="11" y="1319"/>
                </a:lnTo>
                <a:cubicBezTo>
                  <a:pt x="41" y="1309"/>
                  <a:pt x="81" y="1309"/>
                  <a:pt x="111" y="1309"/>
                </a:cubicBezTo>
                <a:lnTo>
                  <a:pt x="151" y="1309"/>
                </a:lnTo>
                <a:lnTo>
                  <a:pt x="181" y="1319"/>
                </a:lnTo>
                <a:lnTo>
                  <a:pt x="211" y="1289"/>
                </a:lnTo>
                <a:cubicBezTo>
                  <a:pt x="321" y="1189"/>
                  <a:pt x="400" y="1060"/>
                  <a:pt x="410" y="910"/>
                </a:cubicBezTo>
                <a:cubicBezTo>
                  <a:pt x="440" y="760"/>
                  <a:pt x="450" y="670"/>
                  <a:pt x="1190" y="550"/>
                </a:cubicBezTo>
                <a:cubicBezTo>
                  <a:pt x="1270" y="540"/>
                  <a:pt x="1360" y="540"/>
                  <a:pt x="1439" y="540"/>
                </a:cubicBezTo>
                <a:cubicBezTo>
                  <a:pt x="1799" y="550"/>
                  <a:pt x="2149" y="610"/>
                  <a:pt x="2488" y="720"/>
                </a:cubicBezTo>
                <a:cubicBezTo>
                  <a:pt x="2868" y="830"/>
                  <a:pt x="3268" y="900"/>
                  <a:pt x="3667" y="910"/>
                </a:cubicBezTo>
                <a:cubicBezTo>
                  <a:pt x="3692" y="911"/>
                  <a:pt x="3716" y="912"/>
                  <a:pt x="3741" y="912"/>
                </a:cubicBezTo>
                <a:cubicBezTo>
                  <a:pt x="3906" y="912"/>
                  <a:pt x="4070" y="883"/>
                  <a:pt x="4227" y="840"/>
                </a:cubicBezTo>
                <a:cubicBezTo>
                  <a:pt x="4736" y="690"/>
                  <a:pt x="5076" y="410"/>
                  <a:pt x="5226" y="1"/>
                </a:cubicBezTo>
                <a:close/>
                <a:moveTo>
                  <a:pt x="5675" y="11"/>
                </a:moveTo>
                <a:cubicBezTo>
                  <a:pt x="5576" y="480"/>
                  <a:pt x="5246" y="790"/>
                  <a:pt x="4676" y="950"/>
                </a:cubicBezTo>
                <a:cubicBezTo>
                  <a:pt x="4487" y="1010"/>
                  <a:pt x="4297" y="1040"/>
                  <a:pt x="4097" y="1040"/>
                </a:cubicBezTo>
                <a:cubicBezTo>
                  <a:pt x="3697" y="1020"/>
                  <a:pt x="3308" y="960"/>
                  <a:pt x="2928" y="850"/>
                </a:cubicBezTo>
                <a:cubicBezTo>
                  <a:pt x="2558" y="740"/>
                  <a:pt x="2179" y="680"/>
                  <a:pt x="1799" y="670"/>
                </a:cubicBezTo>
                <a:cubicBezTo>
                  <a:pt x="1776" y="668"/>
                  <a:pt x="1753" y="667"/>
                  <a:pt x="1729" y="667"/>
                </a:cubicBezTo>
                <a:cubicBezTo>
                  <a:pt x="1620" y="667"/>
                  <a:pt x="1506" y="685"/>
                  <a:pt x="1400" y="710"/>
                </a:cubicBezTo>
                <a:cubicBezTo>
                  <a:pt x="540" y="890"/>
                  <a:pt x="460" y="1089"/>
                  <a:pt x="390" y="1399"/>
                </a:cubicBezTo>
                <a:cubicBezTo>
                  <a:pt x="371" y="1559"/>
                  <a:pt x="301" y="1719"/>
                  <a:pt x="201" y="1839"/>
                </a:cubicBezTo>
                <a:cubicBezTo>
                  <a:pt x="131" y="1849"/>
                  <a:pt x="71" y="1869"/>
                  <a:pt x="11" y="1899"/>
                </a:cubicBezTo>
                <a:lnTo>
                  <a:pt x="11" y="2029"/>
                </a:lnTo>
                <a:cubicBezTo>
                  <a:pt x="81" y="1999"/>
                  <a:pt x="161" y="1979"/>
                  <a:pt x="231" y="1959"/>
                </a:cubicBezTo>
                <a:lnTo>
                  <a:pt x="261" y="1959"/>
                </a:lnTo>
                <a:lnTo>
                  <a:pt x="281" y="1939"/>
                </a:lnTo>
                <a:cubicBezTo>
                  <a:pt x="400" y="1799"/>
                  <a:pt x="490" y="1619"/>
                  <a:pt x="520" y="1429"/>
                </a:cubicBezTo>
                <a:cubicBezTo>
                  <a:pt x="570" y="1179"/>
                  <a:pt x="600" y="1010"/>
                  <a:pt x="1429" y="830"/>
                </a:cubicBezTo>
                <a:cubicBezTo>
                  <a:pt x="1549" y="800"/>
                  <a:pt x="1679" y="790"/>
                  <a:pt x="1799" y="790"/>
                </a:cubicBezTo>
                <a:cubicBezTo>
                  <a:pt x="2179" y="810"/>
                  <a:pt x="2538" y="870"/>
                  <a:pt x="2898" y="970"/>
                </a:cubicBezTo>
                <a:cubicBezTo>
                  <a:pt x="3298" y="1089"/>
                  <a:pt x="3697" y="1149"/>
                  <a:pt x="4107" y="1169"/>
                </a:cubicBezTo>
                <a:cubicBezTo>
                  <a:pt x="4317" y="1169"/>
                  <a:pt x="4527" y="1139"/>
                  <a:pt x="4736" y="1079"/>
                </a:cubicBezTo>
                <a:cubicBezTo>
                  <a:pt x="5346" y="900"/>
                  <a:pt x="5705" y="540"/>
                  <a:pt x="5825" y="21"/>
                </a:cubicBezTo>
                <a:lnTo>
                  <a:pt x="5675" y="11"/>
                </a:lnTo>
                <a:close/>
                <a:moveTo>
                  <a:pt x="6235" y="11"/>
                </a:moveTo>
                <a:cubicBezTo>
                  <a:pt x="6175" y="590"/>
                  <a:pt x="5825" y="980"/>
                  <a:pt x="5176" y="1179"/>
                </a:cubicBezTo>
                <a:cubicBezTo>
                  <a:pt x="4966" y="1249"/>
                  <a:pt x="4746" y="1279"/>
                  <a:pt x="4527" y="1279"/>
                </a:cubicBezTo>
                <a:cubicBezTo>
                  <a:pt x="4117" y="1259"/>
                  <a:pt x="3707" y="1199"/>
                  <a:pt x="3318" y="1089"/>
                </a:cubicBezTo>
                <a:cubicBezTo>
                  <a:pt x="2928" y="980"/>
                  <a:pt x="2538" y="920"/>
                  <a:pt x="2139" y="900"/>
                </a:cubicBezTo>
                <a:cubicBezTo>
                  <a:pt x="1959" y="900"/>
                  <a:pt x="1789" y="920"/>
                  <a:pt x="1619" y="960"/>
                </a:cubicBezTo>
                <a:cubicBezTo>
                  <a:pt x="640" y="1219"/>
                  <a:pt x="560" y="1539"/>
                  <a:pt x="480" y="1909"/>
                </a:cubicBezTo>
                <a:cubicBezTo>
                  <a:pt x="440" y="2109"/>
                  <a:pt x="361" y="2308"/>
                  <a:pt x="241" y="2488"/>
                </a:cubicBezTo>
                <a:cubicBezTo>
                  <a:pt x="161" y="2518"/>
                  <a:pt x="81" y="2558"/>
                  <a:pt x="11" y="2598"/>
                </a:cubicBezTo>
                <a:lnTo>
                  <a:pt x="11" y="2738"/>
                </a:lnTo>
                <a:cubicBezTo>
                  <a:pt x="101" y="2688"/>
                  <a:pt x="201" y="2638"/>
                  <a:pt x="301" y="2598"/>
                </a:cubicBezTo>
                <a:lnTo>
                  <a:pt x="321" y="2588"/>
                </a:lnTo>
                <a:lnTo>
                  <a:pt x="331" y="2578"/>
                </a:lnTo>
                <a:cubicBezTo>
                  <a:pt x="470" y="2388"/>
                  <a:pt x="560" y="2168"/>
                  <a:pt x="600" y="1929"/>
                </a:cubicBezTo>
                <a:cubicBezTo>
                  <a:pt x="680" y="1579"/>
                  <a:pt x="740" y="1319"/>
                  <a:pt x="1649" y="1089"/>
                </a:cubicBezTo>
                <a:cubicBezTo>
                  <a:pt x="1782" y="1048"/>
                  <a:pt x="1916" y="1027"/>
                  <a:pt x="2055" y="1027"/>
                </a:cubicBezTo>
                <a:cubicBezTo>
                  <a:pt x="2082" y="1027"/>
                  <a:pt x="2111" y="1028"/>
                  <a:pt x="2139" y="1030"/>
                </a:cubicBezTo>
                <a:cubicBezTo>
                  <a:pt x="2528" y="1040"/>
                  <a:pt x="2908" y="1099"/>
                  <a:pt x="3288" y="1209"/>
                </a:cubicBezTo>
                <a:cubicBezTo>
                  <a:pt x="3697" y="1319"/>
                  <a:pt x="4107" y="1389"/>
                  <a:pt x="4537" y="1399"/>
                </a:cubicBezTo>
                <a:cubicBezTo>
                  <a:pt x="4766" y="1399"/>
                  <a:pt x="4996" y="1369"/>
                  <a:pt x="5216" y="1299"/>
                </a:cubicBezTo>
                <a:cubicBezTo>
                  <a:pt x="5925" y="1089"/>
                  <a:pt x="6315" y="650"/>
                  <a:pt x="6365" y="11"/>
                </a:cubicBezTo>
                <a:close/>
                <a:moveTo>
                  <a:pt x="6754" y="11"/>
                </a:moveTo>
                <a:cubicBezTo>
                  <a:pt x="6774" y="700"/>
                  <a:pt x="6405" y="1169"/>
                  <a:pt x="5655" y="1409"/>
                </a:cubicBezTo>
                <a:cubicBezTo>
                  <a:pt x="5458" y="1472"/>
                  <a:pt x="5245" y="1511"/>
                  <a:pt x="5037" y="1511"/>
                </a:cubicBezTo>
                <a:cubicBezTo>
                  <a:pt x="5013" y="1511"/>
                  <a:pt x="4990" y="1510"/>
                  <a:pt x="4966" y="1509"/>
                </a:cubicBezTo>
                <a:cubicBezTo>
                  <a:pt x="4537" y="1499"/>
                  <a:pt x="4117" y="1429"/>
                  <a:pt x="3707" y="1319"/>
                </a:cubicBezTo>
                <a:cubicBezTo>
                  <a:pt x="3308" y="1209"/>
                  <a:pt x="2898" y="1149"/>
                  <a:pt x="2478" y="1129"/>
                </a:cubicBezTo>
                <a:cubicBezTo>
                  <a:pt x="2259" y="1129"/>
                  <a:pt x="2049" y="1159"/>
                  <a:pt x="1839" y="1219"/>
                </a:cubicBezTo>
                <a:cubicBezTo>
                  <a:pt x="780" y="1549"/>
                  <a:pt x="680" y="1949"/>
                  <a:pt x="570" y="2418"/>
                </a:cubicBezTo>
                <a:cubicBezTo>
                  <a:pt x="520" y="2668"/>
                  <a:pt x="430" y="2908"/>
                  <a:pt x="291" y="3138"/>
                </a:cubicBezTo>
                <a:cubicBezTo>
                  <a:pt x="241" y="3168"/>
                  <a:pt x="171" y="3207"/>
                  <a:pt x="101" y="3257"/>
                </a:cubicBezTo>
                <a:lnTo>
                  <a:pt x="11" y="3317"/>
                </a:lnTo>
                <a:lnTo>
                  <a:pt x="11" y="3467"/>
                </a:lnTo>
                <a:lnTo>
                  <a:pt x="161" y="3367"/>
                </a:lnTo>
                <a:cubicBezTo>
                  <a:pt x="241" y="3307"/>
                  <a:pt x="311" y="3267"/>
                  <a:pt x="371" y="3237"/>
                </a:cubicBezTo>
                <a:lnTo>
                  <a:pt x="381" y="3227"/>
                </a:lnTo>
                <a:lnTo>
                  <a:pt x="390" y="3217"/>
                </a:lnTo>
                <a:cubicBezTo>
                  <a:pt x="540" y="2988"/>
                  <a:pt x="640" y="2728"/>
                  <a:pt x="690" y="2448"/>
                </a:cubicBezTo>
                <a:cubicBezTo>
                  <a:pt x="800" y="1999"/>
                  <a:pt x="890" y="1649"/>
                  <a:pt x="1879" y="1349"/>
                </a:cubicBezTo>
                <a:cubicBezTo>
                  <a:pt x="2079" y="1289"/>
                  <a:pt x="2279" y="1259"/>
                  <a:pt x="2478" y="1259"/>
                </a:cubicBezTo>
                <a:cubicBezTo>
                  <a:pt x="2888" y="1279"/>
                  <a:pt x="3288" y="1339"/>
                  <a:pt x="3677" y="1449"/>
                </a:cubicBezTo>
                <a:cubicBezTo>
                  <a:pt x="4097" y="1559"/>
                  <a:pt x="4527" y="1629"/>
                  <a:pt x="4966" y="1649"/>
                </a:cubicBezTo>
                <a:cubicBezTo>
                  <a:pt x="5216" y="1649"/>
                  <a:pt x="5456" y="1609"/>
                  <a:pt x="5695" y="1539"/>
                </a:cubicBezTo>
                <a:cubicBezTo>
                  <a:pt x="6495" y="1289"/>
                  <a:pt x="6904" y="760"/>
                  <a:pt x="6884" y="11"/>
                </a:cubicBezTo>
                <a:close/>
                <a:moveTo>
                  <a:pt x="7264" y="11"/>
                </a:moveTo>
                <a:cubicBezTo>
                  <a:pt x="7274" y="70"/>
                  <a:pt x="7274" y="120"/>
                  <a:pt x="7274" y="180"/>
                </a:cubicBezTo>
                <a:cubicBezTo>
                  <a:pt x="7314" y="880"/>
                  <a:pt x="6924" y="1389"/>
                  <a:pt x="6155" y="1639"/>
                </a:cubicBezTo>
                <a:cubicBezTo>
                  <a:pt x="5915" y="1719"/>
                  <a:pt x="5655" y="1759"/>
                  <a:pt x="5406" y="1759"/>
                </a:cubicBezTo>
                <a:cubicBezTo>
                  <a:pt x="4966" y="1739"/>
                  <a:pt x="4527" y="1669"/>
                  <a:pt x="4107" y="1559"/>
                </a:cubicBezTo>
                <a:cubicBezTo>
                  <a:pt x="3687" y="1449"/>
                  <a:pt x="3258" y="1389"/>
                  <a:pt x="2828" y="1369"/>
                </a:cubicBezTo>
                <a:cubicBezTo>
                  <a:pt x="2568" y="1369"/>
                  <a:pt x="2319" y="1409"/>
                  <a:pt x="2079" y="1489"/>
                </a:cubicBezTo>
                <a:cubicBezTo>
                  <a:pt x="1010" y="1849"/>
                  <a:pt x="900" y="2348"/>
                  <a:pt x="770" y="2868"/>
                </a:cubicBezTo>
                <a:cubicBezTo>
                  <a:pt x="710" y="3207"/>
                  <a:pt x="570" y="3517"/>
                  <a:pt x="351" y="3787"/>
                </a:cubicBezTo>
                <a:cubicBezTo>
                  <a:pt x="251" y="3897"/>
                  <a:pt x="141" y="3997"/>
                  <a:pt x="11" y="4077"/>
                </a:cubicBezTo>
                <a:lnTo>
                  <a:pt x="11" y="4236"/>
                </a:lnTo>
                <a:cubicBezTo>
                  <a:pt x="171" y="4127"/>
                  <a:pt x="321" y="4007"/>
                  <a:pt x="450" y="3867"/>
                </a:cubicBezTo>
                <a:cubicBezTo>
                  <a:pt x="740" y="3537"/>
                  <a:pt x="820" y="3207"/>
                  <a:pt x="890" y="2888"/>
                </a:cubicBezTo>
                <a:cubicBezTo>
                  <a:pt x="1020" y="2378"/>
                  <a:pt x="1120" y="1939"/>
                  <a:pt x="2119" y="1609"/>
                </a:cubicBezTo>
                <a:cubicBezTo>
                  <a:pt x="2349" y="1529"/>
                  <a:pt x="2578" y="1489"/>
                  <a:pt x="2828" y="1489"/>
                </a:cubicBezTo>
                <a:cubicBezTo>
                  <a:pt x="3248" y="1509"/>
                  <a:pt x="3667" y="1569"/>
                  <a:pt x="4077" y="1679"/>
                </a:cubicBezTo>
                <a:cubicBezTo>
                  <a:pt x="4507" y="1799"/>
                  <a:pt x="4946" y="1859"/>
                  <a:pt x="5396" y="1879"/>
                </a:cubicBezTo>
                <a:cubicBezTo>
                  <a:pt x="5665" y="1879"/>
                  <a:pt x="5935" y="1839"/>
                  <a:pt x="6195" y="1749"/>
                </a:cubicBezTo>
                <a:cubicBezTo>
                  <a:pt x="7024" y="1489"/>
                  <a:pt x="7444" y="940"/>
                  <a:pt x="7404" y="170"/>
                </a:cubicBezTo>
                <a:cubicBezTo>
                  <a:pt x="7404" y="120"/>
                  <a:pt x="7394" y="60"/>
                  <a:pt x="7384" y="11"/>
                </a:cubicBezTo>
                <a:close/>
                <a:moveTo>
                  <a:pt x="7753" y="11"/>
                </a:moveTo>
                <a:cubicBezTo>
                  <a:pt x="7773" y="120"/>
                  <a:pt x="7783" y="240"/>
                  <a:pt x="7793" y="350"/>
                </a:cubicBezTo>
                <a:cubicBezTo>
                  <a:pt x="7863" y="1269"/>
                  <a:pt x="7204" y="1689"/>
                  <a:pt x="6635" y="1879"/>
                </a:cubicBezTo>
                <a:cubicBezTo>
                  <a:pt x="6375" y="1959"/>
                  <a:pt x="6105" y="1999"/>
                  <a:pt x="5825" y="1999"/>
                </a:cubicBezTo>
                <a:cubicBezTo>
                  <a:pt x="5376" y="1979"/>
                  <a:pt x="4926" y="1919"/>
                  <a:pt x="4487" y="1809"/>
                </a:cubicBezTo>
                <a:cubicBezTo>
                  <a:pt x="4047" y="1689"/>
                  <a:pt x="3597" y="1619"/>
                  <a:pt x="3148" y="1599"/>
                </a:cubicBezTo>
                <a:cubicBezTo>
                  <a:pt x="2858" y="1599"/>
                  <a:pt x="2568" y="1649"/>
                  <a:pt x="2299" y="1749"/>
                </a:cubicBezTo>
                <a:cubicBezTo>
                  <a:pt x="1150" y="2178"/>
                  <a:pt x="1010" y="2758"/>
                  <a:pt x="850" y="3377"/>
                </a:cubicBezTo>
                <a:cubicBezTo>
                  <a:pt x="780" y="3757"/>
                  <a:pt x="630" y="4117"/>
                  <a:pt x="400" y="4426"/>
                </a:cubicBezTo>
                <a:cubicBezTo>
                  <a:pt x="291" y="4576"/>
                  <a:pt x="161" y="4696"/>
                  <a:pt x="11" y="4816"/>
                </a:cubicBezTo>
                <a:lnTo>
                  <a:pt x="11" y="4976"/>
                </a:lnTo>
                <a:cubicBezTo>
                  <a:pt x="201" y="4836"/>
                  <a:pt x="361" y="4686"/>
                  <a:pt x="510" y="4506"/>
                </a:cubicBezTo>
                <a:cubicBezTo>
                  <a:pt x="740" y="4177"/>
                  <a:pt x="900" y="3807"/>
                  <a:pt x="970" y="3407"/>
                </a:cubicBezTo>
                <a:cubicBezTo>
                  <a:pt x="1130" y="2798"/>
                  <a:pt x="1260" y="2278"/>
                  <a:pt x="2349" y="1869"/>
                </a:cubicBezTo>
                <a:cubicBezTo>
                  <a:pt x="2608" y="1779"/>
                  <a:pt x="2888" y="1729"/>
                  <a:pt x="3158" y="1729"/>
                </a:cubicBezTo>
                <a:cubicBezTo>
                  <a:pt x="3597" y="1749"/>
                  <a:pt x="4037" y="1809"/>
                  <a:pt x="4467" y="1929"/>
                </a:cubicBezTo>
                <a:cubicBezTo>
                  <a:pt x="4916" y="2039"/>
                  <a:pt x="5376" y="2109"/>
                  <a:pt x="5835" y="2128"/>
                </a:cubicBezTo>
                <a:cubicBezTo>
                  <a:pt x="6125" y="2128"/>
                  <a:pt x="6415" y="2079"/>
                  <a:pt x="6684" y="1999"/>
                </a:cubicBezTo>
                <a:cubicBezTo>
                  <a:pt x="7544" y="1699"/>
                  <a:pt x="7983" y="1129"/>
                  <a:pt x="7923" y="330"/>
                </a:cubicBezTo>
                <a:cubicBezTo>
                  <a:pt x="7913" y="230"/>
                  <a:pt x="7893" y="120"/>
                  <a:pt x="7873" y="11"/>
                </a:cubicBezTo>
                <a:close/>
                <a:moveTo>
                  <a:pt x="8213" y="11"/>
                </a:moveTo>
                <a:cubicBezTo>
                  <a:pt x="8263" y="170"/>
                  <a:pt x="8293" y="340"/>
                  <a:pt x="8313" y="510"/>
                </a:cubicBezTo>
                <a:cubicBezTo>
                  <a:pt x="8413" y="1459"/>
                  <a:pt x="7723" y="1899"/>
                  <a:pt x="7124" y="2099"/>
                </a:cubicBezTo>
                <a:cubicBezTo>
                  <a:pt x="6868" y="2181"/>
                  <a:pt x="6603" y="2230"/>
                  <a:pt x="6338" y="2230"/>
                </a:cubicBezTo>
                <a:cubicBezTo>
                  <a:pt x="6314" y="2230"/>
                  <a:pt x="6289" y="2229"/>
                  <a:pt x="6265" y="2228"/>
                </a:cubicBezTo>
                <a:cubicBezTo>
                  <a:pt x="5795" y="2218"/>
                  <a:pt x="5326" y="2148"/>
                  <a:pt x="4866" y="2029"/>
                </a:cubicBezTo>
                <a:cubicBezTo>
                  <a:pt x="4417" y="1919"/>
                  <a:pt x="3957" y="1849"/>
                  <a:pt x="3488" y="1829"/>
                </a:cubicBezTo>
                <a:cubicBezTo>
                  <a:pt x="3158" y="1829"/>
                  <a:pt x="2828" y="1889"/>
                  <a:pt x="2528" y="2009"/>
                </a:cubicBezTo>
                <a:cubicBezTo>
                  <a:pt x="1290" y="2498"/>
                  <a:pt x="1120" y="3177"/>
                  <a:pt x="930" y="3887"/>
                </a:cubicBezTo>
                <a:cubicBezTo>
                  <a:pt x="850" y="4306"/>
                  <a:pt x="690" y="4706"/>
                  <a:pt x="460" y="5066"/>
                </a:cubicBezTo>
                <a:cubicBezTo>
                  <a:pt x="331" y="5246"/>
                  <a:pt x="181" y="5405"/>
                  <a:pt x="11" y="5545"/>
                </a:cubicBezTo>
                <a:lnTo>
                  <a:pt x="11" y="5705"/>
                </a:lnTo>
                <a:cubicBezTo>
                  <a:pt x="221" y="5545"/>
                  <a:pt x="410" y="5355"/>
                  <a:pt x="560" y="5136"/>
                </a:cubicBezTo>
                <a:cubicBezTo>
                  <a:pt x="800" y="4766"/>
                  <a:pt x="970" y="4346"/>
                  <a:pt x="1060" y="3917"/>
                </a:cubicBezTo>
                <a:cubicBezTo>
                  <a:pt x="1240" y="3207"/>
                  <a:pt x="1390" y="2598"/>
                  <a:pt x="2568" y="2128"/>
                </a:cubicBezTo>
                <a:cubicBezTo>
                  <a:pt x="2837" y="2017"/>
                  <a:pt x="3123" y="1958"/>
                  <a:pt x="3419" y="1958"/>
                </a:cubicBezTo>
                <a:cubicBezTo>
                  <a:pt x="3442" y="1958"/>
                  <a:pt x="3465" y="1958"/>
                  <a:pt x="3488" y="1959"/>
                </a:cubicBezTo>
                <a:cubicBezTo>
                  <a:pt x="3947" y="1979"/>
                  <a:pt x="4397" y="2039"/>
                  <a:pt x="4846" y="2148"/>
                </a:cubicBezTo>
                <a:cubicBezTo>
                  <a:pt x="5306" y="2268"/>
                  <a:pt x="5785" y="2338"/>
                  <a:pt x="6265" y="2358"/>
                </a:cubicBezTo>
                <a:cubicBezTo>
                  <a:pt x="6565" y="2358"/>
                  <a:pt x="6874" y="2308"/>
                  <a:pt x="7164" y="2218"/>
                </a:cubicBezTo>
                <a:cubicBezTo>
                  <a:pt x="8063" y="1919"/>
                  <a:pt x="8523" y="1299"/>
                  <a:pt x="8433" y="500"/>
                </a:cubicBezTo>
                <a:lnTo>
                  <a:pt x="8433" y="490"/>
                </a:lnTo>
                <a:cubicBezTo>
                  <a:pt x="8413" y="330"/>
                  <a:pt x="8383" y="160"/>
                  <a:pt x="8343" y="11"/>
                </a:cubicBezTo>
                <a:close/>
                <a:moveTo>
                  <a:pt x="8673" y="11"/>
                </a:moveTo>
                <a:cubicBezTo>
                  <a:pt x="8742" y="220"/>
                  <a:pt x="8802" y="440"/>
                  <a:pt x="8832" y="670"/>
                </a:cubicBezTo>
                <a:cubicBezTo>
                  <a:pt x="8962" y="1649"/>
                  <a:pt x="8243" y="2109"/>
                  <a:pt x="7614" y="2318"/>
                </a:cubicBezTo>
                <a:cubicBezTo>
                  <a:pt x="7339" y="2419"/>
                  <a:pt x="7056" y="2469"/>
                  <a:pt x="6772" y="2469"/>
                </a:cubicBezTo>
                <a:cubicBezTo>
                  <a:pt x="6746" y="2469"/>
                  <a:pt x="6720" y="2469"/>
                  <a:pt x="6694" y="2468"/>
                </a:cubicBezTo>
                <a:cubicBezTo>
                  <a:pt x="6205" y="2448"/>
                  <a:pt x="5725" y="2388"/>
                  <a:pt x="5256" y="2268"/>
                </a:cubicBezTo>
                <a:cubicBezTo>
                  <a:pt x="4786" y="2148"/>
                  <a:pt x="4297" y="2079"/>
                  <a:pt x="3817" y="2059"/>
                </a:cubicBezTo>
                <a:cubicBezTo>
                  <a:pt x="3448" y="2059"/>
                  <a:pt x="3088" y="2128"/>
                  <a:pt x="2748" y="2268"/>
                </a:cubicBezTo>
                <a:cubicBezTo>
                  <a:pt x="1420" y="2828"/>
                  <a:pt x="1230" y="3597"/>
                  <a:pt x="1020" y="4406"/>
                </a:cubicBezTo>
                <a:cubicBezTo>
                  <a:pt x="920" y="4866"/>
                  <a:pt x="750" y="5305"/>
                  <a:pt x="520" y="5715"/>
                </a:cubicBezTo>
                <a:cubicBezTo>
                  <a:pt x="381" y="5925"/>
                  <a:pt x="211" y="6115"/>
                  <a:pt x="21" y="6285"/>
                </a:cubicBezTo>
                <a:lnTo>
                  <a:pt x="21" y="6444"/>
                </a:lnTo>
                <a:cubicBezTo>
                  <a:pt x="251" y="6255"/>
                  <a:pt x="460" y="6035"/>
                  <a:pt x="630" y="5785"/>
                </a:cubicBezTo>
                <a:cubicBezTo>
                  <a:pt x="870" y="5365"/>
                  <a:pt x="1040" y="4906"/>
                  <a:pt x="1140" y="4436"/>
                </a:cubicBezTo>
                <a:cubicBezTo>
                  <a:pt x="1350" y="3627"/>
                  <a:pt x="1539" y="2918"/>
                  <a:pt x="2808" y="2388"/>
                </a:cubicBezTo>
                <a:cubicBezTo>
                  <a:pt x="3108" y="2257"/>
                  <a:pt x="3434" y="2187"/>
                  <a:pt x="3761" y="2187"/>
                </a:cubicBezTo>
                <a:cubicBezTo>
                  <a:pt x="3783" y="2187"/>
                  <a:pt x="3805" y="2188"/>
                  <a:pt x="3827" y="2188"/>
                </a:cubicBezTo>
                <a:cubicBezTo>
                  <a:pt x="4297" y="2208"/>
                  <a:pt x="4766" y="2268"/>
                  <a:pt x="5236" y="2388"/>
                </a:cubicBezTo>
                <a:cubicBezTo>
                  <a:pt x="5705" y="2508"/>
                  <a:pt x="6195" y="2578"/>
                  <a:pt x="6694" y="2598"/>
                </a:cubicBezTo>
                <a:cubicBezTo>
                  <a:pt x="7014" y="2598"/>
                  <a:pt x="7344" y="2548"/>
                  <a:pt x="7654" y="2448"/>
                </a:cubicBezTo>
                <a:cubicBezTo>
                  <a:pt x="8593" y="2128"/>
                  <a:pt x="9052" y="1489"/>
                  <a:pt x="8952" y="660"/>
                </a:cubicBezTo>
                <a:lnTo>
                  <a:pt x="8952" y="650"/>
                </a:lnTo>
                <a:cubicBezTo>
                  <a:pt x="8922" y="430"/>
                  <a:pt x="8872" y="220"/>
                  <a:pt x="8792" y="11"/>
                </a:cubicBezTo>
                <a:close/>
                <a:moveTo>
                  <a:pt x="9102" y="1"/>
                </a:moveTo>
                <a:lnTo>
                  <a:pt x="9142" y="110"/>
                </a:lnTo>
                <a:cubicBezTo>
                  <a:pt x="9232" y="340"/>
                  <a:pt x="9302" y="580"/>
                  <a:pt x="9342" y="830"/>
                </a:cubicBezTo>
                <a:cubicBezTo>
                  <a:pt x="9462" y="1619"/>
                  <a:pt x="9022" y="2228"/>
                  <a:pt x="8093" y="2548"/>
                </a:cubicBezTo>
                <a:cubicBezTo>
                  <a:pt x="7783" y="2658"/>
                  <a:pt x="7454" y="2708"/>
                  <a:pt x="7124" y="2708"/>
                </a:cubicBezTo>
                <a:cubicBezTo>
                  <a:pt x="6615" y="2688"/>
                  <a:pt x="6115" y="2618"/>
                  <a:pt x="5625" y="2498"/>
                </a:cubicBezTo>
                <a:cubicBezTo>
                  <a:pt x="5136" y="2378"/>
                  <a:pt x="4636" y="2308"/>
                  <a:pt x="4137" y="2288"/>
                </a:cubicBezTo>
                <a:cubicBezTo>
                  <a:pt x="3737" y="2288"/>
                  <a:pt x="3338" y="2368"/>
                  <a:pt x="2968" y="2528"/>
                </a:cubicBezTo>
                <a:cubicBezTo>
                  <a:pt x="1549" y="3158"/>
                  <a:pt x="1330" y="4017"/>
                  <a:pt x="1090" y="4926"/>
                </a:cubicBezTo>
                <a:cubicBezTo>
                  <a:pt x="980" y="5425"/>
                  <a:pt x="800" y="5905"/>
                  <a:pt x="560" y="6354"/>
                </a:cubicBezTo>
                <a:cubicBezTo>
                  <a:pt x="410" y="6604"/>
                  <a:pt x="221" y="6834"/>
                  <a:pt x="1" y="7024"/>
                </a:cubicBezTo>
                <a:lnTo>
                  <a:pt x="1" y="7194"/>
                </a:lnTo>
                <a:cubicBezTo>
                  <a:pt x="271" y="6974"/>
                  <a:pt x="490" y="6714"/>
                  <a:pt x="670" y="6414"/>
                </a:cubicBezTo>
                <a:cubicBezTo>
                  <a:pt x="920" y="5965"/>
                  <a:pt x="1100" y="5475"/>
                  <a:pt x="1210" y="4976"/>
                </a:cubicBezTo>
                <a:cubicBezTo>
                  <a:pt x="1449" y="4057"/>
                  <a:pt x="1659" y="3257"/>
                  <a:pt x="3018" y="2648"/>
                </a:cubicBezTo>
                <a:cubicBezTo>
                  <a:pt x="3358" y="2507"/>
                  <a:pt x="3715" y="2427"/>
                  <a:pt x="4082" y="2427"/>
                </a:cubicBezTo>
                <a:cubicBezTo>
                  <a:pt x="4103" y="2427"/>
                  <a:pt x="4125" y="2428"/>
                  <a:pt x="4147" y="2428"/>
                </a:cubicBezTo>
                <a:cubicBezTo>
                  <a:pt x="4636" y="2438"/>
                  <a:pt x="5126" y="2508"/>
                  <a:pt x="5605" y="2628"/>
                </a:cubicBezTo>
                <a:cubicBezTo>
                  <a:pt x="6105" y="2758"/>
                  <a:pt x="6615" y="2828"/>
                  <a:pt x="7124" y="2848"/>
                </a:cubicBezTo>
                <a:cubicBezTo>
                  <a:pt x="7474" y="2848"/>
                  <a:pt x="7813" y="2788"/>
                  <a:pt x="8143" y="2678"/>
                </a:cubicBezTo>
                <a:cubicBezTo>
                  <a:pt x="9122" y="2328"/>
                  <a:pt x="9592" y="1669"/>
                  <a:pt x="9472" y="820"/>
                </a:cubicBezTo>
                <a:lnTo>
                  <a:pt x="9472" y="810"/>
                </a:lnTo>
                <a:cubicBezTo>
                  <a:pt x="9422" y="560"/>
                  <a:pt x="9352" y="310"/>
                  <a:pt x="9262" y="60"/>
                </a:cubicBezTo>
                <a:cubicBezTo>
                  <a:pt x="9252" y="40"/>
                  <a:pt x="9242" y="21"/>
                  <a:pt x="9242" y="1"/>
                </a:cubicBezTo>
                <a:close/>
                <a:moveTo>
                  <a:pt x="9542" y="11"/>
                </a:moveTo>
                <a:cubicBezTo>
                  <a:pt x="9572" y="90"/>
                  <a:pt x="9602" y="170"/>
                  <a:pt x="9642" y="260"/>
                </a:cubicBezTo>
                <a:cubicBezTo>
                  <a:pt x="9742" y="490"/>
                  <a:pt x="9811" y="740"/>
                  <a:pt x="9871" y="990"/>
                </a:cubicBezTo>
                <a:cubicBezTo>
                  <a:pt x="10001" y="1809"/>
                  <a:pt x="9552" y="2438"/>
                  <a:pt x="8583" y="2778"/>
                </a:cubicBezTo>
                <a:cubicBezTo>
                  <a:pt x="8253" y="2898"/>
                  <a:pt x="7913" y="2948"/>
                  <a:pt x="7564" y="2948"/>
                </a:cubicBezTo>
                <a:cubicBezTo>
                  <a:pt x="7034" y="2928"/>
                  <a:pt x="6525" y="2858"/>
                  <a:pt x="6015" y="2738"/>
                </a:cubicBezTo>
                <a:cubicBezTo>
                  <a:pt x="5506" y="2608"/>
                  <a:pt x="4996" y="2538"/>
                  <a:pt x="4467" y="2518"/>
                </a:cubicBezTo>
                <a:cubicBezTo>
                  <a:pt x="4037" y="2518"/>
                  <a:pt x="3597" y="2608"/>
                  <a:pt x="3198" y="2788"/>
                </a:cubicBezTo>
                <a:cubicBezTo>
                  <a:pt x="1689" y="3497"/>
                  <a:pt x="1439" y="4456"/>
                  <a:pt x="1180" y="5475"/>
                </a:cubicBezTo>
                <a:cubicBezTo>
                  <a:pt x="1060" y="6005"/>
                  <a:pt x="870" y="6514"/>
                  <a:pt x="620" y="7004"/>
                </a:cubicBezTo>
                <a:cubicBezTo>
                  <a:pt x="460" y="7294"/>
                  <a:pt x="251" y="7553"/>
                  <a:pt x="11" y="7783"/>
                </a:cubicBezTo>
                <a:lnTo>
                  <a:pt x="11" y="7953"/>
                </a:lnTo>
                <a:cubicBezTo>
                  <a:pt x="301" y="7703"/>
                  <a:pt x="550" y="7403"/>
                  <a:pt x="730" y="7064"/>
                </a:cubicBezTo>
                <a:cubicBezTo>
                  <a:pt x="990" y="6574"/>
                  <a:pt x="1180" y="6045"/>
                  <a:pt x="1300" y="5505"/>
                </a:cubicBezTo>
                <a:cubicBezTo>
                  <a:pt x="1569" y="4476"/>
                  <a:pt x="1799" y="3587"/>
                  <a:pt x="3258" y="2908"/>
                </a:cubicBezTo>
                <a:cubicBezTo>
                  <a:pt x="3618" y="2746"/>
                  <a:pt x="4006" y="2657"/>
                  <a:pt x="4403" y="2657"/>
                </a:cubicBezTo>
                <a:cubicBezTo>
                  <a:pt x="4424" y="2657"/>
                  <a:pt x="4446" y="2657"/>
                  <a:pt x="4467" y="2658"/>
                </a:cubicBezTo>
                <a:cubicBezTo>
                  <a:pt x="4986" y="2678"/>
                  <a:pt x="5486" y="2748"/>
                  <a:pt x="5985" y="2868"/>
                </a:cubicBezTo>
                <a:cubicBezTo>
                  <a:pt x="6505" y="2988"/>
                  <a:pt x="7024" y="3068"/>
                  <a:pt x="7554" y="3088"/>
                </a:cubicBezTo>
                <a:cubicBezTo>
                  <a:pt x="7923" y="3088"/>
                  <a:pt x="8283" y="3028"/>
                  <a:pt x="8623" y="2908"/>
                </a:cubicBezTo>
                <a:cubicBezTo>
                  <a:pt x="9652" y="2538"/>
                  <a:pt x="10131" y="1859"/>
                  <a:pt x="9991" y="980"/>
                </a:cubicBezTo>
                <a:cubicBezTo>
                  <a:pt x="9931" y="710"/>
                  <a:pt x="9851" y="460"/>
                  <a:pt x="9752" y="210"/>
                </a:cubicBezTo>
                <a:cubicBezTo>
                  <a:pt x="9722" y="140"/>
                  <a:pt x="9702" y="70"/>
                  <a:pt x="9672" y="11"/>
                </a:cubicBezTo>
                <a:close/>
                <a:moveTo>
                  <a:pt x="9961" y="11"/>
                </a:moveTo>
                <a:cubicBezTo>
                  <a:pt x="10011" y="150"/>
                  <a:pt x="10061" y="280"/>
                  <a:pt x="10121" y="420"/>
                </a:cubicBezTo>
                <a:cubicBezTo>
                  <a:pt x="10231" y="660"/>
                  <a:pt x="10321" y="910"/>
                  <a:pt x="10381" y="1169"/>
                </a:cubicBezTo>
                <a:cubicBezTo>
                  <a:pt x="10591" y="2288"/>
                  <a:pt x="9652" y="2808"/>
                  <a:pt x="9072" y="3018"/>
                </a:cubicBezTo>
                <a:cubicBezTo>
                  <a:pt x="8747" y="3138"/>
                  <a:pt x="8406" y="3199"/>
                  <a:pt x="8062" y="3199"/>
                </a:cubicBezTo>
                <a:cubicBezTo>
                  <a:pt x="8036" y="3199"/>
                  <a:pt x="8010" y="3198"/>
                  <a:pt x="7983" y="3197"/>
                </a:cubicBezTo>
                <a:cubicBezTo>
                  <a:pt x="7444" y="3177"/>
                  <a:pt x="6914" y="3098"/>
                  <a:pt x="6395" y="2978"/>
                </a:cubicBezTo>
                <a:cubicBezTo>
                  <a:pt x="5865" y="2848"/>
                  <a:pt x="5326" y="2768"/>
                  <a:pt x="4796" y="2758"/>
                </a:cubicBezTo>
                <a:cubicBezTo>
                  <a:pt x="4774" y="2757"/>
                  <a:pt x="4753" y="2757"/>
                  <a:pt x="4731" y="2757"/>
                </a:cubicBezTo>
                <a:cubicBezTo>
                  <a:pt x="4274" y="2757"/>
                  <a:pt x="3828" y="2857"/>
                  <a:pt x="3418" y="3058"/>
                </a:cubicBezTo>
                <a:cubicBezTo>
                  <a:pt x="1819" y="3827"/>
                  <a:pt x="1549" y="4886"/>
                  <a:pt x="1250" y="6005"/>
                </a:cubicBezTo>
                <a:cubicBezTo>
                  <a:pt x="1120" y="6574"/>
                  <a:pt x="930" y="7124"/>
                  <a:pt x="680" y="7653"/>
                </a:cubicBezTo>
                <a:cubicBezTo>
                  <a:pt x="500" y="7983"/>
                  <a:pt x="281" y="8273"/>
                  <a:pt x="1" y="8532"/>
                </a:cubicBezTo>
                <a:lnTo>
                  <a:pt x="1" y="8702"/>
                </a:lnTo>
                <a:cubicBezTo>
                  <a:pt x="331" y="8422"/>
                  <a:pt x="590" y="8083"/>
                  <a:pt x="790" y="7713"/>
                </a:cubicBezTo>
                <a:cubicBezTo>
                  <a:pt x="1050" y="7174"/>
                  <a:pt x="1240" y="6614"/>
                  <a:pt x="1370" y="6035"/>
                </a:cubicBezTo>
                <a:cubicBezTo>
                  <a:pt x="1669" y="4906"/>
                  <a:pt x="1929" y="3917"/>
                  <a:pt x="3478" y="3177"/>
                </a:cubicBezTo>
                <a:cubicBezTo>
                  <a:pt x="3868" y="2987"/>
                  <a:pt x="4296" y="2887"/>
                  <a:pt x="4734" y="2887"/>
                </a:cubicBezTo>
                <a:cubicBezTo>
                  <a:pt x="4754" y="2887"/>
                  <a:pt x="4775" y="2887"/>
                  <a:pt x="4796" y="2888"/>
                </a:cubicBezTo>
                <a:cubicBezTo>
                  <a:pt x="5326" y="2898"/>
                  <a:pt x="5845" y="2978"/>
                  <a:pt x="6365" y="3098"/>
                </a:cubicBezTo>
                <a:cubicBezTo>
                  <a:pt x="6894" y="3227"/>
                  <a:pt x="7444" y="3297"/>
                  <a:pt x="7983" y="3317"/>
                </a:cubicBezTo>
                <a:cubicBezTo>
                  <a:pt x="8008" y="3318"/>
                  <a:pt x="8032" y="3318"/>
                  <a:pt x="8057" y="3318"/>
                </a:cubicBezTo>
                <a:cubicBezTo>
                  <a:pt x="8421" y="3318"/>
                  <a:pt x="8775" y="3249"/>
                  <a:pt x="9112" y="3128"/>
                </a:cubicBezTo>
                <a:cubicBezTo>
                  <a:pt x="10171" y="2758"/>
                  <a:pt x="10671" y="2029"/>
                  <a:pt x="10511" y="1139"/>
                </a:cubicBezTo>
                <a:lnTo>
                  <a:pt x="10501" y="1139"/>
                </a:lnTo>
                <a:cubicBezTo>
                  <a:pt x="10441" y="880"/>
                  <a:pt x="10351" y="620"/>
                  <a:pt x="10241" y="370"/>
                </a:cubicBezTo>
                <a:cubicBezTo>
                  <a:pt x="10191" y="240"/>
                  <a:pt x="10141" y="130"/>
                  <a:pt x="10091" y="11"/>
                </a:cubicBezTo>
                <a:close/>
                <a:moveTo>
                  <a:pt x="10391" y="21"/>
                </a:moveTo>
                <a:cubicBezTo>
                  <a:pt x="10451" y="210"/>
                  <a:pt x="10521" y="400"/>
                  <a:pt x="10611" y="580"/>
                </a:cubicBezTo>
                <a:cubicBezTo>
                  <a:pt x="10741" y="820"/>
                  <a:pt x="10830" y="1070"/>
                  <a:pt x="10900" y="1329"/>
                </a:cubicBezTo>
                <a:cubicBezTo>
                  <a:pt x="11140" y="2488"/>
                  <a:pt x="10161" y="3028"/>
                  <a:pt x="9552" y="3247"/>
                </a:cubicBezTo>
                <a:cubicBezTo>
                  <a:pt x="9192" y="3387"/>
                  <a:pt x="8802" y="3447"/>
                  <a:pt x="8413" y="3447"/>
                </a:cubicBezTo>
                <a:cubicBezTo>
                  <a:pt x="7863" y="3427"/>
                  <a:pt x="7304" y="3347"/>
                  <a:pt x="6764" y="3217"/>
                </a:cubicBezTo>
                <a:cubicBezTo>
                  <a:pt x="6225" y="3088"/>
                  <a:pt x="5675" y="3018"/>
                  <a:pt x="5116" y="2998"/>
                </a:cubicBezTo>
                <a:cubicBezTo>
                  <a:pt x="5095" y="2997"/>
                  <a:pt x="5074" y="2997"/>
                  <a:pt x="5052" y="2997"/>
                </a:cubicBezTo>
                <a:cubicBezTo>
                  <a:pt x="4565" y="2997"/>
                  <a:pt x="4088" y="3107"/>
                  <a:pt x="3647" y="3327"/>
                </a:cubicBezTo>
                <a:cubicBezTo>
                  <a:pt x="1949" y="4167"/>
                  <a:pt x="1649" y="5325"/>
                  <a:pt x="1330" y="6554"/>
                </a:cubicBezTo>
                <a:cubicBezTo>
                  <a:pt x="1190" y="7154"/>
                  <a:pt x="990" y="7743"/>
                  <a:pt x="730" y="8303"/>
                </a:cubicBezTo>
                <a:cubicBezTo>
                  <a:pt x="550" y="8672"/>
                  <a:pt x="301" y="9002"/>
                  <a:pt x="1" y="9292"/>
                </a:cubicBezTo>
                <a:lnTo>
                  <a:pt x="1" y="9461"/>
                </a:lnTo>
                <a:cubicBezTo>
                  <a:pt x="351" y="9152"/>
                  <a:pt x="640" y="8772"/>
                  <a:pt x="840" y="8353"/>
                </a:cubicBezTo>
                <a:cubicBezTo>
                  <a:pt x="1110" y="7793"/>
                  <a:pt x="1310" y="7194"/>
                  <a:pt x="1449" y="6584"/>
                </a:cubicBezTo>
                <a:cubicBezTo>
                  <a:pt x="1779" y="5335"/>
                  <a:pt x="2059" y="4256"/>
                  <a:pt x="3707" y="3437"/>
                </a:cubicBezTo>
                <a:cubicBezTo>
                  <a:pt x="4137" y="3227"/>
                  <a:pt x="4626" y="3118"/>
                  <a:pt x="5116" y="3118"/>
                </a:cubicBezTo>
                <a:cubicBezTo>
                  <a:pt x="5665" y="3138"/>
                  <a:pt x="6205" y="3217"/>
                  <a:pt x="6734" y="3347"/>
                </a:cubicBezTo>
                <a:cubicBezTo>
                  <a:pt x="7284" y="3477"/>
                  <a:pt x="7853" y="3547"/>
                  <a:pt x="8423" y="3567"/>
                </a:cubicBezTo>
                <a:cubicBezTo>
                  <a:pt x="8822" y="3567"/>
                  <a:pt x="9222" y="3497"/>
                  <a:pt x="9602" y="3367"/>
                </a:cubicBezTo>
                <a:cubicBezTo>
                  <a:pt x="10691" y="2968"/>
                  <a:pt x="11210" y="2218"/>
                  <a:pt x="11020" y="1299"/>
                </a:cubicBezTo>
                <a:cubicBezTo>
                  <a:pt x="10950" y="1030"/>
                  <a:pt x="10850" y="770"/>
                  <a:pt x="10731" y="520"/>
                </a:cubicBezTo>
                <a:cubicBezTo>
                  <a:pt x="10651" y="360"/>
                  <a:pt x="10581" y="190"/>
                  <a:pt x="10521" y="21"/>
                </a:cubicBezTo>
                <a:close/>
                <a:moveTo>
                  <a:pt x="10820" y="11"/>
                </a:moveTo>
                <a:cubicBezTo>
                  <a:pt x="10890" y="260"/>
                  <a:pt x="10990" y="500"/>
                  <a:pt x="11110" y="720"/>
                </a:cubicBezTo>
                <a:cubicBezTo>
                  <a:pt x="11240" y="970"/>
                  <a:pt x="11350" y="1229"/>
                  <a:pt x="11420" y="1489"/>
                </a:cubicBezTo>
                <a:cubicBezTo>
                  <a:pt x="11540" y="1999"/>
                  <a:pt x="11510" y="2938"/>
                  <a:pt x="10051" y="3477"/>
                </a:cubicBezTo>
                <a:cubicBezTo>
                  <a:pt x="9686" y="3608"/>
                  <a:pt x="9312" y="3678"/>
                  <a:pt x="8929" y="3678"/>
                </a:cubicBezTo>
                <a:cubicBezTo>
                  <a:pt x="8904" y="3678"/>
                  <a:pt x="8878" y="3678"/>
                  <a:pt x="8852" y="3677"/>
                </a:cubicBezTo>
                <a:cubicBezTo>
                  <a:pt x="8273" y="3657"/>
                  <a:pt x="7703" y="3587"/>
                  <a:pt x="7154" y="3447"/>
                </a:cubicBezTo>
                <a:cubicBezTo>
                  <a:pt x="6585" y="3317"/>
                  <a:pt x="6015" y="3237"/>
                  <a:pt x="5446" y="3227"/>
                </a:cubicBezTo>
                <a:cubicBezTo>
                  <a:pt x="5425" y="3227"/>
                  <a:pt x="5403" y="3227"/>
                  <a:pt x="5382" y="3227"/>
                </a:cubicBezTo>
                <a:cubicBezTo>
                  <a:pt x="4855" y="3227"/>
                  <a:pt x="4338" y="3347"/>
                  <a:pt x="3877" y="3587"/>
                </a:cubicBezTo>
                <a:cubicBezTo>
                  <a:pt x="2089" y="4506"/>
                  <a:pt x="1759" y="5765"/>
                  <a:pt x="1410" y="7094"/>
                </a:cubicBezTo>
                <a:cubicBezTo>
                  <a:pt x="1260" y="7733"/>
                  <a:pt x="1050" y="8343"/>
                  <a:pt x="790" y="8942"/>
                </a:cubicBezTo>
                <a:cubicBezTo>
                  <a:pt x="600" y="9352"/>
                  <a:pt x="331" y="9731"/>
                  <a:pt x="11" y="10041"/>
                </a:cubicBezTo>
                <a:lnTo>
                  <a:pt x="11" y="10221"/>
                </a:lnTo>
                <a:cubicBezTo>
                  <a:pt x="381" y="9871"/>
                  <a:pt x="690" y="9461"/>
                  <a:pt x="900" y="8992"/>
                </a:cubicBezTo>
                <a:cubicBezTo>
                  <a:pt x="1170" y="8393"/>
                  <a:pt x="1380" y="7763"/>
                  <a:pt x="1529" y="7124"/>
                </a:cubicBezTo>
                <a:cubicBezTo>
                  <a:pt x="1889" y="5755"/>
                  <a:pt x="2199" y="4586"/>
                  <a:pt x="3927" y="3697"/>
                </a:cubicBezTo>
                <a:cubicBezTo>
                  <a:pt x="4379" y="3466"/>
                  <a:pt x="4876" y="3347"/>
                  <a:pt x="5385" y="3347"/>
                </a:cubicBezTo>
                <a:cubicBezTo>
                  <a:pt x="5405" y="3347"/>
                  <a:pt x="5425" y="3347"/>
                  <a:pt x="5446" y="3347"/>
                </a:cubicBezTo>
                <a:cubicBezTo>
                  <a:pt x="6005" y="3367"/>
                  <a:pt x="6575" y="3447"/>
                  <a:pt x="7124" y="3577"/>
                </a:cubicBezTo>
                <a:cubicBezTo>
                  <a:pt x="7693" y="3707"/>
                  <a:pt x="8263" y="3787"/>
                  <a:pt x="8852" y="3807"/>
                </a:cubicBezTo>
                <a:cubicBezTo>
                  <a:pt x="8876" y="3807"/>
                  <a:pt x="8899" y="3808"/>
                  <a:pt x="8923" y="3808"/>
                </a:cubicBezTo>
                <a:cubicBezTo>
                  <a:pt x="9319" y="3808"/>
                  <a:pt x="9714" y="3729"/>
                  <a:pt x="10091" y="3597"/>
                </a:cubicBezTo>
                <a:cubicBezTo>
                  <a:pt x="11220" y="3177"/>
                  <a:pt x="11750" y="2398"/>
                  <a:pt x="11540" y="1469"/>
                </a:cubicBezTo>
                <a:cubicBezTo>
                  <a:pt x="11460" y="1189"/>
                  <a:pt x="11360" y="920"/>
                  <a:pt x="11220" y="670"/>
                </a:cubicBezTo>
                <a:cubicBezTo>
                  <a:pt x="11100" y="460"/>
                  <a:pt x="11010" y="240"/>
                  <a:pt x="10940" y="11"/>
                </a:cubicBezTo>
                <a:close/>
                <a:moveTo>
                  <a:pt x="11250" y="11"/>
                </a:moveTo>
                <a:cubicBezTo>
                  <a:pt x="11320" y="320"/>
                  <a:pt x="11440" y="610"/>
                  <a:pt x="11600" y="880"/>
                </a:cubicBezTo>
                <a:cubicBezTo>
                  <a:pt x="11740" y="1119"/>
                  <a:pt x="11859" y="1389"/>
                  <a:pt x="11939" y="1659"/>
                </a:cubicBezTo>
                <a:cubicBezTo>
                  <a:pt x="12159" y="2548"/>
                  <a:pt x="11650" y="3287"/>
                  <a:pt x="10531" y="3707"/>
                </a:cubicBezTo>
                <a:cubicBezTo>
                  <a:pt x="10154" y="3839"/>
                  <a:pt x="9759" y="3918"/>
                  <a:pt x="9354" y="3918"/>
                </a:cubicBezTo>
                <a:cubicBezTo>
                  <a:pt x="9330" y="3918"/>
                  <a:pt x="9306" y="3917"/>
                  <a:pt x="9282" y="3917"/>
                </a:cubicBezTo>
                <a:cubicBezTo>
                  <a:pt x="8693" y="3897"/>
                  <a:pt x="8103" y="3817"/>
                  <a:pt x="7534" y="3687"/>
                </a:cubicBezTo>
                <a:cubicBezTo>
                  <a:pt x="6954" y="3547"/>
                  <a:pt x="6365" y="3467"/>
                  <a:pt x="5765" y="3447"/>
                </a:cubicBezTo>
                <a:cubicBezTo>
                  <a:pt x="5746" y="3447"/>
                  <a:pt x="5727" y="3447"/>
                  <a:pt x="5707" y="3447"/>
                </a:cubicBezTo>
                <a:cubicBezTo>
                  <a:pt x="5148" y="3447"/>
                  <a:pt x="4599" y="3586"/>
                  <a:pt x="4097" y="3847"/>
                </a:cubicBezTo>
                <a:cubicBezTo>
                  <a:pt x="2229" y="4836"/>
                  <a:pt x="1869" y="6195"/>
                  <a:pt x="1489" y="7643"/>
                </a:cubicBezTo>
                <a:cubicBezTo>
                  <a:pt x="1330" y="8303"/>
                  <a:pt x="1120" y="8952"/>
                  <a:pt x="850" y="9581"/>
                </a:cubicBezTo>
                <a:cubicBezTo>
                  <a:pt x="640" y="10041"/>
                  <a:pt x="361" y="10451"/>
                  <a:pt x="11" y="10800"/>
                </a:cubicBezTo>
                <a:lnTo>
                  <a:pt x="11" y="10970"/>
                </a:lnTo>
                <a:cubicBezTo>
                  <a:pt x="410" y="10590"/>
                  <a:pt x="740" y="10131"/>
                  <a:pt x="960" y="9631"/>
                </a:cubicBezTo>
                <a:cubicBezTo>
                  <a:pt x="1230" y="8992"/>
                  <a:pt x="1449" y="8333"/>
                  <a:pt x="1609" y="7663"/>
                </a:cubicBezTo>
                <a:cubicBezTo>
                  <a:pt x="1999" y="6185"/>
                  <a:pt x="2329" y="4916"/>
                  <a:pt x="4157" y="3957"/>
                </a:cubicBezTo>
                <a:cubicBezTo>
                  <a:pt x="4640" y="3706"/>
                  <a:pt x="5169" y="3567"/>
                  <a:pt x="5709" y="3567"/>
                </a:cubicBezTo>
                <a:cubicBezTo>
                  <a:pt x="5728" y="3567"/>
                  <a:pt x="5747" y="3567"/>
                  <a:pt x="5765" y="3567"/>
                </a:cubicBezTo>
                <a:cubicBezTo>
                  <a:pt x="6345" y="3587"/>
                  <a:pt x="6934" y="3667"/>
                  <a:pt x="7504" y="3807"/>
                </a:cubicBezTo>
                <a:cubicBezTo>
                  <a:pt x="8083" y="3937"/>
                  <a:pt x="8683" y="4017"/>
                  <a:pt x="9282" y="4047"/>
                </a:cubicBezTo>
                <a:cubicBezTo>
                  <a:pt x="9722" y="4047"/>
                  <a:pt x="10161" y="3967"/>
                  <a:pt x="10581" y="3817"/>
                </a:cubicBezTo>
                <a:cubicBezTo>
                  <a:pt x="11760" y="3387"/>
                  <a:pt x="12289" y="2588"/>
                  <a:pt x="12059" y="1629"/>
                </a:cubicBezTo>
                <a:cubicBezTo>
                  <a:pt x="11969" y="1349"/>
                  <a:pt x="11859" y="1070"/>
                  <a:pt x="11710" y="820"/>
                </a:cubicBezTo>
                <a:cubicBezTo>
                  <a:pt x="11560" y="570"/>
                  <a:pt x="11450" y="300"/>
                  <a:pt x="11380" y="11"/>
                </a:cubicBezTo>
                <a:close/>
                <a:moveTo>
                  <a:pt x="11700" y="11"/>
                </a:moveTo>
                <a:cubicBezTo>
                  <a:pt x="11730" y="390"/>
                  <a:pt x="11909" y="710"/>
                  <a:pt x="12099" y="1030"/>
                </a:cubicBezTo>
                <a:cubicBezTo>
                  <a:pt x="12249" y="1279"/>
                  <a:pt x="12369" y="1539"/>
                  <a:pt x="12459" y="1819"/>
                </a:cubicBezTo>
                <a:cubicBezTo>
                  <a:pt x="12699" y="2728"/>
                  <a:pt x="12179" y="3497"/>
                  <a:pt x="11030" y="3937"/>
                </a:cubicBezTo>
                <a:cubicBezTo>
                  <a:pt x="10634" y="4078"/>
                  <a:pt x="10211" y="4157"/>
                  <a:pt x="9795" y="4157"/>
                </a:cubicBezTo>
                <a:cubicBezTo>
                  <a:pt x="9771" y="4157"/>
                  <a:pt x="9746" y="4157"/>
                  <a:pt x="9722" y="4157"/>
                </a:cubicBezTo>
                <a:cubicBezTo>
                  <a:pt x="9112" y="4137"/>
                  <a:pt x="8503" y="4057"/>
                  <a:pt x="7913" y="3917"/>
                </a:cubicBezTo>
                <a:cubicBezTo>
                  <a:pt x="7314" y="3777"/>
                  <a:pt x="6704" y="3697"/>
                  <a:pt x="6095" y="3677"/>
                </a:cubicBezTo>
                <a:cubicBezTo>
                  <a:pt x="6076" y="3677"/>
                  <a:pt x="6056" y="3677"/>
                  <a:pt x="6037" y="3677"/>
                </a:cubicBezTo>
                <a:cubicBezTo>
                  <a:pt x="5438" y="3677"/>
                  <a:pt x="4859" y="3826"/>
                  <a:pt x="4337" y="4107"/>
                </a:cubicBezTo>
                <a:cubicBezTo>
                  <a:pt x="2359" y="5166"/>
                  <a:pt x="1979" y="6634"/>
                  <a:pt x="1569" y="8183"/>
                </a:cubicBezTo>
                <a:cubicBezTo>
                  <a:pt x="1410" y="8882"/>
                  <a:pt x="1180" y="9561"/>
                  <a:pt x="910" y="10221"/>
                </a:cubicBezTo>
                <a:cubicBezTo>
                  <a:pt x="700" y="10720"/>
                  <a:pt x="390" y="11170"/>
                  <a:pt x="11" y="11559"/>
                </a:cubicBezTo>
                <a:lnTo>
                  <a:pt x="11" y="11729"/>
                </a:lnTo>
                <a:cubicBezTo>
                  <a:pt x="450" y="11320"/>
                  <a:pt x="790" y="10830"/>
                  <a:pt x="1020" y="10271"/>
                </a:cubicBezTo>
                <a:cubicBezTo>
                  <a:pt x="1300" y="9611"/>
                  <a:pt x="1519" y="8922"/>
                  <a:pt x="1689" y="8223"/>
                </a:cubicBezTo>
                <a:cubicBezTo>
                  <a:pt x="2099" y="6624"/>
                  <a:pt x="2469" y="5256"/>
                  <a:pt x="4387" y="4226"/>
                </a:cubicBezTo>
                <a:cubicBezTo>
                  <a:pt x="4890" y="3956"/>
                  <a:pt x="5459" y="3806"/>
                  <a:pt x="6030" y="3806"/>
                </a:cubicBezTo>
                <a:cubicBezTo>
                  <a:pt x="6048" y="3806"/>
                  <a:pt x="6067" y="3807"/>
                  <a:pt x="6085" y="3807"/>
                </a:cubicBezTo>
                <a:cubicBezTo>
                  <a:pt x="6684" y="3827"/>
                  <a:pt x="7294" y="3907"/>
                  <a:pt x="7873" y="4047"/>
                </a:cubicBezTo>
                <a:cubicBezTo>
                  <a:pt x="8483" y="4187"/>
                  <a:pt x="9092" y="4266"/>
                  <a:pt x="9712" y="4296"/>
                </a:cubicBezTo>
                <a:cubicBezTo>
                  <a:pt x="10171" y="4296"/>
                  <a:pt x="10631" y="4217"/>
                  <a:pt x="11060" y="4057"/>
                </a:cubicBezTo>
                <a:cubicBezTo>
                  <a:pt x="12289" y="3597"/>
                  <a:pt x="12839" y="2768"/>
                  <a:pt x="12579" y="1789"/>
                </a:cubicBezTo>
                <a:cubicBezTo>
                  <a:pt x="12489" y="1499"/>
                  <a:pt x="12359" y="1229"/>
                  <a:pt x="12199" y="970"/>
                </a:cubicBezTo>
                <a:cubicBezTo>
                  <a:pt x="12019" y="650"/>
                  <a:pt x="11850" y="340"/>
                  <a:pt x="11830" y="11"/>
                </a:cubicBezTo>
                <a:close/>
                <a:moveTo>
                  <a:pt x="12149" y="11"/>
                </a:moveTo>
                <a:cubicBezTo>
                  <a:pt x="12139" y="450"/>
                  <a:pt x="12359" y="820"/>
                  <a:pt x="12579" y="1189"/>
                </a:cubicBezTo>
                <a:cubicBezTo>
                  <a:pt x="12749" y="1429"/>
                  <a:pt x="12879" y="1699"/>
                  <a:pt x="12968" y="1989"/>
                </a:cubicBezTo>
                <a:cubicBezTo>
                  <a:pt x="13348" y="3307"/>
                  <a:pt x="12069" y="3947"/>
                  <a:pt x="11510" y="4167"/>
                </a:cubicBezTo>
                <a:cubicBezTo>
                  <a:pt x="11070" y="4326"/>
                  <a:pt x="10611" y="4406"/>
                  <a:pt x="10141" y="4406"/>
                </a:cubicBezTo>
                <a:cubicBezTo>
                  <a:pt x="9522" y="4376"/>
                  <a:pt x="8892" y="4296"/>
                  <a:pt x="8283" y="4157"/>
                </a:cubicBezTo>
                <a:cubicBezTo>
                  <a:pt x="7664" y="4007"/>
                  <a:pt x="7044" y="3927"/>
                  <a:pt x="6405" y="3907"/>
                </a:cubicBezTo>
                <a:cubicBezTo>
                  <a:pt x="6386" y="3907"/>
                  <a:pt x="6367" y="3906"/>
                  <a:pt x="6348" y="3906"/>
                </a:cubicBezTo>
                <a:cubicBezTo>
                  <a:pt x="5728" y="3906"/>
                  <a:pt x="5109" y="4066"/>
                  <a:pt x="4557" y="4366"/>
                </a:cubicBezTo>
                <a:cubicBezTo>
                  <a:pt x="2488" y="5495"/>
                  <a:pt x="2079" y="7064"/>
                  <a:pt x="1639" y="8732"/>
                </a:cubicBezTo>
                <a:cubicBezTo>
                  <a:pt x="1469" y="9461"/>
                  <a:pt x="1240" y="10171"/>
                  <a:pt x="960" y="10870"/>
                </a:cubicBezTo>
                <a:cubicBezTo>
                  <a:pt x="740" y="11410"/>
                  <a:pt x="420" y="11899"/>
                  <a:pt x="11" y="12319"/>
                </a:cubicBezTo>
                <a:lnTo>
                  <a:pt x="11" y="12489"/>
                </a:lnTo>
                <a:cubicBezTo>
                  <a:pt x="470" y="12049"/>
                  <a:pt x="840" y="11510"/>
                  <a:pt x="1080" y="10920"/>
                </a:cubicBezTo>
                <a:cubicBezTo>
                  <a:pt x="1360" y="10221"/>
                  <a:pt x="1589" y="9501"/>
                  <a:pt x="1769" y="8762"/>
                </a:cubicBezTo>
                <a:cubicBezTo>
                  <a:pt x="2209" y="7064"/>
                  <a:pt x="2598" y="5585"/>
                  <a:pt x="4616" y="4476"/>
                </a:cubicBezTo>
                <a:cubicBezTo>
                  <a:pt x="5149" y="4186"/>
                  <a:pt x="5747" y="4036"/>
                  <a:pt x="6347" y="4036"/>
                </a:cubicBezTo>
                <a:cubicBezTo>
                  <a:pt x="6366" y="4036"/>
                  <a:pt x="6385" y="4036"/>
                  <a:pt x="6405" y="4037"/>
                </a:cubicBezTo>
                <a:cubicBezTo>
                  <a:pt x="7034" y="4057"/>
                  <a:pt x="7654" y="4137"/>
                  <a:pt x="8263" y="4286"/>
                </a:cubicBezTo>
                <a:cubicBezTo>
                  <a:pt x="8882" y="4426"/>
                  <a:pt x="9512" y="4516"/>
                  <a:pt x="10151" y="4536"/>
                </a:cubicBezTo>
                <a:cubicBezTo>
                  <a:pt x="10631" y="4536"/>
                  <a:pt x="11100" y="4456"/>
                  <a:pt x="11550" y="4286"/>
                </a:cubicBezTo>
                <a:cubicBezTo>
                  <a:pt x="12819" y="3797"/>
                  <a:pt x="13378" y="2948"/>
                  <a:pt x="13098" y="1949"/>
                </a:cubicBezTo>
                <a:lnTo>
                  <a:pt x="13088" y="1949"/>
                </a:lnTo>
                <a:cubicBezTo>
                  <a:pt x="12988" y="1659"/>
                  <a:pt x="12859" y="1379"/>
                  <a:pt x="12689" y="1119"/>
                </a:cubicBezTo>
                <a:cubicBezTo>
                  <a:pt x="12469" y="760"/>
                  <a:pt x="12259" y="420"/>
                  <a:pt x="12269" y="11"/>
                </a:cubicBezTo>
                <a:close/>
                <a:moveTo>
                  <a:pt x="12609" y="11"/>
                </a:moveTo>
                <a:cubicBezTo>
                  <a:pt x="12549" y="520"/>
                  <a:pt x="12809" y="940"/>
                  <a:pt x="13068" y="1339"/>
                </a:cubicBezTo>
                <a:cubicBezTo>
                  <a:pt x="13248" y="1589"/>
                  <a:pt x="13388" y="1859"/>
                  <a:pt x="13488" y="2148"/>
                </a:cubicBezTo>
                <a:cubicBezTo>
                  <a:pt x="13898" y="3497"/>
                  <a:pt x="12579" y="4167"/>
                  <a:pt x="11989" y="4396"/>
                </a:cubicBezTo>
                <a:cubicBezTo>
                  <a:pt x="11562" y="4558"/>
                  <a:pt x="11099" y="4647"/>
                  <a:pt x="10643" y="4647"/>
                </a:cubicBezTo>
                <a:cubicBezTo>
                  <a:pt x="10619" y="4647"/>
                  <a:pt x="10595" y="4647"/>
                  <a:pt x="10571" y="4646"/>
                </a:cubicBezTo>
                <a:cubicBezTo>
                  <a:pt x="9931" y="4646"/>
                  <a:pt x="9282" y="4526"/>
                  <a:pt x="8653" y="4396"/>
                </a:cubicBezTo>
                <a:cubicBezTo>
                  <a:pt x="8023" y="4276"/>
                  <a:pt x="7374" y="4147"/>
                  <a:pt x="6724" y="4147"/>
                </a:cubicBezTo>
                <a:cubicBezTo>
                  <a:pt x="6706" y="4146"/>
                  <a:pt x="6687" y="4146"/>
                  <a:pt x="6668" y="4146"/>
                </a:cubicBezTo>
                <a:cubicBezTo>
                  <a:pt x="6007" y="4146"/>
                  <a:pt x="5349" y="4316"/>
                  <a:pt x="4776" y="4636"/>
                </a:cubicBezTo>
                <a:cubicBezTo>
                  <a:pt x="2618" y="5855"/>
                  <a:pt x="2179" y="7523"/>
                  <a:pt x="1709" y="9302"/>
                </a:cubicBezTo>
                <a:cubicBezTo>
                  <a:pt x="1529" y="10051"/>
                  <a:pt x="1300" y="10800"/>
                  <a:pt x="1010" y="11520"/>
                </a:cubicBezTo>
                <a:cubicBezTo>
                  <a:pt x="780" y="12109"/>
                  <a:pt x="440" y="12638"/>
                  <a:pt x="1" y="13088"/>
                </a:cubicBezTo>
                <a:lnTo>
                  <a:pt x="1" y="13268"/>
                </a:lnTo>
                <a:cubicBezTo>
                  <a:pt x="450" y="12848"/>
                  <a:pt x="820" y="12299"/>
                  <a:pt x="1120" y="11569"/>
                </a:cubicBezTo>
                <a:cubicBezTo>
                  <a:pt x="1410" y="10840"/>
                  <a:pt x="1649" y="10091"/>
                  <a:pt x="1829" y="9332"/>
                </a:cubicBezTo>
                <a:cubicBezTo>
                  <a:pt x="2309" y="7513"/>
                  <a:pt x="2718" y="5935"/>
                  <a:pt x="4836" y="4756"/>
                </a:cubicBezTo>
                <a:cubicBezTo>
                  <a:pt x="5399" y="4436"/>
                  <a:pt x="6027" y="4276"/>
                  <a:pt x="6666" y="4276"/>
                </a:cubicBezTo>
                <a:cubicBezTo>
                  <a:pt x="6686" y="4276"/>
                  <a:pt x="6705" y="4276"/>
                  <a:pt x="6724" y="4276"/>
                </a:cubicBezTo>
                <a:cubicBezTo>
                  <a:pt x="7364" y="4296"/>
                  <a:pt x="8003" y="4376"/>
                  <a:pt x="8623" y="4526"/>
                </a:cubicBezTo>
                <a:cubicBezTo>
                  <a:pt x="9262" y="4646"/>
                  <a:pt x="9911" y="4776"/>
                  <a:pt x="10571" y="4776"/>
                </a:cubicBezTo>
                <a:cubicBezTo>
                  <a:pt x="11070" y="4776"/>
                  <a:pt x="11570" y="4686"/>
                  <a:pt x="12039" y="4506"/>
                </a:cubicBezTo>
                <a:cubicBezTo>
                  <a:pt x="13328" y="4017"/>
                  <a:pt x="13918" y="3118"/>
                  <a:pt x="13608" y="2109"/>
                </a:cubicBezTo>
                <a:cubicBezTo>
                  <a:pt x="13498" y="1809"/>
                  <a:pt x="13358" y="1529"/>
                  <a:pt x="13178" y="1269"/>
                </a:cubicBezTo>
                <a:cubicBezTo>
                  <a:pt x="12918" y="870"/>
                  <a:pt x="12679" y="490"/>
                  <a:pt x="12739" y="11"/>
                </a:cubicBezTo>
                <a:close/>
                <a:moveTo>
                  <a:pt x="13088" y="11"/>
                </a:moveTo>
                <a:cubicBezTo>
                  <a:pt x="12968" y="600"/>
                  <a:pt x="13268" y="1060"/>
                  <a:pt x="13568" y="1499"/>
                </a:cubicBezTo>
                <a:cubicBezTo>
                  <a:pt x="13748" y="1749"/>
                  <a:pt x="13898" y="2019"/>
                  <a:pt x="14007" y="2318"/>
                </a:cubicBezTo>
                <a:cubicBezTo>
                  <a:pt x="14447" y="3697"/>
                  <a:pt x="13088" y="4386"/>
                  <a:pt x="12489" y="4626"/>
                </a:cubicBezTo>
                <a:cubicBezTo>
                  <a:pt x="12009" y="4806"/>
                  <a:pt x="11510" y="4886"/>
                  <a:pt x="11010" y="4886"/>
                </a:cubicBezTo>
                <a:cubicBezTo>
                  <a:pt x="10351" y="4886"/>
                  <a:pt x="9682" y="4756"/>
                  <a:pt x="9042" y="4626"/>
                </a:cubicBezTo>
                <a:cubicBezTo>
                  <a:pt x="8393" y="4496"/>
                  <a:pt x="7723" y="4366"/>
                  <a:pt x="7054" y="4366"/>
                </a:cubicBezTo>
                <a:cubicBezTo>
                  <a:pt x="7035" y="4366"/>
                  <a:pt x="7016" y="4366"/>
                  <a:pt x="6997" y="4366"/>
                </a:cubicBezTo>
                <a:cubicBezTo>
                  <a:pt x="6298" y="4366"/>
                  <a:pt x="5619" y="4546"/>
                  <a:pt x="5006" y="4896"/>
                </a:cubicBezTo>
                <a:cubicBezTo>
                  <a:pt x="2758" y="6175"/>
                  <a:pt x="2289" y="7953"/>
                  <a:pt x="1799" y="9841"/>
                </a:cubicBezTo>
                <a:cubicBezTo>
                  <a:pt x="1609" y="10630"/>
                  <a:pt x="1370" y="11400"/>
                  <a:pt x="1080" y="12159"/>
                </a:cubicBezTo>
                <a:cubicBezTo>
                  <a:pt x="780" y="12878"/>
                  <a:pt x="440" y="13428"/>
                  <a:pt x="11" y="13847"/>
                </a:cubicBezTo>
                <a:lnTo>
                  <a:pt x="11" y="14007"/>
                </a:lnTo>
                <a:cubicBezTo>
                  <a:pt x="450" y="13608"/>
                  <a:pt x="850" y="13028"/>
                  <a:pt x="1190" y="12199"/>
                </a:cubicBezTo>
                <a:cubicBezTo>
                  <a:pt x="1489" y="11440"/>
                  <a:pt x="1729" y="10660"/>
                  <a:pt x="1919" y="9871"/>
                </a:cubicBezTo>
                <a:cubicBezTo>
                  <a:pt x="2429" y="7933"/>
                  <a:pt x="2868" y="6265"/>
                  <a:pt x="5076" y="5006"/>
                </a:cubicBezTo>
                <a:cubicBezTo>
                  <a:pt x="5659" y="4666"/>
                  <a:pt x="6327" y="4496"/>
                  <a:pt x="6997" y="4496"/>
                </a:cubicBezTo>
                <a:cubicBezTo>
                  <a:pt x="7016" y="4496"/>
                  <a:pt x="7035" y="4496"/>
                  <a:pt x="7054" y="4496"/>
                </a:cubicBezTo>
                <a:cubicBezTo>
                  <a:pt x="7713" y="4496"/>
                  <a:pt x="8373" y="4616"/>
                  <a:pt x="9012" y="4746"/>
                </a:cubicBezTo>
                <a:cubicBezTo>
                  <a:pt x="9662" y="4886"/>
                  <a:pt x="10341" y="5006"/>
                  <a:pt x="11010" y="5006"/>
                </a:cubicBezTo>
                <a:cubicBezTo>
                  <a:pt x="11036" y="5006"/>
                  <a:pt x="11062" y="5006"/>
                  <a:pt x="11088" y="5006"/>
                </a:cubicBezTo>
                <a:cubicBezTo>
                  <a:pt x="11582" y="5006"/>
                  <a:pt x="12074" y="4916"/>
                  <a:pt x="12539" y="4736"/>
                </a:cubicBezTo>
                <a:cubicBezTo>
                  <a:pt x="13858" y="4226"/>
                  <a:pt x="14457" y="3307"/>
                  <a:pt x="14127" y="2278"/>
                </a:cubicBezTo>
                <a:cubicBezTo>
                  <a:pt x="14017" y="1969"/>
                  <a:pt x="13858" y="1689"/>
                  <a:pt x="13668" y="1429"/>
                </a:cubicBezTo>
                <a:cubicBezTo>
                  <a:pt x="13368" y="980"/>
                  <a:pt x="13078" y="560"/>
                  <a:pt x="13218" y="11"/>
                </a:cubicBezTo>
                <a:close/>
                <a:moveTo>
                  <a:pt x="13568" y="11"/>
                </a:moveTo>
                <a:cubicBezTo>
                  <a:pt x="13368" y="690"/>
                  <a:pt x="13708" y="1179"/>
                  <a:pt x="14047" y="1649"/>
                </a:cubicBezTo>
                <a:cubicBezTo>
                  <a:pt x="14247" y="1899"/>
                  <a:pt x="14407" y="2178"/>
                  <a:pt x="14527" y="2478"/>
                </a:cubicBezTo>
                <a:cubicBezTo>
                  <a:pt x="14996" y="3887"/>
                  <a:pt x="13598" y="4606"/>
                  <a:pt x="12968" y="4846"/>
                </a:cubicBezTo>
                <a:cubicBezTo>
                  <a:pt x="12479" y="5036"/>
                  <a:pt x="11959" y="5126"/>
                  <a:pt x="11440" y="5126"/>
                </a:cubicBezTo>
                <a:cubicBezTo>
                  <a:pt x="10761" y="5126"/>
                  <a:pt x="10071" y="4986"/>
                  <a:pt x="9412" y="4866"/>
                </a:cubicBezTo>
                <a:cubicBezTo>
                  <a:pt x="8742" y="4736"/>
                  <a:pt x="8053" y="4596"/>
                  <a:pt x="7374" y="4596"/>
                </a:cubicBezTo>
                <a:cubicBezTo>
                  <a:pt x="7355" y="4596"/>
                  <a:pt x="7336" y="4596"/>
                  <a:pt x="7318" y="4596"/>
                </a:cubicBezTo>
                <a:cubicBezTo>
                  <a:pt x="6588" y="4596"/>
                  <a:pt x="5869" y="4785"/>
                  <a:pt x="5236" y="5156"/>
                </a:cubicBezTo>
                <a:cubicBezTo>
                  <a:pt x="2888" y="6514"/>
                  <a:pt x="2389" y="8403"/>
                  <a:pt x="1869" y="10401"/>
                </a:cubicBezTo>
                <a:cubicBezTo>
                  <a:pt x="1679" y="11220"/>
                  <a:pt x="1429" y="12019"/>
                  <a:pt x="1130" y="12798"/>
                </a:cubicBezTo>
                <a:cubicBezTo>
                  <a:pt x="860" y="13458"/>
                  <a:pt x="540" y="14097"/>
                  <a:pt x="1" y="14607"/>
                </a:cubicBezTo>
                <a:lnTo>
                  <a:pt x="1" y="14786"/>
                </a:lnTo>
                <a:cubicBezTo>
                  <a:pt x="600" y="14247"/>
                  <a:pt x="960" y="13558"/>
                  <a:pt x="1240" y="12848"/>
                </a:cubicBezTo>
                <a:cubicBezTo>
                  <a:pt x="1539" y="12059"/>
                  <a:pt x="1799" y="11250"/>
                  <a:pt x="1989" y="10431"/>
                </a:cubicBezTo>
                <a:cubicBezTo>
                  <a:pt x="2528" y="8373"/>
                  <a:pt x="2988" y="6604"/>
                  <a:pt x="5296" y="5266"/>
                </a:cubicBezTo>
                <a:cubicBezTo>
                  <a:pt x="5909" y="4915"/>
                  <a:pt x="6609" y="4726"/>
                  <a:pt x="7319" y="4726"/>
                </a:cubicBezTo>
                <a:cubicBezTo>
                  <a:pt x="7337" y="4726"/>
                  <a:pt x="7356" y="4726"/>
                  <a:pt x="7374" y="4726"/>
                </a:cubicBezTo>
                <a:cubicBezTo>
                  <a:pt x="8043" y="4726"/>
                  <a:pt x="8723" y="4866"/>
                  <a:pt x="9392" y="4996"/>
                </a:cubicBezTo>
                <a:cubicBezTo>
                  <a:pt x="10051" y="5126"/>
                  <a:pt x="10751" y="5256"/>
                  <a:pt x="11440" y="5256"/>
                </a:cubicBezTo>
                <a:cubicBezTo>
                  <a:pt x="11465" y="5256"/>
                  <a:pt x="11489" y="5256"/>
                  <a:pt x="11514" y="5256"/>
                </a:cubicBezTo>
                <a:cubicBezTo>
                  <a:pt x="12028" y="5256"/>
                  <a:pt x="12532" y="5157"/>
                  <a:pt x="13018" y="4976"/>
                </a:cubicBezTo>
                <a:cubicBezTo>
                  <a:pt x="14387" y="4436"/>
                  <a:pt x="14996" y="3487"/>
                  <a:pt x="14647" y="2438"/>
                </a:cubicBezTo>
                <a:cubicBezTo>
                  <a:pt x="14527" y="2128"/>
                  <a:pt x="14357" y="1839"/>
                  <a:pt x="14147" y="1579"/>
                </a:cubicBezTo>
                <a:cubicBezTo>
                  <a:pt x="13818" y="1099"/>
                  <a:pt x="13488" y="650"/>
                  <a:pt x="13708" y="11"/>
                </a:cubicBezTo>
                <a:close/>
                <a:moveTo>
                  <a:pt x="14067" y="11"/>
                </a:moveTo>
                <a:cubicBezTo>
                  <a:pt x="13768" y="780"/>
                  <a:pt x="14157" y="1299"/>
                  <a:pt x="14537" y="1809"/>
                </a:cubicBezTo>
                <a:cubicBezTo>
                  <a:pt x="14747" y="2059"/>
                  <a:pt x="14917" y="2338"/>
                  <a:pt x="15036" y="2638"/>
                </a:cubicBezTo>
                <a:cubicBezTo>
                  <a:pt x="15386" y="3637"/>
                  <a:pt x="14797" y="4556"/>
                  <a:pt x="13458" y="5076"/>
                </a:cubicBezTo>
                <a:cubicBezTo>
                  <a:pt x="12972" y="5266"/>
                  <a:pt x="12458" y="5366"/>
                  <a:pt x="11935" y="5366"/>
                </a:cubicBezTo>
                <a:cubicBezTo>
                  <a:pt x="11910" y="5366"/>
                  <a:pt x="11885" y="5366"/>
                  <a:pt x="11859" y="5365"/>
                </a:cubicBezTo>
                <a:cubicBezTo>
                  <a:pt x="11170" y="5365"/>
                  <a:pt x="10461" y="5226"/>
                  <a:pt x="9781" y="5096"/>
                </a:cubicBezTo>
                <a:cubicBezTo>
                  <a:pt x="9102" y="4966"/>
                  <a:pt x="8393" y="4826"/>
                  <a:pt x="7684" y="4826"/>
                </a:cubicBezTo>
                <a:cubicBezTo>
                  <a:pt x="7665" y="4826"/>
                  <a:pt x="7646" y="4826"/>
                  <a:pt x="7628" y="4826"/>
                </a:cubicBezTo>
                <a:cubicBezTo>
                  <a:pt x="6868" y="4826"/>
                  <a:pt x="6119" y="5025"/>
                  <a:pt x="5456" y="5415"/>
                </a:cubicBezTo>
                <a:cubicBezTo>
                  <a:pt x="3018" y="6844"/>
                  <a:pt x="2498" y="8842"/>
                  <a:pt x="1949" y="10950"/>
                </a:cubicBezTo>
                <a:cubicBezTo>
                  <a:pt x="1739" y="11789"/>
                  <a:pt x="1489" y="12628"/>
                  <a:pt x="1190" y="13438"/>
                </a:cubicBezTo>
                <a:cubicBezTo>
                  <a:pt x="880" y="14217"/>
                  <a:pt x="530" y="14866"/>
                  <a:pt x="11" y="15366"/>
                </a:cubicBezTo>
                <a:lnTo>
                  <a:pt x="11" y="15546"/>
                </a:lnTo>
                <a:cubicBezTo>
                  <a:pt x="590" y="15026"/>
                  <a:pt x="970" y="14317"/>
                  <a:pt x="1300" y="13488"/>
                </a:cubicBezTo>
                <a:cubicBezTo>
                  <a:pt x="1609" y="12668"/>
                  <a:pt x="1869" y="11829"/>
                  <a:pt x="2069" y="10980"/>
                </a:cubicBezTo>
                <a:cubicBezTo>
                  <a:pt x="2608" y="8902"/>
                  <a:pt x="3128" y="6934"/>
                  <a:pt x="5526" y="5525"/>
                </a:cubicBezTo>
                <a:cubicBezTo>
                  <a:pt x="6145" y="5153"/>
                  <a:pt x="6865" y="4954"/>
                  <a:pt x="7590" y="4954"/>
                </a:cubicBezTo>
                <a:cubicBezTo>
                  <a:pt x="7624" y="4954"/>
                  <a:pt x="7659" y="4955"/>
                  <a:pt x="7693" y="4956"/>
                </a:cubicBezTo>
                <a:cubicBezTo>
                  <a:pt x="8383" y="4956"/>
                  <a:pt x="9082" y="5086"/>
                  <a:pt x="9762" y="5216"/>
                </a:cubicBezTo>
                <a:cubicBezTo>
                  <a:pt x="10441" y="5355"/>
                  <a:pt x="11160" y="5495"/>
                  <a:pt x="11869" y="5495"/>
                </a:cubicBezTo>
                <a:cubicBezTo>
                  <a:pt x="12429" y="5495"/>
                  <a:pt x="12988" y="5395"/>
                  <a:pt x="13508" y="5196"/>
                </a:cubicBezTo>
                <a:cubicBezTo>
                  <a:pt x="14917" y="4636"/>
                  <a:pt x="15536" y="3667"/>
                  <a:pt x="15166" y="2598"/>
                </a:cubicBezTo>
                <a:cubicBezTo>
                  <a:pt x="15036" y="2288"/>
                  <a:pt x="14857" y="1989"/>
                  <a:pt x="14637" y="1729"/>
                </a:cubicBezTo>
                <a:cubicBezTo>
                  <a:pt x="14267" y="1219"/>
                  <a:pt x="13908" y="750"/>
                  <a:pt x="14197" y="40"/>
                </a:cubicBezTo>
                <a:lnTo>
                  <a:pt x="14207" y="11"/>
                </a:lnTo>
                <a:close/>
                <a:moveTo>
                  <a:pt x="14577" y="11"/>
                </a:moveTo>
                <a:cubicBezTo>
                  <a:pt x="14557" y="50"/>
                  <a:pt x="14537" y="90"/>
                  <a:pt x="14517" y="130"/>
                </a:cubicBezTo>
                <a:cubicBezTo>
                  <a:pt x="14217" y="920"/>
                  <a:pt x="14637" y="1449"/>
                  <a:pt x="15036" y="1959"/>
                </a:cubicBezTo>
                <a:cubicBezTo>
                  <a:pt x="15246" y="2218"/>
                  <a:pt x="15426" y="2498"/>
                  <a:pt x="15566" y="2808"/>
                </a:cubicBezTo>
                <a:cubicBezTo>
                  <a:pt x="16115" y="4316"/>
                  <a:pt x="14467" y="5106"/>
                  <a:pt x="13947" y="5305"/>
                </a:cubicBezTo>
                <a:cubicBezTo>
                  <a:pt x="13442" y="5506"/>
                  <a:pt x="12909" y="5606"/>
                  <a:pt x="12375" y="5606"/>
                </a:cubicBezTo>
                <a:cubicBezTo>
                  <a:pt x="12350" y="5606"/>
                  <a:pt x="12325" y="5606"/>
                  <a:pt x="12299" y="5605"/>
                </a:cubicBezTo>
                <a:cubicBezTo>
                  <a:pt x="11590" y="5605"/>
                  <a:pt x="10860" y="5465"/>
                  <a:pt x="10161" y="5335"/>
                </a:cubicBezTo>
                <a:cubicBezTo>
                  <a:pt x="9462" y="5196"/>
                  <a:pt x="8732" y="5056"/>
                  <a:pt x="8013" y="5056"/>
                </a:cubicBezTo>
                <a:cubicBezTo>
                  <a:pt x="7995" y="5055"/>
                  <a:pt x="7978" y="5055"/>
                  <a:pt x="7960" y="5055"/>
                </a:cubicBezTo>
                <a:cubicBezTo>
                  <a:pt x="7159" y="5055"/>
                  <a:pt x="6370" y="5274"/>
                  <a:pt x="5685" y="5675"/>
                </a:cubicBezTo>
                <a:cubicBezTo>
                  <a:pt x="3148" y="7184"/>
                  <a:pt x="2598" y="9292"/>
                  <a:pt x="2019" y="11510"/>
                </a:cubicBezTo>
                <a:cubicBezTo>
                  <a:pt x="1809" y="12389"/>
                  <a:pt x="1549" y="13248"/>
                  <a:pt x="1240" y="14087"/>
                </a:cubicBezTo>
                <a:cubicBezTo>
                  <a:pt x="910" y="14936"/>
                  <a:pt x="550" y="15626"/>
                  <a:pt x="11" y="16135"/>
                </a:cubicBezTo>
                <a:lnTo>
                  <a:pt x="11" y="16305"/>
                </a:lnTo>
                <a:cubicBezTo>
                  <a:pt x="510" y="15835"/>
                  <a:pt x="960" y="15146"/>
                  <a:pt x="1360" y="14137"/>
                </a:cubicBezTo>
                <a:cubicBezTo>
                  <a:pt x="1669" y="13288"/>
                  <a:pt x="1929" y="12419"/>
                  <a:pt x="2149" y="11540"/>
                </a:cubicBezTo>
                <a:cubicBezTo>
                  <a:pt x="2718" y="9352"/>
                  <a:pt x="3258" y="7274"/>
                  <a:pt x="5755" y="5795"/>
                </a:cubicBezTo>
                <a:cubicBezTo>
                  <a:pt x="6405" y="5394"/>
                  <a:pt x="7146" y="5184"/>
                  <a:pt x="7909" y="5184"/>
                </a:cubicBezTo>
                <a:cubicBezTo>
                  <a:pt x="7944" y="5184"/>
                  <a:pt x="7978" y="5185"/>
                  <a:pt x="8013" y="5186"/>
                </a:cubicBezTo>
                <a:cubicBezTo>
                  <a:pt x="8723" y="5186"/>
                  <a:pt x="9442" y="5325"/>
                  <a:pt x="10141" y="5455"/>
                </a:cubicBezTo>
                <a:cubicBezTo>
                  <a:pt x="10840" y="5595"/>
                  <a:pt x="11570" y="5735"/>
                  <a:pt x="12299" y="5735"/>
                </a:cubicBezTo>
                <a:cubicBezTo>
                  <a:pt x="12325" y="5736"/>
                  <a:pt x="12352" y="5736"/>
                  <a:pt x="12378" y="5736"/>
                </a:cubicBezTo>
                <a:cubicBezTo>
                  <a:pt x="12931" y="5736"/>
                  <a:pt x="13482" y="5636"/>
                  <a:pt x="13997" y="5435"/>
                </a:cubicBezTo>
                <a:cubicBezTo>
                  <a:pt x="15456" y="4846"/>
                  <a:pt x="16085" y="3847"/>
                  <a:pt x="15686" y="2758"/>
                </a:cubicBezTo>
                <a:cubicBezTo>
                  <a:pt x="15546" y="2438"/>
                  <a:pt x="15356" y="2148"/>
                  <a:pt x="15136" y="1889"/>
                </a:cubicBezTo>
                <a:cubicBezTo>
                  <a:pt x="14737" y="1379"/>
                  <a:pt x="14367" y="900"/>
                  <a:pt x="14637" y="180"/>
                </a:cubicBezTo>
                <a:cubicBezTo>
                  <a:pt x="14657" y="120"/>
                  <a:pt x="14687" y="70"/>
                  <a:pt x="14717" y="11"/>
                </a:cubicBezTo>
                <a:close/>
                <a:moveTo>
                  <a:pt x="15096" y="11"/>
                </a:moveTo>
                <a:cubicBezTo>
                  <a:pt x="15036" y="90"/>
                  <a:pt x="14996" y="180"/>
                  <a:pt x="14967" y="270"/>
                </a:cubicBezTo>
                <a:cubicBezTo>
                  <a:pt x="14677" y="1079"/>
                  <a:pt x="15106" y="1609"/>
                  <a:pt x="15526" y="2119"/>
                </a:cubicBezTo>
                <a:cubicBezTo>
                  <a:pt x="15756" y="2368"/>
                  <a:pt x="15946" y="2658"/>
                  <a:pt x="16085" y="2968"/>
                </a:cubicBezTo>
                <a:cubicBezTo>
                  <a:pt x="16235" y="3357"/>
                  <a:pt x="16555" y="4696"/>
                  <a:pt x="14437" y="5535"/>
                </a:cubicBezTo>
                <a:cubicBezTo>
                  <a:pt x="13920" y="5736"/>
                  <a:pt x="13366" y="5846"/>
                  <a:pt x="12803" y="5846"/>
                </a:cubicBezTo>
                <a:cubicBezTo>
                  <a:pt x="12778" y="5846"/>
                  <a:pt x="12753" y="5845"/>
                  <a:pt x="12729" y="5845"/>
                </a:cubicBezTo>
                <a:cubicBezTo>
                  <a:pt x="11999" y="5845"/>
                  <a:pt x="11260" y="5705"/>
                  <a:pt x="10541" y="5565"/>
                </a:cubicBezTo>
                <a:cubicBezTo>
                  <a:pt x="9831" y="5425"/>
                  <a:pt x="9072" y="5285"/>
                  <a:pt x="8333" y="5285"/>
                </a:cubicBezTo>
                <a:cubicBezTo>
                  <a:pt x="8299" y="5285"/>
                  <a:pt x="8265" y="5284"/>
                  <a:pt x="8231" y="5284"/>
                </a:cubicBezTo>
                <a:cubicBezTo>
                  <a:pt x="7417" y="5284"/>
                  <a:pt x="6616" y="5513"/>
                  <a:pt x="5925" y="5935"/>
                </a:cubicBezTo>
                <a:cubicBezTo>
                  <a:pt x="3288" y="7523"/>
                  <a:pt x="2708" y="9731"/>
                  <a:pt x="2109" y="12069"/>
                </a:cubicBezTo>
                <a:cubicBezTo>
                  <a:pt x="1889" y="12968"/>
                  <a:pt x="1619" y="13857"/>
                  <a:pt x="1300" y="14726"/>
                </a:cubicBezTo>
                <a:cubicBezTo>
                  <a:pt x="960" y="15626"/>
                  <a:pt x="580" y="16355"/>
                  <a:pt x="11" y="16884"/>
                </a:cubicBezTo>
                <a:lnTo>
                  <a:pt x="11" y="17064"/>
                </a:lnTo>
                <a:cubicBezTo>
                  <a:pt x="630" y="16515"/>
                  <a:pt x="1050" y="15736"/>
                  <a:pt x="1420" y="14766"/>
                </a:cubicBezTo>
                <a:cubicBezTo>
                  <a:pt x="1739" y="13897"/>
                  <a:pt x="2009" y="12998"/>
                  <a:pt x="2229" y="12099"/>
                </a:cubicBezTo>
                <a:cubicBezTo>
                  <a:pt x="2828" y="9791"/>
                  <a:pt x="3388" y="7603"/>
                  <a:pt x="5985" y="6045"/>
                </a:cubicBezTo>
                <a:cubicBezTo>
                  <a:pt x="6669" y="5625"/>
                  <a:pt x="7468" y="5405"/>
                  <a:pt x="8279" y="5405"/>
                </a:cubicBezTo>
                <a:cubicBezTo>
                  <a:pt x="8297" y="5405"/>
                  <a:pt x="8315" y="5405"/>
                  <a:pt x="8333" y="5405"/>
                </a:cubicBezTo>
                <a:cubicBezTo>
                  <a:pt x="9062" y="5405"/>
                  <a:pt x="9801" y="5555"/>
                  <a:pt x="10521" y="5695"/>
                </a:cubicBezTo>
                <a:cubicBezTo>
                  <a:pt x="11240" y="5825"/>
                  <a:pt x="11989" y="5975"/>
                  <a:pt x="12729" y="5975"/>
                </a:cubicBezTo>
                <a:cubicBezTo>
                  <a:pt x="13328" y="5975"/>
                  <a:pt x="13928" y="5865"/>
                  <a:pt x="14477" y="5645"/>
                </a:cubicBezTo>
                <a:cubicBezTo>
                  <a:pt x="15986" y="5056"/>
                  <a:pt x="16625" y="4037"/>
                  <a:pt x="16195" y="2918"/>
                </a:cubicBezTo>
                <a:cubicBezTo>
                  <a:pt x="16055" y="2598"/>
                  <a:pt x="15856" y="2298"/>
                  <a:pt x="15616" y="2039"/>
                </a:cubicBezTo>
                <a:cubicBezTo>
                  <a:pt x="15206" y="1529"/>
                  <a:pt x="14817" y="1050"/>
                  <a:pt x="15086" y="320"/>
                </a:cubicBezTo>
                <a:cubicBezTo>
                  <a:pt x="15126" y="210"/>
                  <a:pt x="15176" y="100"/>
                  <a:pt x="15246" y="11"/>
                </a:cubicBezTo>
                <a:close/>
                <a:moveTo>
                  <a:pt x="15626" y="11"/>
                </a:moveTo>
                <a:cubicBezTo>
                  <a:pt x="15526" y="130"/>
                  <a:pt x="15456" y="270"/>
                  <a:pt x="15406" y="420"/>
                </a:cubicBezTo>
                <a:cubicBezTo>
                  <a:pt x="15126" y="1239"/>
                  <a:pt x="15576" y="1759"/>
                  <a:pt x="16016" y="2268"/>
                </a:cubicBezTo>
                <a:cubicBezTo>
                  <a:pt x="16255" y="2528"/>
                  <a:pt x="16455" y="2818"/>
                  <a:pt x="16595" y="3128"/>
                </a:cubicBezTo>
                <a:cubicBezTo>
                  <a:pt x="17224" y="4706"/>
                  <a:pt x="15476" y="5545"/>
                  <a:pt x="14927" y="5765"/>
                </a:cubicBezTo>
                <a:cubicBezTo>
                  <a:pt x="14389" y="5976"/>
                  <a:pt x="13814" y="6095"/>
                  <a:pt x="13238" y="6095"/>
                </a:cubicBezTo>
                <a:cubicBezTo>
                  <a:pt x="13215" y="6095"/>
                  <a:pt x="13191" y="6095"/>
                  <a:pt x="13168" y="6095"/>
                </a:cubicBezTo>
                <a:cubicBezTo>
                  <a:pt x="12419" y="6095"/>
                  <a:pt x="11650" y="5945"/>
                  <a:pt x="10920" y="5805"/>
                </a:cubicBezTo>
                <a:cubicBezTo>
                  <a:pt x="10181" y="5665"/>
                  <a:pt x="9412" y="5515"/>
                  <a:pt x="8643" y="5515"/>
                </a:cubicBezTo>
                <a:cubicBezTo>
                  <a:pt x="8609" y="5514"/>
                  <a:pt x="8575" y="5514"/>
                  <a:pt x="8541" y="5514"/>
                </a:cubicBezTo>
                <a:cubicBezTo>
                  <a:pt x="7697" y="5514"/>
                  <a:pt x="6865" y="5753"/>
                  <a:pt x="6135" y="6205"/>
                </a:cubicBezTo>
                <a:cubicBezTo>
                  <a:pt x="3408" y="7863"/>
                  <a:pt x="2808" y="10181"/>
                  <a:pt x="2169" y="12638"/>
                </a:cubicBezTo>
                <a:cubicBezTo>
                  <a:pt x="1939" y="13568"/>
                  <a:pt x="1669" y="14477"/>
                  <a:pt x="1350" y="15376"/>
                </a:cubicBezTo>
                <a:cubicBezTo>
                  <a:pt x="990" y="16345"/>
                  <a:pt x="590" y="17114"/>
                  <a:pt x="1" y="17664"/>
                </a:cubicBezTo>
                <a:lnTo>
                  <a:pt x="1" y="17834"/>
                </a:lnTo>
                <a:cubicBezTo>
                  <a:pt x="650" y="17264"/>
                  <a:pt x="1080" y="16455"/>
                  <a:pt x="1469" y="15416"/>
                </a:cubicBezTo>
                <a:cubicBezTo>
                  <a:pt x="1789" y="14507"/>
                  <a:pt x="2069" y="13598"/>
                  <a:pt x="2289" y="12668"/>
                </a:cubicBezTo>
                <a:cubicBezTo>
                  <a:pt x="2918" y="10231"/>
                  <a:pt x="3517" y="7943"/>
                  <a:pt x="6205" y="6305"/>
                </a:cubicBezTo>
                <a:cubicBezTo>
                  <a:pt x="6919" y="5864"/>
                  <a:pt x="7748" y="5635"/>
                  <a:pt x="8589" y="5635"/>
                </a:cubicBezTo>
                <a:cubicBezTo>
                  <a:pt x="8607" y="5635"/>
                  <a:pt x="8625" y="5635"/>
                  <a:pt x="8643" y="5635"/>
                </a:cubicBezTo>
                <a:cubicBezTo>
                  <a:pt x="9392" y="5635"/>
                  <a:pt x="10161" y="5785"/>
                  <a:pt x="10890" y="5925"/>
                </a:cubicBezTo>
                <a:cubicBezTo>
                  <a:pt x="11630" y="6065"/>
                  <a:pt x="12399" y="6225"/>
                  <a:pt x="13168" y="6225"/>
                </a:cubicBezTo>
                <a:cubicBezTo>
                  <a:pt x="13778" y="6225"/>
                  <a:pt x="14397" y="6115"/>
                  <a:pt x="14967" y="5885"/>
                </a:cubicBezTo>
                <a:cubicBezTo>
                  <a:pt x="16515" y="5266"/>
                  <a:pt x="17164" y="4226"/>
                  <a:pt x="16715" y="3088"/>
                </a:cubicBezTo>
                <a:cubicBezTo>
                  <a:pt x="16565" y="2758"/>
                  <a:pt x="16355" y="2448"/>
                  <a:pt x="16105" y="2188"/>
                </a:cubicBezTo>
                <a:cubicBezTo>
                  <a:pt x="15676" y="1679"/>
                  <a:pt x="15276" y="1209"/>
                  <a:pt x="15526" y="460"/>
                </a:cubicBezTo>
                <a:cubicBezTo>
                  <a:pt x="15586" y="290"/>
                  <a:pt x="15676" y="140"/>
                  <a:pt x="15796" y="11"/>
                </a:cubicBezTo>
                <a:close/>
                <a:moveTo>
                  <a:pt x="16175" y="11"/>
                </a:moveTo>
                <a:cubicBezTo>
                  <a:pt x="16026" y="160"/>
                  <a:pt x="15916" y="350"/>
                  <a:pt x="15856" y="560"/>
                </a:cubicBezTo>
                <a:cubicBezTo>
                  <a:pt x="15586" y="1389"/>
                  <a:pt x="16055" y="1919"/>
                  <a:pt x="16505" y="2428"/>
                </a:cubicBezTo>
                <a:cubicBezTo>
                  <a:pt x="16745" y="2698"/>
                  <a:pt x="16995" y="2978"/>
                  <a:pt x="17124" y="3297"/>
                </a:cubicBezTo>
                <a:cubicBezTo>
                  <a:pt x="17304" y="3697"/>
                  <a:pt x="17304" y="4147"/>
                  <a:pt x="17144" y="4556"/>
                </a:cubicBezTo>
                <a:cubicBezTo>
                  <a:pt x="16905" y="5136"/>
                  <a:pt x="16285" y="5645"/>
                  <a:pt x="15416" y="5995"/>
                </a:cubicBezTo>
                <a:cubicBezTo>
                  <a:pt x="14837" y="6225"/>
                  <a:pt x="14217" y="6334"/>
                  <a:pt x="13598" y="6334"/>
                </a:cubicBezTo>
                <a:cubicBezTo>
                  <a:pt x="12829" y="6334"/>
                  <a:pt x="12049" y="6185"/>
                  <a:pt x="11300" y="6035"/>
                </a:cubicBezTo>
                <a:cubicBezTo>
                  <a:pt x="10541" y="5895"/>
                  <a:pt x="9752" y="5745"/>
                  <a:pt x="8972" y="5745"/>
                </a:cubicBezTo>
                <a:cubicBezTo>
                  <a:pt x="8938" y="5744"/>
                  <a:pt x="8904" y="5744"/>
                  <a:pt x="8870" y="5744"/>
                </a:cubicBezTo>
                <a:cubicBezTo>
                  <a:pt x="7987" y="5744"/>
                  <a:pt x="7125" y="5993"/>
                  <a:pt x="6375" y="6464"/>
                </a:cubicBezTo>
                <a:cubicBezTo>
                  <a:pt x="3547" y="8203"/>
                  <a:pt x="2918" y="10620"/>
                  <a:pt x="2249" y="13188"/>
                </a:cubicBezTo>
                <a:cubicBezTo>
                  <a:pt x="2019" y="14147"/>
                  <a:pt x="1739" y="15086"/>
                  <a:pt x="1410" y="16015"/>
                </a:cubicBezTo>
                <a:cubicBezTo>
                  <a:pt x="1020" y="17054"/>
                  <a:pt x="620" y="17873"/>
                  <a:pt x="11" y="18433"/>
                </a:cubicBezTo>
                <a:lnTo>
                  <a:pt x="11" y="18593"/>
                </a:lnTo>
                <a:cubicBezTo>
                  <a:pt x="680" y="18003"/>
                  <a:pt x="1130" y="17154"/>
                  <a:pt x="1529" y="16055"/>
                </a:cubicBezTo>
                <a:cubicBezTo>
                  <a:pt x="1859" y="15126"/>
                  <a:pt x="2139" y="14177"/>
                  <a:pt x="2369" y="13218"/>
                </a:cubicBezTo>
                <a:cubicBezTo>
                  <a:pt x="3028" y="10670"/>
                  <a:pt x="3657" y="8273"/>
                  <a:pt x="6435" y="6564"/>
                </a:cubicBezTo>
                <a:cubicBezTo>
                  <a:pt x="7166" y="6112"/>
                  <a:pt x="8008" y="5864"/>
                  <a:pt x="8872" y="5864"/>
                </a:cubicBezTo>
                <a:cubicBezTo>
                  <a:pt x="8905" y="5864"/>
                  <a:pt x="8939" y="5864"/>
                  <a:pt x="8972" y="5865"/>
                </a:cubicBezTo>
                <a:cubicBezTo>
                  <a:pt x="9742" y="5865"/>
                  <a:pt x="10521" y="6015"/>
                  <a:pt x="11270" y="6155"/>
                </a:cubicBezTo>
                <a:cubicBezTo>
                  <a:pt x="12019" y="6305"/>
                  <a:pt x="12809" y="6454"/>
                  <a:pt x="13598" y="6454"/>
                </a:cubicBezTo>
                <a:cubicBezTo>
                  <a:pt x="13622" y="6455"/>
                  <a:pt x="13646" y="6455"/>
                  <a:pt x="13671" y="6455"/>
                </a:cubicBezTo>
                <a:cubicBezTo>
                  <a:pt x="14276" y="6455"/>
                  <a:pt x="14889" y="6335"/>
                  <a:pt x="15456" y="6105"/>
                </a:cubicBezTo>
                <a:cubicBezTo>
                  <a:pt x="16365" y="5745"/>
                  <a:pt x="17005" y="5206"/>
                  <a:pt x="17254" y="4596"/>
                </a:cubicBezTo>
                <a:cubicBezTo>
                  <a:pt x="17434" y="4157"/>
                  <a:pt x="17424" y="3677"/>
                  <a:pt x="17234" y="3247"/>
                </a:cubicBezTo>
                <a:cubicBezTo>
                  <a:pt x="17094" y="2908"/>
                  <a:pt x="16845" y="2618"/>
                  <a:pt x="16595" y="2348"/>
                </a:cubicBezTo>
                <a:cubicBezTo>
                  <a:pt x="16145" y="1849"/>
                  <a:pt x="15726" y="1359"/>
                  <a:pt x="15976" y="600"/>
                </a:cubicBezTo>
                <a:cubicBezTo>
                  <a:pt x="16045" y="370"/>
                  <a:pt x="16175" y="170"/>
                  <a:pt x="16355" y="1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4_1"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53"/>
          <p:cNvSpPr txBox="1"/>
          <p:nvPr>
            <p:ph type="title"/>
          </p:nvPr>
        </p:nvSpPr>
        <p:spPr>
          <a:xfrm>
            <a:off x="861875" y="2332275"/>
            <a:ext cx="2780700" cy="66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487" name="Google Shape;487;p53"/>
          <p:cNvSpPr txBox="1"/>
          <p:nvPr>
            <p:ph idx="1" type="subTitle"/>
          </p:nvPr>
        </p:nvSpPr>
        <p:spPr>
          <a:xfrm>
            <a:off x="861900" y="2994400"/>
            <a:ext cx="2780700" cy="79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lvl="2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lvl="3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lvl="4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lvl="5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lvl="6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lvl="7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lvl="8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488" name="Google Shape;488;p53"/>
          <p:cNvSpPr txBox="1"/>
          <p:nvPr>
            <p:ph idx="2" type="subTitle"/>
          </p:nvPr>
        </p:nvSpPr>
        <p:spPr>
          <a:xfrm>
            <a:off x="5501403" y="2994400"/>
            <a:ext cx="2780700" cy="79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lvl="1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lvl="2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lvl="3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lvl="4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lvl="5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lvl="6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lvl="7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lvl="8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489" name="Google Shape;489;p53"/>
          <p:cNvSpPr txBox="1"/>
          <p:nvPr>
            <p:ph idx="3" type="subTitle"/>
          </p:nvPr>
        </p:nvSpPr>
        <p:spPr>
          <a:xfrm>
            <a:off x="5501400" y="2332275"/>
            <a:ext cx="2780700" cy="66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b="1" sz="3600"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160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160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160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160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160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160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1600"/>
              </a:spcBef>
              <a:spcAft>
                <a:spcPts val="160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490" name="Google Shape;490;p53"/>
          <p:cNvSpPr/>
          <p:nvPr/>
        </p:nvSpPr>
        <p:spPr>
          <a:xfrm>
            <a:off x="3980938" y="4308830"/>
            <a:ext cx="1182119" cy="834679"/>
          </a:xfrm>
          <a:custGeom>
            <a:rect b="b" l="l" r="r" t="t"/>
            <a:pathLst>
              <a:path extrusionOk="0" h="45400" w="64298">
                <a:moveTo>
                  <a:pt x="29650" y="440"/>
                </a:moveTo>
                <a:cubicBezTo>
                  <a:pt x="33895" y="440"/>
                  <a:pt x="40762" y="11683"/>
                  <a:pt x="47404" y="22575"/>
                </a:cubicBezTo>
                <a:cubicBezTo>
                  <a:pt x="48616" y="24560"/>
                  <a:pt x="49828" y="26572"/>
                  <a:pt x="51066" y="28506"/>
                </a:cubicBezTo>
                <a:cubicBezTo>
                  <a:pt x="50215" y="27217"/>
                  <a:pt x="49390" y="25902"/>
                  <a:pt x="48590" y="24586"/>
                </a:cubicBezTo>
                <a:cubicBezTo>
                  <a:pt x="41462" y="13231"/>
                  <a:pt x="34735" y="2504"/>
                  <a:pt x="30073" y="2504"/>
                </a:cubicBezTo>
                <a:cubicBezTo>
                  <a:pt x="30012" y="2504"/>
                  <a:pt x="29952" y="2506"/>
                  <a:pt x="29892" y="2509"/>
                </a:cubicBezTo>
                <a:cubicBezTo>
                  <a:pt x="28603" y="2587"/>
                  <a:pt x="27545" y="3489"/>
                  <a:pt x="26720" y="5217"/>
                </a:cubicBezTo>
                <a:cubicBezTo>
                  <a:pt x="20737" y="17906"/>
                  <a:pt x="13257" y="29848"/>
                  <a:pt x="4411" y="40731"/>
                </a:cubicBezTo>
                <a:cubicBezTo>
                  <a:pt x="13567" y="29254"/>
                  <a:pt x="21098" y="16591"/>
                  <a:pt x="26823" y="3077"/>
                </a:cubicBezTo>
                <a:cubicBezTo>
                  <a:pt x="27519" y="1400"/>
                  <a:pt x="28396" y="549"/>
                  <a:pt x="29480" y="446"/>
                </a:cubicBezTo>
                <a:cubicBezTo>
                  <a:pt x="29536" y="442"/>
                  <a:pt x="29593" y="440"/>
                  <a:pt x="29650" y="440"/>
                </a:cubicBezTo>
                <a:close/>
                <a:moveTo>
                  <a:pt x="30457" y="5498"/>
                </a:moveTo>
                <a:cubicBezTo>
                  <a:pt x="35027" y="5498"/>
                  <a:pt x="42103" y="16458"/>
                  <a:pt x="48977" y="27088"/>
                </a:cubicBezTo>
                <a:cubicBezTo>
                  <a:pt x="50937" y="30157"/>
                  <a:pt x="52949" y="33252"/>
                  <a:pt x="54935" y="36141"/>
                </a:cubicBezTo>
                <a:cubicBezTo>
                  <a:pt x="53336" y="33845"/>
                  <a:pt x="51737" y="31447"/>
                  <a:pt x="50164" y="29048"/>
                </a:cubicBezTo>
                <a:cubicBezTo>
                  <a:pt x="42790" y="17987"/>
                  <a:pt x="35874" y="7537"/>
                  <a:pt x="30853" y="7537"/>
                </a:cubicBezTo>
                <a:cubicBezTo>
                  <a:pt x="30817" y="7537"/>
                  <a:pt x="30780" y="7537"/>
                  <a:pt x="30743" y="7539"/>
                </a:cubicBezTo>
                <a:cubicBezTo>
                  <a:pt x="29402" y="7564"/>
                  <a:pt x="28293" y="8364"/>
                  <a:pt x="27391" y="9911"/>
                </a:cubicBezTo>
                <a:cubicBezTo>
                  <a:pt x="20633" y="21440"/>
                  <a:pt x="12896" y="32323"/>
                  <a:pt x="4230" y="42485"/>
                </a:cubicBezTo>
                <a:cubicBezTo>
                  <a:pt x="13206" y="31782"/>
                  <a:pt x="20994" y="20150"/>
                  <a:pt x="27468" y="7796"/>
                </a:cubicBezTo>
                <a:cubicBezTo>
                  <a:pt x="28242" y="6301"/>
                  <a:pt x="29170" y="5527"/>
                  <a:pt x="30331" y="5501"/>
                </a:cubicBezTo>
                <a:cubicBezTo>
                  <a:pt x="30373" y="5499"/>
                  <a:pt x="30415" y="5498"/>
                  <a:pt x="30457" y="5498"/>
                </a:cubicBezTo>
                <a:close/>
                <a:moveTo>
                  <a:pt x="30082" y="2994"/>
                </a:moveTo>
                <a:cubicBezTo>
                  <a:pt x="34477" y="2994"/>
                  <a:pt x="41453" y="14095"/>
                  <a:pt x="48178" y="24844"/>
                </a:cubicBezTo>
                <a:cubicBezTo>
                  <a:pt x="49854" y="27501"/>
                  <a:pt x="51556" y="30209"/>
                  <a:pt x="53233" y="32762"/>
                </a:cubicBezTo>
                <a:cubicBezTo>
                  <a:pt x="51943" y="30828"/>
                  <a:pt x="50654" y="28816"/>
                  <a:pt x="49364" y="26830"/>
                </a:cubicBezTo>
                <a:cubicBezTo>
                  <a:pt x="42118" y="15629"/>
                  <a:pt x="35300" y="5033"/>
                  <a:pt x="30461" y="5033"/>
                </a:cubicBezTo>
                <a:cubicBezTo>
                  <a:pt x="30409" y="5033"/>
                  <a:pt x="30357" y="5034"/>
                  <a:pt x="30305" y="5037"/>
                </a:cubicBezTo>
                <a:cubicBezTo>
                  <a:pt x="29015" y="5088"/>
                  <a:pt x="27906" y="5940"/>
                  <a:pt x="27055" y="7590"/>
                </a:cubicBezTo>
                <a:cubicBezTo>
                  <a:pt x="20504" y="20073"/>
                  <a:pt x="12638" y="31782"/>
                  <a:pt x="3560" y="42562"/>
                </a:cubicBezTo>
                <a:cubicBezTo>
                  <a:pt x="12948" y="31240"/>
                  <a:pt x="20865" y="18758"/>
                  <a:pt x="27133" y="5449"/>
                </a:cubicBezTo>
                <a:cubicBezTo>
                  <a:pt x="27881" y="3850"/>
                  <a:pt x="28783" y="3051"/>
                  <a:pt x="29918" y="2999"/>
                </a:cubicBezTo>
                <a:cubicBezTo>
                  <a:pt x="29972" y="2996"/>
                  <a:pt x="30027" y="2994"/>
                  <a:pt x="30082" y="2994"/>
                </a:cubicBezTo>
                <a:close/>
                <a:moveTo>
                  <a:pt x="33662" y="44955"/>
                </a:moveTo>
                <a:cubicBezTo>
                  <a:pt x="33256" y="44955"/>
                  <a:pt x="32851" y="44966"/>
                  <a:pt x="32445" y="44987"/>
                </a:cubicBezTo>
                <a:cubicBezTo>
                  <a:pt x="30924" y="45038"/>
                  <a:pt x="29402" y="45193"/>
                  <a:pt x="27855" y="45399"/>
                </a:cubicBezTo>
                <a:lnTo>
                  <a:pt x="38377" y="45399"/>
                </a:lnTo>
                <a:cubicBezTo>
                  <a:pt x="36817" y="45112"/>
                  <a:pt x="35241" y="44955"/>
                  <a:pt x="33662" y="44955"/>
                </a:cubicBezTo>
                <a:close/>
                <a:moveTo>
                  <a:pt x="34141" y="42498"/>
                </a:moveTo>
                <a:cubicBezTo>
                  <a:pt x="33445" y="42498"/>
                  <a:pt x="32759" y="42537"/>
                  <a:pt x="32084" y="42614"/>
                </a:cubicBezTo>
                <a:lnTo>
                  <a:pt x="32059" y="42614"/>
                </a:lnTo>
                <a:cubicBezTo>
                  <a:pt x="27958" y="43130"/>
                  <a:pt x="23935" y="44058"/>
                  <a:pt x="20040" y="45399"/>
                </a:cubicBezTo>
                <a:lnTo>
                  <a:pt x="21536" y="45399"/>
                </a:lnTo>
                <a:cubicBezTo>
                  <a:pt x="24966" y="44290"/>
                  <a:pt x="28525" y="43517"/>
                  <a:pt x="32110" y="43078"/>
                </a:cubicBezTo>
                <a:cubicBezTo>
                  <a:pt x="32782" y="42999"/>
                  <a:pt x="33465" y="42959"/>
                  <a:pt x="34160" y="42959"/>
                </a:cubicBezTo>
                <a:cubicBezTo>
                  <a:pt x="37309" y="42959"/>
                  <a:pt x="40697" y="43773"/>
                  <a:pt x="44309" y="45399"/>
                </a:cubicBezTo>
                <a:lnTo>
                  <a:pt x="45392" y="45399"/>
                </a:lnTo>
                <a:cubicBezTo>
                  <a:pt x="41373" y="43465"/>
                  <a:pt x="37623" y="42498"/>
                  <a:pt x="34141" y="42498"/>
                </a:cubicBezTo>
                <a:close/>
                <a:moveTo>
                  <a:pt x="34450" y="40042"/>
                </a:moveTo>
                <a:cubicBezTo>
                  <a:pt x="33539" y="40042"/>
                  <a:pt x="32638" y="40123"/>
                  <a:pt x="31749" y="40293"/>
                </a:cubicBezTo>
                <a:cubicBezTo>
                  <a:pt x="26410" y="41324"/>
                  <a:pt x="21227" y="43052"/>
                  <a:pt x="16326" y="45399"/>
                </a:cubicBezTo>
                <a:lnTo>
                  <a:pt x="17435" y="45399"/>
                </a:lnTo>
                <a:cubicBezTo>
                  <a:pt x="22026" y="43259"/>
                  <a:pt x="26849" y="41711"/>
                  <a:pt x="31827" y="40731"/>
                </a:cubicBezTo>
                <a:cubicBezTo>
                  <a:pt x="32681" y="40572"/>
                  <a:pt x="33548" y="40495"/>
                  <a:pt x="34425" y="40495"/>
                </a:cubicBezTo>
                <a:cubicBezTo>
                  <a:pt x="38789" y="40495"/>
                  <a:pt x="43410" y="42393"/>
                  <a:pt x="48049" y="45399"/>
                </a:cubicBezTo>
                <a:lnTo>
                  <a:pt x="48900" y="45399"/>
                </a:lnTo>
                <a:cubicBezTo>
                  <a:pt x="43985" y="42144"/>
                  <a:pt x="39088" y="40042"/>
                  <a:pt x="34450" y="40042"/>
                </a:cubicBezTo>
                <a:close/>
                <a:moveTo>
                  <a:pt x="34406" y="37570"/>
                </a:moveTo>
                <a:cubicBezTo>
                  <a:pt x="33390" y="37570"/>
                  <a:pt x="32392" y="37690"/>
                  <a:pt x="31414" y="37946"/>
                </a:cubicBezTo>
                <a:lnTo>
                  <a:pt x="31388" y="37946"/>
                </a:lnTo>
                <a:cubicBezTo>
                  <a:pt x="25611" y="39442"/>
                  <a:pt x="19679" y="41969"/>
                  <a:pt x="13696" y="45399"/>
                </a:cubicBezTo>
                <a:lnTo>
                  <a:pt x="14624" y="45399"/>
                </a:lnTo>
                <a:cubicBezTo>
                  <a:pt x="20350" y="42176"/>
                  <a:pt x="25998" y="39829"/>
                  <a:pt x="31517" y="38384"/>
                </a:cubicBezTo>
                <a:cubicBezTo>
                  <a:pt x="32459" y="38137"/>
                  <a:pt x="33424" y="38021"/>
                  <a:pt x="34406" y="38021"/>
                </a:cubicBezTo>
                <a:cubicBezTo>
                  <a:pt x="39475" y="38021"/>
                  <a:pt x="45021" y="41122"/>
                  <a:pt x="50422" y="45399"/>
                </a:cubicBezTo>
                <a:lnTo>
                  <a:pt x="51170" y="45399"/>
                </a:lnTo>
                <a:cubicBezTo>
                  <a:pt x="45537" y="40893"/>
                  <a:pt x="39740" y="37570"/>
                  <a:pt x="34406" y="37570"/>
                </a:cubicBezTo>
                <a:close/>
                <a:moveTo>
                  <a:pt x="34328" y="35078"/>
                </a:moveTo>
                <a:cubicBezTo>
                  <a:pt x="33218" y="35078"/>
                  <a:pt x="32132" y="35244"/>
                  <a:pt x="31079" y="35599"/>
                </a:cubicBezTo>
                <a:lnTo>
                  <a:pt x="31053" y="35599"/>
                </a:lnTo>
                <a:cubicBezTo>
                  <a:pt x="24915" y="37688"/>
                  <a:pt x="18415" y="40989"/>
                  <a:pt x="11761" y="45399"/>
                </a:cubicBezTo>
                <a:lnTo>
                  <a:pt x="12612" y="45399"/>
                </a:lnTo>
                <a:cubicBezTo>
                  <a:pt x="19009" y="41221"/>
                  <a:pt x="25276" y="38049"/>
                  <a:pt x="31208" y="36063"/>
                </a:cubicBezTo>
                <a:cubicBezTo>
                  <a:pt x="32223" y="35716"/>
                  <a:pt x="33271" y="35554"/>
                  <a:pt x="34345" y="35554"/>
                </a:cubicBezTo>
                <a:cubicBezTo>
                  <a:pt x="39899" y="35554"/>
                  <a:pt x="46150" y="39888"/>
                  <a:pt x="52201" y="45399"/>
                </a:cubicBezTo>
                <a:lnTo>
                  <a:pt x="52898" y="45399"/>
                </a:lnTo>
                <a:cubicBezTo>
                  <a:pt x="46660" y="39638"/>
                  <a:pt x="40149" y="35078"/>
                  <a:pt x="34328" y="35078"/>
                </a:cubicBezTo>
                <a:close/>
                <a:moveTo>
                  <a:pt x="34133" y="32576"/>
                </a:moveTo>
                <a:cubicBezTo>
                  <a:pt x="32965" y="32576"/>
                  <a:pt x="31832" y="32790"/>
                  <a:pt x="30743" y="33252"/>
                </a:cubicBezTo>
                <a:lnTo>
                  <a:pt x="30718" y="33252"/>
                </a:lnTo>
                <a:cubicBezTo>
                  <a:pt x="24373" y="35934"/>
                  <a:pt x="17461" y="40035"/>
                  <a:pt x="10214" y="45399"/>
                </a:cubicBezTo>
                <a:lnTo>
                  <a:pt x="10988" y="45399"/>
                </a:lnTo>
                <a:cubicBezTo>
                  <a:pt x="18028" y="40241"/>
                  <a:pt x="24734" y="36295"/>
                  <a:pt x="30898" y="33690"/>
                </a:cubicBezTo>
                <a:cubicBezTo>
                  <a:pt x="31932" y="33249"/>
                  <a:pt x="33014" y="33044"/>
                  <a:pt x="34131" y="33044"/>
                </a:cubicBezTo>
                <a:cubicBezTo>
                  <a:pt x="40066" y="33044"/>
                  <a:pt x="47040" y="38802"/>
                  <a:pt x="53594" y="45399"/>
                </a:cubicBezTo>
                <a:lnTo>
                  <a:pt x="54239" y="45399"/>
                </a:lnTo>
                <a:cubicBezTo>
                  <a:pt x="47512" y="38586"/>
                  <a:pt x="40329" y="32576"/>
                  <a:pt x="34133" y="32576"/>
                </a:cubicBezTo>
                <a:close/>
                <a:moveTo>
                  <a:pt x="33956" y="30074"/>
                </a:moveTo>
                <a:cubicBezTo>
                  <a:pt x="32718" y="30074"/>
                  <a:pt x="31523" y="30344"/>
                  <a:pt x="30382" y="30931"/>
                </a:cubicBezTo>
                <a:cubicBezTo>
                  <a:pt x="23909" y="34232"/>
                  <a:pt x="16713" y="39081"/>
                  <a:pt x="8873" y="45399"/>
                </a:cubicBezTo>
                <a:lnTo>
                  <a:pt x="9595" y="45399"/>
                </a:lnTo>
                <a:cubicBezTo>
                  <a:pt x="17255" y="39287"/>
                  <a:pt x="24270" y="34567"/>
                  <a:pt x="30589" y="31343"/>
                </a:cubicBezTo>
                <a:cubicBezTo>
                  <a:pt x="31670" y="30788"/>
                  <a:pt x="32805" y="30533"/>
                  <a:pt x="33983" y="30533"/>
                </a:cubicBezTo>
                <a:cubicBezTo>
                  <a:pt x="40198" y="30533"/>
                  <a:pt x="47622" y="37638"/>
                  <a:pt x="54754" y="45399"/>
                </a:cubicBezTo>
                <a:lnTo>
                  <a:pt x="55399" y="45399"/>
                </a:lnTo>
                <a:cubicBezTo>
                  <a:pt x="48101" y="37473"/>
                  <a:pt x="40439" y="30074"/>
                  <a:pt x="33956" y="30074"/>
                </a:cubicBezTo>
                <a:close/>
                <a:moveTo>
                  <a:pt x="33664" y="27577"/>
                </a:moveTo>
                <a:cubicBezTo>
                  <a:pt x="32400" y="27577"/>
                  <a:pt x="31190" y="27892"/>
                  <a:pt x="30047" y="28584"/>
                </a:cubicBezTo>
                <a:cubicBezTo>
                  <a:pt x="23548" y="32530"/>
                  <a:pt x="16249" y="38023"/>
                  <a:pt x="7712" y="45399"/>
                </a:cubicBezTo>
                <a:lnTo>
                  <a:pt x="8409" y="45399"/>
                </a:lnTo>
                <a:cubicBezTo>
                  <a:pt x="16765" y="38230"/>
                  <a:pt x="23909" y="32865"/>
                  <a:pt x="30279" y="28971"/>
                </a:cubicBezTo>
                <a:cubicBezTo>
                  <a:pt x="31341" y="28325"/>
                  <a:pt x="32473" y="28030"/>
                  <a:pt x="33661" y="28030"/>
                </a:cubicBezTo>
                <a:cubicBezTo>
                  <a:pt x="40116" y="28030"/>
                  <a:pt x="48219" y="36752"/>
                  <a:pt x="55735" y="45399"/>
                </a:cubicBezTo>
                <a:lnTo>
                  <a:pt x="56328" y="45399"/>
                </a:lnTo>
                <a:cubicBezTo>
                  <a:pt x="48681" y="36580"/>
                  <a:pt x="40412" y="27577"/>
                  <a:pt x="33664" y="27577"/>
                </a:cubicBezTo>
                <a:close/>
                <a:moveTo>
                  <a:pt x="33354" y="25088"/>
                </a:moveTo>
                <a:cubicBezTo>
                  <a:pt x="32068" y="25088"/>
                  <a:pt x="30849" y="25455"/>
                  <a:pt x="29712" y="26263"/>
                </a:cubicBezTo>
                <a:cubicBezTo>
                  <a:pt x="22877" y="31111"/>
                  <a:pt x="15320" y="37533"/>
                  <a:pt x="6732" y="45399"/>
                </a:cubicBezTo>
                <a:lnTo>
                  <a:pt x="7403" y="45399"/>
                </a:lnTo>
                <a:cubicBezTo>
                  <a:pt x="15836" y="37688"/>
                  <a:pt x="23264" y="31395"/>
                  <a:pt x="29970" y="26624"/>
                </a:cubicBezTo>
                <a:cubicBezTo>
                  <a:pt x="31016" y="25884"/>
                  <a:pt x="32145" y="25548"/>
                  <a:pt x="33341" y="25548"/>
                </a:cubicBezTo>
                <a:cubicBezTo>
                  <a:pt x="39987" y="25548"/>
                  <a:pt x="48683" y="35941"/>
                  <a:pt x="56508" y="45296"/>
                </a:cubicBezTo>
                <a:lnTo>
                  <a:pt x="56586" y="45399"/>
                </a:lnTo>
                <a:lnTo>
                  <a:pt x="57179" y="45399"/>
                </a:lnTo>
                <a:cubicBezTo>
                  <a:pt x="57076" y="45270"/>
                  <a:pt x="56972" y="45141"/>
                  <a:pt x="56869" y="45013"/>
                </a:cubicBezTo>
                <a:cubicBezTo>
                  <a:pt x="48981" y="35581"/>
                  <a:pt x="40232" y="25088"/>
                  <a:pt x="33354" y="25088"/>
                </a:cubicBezTo>
                <a:close/>
                <a:moveTo>
                  <a:pt x="33065" y="22564"/>
                </a:moveTo>
                <a:cubicBezTo>
                  <a:pt x="31713" y="22564"/>
                  <a:pt x="30401" y="23047"/>
                  <a:pt x="29376" y="23916"/>
                </a:cubicBezTo>
                <a:cubicBezTo>
                  <a:pt x="22464" y="29590"/>
                  <a:pt x="14624" y="36940"/>
                  <a:pt x="5829" y="45399"/>
                </a:cubicBezTo>
                <a:lnTo>
                  <a:pt x="6500" y="45399"/>
                </a:lnTo>
                <a:cubicBezTo>
                  <a:pt x="15166" y="37069"/>
                  <a:pt x="22877" y="29873"/>
                  <a:pt x="29660" y="24277"/>
                </a:cubicBezTo>
                <a:cubicBezTo>
                  <a:pt x="30605" y="23463"/>
                  <a:pt x="31794" y="23025"/>
                  <a:pt x="33019" y="23025"/>
                </a:cubicBezTo>
                <a:cubicBezTo>
                  <a:pt x="33231" y="23025"/>
                  <a:pt x="33444" y="23038"/>
                  <a:pt x="33658" y="23065"/>
                </a:cubicBezTo>
                <a:cubicBezTo>
                  <a:pt x="39873" y="23709"/>
                  <a:pt x="48075" y="33897"/>
                  <a:pt x="55348" y="42923"/>
                </a:cubicBezTo>
                <a:lnTo>
                  <a:pt x="57359" y="45399"/>
                </a:lnTo>
                <a:lnTo>
                  <a:pt x="57953" y="45399"/>
                </a:lnTo>
                <a:cubicBezTo>
                  <a:pt x="57205" y="44497"/>
                  <a:pt x="56457" y="43568"/>
                  <a:pt x="55683" y="42614"/>
                </a:cubicBezTo>
                <a:cubicBezTo>
                  <a:pt x="48023" y="33097"/>
                  <a:pt x="40080" y="23271"/>
                  <a:pt x="33709" y="22600"/>
                </a:cubicBezTo>
                <a:cubicBezTo>
                  <a:pt x="33494" y="22576"/>
                  <a:pt x="33279" y="22564"/>
                  <a:pt x="33065" y="22564"/>
                </a:cubicBezTo>
                <a:close/>
                <a:moveTo>
                  <a:pt x="32358" y="17564"/>
                </a:moveTo>
                <a:cubicBezTo>
                  <a:pt x="30973" y="17564"/>
                  <a:pt x="29748" y="18132"/>
                  <a:pt x="28706" y="19248"/>
                </a:cubicBezTo>
                <a:cubicBezTo>
                  <a:pt x="26514" y="21595"/>
                  <a:pt x="24192" y="24122"/>
                  <a:pt x="21717" y="26778"/>
                </a:cubicBezTo>
                <a:cubicBezTo>
                  <a:pt x="16636" y="32298"/>
                  <a:pt x="10807" y="38616"/>
                  <a:pt x="4256" y="45399"/>
                </a:cubicBezTo>
                <a:lnTo>
                  <a:pt x="5546" y="45399"/>
                </a:lnTo>
                <a:cubicBezTo>
                  <a:pt x="6887" y="44032"/>
                  <a:pt x="8202" y="42691"/>
                  <a:pt x="9492" y="41376"/>
                </a:cubicBezTo>
                <a:cubicBezTo>
                  <a:pt x="16945" y="33768"/>
                  <a:pt x="23419" y="27191"/>
                  <a:pt x="29376" y="21930"/>
                </a:cubicBezTo>
                <a:cubicBezTo>
                  <a:pt x="30278" y="21074"/>
                  <a:pt x="31455" y="20611"/>
                  <a:pt x="32684" y="20611"/>
                </a:cubicBezTo>
                <a:cubicBezTo>
                  <a:pt x="32861" y="20611"/>
                  <a:pt x="33040" y="20621"/>
                  <a:pt x="33219" y="20640"/>
                </a:cubicBezTo>
                <a:cubicBezTo>
                  <a:pt x="39203" y="21182"/>
                  <a:pt x="46888" y="31060"/>
                  <a:pt x="54342" y="40628"/>
                </a:cubicBezTo>
                <a:cubicBezTo>
                  <a:pt x="55631" y="42279"/>
                  <a:pt x="56869" y="43878"/>
                  <a:pt x="58081" y="45399"/>
                </a:cubicBezTo>
                <a:lnTo>
                  <a:pt x="58675" y="45399"/>
                </a:lnTo>
                <a:cubicBezTo>
                  <a:pt x="57385" y="43800"/>
                  <a:pt x="56044" y="42072"/>
                  <a:pt x="54703" y="40344"/>
                </a:cubicBezTo>
                <a:cubicBezTo>
                  <a:pt x="47198" y="30699"/>
                  <a:pt x="39435" y="20743"/>
                  <a:pt x="33271" y="20176"/>
                </a:cubicBezTo>
                <a:cubicBezTo>
                  <a:pt x="33090" y="20158"/>
                  <a:pt x="32910" y="20149"/>
                  <a:pt x="32731" y="20149"/>
                </a:cubicBezTo>
                <a:cubicBezTo>
                  <a:pt x="31373" y="20149"/>
                  <a:pt x="30069" y="20660"/>
                  <a:pt x="29067" y="21595"/>
                </a:cubicBezTo>
                <a:cubicBezTo>
                  <a:pt x="23109" y="26882"/>
                  <a:pt x="16636" y="33458"/>
                  <a:pt x="9156" y="41067"/>
                </a:cubicBezTo>
                <a:lnTo>
                  <a:pt x="5829" y="44471"/>
                </a:lnTo>
                <a:cubicBezTo>
                  <a:pt x="11890" y="38152"/>
                  <a:pt x="17306" y="32272"/>
                  <a:pt x="22078" y="27114"/>
                </a:cubicBezTo>
                <a:cubicBezTo>
                  <a:pt x="24554" y="24432"/>
                  <a:pt x="26875" y="21930"/>
                  <a:pt x="29067" y="19557"/>
                </a:cubicBezTo>
                <a:cubicBezTo>
                  <a:pt x="30031" y="18545"/>
                  <a:pt x="31108" y="18028"/>
                  <a:pt x="32340" y="18028"/>
                </a:cubicBezTo>
                <a:cubicBezTo>
                  <a:pt x="32426" y="18028"/>
                  <a:pt x="32513" y="18030"/>
                  <a:pt x="32600" y="18035"/>
                </a:cubicBezTo>
                <a:cubicBezTo>
                  <a:pt x="38274" y="18345"/>
                  <a:pt x="45908" y="28481"/>
                  <a:pt x="53310" y="38307"/>
                </a:cubicBezTo>
                <a:cubicBezTo>
                  <a:pt x="55167" y="40783"/>
                  <a:pt x="56998" y="43181"/>
                  <a:pt x="58752" y="45399"/>
                </a:cubicBezTo>
                <a:lnTo>
                  <a:pt x="59345" y="45399"/>
                </a:lnTo>
                <a:cubicBezTo>
                  <a:pt x="57514" y="43104"/>
                  <a:pt x="55631" y="40602"/>
                  <a:pt x="53671" y="37997"/>
                </a:cubicBezTo>
                <a:cubicBezTo>
                  <a:pt x="46218" y="28120"/>
                  <a:pt x="38481" y="17906"/>
                  <a:pt x="32626" y="17571"/>
                </a:cubicBezTo>
                <a:cubicBezTo>
                  <a:pt x="32536" y="17567"/>
                  <a:pt x="32447" y="17564"/>
                  <a:pt x="32358" y="17564"/>
                </a:cubicBezTo>
                <a:close/>
                <a:moveTo>
                  <a:pt x="31970" y="15066"/>
                </a:moveTo>
                <a:cubicBezTo>
                  <a:pt x="30595" y="15066"/>
                  <a:pt x="29387" y="15686"/>
                  <a:pt x="28371" y="16926"/>
                </a:cubicBezTo>
                <a:cubicBezTo>
                  <a:pt x="22284" y="24277"/>
                  <a:pt x="13979" y="34309"/>
                  <a:pt x="3560" y="45399"/>
                </a:cubicBezTo>
                <a:lnTo>
                  <a:pt x="4179" y="45399"/>
                </a:lnTo>
                <a:cubicBezTo>
                  <a:pt x="14469" y="34413"/>
                  <a:pt x="22697" y="24509"/>
                  <a:pt x="28732" y="17210"/>
                </a:cubicBezTo>
                <a:cubicBezTo>
                  <a:pt x="29644" y="16075"/>
                  <a:pt x="30723" y="15530"/>
                  <a:pt x="31943" y="15530"/>
                </a:cubicBezTo>
                <a:cubicBezTo>
                  <a:pt x="31999" y="15530"/>
                  <a:pt x="32054" y="15531"/>
                  <a:pt x="32110" y="15534"/>
                </a:cubicBezTo>
                <a:cubicBezTo>
                  <a:pt x="37526" y="15688"/>
                  <a:pt x="45057" y="26031"/>
                  <a:pt x="52356" y="36037"/>
                </a:cubicBezTo>
                <a:cubicBezTo>
                  <a:pt x="54806" y="39364"/>
                  <a:pt x="57153" y="42588"/>
                  <a:pt x="59397" y="45399"/>
                </a:cubicBezTo>
                <a:lnTo>
                  <a:pt x="59964" y="45399"/>
                </a:lnTo>
                <a:cubicBezTo>
                  <a:pt x="57669" y="42537"/>
                  <a:pt x="55244" y="39210"/>
                  <a:pt x="52743" y="35754"/>
                </a:cubicBezTo>
                <a:cubicBezTo>
                  <a:pt x="45367" y="25669"/>
                  <a:pt x="37758" y="15224"/>
                  <a:pt x="32136" y="15069"/>
                </a:cubicBezTo>
                <a:cubicBezTo>
                  <a:pt x="32080" y="15067"/>
                  <a:pt x="32025" y="15066"/>
                  <a:pt x="31970" y="15066"/>
                </a:cubicBezTo>
                <a:close/>
                <a:moveTo>
                  <a:pt x="31646" y="12542"/>
                </a:moveTo>
                <a:cubicBezTo>
                  <a:pt x="30253" y="12542"/>
                  <a:pt x="29041" y="13213"/>
                  <a:pt x="28035" y="14579"/>
                </a:cubicBezTo>
                <a:cubicBezTo>
                  <a:pt x="20221" y="25308"/>
                  <a:pt x="11839" y="35599"/>
                  <a:pt x="2889" y="45399"/>
                </a:cubicBezTo>
                <a:lnTo>
                  <a:pt x="3534" y="45399"/>
                </a:lnTo>
                <a:cubicBezTo>
                  <a:pt x="12380" y="35676"/>
                  <a:pt x="20685" y="25489"/>
                  <a:pt x="28422" y="14863"/>
                </a:cubicBezTo>
                <a:cubicBezTo>
                  <a:pt x="29351" y="13599"/>
                  <a:pt x="30408" y="13006"/>
                  <a:pt x="31646" y="13006"/>
                </a:cubicBezTo>
                <a:cubicBezTo>
                  <a:pt x="36830" y="13058"/>
                  <a:pt x="44283" y="23606"/>
                  <a:pt x="51479" y="33794"/>
                </a:cubicBezTo>
                <a:cubicBezTo>
                  <a:pt x="54445" y="37997"/>
                  <a:pt x="57334" y="42072"/>
                  <a:pt x="60016" y="45399"/>
                </a:cubicBezTo>
                <a:lnTo>
                  <a:pt x="60609" y="45399"/>
                </a:lnTo>
                <a:cubicBezTo>
                  <a:pt x="57849" y="42021"/>
                  <a:pt x="54909" y="37843"/>
                  <a:pt x="51840" y="33510"/>
                </a:cubicBezTo>
                <a:cubicBezTo>
                  <a:pt x="44593" y="23245"/>
                  <a:pt x="37062" y="12619"/>
                  <a:pt x="31646" y="12542"/>
                </a:cubicBezTo>
                <a:close/>
                <a:moveTo>
                  <a:pt x="29657" y="0"/>
                </a:moveTo>
                <a:cubicBezTo>
                  <a:pt x="29589" y="0"/>
                  <a:pt x="29521" y="3"/>
                  <a:pt x="29454" y="8"/>
                </a:cubicBezTo>
                <a:cubicBezTo>
                  <a:pt x="28190" y="111"/>
                  <a:pt x="27184" y="1065"/>
                  <a:pt x="26410" y="2896"/>
                </a:cubicBezTo>
                <a:cubicBezTo>
                  <a:pt x="19860" y="18345"/>
                  <a:pt x="10962" y="32685"/>
                  <a:pt x="1" y="45399"/>
                </a:cubicBezTo>
                <a:lnTo>
                  <a:pt x="2889" y="45399"/>
                </a:lnTo>
                <a:cubicBezTo>
                  <a:pt x="12097" y="35083"/>
                  <a:pt x="20530" y="24096"/>
                  <a:pt x="28087" y="12490"/>
                </a:cubicBezTo>
                <a:cubicBezTo>
                  <a:pt x="28964" y="11175"/>
                  <a:pt x="29995" y="10530"/>
                  <a:pt x="31182" y="10504"/>
                </a:cubicBezTo>
                <a:cubicBezTo>
                  <a:pt x="31194" y="10504"/>
                  <a:pt x="31206" y="10504"/>
                  <a:pt x="31218" y="10504"/>
                </a:cubicBezTo>
                <a:cubicBezTo>
                  <a:pt x="36195" y="10504"/>
                  <a:pt x="43527" y="21207"/>
                  <a:pt x="50602" y="31550"/>
                </a:cubicBezTo>
                <a:cubicBezTo>
                  <a:pt x="54007" y="36502"/>
                  <a:pt x="57488" y="41582"/>
                  <a:pt x="60661" y="45399"/>
                </a:cubicBezTo>
                <a:lnTo>
                  <a:pt x="61280" y="45399"/>
                </a:lnTo>
                <a:cubicBezTo>
                  <a:pt x="58030" y="41582"/>
                  <a:pt x="54471" y="36373"/>
                  <a:pt x="50989" y="31292"/>
                </a:cubicBezTo>
                <a:cubicBezTo>
                  <a:pt x="43828" y="20833"/>
                  <a:pt x="36409" y="10040"/>
                  <a:pt x="31200" y="10040"/>
                </a:cubicBezTo>
                <a:cubicBezTo>
                  <a:pt x="31194" y="10040"/>
                  <a:pt x="31188" y="10040"/>
                  <a:pt x="31182" y="10040"/>
                </a:cubicBezTo>
                <a:cubicBezTo>
                  <a:pt x="29841" y="10040"/>
                  <a:pt x="28654" y="10814"/>
                  <a:pt x="27700" y="12258"/>
                </a:cubicBezTo>
                <a:cubicBezTo>
                  <a:pt x="20504" y="23271"/>
                  <a:pt x="12535" y="33742"/>
                  <a:pt x="3844" y="43620"/>
                </a:cubicBezTo>
                <a:cubicBezTo>
                  <a:pt x="12845" y="33226"/>
                  <a:pt x="20840" y="22007"/>
                  <a:pt x="27777" y="10169"/>
                </a:cubicBezTo>
                <a:cubicBezTo>
                  <a:pt x="28603" y="8751"/>
                  <a:pt x="29583" y="8054"/>
                  <a:pt x="30743" y="8003"/>
                </a:cubicBezTo>
                <a:cubicBezTo>
                  <a:pt x="30771" y="8002"/>
                  <a:pt x="30799" y="8002"/>
                  <a:pt x="30827" y="8002"/>
                </a:cubicBezTo>
                <a:cubicBezTo>
                  <a:pt x="35599" y="8002"/>
                  <a:pt x="42803" y="18845"/>
                  <a:pt x="49777" y="29332"/>
                </a:cubicBezTo>
                <a:cubicBezTo>
                  <a:pt x="53697" y="35212"/>
                  <a:pt x="57746" y="41299"/>
                  <a:pt x="61331" y="45399"/>
                </a:cubicBezTo>
                <a:lnTo>
                  <a:pt x="61950" y="45399"/>
                </a:lnTo>
                <a:cubicBezTo>
                  <a:pt x="60841" y="44161"/>
                  <a:pt x="59681" y="42691"/>
                  <a:pt x="58468" y="41092"/>
                </a:cubicBezTo>
                <a:lnTo>
                  <a:pt x="58468" y="41092"/>
                </a:lnTo>
                <a:cubicBezTo>
                  <a:pt x="59603" y="42588"/>
                  <a:pt x="60789" y="44033"/>
                  <a:pt x="62079" y="45399"/>
                </a:cubicBezTo>
                <a:lnTo>
                  <a:pt x="62724" y="45399"/>
                </a:lnTo>
                <a:lnTo>
                  <a:pt x="62569" y="45270"/>
                </a:lnTo>
                <a:cubicBezTo>
                  <a:pt x="61099" y="43697"/>
                  <a:pt x="59732" y="42021"/>
                  <a:pt x="58443" y="40293"/>
                </a:cubicBezTo>
                <a:lnTo>
                  <a:pt x="58443" y="40293"/>
                </a:lnTo>
                <a:cubicBezTo>
                  <a:pt x="59526" y="41737"/>
                  <a:pt x="60686" y="43104"/>
                  <a:pt x="61924" y="44419"/>
                </a:cubicBezTo>
                <a:lnTo>
                  <a:pt x="62879" y="45399"/>
                </a:lnTo>
                <a:lnTo>
                  <a:pt x="63523" y="45399"/>
                </a:lnTo>
                <a:cubicBezTo>
                  <a:pt x="63085" y="44961"/>
                  <a:pt x="62672" y="44523"/>
                  <a:pt x="62260" y="44110"/>
                </a:cubicBezTo>
                <a:cubicBezTo>
                  <a:pt x="60996" y="42743"/>
                  <a:pt x="59784" y="41324"/>
                  <a:pt x="58675" y="39803"/>
                </a:cubicBezTo>
                <a:lnTo>
                  <a:pt x="58675" y="39803"/>
                </a:lnTo>
                <a:cubicBezTo>
                  <a:pt x="59577" y="41015"/>
                  <a:pt x="60557" y="42176"/>
                  <a:pt x="61615" y="43285"/>
                </a:cubicBezTo>
                <a:cubicBezTo>
                  <a:pt x="62105" y="43800"/>
                  <a:pt x="62672" y="44368"/>
                  <a:pt x="63240" y="44987"/>
                </a:cubicBezTo>
                <a:lnTo>
                  <a:pt x="63652" y="45399"/>
                </a:lnTo>
                <a:lnTo>
                  <a:pt x="64297" y="45399"/>
                </a:lnTo>
                <a:lnTo>
                  <a:pt x="63601" y="44651"/>
                </a:lnTo>
                <a:cubicBezTo>
                  <a:pt x="63007" y="44032"/>
                  <a:pt x="62466" y="43465"/>
                  <a:pt x="61950" y="42923"/>
                </a:cubicBezTo>
                <a:cubicBezTo>
                  <a:pt x="57669" y="38487"/>
                  <a:pt x="52665" y="30286"/>
                  <a:pt x="47817" y="22342"/>
                </a:cubicBezTo>
                <a:cubicBezTo>
                  <a:pt x="40804" y="10858"/>
                  <a:pt x="34168" y="0"/>
                  <a:pt x="29657" y="0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"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54"/>
          <p:cNvSpPr txBox="1"/>
          <p:nvPr>
            <p:ph type="title"/>
          </p:nvPr>
        </p:nvSpPr>
        <p:spPr>
          <a:xfrm>
            <a:off x="713225" y="539500"/>
            <a:ext cx="7717500" cy="61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493" name="Google Shape;493;p54"/>
          <p:cNvSpPr txBox="1"/>
          <p:nvPr>
            <p:ph idx="1" type="subTitle"/>
          </p:nvPr>
        </p:nvSpPr>
        <p:spPr>
          <a:xfrm>
            <a:off x="1185425" y="3513775"/>
            <a:ext cx="1742700" cy="6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494" name="Google Shape;494;p54"/>
          <p:cNvSpPr txBox="1"/>
          <p:nvPr>
            <p:ph idx="2" type="subTitle"/>
          </p:nvPr>
        </p:nvSpPr>
        <p:spPr>
          <a:xfrm>
            <a:off x="1185425" y="2700075"/>
            <a:ext cx="1742700" cy="7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Font typeface="Oswald"/>
              <a:buNone/>
              <a:defRPr b="1" sz="2400"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2400"/>
              <a:buFont typeface="Oswald"/>
              <a:buNone/>
              <a:defRPr b="1" sz="2400"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1600"/>
              </a:spcBef>
              <a:spcAft>
                <a:spcPts val="0"/>
              </a:spcAft>
              <a:buSzPts val="2400"/>
              <a:buFont typeface="Oswald"/>
              <a:buNone/>
              <a:defRPr b="1" sz="2400"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1600"/>
              </a:spcBef>
              <a:spcAft>
                <a:spcPts val="0"/>
              </a:spcAft>
              <a:buSzPts val="2400"/>
              <a:buFont typeface="Oswald"/>
              <a:buNone/>
              <a:defRPr b="1" sz="2400"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1600"/>
              </a:spcBef>
              <a:spcAft>
                <a:spcPts val="0"/>
              </a:spcAft>
              <a:buSzPts val="2400"/>
              <a:buFont typeface="Oswald"/>
              <a:buNone/>
              <a:defRPr b="1" sz="2400"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1600"/>
              </a:spcBef>
              <a:spcAft>
                <a:spcPts val="0"/>
              </a:spcAft>
              <a:buSzPts val="2400"/>
              <a:buFont typeface="Oswald"/>
              <a:buNone/>
              <a:defRPr b="1" sz="2400"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1600"/>
              </a:spcBef>
              <a:spcAft>
                <a:spcPts val="0"/>
              </a:spcAft>
              <a:buSzPts val="2400"/>
              <a:buFont typeface="Oswald"/>
              <a:buNone/>
              <a:defRPr b="1" sz="2400"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1600"/>
              </a:spcBef>
              <a:spcAft>
                <a:spcPts val="0"/>
              </a:spcAft>
              <a:buSzPts val="2400"/>
              <a:buFont typeface="Oswald"/>
              <a:buNone/>
              <a:defRPr b="1" sz="2400"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1600"/>
              </a:spcBef>
              <a:spcAft>
                <a:spcPts val="1600"/>
              </a:spcAft>
              <a:buSzPts val="2400"/>
              <a:buFont typeface="Oswald"/>
              <a:buNone/>
              <a:defRPr b="1" sz="24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495" name="Google Shape;495;p54"/>
          <p:cNvSpPr txBox="1"/>
          <p:nvPr>
            <p:ph idx="3" type="subTitle"/>
          </p:nvPr>
        </p:nvSpPr>
        <p:spPr>
          <a:xfrm>
            <a:off x="3700650" y="3513775"/>
            <a:ext cx="1742700" cy="6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496" name="Google Shape;496;p54"/>
          <p:cNvSpPr txBox="1"/>
          <p:nvPr>
            <p:ph idx="4" type="subTitle"/>
          </p:nvPr>
        </p:nvSpPr>
        <p:spPr>
          <a:xfrm>
            <a:off x="3700650" y="2700075"/>
            <a:ext cx="1742700" cy="7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Font typeface="Oswald"/>
              <a:buNone/>
              <a:defRPr b="1" sz="2400"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2400"/>
              <a:buFont typeface="Oswald"/>
              <a:buNone/>
              <a:defRPr b="1" sz="2400"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1600"/>
              </a:spcBef>
              <a:spcAft>
                <a:spcPts val="0"/>
              </a:spcAft>
              <a:buSzPts val="2400"/>
              <a:buFont typeface="Oswald"/>
              <a:buNone/>
              <a:defRPr b="1" sz="2400"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1600"/>
              </a:spcBef>
              <a:spcAft>
                <a:spcPts val="0"/>
              </a:spcAft>
              <a:buSzPts val="2400"/>
              <a:buFont typeface="Oswald"/>
              <a:buNone/>
              <a:defRPr b="1" sz="2400"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1600"/>
              </a:spcBef>
              <a:spcAft>
                <a:spcPts val="0"/>
              </a:spcAft>
              <a:buSzPts val="2400"/>
              <a:buFont typeface="Oswald"/>
              <a:buNone/>
              <a:defRPr b="1" sz="2400"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1600"/>
              </a:spcBef>
              <a:spcAft>
                <a:spcPts val="0"/>
              </a:spcAft>
              <a:buSzPts val="2400"/>
              <a:buFont typeface="Oswald"/>
              <a:buNone/>
              <a:defRPr b="1" sz="2400"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1600"/>
              </a:spcBef>
              <a:spcAft>
                <a:spcPts val="0"/>
              </a:spcAft>
              <a:buSzPts val="2400"/>
              <a:buFont typeface="Oswald"/>
              <a:buNone/>
              <a:defRPr b="1" sz="2400"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1600"/>
              </a:spcBef>
              <a:spcAft>
                <a:spcPts val="0"/>
              </a:spcAft>
              <a:buSzPts val="2400"/>
              <a:buFont typeface="Oswald"/>
              <a:buNone/>
              <a:defRPr b="1" sz="2400"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1600"/>
              </a:spcBef>
              <a:spcAft>
                <a:spcPts val="1600"/>
              </a:spcAft>
              <a:buSzPts val="2400"/>
              <a:buFont typeface="Oswald"/>
              <a:buNone/>
              <a:defRPr b="1" sz="24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497" name="Google Shape;497;p54"/>
          <p:cNvSpPr txBox="1"/>
          <p:nvPr>
            <p:ph idx="5" type="subTitle"/>
          </p:nvPr>
        </p:nvSpPr>
        <p:spPr>
          <a:xfrm>
            <a:off x="6215875" y="3513775"/>
            <a:ext cx="1742700" cy="6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498" name="Google Shape;498;p54"/>
          <p:cNvSpPr txBox="1"/>
          <p:nvPr>
            <p:ph idx="6" type="subTitle"/>
          </p:nvPr>
        </p:nvSpPr>
        <p:spPr>
          <a:xfrm>
            <a:off x="6215875" y="2700075"/>
            <a:ext cx="1742700" cy="7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Font typeface="Oswald"/>
              <a:buNone/>
              <a:defRPr b="1" sz="2400"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2400"/>
              <a:buFont typeface="Oswald"/>
              <a:buNone/>
              <a:defRPr b="1" sz="2400"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1600"/>
              </a:spcBef>
              <a:spcAft>
                <a:spcPts val="0"/>
              </a:spcAft>
              <a:buSzPts val="2400"/>
              <a:buFont typeface="Oswald"/>
              <a:buNone/>
              <a:defRPr b="1" sz="2400"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1600"/>
              </a:spcBef>
              <a:spcAft>
                <a:spcPts val="0"/>
              </a:spcAft>
              <a:buSzPts val="2400"/>
              <a:buFont typeface="Oswald"/>
              <a:buNone/>
              <a:defRPr b="1" sz="2400"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1600"/>
              </a:spcBef>
              <a:spcAft>
                <a:spcPts val="0"/>
              </a:spcAft>
              <a:buSzPts val="2400"/>
              <a:buFont typeface="Oswald"/>
              <a:buNone/>
              <a:defRPr b="1" sz="2400"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1600"/>
              </a:spcBef>
              <a:spcAft>
                <a:spcPts val="0"/>
              </a:spcAft>
              <a:buSzPts val="2400"/>
              <a:buFont typeface="Oswald"/>
              <a:buNone/>
              <a:defRPr b="1" sz="2400"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1600"/>
              </a:spcBef>
              <a:spcAft>
                <a:spcPts val="0"/>
              </a:spcAft>
              <a:buSzPts val="2400"/>
              <a:buFont typeface="Oswald"/>
              <a:buNone/>
              <a:defRPr b="1" sz="2400"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1600"/>
              </a:spcBef>
              <a:spcAft>
                <a:spcPts val="0"/>
              </a:spcAft>
              <a:buSzPts val="2400"/>
              <a:buFont typeface="Oswald"/>
              <a:buNone/>
              <a:defRPr b="1" sz="2400"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1600"/>
              </a:spcBef>
              <a:spcAft>
                <a:spcPts val="1600"/>
              </a:spcAft>
              <a:buSzPts val="2400"/>
              <a:buFont typeface="Oswald"/>
              <a:buNone/>
              <a:defRPr b="1" sz="24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499" name="Google Shape;499;p54"/>
          <p:cNvSpPr/>
          <p:nvPr/>
        </p:nvSpPr>
        <p:spPr>
          <a:xfrm flipH="1">
            <a:off x="-15782" y="3471399"/>
            <a:ext cx="626480" cy="1672111"/>
          </a:xfrm>
          <a:custGeom>
            <a:rect b="b" l="l" r="r" t="t"/>
            <a:pathLst>
              <a:path extrusionOk="0" h="33469" w="12539">
                <a:moveTo>
                  <a:pt x="12239" y="25376"/>
                </a:moveTo>
                <a:cubicBezTo>
                  <a:pt x="12239" y="25396"/>
                  <a:pt x="12239" y="25426"/>
                  <a:pt x="12219" y="25446"/>
                </a:cubicBezTo>
                <a:cubicBezTo>
                  <a:pt x="12059" y="26555"/>
                  <a:pt x="12059" y="27684"/>
                  <a:pt x="12239" y="28793"/>
                </a:cubicBezTo>
                <a:lnTo>
                  <a:pt x="12239" y="25376"/>
                </a:lnTo>
                <a:close/>
                <a:moveTo>
                  <a:pt x="12239" y="23448"/>
                </a:moveTo>
                <a:cubicBezTo>
                  <a:pt x="12039" y="24198"/>
                  <a:pt x="11859" y="24957"/>
                  <a:pt x="11699" y="25716"/>
                </a:cubicBezTo>
                <a:cubicBezTo>
                  <a:pt x="11230" y="28044"/>
                  <a:pt x="11459" y="29832"/>
                  <a:pt x="12239" y="31361"/>
                </a:cubicBezTo>
                <a:lnTo>
                  <a:pt x="12239" y="31031"/>
                </a:lnTo>
                <a:cubicBezTo>
                  <a:pt x="11569" y="29582"/>
                  <a:pt x="11399" y="27894"/>
                  <a:pt x="11839" y="25736"/>
                </a:cubicBezTo>
                <a:cubicBezTo>
                  <a:pt x="11949" y="25157"/>
                  <a:pt x="12089" y="24577"/>
                  <a:pt x="12239" y="23988"/>
                </a:cubicBezTo>
                <a:lnTo>
                  <a:pt x="12239" y="23448"/>
                </a:lnTo>
                <a:close/>
                <a:moveTo>
                  <a:pt x="12239" y="22409"/>
                </a:moveTo>
                <a:cubicBezTo>
                  <a:pt x="11849" y="23588"/>
                  <a:pt x="11499" y="24787"/>
                  <a:pt x="11180" y="25976"/>
                </a:cubicBezTo>
                <a:cubicBezTo>
                  <a:pt x="10390" y="28993"/>
                  <a:pt x="10890" y="30961"/>
                  <a:pt x="12239" y="32590"/>
                </a:cubicBezTo>
                <a:lnTo>
                  <a:pt x="12239" y="32410"/>
                </a:lnTo>
                <a:cubicBezTo>
                  <a:pt x="10970" y="30831"/>
                  <a:pt x="10540" y="28923"/>
                  <a:pt x="11310" y="26016"/>
                </a:cubicBezTo>
                <a:cubicBezTo>
                  <a:pt x="11589" y="24947"/>
                  <a:pt x="11899" y="23888"/>
                  <a:pt x="12239" y="22849"/>
                </a:cubicBezTo>
                <a:lnTo>
                  <a:pt x="12239" y="22409"/>
                </a:lnTo>
                <a:close/>
                <a:moveTo>
                  <a:pt x="12239" y="21610"/>
                </a:moveTo>
                <a:cubicBezTo>
                  <a:pt x="11639" y="23258"/>
                  <a:pt x="11110" y="24837"/>
                  <a:pt x="10660" y="26246"/>
                </a:cubicBezTo>
                <a:cubicBezTo>
                  <a:pt x="9501" y="29852"/>
                  <a:pt x="10280" y="31770"/>
                  <a:pt x="12239" y="33399"/>
                </a:cubicBezTo>
                <a:lnTo>
                  <a:pt x="12239" y="33219"/>
                </a:lnTo>
                <a:cubicBezTo>
                  <a:pt x="10400" y="31630"/>
                  <a:pt x="9681" y="29752"/>
                  <a:pt x="10790" y="26286"/>
                </a:cubicBezTo>
                <a:cubicBezTo>
                  <a:pt x="11210" y="24977"/>
                  <a:pt x="11689" y="23528"/>
                  <a:pt x="12239" y="22010"/>
                </a:cubicBezTo>
                <a:lnTo>
                  <a:pt x="12239" y="21610"/>
                </a:lnTo>
                <a:close/>
                <a:moveTo>
                  <a:pt x="12239" y="1"/>
                </a:moveTo>
                <a:cubicBezTo>
                  <a:pt x="12059" y="21"/>
                  <a:pt x="11899" y="81"/>
                  <a:pt x="11749" y="181"/>
                </a:cubicBezTo>
                <a:cubicBezTo>
                  <a:pt x="11459" y="400"/>
                  <a:pt x="11349" y="810"/>
                  <a:pt x="11449" y="1389"/>
                </a:cubicBezTo>
                <a:cubicBezTo>
                  <a:pt x="12289" y="6395"/>
                  <a:pt x="11879" y="11819"/>
                  <a:pt x="10261" y="17074"/>
                </a:cubicBezTo>
                <a:cubicBezTo>
                  <a:pt x="8702" y="22150"/>
                  <a:pt x="6134" y="26715"/>
                  <a:pt x="2838" y="30272"/>
                </a:cubicBezTo>
                <a:cubicBezTo>
                  <a:pt x="1489" y="31730"/>
                  <a:pt x="570" y="32749"/>
                  <a:pt x="0" y="33469"/>
                </a:cubicBezTo>
                <a:lnTo>
                  <a:pt x="170" y="33469"/>
                </a:lnTo>
                <a:cubicBezTo>
                  <a:pt x="790" y="32689"/>
                  <a:pt x="1749" y="31650"/>
                  <a:pt x="2938" y="30362"/>
                </a:cubicBezTo>
                <a:cubicBezTo>
                  <a:pt x="6244" y="26795"/>
                  <a:pt x="8822" y="22209"/>
                  <a:pt x="10390" y="17114"/>
                </a:cubicBezTo>
                <a:cubicBezTo>
                  <a:pt x="12019" y="11839"/>
                  <a:pt x="12428" y="6395"/>
                  <a:pt x="11579" y="1369"/>
                </a:cubicBezTo>
                <a:cubicBezTo>
                  <a:pt x="11489" y="830"/>
                  <a:pt x="11579" y="480"/>
                  <a:pt x="11829" y="290"/>
                </a:cubicBezTo>
                <a:cubicBezTo>
                  <a:pt x="11949" y="210"/>
                  <a:pt x="12089" y="161"/>
                  <a:pt x="12239" y="141"/>
                </a:cubicBezTo>
                <a:lnTo>
                  <a:pt x="12239" y="1"/>
                </a:lnTo>
                <a:close/>
                <a:moveTo>
                  <a:pt x="12219" y="720"/>
                </a:moveTo>
                <a:cubicBezTo>
                  <a:pt x="12209" y="730"/>
                  <a:pt x="12199" y="740"/>
                  <a:pt x="12189" y="740"/>
                </a:cubicBezTo>
                <a:cubicBezTo>
                  <a:pt x="11879" y="960"/>
                  <a:pt x="11769" y="1359"/>
                  <a:pt x="11849" y="1929"/>
                </a:cubicBezTo>
                <a:cubicBezTo>
                  <a:pt x="12538" y="6764"/>
                  <a:pt x="12059" y="12019"/>
                  <a:pt x="10480" y="17114"/>
                </a:cubicBezTo>
                <a:cubicBezTo>
                  <a:pt x="8942" y="22050"/>
                  <a:pt x="6474" y="26515"/>
                  <a:pt x="3347" y="30002"/>
                </a:cubicBezTo>
                <a:cubicBezTo>
                  <a:pt x="1889" y="31630"/>
                  <a:pt x="949" y="32719"/>
                  <a:pt x="430" y="33469"/>
                </a:cubicBezTo>
                <a:lnTo>
                  <a:pt x="600" y="33469"/>
                </a:lnTo>
                <a:cubicBezTo>
                  <a:pt x="1139" y="32709"/>
                  <a:pt x="2098" y="31611"/>
                  <a:pt x="3447" y="30092"/>
                </a:cubicBezTo>
                <a:cubicBezTo>
                  <a:pt x="6584" y="26585"/>
                  <a:pt x="9072" y="22110"/>
                  <a:pt x="10610" y="17144"/>
                </a:cubicBezTo>
                <a:cubicBezTo>
                  <a:pt x="11489" y="14347"/>
                  <a:pt x="12029" y="11450"/>
                  <a:pt x="12219" y="8523"/>
                </a:cubicBezTo>
                <a:cubicBezTo>
                  <a:pt x="12319" y="7074"/>
                  <a:pt x="12319" y="5625"/>
                  <a:pt x="12219" y="4177"/>
                </a:cubicBezTo>
                <a:cubicBezTo>
                  <a:pt x="12179" y="3417"/>
                  <a:pt x="12109" y="2658"/>
                  <a:pt x="11999" y="1909"/>
                </a:cubicBezTo>
                <a:lnTo>
                  <a:pt x="11989" y="1909"/>
                </a:lnTo>
                <a:cubicBezTo>
                  <a:pt x="11919" y="1419"/>
                  <a:pt x="11989" y="1080"/>
                  <a:pt x="12219" y="890"/>
                </a:cubicBezTo>
                <a:lnTo>
                  <a:pt x="12219" y="720"/>
                </a:lnTo>
                <a:close/>
                <a:moveTo>
                  <a:pt x="12219" y="10121"/>
                </a:moveTo>
                <a:cubicBezTo>
                  <a:pt x="11929" y="12509"/>
                  <a:pt x="11429" y="14856"/>
                  <a:pt x="10710" y="17144"/>
                </a:cubicBezTo>
                <a:cubicBezTo>
                  <a:pt x="9212" y="21950"/>
                  <a:pt x="6844" y="26316"/>
                  <a:pt x="3877" y="29732"/>
                </a:cubicBezTo>
                <a:lnTo>
                  <a:pt x="3867" y="29732"/>
                </a:lnTo>
                <a:cubicBezTo>
                  <a:pt x="2248" y="31611"/>
                  <a:pt x="1349" y="32739"/>
                  <a:pt x="939" y="33469"/>
                </a:cubicBezTo>
                <a:lnTo>
                  <a:pt x="1089" y="33469"/>
                </a:lnTo>
                <a:cubicBezTo>
                  <a:pt x="1549" y="32689"/>
                  <a:pt x="2518" y="31501"/>
                  <a:pt x="3967" y="29822"/>
                </a:cubicBezTo>
                <a:cubicBezTo>
                  <a:pt x="6944" y="26385"/>
                  <a:pt x="9311" y="22010"/>
                  <a:pt x="10830" y="17184"/>
                </a:cubicBezTo>
                <a:cubicBezTo>
                  <a:pt x="11459" y="15216"/>
                  <a:pt x="11919" y="13198"/>
                  <a:pt x="12219" y="11160"/>
                </a:cubicBezTo>
                <a:lnTo>
                  <a:pt x="12219" y="10121"/>
                </a:lnTo>
                <a:close/>
                <a:moveTo>
                  <a:pt x="12219" y="12009"/>
                </a:moveTo>
                <a:cubicBezTo>
                  <a:pt x="11090" y="18423"/>
                  <a:pt x="8322" y="24737"/>
                  <a:pt x="4386" y="29463"/>
                </a:cubicBezTo>
                <a:cubicBezTo>
                  <a:pt x="2668" y="31561"/>
                  <a:pt x="1799" y="32739"/>
                  <a:pt x="1529" y="33469"/>
                </a:cubicBezTo>
                <a:lnTo>
                  <a:pt x="1659" y="33469"/>
                </a:lnTo>
                <a:cubicBezTo>
                  <a:pt x="1978" y="32669"/>
                  <a:pt x="2997" y="31361"/>
                  <a:pt x="4496" y="29552"/>
                </a:cubicBezTo>
                <a:cubicBezTo>
                  <a:pt x="8302" y="24977"/>
                  <a:pt x="11010" y="18943"/>
                  <a:pt x="12219" y="12739"/>
                </a:cubicBezTo>
                <a:lnTo>
                  <a:pt x="12219" y="12009"/>
                </a:lnTo>
                <a:close/>
                <a:moveTo>
                  <a:pt x="12239" y="13338"/>
                </a:moveTo>
                <a:cubicBezTo>
                  <a:pt x="10950" y="19172"/>
                  <a:pt x="8392" y="24857"/>
                  <a:pt x="4926" y="29203"/>
                </a:cubicBezTo>
                <a:cubicBezTo>
                  <a:pt x="3067" y="31521"/>
                  <a:pt x="2278" y="32739"/>
                  <a:pt x="2178" y="33469"/>
                </a:cubicBezTo>
                <a:lnTo>
                  <a:pt x="2298" y="33469"/>
                </a:lnTo>
                <a:cubicBezTo>
                  <a:pt x="2408" y="32769"/>
                  <a:pt x="3217" y="31531"/>
                  <a:pt x="5016" y="29283"/>
                </a:cubicBezTo>
                <a:cubicBezTo>
                  <a:pt x="8392" y="25067"/>
                  <a:pt x="10910" y="19602"/>
                  <a:pt x="12239" y="13947"/>
                </a:cubicBezTo>
                <a:lnTo>
                  <a:pt x="12239" y="13338"/>
                </a:lnTo>
                <a:close/>
                <a:moveTo>
                  <a:pt x="12219" y="14417"/>
                </a:moveTo>
                <a:cubicBezTo>
                  <a:pt x="10870" y="19762"/>
                  <a:pt x="8502" y="24927"/>
                  <a:pt x="5445" y="28933"/>
                </a:cubicBezTo>
                <a:cubicBezTo>
                  <a:pt x="3517" y="31461"/>
                  <a:pt x="2788" y="32749"/>
                  <a:pt x="2928" y="33469"/>
                </a:cubicBezTo>
                <a:lnTo>
                  <a:pt x="3047" y="33469"/>
                </a:lnTo>
                <a:cubicBezTo>
                  <a:pt x="2898" y="32809"/>
                  <a:pt x="3627" y="31521"/>
                  <a:pt x="5535" y="29013"/>
                </a:cubicBezTo>
                <a:cubicBezTo>
                  <a:pt x="8512" y="25117"/>
                  <a:pt x="10830" y="20131"/>
                  <a:pt x="12219" y="14956"/>
                </a:cubicBezTo>
                <a:lnTo>
                  <a:pt x="12219" y="14417"/>
                </a:lnTo>
                <a:close/>
                <a:moveTo>
                  <a:pt x="12219" y="15356"/>
                </a:moveTo>
                <a:cubicBezTo>
                  <a:pt x="10820" y="20251"/>
                  <a:pt x="8642" y="24957"/>
                  <a:pt x="5955" y="28663"/>
                </a:cubicBezTo>
                <a:cubicBezTo>
                  <a:pt x="4036" y="31321"/>
                  <a:pt x="3407" y="32640"/>
                  <a:pt x="3737" y="33379"/>
                </a:cubicBezTo>
                <a:lnTo>
                  <a:pt x="3717" y="33369"/>
                </a:lnTo>
                <a:lnTo>
                  <a:pt x="3717" y="33369"/>
                </a:lnTo>
                <a:cubicBezTo>
                  <a:pt x="3727" y="33409"/>
                  <a:pt x="3747" y="33439"/>
                  <a:pt x="3767" y="33469"/>
                </a:cubicBezTo>
                <a:lnTo>
                  <a:pt x="3927" y="33469"/>
                </a:lnTo>
                <a:cubicBezTo>
                  <a:pt x="3897" y="33419"/>
                  <a:pt x="3867" y="33369"/>
                  <a:pt x="3837" y="33319"/>
                </a:cubicBezTo>
                <a:cubicBezTo>
                  <a:pt x="3537" y="32640"/>
                  <a:pt x="4156" y="31351"/>
                  <a:pt x="6065" y="28743"/>
                </a:cubicBezTo>
                <a:cubicBezTo>
                  <a:pt x="8682" y="25137"/>
                  <a:pt x="10810" y="20591"/>
                  <a:pt x="12219" y="15836"/>
                </a:cubicBezTo>
                <a:lnTo>
                  <a:pt x="12219" y="15356"/>
                </a:lnTo>
                <a:close/>
                <a:moveTo>
                  <a:pt x="12219" y="16185"/>
                </a:moveTo>
                <a:cubicBezTo>
                  <a:pt x="10820" y="20681"/>
                  <a:pt x="8832" y="24977"/>
                  <a:pt x="6474" y="28394"/>
                </a:cubicBezTo>
                <a:cubicBezTo>
                  <a:pt x="4696" y="30991"/>
                  <a:pt x="4136" y="32310"/>
                  <a:pt x="4486" y="33099"/>
                </a:cubicBezTo>
                <a:lnTo>
                  <a:pt x="4466" y="33099"/>
                </a:lnTo>
                <a:cubicBezTo>
                  <a:pt x="4526" y="33239"/>
                  <a:pt x="4616" y="33359"/>
                  <a:pt x="4726" y="33469"/>
                </a:cubicBezTo>
                <a:lnTo>
                  <a:pt x="4936" y="33469"/>
                </a:lnTo>
                <a:cubicBezTo>
                  <a:pt x="4786" y="33359"/>
                  <a:pt x="4666" y="33219"/>
                  <a:pt x="4586" y="33049"/>
                </a:cubicBezTo>
                <a:cubicBezTo>
                  <a:pt x="4266" y="32310"/>
                  <a:pt x="4846" y="30981"/>
                  <a:pt x="6584" y="28464"/>
                </a:cubicBezTo>
                <a:cubicBezTo>
                  <a:pt x="8872" y="25147"/>
                  <a:pt x="10830" y="20991"/>
                  <a:pt x="12219" y="16635"/>
                </a:cubicBezTo>
                <a:lnTo>
                  <a:pt x="12219" y="16185"/>
                </a:lnTo>
                <a:close/>
                <a:moveTo>
                  <a:pt x="12219" y="16945"/>
                </a:moveTo>
                <a:cubicBezTo>
                  <a:pt x="10850" y="21071"/>
                  <a:pt x="9032" y="24987"/>
                  <a:pt x="6994" y="28124"/>
                </a:cubicBezTo>
                <a:cubicBezTo>
                  <a:pt x="5385" y="30621"/>
                  <a:pt x="4866" y="31990"/>
                  <a:pt x="5225" y="32829"/>
                </a:cubicBezTo>
                <a:lnTo>
                  <a:pt x="5215" y="32829"/>
                </a:lnTo>
                <a:cubicBezTo>
                  <a:pt x="5335" y="33089"/>
                  <a:pt x="5525" y="33319"/>
                  <a:pt x="5765" y="33469"/>
                </a:cubicBezTo>
                <a:lnTo>
                  <a:pt x="6035" y="33469"/>
                </a:lnTo>
                <a:cubicBezTo>
                  <a:pt x="5725" y="33329"/>
                  <a:pt x="5485" y="33079"/>
                  <a:pt x="5335" y="32779"/>
                </a:cubicBezTo>
                <a:cubicBezTo>
                  <a:pt x="5006" y="31990"/>
                  <a:pt x="5535" y="30621"/>
                  <a:pt x="7114" y="28194"/>
                </a:cubicBezTo>
                <a:cubicBezTo>
                  <a:pt x="9092" y="25147"/>
                  <a:pt x="10860" y="21360"/>
                  <a:pt x="12219" y="17364"/>
                </a:cubicBezTo>
                <a:lnTo>
                  <a:pt x="12219" y="16945"/>
                </a:lnTo>
                <a:close/>
                <a:moveTo>
                  <a:pt x="12229" y="17694"/>
                </a:moveTo>
                <a:cubicBezTo>
                  <a:pt x="10900" y="21430"/>
                  <a:pt x="9281" y="24947"/>
                  <a:pt x="7523" y="27844"/>
                </a:cubicBezTo>
                <a:cubicBezTo>
                  <a:pt x="6065" y="30252"/>
                  <a:pt x="5605" y="31660"/>
                  <a:pt x="5975" y="32560"/>
                </a:cubicBezTo>
                <a:lnTo>
                  <a:pt x="5965" y="32560"/>
                </a:lnTo>
                <a:cubicBezTo>
                  <a:pt x="6124" y="32939"/>
                  <a:pt x="6424" y="33229"/>
                  <a:pt x="6844" y="33469"/>
                </a:cubicBezTo>
                <a:lnTo>
                  <a:pt x="7143" y="33469"/>
                </a:lnTo>
                <a:cubicBezTo>
                  <a:pt x="6624" y="33219"/>
                  <a:pt x="6264" y="32919"/>
                  <a:pt x="6095" y="32510"/>
                </a:cubicBezTo>
                <a:cubicBezTo>
                  <a:pt x="5735" y="31660"/>
                  <a:pt x="6204" y="30282"/>
                  <a:pt x="7643" y="27924"/>
                </a:cubicBezTo>
                <a:cubicBezTo>
                  <a:pt x="9351" y="25107"/>
                  <a:pt x="10920" y="21710"/>
                  <a:pt x="12229" y="18103"/>
                </a:cubicBezTo>
                <a:lnTo>
                  <a:pt x="12229" y="17694"/>
                </a:lnTo>
                <a:close/>
                <a:moveTo>
                  <a:pt x="12229" y="18343"/>
                </a:moveTo>
                <a:cubicBezTo>
                  <a:pt x="11050" y="21540"/>
                  <a:pt x="9651" y="24747"/>
                  <a:pt x="8043" y="27584"/>
                </a:cubicBezTo>
                <a:cubicBezTo>
                  <a:pt x="6734" y="29922"/>
                  <a:pt x="6334" y="31331"/>
                  <a:pt x="6714" y="32300"/>
                </a:cubicBezTo>
                <a:cubicBezTo>
                  <a:pt x="6914" y="32799"/>
                  <a:pt x="7333" y="33159"/>
                  <a:pt x="7913" y="33469"/>
                </a:cubicBezTo>
                <a:lnTo>
                  <a:pt x="8212" y="33469"/>
                </a:lnTo>
                <a:cubicBezTo>
                  <a:pt x="7523" y="33149"/>
                  <a:pt x="7054" y="32779"/>
                  <a:pt x="6834" y="32240"/>
                </a:cubicBezTo>
                <a:cubicBezTo>
                  <a:pt x="6474" y="31341"/>
                  <a:pt x="6884" y="29922"/>
                  <a:pt x="8163" y="27654"/>
                </a:cubicBezTo>
                <a:cubicBezTo>
                  <a:pt x="9711" y="24917"/>
                  <a:pt x="11080" y="21830"/>
                  <a:pt x="12229" y="18733"/>
                </a:cubicBezTo>
                <a:lnTo>
                  <a:pt x="12229" y="18343"/>
                </a:lnTo>
                <a:close/>
                <a:moveTo>
                  <a:pt x="12229" y="19013"/>
                </a:moveTo>
                <a:cubicBezTo>
                  <a:pt x="11180" y="21800"/>
                  <a:pt x="9951" y="24687"/>
                  <a:pt x="8572" y="27325"/>
                </a:cubicBezTo>
                <a:cubicBezTo>
                  <a:pt x="7403" y="29562"/>
                  <a:pt x="7064" y="31011"/>
                  <a:pt x="7463" y="32030"/>
                </a:cubicBezTo>
                <a:cubicBezTo>
                  <a:pt x="7703" y="32640"/>
                  <a:pt x="8202" y="33079"/>
                  <a:pt x="8912" y="33469"/>
                </a:cubicBezTo>
                <a:lnTo>
                  <a:pt x="9212" y="33469"/>
                </a:lnTo>
                <a:cubicBezTo>
                  <a:pt x="8402" y="33069"/>
                  <a:pt x="7833" y="32610"/>
                  <a:pt x="7583" y="31980"/>
                </a:cubicBezTo>
                <a:cubicBezTo>
                  <a:pt x="7203" y="31001"/>
                  <a:pt x="7543" y="29582"/>
                  <a:pt x="8692" y="27385"/>
                </a:cubicBezTo>
                <a:cubicBezTo>
                  <a:pt x="10021" y="24787"/>
                  <a:pt x="11200" y="22120"/>
                  <a:pt x="12229" y="19392"/>
                </a:cubicBezTo>
                <a:lnTo>
                  <a:pt x="12229" y="19013"/>
                </a:lnTo>
                <a:close/>
                <a:moveTo>
                  <a:pt x="12239" y="19632"/>
                </a:moveTo>
                <a:cubicBezTo>
                  <a:pt x="11230" y="22239"/>
                  <a:pt x="10181" y="24767"/>
                  <a:pt x="9102" y="27045"/>
                </a:cubicBezTo>
                <a:cubicBezTo>
                  <a:pt x="8063" y="29233"/>
                  <a:pt x="7783" y="30681"/>
                  <a:pt x="8202" y="31770"/>
                </a:cubicBezTo>
                <a:cubicBezTo>
                  <a:pt x="8482" y="32470"/>
                  <a:pt x="9052" y="32999"/>
                  <a:pt x="9851" y="33469"/>
                </a:cubicBezTo>
                <a:lnTo>
                  <a:pt x="10121" y="33469"/>
                </a:lnTo>
                <a:cubicBezTo>
                  <a:pt x="9241" y="32979"/>
                  <a:pt x="8612" y="32450"/>
                  <a:pt x="8332" y="31720"/>
                </a:cubicBezTo>
                <a:cubicBezTo>
                  <a:pt x="7923" y="30671"/>
                  <a:pt x="8202" y="29253"/>
                  <a:pt x="9222" y="27105"/>
                </a:cubicBezTo>
                <a:cubicBezTo>
                  <a:pt x="10261" y="24917"/>
                  <a:pt x="11270" y="22509"/>
                  <a:pt x="12239" y="20012"/>
                </a:cubicBezTo>
                <a:lnTo>
                  <a:pt x="12239" y="19632"/>
                </a:lnTo>
                <a:close/>
                <a:moveTo>
                  <a:pt x="12249" y="20271"/>
                </a:moveTo>
                <a:cubicBezTo>
                  <a:pt x="11369" y="22519"/>
                  <a:pt x="10500" y="24737"/>
                  <a:pt x="9621" y="26775"/>
                </a:cubicBezTo>
                <a:cubicBezTo>
                  <a:pt x="8023" y="30532"/>
                  <a:pt x="8702" y="32150"/>
                  <a:pt x="10720" y="33469"/>
                </a:cubicBezTo>
                <a:lnTo>
                  <a:pt x="10970" y="33469"/>
                </a:lnTo>
                <a:cubicBezTo>
                  <a:pt x="8842" y="32150"/>
                  <a:pt x="8143" y="30611"/>
                  <a:pt x="9751" y="26835"/>
                </a:cubicBezTo>
                <a:cubicBezTo>
                  <a:pt x="10580" y="24887"/>
                  <a:pt x="11409" y="22779"/>
                  <a:pt x="12249" y="20641"/>
                </a:cubicBezTo>
                <a:lnTo>
                  <a:pt x="12249" y="20271"/>
                </a:lnTo>
                <a:close/>
                <a:moveTo>
                  <a:pt x="12229" y="20911"/>
                </a:moveTo>
                <a:cubicBezTo>
                  <a:pt x="11729" y="22239"/>
                  <a:pt x="11230" y="23558"/>
                  <a:pt x="10760" y="24837"/>
                </a:cubicBezTo>
                <a:cubicBezTo>
                  <a:pt x="10550" y="25406"/>
                  <a:pt x="10350" y="25966"/>
                  <a:pt x="10141" y="26515"/>
                </a:cubicBezTo>
                <a:cubicBezTo>
                  <a:pt x="8742" y="30242"/>
                  <a:pt x="9481" y="31980"/>
                  <a:pt x="11529" y="33469"/>
                </a:cubicBezTo>
                <a:lnTo>
                  <a:pt x="11769" y="33469"/>
                </a:lnTo>
                <a:cubicBezTo>
                  <a:pt x="9661" y="31990"/>
                  <a:pt x="8872" y="30292"/>
                  <a:pt x="10270" y="26565"/>
                </a:cubicBezTo>
                <a:cubicBezTo>
                  <a:pt x="10470" y="26016"/>
                  <a:pt x="10680" y="25446"/>
                  <a:pt x="10890" y="24887"/>
                </a:cubicBezTo>
                <a:cubicBezTo>
                  <a:pt x="11329" y="23718"/>
                  <a:pt x="11779" y="22509"/>
                  <a:pt x="12229" y="21300"/>
                </a:cubicBezTo>
                <a:lnTo>
                  <a:pt x="12229" y="20911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0" name="Google Shape;500;p54"/>
          <p:cNvSpPr/>
          <p:nvPr/>
        </p:nvSpPr>
        <p:spPr>
          <a:xfrm flipH="1">
            <a:off x="8735838" y="3539130"/>
            <a:ext cx="420673" cy="1604370"/>
          </a:xfrm>
          <a:custGeom>
            <a:rect b="b" l="l" r="r" t="t"/>
            <a:pathLst>
              <a:path extrusionOk="0" h="33573" w="8803">
                <a:moveTo>
                  <a:pt x="10" y="18616"/>
                </a:moveTo>
                <a:lnTo>
                  <a:pt x="0" y="18626"/>
                </a:lnTo>
                <a:lnTo>
                  <a:pt x="0" y="23951"/>
                </a:lnTo>
                <a:cubicBezTo>
                  <a:pt x="90" y="23062"/>
                  <a:pt x="140" y="22213"/>
                  <a:pt x="140" y="21424"/>
                </a:cubicBezTo>
                <a:cubicBezTo>
                  <a:pt x="140" y="20485"/>
                  <a:pt x="100" y="19555"/>
                  <a:pt x="10" y="18616"/>
                </a:cubicBezTo>
                <a:close/>
                <a:moveTo>
                  <a:pt x="0" y="16408"/>
                </a:moveTo>
                <a:lnTo>
                  <a:pt x="0" y="17517"/>
                </a:lnTo>
                <a:cubicBezTo>
                  <a:pt x="120" y="18706"/>
                  <a:pt x="170" y="19915"/>
                  <a:pt x="170" y="21114"/>
                </a:cubicBezTo>
                <a:cubicBezTo>
                  <a:pt x="170" y="22133"/>
                  <a:pt x="100" y="23222"/>
                  <a:pt x="0" y="24331"/>
                </a:cubicBezTo>
                <a:lnTo>
                  <a:pt x="0" y="25630"/>
                </a:lnTo>
                <a:cubicBezTo>
                  <a:pt x="190" y="24131"/>
                  <a:pt x="290" y="22623"/>
                  <a:pt x="320" y="21104"/>
                </a:cubicBezTo>
                <a:cubicBezTo>
                  <a:pt x="330" y="19535"/>
                  <a:pt x="230" y="17967"/>
                  <a:pt x="10" y="16408"/>
                </a:cubicBezTo>
                <a:close/>
                <a:moveTo>
                  <a:pt x="0" y="14201"/>
                </a:moveTo>
                <a:lnTo>
                  <a:pt x="0" y="15000"/>
                </a:lnTo>
                <a:cubicBezTo>
                  <a:pt x="270" y="16818"/>
                  <a:pt x="340" y="18846"/>
                  <a:pt x="340" y="20804"/>
                </a:cubicBezTo>
                <a:cubicBezTo>
                  <a:pt x="340" y="22453"/>
                  <a:pt x="190" y="24351"/>
                  <a:pt x="40" y="26199"/>
                </a:cubicBezTo>
                <a:cubicBezTo>
                  <a:pt x="30" y="26349"/>
                  <a:pt x="10" y="26509"/>
                  <a:pt x="0" y="26669"/>
                </a:cubicBezTo>
                <a:lnTo>
                  <a:pt x="0" y="28507"/>
                </a:lnTo>
                <a:cubicBezTo>
                  <a:pt x="50" y="27778"/>
                  <a:pt x="110" y="27008"/>
                  <a:pt x="180" y="26199"/>
                </a:cubicBezTo>
                <a:cubicBezTo>
                  <a:pt x="330" y="24361"/>
                  <a:pt x="480" y="22453"/>
                  <a:pt x="480" y="20794"/>
                </a:cubicBezTo>
                <a:lnTo>
                  <a:pt x="480" y="20794"/>
                </a:lnTo>
                <a:lnTo>
                  <a:pt x="470" y="20804"/>
                </a:lnTo>
                <a:cubicBezTo>
                  <a:pt x="470" y="18556"/>
                  <a:pt x="390" y="16219"/>
                  <a:pt x="0" y="14201"/>
                </a:cubicBezTo>
                <a:close/>
                <a:moveTo>
                  <a:pt x="0" y="12143"/>
                </a:moveTo>
                <a:lnTo>
                  <a:pt x="0" y="12722"/>
                </a:lnTo>
                <a:cubicBezTo>
                  <a:pt x="500" y="15050"/>
                  <a:pt x="500" y="17917"/>
                  <a:pt x="500" y="20285"/>
                </a:cubicBezTo>
                <a:lnTo>
                  <a:pt x="500" y="20485"/>
                </a:lnTo>
                <a:cubicBezTo>
                  <a:pt x="500" y="21633"/>
                  <a:pt x="440" y="22922"/>
                  <a:pt x="370" y="24281"/>
                </a:cubicBezTo>
                <a:cubicBezTo>
                  <a:pt x="270" y="26259"/>
                  <a:pt x="170" y="28297"/>
                  <a:pt x="280" y="29936"/>
                </a:cubicBezTo>
                <a:cubicBezTo>
                  <a:pt x="310" y="30445"/>
                  <a:pt x="220" y="30945"/>
                  <a:pt x="0" y="31404"/>
                </a:cubicBezTo>
                <a:lnTo>
                  <a:pt x="0" y="31714"/>
                </a:lnTo>
                <a:cubicBezTo>
                  <a:pt x="310" y="31164"/>
                  <a:pt x="460" y="30545"/>
                  <a:pt x="430" y="29926"/>
                </a:cubicBezTo>
                <a:lnTo>
                  <a:pt x="420" y="29926"/>
                </a:lnTo>
                <a:cubicBezTo>
                  <a:pt x="310" y="28297"/>
                  <a:pt x="410" y="26259"/>
                  <a:pt x="510" y="24281"/>
                </a:cubicBezTo>
                <a:cubicBezTo>
                  <a:pt x="580" y="22922"/>
                  <a:pt x="640" y="21643"/>
                  <a:pt x="640" y="20485"/>
                </a:cubicBezTo>
                <a:lnTo>
                  <a:pt x="640" y="20285"/>
                </a:lnTo>
                <a:cubicBezTo>
                  <a:pt x="640" y="17717"/>
                  <a:pt x="640" y="14580"/>
                  <a:pt x="0" y="12143"/>
                </a:cubicBezTo>
                <a:close/>
                <a:moveTo>
                  <a:pt x="0" y="10304"/>
                </a:moveTo>
                <a:lnTo>
                  <a:pt x="0" y="10714"/>
                </a:lnTo>
                <a:cubicBezTo>
                  <a:pt x="730" y="12952"/>
                  <a:pt x="710" y="16139"/>
                  <a:pt x="690" y="18886"/>
                </a:cubicBezTo>
                <a:cubicBezTo>
                  <a:pt x="690" y="19326"/>
                  <a:pt x="680" y="19765"/>
                  <a:pt x="680" y="20175"/>
                </a:cubicBezTo>
                <a:cubicBezTo>
                  <a:pt x="680" y="21034"/>
                  <a:pt x="650" y="21993"/>
                  <a:pt x="620" y="23012"/>
                </a:cubicBezTo>
                <a:cubicBezTo>
                  <a:pt x="540" y="25370"/>
                  <a:pt x="440" y="28047"/>
                  <a:pt x="770" y="30055"/>
                </a:cubicBezTo>
                <a:cubicBezTo>
                  <a:pt x="920" y="30945"/>
                  <a:pt x="630" y="31744"/>
                  <a:pt x="10" y="32463"/>
                </a:cubicBezTo>
                <a:lnTo>
                  <a:pt x="10" y="32673"/>
                </a:lnTo>
                <a:cubicBezTo>
                  <a:pt x="720" y="31884"/>
                  <a:pt x="1069" y="31025"/>
                  <a:pt x="910" y="30025"/>
                </a:cubicBezTo>
                <a:lnTo>
                  <a:pt x="910" y="30025"/>
                </a:lnTo>
                <a:lnTo>
                  <a:pt x="900" y="30035"/>
                </a:lnTo>
                <a:cubicBezTo>
                  <a:pt x="570" y="28037"/>
                  <a:pt x="660" y="25370"/>
                  <a:pt x="740" y="23012"/>
                </a:cubicBezTo>
                <a:cubicBezTo>
                  <a:pt x="780" y="22003"/>
                  <a:pt x="810" y="21044"/>
                  <a:pt x="810" y="20175"/>
                </a:cubicBezTo>
                <a:lnTo>
                  <a:pt x="810" y="18886"/>
                </a:lnTo>
                <a:cubicBezTo>
                  <a:pt x="830" y="15979"/>
                  <a:pt x="860" y="12582"/>
                  <a:pt x="0" y="10304"/>
                </a:cubicBezTo>
                <a:close/>
                <a:moveTo>
                  <a:pt x="10" y="8816"/>
                </a:moveTo>
                <a:lnTo>
                  <a:pt x="10" y="9105"/>
                </a:lnTo>
                <a:cubicBezTo>
                  <a:pt x="1010" y="11163"/>
                  <a:pt x="940" y="14750"/>
                  <a:pt x="870" y="17787"/>
                </a:cubicBezTo>
                <a:cubicBezTo>
                  <a:pt x="860" y="18526"/>
                  <a:pt x="840" y="19216"/>
                  <a:pt x="840" y="19865"/>
                </a:cubicBezTo>
                <a:cubicBezTo>
                  <a:pt x="840" y="20545"/>
                  <a:pt x="820" y="21294"/>
                  <a:pt x="800" y="22093"/>
                </a:cubicBezTo>
                <a:cubicBezTo>
                  <a:pt x="740" y="24810"/>
                  <a:pt x="660" y="27878"/>
                  <a:pt x="1249" y="30175"/>
                </a:cubicBezTo>
                <a:cubicBezTo>
                  <a:pt x="1539" y="31314"/>
                  <a:pt x="1029" y="32293"/>
                  <a:pt x="10" y="33162"/>
                </a:cubicBezTo>
                <a:lnTo>
                  <a:pt x="10" y="33332"/>
                </a:lnTo>
                <a:cubicBezTo>
                  <a:pt x="1129" y="32413"/>
                  <a:pt x="1699" y="31374"/>
                  <a:pt x="1389" y="30135"/>
                </a:cubicBezTo>
                <a:lnTo>
                  <a:pt x="1389" y="30135"/>
                </a:lnTo>
                <a:lnTo>
                  <a:pt x="1379" y="30145"/>
                </a:lnTo>
                <a:cubicBezTo>
                  <a:pt x="790" y="27868"/>
                  <a:pt x="870" y="24800"/>
                  <a:pt x="940" y="22093"/>
                </a:cubicBezTo>
                <a:cubicBezTo>
                  <a:pt x="960" y="21304"/>
                  <a:pt x="980" y="20545"/>
                  <a:pt x="980" y="19865"/>
                </a:cubicBezTo>
                <a:cubicBezTo>
                  <a:pt x="980" y="19216"/>
                  <a:pt x="990" y="18526"/>
                  <a:pt x="1010" y="17787"/>
                </a:cubicBezTo>
                <a:cubicBezTo>
                  <a:pt x="1069" y="14630"/>
                  <a:pt x="1149" y="10874"/>
                  <a:pt x="10" y="8816"/>
                </a:cubicBezTo>
                <a:close/>
                <a:moveTo>
                  <a:pt x="2075" y="2935"/>
                </a:moveTo>
                <a:cubicBezTo>
                  <a:pt x="1977" y="2935"/>
                  <a:pt x="1875" y="2944"/>
                  <a:pt x="1769" y="2961"/>
                </a:cubicBezTo>
                <a:cubicBezTo>
                  <a:pt x="1209" y="3061"/>
                  <a:pt x="620" y="3161"/>
                  <a:pt x="10" y="3251"/>
                </a:cubicBezTo>
                <a:lnTo>
                  <a:pt x="10" y="3391"/>
                </a:lnTo>
                <a:cubicBezTo>
                  <a:pt x="630" y="3291"/>
                  <a:pt x="1219" y="3191"/>
                  <a:pt x="1789" y="3101"/>
                </a:cubicBezTo>
                <a:cubicBezTo>
                  <a:pt x="1895" y="3082"/>
                  <a:pt x="1996" y="3073"/>
                  <a:pt x="2090" y="3073"/>
                </a:cubicBezTo>
                <a:cubicBezTo>
                  <a:pt x="2395" y="3073"/>
                  <a:pt x="2640" y="3170"/>
                  <a:pt x="2838" y="3361"/>
                </a:cubicBezTo>
                <a:cubicBezTo>
                  <a:pt x="3937" y="4430"/>
                  <a:pt x="3367" y="8156"/>
                  <a:pt x="2818" y="11773"/>
                </a:cubicBezTo>
                <a:cubicBezTo>
                  <a:pt x="2488" y="13871"/>
                  <a:pt x="2188" y="15859"/>
                  <a:pt x="2188" y="17378"/>
                </a:cubicBezTo>
                <a:lnTo>
                  <a:pt x="2188" y="18267"/>
                </a:lnTo>
                <a:cubicBezTo>
                  <a:pt x="2158" y="21753"/>
                  <a:pt x="2108" y="27598"/>
                  <a:pt x="5116" y="31104"/>
                </a:cubicBezTo>
                <a:cubicBezTo>
                  <a:pt x="5685" y="31774"/>
                  <a:pt x="5875" y="32373"/>
                  <a:pt x="5695" y="32933"/>
                </a:cubicBezTo>
                <a:cubicBezTo>
                  <a:pt x="5615" y="33162"/>
                  <a:pt x="5485" y="33372"/>
                  <a:pt x="5325" y="33552"/>
                </a:cubicBezTo>
                <a:lnTo>
                  <a:pt x="5495" y="33552"/>
                </a:lnTo>
                <a:cubicBezTo>
                  <a:pt x="5635" y="33382"/>
                  <a:pt x="5755" y="33182"/>
                  <a:pt x="5825" y="32973"/>
                </a:cubicBezTo>
                <a:cubicBezTo>
                  <a:pt x="6015" y="32363"/>
                  <a:pt x="5825" y="31724"/>
                  <a:pt x="5215" y="31015"/>
                </a:cubicBezTo>
                <a:cubicBezTo>
                  <a:pt x="2248" y="27548"/>
                  <a:pt x="2288" y="21733"/>
                  <a:pt x="2318" y="18267"/>
                </a:cubicBezTo>
                <a:lnTo>
                  <a:pt x="2318" y="17378"/>
                </a:lnTo>
                <a:cubicBezTo>
                  <a:pt x="2318" y="15879"/>
                  <a:pt x="2618" y="13891"/>
                  <a:pt x="2938" y="11793"/>
                </a:cubicBezTo>
                <a:cubicBezTo>
                  <a:pt x="3497" y="8146"/>
                  <a:pt x="4067" y="4380"/>
                  <a:pt x="2938" y="3271"/>
                </a:cubicBezTo>
                <a:cubicBezTo>
                  <a:pt x="2712" y="3045"/>
                  <a:pt x="2419" y="2935"/>
                  <a:pt x="2075" y="2935"/>
                </a:cubicBezTo>
                <a:close/>
                <a:moveTo>
                  <a:pt x="10" y="7577"/>
                </a:moveTo>
                <a:lnTo>
                  <a:pt x="10" y="7787"/>
                </a:lnTo>
                <a:cubicBezTo>
                  <a:pt x="1349" y="9475"/>
                  <a:pt x="1209" y="13351"/>
                  <a:pt x="1079" y="16848"/>
                </a:cubicBezTo>
                <a:cubicBezTo>
                  <a:pt x="1049" y="17807"/>
                  <a:pt x="1010" y="18726"/>
                  <a:pt x="1010" y="19555"/>
                </a:cubicBezTo>
                <a:cubicBezTo>
                  <a:pt x="1010" y="20115"/>
                  <a:pt x="1000" y="20724"/>
                  <a:pt x="990" y="21374"/>
                </a:cubicBezTo>
                <a:cubicBezTo>
                  <a:pt x="930" y="24221"/>
                  <a:pt x="860" y="27768"/>
                  <a:pt x="1729" y="30295"/>
                </a:cubicBezTo>
                <a:cubicBezTo>
                  <a:pt x="1949" y="30865"/>
                  <a:pt x="1909" y="31514"/>
                  <a:pt x="1629" y="32054"/>
                </a:cubicBezTo>
                <a:cubicBezTo>
                  <a:pt x="1359" y="32593"/>
                  <a:pt x="860" y="33093"/>
                  <a:pt x="200" y="33562"/>
                </a:cubicBezTo>
                <a:lnTo>
                  <a:pt x="450" y="33562"/>
                </a:lnTo>
                <a:cubicBezTo>
                  <a:pt x="1049" y="33123"/>
                  <a:pt x="1489" y="32633"/>
                  <a:pt x="1759" y="32123"/>
                </a:cubicBezTo>
                <a:lnTo>
                  <a:pt x="1749" y="32123"/>
                </a:lnTo>
                <a:cubicBezTo>
                  <a:pt x="2049" y="31534"/>
                  <a:pt x="2088" y="30865"/>
                  <a:pt x="1859" y="30245"/>
                </a:cubicBezTo>
                <a:cubicBezTo>
                  <a:pt x="1000" y="27748"/>
                  <a:pt x="1069" y="24221"/>
                  <a:pt x="1119" y="21384"/>
                </a:cubicBezTo>
                <a:cubicBezTo>
                  <a:pt x="1139" y="20724"/>
                  <a:pt x="1149" y="20115"/>
                  <a:pt x="1149" y="19555"/>
                </a:cubicBezTo>
                <a:cubicBezTo>
                  <a:pt x="1149" y="18726"/>
                  <a:pt x="1179" y="17817"/>
                  <a:pt x="1219" y="16848"/>
                </a:cubicBezTo>
                <a:cubicBezTo>
                  <a:pt x="1349" y="13251"/>
                  <a:pt x="1499" y="9245"/>
                  <a:pt x="10" y="7577"/>
                </a:cubicBezTo>
                <a:close/>
                <a:moveTo>
                  <a:pt x="10" y="5819"/>
                </a:moveTo>
                <a:lnTo>
                  <a:pt x="10" y="5958"/>
                </a:lnTo>
                <a:cubicBezTo>
                  <a:pt x="2138" y="6638"/>
                  <a:pt x="1819" y="11183"/>
                  <a:pt x="1529" y="15220"/>
                </a:cubicBezTo>
                <a:cubicBezTo>
                  <a:pt x="1439" y="16568"/>
                  <a:pt x="1349" y="17837"/>
                  <a:pt x="1349" y="18926"/>
                </a:cubicBezTo>
                <a:cubicBezTo>
                  <a:pt x="1349" y="19346"/>
                  <a:pt x="1349" y="19805"/>
                  <a:pt x="1339" y="20285"/>
                </a:cubicBezTo>
                <a:cubicBezTo>
                  <a:pt x="1289" y="23392"/>
                  <a:pt x="1239" y="27648"/>
                  <a:pt x="2698" y="30525"/>
                </a:cubicBezTo>
                <a:cubicBezTo>
                  <a:pt x="3008" y="31144"/>
                  <a:pt x="3048" y="31714"/>
                  <a:pt x="2808" y="32263"/>
                </a:cubicBezTo>
                <a:cubicBezTo>
                  <a:pt x="2608" y="32723"/>
                  <a:pt x="2218" y="33152"/>
                  <a:pt x="1689" y="33562"/>
                </a:cubicBezTo>
                <a:lnTo>
                  <a:pt x="1899" y="33562"/>
                </a:lnTo>
                <a:cubicBezTo>
                  <a:pt x="2388" y="33172"/>
                  <a:pt x="2748" y="32763"/>
                  <a:pt x="2938" y="32313"/>
                </a:cubicBezTo>
                <a:cubicBezTo>
                  <a:pt x="3187" y="31734"/>
                  <a:pt x="3147" y="31114"/>
                  <a:pt x="2818" y="30465"/>
                </a:cubicBezTo>
                <a:cubicBezTo>
                  <a:pt x="1369" y="27618"/>
                  <a:pt x="1429" y="23382"/>
                  <a:pt x="1469" y="20285"/>
                </a:cubicBezTo>
                <a:cubicBezTo>
                  <a:pt x="1469" y="19805"/>
                  <a:pt x="1479" y="19346"/>
                  <a:pt x="1479" y="18926"/>
                </a:cubicBezTo>
                <a:cubicBezTo>
                  <a:pt x="1479" y="17847"/>
                  <a:pt x="1569" y="16578"/>
                  <a:pt x="1669" y="15230"/>
                </a:cubicBezTo>
                <a:cubicBezTo>
                  <a:pt x="1959" y="11124"/>
                  <a:pt x="2288" y="6488"/>
                  <a:pt x="10" y="5819"/>
                </a:cubicBezTo>
                <a:close/>
                <a:moveTo>
                  <a:pt x="10" y="4630"/>
                </a:moveTo>
                <a:lnTo>
                  <a:pt x="10" y="4770"/>
                </a:lnTo>
                <a:lnTo>
                  <a:pt x="560" y="4790"/>
                </a:lnTo>
                <a:cubicBezTo>
                  <a:pt x="970" y="4790"/>
                  <a:pt x="1369" y="4979"/>
                  <a:pt x="1639" y="5289"/>
                </a:cubicBezTo>
                <a:cubicBezTo>
                  <a:pt x="2788" y="6628"/>
                  <a:pt x="2398" y="10274"/>
                  <a:pt x="2029" y="13801"/>
                </a:cubicBezTo>
                <a:cubicBezTo>
                  <a:pt x="1849" y="15459"/>
                  <a:pt x="1689" y="17028"/>
                  <a:pt x="1689" y="18317"/>
                </a:cubicBezTo>
                <a:cubicBezTo>
                  <a:pt x="1689" y="18656"/>
                  <a:pt x="1689" y="19026"/>
                  <a:pt x="1679" y="19416"/>
                </a:cubicBezTo>
                <a:cubicBezTo>
                  <a:pt x="1649" y="22672"/>
                  <a:pt x="1589" y="27608"/>
                  <a:pt x="3667" y="30765"/>
                </a:cubicBezTo>
                <a:cubicBezTo>
                  <a:pt x="4077" y="31404"/>
                  <a:pt x="4176" y="31974"/>
                  <a:pt x="3967" y="32513"/>
                </a:cubicBezTo>
                <a:cubicBezTo>
                  <a:pt x="3797" y="32933"/>
                  <a:pt x="3517" y="33292"/>
                  <a:pt x="3157" y="33562"/>
                </a:cubicBezTo>
                <a:lnTo>
                  <a:pt x="3357" y="33562"/>
                </a:lnTo>
                <a:cubicBezTo>
                  <a:pt x="3677" y="33292"/>
                  <a:pt x="3937" y="32953"/>
                  <a:pt x="4097" y="32563"/>
                </a:cubicBezTo>
                <a:cubicBezTo>
                  <a:pt x="4316" y="31974"/>
                  <a:pt x="4206" y="31344"/>
                  <a:pt x="3777" y="30685"/>
                </a:cubicBezTo>
                <a:lnTo>
                  <a:pt x="3767" y="30685"/>
                </a:lnTo>
                <a:cubicBezTo>
                  <a:pt x="1719" y="27568"/>
                  <a:pt x="1769" y="22653"/>
                  <a:pt x="1809" y="19406"/>
                </a:cubicBezTo>
                <a:cubicBezTo>
                  <a:pt x="1809" y="19016"/>
                  <a:pt x="1819" y="18646"/>
                  <a:pt x="1819" y="18307"/>
                </a:cubicBezTo>
                <a:cubicBezTo>
                  <a:pt x="1819" y="17028"/>
                  <a:pt x="1979" y="15459"/>
                  <a:pt x="2158" y="13801"/>
                </a:cubicBezTo>
                <a:cubicBezTo>
                  <a:pt x="2528" y="10244"/>
                  <a:pt x="2918" y="6568"/>
                  <a:pt x="1729" y="5199"/>
                </a:cubicBezTo>
                <a:cubicBezTo>
                  <a:pt x="1439" y="4859"/>
                  <a:pt x="1010" y="4660"/>
                  <a:pt x="570" y="4650"/>
                </a:cubicBezTo>
                <a:lnTo>
                  <a:pt x="10" y="4630"/>
                </a:lnTo>
                <a:close/>
                <a:moveTo>
                  <a:pt x="1087" y="4074"/>
                </a:moveTo>
                <a:cubicBezTo>
                  <a:pt x="1045" y="4074"/>
                  <a:pt x="1002" y="4076"/>
                  <a:pt x="960" y="4080"/>
                </a:cubicBezTo>
                <a:lnTo>
                  <a:pt x="10" y="4130"/>
                </a:lnTo>
                <a:lnTo>
                  <a:pt x="10" y="4280"/>
                </a:lnTo>
                <a:lnTo>
                  <a:pt x="970" y="4220"/>
                </a:lnTo>
                <a:cubicBezTo>
                  <a:pt x="1011" y="4216"/>
                  <a:pt x="1053" y="4214"/>
                  <a:pt x="1095" y="4214"/>
                </a:cubicBezTo>
                <a:cubicBezTo>
                  <a:pt x="1443" y="4214"/>
                  <a:pt x="1788" y="4361"/>
                  <a:pt x="2029" y="4620"/>
                </a:cubicBezTo>
                <a:cubicBezTo>
                  <a:pt x="3157" y="5829"/>
                  <a:pt x="2708" y="9525"/>
                  <a:pt x="2278" y="13092"/>
                </a:cubicBezTo>
                <a:cubicBezTo>
                  <a:pt x="2068" y="14910"/>
                  <a:pt x="1849" y="16638"/>
                  <a:pt x="1849" y="17997"/>
                </a:cubicBezTo>
                <a:lnTo>
                  <a:pt x="1849" y="19016"/>
                </a:lnTo>
                <a:cubicBezTo>
                  <a:pt x="1819" y="22433"/>
                  <a:pt x="1769" y="27588"/>
                  <a:pt x="4147" y="30875"/>
                </a:cubicBezTo>
                <a:cubicBezTo>
                  <a:pt x="4616" y="31524"/>
                  <a:pt x="4746" y="32103"/>
                  <a:pt x="4546" y="32653"/>
                </a:cubicBezTo>
                <a:cubicBezTo>
                  <a:pt x="4406" y="33003"/>
                  <a:pt x="4176" y="33322"/>
                  <a:pt x="3887" y="33562"/>
                </a:cubicBezTo>
                <a:lnTo>
                  <a:pt x="4087" y="33562"/>
                </a:lnTo>
                <a:cubicBezTo>
                  <a:pt x="4346" y="33322"/>
                  <a:pt x="4556" y="33023"/>
                  <a:pt x="4676" y="32693"/>
                </a:cubicBezTo>
                <a:cubicBezTo>
                  <a:pt x="4886" y="32113"/>
                  <a:pt x="4736" y="31474"/>
                  <a:pt x="4256" y="30795"/>
                </a:cubicBezTo>
                <a:lnTo>
                  <a:pt x="4246" y="30795"/>
                </a:lnTo>
                <a:cubicBezTo>
                  <a:pt x="1899" y="27548"/>
                  <a:pt x="1949" y="22413"/>
                  <a:pt x="1979" y="19016"/>
                </a:cubicBezTo>
                <a:cubicBezTo>
                  <a:pt x="1979" y="18656"/>
                  <a:pt x="1989" y="18317"/>
                  <a:pt x="1989" y="17997"/>
                </a:cubicBezTo>
                <a:cubicBezTo>
                  <a:pt x="1989" y="16638"/>
                  <a:pt x="2188" y="14920"/>
                  <a:pt x="2408" y="13112"/>
                </a:cubicBezTo>
                <a:cubicBezTo>
                  <a:pt x="2848" y="9505"/>
                  <a:pt x="3297" y="5779"/>
                  <a:pt x="2128" y="4520"/>
                </a:cubicBezTo>
                <a:cubicBezTo>
                  <a:pt x="1858" y="4240"/>
                  <a:pt x="1481" y="4074"/>
                  <a:pt x="1087" y="4074"/>
                </a:cubicBezTo>
                <a:close/>
                <a:moveTo>
                  <a:pt x="10" y="6608"/>
                </a:moveTo>
                <a:lnTo>
                  <a:pt x="10" y="6778"/>
                </a:lnTo>
                <a:cubicBezTo>
                  <a:pt x="1739" y="8016"/>
                  <a:pt x="1509" y="12232"/>
                  <a:pt x="1309" y="16009"/>
                </a:cubicBezTo>
                <a:cubicBezTo>
                  <a:pt x="1239" y="17178"/>
                  <a:pt x="1179" y="18277"/>
                  <a:pt x="1179" y="19256"/>
                </a:cubicBezTo>
                <a:cubicBezTo>
                  <a:pt x="1179" y="19725"/>
                  <a:pt x="1169" y="20255"/>
                  <a:pt x="1159" y="20804"/>
                </a:cubicBezTo>
                <a:cubicBezTo>
                  <a:pt x="1119" y="23711"/>
                  <a:pt x="1049" y="27708"/>
                  <a:pt x="2208" y="30415"/>
                </a:cubicBezTo>
                <a:cubicBezTo>
                  <a:pt x="2478" y="31044"/>
                  <a:pt x="2478" y="31604"/>
                  <a:pt x="2218" y="32163"/>
                </a:cubicBezTo>
                <a:cubicBezTo>
                  <a:pt x="1989" y="32673"/>
                  <a:pt x="1549" y="33142"/>
                  <a:pt x="950" y="33572"/>
                </a:cubicBezTo>
                <a:lnTo>
                  <a:pt x="1169" y="33572"/>
                </a:lnTo>
                <a:cubicBezTo>
                  <a:pt x="1719" y="33142"/>
                  <a:pt x="2128" y="32693"/>
                  <a:pt x="2348" y="32213"/>
                </a:cubicBezTo>
                <a:cubicBezTo>
                  <a:pt x="2618" y="31624"/>
                  <a:pt x="2608" y="30945"/>
                  <a:pt x="2338" y="30355"/>
                </a:cubicBezTo>
                <a:cubicBezTo>
                  <a:pt x="1189" y="27668"/>
                  <a:pt x="1249" y="23702"/>
                  <a:pt x="1299" y="20794"/>
                </a:cubicBezTo>
                <a:cubicBezTo>
                  <a:pt x="1309" y="20245"/>
                  <a:pt x="1319" y="19725"/>
                  <a:pt x="1319" y="19246"/>
                </a:cubicBezTo>
                <a:cubicBezTo>
                  <a:pt x="1319" y="18277"/>
                  <a:pt x="1369" y="17178"/>
                  <a:pt x="1439" y="16009"/>
                </a:cubicBezTo>
                <a:cubicBezTo>
                  <a:pt x="1649" y="12143"/>
                  <a:pt x="1879" y="7817"/>
                  <a:pt x="10" y="6608"/>
                </a:cubicBezTo>
                <a:close/>
                <a:moveTo>
                  <a:pt x="10" y="5199"/>
                </a:moveTo>
                <a:lnTo>
                  <a:pt x="10" y="5339"/>
                </a:lnTo>
                <a:lnTo>
                  <a:pt x="140" y="5349"/>
                </a:lnTo>
                <a:cubicBezTo>
                  <a:pt x="570" y="5369"/>
                  <a:pt x="960" y="5569"/>
                  <a:pt x="1229" y="5898"/>
                </a:cubicBezTo>
                <a:cubicBezTo>
                  <a:pt x="2408" y="7287"/>
                  <a:pt x="2078" y="11114"/>
                  <a:pt x="1779" y="14490"/>
                </a:cubicBezTo>
                <a:cubicBezTo>
                  <a:pt x="1649" y="15999"/>
                  <a:pt x="1519" y="17437"/>
                  <a:pt x="1519" y="18626"/>
                </a:cubicBezTo>
                <a:cubicBezTo>
                  <a:pt x="1519" y="19006"/>
                  <a:pt x="1519" y="19406"/>
                  <a:pt x="1509" y="19835"/>
                </a:cubicBezTo>
                <a:cubicBezTo>
                  <a:pt x="1469" y="23122"/>
                  <a:pt x="1419" y="27618"/>
                  <a:pt x="3177" y="30645"/>
                </a:cubicBezTo>
                <a:cubicBezTo>
                  <a:pt x="3547" y="31274"/>
                  <a:pt x="3617" y="31844"/>
                  <a:pt x="3397" y="32393"/>
                </a:cubicBezTo>
                <a:cubicBezTo>
                  <a:pt x="3227" y="32813"/>
                  <a:pt x="2898" y="33202"/>
                  <a:pt x="2418" y="33572"/>
                </a:cubicBezTo>
                <a:lnTo>
                  <a:pt x="2628" y="33572"/>
                </a:lnTo>
                <a:cubicBezTo>
                  <a:pt x="3018" y="33272"/>
                  <a:pt x="3317" y="32883"/>
                  <a:pt x="3517" y="32443"/>
                </a:cubicBezTo>
                <a:cubicBezTo>
                  <a:pt x="3757" y="31854"/>
                  <a:pt x="3677" y="31224"/>
                  <a:pt x="3297" y="30575"/>
                </a:cubicBezTo>
                <a:cubicBezTo>
                  <a:pt x="1549" y="27578"/>
                  <a:pt x="1599" y="23102"/>
                  <a:pt x="1639" y="19835"/>
                </a:cubicBezTo>
                <a:cubicBezTo>
                  <a:pt x="1639" y="19406"/>
                  <a:pt x="1649" y="18996"/>
                  <a:pt x="1649" y="18626"/>
                </a:cubicBezTo>
                <a:cubicBezTo>
                  <a:pt x="1649" y="17437"/>
                  <a:pt x="1779" y="15999"/>
                  <a:pt x="1909" y="14500"/>
                </a:cubicBezTo>
                <a:cubicBezTo>
                  <a:pt x="2218" y="10944"/>
                  <a:pt x="2548" y="7247"/>
                  <a:pt x="1329" y="5819"/>
                </a:cubicBezTo>
                <a:cubicBezTo>
                  <a:pt x="1039" y="5459"/>
                  <a:pt x="610" y="5239"/>
                  <a:pt x="150" y="5219"/>
                </a:cubicBezTo>
                <a:lnTo>
                  <a:pt x="10" y="5199"/>
                </a:lnTo>
                <a:close/>
                <a:moveTo>
                  <a:pt x="1556" y="3510"/>
                </a:moveTo>
                <a:cubicBezTo>
                  <a:pt x="1492" y="3510"/>
                  <a:pt x="1426" y="3514"/>
                  <a:pt x="1359" y="3521"/>
                </a:cubicBezTo>
                <a:lnTo>
                  <a:pt x="10" y="3681"/>
                </a:lnTo>
                <a:lnTo>
                  <a:pt x="10" y="3810"/>
                </a:lnTo>
                <a:cubicBezTo>
                  <a:pt x="490" y="3761"/>
                  <a:pt x="950" y="3711"/>
                  <a:pt x="1389" y="3661"/>
                </a:cubicBezTo>
                <a:cubicBezTo>
                  <a:pt x="1456" y="3653"/>
                  <a:pt x="1522" y="3649"/>
                  <a:pt x="1585" y="3649"/>
                </a:cubicBezTo>
                <a:cubicBezTo>
                  <a:pt x="1929" y="3649"/>
                  <a:pt x="2219" y="3763"/>
                  <a:pt x="2438" y="3990"/>
                </a:cubicBezTo>
                <a:cubicBezTo>
                  <a:pt x="3547" y="5119"/>
                  <a:pt x="3038" y="8836"/>
                  <a:pt x="2548" y="12422"/>
                </a:cubicBezTo>
                <a:cubicBezTo>
                  <a:pt x="2278" y="14390"/>
                  <a:pt x="2019" y="16249"/>
                  <a:pt x="2019" y="17687"/>
                </a:cubicBezTo>
                <a:lnTo>
                  <a:pt x="2019" y="18636"/>
                </a:lnTo>
                <a:cubicBezTo>
                  <a:pt x="1999" y="21983"/>
                  <a:pt x="1949" y="27588"/>
                  <a:pt x="4636" y="30995"/>
                </a:cubicBezTo>
                <a:cubicBezTo>
                  <a:pt x="5156" y="31654"/>
                  <a:pt x="5315" y="32243"/>
                  <a:pt x="5126" y="32793"/>
                </a:cubicBezTo>
                <a:cubicBezTo>
                  <a:pt x="5016" y="33083"/>
                  <a:pt x="4846" y="33352"/>
                  <a:pt x="4626" y="33572"/>
                </a:cubicBezTo>
                <a:lnTo>
                  <a:pt x="4806" y="33572"/>
                </a:lnTo>
                <a:cubicBezTo>
                  <a:pt x="5006" y="33362"/>
                  <a:pt x="5166" y="33113"/>
                  <a:pt x="5265" y="32843"/>
                </a:cubicBezTo>
                <a:cubicBezTo>
                  <a:pt x="5445" y="32243"/>
                  <a:pt x="5275" y="31594"/>
                  <a:pt x="4736" y="30915"/>
                </a:cubicBezTo>
                <a:lnTo>
                  <a:pt x="4726" y="30915"/>
                </a:lnTo>
                <a:cubicBezTo>
                  <a:pt x="2068" y="27538"/>
                  <a:pt x="2118" y="21963"/>
                  <a:pt x="2148" y="18636"/>
                </a:cubicBezTo>
                <a:lnTo>
                  <a:pt x="2148" y="17687"/>
                </a:lnTo>
                <a:cubicBezTo>
                  <a:pt x="2148" y="16259"/>
                  <a:pt x="2398" y="14400"/>
                  <a:pt x="2668" y="12442"/>
                </a:cubicBezTo>
                <a:cubicBezTo>
                  <a:pt x="3167" y="8826"/>
                  <a:pt x="3677" y="5079"/>
                  <a:pt x="2528" y="3890"/>
                </a:cubicBezTo>
                <a:cubicBezTo>
                  <a:pt x="2279" y="3641"/>
                  <a:pt x="1948" y="3510"/>
                  <a:pt x="1556" y="3510"/>
                </a:cubicBezTo>
                <a:close/>
                <a:moveTo>
                  <a:pt x="2575" y="2364"/>
                </a:moveTo>
                <a:cubicBezTo>
                  <a:pt x="2448" y="2364"/>
                  <a:pt x="2313" y="2380"/>
                  <a:pt x="2168" y="2412"/>
                </a:cubicBezTo>
                <a:cubicBezTo>
                  <a:pt x="1449" y="2582"/>
                  <a:pt x="720" y="2732"/>
                  <a:pt x="10" y="2871"/>
                </a:cubicBezTo>
                <a:lnTo>
                  <a:pt x="10" y="3011"/>
                </a:lnTo>
                <a:cubicBezTo>
                  <a:pt x="730" y="2861"/>
                  <a:pt x="1469" y="2712"/>
                  <a:pt x="2198" y="2542"/>
                </a:cubicBezTo>
                <a:cubicBezTo>
                  <a:pt x="2334" y="2512"/>
                  <a:pt x="2458" y="2498"/>
                  <a:pt x="2574" y="2498"/>
                </a:cubicBezTo>
                <a:cubicBezTo>
                  <a:pt x="2851" y="2498"/>
                  <a:pt x="3074" y="2582"/>
                  <a:pt x="3257" y="2751"/>
                </a:cubicBezTo>
                <a:cubicBezTo>
                  <a:pt x="4316" y="3751"/>
                  <a:pt x="3687" y="7497"/>
                  <a:pt x="3078" y="11133"/>
                </a:cubicBezTo>
                <a:cubicBezTo>
                  <a:pt x="2718" y="13271"/>
                  <a:pt x="2348" y="15489"/>
                  <a:pt x="2348" y="17078"/>
                </a:cubicBezTo>
                <a:lnTo>
                  <a:pt x="2348" y="17917"/>
                </a:lnTo>
                <a:cubicBezTo>
                  <a:pt x="2318" y="21534"/>
                  <a:pt x="2278" y="27608"/>
                  <a:pt x="5585" y="31234"/>
                </a:cubicBezTo>
                <a:cubicBezTo>
                  <a:pt x="6215" y="31914"/>
                  <a:pt x="6434" y="32523"/>
                  <a:pt x="6264" y="33083"/>
                </a:cubicBezTo>
                <a:cubicBezTo>
                  <a:pt x="6205" y="33262"/>
                  <a:pt x="6125" y="33422"/>
                  <a:pt x="6015" y="33572"/>
                </a:cubicBezTo>
                <a:lnTo>
                  <a:pt x="6175" y="33572"/>
                </a:lnTo>
                <a:cubicBezTo>
                  <a:pt x="6264" y="33432"/>
                  <a:pt x="6344" y="33282"/>
                  <a:pt x="6394" y="33123"/>
                </a:cubicBezTo>
                <a:cubicBezTo>
                  <a:pt x="6584" y="32513"/>
                  <a:pt x="6354" y="31864"/>
                  <a:pt x="5685" y="31134"/>
                </a:cubicBezTo>
                <a:cubicBezTo>
                  <a:pt x="2418" y="27548"/>
                  <a:pt x="2458" y="21514"/>
                  <a:pt x="2488" y="17907"/>
                </a:cubicBezTo>
                <a:lnTo>
                  <a:pt x="2488" y="17068"/>
                </a:lnTo>
                <a:cubicBezTo>
                  <a:pt x="2488" y="15499"/>
                  <a:pt x="2858" y="13281"/>
                  <a:pt x="3217" y="11143"/>
                </a:cubicBezTo>
                <a:cubicBezTo>
                  <a:pt x="3827" y="7487"/>
                  <a:pt x="4466" y="3691"/>
                  <a:pt x="3347" y="2652"/>
                </a:cubicBezTo>
                <a:cubicBezTo>
                  <a:pt x="3141" y="2460"/>
                  <a:pt x="2885" y="2364"/>
                  <a:pt x="2575" y="2364"/>
                </a:cubicBezTo>
                <a:close/>
                <a:moveTo>
                  <a:pt x="4494" y="0"/>
                </a:moveTo>
                <a:cubicBezTo>
                  <a:pt x="4291" y="0"/>
                  <a:pt x="4059" y="55"/>
                  <a:pt x="3797" y="164"/>
                </a:cubicBezTo>
                <a:cubicBezTo>
                  <a:pt x="2558" y="703"/>
                  <a:pt x="1299" y="1173"/>
                  <a:pt x="10" y="1603"/>
                </a:cubicBezTo>
                <a:lnTo>
                  <a:pt x="10" y="1742"/>
                </a:lnTo>
                <a:cubicBezTo>
                  <a:pt x="1309" y="1313"/>
                  <a:pt x="2588" y="833"/>
                  <a:pt x="3847" y="294"/>
                </a:cubicBezTo>
                <a:cubicBezTo>
                  <a:pt x="4097" y="186"/>
                  <a:pt x="4314" y="131"/>
                  <a:pt x="4499" y="131"/>
                </a:cubicBezTo>
                <a:cubicBezTo>
                  <a:pt x="4676" y="131"/>
                  <a:pt x="4824" y="181"/>
                  <a:pt x="4946" y="284"/>
                </a:cubicBezTo>
                <a:cubicBezTo>
                  <a:pt x="5895" y="1073"/>
                  <a:pt x="5046" y="4889"/>
                  <a:pt x="4226" y="8586"/>
                </a:cubicBezTo>
                <a:cubicBezTo>
                  <a:pt x="4077" y="9255"/>
                  <a:pt x="3937" y="9915"/>
                  <a:pt x="3797" y="10584"/>
                </a:cubicBezTo>
                <a:cubicBezTo>
                  <a:pt x="3887" y="10144"/>
                  <a:pt x="3977" y="9695"/>
                  <a:pt x="4067" y="9255"/>
                </a:cubicBezTo>
                <a:cubicBezTo>
                  <a:pt x="4886" y="5369"/>
                  <a:pt x="5655" y="1693"/>
                  <a:pt x="4606" y="803"/>
                </a:cubicBezTo>
                <a:cubicBezTo>
                  <a:pt x="4452" y="666"/>
                  <a:pt x="4259" y="598"/>
                  <a:pt x="4028" y="598"/>
                </a:cubicBezTo>
                <a:cubicBezTo>
                  <a:pt x="3839" y="598"/>
                  <a:pt x="3625" y="644"/>
                  <a:pt x="3387" y="733"/>
                </a:cubicBezTo>
                <a:cubicBezTo>
                  <a:pt x="2278" y="1153"/>
                  <a:pt x="1159" y="1543"/>
                  <a:pt x="20" y="1892"/>
                </a:cubicBezTo>
                <a:lnTo>
                  <a:pt x="20" y="2032"/>
                </a:lnTo>
                <a:cubicBezTo>
                  <a:pt x="1179" y="1683"/>
                  <a:pt x="2318" y="1283"/>
                  <a:pt x="3447" y="853"/>
                </a:cubicBezTo>
                <a:cubicBezTo>
                  <a:pt x="3669" y="770"/>
                  <a:pt x="3863" y="728"/>
                  <a:pt x="4032" y="728"/>
                </a:cubicBezTo>
                <a:cubicBezTo>
                  <a:pt x="4229" y="728"/>
                  <a:pt x="4392" y="785"/>
                  <a:pt x="4526" y="903"/>
                </a:cubicBezTo>
                <a:cubicBezTo>
                  <a:pt x="5505" y="1742"/>
                  <a:pt x="4716" y="5539"/>
                  <a:pt x="3947" y="9225"/>
                </a:cubicBezTo>
                <a:cubicBezTo>
                  <a:pt x="3757" y="10124"/>
                  <a:pt x="3567" y="11034"/>
                  <a:pt x="3397" y="11913"/>
                </a:cubicBezTo>
                <a:cubicBezTo>
                  <a:pt x="3517" y="11243"/>
                  <a:pt x="3657" y="10554"/>
                  <a:pt x="3787" y="9875"/>
                </a:cubicBezTo>
                <a:cubicBezTo>
                  <a:pt x="4546" y="6008"/>
                  <a:pt x="5255" y="2352"/>
                  <a:pt x="4196" y="1413"/>
                </a:cubicBezTo>
                <a:cubicBezTo>
                  <a:pt x="4021" y="1261"/>
                  <a:pt x="3805" y="1183"/>
                  <a:pt x="3546" y="1183"/>
                </a:cubicBezTo>
                <a:cubicBezTo>
                  <a:pt x="3378" y="1183"/>
                  <a:pt x="3192" y="1216"/>
                  <a:pt x="2988" y="1283"/>
                </a:cubicBezTo>
                <a:cubicBezTo>
                  <a:pt x="1999" y="1613"/>
                  <a:pt x="1010" y="1912"/>
                  <a:pt x="10" y="2182"/>
                </a:cubicBezTo>
                <a:lnTo>
                  <a:pt x="10" y="2332"/>
                </a:lnTo>
                <a:cubicBezTo>
                  <a:pt x="1020" y="2052"/>
                  <a:pt x="2029" y="1752"/>
                  <a:pt x="3028" y="1413"/>
                </a:cubicBezTo>
                <a:cubicBezTo>
                  <a:pt x="3221" y="1351"/>
                  <a:pt x="3394" y="1320"/>
                  <a:pt x="3548" y="1320"/>
                </a:cubicBezTo>
                <a:cubicBezTo>
                  <a:pt x="3768" y="1320"/>
                  <a:pt x="3950" y="1383"/>
                  <a:pt x="4097" y="1513"/>
                </a:cubicBezTo>
                <a:cubicBezTo>
                  <a:pt x="5106" y="2402"/>
                  <a:pt x="4366" y="6188"/>
                  <a:pt x="3647" y="9845"/>
                </a:cubicBezTo>
                <a:cubicBezTo>
                  <a:pt x="3481" y="10699"/>
                  <a:pt x="3315" y="11547"/>
                  <a:pt x="3166" y="12376"/>
                </a:cubicBezTo>
                <a:lnTo>
                  <a:pt x="3166" y="12376"/>
                </a:lnTo>
                <a:cubicBezTo>
                  <a:pt x="3274" y="11756"/>
                  <a:pt x="3385" y="11125"/>
                  <a:pt x="3497" y="10504"/>
                </a:cubicBezTo>
                <a:cubicBezTo>
                  <a:pt x="4196" y="6658"/>
                  <a:pt x="4856" y="3011"/>
                  <a:pt x="3777" y="2032"/>
                </a:cubicBezTo>
                <a:cubicBezTo>
                  <a:pt x="3588" y="1856"/>
                  <a:pt x="3352" y="1769"/>
                  <a:pt x="3069" y="1769"/>
                </a:cubicBezTo>
                <a:cubicBezTo>
                  <a:pt x="2918" y="1769"/>
                  <a:pt x="2755" y="1794"/>
                  <a:pt x="2578" y="1842"/>
                </a:cubicBezTo>
                <a:cubicBezTo>
                  <a:pt x="1719" y="2082"/>
                  <a:pt x="870" y="2312"/>
                  <a:pt x="10" y="2512"/>
                </a:cubicBezTo>
                <a:lnTo>
                  <a:pt x="10" y="2652"/>
                </a:lnTo>
                <a:cubicBezTo>
                  <a:pt x="880" y="2442"/>
                  <a:pt x="1749" y="2222"/>
                  <a:pt x="2618" y="1972"/>
                </a:cubicBezTo>
                <a:cubicBezTo>
                  <a:pt x="2779" y="1930"/>
                  <a:pt x="2926" y="1909"/>
                  <a:pt x="3060" y="1909"/>
                </a:cubicBezTo>
                <a:cubicBezTo>
                  <a:pt x="3310" y="1909"/>
                  <a:pt x="3514" y="1983"/>
                  <a:pt x="3677" y="2132"/>
                </a:cubicBezTo>
                <a:cubicBezTo>
                  <a:pt x="4716" y="3071"/>
                  <a:pt x="4027" y="6838"/>
                  <a:pt x="3367" y="10484"/>
                </a:cubicBezTo>
                <a:cubicBezTo>
                  <a:pt x="2948" y="12762"/>
                  <a:pt x="2518" y="15120"/>
                  <a:pt x="2518" y="16758"/>
                </a:cubicBezTo>
                <a:lnTo>
                  <a:pt x="2518" y="17557"/>
                </a:lnTo>
                <a:cubicBezTo>
                  <a:pt x="2498" y="21074"/>
                  <a:pt x="2448" y="27618"/>
                  <a:pt x="6075" y="31344"/>
                </a:cubicBezTo>
                <a:cubicBezTo>
                  <a:pt x="6754" y="32044"/>
                  <a:pt x="7004" y="32663"/>
                  <a:pt x="6834" y="33232"/>
                </a:cubicBezTo>
                <a:cubicBezTo>
                  <a:pt x="6804" y="33352"/>
                  <a:pt x="6754" y="33462"/>
                  <a:pt x="6684" y="33562"/>
                </a:cubicBezTo>
                <a:lnTo>
                  <a:pt x="6844" y="33562"/>
                </a:lnTo>
                <a:cubicBezTo>
                  <a:pt x="6894" y="33472"/>
                  <a:pt x="6934" y="33372"/>
                  <a:pt x="6964" y="33262"/>
                </a:cubicBezTo>
                <a:cubicBezTo>
                  <a:pt x="7154" y="32643"/>
                  <a:pt x="6884" y="31984"/>
                  <a:pt x="6175" y="31244"/>
                </a:cubicBezTo>
                <a:cubicBezTo>
                  <a:pt x="2588" y="27558"/>
                  <a:pt x="2628" y="21054"/>
                  <a:pt x="2658" y="17557"/>
                </a:cubicBezTo>
                <a:lnTo>
                  <a:pt x="2658" y="16758"/>
                </a:lnTo>
                <a:cubicBezTo>
                  <a:pt x="2668" y="16079"/>
                  <a:pt x="2718" y="15409"/>
                  <a:pt x="2818" y="14740"/>
                </a:cubicBezTo>
                <a:lnTo>
                  <a:pt x="2818" y="14740"/>
                </a:lnTo>
                <a:cubicBezTo>
                  <a:pt x="2738" y="15300"/>
                  <a:pt x="2698" y="15869"/>
                  <a:pt x="2688" y="16448"/>
                </a:cubicBezTo>
                <a:lnTo>
                  <a:pt x="2688" y="17208"/>
                </a:lnTo>
                <a:cubicBezTo>
                  <a:pt x="2668" y="20854"/>
                  <a:pt x="2618" y="27628"/>
                  <a:pt x="6564" y="31454"/>
                </a:cubicBezTo>
                <a:cubicBezTo>
                  <a:pt x="7293" y="32173"/>
                  <a:pt x="7583" y="32803"/>
                  <a:pt x="7413" y="33382"/>
                </a:cubicBezTo>
                <a:cubicBezTo>
                  <a:pt x="7393" y="33442"/>
                  <a:pt x="7373" y="33502"/>
                  <a:pt x="7343" y="33562"/>
                </a:cubicBezTo>
                <a:lnTo>
                  <a:pt x="7493" y="33562"/>
                </a:lnTo>
                <a:cubicBezTo>
                  <a:pt x="7513" y="33512"/>
                  <a:pt x="7533" y="33462"/>
                  <a:pt x="7543" y="33412"/>
                </a:cubicBezTo>
                <a:cubicBezTo>
                  <a:pt x="7723" y="32793"/>
                  <a:pt x="7433" y="32113"/>
                  <a:pt x="6654" y="31354"/>
                </a:cubicBezTo>
                <a:cubicBezTo>
                  <a:pt x="2758" y="27578"/>
                  <a:pt x="2808" y="20834"/>
                  <a:pt x="2828" y="17208"/>
                </a:cubicBezTo>
                <a:lnTo>
                  <a:pt x="2828" y="16448"/>
                </a:lnTo>
                <a:cubicBezTo>
                  <a:pt x="2836" y="15897"/>
                  <a:pt x="2875" y="15353"/>
                  <a:pt x="2936" y="14816"/>
                </a:cubicBezTo>
                <a:lnTo>
                  <a:pt x="2936" y="14816"/>
                </a:lnTo>
                <a:cubicBezTo>
                  <a:pt x="2888" y="15253"/>
                  <a:pt x="2866" y="15696"/>
                  <a:pt x="2858" y="16139"/>
                </a:cubicBezTo>
                <a:lnTo>
                  <a:pt x="2858" y="16868"/>
                </a:lnTo>
                <a:cubicBezTo>
                  <a:pt x="2838" y="20634"/>
                  <a:pt x="2788" y="27658"/>
                  <a:pt x="7034" y="31574"/>
                </a:cubicBezTo>
                <a:cubicBezTo>
                  <a:pt x="7833" y="32313"/>
                  <a:pt x="8143" y="32953"/>
                  <a:pt x="7983" y="33532"/>
                </a:cubicBezTo>
                <a:cubicBezTo>
                  <a:pt x="7983" y="33542"/>
                  <a:pt x="7983" y="33562"/>
                  <a:pt x="7973" y="33572"/>
                </a:cubicBezTo>
                <a:lnTo>
                  <a:pt x="8113" y="33572"/>
                </a:lnTo>
                <a:cubicBezTo>
                  <a:pt x="8293" y="32933"/>
                  <a:pt x="7963" y="32253"/>
                  <a:pt x="7124" y="31474"/>
                </a:cubicBezTo>
                <a:cubicBezTo>
                  <a:pt x="2928" y="27598"/>
                  <a:pt x="2968" y="20614"/>
                  <a:pt x="2998" y="16868"/>
                </a:cubicBezTo>
                <a:lnTo>
                  <a:pt x="2998" y="16139"/>
                </a:lnTo>
                <a:cubicBezTo>
                  <a:pt x="2998" y="15589"/>
                  <a:pt x="3038" y="15040"/>
                  <a:pt x="3108" y="14500"/>
                </a:cubicBezTo>
                <a:lnTo>
                  <a:pt x="3108" y="14500"/>
                </a:lnTo>
                <a:cubicBezTo>
                  <a:pt x="3058" y="14940"/>
                  <a:pt x="3028" y="15379"/>
                  <a:pt x="3028" y="15829"/>
                </a:cubicBezTo>
                <a:lnTo>
                  <a:pt x="3028" y="16528"/>
                </a:lnTo>
                <a:cubicBezTo>
                  <a:pt x="3008" y="20425"/>
                  <a:pt x="2958" y="27668"/>
                  <a:pt x="7523" y="31684"/>
                </a:cubicBezTo>
                <a:cubicBezTo>
                  <a:pt x="8323" y="32393"/>
                  <a:pt x="8672" y="33003"/>
                  <a:pt x="8582" y="33562"/>
                </a:cubicBezTo>
                <a:lnTo>
                  <a:pt x="8722" y="33562"/>
                </a:lnTo>
                <a:cubicBezTo>
                  <a:pt x="8802" y="32963"/>
                  <a:pt x="8432" y="32313"/>
                  <a:pt x="7603" y="31584"/>
                </a:cubicBezTo>
                <a:cubicBezTo>
                  <a:pt x="3098" y="27608"/>
                  <a:pt x="3137" y="20395"/>
                  <a:pt x="3157" y="16528"/>
                </a:cubicBezTo>
                <a:lnTo>
                  <a:pt x="3157" y="15819"/>
                </a:lnTo>
                <a:cubicBezTo>
                  <a:pt x="3157" y="14021"/>
                  <a:pt x="3767" y="11273"/>
                  <a:pt x="4356" y="8616"/>
                </a:cubicBezTo>
                <a:cubicBezTo>
                  <a:pt x="5225" y="4710"/>
                  <a:pt x="6045" y="1023"/>
                  <a:pt x="5026" y="174"/>
                </a:cubicBezTo>
                <a:cubicBezTo>
                  <a:pt x="4879" y="58"/>
                  <a:pt x="4702" y="0"/>
                  <a:pt x="4494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1" name="Google Shape;501;p54"/>
          <p:cNvSpPr/>
          <p:nvPr/>
        </p:nvSpPr>
        <p:spPr>
          <a:xfrm>
            <a:off x="4204863" y="1845750"/>
            <a:ext cx="744000" cy="744000"/>
          </a:xfrm>
          <a:prstGeom prst="donut">
            <a:avLst>
              <a:gd fmla="val 4045" name="adj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2" name="Google Shape;502;p54"/>
          <p:cNvSpPr/>
          <p:nvPr/>
        </p:nvSpPr>
        <p:spPr>
          <a:xfrm>
            <a:off x="6724963" y="1845750"/>
            <a:ext cx="744000" cy="744000"/>
          </a:xfrm>
          <a:prstGeom prst="donut">
            <a:avLst>
              <a:gd fmla="val 4045" name="adj"/>
            </a:avLst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3" name="Google Shape;503;p54"/>
          <p:cNvSpPr/>
          <p:nvPr/>
        </p:nvSpPr>
        <p:spPr>
          <a:xfrm>
            <a:off x="1684775" y="1845750"/>
            <a:ext cx="744000" cy="744000"/>
          </a:xfrm>
          <a:prstGeom prst="donut">
            <a:avLst>
              <a:gd fmla="val 4045" name="adj"/>
            </a:avLst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4" name="Google Shape;504;p54"/>
          <p:cNvSpPr/>
          <p:nvPr/>
        </p:nvSpPr>
        <p:spPr>
          <a:xfrm>
            <a:off x="4265525" y="1911300"/>
            <a:ext cx="612900" cy="6129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" name="Google Shape;505;p54"/>
          <p:cNvSpPr/>
          <p:nvPr/>
        </p:nvSpPr>
        <p:spPr>
          <a:xfrm>
            <a:off x="6790550" y="1911300"/>
            <a:ext cx="612900" cy="6129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p54"/>
          <p:cNvSpPr/>
          <p:nvPr/>
        </p:nvSpPr>
        <p:spPr>
          <a:xfrm>
            <a:off x="1750275" y="1911300"/>
            <a:ext cx="612900" cy="6129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07" name="Google Shape;507;p54"/>
          <p:cNvGrpSpPr/>
          <p:nvPr/>
        </p:nvGrpSpPr>
        <p:grpSpPr>
          <a:xfrm flipH="1" rot="10800000">
            <a:off x="725" y="-33989"/>
            <a:ext cx="9144054" cy="298367"/>
            <a:chOff x="725" y="588061"/>
            <a:chExt cx="9144054" cy="298367"/>
          </a:xfrm>
        </p:grpSpPr>
        <p:sp>
          <p:nvSpPr>
            <p:cNvPr id="508" name="Google Shape;508;p54"/>
            <p:cNvSpPr/>
            <p:nvPr/>
          </p:nvSpPr>
          <p:spPr>
            <a:xfrm>
              <a:off x="725" y="588061"/>
              <a:ext cx="2275179" cy="298367"/>
            </a:xfrm>
            <a:custGeom>
              <a:rect b="b" l="l" r="r" t="t"/>
              <a:pathLst>
                <a:path extrusionOk="0" h="26121" w="199184">
                  <a:moveTo>
                    <a:pt x="7288" y="16976"/>
                  </a:moveTo>
                  <a:lnTo>
                    <a:pt x="7288" y="26076"/>
                  </a:lnTo>
                  <a:lnTo>
                    <a:pt x="8420" y="26076"/>
                  </a:lnTo>
                  <a:lnTo>
                    <a:pt x="8420" y="16976"/>
                  </a:lnTo>
                  <a:close/>
                  <a:moveTo>
                    <a:pt x="9733" y="20553"/>
                  </a:moveTo>
                  <a:lnTo>
                    <a:pt x="9733" y="26076"/>
                  </a:lnTo>
                  <a:lnTo>
                    <a:pt x="10865" y="26076"/>
                  </a:lnTo>
                  <a:lnTo>
                    <a:pt x="10865" y="20553"/>
                  </a:lnTo>
                  <a:close/>
                  <a:moveTo>
                    <a:pt x="12223" y="25080"/>
                  </a:moveTo>
                  <a:lnTo>
                    <a:pt x="12223" y="26076"/>
                  </a:lnTo>
                  <a:lnTo>
                    <a:pt x="13354" y="26076"/>
                  </a:lnTo>
                  <a:lnTo>
                    <a:pt x="13354" y="25080"/>
                  </a:lnTo>
                  <a:close/>
                  <a:moveTo>
                    <a:pt x="14667" y="11227"/>
                  </a:moveTo>
                  <a:lnTo>
                    <a:pt x="14667" y="26076"/>
                  </a:lnTo>
                  <a:lnTo>
                    <a:pt x="15799" y="26076"/>
                  </a:lnTo>
                  <a:lnTo>
                    <a:pt x="15799" y="11227"/>
                  </a:lnTo>
                  <a:close/>
                  <a:moveTo>
                    <a:pt x="17112" y="14125"/>
                  </a:moveTo>
                  <a:lnTo>
                    <a:pt x="17112" y="26076"/>
                  </a:lnTo>
                  <a:lnTo>
                    <a:pt x="18243" y="26076"/>
                  </a:lnTo>
                  <a:lnTo>
                    <a:pt x="18243" y="14170"/>
                  </a:lnTo>
                  <a:lnTo>
                    <a:pt x="17112" y="14125"/>
                  </a:lnTo>
                  <a:close/>
                  <a:moveTo>
                    <a:pt x="19556" y="17248"/>
                  </a:moveTo>
                  <a:lnTo>
                    <a:pt x="19556" y="26076"/>
                  </a:lnTo>
                  <a:lnTo>
                    <a:pt x="20688" y="26076"/>
                  </a:lnTo>
                  <a:lnTo>
                    <a:pt x="20688" y="17293"/>
                  </a:lnTo>
                  <a:lnTo>
                    <a:pt x="19556" y="17248"/>
                  </a:lnTo>
                  <a:close/>
                  <a:moveTo>
                    <a:pt x="22001" y="22907"/>
                  </a:moveTo>
                  <a:lnTo>
                    <a:pt x="22001" y="26076"/>
                  </a:lnTo>
                  <a:lnTo>
                    <a:pt x="23132" y="26076"/>
                  </a:lnTo>
                  <a:lnTo>
                    <a:pt x="23132" y="22907"/>
                  </a:lnTo>
                  <a:close/>
                  <a:moveTo>
                    <a:pt x="24445" y="13853"/>
                  </a:moveTo>
                  <a:lnTo>
                    <a:pt x="24445" y="26076"/>
                  </a:lnTo>
                  <a:lnTo>
                    <a:pt x="25577" y="26076"/>
                  </a:lnTo>
                  <a:lnTo>
                    <a:pt x="25577" y="13898"/>
                  </a:lnTo>
                  <a:lnTo>
                    <a:pt x="24445" y="13853"/>
                  </a:lnTo>
                  <a:close/>
                  <a:moveTo>
                    <a:pt x="26890" y="11137"/>
                  </a:moveTo>
                  <a:lnTo>
                    <a:pt x="26890" y="26076"/>
                  </a:lnTo>
                  <a:lnTo>
                    <a:pt x="28021" y="26076"/>
                  </a:lnTo>
                  <a:lnTo>
                    <a:pt x="28021" y="11137"/>
                  </a:lnTo>
                  <a:close/>
                  <a:moveTo>
                    <a:pt x="31779" y="17339"/>
                  </a:moveTo>
                  <a:lnTo>
                    <a:pt x="31779" y="26076"/>
                  </a:lnTo>
                  <a:lnTo>
                    <a:pt x="32911" y="26076"/>
                  </a:lnTo>
                  <a:lnTo>
                    <a:pt x="32911" y="17339"/>
                  </a:lnTo>
                  <a:close/>
                  <a:moveTo>
                    <a:pt x="34223" y="2083"/>
                  </a:moveTo>
                  <a:lnTo>
                    <a:pt x="34223" y="26076"/>
                  </a:lnTo>
                  <a:lnTo>
                    <a:pt x="35355" y="26076"/>
                  </a:lnTo>
                  <a:lnTo>
                    <a:pt x="35355" y="2083"/>
                  </a:lnTo>
                  <a:close/>
                  <a:moveTo>
                    <a:pt x="39112" y="15075"/>
                  </a:moveTo>
                  <a:lnTo>
                    <a:pt x="39112" y="26076"/>
                  </a:lnTo>
                  <a:lnTo>
                    <a:pt x="40244" y="26076"/>
                  </a:lnTo>
                  <a:lnTo>
                    <a:pt x="40244" y="15075"/>
                  </a:lnTo>
                  <a:close/>
                  <a:moveTo>
                    <a:pt x="53780" y="16026"/>
                  </a:moveTo>
                  <a:lnTo>
                    <a:pt x="53780" y="26076"/>
                  </a:lnTo>
                  <a:lnTo>
                    <a:pt x="54911" y="26076"/>
                  </a:lnTo>
                  <a:lnTo>
                    <a:pt x="54911" y="16026"/>
                  </a:lnTo>
                  <a:close/>
                  <a:moveTo>
                    <a:pt x="56224" y="19421"/>
                  </a:moveTo>
                  <a:lnTo>
                    <a:pt x="56224" y="26076"/>
                  </a:lnTo>
                  <a:lnTo>
                    <a:pt x="57356" y="26076"/>
                  </a:lnTo>
                  <a:lnTo>
                    <a:pt x="57356" y="19421"/>
                  </a:lnTo>
                  <a:close/>
                  <a:moveTo>
                    <a:pt x="58669" y="3396"/>
                  </a:moveTo>
                  <a:lnTo>
                    <a:pt x="58669" y="26076"/>
                  </a:lnTo>
                  <a:lnTo>
                    <a:pt x="59800" y="26076"/>
                  </a:lnTo>
                  <a:lnTo>
                    <a:pt x="59800" y="3396"/>
                  </a:lnTo>
                  <a:close/>
                  <a:moveTo>
                    <a:pt x="63558" y="24899"/>
                  </a:moveTo>
                  <a:lnTo>
                    <a:pt x="63558" y="26076"/>
                  </a:lnTo>
                  <a:lnTo>
                    <a:pt x="64689" y="26076"/>
                  </a:lnTo>
                  <a:lnTo>
                    <a:pt x="64689" y="24899"/>
                  </a:lnTo>
                  <a:close/>
                  <a:moveTo>
                    <a:pt x="68447" y="3305"/>
                  </a:moveTo>
                  <a:lnTo>
                    <a:pt x="68447" y="26076"/>
                  </a:lnTo>
                  <a:lnTo>
                    <a:pt x="69578" y="26076"/>
                  </a:lnTo>
                  <a:lnTo>
                    <a:pt x="69578" y="3305"/>
                  </a:lnTo>
                  <a:close/>
                  <a:moveTo>
                    <a:pt x="70891" y="1"/>
                  </a:moveTo>
                  <a:lnTo>
                    <a:pt x="70891" y="26076"/>
                  </a:lnTo>
                  <a:lnTo>
                    <a:pt x="72023" y="26076"/>
                  </a:lnTo>
                  <a:lnTo>
                    <a:pt x="72023" y="1"/>
                  </a:lnTo>
                  <a:close/>
                  <a:moveTo>
                    <a:pt x="75780" y="11499"/>
                  </a:moveTo>
                  <a:lnTo>
                    <a:pt x="75780" y="26076"/>
                  </a:lnTo>
                  <a:lnTo>
                    <a:pt x="76912" y="26076"/>
                  </a:lnTo>
                  <a:lnTo>
                    <a:pt x="76912" y="11499"/>
                  </a:lnTo>
                  <a:close/>
                  <a:moveTo>
                    <a:pt x="78225" y="24491"/>
                  </a:moveTo>
                  <a:lnTo>
                    <a:pt x="78225" y="26076"/>
                  </a:lnTo>
                  <a:lnTo>
                    <a:pt x="79356" y="26076"/>
                  </a:lnTo>
                  <a:lnTo>
                    <a:pt x="79356" y="24491"/>
                  </a:lnTo>
                  <a:close/>
                  <a:moveTo>
                    <a:pt x="80669" y="21096"/>
                  </a:moveTo>
                  <a:lnTo>
                    <a:pt x="80669" y="26076"/>
                  </a:lnTo>
                  <a:lnTo>
                    <a:pt x="81801" y="26076"/>
                  </a:lnTo>
                  <a:lnTo>
                    <a:pt x="81801" y="21096"/>
                  </a:lnTo>
                  <a:close/>
                  <a:moveTo>
                    <a:pt x="83114" y="2626"/>
                  </a:moveTo>
                  <a:lnTo>
                    <a:pt x="83114" y="26076"/>
                  </a:lnTo>
                  <a:lnTo>
                    <a:pt x="84245" y="26076"/>
                  </a:lnTo>
                  <a:lnTo>
                    <a:pt x="84245" y="2626"/>
                  </a:lnTo>
                  <a:close/>
                  <a:moveTo>
                    <a:pt x="92892" y="20191"/>
                  </a:moveTo>
                  <a:lnTo>
                    <a:pt x="92892" y="26076"/>
                  </a:lnTo>
                  <a:lnTo>
                    <a:pt x="94024" y="26076"/>
                  </a:lnTo>
                  <a:lnTo>
                    <a:pt x="94024" y="20191"/>
                  </a:lnTo>
                  <a:close/>
                  <a:moveTo>
                    <a:pt x="0" y="22363"/>
                  </a:moveTo>
                  <a:lnTo>
                    <a:pt x="0" y="26121"/>
                  </a:lnTo>
                  <a:lnTo>
                    <a:pt x="1132" y="26121"/>
                  </a:lnTo>
                  <a:lnTo>
                    <a:pt x="1132" y="22363"/>
                  </a:lnTo>
                  <a:close/>
                  <a:moveTo>
                    <a:pt x="2445" y="12450"/>
                  </a:moveTo>
                  <a:lnTo>
                    <a:pt x="2445" y="26121"/>
                  </a:lnTo>
                  <a:lnTo>
                    <a:pt x="3576" y="26121"/>
                  </a:lnTo>
                  <a:lnTo>
                    <a:pt x="3576" y="12450"/>
                  </a:lnTo>
                  <a:close/>
                  <a:moveTo>
                    <a:pt x="4889" y="11408"/>
                  </a:moveTo>
                  <a:lnTo>
                    <a:pt x="4889" y="26121"/>
                  </a:lnTo>
                  <a:lnTo>
                    <a:pt x="6021" y="26121"/>
                  </a:lnTo>
                  <a:lnTo>
                    <a:pt x="6021" y="11408"/>
                  </a:lnTo>
                  <a:close/>
                  <a:moveTo>
                    <a:pt x="29334" y="21141"/>
                  </a:moveTo>
                  <a:lnTo>
                    <a:pt x="29334" y="26121"/>
                  </a:lnTo>
                  <a:lnTo>
                    <a:pt x="30466" y="26121"/>
                  </a:lnTo>
                  <a:lnTo>
                    <a:pt x="30466" y="21141"/>
                  </a:lnTo>
                  <a:close/>
                  <a:moveTo>
                    <a:pt x="36668" y="4844"/>
                  </a:moveTo>
                  <a:lnTo>
                    <a:pt x="36668" y="26121"/>
                  </a:lnTo>
                  <a:lnTo>
                    <a:pt x="37800" y="26121"/>
                  </a:lnTo>
                  <a:lnTo>
                    <a:pt x="37800" y="4844"/>
                  </a:lnTo>
                  <a:close/>
                  <a:moveTo>
                    <a:pt x="41557" y="24989"/>
                  </a:moveTo>
                  <a:lnTo>
                    <a:pt x="41557" y="26121"/>
                  </a:lnTo>
                  <a:lnTo>
                    <a:pt x="42689" y="26121"/>
                  </a:lnTo>
                  <a:lnTo>
                    <a:pt x="42689" y="24989"/>
                  </a:lnTo>
                  <a:close/>
                  <a:moveTo>
                    <a:pt x="44001" y="5207"/>
                  </a:moveTo>
                  <a:lnTo>
                    <a:pt x="44001" y="26121"/>
                  </a:lnTo>
                  <a:lnTo>
                    <a:pt x="45133" y="26121"/>
                  </a:lnTo>
                  <a:lnTo>
                    <a:pt x="45133" y="5207"/>
                  </a:lnTo>
                  <a:close/>
                  <a:moveTo>
                    <a:pt x="46446" y="1"/>
                  </a:moveTo>
                  <a:lnTo>
                    <a:pt x="46446" y="26121"/>
                  </a:lnTo>
                  <a:lnTo>
                    <a:pt x="47578" y="26121"/>
                  </a:lnTo>
                  <a:lnTo>
                    <a:pt x="47578" y="1"/>
                  </a:lnTo>
                  <a:close/>
                  <a:moveTo>
                    <a:pt x="48890" y="2762"/>
                  </a:moveTo>
                  <a:lnTo>
                    <a:pt x="48890" y="26121"/>
                  </a:lnTo>
                  <a:lnTo>
                    <a:pt x="50022" y="26121"/>
                  </a:lnTo>
                  <a:lnTo>
                    <a:pt x="50022" y="2762"/>
                  </a:lnTo>
                  <a:close/>
                  <a:moveTo>
                    <a:pt x="51335" y="7651"/>
                  </a:moveTo>
                  <a:lnTo>
                    <a:pt x="51335" y="26121"/>
                  </a:lnTo>
                  <a:lnTo>
                    <a:pt x="52467" y="26121"/>
                  </a:lnTo>
                  <a:lnTo>
                    <a:pt x="52467" y="7651"/>
                  </a:lnTo>
                  <a:close/>
                  <a:moveTo>
                    <a:pt x="61113" y="1766"/>
                  </a:moveTo>
                  <a:lnTo>
                    <a:pt x="61113" y="26121"/>
                  </a:lnTo>
                  <a:lnTo>
                    <a:pt x="62245" y="26121"/>
                  </a:lnTo>
                  <a:lnTo>
                    <a:pt x="62245" y="1766"/>
                  </a:lnTo>
                  <a:close/>
                  <a:moveTo>
                    <a:pt x="66002" y="23269"/>
                  </a:moveTo>
                  <a:lnTo>
                    <a:pt x="66002" y="26121"/>
                  </a:lnTo>
                  <a:lnTo>
                    <a:pt x="67134" y="26121"/>
                  </a:lnTo>
                  <a:lnTo>
                    <a:pt x="67134" y="23269"/>
                  </a:lnTo>
                  <a:close/>
                  <a:moveTo>
                    <a:pt x="73336" y="4618"/>
                  </a:moveTo>
                  <a:lnTo>
                    <a:pt x="73336" y="26121"/>
                  </a:lnTo>
                  <a:lnTo>
                    <a:pt x="74467" y="26121"/>
                  </a:lnTo>
                  <a:lnTo>
                    <a:pt x="74467" y="4618"/>
                  </a:lnTo>
                  <a:close/>
                  <a:moveTo>
                    <a:pt x="85558" y="1"/>
                  </a:moveTo>
                  <a:lnTo>
                    <a:pt x="85558" y="26121"/>
                  </a:lnTo>
                  <a:lnTo>
                    <a:pt x="86690" y="26121"/>
                  </a:lnTo>
                  <a:lnTo>
                    <a:pt x="86690" y="1"/>
                  </a:lnTo>
                  <a:close/>
                  <a:moveTo>
                    <a:pt x="88003" y="5976"/>
                  </a:moveTo>
                  <a:lnTo>
                    <a:pt x="88003" y="26121"/>
                  </a:lnTo>
                  <a:lnTo>
                    <a:pt x="89135" y="26121"/>
                  </a:lnTo>
                  <a:lnTo>
                    <a:pt x="89135" y="5976"/>
                  </a:lnTo>
                  <a:close/>
                  <a:moveTo>
                    <a:pt x="90447" y="8783"/>
                  </a:moveTo>
                  <a:lnTo>
                    <a:pt x="90447" y="26121"/>
                  </a:lnTo>
                  <a:lnTo>
                    <a:pt x="91579" y="26121"/>
                  </a:lnTo>
                  <a:lnTo>
                    <a:pt x="91579" y="8783"/>
                  </a:lnTo>
                  <a:close/>
                  <a:moveTo>
                    <a:pt x="95336" y="3713"/>
                  </a:moveTo>
                  <a:lnTo>
                    <a:pt x="95336" y="26121"/>
                  </a:lnTo>
                  <a:lnTo>
                    <a:pt x="96468" y="26121"/>
                  </a:lnTo>
                  <a:lnTo>
                    <a:pt x="96468" y="3713"/>
                  </a:lnTo>
                  <a:close/>
                  <a:moveTo>
                    <a:pt x="97781" y="1"/>
                  </a:moveTo>
                  <a:lnTo>
                    <a:pt x="97781" y="26121"/>
                  </a:lnTo>
                  <a:lnTo>
                    <a:pt x="98913" y="26121"/>
                  </a:lnTo>
                  <a:lnTo>
                    <a:pt x="98913" y="1"/>
                  </a:lnTo>
                  <a:close/>
                  <a:moveTo>
                    <a:pt x="100271" y="24446"/>
                  </a:moveTo>
                  <a:lnTo>
                    <a:pt x="100271" y="26121"/>
                  </a:lnTo>
                  <a:lnTo>
                    <a:pt x="101402" y="26121"/>
                  </a:lnTo>
                  <a:lnTo>
                    <a:pt x="101402" y="24446"/>
                  </a:lnTo>
                  <a:close/>
                  <a:moveTo>
                    <a:pt x="102715" y="11046"/>
                  </a:moveTo>
                  <a:lnTo>
                    <a:pt x="102715" y="26121"/>
                  </a:lnTo>
                  <a:lnTo>
                    <a:pt x="103847" y="26121"/>
                  </a:lnTo>
                  <a:lnTo>
                    <a:pt x="103847" y="11046"/>
                  </a:lnTo>
                  <a:close/>
                  <a:moveTo>
                    <a:pt x="105160" y="1"/>
                  </a:moveTo>
                  <a:lnTo>
                    <a:pt x="105160" y="26121"/>
                  </a:lnTo>
                  <a:lnTo>
                    <a:pt x="106291" y="26121"/>
                  </a:lnTo>
                  <a:lnTo>
                    <a:pt x="106291" y="1"/>
                  </a:lnTo>
                  <a:close/>
                  <a:moveTo>
                    <a:pt x="107559" y="3260"/>
                  </a:moveTo>
                  <a:lnTo>
                    <a:pt x="107559" y="26121"/>
                  </a:lnTo>
                  <a:lnTo>
                    <a:pt x="108691" y="26121"/>
                  </a:lnTo>
                  <a:lnTo>
                    <a:pt x="108691" y="3260"/>
                  </a:lnTo>
                  <a:close/>
                  <a:moveTo>
                    <a:pt x="110004" y="5116"/>
                  </a:moveTo>
                  <a:lnTo>
                    <a:pt x="110004" y="26121"/>
                  </a:lnTo>
                  <a:lnTo>
                    <a:pt x="111135" y="26121"/>
                  </a:lnTo>
                  <a:lnTo>
                    <a:pt x="111135" y="5116"/>
                  </a:lnTo>
                  <a:close/>
                  <a:moveTo>
                    <a:pt x="112448" y="8919"/>
                  </a:moveTo>
                  <a:lnTo>
                    <a:pt x="112448" y="26121"/>
                  </a:lnTo>
                  <a:lnTo>
                    <a:pt x="113580" y="26121"/>
                  </a:lnTo>
                  <a:lnTo>
                    <a:pt x="113580" y="8919"/>
                  </a:lnTo>
                  <a:close/>
                  <a:moveTo>
                    <a:pt x="114893" y="16162"/>
                  </a:moveTo>
                  <a:lnTo>
                    <a:pt x="114893" y="26121"/>
                  </a:lnTo>
                  <a:lnTo>
                    <a:pt x="116024" y="26121"/>
                  </a:lnTo>
                  <a:lnTo>
                    <a:pt x="116024" y="16162"/>
                  </a:lnTo>
                  <a:close/>
                  <a:moveTo>
                    <a:pt x="117337" y="20870"/>
                  </a:moveTo>
                  <a:lnTo>
                    <a:pt x="117337" y="26121"/>
                  </a:lnTo>
                  <a:lnTo>
                    <a:pt x="118469" y="26121"/>
                  </a:lnTo>
                  <a:lnTo>
                    <a:pt x="118469" y="20870"/>
                  </a:lnTo>
                  <a:close/>
                  <a:moveTo>
                    <a:pt x="119782" y="16614"/>
                  </a:moveTo>
                  <a:lnTo>
                    <a:pt x="119782" y="26121"/>
                  </a:lnTo>
                  <a:lnTo>
                    <a:pt x="120913" y="26121"/>
                  </a:lnTo>
                  <a:lnTo>
                    <a:pt x="120913" y="16614"/>
                  </a:lnTo>
                  <a:close/>
                  <a:moveTo>
                    <a:pt x="122226" y="1902"/>
                  </a:moveTo>
                  <a:lnTo>
                    <a:pt x="122226" y="26121"/>
                  </a:lnTo>
                  <a:lnTo>
                    <a:pt x="123358" y="26121"/>
                  </a:lnTo>
                  <a:lnTo>
                    <a:pt x="123358" y="1902"/>
                  </a:lnTo>
                  <a:close/>
                  <a:moveTo>
                    <a:pt x="124671" y="6519"/>
                  </a:moveTo>
                  <a:lnTo>
                    <a:pt x="124671" y="26121"/>
                  </a:lnTo>
                  <a:lnTo>
                    <a:pt x="125802" y="26121"/>
                  </a:lnTo>
                  <a:lnTo>
                    <a:pt x="125802" y="6519"/>
                  </a:lnTo>
                  <a:close/>
                  <a:moveTo>
                    <a:pt x="127115" y="5025"/>
                  </a:moveTo>
                  <a:lnTo>
                    <a:pt x="127115" y="26121"/>
                  </a:lnTo>
                  <a:lnTo>
                    <a:pt x="128247" y="26121"/>
                  </a:lnTo>
                  <a:lnTo>
                    <a:pt x="128247" y="5025"/>
                  </a:lnTo>
                  <a:close/>
                  <a:moveTo>
                    <a:pt x="129560" y="11952"/>
                  </a:moveTo>
                  <a:lnTo>
                    <a:pt x="129560" y="26121"/>
                  </a:lnTo>
                  <a:lnTo>
                    <a:pt x="130691" y="26121"/>
                  </a:lnTo>
                  <a:lnTo>
                    <a:pt x="130691" y="11952"/>
                  </a:lnTo>
                  <a:close/>
                  <a:moveTo>
                    <a:pt x="132004" y="16343"/>
                  </a:moveTo>
                  <a:lnTo>
                    <a:pt x="132004" y="26121"/>
                  </a:lnTo>
                  <a:lnTo>
                    <a:pt x="133136" y="26121"/>
                  </a:lnTo>
                  <a:lnTo>
                    <a:pt x="133136" y="16343"/>
                  </a:lnTo>
                  <a:close/>
                  <a:moveTo>
                    <a:pt x="134449" y="18968"/>
                  </a:moveTo>
                  <a:lnTo>
                    <a:pt x="134449" y="26121"/>
                  </a:lnTo>
                  <a:lnTo>
                    <a:pt x="135580" y="26121"/>
                  </a:lnTo>
                  <a:lnTo>
                    <a:pt x="135580" y="18968"/>
                  </a:lnTo>
                  <a:close/>
                  <a:moveTo>
                    <a:pt x="136893" y="1"/>
                  </a:moveTo>
                  <a:lnTo>
                    <a:pt x="136893" y="26121"/>
                  </a:lnTo>
                  <a:lnTo>
                    <a:pt x="138025" y="26121"/>
                  </a:lnTo>
                  <a:lnTo>
                    <a:pt x="138025" y="1"/>
                  </a:lnTo>
                  <a:close/>
                  <a:moveTo>
                    <a:pt x="139338" y="2988"/>
                  </a:moveTo>
                  <a:lnTo>
                    <a:pt x="139338" y="26121"/>
                  </a:lnTo>
                  <a:lnTo>
                    <a:pt x="140469" y="26121"/>
                  </a:lnTo>
                  <a:lnTo>
                    <a:pt x="140469" y="2988"/>
                  </a:lnTo>
                  <a:close/>
                  <a:moveTo>
                    <a:pt x="141782" y="5161"/>
                  </a:moveTo>
                  <a:lnTo>
                    <a:pt x="141782" y="26121"/>
                  </a:lnTo>
                  <a:lnTo>
                    <a:pt x="142914" y="26121"/>
                  </a:lnTo>
                  <a:lnTo>
                    <a:pt x="142914" y="5161"/>
                  </a:lnTo>
                  <a:close/>
                  <a:moveTo>
                    <a:pt x="144227" y="7244"/>
                  </a:moveTo>
                  <a:lnTo>
                    <a:pt x="144227" y="26121"/>
                  </a:lnTo>
                  <a:lnTo>
                    <a:pt x="145359" y="26121"/>
                  </a:lnTo>
                  <a:lnTo>
                    <a:pt x="145359" y="7244"/>
                  </a:lnTo>
                  <a:close/>
                  <a:moveTo>
                    <a:pt x="146671" y="9054"/>
                  </a:moveTo>
                  <a:lnTo>
                    <a:pt x="146671" y="26121"/>
                  </a:lnTo>
                  <a:lnTo>
                    <a:pt x="147803" y="26121"/>
                  </a:lnTo>
                  <a:lnTo>
                    <a:pt x="147803" y="9054"/>
                  </a:lnTo>
                  <a:close/>
                  <a:moveTo>
                    <a:pt x="149116" y="5025"/>
                  </a:moveTo>
                  <a:lnTo>
                    <a:pt x="149116" y="26121"/>
                  </a:lnTo>
                  <a:lnTo>
                    <a:pt x="150248" y="26121"/>
                  </a:lnTo>
                  <a:lnTo>
                    <a:pt x="150248" y="5025"/>
                  </a:lnTo>
                  <a:close/>
                  <a:moveTo>
                    <a:pt x="151560" y="1"/>
                  </a:moveTo>
                  <a:lnTo>
                    <a:pt x="151560" y="26121"/>
                  </a:lnTo>
                  <a:lnTo>
                    <a:pt x="152692" y="26121"/>
                  </a:lnTo>
                  <a:lnTo>
                    <a:pt x="152692" y="1"/>
                  </a:lnTo>
                  <a:close/>
                  <a:moveTo>
                    <a:pt x="154005" y="3758"/>
                  </a:moveTo>
                  <a:lnTo>
                    <a:pt x="154005" y="26121"/>
                  </a:lnTo>
                  <a:lnTo>
                    <a:pt x="155137" y="26121"/>
                  </a:lnTo>
                  <a:lnTo>
                    <a:pt x="155137" y="3758"/>
                  </a:lnTo>
                  <a:close/>
                  <a:moveTo>
                    <a:pt x="156495" y="5976"/>
                  </a:moveTo>
                  <a:lnTo>
                    <a:pt x="156495" y="26121"/>
                  </a:lnTo>
                  <a:lnTo>
                    <a:pt x="157626" y="26121"/>
                  </a:lnTo>
                  <a:lnTo>
                    <a:pt x="157626" y="5976"/>
                  </a:lnTo>
                  <a:close/>
                  <a:moveTo>
                    <a:pt x="158939" y="9190"/>
                  </a:moveTo>
                  <a:lnTo>
                    <a:pt x="158939" y="26121"/>
                  </a:lnTo>
                  <a:lnTo>
                    <a:pt x="160071" y="26121"/>
                  </a:lnTo>
                  <a:lnTo>
                    <a:pt x="160071" y="9190"/>
                  </a:lnTo>
                  <a:close/>
                  <a:moveTo>
                    <a:pt x="161384" y="12902"/>
                  </a:moveTo>
                  <a:lnTo>
                    <a:pt x="161384" y="26121"/>
                  </a:lnTo>
                  <a:lnTo>
                    <a:pt x="162515" y="26121"/>
                  </a:lnTo>
                  <a:lnTo>
                    <a:pt x="162515" y="12902"/>
                  </a:lnTo>
                  <a:close/>
                  <a:moveTo>
                    <a:pt x="163828" y="21368"/>
                  </a:moveTo>
                  <a:lnTo>
                    <a:pt x="163828" y="26121"/>
                  </a:lnTo>
                  <a:lnTo>
                    <a:pt x="164960" y="26121"/>
                  </a:lnTo>
                  <a:lnTo>
                    <a:pt x="164960" y="21368"/>
                  </a:lnTo>
                  <a:close/>
                  <a:moveTo>
                    <a:pt x="166273" y="23405"/>
                  </a:moveTo>
                  <a:lnTo>
                    <a:pt x="166273" y="26121"/>
                  </a:lnTo>
                  <a:lnTo>
                    <a:pt x="167405" y="26121"/>
                  </a:lnTo>
                  <a:lnTo>
                    <a:pt x="167405" y="23405"/>
                  </a:lnTo>
                  <a:close/>
                  <a:moveTo>
                    <a:pt x="168717" y="19693"/>
                  </a:moveTo>
                  <a:lnTo>
                    <a:pt x="168717" y="26121"/>
                  </a:lnTo>
                  <a:lnTo>
                    <a:pt x="169849" y="26121"/>
                  </a:lnTo>
                  <a:lnTo>
                    <a:pt x="169849" y="19693"/>
                  </a:lnTo>
                  <a:close/>
                  <a:moveTo>
                    <a:pt x="171162" y="4030"/>
                  </a:moveTo>
                  <a:lnTo>
                    <a:pt x="171162" y="26121"/>
                  </a:lnTo>
                  <a:lnTo>
                    <a:pt x="172294" y="26121"/>
                  </a:lnTo>
                  <a:lnTo>
                    <a:pt x="172294" y="4030"/>
                  </a:lnTo>
                  <a:close/>
                  <a:moveTo>
                    <a:pt x="173606" y="7742"/>
                  </a:moveTo>
                  <a:lnTo>
                    <a:pt x="173606" y="26121"/>
                  </a:lnTo>
                  <a:lnTo>
                    <a:pt x="174738" y="26121"/>
                  </a:lnTo>
                  <a:lnTo>
                    <a:pt x="174738" y="7742"/>
                  </a:lnTo>
                  <a:close/>
                  <a:moveTo>
                    <a:pt x="176006" y="13400"/>
                  </a:moveTo>
                  <a:lnTo>
                    <a:pt x="176006" y="26121"/>
                  </a:lnTo>
                  <a:lnTo>
                    <a:pt x="177137" y="26121"/>
                  </a:lnTo>
                  <a:lnTo>
                    <a:pt x="177137" y="13400"/>
                  </a:lnTo>
                  <a:close/>
                  <a:moveTo>
                    <a:pt x="178450" y="24401"/>
                  </a:moveTo>
                  <a:lnTo>
                    <a:pt x="178450" y="26121"/>
                  </a:lnTo>
                  <a:lnTo>
                    <a:pt x="179582" y="26121"/>
                  </a:lnTo>
                  <a:lnTo>
                    <a:pt x="179582" y="24401"/>
                  </a:lnTo>
                  <a:close/>
                  <a:moveTo>
                    <a:pt x="180895" y="9054"/>
                  </a:moveTo>
                  <a:lnTo>
                    <a:pt x="180895" y="26121"/>
                  </a:lnTo>
                  <a:lnTo>
                    <a:pt x="182026" y="26121"/>
                  </a:lnTo>
                  <a:lnTo>
                    <a:pt x="182026" y="9054"/>
                  </a:lnTo>
                  <a:close/>
                  <a:moveTo>
                    <a:pt x="183339" y="5750"/>
                  </a:moveTo>
                  <a:lnTo>
                    <a:pt x="183339" y="26121"/>
                  </a:lnTo>
                  <a:lnTo>
                    <a:pt x="184471" y="26121"/>
                  </a:lnTo>
                  <a:lnTo>
                    <a:pt x="184471" y="5750"/>
                  </a:lnTo>
                  <a:close/>
                  <a:moveTo>
                    <a:pt x="185784" y="14441"/>
                  </a:moveTo>
                  <a:lnTo>
                    <a:pt x="185784" y="26121"/>
                  </a:lnTo>
                  <a:lnTo>
                    <a:pt x="186915" y="26121"/>
                  </a:lnTo>
                  <a:lnTo>
                    <a:pt x="186915" y="14441"/>
                  </a:lnTo>
                  <a:close/>
                  <a:moveTo>
                    <a:pt x="188228" y="18018"/>
                  </a:moveTo>
                  <a:lnTo>
                    <a:pt x="188228" y="26121"/>
                  </a:lnTo>
                  <a:lnTo>
                    <a:pt x="189360" y="26121"/>
                  </a:lnTo>
                  <a:lnTo>
                    <a:pt x="189360" y="18018"/>
                  </a:lnTo>
                  <a:close/>
                  <a:moveTo>
                    <a:pt x="190673" y="21503"/>
                  </a:moveTo>
                  <a:lnTo>
                    <a:pt x="190673" y="26121"/>
                  </a:lnTo>
                  <a:lnTo>
                    <a:pt x="191804" y="26121"/>
                  </a:lnTo>
                  <a:lnTo>
                    <a:pt x="191804" y="21503"/>
                  </a:lnTo>
                  <a:close/>
                  <a:moveTo>
                    <a:pt x="193117" y="23133"/>
                  </a:moveTo>
                  <a:lnTo>
                    <a:pt x="193117" y="26121"/>
                  </a:lnTo>
                  <a:lnTo>
                    <a:pt x="194249" y="26121"/>
                  </a:lnTo>
                  <a:lnTo>
                    <a:pt x="194249" y="23133"/>
                  </a:lnTo>
                  <a:close/>
                  <a:moveTo>
                    <a:pt x="195607" y="24265"/>
                  </a:moveTo>
                  <a:lnTo>
                    <a:pt x="195607" y="26121"/>
                  </a:lnTo>
                  <a:lnTo>
                    <a:pt x="196739" y="26121"/>
                  </a:lnTo>
                  <a:lnTo>
                    <a:pt x="196739" y="24265"/>
                  </a:lnTo>
                  <a:close/>
                  <a:moveTo>
                    <a:pt x="198052" y="21820"/>
                  </a:moveTo>
                  <a:lnTo>
                    <a:pt x="198052" y="26121"/>
                  </a:lnTo>
                  <a:lnTo>
                    <a:pt x="199183" y="26121"/>
                  </a:lnTo>
                  <a:lnTo>
                    <a:pt x="199183" y="2182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54"/>
            <p:cNvSpPr/>
            <p:nvPr/>
          </p:nvSpPr>
          <p:spPr>
            <a:xfrm>
              <a:off x="2289870" y="588323"/>
              <a:ext cx="2275705" cy="297853"/>
            </a:xfrm>
            <a:custGeom>
              <a:rect b="b" l="l" r="r" t="t"/>
              <a:pathLst>
                <a:path extrusionOk="0" h="26076" w="199230">
                  <a:moveTo>
                    <a:pt x="1" y="1"/>
                  </a:moveTo>
                  <a:lnTo>
                    <a:pt x="1" y="26076"/>
                  </a:lnTo>
                  <a:lnTo>
                    <a:pt x="1178" y="26076"/>
                  </a:lnTo>
                  <a:lnTo>
                    <a:pt x="1178" y="1"/>
                  </a:lnTo>
                  <a:close/>
                  <a:moveTo>
                    <a:pt x="2491" y="6474"/>
                  </a:moveTo>
                  <a:lnTo>
                    <a:pt x="2491" y="26076"/>
                  </a:lnTo>
                  <a:lnTo>
                    <a:pt x="3622" y="26076"/>
                  </a:lnTo>
                  <a:lnTo>
                    <a:pt x="3622" y="6474"/>
                  </a:lnTo>
                  <a:close/>
                  <a:moveTo>
                    <a:pt x="4935" y="11861"/>
                  </a:moveTo>
                  <a:lnTo>
                    <a:pt x="4935" y="26076"/>
                  </a:lnTo>
                  <a:lnTo>
                    <a:pt x="6067" y="26076"/>
                  </a:lnTo>
                  <a:lnTo>
                    <a:pt x="6067" y="11861"/>
                  </a:lnTo>
                  <a:close/>
                  <a:moveTo>
                    <a:pt x="7334" y="14849"/>
                  </a:moveTo>
                  <a:lnTo>
                    <a:pt x="7334" y="26076"/>
                  </a:lnTo>
                  <a:lnTo>
                    <a:pt x="8466" y="26076"/>
                  </a:lnTo>
                  <a:lnTo>
                    <a:pt x="8466" y="14849"/>
                  </a:lnTo>
                  <a:close/>
                  <a:moveTo>
                    <a:pt x="9779" y="23903"/>
                  </a:moveTo>
                  <a:lnTo>
                    <a:pt x="9779" y="26076"/>
                  </a:lnTo>
                  <a:lnTo>
                    <a:pt x="10911" y="26076"/>
                  </a:lnTo>
                  <a:lnTo>
                    <a:pt x="10911" y="23903"/>
                  </a:lnTo>
                  <a:close/>
                  <a:moveTo>
                    <a:pt x="12269" y="8602"/>
                  </a:moveTo>
                  <a:lnTo>
                    <a:pt x="12269" y="26076"/>
                  </a:lnTo>
                  <a:lnTo>
                    <a:pt x="13400" y="26076"/>
                  </a:lnTo>
                  <a:lnTo>
                    <a:pt x="13400" y="8602"/>
                  </a:lnTo>
                  <a:close/>
                  <a:moveTo>
                    <a:pt x="14713" y="11137"/>
                  </a:moveTo>
                  <a:lnTo>
                    <a:pt x="14713" y="26076"/>
                  </a:lnTo>
                  <a:lnTo>
                    <a:pt x="15845" y="26076"/>
                  </a:lnTo>
                  <a:lnTo>
                    <a:pt x="15845" y="11137"/>
                  </a:lnTo>
                  <a:close/>
                  <a:moveTo>
                    <a:pt x="17158" y="12133"/>
                  </a:moveTo>
                  <a:lnTo>
                    <a:pt x="17158" y="26076"/>
                  </a:lnTo>
                  <a:lnTo>
                    <a:pt x="18289" y="26076"/>
                  </a:lnTo>
                  <a:lnTo>
                    <a:pt x="18289" y="12133"/>
                  </a:lnTo>
                  <a:close/>
                  <a:moveTo>
                    <a:pt x="19602" y="15981"/>
                  </a:moveTo>
                  <a:lnTo>
                    <a:pt x="19602" y="26076"/>
                  </a:lnTo>
                  <a:lnTo>
                    <a:pt x="20734" y="26076"/>
                  </a:lnTo>
                  <a:lnTo>
                    <a:pt x="20734" y="15981"/>
                  </a:lnTo>
                  <a:close/>
                  <a:moveTo>
                    <a:pt x="22047" y="22454"/>
                  </a:moveTo>
                  <a:lnTo>
                    <a:pt x="22047" y="26076"/>
                  </a:lnTo>
                  <a:lnTo>
                    <a:pt x="23178" y="26076"/>
                  </a:lnTo>
                  <a:lnTo>
                    <a:pt x="23178" y="22454"/>
                  </a:lnTo>
                  <a:close/>
                  <a:moveTo>
                    <a:pt x="24491" y="13129"/>
                  </a:moveTo>
                  <a:lnTo>
                    <a:pt x="24491" y="26076"/>
                  </a:lnTo>
                  <a:lnTo>
                    <a:pt x="25623" y="26076"/>
                  </a:lnTo>
                  <a:lnTo>
                    <a:pt x="25623" y="13129"/>
                  </a:lnTo>
                  <a:close/>
                  <a:moveTo>
                    <a:pt x="26936" y="15664"/>
                  </a:moveTo>
                  <a:lnTo>
                    <a:pt x="26936" y="26076"/>
                  </a:lnTo>
                  <a:lnTo>
                    <a:pt x="28067" y="26076"/>
                  </a:lnTo>
                  <a:lnTo>
                    <a:pt x="28067" y="15664"/>
                  </a:lnTo>
                  <a:close/>
                  <a:moveTo>
                    <a:pt x="29380" y="18788"/>
                  </a:moveTo>
                  <a:lnTo>
                    <a:pt x="29380" y="26076"/>
                  </a:lnTo>
                  <a:lnTo>
                    <a:pt x="30512" y="26076"/>
                  </a:lnTo>
                  <a:lnTo>
                    <a:pt x="30512" y="18788"/>
                  </a:lnTo>
                  <a:close/>
                  <a:moveTo>
                    <a:pt x="31825" y="23903"/>
                  </a:moveTo>
                  <a:lnTo>
                    <a:pt x="31825" y="26076"/>
                  </a:lnTo>
                  <a:lnTo>
                    <a:pt x="32957" y="26076"/>
                  </a:lnTo>
                  <a:lnTo>
                    <a:pt x="32957" y="23903"/>
                  </a:lnTo>
                  <a:close/>
                  <a:moveTo>
                    <a:pt x="34269" y="19240"/>
                  </a:moveTo>
                  <a:lnTo>
                    <a:pt x="34269" y="26076"/>
                  </a:lnTo>
                  <a:lnTo>
                    <a:pt x="35401" y="26076"/>
                  </a:lnTo>
                  <a:lnTo>
                    <a:pt x="35401" y="19240"/>
                  </a:lnTo>
                  <a:close/>
                  <a:moveTo>
                    <a:pt x="36714" y="15392"/>
                  </a:moveTo>
                  <a:lnTo>
                    <a:pt x="36714" y="26076"/>
                  </a:lnTo>
                  <a:lnTo>
                    <a:pt x="37846" y="26076"/>
                  </a:lnTo>
                  <a:lnTo>
                    <a:pt x="37846" y="15392"/>
                  </a:lnTo>
                  <a:close/>
                  <a:moveTo>
                    <a:pt x="39158" y="17520"/>
                  </a:moveTo>
                  <a:lnTo>
                    <a:pt x="39158" y="26076"/>
                  </a:lnTo>
                  <a:lnTo>
                    <a:pt x="40290" y="26076"/>
                  </a:lnTo>
                  <a:lnTo>
                    <a:pt x="40290" y="17520"/>
                  </a:lnTo>
                  <a:close/>
                  <a:moveTo>
                    <a:pt x="41603" y="20779"/>
                  </a:moveTo>
                  <a:lnTo>
                    <a:pt x="41603" y="26076"/>
                  </a:lnTo>
                  <a:lnTo>
                    <a:pt x="42735" y="26076"/>
                  </a:lnTo>
                  <a:lnTo>
                    <a:pt x="42735" y="20779"/>
                  </a:lnTo>
                  <a:close/>
                  <a:moveTo>
                    <a:pt x="44047" y="24310"/>
                  </a:moveTo>
                  <a:lnTo>
                    <a:pt x="44047" y="26076"/>
                  </a:lnTo>
                  <a:lnTo>
                    <a:pt x="45179" y="26076"/>
                  </a:lnTo>
                  <a:lnTo>
                    <a:pt x="45179" y="24310"/>
                  </a:lnTo>
                  <a:close/>
                  <a:moveTo>
                    <a:pt x="46492" y="18109"/>
                  </a:moveTo>
                  <a:lnTo>
                    <a:pt x="46492" y="26076"/>
                  </a:lnTo>
                  <a:lnTo>
                    <a:pt x="47624" y="26076"/>
                  </a:lnTo>
                  <a:lnTo>
                    <a:pt x="47624" y="18109"/>
                  </a:lnTo>
                  <a:close/>
                  <a:moveTo>
                    <a:pt x="48936" y="15392"/>
                  </a:moveTo>
                  <a:lnTo>
                    <a:pt x="48936" y="26076"/>
                  </a:lnTo>
                  <a:lnTo>
                    <a:pt x="50068" y="26076"/>
                  </a:lnTo>
                  <a:lnTo>
                    <a:pt x="50068" y="15392"/>
                  </a:lnTo>
                  <a:close/>
                  <a:moveTo>
                    <a:pt x="51381" y="20644"/>
                  </a:moveTo>
                  <a:lnTo>
                    <a:pt x="51381" y="26076"/>
                  </a:lnTo>
                  <a:lnTo>
                    <a:pt x="52513" y="26076"/>
                  </a:lnTo>
                  <a:lnTo>
                    <a:pt x="52513" y="20644"/>
                  </a:lnTo>
                  <a:close/>
                  <a:moveTo>
                    <a:pt x="53780" y="24718"/>
                  </a:moveTo>
                  <a:lnTo>
                    <a:pt x="53780" y="26076"/>
                  </a:lnTo>
                  <a:lnTo>
                    <a:pt x="54912" y="26076"/>
                  </a:lnTo>
                  <a:lnTo>
                    <a:pt x="54912" y="24718"/>
                  </a:lnTo>
                  <a:close/>
                  <a:moveTo>
                    <a:pt x="56225" y="6927"/>
                  </a:moveTo>
                  <a:lnTo>
                    <a:pt x="56225" y="26076"/>
                  </a:lnTo>
                  <a:lnTo>
                    <a:pt x="57356" y="26076"/>
                  </a:lnTo>
                  <a:lnTo>
                    <a:pt x="57356" y="6927"/>
                  </a:lnTo>
                  <a:close/>
                  <a:moveTo>
                    <a:pt x="58669" y="14894"/>
                  </a:moveTo>
                  <a:lnTo>
                    <a:pt x="58669" y="26076"/>
                  </a:lnTo>
                  <a:lnTo>
                    <a:pt x="59801" y="26076"/>
                  </a:lnTo>
                  <a:lnTo>
                    <a:pt x="59801" y="14894"/>
                  </a:lnTo>
                  <a:close/>
                  <a:moveTo>
                    <a:pt x="61114" y="16388"/>
                  </a:moveTo>
                  <a:lnTo>
                    <a:pt x="61114" y="26076"/>
                  </a:lnTo>
                  <a:lnTo>
                    <a:pt x="62246" y="26076"/>
                  </a:lnTo>
                  <a:lnTo>
                    <a:pt x="62246" y="16388"/>
                  </a:lnTo>
                  <a:close/>
                  <a:moveTo>
                    <a:pt x="63558" y="21006"/>
                  </a:moveTo>
                  <a:lnTo>
                    <a:pt x="63558" y="26076"/>
                  </a:lnTo>
                  <a:lnTo>
                    <a:pt x="64690" y="26076"/>
                  </a:lnTo>
                  <a:lnTo>
                    <a:pt x="64690" y="21006"/>
                  </a:lnTo>
                  <a:close/>
                  <a:moveTo>
                    <a:pt x="66003" y="20553"/>
                  </a:moveTo>
                  <a:lnTo>
                    <a:pt x="66003" y="26076"/>
                  </a:lnTo>
                  <a:lnTo>
                    <a:pt x="67135" y="26076"/>
                  </a:lnTo>
                  <a:lnTo>
                    <a:pt x="67135" y="20553"/>
                  </a:lnTo>
                  <a:close/>
                  <a:moveTo>
                    <a:pt x="68447" y="23360"/>
                  </a:moveTo>
                  <a:lnTo>
                    <a:pt x="68447" y="26076"/>
                  </a:lnTo>
                  <a:lnTo>
                    <a:pt x="69579" y="26076"/>
                  </a:lnTo>
                  <a:lnTo>
                    <a:pt x="69579" y="23360"/>
                  </a:lnTo>
                  <a:close/>
                  <a:moveTo>
                    <a:pt x="70937" y="13265"/>
                  </a:moveTo>
                  <a:lnTo>
                    <a:pt x="70937" y="26076"/>
                  </a:lnTo>
                  <a:lnTo>
                    <a:pt x="72069" y="26076"/>
                  </a:lnTo>
                  <a:lnTo>
                    <a:pt x="72069" y="13265"/>
                  </a:lnTo>
                  <a:close/>
                  <a:moveTo>
                    <a:pt x="73382" y="15257"/>
                  </a:moveTo>
                  <a:lnTo>
                    <a:pt x="73382" y="26076"/>
                  </a:lnTo>
                  <a:lnTo>
                    <a:pt x="74513" y="26076"/>
                  </a:lnTo>
                  <a:lnTo>
                    <a:pt x="74513" y="15257"/>
                  </a:lnTo>
                  <a:close/>
                  <a:moveTo>
                    <a:pt x="75826" y="17656"/>
                  </a:moveTo>
                  <a:lnTo>
                    <a:pt x="75826" y="26076"/>
                  </a:lnTo>
                  <a:lnTo>
                    <a:pt x="76958" y="26076"/>
                  </a:lnTo>
                  <a:lnTo>
                    <a:pt x="76958" y="17656"/>
                  </a:lnTo>
                  <a:close/>
                  <a:moveTo>
                    <a:pt x="78271" y="23767"/>
                  </a:moveTo>
                  <a:lnTo>
                    <a:pt x="78271" y="26076"/>
                  </a:lnTo>
                  <a:lnTo>
                    <a:pt x="79402" y="26076"/>
                  </a:lnTo>
                  <a:lnTo>
                    <a:pt x="79402" y="23767"/>
                  </a:lnTo>
                  <a:close/>
                  <a:moveTo>
                    <a:pt x="80715" y="15257"/>
                  </a:moveTo>
                  <a:lnTo>
                    <a:pt x="80715" y="26076"/>
                  </a:lnTo>
                  <a:lnTo>
                    <a:pt x="81847" y="26076"/>
                  </a:lnTo>
                  <a:lnTo>
                    <a:pt x="81847" y="15257"/>
                  </a:lnTo>
                  <a:close/>
                  <a:moveTo>
                    <a:pt x="83160" y="18788"/>
                  </a:moveTo>
                  <a:lnTo>
                    <a:pt x="83160" y="26076"/>
                  </a:lnTo>
                  <a:lnTo>
                    <a:pt x="84291" y="26076"/>
                  </a:lnTo>
                  <a:lnTo>
                    <a:pt x="84291" y="18788"/>
                  </a:lnTo>
                  <a:close/>
                  <a:moveTo>
                    <a:pt x="85604" y="24039"/>
                  </a:moveTo>
                  <a:lnTo>
                    <a:pt x="85604" y="26076"/>
                  </a:lnTo>
                  <a:lnTo>
                    <a:pt x="86736" y="26076"/>
                  </a:lnTo>
                  <a:lnTo>
                    <a:pt x="86736" y="24039"/>
                  </a:lnTo>
                  <a:close/>
                  <a:moveTo>
                    <a:pt x="88049" y="23903"/>
                  </a:moveTo>
                  <a:lnTo>
                    <a:pt x="88049" y="26076"/>
                  </a:lnTo>
                  <a:lnTo>
                    <a:pt x="89181" y="26076"/>
                  </a:lnTo>
                  <a:lnTo>
                    <a:pt x="89181" y="23903"/>
                  </a:lnTo>
                  <a:close/>
                  <a:moveTo>
                    <a:pt x="90493" y="17927"/>
                  </a:moveTo>
                  <a:lnTo>
                    <a:pt x="90493" y="26076"/>
                  </a:lnTo>
                  <a:lnTo>
                    <a:pt x="91625" y="26076"/>
                  </a:lnTo>
                  <a:lnTo>
                    <a:pt x="91625" y="17927"/>
                  </a:lnTo>
                  <a:close/>
                  <a:moveTo>
                    <a:pt x="92938" y="20915"/>
                  </a:moveTo>
                  <a:lnTo>
                    <a:pt x="92938" y="26076"/>
                  </a:lnTo>
                  <a:lnTo>
                    <a:pt x="94070" y="26076"/>
                  </a:lnTo>
                  <a:lnTo>
                    <a:pt x="94070" y="20915"/>
                  </a:lnTo>
                  <a:close/>
                  <a:moveTo>
                    <a:pt x="95382" y="24446"/>
                  </a:moveTo>
                  <a:lnTo>
                    <a:pt x="95382" y="26076"/>
                  </a:lnTo>
                  <a:lnTo>
                    <a:pt x="96514" y="26076"/>
                  </a:lnTo>
                  <a:lnTo>
                    <a:pt x="96514" y="24446"/>
                  </a:lnTo>
                  <a:close/>
                  <a:moveTo>
                    <a:pt x="97827" y="24175"/>
                  </a:moveTo>
                  <a:lnTo>
                    <a:pt x="97827" y="26076"/>
                  </a:lnTo>
                  <a:lnTo>
                    <a:pt x="98959" y="26076"/>
                  </a:lnTo>
                  <a:lnTo>
                    <a:pt x="98959" y="24175"/>
                  </a:lnTo>
                  <a:close/>
                  <a:moveTo>
                    <a:pt x="100271" y="22047"/>
                  </a:moveTo>
                  <a:lnTo>
                    <a:pt x="100271" y="26076"/>
                  </a:lnTo>
                  <a:lnTo>
                    <a:pt x="101403" y="26076"/>
                  </a:lnTo>
                  <a:lnTo>
                    <a:pt x="101403" y="22047"/>
                  </a:lnTo>
                  <a:close/>
                  <a:moveTo>
                    <a:pt x="102716" y="16660"/>
                  </a:moveTo>
                  <a:lnTo>
                    <a:pt x="102716" y="26076"/>
                  </a:lnTo>
                  <a:lnTo>
                    <a:pt x="103848" y="26076"/>
                  </a:lnTo>
                  <a:lnTo>
                    <a:pt x="103848" y="16660"/>
                  </a:lnTo>
                  <a:close/>
                  <a:moveTo>
                    <a:pt x="105160" y="24808"/>
                  </a:moveTo>
                  <a:lnTo>
                    <a:pt x="105160" y="26076"/>
                  </a:lnTo>
                  <a:lnTo>
                    <a:pt x="106292" y="26076"/>
                  </a:lnTo>
                  <a:lnTo>
                    <a:pt x="106292" y="24808"/>
                  </a:lnTo>
                  <a:close/>
                  <a:moveTo>
                    <a:pt x="107605" y="21096"/>
                  </a:moveTo>
                  <a:lnTo>
                    <a:pt x="107605" y="26076"/>
                  </a:lnTo>
                  <a:lnTo>
                    <a:pt x="108737" y="26076"/>
                  </a:lnTo>
                  <a:lnTo>
                    <a:pt x="108737" y="21096"/>
                  </a:lnTo>
                  <a:close/>
                  <a:moveTo>
                    <a:pt x="110050" y="18109"/>
                  </a:moveTo>
                  <a:lnTo>
                    <a:pt x="110050" y="26076"/>
                  </a:lnTo>
                  <a:lnTo>
                    <a:pt x="111181" y="26076"/>
                  </a:lnTo>
                  <a:lnTo>
                    <a:pt x="111181" y="18109"/>
                  </a:lnTo>
                  <a:close/>
                  <a:moveTo>
                    <a:pt x="112494" y="7833"/>
                  </a:moveTo>
                  <a:lnTo>
                    <a:pt x="112494" y="26076"/>
                  </a:lnTo>
                  <a:lnTo>
                    <a:pt x="113626" y="26076"/>
                  </a:lnTo>
                  <a:lnTo>
                    <a:pt x="113626" y="7833"/>
                  </a:lnTo>
                  <a:close/>
                  <a:moveTo>
                    <a:pt x="114939" y="13174"/>
                  </a:moveTo>
                  <a:lnTo>
                    <a:pt x="114939" y="26076"/>
                  </a:lnTo>
                  <a:lnTo>
                    <a:pt x="116070" y="26076"/>
                  </a:lnTo>
                  <a:lnTo>
                    <a:pt x="116070" y="13174"/>
                  </a:lnTo>
                  <a:close/>
                  <a:moveTo>
                    <a:pt x="117383" y="16207"/>
                  </a:moveTo>
                  <a:lnTo>
                    <a:pt x="117383" y="26076"/>
                  </a:lnTo>
                  <a:lnTo>
                    <a:pt x="118515" y="26076"/>
                  </a:lnTo>
                  <a:lnTo>
                    <a:pt x="118515" y="16207"/>
                  </a:lnTo>
                  <a:close/>
                  <a:moveTo>
                    <a:pt x="119828" y="22726"/>
                  </a:moveTo>
                  <a:lnTo>
                    <a:pt x="119828" y="26076"/>
                  </a:lnTo>
                  <a:lnTo>
                    <a:pt x="120959" y="26076"/>
                  </a:lnTo>
                  <a:lnTo>
                    <a:pt x="120959" y="22726"/>
                  </a:lnTo>
                  <a:close/>
                  <a:moveTo>
                    <a:pt x="122272" y="24899"/>
                  </a:moveTo>
                  <a:lnTo>
                    <a:pt x="122272" y="26076"/>
                  </a:lnTo>
                  <a:lnTo>
                    <a:pt x="123404" y="26076"/>
                  </a:lnTo>
                  <a:lnTo>
                    <a:pt x="123404" y="24899"/>
                  </a:lnTo>
                  <a:close/>
                  <a:moveTo>
                    <a:pt x="124717" y="19965"/>
                  </a:moveTo>
                  <a:lnTo>
                    <a:pt x="124717" y="26076"/>
                  </a:lnTo>
                  <a:lnTo>
                    <a:pt x="125848" y="26076"/>
                  </a:lnTo>
                  <a:lnTo>
                    <a:pt x="125848" y="19965"/>
                  </a:lnTo>
                  <a:close/>
                  <a:moveTo>
                    <a:pt x="127161" y="11318"/>
                  </a:moveTo>
                  <a:lnTo>
                    <a:pt x="127161" y="26076"/>
                  </a:lnTo>
                  <a:lnTo>
                    <a:pt x="128293" y="26076"/>
                  </a:lnTo>
                  <a:lnTo>
                    <a:pt x="128293" y="11318"/>
                  </a:lnTo>
                  <a:close/>
                  <a:moveTo>
                    <a:pt x="129606" y="11001"/>
                  </a:moveTo>
                  <a:lnTo>
                    <a:pt x="129606" y="26076"/>
                  </a:lnTo>
                  <a:lnTo>
                    <a:pt x="130737" y="26076"/>
                  </a:lnTo>
                  <a:lnTo>
                    <a:pt x="130737" y="11001"/>
                  </a:lnTo>
                  <a:close/>
                  <a:moveTo>
                    <a:pt x="132050" y="19331"/>
                  </a:moveTo>
                  <a:lnTo>
                    <a:pt x="132050" y="26076"/>
                  </a:lnTo>
                  <a:lnTo>
                    <a:pt x="133182" y="26076"/>
                  </a:lnTo>
                  <a:lnTo>
                    <a:pt x="133182" y="19331"/>
                  </a:lnTo>
                  <a:close/>
                  <a:moveTo>
                    <a:pt x="134495" y="16886"/>
                  </a:moveTo>
                  <a:lnTo>
                    <a:pt x="134495" y="26076"/>
                  </a:lnTo>
                  <a:lnTo>
                    <a:pt x="135626" y="26076"/>
                  </a:lnTo>
                  <a:lnTo>
                    <a:pt x="135626" y="16886"/>
                  </a:lnTo>
                  <a:close/>
                  <a:moveTo>
                    <a:pt x="136939" y="22454"/>
                  </a:moveTo>
                  <a:lnTo>
                    <a:pt x="136939" y="26076"/>
                  </a:lnTo>
                  <a:lnTo>
                    <a:pt x="138071" y="26076"/>
                  </a:lnTo>
                  <a:lnTo>
                    <a:pt x="138071" y="22454"/>
                  </a:lnTo>
                  <a:close/>
                  <a:moveTo>
                    <a:pt x="139384" y="7425"/>
                  </a:moveTo>
                  <a:lnTo>
                    <a:pt x="139384" y="26076"/>
                  </a:lnTo>
                  <a:lnTo>
                    <a:pt x="140515" y="26076"/>
                  </a:lnTo>
                  <a:lnTo>
                    <a:pt x="140515" y="7425"/>
                  </a:lnTo>
                  <a:close/>
                  <a:moveTo>
                    <a:pt x="141828" y="15076"/>
                  </a:moveTo>
                  <a:lnTo>
                    <a:pt x="141828" y="26076"/>
                  </a:lnTo>
                  <a:lnTo>
                    <a:pt x="142960" y="26076"/>
                  </a:lnTo>
                  <a:lnTo>
                    <a:pt x="142960" y="15076"/>
                  </a:lnTo>
                  <a:close/>
                  <a:moveTo>
                    <a:pt x="144273" y="11771"/>
                  </a:moveTo>
                  <a:lnTo>
                    <a:pt x="144273" y="26076"/>
                  </a:lnTo>
                  <a:lnTo>
                    <a:pt x="145405" y="26076"/>
                  </a:lnTo>
                  <a:lnTo>
                    <a:pt x="145405" y="11771"/>
                  </a:lnTo>
                  <a:close/>
                  <a:moveTo>
                    <a:pt x="146717" y="21594"/>
                  </a:moveTo>
                  <a:lnTo>
                    <a:pt x="146717" y="26076"/>
                  </a:lnTo>
                  <a:lnTo>
                    <a:pt x="147849" y="26076"/>
                  </a:lnTo>
                  <a:lnTo>
                    <a:pt x="147849" y="21594"/>
                  </a:lnTo>
                  <a:close/>
                  <a:moveTo>
                    <a:pt x="149162" y="10911"/>
                  </a:moveTo>
                  <a:lnTo>
                    <a:pt x="149162" y="26076"/>
                  </a:lnTo>
                  <a:lnTo>
                    <a:pt x="150294" y="26076"/>
                  </a:lnTo>
                  <a:lnTo>
                    <a:pt x="150294" y="10911"/>
                  </a:lnTo>
                  <a:close/>
                  <a:moveTo>
                    <a:pt x="151606" y="7516"/>
                  </a:moveTo>
                  <a:lnTo>
                    <a:pt x="151606" y="26076"/>
                  </a:lnTo>
                  <a:lnTo>
                    <a:pt x="152738" y="26076"/>
                  </a:lnTo>
                  <a:lnTo>
                    <a:pt x="152738" y="7516"/>
                  </a:lnTo>
                  <a:close/>
                  <a:moveTo>
                    <a:pt x="154051" y="18199"/>
                  </a:moveTo>
                  <a:lnTo>
                    <a:pt x="154051" y="26076"/>
                  </a:lnTo>
                  <a:lnTo>
                    <a:pt x="155183" y="26076"/>
                  </a:lnTo>
                  <a:lnTo>
                    <a:pt x="155183" y="18199"/>
                  </a:lnTo>
                  <a:close/>
                  <a:moveTo>
                    <a:pt x="156495" y="24808"/>
                  </a:moveTo>
                  <a:lnTo>
                    <a:pt x="156495" y="26076"/>
                  </a:lnTo>
                  <a:lnTo>
                    <a:pt x="157627" y="26076"/>
                  </a:lnTo>
                  <a:lnTo>
                    <a:pt x="157627" y="24808"/>
                  </a:lnTo>
                  <a:close/>
                  <a:moveTo>
                    <a:pt x="158940" y="23450"/>
                  </a:moveTo>
                  <a:lnTo>
                    <a:pt x="158940" y="26076"/>
                  </a:lnTo>
                  <a:lnTo>
                    <a:pt x="160072" y="26076"/>
                  </a:lnTo>
                  <a:lnTo>
                    <a:pt x="160072" y="23450"/>
                  </a:lnTo>
                  <a:close/>
                  <a:moveTo>
                    <a:pt x="161430" y="20463"/>
                  </a:moveTo>
                  <a:lnTo>
                    <a:pt x="161430" y="26076"/>
                  </a:lnTo>
                  <a:lnTo>
                    <a:pt x="162561" y="26076"/>
                  </a:lnTo>
                  <a:lnTo>
                    <a:pt x="162561" y="20463"/>
                  </a:lnTo>
                  <a:close/>
                  <a:moveTo>
                    <a:pt x="163874" y="24718"/>
                  </a:moveTo>
                  <a:lnTo>
                    <a:pt x="163874" y="26076"/>
                  </a:lnTo>
                  <a:lnTo>
                    <a:pt x="165006" y="26076"/>
                  </a:lnTo>
                  <a:lnTo>
                    <a:pt x="165006" y="24718"/>
                  </a:lnTo>
                  <a:close/>
                  <a:moveTo>
                    <a:pt x="166319" y="9598"/>
                  </a:moveTo>
                  <a:lnTo>
                    <a:pt x="166319" y="26076"/>
                  </a:lnTo>
                  <a:lnTo>
                    <a:pt x="167451" y="26076"/>
                  </a:lnTo>
                  <a:lnTo>
                    <a:pt x="167451" y="9598"/>
                  </a:lnTo>
                  <a:close/>
                  <a:moveTo>
                    <a:pt x="168763" y="3758"/>
                  </a:moveTo>
                  <a:lnTo>
                    <a:pt x="168763" y="26076"/>
                  </a:lnTo>
                  <a:lnTo>
                    <a:pt x="169895" y="26076"/>
                  </a:lnTo>
                  <a:lnTo>
                    <a:pt x="169895" y="3758"/>
                  </a:lnTo>
                  <a:close/>
                  <a:moveTo>
                    <a:pt x="171208" y="12450"/>
                  </a:moveTo>
                  <a:lnTo>
                    <a:pt x="171208" y="26076"/>
                  </a:lnTo>
                  <a:lnTo>
                    <a:pt x="172340" y="26076"/>
                  </a:lnTo>
                  <a:lnTo>
                    <a:pt x="172340" y="12450"/>
                  </a:lnTo>
                  <a:close/>
                  <a:moveTo>
                    <a:pt x="173652" y="20734"/>
                  </a:moveTo>
                  <a:lnTo>
                    <a:pt x="173652" y="26076"/>
                  </a:lnTo>
                  <a:lnTo>
                    <a:pt x="174784" y="26076"/>
                  </a:lnTo>
                  <a:lnTo>
                    <a:pt x="174784" y="20734"/>
                  </a:lnTo>
                  <a:close/>
                  <a:moveTo>
                    <a:pt x="176052" y="23450"/>
                  </a:moveTo>
                  <a:lnTo>
                    <a:pt x="176052" y="26076"/>
                  </a:lnTo>
                  <a:lnTo>
                    <a:pt x="177183" y="26076"/>
                  </a:lnTo>
                  <a:lnTo>
                    <a:pt x="177183" y="23450"/>
                  </a:lnTo>
                  <a:close/>
                  <a:moveTo>
                    <a:pt x="178496" y="10277"/>
                  </a:moveTo>
                  <a:lnTo>
                    <a:pt x="178496" y="26076"/>
                  </a:lnTo>
                  <a:lnTo>
                    <a:pt x="179628" y="26076"/>
                  </a:lnTo>
                  <a:lnTo>
                    <a:pt x="179628" y="10277"/>
                  </a:lnTo>
                  <a:close/>
                  <a:moveTo>
                    <a:pt x="180941" y="13853"/>
                  </a:moveTo>
                  <a:lnTo>
                    <a:pt x="180941" y="26076"/>
                  </a:lnTo>
                  <a:lnTo>
                    <a:pt x="182072" y="26076"/>
                  </a:lnTo>
                  <a:lnTo>
                    <a:pt x="182072" y="13853"/>
                  </a:lnTo>
                  <a:close/>
                  <a:moveTo>
                    <a:pt x="183385" y="17792"/>
                  </a:moveTo>
                  <a:lnTo>
                    <a:pt x="183385" y="26076"/>
                  </a:lnTo>
                  <a:lnTo>
                    <a:pt x="184517" y="26076"/>
                  </a:lnTo>
                  <a:lnTo>
                    <a:pt x="184517" y="17792"/>
                  </a:lnTo>
                  <a:close/>
                  <a:moveTo>
                    <a:pt x="185830" y="23677"/>
                  </a:moveTo>
                  <a:lnTo>
                    <a:pt x="185830" y="26076"/>
                  </a:lnTo>
                  <a:lnTo>
                    <a:pt x="186961" y="26076"/>
                  </a:lnTo>
                  <a:lnTo>
                    <a:pt x="186961" y="23677"/>
                  </a:lnTo>
                  <a:close/>
                  <a:moveTo>
                    <a:pt x="188274" y="13582"/>
                  </a:moveTo>
                  <a:lnTo>
                    <a:pt x="188274" y="26076"/>
                  </a:lnTo>
                  <a:lnTo>
                    <a:pt x="189406" y="26076"/>
                  </a:lnTo>
                  <a:lnTo>
                    <a:pt x="189406" y="13582"/>
                  </a:lnTo>
                  <a:close/>
                  <a:moveTo>
                    <a:pt x="190719" y="10096"/>
                  </a:moveTo>
                  <a:lnTo>
                    <a:pt x="190719" y="26076"/>
                  </a:lnTo>
                  <a:lnTo>
                    <a:pt x="191850" y="26076"/>
                  </a:lnTo>
                  <a:lnTo>
                    <a:pt x="191850" y="10096"/>
                  </a:lnTo>
                  <a:close/>
                  <a:moveTo>
                    <a:pt x="193163" y="5795"/>
                  </a:moveTo>
                  <a:lnTo>
                    <a:pt x="193163" y="26076"/>
                  </a:lnTo>
                  <a:lnTo>
                    <a:pt x="194295" y="26076"/>
                  </a:lnTo>
                  <a:lnTo>
                    <a:pt x="194295" y="5795"/>
                  </a:lnTo>
                  <a:close/>
                  <a:moveTo>
                    <a:pt x="195653" y="1"/>
                  </a:moveTo>
                  <a:lnTo>
                    <a:pt x="195653" y="26076"/>
                  </a:lnTo>
                  <a:lnTo>
                    <a:pt x="196785" y="26076"/>
                  </a:lnTo>
                  <a:lnTo>
                    <a:pt x="196785" y="1"/>
                  </a:lnTo>
                  <a:close/>
                  <a:moveTo>
                    <a:pt x="198098" y="3441"/>
                  </a:moveTo>
                  <a:lnTo>
                    <a:pt x="198098" y="26076"/>
                  </a:lnTo>
                  <a:lnTo>
                    <a:pt x="199229" y="26076"/>
                  </a:lnTo>
                  <a:lnTo>
                    <a:pt x="199229" y="344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54"/>
            <p:cNvSpPr/>
            <p:nvPr/>
          </p:nvSpPr>
          <p:spPr>
            <a:xfrm flipH="1">
              <a:off x="4579688" y="588061"/>
              <a:ext cx="2275179" cy="298367"/>
            </a:xfrm>
            <a:custGeom>
              <a:rect b="b" l="l" r="r" t="t"/>
              <a:pathLst>
                <a:path extrusionOk="0" h="26121" w="199184">
                  <a:moveTo>
                    <a:pt x="7288" y="16976"/>
                  </a:moveTo>
                  <a:lnTo>
                    <a:pt x="7288" y="26076"/>
                  </a:lnTo>
                  <a:lnTo>
                    <a:pt x="8420" y="26076"/>
                  </a:lnTo>
                  <a:lnTo>
                    <a:pt x="8420" y="16976"/>
                  </a:lnTo>
                  <a:close/>
                  <a:moveTo>
                    <a:pt x="9733" y="20553"/>
                  </a:moveTo>
                  <a:lnTo>
                    <a:pt x="9733" y="26076"/>
                  </a:lnTo>
                  <a:lnTo>
                    <a:pt x="10865" y="26076"/>
                  </a:lnTo>
                  <a:lnTo>
                    <a:pt x="10865" y="20553"/>
                  </a:lnTo>
                  <a:close/>
                  <a:moveTo>
                    <a:pt x="12223" y="25080"/>
                  </a:moveTo>
                  <a:lnTo>
                    <a:pt x="12223" y="26076"/>
                  </a:lnTo>
                  <a:lnTo>
                    <a:pt x="13354" y="26076"/>
                  </a:lnTo>
                  <a:lnTo>
                    <a:pt x="13354" y="25080"/>
                  </a:lnTo>
                  <a:close/>
                  <a:moveTo>
                    <a:pt x="14667" y="11227"/>
                  </a:moveTo>
                  <a:lnTo>
                    <a:pt x="14667" y="26076"/>
                  </a:lnTo>
                  <a:lnTo>
                    <a:pt x="15799" y="26076"/>
                  </a:lnTo>
                  <a:lnTo>
                    <a:pt x="15799" y="11227"/>
                  </a:lnTo>
                  <a:close/>
                  <a:moveTo>
                    <a:pt x="17112" y="14125"/>
                  </a:moveTo>
                  <a:lnTo>
                    <a:pt x="17112" y="26076"/>
                  </a:lnTo>
                  <a:lnTo>
                    <a:pt x="18243" y="26076"/>
                  </a:lnTo>
                  <a:lnTo>
                    <a:pt x="18243" y="14170"/>
                  </a:lnTo>
                  <a:lnTo>
                    <a:pt x="17112" y="14125"/>
                  </a:lnTo>
                  <a:close/>
                  <a:moveTo>
                    <a:pt x="19556" y="17248"/>
                  </a:moveTo>
                  <a:lnTo>
                    <a:pt x="19556" y="26076"/>
                  </a:lnTo>
                  <a:lnTo>
                    <a:pt x="20688" y="26076"/>
                  </a:lnTo>
                  <a:lnTo>
                    <a:pt x="20688" y="17293"/>
                  </a:lnTo>
                  <a:lnTo>
                    <a:pt x="19556" y="17248"/>
                  </a:lnTo>
                  <a:close/>
                  <a:moveTo>
                    <a:pt x="22001" y="22907"/>
                  </a:moveTo>
                  <a:lnTo>
                    <a:pt x="22001" y="26076"/>
                  </a:lnTo>
                  <a:lnTo>
                    <a:pt x="23132" y="26076"/>
                  </a:lnTo>
                  <a:lnTo>
                    <a:pt x="23132" y="22907"/>
                  </a:lnTo>
                  <a:close/>
                  <a:moveTo>
                    <a:pt x="24445" y="13853"/>
                  </a:moveTo>
                  <a:lnTo>
                    <a:pt x="24445" y="26076"/>
                  </a:lnTo>
                  <a:lnTo>
                    <a:pt x="25577" y="26076"/>
                  </a:lnTo>
                  <a:lnTo>
                    <a:pt x="25577" y="13898"/>
                  </a:lnTo>
                  <a:lnTo>
                    <a:pt x="24445" y="13853"/>
                  </a:lnTo>
                  <a:close/>
                  <a:moveTo>
                    <a:pt x="26890" y="11137"/>
                  </a:moveTo>
                  <a:lnTo>
                    <a:pt x="26890" y="26076"/>
                  </a:lnTo>
                  <a:lnTo>
                    <a:pt x="28021" y="26076"/>
                  </a:lnTo>
                  <a:lnTo>
                    <a:pt x="28021" y="11137"/>
                  </a:lnTo>
                  <a:close/>
                  <a:moveTo>
                    <a:pt x="31779" y="17339"/>
                  </a:moveTo>
                  <a:lnTo>
                    <a:pt x="31779" y="26076"/>
                  </a:lnTo>
                  <a:lnTo>
                    <a:pt x="32911" y="26076"/>
                  </a:lnTo>
                  <a:lnTo>
                    <a:pt x="32911" y="17339"/>
                  </a:lnTo>
                  <a:close/>
                  <a:moveTo>
                    <a:pt x="34223" y="2083"/>
                  </a:moveTo>
                  <a:lnTo>
                    <a:pt x="34223" y="26076"/>
                  </a:lnTo>
                  <a:lnTo>
                    <a:pt x="35355" y="26076"/>
                  </a:lnTo>
                  <a:lnTo>
                    <a:pt x="35355" y="2083"/>
                  </a:lnTo>
                  <a:close/>
                  <a:moveTo>
                    <a:pt x="39112" y="15075"/>
                  </a:moveTo>
                  <a:lnTo>
                    <a:pt x="39112" y="26076"/>
                  </a:lnTo>
                  <a:lnTo>
                    <a:pt x="40244" y="26076"/>
                  </a:lnTo>
                  <a:lnTo>
                    <a:pt x="40244" y="15075"/>
                  </a:lnTo>
                  <a:close/>
                  <a:moveTo>
                    <a:pt x="53780" y="16026"/>
                  </a:moveTo>
                  <a:lnTo>
                    <a:pt x="53780" y="26076"/>
                  </a:lnTo>
                  <a:lnTo>
                    <a:pt x="54911" y="26076"/>
                  </a:lnTo>
                  <a:lnTo>
                    <a:pt x="54911" y="16026"/>
                  </a:lnTo>
                  <a:close/>
                  <a:moveTo>
                    <a:pt x="56224" y="19421"/>
                  </a:moveTo>
                  <a:lnTo>
                    <a:pt x="56224" y="26076"/>
                  </a:lnTo>
                  <a:lnTo>
                    <a:pt x="57356" y="26076"/>
                  </a:lnTo>
                  <a:lnTo>
                    <a:pt x="57356" y="19421"/>
                  </a:lnTo>
                  <a:close/>
                  <a:moveTo>
                    <a:pt x="58669" y="3396"/>
                  </a:moveTo>
                  <a:lnTo>
                    <a:pt x="58669" y="26076"/>
                  </a:lnTo>
                  <a:lnTo>
                    <a:pt x="59800" y="26076"/>
                  </a:lnTo>
                  <a:lnTo>
                    <a:pt x="59800" y="3396"/>
                  </a:lnTo>
                  <a:close/>
                  <a:moveTo>
                    <a:pt x="63558" y="24899"/>
                  </a:moveTo>
                  <a:lnTo>
                    <a:pt x="63558" y="26076"/>
                  </a:lnTo>
                  <a:lnTo>
                    <a:pt x="64689" y="26076"/>
                  </a:lnTo>
                  <a:lnTo>
                    <a:pt x="64689" y="24899"/>
                  </a:lnTo>
                  <a:close/>
                  <a:moveTo>
                    <a:pt x="68447" y="3305"/>
                  </a:moveTo>
                  <a:lnTo>
                    <a:pt x="68447" y="26076"/>
                  </a:lnTo>
                  <a:lnTo>
                    <a:pt x="69578" y="26076"/>
                  </a:lnTo>
                  <a:lnTo>
                    <a:pt x="69578" y="3305"/>
                  </a:lnTo>
                  <a:close/>
                  <a:moveTo>
                    <a:pt x="70891" y="1"/>
                  </a:moveTo>
                  <a:lnTo>
                    <a:pt x="70891" y="26076"/>
                  </a:lnTo>
                  <a:lnTo>
                    <a:pt x="72023" y="26076"/>
                  </a:lnTo>
                  <a:lnTo>
                    <a:pt x="72023" y="1"/>
                  </a:lnTo>
                  <a:close/>
                  <a:moveTo>
                    <a:pt x="75780" y="11499"/>
                  </a:moveTo>
                  <a:lnTo>
                    <a:pt x="75780" y="26076"/>
                  </a:lnTo>
                  <a:lnTo>
                    <a:pt x="76912" y="26076"/>
                  </a:lnTo>
                  <a:lnTo>
                    <a:pt x="76912" y="11499"/>
                  </a:lnTo>
                  <a:close/>
                  <a:moveTo>
                    <a:pt x="78225" y="24491"/>
                  </a:moveTo>
                  <a:lnTo>
                    <a:pt x="78225" y="26076"/>
                  </a:lnTo>
                  <a:lnTo>
                    <a:pt x="79356" y="26076"/>
                  </a:lnTo>
                  <a:lnTo>
                    <a:pt x="79356" y="24491"/>
                  </a:lnTo>
                  <a:close/>
                  <a:moveTo>
                    <a:pt x="80669" y="21096"/>
                  </a:moveTo>
                  <a:lnTo>
                    <a:pt x="80669" y="26076"/>
                  </a:lnTo>
                  <a:lnTo>
                    <a:pt x="81801" y="26076"/>
                  </a:lnTo>
                  <a:lnTo>
                    <a:pt x="81801" y="21096"/>
                  </a:lnTo>
                  <a:close/>
                  <a:moveTo>
                    <a:pt x="83114" y="2626"/>
                  </a:moveTo>
                  <a:lnTo>
                    <a:pt x="83114" y="26076"/>
                  </a:lnTo>
                  <a:lnTo>
                    <a:pt x="84245" y="26076"/>
                  </a:lnTo>
                  <a:lnTo>
                    <a:pt x="84245" y="2626"/>
                  </a:lnTo>
                  <a:close/>
                  <a:moveTo>
                    <a:pt x="92892" y="20191"/>
                  </a:moveTo>
                  <a:lnTo>
                    <a:pt x="92892" y="26076"/>
                  </a:lnTo>
                  <a:lnTo>
                    <a:pt x="94024" y="26076"/>
                  </a:lnTo>
                  <a:lnTo>
                    <a:pt x="94024" y="20191"/>
                  </a:lnTo>
                  <a:close/>
                  <a:moveTo>
                    <a:pt x="0" y="22363"/>
                  </a:moveTo>
                  <a:lnTo>
                    <a:pt x="0" y="26121"/>
                  </a:lnTo>
                  <a:lnTo>
                    <a:pt x="1132" y="26121"/>
                  </a:lnTo>
                  <a:lnTo>
                    <a:pt x="1132" y="22363"/>
                  </a:lnTo>
                  <a:close/>
                  <a:moveTo>
                    <a:pt x="2445" y="12450"/>
                  </a:moveTo>
                  <a:lnTo>
                    <a:pt x="2445" y="26121"/>
                  </a:lnTo>
                  <a:lnTo>
                    <a:pt x="3576" y="26121"/>
                  </a:lnTo>
                  <a:lnTo>
                    <a:pt x="3576" y="12450"/>
                  </a:lnTo>
                  <a:close/>
                  <a:moveTo>
                    <a:pt x="4889" y="11408"/>
                  </a:moveTo>
                  <a:lnTo>
                    <a:pt x="4889" y="26121"/>
                  </a:lnTo>
                  <a:lnTo>
                    <a:pt x="6021" y="26121"/>
                  </a:lnTo>
                  <a:lnTo>
                    <a:pt x="6021" y="11408"/>
                  </a:lnTo>
                  <a:close/>
                  <a:moveTo>
                    <a:pt x="29334" y="21141"/>
                  </a:moveTo>
                  <a:lnTo>
                    <a:pt x="29334" y="26121"/>
                  </a:lnTo>
                  <a:lnTo>
                    <a:pt x="30466" y="26121"/>
                  </a:lnTo>
                  <a:lnTo>
                    <a:pt x="30466" y="21141"/>
                  </a:lnTo>
                  <a:close/>
                  <a:moveTo>
                    <a:pt x="36668" y="4844"/>
                  </a:moveTo>
                  <a:lnTo>
                    <a:pt x="36668" y="26121"/>
                  </a:lnTo>
                  <a:lnTo>
                    <a:pt x="37800" y="26121"/>
                  </a:lnTo>
                  <a:lnTo>
                    <a:pt x="37800" y="4844"/>
                  </a:lnTo>
                  <a:close/>
                  <a:moveTo>
                    <a:pt x="41557" y="24989"/>
                  </a:moveTo>
                  <a:lnTo>
                    <a:pt x="41557" y="26121"/>
                  </a:lnTo>
                  <a:lnTo>
                    <a:pt x="42689" y="26121"/>
                  </a:lnTo>
                  <a:lnTo>
                    <a:pt x="42689" y="24989"/>
                  </a:lnTo>
                  <a:close/>
                  <a:moveTo>
                    <a:pt x="44001" y="5207"/>
                  </a:moveTo>
                  <a:lnTo>
                    <a:pt x="44001" y="26121"/>
                  </a:lnTo>
                  <a:lnTo>
                    <a:pt x="45133" y="26121"/>
                  </a:lnTo>
                  <a:lnTo>
                    <a:pt x="45133" y="5207"/>
                  </a:lnTo>
                  <a:close/>
                  <a:moveTo>
                    <a:pt x="46446" y="1"/>
                  </a:moveTo>
                  <a:lnTo>
                    <a:pt x="46446" y="26121"/>
                  </a:lnTo>
                  <a:lnTo>
                    <a:pt x="47578" y="26121"/>
                  </a:lnTo>
                  <a:lnTo>
                    <a:pt x="47578" y="1"/>
                  </a:lnTo>
                  <a:close/>
                  <a:moveTo>
                    <a:pt x="48890" y="2762"/>
                  </a:moveTo>
                  <a:lnTo>
                    <a:pt x="48890" y="26121"/>
                  </a:lnTo>
                  <a:lnTo>
                    <a:pt x="50022" y="26121"/>
                  </a:lnTo>
                  <a:lnTo>
                    <a:pt x="50022" y="2762"/>
                  </a:lnTo>
                  <a:close/>
                  <a:moveTo>
                    <a:pt x="51335" y="7651"/>
                  </a:moveTo>
                  <a:lnTo>
                    <a:pt x="51335" y="26121"/>
                  </a:lnTo>
                  <a:lnTo>
                    <a:pt x="52467" y="26121"/>
                  </a:lnTo>
                  <a:lnTo>
                    <a:pt x="52467" y="7651"/>
                  </a:lnTo>
                  <a:close/>
                  <a:moveTo>
                    <a:pt x="61113" y="1766"/>
                  </a:moveTo>
                  <a:lnTo>
                    <a:pt x="61113" y="26121"/>
                  </a:lnTo>
                  <a:lnTo>
                    <a:pt x="62245" y="26121"/>
                  </a:lnTo>
                  <a:lnTo>
                    <a:pt x="62245" y="1766"/>
                  </a:lnTo>
                  <a:close/>
                  <a:moveTo>
                    <a:pt x="66002" y="23269"/>
                  </a:moveTo>
                  <a:lnTo>
                    <a:pt x="66002" y="26121"/>
                  </a:lnTo>
                  <a:lnTo>
                    <a:pt x="67134" y="26121"/>
                  </a:lnTo>
                  <a:lnTo>
                    <a:pt x="67134" y="23269"/>
                  </a:lnTo>
                  <a:close/>
                  <a:moveTo>
                    <a:pt x="73336" y="4618"/>
                  </a:moveTo>
                  <a:lnTo>
                    <a:pt x="73336" y="26121"/>
                  </a:lnTo>
                  <a:lnTo>
                    <a:pt x="74467" y="26121"/>
                  </a:lnTo>
                  <a:lnTo>
                    <a:pt x="74467" y="4618"/>
                  </a:lnTo>
                  <a:close/>
                  <a:moveTo>
                    <a:pt x="85558" y="1"/>
                  </a:moveTo>
                  <a:lnTo>
                    <a:pt x="85558" y="26121"/>
                  </a:lnTo>
                  <a:lnTo>
                    <a:pt x="86690" y="26121"/>
                  </a:lnTo>
                  <a:lnTo>
                    <a:pt x="86690" y="1"/>
                  </a:lnTo>
                  <a:close/>
                  <a:moveTo>
                    <a:pt x="88003" y="5976"/>
                  </a:moveTo>
                  <a:lnTo>
                    <a:pt x="88003" y="26121"/>
                  </a:lnTo>
                  <a:lnTo>
                    <a:pt x="89135" y="26121"/>
                  </a:lnTo>
                  <a:lnTo>
                    <a:pt x="89135" y="5976"/>
                  </a:lnTo>
                  <a:close/>
                  <a:moveTo>
                    <a:pt x="90447" y="8783"/>
                  </a:moveTo>
                  <a:lnTo>
                    <a:pt x="90447" y="26121"/>
                  </a:lnTo>
                  <a:lnTo>
                    <a:pt x="91579" y="26121"/>
                  </a:lnTo>
                  <a:lnTo>
                    <a:pt x="91579" y="8783"/>
                  </a:lnTo>
                  <a:close/>
                  <a:moveTo>
                    <a:pt x="95336" y="3713"/>
                  </a:moveTo>
                  <a:lnTo>
                    <a:pt x="95336" y="26121"/>
                  </a:lnTo>
                  <a:lnTo>
                    <a:pt x="96468" y="26121"/>
                  </a:lnTo>
                  <a:lnTo>
                    <a:pt x="96468" y="3713"/>
                  </a:lnTo>
                  <a:close/>
                  <a:moveTo>
                    <a:pt x="97781" y="1"/>
                  </a:moveTo>
                  <a:lnTo>
                    <a:pt x="97781" y="26121"/>
                  </a:lnTo>
                  <a:lnTo>
                    <a:pt x="98913" y="26121"/>
                  </a:lnTo>
                  <a:lnTo>
                    <a:pt x="98913" y="1"/>
                  </a:lnTo>
                  <a:close/>
                  <a:moveTo>
                    <a:pt x="100271" y="24446"/>
                  </a:moveTo>
                  <a:lnTo>
                    <a:pt x="100271" y="26121"/>
                  </a:lnTo>
                  <a:lnTo>
                    <a:pt x="101402" y="26121"/>
                  </a:lnTo>
                  <a:lnTo>
                    <a:pt x="101402" y="24446"/>
                  </a:lnTo>
                  <a:close/>
                  <a:moveTo>
                    <a:pt x="102715" y="11046"/>
                  </a:moveTo>
                  <a:lnTo>
                    <a:pt x="102715" y="26121"/>
                  </a:lnTo>
                  <a:lnTo>
                    <a:pt x="103847" y="26121"/>
                  </a:lnTo>
                  <a:lnTo>
                    <a:pt x="103847" y="11046"/>
                  </a:lnTo>
                  <a:close/>
                  <a:moveTo>
                    <a:pt x="105160" y="1"/>
                  </a:moveTo>
                  <a:lnTo>
                    <a:pt x="105160" y="26121"/>
                  </a:lnTo>
                  <a:lnTo>
                    <a:pt x="106291" y="26121"/>
                  </a:lnTo>
                  <a:lnTo>
                    <a:pt x="106291" y="1"/>
                  </a:lnTo>
                  <a:close/>
                  <a:moveTo>
                    <a:pt x="107559" y="3260"/>
                  </a:moveTo>
                  <a:lnTo>
                    <a:pt x="107559" y="26121"/>
                  </a:lnTo>
                  <a:lnTo>
                    <a:pt x="108691" y="26121"/>
                  </a:lnTo>
                  <a:lnTo>
                    <a:pt x="108691" y="3260"/>
                  </a:lnTo>
                  <a:close/>
                  <a:moveTo>
                    <a:pt x="110004" y="5116"/>
                  </a:moveTo>
                  <a:lnTo>
                    <a:pt x="110004" y="26121"/>
                  </a:lnTo>
                  <a:lnTo>
                    <a:pt x="111135" y="26121"/>
                  </a:lnTo>
                  <a:lnTo>
                    <a:pt x="111135" y="5116"/>
                  </a:lnTo>
                  <a:close/>
                  <a:moveTo>
                    <a:pt x="112448" y="8919"/>
                  </a:moveTo>
                  <a:lnTo>
                    <a:pt x="112448" y="26121"/>
                  </a:lnTo>
                  <a:lnTo>
                    <a:pt x="113580" y="26121"/>
                  </a:lnTo>
                  <a:lnTo>
                    <a:pt x="113580" y="8919"/>
                  </a:lnTo>
                  <a:close/>
                  <a:moveTo>
                    <a:pt x="114893" y="16162"/>
                  </a:moveTo>
                  <a:lnTo>
                    <a:pt x="114893" y="26121"/>
                  </a:lnTo>
                  <a:lnTo>
                    <a:pt x="116024" y="26121"/>
                  </a:lnTo>
                  <a:lnTo>
                    <a:pt x="116024" y="16162"/>
                  </a:lnTo>
                  <a:close/>
                  <a:moveTo>
                    <a:pt x="117337" y="20870"/>
                  </a:moveTo>
                  <a:lnTo>
                    <a:pt x="117337" y="26121"/>
                  </a:lnTo>
                  <a:lnTo>
                    <a:pt x="118469" y="26121"/>
                  </a:lnTo>
                  <a:lnTo>
                    <a:pt x="118469" y="20870"/>
                  </a:lnTo>
                  <a:close/>
                  <a:moveTo>
                    <a:pt x="119782" y="16614"/>
                  </a:moveTo>
                  <a:lnTo>
                    <a:pt x="119782" y="26121"/>
                  </a:lnTo>
                  <a:lnTo>
                    <a:pt x="120913" y="26121"/>
                  </a:lnTo>
                  <a:lnTo>
                    <a:pt x="120913" y="16614"/>
                  </a:lnTo>
                  <a:close/>
                  <a:moveTo>
                    <a:pt x="122226" y="1902"/>
                  </a:moveTo>
                  <a:lnTo>
                    <a:pt x="122226" y="26121"/>
                  </a:lnTo>
                  <a:lnTo>
                    <a:pt x="123358" y="26121"/>
                  </a:lnTo>
                  <a:lnTo>
                    <a:pt x="123358" y="1902"/>
                  </a:lnTo>
                  <a:close/>
                  <a:moveTo>
                    <a:pt x="124671" y="6519"/>
                  </a:moveTo>
                  <a:lnTo>
                    <a:pt x="124671" y="26121"/>
                  </a:lnTo>
                  <a:lnTo>
                    <a:pt x="125802" y="26121"/>
                  </a:lnTo>
                  <a:lnTo>
                    <a:pt x="125802" y="6519"/>
                  </a:lnTo>
                  <a:close/>
                  <a:moveTo>
                    <a:pt x="127115" y="5025"/>
                  </a:moveTo>
                  <a:lnTo>
                    <a:pt x="127115" y="26121"/>
                  </a:lnTo>
                  <a:lnTo>
                    <a:pt x="128247" y="26121"/>
                  </a:lnTo>
                  <a:lnTo>
                    <a:pt x="128247" y="5025"/>
                  </a:lnTo>
                  <a:close/>
                  <a:moveTo>
                    <a:pt x="129560" y="11952"/>
                  </a:moveTo>
                  <a:lnTo>
                    <a:pt x="129560" y="26121"/>
                  </a:lnTo>
                  <a:lnTo>
                    <a:pt x="130691" y="26121"/>
                  </a:lnTo>
                  <a:lnTo>
                    <a:pt x="130691" y="11952"/>
                  </a:lnTo>
                  <a:close/>
                  <a:moveTo>
                    <a:pt x="132004" y="16343"/>
                  </a:moveTo>
                  <a:lnTo>
                    <a:pt x="132004" y="26121"/>
                  </a:lnTo>
                  <a:lnTo>
                    <a:pt x="133136" y="26121"/>
                  </a:lnTo>
                  <a:lnTo>
                    <a:pt x="133136" y="16343"/>
                  </a:lnTo>
                  <a:close/>
                  <a:moveTo>
                    <a:pt x="134449" y="18968"/>
                  </a:moveTo>
                  <a:lnTo>
                    <a:pt x="134449" y="26121"/>
                  </a:lnTo>
                  <a:lnTo>
                    <a:pt x="135580" y="26121"/>
                  </a:lnTo>
                  <a:lnTo>
                    <a:pt x="135580" y="18968"/>
                  </a:lnTo>
                  <a:close/>
                  <a:moveTo>
                    <a:pt x="136893" y="1"/>
                  </a:moveTo>
                  <a:lnTo>
                    <a:pt x="136893" y="26121"/>
                  </a:lnTo>
                  <a:lnTo>
                    <a:pt x="138025" y="26121"/>
                  </a:lnTo>
                  <a:lnTo>
                    <a:pt x="138025" y="1"/>
                  </a:lnTo>
                  <a:close/>
                  <a:moveTo>
                    <a:pt x="139338" y="2988"/>
                  </a:moveTo>
                  <a:lnTo>
                    <a:pt x="139338" y="26121"/>
                  </a:lnTo>
                  <a:lnTo>
                    <a:pt x="140469" y="26121"/>
                  </a:lnTo>
                  <a:lnTo>
                    <a:pt x="140469" y="2988"/>
                  </a:lnTo>
                  <a:close/>
                  <a:moveTo>
                    <a:pt x="141782" y="5161"/>
                  </a:moveTo>
                  <a:lnTo>
                    <a:pt x="141782" y="26121"/>
                  </a:lnTo>
                  <a:lnTo>
                    <a:pt x="142914" y="26121"/>
                  </a:lnTo>
                  <a:lnTo>
                    <a:pt x="142914" y="5161"/>
                  </a:lnTo>
                  <a:close/>
                  <a:moveTo>
                    <a:pt x="144227" y="7244"/>
                  </a:moveTo>
                  <a:lnTo>
                    <a:pt x="144227" y="26121"/>
                  </a:lnTo>
                  <a:lnTo>
                    <a:pt x="145359" y="26121"/>
                  </a:lnTo>
                  <a:lnTo>
                    <a:pt x="145359" y="7244"/>
                  </a:lnTo>
                  <a:close/>
                  <a:moveTo>
                    <a:pt x="146671" y="9054"/>
                  </a:moveTo>
                  <a:lnTo>
                    <a:pt x="146671" y="26121"/>
                  </a:lnTo>
                  <a:lnTo>
                    <a:pt x="147803" y="26121"/>
                  </a:lnTo>
                  <a:lnTo>
                    <a:pt x="147803" y="9054"/>
                  </a:lnTo>
                  <a:close/>
                  <a:moveTo>
                    <a:pt x="149116" y="5025"/>
                  </a:moveTo>
                  <a:lnTo>
                    <a:pt x="149116" y="26121"/>
                  </a:lnTo>
                  <a:lnTo>
                    <a:pt x="150248" y="26121"/>
                  </a:lnTo>
                  <a:lnTo>
                    <a:pt x="150248" y="5025"/>
                  </a:lnTo>
                  <a:close/>
                  <a:moveTo>
                    <a:pt x="151560" y="1"/>
                  </a:moveTo>
                  <a:lnTo>
                    <a:pt x="151560" y="26121"/>
                  </a:lnTo>
                  <a:lnTo>
                    <a:pt x="152692" y="26121"/>
                  </a:lnTo>
                  <a:lnTo>
                    <a:pt x="152692" y="1"/>
                  </a:lnTo>
                  <a:close/>
                  <a:moveTo>
                    <a:pt x="154005" y="3758"/>
                  </a:moveTo>
                  <a:lnTo>
                    <a:pt x="154005" y="26121"/>
                  </a:lnTo>
                  <a:lnTo>
                    <a:pt x="155137" y="26121"/>
                  </a:lnTo>
                  <a:lnTo>
                    <a:pt x="155137" y="3758"/>
                  </a:lnTo>
                  <a:close/>
                  <a:moveTo>
                    <a:pt x="156495" y="5976"/>
                  </a:moveTo>
                  <a:lnTo>
                    <a:pt x="156495" y="26121"/>
                  </a:lnTo>
                  <a:lnTo>
                    <a:pt x="157626" y="26121"/>
                  </a:lnTo>
                  <a:lnTo>
                    <a:pt x="157626" y="5976"/>
                  </a:lnTo>
                  <a:close/>
                  <a:moveTo>
                    <a:pt x="158939" y="9190"/>
                  </a:moveTo>
                  <a:lnTo>
                    <a:pt x="158939" y="26121"/>
                  </a:lnTo>
                  <a:lnTo>
                    <a:pt x="160071" y="26121"/>
                  </a:lnTo>
                  <a:lnTo>
                    <a:pt x="160071" y="9190"/>
                  </a:lnTo>
                  <a:close/>
                  <a:moveTo>
                    <a:pt x="161384" y="12902"/>
                  </a:moveTo>
                  <a:lnTo>
                    <a:pt x="161384" y="26121"/>
                  </a:lnTo>
                  <a:lnTo>
                    <a:pt x="162515" y="26121"/>
                  </a:lnTo>
                  <a:lnTo>
                    <a:pt x="162515" y="12902"/>
                  </a:lnTo>
                  <a:close/>
                  <a:moveTo>
                    <a:pt x="163828" y="21368"/>
                  </a:moveTo>
                  <a:lnTo>
                    <a:pt x="163828" y="26121"/>
                  </a:lnTo>
                  <a:lnTo>
                    <a:pt x="164960" y="26121"/>
                  </a:lnTo>
                  <a:lnTo>
                    <a:pt x="164960" y="21368"/>
                  </a:lnTo>
                  <a:close/>
                  <a:moveTo>
                    <a:pt x="166273" y="23405"/>
                  </a:moveTo>
                  <a:lnTo>
                    <a:pt x="166273" y="26121"/>
                  </a:lnTo>
                  <a:lnTo>
                    <a:pt x="167405" y="26121"/>
                  </a:lnTo>
                  <a:lnTo>
                    <a:pt x="167405" y="23405"/>
                  </a:lnTo>
                  <a:close/>
                  <a:moveTo>
                    <a:pt x="168717" y="19693"/>
                  </a:moveTo>
                  <a:lnTo>
                    <a:pt x="168717" y="26121"/>
                  </a:lnTo>
                  <a:lnTo>
                    <a:pt x="169849" y="26121"/>
                  </a:lnTo>
                  <a:lnTo>
                    <a:pt x="169849" y="19693"/>
                  </a:lnTo>
                  <a:close/>
                  <a:moveTo>
                    <a:pt x="171162" y="4030"/>
                  </a:moveTo>
                  <a:lnTo>
                    <a:pt x="171162" y="26121"/>
                  </a:lnTo>
                  <a:lnTo>
                    <a:pt x="172294" y="26121"/>
                  </a:lnTo>
                  <a:lnTo>
                    <a:pt x="172294" y="4030"/>
                  </a:lnTo>
                  <a:close/>
                  <a:moveTo>
                    <a:pt x="173606" y="7742"/>
                  </a:moveTo>
                  <a:lnTo>
                    <a:pt x="173606" y="26121"/>
                  </a:lnTo>
                  <a:lnTo>
                    <a:pt x="174738" y="26121"/>
                  </a:lnTo>
                  <a:lnTo>
                    <a:pt x="174738" y="7742"/>
                  </a:lnTo>
                  <a:close/>
                  <a:moveTo>
                    <a:pt x="176006" y="13400"/>
                  </a:moveTo>
                  <a:lnTo>
                    <a:pt x="176006" y="26121"/>
                  </a:lnTo>
                  <a:lnTo>
                    <a:pt x="177137" y="26121"/>
                  </a:lnTo>
                  <a:lnTo>
                    <a:pt x="177137" y="13400"/>
                  </a:lnTo>
                  <a:close/>
                  <a:moveTo>
                    <a:pt x="178450" y="24401"/>
                  </a:moveTo>
                  <a:lnTo>
                    <a:pt x="178450" y="26121"/>
                  </a:lnTo>
                  <a:lnTo>
                    <a:pt x="179582" y="26121"/>
                  </a:lnTo>
                  <a:lnTo>
                    <a:pt x="179582" y="24401"/>
                  </a:lnTo>
                  <a:close/>
                  <a:moveTo>
                    <a:pt x="180895" y="9054"/>
                  </a:moveTo>
                  <a:lnTo>
                    <a:pt x="180895" y="26121"/>
                  </a:lnTo>
                  <a:lnTo>
                    <a:pt x="182026" y="26121"/>
                  </a:lnTo>
                  <a:lnTo>
                    <a:pt x="182026" y="9054"/>
                  </a:lnTo>
                  <a:close/>
                  <a:moveTo>
                    <a:pt x="183339" y="5750"/>
                  </a:moveTo>
                  <a:lnTo>
                    <a:pt x="183339" y="26121"/>
                  </a:lnTo>
                  <a:lnTo>
                    <a:pt x="184471" y="26121"/>
                  </a:lnTo>
                  <a:lnTo>
                    <a:pt x="184471" y="5750"/>
                  </a:lnTo>
                  <a:close/>
                  <a:moveTo>
                    <a:pt x="185784" y="14441"/>
                  </a:moveTo>
                  <a:lnTo>
                    <a:pt x="185784" y="26121"/>
                  </a:lnTo>
                  <a:lnTo>
                    <a:pt x="186915" y="26121"/>
                  </a:lnTo>
                  <a:lnTo>
                    <a:pt x="186915" y="14441"/>
                  </a:lnTo>
                  <a:close/>
                  <a:moveTo>
                    <a:pt x="188228" y="18018"/>
                  </a:moveTo>
                  <a:lnTo>
                    <a:pt x="188228" y="26121"/>
                  </a:lnTo>
                  <a:lnTo>
                    <a:pt x="189360" y="26121"/>
                  </a:lnTo>
                  <a:lnTo>
                    <a:pt x="189360" y="18018"/>
                  </a:lnTo>
                  <a:close/>
                  <a:moveTo>
                    <a:pt x="190673" y="21503"/>
                  </a:moveTo>
                  <a:lnTo>
                    <a:pt x="190673" y="26121"/>
                  </a:lnTo>
                  <a:lnTo>
                    <a:pt x="191804" y="26121"/>
                  </a:lnTo>
                  <a:lnTo>
                    <a:pt x="191804" y="21503"/>
                  </a:lnTo>
                  <a:close/>
                  <a:moveTo>
                    <a:pt x="193117" y="23133"/>
                  </a:moveTo>
                  <a:lnTo>
                    <a:pt x="193117" y="26121"/>
                  </a:lnTo>
                  <a:lnTo>
                    <a:pt x="194249" y="26121"/>
                  </a:lnTo>
                  <a:lnTo>
                    <a:pt x="194249" y="23133"/>
                  </a:lnTo>
                  <a:close/>
                  <a:moveTo>
                    <a:pt x="195607" y="24265"/>
                  </a:moveTo>
                  <a:lnTo>
                    <a:pt x="195607" y="26121"/>
                  </a:lnTo>
                  <a:lnTo>
                    <a:pt x="196739" y="26121"/>
                  </a:lnTo>
                  <a:lnTo>
                    <a:pt x="196739" y="24265"/>
                  </a:lnTo>
                  <a:close/>
                  <a:moveTo>
                    <a:pt x="198052" y="21820"/>
                  </a:moveTo>
                  <a:lnTo>
                    <a:pt x="198052" y="26121"/>
                  </a:lnTo>
                  <a:lnTo>
                    <a:pt x="199183" y="26121"/>
                  </a:lnTo>
                  <a:lnTo>
                    <a:pt x="199183" y="2182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54"/>
            <p:cNvSpPr/>
            <p:nvPr/>
          </p:nvSpPr>
          <p:spPr>
            <a:xfrm>
              <a:off x="6869074" y="588323"/>
              <a:ext cx="2275705" cy="297853"/>
            </a:xfrm>
            <a:custGeom>
              <a:rect b="b" l="l" r="r" t="t"/>
              <a:pathLst>
                <a:path extrusionOk="0" h="26076" w="199230">
                  <a:moveTo>
                    <a:pt x="1" y="1"/>
                  </a:moveTo>
                  <a:lnTo>
                    <a:pt x="1" y="26076"/>
                  </a:lnTo>
                  <a:lnTo>
                    <a:pt x="1178" y="26076"/>
                  </a:lnTo>
                  <a:lnTo>
                    <a:pt x="1178" y="1"/>
                  </a:lnTo>
                  <a:close/>
                  <a:moveTo>
                    <a:pt x="2491" y="6474"/>
                  </a:moveTo>
                  <a:lnTo>
                    <a:pt x="2491" y="26076"/>
                  </a:lnTo>
                  <a:lnTo>
                    <a:pt x="3622" y="26076"/>
                  </a:lnTo>
                  <a:lnTo>
                    <a:pt x="3622" y="6474"/>
                  </a:lnTo>
                  <a:close/>
                  <a:moveTo>
                    <a:pt x="4935" y="11861"/>
                  </a:moveTo>
                  <a:lnTo>
                    <a:pt x="4935" y="26076"/>
                  </a:lnTo>
                  <a:lnTo>
                    <a:pt x="6067" y="26076"/>
                  </a:lnTo>
                  <a:lnTo>
                    <a:pt x="6067" y="11861"/>
                  </a:lnTo>
                  <a:close/>
                  <a:moveTo>
                    <a:pt x="7334" y="14849"/>
                  </a:moveTo>
                  <a:lnTo>
                    <a:pt x="7334" y="26076"/>
                  </a:lnTo>
                  <a:lnTo>
                    <a:pt x="8466" y="26076"/>
                  </a:lnTo>
                  <a:lnTo>
                    <a:pt x="8466" y="14849"/>
                  </a:lnTo>
                  <a:close/>
                  <a:moveTo>
                    <a:pt x="9779" y="23903"/>
                  </a:moveTo>
                  <a:lnTo>
                    <a:pt x="9779" y="26076"/>
                  </a:lnTo>
                  <a:lnTo>
                    <a:pt x="10911" y="26076"/>
                  </a:lnTo>
                  <a:lnTo>
                    <a:pt x="10911" y="23903"/>
                  </a:lnTo>
                  <a:close/>
                  <a:moveTo>
                    <a:pt x="12269" y="8602"/>
                  </a:moveTo>
                  <a:lnTo>
                    <a:pt x="12269" y="26076"/>
                  </a:lnTo>
                  <a:lnTo>
                    <a:pt x="13400" y="26076"/>
                  </a:lnTo>
                  <a:lnTo>
                    <a:pt x="13400" y="8602"/>
                  </a:lnTo>
                  <a:close/>
                  <a:moveTo>
                    <a:pt x="14713" y="11137"/>
                  </a:moveTo>
                  <a:lnTo>
                    <a:pt x="14713" y="26076"/>
                  </a:lnTo>
                  <a:lnTo>
                    <a:pt x="15845" y="26076"/>
                  </a:lnTo>
                  <a:lnTo>
                    <a:pt x="15845" y="11137"/>
                  </a:lnTo>
                  <a:close/>
                  <a:moveTo>
                    <a:pt x="17158" y="12133"/>
                  </a:moveTo>
                  <a:lnTo>
                    <a:pt x="17158" y="26076"/>
                  </a:lnTo>
                  <a:lnTo>
                    <a:pt x="18289" y="26076"/>
                  </a:lnTo>
                  <a:lnTo>
                    <a:pt x="18289" y="12133"/>
                  </a:lnTo>
                  <a:close/>
                  <a:moveTo>
                    <a:pt x="19602" y="15981"/>
                  </a:moveTo>
                  <a:lnTo>
                    <a:pt x="19602" y="26076"/>
                  </a:lnTo>
                  <a:lnTo>
                    <a:pt x="20734" y="26076"/>
                  </a:lnTo>
                  <a:lnTo>
                    <a:pt x="20734" y="15981"/>
                  </a:lnTo>
                  <a:close/>
                  <a:moveTo>
                    <a:pt x="22047" y="22454"/>
                  </a:moveTo>
                  <a:lnTo>
                    <a:pt x="22047" y="26076"/>
                  </a:lnTo>
                  <a:lnTo>
                    <a:pt x="23178" y="26076"/>
                  </a:lnTo>
                  <a:lnTo>
                    <a:pt x="23178" y="22454"/>
                  </a:lnTo>
                  <a:close/>
                  <a:moveTo>
                    <a:pt x="24491" y="13129"/>
                  </a:moveTo>
                  <a:lnTo>
                    <a:pt x="24491" y="26076"/>
                  </a:lnTo>
                  <a:lnTo>
                    <a:pt x="25623" y="26076"/>
                  </a:lnTo>
                  <a:lnTo>
                    <a:pt x="25623" y="13129"/>
                  </a:lnTo>
                  <a:close/>
                  <a:moveTo>
                    <a:pt x="26936" y="15664"/>
                  </a:moveTo>
                  <a:lnTo>
                    <a:pt x="26936" y="26076"/>
                  </a:lnTo>
                  <a:lnTo>
                    <a:pt x="28067" y="26076"/>
                  </a:lnTo>
                  <a:lnTo>
                    <a:pt x="28067" y="15664"/>
                  </a:lnTo>
                  <a:close/>
                  <a:moveTo>
                    <a:pt x="29380" y="18788"/>
                  </a:moveTo>
                  <a:lnTo>
                    <a:pt x="29380" y="26076"/>
                  </a:lnTo>
                  <a:lnTo>
                    <a:pt x="30512" y="26076"/>
                  </a:lnTo>
                  <a:lnTo>
                    <a:pt x="30512" y="18788"/>
                  </a:lnTo>
                  <a:close/>
                  <a:moveTo>
                    <a:pt x="31825" y="23903"/>
                  </a:moveTo>
                  <a:lnTo>
                    <a:pt x="31825" y="26076"/>
                  </a:lnTo>
                  <a:lnTo>
                    <a:pt x="32957" y="26076"/>
                  </a:lnTo>
                  <a:lnTo>
                    <a:pt x="32957" y="23903"/>
                  </a:lnTo>
                  <a:close/>
                  <a:moveTo>
                    <a:pt x="34269" y="19240"/>
                  </a:moveTo>
                  <a:lnTo>
                    <a:pt x="34269" y="26076"/>
                  </a:lnTo>
                  <a:lnTo>
                    <a:pt x="35401" y="26076"/>
                  </a:lnTo>
                  <a:lnTo>
                    <a:pt x="35401" y="19240"/>
                  </a:lnTo>
                  <a:close/>
                  <a:moveTo>
                    <a:pt x="36714" y="15392"/>
                  </a:moveTo>
                  <a:lnTo>
                    <a:pt x="36714" y="26076"/>
                  </a:lnTo>
                  <a:lnTo>
                    <a:pt x="37846" y="26076"/>
                  </a:lnTo>
                  <a:lnTo>
                    <a:pt x="37846" y="15392"/>
                  </a:lnTo>
                  <a:close/>
                  <a:moveTo>
                    <a:pt x="39158" y="17520"/>
                  </a:moveTo>
                  <a:lnTo>
                    <a:pt x="39158" y="26076"/>
                  </a:lnTo>
                  <a:lnTo>
                    <a:pt x="40290" y="26076"/>
                  </a:lnTo>
                  <a:lnTo>
                    <a:pt x="40290" y="17520"/>
                  </a:lnTo>
                  <a:close/>
                  <a:moveTo>
                    <a:pt x="41603" y="20779"/>
                  </a:moveTo>
                  <a:lnTo>
                    <a:pt x="41603" y="26076"/>
                  </a:lnTo>
                  <a:lnTo>
                    <a:pt x="42735" y="26076"/>
                  </a:lnTo>
                  <a:lnTo>
                    <a:pt x="42735" y="20779"/>
                  </a:lnTo>
                  <a:close/>
                  <a:moveTo>
                    <a:pt x="44047" y="24310"/>
                  </a:moveTo>
                  <a:lnTo>
                    <a:pt x="44047" y="26076"/>
                  </a:lnTo>
                  <a:lnTo>
                    <a:pt x="45179" y="26076"/>
                  </a:lnTo>
                  <a:lnTo>
                    <a:pt x="45179" y="24310"/>
                  </a:lnTo>
                  <a:close/>
                  <a:moveTo>
                    <a:pt x="46492" y="18109"/>
                  </a:moveTo>
                  <a:lnTo>
                    <a:pt x="46492" y="26076"/>
                  </a:lnTo>
                  <a:lnTo>
                    <a:pt x="47624" y="26076"/>
                  </a:lnTo>
                  <a:lnTo>
                    <a:pt x="47624" y="18109"/>
                  </a:lnTo>
                  <a:close/>
                  <a:moveTo>
                    <a:pt x="48936" y="15392"/>
                  </a:moveTo>
                  <a:lnTo>
                    <a:pt x="48936" y="26076"/>
                  </a:lnTo>
                  <a:lnTo>
                    <a:pt x="50068" y="26076"/>
                  </a:lnTo>
                  <a:lnTo>
                    <a:pt x="50068" y="15392"/>
                  </a:lnTo>
                  <a:close/>
                  <a:moveTo>
                    <a:pt x="51381" y="20644"/>
                  </a:moveTo>
                  <a:lnTo>
                    <a:pt x="51381" y="26076"/>
                  </a:lnTo>
                  <a:lnTo>
                    <a:pt x="52513" y="26076"/>
                  </a:lnTo>
                  <a:lnTo>
                    <a:pt x="52513" y="20644"/>
                  </a:lnTo>
                  <a:close/>
                  <a:moveTo>
                    <a:pt x="53780" y="24718"/>
                  </a:moveTo>
                  <a:lnTo>
                    <a:pt x="53780" y="26076"/>
                  </a:lnTo>
                  <a:lnTo>
                    <a:pt x="54912" y="26076"/>
                  </a:lnTo>
                  <a:lnTo>
                    <a:pt x="54912" y="24718"/>
                  </a:lnTo>
                  <a:close/>
                  <a:moveTo>
                    <a:pt x="56225" y="6927"/>
                  </a:moveTo>
                  <a:lnTo>
                    <a:pt x="56225" y="26076"/>
                  </a:lnTo>
                  <a:lnTo>
                    <a:pt x="57356" y="26076"/>
                  </a:lnTo>
                  <a:lnTo>
                    <a:pt x="57356" y="6927"/>
                  </a:lnTo>
                  <a:close/>
                  <a:moveTo>
                    <a:pt x="58669" y="14894"/>
                  </a:moveTo>
                  <a:lnTo>
                    <a:pt x="58669" y="26076"/>
                  </a:lnTo>
                  <a:lnTo>
                    <a:pt x="59801" y="26076"/>
                  </a:lnTo>
                  <a:lnTo>
                    <a:pt x="59801" y="14894"/>
                  </a:lnTo>
                  <a:close/>
                  <a:moveTo>
                    <a:pt x="61114" y="16388"/>
                  </a:moveTo>
                  <a:lnTo>
                    <a:pt x="61114" y="26076"/>
                  </a:lnTo>
                  <a:lnTo>
                    <a:pt x="62246" y="26076"/>
                  </a:lnTo>
                  <a:lnTo>
                    <a:pt x="62246" y="16388"/>
                  </a:lnTo>
                  <a:close/>
                  <a:moveTo>
                    <a:pt x="63558" y="21006"/>
                  </a:moveTo>
                  <a:lnTo>
                    <a:pt x="63558" y="26076"/>
                  </a:lnTo>
                  <a:lnTo>
                    <a:pt x="64690" y="26076"/>
                  </a:lnTo>
                  <a:lnTo>
                    <a:pt x="64690" y="21006"/>
                  </a:lnTo>
                  <a:close/>
                  <a:moveTo>
                    <a:pt x="66003" y="20553"/>
                  </a:moveTo>
                  <a:lnTo>
                    <a:pt x="66003" y="26076"/>
                  </a:lnTo>
                  <a:lnTo>
                    <a:pt x="67135" y="26076"/>
                  </a:lnTo>
                  <a:lnTo>
                    <a:pt x="67135" y="20553"/>
                  </a:lnTo>
                  <a:close/>
                  <a:moveTo>
                    <a:pt x="68447" y="23360"/>
                  </a:moveTo>
                  <a:lnTo>
                    <a:pt x="68447" y="26076"/>
                  </a:lnTo>
                  <a:lnTo>
                    <a:pt x="69579" y="26076"/>
                  </a:lnTo>
                  <a:lnTo>
                    <a:pt x="69579" y="23360"/>
                  </a:lnTo>
                  <a:close/>
                  <a:moveTo>
                    <a:pt x="70937" y="13265"/>
                  </a:moveTo>
                  <a:lnTo>
                    <a:pt x="70937" y="26076"/>
                  </a:lnTo>
                  <a:lnTo>
                    <a:pt x="72069" y="26076"/>
                  </a:lnTo>
                  <a:lnTo>
                    <a:pt x="72069" y="13265"/>
                  </a:lnTo>
                  <a:close/>
                  <a:moveTo>
                    <a:pt x="73382" y="15257"/>
                  </a:moveTo>
                  <a:lnTo>
                    <a:pt x="73382" y="26076"/>
                  </a:lnTo>
                  <a:lnTo>
                    <a:pt x="74513" y="26076"/>
                  </a:lnTo>
                  <a:lnTo>
                    <a:pt x="74513" y="15257"/>
                  </a:lnTo>
                  <a:close/>
                  <a:moveTo>
                    <a:pt x="75826" y="17656"/>
                  </a:moveTo>
                  <a:lnTo>
                    <a:pt x="75826" y="26076"/>
                  </a:lnTo>
                  <a:lnTo>
                    <a:pt x="76958" y="26076"/>
                  </a:lnTo>
                  <a:lnTo>
                    <a:pt x="76958" y="17656"/>
                  </a:lnTo>
                  <a:close/>
                  <a:moveTo>
                    <a:pt x="78271" y="23767"/>
                  </a:moveTo>
                  <a:lnTo>
                    <a:pt x="78271" y="26076"/>
                  </a:lnTo>
                  <a:lnTo>
                    <a:pt x="79402" y="26076"/>
                  </a:lnTo>
                  <a:lnTo>
                    <a:pt x="79402" y="23767"/>
                  </a:lnTo>
                  <a:close/>
                  <a:moveTo>
                    <a:pt x="80715" y="15257"/>
                  </a:moveTo>
                  <a:lnTo>
                    <a:pt x="80715" y="26076"/>
                  </a:lnTo>
                  <a:lnTo>
                    <a:pt x="81847" y="26076"/>
                  </a:lnTo>
                  <a:lnTo>
                    <a:pt x="81847" y="15257"/>
                  </a:lnTo>
                  <a:close/>
                  <a:moveTo>
                    <a:pt x="83160" y="18788"/>
                  </a:moveTo>
                  <a:lnTo>
                    <a:pt x="83160" y="26076"/>
                  </a:lnTo>
                  <a:lnTo>
                    <a:pt x="84291" y="26076"/>
                  </a:lnTo>
                  <a:lnTo>
                    <a:pt x="84291" y="18788"/>
                  </a:lnTo>
                  <a:close/>
                  <a:moveTo>
                    <a:pt x="85604" y="24039"/>
                  </a:moveTo>
                  <a:lnTo>
                    <a:pt x="85604" y="26076"/>
                  </a:lnTo>
                  <a:lnTo>
                    <a:pt x="86736" y="26076"/>
                  </a:lnTo>
                  <a:lnTo>
                    <a:pt x="86736" y="24039"/>
                  </a:lnTo>
                  <a:close/>
                  <a:moveTo>
                    <a:pt x="88049" y="23903"/>
                  </a:moveTo>
                  <a:lnTo>
                    <a:pt x="88049" y="26076"/>
                  </a:lnTo>
                  <a:lnTo>
                    <a:pt x="89181" y="26076"/>
                  </a:lnTo>
                  <a:lnTo>
                    <a:pt x="89181" y="23903"/>
                  </a:lnTo>
                  <a:close/>
                  <a:moveTo>
                    <a:pt x="90493" y="17927"/>
                  </a:moveTo>
                  <a:lnTo>
                    <a:pt x="90493" y="26076"/>
                  </a:lnTo>
                  <a:lnTo>
                    <a:pt x="91625" y="26076"/>
                  </a:lnTo>
                  <a:lnTo>
                    <a:pt x="91625" y="17927"/>
                  </a:lnTo>
                  <a:close/>
                  <a:moveTo>
                    <a:pt x="92938" y="20915"/>
                  </a:moveTo>
                  <a:lnTo>
                    <a:pt x="92938" y="26076"/>
                  </a:lnTo>
                  <a:lnTo>
                    <a:pt x="94070" y="26076"/>
                  </a:lnTo>
                  <a:lnTo>
                    <a:pt x="94070" y="20915"/>
                  </a:lnTo>
                  <a:close/>
                  <a:moveTo>
                    <a:pt x="95382" y="24446"/>
                  </a:moveTo>
                  <a:lnTo>
                    <a:pt x="95382" y="26076"/>
                  </a:lnTo>
                  <a:lnTo>
                    <a:pt x="96514" y="26076"/>
                  </a:lnTo>
                  <a:lnTo>
                    <a:pt x="96514" y="24446"/>
                  </a:lnTo>
                  <a:close/>
                  <a:moveTo>
                    <a:pt x="97827" y="24175"/>
                  </a:moveTo>
                  <a:lnTo>
                    <a:pt x="97827" y="26076"/>
                  </a:lnTo>
                  <a:lnTo>
                    <a:pt x="98959" y="26076"/>
                  </a:lnTo>
                  <a:lnTo>
                    <a:pt x="98959" y="24175"/>
                  </a:lnTo>
                  <a:close/>
                  <a:moveTo>
                    <a:pt x="100271" y="22047"/>
                  </a:moveTo>
                  <a:lnTo>
                    <a:pt x="100271" y="26076"/>
                  </a:lnTo>
                  <a:lnTo>
                    <a:pt x="101403" y="26076"/>
                  </a:lnTo>
                  <a:lnTo>
                    <a:pt x="101403" y="22047"/>
                  </a:lnTo>
                  <a:close/>
                  <a:moveTo>
                    <a:pt x="102716" y="16660"/>
                  </a:moveTo>
                  <a:lnTo>
                    <a:pt x="102716" y="26076"/>
                  </a:lnTo>
                  <a:lnTo>
                    <a:pt x="103848" y="26076"/>
                  </a:lnTo>
                  <a:lnTo>
                    <a:pt x="103848" y="16660"/>
                  </a:lnTo>
                  <a:close/>
                  <a:moveTo>
                    <a:pt x="105160" y="24808"/>
                  </a:moveTo>
                  <a:lnTo>
                    <a:pt x="105160" y="26076"/>
                  </a:lnTo>
                  <a:lnTo>
                    <a:pt x="106292" y="26076"/>
                  </a:lnTo>
                  <a:lnTo>
                    <a:pt x="106292" y="24808"/>
                  </a:lnTo>
                  <a:close/>
                  <a:moveTo>
                    <a:pt x="107605" y="21096"/>
                  </a:moveTo>
                  <a:lnTo>
                    <a:pt x="107605" y="26076"/>
                  </a:lnTo>
                  <a:lnTo>
                    <a:pt x="108737" y="26076"/>
                  </a:lnTo>
                  <a:lnTo>
                    <a:pt x="108737" y="21096"/>
                  </a:lnTo>
                  <a:close/>
                  <a:moveTo>
                    <a:pt x="110050" y="18109"/>
                  </a:moveTo>
                  <a:lnTo>
                    <a:pt x="110050" y="26076"/>
                  </a:lnTo>
                  <a:lnTo>
                    <a:pt x="111181" y="26076"/>
                  </a:lnTo>
                  <a:lnTo>
                    <a:pt x="111181" y="18109"/>
                  </a:lnTo>
                  <a:close/>
                  <a:moveTo>
                    <a:pt x="112494" y="7833"/>
                  </a:moveTo>
                  <a:lnTo>
                    <a:pt x="112494" y="26076"/>
                  </a:lnTo>
                  <a:lnTo>
                    <a:pt x="113626" y="26076"/>
                  </a:lnTo>
                  <a:lnTo>
                    <a:pt x="113626" y="7833"/>
                  </a:lnTo>
                  <a:close/>
                  <a:moveTo>
                    <a:pt x="114939" y="13174"/>
                  </a:moveTo>
                  <a:lnTo>
                    <a:pt x="114939" y="26076"/>
                  </a:lnTo>
                  <a:lnTo>
                    <a:pt x="116070" y="26076"/>
                  </a:lnTo>
                  <a:lnTo>
                    <a:pt x="116070" y="13174"/>
                  </a:lnTo>
                  <a:close/>
                  <a:moveTo>
                    <a:pt x="117383" y="16207"/>
                  </a:moveTo>
                  <a:lnTo>
                    <a:pt x="117383" y="26076"/>
                  </a:lnTo>
                  <a:lnTo>
                    <a:pt x="118515" y="26076"/>
                  </a:lnTo>
                  <a:lnTo>
                    <a:pt x="118515" y="16207"/>
                  </a:lnTo>
                  <a:close/>
                  <a:moveTo>
                    <a:pt x="119828" y="22726"/>
                  </a:moveTo>
                  <a:lnTo>
                    <a:pt x="119828" y="26076"/>
                  </a:lnTo>
                  <a:lnTo>
                    <a:pt x="120959" y="26076"/>
                  </a:lnTo>
                  <a:lnTo>
                    <a:pt x="120959" y="22726"/>
                  </a:lnTo>
                  <a:close/>
                  <a:moveTo>
                    <a:pt x="122272" y="24899"/>
                  </a:moveTo>
                  <a:lnTo>
                    <a:pt x="122272" y="26076"/>
                  </a:lnTo>
                  <a:lnTo>
                    <a:pt x="123404" y="26076"/>
                  </a:lnTo>
                  <a:lnTo>
                    <a:pt x="123404" y="24899"/>
                  </a:lnTo>
                  <a:close/>
                  <a:moveTo>
                    <a:pt x="124717" y="19965"/>
                  </a:moveTo>
                  <a:lnTo>
                    <a:pt x="124717" y="26076"/>
                  </a:lnTo>
                  <a:lnTo>
                    <a:pt x="125848" y="26076"/>
                  </a:lnTo>
                  <a:lnTo>
                    <a:pt x="125848" y="19965"/>
                  </a:lnTo>
                  <a:close/>
                  <a:moveTo>
                    <a:pt x="127161" y="11318"/>
                  </a:moveTo>
                  <a:lnTo>
                    <a:pt x="127161" y="26076"/>
                  </a:lnTo>
                  <a:lnTo>
                    <a:pt x="128293" y="26076"/>
                  </a:lnTo>
                  <a:lnTo>
                    <a:pt x="128293" y="11318"/>
                  </a:lnTo>
                  <a:close/>
                  <a:moveTo>
                    <a:pt x="129606" y="11001"/>
                  </a:moveTo>
                  <a:lnTo>
                    <a:pt x="129606" y="26076"/>
                  </a:lnTo>
                  <a:lnTo>
                    <a:pt x="130737" y="26076"/>
                  </a:lnTo>
                  <a:lnTo>
                    <a:pt x="130737" y="11001"/>
                  </a:lnTo>
                  <a:close/>
                  <a:moveTo>
                    <a:pt x="132050" y="19331"/>
                  </a:moveTo>
                  <a:lnTo>
                    <a:pt x="132050" y="26076"/>
                  </a:lnTo>
                  <a:lnTo>
                    <a:pt x="133182" y="26076"/>
                  </a:lnTo>
                  <a:lnTo>
                    <a:pt x="133182" y="19331"/>
                  </a:lnTo>
                  <a:close/>
                  <a:moveTo>
                    <a:pt x="134495" y="16886"/>
                  </a:moveTo>
                  <a:lnTo>
                    <a:pt x="134495" y="26076"/>
                  </a:lnTo>
                  <a:lnTo>
                    <a:pt x="135626" y="26076"/>
                  </a:lnTo>
                  <a:lnTo>
                    <a:pt x="135626" y="16886"/>
                  </a:lnTo>
                  <a:close/>
                  <a:moveTo>
                    <a:pt x="136939" y="22454"/>
                  </a:moveTo>
                  <a:lnTo>
                    <a:pt x="136939" y="26076"/>
                  </a:lnTo>
                  <a:lnTo>
                    <a:pt x="138071" y="26076"/>
                  </a:lnTo>
                  <a:lnTo>
                    <a:pt x="138071" y="22454"/>
                  </a:lnTo>
                  <a:close/>
                  <a:moveTo>
                    <a:pt x="139384" y="7425"/>
                  </a:moveTo>
                  <a:lnTo>
                    <a:pt x="139384" y="26076"/>
                  </a:lnTo>
                  <a:lnTo>
                    <a:pt x="140515" y="26076"/>
                  </a:lnTo>
                  <a:lnTo>
                    <a:pt x="140515" y="7425"/>
                  </a:lnTo>
                  <a:close/>
                  <a:moveTo>
                    <a:pt x="141828" y="15076"/>
                  </a:moveTo>
                  <a:lnTo>
                    <a:pt x="141828" y="26076"/>
                  </a:lnTo>
                  <a:lnTo>
                    <a:pt x="142960" y="26076"/>
                  </a:lnTo>
                  <a:lnTo>
                    <a:pt x="142960" y="15076"/>
                  </a:lnTo>
                  <a:close/>
                  <a:moveTo>
                    <a:pt x="144273" y="11771"/>
                  </a:moveTo>
                  <a:lnTo>
                    <a:pt x="144273" y="26076"/>
                  </a:lnTo>
                  <a:lnTo>
                    <a:pt x="145405" y="26076"/>
                  </a:lnTo>
                  <a:lnTo>
                    <a:pt x="145405" y="11771"/>
                  </a:lnTo>
                  <a:close/>
                  <a:moveTo>
                    <a:pt x="146717" y="21594"/>
                  </a:moveTo>
                  <a:lnTo>
                    <a:pt x="146717" y="26076"/>
                  </a:lnTo>
                  <a:lnTo>
                    <a:pt x="147849" y="26076"/>
                  </a:lnTo>
                  <a:lnTo>
                    <a:pt x="147849" y="21594"/>
                  </a:lnTo>
                  <a:close/>
                  <a:moveTo>
                    <a:pt x="149162" y="10911"/>
                  </a:moveTo>
                  <a:lnTo>
                    <a:pt x="149162" y="26076"/>
                  </a:lnTo>
                  <a:lnTo>
                    <a:pt x="150294" y="26076"/>
                  </a:lnTo>
                  <a:lnTo>
                    <a:pt x="150294" y="10911"/>
                  </a:lnTo>
                  <a:close/>
                  <a:moveTo>
                    <a:pt x="151606" y="7516"/>
                  </a:moveTo>
                  <a:lnTo>
                    <a:pt x="151606" y="26076"/>
                  </a:lnTo>
                  <a:lnTo>
                    <a:pt x="152738" y="26076"/>
                  </a:lnTo>
                  <a:lnTo>
                    <a:pt x="152738" y="7516"/>
                  </a:lnTo>
                  <a:close/>
                  <a:moveTo>
                    <a:pt x="154051" y="18199"/>
                  </a:moveTo>
                  <a:lnTo>
                    <a:pt x="154051" y="26076"/>
                  </a:lnTo>
                  <a:lnTo>
                    <a:pt x="155183" y="26076"/>
                  </a:lnTo>
                  <a:lnTo>
                    <a:pt x="155183" y="18199"/>
                  </a:lnTo>
                  <a:close/>
                  <a:moveTo>
                    <a:pt x="156495" y="24808"/>
                  </a:moveTo>
                  <a:lnTo>
                    <a:pt x="156495" y="26076"/>
                  </a:lnTo>
                  <a:lnTo>
                    <a:pt x="157627" y="26076"/>
                  </a:lnTo>
                  <a:lnTo>
                    <a:pt x="157627" y="24808"/>
                  </a:lnTo>
                  <a:close/>
                  <a:moveTo>
                    <a:pt x="158940" y="23450"/>
                  </a:moveTo>
                  <a:lnTo>
                    <a:pt x="158940" y="26076"/>
                  </a:lnTo>
                  <a:lnTo>
                    <a:pt x="160072" y="26076"/>
                  </a:lnTo>
                  <a:lnTo>
                    <a:pt x="160072" y="23450"/>
                  </a:lnTo>
                  <a:close/>
                  <a:moveTo>
                    <a:pt x="161430" y="20463"/>
                  </a:moveTo>
                  <a:lnTo>
                    <a:pt x="161430" y="26076"/>
                  </a:lnTo>
                  <a:lnTo>
                    <a:pt x="162561" y="26076"/>
                  </a:lnTo>
                  <a:lnTo>
                    <a:pt x="162561" y="20463"/>
                  </a:lnTo>
                  <a:close/>
                  <a:moveTo>
                    <a:pt x="163874" y="24718"/>
                  </a:moveTo>
                  <a:lnTo>
                    <a:pt x="163874" y="26076"/>
                  </a:lnTo>
                  <a:lnTo>
                    <a:pt x="165006" y="26076"/>
                  </a:lnTo>
                  <a:lnTo>
                    <a:pt x="165006" y="24718"/>
                  </a:lnTo>
                  <a:close/>
                  <a:moveTo>
                    <a:pt x="166319" y="9598"/>
                  </a:moveTo>
                  <a:lnTo>
                    <a:pt x="166319" y="26076"/>
                  </a:lnTo>
                  <a:lnTo>
                    <a:pt x="167451" y="26076"/>
                  </a:lnTo>
                  <a:lnTo>
                    <a:pt x="167451" y="9598"/>
                  </a:lnTo>
                  <a:close/>
                  <a:moveTo>
                    <a:pt x="168763" y="3758"/>
                  </a:moveTo>
                  <a:lnTo>
                    <a:pt x="168763" y="26076"/>
                  </a:lnTo>
                  <a:lnTo>
                    <a:pt x="169895" y="26076"/>
                  </a:lnTo>
                  <a:lnTo>
                    <a:pt x="169895" y="3758"/>
                  </a:lnTo>
                  <a:close/>
                  <a:moveTo>
                    <a:pt x="171208" y="12450"/>
                  </a:moveTo>
                  <a:lnTo>
                    <a:pt x="171208" y="26076"/>
                  </a:lnTo>
                  <a:lnTo>
                    <a:pt x="172340" y="26076"/>
                  </a:lnTo>
                  <a:lnTo>
                    <a:pt x="172340" y="12450"/>
                  </a:lnTo>
                  <a:close/>
                  <a:moveTo>
                    <a:pt x="173652" y="20734"/>
                  </a:moveTo>
                  <a:lnTo>
                    <a:pt x="173652" y="26076"/>
                  </a:lnTo>
                  <a:lnTo>
                    <a:pt x="174784" y="26076"/>
                  </a:lnTo>
                  <a:lnTo>
                    <a:pt x="174784" y="20734"/>
                  </a:lnTo>
                  <a:close/>
                  <a:moveTo>
                    <a:pt x="176052" y="23450"/>
                  </a:moveTo>
                  <a:lnTo>
                    <a:pt x="176052" y="26076"/>
                  </a:lnTo>
                  <a:lnTo>
                    <a:pt x="177183" y="26076"/>
                  </a:lnTo>
                  <a:lnTo>
                    <a:pt x="177183" y="23450"/>
                  </a:lnTo>
                  <a:close/>
                  <a:moveTo>
                    <a:pt x="178496" y="10277"/>
                  </a:moveTo>
                  <a:lnTo>
                    <a:pt x="178496" y="26076"/>
                  </a:lnTo>
                  <a:lnTo>
                    <a:pt x="179628" y="26076"/>
                  </a:lnTo>
                  <a:lnTo>
                    <a:pt x="179628" y="10277"/>
                  </a:lnTo>
                  <a:close/>
                  <a:moveTo>
                    <a:pt x="180941" y="13853"/>
                  </a:moveTo>
                  <a:lnTo>
                    <a:pt x="180941" y="26076"/>
                  </a:lnTo>
                  <a:lnTo>
                    <a:pt x="182072" y="26076"/>
                  </a:lnTo>
                  <a:lnTo>
                    <a:pt x="182072" y="13853"/>
                  </a:lnTo>
                  <a:close/>
                  <a:moveTo>
                    <a:pt x="183385" y="17792"/>
                  </a:moveTo>
                  <a:lnTo>
                    <a:pt x="183385" y="26076"/>
                  </a:lnTo>
                  <a:lnTo>
                    <a:pt x="184517" y="26076"/>
                  </a:lnTo>
                  <a:lnTo>
                    <a:pt x="184517" y="17792"/>
                  </a:lnTo>
                  <a:close/>
                  <a:moveTo>
                    <a:pt x="185830" y="23677"/>
                  </a:moveTo>
                  <a:lnTo>
                    <a:pt x="185830" y="26076"/>
                  </a:lnTo>
                  <a:lnTo>
                    <a:pt x="186961" y="26076"/>
                  </a:lnTo>
                  <a:lnTo>
                    <a:pt x="186961" y="23677"/>
                  </a:lnTo>
                  <a:close/>
                  <a:moveTo>
                    <a:pt x="188274" y="13582"/>
                  </a:moveTo>
                  <a:lnTo>
                    <a:pt x="188274" y="26076"/>
                  </a:lnTo>
                  <a:lnTo>
                    <a:pt x="189406" y="26076"/>
                  </a:lnTo>
                  <a:lnTo>
                    <a:pt x="189406" y="13582"/>
                  </a:lnTo>
                  <a:close/>
                  <a:moveTo>
                    <a:pt x="190719" y="10096"/>
                  </a:moveTo>
                  <a:lnTo>
                    <a:pt x="190719" y="26076"/>
                  </a:lnTo>
                  <a:lnTo>
                    <a:pt x="191850" y="26076"/>
                  </a:lnTo>
                  <a:lnTo>
                    <a:pt x="191850" y="10096"/>
                  </a:lnTo>
                  <a:close/>
                  <a:moveTo>
                    <a:pt x="193163" y="5795"/>
                  </a:moveTo>
                  <a:lnTo>
                    <a:pt x="193163" y="26076"/>
                  </a:lnTo>
                  <a:lnTo>
                    <a:pt x="194295" y="26076"/>
                  </a:lnTo>
                  <a:lnTo>
                    <a:pt x="194295" y="5795"/>
                  </a:lnTo>
                  <a:close/>
                  <a:moveTo>
                    <a:pt x="195653" y="1"/>
                  </a:moveTo>
                  <a:lnTo>
                    <a:pt x="195653" y="26076"/>
                  </a:lnTo>
                  <a:lnTo>
                    <a:pt x="196785" y="26076"/>
                  </a:lnTo>
                  <a:lnTo>
                    <a:pt x="196785" y="1"/>
                  </a:lnTo>
                  <a:close/>
                  <a:moveTo>
                    <a:pt x="198098" y="3441"/>
                  </a:moveTo>
                  <a:lnTo>
                    <a:pt x="198098" y="26076"/>
                  </a:lnTo>
                  <a:lnTo>
                    <a:pt x="199229" y="26076"/>
                  </a:lnTo>
                  <a:lnTo>
                    <a:pt x="199229" y="344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9"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55"/>
          <p:cNvSpPr txBox="1"/>
          <p:nvPr>
            <p:ph type="title"/>
          </p:nvPr>
        </p:nvSpPr>
        <p:spPr>
          <a:xfrm>
            <a:off x="713225" y="539500"/>
            <a:ext cx="7717500" cy="61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514" name="Google Shape;514;p55"/>
          <p:cNvSpPr txBox="1"/>
          <p:nvPr>
            <p:ph idx="1" type="subTitle"/>
          </p:nvPr>
        </p:nvSpPr>
        <p:spPr>
          <a:xfrm>
            <a:off x="2049925" y="2398575"/>
            <a:ext cx="1846200" cy="5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515" name="Google Shape;515;p55"/>
          <p:cNvSpPr txBox="1"/>
          <p:nvPr>
            <p:ph idx="2" type="subTitle"/>
          </p:nvPr>
        </p:nvSpPr>
        <p:spPr>
          <a:xfrm>
            <a:off x="2049925" y="1977325"/>
            <a:ext cx="1846200" cy="42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Font typeface="Oswald"/>
              <a:buNone/>
              <a:defRPr b="1" sz="2400"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2400"/>
              <a:buFont typeface="Oswald"/>
              <a:buNone/>
              <a:defRPr b="1" sz="2400"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1600"/>
              </a:spcBef>
              <a:spcAft>
                <a:spcPts val="0"/>
              </a:spcAft>
              <a:buSzPts val="2400"/>
              <a:buFont typeface="Oswald"/>
              <a:buNone/>
              <a:defRPr b="1" sz="2400"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1600"/>
              </a:spcBef>
              <a:spcAft>
                <a:spcPts val="0"/>
              </a:spcAft>
              <a:buSzPts val="2400"/>
              <a:buFont typeface="Oswald"/>
              <a:buNone/>
              <a:defRPr b="1" sz="2400"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1600"/>
              </a:spcBef>
              <a:spcAft>
                <a:spcPts val="0"/>
              </a:spcAft>
              <a:buSzPts val="2400"/>
              <a:buFont typeface="Oswald"/>
              <a:buNone/>
              <a:defRPr b="1" sz="2400"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1600"/>
              </a:spcBef>
              <a:spcAft>
                <a:spcPts val="0"/>
              </a:spcAft>
              <a:buSzPts val="2400"/>
              <a:buFont typeface="Oswald"/>
              <a:buNone/>
              <a:defRPr b="1" sz="2400"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1600"/>
              </a:spcBef>
              <a:spcAft>
                <a:spcPts val="0"/>
              </a:spcAft>
              <a:buSzPts val="2400"/>
              <a:buFont typeface="Oswald"/>
              <a:buNone/>
              <a:defRPr b="1" sz="2400"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1600"/>
              </a:spcBef>
              <a:spcAft>
                <a:spcPts val="0"/>
              </a:spcAft>
              <a:buSzPts val="2400"/>
              <a:buFont typeface="Oswald"/>
              <a:buNone/>
              <a:defRPr b="1" sz="2400"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1600"/>
              </a:spcBef>
              <a:spcAft>
                <a:spcPts val="1600"/>
              </a:spcAft>
              <a:buSzPts val="2400"/>
              <a:buFont typeface="Oswald"/>
              <a:buNone/>
              <a:defRPr b="1" sz="24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516" name="Google Shape;516;p55"/>
          <p:cNvSpPr txBox="1"/>
          <p:nvPr>
            <p:ph idx="3" type="subTitle"/>
          </p:nvPr>
        </p:nvSpPr>
        <p:spPr>
          <a:xfrm>
            <a:off x="713225" y="3824425"/>
            <a:ext cx="1846200" cy="5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517" name="Google Shape;517;p55"/>
          <p:cNvSpPr txBox="1"/>
          <p:nvPr>
            <p:ph idx="4" type="subTitle"/>
          </p:nvPr>
        </p:nvSpPr>
        <p:spPr>
          <a:xfrm>
            <a:off x="713225" y="3403175"/>
            <a:ext cx="1846200" cy="42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Font typeface="Oswald"/>
              <a:buNone/>
              <a:defRPr b="1" sz="2400"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2400"/>
              <a:buFont typeface="Oswald"/>
              <a:buNone/>
              <a:defRPr b="1" sz="2400"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1600"/>
              </a:spcBef>
              <a:spcAft>
                <a:spcPts val="0"/>
              </a:spcAft>
              <a:buSzPts val="2400"/>
              <a:buFont typeface="Oswald"/>
              <a:buNone/>
              <a:defRPr b="1" sz="2400"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1600"/>
              </a:spcBef>
              <a:spcAft>
                <a:spcPts val="0"/>
              </a:spcAft>
              <a:buSzPts val="2400"/>
              <a:buFont typeface="Oswald"/>
              <a:buNone/>
              <a:defRPr b="1" sz="2400"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1600"/>
              </a:spcBef>
              <a:spcAft>
                <a:spcPts val="0"/>
              </a:spcAft>
              <a:buSzPts val="2400"/>
              <a:buFont typeface="Oswald"/>
              <a:buNone/>
              <a:defRPr b="1" sz="2400"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1600"/>
              </a:spcBef>
              <a:spcAft>
                <a:spcPts val="0"/>
              </a:spcAft>
              <a:buSzPts val="2400"/>
              <a:buFont typeface="Oswald"/>
              <a:buNone/>
              <a:defRPr b="1" sz="2400"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1600"/>
              </a:spcBef>
              <a:spcAft>
                <a:spcPts val="0"/>
              </a:spcAft>
              <a:buSzPts val="2400"/>
              <a:buFont typeface="Oswald"/>
              <a:buNone/>
              <a:defRPr b="1" sz="2400"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1600"/>
              </a:spcBef>
              <a:spcAft>
                <a:spcPts val="0"/>
              </a:spcAft>
              <a:buSzPts val="2400"/>
              <a:buFont typeface="Oswald"/>
              <a:buNone/>
              <a:defRPr b="1" sz="2400"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1600"/>
              </a:spcBef>
              <a:spcAft>
                <a:spcPts val="1600"/>
              </a:spcAft>
              <a:buSzPts val="2400"/>
              <a:buFont typeface="Oswald"/>
              <a:buNone/>
              <a:defRPr b="1" sz="24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518" name="Google Shape;518;p55"/>
          <p:cNvSpPr txBox="1"/>
          <p:nvPr>
            <p:ph idx="5" type="subTitle"/>
          </p:nvPr>
        </p:nvSpPr>
        <p:spPr>
          <a:xfrm>
            <a:off x="3386625" y="3824425"/>
            <a:ext cx="1846200" cy="5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519" name="Google Shape;519;p55"/>
          <p:cNvSpPr txBox="1"/>
          <p:nvPr>
            <p:ph idx="6" type="subTitle"/>
          </p:nvPr>
        </p:nvSpPr>
        <p:spPr>
          <a:xfrm>
            <a:off x="3386625" y="3403175"/>
            <a:ext cx="1846200" cy="42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Font typeface="Oswald"/>
              <a:buNone/>
              <a:defRPr b="1" sz="2400"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2400"/>
              <a:buFont typeface="Oswald"/>
              <a:buNone/>
              <a:defRPr b="1" sz="2400"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1600"/>
              </a:spcBef>
              <a:spcAft>
                <a:spcPts val="0"/>
              </a:spcAft>
              <a:buSzPts val="2400"/>
              <a:buFont typeface="Oswald"/>
              <a:buNone/>
              <a:defRPr b="1" sz="2400"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1600"/>
              </a:spcBef>
              <a:spcAft>
                <a:spcPts val="0"/>
              </a:spcAft>
              <a:buSzPts val="2400"/>
              <a:buFont typeface="Oswald"/>
              <a:buNone/>
              <a:defRPr b="1" sz="2400"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1600"/>
              </a:spcBef>
              <a:spcAft>
                <a:spcPts val="0"/>
              </a:spcAft>
              <a:buSzPts val="2400"/>
              <a:buFont typeface="Oswald"/>
              <a:buNone/>
              <a:defRPr b="1" sz="2400"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1600"/>
              </a:spcBef>
              <a:spcAft>
                <a:spcPts val="0"/>
              </a:spcAft>
              <a:buSzPts val="2400"/>
              <a:buFont typeface="Oswald"/>
              <a:buNone/>
              <a:defRPr b="1" sz="2400"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1600"/>
              </a:spcBef>
              <a:spcAft>
                <a:spcPts val="0"/>
              </a:spcAft>
              <a:buSzPts val="2400"/>
              <a:buFont typeface="Oswald"/>
              <a:buNone/>
              <a:defRPr b="1" sz="2400"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1600"/>
              </a:spcBef>
              <a:spcAft>
                <a:spcPts val="0"/>
              </a:spcAft>
              <a:buSzPts val="2400"/>
              <a:buFont typeface="Oswald"/>
              <a:buNone/>
              <a:defRPr b="1" sz="2400"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1600"/>
              </a:spcBef>
              <a:spcAft>
                <a:spcPts val="1600"/>
              </a:spcAft>
              <a:buSzPts val="2400"/>
              <a:buFont typeface="Oswald"/>
              <a:buNone/>
              <a:defRPr b="1" sz="24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520" name="Google Shape;520;p55"/>
          <p:cNvSpPr/>
          <p:nvPr/>
        </p:nvSpPr>
        <p:spPr>
          <a:xfrm flipH="1" rot="10800000">
            <a:off x="1" y="-11945"/>
            <a:ext cx="902174" cy="1102884"/>
          </a:xfrm>
          <a:custGeom>
            <a:rect b="b" l="l" r="r" t="t"/>
            <a:pathLst>
              <a:path extrusionOk="0" h="20692" w="17484">
                <a:moveTo>
                  <a:pt x="11" y="18323"/>
                </a:moveTo>
                <a:lnTo>
                  <a:pt x="11" y="18483"/>
                </a:lnTo>
                <a:cubicBezTo>
                  <a:pt x="370" y="18793"/>
                  <a:pt x="660" y="19183"/>
                  <a:pt x="850" y="19622"/>
                </a:cubicBezTo>
                <a:cubicBezTo>
                  <a:pt x="980" y="19962"/>
                  <a:pt x="1090" y="20311"/>
                  <a:pt x="1170" y="20661"/>
                </a:cubicBezTo>
                <a:lnTo>
                  <a:pt x="1289" y="20661"/>
                </a:lnTo>
                <a:cubicBezTo>
                  <a:pt x="1210" y="20301"/>
                  <a:pt x="1090" y="19942"/>
                  <a:pt x="960" y="19592"/>
                </a:cubicBezTo>
                <a:lnTo>
                  <a:pt x="960" y="19572"/>
                </a:lnTo>
                <a:cubicBezTo>
                  <a:pt x="750" y="19093"/>
                  <a:pt x="430" y="18663"/>
                  <a:pt x="11" y="18323"/>
                </a:cubicBezTo>
                <a:close/>
                <a:moveTo>
                  <a:pt x="11" y="17474"/>
                </a:moveTo>
                <a:lnTo>
                  <a:pt x="11" y="17634"/>
                </a:lnTo>
                <a:cubicBezTo>
                  <a:pt x="440" y="17974"/>
                  <a:pt x="780" y="18403"/>
                  <a:pt x="1000" y="18893"/>
                </a:cubicBezTo>
                <a:cubicBezTo>
                  <a:pt x="1240" y="19472"/>
                  <a:pt x="1419" y="20062"/>
                  <a:pt x="1549" y="20661"/>
                </a:cubicBezTo>
                <a:lnTo>
                  <a:pt x="1669" y="20661"/>
                </a:lnTo>
                <a:cubicBezTo>
                  <a:pt x="1539" y="20052"/>
                  <a:pt x="1349" y="19442"/>
                  <a:pt x="1110" y="18863"/>
                </a:cubicBezTo>
                <a:lnTo>
                  <a:pt x="1120" y="18853"/>
                </a:lnTo>
                <a:cubicBezTo>
                  <a:pt x="870" y="18303"/>
                  <a:pt x="490" y="17834"/>
                  <a:pt x="11" y="17474"/>
                </a:cubicBezTo>
                <a:close/>
                <a:moveTo>
                  <a:pt x="11" y="20062"/>
                </a:moveTo>
                <a:lnTo>
                  <a:pt x="11" y="20242"/>
                </a:lnTo>
                <a:cubicBezTo>
                  <a:pt x="131" y="20371"/>
                  <a:pt x="240" y="20511"/>
                  <a:pt x="340" y="20671"/>
                </a:cubicBezTo>
                <a:lnTo>
                  <a:pt x="480" y="20671"/>
                </a:lnTo>
                <a:cubicBezTo>
                  <a:pt x="350" y="20451"/>
                  <a:pt x="191" y="20242"/>
                  <a:pt x="11" y="20062"/>
                </a:cubicBezTo>
                <a:close/>
                <a:moveTo>
                  <a:pt x="11" y="19183"/>
                </a:moveTo>
                <a:lnTo>
                  <a:pt x="11" y="19352"/>
                </a:lnTo>
                <a:cubicBezTo>
                  <a:pt x="310" y="19632"/>
                  <a:pt x="540" y="19972"/>
                  <a:pt x="690" y="20351"/>
                </a:cubicBezTo>
                <a:cubicBezTo>
                  <a:pt x="730" y="20451"/>
                  <a:pt x="760" y="20561"/>
                  <a:pt x="790" y="20671"/>
                </a:cubicBezTo>
                <a:lnTo>
                  <a:pt x="920" y="20671"/>
                </a:lnTo>
                <a:cubicBezTo>
                  <a:pt x="880" y="20561"/>
                  <a:pt x="840" y="20441"/>
                  <a:pt x="800" y="20321"/>
                </a:cubicBezTo>
                <a:lnTo>
                  <a:pt x="810" y="20301"/>
                </a:lnTo>
                <a:cubicBezTo>
                  <a:pt x="630" y="19872"/>
                  <a:pt x="360" y="19492"/>
                  <a:pt x="11" y="19183"/>
                </a:cubicBezTo>
                <a:close/>
                <a:moveTo>
                  <a:pt x="11" y="16645"/>
                </a:moveTo>
                <a:lnTo>
                  <a:pt x="11" y="16795"/>
                </a:lnTo>
                <a:cubicBezTo>
                  <a:pt x="500" y="17154"/>
                  <a:pt x="900" y="17624"/>
                  <a:pt x="1160" y="18174"/>
                </a:cubicBezTo>
                <a:cubicBezTo>
                  <a:pt x="1489" y="18953"/>
                  <a:pt x="1749" y="19762"/>
                  <a:pt x="1929" y="20591"/>
                </a:cubicBezTo>
                <a:cubicBezTo>
                  <a:pt x="1939" y="20611"/>
                  <a:pt x="1949" y="20641"/>
                  <a:pt x="1959" y="20671"/>
                </a:cubicBezTo>
                <a:lnTo>
                  <a:pt x="2089" y="20671"/>
                </a:lnTo>
                <a:lnTo>
                  <a:pt x="2059" y="20551"/>
                </a:lnTo>
                <a:cubicBezTo>
                  <a:pt x="1849" y="19762"/>
                  <a:pt x="1639" y="18943"/>
                  <a:pt x="1279" y="18124"/>
                </a:cubicBezTo>
                <a:cubicBezTo>
                  <a:pt x="990" y="17524"/>
                  <a:pt x="560" y="17015"/>
                  <a:pt x="11" y="16645"/>
                </a:cubicBezTo>
                <a:close/>
                <a:moveTo>
                  <a:pt x="11" y="15816"/>
                </a:moveTo>
                <a:lnTo>
                  <a:pt x="11" y="15956"/>
                </a:lnTo>
                <a:cubicBezTo>
                  <a:pt x="560" y="16285"/>
                  <a:pt x="1090" y="16955"/>
                  <a:pt x="1319" y="17444"/>
                </a:cubicBezTo>
                <a:cubicBezTo>
                  <a:pt x="1709" y="18283"/>
                  <a:pt x="1949" y="19123"/>
                  <a:pt x="2189" y="19942"/>
                </a:cubicBezTo>
                <a:cubicBezTo>
                  <a:pt x="2269" y="20192"/>
                  <a:pt x="2328" y="20431"/>
                  <a:pt x="2408" y="20671"/>
                </a:cubicBezTo>
                <a:lnTo>
                  <a:pt x="2538" y="20671"/>
                </a:lnTo>
                <a:cubicBezTo>
                  <a:pt x="2448" y="20431"/>
                  <a:pt x="2378" y="20182"/>
                  <a:pt x="2308" y="19922"/>
                </a:cubicBezTo>
                <a:lnTo>
                  <a:pt x="2308" y="19912"/>
                </a:lnTo>
                <a:cubicBezTo>
                  <a:pt x="2069" y="19093"/>
                  <a:pt x="1829" y="18233"/>
                  <a:pt x="1429" y="17394"/>
                </a:cubicBezTo>
                <a:cubicBezTo>
                  <a:pt x="1180" y="16855"/>
                  <a:pt x="610" y="16145"/>
                  <a:pt x="11" y="15816"/>
                </a:cubicBezTo>
                <a:close/>
                <a:moveTo>
                  <a:pt x="1" y="14987"/>
                </a:moveTo>
                <a:lnTo>
                  <a:pt x="1" y="15126"/>
                </a:lnTo>
                <a:cubicBezTo>
                  <a:pt x="600" y="15436"/>
                  <a:pt x="1190" y="16165"/>
                  <a:pt x="1469" y="16725"/>
                </a:cubicBezTo>
                <a:cubicBezTo>
                  <a:pt x="1889" y="17584"/>
                  <a:pt x="2169" y="18463"/>
                  <a:pt x="2438" y="19312"/>
                </a:cubicBezTo>
                <a:cubicBezTo>
                  <a:pt x="2588" y="19782"/>
                  <a:pt x="2728" y="20232"/>
                  <a:pt x="2888" y="20671"/>
                </a:cubicBezTo>
                <a:lnTo>
                  <a:pt x="3028" y="20671"/>
                </a:lnTo>
                <a:cubicBezTo>
                  <a:pt x="2858" y="20232"/>
                  <a:pt x="2708" y="19772"/>
                  <a:pt x="2558" y="19282"/>
                </a:cubicBezTo>
                <a:lnTo>
                  <a:pt x="2558" y="19272"/>
                </a:lnTo>
                <a:cubicBezTo>
                  <a:pt x="2289" y="18413"/>
                  <a:pt x="2009" y="17534"/>
                  <a:pt x="1579" y="16665"/>
                </a:cubicBezTo>
                <a:cubicBezTo>
                  <a:pt x="1289" y="16076"/>
                  <a:pt x="650" y="15296"/>
                  <a:pt x="1" y="14987"/>
                </a:cubicBezTo>
                <a:close/>
                <a:moveTo>
                  <a:pt x="1" y="14177"/>
                </a:moveTo>
                <a:lnTo>
                  <a:pt x="1" y="14307"/>
                </a:lnTo>
                <a:cubicBezTo>
                  <a:pt x="650" y="14597"/>
                  <a:pt x="1319" y="15396"/>
                  <a:pt x="1629" y="16006"/>
                </a:cubicBezTo>
                <a:cubicBezTo>
                  <a:pt x="2079" y="16885"/>
                  <a:pt x="2388" y="17794"/>
                  <a:pt x="2688" y="18683"/>
                </a:cubicBezTo>
                <a:cubicBezTo>
                  <a:pt x="2888" y="19252"/>
                  <a:pt x="3068" y="19792"/>
                  <a:pt x="3288" y="20321"/>
                </a:cubicBezTo>
                <a:cubicBezTo>
                  <a:pt x="3338" y="20441"/>
                  <a:pt x="3387" y="20551"/>
                  <a:pt x="3437" y="20671"/>
                </a:cubicBezTo>
                <a:lnTo>
                  <a:pt x="3577" y="20671"/>
                </a:lnTo>
                <a:cubicBezTo>
                  <a:pt x="3517" y="20551"/>
                  <a:pt x="3457" y="20421"/>
                  <a:pt x="3407" y="20282"/>
                </a:cubicBezTo>
                <a:lnTo>
                  <a:pt x="3407" y="20272"/>
                </a:lnTo>
                <a:cubicBezTo>
                  <a:pt x="3188" y="19752"/>
                  <a:pt x="3008" y="19213"/>
                  <a:pt x="2808" y="18643"/>
                </a:cubicBezTo>
                <a:cubicBezTo>
                  <a:pt x="2508" y="17754"/>
                  <a:pt x="2199" y="16835"/>
                  <a:pt x="1739" y="15946"/>
                </a:cubicBezTo>
                <a:cubicBezTo>
                  <a:pt x="1419" y="15326"/>
                  <a:pt x="720" y="14467"/>
                  <a:pt x="1" y="14177"/>
                </a:cubicBezTo>
                <a:close/>
                <a:moveTo>
                  <a:pt x="1" y="13358"/>
                </a:moveTo>
                <a:lnTo>
                  <a:pt x="1" y="13498"/>
                </a:lnTo>
                <a:cubicBezTo>
                  <a:pt x="710" y="13758"/>
                  <a:pt x="1449" y="14647"/>
                  <a:pt x="1789" y="15276"/>
                </a:cubicBezTo>
                <a:cubicBezTo>
                  <a:pt x="2279" y="16185"/>
                  <a:pt x="2618" y="17135"/>
                  <a:pt x="2948" y="18054"/>
                </a:cubicBezTo>
                <a:cubicBezTo>
                  <a:pt x="3168" y="18673"/>
                  <a:pt x="3377" y="19252"/>
                  <a:pt x="3627" y="19822"/>
                </a:cubicBezTo>
                <a:cubicBezTo>
                  <a:pt x="3747" y="20102"/>
                  <a:pt x="3887" y="20381"/>
                  <a:pt x="4037" y="20671"/>
                </a:cubicBezTo>
                <a:lnTo>
                  <a:pt x="4187" y="20671"/>
                </a:lnTo>
                <a:cubicBezTo>
                  <a:pt x="4017" y="20381"/>
                  <a:pt x="3877" y="20082"/>
                  <a:pt x="3747" y="19782"/>
                </a:cubicBezTo>
                <a:lnTo>
                  <a:pt x="3747" y="19772"/>
                </a:lnTo>
                <a:cubicBezTo>
                  <a:pt x="3497" y="19213"/>
                  <a:pt x="3288" y="18623"/>
                  <a:pt x="3058" y="18014"/>
                </a:cubicBezTo>
                <a:cubicBezTo>
                  <a:pt x="2728" y="17085"/>
                  <a:pt x="2388" y="16135"/>
                  <a:pt x="1899" y="15216"/>
                </a:cubicBezTo>
                <a:cubicBezTo>
                  <a:pt x="1539" y="14537"/>
                  <a:pt x="760" y="13618"/>
                  <a:pt x="1" y="13358"/>
                </a:cubicBezTo>
                <a:close/>
                <a:moveTo>
                  <a:pt x="1" y="10970"/>
                </a:moveTo>
                <a:lnTo>
                  <a:pt x="1" y="11100"/>
                </a:lnTo>
                <a:cubicBezTo>
                  <a:pt x="870" y="11220"/>
                  <a:pt x="1809" y="12349"/>
                  <a:pt x="2259" y="13108"/>
                </a:cubicBezTo>
                <a:cubicBezTo>
                  <a:pt x="2848" y="14107"/>
                  <a:pt x="3278" y="15156"/>
                  <a:pt x="3697" y="16185"/>
                </a:cubicBezTo>
                <a:cubicBezTo>
                  <a:pt x="4007" y="16935"/>
                  <a:pt x="4307" y="17644"/>
                  <a:pt x="4646" y="18323"/>
                </a:cubicBezTo>
                <a:cubicBezTo>
                  <a:pt x="5066" y="19153"/>
                  <a:pt x="5555" y="19932"/>
                  <a:pt x="6105" y="20671"/>
                </a:cubicBezTo>
                <a:lnTo>
                  <a:pt x="6265" y="20671"/>
                </a:lnTo>
                <a:cubicBezTo>
                  <a:pt x="5695" y="19922"/>
                  <a:pt x="5196" y="19113"/>
                  <a:pt x="4766" y="18283"/>
                </a:cubicBezTo>
                <a:lnTo>
                  <a:pt x="4756" y="18273"/>
                </a:lnTo>
                <a:cubicBezTo>
                  <a:pt x="4416" y="17594"/>
                  <a:pt x="4127" y="16885"/>
                  <a:pt x="3817" y="16135"/>
                </a:cubicBezTo>
                <a:cubicBezTo>
                  <a:pt x="3397" y="15116"/>
                  <a:pt x="2958" y="14057"/>
                  <a:pt x="2368" y="13048"/>
                </a:cubicBezTo>
                <a:cubicBezTo>
                  <a:pt x="1909" y="12259"/>
                  <a:pt x="920" y="11100"/>
                  <a:pt x="1" y="10970"/>
                </a:cubicBezTo>
                <a:close/>
                <a:moveTo>
                  <a:pt x="1" y="10181"/>
                </a:moveTo>
                <a:lnTo>
                  <a:pt x="1" y="10311"/>
                </a:lnTo>
                <a:cubicBezTo>
                  <a:pt x="910" y="10381"/>
                  <a:pt x="1939" y="11580"/>
                  <a:pt x="2418" y="12379"/>
                </a:cubicBezTo>
                <a:cubicBezTo>
                  <a:pt x="3048" y="13418"/>
                  <a:pt x="3507" y="14507"/>
                  <a:pt x="3957" y="15566"/>
                </a:cubicBezTo>
                <a:cubicBezTo>
                  <a:pt x="4297" y="16355"/>
                  <a:pt x="4606" y="17105"/>
                  <a:pt x="4986" y="17834"/>
                </a:cubicBezTo>
                <a:cubicBezTo>
                  <a:pt x="5525" y="18833"/>
                  <a:pt x="6155" y="19782"/>
                  <a:pt x="6864" y="20671"/>
                </a:cubicBezTo>
                <a:lnTo>
                  <a:pt x="7024" y="20671"/>
                </a:lnTo>
                <a:cubicBezTo>
                  <a:pt x="6295" y="19772"/>
                  <a:pt x="5655" y="18803"/>
                  <a:pt x="5106" y="17774"/>
                </a:cubicBezTo>
                <a:lnTo>
                  <a:pt x="5096" y="17774"/>
                </a:lnTo>
                <a:cubicBezTo>
                  <a:pt x="4726" y="17055"/>
                  <a:pt x="4406" y="16305"/>
                  <a:pt x="4077" y="15516"/>
                </a:cubicBezTo>
                <a:cubicBezTo>
                  <a:pt x="3617" y="14457"/>
                  <a:pt x="3158" y="13358"/>
                  <a:pt x="2528" y="12319"/>
                </a:cubicBezTo>
                <a:cubicBezTo>
                  <a:pt x="2099" y="11600"/>
                  <a:pt x="1030" y="10261"/>
                  <a:pt x="1" y="10181"/>
                </a:cubicBezTo>
                <a:close/>
                <a:moveTo>
                  <a:pt x="1" y="9402"/>
                </a:moveTo>
                <a:lnTo>
                  <a:pt x="1" y="9522"/>
                </a:lnTo>
                <a:cubicBezTo>
                  <a:pt x="1010" y="9542"/>
                  <a:pt x="2129" y="10920"/>
                  <a:pt x="2578" y="11660"/>
                </a:cubicBezTo>
                <a:cubicBezTo>
                  <a:pt x="3228" y="12719"/>
                  <a:pt x="3727" y="13858"/>
                  <a:pt x="4207" y="14947"/>
                </a:cubicBezTo>
                <a:cubicBezTo>
                  <a:pt x="4556" y="15746"/>
                  <a:pt x="4916" y="16565"/>
                  <a:pt x="5336" y="17334"/>
                </a:cubicBezTo>
                <a:cubicBezTo>
                  <a:pt x="5995" y="18523"/>
                  <a:pt x="6764" y="19642"/>
                  <a:pt x="7643" y="20671"/>
                </a:cubicBezTo>
                <a:lnTo>
                  <a:pt x="7803" y="20671"/>
                </a:lnTo>
                <a:cubicBezTo>
                  <a:pt x="6904" y="19622"/>
                  <a:pt x="6115" y="18483"/>
                  <a:pt x="5445" y="17274"/>
                </a:cubicBezTo>
                <a:lnTo>
                  <a:pt x="5435" y="17274"/>
                </a:lnTo>
                <a:cubicBezTo>
                  <a:pt x="5036" y="16515"/>
                  <a:pt x="4686" y="15736"/>
                  <a:pt x="4327" y="14907"/>
                </a:cubicBezTo>
                <a:cubicBezTo>
                  <a:pt x="3847" y="13798"/>
                  <a:pt x="3348" y="12669"/>
                  <a:pt x="2688" y="11600"/>
                </a:cubicBezTo>
                <a:cubicBezTo>
                  <a:pt x="2189" y="10781"/>
                  <a:pt x="1060" y="9412"/>
                  <a:pt x="1" y="9402"/>
                </a:cubicBezTo>
                <a:close/>
                <a:moveTo>
                  <a:pt x="1" y="7833"/>
                </a:moveTo>
                <a:lnTo>
                  <a:pt x="1" y="7963"/>
                </a:lnTo>
                <a:cubicBezTo>
                  <a:pt x="51" y="7953"/>
                  <a:pt x="91" y="7953"/>
                  <a:pt x="131" y="7953"/>
                </a:cubicBezTo>
                <a:cubicBezTo>
                  <a:pt x="1170" y="7953"/>
                  <a:pt x="2358" y="9372"/>
                  <a:pt x="2888" y="10201"/>
                </a:cubicBezTo>
                <a:cubicBezTo>
                  <a:pt x="3617" y="11330"/>
                  <a:pt x="4177" y="12539"/>
                  <a:pt x="4716" y="13718"/>
                </a:cubicBezTo>
                <a:cubicBezTo>
                  <a:pt x="5116" y="14587"/>
                  <a:pt x="5535" y="15486"/>
                  <a:pt x="6005" y="16325"/>
                </a:cubicBezTo>
                <a:cubicBezTo>
                  <a:pt x="6944" y="17994"/>
                  <a:pt x="8143" y="19432"/>
                  <a:pt x="9202" y="20621"/>
                </a:cubicBezTo>
                <a:lnTo>
                  <a:pt x="9242" y="20671"/>
                </a:lnTo>
                <a:lnTo>
                  <a:pt x="9412" y="20671"/>
                </a:lnTo>
                <a:lnTo>
                  <a:pt x="9302" y="20551"/>
                </a:lnTo>
                <a:cubicBezTo>
                  <a:pt x="8253" y="19362"/>
                  <a:pt x="7054" y="17934"/>
                  <a:pt x="6125" y="16275"/>
                </a:cubicBezTo>
                <a:cubicBezTo>
                  <a:pt x="5655" y="15436"/>
                  <a:pt x="5236" y="14537"/>
                  <a:pt x="4836" y="13668"/>
                </a:cubicBezTo>
                <a:cubicBezTo>
                  <a:pt x="4297" y="12499"/>
                  <a:pt x="3727" y="11280"/>
                  <a:pt x="2998" y="10141"/>
                </a:cubicBezTo>
                <a:cubicBezTo>
                  <a:pt x="2848" y="9911"/>
                  <a:pt x="1479" y="7833"/>
                  <a:pt x="131" y="7833"/>
                </a:cubicBezTo>
                <a:close/>
                <a:moveTo>
                  <a:pt x="201" y="7054"/>
                </a:moveTo>
                <a:cubicBezTo>
                  <a:pt x="131" y="7054"/>
                  <a:pt x="71" y="7064"/>
                  <a:pt x="1" y="7074"/>
                </a:cubicBezTo>
                <a:lnTo>
                  <a:pt x="1" y="7194"/>
                </a:lnTo>
                <a:cubicBezTo>
                  <a:pt x="71" y="7184"/>
                  <a:pt x="131" y="7174"/>
                  <a:pt x="201" y="7174"/>
                </a:cubicBezTo>
                <a:cubicBezTo>
                  <a:pt x="1190" y="7174"/>
                  <a:pt x="2348" y="8423"/>
                  <a:pt x="3048" y="9482"/>
                </a:cubicBezTo>
                <a:cubicBezTo>
                  <a:pt x="3807" y="10641"/>
                  <a:pt x="4396" y="11900"/>
                  <a:pt x="4966" y="13108"/>
                </a:cubicBezTo>
                <a:cubicBezTo>
                  <a:pt x="5396" y="14017"/>
                  <a:pt x="5845" y="14957"/>
                  <a:pt x="6345" y="15826"/>
                </a:cubicBezTo>
                <a:cubicBezTo>
                  <a:pt x="7334" y="17544"/>
                  <a:pt x="8612" y="19053"/>
                  <a:pt x="9731" y="20301"/>
                </a:cubicBezTo>
                <a:cubicBezTo>
                  <a:pt x="9841" y="20421"/>
                  <a:pt x="9951" y="20551"/>
                  <a:pt x="10071" y="20671"/>
                </a:cubicBezTo>
                <a:lnTo>
                  <a:pt x="10241" y="20671"/>
                </a:lnTo>
                <a:cubicBezTo>
                  <a:pt x="10101" y="20521"/>
                  <a:pt x="9961" y="20381"/>
                  <a:pt x="9831" y="20222"/>
                </a:cubicBezTo>
                <a:cubicBezTo>
                  <a:pt x="8712" y="18983"/>
                  <a:pt x="7444" y="17484"/>
                  <a:pt x="6455" y="15776"/>
                </a:cubicBezTo>
                <a:cubicBezTo>
                  <a:pt x="5955" y="14897"/>
                  <a:pt x="5515" y="13968"/>
                  <a:pt x="5086" y="13058"/>
                </a:cubicBezTo>
                <a:cubicBezTo>
                  <a:pt x="4506" y="11840"/>
                  <a:pt x="3917" y="10581"/>
                  <a:pt x="3158" y="9422"/>
                </a:cubicBezTo>
                <a:cubicBezTo>
                  <a:pt x="2898" y="9022"/>
                  <a:pt x="1539" y="7054"/>
                  <a:pt x="201" y="7054"/>
                </a:cubicBezTo>
                <a:close/>
                <a:moveTo>
                  <a:pt x="360" y="5486"/>
                </a:moveTo>
                <a:cubicBezTo>
                  <a:pt x="260" y="5486"/>
                  <a:pt x="161" y="5496"/>
                  <a:pt x="61" y="5526"/>
                </a:cubicBezTo>
                <a:lnTo>
                  <a:pt x="21" y="5506"/>
                </a:lnTo>
                <a:lnTo>
                  <a:pt x="21" y="5635"/>
                </a:lnTo>
                <a:lnTo>
                  <a:pt x="41" y="5645"/>
                </a:lnTo>
                <a:lnTo>
                  <a:pt x="71" y="5645"/>
                </a:lnTo>
                <a:cubicBezTo>
                  <a:pt x="171" y="5616"/>
                  <a:pt x="260" y="5606"/>
                  <a:pt x="360" y="5606"/>
                </a:cubicBezTo>
                <a:cubicBezTo>
                  <a:pt x="1379" y="5606"/>
                  <a:pt x="2588" y="6854"/>
                  <a:pt x="3377" y="8033"/>
                </a:cubicBezTo>
                <a:cubicBezTo>
                  <a:pt x="4207" y="9262"/>
                  <a:pt x="4866" y="10591"/>
                  <a:pt x="5505" y="11890"/>
                </a:cubicBezTo>
                <a:cubicBezTo>
                  <a:pt x="5985" y="12869"/>
                  <a:pt x="6484" y="13888"/>
                  <a:pt x="7044" y="14827"/>
                </a:cubicBezTo>
                <a:cubicBezTo>
                  <a:pt x="8143" y="16665"/>
                  <a:pt x="9562" y="18293"/>
                  <a:pt x="10810" y="19652"/>
                </a:cubicBezTo>
                <a:cubicBezTo>
                  <a:pt x="10970" y="19832"/>
                  <a:pt x="11140" y="20002"/>
                  <a:pt x="11310" y="20182"/>
                </a:cubicBezTo>
                <a:cubicBezTo>
                  <a:pt x="11470" y="20341"/>
                  <a:pt x="11620" y="20511"/>
                  <a:pt x="11769" y="20671"/>
                </a:cubicBezTo>
                <a:lnTo>
                  <a:pt x="11949" y="20671"/>
                </a:lnTo>
                <a:cubicBezTo>
                  <a:pt x="11759" y="20481"/>
                  <a:pt x="11570" y="20292"/>
                  <a:pt x="11390" y="20102"/>
                </a:cubicBezTo>
                <a:cubicBezTo>
                  <a:pt x="11220" y="19922"/>
                  <a:pt x="11050" y="19752"/>
                  <a:pt x="10890" y="19572"/>
                </a:cubicBezTo>
                <a:cubicBezTo>
                  <a:pt x="9651" y="18223"/>
                  <a:pt x="8233" y="16595"/>
                  <a:pt x="7144" y="14777"/>
                </a:cubicBezTo>
                <a:cubicBezTo>
                  <a:pt x="6584" y="13828"/>
                  <a:pt x="6085" y="12819"/>
                  <a:pt x="5605" y="11840"/>
                </a:cubicBezTo>
                <a:cubicBezTo>
                  <a:pt x="4976" y="10541"/>
                  <a:pt x="4317" y="9202"/>
                  <a:pt x="3477" y="7963"/>
                </a:cubicBezTo>
                <a:cubicBezTo>
                  <a:pt x="3088" y="7384"/>
                  <a:pt x="1699" y="5486"/>
                  <a:pt x="360" y="5486"/>
                </a:cubicBezTo>
                <a:close/>
                <a:moveTo>
                  <a:pt x="420" y="4706"/>
                </a:moveTo>
                <a:cubicBezTo>
                  <a:pt x="310" y="4706"/>
                  <a:pt x="201" y="4716"/>
                  <a:pt x="91" y="4746"/>
                </a:cubicBezTo>
                <a:cubicBezTo>
                  <a:pt x="61" y="4736"/>
                  <a:pt x="31" y="4736"/>
                  <a:pt x="11" y="4726"/>
                </a:cubicBezTo>
                <a:lnTo>
                  <a:pt x="11" y="4846"/>
                </a:lnTo>
                <a:cubicBezTo>
                  <a:pt x="31" y="4856"/>
                  <a:pt x="61" y="4856"/>
                  <a:pt x="91" y="4866"/>
                </a:cubicBezTo>
                <a:lnTo>
                  <a:pt x="111" y="4866"/>
                </a:lnTo>
                <a:cubicBezTo>
                  <a:pt x="211" y="4836"/>
                  <a:pt x="320" y="4826"/>
                  <a:pt x="420" y="4826"/>
                </a:cubicBezTo>
                <a:cubicBezTo>
                  <a:pt x="1729" y="4826"/>
                  <a:pt x="3128" y="6724"/>
                  <a:pt x="3527" y="7304"/>
                </a:cubicBezTo>
                <a:cubicBezTo>
                  <a:pt x="4396" y="8563"/>
                  <a:pt x="5086" y="9941"/>
                  <a:pt x="5745" y="11280"/>
                </a:cubicBezTo>
                <a:cubicBezTo>
                  <a:pt x="6255" y="12299"/>
                  <a:pt x="6774" y="13348"/>
                  <a:pt x="7364" y="14327"/>
                </a:cubicBezTo>
                <a:cubicBezTo>
                  <a:pt x="8513" y="16215"/>
                  <a:pt x="9941" y="17844"/>
                  <a:pt x="11320" y="19322"/>
                </a:cubicBezTo>
                <a:cubicBezTo>
                  <a:pt x="11490" y="19502"/>
                  <a:pt x="11660" y="19682"/>
                  <a:pt x="11839" y="19872"/>
                </a:cubicBezTo>
                <a:cubicBezTo>
                  <a:pt x="12089" y="20132"/>
                  <a:pt x="12349" y="20401"/>
                  <a:pt x="12599" y="20671"/>
                </a:cubicBezTo>
                <a:lnTo>
                  <a:pt x="12768" y="20671"/>
                </a:lnTo>
                <a:cubicBezTo>
                  <a:pt x="12499" y="20371"/>
                  <a:pt x="12209" y="20082"/>
                  <a:pt x="11929" y="19782"/>
                </a:cubicBezTo>
                <a:cubicBezTo>
                  <a:pt x="11759" y="19602"/>
                  <a:pt x="11580" y="19422"/>
                  <a:pt x="11420" y="19243"/>
                </a:cubicBezTo>
                <a:cubicBezTo>
                  <a:pt x="10041" y="17764"/>
                  <a:pt x="8622" y="16145"/>
                  <a:pt x="7484" y="14267"/>
                </a:cubicBezTo>
                <a:cubicBezTo>
                  <a:pt x="6884" y="13298"/>
                  <a:pt x="6365" y="12239"/>
                  <a:pt x="5855" y="11230"/>
                </a:cubicBezTo>
                <a:cubicBezTo>
                  <a:pt x="5196" y="9891"/>
                  <a:pt x="4506" y="8513"/>
                  <a:pt x="3637" y="7244"/>
                </a:cubicBezTo>
                <a:cubicBezTo>
                  <a:pt x="3228" y="6645"/>
                  <a:pt x="1789" y="4706"/>
                  <a:pt x="420" y="4706"/>
                </a:cubicBezTo>
                <a:close/>
                <a:moveTo>
                  <a:pt x="11" y="3168"/>
                </a:moveTo>
                <a:lnTo>
                  <a:pt x="11" y="3298"/>
                </a:lnTo>
                <a:cubicBezTo>
                  <a:pt x="46" y="3309"/>
                  <a:pt x="81" y="3314"/>
                  <a:pt x="118" y="3314"/>
                </a:cubicBezTo>
                <a:cubicBezTo>
                  <a:pt x="144" y="3314"/>
                  <a:pt x="172" y="3312"/>
                  <a:pt x="201" y="3308"/>
                </a:cubicBezTo>
                <a:cubicBezTo>
                  <a:pt x="260" y="3298"/>
                  <a:pt x="330" y="3298"/>
                  <a:pt x="400" y="3298"/>
                </a:cubicBezTo>
                <a:cubicBezTo>
                  <a:pt x="1959" y="3298"/>
                  <a:pt x="3547" y="5426"/>
                  <a:pt x="3847" y="5855"/>
                </a:cubicBezTo>
                <a:cubicBezTo>
                  <a:pt x="4786" y="7184"/>
                  <a:pt x="5535" y="8643"/>
                  <a:pt x="6255" y="10061"/>
                </a:cubicBezTo>
                <a:cubicBezTo>
                  <a:pt x="6814" y="11150"/>
                  <a:pt x="7394" y="12279"/>
                  <a:pt x="8053" y="13328"/>
                </a:cubicBezTo>
                <a:cubicBezTo>
                  <a:pt x="9302" y="15326"/>
                  <a:pt x="10870" y="17075"/>
                  <a:pt x="12379" y="18673"/>
                </a:cubicBezTo>
                <a:cubicBezTo>
                  <a:pt x="12559" y="18863"/>
                  <a:pt x="12738" y="19053"/>
                  <a:pt x="12928" y="19243"/>
                </a:cubicBezTo>
                <a:cubicBezTo>
                  <a:pt x="13388" y="19692"/>
                  <a:pt x="13827" y="20172"/>
                  <a:pt x="14247" y="20671"/>
                </a:cubicBezTo>
                <a:lnTo>
                  <a:pt x="14397" y="20671"/>
                </a:lnTo>
                <a:cubicBezTo>
                  <a:pt x="13967" y="20142"/>
                  <a:pt x="13508" y="19632"/>
                  <a:pt x="13018" y="19153"/>
                </a:cubicBezTo>
                <a:cubicBezTo>
                  <a:pt x="12828" y="18963"/>
                  <a:pt x="12649" y="18783"/>
                  <a:pt x="12469" y="18593"/>
                </a:cubicBezTo>
                <a:cubicBezTo>
                  <a:pt x="10970" y="17005"/>
                  <a:pt x="9402" y="15256"/>
                  <a:pt x="8163" y="13268"/>
                </a:cubicBezTo>
                <a:cubicBezTo>
                  <a:pt x="7504" y="12219"/>
                  <a:pt x="6924" y="11100"/>
                  <a:pt x="6375" y="10011"/>
                </a:cubicBezTo>
                <a:cubicBezTo>
                  <a:pt x="5645" y="8593"/>
                  <a:pt x="4896" y="7124"/>
                  <a:pt x="3947" y="5785"/>
                </a:cubicBezTo>
                <a:cubicBezTo>
                  <a:pt x="3637" y="5356"/>
                  <a:pt x="2019" y="3178"/>
                  <a:pt x="400" y="3178"/>
                </a:cubicBezTo>
                <a:cubicBezTo>
                  <a:pt x="330" y="3178"/>
                  <a:pt x="250" y="3178"/>
                  <a:pt x="181" y="3188"/>
                </a:cubicBezTo>
                <a:cubicBezTo>
                  <a:pt x="164" y="3191"/>
                  <a:pt x="148" y="3192"/>
                  <a:pt x="133" y="3192"/>
                </a:cubicBezTo>
                <a:cubicBezTo>
                  <a:pt x="89" y="3192"/>
                  <a:pt x="47" y="3182"/>
                  <a:pt x="11" y="3168"/>
                </a:cubicBezTo>
                <a:close/>
                <a:moveTo>
                  <a:pt x="11" y="2389"/>
                </a:moveTo>
                <a:lnTo>
                  <a:pt x="11" y="2518"/>
                </a:lnTo>
                <a:cubicBezTo>
                  <a:pt x="69" y="2533"/>
                  <a:pt x="128" y="2542"/>
                  <a:pt x="190" y="2542"/>
                </a:cubicBezTo>
                <a:cubicBezTo>
                  <a:pt x="213" y="2542"/>
                  <a:pt x="236" y="2541"/>
                  <a:pt x="260" y="2538"/>
                </a:cubicBezTo>
                <a:cubicBezTo>
                  <a:pt x="340" y="2518"/>
                  <a:pt x="430" y="2518"/>
                  <a:pt x="520" y="2508"/>
                </a:cubicBezTo>
                <a:cubicBezTo>
                  <a:pt x="2019" y="2508"/>
                  <a:pt x="3567" y="4517"/>
                  <a:pt x="4017" y="5136"/>
                </a:cubicBezTo>
                <a:cubicBezTo>
                  <a:pt x="4996" y="6505"/>
                  <a:pt x="5775" y="8013"/>
                  <a:pt x="6534" y="9472"/>
                </a:cubicBezTo>
                <a:cubicBezTo>
                  <a:pt x="7114" y="10601"/>
                  <a:pt x="7723" y="11760"/>
                  <a:pt x="8403" y="12839"/>
                </a:cubicBezTo>
                <a:cubicBezTo>
                  <a:pt x="9711" y="14897"/>
                  <a:pt x="11350" y="16705"/>
                  <a:pt x="12918" y="18353"/>
                </a:cubicBezTo>
                <a:cubicBezTo>
                  <a:pt x="13098" y="18543"/>
                  <a:pt x="13298" y="18733"/>
                  <a:pt x="13478" y="18923"/>
                </a:cubicBezTo>
                <a:cubicBezTo>
                  <a:pt x="14047" y="19472"/>
                  <a:pt x="14577" y="20052"/>
                  <a:pt x="15046" y="20671"/>
                </a:cubicBezTo>
                <a:lnTo>
                  <a:pt x="15206" y="20671"/>
                </a:lnTo>
                <a:cubicBezTo>
                  <a:pt x="14727" y="20012"/>
                  <a:pt x="14127" y="19402"/>
                  <a:pt x="13558" y="18833"/>
                </a:cubicBezTo>
                <a:cubicBezTo>
                  <a:pt x="13368" y="18643"/>
                  <a:pt x="13188" y="18453"/>
                  <a:pt x="13008" y="18263"/>
                </a:cubicBezTo>
                <a:cubicBezTo>
                  <a:pt x="11430" y="16625"/>
                  <a:pt x="9801" y="14817"/>
                  <a:pt x="8503" y="12769"/>
                </a:cubicBezTo>
                <a:cubicBezTo>
                  <a:pt x="7823" y="11700"/>
                  <a:pt x="7214" y="10541"/>
                  <a:pt x="6634" y="9422"/>
                </a:cubicBezTo>
                <a:cubicBezTo>
                  <a:pt x="5875" y="7953"/>
                  <a:pt x="5096" y="6445"/>
                  <a:pt x="4107" y="5066"/>
                </a:cubicBezTo>
                <a:cubicBezTo>
                  <a:pt x="3657" y="4437"/>
                  <a:pt x="2069" y="2389"/>
                  <a:pt x="510" y="2389"/>
                </a:cubicBezTo>
                <a:cubicBezTo>
                  <a:pt x="420" y="2389"/>
                  <a:pt x="320" y="2399"/>
                  <a:pt x="230" y="2419"/>
                </a:cubicBezTo>
                <a:cubicBezTo>
                  <a:pt x="211" y="2421"/>
                  <a:pt x="191" y="2422"/>
                  <a:pt x="172" y="2422"/>
                </a:cubicBezTo>
                <a:cubicBezTo>
                  <a:pt x="116" y="2422"/>
                  <a:pt x="63" y="2411"/>
                  <a:pt x="11" y="2389"/>
                </a:cubicBezTo>
                <a:close/>
                <a:moveTo>
                  <a:pt x="564" y="1597"/>
                </a:moveTo>
                <a:cubicBezTo>
                  <a:pt x="467" y="1597"/>
                  <a:pt x="370" y="1613"/>
                  <a:pt x="280" y="1629"/>
                </a:cubicBezTo>
                <a:cubicBezTo>
                  <a:pt x="243" y="1633"/>
                  <a:pt x="206" y="1636"/>
                  <a:pt x="169" y="1636"/>
                </a:cubicBezTo>
                <a:cubicBezTo>
                  <a:pt x="116" y="1636"/>
                  <a:pt x="63" y="1631"/>
                  <a:pt x="11" y="1619"/>
                </a:cubicBezTo>
                <a:lnTo>
                  <a:pt x="11" y="1739"/>
                </a:lnTo>
                <a:cubicBezTo>
                  <a:pt x="66" y="1752"/>
                  <a:pt x="126" y="1760"/>
                  <a:pt x="186" y="1760"/>
                </a:cubicBezTo>
                <a:cubicBezTo>
                  <a:pt x="224" y="1760"/>
                  <a:pt x="262" y="1757"/>
                  <a:pt x="300" y="1749"/>
                </a:cubicBezTo>
                <a:cubicBezTo>
                  <a:pt x="410" y="1729"/>
                  <a:pt x="520" y="1719"/>
                  <a:pt x="630" y="1719"/>
                </a:cubicBezTo>
                <a:cubicBezTo>
                  <a:pt x="2059" y="1719"/>
                  <a:pt x="3577" y="3587"/>
                  <a:pt x="4157" y="4407"/>
                </a:cubicBezTo>
                <a:cubicBezTo>
                  <a:pt x="5176" y="5805"/>
                  <a:pt x="5995" y="7364"/>
                  <a:pt x="6784" y="8862"/>
                </a:cubicBezTo>
                <a:cubicBezTo>
                  <a:pt x="7394" y="10021"/>
                  <a:pt x="8023" y="11220"/>
                  <a:pt x="8732" y="12329"/>
                </a:cubicBezTo>
                <a:cubicBezTo>
                  <a:pt x="10001" y="14297"/>
                  <a:pt x="11530" y="16026"/>
                  <a:pt x="13448" y="18024"/>
                </a:cubicBezTo>
                <a:cubicBezTo>
                  <a:pt x="13628" y="18213"/>
                  <a:pt x="13817" y="18403"/>
                  <a:pt x="14007" y="18593"/>
                </a:cubicBezTo>
                <a:cubicBezTo>
                  <a:pt x="14647" y="19233"/>
                  <a:pt x="15326" y="19912"/>
                  <a:pt x="15826" y="20671"/>
                </a:cubicBezTo>
                <a:lnTo>
                  <a:pt x="15985" y="20671"/>
                </a:lnTo>
                <a:cubicBezTo>
                  <a:pt x="15466" y="19882"/>
                  <a:pt x="14757" y="19173"/>
                  <a:pt x="14087" y="18503"/>
                </a:cubicBezTo>
                <a:cubicBezTo>
                  <a:pt x="13897" y="18313"/>
                  <a:pt x="13718" y="18134"/>
                  <a:pt x="13528" y="17944"/>
                </a:cubicBezTo>
                <a:cubicBezTo>
                  <a:pt x="11620" y="15946"/>
                  <a:pt x="10091" y="14217"/>
                  <a:pt x="8842" y="12269"/>
                </a:cubicBezTo>
                <a:cubicBezTo>
                  <a:pt x="8123" y="11160"/>
                  <a:pt x="7504" y="9961"/>
                  <a:pt x="6894" y="8802"/>
                </a:cubicBezTo>
                <a:cubicBezTo>
                  <a:pt x="6105" y="7304"/>
                  <a:pt x="5286" y="5745"/>
                  <a:pt x="4267" y="4337"/>
                </a:cubicBezTo>
                <a:cubicBezTo>
                  <a:pt x="3667" y="3518"/>
                  <a:pt x="2119" y="1599"/>
                  <a:pt x="630" y="1599"/>
                </a:cubicBezTo>
                <a:cubicBezTo>
                  <a:pt x="608" y="1598"/>
                  <a:pt x="586" y="1597"/>
                  <a:pt x="564" y="1597"/>
                </a:cubicBezTo>
                <a:close/>
                <a:moveTo>
                  <a:pt x="1" y="11770"/>
                </a:moveTo>
                <a:lnTo>
                  <a:pt x="1" y="11900"/>
                </a:lnTo>
                <a:cubicBezTo>
                  <a:pt x="830" y="12079"/>
                  <a:pt x="1709" y="13148"/>
                  <a:pt x="2099" y="13838"/>
                </a:cubicBezTo>
                <a:cubicBezTo>
                  <a:pt x="2658" y="14807"/>
                  <a:pt x="3058" y="15826"/>
                  <a:pt x="3447" y="16805"/>
                </a:cubicBezTo>
                <a:cubicBezTo>
                  <a:pt x="3727" y="17514"/>
                  <a:pt x="3997" y="18184"/>
                  <a:pt x="4307" y="18833"/>
                </a:cubicBezTo>
                <a:cubicBezTo>
                  <a:pt x="4616" y="19472"/>
                  <a:pt x="4976" y="20092"/>
                  <a:pt x="5376" y="20681"/>
                </a:cubicBezTo>
                <a:lnTo>
                  <a:pt x="5535" y="20681"/>
                </a:lnTo>
                <a:cubicBezTo>
                  <a:pt x="5116" y="20072"/>
                  <a:pt x="4746" y="19442"/>
                  <a:pt x="4426" y="18783"/>
                </a:cubicBezTo>
                <a:lnTo>
                  <a:pt x="4416" y="18773"/>
                </a:lnTo>
                <a:cubicBezTo>
                  <a:pt x="4107" y="18134"/>
                  <a:pt x="3847" y="17464"/>
                  <a:pt x="3567" y="16755"/>
                </a:cubicBezTo>
                <a:cubicBezTo>
                  <a:pt x="3178" y="15766"/>
                  <a:pt x="2768" y="14747"/>
                  <a:pt x="2209" y="13768"/>
                </a:cubicBezTo>
                <a:cubicBezTo>
                  <a:pt x="1799" y="13048"/>
                  <a:pt x="880" y="11949"/>
                  <a:pt x="1" y="11770"/>
                </a:cubicBezTo>
                <a:close/>
                <a:moveTo>
                  <a:pt x="11" y="8623"/>
                </a:moveTo>
                <a:lnTo>
                  <a:pt x="11" y="8743"/>
                </a:lnTo>
                <a:lnTo>
                  <a:pt x="61" y="8743"/>
                </a:lnTo>
                <a:cubicBezTo>
                  <a:pt x="1090" y="8743"/>
                  <a:pt x="2229" y="10121"/>
                  <a:pt x="2738" y="10940"/>
                </a:cubicBezTo>
                <a:cubicBezTo>
                  <a:pt x="3427" y="12029"/>
                  <a:pt x="3957" y="13208"/>
                  <a:pt x="4466" y="14337"/>
                </a:cubicBezTo>
                <a:cubicBezTo>
                  <a:pt x="4836" y="15176"/>
                  <a:pt x="5226" y="16036"/>
                  <a:pt x="5665" y="16835"/>
                </a:cubicBezTo>
                <a:cubicBezTo>
                  <a:pt x="6484" y="18313"/>
                  <a:pt x="7504" y="19602"/>
                  <a:pt x="8433" y="20681"/>
                </a:cubicBezTo>
                <a:lnTo>
                  <a:pt x="8602" y="20681"/>
                </a:lnTo>
                <a:cubicBezTo>
                  <a:pt x="7653" y="19592"/>
                  <a:pt x="6614" y="18283"/>
                  <a:pt x="5775" y="16775"/>
                </a:cubicBezTo>
                <a:cubicBezTo>
                  <a:pt x="5346" y="15976"/>
                  <a:pt x="4966" y="15156"/>
                  <a:pt x="4576" y="14287"/>
                </a:cubicBezTo>
                <a:cubicBezTo>
                  <a:pt x="4067" y="13148"/>
                  <a:pt x="3537" y="11969"/>
                  <a:pt x="2848" y="10870"/>
                </a:cubicBezTo>
                <a:cubicBezTo>
                  <a:pt x="2318" y="10031"/>
                  <a:pt x="1140" y="8623"/>
                  <a:pt x="61" y="8623"/>
                </a:cubicBezTo>
                <a:close/>
                <a:moveTo>
                  <a:pt x="280" y="6275"/>
                </a:moveTo>
                <a:cubicBezTo>
                  <a:pt x="191" y="6275"/>
                  <a:pt x="91" y="6285"/>
                  <a:pt x="1" y="6305"/>
                </a:cubicBezTo>
                <a:lnTo>
                  <a:pt x="1" y="6435"/>
                </a:lnTo>
                <a:lnTo>
                  <a:pt x="11" y="6435"/>
                </a:lnTo>
                <a:cubicBezTo>
                  <a:pt x="101" y="6415"/>
                  <a:pt x="191" y="6405"/>
                  <a:pt x="280" y="6405"/>
                </a:cubicBezTo>
                <a:cubicBezTo>
                  <a:pt x="1569" y="6405"/>
                  <a:pt x="2948" y="8373"/>
                  <a:pt x="3208" y="8763"/>
                </a:cubicBezTo>
                <a:cubicBezTo>
                  <a:pt x="4007" y="9961"/>
                  <a:pt x="4626" y="11250"/>
                  <a:pt x="5226" y="12509"/>
                </a:cubicBezTo>
                <a:cubicBezTo>
                  <a:pt x="5685" y="13448"/>
                  <a:pt x="6155" y="14427"/>
                  <a:pt x="6694" y="15336"/>
                </a:cubicBezTo>
                <a:cubicBezTo>
                  <a:pt x="7733" y="17115"/>
                  <a:pt x="9082" y="18683"/>
                  <a:pt x="10261" y="19992"/>
                </a:cubicBezTo>
                <a:cubicBezTo>
                  <a:pt x="10421" y="20162"/>
                  <a:pt x="10581" y="20331"/>
                  <a:pt x="10750" y="20511"/>
                </a:cubicBezTo>
                <a:lnTo>
                  <a:pt x="10920" y="20681"/>
                </a:lnTo>
                <a:lnTo>
                  <a:pt x="11090" y="20681"/>
                </a:lnTo>
                <a:lnTo>
                  <a:pt x="10850" y="20421"/>
                </a:lnTo>
                <a:cubicBezTo>
                  <a:pt x="10670" y="20242"/>
                  <a:pt x="10511" y="20072"/>
                  <a:pt x="10361" y="19902"/>
                </a:cubicBezTo>
                <a:cubicBezTo>
                  <a:pt x="9182" y="18603"/>
                  <a:pt x="7833" y="17035"/>
                  <a:pt x="6794" y="15276"/>
                </a:cubicBezTo>
                <a:cubicBezTo>
                  <a:pt x="6265" y="14367"/>
                  <a:pt x="5795" y="13398"/>
                  <a:pt x="5346" y="12449"/>
                </a:cubicBezTo>
                <a:cubicBezTo>
                  <a:pt x="4736" y="11200"/>
                  <a:pt x="4117" y="9901"/>
                  <a:pt x="3318" y="8693"/>
                </a:cubicBezTo>
                <a:cubicBezTo>
                  <a:pt x="3048" y="8293"/>
                  <a:pt x="1639" y="6275"/>
                  <a:pt x="280" y="6275"/>
                </a:cubicBezTo>
                <a:close/>
                <a:moveTo>
                  <a:pt x="437" y="3925"/>
                </a:moveTo>
                <a:cubicBezTo>
                  <a:pt x="338" y="3925"/>
                  <a:pt x="239" y="3942"/>
                  <a:pt x="141" y="3967"/>
                </a:cubicBezTo>
                <a:cubicBezTo>
                  <a:pt x="91" y="3957"/>
                  <a:pt x="51" y="3947"/>
                  <a:pt x="11" y="3937"/>
                </a:cubicBezTo>
                <a:lnTo>
                  <a:pt x="11" y="4067"/>
                </a:lnTo>
                <a:cubicBezTo>
                  <a:pt x="51" y="4077"/>
                  <a:pt x="91" y="4087"/>
                  <a:pt x="141" y="4097"/>
                </a:cubicBezTo>
                <a:lnTo>
                  <a:pt x="161" y="4097"/>
                </a:lnTo>
                <a:cubicBezTo>
                  <a:pt x="270" y="4067"/>
                  <a:pt x="380" y="4047"/>
                  <a:pt x="500" y="4047"/>
                </a:cubicBezTo>
                <a:cubicBezTo>
                  <a:pt x="1779" y="4047"/>
                  <a:pt x="3158" y="5825"/>
                  <a:pt x="3687" y="6585"/>
                </a:cubicBezTo>
                <a:cubicBezTo>
                  <a:pt x="4596" y="7883"/>
                  <a:pt x="5316" y="9302"/>
                  <a:pt x="6005" y="10681"/>
                </a:cubicBezTo>
                <a:cubicBezTo>
                  <a:pt x="6534" y="11730"/>
                  <a:pt x="7084" y="12819"/>
                  <a:pt x="7713" y="13838"/>
                </a:cubicBezTo>
                <a:cubicBezTo>
                  <a:pt x="8912" y="15776"/>
                  <a:pt x="10411" y="17464"/>
                  <a:pt x="11849" y="19013"/>
                </a:cubicBezTo>
                <a:cubicBezTo>
                  <a:pt x="12019" y="19193"/>
                  <a:pt x="12199" y="19372"/>
                  <a:pt x="12389" y="19562"/>
                </a:cubicBezTo>
                <a:cubicBezTo>
                  <a:pt x="12738" y="19922"/>
                  <a:pt x="13108" y="20292"/>
                  <a:pt x="13428" y="20681"/>
                </a:cubicBezTo>
                <a:lnTo>
                  <a:pt x="13588" y="20681"/>
                </a:lnTo>
                <a:cubicBezTo>
                  <a:pt x="13238" y="20252"/>
                  <a:pt x="12848" y="19852"/>
                  <a:pt x="12479" y="19472"/>
                </a:cubicBezTo>
                <a:cubicBezTo>
                  <a:pt x="12289" y="19282"/>
                  <a:pt x="12119" y="19093"/>
                  <a:pt x="11939" y="18923"/>
                </a:cubicBezTo>
                <a:cubicBezTo>
                  <a:pt x="10511" y="17384"/>
                  <a:pt x="9012" y="15696"/>
                  <a:pt x="7823" y="13768"/>
                </a:cubicBezTo>
                <a:cubicBezTo>
                  <a:pt x="7194" y="12759"/>
                  <a:pt x="6644" y="11670"/>
                  <a:pt x="6115" y="10621"/>
                </a:cubicBezTo>
                <a:cubicBezTo>
                  <a:pt x="5426" y="9242"/>
                  <a:pt x="4706" y="7813"/>
                  <a:pt x="3797" y="6515"/>
                </a:cubicBezTo>
                <a:cubicBezTo>
                  <a:pt x="3248" y="5735"/>
                  <a:pt x="1839" y="3927"/>
                  <a:pt x="500" y="3927"/>
                </a:cubicBezTo>
                <a:cubicBezTo>
                  <a:pt x="479" y="3925"/>
                  <a:pt x="458" y="3925"/>
                  <a:pt x="437" y="3925"/>
                </a:cubicBezTo>
                <a:close/>
                <a:moveTo>
                  <a:pt x="740" y="800"/>
                </a:moveTo>
                <a:cubicBezTo>
                  <a:pt x="600" y="800"/>
                  <a:pt x="460" y="820"/>
                  <a:pt x="320" y="860"/>
                </a:cubicBezTo>
                <a:cubicBezTo>
                  <a:pt x="280" y="865"/>
                  <a:pt x="240" y="868"/>
                  <a:pt x="201" y="868"/>
                </a:cubicBezTo>
                <a:cubicBezTo>
                  <a:pt x="161" y="868"/>
                  <a:pt x="121" y="865"/>
                  <a:pt x="81" y="860"/>
                </a:cubicBezTo>
                <a:lnTo>
                  <a:pt x="1" y="860"/>
                </a:lnTo>
                <a:lnTo>
                  <a:pt x="1" y="980"/>
                </a:lnTo>
                <a:lnTo>
                  <a:pt x="61" y="980"/>
                </a:lnTo>
                <a:cubicBezTo>
                  <a:pt x="99" y="988"/>
                  <a:pt x="137" y="991"/>
                  <a:pt x="175" y="991"/>
                </a:cubicBezTo>
                <a:cubicBezTo>
                  <a:pt x="235" y="991"/>
                  <a:pt x="295" y="982"/>
                  <a:pt x="350" y="970"/>
                </a:cubicBezTo>
                <a:cubicBezTo>
                  <a:pt x="480" y="940"/>
                  <a:pt x="610" y="920"/>
                  <a:pt x="740" y="920"/>
                </a:cubicBezTo>
                <a:cubicBezTo>
                  <a:pt x="2109" y="920"/>
                  <a:pt x="3567" y="2648"/>
                  <a:pt x="4317" y="3677"/>
                </a:cubicBezTo>
                <a:cubicBezTo>
                  <a:pt x="5376" y="5116"/>
                  <a:pt x="6225" y="6714"/>
                  <a:pt x="7044" y="8253"/>
                </a:cubicBezTo>
                <a:cubicBezTo>
                  <a:pt x="7673" y="9452"/>
                  <a:pt x="8323" y="10681"/>
                  <a:pt x="9072" y="11830"/>
                </a:cubicBezTo>
                <a:cubicBezTo>
                  <a:pt x="10471" y="13978"/>
                  <a:pt x="12249" y="15916"/>
                  <a:pt x="13967" y="17704"/>
                </a:cubicBezTo>
                <a:cubicBezTo>
                  <a:pt x="14157" y="17894"/>
                  <a:pt x="14357" y="18094"/>
                  <a:pt x="14547" y="18283"/>
                </a:cubicBezTo>
                <a:cubicBezTo>
                  <a:pt x="15276" y="19013"/>
                  <a:pt x="16065" y="19782"/>
                  <a:pt x="16595" y="20681"/>
                </a:cubicBezTo>
                <a:lnTo>
                  <a:pt x="16745" y="20681"/>
                </a:lnTo>
                <a:cubicBezTo>
                  <a:pt x="16205" y="19752"/>
                  <a:pt x="15396" y="18953"/>
                  <a:pt x="14637" y="18203"/>
                </a:cubicBezTo>
                <a:lnTo>
                  <a:pt x="14637" y="18194"/>
                </a:lnTo>
                <a:cubicBezTo>
                  <a:pt x="14447" y="18004"/>
                  <a:pt x="14247" y="17804"/>
                  <a:pt x="14057" y="17614"/>
                </a:cubicBezTo>
                <a:cubicBezTo>
                  <a:pt x="12349" y="15836"/>
                  <a:pt x="10561" y="13908"/>
                  <a:pt x="9182" y="11770"/>
                </a:cubicBezTo>
                <a:cubicBezTo>
                  <a:pt x="8433" y="10621"/>
                  <a:pt x="7783" y="9392"/>
                  <a:pt x="7154" y="8203"/>
                </a:cubicBezTo>
                <a:cubicBezTo>
                  <a:pt x="6335" y="6655"/>
                  <a:pt x="5485" y="5056"/>
                  <a:pt x="4416" y="3607"/>
                </a:cubicBezTo>
                <a:cubicBezTo>
                  <a:pt x="3657" y="2558"/>
                  <a:pt x="2159" y="800"/>
                  <a:pt x="740" y="800"/>
                </a:cubicBezTo>
                <a:close/>
                <a:moveTo>
                  <a:pt x="850" y="1"/>
                </a:moveTo>
                <a:cubicBezTo>
                  <a:pt x="690" y="1"/>
                  <a:pt x="520" y="31"/>
                  <a:pt x="370" y="81"/>
                </a:cubicBezTo>
                <a:cubicBezTo>
                  <a:pt x="300" y="101"/>
                  <a:pt x="240" y="101"/>
                  <a:pt x="171" y="101"/>
                </a:cubicBezTo>
                <a:lnTo>
                  <a:pt x="11" y="101"/>
                </a:lnTo>
                <a:lnTo>
                  <a:pt x="11" y="231"/>
                </a:lnTo>
                <a:lnTo>
                  <a:pt x="171" y="231"/>
                </a:lnTo>
                <a:cubicBezTo>
                  <a:pt x="250" y="231"/>
                  <a:pt x="330" y="221"/>
                  <a:pt x="400" y="201"/>
                </a:cubicBezTo>
                <a:cubicBezTo>
                  <a:pt x="550" y="151"/>
                  <a:pt x="700" y="131"/>
                  <a:pt x="850" y="131"/>
                </a:cubicBezTo>
                <a:cubicBezTo>
                  <a:pt x="1849" y="131"/>
                  <a:pt x="3108" y="1110"/>
                  <a:pt x="4476" y="2958"/>
                </a:cubicBezTo>
                <a:cubicBezTo>
                  <a:pt x="5565" y="4427"/>
                  <a:pt x="6435" y="6065"/>
                  <a:pt x="7284" y="7644"/>
                </a:cubicBezTo>
                <a:cubicBezTo>
                  <a:pt x="7943" y="8872"/>
                  <a:pt x="8632" y="10151"/>
                  <a:pt x="9412" y="11340"/>
                </a:cubicBezTo>
                <a:cubicBezTo>
                  <a:pt x="10860" y="13548"/>
                  <a:pt x="12709" y="15546"/>
                  <a:pt x="14497" y="17374"/>
                </a:cubicBezTo>
                <a:cubicBezTo>
                  <a:pt x="14687" y="17574"/>
                  <a:pt x="14886" y="17774"/>
                  <a:pt x="15096" y="17974"/>
                </a:cubicBezTo>
                <a:cubicBezTo>
                  <a:pt x="15915" y="18793"/>
                  <a:pt x="16795" y="19662"/>
                  <a:pt x="17344" y="20681"/>
                </a:cubicBezTo>
                <a:lnTo>
                  <a:pt x="17484" y="20681"/>
                </a:lnTo>
                <a:cubicBezTo>
                  <a:pt x="16944" y="19632"/>
                  <a:pt x="16035" y="18723"/>
                  <a:pt x="15186" y="17894"/>
                </a:cubicBezTo>
                <a:cubicBezTo>
                  <a:pt x="14986" y="17684"/>
                  <a:pt x="14787" y="17484"/>
                  <a:pt x="14587" y="17284"/>
                </a:cubicBezTo>
                <a:cubicBezTo>
                  <a:pt x="12808" y="15466"/>
                  <a:pt x="10960" y="13468"/>
                  <a:pt x="9522" y="11270"/>
                </a:cubicBezTo>
                <a:cubicBezTo>
                  <a:pt x="8742" y="10091"/>
                  <a:pt x="8063" y="8812"/>
                  <a:pt x="7404" y="7594"/>
                </a:cubicBezTo>
                <a:cubicBezTo>
                  <a:pt x="6554" y="6005"/>
                  <a:pt x="5675" y="4367"/>
                  <a:pt x="4576" y="2888"/>
                </a:cubicBezTo>
                <a:cubicBezTo>
                  <a:pt x="3168" y="970"/>
                  <a:pt x="1909" y="1"/>
                  <a:pt x="850" y="1"/>
                </a:cubicBezTo>
                <a:close/>
                <a:moveTo>
                  <a:pt x="1" y="12559"/>
                </a:moveTo>
                <a:lnTo>
                  <a:pt x="1" y="12709"/>
                </a:lnTo>
                <a:cubicBezTo>
                  <a:pt x="750" y="12929"/>
                  <a:pt x="1559" y="13878"/>
                  <a:pt x="1949" y="14567"/>
                </a:cubicBezTo>
                <a:cubicBezTo>
                  <a:pt x="2468" y="15506"/>
                  <a:pt x="2838" y="16495"/>
                  <a:pt x="3198" y="17444"/>
                </a:cubicBezTo>
                <a:cubicBezTo>
                  <a:pt x="3447" y="18104"/>
                  <a:pt x="3687" y="18733"/>
                  <a:pt x="3967" y="19342"/>
                </a:cubicBezTo>
                <a:cubicBezTo>
                  <a:pt x="4187" y="19802"/>
                  <a:pt x="4426" y="20252"/>
                  <a:pt x="4686" y="20691"/>
                </a:cubicBezTo>
                <a:lnTo>
                  <a:pt x="4836" y="20691"/>
                </a:lnTo>
                <a:cubicBezTo>
                  <a:pt x="4556" y="20232"/>
                  <a:pt x="4307" y="19762"/>
                  <a:pt x="4087" y="19282"/>
                </a:cubicBezTo>
                <a:lnTo>
                  <a:pt x="4077" y="19272"/>
                </a:lnTo>
                <a:cubicBezTo>
                  <a:pt x="3797" y="18673"/>
                  <a:pt x="3567" y="18044"/>
                  <a:pt x="3318" y="17384"/>
                </a:cubicBezTo>
                <a:cubicBezTo>
                  <a:pt x="2958" y="16425"/>
                  <a:pt x="2578" y="15446"/>
                  <a:pt x="2059" y="14497"/>
                </a:cubicBezTo>
                <a:cubicBezTo>
                  <a:pt x="1679" y="13818"/>
                  <a:pt x="840" y="12779"/>
                  <a:pt x="1" y="12559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1" name="Google Shape;521;p55"/>
          <p:cNvSpPr/>
          <p:nvPr/>
        </p:nvSpPr>
        <p:spPr>
          <a:xfrm flipH="1">
            <a:off x="-2" y="4174128"/>
            <a:ext cx="773982" cy="985901"/>
          </a:xfrm>
          <a:custGeom>
            <a:rect b="b" l="l" r="r" t="t"/>
            <a:pathLst>
              <a:path extrusionOk="0" h="16455" w="12918">
                <a:moveTo>
                  <a:pt x="9172" y="660"/>
                </a:moveTo>
                <a:cubicBezTo>
                  <a:pt x="5885" y="660"/>
                  <a:pt x="3587" y="1809"/>
                  <a:pt x="2328" y="4087"/>
                </a:cubicBezTo>
                <a:cubicBezTo>
                  <a:pt x="929" y="6604"/>
                  <a:pt x="740" y="8472"/>
                  <a:pt x="1609" y="10960"/>
                </a:cubicBezTo>
                <a:cubicBezTo>
                  <a:pt x="2468" y="13398"/>
                  <a:pt x="2578" y="14886"/>
                  <a:pt x="830" y="16265"/>
                </a:cubicBezTo>
                <a:cubicBezTo>
                  <a:pt x="760" y="16325"/>
                  <a:pt x="680" y="16395"/>
                  <a:pt x="620" y="16445"/>
                </a:cubicBezTo>
                <a:lnTo>
                  <a:pt x="810" y="16445"/>
                </a:lnTo>
                <a:lnTo>
                  <a:pt x="909" y="16365"/>
                </a:lnTo>
                <a:cubicBezTo>
                  <a:pt x="2708" y="14946"/>
                  <a:pt x="2578" y="13358"/>
                  <a:pt x="1729" y="10920"/>
                </a:cubicBezTo>
                <a:cubicBezTo>
                  <a:pt x="860" y="8433"/>
                  <a:pt x="1039" y="6664"/>
                  <a:pt x="2438" y="4147"/>
                </a:cubicBezTo>
                <a:cubicBezTo>
                  <a:pt x="3667" y="1919"/>
                  <a:pt x="5935" y="790"/>
                  <a:pt x="9172" y="790"/>
                </a:cubicBezTo>
                <a:cubicBezTo>
                  <a:pt x="10430" y="800"/>
                  <a:pt x="11679" y="940"/>
                  <a:pt x="12908" y="1209"/>
                </a:cubicBezTo>
                <a:lnTo>
                  <a:pt x="12908" y="1090"/>
                </a:lnTo>
                <a:cubicBezTo>
                  <a:pt x="11679" y="820"/>
                  <a:pt x="10430" y="670"/>
                  <a:pt x="9172" y="660"/>
                </a:cubicBezTo>
                <a:close/>
                <a:moveTo>
                  <a:pt x="9401" y="1319"/>
                </a:moveTo>
                <a:cubicBezTo>
                  <a:pt x="6224" y="1319"/>
                  <a:pt x="4007" y="2428"/>
                  <a:pt x="2788" y="4616"/>
                </a:cubicBezTo>
                <a:cubicBezTo>
                  <a:pt x="1439" y="7064"/>
                  <a:pt x="1249" y="8862"/>
                  <a:pt x="2088" y="11290"/>
                </a:cubicBezTo>
                <a:cubicBezTo>
                  <a:pt x="2898" y="13648"/>
                  <a:pt x="2997" y="15086"/>
                  <a:pt x="1299" y="16405"/>
                </a:cubicBezTo>
                <a:lnTo>
                  <a:pt x="1239" y="16445"/>
                </a:lnTo>
                <a:lnTo>
                  <a:pt x="1449" y="16445"/>
                </a:lnTo>
                <a:cubicBezTo>
                  <a:pt x="3127" y="15106"/>
                  <a:pt x="3007" y="13578"/>
                  <a:pt x="2208" y="11240"/>
                </a:cubicBezTo>
                <a:cubicBezTo>
                  <a:pt x="1379" y="8872"/>
                  <a:pt x="1569" y="7094"/>
                  <a:pt x="2898" y="4676"/>
                </a:cubicBezTo>
                <a:cubicBezTo>
                  <a:pt x="4086" y="2528"/>
                  <a:pt x="6264" y="1439"/>
                  <a:pt x="9401" y="1439"/>
                </a:cubicBezTo>
                <a:cubicBezTo>
                  <a:pt x="10580" y="1449"/>
                  <a:pt x="11749" y="1579"/>
                  <a:pt x="12908" y="1829"/>
                </a:cubicBezTo>
                <a:lnTo>
                  <a:pt x="12908" y="1699"/>
                </a:lnTo>
                <a:cubicBezTo>
                  <a:pt x="11749" y="1459"/>
                  <a:pt x="10580" y="1329"/>
                  <a:pt x="9401" y="1319"/>
                </a:cubicBezTo>
                <a:close/>
                <a:moveTo>
                  <a:pt x="9641" y="1969"/>
                </a:moveTo>
                <a:cubicBezTo>
                  <a:pt x="6574" y="1969"/>
                  <a:pt x="4426" y="3048"/>
                  <a:pt x="3247" y="5156"/>
                </a:cubicBezTo>
                <a:cubicBezTo>
                  <a:pt x="1948" y="7523"/>
                  <a:pt x="1759" y="9272"/>
                  <a:pt x="2568" y="11610"/>
                </a:cubicBezTo>
                <a:cubicBezTo>
                  <a:pt x="3307" y="13787"/>
                  <a:pt x="3417" y="15216"/>
                  <a:pt x="1889" y="16445"/>
                </a:cubicBezTo>
                <a:lnTo>
                  <a:pt x="2088" y="16445"/>
                </a:lnTo>
                <a:cubicBezTo>
                  <a:pt x="3547" y="15196"/>
                  <a:pt x="3427" y="13747"/>
                  <a:pt x="2688" y="11570"/>
                </a:cubicBezTo>
                <a:cubicBezTo>
                  <a:pt x="1889" y="9262"/>
                  <a:pt x="2078" y="7543"/>
                  <a:pt x="3367" y="5216"/>
                </a:cubicBezTo>
                <a:cubicBezTo>
                  <a:pt x="4506" y="3148"/>
                  <a:pt x="6624" y="2099"/>
                  <a:pt x="9641" y="2099"/>
                </a:cubicBezTo>
                <a:cubicBezTo>
                  <a:pt x="10740" y="2109"/>
                  <a:pt x="11829" y="2228"/>
                  <a:pt x="12908" y="2448"/>
                </a:cubicBezTo>
                <a:lnTo>
                  <a:pt x="12908" y="2318"/>
                </a:lnTo>
                <a:cubicBezTo>
                  <a:pt x="11829" y="2099"/>
                  <a:pt x="10740" y="1979"/>
                  <a:pt x="9641" y="1969"/>
                </a:cubicBezTo>
                <a:close/>
                <a:moveTo>
                  <a:pt x="9871" y="2628"/>
                </a:moveTo>
                <a:cubicBezTo>
                  <a:pt x="6914" y="2628"/>
                  <a:pt x="4846" y="3657"/>
                  <a:pt x="3717" y="5695"/>
                </a:cubicBezTo>
                <a:cubicBezTo>
                  <a:pt x="2458" y="7973"/>
                  <a:pt x="2278" y="9661"/>
                  <a:pt x="3047" y="11939"/>
                </a:cubicBezTo>
                <a:cubicBezTo>
                  <a:pt x="3727" y="13947"/>
                  <a:pt x="3847" y="15296"/>
                  <a:pt x="2528" y="16445"/>
                </a:cubicBezTo>
                <a:lnTo>
                  <a:pt x="2718" y="16445"/>
                </a:lnTo>
                <a:cubicBezTo>
                  <a:pt x="3977" y="15276"/>
                  <a:pt x="3847" y="13907"/>
                  <a:pt x="3167" y="11899"/>
                </a:cubicBezTo>
                <a:cubicBezTo>
                  <a:pt x="2408" y="9661"/>
                  <a:pt x="2588" y="7993"/>
                  <a:pt x="3827" y="5755"/>
                </a:cubicBezTo>
                <a:cubicBezTo>
                  <a:pt x="4926" y="3757"/>
                  <a:pt x="6964" y="2758"/>
                  <a:pt x="9871" y="2758"/>
                </a:cubicBezTo>
                <a:cubicBezTo>
                  <a:pt x="10890" y="2758"/>
                  <a:pt x="11909" y="2868"/>
                  <a:pt x="12908" y="3068"/>
                </a:cubicBezTo>
                <a:lnTo>
                  <a:pt x="12908" y="2938"/>
                </a:lnTo>
                <a:cubicBezTo>
                  <a:pt x="11909" y="2738"/>
                  <a:pt x="10890" y="2638"/>
                  <a:pt x="9871" y="2628"/>
                </a:cubicBezTo>
                <a:close/>
                <a:moveTo>
                  <a:pt x="10101" y="3287"/>
                </a:moveTo>
                <a:cubicBezTo>
                  <a:pt x="7253" y="3287"/>
                  <a:pt x="5265" y="4286"/>
                  <a:pt x="4176" y="6235"/>
                </a:cubicBezTo>
                <a:cubicBezTo>
                  <a:pt x="2968" y="8423"/>
                  <a:pt x="2788" y="10061"/>
                  <a:pt x="3527" y="12259"/>
                </a:cubicBezTo>
                <a:cubicBezTo>
                  <a:pt x="4146" y="14117"/>
                  <a:pt x="4276" y="15386"/>
                  <a:pt x="3157" y="16445"/>
                </a:cubicBezTo>
                <a:lnTo>
                  <a:pt x="3337" y="16445"/>
                </a:lnTo>
                <a:cubicBezTo>
                  <a:pt x="4396" y="15356"/>
                  <a:pt x="4256" y="14077"/>
                  <a:pt x="3647" y="12219"/>
                </a:cubicBezTo>
                <a:cubicBezTo>
                  <a:pt x="2918" y="10061"/>
                  <a:pt x="3097" y="8453"/>
                  <a:pt x="4286" y="6295"/>
                </a:cubicBezTo>
                <a:cubicBezTo>
                  <a:pt x="5345" y="4386"/>
                  <a:pt x="7303" y="3407"/>
                  <a:pt x="10101" y="3407"/>
                </a:cubicBezTo>
                <a:cubicBezTo>
                  <a:pt x="11050" y="3417"/>
                  <a:pt x="11979" y="3507"/>
                  <a:pt x="12908" y="3687"/>
                </a:cubicBezTo>
                <a:lnTo>
                  <a:pt x="12908" y="3557"/>
                </a:lnTo>
                <a:cubicBezTo>
                  <a:pt x="11979" y="3387"/>
                  <a:pt x="11050" y="3287"/>
                  <a:pt x="10101" y="3287"/>
                </a:cubicBezTo>
                <a:close/>
                <a:moveTo>
                  <a:pt x="10340" y="3937"/>
                </a:moveTo>
                <a:cubicBezTo>
                  <a:pt x="7603" y="3937"/>
                  <a:pt x="5685" y="4896"/>
                  <a:pt x="4636" y="6774"/>
                </a:cubicBezTo>
                <a:cubicBezTo>
                  <a:pt x="3477" y="8882"/>
                  <a:pt x="3297" y="10451"/>
                  <a:pt x="3997" y="12589"/>
                </a:cubicBezTo>
                <a:cubicBezTo>
                  <a:pt x="4556" y="14277"/>
                  <a:pt x="4686" y="15456"/>
                  <a:pt x="3777" y="16445"/>
                </a:cubicBezTo>
                <a:lnTo>
                  <a:pt x="3937" y="16445"/>
                </a:lnTo>
                <a:cubicBezTo>
                  <a:pt x="4806" y="15436"/>
                  <a:pt x="4666" y="14197"/>
                  <a:pt x="4116" y="12549"/>
                </a:cubicBezTo>
                <a:cubicBezTo>
                  <a:pt x="3437" y="10451"/>
                  <a:pt x="3607" y="8902"/>
                  <a:pt x="4746" y="6834"/>
                </a:cubicBezTo>
                <a:cubicBezTo>
                  <a:pt x="5765" y="4996"/>
                  <a:pt x="7643" y="4067"/>
                  <a:pt x="10330" y="4067"/>
                </a:cubicBezTo>
                <a:cubicBezTo>
                  <a:pt x="11200" y="4077"/>
                  <a:pt x="12059" y="4157"/>
                  <a:pt x="12908" y="4306"/>
                </a:cubicBezTo>
                <a:lnTo>
                  <a:pt x="12908" y="4187"/>
                </a:lnTo>
                <a:cubicBezTo>
                  <a:pt x="12059" y="4027"/>
                  <a:pt x="11200" y="3947"/>
                  <a:pt x="10340" y="3937"/>
                </a:cubicBezTo>
                <a:close/>
                <a:moveTo>
                  <a:pt x="10570" y="4596"/>
                </a:moveTo>
                <a:cubicBezTo>
                  <a:pt x="7943" y="4596"/>
                  <a:pt x="6105" y="5505"/>
                  <a:pt x="5095" y="7314"/>
                </a:cubicBezTo>
                <a:cubicBezTo>
                  <a:pt x="3977" y="9332"/>
                  <a:pt x="3817" y="10850"/>
                  <a:pt x="4476" y="12908"/>
                </a:cubicBezTo>
                <a:cubicBezTo>
                  <a:pt x="4976" y="14447"/>
                  <a:pt x="5095" y="15546"/>
                  <a:pt x="4366" y="16445"/>
                </a:cubicBezTo>
                <a:lnTo>
                  <a:pt x="4526" y="16445"/>
                </a:lnTo>
                <a:cubicBezTo>
                  <a:pt x="5225" y="15516"/>
                  <a:pt x="5085" y="14377"/>
                  <a:pt x="4596" y="12868"/>
                </a:cubicBezTo>
                <a:cubicBezTo>
                  <a:pt x="3947" y="10850"/>
                  <a:pt x="4106" y="9362"/>
                  <a:pt x="5205" y="7374"/>
                </a:cubicBezTo>
                <a:cubicBezTo>
                  <a:pt x="6184" y="5615"/>
                  <a:pt x="7983" y="4716"/>
                  <a:pt x="10570" y="4716"/>
                </a:cubicBezTo>
                <a:cubicBezTo>
                  <a:pt x="11349" y="4726"/>
                  <a:pt x="12129" y="4796"/>
                  <a:pt x="12908" y="4926"/>
                </a:cubicBezTo>
                <a:lnTo>
                  <a:pt x="12908" y="4806"/>
                </a:lnTo>
                <a:cubicBezTo>
                  <a:pt x="12129" y="4666"/>
                  <a:pt x="11349" y="4596"/>
                  <a:pt x="10570" y="4596"/>
                </a:cubicBezTo>
                <a:close/>
                <a:moveTo>
                  <a:pt x="10810" y="5246"/>
                </a:moveTo>
                <a:cubicBezTo>
                  <a:pt x="8282" y="5246"/>
                  <a:pt x="6524" y="6125"/>
                  <a:pt x="5565" y="7853"/>
                </a:cubicBezTo>
                <a:cubicBezTo>
                  <a:pt x="4486" y="9791"/>
                  <a:pt x="4326" y="11250"/>
                  <a:pt x="4956" y="13238"/>
                </a:cubicBezTo>
                <a:cubicBezTo>
                  <a:pt x="5395" y="14607"/>
                  <a:pt x="5525" y="15616"/>
                  <a:pt x="4956" y="16445"/>
                </a:cubicBezTo>
                <a:lnTo>
                  <a:pt x="5105" y="16445"/>
                </a:lnTo>
                <a:cubicBezTo>
                  <a:pt x="5645" y="15586"/>
                  <a:pt x="5505" y="14547"/>
                  <a:pt x="5075" y="13198"/>
                </a:cubicBezTo>
                <a:cubicBezTo>
                  <a:pt x="4456" y="11250"/>
                  <a:pt x="4626" y="9821"/>
                  <a:pt x="5675" y="7923"/>
                </a:cubicBezTo>
                <a:cubicBezTo>
                  <a:pt x="6614" y="6235"/>
                  <a:pt x="8332" y="5385"/>
                  <a:pt x="10810" y="5385"/>
                </a:cubicBezTo>
                <a:cubicBezTo>
                  <a:pt x="11509" y="5385"/>
                  <a:pt x="12219" y="5445"/>
                  <a:pt x="12908" y="5555"/>
                </a:cubicBezTo>
                <a:lnTo>
                  <a:pt x="12908" y="5435"/>
                </a:lnTo>
                <a:cubicBezTo>
                  <a:pt x="12219" y="5316"/>
                  <a:pt x="11509" y="5256"/>
                  <a:pt x="10810" y="5246"/>
                </a:cubicBezTo>
                <a:close/>
                <a:moveTo>
                  <a:pt x="11040" y="5905"/>
                </a:moveTo>
                <a:cubicBezTo>
                  <a:pt x="8632" y="5905"/>
                  <a:pt x="6944" y="6744"/>
                  <a:pt x="6025" y="8393"/>
                </a:cubicBezTo>
                <a:cubicBezTo>
                  <a:pt x="4996" y="10241"/>
                  <a:pt x="4836" y="11639"/>
                  <a:pt x="5435" y="13558"/>
                </a:cubicBezTo>
                <a:cubicBezTo>
                  <a:pt x="5815" y="14756"/>
                  <a:pt x="5935" y="15686"/>
                  <a:pt x="5505" y="16445"/>
                </a:cubicBezTo>
                <a:lnTo>
                  <a:pt x="5655" y="16445"/>
                </a:lnTo>
                <a:cubicBezTo>
                  <a:pt x="6065" y="15666"/>
                  <a:pt x="5925" y="14717"/>
                  <a:pt x="5555" y="13518"/>
                </a:cubicBezTo>
                <a:cubicBezTo>
                  <a:pt x="4976" y="11649"/>
                  <a:pt x="5125" y="10271"/>
                  <a:pt x="6134" y="8453"/>
                </a:cubicBezTo>
                <a:cubicBezTo>
                  <a:pt x="7024" y="6844"/>
                  <a:pt x="8682" y="6035"/>
                  <a:pt x="11040" y="6035"/>
                </a:cubicBezTo>
                <a:cubicBezTo>
                  <a:pt x="11669" y="6035"/>
                  <a:pt x="12289" y="6085"/>
                  <a:pt x="12908" y="6175"/>
                </a:cubicBezTo>
                <a:lnTo>
                  <a:pt x="12908" y="6055"/>
                </a:lnTo>
                <a:cubicBezTo>
                  <a:pt x="12289" y="5955"/>
                  <a:pt x="11669" y="5905"/>
                  <a:pt x="11040" y="5905"/>
                </a:cubicBezTo>
                <a:close/>
                <a:moveTo>
                  <a:pt x="11509" y="7214"/>
                </a:moveTo>
                <a:cubicBezTo>
                  <a:pt x="9311" y="7214"/>
                  <a:pt x="7783" y="7973"/>
                  <a:pt x="6944" y="9472"/>
                </a:cubicBezTo>
                <a:cubicBezTo>
                  <a:pt x="6015" y="11150"/>
                  <a:pt x="5865" y="12439"/>
                  <a:pt x="6394" y="14207"/>
                </a:cubicBezTo>
                <a:cubicBezTo>
                  <a:pt x="6654" y="15106"/>
                  <a:pt x="6774" y="15835"/>
                  <a:pt x="6574" y="16445"/>
                </a:cubicBezTo>
                <a:lnTo>
                  <a:pt x="6694" y="16445"/>
                </a:lnTo>
                <a:cubicBezTo>
                  <a:pt x="6894" y="15805"/>
                  <a:pt x="6774" y="15056"/>
                  <a:pt x="6504" y="14177"/>
                </a:cubicBezTo>
                <a:cubicBezTo>
                  <a:pt x="5995" y="12439"/>
                  <a:pt x="6144" y="11180"/>
                  <a:pt x="7054" y="9531"/>
                </a:cubicBezTo>
                <a:cubicBezTo>
                  <a:pt x="7863" y="8083"/>
                  <a:pt x="9361" y="7344"/>
                  <a:pt x="11499" y="7344"/>
                </a:cubicBezTo>
                <a:cubicBezTo>
                  <a:pt x="11969" y="7344"/>
                  <a:pt x="12438" y="7374"/>
                  <a:pt x="12908" y="7433"/>
                </a:cubicBezTo>
                <a:lnTo>
                  <a:pt x="12908" y="7304"/>
                </a:lnTo>
                <a:cubicBezTo>
                  <a:pt x="12438" y="7254"/>
                  <a:pt x="11969" y="7214"/>
                  <a:pt x="11509" y="7214"/>
                </a:cubicBezTo>
                <a:close/>
                <a:moveTo>
                  <a:pt x="11739" y="7873"/>
                </a:moveTo>
                <a:cubicBezTo>
                  <a:pt x="9661" y="7873"/>
                  <a:pt x="8202" y="8592"/>
                  <a:pt x="7413" y="10011"/>
                </a:cubicBezTo>
                <a:cubicBezTo>
                  <a:pt x="6524" y="11600"/>
                  <a:pt x="6374" y="12828"/>
                  <a:pt x="6874" y="14537"/>
                </a:cubicBezTo>
                <a:cubicBezTo>
                  <a:pt x="7084" y="15286"/>
                  <a:pt x="7193" y="15905"/>
                  <a:pt x="7074" y="16445"/>
                </a:cubicBezTo>
                <a:lnTo>
                  <a:pt x="7203" y="16445"/>
                </a:lnTo>
                <a:cubicBezTo>
                  <a:pt x="7313" y="15895"/>
                  <a:pt x="7203" y="15246"/>
                  <a:pt x="6994" y="14497"/>
                </a:cubicBezTo>
                <a:cubicBezTo>
                  <a:pt x="6514" y="12828"/>
                  <a:pt x="6654" y="11629"/>
                  <a:pt x="7523" y="10071"/>
                </a:cubicBezTo>
                <a:cubicBezTo>
                  <a:pt x="8282" y="8692"/>
                  <a:pt x="9711" y="7993"/>
                  <a:pt x="11739" y="7993"/>
                </a:cubicBezTo>
                <a:cubicBezTo>
                  <a:pt x="12129" y="7993"/>
                  <a:pt x="12518" y="8023"/>
                  <a:pt x="12908" y="8063"/>
                </a:cubicBezTo>
                <a:lnTo>
                  <a:pt x="12908" y="7933"/>
                </a:lnTo>
                <a:cubicBezTo>
                  <a:pt x="12518" y="7893"/>
                  <a:pt x="12129" y="7873"/>
                  <a:pt x="11739" y="7873"/>
                </a:cubicBezTo>
                <a:close/>
                <a:moveTo>
                  <a:pt x="11979" y="8522"/>
                </a:moveTo>
                <a:cubicBezTo>
                  <a:pt x="10001" y="8522"/>
                  <a:pt x="8622" y="9202"/>
                  <a:pt x="7873" y="10551"/>
                </a:cubicBezTo>
                <a:cubicBezTo>
                  <a:pt x="7034" y="12059"/>
                  <a:pt x="6894" y="13228"/>
                  <a:pt x="7343" y="14856"/>
                </a:cubicBezTo>
                <a:cubicBezTo>
                  <a:pt x="7513" y="15456"/>
                  <a:pt x="7603" y="15985"/>
                  <a:pt x="7553" y="16445"/>
                </a:cubicBezTo>
                <a:lnTo>
                  <a:pt x="7673" y="16445"/>
                </a:lnTo>
                <a:cubicBezTo>
                  <a:pt x="7733" y="15975"/>
                  <a:pt x="7633" y="15436"/>
                  <a:pt x="7463" y="14826"/>
                </a:cubicBezTo>
                <a:cubicBezTo>
                  <a:pt x="7014" y="13228"/>
                  <a:pt x="7154" y="12089"/>
                  <a:pt x="7973" y="10610"/>
                </a:cubicBezTo>
                <a:cubicBezTo>
                  <a:pt x="8712" y="9292"/>
                  <a:pt x="10021" y="8652"/>
                  <a:pt x="11969" y="8652"/>
                </a:cubicBezTo>
                <a:cubicBezTo>
                  <a:pt x="12279" y="8652"/>
                  <a:pt x="12598" y="8672"/>
                  <a:pt x="12908" y="8702"/>
                </a:cubicBezTo>
                <a:lnTo>
                  <a:pt x="12908" y="8572"/>
                </a:lnTo>
                <a:cubicBezTo>
                  <a:pt x="12598" y="8542"/>
                  <a:pt x="12289" y="8522"/>
                  <a:pt x="11979" y="8522"/>
                </a:cubicBezTo>
                <a:close/>
                <a:moveTo>
                  <a:pt x="12209" y="9182"/>
                </a:moveTo>
                <a:cubicBezTo>
                  <a:pt x="10320" y="9182"/>
                  <a:pt x="9052" y="9801"/>
                  <a:pt x="8342" y="11090"/>
                </a:cubicBezTo>
                <a:cubicBezTo>
                  <a:pt x="7543" y="12509"/>
                  <a:pt x="7413" y="13618"/>
                  <a:pt x="7833" y="15186"/>
                </a:cubicBezTo>
                <a:cubicBezTo>
                  <a:pt x="7953" y="15596"/>
                  <a:pt x="8023" y="16015"/>
                  <a:pt x="8023" y="16445"/>
                </a:cubicBezTo>
                <a:lnTo>
                  <a:pt x="8153" y="16445"/>
                </a:lnTo>
                <a:cubicBezTo>
                  <a:pt x="8143" y="16005"/>
                  <a:pt x="8083" y="15576"/>
                  <a:pt x="7953" y="15146"/>
                </a:cubicBezTo>
                <a:cubicBezTo>
                  <a:pt x="7543" y="13628"/>
                  <a:pt x="7673" y="12539"/>
                  <a:pt x="8452" y="11150"/>
                </a:cubicBezTo>
                <a:cubicBezTo>
                  <a:pt x="9142" y="9911"/>
                  <a:pt x="10380" y="9312"/>
                  <a:pt x="12219" y="9312"/>
                </a:cubicBezTo>
                <a:cubicBezTo>
                  <a:pt x="12448" y="9312"/>
                  <a:pt x="12688" y="9322"/>
                  <a:pt x="12918" y="9342"/>
                </a:cubicBezTo>
                <a:lnTo>
                  <a:pt x="12918" y="9212"/>
                </a:lnTo>
                <a:cubicBezTo>
                  <a:pt x="12678" y="9192"/>
                  <a:pt x="12438" y="9182"/>
                  <a:pt x="12209" y="9182"/>
                </a:cubicBezTo>
                <a:close/>
                <a:moveTo>
                  <a:pt x="12448" y="9831"/>
                </a:moveTo>
                <a:cubicBezTo>
                  <a:pt x="10660" y="9831"/>
                  <a:pt x="9471" y="10421"/>
                  <a:pt x="8792" y="11629"/>
                </a:cubicBezTo>
                <a:cubicBezTo>
                  <a:pt x="8043" y="12958"/>
                  <a:pt x="7923" y="14017"/>
                  <a:pt x="8302" y="15506"/>
                </a:cubicBezTo>
                <a:cubicBezTo>
                  <a:pt x="8382" y="15815"/>
                  <a:pt x="8442" y="16135"/>
                  <a:pt x="8462" y="16445"/>
                </a:cubicBezTo>
                <a:lnTo>
                  <a:pt x="8592" y="16445"/>
                </a:lnTo>
                <a:cubicBezTo>
                  <a:pt x="8572" y="16115"/>
                  <a:pt x="8512" y="15796"/>
                  <a:pt x="8422" y="15476"/>
                </a:cubicBezTo>
                <a:cubicBezTo>
                  <a:pt x="8053" y="14017"/>
                  <a:pt x="8173" y="12988"/>
                  <a:pt x="8902" y="11689"/>
                </a:cubicBezTo>
                <a:cubicBezTo>
                  <a:pt x="9551" y="10521"/>
                  <a:pt x="10710" y="9961"/>
                  <a:pt x="12448" y="9961"/>
                </a:cubicBezTo>
                <a:cubicBezTo>
                  <a:pt x="12598" y="9961"/>
                  <a:pt x="12758" y="9961"/>
                  <a:pt x="12908" y="9971"/>
                </a:cubicBezTo>
                <a:lnTo>
                  <a:pt x="12908" y="9851"/>
                </a:lnTo>
                <a:cubicBezTo>
                  <a:pt x="12758" y="9841"/>
                  <a:pt x="12598" y="9831"/>
                  <a:pt x="12448" y="9831"/>
                </a:cubicBezTo>
                <a:close/>
                <a:moveTo>
                  <a:pt x="12898" y="10481"/>
                </a:moveTo>
                <a:cubicBezTo>
                  <a:pt x="12828" y="10491"/>
                  <a:pt x="12758" y="10491"/>
                  <a:pt x="12678" y="10491"/>
                </a:cubicBezTo>
                <a:cubicBezTo>
                  <a:pt x="11010" y="10491"/>
                  <a:pt x="9891" y="11040"/>
                  <a:pt x="9261" y="12159"/>
                </a:cubicBezTo>
                <a:cubicBezTo>
                  <a:pt x="8562" y="13408"/>
                  <a:pt x="8432" y="14407"/>
                  <a:pt x="8782" y="15825"/>
                </a:cubicBezTo>
                <a:cubicBezTo>
                  <a:pt x="8832" y="16035"/>
                  <a:pt x="8872" y="16235"/>
                  <a:pt x="8892" y="16445"/>
                </a:cubicBezTo>
                <a:lnTo>
                  <a:pt x="9022" y="16445"/>
                </a:lnTo>
                <a:cubicBezTo>
                  <a:pt x="8992" y="16225"/>
                  <a:pt x="8952" y="16015"/>
                  <a:pt x="8892" y="15796"/>
                </a:cubicBezTo>
                <a:cubicBezTo>
                  <a:pt x="8552" y="14407"/>
                  <a:pt x="8682" y="13438"/>
                  <a:pt x="9361" y="12219"/>
                </a:cubicBezTo>
                <a:cubicBezTo>
                  <a:pt x="9971" y="11140"/>
                  <a:pt x="11050" y="10610"/>
                  <a:pt x="12678" y="10610"/>
                </a:cubicBezTo>
                <a:lnTo>
                  <a:pt x="12898" y="10610"/>
                </a:lnTo>
                <a:lnTo>
                  <a:pt x="12898" y="10481"/>
                </a:lnTo>
                <a:close/>
                <a:moveTo>
                  <a:pt x="12908" y="11140"/>
                </a:moveTo>
                <a:cubicBezTo>
                  <a:pt x="11349" y="11140"/>
                  <a:pt x="10310" y="11649"/>
                  <a:pt x="9721" y="12698"/>
                </a:cubicBezTo>
                <a:cubicBezTo>
                  <a:pt x="9072" y="13867"/>
                  <a:pt x="8942" y="14806"/>
                  <a:pt x="9261" y="16155"/>
                </a:cubicBezTo>
                <a:cubicBezTo>
                  <a:pt x="9281" y="16255"/>
                  <a:pt x="9301" y="16355"/>
                  <a:pt x="9321" y="16445"/>
                </a:cubicBezTo>
                <a:lnTo>
                  <a:pt x="9441" y="16445"/>
                </a:lnTo>
                <a:cubicBezTo>
                  <a:pt x="9431" y="16345"/>
                  <a:pt x="9411" y="16235"/>
                  <a:pt x="9381" y="16125"/>
                </a:cubicBezTo>
                <a:cubicBezTo>
                  <a:pt x="9072" y="14806"/>
                  <a:pt x="9202" y="13897"/>
                  <a:pt x="9831" y="12768"/>
                </a:cubicBezTo>
                <a:cubicBezTo>
                  <a:pt x="10390" y="11759"/>
                  <a:pt x="11399" y="11270"/>
                  <a:pt x="12908" y="11270"/>
                </a:cubicBezTo>
                <a:lnTo>
                  <a:pt x="12908" y="11140"/>
                </a:lnTo>
                <a:close/>
                <a:moveTo>
                  <a:pt x="12908" y="11799"/>
                </a:moveTo>
                <a:cubicBezTo>
                  <a:pt x="11589" y="11849"/>
                  <a:pt x="10700" y="12319"/>
                  <a:pt x="10181" y="13238"/>
                </a:cubicBezTo>
                <a:cubicBezTo>
                  <a:pt x="9581" y="14307"/>
                  <a:pt x="9461" y="15176"/>
                  <a:pt x="9731" y="16445"/>
                </a:cubicBezTo>
                <a:lnTo>
                  <a:pt x="9851" y="16445"/>
                </a:lnTo>
                <a:cubicBezTo>
                  <a:pt x="9591" y="15196"/>
                  <a:pt x="9701" y="14347"/>
                  <a:pt x="10290" y="13298"/>
                </a:cubicBezTo>
                <a:cubicBezTo>
                  <a:pt x="10780" y="12429"/>
                  <a:pt x="11639" y="11979"/>
                  <a:pt x="12908" y="11929"/>
                </a:cubicBezTo>
                <a:lnTo>
                  <a:pt x="12908" y="11799"/>
                </a:lnTo>
                <a:close/>
                <a:moveTo>
                  <a:pt x="12908" y="12469"/>
                </a:moveTo>
                <a:cubicBezTo>
                  <a:pt x="11829" y="12559"/>
                  <a:pt x="11090" y="12998"/>
                  <a:pt x="10640" y="13787"/>
                </a:cubicBezTo>
                <a:lnTo>
                  <a:pt x="10640" y="13777"/>
                </a:lnTo>
                <a:cubicBezTo>
                  <a:pt x="10091" y="14776"/>
                  <a:pt x="10021" y="15566"/>
                  <a:pt x="10151" y="16445"/>
                </a:cubicBezTo>
                <a:lnTo>
                  <a:pt x="10281" y="16445"/>
                </a:lnTo>
                <a:cubicBezTo>
                  <a:pt x="10111" y="15546"/>
                  <a:pt x="10281" y="14627"/>
                  <a:pt x="10760" y="13837"/>
                </a:cubicBezTo>
                <a:cubicBezTo>
                  <a:pt x="11170" y="13098"/>
                  <a:pt x="11879" y="12688"/>
                  <a:pt x="12908" y="12589"/>
                </a:cubicBezTo>
                <a:lnTo>
                  <a:pt x="12908" y="12469"/>
                </a:lnTo>
                <a:close/>
                <a:moveTo>
                  <a:pt x="12908" y="13158"/>
                </a:moveTo>
                <a:cubicBezTo>
                  <a:pt x="12069" y="13288"/>
                  <a:pt x="11469" y="13668"/>
                  <a:pt x="11110" y="14317"/>
                </a:cubicBezTo>
                <a:cubicBezTo>
                  <a:pt x="10720" y="14956"/>
                  <a:pt x="10540" y="15706"/>
                  <a:pt x="10610" y="16445"/>
                </a:cubicBezTo>
                <a:lnTo>
                  <a:pt x="10730" y="16445"/>
                </a:lnTo>
                <a:cubicBezTo>
                  <a:pt x="10670" y="15726"/>
                  <a:pt x="10840" y="14996"/>
                  <a:pt x="11220" y="14377"/>
                </a:cubicBezTo>
                <a:cubicBezTo>
                  <a:pt x="11559" y="13767"/>
                  <a:pt x="12119" y="13408"/>
                  <a:pt x="12908" y="13278"/>
                </a:cubicBezTo>
                <a:lnTo>
                  <a:pt x="12908" y="13158"/>
                </a:lnTo>
                <a:close/>
                <a:moveTo>
                  <a:pt x="12908" y="13867"/>
                </a:moveTo>
                <a:cubicBezTo>
                  <a:pt x="12339" y="13987"/>
                  <a:pt x="11849" y="14347"/>
                  <a:pt x="11569" y="14856"/>
                </a:cubicBezTo>
                <a:cubicBezTo>
                  <a:pt x="11280" y="15336"/>
                  <a:pt x="11120" y="15885"/>
                  <a:pt x="11100" y="16445"/>
                </a:cubicBezTo>
                <a:lnTo>
                  <a:pt x="11220" y="16445"/>
                </a:lnTo>
                <a:cubicBezTo>
                  <a:pt x="11240" y="15905"/>
                  <a:pt x="11399" y="15386"/>
                  <a:pt x="11679" y="14916"/>
                </a:cubicBezTo>
                <a:cubicBezTo>
                  <a:pt x="11939" y="14447"/>
                  <a:pt x="12378" y="14107"/>
                  <a:pt x="12908" y="13987"/>
                </a:cubicBezTo>
                <a:lnTo>
                  <a:pt x="12908" y="13867"/>
                </a:lnTo>
                <a:close/>
                <a:moveTo>
                  <a:pt x="12908" y="14617"/>
                </a:moveTo>
                <a:cubicBezTo>
                  <a:pt x="12538" y="14766"/>
                  <a:pt x="12229" y="15046"/>
                  <a:pt x="12029" y="15396"/>
                </a:cubicBezTo>
                <a:cubicBezTo>
                  <a:pt x="11839" y="15726"/>
                  <a:pt x="11709" y="16075"/>
                  <a:pt x="11639" y="16445"/>
                </a:cubicBezTo>
                <a:lnTo>
                  <a:pt x="11769" y="16445"/>
                </a:lnTo>
                <a:cubicBezTo>
                  <a:pt x="11829" y="16095"/>
                  <a:pt x="11959" y="15766"/>
                  <a:pt x="12139" y="15456"/>
                </a:cubicBezTo>
                <a:cubicBezTo>
                  <a:pt x="12319" y="15146"/>
                  <a:pt x="12588" y="14896"/>
                  <a:pt x="12908" y="14747"/>
                </a:cubicBezTo>
                <a:lnTo>
                  <a:pt x="12908" y="14617"/>
                </a:lnTo>
                <a:close/>
                <a:moveTo>
                  <a:pt x="12908" y="15446"/>
                </a:moveTo>
                <a:cubicBezTo>
                  <a:pt x="12738" y="15576"/>
                  <a:pt x="12598" y="15746"/>
                  <a:pt x="12488" y="15935"/>
                </a:cubicBezTo>
                <a:cubicBezTo>
                  <a:pt x="12398" y="16095"/>
                  <a:pt x="12319" y="16275"/>
                  <a:pt x="12259" y="16445"/>
                </a:cubicBezTo>
                <a:lnTo>
                  <a:pt x="12388" y="16445"/>
                </a:lnTo>
                <a:cubicBezTo>
                  <a:pt x="12448" y="16295"/>
                  <a:pt x="12518" y="16145"/>
                  <a:pt x="12598" y="15995"/>
                </a:cubicBezTo>
                <a:cubicBezTo>
                  <a:pt x="12678" y="15855"/>
                  <a:pt x="12788" y="15726"/>
                  <a:pt x="12908" y="15616"/>
                </a:cubicBezTo>
                <a:lnTo>
                  <a:pt x="12908" y="15446"/>
                </a:lnTo>
                <a:close/>
                <a:moveTo>
                  <a:pt x="8942" y="1"/>
                </a:moveTo>
                <a:cubicBezTo>
                  <a:pt x="5545" y="1"/>
                  <a:pt x="3167" y="1189"/>
                  <a:pt x="1869" y="3547"/>
                </a:cubicBezTo>
                <a:cubicBezTo>
                  <a:pt x="420" y="6155"/>
                  <a:pt x="230" y="8073"/>
                  <a:pt x="1129" y="10640"/>
                </a:cubicBezTo>
                <a:cubicBezTo>
                  <a:pt x="2018" y="13148"/>
                  <a:pt x="2148" y="14687"/>
                  <a:pt x="360" y="16135"/>
                </a:cubicBezTo>
                <a:cubicBezTo>
                  <a:pt x="240" y="16235"/>
                  <a:pt x="120" y="16335"/>
                  <a:pt x="0" y="16455"/>
                </a:cubicBezTo>
                <a:lnTo>
                  <a:pt x="190" y="16455"/>
                </a:lnTo>
                <a:cubicBezTo>
                  <a:pt x="270" y="16375"/>
                  <a:pt x="350" y="16305"/>
                  <a:pt x="440" y="16225"/>
                </a:cubicBezTo>
                <a:cubicBezTo>
                  <a:pt x="2268" y="14747"/>
                  <a:pt x="2138" y="13108"/>
                  <a:pt x="1249" y="10600"/>
                </a:cubicBezTo>
                <a:cubicBezTo>
                  <a:pt x="340" y="8043"/>
                  <a:pt x="530" y="6215"/>
                  <a:pt x="1968" y="3607"/>
                </a:cubicBezTo>
                <a:cubicBezTo>
                  <a:pt x="3247" y="1299"/>
                  <a:pt x="5595" y="130"/>
                  <a:pt x="8932" y="130"/>
                </a:cubicBezTo>
                <a:cubicBezTo>
                  <a:pt x="10271" y="140"/>
                  <a:pt x="11599" y="300"/>
                  <a:pt x="12898" y="600"/>
                </a:cubicBezTo>
                <a:lnTo>
                  <a:pt x="12898" y="470"/>
                </a:lnTo>
                <a:cubicBezTo>
                  <a:pt x="11599" y="170"/>
                  <a:pt x="10271" y="21"/>
                  <a:pt x="8942" y="1"/>
                </a:cubicBezTo>
                <a:close/>
                <a:moveTo>
                  <a:pt x="11270" y="6564"/>
                </a:moveTo>
                <a:cubicBezTo>
                  <a:pt x="8972" y="6564"/>
                  <a:pt x="7363" y="7354"/>
                  <a:pt x="6484" y="8932"/>
                </a:cubicBezTo>
                <a:cubicBezTo>
                  <a:pt x="5505" y="10700"/>
                  <a:pt x="5355" y="12039"/>
                  <a:pt x="5915" y="13887"/>
                </a:cubicBezTo>
                <a:cubicBezTo>
                  <a:pt x="6234" y="14926"/>
                  <a:pt x="6354" y="15756"/>
                  <a:pt x="6055" y="16455"/>
                </a:cubicBezTo>
                <a:lnTo>
                  <a:pt x="6194" y="16455"/>
                </a:lnTo>
                <a:cubicBezTo>
                  <a:pt x="6484" y="15746"/>
                  <a:pt x="6354" y="14896"/>
                  <a:pt x="6035" y="13847"/>
                </a:cubicBezTo>
                <a:cubicBezTo>
                  <a:pt x="5485" y="12039"/>
                  <a:pt x="5635" y="10730"/>
                  <a:pt x="6594" y="8992"/>
                </a:cubicBezTo>
                <a:cubicBezTo>
                  <a:pt x="7443" y="7463"/>
                  <a:pt x="9022" y="6684"/>
                  <a:pt x="11270" y="6684"/>
                </a:cubicBezTo>
                <a:cubicBezTo>
                  <a:pt x="11819" y="6694"/>
                  <a:pt x="12369" y="6734"/>
                  <a:pt x="12908" y="6804"/>
                </a:cubicBezTo>
                <a:lnTo>
                  <a:pt x="12908" y="6684"/>
                </a:lnTo>
                <a:cubicBezTo>
                  <a:pt x="12369" y="6604"/>
                  <a:pt x="11819" y="6564"/>
                  <a:pt x="11270" y="6564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2" name="Google Shape;522;p55"/>
          <p:cNvSpPr/>
          <p:nvPr/>
        </p:nvSpPr>
        <p:spPr>
          <a:xfrm>
            <a:off x="5138051" y="1288726"/>
            <a:ext cx="3461089" cy="3742582"/>
          </a:xfrm>
          <a:custGeom>
            <a:rect b="b" l="l" r="r" t="t"/>
            <a:pathLst>
              <a:path extrusionOk="0" h="52331" w="48395">
                <a:moveTo>
                  <a:pt x="23128" y="13418"/>
                </a:moveTo>
                <a:lnTo>
                  <a:pt x="23128" y="13418"/>
                </a:lnTo>
                <a:cubicBezTo>
                  <a:pt x="22769" y="13437"/>
                  <a:pt x="22409" y="13517"/>
                  <a:pt x="22079" y="13647"/>
                </a:cubicBezTo>
                <a:cubicBezTo>
                  <a:pt x="22419" y="13547"/>
                  <a:pt x="22769" y="13477"/>
                  <a:pt x="23128" y="13418"/>
                </a:cubicBezTo>
                <a:close/>
                <a:moveTo>
                  <a:pt x="23258" y="12748"/>
                </a:moveTo>
                <a:cubicBezTo>
                  <a:pt x="21919" y="12748"/>
                  <a:pt x="21010" y="13188"/>
                  <a:pt x="20511" y="14077"/>
                </a:cubicBezTo>
                <a:cubicBezTo>
                  <a:pt x="20481" y="14137"/>
                  <a:pt x="20451" y="14197"/>
                  <a:pt x="20421" y="14247"/>
                </a:cubicBezTo>
                <a:cubicBezTo>
                  <a:pt x="20491" y="14217"/>
                  <a:pt x="20551" y="14197"/>
                  <a:pt x="20611" y="14167"/>
                </a:cubicBezTo>
                <a:lnTo>
                  <a:pt x="20621" y="14147"/>
                </a:lnTo>
                <a:cubicBezTo>
                  <a:pt x="21100" y="13288"/>
                  <a:pt x="21969" y="12878"/>
                  <a:pt x="23258" y="12878"/>
                </a:cubicBezTo>
                <a:cubicBezTo>
                  <a:pt x="23987" y="12898"/>
                  <a:pt x="24707" y="12978"/>
                  <a:pt x="25416" y="13128"/>
                </a:cubicBezTo>
                <a:cubicBezTo>
                  <a:pt x="25636" y="13178"/>
                  <a:pt x="25856" y="13238"/>
                  <a:pt x="26065" y="13328"/>
                </a:cubicBezTo>
                <a:cubicBezTo>
                  <a:pt x="26245" y="13348"/>
                  <a:pt x="26425" y="13368"/>
                  <a:pt x="26605" y="13398"/>
                </a:cubicBezTo>
                <a:lnTo>
                  <a:pt x="26475" y="13348"/>
                </a:lnTo>
                <a:lnTo>
                  <a:pt x="26475" y="13338"/>
                </a:lnTo>
                <a:cubicBezTo>
                  <a:pt x="26135" y="13198"/>
                  <a:pt x="25796" y="13088"/>
                  <a:pt x="25446" y="12998"/>
                </a:cubicBezTo>
                <a:cubicBezTo>
                  <a:pt x="24727" y="12848"/>
                  <a:pt x="23997" y="12768"/>
                  <a:pt x="23258" y="12748"/>
                </a:cubicBezTo>
                <a:close/>
                <a:moveTo>
                  <a:pt x="23018" y="12099"/>
                </a:moveTo>
                <a:cubicBezTo>
                  <a:pt x="21570" y="12099"/>
                  <a:pt x="20601" y="12578"/>
                  <a:pt x="20051" y="13547"/>
                </a:cubicBezTo>
                <a:cubicBezTo>
                  <a:pt x="19841" y="13907"/>
                  <a:pt x="19682" y="14287"/>
                  <a:pt x="19582" y="14686"/>
                </a:cubicBezTo>
                <a:lnTo>
                  <a:pt x="19732" y="14606"/>
                </a:lnTo>
                <a:cubicBezTo>
                  <a:pt x="19841" y="14257"/>
                  <a:pt x="19981" y="13917"/>
                  <a:pt x="20161" y="13607"/>
                </a:cubicBezTo>
                <a:cubicBezTo>
                  <a:pt x="20681" y="12678"/>
                  <a:pt x="21620" y="12219"/>
                  <a:pt x="23018" y="12219"/>
                </a:cubicBezTo>
                <a:cubicBezTo>
                  <a:pt x="23808" y="12239"/>
                  <a:pt x="24587" y="12339"/>
                  <a:pt x="25346" y="12498"/>
                </a:cubicBezTo>
                <a:cubicBezTo>
                  <a:pt x="25696" y="12588"/>
                  <a:pt x="26026" y="12698"/>
                  <a:pt x="26355" y="12828"/>
                </a:cubicBezTo>
                <a:cubicBezTo>
                  <a:pt x="26915" y="13038"/>
                  <a:pt x="27484" y="13258"/>
                  <a:pt x="27874" y="13258"/>
                </a:cubicBezTo>
                <a:cubicBezTo>
                  <a:pt x="27914" y="13258"/>
                  <a:pt x="27944" y="13258"/>
                  <a:pt x="27984" y="13248"/>
                </a:cubicBezTo>
                <a:cubicBezTo>
                  <a:pt x="28213" y="13298"/>
                  <a:pt x="28353" y="13338"/>
                  <a:pt x="28473" y="13378"/>
                </a:cubicBezTo>
                <a:cubicBezTo>
                  <a:pt x="28653" y="13427"/>
                  <a:pt x="28833" y="13467"/>
                  <a:pt x="29023" y="13477"/>
                </a:cubicBezTo>
                <a:cubicBezTo>
                  <a:pt x="29282" y="13737"/>
                  <a:pt x="29552" y="13987"/>
                  <a:pt x="29852" y="14197"/>
                </a:cubicBezTo>
                <a:lnTo>
                  <a:pt x="29872" y="14217"/>
                </a:lnTo>
                <a:lnTo>
                  <a:pt x="29912" y="14217"/>
                </a:lnTo>
                <a:cubicBezTo>
                  <a:pt x="30591" y="14217"/>
                  <a:pt x="31430" y="15066"/>
                  <a:pt x="31870" y="15785"/>
                </a:cubicBezTo>
                <a:cubicBezTo>
                  <a:pt x="31960" y="15865"/>
                  <a:pt x="32060" y="15945"/>
                  <a:pt x="32150" y="16025"/>
                </a:cubicBezTo>
                <a:cubicBezTo>
                  <a:pt x="32140" y="16005"/>
                  <a:pt x="32120" y="15975"/>
                  <a:pt x="32110" y="15955"/>
                </a:cubicBezTo>
                <a:cubicBezTo>
                  <a:pt x="31720" y="15206"/>
                  <a:pt x="30761" y="14087"/>
                  <a:pt x="29912" y="14087"/>
                </a:cubicBezTo>
                <a:cubicBezTo>
                  <a:pt x="29622" y="13867"/>
                  <a:pt x="29342" y="13637"/>
                  <a:pt x="29093" y="13378"/>
                </a:cubicBezTo>
                <a:lnTo>
                  <a:pt x="29073" y="13358"/>
                </a:lnTo>
                <a:lnTo>
                  <a:pt x="29053" y="13358"/>
                </a:lnTo>
                <a:cubicBezTo>
                  <a:pt x="28863" y="13348"/>
                  <a:pt x="28683" y="13318"/>
                  <a:pt x="28503" y="13258"/>
                </a:cubicBezTo>
                <a:cubicBezTo>
                  <a:pt x="28383" y="13228"/>
                  <a:pt x="28233" y="13188"/>
                  <a:pt x="28004" y="13128"/>
                </a:cubicBezTo>
                <a:lnTo>
                  <a:pt x="27984" y="13128"/>
                </a:lnTo>
                <a:cubicBezTo>
                  <a:pt x="27944" y="13138"/>
                  <a:pt x="27904" y="13138"/>
                  <a:pt x="27874" y="13138"/>
                </a:cubicBezTo>
                <a:cubicBezTo>
                  <a:pt x="27504" y="13138"/>
                  <a:pt x="26945" y="12928"/>
                  <a:pt x="26405" y="12718"/>
                </a:cubicBezTo>
                <a:cubicBezTo>
                  <a:pt x="26065" y="12578"/>
                  <a:pt x="25726" y="12468"/>
                  <a:pt x="25376" y="12378"/>
                </a:cubicBezTo>
                <a:cubicBezTo>
                  <a:pt x="24597" y="12219"/>
                  <a:pt x="23808" y="12119"/>
                  <a:pt x="23018" y="12099"/>
                </a:cubicBezTo>
                <a:close/>
                <a:moveTo>
                  <a:pt x="22799" y="11439"/>
                </a:moveTo>
                <a:cubicBezTo>
                  <a:pt x="21240" y="11439"/>
                  <a:pt x="20191" y="11949"/>
                  <a:pt x="19602" y="12998"/>
                </a:cubicBezTo>
                <a:cubicBezTo>
                  <a:pt x="19202" y="13727"/>
                  <a:pt x="18992" y="14357"/>
                  <a:pt x="18982" y="15056"/>
                </a:cubicBezTo>
                <a:lnTo>
                  <a:pt x="19102" y="14976"/>
                </a:lnTo>
                <a:cubicBezTo>
                  <a:pt x="19132" y="14327"/>
                  <a:pt x="19332" y="13737"/>
                  <a:pt x="19702" y="13058"/>
                </a:cubicBezTo>
                <a:cubicBezTo>
                  <a:pt x="20271" y="12049"/>
                  <a:pt x="21280" y="11559"/>
                  <a:pt x="22789" y="11559"/>
                </a:cubicBezTo>
                <a:cubicBezTo>
                  <a:pt x="23628" y="11589"/>
                  <a:pt x="24467" y="11689"/>
                  <a:pt x="25286" y="11869"/>
                </a:cubicBezTo>
                <a:cubicBezTo>
                  <a:pt x="25626" y="11959"/>
                  <a:pt x="25966" y="12069"/>
                  <a:pt x="26285" y="12199"/>
                </a:cubicBezTo>
                <a:cubicBezTo>
                  <a:pt x="26875" y="12418"/>
                  <a:pt x="27484" y="12638"/>
                  <a:pt x="27904" y="12638"/>
                </a:cubicBezTo>
                <a:cubicBezTo>
                  <a:pt x="27954" y="12638"/>
                  <a:pt x="28004" y="12638"/>
                  <a:pt x="28054" y="12628"/>
                </a:cubicBezTo>
                <a:lnTo>
                  <a:pt x="28263" y="12668"/>
                </a:lnTo>
                <a:cubicBezTo>
                  <a:pt x="28468" y="12721"/>
                  <a:pt x="28678" y="12745"/>
                  <a:pt x="28889" y="12745"/>
                </a:cubicBezTo>
                <a:cubicBezTo>
                  <a:pt x="28957" y="12745"/>
                  <a:pt x="29025" y="12743"/>
                  <a:pt x="29093" y="12738"/>
                </a:cubicBezTo>
                <a:cubicBezTo>
                  <a:pt x="29342" y="12988"/>
                  <a:pt x="29612" y="13218"/>
                  <a:pt x="29902" y="13418"/>
                </a:cubicBezTo>
                <a:lnTo>
                  <a:pt x="29922" y="13427"/>
                </a:lnTo>
                <a:lnTo>
                  <a:pt x="29982" y="13427"/>
                </a:lnTo>
                <a:cubicBezTo>
                  <a:pt x="30791" y="13427"/>
                  <a:pt x="31760" y="14536"/>
                  <a:pt x="32160" y="15286"/>
                </a:cubicBezTo>
                <a:cubicBezTo>
                  <a:pt x="32389" y="15725"/>
                  <a:pt x="32599" y="16175"/>
                  <a:pt x="32779" y="16644"/>
                </a:cubicBezTo>
                <a:cubicBezTo>
                  <a:pt x="32859" y="16724"/>
                  <a:pt x="32939" y="16814"/>
                  <a:pt x="33019" y="16904"/>
                </a:cubicBezTo>
                <a:cubicBezTo>
                  <a:pt x="32799" y="16335"/>
                  <a:pt x="32549" y="15775"/>
                  <a:pt x="32270" y="15226"/>
                </a:cubicBezTo>
                <a:cubicBezTo>
                  <a:pt x="31846" y="14427"/>
                  <a:pt x="30857" y="13307"/>
                  <a:pt x="30005" y="13307"/>
                </a:cubicBezTo>
                <a:cubicBezTo>
                  <a:pt x="29994" y="13307"/>
                  <a:pt x="29983" y="13307"/>
                  <a:pt x="29972" y="13308"/>
                </a:cubicBezTo>
                <a:cubicBezTo>
                  <a:pt x="29692" y="13108"/>
                  <a:pt x="29422" y="12888"/>
                  <a:pt x="29173" y="12638"/>
                </a:cubicBezTo>
                <a:lnTo>
                  <a:pt x="29153" y="12618"/>
                </a:lnTo>
                <a:lnTo>
                  <a:pt x="29133" y="12618"/>
                </a:lnTo>
                <a:cubicBezTo>
                  <a:pt x="29065" y="12623"/>
                  <a:pt x="28997" y="12626"/>
                  <a:pt x="28929" y="12626"/>
                </a:cubicBezTo>
                <a:cubicBezTo>
                  <a:pt x="28718" y="12626"/>
                  <a:pt x="28508" y="12601"/>
                  <a:pt x="28303" y="12548"/>
                </a:cubicBezTo>
                <a:lnTo>
                  <a:pt x="28074" y="12508"/>
                </a:lnTo>
                <a:lnTo>
                  <a:pt x="28054" y="12508"/>
                </a:lnTo>
                <a:cubicBezTo>
                  <a:pt x="28014" y="12518"/>
                  <a:pt x="27964" y="12518"/>
                  <a:pt x="27914" y="12518"/>
                </a:cubicBezTo>
                <a:cubicBezTo>
                  <a:pt x="27524" y="12518"/>
                  <a:pt x="26895" y="12289"/>
                  <a:pt x="26345" y="12079"/>
                </a:cubicBezTo>
                <a:cubicBezTo>
                  <a:pt x="26016" y="11949"/>
                  <a:pt x="25666" y="11829"/>
                  <a:pt x="25326" y="11749"/>
                </a:cubicBezTo>
                <a:cubicBezTo>
                  <a:pt x="24487" y="11569"/>
                  <a:pt x="23648" y="11459"/>
                  <a:pt x="22799" y="11439"/>
                </a:cubicBezTo>
                <a:close/>
                <a:moveTo>
                  <a:pt x="22559" y="10790"/>
                </a:moveTo>
                <a:cubicBezTo>
                  <a:pt x="20880" y="10790"/>
                  <a:pt x="19762" y="11339"/>
                  <a:pt x="19132" y="12468"/>
                </a:cubicBezTo>
                <a:cubicBezTo>
                  <a:pt x="18563" y="13487"/>
                  <a:pt x="18373" y="14337"/>
                  <a:pt x="18503" y="15386"/>
                </a:cubicBezTo>
                <a:cubicBezTo>
                  <a:pt x="18553" y="15356"/>
                  <a:pt x="18583" y="15326"/>
                  <a:pt x="18633" y="15296"/>
                </a:cubicBezTo>
                <a:cubicBezTo>
                  <a:pt x="18513" y="14307"/>
                  <a:pt x="18703" y="13497"/>
                  <a:pt x="19242" y="12528"/>
                </a:cubicBezTo>
                <a:cubicBezTo>
                  <a:pt x="19851" y="11439"/>
                  <a:pt x="20930" y="10910"/>
                  <a:pt x="22559" y="10910"/>
                </a:cubicBezTo>
                <a:cubicBezTo>
                  <a:pt x="23478" y="10910"/>
                  <a:pt x="24417" y="11080"/>
                  <a:pt x="25226" y="11250"/>
                </a:cubicBezTo>
                <a:cubicBezTo>
                  <a:pt x="25586" y="11339"/>
                  <a:pt x="25946" y="11439"/>
                  <a:pt x="26295" y="11569"/>
                </a:cubicBezTo>
                <a:cubicBezTo>
                  <a:pt x="26958" y="11790"/>
                  <a:pt x="27647" y="12020"/>
                  <a:pt x="28082" y="12020"/>
                </a:cubicBezTo>
                <a:cubicBezTo>
                  <a:pt x="28099" y="12020"/>
                  <a:pt x="28117" y="12020"/>
                  <a:pt x="28134" y="12019"/>
                </a:cubicBezTo>
                <a:cubicBezTo>
                  <a:pt x="28233" y="12014"/>
                  <a:pt x="28333" y="12011"/>
                  <a:pt x="28433" y="12011"/>
                </a:cubicBezTo>
                <a:cubicBezTo>
                  <a:pt x="28533" y="12011"/>
                  <a:pt x="28633" y="12014"/>
                  <a:pt x="28733" y="12019"/>
                </a:cubicBezTo>
                <a:cubicBezTo>
                  <a:pt x="28795" y="12023"/>
                  <a:pt x="28855" y="12025"/>
                  <a:pt x="28915" y="12025"/>
                </a:cubicBezTo>
                <a:cubicBezTo>
                  <a:pt x="29000" y="12025"/>
                  <a:pt x="29085" y="12021"/>
                  <a:pt x="29173" y="12009"/>
                </a:cubicBezTo>
                <a:cubicBezTo>
                  <a:pt x="29412" y="12239"/>
                  <a:pt x="29682" y="12448"/>
                  <a:pt x="29952" y="12638"/>
                </a:cubicBezTo>
                <a:lnTo>
                  <a:pt x="29972" y="12658"/>
                </a:lnTo>
                <a:lnTo>
                  <a:pt x="30002" y="12658"/>
                </a:lnTo>
                <a:cubicBezTo>
                  <a:pt x="30026" y="12656"/>
                  <a:pt x="30051" y="12655"/>
                  <a:pt x="30075" y="12655"/>
                </a:cubicBezTo>
                <a:cubicBezTo>
                  <a:pt x="30900" y="12655"/>
                  <a:pt x="31883" y="13771"/>
                  <a:pt x="32319" y="14556"/>
                </a:cubicBezTo>
                <a:cubicBezTo>
                  <a:pt x="32839" y="15496"/>
                  <a:pt x="33209" y="16485"/>
                  <a:pt x="33568" y="17434"/>
                </a:cubicBezTo>
                <a:cubicBezTo>
                  <a:pt x="33608" y="17524"/>
                  <a:pt x="33638" y="17623"/>
                  <a:pt x="33678" y="17713"/>
                </a:cubicBezTo>
                <a:cubicBezTo>
                  <a:pt x="33778" y="17853"/>
                  <a:pt x="33888" y="18003"/>
                  <a:pt x="33978" y="18153"/>
                </a:cubicBezTo>
                <a:cubicBezTo>
                  <a:pt x="33888" y="17903"/>
                  <a:pt x="33788" y="17653"/>
                  <a:pt x="33688" y="17384"/>
                </a:cubicBezTo>
                <a:cubicBezTo>
                  <a:pt x="33329" y="16435"/>
                  <a:pt x="32949" y="15446"/>
                  <a:pt x="32429" y="14496"/>
                </a:cubicBezTo>
                <a:cubicBezTo>
                  <a:pt x="32020" y="13735"/>
                  <a:pt x="31000" y="12526"/>
                  <a:pt x="30077" y="12526"/>
                </a:cubicBezTo>
                <a:cubicBezTo>
                  <a:pt x="30055" y="12526"/>
                  <a:pt x="30034" y="12527"/>
                  <a:pt x="30012" y="12528"/>
                </a:cubicBezTo>
                <a:cubicBezTo>
                  <a:pt x="29732" y="12339"/>
                  <a:pt x="29472" y="12129"/>
                  <a:pt x="29232" y="11899"/>
                </a:cubicBezTo>
                <a:lnTo>
                  <a:pt x="29212" y="11879"/>
                </a:lnTo>
                <a:lnTo>
                  <a:pt x="29182" y="11879"/>
                </a:lnTo>
                <a:cubicBezTo>
                  <a:pt x="29090" y="11891"/>
                  <a:pt x="29001" y="11900"/>
                  <a:pt x="28911" y="11900"/>
                </a:cubicBezTo>
                <a:cubicBezTo>
                  <a:pt x="28856" y="11900"/>
                  <a:pt x="28800" y="11897"/>
                  <a:pt x="28743" y="11889"/>
                </a:cubicBezTo>
                <a:cubicBezTo>
                  <a:pt x="28638" y="11884"/>
                  <a:pt x="28536" y="11881"/>
                  <a:pt x="28433" y="11881"/>
                </a:cubicBezTo>
                <a:cubicBezTo>
                  <a:pt x="28331" y="11881"/>
                  <a:pt x="28228" y="11884"/>
                  <a:pt x="28124" y="11889"/>
                </a:cubicBezTo>
                <a:cubicBezTo>
                  <a:pt x="28101" y="11891"/>
                  <a:pt x="28077" y="11891"/>
                  <a:pt x="28053" y="11891"/>
                </a:cubicBezTo>
                <a:cubicBezTo>
                  <a:pt x="27634" y="11891"/>
                  <a:pt x="26949" y="11657"/>
                  <a:pt x="26335" y="11449"/>
                </a:cubicBezTo>
                <a:cubicBezTo>
                  <a:pt x="25976" y="11320"/>
                  <a:pt x="25616" y="11210"/>
                  <a:pt x="25246" y="11120"/>
                </a:cubicBezTo>
                <a:cubicBezTo>
                  <a:pt x="24437" y="10960"/>
                  <a:pt x="23488" y="10790"/>
                  <a:pt x="22559" y="10790"/>
                </a:cubicBezTo>
                <a:close/>
                <a:moveTo>
                  <a:pt x="15546" y="18732"/>
                </a:moveTo>
                <a:cubicBezTo>
                  <a:pt x="15116" y="19052"/>
                  <a:pt x="14876" y="19422"/>
                  <a:pt x="14916" y="20021"/>
                </a:cubicBezTo>
                <a:cubicBezTo>
                  <a:pt x="14956" y="19921"/>
                  <a:pt x="15006" y="19821"/>
                  <a:pt x="15046" y="19711"/>
                </a:cubicBezTo>
                <a:cubicBezTo>
                  <a:pt x="15076" y="19462"/>
                  <a:pt x="15186" y="19232"/>
                  <a:pt x="15366" y="19052"/>
                </a:cubicBezTo>
                <a:cubicBezTo>
                  <a:pt x="15426" y="18942"/>
                  <a:pt x="15486" y="18842"/>
                  <a:pt x="15546" y="18732"/>
                </a:cubicBezTo>
                <a:close/>
                <a:moveTo>
                  <a:pt x="15985" y="18013"/>
                </a:moveTo>
                <a:cubicBezTo>
                  <a:pt x="15945" y="18043"/>
                  <a:pt x="15905" y="18063"/>
                  <a:pt x="15865" y="18083"/>
                </a:cubicBezTo>
                <a:cubicBezTo>
                  <a:pt x="14856" y="18682"/>
                  <a:pt x="14267" y="19132"/>
                  <a:pt x="14576" y="20331"/>
                </a:cubicBezTo>
                <a:cubicBezTo>
                  <a:pt x="14606" y="20441"/>
                  <a:pt x="14636" y="20551"/>
                  <a:pt x="14686" y="20651"/>
                </a:cubicBezTo>
                <a:cubicBezTo>
                  <a:pt x="14706" y="20591"/>
                  <a:pt x="14726" y="20521"/>
                  <a:pt x="14746" y="20461"/>
                </a:cubicBezTo>
                <a:cubicBezTo>
                  <a:pt x="14726" y="20411"/>
                  <a:pt x="14706" y="20351"/>
                  <a:pt x="14696" y="20301"/>
                </a:cubicBezTo>
                <a:cubicBezTo>
                  <a:pt x="14427" y="19262"/>
                  <a:pt x="14856" y="18842"/>
                  <a:pt x="15825" y="18263"/>
                </a:cubicBezTo>
                <a:cubicBezTo>
                  <a:pt x="15875" y="18173"/>
                  <a:pt x="15925" y="18093"/>
                  <a:pt x="15985" y="18013"/>
                </a:cubicBezTo>
                <a:close/>
                <a:moveTo>
                  <a:pt x="35716" y="24617"/>
                </a:moveTo>
                <a:cubicBezTo>
                  <a:pt x="35706" y="24687"/>
                  <a:pt x="35706" y="24767"/>
                  <a:pt x="35696" y="24857"/>
                </a:cubicBezTo>
                <a:cubicBezTo>
                  <a:pt x="35846" y="25136"/>
                  <a:pt x="35916" y="25456"/>
                  <a:pt x="35906" y="25776"/>
                </a:cubicBezTo>
                <a:cubicBezTo>
                  <a:pt x="35866" y="26915"/>
                  <a:pt x="35367" y="27764"/>
                  <a:pt x="34817" y="28603"/>
                </a:cubicBezTo>
                <a:cubicBezTo>
                  <a:pt x="34737" y="28723"/>
                  <a:pt x="34647" y="28843"/>
                  <a:pt x="34567" y="28953"/>
                </a:cubicBezTo>
                <a:cubicBezTo>
                  <a:pt x="34487" y="29113"/>
                  <a:pt x="34407" y="29272"/>
                  <a:pt x="34318" y="29422"/>
                </a:cubicBezTo>
                <a:cubicBezTo>
                  <a:pt x="34537" y="29192"/>
                  <a:pt x="34747" y="28943"/>
                  <a:pt x="34927" y="28673"/>
                </a:cubicBezTo>
                <a:cubicBezTo>
                  <a:pt x="35466" y="27844"/>
                  <a:pt x="35996" y="26945"/>
                  <a:pt x="36036" y="25776"/>
                </a:cubicBezTo>
                <a:cubicBezTo>
                  <a:pt x="36046" y="25366"/>
                  <a:pt x="35936" y="24956"/>
                  <a:pt x="35716" y="24617"/>
                </a:cubicBezTo>
                <a:close/>
                <a:moveTo>
                  <a:pt x="14676" y="27464"/>
                </a:moveTo>
                <a:lnTo>
                  <a:pt x="14676" y="27464"/>
                </a:lnTo>
                <a:cubicBezTo>
                  <a:pt x="14397" y="28034"/>
                  <a:pt x="14337" y="28663"/>
                  <a:pt x="14846" y="29272"/>
                </a:cubicBezTo>
                <a:cubicBezTo>
                  <a:pt x="15136" y="29632"/>
                  <a:pt x="15516" y="29902"/>
                  <a:pt x="15945" y="30052"/>
                </a:cubicBezTo>
                <a:cubicBezTo>
                  <a:pt x="15905" y="29992"/>
                  <a:pt x="15865" y="29932"/>
                  <a:pt x="15825" y="29862"/>
                </a:cubicBezTo>
                <a:cubicBezTo>
                  <a:pt x="15476" y="29712"/>
                  <a:pt x="15176" y="29482"/>
                  <a:pt x="14936" y="29192"/>
                </a:cubicBezTo>
                <a:cubicBezTo>
                  <a:pt x="14507" y="28663"/>
                  <a:pt x="14517" y="28123"/>
                  <a:pt x="14736" y="27624"/>
                </a:cubicBezTo>
                <a:cubicBezTo>
                  <a:pt x="14716" y="27564"/>
                  <a:pt x="14696" y="27514"/>
                  <a:pt x="14676" y="27464"/>
                </a:cubicBezTo>
                <a:close/>
                <a:moveTo>
                  <a:pt x="35716" y="23528"/>
                </a:moveTo>
                <a:lnTo>
                  <a:pt x="35716" y="23528"/>
                </a:lnTo>
                <a:cubicBezTo>
                  <a:pt x="35726" y="23598"/>
                  <a:pt x="35726" y="23668"/>
                  <a:pt x="35726" y="23738"/>
                </a:cubicBezTo>
                <a:cubicBezTo>
                  <a:pt x="36166" y="24277"/>
                  <a:pt x="36585" y="24847"/>
                  <a:pt x="36565" y="25606"/>
                </a:cubicBezTo>
                <a:cubicBezTo>
                  <a:pt x="36525" y="26825"/>
                  <a:pt x="35946" y="27764"/>
                  <a:pt x="35357" y="28623"/>
                </a:cubicBezTo>
                <a:cubicBezTo>
                  <a:pt x="34987" y="29162"/>
                  <a:pt x="34517" y="29632"/>
                  <a:pt x="33968" y="29982"/>
                </a:cubicBezTo>
                <a:cubicBezTo>
                  <a:pt x="33918" y="30062"/>
                  <a:pt x="33858" y="30142"/>
                  <a:pt x="33798" y="30231"/>
                </a:cubicBezTo>
                <a:cubicBezTo>
                  <a:pt x="34467" y="29852"/>
                  <a:pt x="35037" y="29332"/>
                  <a:pt x="35456" y="28693"/>
                </a:cubicBezTo>
                <a:cubicBezTo>
                  <a:pt x="36056" y="27824"/>
                  <a:pt x="36645" y="26855"/>
                  <a:pt x="36685" y="25606"/>
                </a:cubicBezTo>
                <a:cubicBezTo>
                  <a:pt x="36715" y="24767"/>
                  <a:pt x="36236" y="24157"/>
                  <a:pt x="35766" y="23578"/>
                </a:cubicBezTo>
                <a:lnTo>
                  <a:pt x="35716" y="23528"/>
                </a:lnTo>
                <a:close/>
                <a:moveTo>
                  <a:pt x="35596" y="22329"/>
                </a:moveTo>
                <a:lnTo>
                  <a:pt x="35596" y="22329"/>
                </a:lnTo>
                <a:cubicBezTo>
                  <a:pt x="35606" y="22419"/>
                  <a:pt x="35626" y="22509"/>
                  <a:pt x="35636" y="22599"/>
                </a:cubicBezTo>
                <a:cubicBezTo>
                  <a:pt x="35706" y="22709"/>
                  <a:pt x="35786" y="22809"/>
                  <a:pt x="35866" y="22918"/>
                </a:cubicBezTo>
                <a:cubicBezTo>
                  <a:pt x="35976" y="23058"/>
                  <a:pt x="36086" y="23198"/>
                  <a:pt x="36216" y="23348"/>
                </a:cubicBezTo>
                <a:cubicBezTo>
                  <a:pt x="36715" y="23957"/>
                  <a:pt x="37245" y="24587"/>
                  <a:pt x="37215" y="25446"/>
                </a:cubicBezTo>
                <a:cubicBezTo>
                  <a:pt x="37175" y="26745"/>
                  <a:pt x="36535" y="27744"/>
                  <a:pt x="35886" y="28653"/>
                </a:cubicBezTo>
                <a:cubicBezTo>
                  <a:pt x="35417" y="29332"/>
                  <a:pt x="34787" y="29892"/>
                  <a:pt x="34058" y="30281"/>
                </a:cubicBezTo>
                <a:cubicBezTo>
                  <a:pt x="33928" y="30341"/>
                  <a:pt x="33798" y="30391"/>
                  <a:pt x="33658" y="30431"/>
                </a:cubicBezTo>
                <a:cubicBezTo>
                  <a:pt x="33618" y="30481"/>
                  <a:pt x="33588" y="30531"/>
                  <a:pt x="33548" y="30581"/>
                </a:cubicBezTo>
                <a:cubicBezTo>
                  <a:pt x="33748" y="30551"/>
                  <a:pt x="33938" y="30481"/>
                  <a:pt x="34118" y="30391"/>
                </a:cubicBezTo>
                <a:cubicBezTo>
                  <a:pt x="34867" y="29992"/>
                  <a:pt x="35506" y="29422"/>
                  <a:pt x="35996" y="28733"/>
                </a:cubicBezTo>
                <a:cubicBezTo>
                  <a:pt x="36655" y="27804"/>
                  <a:pt x="37305" y="26785"/>
                  <a:pt x="37345" y="25446"/>
                </a:cubicBezTo>
                <a:cubicBezTo>
                  <a:pt x="37365" y="24547"/>
                  <a:pt x="36835" y="23898"/>
                  <a:pt x="36316" y="23268"/>
                </a:cubicBezTo>
                <a:cubicBezTo>
                  <a:pt x="36196" y="23118"/>
                  <a:pt x="36076" y="22978"/>
                  <a:pt x="35966" y="22839"/>
                </a:cubicBezTo>
                <a:cubicBezTo>
                  <a:pt x="35836" y="22669"/>
                  <a:pt x="35716" y="22499"/>
                  <a:pt x="35596" y="22329"/>
                </a:cubicBezTo>
                <a:close/>
                <a:moveTo>
                  <a:pt x="14537" y="27015"/>
                </a:moveTo>
                <a:cubicBezTo>
                  <a:pt x="13887" y="27794"/>
                  <a:pt x="13448" y="28753"/>
                  <a:pt x="14217" y="29672"/>
                </a:cubicBezTo>
                <a:cubicBezTo>
                  <a:pt x="14732" y="30314"/>
                  <a:pt x="15504" y="30672"/>
                  <a:pt x="16318" y="30672"/>
                </a:cubicBezTo>
                <a:cubicBezTo>
                  <a:pt x="16341" y="30672"/>
                  <a:pt x="16363" y="30672"/>
                  <a:pt x="16385" y="30671"/>
                </a:cubicBezTo>
                <a:cubicBezTo>
                  <a:pt x="16355" y="30631"/>
                  <a:pt x="16325" y="30591"/>
                  <a:pt x="16295" y="30541"/>
                </a:cubicBezTo>
                <a:cubicBezTo>
                  <a:pt x="15526" y="30541"/>
                  <a:pt x="14796" y="30191"/>
                  <a:pt x="14317" y="29602"/>
                </a:cubicBezTo>
                <a:cubicBezTo>
                  <a:pt x="13627" y="28773"/>
                  <a:pt x="13997" y="27904"/>
                  <a:pt x="14586" y="27164"/>
                </a:cubicBezTo>
                <a:cubicBezTo>
                  <a:pt x="14567" y="27114"/>
                  <a:pt x="14557" y="27064"/>
                  <a:pt x="14537" y="27015"/>
                </a:cubicBezTo>
                <a:close/>
                <a:moveTo>
                  <a:pt x="35177" y="20631"/>
                </a:moveTo>
                <a:cubicBezTo>
                  <a:pt x="35227" y="20780"/>
                  <a:pt x="35277" y="20930"/>
                  <a:pt x="35317" y="21090"/>
                </a:cubicBezTo>
                <a:cubicBezTo>
                  <a:pt x="35706" y="21680"/>
                  <a:pt x="36086" y="22189"/>
                  <a:pt x="36386" y="22589"/>
                </a:cubicBezTo>
                <a:cubicBezTo>
                  <a:pt x="36505" y="22739"/>
                  <a:pt x="36625" y="22888"/>
                  <a:pt x="36755" y="23038"/>
                </a:cubicBezTo>
                <a:cubicBezTo>
                  <a:pt x="37305" y="23688"/>
                  <a:pt x="37874" y="24367"/>
                  <a:pt x="37854" y="25286"/>
                </a:cubicBezTo>
                <a:cubicBezTo>
                  <a:pt x="37814" y="26665"/>
                  <a:pt x="37095" y="27764"/>
                  <a:pt x="36416" y="28683"/>
                </a:cubicBezTo>
                <a:cubicBezTo>
                  <a:pt x="35906" y="29392"/>
                  <a:pt x="35247" y="29972"/>
                  <a:pt x="34477" y="30381"/>
                </a:cubicBezTo>
                <a:cubicBezTo>
                  <a:pt x="34238" y="30501"/>
                  <a:pt x="33978" y="30581"/>
                  <a:pt x="33718" y="30621"/>
                </a:cubicBezTo>
                <a:cubicBezTo>
                  <a:pt x="33638" y="30631"/>
                  <a:pt x="33548" y="30651"/>
                  <a:pt x="33468" y="30671"/>
                </a:cubicBezTo>
                <a:cubicBezTo>
                  <a:pt x="33438" y="30721"/>
                  <a:pt x="33388" y="30781"/>
                  <a:pt x="33349" y="30831"/>
                </a:cubicBezTo>
                <a:cubicBezTo>
                  <a:pt x="33478" y="30791"/>
                  <a:pt x="33608" y="30761"/>
                  <a:pt x="33748" y="30741"/>
                </a:cubicBezTo>
                <a:cubicBezTo>
                  <a:pt x="34028" y="30701"/>
                  <a:pt x="34288" y="30611"/>
                  <a:pt x="34547" y="30491"/>
                </a:cubicBezTo>
                <a:cubicBezTo>
                  <a:pt x="35327" y="30072"/>
                  <a:pt x="36006" y="29472"/>
                  <a:pt x="36525" y="28753"/>
                </a:cubicBezTo>
                <a:cubicBezTo>
                  <a:pt x="37205" y="27824"/>
                  <a:pt x="37944" y="26705"/>
                  <a:pt x="37984" y="25286"/>
                </a:cubicBezTo>
                <a:cubicBezTo>
                  <a:pt x="38014" y="24317"/>
                  <a:pt x="37405" y="23588"/>
                  <a:pt x="36855" y="22948"/>
                </a:cubicBezTo>
                <a:cubicBezTo>
                  <a:pt x="36735" y="22799"/>
                  <a:pt x="36605" y="22659"/>
                  <a:pt x="36495" y="22509"/>
                </a:cubicBezTo>
                <a:cubicBezTo>
                  <a:pt x="36016" y="21909"/>
                  <a:pt x="35576" y="21280"/>
                  <a:pt x="35177" y="20631"/>
                </a:cubicBezTo>
                <a:close/>
                <a:moveTo>
                  <a:pt x="14457" y="26695"/>
                </a:moveTo>
                <a:cubicBezTo>
                  <a:pt x="13547" y="27614"/>
                  <a:pt x="12598" y="28873"/>
                  <a:pt x="13597" y="30082"/>
                </a:cubicBezTo>
                <a:cubicBezTo>
                  <a:pt x="14147" y="30741"/>
                  <a:pt x="14816" y="31041"/>
                  <a:pt x="15705" y="31041"/>
                </a:cubicBezTo>
                <a:cubicBezTo>
                  <a:pt x="16015" y="31041"/>
                  <a:pt x="16315" y="31011"/>
                  <a:pt x="16615" y="30961"/>
                </a:cubicBezTo>
                <a:cubicBezTo>
                  <a:pt x="16585" y="30921"/>
                  <a:pt x="16555" y="30881"/>
                  <a:pt x="16525" y="30841"/>
                </a:cubicBezTo>
                <a:cubicBezTo>
                  <a:pt x="16255" y="30891"/>
                  <a:pt x="15985" y="30911"/>
                  <a:pt x="15705" y="30921"/>
                </a:cubicBezTo>
                <a:cubicBezTo>
                  <a:pt x="14856" y="30921"/>
                  <a:pt x="14217" y="30631"/>
                  <a:pt x="13697" y="30002"/>
                </a:cubicBezTo>
                <a:cubicBezTo>
                  <a:pt x="12768" y="28893"/>
                  <a:pt x="13607" y="27744"/>
                  <a:pt x="14497" y="26835"/>
                </a:cubicBezTo>
                <a:cubicBezTo>
                  <a:pt x="14477" y="26795"/>
                  <a:pt x="14467" y="26745"/>
                  <a:pt x="14457" y="26695"/>
                </a:cubicBezTo>
                <a:close/>
                <a:moveTo>
                  <a:pt x="14387" y="26415"/>
                </a:moveTo>
                <a:cubicBezTo>
                  <a:pt x="13358" y="27394"/>
                  <a:pt x="11729" y="28993"/>
                  <a:pt x="12978" y="30491"/>
                </a:cubicBezTo>
                <a:cubicBezTo>
                  <a:pt x="13547" y="31181"/>
                  <a:pt x="14287" y="31510"/>
                  <a:pt x="15226" y="31510"/>
                </a:cubicBezTo>
                <a:cubicBezTo>
                  <a:pt x="15795" y="31500"/>
                  <a:pt x="16345" y="31420"/>
                  <a:pt x="16894" y="31280"/>
                </a:cubicBezTo>
                <a:cubicBezTo>
                  <a:pt x="16864" y="31240"/>
                  <a:pt x="16834" y="31211"/>
                  <a:pt x="16804" y="31171"/>
                </a:cubicBezTo>
                <a:cubicBezTo>
                  <a:pt x="16285" y="31300"/>
                  <a:pt x="15765" y="31370"/>
                  <a:pt x="15236" y="31390"/>
                </a:cubicBezTo>
                <a:cubicBezTo>
                  <a:pt x="14327" y="31390"/>
                  <a:pt x="13637" y="31081"/>
                  <a:pt x="13078" y="30411"/>
                </a:cubicBezTo>
                <a:cubicBezTo>
                  <a:pt x="11919" y="29023"/>
                  <a:pt x="13368" y="27554"/>
                  <a:pt x="14427" y="26555"/>
                </a:cubicBezTo>
                <a:cubicBezTo>
                  <a:pt x="14417" y="26515"/>
                  <a:pt x="14397" y="26465"/>
                  <a:pt x="14387" y="26415"/>
                </a:cubicBezTo>
                <a:close/>
                <a:moveTo>
                  <a:pt x="14337" y="26155"/>
                </a:moveTo>
                <a:cubicBezTo>
                  <a:pt x="14207" y="26275"/>
                  <a:pt x="14077" y="26385"/>
                  <a:pt x="13967" y="26485"/>
                </a:cubicBezTo>
                <a:lnTo>
                  <a:pt x="13907" y="26545"/>
                </a:lnTo>
                <a:cubicBezTo>
                  <a:pt x="12828" y="27574"/>
                  <a:pt x="11020" y="29292"/>
                  <a:pt x="12359" y="30901"/>
                </a:cubicBezTo>
                <a:cubicBezTo>
                  <a:pt x="12978" y="31630"/>
                  <a:pt x="13757" y="31990"/>
                  <a:pt x="14756" y="31990"/>
                </a:cubicBezTo>
                <a:cubicBezTo>
                  <a:pt x="15556" y="31990"/>
                  <a:pt x="16415" y="31770"/>
                  <a:pt x="17164" y="31570"/>
                </a:cubicBezTo>
                <a:lnTo>
                  <a:pt x="17064" y="31460"/>
                </a:lnTo>
                <a:cubicBezTo>
                  <a:pt x="16335" y="31650"/>
                  <a:pt x="15516" y="31870"/>
                  <a:pt x="14756" y="31870"/>
                </a:cubicBezTo>
                <a:cubicBezTo>
                  <a:pt x="13787" y="31870"/>
                  <a:pt x="13058" y="31530"/>
                  <a:pt x="12459" y="30821"/>
                </a:cubicBezTo>
                <a:cubicBezTo>
                  <a:pt x="11190" y="29292"/>
                  <a:pt x="12878" y="27694"/>
                  <a:pt x="13997" y="26635"/>
                </a:cubicBezTo>
                <a:lnTo>
                  <a:pt x="14057" y="26585"/>
                </a:lnTo>
                <a:cubicBezTo>
                  <a:pt x="14147" y="26495"/>
                  <a:pt x="14257" y="26395"/>
                  <a:pt x="14367" y="26305"/>
                </a:cubicBezTo>
                <a:cubicBezTo>
                  <a:pt x="14357" y="26255"/>
                  <a:pt x="14347" y="26205"/>
                  <a:pt x="14337" y="26155"/>
                </a:cubicBezTo>
                <a:close/>
                <a:moveTo>
                  <a:pt x="14297" y="25926"/>
                </a:moveTo>
                <a:lnTo>
                  <a:pt x="14257" y="25956"/>
                </a:lnTo>
                <a:cubicBezTo>
                  <a:pt x="13957" y="26205"/>
                  <a:pt x="13677" y="26435"/>
                  <a:pt x="13448" y="26655"/>
                </a:cubicBezTo>
                <a:lnTo>
                  <a:pt x="13358" y="26735"/>
                </a:lnTo>
                <a:cubicBezTo>
                  <a:pt x="12229" y="27814"/>
                  <a:pt x="10331" y="29622"/>
                  <a:pt x="11739" y="31300"/>
                </a:cubicBezTo>
                <a:cubicBezTo>
                  <a:pt x="12399" y="32090"/>
                  <a:pt x="13228" y="32469"/>
                  <a:pt x="14287" y="32469"/>
                </a:cubicBezTo>
                <a:cubicBezTo>
                  <a:pt x="15116" y="32469"/>
                  <a:pt x="15975" y="32240"/>
                  <a:pt x="16844" y="31990"/>
                </a:cubicBezTo>
                <a:cubicBezTo>
                  <a:pt x="17034" y="31940"/>
                  <a:pt x="17234" y="31880"/>
                  <a:pt x="17424" y="31830"/>
                </a:cubicBezTo>
                <a:lnTo>
                  <a:pt x="17324" y="31730"/>
                </a:lnTo>
                <a:cubicBezTo>
                  <a:pt x="17144" y="31770"/>
                  <a:pt x="16974" y="31820"/>
                  <a:pt x="16814" y="31870"/>
                </a:cubicBezTo>
                <a:cubicBezTo>
                  <a:pt x="15945" y="32120"/>
                  <a:pt x="15106" y="32339"/>
                  <a:pt x="14287" y="32339"/>
                </a:cubicBezTo>
                <a:cubicBezTo>
                  <a:pt x="13268" y="32339"/>
                  <a:pt x="12469" y="31970"/>
                  <a:pt x="11829" y="31221"/>
                </a:cubicBezTo>
                <a:cubicBezTo>
                  <a:pt x="10500" y="29622"/>
                  <a:pt x="12279" y="27944"/>
                  <a:pt x="13448" y="26825"/>
                </a:cubicBezTo>
                <a:lnTo>
                  <a:pt x="13537" y="26745"/>
                </a:lnTo>
                <a:cubicBezTo>
                  <a:pt x="13757" y="26535"/>
                  <a:pt x="14027" y="26315"/>
                  <a:pt x="14327" y="26065"/>
                </a:cubicBezTo>
                <a:cubicBezTo>
                  <a:pt x="14317" y="26025"/>
                  <a:pt x="14307" y="25976"/>
                  <a:pt x="14297" y="25926"/>
                </a:cubicBezTo>
                <a:close/>
                <a:moveTo>
                  <a:pt x="14257" y="25696"/>
                </a:moveTo>
                <a:cubicBezTo>
                  <a:pt x="14107" y="25826"/>
                  <a:pt x="13947" y="25946"/>
                  <a:pt x="13807" y="26075"/>
                </a:cubicBezTo>
                <a:cubicBezTo>
                  <a:pt x="13478" y="26335"/>
                  <a:pt x="13168" y="26585"/>
                  <a:pt x="12928" y="26825"/>
                </a:cubicBezTo>
                <a:lnTo>
                  <a:pt x="12818" y="26915"/>
                </a:lnTo>
                <a:cubicBezTo>
                  <a:pt x="11629" y="28044"/>
                  <a:pt x="9631" y="29942"/>
                  <a:pt x="11110" y="31700"/>
                </a:cubicBezTo>
                <a:cubicBezTo>
                  <a:pt x="11809" y="32539"/>
                  <a:pt x="12688" y="32939"/>
                  <a:pt x="13807" y="32939"/>
                </a:cubicBezTo>
                <a:cubicBezTo>
                  <a:pt x="14726" y="32939"/>
                  <a:pt x="15695" y="32669"/>
                  <a:pt x="16515" y="32419"/>
                </a:cubicBezTo>
                <a:cubicBezTo>
                  <a:pt x="16904" y="32289"/>
                  <a:pt x="17304" y="32180"/>
                  <a:pt x="17703" y="32100"/>
                </a:cubicBezTo>
                <a:lnTo>
                  <a:pt x="17584" y="31990"/>
                </a:lnTo>
                <a:cubicBezTo>
                  <a:pt x="17214" y="32070"/>
                  <a:pt x="16834" y="32190"/>
                  <a:pt x="16475" y="32299"/>
                </a:cubicBezTo>
                <a:cubicBezTo>
                  <a:pt x="15655" y="32549"/>
                  <a:pt x="14706" y="32819"/>
                  <a:pt x="13797" y="32819"/>
                </a:cubicBezTo>
                <a:cubicBezTo>
                  <a:pt x="12728" y="32819"/>
                  <a:pt x="11879" y="32429"/>
                  <a:pt x="11210" y="31630"/>
                </a:cubicBezTo>
                <a:cubicBezTo>
                  <a:pt x="9811" y="29952"/>
                  <a:pt x="11669" y="28183"/>
                  <a:pt x="12898" y="27015"/>
                </a:cubicBezTo>
                <a:lnTo>
                  <a:pt x="13008" y="26905"/>
                </a:lnTo>
                <a:cubicBezTo>
                  <a:pt x="13258" y="26685"/>
                  <a:pt x="13557" y="26435"/>
                  <a:pt x="13887" y="26165"/>
                </a:cubicBezTo>
                <a:lnTo>
                  <a:pt x="14287" y="25846"/>
                </a:lnTo>
                <a:cubicBezTo>
                  <a:pt x="14277" y="25796"/>
                  <a:pt x="14267" y="25746"/>
                  <a:pt x="14257" y="25696"/>
                </a:cubicBezTo>
                <a:close/>
                <a:moveTo>
                  <a:pt x="14227" y="25466"/>
                </a:moveTo>
                <a:cubicBezTo>
                  <a:pt x="13927" y="25716"/>
                  <a:pt x="13627" y="25966"/>
                  <a:pt x="13338" y="26195"/>
                </a:cubicBezTo>
                <a:cubicBezTo>
                  <a:pt x="12988" y="26475"/>
                  <a:pt x="12658" y="26735"/>
                  <a:pt x="12409" y="26985"/>
                </a:cubicBezTo>
                <a:lnTo>
                  <a:pt x="12269" y="27124"/>
                </a:lnTo>
                <a:cubicBezTo>
                  <a:pt x="11030" y="28303"/>
                  <a:pt x="8962" y="30281"/>
                  <a:pt x="10500" y="32120"/>
                </a:cubicBezTo>
                <a:cubicBezTo>
                  <a:pt x="11240" y="32999"/>
                  <a:pt x="12169" y="33428"/>
                  <a:pt x="13338" y="33428"/>
                </a:cubicBezTo>
                <a:cubicBezTo>
                  <a:pt x="14297" y="33428"/>
                  <a:pt x="15276" y="33149"/>
                  <a:pt x="16205" y="32839"/>
                </a:cubicBezTo>
                <a:cubicBezTo>
                  <a:pt x="16794" y="32639"/>
                  <a:pt x="17464" y="32429"/>
                  <a:pt x="18053" y="32389"/>
                </a:cubicBezTo>
                <a:cubicBezTo>
                  <a:pt x="18013" y="32359"/>
                  <a:pt x="17963" y="32319"/>
                  <a:pt x="17923" y="32280"/>
                </a:cubicBezTo>
                <a:cubicBezTo>
                  <a:pt x="17344" y="32329"/>
                  <a:pt x="16724" y="32539"/>
                  <a:pt x="16165" y="32719"/>
                </a:cubicBezTo>
                <a:cubicBezTo>
                  <a:pt x="15246" y="33019"/>
                  <a:pt x="14277" y="33299"/>
                  <a:pt x="13338" y="33299"/>
                </a:cubicBezTo>
                <a:cubicBezTo>
                  <a:pt x="12199" y="33299"/>
                  <a:pt x="11300" y="32889"/>
                  <a:pt x="10590" y="32030"/>
                </a:cubicBezTo>
                <a:cubicBezTo>
                  <a:pt x="9132" y="30291"/>
                  <a:pt x="11070" y="28443"/>
                  <a:pt x="12349" y="27214"/>
                </a:cubicBezTo>
                <a:lnTo>
                  <a:pt x="12488" y="27074"/>
                </a:lnTo>
                <a:cubicBezTo>
                  <a:pt x="12748" y="26835"/>
                  <a:pt x="13068" y="26575"/>
                  <a:pt x="13418" y="26295"/>
                </a:cubicBezTo>
                <a:cubicBezTo>
                  <a:pt x="13687" y="26075"/>
                  <a:pt x="13967" y="25846"/>
                  <a:pt x="14247" y="25606"/>
                </a:cubicBezTo>
                <a:cubicBezTo>
                  <a:pt x="14237" y="25566"/>
                  <a:pt x="14227" y="25516"/>
                  <a:pt x="14227" y="25466"/>
                </a:cubicBezTo>
                <a:close/>
                <a:moveTo>
                  <a:pt x="19252" y="33289"/>
                </a:moveTo>
                <a:lnTo>
                  <a:pt x="19262" y="33299"/>
                </a:lnTo>
                <a:lnTo>
                  <a:pt x="19212" y="33428"/>
                </a:lnTo>
                <a:cubicBezTo>
                  <a:pt x="19202" y="33418"/>
                  <a:pt x="19202" y="33418"/>
                  <a:pt x="19212" y="33408"/>
                </a:cubicBezTo>
                <a:cubicBezTo>
                  <a:pt x="19222" y="33368"/>
                  <a:pt x="19242" y="33329"/>
                  <a:pt x="19252" y="33289"/>
                </a:cubicBezTo>
                <a:close/>
                <a:moveTo>
                  <a:pt x="19332" y="33428"/>
                </a:moveTo>
                <a:cubicBezTo>
                  <a:pt x="19342" y="33438"/>
                  <a:pt x="19352" y="33458"/>
                  <a:pt x="19362" y="33468"/>
                </a:cubicBezTo>
                <a:lnTo>
                  <a:pt x="19342" y="33458"/>
                </a:lnTo>
                <a:cubicBezTo>
                  <a:pt x="19322" y="33508"/>
                  <a:pt x="19302" y="33558"/>
                  <a:pt x="19272" y="33608"/>
                </a:cubicBezTo>
                <a:lnTo>
                  <a:pt x="19262" y="33588"/>
                </a:lnTo>
                <a:cubicBezTo>
                  <a:pt x="19282" y="33528"/>
                  <a:pt x="19302" y="33478"/>
                  <a:pt x="19332" y="33428"/>
                </a:cubicBezTo>
                <a:close/>
                <a:moveTo>
                  <a:pt x="19422" y="33628"/>
                </a:moveTo>
                <a:cubicBezTo>
                  <a:pt x="19422" y="33638"/>
                  <a:pt x="19422" y="33638"/>
                  <a:pt x="19432" y="33648"/>
                </a:cubicBezTo>
                <a:cubicBezTo>
                  <a:pt x="19412" y="33688"/>
                  <a:pt x="19392" y="33728"/>
                  <a:pt x="19372" y="33768"/>
                </a:cubicBezTo>
                <a:cubicBezTo>
                  <a:pt x="19372" y="33758"/>
                  <a:pt x="19372" y="33748"/>
                  <a:pt x="19362" y="33738"/>
                </a:cubicBezTo>
                <a:cubicBezTo>
                  <a:pt x="19392" y="33708"/>
                  <a:pt x="19412" y="33668"/>
                  <a:pt x="19422" y="33628"/>
                </a:cubicBezTo>
                <a:close/>
                <a:moveTo>
                  <a:pt x="14197" y="25186"/>
                </a:moveTo>
                <a:cubicBezTo>
                  <a:pt x="13777" y="25586"/>
                  <a:pt x="13308" y="25956"/>
                  <a:pt x="12878" y="26305"/>
                </a:cubicBezTo>
                <a:cubicBezTo>
                  <a:pt x="12508" y="26605"/>
                  <a:pt x="12159" y="26885"/>
                  <a:pt x="11879" y="27154"/>
                </a:cubicBezTo>
                <a:lnTo>
                  <a:pt x="11719" y="27314"/>
                </a:lnTo>
                <a:cubicBezTo>
                  <a:pt x="10420" y="28543"/>
                  <a:pt x="8263" y="30611"/>
                  <a:pt x="9861" y="32529"/>
                </a:cubicBezTo>
                <a:cubicBezTo>
                  <a:pt x="10650" y="33448"/>
                  <a:pt x="11629" y="33898"/>
                  <a:pt x="12858" y="33898"/>
                </a:cubicBezTo>
                <a:cubicBezTo>
                  <a:pt x="13897" y="33898"/>
                  <a:pt x="14966" y="33578"/>
                  <a:pt x="15875" y="33269"/>
                </a:cubicBezTo>
                <a:cubicBezTo>
                  <a:pt x="16545" y="33029"/>
                  <a:pt x="17384" y="32739"/>
                  <a:pt x="18073" y="32739"/>
                </a:cubicBezTo>
                <a:cubicBezTo>
                  <a:pt x="18253" y="32739"/>
                  <a:pt x="18423" y="32759"/>
                  <a:pt x="18593" y="32809"/>
                </a:cubicBezTo>
                <a:cubicBezTo>
                  <a:pt x="18513" y="32759"/>
                  <a:pt x="18433" y="32689"/>
                  <a:pt x="18353" y="32629"/>
                </a:cubicBezTo>
                <a:cubicBezTo>
                  <a:pt x="18263" y="32619"/>
                  <a:pt x="18173" y="32619"/>
                  <a:pt x="18073" y="32619"/>
                </a:cubicBezTo>
                <a:cubicBezTo>
                  <a:pt x="17364" y="32619"/>
                  <a:pt x="16515" y="32909"/>
                  <a:pt x="15825" y="33149"/>
                </a:cubicBezTo>
                <a:cubicBezTo>
                  <a:pt x="14936" y="33448"/>
                  <a:pt x="13877" y="33768"/>
                  <a:pt x="12858" y="33768"/>
                </a:cubicBezTo>
                <a:cubicBezTo>
                  <a:pt x="11669" y="33768"/>
                  <a:pt x="10720" y="33329"/>
                  <a:pt x="9961" y="32439"/>
                </a:cubicBezTo>
                <a:cubicBezTo>
                  <a:pt x="8432" y="30611"/>
                  <a:pt x="10460" y="28673"/>
                  <a:pt x="11809" y="27394"/>
                </a:cubicBezTo>
                <a:lnTo>
                  <a:pt x="11979" y="27234"/>
                </a:lnTo>
                <a:cubicBezTo>
                  <a:pt x="12239" y="26985"/>
                  <a:pt x="12588" y="26705"/>
                  <a:pt x="12958" y="26405"/>
                </a:cubicBezTo>
                <a:cubicBezTo>
                  <a:pt x="13368" y="26075"/>
                  <a:pt x="13807" y="25726"/>
                  <a:pt x="14207" y="25346"/>
                </a:cubicBezTo>
                <a:cubicBezTo>
                  <a:pt x="14207" y="25296"/>
                  <a:pt x="14197" y="25246"/>
                  <a:pt x="14197" y="25186"/>
                </a:cubicBezTo>
                <a:close/>
                <a:moveTo>
                  <a:pt x="19189" y="33818"/>
                </a:moveTo>
                <a:lnTo>
                  <a:pt x="19189" y="33818"/>
                </a:lnTo>
                <a:cubicBezTo>
                  <a:pt x="19190" y="33818"/>
                  <a:pt x="19191" y="33818"/>
                  <a:pt x="19192" y="33818"/>
                </a:cubicBezTo>
                <a:lnTo>
                  <a:pt x="19152" y="33908"/>
                </a:lnTo>
                <a:lnTo>
                  <a:pt x="19152" y="33898"/>
                </a:lnTo>
                <a:cubicBezTo>
                  <a:pt x="19170" y="33871"/>
                  <a:pt x="19180" y="33844"/>
                  <a:pt x="19189" y="33818"/>
                </a:cubicBezTo>
                <a:close/>
                <a:moveTo>
                  <a:pt x="19472" y="33838"/>
                </a:moveTo>
                <a:lnTo>
                  <a:pt x="19472" y="33848"/>
                </a:lnTo>
                <a:lnTo>
                  <a:pt x="19442" y="33928"/>
                </a:lnTo>
                <a:cubicBezTo>
                  <a:pt x="19442" y="33928"/>
                  <a:pt x="19442" y="33918"/>
                  <a:pt x="19442" y="33918"/>
                </a:cubicBezTo>
                <a:lnTo>
                  <a:pt x="19472" y="33838"/>
                </a:lnTo>
                <a:close/>
                <a:moveTo>
                  <a:pt x="19252" y="33978"/>
                </a:moveTo>
                <a:cubicBezTo>
                  <a:pt x="19262" y="33978"/>
                  <a:pt x="19272" y="33988"/>
                  <a:pt x="19282" y="33998"/>
                </a:cubicBezTo>
                <a:lnTo>
                  <a:pt x="19272" y="33998"/>
                </a:lnTo>
                <a:lnTo>
                  <a:pt x="19242" y="34058"/>
                </a:lnTo>
                <a:lnTo>
                  <a:pt x="19232" y="34028"/>
                </a:lnTo>
                <a:lnTo>
                  <a:pt x="19252" y="33978"/>
                </a:lnTo>
                <a:close/>
                <a:moveTo>
                  <a:pt x="19352" y="34128"/>
                </a:moveTo>
                <a:cubicBezTo>
                  <a:pt x="19352" y="34128"/>
                  <a:pt x="19352" y="34138"/>
                  <a:pt x="19362" y="34138"/>
                </a:cubicBezTo>
                <a:lnTo>
                  <a:pt x="19332" y="34218"/>
                </a:lnTo>
                <a:cubicBezTo>
                  <a:pt x="19332" y="34208"/>
                  <a:pt x="19322" y="34198"/>
                  <a:pt x="19322" y="34188"/>
                </a:cubicBezTo>
                <a:lnTo>
                  <a:pt x="19352" y="34128"/>
                </a:lnTo>
                <a:close/>
                <a:moveTo>
                  <a:pt x="30032" y="33598"/>
                </a:moveTo>
                <a:cubicBezTo>
                  <a:pt x="29882" y="33668"/>
                  <a:pt x="29742" y="33748"/>
                  <a:pt x="29592" y="33818"/>
                </a:cubicBezTo>
                <a:cubicBezTo>
                  <a:pt x="29442" y="33908"/>
                  <a:pt x="29282" y="33978"/>
                  <a:pt x="29123" y="34028"/>
                </a:cubicBezTo>
                <a:lnTo>
                  <a:pt x="29113" y="34028"/>
                </a:lnTo>
                <a:cubicBezTo>
                  <a:pt x="28933" y="34108"/>
                  <a:pt x="28743" y="34178"/>
                  <a:pt x="28553" y="34248"/>
                </a:cubicBezTo>
                <a:cubicBezTo>
                  <a:pt x="28763" y="34238"/>
                  <a:pt x="28963" y="34208"/>
                  <a:pt x="29153" y="34148"/>
                </a:cubicBezTo>
                <a:lnTo>
                  <a:pt x="29153" y="34138"/>
                </a:lnTo>
                <a:cubicBezTo>
                  <a:pt x="29492" y="34058"/>
                  <a:pt x="29802" y="33868"/>
                  <a:pt x="30032" y="33598"/>
                </a:cubicBezTo>
                <a:close/>
                <a:moveTo>
                  <a:pt x="19172" y="34178"/>
                </a:moveTo>
                <a:cubicBezTo>
                  <a:pt x="19182" y="34178"/>
                  <a:pt x="19192" y="34178"/>
                  <a:pt x="19192" y="34188"/>
                </a:cubicBezTo>
                <a:lnTo>
                  <a:pt x="19182" y="34198"/>
                </a:lnTo>
                <a:lnTo>
                  <a:pt x="19142" y="34268"/>
                </a:lnTo>
                <a:lnTo>
                  <a:pt x="19142" y="34248"/>
                </a:lnTo>
                <a:lnTo>
                  <a:pt x="19172" y="34178"/>
                </a:lnTo>
                <a:close/>
                <a:moveTo>
                  <a:pt x="19432" y="34308"/>
                </a:moveTo>
                <a:cubicBezTo>
                  <a:pt x="19432" y="34308"/>
                  <a:pt x="19432" y="34308"/>
                  <a:pt x="19442" y="34318"/>
                </a:cubicBezTo>
                <a:lnTo>
                  <a:pt x="19428" y="34318"/>
                </a:lnTo>
                <a:lnTo>
                  <a:pt x="19432" y="34308"/>
                </a:lnTo>
                <a:close/>
                <a:moveTo>
                  <a:pt x="19409" y="34360"/>
                </a:moveTo>
                <a:cubicBezTo>
                  <a:pt x="19408" y="34368"/>
                  <a:pt x="19405" y="34377"/>
                  <a:pt x="19402" y="34387"/>
                </a:cubicBezTo>
                <a:cubicBezTo>
                  <a:pt x="19402" y="34377"/>
                  <a:pt x="19402" y="34377"/>
                  <a:pt x="19402" y="34377"/>
                </a:cubicBezTo>
                <a:lnTo>
                  <a:pt x="19409" y="34360"/>
                </a:lnTo>
                <a:close/>
                <a:moveTo>
                  <a:pt x="19252" y="34348"/>
                </a:moveTo>
                <a:cubicBezTo>
                  <a:pt x="19262" y="34358"/>
                  <a:pt x="19262" y="34358"/>
                  <a:pt x="19272" y="34368"/>
                </a:cubicBezTo>
                <a:lnTo>
                  <a:pt x="19262" y="34368"/>
                </a:lnTo>
                <a:cubicBezTo>
                  <a:pt x="19242" y="34407"/>
                  <a:pt x="19232" y="34437"/>
                  <a:pt x="19212" y="34467"/>
                </a:cubicBezTo>
                <a:cubicBezTo>
                  <a:pt x="19212" y="34457"/>
                  <a:pt x="19212" y="34457"/>
                  <a:pt x="19202" y="34447"/>
                </a:cubicBezTo>
                <a:cubicBezTo>
                  <a:pt x="19222" y="34417"/>
                  <a:pt x="19232" y="34377"/>
                  <a:pt x="19252" y="34348"/>
                </a:cubicBezTo>
                <a:close/>
                <a:moveTo>
                  <a:pt x="30811" y="33129"/>
                </a:moveTo>
                <a:lnTo>
                  <a:pt x="30811" y="33129"/>
                </a:lnTo>
                <a:cubicBezTo>
                  <a:pt x="30771" y="33159"/>
                  <a:pt x="30721" y="33189"/>
                  <a:pt x="30671" y="33219"/>
                </a:cubicBezTo>
                <a:cubicBezTo>
                  <a:pt x="30571" y="33718"/>
                  <a:pt x="30212" y="34068"/>
                  <a:pt x="29602" y="34258"/>
                </a:cubicBezTo>
                <a:cubicBezTo>
                  <a:pt x="29372" y="34328"/>
                  <a:pt x="29143" y="34358"/>
                  <a:pt x="28903" y="34358"/>
                </a:cubicBezTo>
                <a:cubicBezTo>
                  <a:pt x="28723" y="34358"/>
                  <a:pt x="28543" y="34338"/>
                  <a:pt x="28363" y="34318"/>
                </a:cubicBezTo>
                <a:cubicBezTo>
                  <a:pt x="28273" y="34338"/>
                  <a:pt x="28193" y="34368"/>
                  <a:pt x="28104" y="34397"/>
                </a:cubicBezTo>
                <a:cubicBezTo>
                  <a:pt x="28363" y="34447"/>
                  <a:pt x="28633" y="34477"/>
                  <a:pt x="28903" y="34487"/>
                </a:cubicBezTo>
                <a:cubicBezTo>
                  <a:pt x="29153" y="34487"/>
                  <a:pt x="29402" y="34447"/>
                  <a:pt x="29642" y="34377"/>
                </a:cubicBezTo>
                <a:cubicBezTo>
                  <a:pt x="30331" y="34158"/>
                  <a:pt x="30741" y="33728"/>
                  <a:pt x="30811" y="33129"/>
                </a:cubicBezTo>
                <a:close/>
                <a:moveTo>
                  <a:pt x="19312" y="34567"/>
                </a:moveTo>
                <a:lnTo>
                  <a:pt x="19312" y="34567"/>
                </a:lnTo>
                <a:cubicBezTo>
                  <a:pt x="19302" y="34587"/>
                  <a:pt x="19292" y="34617"/>
                  <a:pt x="19282" y="34637"/>
                </a:cubicBezTo>
                <a:lnTo>
                  <a:pt x="19282" y="34627"/>
                </a:lnTo>
                <a:lnTo>
                  <a:pt x="19312" y="34567"/>
                </a:lnTo>
                <a:close/>
                <a:moveTo>
                  <a:pt x="31310" y="32779"/>
                </a:moveTo>
                <a:lnTo>
                  <a:pt x="31201" y="32859"/>
                </a:lnTo>
                <a:cubicBezTo>
                  <a:pt x="31201" y="32909"/>
                  <a:pt x="31211" y="32969"/>
                  <a:pt x="31211" y="33019"/>
                </a:cubicBezTo>
                <a:cubicBezTo>
                  <a:pt x="31261" y="33728"/>
                  <a:pt x="30871" y="34238"/>
                  <a:pt x="30092" y="34487"/>
                </a:cubicBezTo>
                <a:cubicBezTo>
                  <a:pt x="29842" y="34557"/>
                  <a:pt x="29592" y="34597"/>
                  <a:pt x="29342" y="34597"/>
                </a:cubicBezTo>
                <a:cubicBezTo>
                  <a:pt x="28903" y="34577"/>
                  <a:pt x="28473" y="34517"/>
                  <a:pt x="28054" y="34407"/>
                </a:cubicBezTo>
                <a:cubicBezTo>
                  <a:pt x="27974" y="34427"/>
                  <a:pt x="27884" y="34457"/>
                  <a:pt x="27794" y="34487"/>
                </a:cubicBezTo>
                <a:lnTo>
                  <a:pt x="28004" y="34527"/>
                </a:lnTo>
                <a:cubicBezTo>
                  <a:pt x="28443" y="34647"/>
                  <a:pt x="28883" y="34707"/>
                  <a:pt x="29332" y="34727"/>
                </a:cubicBezTo>
                <a:cubicBezTo>
                  <a:pt x="29602" y="34727"/>
                  <a:pt x="29872" y="34687"/>
                  <a:pt x="30122" y="34607"/>
                </a:cubicBezTo>
                <a:cubicBezTo>
                  <a:pt x="30961" y="34338"/>
                  <a:pt x="31380" y="33778"/>
                  <a:pt x="31340" y="33019"/>
                </a:cubicBezTo>
                <a:cubicBezTo>
                  <a:pt x="31330" y="32939"/>
                  <a:pt x="31330" y="32859"/>
                  <a:pt x="31310" y="32779"/>
                </a:cubicBezTo>
                <a:close/>
                <a:moveTo>
                  <a:pt x="19136" y="34632"/>
                </a:moveTo>
                <a:lnTo>
                  <a:pt x="19142" y="34637"/>
                </a:lnTo>
                <a:cubicBezTo>
                  <a:pt x="19122" y="34687"/>
                  <a:pt x="19092" y="34737"/>
                  <a:pt x="19072" y="34777"/>
                </a:cubicBezTo>
                <a:lnTo>
                  <a:pt x="19072" y="34767"/>
                </a:lnTo>
                <a:cubicBezTo>
                  <a:pt x="19099" y="34722"/>
                  <a:pt x="19118" y="34677"/>
                  <a:pt x="19136" y="34632"/>
                </a:cubicBezTo>
                <a:close/>
                <a:moveTo>
                  <a:pt x="19210" y="34822"/>
                </a:moveTo>
                <a:lnTo>
                  <a:pt x="19212" y="34827"/>
                </a:lnTo>
                <a:cubicBezTo>
                  <a:pt x="19192" y="34857"/>
                  <a:pt x="19182" y="34897"/>
                  <a:pt x="19162" y="34937"/>
                </a:cubicBezTo>
                <a:lnTo>
                  <a:pt x="19152" y="34917"/>
                </a:lnTo>
                <a:cubicBezTo>
                  <a:pt x="19176" y="34885"/>
                  <a:pt x="19193" y="34854"/>
                  <a:pt x="19210" y="34822"/>
                </a:cubicBezTo>
                <a:close/>
                <a:moveTo>
                  <a:pt x="31720" y="32449"/>
                </a:moveTo>
                <a:cubicBezTo>
                  <a:pt x="31690" y="32479"/>
                  <a:pt x="31650" y="32509"/>
                  <a:pt x="31610" y="32539"/>
                </a:cubicBezTo>
                <a:cubicBezTo>
                  <a:pt x="31670" y="32749"/>
                  <a:pt x="31710" y="32959"/>
                  <a:pt x="31730" y="33179"/>
                </a:cubicBezTo>
                <a:cubicBezTo>
                  <a:pt x="31800" y="34098"/>
                  <a:pt x="31141" y="34517"/>
                  <a:pt x="30571" y="34707"/>
                </a:cubicBezTo>
                <a:cubicBezTo>
                  <a:pt x="30311" y="34787"/>
                  <a:pt x="30042" y="34827"/>
                  <a:pt x="29762" y="34827"/>
                </a:cubicBezTo>
                <a:cubicBezTo>
                  <a:pt x="29312" y="34807"/>
                  <a:pt x="28863" y="34747"/>
                  <a:pt x="28423" y="34637"/>
                </a:cubicBezTo>
                <a:cubicBezTo>
                  <a:pt x="28193" y="34577"/>
                  <a:pt x="27954" y="34527"/>
                  <a:pt x="27724" y="34497"/>
                </a:cubicBezTo>
                <a:cubicBezTo>
                  <a:pt x="27614" y="34527"/>
                  <a:pt x="27504" y="34547"/>
                  <a:pt x="27384" y="34577"/>
                </a:cubicBezTo>
                <a:cubicBezTo>
                  <a:pt x="27724" y="34617"/>
                  <a:pt x="28064" y="34677"/>
                  <a:pt x="28393" y="34757"/>
                </a:cubicBezTo>
                <a:cubicBezTo>
                  <a:pt x="28843" y="34867"/>
                  <a:pt x="29302" y="34937"/>
                  <a:pt x="29762" y="34957"/>
                </a:cubicBezTo>
                <a:cubicBezTo>
                  <a:pt x="30052" y="34957"/>
                  <a:pt x="30341" y="34917"/>
                  <a:pt x="30611" y="34827"/>
                </a:cubicBezTo>
                <a:cubicBezTo>
                  <a:pt x="31490" y="34537"/>
                  <a:pt x="31920" y="33968"/>
                  <a:pt x="31860" y="33179"/>
                </a:cubicBezTo>
                <a:lnTo>
                  <a:pt x="31860" y="33169"/>
                </a:lnTo>
                <a:cubicBezTo>
                  <a:pt x="31830" y="32929"/>
                  <a:pt x="31790" y="32699"/>
                  <a:pt x="31720" y="32469"/>
                </a:cubicBezTo>
                <a:cubicBezTo>
                  <a:pt x="31720" y="32459"/>
                  <a:pt x="31720" y="32459"/>
                  <a:pt x="31720" y="32449"/>
                </a:cubicBezTo>
                <a:close/>
                <a:moveTo>
                  <a:pt x="19272" y="35017"/>
                </a:moveTo>
                <a:cubicBezTo>
                  <a:pt x="19272" y="35017"/>
                  <a:pt x="19272" y="35027"/>
                  <a:pt x="19272" y="35027"/>
                </a:cubicBezTo>
                <a:lnTo>
                  <a:pt x="19232" y="35117"/>
                </a:lnTo>
                <a:lnTo>
                  <a:pt x="19232" y="35097"/>
                </a:lnTo>
                <a:lnTo>
                  <a:pt x="19272" y="35017"/>
                </a:lnTo>
                <a:close/>
                <a:moveTo>
                  <a:pt x="18932" y="35463"/>
                </a:moveTo>
                <a:lnTo>
                  <a:pt x="18922" y="35486"/>
                </a:lnTo>
                <a:cubicBezTo>
                  <a:pt x="18922" y="35486"/>
                  <a:pt x="18922" y="35476"/>
                  <a:pt x="18922" y="35476"/>
                </a:cubicBezTo>
                <a:cubicBezTo>
                  <a:pt x="18926" y="35472"/>
                  <a:pt x="18929" y="35467"/>
                  <a:pt x="18932" y="35463"/>
                </a:cubicBezTo>
                <a:close/>
                <a:moveTo>
                  <a:pt x="19202" y="35546"/>
                </a:moveTo>
                <a:lnTo>
                  <a:pt x="19192" y="35556"/>
                </a:lnTo>
                <a:cubicBezTo>
                  <a:pt x="19192" y="35546"/>
                  <a:pt x="19192" y="35546"/>
                  <a:pt x="19202" y="35546"/>
                </a:cubicBezTo>
                <a:close/>
                <a:moveTo>
                  <a:pt x="19009" y="35623"/>
                </a:moveTo>
                <a:lnTo>
                  <a:pt x="18992" y="35666"/>
                </a:lnTo>
                <a:lnTo>
                  <a:pt x="18982" y="35656"/>
                </a:lnTo>
                <a:cubicBezTo>
                  <a:pt x="18992" y="35645"/>
                  <a:pt x="19000" y="35633"/>
                  <a:pt x="19009" y="35623"/>
                </a:cubicBezTo>
                <a:close/>
                <a:moveTo>
                  <a:pt x="19078" y="35810"/>
                </a:moveTo>
                <a:cubicBezTo>
                  <a:pt x="19076" y="35815"/>
                  <a:pt x="19074" y="35821"/>
                  <a:pt x="19072" y="35826"/>
                </a:cubicBezTo>
                <a:cubicBezTo>
                  <a:pt x="19072" y="35826"/>
                  <a:pt x="19072" y="35816"/>
                  <a:pt x="19072" y="35816"/>
                </a:cubicBezTo>
                <a:cubicBezTo>
                  <a:pt x="19074" y="35814"/>
                  <a:pt x="19076" y="35812"/>
                  <a:pt x="19078" y="35810"/>
                </a:cubicBezTo>
                <a:close/>
                <a:moveTo>
                  <a:pt x="18902" y="35856"/>
                </a:moveTo>
                <a:lnTo>
                  <a:pt x="18902" y="35866"/>
                </a:lnTo>
                <a:lnTo>
                  <a:pt x="18872" y="35956"/>
                </a:lnTo>
                <a:lnTo>
                  <a:pt x="18902" y="35856"/>
                </a:lnTo>
                <a:close/>
                <a:moveTo>
                  <a:pt x="18982" y="36026"/>
                </a:moveTo>
                <a:cubicBezTo>
                  <a:pt x="18982" y="36026"/>
                  <a:pt x="18982" y="36026"/>
                  <a:pt x="18982" y="36036"/>
                </a:cubicBezTo>
                <a:cubicBezTo>
                  <a:pt x="18972" y="36056"/>
                  <a:pt x="18962" y="36086"/>
                  <a:pt x="18952" y="36116"/>
                </a:cubicBezTo>
                <a:lnTo>
                  <a:pt x="18952" y="36096"/>
                </a:lnTo>
                <a:lnTo>
                  <a:pt x="18982" y="36026"/>
                </a:lnTo>
                <a:close/>
                <a:moveTo>
                  <a:pt x="19039" y="36256"/>
                </a:moveTo>
                <a:lnTo>
                  <a:pt x="19032" y="36276"/>
                </a:lnTo>
                <a:cubicBezTo>
                  <a:pt x="19032" y="36276"/>
                  <a:pt x="19032" y="36276"/>
                  <a:pt x="19032" y="36266"/>
                </a:cubicBezTo>
                <a:cubicBezTo>
                  <a:pt x="19034" y="36262"/>
                  <a:pt x="19037" y="36259"/>
                  <a:pt x="19039" y="36256"/>
                </a:cubicBezTo>
                <a:close/>
                <a:moveTo>
                  <a:pt x="18892" y="36256"/>
                </a:moveTo>
                <a:cubicBezTo>
                  <a:pt x="18892" y="36256"/>
                  <a:pt x="18892" y="36256"/>
                  <a:pt x="18892" y="36266"/>
                </a:cubicBezTo>
                <a:cubicBezTo>
                  <a:pt x="18884" y="36274"/>
                  <a:pt x="18883" y="36289"/>
                  <a:pt x="18877" y="36306"/>
                </a:cubicBezTo>
                <a:lnTo>
                  <a:pt x="18872" y="36306"/>
                </a:lnTo>
                <a:cubicBezTo>
                  <a:pt x="18882" y="36286"/>
                  <a:pt x="18882" y="36266"/>
                  <a:pt x="18892" y="36256"/>
                </a:cubicBezTo>
                <a:close/>
                <a:moveTo>
                  <a:pt x="18942" y="36484"/>
                </a:moveTo>
                <a:lnTo>
                  <a:pt x="18942" y="36484"/>
                </a:lnTo>
                <a:cubicBezTo>
                  <a:pt x="18939" y="36491"/>
                  <a:pt x="18936" y="36498"/>
                  <a:pt x="18932" y="36505"/>
                </a:cubicBezTo>
                <a:lnTo>
                  <a:pt x="18932" y="36495"/>
                </a:lnTo>
                <a:cubicBezTo>
                  <a:pt x="18936" y="36492"/>
                  <a:pt x="18939" y="36488"/>
                  <a:pt x="18942" y="36484"/>
                </a:cubicBezTo>
                <a:close/>
                <a:moveTo>
                  <a:pt x="18772" y="36535"/>
                </a:moveTo>
                <a:lnTo>
                  <a:pt x="18752" y="36575"/>
                </a:lnTo>
                <a:cubicBezTo>
                  <a:pt x="18752" y="36555"/>
                  <a:pt x="18762" y="36545"/>
                  <a:pt x="18762" y="36535"/>
                </a:cubicBezTo>
                <a:close/>
                <a:moveTo>
                  <a:pt x="19022" y="36645"/>
                </a:moveTo>
                <a:lnTo>
                  <a:pt x="19012" y="36665"/>
                </a:lnTo>
                <a:cubicBezTo>
                  <a:pt x="19012" y="36655"/>
                  <a:pt x="19012" y="36645"/>
                  <a:pt x="19022" y="36645"/>
                </a:cubicBezTo>
                <a:close/>
                <a:moveTo>
                  <a:pt x="18842" y="36705"/>
                </a:moveTo>
                <a:cubicBezTo>
                  <a:pt x="18842" y="36705"/>
                  <a:pt x="18842" y="36705"/>
                  <a:pt x="18842" y="36715"/>
                </a:cubicBezTo>
                <a:lnTo>
                  <a:pt x="18782" y="36835"/>
                </a:lnTo>
                <a:lnTo>
                  <a:pt x="18842" y="36705"/>
                </a:lnTo>
                <a:close/>
                <a:moveTo>
                  <a:pt x="18873" y="36976"/>
                </a:moveTo>
                <a:lnTo>
                  <a:pt x="18873" y="36976"/>
                </a:lnTo>
                <a:cubicBezTo>
                  <a:pt x="18870" y="36983"/>
                  <a:pt x="18866" y="36989"/>
                  <a:pt x="18862" y="36995"/>
                </a:cubicBezTo>
                <a:cubicBezTo>
                  <a:pt x="18862" y="36995"/>
                  <a:pt x="18862" y="36995"/>
                  <a:pt x="18862" y="36985"/>
                </a:cubicBezTo>
                <a:cubicBezTo>
                  <a:pt x="18866" y="36982"/>
                  <a:pt x="18870" y="36979"/>
                  <a:pt x="18873" y="36976"/>
                </a:cubicBezTo>
                <a:close/>
                <a:moveTo>
                  <a:pt x="19032" y="1079"/>
                </a:moveTo>
                <a:cubicBezTo>
                  <a:pt x="20591" y="1079"/>
                  <a:pt x="22339" y="1339"/>
                  <a:pt x="24227" y="1859"/>
                </a:cubicBezTo>
                <a:cubicBezTo>
                  <a:pt x="24487" y="1928"/>
                  <a:pt x="24807" y="2038"/>
                  <a:pt x="25186" y="2168"/>
                </a:cubicBezTo>
                <a:cubicBezTo>
                  <a:pt x="26185" y="2518"/>
                  <a:pt x="27444" y="2938"/>
                  <a:pt x="28393" y="2938"/>
                </a:cubicBezTo>
                <a:cubicBezTo>
                  <a:pt x="28415" y="2938"/>
                  <a:pt x="28437" y="2939"/>
                  <a:pt x="28459" y="2939"/>
                </a:cubicBezTo>
                <a:cubicBezTo>
                  <a:pt x="28698" y="2939"/>
                  <a:pt x="28943" y="2889"/>
                  <a:pt x="29163" y="2798"/>
                </a:cubicBezTo>
                <a:cubicBezTo>
                  <a:pt x="29472" y="2678"/>
                  <a:pt x="29712" y="2438"/>
                  <a:pt x="29832" y="2128"/>
                </a:cubicBezTo>
                <a:lnTo>
                  <a:pt x="29832" y="2128"/>
                </a:lnTo>
                <a:cubicBezTo>
                  <a:pt x="29812" y="2218"/>
                  <a:pt x="29792" y="2288"/>
                  <a:pt x="29772" y="2368"/>
                </a:cubicBezTo>
                <a:lnTo>
                  <a:pt x="29752" y="2358"/>
                </a:lnTo>
                <a:cubicBezTo>
                  <a:pt x="29642" y="2738"/>
                  <a:pt x="29552" y="3067"/>
                  <a:pt x="29033" y="3297"/>
                </a:cubicBezTo>
                <a:cubicBezTo>
                  <a:pt x="28813" y="3387"/>
                  <a:pt x="28583" y="3417"/>
                  <a:pt x="28353" y="3417"/>
                </a:cubicBezTo>
                <a:cubicBezTo>
                  <a:pt x="27454" y="3417"/>
                  <a:pt x="26245" y="3007"/>
                  <a:pt x="25276" y="2678"/>
                </a:cubicBezTo>
                <a:cubicBezTo>
                  <a:pt x="24907" y="2548"/>
                  <a:pt x="24567" y="2438"/>
                  <a:pt x="24307" y="2368"/>
                </a:cubicBezTo>
                <a:cubicBezTo>
                  <a:pt x="22469" y="1869"/>
                  <a:pt x="20771" y="1619"/>
                  <a:pt x="19252" y="1619"/>
                </a:cubicBezTo>
                <a:cubicBezTo>
                  <a:pt x="16075" y="1619"/>
                  <a:pt x="13857" y="2728"/>
                  <a:pt x="12638" y="4916"/>
                </a:cubicBezTo>
                <a:cubicBezTo>
                  <a:pt x="11280" y="7363"/>
                  <a:pt x="11090" y="9162"/>
                  <a:pt x="11939" y="11579"/>
                </a:cubicBezTo>
                <a:cubicBezTo>
                  <a:pt x="12748" y="13947"/>
                  <a:pt x="12848" y="15386"/>
                  <a:pt x="11150" y="16704"/>
                </a:cubicBezTo>
                <a:cubicBezTo>
                  <a:pt x="9951" y="17633"/>
                  <a:pt x="9801" y="18503"/>
                  <a:pt x="10620" y="19801"/>
                </a:cubicBezTo>
                <a:cubicBezTo>
                  <a:pt x="10790" y="20051"/>
                  <a:pt x="10980" y="20291"/>
                  <a:pt x="11190" y="20511"/>
                </a:cubicBezTo>
                <a:cubicBezTo>
                  <a:pt x="11459" y="20780"/>
                  <a:pt x="11689" y="21080"/>
                  <a:pt x="11869" y="21410"/>
                </a:cubicBezTo>
                <a:cubicBezTo>
                  <a:pt x="13068" y="23788"/>
                  <a:pt x="10401" y="25826"/>
                  <a:pt x="8263" y="27464"/>
                </a:cubicBezTo>
                <a:cubicBezTo>
                  <a:pt x="7713" y="27874"/>
                  <a:pt x="7184" y="28313"/>
                  <a:pt x="6684" y="28783"/>
                </a:cubicBezTo>
                <a:cubicBezTo>
                  <a:pt x="6564" y="28893"/>
                  <a:pt x="6434" y="29013"/>
                  <a:pt x="6314" y="29142"/>
                </a:cubicBezTo>
                <a:cubicBezTo>
                  <a:pt x="4346" y="31031"/>
                  <a:pt x="1379" y="33878"/>
                  <a:pt x="3657" y="36575"/>
                </a:cubicBezTo>
                <a:cubicBezTo>
                  <a:pt x="4826" y="37964"/>
                  <a:pt x="6334" y="38663"/>
                  <a:pt x="8123" y="38663"/>
                </a:cubicBezTo>
                <a:cubicBezTo>
                  <a:pt x="9451" y="38663"/>
                  <a:pt x="10970" y="38274"/>
                  <a:pt x="12628" y="37515"/>
                </a:cubicBezTo>
                <a:cubicBezTo>
                  <a:pt x="13508" y="37115"/>
                  <a:pt x="15336" y="36276"/>
                  <a:pt x="16744" y="36276"/>
                </a:cubicBezTo>
                <a:cubicBezTo>
                  <a:pt x="17504" y="36276"/>
                  <a:pt x="18063" y="36505"/>
                  <a:pt x="18433" y="36975"/>
                </a:cubicBezTo>
                <a:cubicBezTo>
                  <a:pt x="18423" y="37055"/>
                  <a:pt x="18413" y="37135"/>
                  <a:pt x="18403" y="37215"/>
                </a:cubicBezTo>
                <a:cubicBezTo>
                  <a:pt x="17993" y="36735"/>
                  <a:pt x="17394" y="36495"/>
                  <a:pt x="16605" y="36495"/>
                </a:cubicBezTo>
                <a:cubicBezTo>
                  <a:pt x="15276" y="36495"/>
                  <a:pt x="13657" y="37165"/>
                  <a:pt x="12259" y="37824"/>
                </a:cubicBezTo>
                <a:cubicBezTo>
                  <a:pt x="10560" y="38613"/>
                  <a:pt x="9012" y="39013"/>
                  <a:pt x="7653" y="39013"/>
                </a:cubicBezTo>
                <a:cubicBezTo>
                  <a:pt x="5835" y="39013"/>
                  <a:pt x="4316" y="38304"/>
                  <a:pt x="3127" y="36895"/>
                </a:cubicBezTo>
                <a:cubicBezTo>
                  <a:pt x="860" y="34208"/>
                  <a:pt x="3867" y="31320"/>
                  <a:pt x="5855" y="29412"/>
                </a:cubicBezTo>
                <a:lnTo>
                  <a:pt x="6254" y="29033"/>
                </a:lnTo>
                <a:cubicBezTo>
                  <a:pt x="6774" y="28553"/>
                  <a:pt x="7333" y="28093"/>
                  <a:pt x="7903" y="27674"/>
                </a:cubicBezTo>
                <a:cubicBezTo>
                  <a:pt x="10151" y="25966"/>
                  <a:pt x="12938" y="23828"/>
                  <a:pt x="11659" y="21300"/>
                </a:cubicBezTo>
                <a:cubicBezTo>
                  <a:pt x="11459" y="20950"/>
                  <a:pt x="11210" y="20631"/>
                  <a:pt x="10920" y="20351"/>
                </a:cubicBezTo>
                <a:cubicBezTo>
                  <a:pt x="10710" y="20141"/>
                  <a:pt x="10520" y="19911"/>
                  <a:pt x="10351" y="19672"/>
                </a:cubicBezTo>
                <a:cubicBezTo>
                  <a:pt x="9511" y="18413"/>
                  <a:pt x="9631" y="17564"/>
                  <a:pt x="10780" y="16664"/>
                </a:cubicBezTo>
                <a:cubicBezTo>
                  <a:pt x="12568" y="15246"/>
                  <a:pt x="12449" y="13647"/>
                  <a:pt x="11599" y="11210"/>
                </a:cubicBezTo>
                <a:cubicBezTo>
                  <a:pt x="10720" y="8732"/>
                  <a:pt x="10910" y="6964"/>
                  <a:pt x="12309" y="4436"/>
                </a:cubicBezTo>
                <a:cubicBezTo>
                  <a:pt x="13537" y="2208"/>
                  <a:pt x="15805" y="1079"/>
                  <a:pt x="19032" y="1079"/>
                </a:cubicBezTo>
                <a:close/>
                <a:moveTo>
                  <a:pt x="18812" y="430"/>
                </a:moveTo>
                <a:cubicBezTo>
                  <a:pt x="20421" y="430"/>
                  <a:pt x="22229" y="700"/>
                  <a:pt x="24167" y="1239"/>
                </a:cubicBezTo>
                <a:cubicBezTo>
                  <a:pt x="24427" y="1309"/>
                  <a:pt x="24757" y="1419"/>
                  <a:pt x="25136" y="1549"/>
                </a:cubicBezTo>
                <a:cubicBezTo>
                  <a:pt x="26165" y="1898"/>
                  <a:pt x="27444" y="2338"/>
                  <a:pt x="28423" y="2338"/>
                </a:cubicBezTo>
                <a:cubicBezTo>
                  <a:pt x="28447" y="2339"/>
                  <a:pt x="28470" y="2339"/>
                  <a:pt x="28493" y="2339"/>
                </a:cubicBezTo>
                <a:cubicBezTo>
                  <a:pt x="28749" y="2339"/>
                  <a:pt x="29004" y="2289"/>
                  <a:pt x="29242" y="2188"/>
                </a:cubicBezTo>
                <a:cubicBezTo>
                  <a:pt x="29512" y="2068"/>
                  <a:pt x="29732" y="1859"/>
                  <a:pt x="29862" y="1599"/>
                </a:cubicBezTo>
                <a:lnTo>
                  <a:pt x="29862" y="1599"/>
                </a:lnTo>
                <a:lnTo>
                  <a:pt x="29842" y="1679"/>
                </a:lnTo>
                <a:cubicBezTo>
                  <a:pt x="29742" y="2088"/>
                  <a:pt x="29652" y="2448"/>
                  <a:pt x="29113" y="2678"/>
                </a:cubicBezTo>
                <a:cubicBezTo>
                  <a:pt x="28915" y="2768"/>
                  <a:pt x="28692" y="2809"/>
                  <a:pt x="28467" y="2809"/>
                </a:cubicBezTo>
                <a:cubicBezTo>
                  <a:pt x="28443" y="2809"/>
                  <a:pt x="28418" y="2809"/>
                  <a:pt x="28393" y="2808"/>
                </a:cubicBezTo>
                <a:cubicBezTo>
                  <a:pt x="27474" y="2808"/>
                  <a:pt x="26235" y="2388"/>
                  <a:pt x="25236" y="2048"/>
                </a:cubicBezTo>
                <a:cubicBezTo>
                  <a:pt x="24857" y="1918"/>
                  <a:pt x="24527" y="1809"/>
                  <a:pt x="24267" y="1729"/>
                </a:cubicBezTo>
                <a:cubicBezTo>
                  <a:pt x="22369" y="1209"/>
                  <a:pt x="20611" y="949"/>
                  <a:pt x="19042" y="949"/>
                </a:cubicBezTo>
                <a:cubicBezTo>
                  <a:pt x="15755" y="949"/>
                  <a:pt x="13458" y="2098"/>
                  <a:pt x="12199" y="4376"/>
                </a:cubicBezTo>
                <a:cubicBezTo>
                  <a:pt x="10800" y="6894"/>
                  <a:pt x="10610" y="8762"/>
                  <a:pt x="11479" y="11250"/>
                </a:cubicBezTo>
                <a:cubicBezTo>
                  <a:pt x="12339" y="13687"/>
                  <a:pt x="12449" y="15176"/>
                  <a:pt x="10700" y="16555"/>
                </a:cubicBezTo>
                <a:cubicBezTo>
                  <a:pt x="9511" y="17504"/>
                  <a:pt x="9381" y="18423"/>
                  <a:pt x="10251" y="19731"/>
                </a:cubicBezTo>
                <a:cubicBezTo>
                  <a:pt x="10420" y="19981"/>
                  <a:pt x="10620" y="20211"/>
                  <a:pt x="10830" y="20431"/>
                </a:cubicBezTo>
                <a:cubicBezTo>
                  <a:pt x="11110" y="20701"/>
                  <a:pt x="11360" y="21010"/>
                  <a:pt x="11549" y="21350"/>
                </a:cubicBezTo>
                <a:cubicBezTo>
                  <a:pt x="12788" y="23788"/>
                  <a:pt x="10041" y="25886"/>
                  <a:pt x="7833" y="27574"/>
                </a:cubicBezTo>
                <a:cubicBezTo>
                  <a:pt x="7254" y="27994"/>
                  <a:pt x="6694" y="28453"/>
                  <a:pt x="6165" y="28943"/>
                </a:cubicBezTo>
                <a:lnTo>
                  <a:pt x="5775" y="29322"/>
                </a:lnTo>
                <a:cubicBezTo>
                  <a:pt x="3747" y="31270"/>
                  <a:pt x="690" y="34208"/>
                  <a:pt x="3038" y="36975"/>
                </a:cubicBezTo>
                <a:cubicBezTo>
                  <a:pt x="4246" y="38414"/>
                  <a:pt x="5805" y="39143"/>
                  <a:pt x="7653" y="39143"/>
                </a:cubicBezTo>
                <a:cubicBezTo>
                  <a:pt x="9042" y="39143"/>
                  <a:pt x="10600" y="38743"/>
                  <a:pt x="12309" y="37944"/>
                </a:cubicBezTo>
                <a:cubicBezTo>
                  <a:pt x="13707" y="37285"/>
                  <a:pt x="15306" y="36625"/>
                  <a:pt x="16605" y="36625"/>
                </a:cubicBezTo>
                <a:cubicBezTo>
                  <a:pt x="17414" y="36625"/>
                  <a:pt x="18003" y="36875"/>
                  <a:pt x="18383" y="37385"/>
                </a:cubicBezTo>
                <a:cubicBezTo>
                  <a:pt x="18383" y="37385"/>
                  <a:pt x="18383" y="37395"/>
                  <a:pt x="18383" y="37405"/>
                </a:cubicBezTo>
                <a:cubicBezTo>
                  <a:pt x="18373" y="37465"/>
                  <a:pt x="18353" y="37534"/>
                  <a:pt x="18343" y="37604"/>
                </a:cubicBezTo>
                <a:cubicBezTo>
                  <a:pt x="17923" y="37105"/>
                  <a:pt x="17304" y="36845"/>
                  <a:pt x="16475" y="36845"/>
                </a:cubicBezTo>
                <a:cubicBezTo>
                  <a:pt x="15076" y="36845"/>
                  <a:pt x="13398" y="37554"/>
                  <a:pt x="11929" y="38254"/>
                </a:cubicBezTo>
                <a:cubicBezTo>
                  <a:pt x="11130" y="38633"/>
                  <a:pt x="10291" y="38953"/>
                  <a:pt x="9431" y="39183"/>
                </a:cubicBezTo>
                <a:cubicBezTo>
                  <a:pt x="8702" y="39383"/>
                  <a:pt x="7943" y="39483"/>
                  <a:pt x="7184" y="39493"/>
                </a:cubicBezTo>
                <a:cubicBezTo>
                  <a:pt x="5315" y="39493"/>
                  <a:pt x="3737" y="38753"/>
                  <a:pt x="2508" y="37305"/>
                </a:cubicBezTo>
                <a:cubicBezTo>
                  <a:pt x="180" y="34547"/>
                  <a:pt x="3277" y="31570"/>
                  <a:pt x="5325" y="29602"/>
                </a:cubicBezTo>
                <a:cubicBezTo>
                  <a:pt x="5465" y="29462"/>
                  <a:pt x="5605" y="29322"/>
                  <a:pt x="5735" y="29192"/>
                </a:cubicBezTo>
                <a:cubicBezTo>
                  <a:pt x="6284" y="28703"/>
                  <a:pt x="6854" y="28233"/>
                  <a:pt x="7453" y="27804"/>
                </a:cubicBezTo>
                <a:cubicBezTo>
                  <a:pt x="9761" y="26035"/>
                  <a:pt x="12638" y="23848"/>
                  <a:pt x="11320" y="21250"/>
                </a:cubicBezTo>
                <a:cubicBezTo>
                  <a:pt x="11140" y="20890"/>
                  <a:pt x="10840" y="20581"/>
                  <a:pt x="10550" y="20281"/>
                </a:cubicBezTo>
                <a:cubicBezTo>
                  <a:pt x="10331" y="20081"/>
                  <a:pt x="10141" y="19851"/>
                  <a:pt x="9961" y="19622"/>
                </a:cubicBezTo>
                <a:cubicBezTo>
                  <a:pt x="9062" y="18323"/>
                  <a:pt x="9152" y="17464"/>
                  <a:pt x="10321" y="16525"/>
                </a:cubicBezTo>
                <a:cubicBezTo>
                  <a:pt x="12149" y="15046"/>
                  <a:pt x="12019" y="13408"/>
                  <a:pt x="11130" y="10890"/>
                </a:cubicBezTo>
                <a:cubicBezTo>
                  <a:pt x="10221" y="8342"/>
                  <a:pt x="10410" y="6504"/>
                  <a:pt x="11849" y="3897"/>
                </a:cubicBezTo>
                <a:cubicBezTo>
                  <a:pt x="13128" y="1599"/>
                  <a:pt x="15466" y="430"/>
                  <a:pt x="18812" y="430"/>
                </a:cubicBezTo>
                <a:close/>
                <a:moveTo>
                  <a:pt x="20431" y="5016"/>
                </a:moveTo>
                <a:cubicBezTo>
                  <a:pt x="21650" y="5016"/>
                  <a:pt x="23048" y="5215"/>
                  <a:pt x="24617" y="5605"/>
                </a:cubicBezTo>
                <a:cubicBezTo>
                  <a:pt x="24867" y="5675"/>
                  <a:pt x="25196" y="5785"/>
                  <a:pt x="25576" y="5915"/>
                </a:cubicBezTo>
                <a:cubicBezTo>
                  <a:pt x="26425" y="6194"/>
                  <a:pt x="27494" y="6554"/>
                  <a:pt x="28253" y="6554"/>
                </a:cubicBezTo>
                <a:cubicBezTo>
                  <a:pt x="28413" y="6554"/>
                  <a:pt x="28583" y="6534"/>
                  <a:pt x="28753" y="6484"/>
                </a:cubicBezTo>
                <a:cubicBezTo>
                  <a:pt x="29272" y="6314"/>
                  <a:pt x="29402" y="6075"/>
                  <a:pt x="29532" y="5815"/>
                </a:cubicBezTo>
                <a:cubicBezTo>
                  <a:pt x="29602" y="5665"/>
                  <a:pt x="29692" y="5525"/>
                  <a:pt x="29812" y="5395"/>
                </a:cubicBezTo>
                <a:cubicBezTo>
                  <a:pt x="29872" y="5425"/>
                  <a:pt x="29942" y="5455"/>
                  <a:pt x="30012" y="5495"/>
                </a:cubicBezTo>
                <a:cubicBezTo>
                  <a:pt x="30132" y="5555"/>
                  <a:pt x="30261" y="5605"/>
                  <a:pt x="30401" y="5645"/>
                </a:cubicBezTo>
                <a:lnTo>
                  <a:pt x="30421" y="5645"/>
                </a:lnTo>
                <a:cubicBezTo>
                  <a:pt x="30521" y="5615"/>
                  <a:pt x="30621" y="5605"/>
                  <a:pt x="30711" y="5605"/>
                </a:cubicBezTo>
                <a:cubicBezTo>
                  <a:pt x="31730" y="5605"/>
                  <a:pt x="32939" y="6854"/>
                  <a:pt x="33728" y="8033"/>
                </a:cubicBezTo>
                <a:cubicBezTo>
                  <a:pt x="34567" y="9251"/>
                  <a:pt x="35217" y="10590"/>
                  <a:pt x="35846" y="11879"/>
                </a:cubicBezTo>
                <a:cubicBezTo>
                  <a:pt x="36326" y="12868"/>
                  <a:pt x="36825" y="13877"/>
                  <a:pt x="37395" y="14826"/>
                </a:cubicBezTo>
                <a:cubicBezTo>
                  <a:pt x="38494" y="16654"/>
                  <a:pt x="39912" y="18293"/>
                  <a:pt x="41161" y="19652"/>
                </a:cubicBezTo>
                <a:cubicBezTo>
                  <a:pt x="41321" y="19821"/>
                  <a:pt x="41481" y="20001"/>
                  <a:pt x="41661" y="20181"/>
                </a:cubicBezTo>
                <a:cubicBezTo>
                  <a:pt x="42670" y="21230"/>
                  <a:pt x="43709" y="22319"/>
                  <a:pt x="43699" y="23808"/>
                </a:cubicBezTo>
                <a:cubicBezTo>
                  <a:pt x="43679" y="25866"/>
                  <a:pt x="42440" y="27544"/>
                  <a:pt x="41231" y="28913"/>
                </a:cubicBezTo>
                <a:cubicBezTo>
                  <a:pt x="40412" y="29852"/>
                  <a:pt x="39433" y="30651"/>
                  <a:pt x="38344" y="31280"/>
                </a:cubicBezTo>
                <a:cubicBezTo>
                  <a:pt x="38154" y="31390"/>
                  <a:pt x="37964" y="31480"/>
                  <a:pt x="37764" y="31560"/>
                </a:cubicBezTo>
                <a:cubicBezTo>
                  <a:pt x="37325" y="31750"/>
                  <a:pt x="36905" y="31930"/>
                  <a:pt x="36685" y="32379"/>
                </a:cubicBezTo>
                <a:cubicBezTo>
                  <a:pt x="36336" y="33119"/>
                  <a:pt x="36675" y="33648"/>
                  <a:pt x="37005" y="34168"/>
                </a:cubicBezTo>
                <a:cubicBezTo>
                  <a:pt x="37185" y="34417"/>
                  <a:pt x="37325" y="34687"/>
                  <a:pt x="37425" y="34977"/>
                </a:cubicBezTo>
                <a:cubicBezTo>
                  <a:pt x="37834" y="36326"/>
                  <a:pt x="36515" y="36995"/>
                  <a:pt x="35926" y="37225"/>
                </a:cubicBezTo>
                <a:cubicBezTo>
                  <a:pt x="35466" y="37395"/>
                  <a:pt x="34987" y="37475"/>
                  <a:pt x="34507" y="37475"/>
                </a:cubicBezTo>
                <a:cubicBezTo>
                  <a:pt x="33858" y="37475"/>
                  <a:pt x="33219" y="37345"/>
                  <a:pt x="32589" y="37225"/>
                </a:cubicBezTo>
                <a:cubicBezTo>
                  <a:pt x="31960" y="37095"/>
                  <a:pt x="31310" y="36975"/>
                  <a:pt x="30661" y="36975"/>
                </a:cubicBezTo>
                <a:cubicBezTo>
                  <a:pt x="30642" y="36975"/>
                  <a:pt x="30623" y="36975"/>
                  <a:pt x="30604" y="36975"/>
                </a:cubicBezTo>
                <a:cubicBezTo>
                  <a:pt x="29935" y="36975"/>
                  <a:pt x="29286" y="37144"/>
                  <a:pt x="28713" y="37475"/>
                </a:cubicBezTo>
                <a:cubicBezTo>
                  <a:pt x="26555" y="38683"/>
                  <a:pt x="26115" y="40352"/>
                  <a:pt x="25646" y="42130"/>
                </a:cubicBezTo>
                <a:cubicBezTo>
                  <a:pt x="25466" y="42879"/>
                  <a:pt x="25236" y="43629"/>
                  <a:pt x="24947" y="44348"/>
                </a:cubicBezTo>
                <a:cubicBezTo>
                  <a:pt x="24277" y="45926"/>
                  <a:pt x="23318" y="46686"/>
                  <a:pt x="21740" y="46906"/>
                </a:cubicBezTo>
                <a:cubicBezTo>
                  <a:pt x="21620" y="46916"/>
                  <a:pt x="21500" y="46926"/>
                  <a:pt x="21380" y="46926"/>
                </a:cubicBezTo>
                <a:cubicBezTo>
                  <a:pt x="20191" y="46926"/>
                  <a:pt x="18533" y="46166"/>
                  <a:pt x="17943" y="44927"/>
                </a:cubicBezTo>
                <a:cubicBezTo>
                  <a:pt x="17853" y="44738"/>
                  <a:pt x="17773" y="44528"/>
                  <a:pt x="17723" y="44328"/>
                </a:cubicBezTo>
                <a:lnTo>
                  <a:pt x="17813" y="44058"/>
                </a:lnTo>
                <a:cubicBezTo>
                  <a:pt x="17843" y="44138"/>
                  <a:pt x="17883" y="44218"/>
                  <a:pt x="17913" y="44298"/>
                </a:cubicBezTo>
                <a:cubicBezTo>
                  <a:pt x="18523" y="45547"/>
                  <a:pt x="20151" y="46286"/>
                  <a:pt x="21380" y="46286"/>
                </a:cubicBezTo>
                <a:cubicBezTo>
                  <a:pt x="21510" y="46286"/>
                  <a:pt x="21640" y="46276"/>
                  <a:pt x="21770" y="46266"/>
                </a:cubicBezTo>
                <a:cubicBezTo>
                  <a:pt x="23348" y="46046"/>
                  <a:pt x="24347" y="45267"/>
                  <a:pt x="24997" y="43749"/>
                </a:cubicBezTo>
                <a:cubicBezTo>
                  <a:pt x="25286" y="43049"/>
                  <a:pt x="25516" y="42330"/>
                  <a:pt x="25686" y="41601"/>
                </a:cubicBezTo>
                <a:cubicBezTo>
                  <a:pt x="26135" y="39892"/>
                  <a:pt x="26525" y="38424"/>
                  <a:pt x="28543" y="37315"/>
                </a:cubicBezTo>
                <a:cubicBezTo>
                  <a:pt x="29076" y="37024"/>
                  <a:pt x="29676" y="36865"/>
                  <a:pt x="30277" y="36865"/>
                </a:cubicBezTo>
                <a:cubicBezTo>
                  <a:pt x="30295" y="36865"/>
                  <a:pt x="30313" y="36865"/>
                  <a:pt x="30331" y="36865"/>
                </a:cubicBezTo>
                <a:cubicBezTo>
                  <a:pt x="30961" y="36895"/>
                  <a:pt x="31580" y="36975"/>
                  <a:pt x="32180" y="37115"/>
                </a:cubicBezTo>
                <a:cubicBezTo>
                  <a:pt x="32799" y="37265"/>
                  <a:pt x="33438" y="37345"/>
                  <a:pt x="34068" y="37365"/>
                </a:cubicBezTo>
                <a:cubicBezTo>
                  <a:pt x="34092" y="37365"/>
                  <a:pt x="34116" y="37365"/>
                  <a:pt x="34140" y="37365"/>
                </a:cubicBezTo>
                <a:cubicBezTo>
                  <a:pt x="34595" y="37365"/>
                  <a:pt x="35049" y="37276"/>
                  <a:pt x="35476" y="37115"/>
                </a:cubicBezTo>
                <a:cubicBezTo>
                  <a:pt x="36745" y="36635"/>
                  <a:pt x="37305" y="35786"/>
                  <a:pt x="37015" y="34787"/>
                </a:cubicBezTo>
                <a:cubicBezTo>
                  <a:pt x="36925" y="34497"/>
                  <a:pt x="36785" y="34218"/>
                  <a:pt x="36615" y="33958"/>
                </a:cubicBezTo>
                <a:cubicBezTo>
                  <a:pt x="36306" y="33448"/>
                  <a:pt x="36016" y="32969"/>
                  <a:pt x="36346" y="32309"/>
                </a:cubicBezTo>
                <a:cubicBezTo>
                  <a:pt x="36555" y="31910"/>
                  <a:pt x="36915" y="31760"/>
                  <a:pt x="37345" y="31590"/>
                </a:cubicBezTo>
                <a:cubicBezTo>
                  <a:pt x="37564" y="31510"/>
                  <a:pt x="37774" y="31410"/>
                  <a:pt x="37974" y="31300"/>
                </a:cubicBezTo>
                <a:cubicBezTo>
                  <a:pt x="39043" y="30691"/>
                  <a:pt x="39992" y="29902"/>
                  <a:pt x="40791" y="28973"/>
                </a:cubicBezTo>
                <a:cubicBezTo>
                  <a:pt x="41960" y="27634"/>
                  <a:pt x="43149" y="25995"/>
                  <a:pt x="43179" y="23977"/>
                </a:cubicBezTo>
                <a:cubicBezTo>
                  <a:pt x="43189" y="22509"/>
                  <a:pt x="42130" y="21400"/>
                  <a:pt x="41201" y="20421"/>
                </a:cubicBezTo>
                <a:cubicBezTo>
                  <a:pt x="41031" y="20241"/>
                  <a:pt x="40871" y="20071"/>
                  <a:pt x="40711" y="19901"/>
                </a:cubicBezTo>
                <a:cubicBezTo>
                  <a:pt x="39533" y="18603"/>
                  <a:pt x="38194" y="17034"/>
                  <a:pt x="37155" y="15276"/>
                </a:cubicBezTo>
                <a:cubicBezTo>
                  <a:pt x="36625" y="14377"/>
                  <a:pt x="36156" y="13398"/>
                  <a:pt x="35696" y="12448"/>
                </a:cubicBezTo>
                <a:cubicBezTo>
                  <a:pt x="35097" y="11200"/>
                  <a:pt x="34467" y="9901"/>
                  <a:pt x="33668" y="8702"/>
                </a:cubicBezTo>
                <a:cubicBezTo>
                  <a:pt x="33398" y="8292"/>
                  <a:pt x="31990" y="6274"/>
                  <a:pt x="30631" y="6274"/>
                </a:cubicBezTo>
                <a:cubicBezTo>
                  <a:pt x="30541" y="6274"/>
                  <a:pt x="30451" y="6284"/>
                  <a:pt x="30361" y="6304"/>
                </a:cubicBezTo>
                <a:cubicBezTo>
                  <a:pt x="30231" y="6264"/>
                  <a:pt x="30102" y="6204"/>
                  <a:pt x="29982" y="6134"/>
                </a:cubicBezTo>
                <a:cubicBezTo>
                  <a:pt x="29892" y="6094"/>
                  <a:pt x="29812" y="6045"/>
                  <a:pt x="29732" y="6015"/>
                </a:cubicBezTo>
                <a:lnTo>
                  <a:pt x="29692" y="5995"/>
                </a:lnTo>
                <a:lnTo>
                  <a:pt x="29662" y="6025"/>
                </a:lnTo>
                <a:cubicBezTo>
                  <a:pt x="29532" y="6144"/>
                  <a:pt x="29422" y="6294"/>
                  <a:pt x="29332" y="6444"/>
                </a:cubicBezTo>
                <a:cubicBezTo>
                  <a:pt x="29202" y="6674"/>
                  <a:pt x="29103" y="6844"/>
                  <a:pt x="28623" y="6984"/>
                </a:cubicBezTo>
                <a:cubicBezTo>
                  <a:pt x="28515" y="7017"/>
                  <a:pt x="28401" y="7036"/>
                  <a:pt x="28291" y="7036"/>
                </a:cubicBezTo>
                <a:cubicBezTo>
                  <a:pt x="28268" y="7036"/>
                  <a:pt x="28246" y="7035"/>
                  <a:pt x="28223" y="7034"/>
                </a:cubicBezTo>
                <a:cubicBezTo>
                  <a:pt x="27514" y="7034"/>
                  <a:pt x="26495" y="6694"/>
                  <a:pt x="25676" y="6424"/>
                </a:cubicBezTo>
                <a:cubicBezTo>
                  <a:pt x="25306" y="6304"/>
                  <a:pt x="24967" y="6184"/>
                  <a:pt x="24697" y="6124"/>
                </a:cubicBezTo>
                <a:cubicBezTo>
                  <a:pt x="23158" y="5735"/>
                  <a:pt x="21840" y="5555"/>
                  <a:pt x="20651" y="5555"/>
                </a:cubicBezTo>
                <a:cubicBezTo>
                  <a:pt x="18133" y="5555"/>
                  <a:pt x="16365" y="6424"/>
                  <a:pt x="15406" y="8153"/>
                </a:cubicBezTo>
                <a:cubicBezTo>
                  <a:pt x="14337" y="10091"/>
                  <a:pt x="14177" y="11549"/>
                  <a:pt x="14806" y="13537"/>
                </a:cubicBezTo>
                <a:cubicBezTo>
                  <a:pt x="15386" y="15376"/>
                  <a:pt x="15426" y="16555"/>
                  <a:pt x="13967" y="17534"/>
                </a:cubicBezTo>
                <a:cubicBezTo>
                  <a:pt x="12748" y="18343"/>
                  <a:pt x="12508" y="18972"/>
                  <a:pt x="12978" y="20121"/>
                </a:cubicBezTo>
                <a:cubicBezTo>
                  <a:pt x="13118" y="20411"/>
                  <a:pt x="13288" y="20691"/>
                  <a:pt x="13478" y="20950"/>
                </a:cubicBezTo>
                <a:cubicBezTo>
                  <a:pt x="13657" y="21200"/>
                  <a:pt x="13817" y="21450"/>
                  <a:pt x="13947" y="21720"/>
                </a:cubicBezTo>
                <a:cubicBezTo>
                  <a:pt x="14127" y="22059"/>
                  <a:pt x="14207" y="22439"/>
                  <a:pt x="14187" y="22819"/>
                </a:cubicBezTo>
                <a:cubicBezTo>
                  <a:pt x="14207" y="22629"/>
                  <a:pt x="14237" y="22439"/>
                  <a:pt x="14267" y="22249"/>
                </a:cubicBezTo>
                <a:cubicBezTo>
                  <a:pt x="14227" y="22049"/>
                  <a:pt x="14157" y="21849"/>
                  <a:pt x="14067" y="21670"/>
                </a:cubicBezTo>
                <a:cubicBezTo>
                  <a:pt x="13927" y="21390"/>
                  <a:pt x="13767" y="21130"/>
                  <a:pt x="13587" y="20880"/>
                </a:cubicBezTo>
                <a:cubicBezTo>
                  <a:pt x="13398" y="20631"/>
                  <a:pt x="13238" y="20361"/>
                  <a:pt x="13098" y="20071"/>
                </a:cubicBezTo>
                <a:cubicBezTo>
                  <a:pt x="12658" y="18992"/>
                  <a:pt x="12878" y="18423"/>
                  <a:pt x="14037" y="17633"/>
                </a:cubicBezTo>
                <a:cubicBezTo>
                  <a:pt x="15566" y="16614"/>
                  <a:pt x="15516" y="15346"/>
                  <a:pt x="14926" y="13487"/>
                </a:cubicBezTo>
                <a:cubicBezTo>
                  <a:pt x="14307" y="11539"/>
                  <a:pt x="14467" y="10111"/>
                  <a:pt x="15526" y="8212"/>
                </a:cubicBezTo>
                <a:cubicBezTo>
                  <a:pt x="16455" y="6524"/>
                  <a:pt x="18183" y="5675"/>
                  <a:pt x="20661" y="5675"/>
                </a:cubicBezTo>
                <a:cubicBezTo>
                  <a:pt x="21830" y="5675"/>
                  <a:pt x="23148" y="5855"/>
                  <a:pt x="24677" y="6234"/>
                </a:cubicBezTo>
                <a:cubicBezTo>
                  <a:pt x="24927" y="6304"/>
                  <a:pt x="25276" y="6414"/>
                  <a:pt x="25636" y="6544"/>
                </a:cubicBezTo>
                <a:cubicBezTo>
                  <a:pt x="26465" y="6814"/>
                  <a:pt x="27494" y="7163"/>
                  <a:pt x="28223" y="7163"/>
                </a:cubicBezTo>
                <a:cubicBezTo>
                  <a:pt x="28373" y="7163"/>
                  <a:pt x="28523" y="7153"/>
                  <a:pt x="28663" y="7104"/>
                </a:cubicBezTo>
                <a:cubicBezTo>
                  <a:pt x="29182" y="6954"/>
                  <a:pt x="29312" y="6734"/>
                  <a:pt x="29442" y="6514"/>
                </a:cubicBezTo>
                <a:cubicBezTo>
                  <a:pt x="29522" y="6374"/>
                  <a:pt x="29612" y="6254"/>
                  <a:pt x="29722" y="6134"/>
                </a:cubicBezTo>
                <a:cubicBezTo>
                  <a:pt x="29792" y="6164"/>
                  <a:pt x="29862" y="6204"/>
                  <a:pt x="29932" y="6244"/>
                </a:cubicBezTo>
                <a:cubicBezTo>
                  <a:pt x="30062" y="6314"/>
                  <a:pt x="30192" y="6374"/>
                  <a:pt x="30331" y="6424"/>
                </a:cubicBezTo>
                <a:lnTo>
                  <a:pt x="30371" y="6424"/>
                </a:lnTo>
                <a:cubicBezTo>
                  <a:pt x="30451" y="6404"/>
                  <a:pt x="30541" y="6394"/>
                  <a:pt x="30631" y="6394"/>
                </a:cubicBezTo>
                <a:cubicBezTo>
                  <a:pt x="31930" y="6394"/>
                  <a:pt x="33299" y="8362"/>
                  <a:pt x="33568" y="8762"/>
                </a:cubicBezTo>
                <a:cubicBezTo>
                  <a:pt x="34358" y="9951"/>
                  <a:pt x="34977" y="11250"/>
                  <a:pt x="35586" y="12508"/>
                </a:cubicBezTo>
                <a:cubicBezTo>
                  <a:pt x="36036" y="13447"/>
                  <a:pt x="36505" y="14427"/>
                  <a:pt x="37045" y="15336"/>
                </a:cubicBezTo>
                <a:cubicBezTo>
                  <a:pt x="38084" y="17114"/>
                  <a:pt x="39433" y="18682"/>
                  <a:pt x="40622" y="19991"/>
                </a:cubicBezTo>
                <a:cubicBezTo>
                  <a:pt x="40771" y="20161"/>
                  <a:pt x="40931" y="20331"/>
                  <a:pt x="41111" y="20511"/>
                </a:cubicBezTo>
                <a:cubicBezTo>
                  <a:pt x="42070" y="21520"/>
                  <a:pt x="43059" y="22559"/>
                  <a:pt x="43049" y="23977"/>
                </a:cubicBezTo>
                <a:cubicBezTo>
                  <a:pt x="43019" y="25956"/>
                  <a:pt x="41840" y="27574"/>
                  <a:pt x="40691" y="28893"/>
                </a:cubicBezTo>
                <a:cubicBezTo>
                  <a:pt x="39912" y="29812"/>
                  <a:pt x="38973" y="30591"/>
                  <a:pt x="37924" y="31191"/>
                </a:cubicBezTo>
                <a:cubicBezTo>
                  <a:pt x="37724" y="31300"/>
                  <a:pt x="37524" y="31390"/>
                  <a:pt x="37315" y="31470"/>
                </a:cubicBezTo>
                <a:cubicBezTo>
                  <a:pt x="36885" y="31640"/>
                  <a:pt x="36485" y="31810"/>
                  <a:pt x="36256" y="32250"/>
                </a:cubicBezTo>
                <a:cubicBezTo>
                  <a:pt x="35886" y="32969"/>
                  <a:pt x="36216" y="33498"/>
                  <a:pt x="36525" y="34018"/>
                </a:cubicBezTo>
                <a:cubicBezTo>
                  <a:pt x="36685" y="34268"/>
                  <a:pt x="36825" y="34537"/>
                  <a:pt x="36915" y="34817"/>
                </a:cubicBezTo>
                <a:cubicBezTo>
                  <a:pt x="37295" y="36146"/>
                  <a:pt x="36016" y="36785"/>
                  <a:pt x="35456" y="36995"/>
                </a:cubicBezTo>
                <a:cubicBezTo>
                  <a:pt x="35041" y="37155"/>
                  <a:pt x="34608" y="37236"/>
                  <a:pt x="34166" y="37236"/>
                </a:cubicBezTo>
                <a:cubicBezTo>
                  <a:pt x="34140" y="37236"/>
                  <a:pt x="34114" y="37235"/>
                  <a:pt x="34088" y="37235"/>
                </a:cubicBezTo>
                <a:cubicBezTo>
                  <a:pt x="33458" y="37215"/>
                  <a:pt x="32839" y="37135"/>
                  <a:pt x="32230" y="36985"/>
                </a:cubicBezTo>
                <a:cubicBezTo>
                  <a:pt x="31610" y="36845"/>
                  <a:pt x="30981" y="36755"/>
                  <a:pt x="30351" y="36735"/>
                </a:cubicBezTo>
                <a:cubicBezTo>
                  <a:pt x="30332" y="36735"/>
                  <a:pt x="30313" y="36735"/>
                  <a:pt x="30294" y="36735"/>
                </a:cubicBezTo>
                <a:cubicBezTo>
                  <a:pt x="29665" y="36735"/>
                  <a:pt x="29056" y="36894"/>
                  <a:pt x="28503" y="37195"/>
                </a:cubicBezTo>
                <a:cubicBezTo>
                  <a:pt x="26435" y="38334"/>
                  <a:pt x="26026" y="39902"/>
                  <a:pt x="25586" y="41571"/>
                </a:cubicBezTo>
                <a:cubicBezTo>
                  <a:pt x="25416" y="42300"/>
                  <a:pt x="25186" y="43009"/>
                  <a:pt x="24907" y="43699"/>
                </a:cubicBezTo>
                <a:cubicBezTo>
                  <a:pt x="24267" y="45177"/>
                  <a:pt x="23308" y="45926"/>
                  <a:pt x="21770" y="46136"/>
                </a:cubicBezTo>
                <a:cubicBezTo>
                  <a:pt x="21650" y="46156"/>
                  <a:pt x="21520" y="46166"/>
                  <a:pt x="21400" y="46166"/>
                </a:cubicBezTo>
                <a:cubicBezTo>
                  <a:pt x="20211" y="46166"/>
                  <a:pt x="18643" y="45447"/>
                  <a:pt x="18053" y="44248"/>
                </a:cubicBezTo>
                <a:cubicBezTo>
                  <a:pt x="17993" y="44128"/>
                  <a:pt x="17943" y="44008"/>
                  <a:pt x="17903" y="43878"/>
                </a:cubicBezTo>
                <a:lnTo>
                  <a:pt x="17973" y="43709"/>
                </a:lnTo>
                <a:lnTo>
                  <a:pt x="18013" y="43579"/>
                </a:lnTo>
                <a:lnTo>
                  <a:pt x="18033" y="43619"/>
                </a:lnTo>
                <a:cubicBezTo>
                  <a:pt x="18623" y="44818"/>
                  <a:pt x="20211" y="45537"/>
                  <a:pt x="21400" y="45537"/>
                </a:cubicBezTo>
                <a:cubicBezTo>
                  <a:pt x="21530" y="45537"/>
                  <a:pt x="21670" y="45527"/>
                  <a:pt x="21810" y="45507"/>
                </a:cubicBezTo>
                <a:cubicBezTo>
                  <a:pt x="23338" y="45287"/>
                  <a:pt x="24337" y="44528"/>
                  <a:pt x="24967" y="43109"/>
                </a:cubicBezTo>
                <a:cubicBezTo>
                  <a:pt x="25246" y="42440"/>
                  <a:pt x="25466" y="41750"/>
                  <a:pt x="25636" y="41051"/>
                </a:cubicBezTo>
                <a:cubicBezTo>
                  <a:pt x="26055" y="39463"/>
                  <a:pt x="26415" y="38094"/>
                  <a:pt x="28333" y="37055"/>
                </a:cubicBezTo>
                <a:cubicBezTo>
                  <a:pt x="28835" y="36785"/>
                  <a:pt x="29403" y="36645"/>
                  <a:pt x="29973" y="36645"/>
                </a:cubicBezTo>
                <a:cubicBezTo>
                  <a:pt x="29992" y="36645"/>
                  <a:pt x="30012" y="36645"/>
                  <a:pt x="30032" y="36645"/>
                </a:cubicBezTo>
                <a:cubicBezTo>
                  <a:pt x="30641" y="36665"/>
                  <a:pt x="31241" y="36745"/>
                  <a:pt x="31830" y="36885"/>
                </a:cubicBezTo>
                <a:cubicBezTo>
                  <a:pt x="32429" y="37025"/>
                  <a:pt x="33039" y="37105"/>
                  <a:pt x="33658" y="37125"/>
                </a:cubicBezTo>
                <a:cubicBezTo>
                  <a:pt x="34118" y="37125"/>
                  <a:pt x="34577" y="37045"/>
                  <a:pt x="35017" y="36885"/>
                </a:cubicBezTo>
                <a:cubicBezTo>
                  <a:pt x="36236" y="36426"/>
                  <a:pt x="36785" y="35606"/>
                  <a:pt x="36525" y="34627"/>
                </a:cubicBezTo>
                <a:cubicBezTo>
                  <a:pt x="36436" y="34338"/>
                  <a:pt x="36306" y="34058"/>
                  <a:pt x="36146" y="33808"/>
                </a:cubicBezTo>
                <a:cubicBezTo>
                  <a:pt x="35856" y="33299"/>
                  <a:pt x="35586" y="32809"/>
                  <a:pt x="35926" y="32170"/>
                </a:cubicBezTo>
                <a:cubicBezTo>
                  <a:pt x="36136" y="31780"/>
                  <a:pt x="36495" y="31650"/>
                  <a:pt x="36915" y="31490"/>
                </a:cubicBezTo>
                <a:cubicBezTo>
                  <a:pt x="37135" y="31410"/>
                  <a:pt x="37355" y="31310"/>
                  <a:pt x="37564" y="31201"/>
                </a:cubicBezTo>
                <a:cubicBezTo>
                  <a:pt x="38593" y="30611"/>
                  <a:pt x="39513" y="29852"/>
                  <a:pt x="40282" y="28943"/>
                </a:cubicBezTo>
                <a:cubicBezTo>
                  <a:pt x="41391" y="27654"/>
                  <a:pt x="42530" y="26075"/>
                  <a:pt x="42550" y="24137"/>
                </a:cubicBezTo>
                <a:cubicBezTo>
                  <a:pt x="42560" y="22729"/>
                  <a:pt x="41561" y="21670"/>
                  <a:pt x="40681" y="20731"/>
                </a:cubicBezTo>
                <a:cubicBezTo>
                  <a:pt x="40512" y="20561"/>
                  <a:pt x="40362" y="20391"/>
                  <a:pt x="40202" y="20221"/>
                </a:cubicBezTo>
                <a:cubicBezTo>
                  <a:pt x="39093" y="18982"/>
                  <a:pt x="37824" y="17474"/>
                  <a:pt x="36835" y="15765"/>
                </a:cubicBezTo>
                <a:cubicBezTo>
                  <a:pt x="36336" y="14896"/>
                  <a:pt x="35886" y="13957"/>
                  <a:pt x="35456" y="13058"/>
                </a:cubicBezTo>
                <a:cubicBezTo>
                  <a:pt x="34887" y="11839"/>
                  <a:pt x="34298" y="10580"/>
                  <a:pt x="33528" y="9411"/>
                </a:cubicBezTo>
                <a:cubicBezTo>
                  <a:pt x="33269" y="9022"/>
                  <a:pt x="31920" y="7054"/>
                  <a:pt x="30581" y="7054"/>
                </a:cubicBezTo>
                <a:cubicBezTo>
                  <a:pt x="30491" y="7054"/>
                  <a:pt x="30411" y="7054"/>
                  <a:pt x="30331" y="7074"/>
                </a:cubicBezTo>
                <a:cubicBezTo>
                  <a:pt x="30192" y="7014"/>
                  <a:pt x="30052" y="6954"/>
                  <a:pt x="29932" y="6874"/>
                </a:cubicBezTo>
                <a:cubicBezTo>
                  <a:pt x="29842" y="6824"/>
                  <a:pt x="29762" y="6784"/>
                  <a:pt x="29692" y="6744"/>
                </a:cubicBezTo>
                <a:lnTo>
                  <a:pt x="29652" y="6724"/>
                </a:lnTo>
                <a:lnTo>
                  <a:pt x="29622" y="6754"/>
                </a:lnTo>
                <a:cubicBezTo>
                  <a:pt x="29492" y="6854"/>
                  <a:pt x="29382" y="6984"/>
                  <a:pt x="29292" y="7124"/>
                </a:cubicBezTo>
                <a:cubicBezTo>
                  <a:pt x="29153" y="7313"/>
                  <a:pt x="29043" y="7473"/>
                  <a:pt x="28583" y="7593"/>
                </a:cubicBezTo>
                <a:cubicBezTo>
                  <a:pt x="28463" y="7623"/>
                  <a:pt x="28343" y="7643"/>
                  <a:pt x="28213" y="7643"/>
                </a:cubicBezTo>
                <a:cubicBezTo>
                  <a:pt x="27544" y="7643"/>
                  <a:pt x="26555" y="7313"/>
                  <a:pt x="25766" y="7054"/>
                </a:cubicBezTo>
                <a:cubicBezTo>
                  <a:pt x="25396" y="6924"/>
                  <a:pt x="25046" y="6814"/>
                  <a:pt x="24787" y="6744"/>
                </a:cubicBezTo>
                <a:cubicBezTo>
                  <a:pt x="23308" y="6384"/>
                  <a:pt x="22039" y="6204"/>
                  <a:pt x="20910" y="6204"/>
                </a:cubicBezTo>
                <a:cubicBezTo>
                  <a:pt x="18493" y="6204"/>
                  <a:pt x="16804" y="7044"/>
                  <a:pt x="15895" y="8692"/>
                </a:cubicBezTo>
                <a:cubicBezTo>
                  <a:pt x="14866" y="10540"/>
                  <a:pt x="14706" y="11939"/>
                  <a:pt x="15306" y="13857"/>
                </a:cubicBezTo>
                <a:cubicBezTo>
                  <a:pt x="15835" y="15575"/>
                  <a:pt x="15875" y="16754"/>
                  <a:pt x="14457" y="17673"/>
                </a:cubicBezTo>
                <a:cubicBezTo>
                  <a:pt x="13388" y="18363"/>
                  <a:pt x="12938" y="18942"/>
                  <a:pt x="13398" y="20171"/>
                </a:cubicBezTo>
                <a:cubicBezTo>
                  <a:pt x="13528" y="20481"/>
                  <a:pt x="13687" y="20770"/>
                  <a:pt x="13877" y="21050"/>
                </a:cubicBezTo>
                <a:cubicBezTo>
                  <a:pt x="14037" y="21280"/>
                  <a:pt x="14187" y="21530"/>
                  <a:pt x="14317" y="21780"/>
                </a:cubicBezTo>
                <a:cubicBezTo>
                  <a:pt x="14327" y="21809"/>
                  <a:pt x="14347" y="21839"/>
                  <a:pt x="14357" y="21869"/>
                </a:cubicBezTo>
                <a:cubicBezTo>
                  <a:pt x="14367" y="21809"/>
                  <a:pt x="14387" y="21740"/>
                  <a:pt x="14397" y="21670"/>
                </a:cubicBezTo>
                <a:cubicBezTo>
                  <a:pt x="14277" y="21430"/>
                  <a:pt x="14137" y="21200"/>
                  <a:pt x="13987" y="20980"/>
                </a:cubicBezTo>
                <a:cubicBezTo>
                  <a:pt x="13797" y="20711"/>
                  <a:pt x="13637" y="20431"/>
                  <a:pt x="13518" y="20131"/>
                </a:cubicBezTo>
                <a:cubicBezTo>
                  <a:pt x="13168" y="19212"/>
                  <a:pt x="13238" y="18623"/>
                  <a:pt x="14527" y="17783"/>
                </a:cubicBezTo>
                <a:cubicBezTo>
                  <a:pt x="16005" y="16824"/>
                  <a:pt x="15975" y="15605"/>
                  <a:pt x="15426" y="13827"/>
                </a:cubicBezTo>
                <a:cubicBezTo>
                  <a:pt x="14836" y="11949"/>
                  <a:pt x="14996" y="10580"/>
                  <a:pt x="16005" y="8752"/>
                </a:cubicBezTo>
                <a:cubicBezTo>
                  <a:pt x="16894" y="7153"/>
                  <a:pt x="18543" y="6334"/>
                  <a:pt x="20910" y="6334"/>
                </a:cubicBezTo>
                <a:cubicBezTo>
                  <a:pt x="22019" y="6334"/>
                  <a:pt x="23278" y="6514"/>
                  <a:pt x="24757" y="6874"/>
                </a:cubicBezTo>
                <a:cubicBezTo>
                  <a:pt x="25016" y="6934"/>
                  <a:pt x="25366" y="7054"/>
                  <a:pt x="25726" y="7173"/>
                </a:cubicBezTo>
                <a:cubicBezTo>
                  <a:pt x="26525" y="7443"/>
                  <a:pt x="27524" y="7773"/>
                  <a:pt x="28223" y="7773"/>
                </a:cubicBezTo>
                <a:cubicBezTo>
                  <a:pt x="28353" y="7773"/>
                  <a:pt x="28483" y="7753"/>
                  <a:pt x="28613" y="7723"/>
                </a:cubicBezTo>
                <a:cubicBezTo>
                  <a:pt x="29123" y="7583"/>
                  <a:pt x="29252" y="7403"/>
                  <a:pt x="29392" y="7203"/>
                </a:cubicBezTo>
                <a:cubicBezTo>
                  <a:pt x="29472" y="7084"/>
                  <a:pt x="29562" y="6974"/>
                  <a:pt x="29672" y="6884"/>
                </a:cubicBezTo>
                <a:cubicBezTo>
                  <a:pt x="29732" y="6914"/>
                  <a:pt x="29792" y="6954"/>
                  <a:pt x="29862" y="6994"/>
                </a:cubicBezTo>
                <a:cubicBezTo>
                  <a:pt x="30002" y="7074"/>
                  <a:pt x="30152" y="7153"/>
                  <a:pt x="30301" y="7203"/>
                </a:cubicBezTo>
                <a:lnTo>
                  <a:pt x="30321" y="7213"/>
                </a:lnTo>
                <a:lnTo>
                  <a:pt x="30331" y="7213"/>
                </a:lnTo>
                <a:cubicBezTo>
                  <a:pt x="30411" y="7193"/>
                  <a:pt x="30491" y="7183"/>
                  <a:pt x="30581" y="7183"/>
                </a:cubicBezTo>
                <a:cubicBezTo>
                  <a:pt x="31560" y="7183"/>
                  <a:pt x="32729" y="8432"/>
                  <a:pt x="33428" y="9491"/>
                </a:cubicBezTo>
                <a:cubicBezTo>
                  <a:pt x="34188" y="10660"/>
                  <a:pt x="34777" y="11909"/>
                  <a:pt x="35347" y="13118"/>
                </a:cubicBezTo>
                <a:cubicBezTo>
                  <a:pt x="35776" y="14027"/>
                  <a:pt x="36216" y="14966"/>
                  <a:pt x="36715" y="15835"/>
                </a:cubicBezTo>
                <a:cubicBezTo>
                  <a:pt x="37714" y="17564"/>
                  <a:pt x="38983" y="19062"/>
                  <a:pt x="40102" y="20311"/>
                </a:cubicBezTo>
                <a:cubicBezTo>
                  <a:pt x="40252" y="20481"/>
                  <a:pt x="40412" y="20651"/>
                  <a:pt x="40582" y="20830"/>
                </a:cubicBezTo>
                <a:cubicBezTo>
                  <a:pt x="41491" y="21790"/>
                  <a:pt x="42430" y="22789"/>
                  <a:pt x="42410" y="24147"/>
                </a:cubicBezTo>
                <a:cubicBezTo>
                  <a:pt x="42390" y="26035"/>
                  <a:pt x="41271" y="27594"/>
                  <a:pt x="40172" y="28873"/>
                </a:cubicBezTo>
                <a:cubicBezTo>
                  <a:pt x="39413" y="29762"/>
                  <a:pt x="38514" y="30511"/>
                  <a:pt x="37495" y="31091"/>
                </a:cubicBezTo>
                <a:cubicBezTo>
                  <a:pt x="37285" y="31201"/>
                  <a:pt x="37075" y="31300"/>
                  <a:pt x="36865" y="31370"/>
                </a:cubicBezTo>
                <a:cubicBezTo>
                  <a:pt x="36436" y="31530"/>
                  <a:pt x="36046" y="31680"/>
                  <a:pt x="35816" y="32110"/>
                </a:cubicBezTo>
                <a:cubicBezTo>
                  <a:pt x="35436" y="32819"/>
                  <a:pt x="35736" y="33348"/>
                  <a:pt x="36036" y="33868"/>
                </a:cubicBezTo>
                <a:cubicBezTo>
                  <a:pt x="36186" y="34118"/>
                  <a:pt x="36306" y="34387"/>
                  <a:pt x="36396" y="34657"/>
                </a:cubicBezTo>
                <a:cubicBezTo>
                  <a:pt x="36635" y="35566"/>
                  <a:pt x="36116" y="36336"/>
                  <a:pt x="34967" y="36775"/>
                </a:cubicBezTo>
                <a:cubicBezTo>
                  <a:pt x="34547" y="36925"/>
                  <a:pt x="34098" y="37005"/>
                  <a:pt x="33658" y="37005"/>
                </a:cubicBezTo>
                <a:cubicBezTo>
                  <a:pt x="33049" y="36985"/>
                  <a:pt x="32439" y="36895"/>
                  <a:pt x="31850" y="36765"/>
                </a:cubicBezTo>
                <a:cubicBezTo>
                  <a:pt x="31251" y="36615"/>
                  <a:pt x="30641" y="36535"/>
                  <a:pt x="30032" y="36515"/>
                </a:cubicBezTo>
                <a:cubicBezTo>
                  <a:pt x="30012" y="36515"/>
                  <a:pt x="29993" y="36515"/>
                  <a:pt x="29974" y="36515"/>
                </a:cubicBezTo>
                <a:cubicBezTo>
                  <a:pt x="29375" y="36515"/>
                  <a:pt x="28796" y="36664"/>
                  <a:pt x="28273" y="36945"/>
                </a:cubicBezTo>
                <a:cubicBezTo>
                  <a:pt x="26295" y="38004"/>
                  <a:pt x="25916" y="39473"/>
                  <a:pt x="25506" y="41021"/>
                </a:cubicBezTo>
                <a:cubicBezTo>
                  <a:pt x="25346" y="41720"/>
                  <a:pt x="25116" y="42400"/>
                  <a:pt x="24847" y="43069"/>
                </a:cubicBezTo>
                <a:cubicBezTo>
                  <a:pt x="24237" y="44438"/>
                  <a:pt x="23268" y="45177"/>
                  <a:pt x="21790" y="45387"/>
                </a:cubicBezTo>
                <a:cubicBezTo>
                  <a:pt x="21660" y="45407"/>
                  <a:pt x="21520" y="45417"/>
                  <a:pt x="21390" y="45417"/>
                </a:cubicBezTo>
                <a:cubicBezTo>
                  <a:pt x="20241" y="45417"/>
                  <a:pt x="18713" y="44728"/>
                  <a:pt x="18143" y="43569"/>
                </a:cubicBezTo>
                <a:cubicBezTo>
                  <a:pt x="18123" y="43519"/>
                  <a:pt x="18103" y="43469"/>
                  <a:pt x="18073" y="43419"/>
                </a:cubicBezTo>
                <a:cubicBezTo>
                  <a:pt x="18123" y="43309"/>
                  <a:pt x="18163" y="43189"/>
                  <a:pt x="18203" y="43079"/>
                </a:cubicBezTo>
                <a:cubicBezTo>
                  <a:pt x="18842" y="44188"/>
                  <a:pt x="20301" y="44788"/>
                  <a:pt x="21400" y="44788"/>
                </a:cubicBezTo>
                <a:cubicBezTo>
                  <a:pt x="21540" y="44788"/>
                  <a:pt x="21680" y="44778"/>
                  <a:pt x="21830" y="44758"/>
                </a:cubicBezTo>
                <a:cubicBezTo>
                  <a:pt x="23298" y="44528"/>
                  <a:pt x="24307" y="43789"/>
                  <a:pt x="24907" y="42470"/>
                </a:cubicBezTo>
                <a:cubicBezTo>
                  <a:pt x="25186" y="41840"/>
                  <a:pt x="25396" y="41181"/>
                  <a:pt x="25556" y="40512"/>
                </a:cubicBezTo>
                <a:cubicBezTo>
                  <a:pt x="25946" y="39033"/>
                  <a:pt x="26275" y="37764"/>
                  <a:pt x="28104" y="36795"/>
                </a:cubicBezTo>
                <a:cubicBezTo>
                  <a:pt x="28585" y="36545"/>
                  <a:pt x="29113" y="36415"/>
                  <a:pt x="29652" y="36415"/>
                </a:cubicBezTo>
                <a:cubicBezTo>
                  <a:pt x="29672" y="36415"/>
                  <a:pt x="29692" y="36415"/>
                  <a:pt x="29712" y="36416"/>
                </a:cubicBezTo>
                <a:cubicBezTo>
                  <a:pt x="30301" y="36436"/>
                  <a:pt x="30881" y="36515"/>
                  <a:pt x="31450" y="36645"/>
                </a:cubicBezTo>
                <a:cubicBezTo>
                  <a:pt x="32030" y="36785"/>
                  <a:pt x="32629" y="36865"/>
                  <a:pt x="33229" y="36885"/>
                </a:cubicBezTo>
                <a:cubicBezTo>
                  <a:pt x="33253" y="36886"/>
                  <a:pt x="33278" y="36886"/>
                  <a:pt x="33302" y="36886"/>
                </a:cubicBezTo>
                <a:cubicBezTo>
                  <a:pt x="33717" y="36886"/>
                  <a:pt x="34131" y="36807"/>
                  <a:pt x="34527" y="36665"/>
                </a:cubicBezTo>
                <a:cubicBezTo>
                  <a:pt x="35706" y="36226"/>
                  <a:pt x="36246" y="35426"/>
                  <a:pt x="36006" y="34467"/>
                </a:cubicBezTo>
                <a:cubicBezTo>
                  <a:pt x="35926" y="34188"/>
                  <a:pt x="35806" y="33908"/>
                  <a:pt x="35656" y="33658"/>
                </a:cubicBezTo>
                <a:cubicBezTo>
                  <a:pt x="35387" y="33149"/>
                  <a:pt x="35127" y="32659"/>
                  <a:pt x="35486" y="32040"/>
                </a:cubicBezTo>
                <a:cubicBezTo>
                  <a:pt x="35696" y="31660"/>
                  <a:pt x="36046" y="31540"/>
                  <a:pt x="36456" y="31390"/>
                </a:cubicBezTo>
                <a:cubicBezTo>
                  <a:pt x="36685" y="31320"/>
                  <a:pt x="36915" y="31221"/>
                  <a:pt x="37135" y="31111"/>
                </a:cubicBezTo>
                <a:cubicBezTo>
                  <a:pt x="38124" y="30541"/>
                  <a:pt x="39003" y="29802"/>
                  <a:pt x="39742" y="28933"/>
                </a:cubicBezTo>
                <a:cubicBezTo>
                  <a:pt x="40791" y="27684"/>
                  <a:pt x="41860" y="26165"/>
                  <a:pt x="41890" y="24307"/>
                </a:cubicBezTo>
                <a:cubicBezTo>
                  <a:pt x="41910" y="22958"/>
                  <a:pt x="40971" y="21949"/>
                  <a:pt x="40132" y="21060"/>
                </a:cubicBezTo>
                <a:cubicBezTo>
                  <a:pt x="39972" y="20890"/>
                  <a:pt x="39822" y="20721"/>
                  <a:pt x="39672" y="20561"/>
                </a:cubicBezTo>
                <a:cubicBezTo>
                  <a:pt x="38623" y="19372"/>
                  <a:pt x="37425" y="17943"/>
                  <a:pt x="36495" y="16285"/>
                </a:cubicBezTo>
                <a:cubicBezTo>
                  <a:pt x="36026" y="15446"/>
                  <a:pt x="35606" y="14546"/>
                  <a:pt x="35207" y="13677"/>
                </a:cubicBezTo>
                <a:cubicBezTo>
                  <a:pt x="34667" y="12508"/>
                  <a:pt x="34108" y="11290"/>
                  <a:pt x="33378" y="10151"/>
                </a:cubicBezTo>
                <a:cubicBezTo>
                  <a:pt x="33219" y="9921"/>
                  <a:pt x="31860" y="7843"/>
                  <a:pt x="30501" y="7843"/>
                </a:cubicBezTo>
                <a:cubicBezTo>
                  <a:pt x="30421" y="7843"/>
                  <a:pt x="30351" y="7853"/>
                  <a:pt x="30281" y="7863"/>
                </a:cubicBezTo>
                <a:cubicBezTo>
                  <a:pt x="30132" y="7803"/>
                  <a:pt x="29982" y="7723"/>
                  <a:pt x="29852" y="7623"/>
                </a:cubicBezTo>
                <a:cubicBezTo>
                  <a:pt x="29772" y="7583"/>
                  <a:pt x="29692" y="7533"/>
                  <a:pt x="29622" y="7493"/>
                </a:cubicBezTo>
                <a:lnTo>
                  <a:pt x="29582" y="7473"/>
                </a:lnTo>
                <a:lnTo>
                  <a:pt x="29552" y="7493"/>
                </a:lnTo>
                <a:cubicBezTo>
                  <a:pt x="29432" y="7583"/>
                  <a:pt x="29322" y="7693"/>
                  <a:pt x="29222" y="7813"/>
                </a:cubicBezTo>
                <a:cubicBezTo>
                  <a:pt x="29083" y="7973"/>
                  <a:pt x="28973" y="8103"/>
                  <a:pt x="28513" y="8222"/>
                </a:cubicBezTo>
                <a:cubicBezTo>
                  <a:pt x="28413" y="8242"/>
                  <a:pt x="28303" y="8252"/>
                  <a:pt x="28193" y="8252"/>
                </a:cubicBezTo>
                <a:cubicBezTo>
                  <a:pt x="27554" y="8252"/>
                  <a:pt x="26605" y="7933"/>
                  <a:pt x="25836" y="7683"/>
                </a:cubicBezTo>
                <a:cubicBezTo>
                  <a:pt x="25466" y="7563"/>
                  <a:pt x="25116" y="7443"/>
                  <a:pt x="24847" y="7383"/>
                </a:cubicBezTo>
                <a:cubicBezTo>
                  <a:pt x="23418" y="7034"/>
                  <a:pt x="22209" y="6864"/>
                  <a:pt x="21140" y="6864"/>
                </a:cubicBezTo>
                <a:cubicBezTo>
                  <a:pt x="18842" y="6864"/>
                  <a:pt x="17224" y="7663"/>
                  <a:pt x="16355" y="9241"/>
                </a:cubicBezTo>
                <a:cubicBezTo>
                  <a:pt x="15376" y="11010"/>
                  <a:pt x="15216" y="12349"/>
                  <a:pt x="15775" y="14197"/>
                </a:cubicBezTo>
                <a:cubicBezTo>
                  <a:pt x="16275" y="15835"/>
                  <a:pt x="16305" y="16954"/>
                  <a:pt x="14926" y="17823"/>
                </a:cubicBezTo>
                <a:cubicBezTo>
                  <a:pt x="13837" y="18513"/>
                  <a:pt x="13388" y="19042"/>
                  <a:pt x="13787" y="20241"/>
                </a:cubicBezTo>
                <a:cubicBezTo>
                  <a:pt x="13907" y="20561"/>
                  <a:pt x="14067" y="20860"/>
                  <a:pt x="14257" y="21140"/>
                </a:cubicBezTo>
                <a:cubicBezTo>
                  <a:pt x="14327" y="21240"/>
                  <a:pt x="14387" y="21350"/>
                  <a:pt x="14447" y="21450"/>
                </a:cubicBezTo>
                <a:cubicBezTo>
                  <a:pt x="14467" y="21400"/>
                  <a:pt x="14477" y="21340"/>
                  <a:pt x="14497" y="21280"/>
                </a:cubicBezTo>
                <a:lnTo>
                  <a:pt x="14367" y="21080"/>
                </a:lnTo>
                <a:cubicBezTo>
                  <a:pt x="14187" y="20800"/>
                  <a:pt x="14027" y="20511"/>
                  <a:pt x="13907" y="20201"/>
                </a:cubicBezTo>
                <a:cubicBezTo>
                  <a:pt x="13537" y="19082"/>
                  <a:pt x="13937" y="18603"/>
                  <a:pt x="14996" y="17933"/>
                </a:cubicBezTo>
                <a:cubicBezTo>
                  <a:pt x="16435" y="17024"/>
                  <a:pt x="16425" y="15865"/>
                  <a:pt x="15905" y="14157"/>
                </a:cubicBezTo>
                <a:cubicBezTo>
                  <a:pt x="15356" y="12349"/>
                  <a:pt x="15506" y="11040"/>
                  <a:pt x="16465" y="9301"/>
                </a:cubicBezTo>
                <a:cubicBezTo>
                  <a:pt x="17314" y="7773"/>
                  <a:pt x="18892" y="7004"/>
                  <a:pt x="21140" y="7004"/>
                </a:cubicBezTo>
                <a:cubicBezTo>
                  <a:pt x="22199" y="7004"/>
                  <a:pt x="23408" y="7163"/>
                  <a:pt x="24827" y="7503"/>
                </a:cubicBezTo>
                <a:cubicBezTo>
                  <a:pt x="25086" y="7573"/>
                  <a:pt x="25426" y="7683"/>
                  <a:pt x="25806" y="7803"/>
                </a:cubicBezTo>
                <a:cubicBezTo>
                  <a:pt x="26615" y="8073"/>
                  <a:pt x="27544" y="8382"/>
                  <a:pt x="28203" y="8382"/>
                </a:cubicBezTo>
                <a:cubicBezTo>
                  <a:pt x="28313" y="8382"/>
                  <a:pt x="28433" y="8372"/>
                  <a:pt x="28543" y="8342"/>
                </a:cubicBezTo>
                <a:cubicBezTo>
                  <a:pt x="29043" y="8222"/>
                  <a:pt x="29173" y="8073"/>
                  <a:pt x="29322" y="7893"/>
                </a:cubicBezTo>
                <a:cubicBezTo>
                  <a:pt x="29402" y="7793"/>
                  <a:pt x="29502" y="7703"/>
                  <a:pt x="29602" y="7623"/>
                </a:cubicBezTo>
                <a:cubicBezTo>
                  <a:pt x="29662" y="7663"/>
                  <a:pt x="29722" y="7703"/>
                  <a:pt x="29782" y="7743"/>
                </a:cubicBezTo>
                <a:cubicBezTo>
                  <a:pt x="29932" y="7833"/>
                  <a:pt x="30092" y="7923"/>
                  <a:pt x="30251" y="7993"/>
                </a:cubicBezTo>
                <a:lnTo>
                  <a:pt x="30291" y="7993"/>
                </a:lnTo>
                <a:cubicBezTo>
                  <a:pt x="30361" y="7983"/>
                  <a:pt x="30431" y="7973"/>
                  <a:pt x="30501" y="7973"/>
                </a:cubicBezTo>
                <a:cubicBezTo>
                  <a:pt x="31550" y="7973"/>
                  <a:pt x="32729" y="9391"/>
                  <a:pt x="33269" y="10221"/>
                </a:cubicBezTo>
                <a:cubicBezTo>
                  <a:pt x="33988" y="11349"/>
                  <a:pt x="34547" y="12558"/>
                  <a:pt x="35087" y="13737"/>
                </a:cubicBezTo>
                <a:cubicBezTo>
                  <a:pt x="35496" y="14606"/>
                  <a:pt x="35906" y="15506"/>
                  <a:pt x="36386" y="16345"/>
                </a:cubicBezTo>
                <a:cubicBezTo>
                  <a:pt x="37325" y="18013"/>
                  <a:pt x="38524" y="19452"/>
                  <a:pt x="39573" y="20651"/>
                </a:cubicBezTo>
                <a:cubicBezTo>
                  <a:pt x="39722" y="20810"/>
                  <a:pt x="39882" y="20980"/>
                  <a:pt x="40042" y="21150"/>
                </a:cubicBezTo>
                <a:cubicBezTo>
                  <a:pt x="40891" y="22059"/>
                  <a:pt x="41790" y="23008"/>
                  <a:pt x="41760" y="24307"/>
                </a:cubicBezTo>
                <a:cubicBezTo>
                  <a:pt x="41740" y="26115"/>
                  <a:pt x="40681" y="27614"/>
                  <a:pt x="39642" y="28843"/>
                </a:cubicBezTo>
                <a:cubicBezTo>
                  <a:pt x="38923" y="29712"/>
                  <a:pt x="38044" y="30441"/>
                  <a:pt x="37065" y="30991"/>
                </a:cubicBezTo>
                <a:cubicBezTo>
                  <a:pt x="36855" y="31111"/>
                  <a:pt x="36635" y="31201"/>
                  <a:pt x="36416" y="31270"/>
                </a:cubicBezTo>
                <a:cubicBezTo>
                  <a:pt x="35996" y="31420"/>
                  <a:pt x="35606" y="31550"/>
                  <a:pt x="35377" y="31970"/>
                </a:cubicBezTo>
                <a:cubicBezTo>
                  <a:pt x="34977" y="32659"/>
                  <a:pt x="35267" y="33199"/>
                  <a:pt x="35546" y="33718"/>
                </a:cubicBezTo>
                <a:cubicBezTo>
                  <a:pt x="35686" y="33968"/>
                  <a:pt x="35806" y="34228"/>
                  <a:pt x="35886" y="34497"/>
                </a:cubicBezTo>
                <a:cubicBezTo>
                  <a:pt x="36106" y="35387"/>
                  <a:pt x="35586" y="36136"/>
                  <a:pt x="34477" y="36545"/>
                </a:cubicBezTo>
                <a:cubicBezTo>
                  <a:pt x="34078" y="36695"/>
                  <a:pt x="33658" y="36765"/>
                  <a:pt x="33229" y="36765"/>
                </a:cubicBezTo>
                <a:cubicBezTo>
                  <a:pt x="32639" y="36745"/>
                  <a:pt x="32060" y="36665"/>
                  <a:pt x="31480" y="36525"/>
                </a:cubicBezTo>
                <a:cubicBezTo>
                  <a:pt x="30901" y="36386"/>
                  <a:pt x="30311" y="36306"/>
                  <a:pt x="29722" y="36286"/>
                </a:cubicBezTo>
                <a:cubicBezTo>
                  <a:pt x="29143" y="36286"/>
                  <a:pt x="28573" y="36416"/>
                  <a:pt x="28054" y="36685"/>
                </a:cubicBezTo>
                <a:cubicBezTo>
                  <a:pt x="26185" y="37674"/>
                  <a:pt x="25816" y="39033"/>
                  <a:pt x="25446" y="40482"/>
                </a:cubicBezTo>
                <a:cubicBezTo>
                  <a:pt x="25286" y="41141"/>
                  <a:pt x="25066" y="41790"/>
                  <a:pt x="24797" y="42420"/>
                </a:cubicBezTo>
                <a:cubicBezTo>
                  <a:pt x="24217" y="43689"/>
                  <a:pt x="23248" y="44418"/>
                  <a:pt x="21810" y="44628"/>
                </a:cubicBezTo>
                <a:cubicBezTo>
                  <a:pt x="21680" y="44648"/>
                  <a:pt x="21540" y="44658"/>
                  <a:pt x="21400" y="44658"/>
                </a:cubicBezTo>
                <a:cubicBezTo>
                  <a:pt x="20311" y="44658"/>
                  <a:pt x="18852" y="44058"/>
                  <a:pt x="18263" y="42929"/>
                </a:cubicBezTo>
                <a:cubicBezTo>
                  <a:pt x="18313" y="42799"/>
                  <a:pt x="18353" y="42680"/>
                  <a:pt x="18403" y="42550"/>
                </a:cubicBezTo>
                <a:cubicBezTo>
                  <a:pt x="19062" y="43519"/>
                  <a:pt x="20401" y="44028"/>
                  <a:pt x="21400" y="44028"/>
                </a:cubicBezTo>
                <a:cubicBezTo>
                  <a:pt x="21550" y="44028"/>
                  <a:pt x="21700" y="44018"/>
                  <a:pt x="21840" y="43998"/>
                </a:cubicBezTo>
                <a:cubicBezTo>
                  <a:pt x="23268" y="43779"/>
                  <a:pt x="24277" y="43049"/>
                  <a:pt x="24857" y="41830"/>
                </a:cubicBezTo>
                <a:cubicBezTo>
                  <a:pt x="25116" y="41231"/>
                  <a:pt x="25326" y="40602"/>
                  <a:pt x="25476" y="39962"/>
                </a:cubicBezTo>
                <a:cubicBezTo>
                  <a:pt x="25836" y="38593"/>
                  <a:pt x="26145" y="37425"/>
                  <a:pt x="27884" y="36535"/>
                </a:cubicBezTo>
                <a:cubicBezTo>
                  <a:pt x="28326" y="36305"/>
                  <a:pt x="28823" y="36185"/>
                  <a:pt x="29331" y="36185"/>
                </a:cubicBezTo>
                <a:cubicBezTo>
                  <a:pt x="29352" y="36185"/>
                  <a:pt x="29372" y="36185"/>
                  <a:pt x="29392" y="36186"/>
                </a:cubicBezTo>
                <a:cubicBezTo>
                  <a:pt x="29952" y="36206"/>
                  <a:pt x="30521" y="36276"/>
                  <a:pt x="31071" y="36406"/>
                </a:cubicBezTo>
                <a:cubicBezTo>
                  <a:pt x="31640" y="36545"/>
                  <a:pt x="32220" y="36625"/>
                  <a:pt x="32799" y="36645"/>
                </a:cubicBezTo>
                <a:cubicBezTo>
                  <a:pt x="33219" y="36645"/>
                  <a:pt x="33638" y="36575"/>
                  <a:pt x="34038" y="36436"/>
                </a:cubicBezTo>
                <a:cubicBezTo>
                  <a:pt x="35167" y="36016"/>
                  <a:pt x="35696" y="35237"/>
                  <a:pt x="35486" y="34308"/>
                </a:cubicBezTo>
                <a:cubicBezTo>
                  <a:pt x="35407" y="34028"/>
                  <a:pt x="35307" y="33758"/>
                  <a:pt x="35167" y="33508"/>
                </a:cubicBezTo>
                <a:cubicBezTo>
                  <a:pt x="34917" y="32999"/>
                  <a:pt x="34667" y="32509"/>
                  <a:pt x="35037" y="31890"/>
                </a:cubicBezTo>
                <a:cubicBezTo>
                  <a:pt x="35257" y="31520"/>
                  <a:pt x="35596" y="31410"/>
                  <a:pt x="35996" y="31280"/>
                </a:cubicBezTo>
                <a:cubicBezTo>
                  <a:pt x="36246" y="31211"/>
                  <a:pt x="36476" y="31111"/>
                  <a:pt x="36695" y="31001"/>
                </a:cubicBezTo>
                <a:cubicBezTo>
                  <a:pt x="37654" y="30461"/>
                  <a:pt x="38504" y="29742"/>
                  <a:pt x="39203" y="28893"/>
                </a:cubicBezTo>
                <a:cubicBezTo>
                  <a:pt x="40242" y="27634"/>
                  <a:pt x="41211" y="26225"/>
                  <a:pt x="41241" y="24467"/>
                </a:cubicBezTo>
                <a:cubicBezTo>
                  <a:pt x="41261" y="23188"/>
                  <a:pt x="40362" y="22219"/>
                  <a:pt x="39593" y="21370"/>
                </a:cubicBezTo>
                <a:cubicBezTo>
                  <a:pt x="39433" y="21200"/>
                  <a:pt x="39283" y="21040"/>
                  <a:pt x="39143" y="20870"/>
                </a:cubicBezTo>
                <a:cubicBezTo>
                  <a:pt x="38154" y="19741"/>
                  <a:pt x="37035" y="18373"/>
                  <a:pt x="36146" y="16764"/>
                </a:cubicBezTo>
                <a:cubicBezTo>
                  <a:pt x="35706" y="15975"/>
                  <a:pt x="35337" y="15146"/>
                  <a:pt x="34947" y="14277"/>
                </a:cubicBezTo>
                <a:cubicBezTo>
                  <a:pt x="34437" y="13138"/>
                  <a:pt x="33898" y="11969"/>
                  <a:pt x="33209" y="10860"/>
                </a:cubicBezTo>
                <a:cubicBezTo>
                  <a:pt x="32679" y="10031"/>
                  <a:pt x="31500" y="8612"/>
                  <a:pt x="30421" y="8612"/>
                </a:cubicBezTo>
                <a:cubicBezTo>
                  <a:pt x="30361" y="8612"/>
                  <a:pt x="30291" y="8622"/>
                  <a:pt x="30231" y="8632"/>
                </a:cubicBezTo>
                <a:cubicBezTo>
                  <a:pt x="30062" y="8552"/>
                  <a:pt x="29912" y="8452"/>
                  <a:pt x="29762" y="8352"/>
                </a:cubicBezTo>
                <a:cubicBezTo>
                  <a:pt x="29692" y="8302"/>
                  <a:pt x="29622" y="8252"/>
                  <a:pt x="29552" y="8212"/>
                </a:cubicBezTo>
                <a:lnTo>
                  <a:pt x="29522" y="8192"/>
                </a:lnTo>
                <a:lnTo>
                  <a:pt x="29482" y="8212"/>
                </a:lnTo>
                <a:cubicBezTo>
                  <a:pt x="29372" y="8292"/>
                  <a:pt x="29262" y="8372"/>
                  <a:pt x="29163" y="8472"/>
                </a:cubicBezTo>
                <a:cubicBezTo>
                  <a:pt x="29023" y="8612"/>
                  <a:pt x="28903" y="8722"/>
                  <a:pt x="28443" y="8822"/>
                </a:cubicBezTo>
                <a:cubicBezTo>
                  <a:pt x="28353" y="8842"/>
                  <a:pt x="28263" y="8842"/>
                  <a:pt x="28173" y="8842"/>
                </a:cubicBezTo>
                <a:cubicBezTo>
                  <a:pt x="27574" y="8842"/>
                  <a:pt x="26685" y="8552"/>
                  <a:pt x="25906" y="8292"/>
                </a:cubicBezTo>
                <a:cubicBezTo>
                  <a:pt x="25536" y="8173"/>
                  <a:pt x="25176" y="8053"/>
                  <a:pt x="24907" y="7993"/>
                </a:cubicBezTo>
                <a:cubicBezTo>
                  <a:pt x="23538" y="7673"/>
                  <a:pt x="22379" y="7513"/>
                  <a:pt x="21370" y="7513"/>
                </a:cubicBezTo>
                <a:cubicBezTo>
                  <a:pt x="19182" y="7513"/>
                  <a:pt x="17644" y="8272"/>
                  <a:pt x="16814" y="9761"/>
                </a:cubicBezTo>
                <a:cubicBezTo>
                  <a:pt x="15875" y="11449"/>
                  <a:pt x="15725" y="12728"/>
                  <a:pt x="16255" y="14506"/>
                </a:cubicBezTo>
                <a:cubicBezTo>
                  <a:pt x="16714" y="16065"/>
                  <a:pt x="16724" y="17134"/>
                  <a:pt x="15386" y="17953"/>
                </a:cubicBezTo>
                <a:cubicBezTo>
                  <a:pt x="14277" y="18633"/>
                  <a:pt x="13837" y="19122"/>
                  <a:pt x="14177" y="20281"/>
                </a:cubicBezTo>
                <a:cubicBezTo>
                  <a:pt x="14267" y="20551"/>
                  <a:pt x="14397" y="20820"/>
                  <a:pt x="14547" y="21070"/>
                </a:cubicBezTo>
                <a:cubicBezTo>
                  <a:pt x="14567" y="21010"/>
                  <a:pt x="14586" y="20960"/>
                  <a:pt x="14596" y="20900"/>
                </a:cubicBezTo>
                <a:cubicBezTo>
                  <a:pt x="14477" y="20691"/>
                  <a:pt x="14377" y="20471"/>
                  <a:pt x="14307" y="20241"/>
                </a:cubicBezTo>
                <a:cubicBezTo>
                  <a:pt x="13977" y="19162"/>
                  <a:pt x="14377" y="18712"/>
                  <a:pt x="15456" y="18053"/>
                </a:cubicBezTo>
                <a:cubicBezTo>
                  <a:pt x="16854" y="17204"/>
                  <a:pt x="16854" y="16055"/>
                  <a:pt x="16375" y="14467"/>
                </a:cubicBezTo>
                <a:cubicBezTo>
                  <a:pt x="15865" y="12728"/>
                  <a:pt x="16015" y="11469"/>
                  <a:pt x="16924" y="9831"/>
                </a:cubicBezTo>
                <a:cubicBezTo>
                  <a:pt x="17733" y="8372"/>
                  <a:pt x="19232" y="7633"/>
                  <a:pt x="21370" y="7633"/>
                </a:cubicBezTo>
                <a:cubicBezTo>
                  <a:pt x="22369" y="7633"/>
                  <a:pt x="23518" y="7793"/>
                  <a:pt x="24887" y="8113"/>
                </a:cubicBezTo>
                <a:cubicBezTo>
                  <a:pt x="25146" y="8173"/>
                  <a:pt x="25496" y="8292"/>
                  <a:pt x="25876" y="8412"/>
                </a:cubicBezTo>
                <a:cubicBezTo>
                  <a:pt x="26655" y="8682"/>
                  <a:pt x="27554" y="8972"/>
                  <a:pt x="28173" y="8972"/>
                </a:cubicBezTo>
                <a:cubicBezTo>
                  <a:pt x="28273" y="8972"/>
                  <a:pt x="28373" y="8962"/>
                  <a:pt x="28473" y="8942"/>
                </a:cubicBezTo>
                <a:cubicBezTo>
                  <a:pt x="28973" y="8832"/>
                  <a:pt x="29103" y="8712"/>
                  <a:pt x="29252" y="8572"/>
                </a:cubicBezTo>
                <a:cubicBezTo>
                  <a:pt x="29332" y="8482"/>
                  <a:pt x="29432" y="8412"/>
                  <a:pt x="29522" y="8352"/>
                </a:cubicBezTo>
                <a:cubicBezTo>
                  <a:pt x="29582" y="8382"/>
                  <a:pt x="29632" y="8422"/>
                  <a:pt x="29692" y="8462"/>
                </a:cubicBezTo>
                <a:cubicBezTo>
                  <a:pt x="29852" y="8572"/>
                  <a:pt x="30022" y="8672"/>
                  <a:pt x="30202" y="8762"/>
                </a:cubicBezTo>
                <a:lnTo>
                  <a:pt x="30241" y="8762"/>
                </a:lnTo>
                <a:cubicBezTo>
                  <a:pt x="30301" y="8752"/>
                  <a:pt x="30361" y="8752"/>
                  <a:pt x="30431" y="8752"/>
                </a:cubicBezTo>
                <a:cubicBezTo>
                  <a:pt x="31450" y="8752"/>
                  <a:pt x="32589" y="10121"/>
                  <a:pt x="33109" y="10940"/>
                </a:cubicBezTo>
                <a:cubicBezTo>
                  <a:pt x="33798" y="12039"/>
                  <a:pt x="34328" y="13208"/>
                  <a:pt x="34837" y="14347"/>
                </a:cubicBezTo>
                <a:cubicBezTo>
                  <a:pt x="35207" y="15176"/>
                  <a:pt x="35596" y="16035"/>
                  <a:pt x="36036" y="16844"/>
                </a:cubicBezTo>
                <a:cubicBezTo>
                  <a:pt x="36925" y="18453"/>
                  <a:pt x="38054" y="19831"/>
                  <a:pt x="39043" y="20960"/>
                </a:cubicBezTo>
                <a:cubicBezTo>
                  <a:pt x="39183" y="21130"/>
                  <a:pt x="39333" y="21290"/>
                  <a:pt x="39493" y="21460"/>
                </a:cubicBezTo>
                <a:cubicBezTo>
                  <a:pt x="40302" y="22339"/>
                  <a:pt x="41131" y="23238"/>
                  <a:pt x="41121" y="24467"/>
                </a:cubicBezTo>
                <a:cubicBezTo>
                  <a:pt x="41091" y="26195"/>
                  <a:pt x="40132" y="27574"/>
                  <a:pt x="39103" y="28813"/>
                </a:cubicBezTo>
                <a:cubicBezTo>
                  <a:pt x="38424" y="29652"/>
                  <a:pt x="37584" y="30361"/>
                  <a:pt x="36635" y="30891"/>
                </a:cubicBezTo>
                <a:cubicBezTo>
                  <a:pt x="36426" y="31011"/>
                  <a:pt x="36196" y="31101"/>
                  <a:pt x="35966" y="31171"/>
                </a:cubicBezTo>
                <a:cubicBezTo>
                  <a:pt x="35556" y="31300"/>
                  <a:pt x="35177" y="31420"/>
                  <a:pt x="34937" y="31830"/>
                </a:cubicBezTo>
                <a:cubicBezTo>
                  <a:pt x="34527" y="32499"/>
                  <a:pt x="34797" y="33039"/>
                  <a:pt x="35057" y="33568"/>
                </a:cubicBezTo>
                <a:cubicBezTo>
                  <a:pt x="35187" y="33808"/>
                  <a:pt x="35297" y="34068"/>
                  <a:pt x="35367" y="34338"/>
                </a:cubicBezTo>
                <a:cubicBezTo>
                  <a:pt x="35486" y="34847"/>
                  <a:pt x="35456" y="35776"/>
                  <a:pt x="33998" y="36316"/>
                </a:cubicBezTo>
                <a:cubicBezTo>
                  <a:pt x="33608" y="36456"/>
                  <a:pt x="33209" y="36525"/>
                  <a:pt x="32799" y="36525"/>
                </a:cubicBezTo>
                <a:cubicBezTo>
                  <a:pt x="32230" y="36495"/>
                  <a:pt x="31660" y="36426"/>
                  <a:pt x="31101" y="36296"/>
                </a:cubicBezTo>
                <a:cubicBezTo>
                  <a:pt x="30541" y="36156"/>
                  <a:pt x="29962" y="36076"/>
                  <a:pt x="29392" y="36056"/>
                </a:cubicBezTo>
                <a:cubicBezTo>
                  <a:pt x="28843" y="36056"/>
                  <a:pt x="28313" y="36176"/>
                  <a:pt x="27824" y="36426"/>
                </a:cubicBezTo>
                <a:cubicBezTo>
                  <a:pt x="26036" y="37345"/>
                  <a:pt x="25706" y="38603"/>
                  <a:pt x="25356" y="39932"/>
                </a:cubicBezTo>
                <a:cubicBezTo>
                  <a:pt x="25206" y="40562"/>
                  <a:pt x="24997" y="41181"/>
                  <a:pt x="24737" y="41780"/>
                </a:cubicBezTo>
                <a:cubicBezTo>
                  <a:pt x="24177" y="42949"/>
                  <a:pt x="23198" y="43649"/>
                  <a:pt x="21820" y="43878"/>
                </a:cubicBezTo>
                <a:cubicBezTo>
                  <a:pt x="21680" y="43898"/>
                  <a:pt x="21530" y="43908"/>
                  <a:pt x="21390" y="43908"/>
                </a:cubicBezTo>
                <a:cubicBezTo>
                  <a:pt x="20391" y="43908"/>
                  <a:pt x="19062" y="43379"/>
                  <a:pt x="18443" y="42400"/>
                </a:cubicBezTo>
                <a:cubicBezTo>
                  <a:pt x="18483" y="42260"/>
                  <a:pt x="18533" y="42130"/>
                  <a:pt x="18573" y="41990"/>
                </a:cubicBezTo>
                <a:cubicBezTo>
                  <a:pt x="19242" y="42839"/>
                  <a:pt x="20431" y="43279"/>
                  <a:pt x="21390" y="43279"/>
                </a:cubicBezTo>
                <a:cubicBezTo>
                  <a:pt x="21540" y="43279"/>
                  <a:pt x="21700" y="43269"/>
                  <a:pt x="21860" y="43239"/>
                </a:cubicBezTo>
                <a:cubicBezTo>
                  <a:pt x="23588" y="42959"/>
                  <a:pt x="24407" y="41970"/>
                  <a:pt x="24787" y="41191"/>
                </a:cubicBezTo>
                <a:cubicBezTo>
                  <a:pt x="25056" y="40622"/>
                  <a:pt x="25256" y="40032"/>
                  <a:pt x="25396" y="39423"/>
                </a:cubicBezTo>
                <a:cubicBezTo>
                  <a:pt x="25726" y="38174"/>
                  <a:pt x="26006" y="37095"/>
                  <a:pt x="27644" y="36276"/>
                </a:cubicBezTo>
                <a:cubicBezTo>
                  <a:pt x="28065" y="36065"/>
                  <a:pt x="28532" y="35955"/>
                  <a:pt x="29001" y="35955"/>
                </a:cubicBezTo>
                <a:cubicBezTo>
                  <a:pt x="29022" y="35955"/>
                  <a:pt x="29042" y="35956"/>
                  <a:pt x="29063" y="35956"/>
                </a:cubicBezTo>
                <a:cubicBezTo>
                  <a:pt x="29602" y="35976"/>
                  <a:pt x="30152" y="36046"/>
                  <a:pt x="30681" y="36176"/>
                </a:cubicBezTo>
                <a:cubicBezTo>
                  <a:pt x="31231" y="36306"/>
                  <a:pt x="31790" y="36386"/>
                  <a:pt x="32359" y="36406"/>
                </a:cubicBezTo>
                <a:cubicBezTo>
                  <a:pt x="32759" y="36406"/>
                  <a:pt x="33159" y="36346"/>
                  <a:pt x="33538" y="36206"/>
                </a:cubicBezTo>
                <a:cubicBezTo>
                  <a:pt x="34637" y="35806"/>
                  <a:pt x="35157" y="35057"/>
                  <a:pt x="34967" y="34148"/>
                </a:cubicBezTo>
                <a:cubicBezTo>
                  <a:pt x="34897" y="33868"/>
                  <a:pt x="34797" y="33608"/>
                  <a:pt x="34667" y="33358"/>
                </a:cubicBezTo>
                <a:cubicBezTo>
                  <a:pt x="34427" y="32839"/>
                  <a:pt x="34208" y="32359"/>
                  <a:pt x="34587" y="31750"/>
                </a:cubicBezTo>
                <a:cubicBezTo>
                  <a:pt x="34807" y="31400"/>
                  <a:pt x="35147" y="31300"/>
                  <a:pt x="35536" y="31181"/>
                </a:cubicBezTo>
                <a:cubicBezTo>
                  <a:pt x="35786" y="31111"/>
                  <a:pt x="36036" y="31021"/>
                  <a:pt x="36266" y="30901"/>
                </a:cubicBezTo>
                <a:cubicBezTo>
                  <a:pt x="37185" y="30381"/>
                  <a:pt x="38004" y="29692"/>
                  <a:pt x="38663" y="28873"/>
                </a:cubicBezTo>
                <a:cubicBezTo>
                  <a:pt x="39642" y="27664"/>
                  <a:pt x="40552" y="26315"/>
                  <a:pt x="40582" y="24637"/>
                </a:cubicBezTo>
                <a:cubicBezTo>
                  <a:pt x="40602" y="23418"/>
                  <a:pt x="39772" y="22499"/>
                  <a:pt x="39033" y="21690"/>
                </a:cubicBezTo>
                <a:cubicBezTo>
                  <a:pt x="38883" y="21530"/>
                  <a:pt x="38743" y="21370"/>
                  <a:pt x="38603" y="21210"/>
                </a:cubicBezTo>
                <a:cubicBezTo>
                  <a:pt x="37734" y="20191"/>
                  <a:pt x="36635" y="18832"/>
                  <a:pt x="35806" y="17284"/>
                </a:cubicBezTo>
                <a:cubicBezTo>
                  <a:pt x="35397" y="16525"/>
                  <a:pt x="35057" y="15735"/>
                  <a:pt x="34687" y="14906"/>
                </a:cubicBezTo>
                <a:cubicBezTo>
                  <a:pt x="34208" y="13807"/>
                  <a:pt x="33708" y="12668"/>
                  <a:pt x="33049" y="11599"/>
                </a:cubicBezTo>
                <a:cubicBezTo>
                  <a:pt x="32549" y="10790"/>
                  <a:pt x="31420" y="9401"/>
                  <a:pt x="30351" y="9401"/>
                </a:cubicBezTo>
                <a:cubicBezTo>
                  <a:pt x="30291" y="9401"/>
                  <a:pt x="30241" y="9411"/>
                  <a:pt x="30182" y="9421"/>
                </a:cubicBezTo>
                <a:cubicBezTo>
                  <a:pt x="30002" y="9321"/>
                  <a:pt x="29832" y="9212"/>
                  <a:pt x="29662" y="9082"/>
                </a:cubicBezTo>
                <a:cubicBezTo>
                  <a:pt x="29602" y="9042"/>
                  <a:pt x="29542" y="9002"/>
                  <a:pt x="29492" y="8962"/>
                </a:cubicBezTo>
                <a:lnTo>
                  <a:pt x="29452" y="8942"/>
                </a:lnTo>
                <a:lnTo>
                  <a:pt x="29422" y="8952"/>
                </a:lnTo>
                <a:cubicBezTo>
                  <a:pt x="29312" y="9012"/>
                  <a:pt x="29212" y="9082"/>
                  <a:pt x="29113" y="9162"/>
                </a:cubicBezTo>
                <a:cubicBezTo>
                  <a:pt x="28953" y="9271"/>
                  <a:pt x="28843" y="9351"/>
                  <a:pt x="28383" y="9441"/>
                </a:cubicBezTo>
                <a:cubicBezTo>
                  <a:pt x="28303" y="9451"/>
                  <a:pt x="28233" y="9461"/>
                  <a:pt x="28153" y="9461"/>
                </a:cubicBezTo>
                <a:cubicBezTo>
                  <a:pt x="27584" y="9461"/>
                  <a:pt x="26735" y="9182"/>
                  <a:pt x="25986" y="8932"/>
                </a:cubicBezTo>
                <a:cubicBezTo>
                  <a:pt x="25606" y="8812"/>
                  <a:pt x="25246" y="8682"/>
                  <a:pt x="24977" y="8622"/>
                </a:cubicBezTo>
                <a:cubicBezTo>
                  <a:pt x="23638" y="8322"/>
                  <a:pt x="22569" y="8173"/>
                  <a:pt x="21600" y="8173"/>
                </a:cubicBezTo>
                <a:cubicBezTo>
                  <a:pt x="19522" y="8173"/>
                  <a:pt x="18063" y="8892"/>
                  <a:pt x="17274" y="10310"/>
                </a:cubicBezTo>
                <a:cubicBezTo>
                  <a:pt x="16385" y="11909"/>
                  <a:pt x="16235" y="13138"/>
                  <a:pt x="16734" y="14836"/>
                </a:cubicBezTo>
                <a:cubicBezTo>
                  <a:pt x="16954" y="15615"/>
                  <a:pt x="17064" y="16265"/>
                  <a:pt x="16924" y="16814"/>
                </a:cubicBezTo>
                <a:cubicBezTo>
                  <a:pt x="16974" y="16754"/>
                  <a:pt x="17034" y="16694"/>
                  <a:pt x="17084" y="16644"/>
                </a:cubicBezTo>
                <a:cubicBezTo>
                  <a:pt x="17164" y="16105"/>
                  <a:pt x="17054" y="15496"/>
                  <a:pt x="16854" y="14806"/>
                </a:cubicBezTo>
                <a:cubicBezTo>
                  <a:pt x="16375" y="13138"/>
                  <a:pt x="16515" y="11929"/>
                  <a:pt x="17384" y="10370"/>
                </a:cubicBezTo>
                <a:cubicBezTo>
                  <a:pt x="18153" y="9002"/>
                  <a:pt x="19572" y="8302"/>
                  <a:pt x="21600" y="8302"/>
                </a:cubicBezTo>
                <a:cubicBezTo>
                  <a:pt x="22559" y="8302"/>
                  <a:pt x="23618" y="8442"/>
                  <a:pt x="24947" y="8752"/>
                </a:cubicBezTo>
                <a:cubicBezTo>
                  <a:pt x="25206" y="8812"/>
                  <a:pt x="25566" y="8932"/>
                  <a:pt x="25946" y="9052"/>
                </a:cubicBezTo>
                <a:cubicBezTo>
                  <a:pt x="26705" y="9301"/>
                  <a:pt x="27564" y="9591"/>
                  <a:pt x="28153" y="9591"/>
                </a:cubicBezTo>
                <a:cubicBezTo>
                  <a:pt x="28233" y="9591"/>
                  <a:pt x="28323" y="9581"/>
                  <a:pt x="28403" y="9571"/>
                </a:cubicBezTo>
                <a:cubicBezTo>
                  <a:pt x="28903" y="9471"/>
                  <a:pt x="29023" y="9381"/>
                  <a:pt x="29192" y="9261"/>
                </a:cubicBezTo>
                <a:cubicBezTo>
                  <a:pt x="29272" y="9192"/>
                  <a:pt x="29352" y="9142"/>
                  <a:pt x="29452" y="9082"/>
                </a:cubicBezTo>
                <a:lnTo>
                  <a:pt x="29592" y="9192"/>
                </a:lnTo>
                <a:cubicBezTo>
                  <a:pt x="29772" y="9321"/>
                  <a:pt x="29952" y="9441"/>
                  <a:pt x="30142" y="9541"/>
                </a:cubicBezTo>
                <a:lnTo>
                  <a:pt x="30162" y="9551"/>
                </a:lnTo>
                <a:lnTo>
                  <a:pt x="30182" y="9551"/>
                </a:lnTo>
                <a:cubicBezTo>
                  <a:pt x="30241" y="9541"/>
                  <a:pt x="30301" y="9541"/>
                  <a:pt x="30351" y="9541"/>
                </a:cubicBezTo>
                <a:cubicBezTo>
                  <a:pt x="31360" y="9541"/>
                  <a:pt x="32489" y="10930"/>
                  <a:pt x="32949" y="11669"/>
                </a:cubicBezTo>
                <a:cubicBezTo>
                  <a:pt x="33598" y="12738"/>
                  <a:pt x="34098" y="13867"/>
                  <a:pt x="34577" y="14966"/>
                </a:cubicBezTo>
                <a:cubicBezTo>
                  <a:pt x="34927" y="15755"/>
                  <a:pt x="35287" y="16584"/>
                  <a:pt x="35696" y="17344"/>
                </a:cubicBezTo>
                <a:cubicBezTo>
                  <a:pt x="36535" y="18912"/>
                  <a:pt x="37644" y="20281"/>
                  <a:pt x="38514" y="21300"/>
                </a:cubicBezTo>
                <a:cubicBezTo>
                  <a:pt x="38653" y="21460"/>
                  <a:pt x="38793" y="21620"/>
                  <a:pt x="38953" y="21780"/>
                </a:cubicBezTo>
                <a:cubicBezTo>
                  <a:pt x="39702" y="22609"/>
                  <a:pt x="40482" y="23468"/>
                  <a:pt x="40462" y="24637"/>
                </a:cubicBezTo>
                <a:cubicBezTo>
                  <a:pt x="40432" y="26275"/>
                  <a:pt x="39533" y="27604"/>
                  <a:pt x="38573" y="28793"/>
                </a:cubicBezTo>
                <a:cubicBezTo>
                  <a:pt x="37914" y="29602"/>
                  <a:pt x="37115" y="30281"/>
                  <a:pt x="36206" y="30791"/>
                </a:cubicBezTo>
                <a:cubicBezTo>
                  <a:pt x="35986" y="30911"/>
                  <a:pt x="35756" y="31001"/>
                  <a:pt x="35506" y="31061"/>
                </a:cubicBezTo>
                <a:cubicBezTo>
                  <a:pt x="35107" y="31181"/>
                  <a:pt x="34737" y="31290"/>
                  <a:pt x="34487" y="31680"/>
                </a:cubicBezTo>
                <a:cubicBezTo>
                  <a:pt x="34068" y="32349"/>
                  <a:pt x="34318" y="32889"/>
                  <a:pt x="34557" y="33418"/>
                </a:cubicBezTo>
                <a:cubicBezTo>
                  <a:pt x="34687" y="33658"/>
                  <a:pt x="34777" y="33908"/>
                  <a:pt x="34847" y="34178"/>
                </a:cubicBezTo>
                <a:cubicBezTo>
                  <a:pt x="35087" y="35327"/>
                  <a:pt x="34108" y="35866"/>
                  <a:pt x="33498" y="36086"/>
                </a:cubicBezTo>
                <a:cubicBezTo>
                  <a:pt x="33139" y="36226"/>
                  <a:pt x="32749" y="36286"/>
                  <a:pt x="32359" y="36286"/>
                </a:cubicBezTo>
                <a:cubicBezTo>
                  <a:pt x="31810" y="36266"/>
                  <a:pt x="31251" y="36186"/>
                  <a:pt x="30711" y="36056"/>
                </a:cubicBezTo>
                <a:cubicBezTo>
                  <a:pt x="30172" y="35926"/>
                  <a:pt x="29622" y="35856"/>
                  <a:pt x="29063" y="35836"/>
                </a:cubicBezTo>
                <a:cubicBezTo>
                  <a:pt x="29041" y="35836"/>
                  <a:pt x="29020" y="35835"/>
                  <a:pt x="28999" y="35835"/>
                </a:cubicBezTo>
                <a:cubicBezTo>
                  <a:pt x="28512" y="35835"/>
                  <a:pt x="28034" y="35946"/>
                  <a:pt x="27594" y="36166"/>
                </a:cubicBezTo>
                <a:cubicBezTo>
                  <a:pt x="25906" y="37005"/>
                  <a:pt x="25596" y="38164"/>
                  <a:pt x="25276" y="39393"/>
                </a:cubicBezTo>
                <a:cubicBezTo>
                  <a:pt x="25136" y="39992"/>
                  <a:pt x="24937" y="40582"/>
                  <a:pt x="24677" y="41141"/>
                </a:cubicBezTo>
                <a:cubicBezTo>
                  <a:pt x="24307" y="41890"/>
                  <a:pt x="23518" y="42839"/>
                  <a:pt x="21840" y="43119"/>
                </a:cubicBezTo>
                <a:cubicBezTo>
                  <a:pt x="21690" y="43139"/>
                  <a:pt x="21540" y="43159"/>
                  <a:pt x="21390" y="43159"/>
                </a:cubicBezTo>
                <a:cubicBezTo>
                  <a:pt x="20441" y="43159"/>
                  <a:pt x="19252" y="42710"/>
                  <a:pt x="18623" y="41840"/>
                </a:cubicBezTo>
                <a:cubicBezTo>
                  <a:pt x="18663" y="41691"/>
                  <a:pt x="18703" y="41541"/>
                  <a:pt x="18743" y="41391"/>
                </a:cubicBezTo>
                <a:cubicBezTo>
                  <a:pt x="19402" y="42140"/>
                  <a:pt x="20501" y="42530"/>
                  <a:pt x="21380" y="42530"/>
                </a:cubicBezTo>
                <a:cubicBezTo>
                  <a:pt x="21550" y="42530"/>
                  <a:pt x="21710" y="42510"/>
                  <a:pt x="21879" y="42490"/>
                </a:cubicBezTo>
                <a:cubicBezTo>
                  <a:pt x="23648" y="42180"/>
                  <a:pt x="24427" y="41141"/>
                  <a:pt x="24737" y="40552"/>
                </a:cubicBezTo>
                <a:cubicBezTo>
                  <a:pt x="24997" y="40022"/>
                  <a:pt x="25186" y="39463"/>
                  <a:pt x="25316" y="38883"/>
                </a:cubicBezTo>
                <a:cubicBezTo>
                  <a:pt x="25616" y="37744"/>
                  <a:pt x="25876" y="36765"/>
                  <a:pt x="27424" y="36016"/>
                </a:cubicBezTo>
                <a:cubicBezTo>
                  <a:pt x="27834" y="35826"/>
                  <a:pt x="28283" y="35726"/>
                  <a:pt x="28733" y="35726"/>
                </a:cubicBezTo>
                <a:cubicBezTo>
                  <a:pt x="29262" y="35746"/>
                  <a:pt x="29792" y="35826"/>
                  <a:pt x="30311" y="35946"/>
                </a:cubicBezTo>
                <a:cubicBezTo>
                  <a:pt x="30841" y="36076"/>
                  <a:pt x="31380" y="36146"/>
                  <a:pt x="31930" y="36166"/>
                </a:cubicBezTo>
                <a:cubicBezTo>
                  <a:pt x="31955" y="36166"/>
                  <a:pt x="31979" y="36167"/>
                  <a:pt x="32004" y="36167"/>
                </a:cubicBezTo>
                <a:cubicBezTo>
                  <a:pt x="32367" y="36167"/>
                  <a:pt x="32722" y="36098"/>
                  <a:pt x="33059" y="35986"/>
                </a:cubicBezTo>
                <a:cubicBezTo>
                  <a:pt x="34108" y="35606"/>
                  <a:pt x="34617" y="34877"/>
                  <a:pt x="34447" y="33988"/>
                </a:cubicBezTo>
                <a:cubicBezTo>
                  <a:pt x="34388" y="33718"/>
                  <a:pt x="34298" y="33458"/>
                  <a:pt x="34188" y="33209"/>
                </a:cubicBezTo>
                <a:cubicBezTo>
                  <a:pt x="33958" y="32669"/>
                  <a:pt x="33758" y="32200"/>
                  <a:pt x="34148" y="31610"/>
                </a:cubicBezTo>
                <a:cubicBezTo>
                  <a:pt x="34378" y="31270"/>
                  <a:pt x="34707" y="31181"/>
                  <a:pt x="35097" y="31071"/>
                </a:cubicBezTo>
                <a:cubicBezTo>
                  <a:pt x="35357" y="31011"/>
                  <a:pt x="35606" y="30921"/>
                  <a:pt x="35836" y="30801"/>
                </a:cubicBezTo>
                <a:cubicBezTo>
                  <a:pt x="36725" y="30311"/>
                  <a:pt x="37505" y="29642"/>
                  <a:pt x="38134" y="28843"/>
                </a:cubicBezTo>
                <a:cubicBezTo>
                  <a:pt x="39053" y="27684"/>
                  <a:pt x="39912" y="26395"/>
                  <a:pt x="39942" y="24797"/>
                </a:cubicBezTo>
                <a:cubicBezTo>
                  <a:pt x="39962" y="23638"/>
                  <a:pt x="39193" y="22779"/>
                  <a:pt x="38494" y="22009"/>
                </a:cubicBezTo>
                <a:cubicBezTo>
                  <a:pt x="38354" y="21849"/>
                  <a:pt x="38214" y="21690"/>
                  <a:pt x="38084" y="21540"/>
                </a:cubicBezTo>
                <a:cubicBezTo>
                  <a:pt x="37275" y="20571"/>
                  <a:pt x="36246" y="19282"/>
                  <a:pt x="35466" y="17783"/>
                </a:cubicBezTo>
                <a:cubicBezTo>
                  <a:pt x="35097" y="17064"/>
                  <a:pt x="34777" y="16315"/>
                  <a:pt x="34437" y="15525"/>
                </a:cubicBezTo>
                <a:cubicBezTo>
                  <a:pt x="33988" y="14467"/>
                  <a:pt x="33518" y="13368"/>
                  <a:pt x="32899" y="12329"/>
                </a:cubicBezTo>
                <a:cubicBezTo>
                  <a:pt x="32449" y="11589"/>
                  <a:pt x="31330" y="10191"/>
                  <a:pt x="30281" y="10191"/>
                </a:cubicBezTo>
                <a:cubicBezTo>
                  <a:pt x="30231" y="10191"/>
                  <a:pt x="30192" y="10191"/>
                  <a:pt x="30142" y="10201"/>
                </a:cubicBezTo>
                <a:cubicBezTo>
                  <a:pt x="29942" y="10081"/>
                  <a:pt x="29752" y="9951"/>
                  <a:pt x="29572" y="9801"/>
                </a:cubicBezTo>
                <a:lnTo>
                  <a:pt x="29432" y="9691"/>
                </a:lnTo>
                <a:lnTo>
                  <a:pt x="29402" y="9671"/>
                </a:lnTo>
                <a:lnTo>
                  <a:pt x="29362" y="9691"/>
                </a:lnTo>
                <a:cubicBezTo>
                  <a:pt x="29242" y="9741"/>
                  <a:pt x="29153" y="9791"/>
                  <a:pt x="29083" y="9831"/>
                </a:cubicBezTo>
                <a:cubicBezTo>
                  <a:pt x="28903" y="9921"/>
                  <a:pt x="28803" y="9981"/>
                  <a:pt x="28313" y="10051"/>
                </a:cubicBezTo>
                <a:cubicBezTo>
                  <a:pt x="28253" y="10061"/>
                  <a:pt x="28193" y="10071"/>
                  <a:pt x="28143" y="10071"/>
                </a:cubicBezTo>
                <a:cubicBezTo>
                  <a:pt x="27604" y="10071"/>
                  <a:pt x="26785" y="9801"/>
                  <a:pt x="26065" y="9561"/>
                </a:cubicBezTo>
                <a:cubicBezTo>
                  <a:pt x="25686" y="9431"/>
                  <a:pt x="25316" y="9311"/>
                  <a:pt x="25046" y="9251"/>
                </a:cubicBezTo>
                <a:cubicBezTo>
                  <a:pt x="24237" y="9072"/>
                  <a:pt x="23028" y="8832"/>
                  <a:pt x="21850" y="8832"/>
                </a:cubicBezTo>
                <a:cubicBezTo>
                  <a:pt x="19871" y="8832"/>
                  <a:pt x="18493" y="9511"/>
                  <a:pt x="17743" y="10850"/>
                </a:cubicBezTo>
                <a:cubicBezTo>
                  <a:pt x="16904" y="12359"/>
                  <a:pt x="16754" y="13527"/>
                  <a:pt x="17214" y="15166"/>
                </a:cubicBezTo>
                <a:cubicBezTo>
                  <a:pt x="17324" y="15535"/>
                  <a:pt x="17394" y="15915"/>
                  <a:pt x="17434" y="16295"/>
                </a:cubicBezTo>
                <a:lnTo>
                  <a:pt x="17554" y="16185"/>
                </a:lnTo>
                <a:cubicBezTo>
                  <a:pt x="17514" y="15825"/>
                  <a:pt x="17444" y="15476"/>
                  <a:pt x="17344" y="15126"/>
                </a:cubicBezTo>
                <a:cubicBezTo>
                  <a:pt x="16894" y="13527"/>
                  <a:pt x="17034" y="12388"/>
                  <a:pt x="17853" y="10910"/>
                </a:cubicBezTo>
                <a:cubicBezTo>
                  <a:pt x="18593" y="9591"/>
                  <a:pt x="19891" y="8952"/>
                  <a:pt x="21850" y="8952"/>
                </a:cubicBezTo>
                <a:cubicBezTo>
                  <a:pt x="23028" y="8952"/>
                  <a:pt x="24227" y="9192"/>
                  <a:pt x="25026" y="9371"/>
                </a:cubicBezTo>
                <a:cubicBezTo>
                  <a:pt x="25286" y="9431"/>
                  <a:pt x="25646" y="9551"/>
                  <a:pt x="26036" y="9681"/>
                </a:cubicBezTo>
                <a:cubicBezTo>
                  <a:pt x="26765" y="9921"/>
                  <a:pt x="27594" y="10191"/>
                  <a:pt x="28143" y="10191"/>
                </a:cubicBezTo>
                <a:cubicBezTo>
                  <a:pt x="28213" y="10191"/>
                  <a:pt x="28273" y="10191"/>
                  <a:pt x="28343" y="10181"/>
                </a:cubicBezTo>
                <a:cubicBezTo>
                  <a:pt x="28843" y="10101"/>
                  <a:pt x="28963" y="10041"/>
                  <a:pt x="29143" y="9941"/>
                </a:cubicBezTo>
                <a:cubicBezTo>
                  <a:pt x="29212" y="9901"/>
                  <a:pt x="29282" y="9871"/>
                  <a:pt x="29392" y="9821"/>
                </a:cubicBezTo>
                <a:lnTo>
                  <a:pt x="29502" y="9901"/>
                </a:lnTo>
                <a:cubicBezTo>
                  <a:pt x="29692" y="10051"/>
                  <a:pt x="29902" y="10191"/>
                  <a:pt x="30112" y="10310"/>
                </a:cubicBezTo>
                <a:lnTo>
                  <a:pt x="30132" y="10320"/>
                </a:lnTo>
                <a:lnTo>
                  <a:pt x="30152" y="10320"/>
                </a:lnTo>
                <a:cubicBezTo>
                  <a:pt x="30202" y="10320"/>
                  <a:pt x="30251" y="10310"/>
                  <a:pt x="30301" y="10310"/>
                </a:cubicBezTo>
                <a:cubicBezTo>
                  <a:pt x="31221" y="10310"/>
                  <a:pt x="32300" y="11559"/>
                  <a:pt x="32799" y="12388"/>
                </a:cubicBezTo>
                <a:cubicBezTo>
                  <a:pt x="33428" y="13427"/>
                  <a:pt x="33888" y="14516"/>
                  <a:pt x="34338" y="15575"/>
                </a:cubicBezTo>
                <a:cubicBezTo>
                  <a:pt x="34677" y="16365"/>
                  <a:pt x="34997" y="17114"/>
                  <a:pt x="35367" y="17843"/>
                </a:cubicBezTo>
                <a:cubicBezTo>
                  <a:pt x="36156" y="19352"/>
                  <a:pt x="37185" y="20651"/>
                  <a:pt x="37994" y="21620"/>
                </a:cubicBezTo>
                <a:cubicBezTo>
                  <a:pt x="38124" y="21780"/>
                  <a:pt x="38264" y="21929"/>
                  <a:pt x="38414" y="22089"/>
                </a:cubicBezTo>
                <a:cubicBezTo>
                  <a:pt x="39113" y="22878"/>
                  <a:pt x="39842" y="23688"/>
                  <a:pt x="39822" y="24797"/>
                </a:cubicBezTo>
                <a:cubicBezTo>
                  <a:pt x="39792" y="26355"/>
                  <a:pt x="38943" y="27624"/>
                  <a:pt x="38044" y="28763"/>
                </a:cubicBezTo>
                <a:cubicBezTo>
                  <a:pt x="37425" y="29552"/>
                  <a:pt x="36655" y="30211"/>
                  <a:pt x="35786" y="30691"/>
                </a:cubicBezTo>
                <a:cubicBezTo>
                  <a:pt x="35556" y="30811"/>
                  <a:pt x="35317" y="30891"/>
                  <a:pt x="35067" y="30951"/>
                </a:cubicBezTo>
                <a:cubicBezTo>
                  <a:pt x="34677" y="31061"/>
                  <a:pt x="34298" y="31161"/>
                  <a:pt x="34048" y="31540"/>
                </a:cubicBezTo>
                <a:cubicBezTo>
                  <a:pt x="33618" y="32190"/>
                  <a:pt x="33848" y="32739"/>
                  <a:pt x="34078" y="33259"/>
                </a:cubicBezTo>
                <a:cubicBezTo>
                  <a:pt x="34188" y="33498"/>
                  <a:pt x="34268" y="33758"/>
                  <a:pt x="34328" y="34008"/>
                </a:cubicBezTo>
                <a:cubicBezTo>
                  <a:pt x="34537" y="35137"/>
                  <a:pt x="33598" y="35656"/>
                  <a:pt x="33009" y="35866"/>
                </a:cubicBezTo>
                <a:cubicBezTo>
                  <a:pt x="32669" y="35986"/>
                  <a:pt x="32300" y="36046"/>
                  <a:pt x="31930" y="36046"/>
                </a:cubicBezTo>
                <a:cubicBezTo>
                  <a:pt x="31390" y="36026"/>
                  <a:pt x="30851" y="35946"/>
                  <a:pt x="30331" y="35826"/>
                </a:cubicBezTo>
                <a:cubicBezTo>
                  <a:pt x="29812" y="35696"/>
                  <a:pt x="29272" y="35626"/>
                  <a:pt x="28733" y="35606"/>
                </a:cubicBezTo>
                <a:cubicBezTo>
                  <a:pt x="28712" y="35606"/>
                  <a:pt x="28690" y="35606"/>
                  <a:pt x="28669" y="35606"/>
                </a:cubicBezTo>
                <a:cubicBezTo>
                  <a:pt x="28221" y="35606"/>
                  <a:pt x="27774" y="35706"/>
                  <a:pt x="27364" y="35906"/>
                </a:cubicBezTo>
                <a:cubicBezTo>
                  <a:pt x="25766" y="36675"/>
                  <a:pt x="25486" y="37734"/>
                  <a:pt x="25186" y="38853"/>
                </a:cubicBezTo>
                <a:cubicBezTo>
                  <a:pt x="25056" y="39423"/>
                  <a:pt x="24867" y="39972"/>
                  <a:pt x="24617" y="40502"/>
                </a:cubicBezTo>
                <a:cubicBezTo>
                  <a:pt x="24317" y="41071"/>
                  <a:pt x="23568" y="42070"/>
                  <a:pt x="21850" y="42360"/>
                </a:cubicBezTo>
                <a:cubicBezTo>
                  <a:pt x="21690" y="42390"/>
                  <a:pt x="21530" y="42400"/>
                  <a:pt x="21380" y="42400"/>
                </a:cubicBezTo>
                <a:cubicBezTo>
                  <a:pt x="20501" y="42400"/>
                  <a:pt x="19402" y="42010"/>
                  <a:pt x="18772" y="41241"/>
                </a:cubicBezTo>
                <a:cubicBezTo>
                  <a:pt x="18812" y="41081"/>
                  <a:pt x="18842" y="40921"/>
                  <a:pt x="18872" y="40751"/>
                </a:cubicBezTo>
                <a:cubicBezTo>
                  <a:pt x="19532" y="41451"/>
                  <a:pt x="20561" y="41780"/>
                  <a:pt x="21370" y="41780"/>
                </a:cubicBezTo>
                <a:cubicBezTo>
                  <a:pt x="21550" y="41780"/>
                  <a:pt x="21720" y="41760"/>
                  <a:pt x="21889" y="41730"/>
                </a:cubicBezTo>
                <a:cubicBezTo>
                  <a:pt x="23688" y="41411"/>
                  <a:pt x="24437" y="40362"/>
                  <a:pt x="24677" y="39912"/>
                </a:cubicBezTo>
                <a:cubicBezTo>
                  <a:pt x="24927" y="39423"/>
                  <a:pt x="25116" y="38893"/>
                  <a:pt x="25236" y="38354"/>
                </a:cubicBezTo>
                <a:cubicBezTo>
                  <a:pt x="25506" y="37325"/>
                  <a:pt x="25736" y="36436"/>
                  <a:pt x="27194" y="35756"/>
                </a:cubicBezTo>
                <a:cubicBezTo>
                  <a:pt x="27574" y="35586"/>
                  <a:pt x="27984" y="35496"/>
                  <a:pt x="28413" y="35496"/>
                </a:cubicBezTo>
                <a:cubicBezTo>
                  <a:pt x="28923" y="35516"/>
                  <a:pt x="29432" y="35586"/>
                  <a:pt x="29922" y="35716"/>
                </a:cubicBezTo>
                <a:cubicBezTo>
                  <a:pt x="30441" y="35836"/>
                  <a:pt x="30971" y="35916"/>
                  <a:pt x="31500" y="35926"/>
                </a:cubicBezTo>
                <a:cubicBezTo>
                  <a:pt x="31526" y="35927"/>
                  <a:pt x="31552" y="35927"/>
                  <a:pt x="31578" y="35927"/>
                </a:cubicBezTo>
                <a:cubicBezTo>
                  <a:pt x="31912" y="35927"/>
                  <a:pt x="32245" y="35867"/>
                  <a:pt x="32569" y="35756"/>
                </a:cubicBezTo>
                <a:cubicBezTo>
                  <a:pt x="33598" y="35387"/>
                  <a:pt x="34078" y="34707"/>
                  <a:pt x="33928" y="33828"/>
                </a:cubicBezTo>
                <a:cubicBezTo>
                  <a:pt x="33878" y="33568"/>
                  <a:pt x="33798" y="33309"/>
                  <a:pt x="33688" y="33069"/>
                </a:cubicBezTo>
                <a:cubicBezTo>
                  <a:pt x="33478" y="32519"/>
                  <a:pt x="33299" y="32060"/>
                  <a:pt x="33698" y="31470"/>
                </a:cubicBezTo>
                <a:cubicBezTo>
                  <a:pt x="33938" y="31141"/>
                  <a:pt x="34258" y="31061"/>
                  <a:pt x="34647" y="30971"/>
                </a:cubicBezTo>
                <a:cubicBezTo>
                  <a:pt x="34907" y="30911"/>
                  <a:pt x="35167" y="30821"/>
                  <a:pt x="35407" y="30691"/>
                </a:cubicBezTo>
                <a:cubicBezTo>
                  <a:pt x="36256" y="30221"/>
                  <a:pt x="37005" y="29582"/>
                  <a:pt x="37594" y="28813"/>
                </a:cubicBezTo>
                <a:cubicBezTo>
                  <a:pt x="38394" y="27774"/>
                  <a:pt x="39253" y="26545"/>
                  <a:pt x="39293" y="24956"/>
                </a:cubicBezTo>
                <a:cubicBezTo>
                  <a:pt x="39313" y="23858"/>
                  <a:pt x="38593" y="23038"/>
                  <a:pt x="37954" y="22319"/>
                </a:cubicBezTo>
                <a:cubicBezTo>
                  <a:pt x="37814" y="22159"/>
                  <a:pt x="37674" y="22009"/>
                  <a:pt x="37554" y="21849"/>
                </a:cubicBezTo>
                <a:cubicBezTo>
                  <a:pt x="36805" y="20940"/>
                  <a:pt x="35856" y="19711"/>
                  <a:pt x="35127" y="18273"/>
                </a:cubicBezTo>
                <a:cubicBezTo>
                  <a:pt x="34787" y="17594"/>
                  <a:pt x="34497" y="16884"/>
                  <a:pt x="34188" y="16135"/>
                </a:cubicBezTo>
                <a:cubicBezTo>
                  <a:pt x="33768" y="15116"/>
                  <a:pt x="33329" y="14057"/>
                  <a:pt x="32739" y="13048"/>
                </a:cubicBezTo>
                <a:cubicBezTo>
                  <a:pt x="32250" y="12209"/>
                  <a:pt x="31171" y="10960"/>
                  <a:pt x="30212" y="10960"/>
                </a:cubicBezTo>
                <a:cubicBezTo>
                  <a:pt x="30172" y="10960"/>
                  <a:pt x="30132" y="10960"/>
                  <a:pt x="30092" y="10970"/>
                </a:cubicBezTo>
                <a:cubicBezTo>
                  <a:pt x="29872" y="10830"/>
                  <a:pt x="29652" y="10670"/>
                  <a:pt x="29452" y="10500"/>
                </a:cubicBezTo>
                <a:lnTo>
                  <a:pt x="29332" y="10400"/>
                </a:lnTo>
                <a:lnTo>
                  <a:pt x="29302" y="10410"/>
                </a:lnTo>
                <a:cubicBezTo>
                  <a:pt x="29212" y="10440"/>
                  <a:pt x="29143" y="10470"/>
                  <a:pt x="29093" y="10490"/>
                </a:cubicBezTo>
                <a:cubicBezTo>
                  <a:pt x="28863" y="10570"/>
                  <a:pt x="28793" y="10600"/>
                  <a:pt x="28253" y="10660"/>
                </a:cubicBezTo>
                <a:cubicBezTo>
                  <a:pt x="28203" y="10670"/>
                  <a:pt x="28163" y="10670"/>
                  <a:pt x="28114" y="10670"/>
                </a:cubicBezTo>
                <a:cubicBezTo>
                  <a:pt x="27614" y="10670"/>
                  <a:pt x="26845" y="10410"/>
                  <a:pt x="26155" y="10181"/>
                </a:cubicBezTo>
                <a:cubicBezTo>
                  <a:pt x="25756" y="10061"/>
                  <a:pt x="25386" y="9931"/>
                  <a:pt x="25106" y="9871"/>
                </a:cubicBezTo>
                <a:cubicBezTo>
                  <a:pt x="24337" y="9701"/>
                  <a:pt x="23188" y="9471"/>
                  <a:pt x="22079" y="9471"/>
                </a:cubicBezTo>
                <a:cubicBezTo>
                  <a:pt x="20181" y="9471"/>
                  <a:pt x="18912" y="10101"/>
                  <a:pt x="18203" y="11379"/>
                </a:cubicBezTo>
                <a:cubicBezTo>
                  <a:pt x="17414" y="12808"/>
                  <a:pt x="17274" y="13917"/>
                  <a:pt x="17694" y="15476"/>
                </a:cubicBezTo>
                <a:cubicBezTo>
                  <a:pt x="17743" y="15635"/>
                  <a:pt x="17783" y="15795"/>
                  <a:pt x="17813" y="15945"/>
                </a:cubicBezTo>
                <a:cubicBezTo>
                  <a:pt x="17843" y="15915"/>
                  <a:pt x="17883" y="15885"/>
                  <a:pt x="17913" y="15855"/>
                </a:cubicBezTo>
                <a:cubicBezTo>
                  <a:pt x="17893" y="15715"/>
                  <a:pt x="17853" y="15585"/>
                  <a:pt x="17823" y="15446"/>
                </a:cubicBezTo>
                <a:cubicBezTo>
                  <a:pt x="17404" y="13917"/>
                  <a:pt x="17544" y="12838"/>
                  <a:pt x="18323" y="11439"/>
                </a:cubicBezTo>
                <a:cubicBezTo>
                  <a:pt x="19012" y="10201"/>
                  <a:pt x="20241" y="9601"/>
                  <a:pt x="22089" y="9601"/>
                </a:cubicBezTo>
                <a:cubicBezTo>
                  <a:pt x="23178" y="9601"/>
                  <a:pt x="24337" y="9821"/>
                  <a:pt x="25086" y="9991"/>
                </a:cubicBezTo>
                <a:cubicBezTo>
                  <a:pt x="25356" y="10051"/>
                  <a:pt x="25726" y="10171"/>
                  <a:pt x="26115" y="10300"/>
                </a:cubicBezTo>
                <a:cubicBezTo>
                  <a:pt x="26815" y="10530"/>
                  <a:pt x="27614" y="10800"/>
                  <a:pt x="28124" y="10800"/>
                </a:cubicBezTo>
                <a:cubicBezTo>
                  <a:pt x="28173" y="10800"/>
                  <a:pt x="28223" y="10800"/>
                  <a:pt x="28273" y="10790"/>
                </a:cubicBezTo>
                <a:cubicBezTo>
                  <a:pt x="28833" y="10720"/>
                  <a:pt x="28913" y="10700"/>
                  <a:pt x="29143" y="10610"/>
                </a:cubicBezTo>
                <a:cubicBezTo>
                  <a:pt x="29192" y="10590"/>
                  <a:pt x="29252" y="10570"/>
                  <a:pt x="29322" y="10550"/>
                </a:cubicBezTo>
                <a:lnTo>
                  <a:pt x="29382" y="10600"/>
                </a:lnTo>
                <a:cubicBezTo>
                  <a:pt x="29602" y="10780"/>
                  <a:pt x="29822" y="10950"/>
                  <a:pt x="30062" y="11090"/>
                </a:cubicBezTo>
                <a:lnTo>
                  <a:pt x="30082" y="11100"/>
                </a:lnTo>
                <a:lnTo>
                  <a:pt x="30102" y="11100"/>
                </a:lnTo>
                <a:cubicBezTo>
                  <a:pt x="30143" y="11094"/>
                  <a:pt x="30184" y="11092"/>
                  <a:pt x="30226" y="11092"/>
                </a:cubicBezTo>
                <a:cubicBezTo>
                  <a:pt x="31137" y="11092"/>
                  <a:pt x="32171" y="12306"/>
                  <a:pt x="32639" y="13118"/>
                </a:cubicBezTo>
                <a:cubicBezTo>
                  <a:pt x="33229" y="14117"/>
                  <a:pt x="33668" y="15176"/>
                  <a:pt x="34088" y="16195"/>
                </a:cubicBezTo>
                <a:cubicBezTo>
                  <a:pt x="34388" y="16944"/>
                  <a:pt x="34687" y="17653"/>
                  <a:pt x="35027" y="18343"/>
                </a:cubicBezTo>
                <a:cubicBezTo>
                  <a:pt x="35756" y="19791"/>
                  <a:pt x="36715" y="21030"/>
                  <a:pt x="37465" y="21939"/>
                </a:cubicBezTo>
                <a:cubicBezTo>
                  <a:pt x="37594" y="22099"/>
                  <a:pt x="37724" y="22249"/>
                  <a:pt x="37874" y="22409"/>
                </a:cubicBezTo>
                <a:cubicBezTo>
                  <a:pt x="38524" y="23148"/>
                  <a:pt x="39193" y="23917"/>
                  <a:pt x="39173" y="24956"/>
                </a:cubicBezTo>
                <a:cubicBezTo>
                  <a:pt x="39143" y="26515"/>
                  <a:pt x="38304" y="27724"/>
                  <a:pt x="37505" y="28733"/>
                </a:cubicBezTo>
                <a:cubicBezTo>
                  <a:pt x="36925" y="29502"/>
                  <a:pt x="36196" y="30132"/>
                  <a:pt x="35357" y="30591"/>
                </a:cubicBezTo>
                <a:cubicBezTo>
                  <a:pt x="35127" y="30701"/>
                  <a:pt x="34887" y="30791"/>
                  <a:pt x="34627" y="30841"/>
                </a:cubicBezTo>
                <a:cubicBezTo>
                  <a:pt x="34238" y="30931"/>
                  <a:pt x="33878" y="31021"/>
                  <a:pt x="33618" y="31390"/>
                </a:cubicBezTo>
                <a:cubicBezTo>
                  <a:pt x="33169" y="32030"/>
                  <a:pt x="33378" y="32549"/>
                  <a:pt x="33588" y="33109"/>
                </a:cubicBezTo>
                <a:cubicBezTo>
                  <a:pt x="33688" y="33338"/>
                  <a:pt x="33768" y="33588"/>
                  <a:pt x="33818" y="33838"/>
                </a:cubicBezTo>
                <a:cubicBezTo>
                  <a:pt x="33958" y="34647"/>
                  <a:pt x="33498" y="35287"/>
                  <a:pt x="32539" y="35626"/>
                </a:cubicBezTo>
                <a:cubicBezTo>
                  <a:pt x="32210" y="35746"/>
                  <a:pt x="31860" y="35796"/>
                  <a:pt x="31510" y="35796"/>
                </a:cubicBezTo>
                <a:cubicBezTo>
                  <a:pt x="30991" y="35776"/>
                  <a:pt x="30471" y="35706"/>
                  <a:pt x="29972" y="35586"/>
                </a:cubicBezTo>
                <a:cubicBezTo>
                  <a:pt x="29462" y="35456"/>
                  <a:pt x="28943" y="35387"/>
                  <a:pt x="28423" y="35367"/>
                </a:cubicBezTo>
                <a:cubicBezTo>
                  <a:pt x="27984" y="35367"/>
                  <a:pt x="27554" y="35456"/>
                  <a:pt x="27154" y="35636"/>
                </a:cubicBezTo>
                <a:cubicBezTo>
                  <a:pt x="25646" y="36336"/>
                  <a:pt x="25396" y="37295"/>
                  <a:pt x="25126" y="38314"/>
                </a:cubicBezTo>
                <a:cubicBezTo>
                  <a:pt x="25006" y="38843"/>
                  <a:pt x="24827" y="39363"/>
                  <a:pt x="24577" y="39842"/>
                </a:cubicBezTo>
                <a:cubicBezTo>
                  <a:pt x="24347" y="40272"/>
                  <a:pt x="23628" y="41291"/>
                  <a:pt x="21879" y="41591"/>
                </a:cubicBezTo>
                <a:cubicBezTo>
                  <a:pt x="21720" y="41621"/>
                  <a:pt x="21550" y="41641"/>
                  <a:pt x="21390" y="41641"/>
                </a:cubicBezTo>
                <a:cubicBezTo>
                  <a:pt x="20581" y="41641"/>
                  <a:pt x="19552" y="41301"/>
                  <a:pt x="18922" y="40582"/>
                </a:cubicBezTo>
                <a:cubicBezTo>
                  <a:pt x="18932" y="40472"/>
                  <a:pt x="18952" y="40362"/>
                  <a:pt x="18962" y="40242"/>
                </a:cubicBezTo>
                <a:cubicBezTo>
                  <a:pt x="18972" y="40182"/>
                  <a:pt x="18982" y="40122"/>
                  <a:pt x="18992" y="40052"/>
                </a:cubicBezTo>
                <a:cubicBezTo>
                  <a:pt x="19623" y="40663"/>
                  <a:pt x="20467" y="41011"/>
                  <a:pt x="21343" y="41011"/>
                </a:cubicBezTo>
                <a:cubicBezTo>
                  <a:pt x="21355" y="41011"/>
                  <a:pt x="21368" y="41011"/>
                  <a:pt x="21380" y="41011"/>
                </a:cubicBezTo>
                <a:cubicBezTo>
                  <a:pt x="21560" y="41011"/>
                  <a:pt x="21740" y="41001"/>
                  <a:pt x="21919" y="40961"/>
                </a:cubicBezTo>
                <a:cubicBezTo>
                  <a:pt x="23348" y="40691"/>
                  <a:pt x="24257" y="39912"/>
                  <a:pt x="24637" y="39263"/>
                </a:cubicBezTo>
                <a:cubicBezTo>
                  <a:pt x="24877" y="38803"/>
                  <a:pt x="25056" y="38314"/>
                  <a:pt x="25166" y="37804"/>
                </a:cubicBezTo>
                <a:cubicBezTo>
                  <a:pt x="25406" y="36885"/>
                  <a:pt x="25616" y="36096"/>
                  <a:pt x="26975" y="35486"/>
                </a:cubicBezTo>
                <a:cubicBezTo>
                  <a:pt x="27334" y="35337"/>
                  <a:pt x="27714" y="35257"/>
                  <a:pt x="28104" y="35257"/>
                </a:cubicBezTo>
                <a:cubicBezTo>
                  <a:pt x="28593" y="35277"/>
                  <a:pt x="29083" y="35347"/>
                  <a:pt x="29562" y="35466"/>
                </a:cubicBezTo>
                <a:cubicBezTo>
                  <a:pt x="30062" y="35586"/>
                  <a:pt x="30571" y="35656"/>
                  <a:pt x="31081" y="35676"/>
                </a:cubicBezTo>
                <a:cubicBezTo>
                  <a:pt x="31106" y="35677"/>
                  <a:pt x="31131" y="35677"/>
                  <a:pt x="31156" y="35677"/>
                </a:cubicBezTo>
                <a:cubicBezTo>
                  <a:pt x="31479" y="35677"/>
                  <a:pt x="31794" y="35618"/>
                  <a:pt x="32100" y="35516"/>
                </a:cubicBezTo>
                <a:cubicBezTo>
                  <a:pt x="33089" y="35167"/>
                  <a:pt x="33558" y="34517"/>
                  <a:pt x="33428" y="33658"/>
                </a:cubicBezTo>
                <a:cubicBezTo>
                  <a:pt x="33388" y="33398"/>
                  <a:pt x="33319" y="33149"/>
                  <a:pt x="33219" y="32909"/>
                </a:cubicBezTo>
                <a:cubicBezTo>
                  <a:pt x="33029" y="32359"/>
                  <a:pt x="32869" y="31890"/>
                  <a:pt x="33279" y="31320"/>
                </a:cubicBezTo>
                <a:cubicBezTo>
                  <a:pt x="33518" y="31001"/>
                  <a:pt x="33838" y="30921"/>
                  <a:pt x="34218" y="30841"/>
                </a:cubicBezTo>
                <a:cubicBezTo>
                  <a:pt x="34487" y="30801"/>
                  <a:pt x="34747" y="30711"/>
                  <a:pt x="34997" y="30591"/>
                </a:cubicBezTo>
                <a:cubicBezTo>
                  <a:pt x="35816" y="30152"/>
                  <a:pt x="36525" y="29532"/>
                  <a:pt x="37085" y="28783"/>
                </a:cubicBezTo>
                <a:cubicBezTo>
                  <a:pt x="37834" y="27804"/>
                  <a:pt x="38623" y="26625"/>
                  <a:pt x="38653" y="25126"/>
                </a:cubicBezTo>
                <a:cubicBezTo>
                  <a:pt x="38683" y="24087"/>
                  <a:pt x="38014" y="23318"/>
                  <a:pt x="37425" y="22639"/>
                </a:cubicBezTo>
                <a:cubicBezTo>
                  <a:pt x="37295" y="22479"/>
                  <a:pt x="37165" y="22339"/>
                  <a:pt x="37045" y="22189"/>
                </a:cubicBezTo>
                <a:cubicBezTo>
                  <a:pt x="36026" y="20910"/>
                  <a:pt x="35337" y="19861"/>
                  <a:pt x="34807" y="18782"/>
                </a:cubicBezTo>
                <a:cubicBezTo>
                  <a:pt x="34497" y="18133"/>
                  <a:pt x="34238" y="17474"/>
                  <a:pt x="33958" y="16764"/>
                </a:cubicBezTo>
                <a:cubicBezTo>
                  <a:pt x="33558" y="15775"/>
                  <a:pt x="33159" y="14756"/>
                  <a:pt x="32599" y="13777"/>
                </a:cubicBezTo>
                <a:cubicBezTo>
                  <a:pt x="32153" y="12992"/>
                  <a:pt x="31086" y="11746"/>
                  <a:pt x="30156" y="11746"/>
                </a:cubicBezTo>
                <a:cubicBezTo>
                  <a:pt x="30128" y="11746"/>
                  <a:pt x="30100" y="11747"/>
                  <a:pt x="30072" y="11749"/>
                </a:cubicBezTo>
                <a:cubicBezTo>
                  <a:pt x="29812" y="11579"/>
                  <a:pt x="29562" y="11389"/>
                  <a:pt x="29332" y="11180"/>
                </a:cubicBezTo>
                <a:lnTo>
                  <a:pt x="29292" y="11140"/>
                </a:lnTo>
                <a:lnTo>
                  <a:pt x="29262" y="11150"/>
                </a:lnTo>
                <a:cubicBezTo>
                  <a:pt x="29053" y="11210"/>
                  <a:pt x="28833" y="11240"/>
                  <a:pt x="28623" y="11250"/>
                </a:cubicBezTo>
                <a:cubicBezTo>
                  <a:pt x="28523" y="11250"/>
                  <a:pt x="28393" y="11260"/>
                  <a:pt x="28203" y="11280"/>
                </a:cubicBezTo>
                <a:cubicBezTo>
                  <a:pt x="28174" y="11282"/>
                  <a:pt x="28143" y="11284"/>
                  <a:pt x="28110" y="11284"/>
                </a:cubicBezTo>
                <a:cubicBezTo>
                  <a:pt x="27656" y="11284"/>
                  <a:pt x="26908" y="11034"/>
                  <a:pt x="26255" y="10820"/>
                </a:cubicBezTo>
                <a:cubicBezTo>
                  <a:pt x="25906" y="10690"/>
                  <a:pt x="25556" y="10590"/>
                  <a:pt x="25196" y="10500"/>
                </a:cubicBezTo>
                <a:cubicBezTo>
                  <a:pt x="24397" y="10330"/>
                  <a:pt x="23348" y="10131"/>
                  <a:pt x="22329" y="10131"/>
                </a:cubicBezTo>
                <a:cubicBezTo>
                  <a:pt x="20551" y="10131"/>
                  <a:pt x="19352" y="10720"/>
                  <a:pt x="18683" y="11929"/>
                </a:cubicBezTo>
                <a:cubicBezTo>
                  <a:pt x="17963" y="13218"/>
                  <a:pt x="17813" y="14247"/>
                  <a:pt x="18153" y="15675"/>
                </a:cubicBezTo>
                <a:cubicBezTo>
                  <a:pt x="18193" y="15645"/>
                  <a:pt x="18233" y="15615"/>
                  <a:pt x="18263" y="15585"/>
                </a:cubicBezTo>
                <a:cubicBezTo>
                  <a:pt x="17953" y="14227"/>
                  <a:pt x="18103" y="13238"/>
                  <a:pt x="18792" y="11989"/>
                </a:cubicBezTo>
                <a:cubicBezTo>
                  <a:pt x="19442" y="10830"/>
                  <a:pt x="20601" y="10261"/>
                  <a:pt x="22329" y="10261"/>
                </a:cubicBezTo>
                <a:cubicBezTo>
                  <a:pt x="23338" y="10261"/>
                  <a:pt x="24377" y="10450"/>
                  <a:pt x="25166" y="10620"/>
                </a:cubicBezTo>
                <a:cubicBezTo>
                  <a:pt x="25446" y="10680"/>
                  <a:pt x="25816" y="10810"/>
                  <a:pt x="26215" y="10940"/>
                </a:cubicBezTo>
                <a:cubicBezTo>
                  <a:pt x="26886" y="11164"/>
                  <a:pt x="27645" y="11413"/>
                  <a:pt x="28116" y="11413"/>
                </a:cubicBezTo>
                <a:cubicBezTo>
                  <a:pt x="28150" y="11413"/>
                  <a:pt x="28183" y="11412"/>
                  <a:pt x="28213" y="11409"/>
                </a:cubicBezTo>
                <a:cubicBezTo>
                  <a:pt x="28403" y="11389"/>
                  <a:pt x="28533" y="11379"/>
                  <a:pt x="28633" y="11379"/>
                </a:cubicBezTo>
                <a:cubicBezTo>
                  <a:pt x="28843" y="11369"/>
                  <a:pt x="29053" y="11339"/>
                  <a:pt x="29252" y="11280"/>
                </a:cubicBezTo>
                <a:cubicBezTo>
                  <a:pt x="29492" y="11499"/>
                  <a:pt x="29752" y="11699"/>
                  <a:pt x="30022" y="11869"/>
                </a:cubicBezTo>
                <a:lnTo>
                  <a:pt x="30042" y="11879"/>
                </a:lnTo>
                <a:lnTo>
                  <a:pt x="30062" y="11879"/>
                </a:lnTo>
                <a:cubicBezTo>
                  <a:pt x="30092" y="11876"/>
                  <a:pt x="30123" y="11874"/>
                  <a:pt x="30155" y="11874"/>
                </a:cubicBezTo>
                <a:cubicBezTo>
                  <a:pt x="31042" y="11874"/>
                  <a:pt x="32055" y="13085"/>
                  <a:pt x="32489" y="13847"/>
                </a:cubicBezTo>
                <a:cubicBezTo>
                  <a:pt x="33049" y="14816"/>
                  <a:pt x="33448" y="15835"/>
                  <a:pt x="33838" y="16814"/>
                </a:cubicBezTo>
                <a:cubicBezTo>
                  <a:pt x="34118" y="17524"/>
                  <a:pt x="34378" y="18193"/>
                  <a:pt x="34697" y="18842"/>
                </a:cubicBezTo>
                <a:cubicBezTo>
                  <a:pt x="35227" y="19931"/>
                  <a:pt x="35916" y="20990"/>
                  <a:pt x="36945" y="22269"/>
                </a:cubicBezTo>
                <a:cubicBezTo>
                  <a:pt x="37065" y="22419"/>
                  <a:pt x="37195" y="22569"/>
                  <a:pt x="37325" y="22729"/>
                </a:cubicBezTo>
                <a:cubicBezTo>
                  <a:pt x="37934" y="23418"/>
                  <a:pt x="38554" y="24137"/>
                  <a:pt x="38534" y="25126"/>
                </a:cubicBezTo>
                <a:cubicBezTo>
                  <a:pt x="38494" y="26595"/>
                  <a:pt x="37714" y="27744"/>
                  <a:pt x="36975" y="28713"/>
                </a:cubicBezTo>
                <a:cubicBezTo>
                  <a:pt x="36436" y="29442"/>
                  <a:pt x="35736" y="30052"/>
                  <a:pt x="34937" y="30491"/>
                </a:cubicBezTo>
                <a:cubicBezTo>
                  <a:pt x="34697" y="30601"/>
                  <a:pt x="34447" y="30691"/>
                  <a:pt x="34188" y="30731"/>
                </a:cubicBezTo>
                <a:cubicBezTo>
                  <a:pt x="33798" y="30811"/>
                  <a:pt x="33438" y="30891"/>
                  <a:pt x="33179" y="31250"/>
                </a:cubicBezTo>
                <a:cubicBezTo>
                  <a:pt x="32719" y="31880"/>
                  <a:pt x="32899" y="32399"/>
                  <a:pt x="33099" y="32959"/>
                </a:cubicBezTo>
                <a:cubicBezTo>
                  <a:pt x="33189" y="33189"/>
                  <a:pt x="33259" y="33438"/>
                  <a:pt x="33299" y="33678"/>
                </a:cubicBezTo>
                <a:cubicBezTo>
                  <a:pt x="33418" y="34467"/>
                  <a:pt x="32979" y="35077"/>
                  <a:pt x="32050" y="35407"/>
                </a:cubicBezTo>
                <a:cubicBezTo>
                  <a:pt x="31763" y="35499"/>
                  <a:pt x="31458" y="35557"/>
                  <a:pt x="31152" y="35557"/>
                </a:cubicBezTo>
                <a:cubicBezTo>
                  <a:pt x="31129" y="35557"/>
                  <a:pt x="31105" y="35557"/>
                  <a:pt x="31081" y="35556"/>
                </a:cubicBezTo>
                <a:cubicBezTo>
                  <a:pt x="30571" y="35546"/>
                  <a:pt x="30072" y="35476"/>
                  <a:pt x="29582" y="35347"/>
                </a:cubicBezTo>
                <a:cubicBezTo>
                  <a:pt x="29093" y="35227"/>
                  <a:pt x="28593" y="35157"/>
                  <a:pt x="28094" y="35147"/>
                </a:cubicBezTo>
                <a:cubicBezTo>
                  <a:pt x="28071" y="35146"/>
                  <a:pt x="28049" y="35146"/>
                  <a:pt x="28027" y="35146"/>
                </a:cubicBezTo>
                <a:cubicBezTo>
                  <a:pt x="27649" y="35146"/>
                  <a:pt x="27274" y="35226"/>
                  <a:pt x="26925" y="35377"/>
                </a:cubicBezTo>
                <a:cubicBezTo>
                  <a:pt x="25506" y="36006"/>
                  <a:pt x="25286" y="36875"/>
                  <a:pt x="25046" y="37784"/>
                </a:cubicBezTo>
                <a:cubicBezTo>
                  <a:pt x="24947" y="38284"/>
                  <a:pt x="24767" y="38763"/>
                  <a:pt x="24527" y="39203"/>
                </a:cubicBezTo>
                <a:cubicBezTo>
                  <a:pt x="24167" y="39832"/>
                  <a:pt x="23288" y="40582"/>
                  <a:pt x="21899" y="40851"/>
                </a:cubicBezTo>
                <a:cubicBezTo>
                  <a:pt x="21730" y="40881"/>
                  <a:pt x="21560" y="40891"/>
                  <a:pt x="21380" y="40891"/>
                </a:cubicBezTo>
                <a:cubicBezTo>
                  <a:pt x="20611" y="40891"/>
                  <a:pt x="19622" y="40582"/>
                  <a:pt x="19012" y="39902"/>
                </a:cubicBezTo>
                <a:cubicBezTo>
                  <a:pt x="19012" y="39862"/>
                  <a:pt x="19022" y="39822"/>
                  <a:pt x="19022" y="39782"/>
                </a:cubicBezTo>
                <a:cubicBezTo>
                  <a:pt x="19022" y="39772"/>
                  <a:pt x="19022" y="39772"/>
                  <a:pt x="19022" y="39772"/>
                </a:cubicBezTo>
                <a:cubicBezTo>
                  <a:pt x="19052" y="39632"/>
                  <a:pt x="19062" y="39503"/>
                  <a:pt x="19082" y="39373"/>
                </a:cubicBezTo>
                <a:cubicBezTo>
                  <a:pt x="19692" y="39992"/>
                  <a:pt x="20611" y="40272"/>
                  <a:pt x="21370" y="40272"/>
                </a:cubicBezTo>
                <a:cubicBezTo>
                  <a:pt x="21560" y="40272"/>
                  <a:pt x="21750" y="40252"/>
                  <a:pt x="21939" y="40212"/>
                </a:cubicBezTo>
                <a:cubicBezTo>
                  <a:pt x="23328" y="39942"/>
                  <a:pt x="24227" y="39193"/>
                  <a:pt x="24567" y="38633"/>
                </a:cubicBezTo>
                <a:cubicBezTo>
                  <a:pt x="24817" y="38214"/>
                  <a:pt x="24987" y="37764"/>
                  <a:pt x="25086" y="37285"/>
                </a:cubicBezTo>
                <a:cubicBezTo>
                  <a:pt x="25296" y="36475"/>
                  <a:pt x="25476" y="35776"/>
                  <a:pt x="26745" y="35237"/>
                </a:cubicBezTo>
                <a:cubicBezTo>
                  <a:pt x="27075" y="35097"/>
                  <a:pt x="27414" y="35037"/>
                  <a:pt x="27764" y="35037"/>
                </a:cubicBezTo>
                <a:cubicBezTo>
                  <a:pt x="28243" y="35057"/>
                  <a:pt x="28713" y="35127"/>
                  <a:pt x="29173" y="35237"/>
                </a:cubicBezTo>
                <a:cubicBezTo>
                  <a:pt x="29652" y="35357"/>
                  <a:pt x="30142" y="35426"/>
                  <a:pt x="30641" y="35436"/>
                </a:cubicBezTo>
                <a:cubicBezTo>
                  <a:pt x="30961" y="35436"/>
                  <a:pt x="31280" y="35387"/>
                  <a:pt x="31590" y="35287"/>
                </a:cubicBezTo>
                <a:cubicBezTo>
                  <a:pt x="32539" y="34957"/>
                  <a:pt x="32999" y="34318"/>
                  <a:pt x="32899" y="33488"/>
                </a:cubicBezTo>
                <a:cubicBezTo>
                  <a:pt x="32859" y="33239"/>
                  <a:pt x="32799" y="32999"/>
                  <a:pt x="32719" y="32759"/>
                </a:cubicBezTo>
                <a:cubicBezTo>
                  <a:pt x="32599" y="32379"/>
                  <a:pt x="32489" y="32050"/>
                  <a:pt x="32569" y="31700"/>
                </a:cubicBezTo>
                <a:lnTo>
                  <a:pt x="32569" y="31700"/>
                </a:lnTo>
                <a:lnTo>
                  <a:pt x="32419" y="31840"/>
                </a:lnTo>
                <a:cubicBezTo>
                  <a:pt x="32389" y="32170"/>
                  <a:pt x="32489" y="32479"/>
                  <a:pt x="32599" y="32799"/>
                </a:cubicBezTo>
                <a:cubicBezTo>
                  <a:pt x="32679" y="33029"/>
                  <a:pt x="32739" y="33269"/>
                  <a:pt x="32769" y="33508"/>
                </a:cubicBezTo>
                <a:cubicBezTo>
                  <a:pt x="32899" y="34487"/>
                  <a:pt x="32180" y="34947"/>
                  <a:pt x="31550" y="35167"/>
                </a:cubicBezTo>
                <a:cubicBezTo>
                  <a:pt x="31285" y="35258"/>
                  <a:pt x="31003" y="35308"/>
                  <a:pt x="30719" y="35308"/>
                </a:cubicBezTo>
                <a:cubicBezTo>
                  <a:pt x="30693" y="35308"/>
                  <a:pt x="30667" y="35307"/>
                  <a:pt x="30641" y="35307"/>
                </a:cubicBezTo>
                <a:cubicBezTo>
                  <a:pt x="30152" y="35297"/>
                  <a:pt x="29662" y="35227"/>
                  <a:pt x="29192" y="35107"/>
                </a:cubicBezTo>
                <a:cubicBezTo>
                  <a:pt x="28723" y="34987"/>
                  <a:pt x="28243" y="34917"/>
                  <a:pt x="27754" y="34897"/>
                </a:cubicBezTo>
                <a:cubicBezTo>
                  <a:pt x="27394" y="34897"/>
                  <a:pt x="27025" y="34967"/>
                  <a:pt x="26685" y="35107"/>
                </a:cubicBezTo>
                <a:cubicBezTo>
                  <a:pt x="25366" y="35666"/>
                  <a:pt x="25166" y="36436"/>
                  <a:pt x="24957" y="37245"/>
                </a:cubicBezTo>
                <a:cubicBezTo>
                  <a:pt x="24857" y="37704"/>
                  <a:pt x="24687" y="38144"/>
                  <a:pt x="24457" y="38554"/>
                </a:cubicBezTo>
                <a:cubicBezTo>
                  <a:pt x="24117" y="39093"/>
                  <a:pt x="23248" y="39812"/>
                  <a:pt x="21909" y="40082"/>
                </a:cubicBezTo>
                <a:cubicBezTo>
                  <a:pt x="21730" y="40112"/>
                  <a:pt x="21540" y="40132"/>
                  <a:pt x="21360" y="40132"/>
                </a:cubicBezTo>
                <a:cubicBezTo>
                  <a:pt x="20601" y="40132"/>
                  <a:pt x="19672" y="39842"/>
                  <a:pt x="19092" y="39203"/>
                </a:cubicBezTo>
                <a:cubicBezTo>
                  <a:pt x="19112" y="39083"/>
                  <a:pt x="19132" y="38963"/>
                  <a:pt x="19142" y="38843"/>
                </a:cubicBezTo>
                <a:cubicBezTo>
                  <a:pt x="19152" y="38783"/>
                  <a:pt x="19162" y="38733"/>
                  <a:pt x="19162" y="38673"/>
                </a:cubicBezTo>
                <a:cubicBezTo>
                  <a:pt x="19743" y="39206"/>
                  <a:pt x="20492" y="39504"/>
                  <a:pt x="21274" y="39504"/>
                </a:cubicBezTo>
                <a:cubicBezTo>
                  <a:pt x="21299" y="39504"/>
                  <a:pt x="21325" y="39503"/>
                  <a:pt x="21350" y="39503"/>
                </a:cubicBezTo>
                <a:cubicBezTo>
                  <a:pt x="21384" y="39504"/>
                  <a:pt x="21419" y="39505"/>
                  <a:pt x="21453" y="39505"/>
                </a:cubicBezTo>
                <a:cubicBezTo>
                  <a:pt x="21618" y="39505"/>
                  <a:pt x="21784" y="39486"/>
                  <a:pt x="21949" y="39453"/>
                </a:cubicBezTo>
                <a:cubicBezTo>
                  <a:pt x="23198" y="39193"/>
                  <a:pt x="24137" y="38524"/>
                  <a:pt x="24507" y="37984"/>
                </a:cubicBezTo>
                <a:cubicBezTo>
                  <a:pt x="24747" y="37604"/>
                  <a:pt x="24917" y="37195"/>
                  <a:pt x="25006" y="36755"/>
                </a:cubicBezTo>
                <a:cubicBezTo>
                  <a:pt x="25186" y="36046"/>
                  <a:pt x="25346" y="35436"/>
                  <a:pt x="26515" y="34967"/>
                </a:cubicBezTo>
                <a:cubicBezTo>
                  <a:pt x="26815" y="34847"/>
                  <a:pt x="27124" y="34797"/>
                  <a:pt x="27434" y="34797"/>
                </a:cubicBezTo>
                <a:cubicBezTo>
                  <a:pt x="27894" y="34817"/>
                  <a:pt x="28343" y="34877"/>
                  <a:pt x="28793" y="34997"/>
                </a:cubicBezTo>
                <a:cubicBezTo>
                  <a:pt x="29252" y="35117"/>
                  <a:pt x="29732" y="35177"/>
                  <a:pt x="30212" y="35197"/>
                </a:cubicBezTo>
                <a:cubicBezTo>
                  <a:pt x="30521" y="35197"/>
                  <a:pt x="30821" y="35157"/>
                  <a:pt x="31111" y="35057"/>
                </a:cubicBezTo>
                <a:cubicBezTo>
                  <a:pt x="32020" y="34747"/>
                  <a:pt x="32469" y="34138"/>
                  <a:pt x="32389" y="33329"/>
                </a:cubicBezTo>
                <a:cubicBezTo>
                  <a:pt x="32359" y="33089"/>
                  <a:pt x="32300" y="32849"/>
                  <a:pt x="32230" y="32609"/>
                </a:cubicBezTo>
                <a:cubicBezTo>
                  <a:pt x="32190" y="32449"/>
                  <a:pt x="32140" y="32289"/>
                  <a:pt x="32110" y="32140"/>
                </a:cubicBezTo>
                <a:cubicBezTo>
                  <a:pt x="32070" y="32170"/>
                  <a:pt x="32040" y="32200"/>
                  <a:pt x="32000" y="32230"/>
                </a:cubicBezTo>
                <a:cubicBezTo>
                  <a:pt x="32020" y="32369"/>
                  <a:pt x="32060" y="32509"/>
                  <a:pt x="32100" y="32649"/>
                </a:cubicBezTo>
                <a:cubicBezTo>
                  <a:pt x="32180" y="32879"/>
                  <a:pt x="32230" y="33109"/>
                  <a:pt x="32260" y="33348"/>
                </a:cubicBezTo>
                <a:cubicBezTo>
                  <a:pt x="32349" y="34298"/>
                  <a:pt x="31660" y="34737"/>
                  <a:pt x="31071" y="34937"/>
                </a:cubicBezTo>
                <a:cubicBezTo>
                  <a:pt x="30791" y="35027"/>
                  <a:pt x="30501" y="35077"/>
                  <a:pt x="30202" y="35077"/>
                </a:cubicBezTo>
                <a:cubicBezTo>
                  <a:pt x="29732" y="35057"/>
                  <a:pt x="29272" y="34987"/>
                  <a:pt x="28813" y="34867"/>
                </a:cubicBezTo>
                <a:cubicBezTo>
                  <a:pt x="28363" y="34757"/>
                  <a:pt x="27894" y="34687"/>
                  <a:pt x="27424" y="34667"/>
                </a:cubicBezTo>
                <a:cubicBezTo>
                  <a:pt x="27094" y="34667"/>
                  <a:pt x="26775" y="34727"/>
                  <a:pt x="26465" y="34847"/>
                </a:cubicBezTo>
                <a:cubicBezTo>
                  <a:pt x="25226" y="35347"/>
                  <a:pt x="25056" y="36016"/>
                  <a:pt x="24877" y="36725"/>
                </a:cubicBezTo>
                <a:cubicBezTo>
                  <a:pt x="24797" y="37145"/>
                  <a:pt x="24627" y="37544"/>
                  <a:pt x="24397" y="37904"/>
                </a:cubicBezTo>
                <a:cubicBezTo>
                  <a:pt x="24057" y="38404"/>
                  <a:pt x="23128" y="39073"/>
                  <a:pt x="21919" y="39323"/>
                </a:cubicBezTo>
                <a:cubicBezTo>
                  <a:pt x="21730" y="39363"/>
                  <a:pt x="21540" y="39383"/>
                  <a:pt x="21350" y="39383"/>
                </a:cubicBezTo>
                <a:cubicBezTo>
                  <a:pt x="20481" y="39383"/>
                  <a:pt x="19682" y="39053"/>
                  <a:pt x="19182" y="38504"/>
                </a:cubicBezTo>
                <a:lnTo>
                  <a:pt x="19202" y="38384"/>
                </a:lnTo>
                <a:cubicBezTo>
                  <a:pt x="19222" y="38244"/>
                  <a:pt x="19242" y="38104"/>
                  <a:pt x="19252" y="37964"/>
                </a:cubicBezTo>
                <a:cubicBezTo>
                  <a:pt x="19812" y="38475"/>
                  <a:pt x="20535" y="38754"/>
                  <a:pt x="21290" y="38754"/>
                </a:cubicBezTo>
                <a:cubicBezTo>
                  <a:pt x="21303" y="38754"/>
                  <a:pt x="21317" y="38753"/>
                  <a:pt x="21330" y="38753"/>
                </a:cubicBezTo>
                <a:cubicBezTo>
                  <a:pt x="21540" y="38753"/>
                  <a:pt x="21750" y="38723"/>
                  <a:pt x="21959" y="38683"/>
                </a:cubicBezTo>
                <a:cubicBezTo>
                  <a:pt x="23238" y="38414"/>
                  <a:pt x="24147" y="37724"/>
                  <a:pt x="24437" y="37335"/>
                </a:cubicBezTo>
                <a:cubicBezTo>
                  <a:pt x="24677" y="37005"/>
                  <a:pt x="24837" y="36625"/>
                  <a:pt x="24907" y="36236"/>
                </a:cubicBezTo>
                <a:cubicBezTo>
                  <a:pt x="25046" y="35676"/>
                  <a:pt x="25166" y="35187"/>
                  <a:pt x="26036" y="34797"/>
                </a:cubicBezTo>
                <a:lnTo>
                  <a:pt x="26036" y="34797"/>
                </a:lnTo>
                <a:cubicBezTo>
                  <a:pt x="25926" y="34807"/>
                  <a:pt x="25816" y="34817"/>
                  <a:pt x="25696" y="34827"/>
                </a:cubicBezTo>
                <a:cubicBezTo>
                  <a:pt x="25026" y="35217"/>
                  <a:pt x="24907" y="35706"/>
                  <a:pt x="24787" y="36206"/>
                </a:cubicBezTo>
                <a:cubicBezTo>
                  <a:pt x="24717" y="36585"/>
                  <a:pt x="24557" y="36945"/>
                  <a:pt x="24337" y="37255"/>
                </a:cubicBezTo>
                <a:cubicBezTo>
                  <a:pt x="24047" y="37634"/>
                  <a:pt x="23178" y="38294"/>
                  <a:pt x="21929" y="38564"/>
                </a:cubicBezTo>
                <a:cubicBezTo>
                  <a:pt x="21730" y="38603"/>
                  <a:pt x="21530" y="38623"/>
                  <a:pt x="21330" y="38623"/>
                </a:cubicBezTo>
                <a:cubicBezTo>
                  <a:pt x="20511" y="38623"/>
                  <a:pt x="19752" y="38314"/>
                  <a:pt x="19272" y="37814"/>
                </a:cubicBezTo>
                <a:cubicBezTo>
                  <a:pt x="19282" y="37704"/>
                  <a:pt x="19302" y="37594"/>
                  <a:pt x="19312" y="37485"/>
                </a:cubicBezTo>
                <a:cubicBezTo>
                  <a:pt x="19322" y="37415"/>
                  <a:pt x="19332" y="37345"/>
                  <a:pt x="19342" y="37285"/>
                </a:cubicBezTo>
                <a:cubicBezTo>
                  <a:pt x="19891" y="37804"/>
                  <a:pt x="20681" y="37994"/>
                  <a:pt x="21310" y="37994"/>
                </a:cubicBezTo>
                <a:cubicBezTo>
                  <a:pt x="21530" y="37994"/>
                  <a:pt x="21760" y="37974"/>
                  <a:pt x="21969" y="37924"/>
                </a:cubicBezTo>
                <a:cubicBezTo>
                  <a:pt x="23178" y="37654"/>
                  <a:pt x="24087" y="37025"/>
                  <a:pt x="24377" y="36695"/>
                </a:cubicBezTo>
                <a:cubicBezTo>
                  <a:pt x="24667" y="36366"/>
                  <a:pt x="24757" y="36036"/>
                  <a:pt x="24827" y="35726"/>
                </a:cubicBezTo>
                <a:cubicBezTo>
                  <a:pt x="24897" y="35407"/>
                  <a:pt x="24977" y="35107"/>
                  <a:pt x="25266" y="34847"/>
                </a:cubicBezTo>
                <a:lnTo>
                  <a:pt x="25076" y="34847"/>
                </a:lnTo>
                <a:cubicBezTo>
                  <a:pt x="24837" y="35107"/>
                  <a:pt x="24767" y="35397"/>
                  <a:pt x="24707" y="35696"/>
                </a:cubicBezTo>
                <a:cubicBezTo>
                  <a:pt x="24647" y="36026"/>
                  <a:pt x="24507" y="36346"/>
                  <a:pt x="24287" y="36605"/>
                </a:cubicBezTo>
                <a:cubicBezTo>
                  <a:pt x="23987" y="36955"/>
                  <a:pt x="23068" y="37544"/>
                  <a:pt x="21949" y="37804"/>
                </a:cubicBezTo>
                <a:cubicBezTo>
                  <a:pt x="21767" y="37839"/>
                  <a:pt x="21585" y="37866"/>
                  <a:pt x="21403" y="37866"/>
                </a:cubicBezTo>
                <a:cubicBezTo>
                  <a:pt x="21375" y="37866"/>
                  <a:pt x="21348" y="37865"/>
                  <a:pt x="21320" y="37864"/>
                </a:cubicBezTo>
                <a:cubicBezTo>
                  <a:pt x="20681" y="37864"/>
                  <a:pt x="19891" y="37664"/>
                  <a:pt x="19362" y="37115"/>
                </a:cubicBezTo>
                <a:cubicBezTo>
                  <a:pt x="19372" y="37085"/>
                  <a:pt x="19372" y="37055"/>
                  <a:pt x="19372" y="37015"/>
                </a:cubicBezTo>
                <a:cubicBezTo>
                  <a:pt x="19402" y="36875"/>
                  <a:pt x="19422" y="36725"/>
                  <a:pt x="19432" y="36575"/>
                </a:cubicBezTo>
                <a:cubicBezTo>
                  <a:pt x="19941" y="37016"/>
                  <a:pt x="20583" y="37245"/>
                  <a:pt x="21257" y="37245"/>
                </a:cubicBezTo>
                <a:cubicBezTo>
                  <a:pt x="21271" y="37245"/>
                  <a:pt x="21286" y="37245"/>
                  <a:pt x="21300" y="37245"/>
                </a:cubicBezTo>
                <a:cubicBezTo>
                  <a:pt x="21530" y="37245"/>
                  <a:pt x="21770" y="37215"/>
                  <a:pt x="21999" y="37165"/>
                </a:cubicBezTo>
                <a:cubicBezTo>
                  <a:pt x="22928" y="36945"/>
                  <a:pt x="23698" y="36456"/>
                  <a:pt x="24107" y="36186"/>
                </a:cubicBezTo>
                <a:cubicBezTo>
                  <a:pt x="24187" y="36136"/>
                  <a:pt x="24257" y="36096"/>
                  <a:pt x="24317" y="36066"/>
                </a:cubicBezTo>
                <a:lnTo>
                  <a:pt x="24327" y="36056"/>
                </a:lnTo>
                <a:lnTo>
                  <a:pt x="24337" y="36046"/>
                </a:lnTo>
                <a:cubicBezTo>
                  <a:pt x="24487" y="35806"/>
                  <a:pt x="24587" y="35546"/>
                  <a:pt x="24637" y="35277"/>
                </a:cubicBezTo>
                <a:cubicBezTo>
                  <a:pt x="24667" y="35127"/>
                  <a:pt x="24717" y="34987"/>
                  <a:pt x="24777" y="34847"/>
                </a:cubicBezTo>
                <a:lnTo>
                  <a:pt x="24637" y="34847"/>
                </a:lnTo>
                <a:cubicBezTo>
                  <a:pt x="24587" y="34977"/>
                  <a:pt x="24547" y="35107"/>
                  <a:pt x="24517" y="35247"/>
                </a:cubicBezTo>
                <a:cubicBezTo>
                  <a:pt x="24467" y="35506"/>
                  <a:pt x="24367" y="35746"/>
                  <a:pt x="24237" y="35966"/>
                </a:cubicBezTo>
                <a:lnTo>
                  <a:pt x="24037" y="36086"/>
                </a:lnTo>
                <a:cubicBezTo>
                  <a:pt x="23628" y="36346"/>
                  <a:pt x="22879" y="36835"/>
                  <a:pt x="21969" y="37045"/>
                </a:cubicBezTo>
                <a:cubicBezTo>
                  <a:pt x="21750" y="37105"/>
                  <a:pt x="21520" y="37125"/>
                  <a:pt x="21290" y="37125"/>
                </a:cubicBezTo>
                <a:cubicBezTo>
                  <a:pt x="20701" y="37125"/>
                  <a:pt x="19961" y="36935"/>
                  <a:pt x="19462" y="36436"/>
                </a:cubicBezTo>
                <a:cubicBezTo>
                  <a:pt x="19472" y="36326"/>
                  <a:pt x="19492" y="36216"/>
                  <a:pt x="19492" y="36116"/>
                </a:cubicBezTo>
                <a:cubicBezTo>
                  <a:pt x="19512" y="36046"/>
                  <a:pt x="19522" y="35966"/>
                  <a:pt x="19532" y="35896"/>
                </a:cubicBezTo>
                <a:cubicBezTo>
                  <a:pt x="20001" y="36289"/>
                  <a:pt x="20589" y="36507"/>
                  <a:pt x="21200" y="36507"/>
                </a:cubicBezTo>
                <a:cubicBezTo>
                  <a:pt x="21227" y="36507"/>
                  <a:pt x="21253" y="36506"/>
                  <a:pt x="21280" y="36505"/>
                </a:cubicBezTo>
                <a:cubicBezTo>
                  <a:pt x="21530" y="36505"/>
                  <a:pt x="21780" y="36475"/>
                  <a:pt x="22019" y="36416"/>
                </a:cubicBezTo>
                <a:cubicBezTo>
                  <a:pt x="22649" y="36236"/>
                  <a:pt x="23248" y="35976"/>
                  <a:pt x="23808" y="35646"/>
                </a:cubicBezTo>
                <a:cubicBezTo>
                  <a:pt x="23948" y="35566"/>
                  <a:pt x="24097" y="35496"/>
                  <a:pt x="24247" y="35436"/>
                </a:cubicBezTo>
                <a:lnTo>
                  <a:pt x="24267" y="35436"/>
                </a:lnTo>
                <a:lnTo>
                  <a:pt x="24277" y="35417"/>
                </a:lnTo>
                <a:cubicBezTo>
                  <a:pt x="24397" y="35247"/>
                  <a:pt x="24487" y="35057"/>
                  <a:pt x="24527" y="34857"/>
                </a:cubicBezTo>
                <a:lnTo>
                  <a:pt x="24407" y="34857"/>
                </a:lnTo>
                <a:cubicBezTo>
                  <a:pt x="24367" y="35027"/>
                  <a:pt x="24287" y="35187"/>
                  <a:pt x="24187" y="35327"/>
                </a:cubicBezTo>
                <a:cubicBezTo>
                  <a:pt x="24037" y="35397"/>
                  <a:pt x="23898" y="35466"/>
                  <a:pt x="23758" y="35546"/>
                </a:cubicBezTo>
                <a:cubicBezTo>
                  <a:pt x="23198" y="35876"/>
                  <a:pt x="22609" y="36126"/>
                  <a:pt x="21989" y="36296"/>
                </a:cubicBezTo>
                <a:cubicBezTo>
                  <a:pt x="21760" y="36356"/>
                  <a:pt x="21520" y="36386"/>
                  <a:pt x="21280" y="36386"/>
                </a:cubicBezTo>
                <a:cubicBezTo>
                  <a:pt x="21255" y="36386"/>
                  <a:pt x="21230" y="36387"/>
                  <a:pt x="21204" y="36387"/>
                </a:cubicBezTo>
                <a:cubicBezTo>
                  <a:pt x="20601" y="36387"/>
                  <a:pt x="20012" y="36159"/>
                  <a:pt x="19562" y="35746"/>
                </a:cubicBezTo>
                <a:cubicBezTo>
                  <a:pt x="19562" y="35716"/>
                  <a:pt x="19562" y="35696"/>
                  <a:pt x="19562" y="35666"/>
                </a:cubicBezTo>
                <a:cubicBezTo>
                  <a:pt x="19592" y="35516"/>
                  <a:pt x="19612" y="35357"/>
                  <a:pt x="19632" y="35207"/>
                </a:cubicBezTo>
                <a:cubicBezTo>
                  <a:pt x="20061" y="35569"/>
                  <a:pt x="20617" y="35768"/>
                  <a:pt x="21179" y="35768"/>
                </a:cubicBezTo>
                <a:cubicBezTo>
                  <a:pt x="21206" y="35768"/>
                  <a:pt x="21233" y="35767"/>
                  <a:pt x="21260" y="35766"/>
                </a:cubicBezTo>
                <a:cubicBezTo>
                  <a:pt x="21520" y="35766"/>
                  <a:pt x="21780" y="35726"/>
                  <a:pt x="22039" y="35666"/>
                </a:cubicBezTo>
                <a:cubicBezTo>
                  <a:pt x="22559" y="35506"/>
                  <a:pt x="23058" y="35307"/>
                  <a:pt x="23538" y="35057"/>
                </a:cubicBezTo>
                <a:cubicBezTo>
                  <a:pt x="23708" y="34977"/>
                  <a:pt x="23878" y="34897"/>
                  <a:pt x="24057" y="34827"/>
                </a:cubicBezTo>
                <a:cubicBezTo>
                  <a:pt x="23958" y="34817"/>
                  <a:pt x="23868" y="34817"/>
                  <a:pt x="23788" y="34807"/>
                </a:cubicBezTo>
                <a:lnTo>
                  <a:pt x="23478" y="34947"/>
                </a:lnTo>
                <a:cubicBezTo>
                  <a:pt x="23008" y="35197"/>
                  <a:pt x="22509" y="35397"/>
                  <a:pt x="21999" y="35546"/>
                </a:cubicBezTo>
                <a:cubicBezTo>
                  <a:pt x="21760" y="35606"/>
                  <a:pt x="21510" y="35636"/>
                  <a:pt x="21250" y="35636"/>
                </a:cubicBezTo>
                <a:cubicBezTo>
                  <a:pt x="20601" y="35636"/>
                  <a:pt x="20041" y="35426"/>
                  <a:pt x="19642" y="35057"/>
                </a:cubicBezTo>
                <a:cubicBezTo>
                  <a:pt x="19662" y="34957"/>
                  <a:pt x="19672" y="34857"/>
                  <a:pt x="19682" y="34747"/>
                </a:cubicBezTo>
                <a:cubicBezTo>
                  <a:pt x="19692" y="34677"/>
                  <a:pt x="19712" y="34597"/>
                  <a:pt x="19722" y="34517"/>
                </a:cubicBezTo>
                <a:cubicBezTo>
                  <a:pt x="20130" y="34840"/>
                  <a:pt x="20628" y="35018"/>
                  <a:pt x="21147" y="35018"/>
                </a:cubicBezTo>
                <a:cubicBezTo>
                  <a:pt x="21175" y="35018"/>
                  <a:pt x="21203" y="35018"/>
                  <a:pt x="21230" y="35017"/>
                </a:cubicBezTo>
                <a:cubicBezTo>
                  <a:pt x="21510" y="35017"/>
                  <a:pt x="21780" y="34977"/>
                  <a:pt x="22049" y="34907"/>
                </a:cubicBezTo>
                <a:cubicBezTo>
                  <a:pt x="22299" y="34837"/>
                  <a:pt x="22539" y="34747"/>
                  <a:pt x="22779" y="34647"/>
                </a:cubicBezTo>
                <a:lnTo>
                  <a:pt x="22559" y="34607"/>
                </a:lnTo>
                <a:cubicBezTo>
                  <a:pt x="22379" y="34667"/>
                  <a:pt x="22199" y="34737"/>
                  <a:pt x="22009" y="34787"/>
                </a:cubicBezTo>
                <a:cubicBezTo>
                  <a:pt x="21760" y="34857"/>
                  <a:pt x="21490" y="34887"/>
                  <a:pt x="21230" y="34897"/>
                </a:cubicBezTo>
                <a:cubicBezTo>
                  <a:pt x="21216" y="34897"/>
                  <a:pt x="21201" y="34897"/>
                  <a:pt x="21187" y="34897"/>
                </a:cubicBezTo>
                <a:cubicBezTo>
                  <a:pt x="20653" y="34897"/>
                  <a:pt x="20140" y="34718"/>
                  <a:pt x="19732" y="34368"/>
                </a:cubicBezTo>
                <a:cubicBezTo>
                  <a:pt x="19732" y="34348"/>
                  <a:pt x="19732" y="34318"/>
                  <a:pt x="19742" y="34288"/>
                </a:cubicBezTo>
                <a:cubicBezTo>
                  <a:pt x="19772" y="34138"/>
                  <a:pt x="19791" y="33988"/>
                  <a:pt x="19801" y="33838"/>
                </a:cubicBezTo>
                <a:cubicBezTo>
                  <a:pt x="19801" y="33838"/>
                  <a:pt x="19801" y="33828"/>
                  <a:pt x="19801" y="33828"/>
                </a:cubicBezTo>
                <a:cubicBezTo>
                  <a:pt x="20189" y="34119"/>
                  <a:pt x="20662" y="34278"/>
                  <a:pt x="21155" y="34278"/>
                </a:cubicBezTo>
                <a:cubicBezTo>
                  <a:pt x="21170" y="34278"/>
                  <a:pt x="21185" y="34278"/>
                  <a:pt x="21200" y="34278"/>
                </a:cubicBezTo>
                <a:lnTo>
                  <a:pt x="21380" y="34278"/>
                </a:lnTo>
                <a:cubicBezTo>
                  <a:pt x="21260" y="34238"/>
                  <a:pt x="21150" y="34198"/>
                  <a:pt x="21030" y="34148"/>
                </a:cubicBezTo>
                <a:cubicBezTo>
                  <a:pt x="20591" y="34128"/>
                  <a:pt x="20161" y="33968"/>
                  <a:pt x="19821" y="33688"/>
                </a:cubicBezTo>
                <a:cubicBezTo>
                  <a:pt x="19831" y="33658"/>
                  <a:pt x="19831" y="33628"/>
                  <a:pt x="19841" y="33598"/>
                </a:cubicBezTo>
                <a:lnTo>
                  <a:pt x="19811" y="33588"/>
                </a:lnTo>
                <a:lnTo>
                  <a:pt x="19801" y="33588"/>
                </a:lnTo>
                <a:cubicBezTo>
                  <a:pt x="19782" y="33578"/>
                  <a:pt x="19762" y="33568"/>
                  <a:pt x="19742" y="33558"/>
                </a:cubicBezTo>
                <a:lnTo>
                  <a:pt x="19722" y="33548"/>
                </a:lnTo>
                <a:cubicBezTo>
                  <a:pt x="19712" y="33538"/>
                  <a:pt x="19702" y="33538"/>
                  <a:pt x="19702" y="33528"/>
                </a:cubicBezTo>
                <a:lnTo>
                  <a:pt x="19692" y="33528"/>
                </a:lnTo>
                <a:lnTo>
                  <a:pt x="19672" y="33518"/>
                </a:lnTo>
                <a:lnTo>
                  <a:pt x="19642" y="33498"/>
                </a:lnTo>
                <a:lnTo>
                  <a:pt x="19632" y="33498"/>
                </a:lnTo>
                <a:cubicBezTo>
                  <a:pt x="19602" y="33488"/>
                  <a:pt x="19572" y="33468"/>
                  <a:pt x="19552" y="33458"/>
                </a:cubicBezTo>
                <a:lnTo>
                  <a:pt x="19532" y="33448"/>
                </a:lnTo>
                <a:cubicBezTo>
                  <a:pt x="19522" y="33438"/>
                  <a:pt x="19522" y="33438"/>
                  <a:pt x="19522" y="33438"/>
                </a:cubicBezTo>
                <a:cubicBezTo>
                  <a:pt x="19492" y="33428"/>
                  <a:pt x="19472" y="33408"/>
                  <a:pt x="19442" y="33398"/>
                </a:cubicBezTo>
                <a:cubicBezTo>
                  <a:pt x="19432" y="33388"/>
                  <a:pt x="19422" y="33378"/>
                  <a:pt x="19412" y="33368"/>
                </a:cubicBezTo>
                <a:lnTo>
                  <a:pt x="19382" y="33358"/>
                </a:lnTo>
                <a:lnTo>
                  <a:pt x="19282" y="33299"/>
                </a:lnTo>
                <a:lnTo>
                  <a:pt x="19272" y="33289"/>
                </a:lnTo>
                <a:lnTo>
                  <a:pt x="19212" y="33259"/>
                </a:lnTo>
                <a:cubicBezTo>
                  <a:pt x="19212" y="33249"/>
                  <a:pt x="19202" y="33249"/>
                  <a:pt x="19192" y="33249"/>
                </a:cubicBezTo>
                <a:lnTo>
                  <a:pt x="19182" y="33239"/>
                </a:lnTo>
                <a:lnTo>
                  <a:pt x="19162" y="33219"/>
                </a:lnTo>
                <a:lnTo>
                  <a:pt x="19072" y="33169"/>
                </a:lnTo>
                <a:cubicBezTo>
                  <a:pt x="19052" y="33229"/>
                  <a:pt x="19042" y="33279"/>
                  <a:pt x="19032" y="33338"/>
                </a:cubicBezTo>
                <a:cubicBezTo>
                  <a:pt x="18745" y="33116"/>
                  <a:pt x="18388" y="32997"/>
                  <a:pt x="18027" y="32997"/>
                </a:cubicBezTo>
                <a:cubicBezTo>
                  <a:pt x="17999" y="32997"/>
                  <a:pt x="17971" y="32997"/>
                  <a:pt x="17943" y="32999"/>
                </a:cubicBezTo>
                <a:cubicBezTo>
                  <a:pt x="17154" y="32999"/>
                  <a:pt x="16245" y="33329"/>
                  <a:pt x="15506" y="33598"/>
                </a:cubicBezTo>
                <a:cubicBezTo>
                  <a:pt x="14626" y="33908"/>
                  <a:pt x="13488" y="34278"/>
                  <a:pt x="12379" y="34278"/>
                </a:cubicBezTo>
                <a:cubicBezTo>
                  <a:pt x="11130" y="34278"/>
                  <a:pt x="10131" y="33818"/>
                  <a:pt x="9342" y="32869"/>
                </a:cubicBezTo>
                <a:cubicBezTo>
                  <a:pt x="7753" y="30971"/>
                  <a:pt x="9861" y="28943"/>
                  <a:pt x="11260" y="27604"/>
                </a:cubicBezTo>
                <a:lnTo>
                  <a:pt x="11449" y="27424"/>
                </a:lnTo>
                <a:cubicBezTo>
                  <a:pt x="11729" y="27154"/>
                  <a:pt x="12099" y="26865"/>
                  <a:pt x="12498" y="26555"/>
                </a:cubicBezTo>
                <a:cubicBezTo>
                  <a:pt x="13088" y="26095"/>
                  <a:pt x="13647" y="25596"/>
                  <a:pt x="14177" y="25056"/>
                </a:cubicBezTo>
                <a:cubicBezTo>
                  <a:pt x="14177" y="25006"/>
                  <a:pt x="14167" y="24947"/>
                  <a:pt x="14167" y="24897"/>
                </a:cubicBezTo>
                <a:cubicBezTo>
                  <a:pt x="13617" y="25446"/>
                  <a:pt x="13028" y="25956"/>
                  <a:pt x="12419" y="26425"/>
                </a:cubicBezTo>
                <a:cubicBezTo>
                  <a:pt x="12019" y="26735"/>
                  <a:pt x="11639" y="27035"/>
                  <a:pt x="11360" y="27304"/>
                </a:cubicBezTo>
                <a:lnTo>
                  <a:pt x="11170" y="27484"/>
                </a:lnTo>
                <a:cubicBezTo>
                  <a:pt x="9831" y="28773"/>
                  <a:pt x="7573" y="30931"/>
                  <a:pt x="9242" y="32919"/>
                </a:cubicBezTo>
                <a:cubicBezTo>
                  <a:pt x="10061" y="33898"/>
                  <a:pt x="11090" y="34368"/>
                  <a:pt x="12379" y="34368"/>
                </a:cubicBezTo>
                <a:cubicBezTo>
                  <a:pt x="13498" y="34368"/>
                  <a:pt x="14656" y="34008"/>
                  <a:pt x="15546" y="33688"/>
                </a:cubicBezTo>
                <a:cubicBezTo>
                  <a:pt x="16275" y="33418"/>
                  <a:pt x="17174" y="33099"/>
                  <a:pt x="17943" y="33099"/>
                </a:cubicBezTo>
                <a:cubicBezTo>
                  <a:pt x="18393" y="33099"/>
                  <a:pt x="18743" y="33219"/>
                  <a:pt x="18992" y="33458"/>
                </a:cubicBezTo>
                <a:cubicBezTo>
                  <a:pt x="18982" y="33538"/>
                  <a:pt x="18972" y="33618"/>
                  <a:pt x="18972" y="33708"/>
                </a:cubicBezTo>
                <a:cubicBezTo>
                  <a:pt x="18683" y="33458"/>
                  <a:pt x="18293" y="33319"/>
                  <a:pt x="17803" y="33319"/>
                </a:cubicBezTo>
                <a:cubicBezTo>
                  <a:pt x="16954" y="33319"/>
                  <a:pt x="15925" y="33708"/>
                  <a:pt x="15176" y="33988"/>
                </a:cubicBezTo>
                <a:cubicBezTo>
                  <a:pt x="14337" y="34298"/>
                  <a:pt x="13098" y="34717"/>
                  <a:pt x="11909" y="34717"/>
                </a:cubicBezTo>
                <a:cubicBezTo>
                  <a:pt x="10600" y="34717"/>
                  <a:pt x="9551" y="34238"/>
                  <a:pt x="8722" y="33239"/>
                </a:cubicBezTo>
                <a:cubicBezTo>
                  <a:pt x="7054" y="31260"/>
                  <a:pt x="9262" y="29152"/>
                  <a:pt x="10720" y="27754"/>
                </a:cubicBezTo>
                <a:lnTo>
                  <a:pt x="10920" y="27554"/>
                </a:lnTo>
                <a:cubicBezTo>
                  <a:pt x="11220" y="27274"/>
                  <a:pt x="11609" y="26965"/>
                  <a:pt x="12029" y="26625"/>
                </a:cubicBezTo>
                <a:cubicBezTo>
                  <a:pt x="12748" y="26055"/>
                  <a:pt x="13557" y="25416"/>
                  <a:pt x="14147" y="24717"/>
                </a:cubicBezTo>
                <a:cubicBezTo>
                  <a:pt x="14147" y="24657"/>
                  <a:pt x="14137" y="24597"/>
                  <a:pt x="14137" y="24527"/>
                </a:cubicBezTo>
                <a:cubicBezTo>
                  <a:pt x="13547" y="25266"/>
                  <a:pt x="12708" y="25936"/>
                  <a:pt x="11949" y="26525"/>
                </a:cubicBezTo>
                <a:cubicBezTo>
                  <a:pt x="11529" y="26865"/>
                  <a:pt x="11130" y="27174"/>
                  <a:pt x="10840" y="27464"/>
                </a:cubicBezTo>
                <a:lnTo>
                  <a:pt x="10630" y="27664"/>
                </a:lnTo>
                <a:cubicBezTo>
                  <a:pt x="9222" y="29003"/>
                  <a:pt x="6884" y="31250"/>
                  <a:pt x="8612" y="33319"/>
                </a:cubicBezTo>
                <a:cubicBezTo>
                  <a:pt x="9481" y="34348"/>
                  <a:pt x="10550" y="34837"/>
                  <a:pt x="11899" y="34837"/>
                </a:cubicBezTo>
                <a:cubicBezTo>
                  <a:pt x="13108" y="34837"/>
                  <a:pt x="14377" y="34417"/>
                  <a:pt x="15216" y="34108"/>
                </a:cubicBezTo>
                <a:cubicBezTo>
                  <a:pt x="15955" y="33828"/>
                  <a:pt x="16974" y="33448"/>
                  <a:pt x="17803" y="33448"/>
                </a:cubicBezTo>
                <a:cubicBezTo>
                  <a:pt x="18293" y="33448"/>
                  <a:pt x="18673" y="33578"/>
                  <a:pt x="18942" y="33848"/>
                </a:cubicBezTo>
                <a:cubicBezTo>
                  <a:pt x="18922" y="33928"/>
                  <a:pt x="18902" y="34008"/>
                  <a:pt x="18892" y="34078"/>
                </a:cubicBezTo>
                <a:cubicBezTo>
                  <a:pt x="18593" y="33808"/>
                  <a:pt x="18183" y="33668"/>
                  <a:pt x="17664" y="33668"/>
                </a:cubicBezTo>
                <a:cubicBezTo>
                  <a:pt x="16744" y="33668"/>
                  <a:pt x="15645" y="34098"/>
                  <a:pt x="14846" y="34407"/>
                </a:cubicBezTo>
                <a:cubicBezTo>
                  <a:pt x="13478" y="34947"/>
                  <a:pt x="12389" y="35187"/>
                  <a:pt x="11430" y="35187"/>
                </a:cubicBezTo>
                <a:cubicBezTo>
                  <a:pt x="10061" y="35187"/>
                  <a:pt x="8972" y="34687"/>
                  <a:pt x="8093" y="33648"/>
                </a:cubicBezTo>
                <a:cubicBezTo>
                  <a:pt x="6364" y="31590"/>
                  <a:pt x="8652" y="29392"/>
                  <a:pt x="10171" y="27934"/>
                </a:cubicBezTo>
                <a:lnTo>
                  <a:pt x="10401" y="27714"/>
                </a:lnTo>
                <a:cubicBezTo>
                  <a:pt x="10710" y="27424"/>
                  <a:pt x="11130" y="27094"/>
                  <a:pt x="11569" y="26745"/>
                </a:cubicBezTo>
                <a:cubicBezTo>
                  <a:pt x="12488" y="26025"/>
                  <a:pt x="13518" y="25206"/>
                  <a:pt x="14127" y="24297"/>
                </a:cubicBezTo>
                <a:lnTo>
                  <a:pt x="14127" y="24057"/>
                </a:lnTo>
                <a:cubicBezTo>
                  <a:pt x="13547" y="25026"/>
                  <a:pt x="12459" y="25886"/>
                  <a:pt x="11499" y="26645"/>
                </a:cubicBezTo>
                <a:cubicBezTo>
                  <a:pt x="11050" y="26995"/>
                  <a:pt x="10630" y="27324"/>
                  <a:pt x="10321" y="27624"/>
                </a:cubicBezTo>
                <a:lnTo>
                  <a:pt x="10091" y="27844"/>
                </a:lnTo>
                <a:cubicBezTo>
                  <a:pt x="8632" y="29242"/>
                  <a:pt x="6195" y="31580"/>
                  <a:pt x="8003" y="33728"/>
                </a:cubicBezTo>
                <a:cubicBezTo>
                  <a:pt x="8902" y="34797"/>
                  <a:pt x="10031" y="35317"/>
                  <a:pt x="11430" y="35317"/>
                </a:cubicBezTo>
                <a:cubicBezTo>
                  <a:pt x="12409" y="35317"/>
                  <a:pt x="13508" y="35067"/>
                  <a:pt x="14896" y="34527"/>
                </a:cubicBezTo>
                <a:cubicBezTo>
                  <a:pt x="15685" y="34218"/>
                  <a:pt x="16764" y="33798"/>
                  <a:pt x="17674" y="33798"/>
                </a:cubicBezTo>
                <a:cubicBezTo>
                  <a:pt x="18193" y="33798"/>
                  <a:pt x="18593" y="33948"/>
                  <a:pt x="18882" y="34238"/>
                </a:cubicBezTo>
                <a:cubicBezTo>
                  <a:pt x="18882" y="34268"/>
                  <a:pt x="18882" y="34298"/>
                  <a:pt x="18872" y="34328"/>
                </a:cubicBezTo>
                <a:cubicBezTo>
                  <a:pt x="18862" y="34358"/>
                  <a:pt x="18842" y="34427"/>
                  <a:pt x="18832" y="34477"/>
                </a:cubicBezTo>
                <a:cubicBezTo>
                  <a:pt x="18523" y="34178"/>
                  <a:pt x="18093" y="34028"/>
                  <a:pt x="17544" y="34028"/>
                </a:cubicBezTo>
                <a:cubicBezTo>
                  <a:pt x="16545" y="34028"/>
                  <a:pt x="15326" y="34517"/>
                  <a:pt x="14527" y="34837"/>
                </a:cubicBezTo>
                <a:cubicBezTo>
                  <a:pt x="13108" y="35407"/>
                  <a:pt x="11979" y="35666"/>
                  <a:pt x="10960" y="35666"/>
                </a:cubicBezTo>
                <a:cubicBezTo>
                  <a:pt x="9531" y="35666"/>
                  <a:pt x="8392" y="35137"/>
                  <a:pt x="7473" y="34048"/>
                </a:cubicBezTo>
                <a:cubicBezTo>
                  <a:pt x="5685" y="31910"/>
                  <a:pt x="8063" y="29632"/>
                  <a:pt x="9641" y="28113"/>
                </a:cubicBezTo>
                <a:lnTo>
                  <a:pt x="9891" y="27874"/>
                </a:lnTo>
                <a:cubicBezTo>
                  <a:pt x="10211" y="27564"/>
                  <a:pt x="10650" y="27214"/>
                  <a:pt x="11120" y="26855"/>
                </a:cubicBezTo>
                <a:cubicBezTo>
                  <a:pt x="12279" y="25936"/>
                  <a:pt x="13637" y="24877"/>
                  <a:pt x="14137" y="23658"/>
                </a:cubicBezTo>
                <a:cubicBezTo>
                  <a:pt x="14137" y="23448"/>
                  <a:pt x="14157" y="23238"/>
                  <a:pt x="14177" y="23038"/>
                </a:cubicBezTo>
                <a:lnTo>
                  <a:pt x="14177" y="23038"/>
                </a:lnTo>
                <a:cubicBezTo>
                  <a:pt x="13957" y="24457"/>
                  <a:pt x="12369" y="25706"/>
                  <a:pt x="11040" y="26755"/>
                </a:cubicBezTo>
                <a:cubicBezTo>
                  <a:pt x="10570" y="27124"/>
                  <a:pt x="10131" y="27474"/>
                  <a:pt x="9801" y="27784"/>
                </a:cubicBezTo>
                <a:lnTo>
                  <a:pt x="9551" y="28024"/>
                </a:lnTo>
                <a:cubicBezTo>
                  <a:pt x="8033" y="29472"/>
                  <a:pt x="5505" y="31900"/>
                  <a:pt x="7373" y="34128"/>
                </a:cubicBezTo>
                <a:cubicBezTo>
                  <a:pt x="8322" y="35247"/>
                  <a:pt x="9491" y="35796"/>
                  <a:pt x="10960" y="35796"/>
                </a:cubicBezTo>
                <a:cubicBezTo>
                  <a:pt x="11999" y="35796"/>
                  <a:pt x="13138" y="35526"/>
                  <a:pt x="14576" y="34947"/>
                </a:cubicBezTo>
                <a:cubicBezTo>
                  <a:pt x="15366" y="34627"/>
                  <a:pt x="16575" y="34148"/>
                  <a:pt x="17534" y="34148"/>
                </a:cubicBezTo>
                <a:cubicBezTo>
                  <a:pt x="18093" y="34148"/>
                  <a:pt x="18513" y="34308"/>
                  <a:pt x="18802" y="34617"/>
                </a:cubicBezTo>
                <a:cubicBezTo>
                  <a:pt x="18792" y="34697"/>
                  <a:pt x="18782" y="34777"/>
                  <a:pt x="18772" y="34867"/>
                </a:cubicBezTo>
                <a:cubicBezTo>
                  <a:pt x="18443" y="34547"/>
                  <a:pt x="17983" y="34377"/>
                  <a:pt x="17404" y="34377"/>
                </a:cubicBezTo>
                <a:cubicBezTo>
                  <a:pt x="16415" y="34377"/>
                  <a:pt x="15276" y="34817"/>
                  <a:pt x="14197" y="35267"/>
                </a:cubicBezTo>
                <a:cubicBezTo>
                  <a:pt x="12758" y="35856"/>
                  <a:pt x="11539" y="36146"/>
                  <a:pt x="10480" y="36146"/>
                </a:cubicBezTo>
                <a:cubicBezTo>
                  <a:pt x="8992" y="36146"/>
                  <a:pt x="7813" y="35596"/>
                  <a:pt x="6844" y="34457"/>
                </a:cubicBezTo>
                <a:cubicBezTo>
                  <a:pt x="4986" y="32250"/>
                  <a:pt x="7453" y="29872"/>
                  <a:pt x="9092" y="28303"/>
                </a:cubicBezTo>
                <a:cubicBezTo>
                  <a:pt x="9192" y="28213"/>
                  <a:pt x="9282" y="28133"/>
                  <a:pt x="9371" y="28044"/>
                </a:cubicBezTo>
                <a:cubicBezTo>
                  <a:pt x="9701" y="27724"/>
                  <a:pt x="10171" y="27354"/>
                  <a:pt x="10660" y="26975"/>
                </a:cubicBezTo>
                <a:cubicBezTo>
                  <a:pt x="12498" y="25536"/>
                  <a:pt x="14776" y="23758"/>
                  <a:pt x="13727" y="21610"/>
                </a:cubicBezTo>
                <a:cubicBezTo>
                  <a:pt x="13577" y="21320"/>
                  <a:pt x="13408" y="21050"/>
                  <a:pt x="13208" y="20790"/>
                </a:cubicBezTo>
                <a:cubicBezTo>
                  <a:pt x="13018" y="20551"/>
                  <a:pt x="12858" y="20281"/>
                  <a:pt x="12718" y="20001"/>
                </a:cubicBezTo>
                <a:cubicBezTo>
                  <a:pt x="12219" y="18892"/>
                  <a:pt x="12429" y="18283"/>
                  <a:pt x="13587" y="17494"/>
                </a:cubicBezTo>
                <a:cubicBezTo>
                  <a:pt x="15146" y="16415"/>
                  <a:pt x="15086" y="15086"/>
                  <a:pt x="14457" y="13158"/>
                </a:cubicBezTo>
                <a:cubicBezTo>
                  <a:pt x="13807" y="11140"/>
                  <a:pt x="13967" y="9651"/>
                  <a:pt x="15066" y="7663"/>
                </a:cubicBezTo>
                <a:cubicBezTo>
                  <a:pt x="16045" y="5905"/>
                  <a:pt x="17853" y="5016"/>
                  <a:pt x="20431" y="5016"/>
                </a:cubicBezTo>
                <a:close/>
                <a:moveTo>
                  <a:pt x="20191" y="4356"/>
                </a:moveTo>
                <a:cubicBezTo>
                  <a:pt x="21460" y="4356"/>
                  <a:pt x="22928" y="4566"/>
                  <a:pt x="24537" y="4976"/>
                </a:cubicBezTo>
                <a:cubicBezTo>
                  <a:pt x="24797" y="5045"/>
                  <a:pt x="25126" y="5155"/>
                  <a:pt x="25496" y="5275"/>
                </a:cubicBezTo>
                <a:cubicBezTo>
                  <a:pt x="26375" y="5575"/>
                  <a:pt x="27474" y="5945"/>
                  <a:pt x="28263" y="5945"/>
                </a:cubicBezTo>
                <a:cubicBezTo>
                  <a:pt x="28443" y="5945"/>
                  <a:pt x="28633" y="5915"/>
                  <a:pt x="28803" y="5865"/>
                </a:cubicBezTo>
                <a:cubicBezTo>
                  <a:pt x="29342" y="5675"/>
                  <a:pt x="29462" y="5405"/>
                  <a:pt x="29582" y="5125"/>
                </a:cubicBezTo>
                <a:cubicBezTo>
                  <a:pt x="29652" y="4956"/>
                  <a:pt x="29752" y="4796"/>
                  <a:pt x="29862" y="4656"/>
                </a:cubicBezTo>
                <a:cubicBezTo>
                  <a:pt x="29942" y="4676"/>
                  <a:pt x="30012" y="4706"/>
                  <a:pt x="30072" y="4736"/>
                </a:cubicBezTo>
                <a:cubicBezTo>
                  <a:pt x="30192" y="4796"/>
                  <a:pt x="30311" y="4836"/>
                  <a:pt x="30431" y="4866"/>
                </a:cubicBezTo>
                <a:lnTo>
                  <a:pt x="30461" y="4866"/>
                </a:lnTo>
                <a:cubicBezTo>
                  <a:pt x="30561" y="4836"/>
                  <a:pt x="30671" y="4826"/>
                  <a:pt x="30771" y="4826"/>
                </a:cubicBezTo>
                <a:cubicBezTo>
                  <a:pt x="32070" y="4826"/>
                  <a:pt x="33478" y="6724"/>
                  <a:pt x="33878" y="7303"/>
                </a:cubicBezTo>
                <a:cubicBezTo>
                  <a:pt x="34747" y="8562"/>
                  <a:pt x="35427" y="9941"/>
                  <a:pt x="36096" y="11270"/>
                </a:cubicBezTo>
                <a:cubicBezTo>
                  <a:pt x="36595" y="12299"/>
                  <a:pt x="37125" y="13348"/>
                  <a:pt x="37714" y="14327"/>
                </a:cubicBezTo>
                <a:cubicBezTo>
                  <a:pt x="38863" y="16205"/>
                  <a:pt x="40292" y="17843"/>
                  <a:pt x="41671" y="19322"/>
                </a:cubicBezTo>
                <a:cubicBezTo>
                  <a:pt x="41830" y="19502"/>
                  <a:pt x="42010" y="19682"/>
                  <a:pt x="42190" y="19871"/>
                </a:cubicBezTo>
                <a:cubicBezTo>
                  <a:pt x="43249" y="20960"/>
                  <a:pt x="44348" y="22099"/>
                  <a:pt x="44338" y="23638"/>
                </a:cubicBezTo>
                <a:cubicBezTo>
                  <a:pt x="44328" y="24777"/>
                  <a:pt x="44028" y="26395"/>
                  <a:pt x="41760" y="28933"/>
                </a:cubicBezTo>
                <a:cubicBezTo>
                  <a:pt x="40901" y="29912"/>
                  <a:pt x="39882" y="30741"/>
                  <a:pt x="38763" y="31390"/>
                </a:cubicBezTo>
                <a:cubicBezTo>
                  <a:pt x="38583" y="31490"/>
                  <a:pt x="38394" y="31580"/>
                  <a:pt x="38204" y="31660"/>
                </a:cubicBezTo>
                <a:cubicBezTo>
                  <a:pt x="37754" y="31870"/>
                  <a:pt x="37335" y="32060"/>
                  <a:pt x="37115" y="32529"/>
                </a:cubicBezTo>
                <a:cubicBezTo>
                  <a:pt x="36775" y="33279"/>
                  <a:pt x="37135" y="33808"/>
                  <a:pt x="37485" y="34328"/>
                </a:cubicBezTo>
                <a:cubicBezTo>
                  <a:pt x="37674" y="34577"/>
                  <a:pt x="37824" y="34847"/>
                  <a:pt x="37934" y="35147"/>
                </a:cubicBezTo>
                <a:cubicBezTo>
                  <a:pt x="38374" y="36515"/>
                  <a:pt x="37015" y="37215"/>
                  <a:pt x="36406" y="37455"/>
                </a:cubicBezTo>
                <a:cubicBezTo>
                  <a:pt x="35960" y="37625"/>
                  <a:pt x="35487" y="37715"/>
                  <a:pt x="35004" y="37715"/>
                </a:cubicBezTo>
                <a:cubicBezTo>
                  <a:pt x="34978" y="37715"/>
                  <a:pt x="34953" y="37715"/>
                  <a:pt x="34927" y="37714"/>
                </a:cubicBezTo>
                <a:cubicBezTo>
                  <a:pt x="34268" y="37714"/>
                  <a:pt x="33598" y="37584"/>
                  <a:pt x="32959" y="37455"/>
                </a:cubicBezTo>
                <a:cubicBezTo>
                  <a:pt x="32309" y="37325"/>
                  <a:pt x="31640" y="37195"/>
                  <a:pt x="30971" y="37195"/>
                </a:cubicBezTo>
                <a:cubicBezTo>
                  <a:pt x="30952" y="37195"/>
                  <a:pt x="30933" y="37194"/>
                  <a:pt x="30915" y="37194"/>
                </a:cubicBezTo>
                <a:cubicBezTo>
                  <a:pt x="30224" y="37194"/>
                  <a:pt x="29536" y="37374"/>
                  <a:pt x="28933" y="37724"/>
                </a:cubicBezTo>
                <a:cubicBezTo>
                  <a:pt x="26685" y="39003"/>
                  <a:pt x="26205" y="40781"/>
                  <a:pt x="25716" y="42670"/>
                </a:cubicBezTo>
                <a:cubicBezTo>
                  <a:pt x="25526" y="43459"/>
                  <a:pt x="25286" y="44228"/>
                  <a:pt x="24997" y="44987"/>
                </a:cubicBezTo>
                <a:cubicBezTo>
                  <a:pt x="24297" y="46666"/>
                  <a:pt x="23348" y="47435"/>
                  <a:pt x="21710" y="47645"/>
                </a:cubicBezTo>
                <a:cubicBezTo>
                  <a:pt x="21629" y="47659"/>
                  <a:pt x="21549" y="47669"/>
                  <a:pt x="21464" y="47669"/>
                </a:cubicBezTo>
                <a:cubicBezTo>
                  <a:pt x="21434" y="47669"/>
                  <a:pt x="21402" y="47667"/>
                  <a:pt x="21370" y="47665"/>
                </a:cubicBezTo>
                <a:cubicBezTo>
                  <a:pt x="19971" y="47665"/>
                  <a:pt x="18383" y="46746"/>
                  <a:pt x="17843" y="45607"/>
                </a:cubicBezTo>
                <a:cubicBezTo>
                  <a:pt x="17713" y="45327"/>
                  <a:pt x="17614" y="45037"/>
                  <a:pt x="17564" y="44738"/>
                </a:cubicBezTo>
                <a:lnTo>
                  <a:pt x="17644" y="44518"/>
                </a:lnTo>
                <a:cubicBezTo>
                  <a:pt x="17694" y="44678"/>
                  <a:pt x="17753" y="44828"/>
                  <a:pt x="17823" y="44977"/>
                </a:cubicBezTo>
                <a:cubicBezTo>
                  <a:pt x="18453" y="46276"/>
                  <a:pt x="20121" y="47045"/>
                  <a:pt x="21370" y="47045"/>
                </a:cubicBezTo>
                <a:cubicBezTo>
                  <a:pt x="21500" y="47045"/>
                  <a:pt x="21630" y="47035"/>
                  <a:pt x="21750" y="47015"/>
                </a:cubicBezTo>
                <a:cubicBezTo>
                  <a:pt x="23388" y="46806"/>
                  <a:pt x="24367" y="46016"/>
                  <a:pt x="25056" y="44398"/>
                </a:cubicBezTo>
                <a:cubicBezTo>
                  <a:pt x="25346" y="43669"/>
                  <a:pt x="25586" y="42919"/>
                  <a:pt x="25766" y="42150"/>
                </a:cubicBezTo>
                <a:cubicBezTo>
                  <a:pt x="26245" y="40332"/>
                  <a:pt x="26655" y="38753"/>
                  <a:pt x="28763" y="37574"/>
                </a:cubicBezTo>
                <a:cubicBezTo>
                  <a:pt x="29316" y="37264"/>
                  <a:pt x="29946" y="37094"/>
                  <a:pt x="30586" y="37094"/>
                </a:cubicBezTo>
                <a:cubicBezTo>
                  <a:pt x="30604" y="37094"/>
                  <a:pt x="30623" y="37095"/>
                  <a:pt x="30641" y="37095"/>
                </a:cubicBezTo>
                <a:cubicBezTo>
                  <a:pt x="31290" y="37115"/>
                  <a:pt x="31930" y="37205"/>
                  <a:pt x="32549" y="37345"/>
                </a:cubicBezTo>
                <a:cubicBezTo>
                  <a:pt x="33189" y="37475"/>
                  <a:pt x="33838" y="37594"/>
                  <a:pt x="34497" y="37594"/>
                </a:cubicBezTo>
                <a:cubicBezTo>
                  <a:pt x="34522" y="37595"/>
                  <a:pt x="34547" y="37595"/>
                  <a:pt x="34572" y="37595"/>
                </a:cubicBezTo>
                <a:cubicBezTo>
                  <a:pt x="35046" y="37595"/>
                  <a:pt x="35510" y="37505"/>
                  <a:pt x="35956" y="37335"/>
                </a:cubicBezTo>
                <a:cubicBezTo>
                  <a:pt x="37245" y="36845"/>
                  <a:pt x="37834" y="35946"/>
                  <a:pt x="37524" y="34937"/>
                </a:cubicBezTo>
                <a:cubicBezTo>
                  <a:pt x="37425" y="34637"/>
                  <a:pt x="37275" y="34358"/>
                  <a:pt x="37095" y="34098"/>
                </a:cubicBezTo>
                <a:cubicBezTo>
                  <a:pt x="36765" y="33588"/>
                  <a:pt x="36456" y="33109"/>
                  <a:pt x="36785" y="32439"/>
                </a:cubicBezTo>
                <a:cubicBezTo>
                  <a:pt x="36985" y="32020"/>
                  <a:pt x="37355" y="31860"/>
                  <a:pt x="37794" y="31680"/>
                </a:cubicBezTo>
                <a:cubicBezTo>
                  <a:pt x="37994" y="31600"/>
                  <a:pt x="38194" y="31500"/>
                  <a:pt x="38394" y="31390"/>
                </a:cubicBezTo>
                <a:cubicBezTo>
                  <a:pt x="39493" y="30761"/>
                  <a:pt x="40482" y="29952"/>
                  <a:pt x="41311" y="28993"/>
                </a:cubicBezTo>
                <a:cubicBezTo>
                  <a:pt x="42540" y="27604"/>
                  <a:pt x="43788" y="25906"/>
                  <a:pt x="43808" y="23808"/>
                </a:cubicBezTo>
                <a:cubicBezTo>
                  <a:pt x="43818" y="22269"/>
                  <a:pt x="42710" y="21110"/>
                  <a:pt x="41730" y="20091"/>
                </a:cubicBezTo>
                <a:cubicBezTo>
                  <a:pt x="41561" y="19911"/>
                  <a:pt x="41391" y="19731"/>
                  <a:pt x="41231" y="19562"/>
                </a:cubicBezTo>
                <a:cubicBezTo>
                  <a:pt x="39992" y="18213"/>
                  <a:pt x="38573" y="16584"/>
                  <a:pt x="37485" y="14756"/>
                </a:cubicBezTo>
                <a:cubicBezTo>
                  <a:pt x="36925" y="13817"/>
                  <a:pt x="36426" y="12808"/>
                  <a:pt x="35946" y="11829"/>
                </a:cubicBezTo>
                <a:cubicBezTo>
                  <a:pt x="35307" y="10530"/>
                  <a:pt x="34657" y="9192"/>
                  <a:pt x="33818" y="7953"/>
                </a:cubicBezTo>
                <a:cubicBezTo>
                  <a:pt x="33428" y="7373"/>
                  <a:pt x="32040" y="5475"/>
                  <a:pt x="30701" y="5475"/>
                </a:cubicBezTo>
                <a:cubicBezTo>
                  <a:pt x="30601" y="5475"/>
                  <a:pt x="30501" y="5485"/>
                  <a:pt x="30401" y="5505"/>
                </a:cubicBezTo>
                <a:cubicBezTo>
                  <a:pt x="30281" y="5475"/>
                  <a:pt x="30162" y="5435"/>
                  <a:pt x="30052" y="5375"/>
                </a:cubicBezTo>
                <a:cubicBezTo>
                  <a:pt x="29972" y="5335"/>
                  <a:pt x="29882" y="5295"/>
                  <a:pt x="29792" y="5265"/>
                </a:cubicBezTo>
                <a:lnTo>
                  <a:pt x="29762" y="5245"/>
                </a:lnTo>
                <a:lnTo>
                  <a:pt x="29732" y="5275"/>
                </a:lnTo>
                <a:cubicBezTo>
                  <a:pt x="29602" y="5415"/>
                  <a:pt x="29482" y="5575"/>
                  <a:pt x="29402" y="5755"/>
                </a:cubicBezTo>
                <a:cubicBezTo>
                  <a:pt x="29282" y="6005"/>
                  <a:pt x="29173" y="6204"/>
                  <a:pt x="28693" y="6354"/>
                </a:cubicBezTo>
                <a:cubicBezTo>
                  <a:pt x="28576" y="6396"/>
                  <a:pt x="28446" y="6417"/>
                  <a:pt x="28319" y="6417"/>
                </a:cubicBezTo>
                <a:cubicBezTo>
                  <a:pt x="28294" y="6417"/>
                  <a:pt x="28268" y="6416"/>
                  <a:pt x="28243" y="6414"/>
                </a:cubicBezTo>
                <a:cubicBezTo>
                  <a:pt x="27504" y="6414"/>
                  <a:pt x="26455" y="6065"/>
                  <a:pt x="25606" y="5785"/>
                </a:cubicBezTo>
                <a:cubicBezTo>
                  <a:pt x="25226" y="5665"/>
                  <a:pt x="24897" y="5545"/>
                  <a:pt x="24637" y="5485"/>
                </a:cubicBezTo>
                <a:cubicBezTo>
                  <a:pt x="23068" y="5085"/>
                  <a:pt x="21650" y="4886"/>
                  <a:pt x="20421" y="4886"/>
                </a:cubicBezTo>
                <a:cubicBezTo>
                  <a:pt x="17793" y="4886"/>
                  <a:pt x="15955" y="5795"/>
                  <a:pt x="14946" y="7603"/>
                </a:cubicBezTo>
                <a:cubicBezTo>
                  <a:pt x="13827" y="9621"/>
                  <a:pt x="13667" y="11140"/>
                  <a:pt x="14327" y="13198"/>
                </a:cubicBezTo>
                <a:cubicBezTo>
                  <a:pt x="14946" y="15116"/>
                  <a:pt x="14996" y="16355"/>
                  <a:pt x="13498" y="17384"/>
                </a:cubicBezTo>
                <a:cubicBezTo>
                  <a:pt x="12289" y="18213"/>
                  <a:pt x="12059" y="18882"/>
                  <a:pt x="12588" y="20051"/>
                </a:cubicBezTo>
                <a:cubicBezTo>
                  <a:pt x="12728" y="20341"/>
                  <a:pt x="12888" y="20611"/>
                  <a:pt x="13088" y="20860"/>
                </a:cubicBezTo>
                <a:cubicBezTo>
                  <a:pt x="13278" y="21110"/>
                  <a:pt x="13448" y="21380"/>
                  <a:pt x="13597" y="21660"/>
                </a:cubicBezTo>
                <a:cubicBezTo>
                  <a:pt x="14596" y="23718"/>
                  <a:pt x="12359" y="25466"/>
                  <a:pt x="10560" y="26875"/>
                </a:cubicBezTo>
                <a:cubicBezTo>
                  <a:pt x="10061" y="27254"/>
                  <a:pt x="9601" y="27624"/>
                  <a:pt x="9262" y="27954"/>
                </a:cubicBezTo>
                <a:lnTo>
                  <a:pt x="8982" y="28213"/>
                </a:lnTo>
                <a:cubicBezTo>
                  <a:pt x="7313" y="29812"/>
                  <a:pt x="4796" y="32230"/>
                  <a:pt x="6734" y="34537"/>
                </a:cubicBezTo>
                <a:cubicBezTo>
                  <a:pt x="7623" y="35631"/>
                  <a:pt x="8960" y="36267"/>
                  <a:pt x="10373" y="36267"/>
                </a:cubicBezTo>
                <a:cubicBezTo>
                  <a:pt x="10405" y="36267"/>
                  <a:pt x="10438" y="36266"/>
                  <a:pt x="10470" y="36266"/>
                </a:cubicBezTo>
                <a:cubicBezTo>
                  <a:pt x="11539" y="36266"/>
                  <a:pt x="12778" y="35976"/>
                  <a:pt x="14227" y="35377"/>
                </a:cubicBezTo>
                <a:cubicBezTo>
                  <a:pt x="15296" y="34937"/>
                  <a:pt x="16425" y="34497"/>
                  <a:pt x="17384" y="34497"/>
                </a:cubicBezTo>
                <a:cubicBezTo>
                  <a:pt x="17973" y="34497"/>
                  <a:pt x="18423" y="34667"/>
                  <a:pt x="18733" y="35017"/>
                </a:cubicBezTo>
                <a:cubicBezTo>
                  <a:pt x="18713" y="35087"/>
                  <a:pt x="18703" y="35167"/>
                  <a:pt x="18683" y="35247"/>
                </a:cubicBezTo>
                <a:cubicBezTo>
                  <a:pt x="18343" y="34897"/>
                  <a:pt x="17863" y="34727"/>
                  <a:pt x="17254" y="34727"/>
                </a:cubicBezTo>
                <a:cubicBezTo>
                  <a:pt x="16195" y="34727"/>
                  <a:pt x="14946" y="35227"/>
                  <a:pt x="13857" y="35686"/>
                </a:cubicBezTo>
                <a:cubicBezTo>
                  <a:pt x="12369" y="36306"/>
                  <a:pt x="11110" y="36615"/>
                  <a:pt x="9991" y="36615"/>
                </a:cubicBezTo>
                <a:cubicBezTo>
                  <a:pt x="8452" y="36615"/>
                  <a:pt x="7214" y="36046"/>
                  <a:pt x="6215" y="34857"/>
                </a:cubicBezTo>
                <a:cubicBezTo>
                  <a:pt x="4286" y="32569"/>
                  <a:pt x="6844" y="30112"/>
                  <a:pt x="8532" y="28483"/>
                </a:cubicBezTo>
                <a:cubicBezTo>
                  <a:pt x="8642" y="28393"/>
                  <a:pt x="8732" y="28293"/>
                  <a:pt x="8832" y="28203"/>
                </a:cubicBezTo>
                <a:cubicBezTo>
                  <a:pt x="9182" y="27864"/>
                  <a:pt x="9661" y="27484"/>
                  <a:pt x="10181" y="27084"/>
                </a:cubicBezTo>
                <a:cubicBezTo>
                  <a:pt x="12079" y="25606"/>
                  <a:pt x="14447" y="23768"/>
                  <a:pt x="13368" y="21550"/>
                </a:cubicBezTo>
                <a:cubicBezTo>
                  <a:pt x="13208" y="21260"/>
                  <a:pt x="13018" y="20970"/>
                  <a:pt x="12808" y="20711"/>
                </a:cubicBezTo>
                <a:cubicBezTo>
                  <a:pt x="12618" y="20471"/>
                  <a:pt x="12449" y="20221"/>
                  <a:pt x="12309" y="19951"/>
                </a:cubicBezTo>
                <a:cubicBezTo>
                  <a:pt x="11759" y="18812"/>
                  <a:pt x="11959" y="18163"/>
                  <a:pt x="13098" y="17354"/>
                </a:cubicBezTo>
                <a:cubicBezTo>
                  <a:pt x="14696" y="16225"/>
                  <a:pt x="14626" y="14836"/>
                  <a:pt x="13977" y="12838"/>
                </a:cubicBezTo>
                <a:cubicBezTo>
                  <a:pt x="13288" y="10740"/>
                  <a:pt x="13458" y="9192"/>
                  <a:pt x="14596" y="7124"/>
                </a:cubicBezTo>
                <a:cubicBezTo>
                  <a:pt x="15616" y="5285"/>
                  <a:pt x="17494" y="4356"/>
                  <a:pt x="20191" y="4356"/>
                </a:cubicBezTo>
                <a:close/>
                <a:moveTo>
                  <a:pt x="19971" y="3707"/>
                </a:moveTo>
                <a:cubicBezTo>
                  <a:pt x="21300" y="3707"/>
                  <a:pt x="22819" y="3927"/>
                  <a:pt x="24487" y="4366"/>
                </a:cubicBezTo>
                <a:cubicBezTo>
                  <a:pt x="24747" y="4436"/>
                  <a:pt x="25076" y="4546"/>
                  <a:pt x="25446" y="4666"/>
                </a:cubicBezTo>
                <a:cubicBezTo>
                  <a:pt x="26355" y="4976"/>
                  <a:pt x="27474" y="5355"/>
                  <a:pt x="28303" y="5355"/>
                </a:cubicBezTo>
                <a:cubicBezTo>
                  <a:pt x="28503" y="5355"/>
                  <a:pt x="28703" y="5325"/>
                  <a:pt x="28893" y="5265"/>
                </a:cubicBezTo>
                <a:cubicBezTo>
                  <a:pt x="29432" y="5055"/>
                  <a:pt x="29552" y="4766"/>
                  <a:pt x="29672" y="4456"/>
                </a:cubicBezTo>
                <a:cubicBezTo>
                  <a:pt x="29732" y="4266"/>
                  <a:pt x="29832" y="4086"/>
                  <a:pt x="29952" y="3937"/>
                </a:cubicBezTo>
                <a:cubicBezTo>
                  <a:pt x="30022" y="3947"/>
                  <a:pt x="30092" y="3977"/>
                  <a:pt x="30162" y="3996"/>
                </a:cubicBezTo>
                <a:cubicBezTo>
                  <a:pt x="30271" y="4046"/>
                  <a:pt x="30391" y="4076"/>
                  <a:pt x="30501" y="4096"/>
                </a:cubicBezTo>
                <a:lnTo>
                  <a:pt x="30521" y="4096"/>
                </a:lnTo>
                <a:cubicBezTo>
                  <a:pt x="30631" y="4066"/>
                  <a:pt x="30751" y="4046"/>
                  <a:pt x="30861" y="4046"/>
                </a:cubicBezTo>
                <a:cubicBezTo>
                  <a:pt x="32140" y="4046"/>
                  <a:pt x="33518" y="5825"/>
                  <a:pt x="34048" y="6584"/>
                </a:cubicBezTo>
                <a:cubicBezTo>
                  <a:pt x="34957" y="7883"/>
                  <a:pt x="35676" y="9301"/>
                  <a:pt x="36366" y="10680"/>
                </a:cubicBezTo>
                <a:cubicBezTo>
                  <a:pt x="36895" y="11729"/>
                  <a:pt x="37445" y="12818"/>
                  <a:pt x="38074" y="13837"/>
                </a:cubicBezTo>
                <a:cubicBezTo>
                  <a:pt x="39273" y="15775"/>
                  <a:pt x="40771" y="17464"/>
                  <a:pt x="42220" y="19012"/>
                </a:cubicBezTo>
                <a:cubicBezTo>
                  <a:pt x="42390" y="19192"/>
                  <a:pt x="42570" y="19372"/>
                  <a:pt x="42749" y="19562"/>
                </a:cubicBezTo>
                <a:cubicBezTo>
                  <a:pt x="43868" y="20701"/>
                  <a:pt x="45017" y="21879"/>
                  <a:pt x="45007" y="23488"/>
                </a:cubicBezTo>
                <a:cubicBezTo>
                  <a:pt x="44997" y="25726"/>
                  <a:pt x="43559" y="27594"/>
                  <a:pt x="42310" y="28973"/>
                </a:cubicBezTo>
                <a:cubicBezTo>
                  <a:pt x="41411" y="29972"/>
                  <a:pt x="40372" y="30821"/>
                  <a:pt x="39213" y="31500"/>
                </a:cubicBezTo>
                <a:cubicBezTo>
                  <a:pt x="39033" y="31600"/>
                  <a:pt x="38863" y="31690"/>
                  <a:pt x="38693" y="31770"/>
                </a:cubicBezTo>
                <a:cubicBezTo>
                  <a:pt x="38224" y="31990"/>
                  <a:pt x="37794" y="32190"/>
                  <a:pt x="37574" y="32679"/>
                </a:cubicBezTo>
                <a:cubicBezTo>
                  <a:pt x="37255" y="33438"/>
                  <a:pt x="37634" y="33978"/>
                  <a:pt x="37994" y="34487"/>
                </a:cubicBezTo>
                <a:cubicBezTo>
                  <a:pt x="38194" y="34737"/>
                  <a:pt x="38354" y="35017"/>
                  <a:pt x="38464" y="35317"/>
                </a:cubicBezTo>
                <a:cubicBezTo>
                  <a:pt x="38943" y="36725"/>
                  <a:pt x="37534" y="37445"/>
                  <a:pt x="36915" y="37684"/>
                </a:cubicBezTo>
                <a:cubicBezTo>
                  <a:pt x="36426" y="37874"/>
                  <a:pt x="35906" y="37964"/>
                  <a:pt x="35377" y="37964"/>
                </a:cubicBezTo>
                <a:cubicBezTo>
                  <a:pt x="34697" y="37964"/>
                  <a:pt x="34018" y="37824"/>
                  <a:pt x="33358" y="37694"/>
                </a:cubicBezTo>
                <a:cubicBezTo>
                  <a:pt x="32689" y="37574"/>
                  <a:pt x="32000" y="37435"/>
                  <a:pt x="31310" y="37435"/>
                </a:cubicBezTo>
                <a:cubicBezTo>
                  <a:pt x="31292" y="37434"/>
                  <a:pt x="31273" y="37434"/>
                  <a:pt x="31254" y="37434"/>
                </a:cubicBezTo>
                <a:cubicBezTo>
                  <a:pt x="30524" y="37434"/>
                  <a:pt x="29806" y="37624"/>
                  <a:pt x="29173" y="37994"/>
                </a:cubicBezTo>
                <a:cubicBezTo>
                  <a:pt x="26825" y="39353"/>
                  <a:pt x="26335" y="41241"/>
                  <a:pt x="25816" y="43239"/>
                </a:cubicBezTo>
                <a:cubicBezTo>
                  <a:pt x="25616" y="44048"/>
                  <a:pt x="25366" y="44858"/>
                  <a:pt x="25066" y="45637"/>
                </a:cubicBezTo>
                <a:cubicBezTo>
                  <a:pt x="24547" y="46936"/>
                  <a:pt x="23778" y="48164"/>
                  <a:pt x="21710" y="48414"/>
                </a:cubicBezTo>
                <a:cubicBezTo>
                  <a:pt x="21600" y="48434"/>
                  <a:pt x="21490" y="48434"/>
                  <a:pt x="21380" y="48434"/>
                </a:cubicBezTo>
                <a:cubicBezTo>
                  <a:pt x="19941" y="48434"/>
                  <a:pt x="18323" y="47475"/>
                  <a:pt x="17763" y="46296"/>
                </a:cubicBezTo>
                <a:cubicBezTo>
                  <a:pt x="17594" y="45936"/>
                  <a:pt x="17484" y="45547"/>
                  <a:pt x="17434" y="45157"/>
                </a:cubicBezTo>
                <a:lnTo>
                  <a:pt x="17494" y="44977"/>
                </a:lnTo>
                <a:cubicBezTo>
                  <a:pt x="17554" y="45217"/>
                  <a:pt x="17634" y="45447"/>
                  <a:pt x="17743" y="45667"/>
                </a:cubicBezTo>
                <a:cubicBezTo>
                  <a:pt x="18303" y="46846"/>
                  <a:pt x="19931" y="47805"/>
                  <a:pt x="21380" y="47805"/>
                </a:cubicBezTo>
                <a:cubicBezTo>
                  <a:pt x="21500" y="47805"/>
                  <a:pt x="21620" y="47805"/>
                  <a:pt x="21740" y="47785"/>
                </a:cubicBezTo>
                <a:cubicBezTo>
                  <a:pt x="22918" y="47635"/>
                  <a:pt x="24237" y="47195"/>
                  <a:pt x="25126" y="45037"/>
                </a:cubicBezTo>
                <a:cubicBezTo>
                  <a:pt x="25416" y="44278"/>
                  <a:pt x="25656" y="43499"/>
                  <a:pt x="25846" y="42710"/>
                </a:cubicBezTo>
                <a:cubicBezTo>
                  <a:pt x="26355" y="40771"/>
                  <a:pt x="26795" y="39093"/>
                  <a:pt x="29003" y="37834"/>
                </a:cubicBezTo>
                <a:cubicBezTo>
                  <a:pt x="29586" y="37503"/>
                  <a:pt x="30255" y="37324"/>
                  <a:pt x="30926" y="37324"/>
                </a:cubicBezTo>
                <a:cubicBezTo>
                  <a:pt x="30944" y="37324"/>
                  <a:pt x="30963" y="37324"/>
                  <a:pt x="30981" y="37325"/>
                </a:cubicBezTo>
                <a:cubicBezTo>
                  <a:pt x="31640" y="37325"/>
                  <a:pt x="32300" y="37455"/>
                  <a:pt x="32949" y="37584"/>
                </a:cubicBezTo>
                <a:cubicBezTo>
                  <a:pt x="33588" y="37714"/>
                  <a:pt x="34268" y="37844"/>
                  <a:pt x="34947" y="37844"/>
                </a:cubicBezTo>
                <a:cubicBezTo>
                  <a:pt x="34973" y="37845"/>
                  <a:pt x="34999" y="37845"/>
                  <a:pt x="35025" y="37845"/>
                </a:cubicBezTo>
                <a:cubicBezTo>
                  <a:pt x="35517" y="37845"/>
                  <a:pt x="36000" y="37755"/>
                  <a:pt x="36466" y="37574"/>
                </a:cubicBezTo>
                <a:cubicBezTo>
                  <a:pt x="37794" y="37055"/>
                  <a:pt x="38394" y="36136"/>
                  <a:pt x="38064" y="35107"/>
                </a:cubicBezTo>
                <a:cubicBezTo>
                  <a:pt x="37954" y="34807"/>
                  <a:pt x="37794" y="34517"/>
                  <a:pt x="37604" y="34258"/>
                </a:cubicBezTo>
                <a:cubicBezTo>
                  <a:pt x="37255" y="33748"/>
                  <a:pt x="36935" y="33269"/>
                  <a:pt x="37245" y="32589"/>
                </a:cubicBezTo>
                <a:cubicBezTo>
                  <a:pt x="37445" y="32160"/>
                  <a:pt x="37824" y="31980"/>
                  <a:pt x="38274" y="31780"/>
                </a:cubicBezTo>
                <a:cubicBezTo>
                  <a:pt x="38464" y="31700"/>
                  <a:pt x="38653" y="31610"/>
                  <a:pt x="38833" y="31500"/>
                </a:cubicBezTo>
                <a:cubicBezTo>
                  <a:pt x="39972" y="30851"/>
                  <a:pt x="41001" y="30012"/>
                  <a:pt x="41870" y="29023"/>
                </a:cubicBezTo>
                <a:cubicBezTo>
                  <a:pt x="43069" y="27674"/>
                  <a:pt x="44458" y="25846"/>
                  <a:pt x="44478" y="23648"/>
                </a:cubicBezTo>
                <a:cubicBezTo>
                  <a:pt x="44488" y="22049"/>
                  <a:pt x="43319" y="20840"/>
                  <a:pt x="42290" y="19781"/>
                </a:cubicBezTo>
                <a:cubicBezTo>
                  <a:pt x="42120" y="19592"/>
                  <a:pt x="41940" y="19412"/>
                  <a:pt x="41780" y="19232"/>
                </a:cubicBezTo>
                <a:cubicBezTo>
                  <a:pt x="40402" y="17763"/>
                  <a:pt x="38973" y="16135"/>
                  <a:pt x="37834" y="14267"/>
                </a:cubicBezTo>
                <a:cubicBezTo>
                  <a:pt x="37245" y="13288"/>
                  <a:pt x="36725" y="12239"/>
                  <a:pt x="36216" y="11220"/>
                </a:cubicBezTo>
                <a:cubicBezTo>
                  <a:pt x="35546" y="9881"/>
                  <a:pt x="34867" y="8502"/>
                  <a:pt x="33988" y="7233"/>
                </a:cubicBezTo>
                <a:cubicBezTo>
                  <a:pt x="33578" y="6634"/>
                  <a:pt x="32140" y="4696"/>
                  <a:pt x="30781" y="4696"/>
                </a:cubicBezTo>
                <a:cubicBezTo>
                  <a:pt x="30671" y="4696"/>
                  <a:pt x="30561" y="4706"/>
                  <a:pt x="30451" y="4736"/>
                </a:cubicBezTo>
                <a:cubicBezTo>
                  <a:pt x="30341" y="4706"/>
                  <a:pt x="30231" y="4676"/>
                  <a:pt x="30132" y="4626"/>
                </a:cubicBezTo>
                <a:cubicBezTo>
                  <a:pt x="30052" y="4586"/>
                  <a:pt x="29962" y="4556"/>
                  <a:pt x="29872" y="4526"/>
                </a:cubicBezTo>
                <a:lnTo>
                  <a:pt x="29832" y="4516"/>
                </a:lnTo>
                <a:lnTo>
                  <a:pt x="29802" y="4546"/>
                </a:lnTo>
                <a:cubicBezTo>
                  <a:pt x="29672" y="4706"/>
                  <a:pt x="29562" y="4886"/>
                  <a:pt x="29482" y="5075"/>
                </a:cubicBezTo>
                <a:cubicBezTo>
                  <a:pt x="29352" y="5355"/>
                  <a:pt x="29252" y="5575"/>
                  <a:pt x="28773" y="5745"/>
                </a:cubicBezTo>
                <a:cubicBezTo>
                  <a:pt x="28634" y="5788"/>
                  <a:pt x="28487" y="5817"/>
                  <a:pt x="28339" y="5817"/>
                </a:cubicBezTo>
                <a:cubicBezTo>
                  <a:pt x="28317" y="5817"/>
                  <a:pt x="28295" y="5816"/>
                  <a:pt x="28273" y="5815"/>
                </a:cubicBezTo>
                <a:cubicBezTo>
                  <a:pt x="27504" y="5815"/>
                  <a:pt x="26425" y="5455"/>
                  <a:pt x="25556" y="5165"/>
                </a:cubicBezTo>
                <a:cubicBezTo>
                  <a:pt x="25176" y="5036"/>
                  <a:pt x="24837" y="4926"/>
                  <a:pt x="24577" y="4856"/>
                </a:cubicBezTo>
                <a:cubicBezTo>
                  <a:pt x="22958" y="4436"/>
                  <a:pt x="21480" y="4226"/>
                  <a:pt x="20201" y="4226"/>
                </a:cubicBezTo>
                <a:cubicBezTo>
                  <a:pt x="17454" y="4226"/>
                  <a:pt x="15546" y="5185"/>
                  <a:pt x="14497" y="7064"/>
                </a:cubicBezTo>
                <a:cubicBezTo>
                  <a:pt x="13328" y="9172"/>
                  <a:pt x="13158" y="10740"/>
                  <a:pt x="13857" y="12878"/>
                </a:cubicBezTo>
                <a:cubicBezTo>
                  <a:pt x="14517" y="14876"/>
                  <a:pt x="14576" y="16155"/>
                  <a:pt x="13038" y="17244"/>
                </a:cubicBezTo>
                <a:cubicBezTo>
                  <a:pt x="11849" y="18093"/>
                  <a:pt x="11629" y="18812"/>
                  <a:pt x="12209" y="20001"/>
                </a:cubicBezTo>
                <a:cubicBezTo>
                  <a:pt x="12349" y="20281"/>
                  <a:pt x="12528" y="20541"/>
                  <a:pt x="12718" y="20780"/>
                </a:cubicBezTo>
                <a:cubicBezTo>
                  <a:pt x="12928" y="21040"/>
                  <a:pt x="13118" y="21320"/>
                  <a:pt x="13268" y="21610"/>
                </a:cubicBezTo>
                <a:cubicBezTo>
                  <a:pt x="14307" y="23728"/>
                  <a:pt x="11989" y="25536"/>
                  <a:pt x="10121" y="26985"/>
                </a:cubicBezTo>
                <a:cubicBezTo>
                  <a:pt x="9601" y="27394"/>
                  <a:pt x="9122" y="27764"/>
                  <a:pt x="8762" y="28113"/>
                </a:cubicBezTo>
                <a:lnTo>
                  <a:pt x="8462" y="28393"/>
                </a:lnTo>
                <a:cubicBezTo>
                  <a:pt x="6744" y="30072"/>
                  <a:pt x="4137" y="32569"/>
                  <a:pt x="6145" y="34947"/>
                </a:cubicBezTo>
                <a:cubicBezTo>
                  <a:pt x="7063" y="36091"/>
                  <a:pt x="8461" y="36756"/>
                  <a:pt x="9924" y="36756"/>
                </a:cubicBezTo>
                <a:cubicBezTo>
                  <a:pt x="9956" y="36756"/>
                  <a:pt x="9989" y="36756"/>
                  <a:pt x="10021" y="36755"/>
                </a:cubicBezTo>
                <a:cubicBezTo>
                  <a:pt x="11150" y="36755"/>
                  <a:pt x="12429" y="36446"/>
                  <a:pt x="13937" y="35816"/>
                </a:cubicBezTo>
                <a:cubicBezTo>
                  <a:pt x="14766" y="35456"/>
                  <a:pt x="16165" y="34867"/>
                  <a:pt x="17274" y="34867"/>
                </a:cubicBezTo>
                <a:cubicBezTo>
                  <a:pt x="17903" y="34867"/>
                  <a:pt x="18373" y="35047"/>
                  <a:pt x="18693" y="35417"/>
                </a:cubicBezTo>
                <a:cubicBezTo>
                  <a:pt x="18693" y="35466"/>
                  <a:pt x="18683" y="35526"/>
                  <a:pt x="18673" y="35576"/>
                </a:cubicBezTo>
                <a:cubicBezTo>
                  <a:pt x="18673" y="35606"/>
                  <a:pt x="18663" y="35626"/>
                  <a:pt x="18653" y="35656"/>
                </a:cubicBezTo>
                <a:cubicBezTo>
                  <a:pt x="18303" y="35277"/>
                  <a:pt x="17793" y="35097"/>
                  <a:pt x="17144" y="35097"/>
                </a:cubicBezTo>
                <a:cubicBezTo>
                  <a:pt x="16015" y="35097"/>
                  <a:pt x="14706" y="35626"/>
                  <a:pt x="13557" y="36126"/>
                </a:cubicBezTo>
                <a:cubicBezTo>
                  <a:pt x="12029" y="36785"/>
                  <a:pt x="10720" y="37105"/>
                  <a:pt x="9551" y="37105"/>
                </a:cubicBezTo>
                <a:cubicBezTo>
                  <a:pt x="9519" y="37106"/>
                  <a:pt x="9487" y="37106"/>
                  <a:pt x="9454" y="37106"/>
                </a:cubicBezTo>
                <a:cubicBezTo>
                  <a:pt x="7962" y="37106"/>
                  <a:pt x="6554" y="36431"/>
                  <a:pt x="5615" y="35277"/>
                </a:cubicBezTo>
                <a:cubicBezTo>
                  <a:pt x="3617" y="32899"/>
                  <a:pt x="6274" y="30361"/>
                  <a:pt x="8023" y="28683"/>
                </a:cubicBezTo>
                <a:lnTo>
                  <a:pt x="8332" y="28383"/>
                </a:lnTo>
                <a:cubicBezTo>
                  <a:pt x="8702" y="28024"/>
                  <a:pt x="9212" y="27634"/>
                  <a:pt x="9741" y="27214"/>
                </a:cubicBezTo>
                <a:cubicBezTo>
                  <a:pt x="11719" y="25686"/>
                  <a:pt x="14167" y="23788"/>
                  <a:pt x="13048" y="21510"/>
                </a:cubicBezTo>
                <a:cubicBezTo>
                  <a:pt x="12878" y="21200"/>
                  <a:pt x="12678" y="20910"/>
                  <a:pt x="12449" y="20641"/>
                </a:cubicBezTo>
                <a:cubicBezTo>
                  <a:pt x="12249" y="20411"/>
                  <a:pt x="12079" y="20161"/>
                  <a:pt x="11929" y="19901"/>
                </a:cubicBezTo>
                <a:cubicBezTo>
                  <a:pt x="11330" y="18742"/>
                  <a:pt x="11519" y="18043"/>
                  <a:pt x="12648" y="17224"/>
                </a:cubicBezTo>
                <a:cubicBezTo>
                  <a:pt x="14297" y="16035"/>
                  <a:pt x="14217" y="14646"/>
                  <a:pt x="13508" y="12518"/>
                </a:cubicBezTo>
                <a:cubicBezTo>
                  <a:pt x="12788" y="10360"/>
                  <a:pt x="12958" y="8752"/>
                  <a:pt x="14157" y="6594"/>
                </a:cubicBezTo>
                <a:cubicBezTo>
                  <a:pt x="15216" y="4686"/>
                  <a:pt x="17174" y="3707"/>
                  <a:pt x="19971" y="3707"/>
                </a:cubicBezTo>
                <a:close/>
                <a:moveTo>
                  <a:pt x="19742" y="3057"/>
                </a:moveTo>
                <a:cubicBezTo>
                  <a:pt x="21130" y="3057"/>
                  <a:pt x="22699" y="3287"/>
                  <a:pt x="24427" y="3747"/>
                </a:cubicBezTo>
                <a:cubicBezTo>
                  <a:pt x="24687" y="3817"/>
                  <a:pt x="25006" y="3927"/>
                  <a:pt x="25386" y="4056"/>
                </a:cubicBezTo>
                <a:cubicBezTo>
                  <a:pt x="26315" y="4366"/>
                  <a:pt x="27474" y="4756"/>
                  <a:pt x="28323" y="4756"/>
                </a:cubicBezTo>
                <a:cubicBezTo>
                  <a:pt x="28346" y="4757"/>
                  <a:pt x="28368" y="4757"/>
                  <a:pt x="28390" y="4757"/>
                </a:cubicBezTo>
                <a:cubicBezTo>
                  <a:pt x="28586" y="4757"/>
                  <a:pt x="28774" y="4719"/>
                  <a:pt x="28963" y="4656"/>
                </a:cubicBezTo>
                <a:cubicBezTo>
                  <a:pt x="29512" y="4436"/>
                  <a:pt x="29632" y="4116"/>
                  <a:pt x="29742" y="3777"/>
                </a:cubicBezTo>
                <a:cubicBezTo>
                  <a:pt x="29812" y="3577"/>
                  <a:pt x="29902" y="3377"/>
                  <a:pt x="30022" y="3207"/>
                </a:cubicBezTo>
                <a:cubicBezTo>
                  <a:pt x="30092" y="3217"/>
                  <a:pt x="30152" y="3237"/>
                  <a:pt x="30212" y="3257"/>
                </a:cubicBezTo>
                <a:cubicBezTo>
                  <a:pt x="30321" y="3307"/>
                  <a:pt x="30441" y="3327"/>
                  <a:pt x="30571" y="3327"/>
                </a:cubicBezTo>
                <a:cubicBezTo>
                  <a:pt x="30631" y="3317"/>
                  <a:pt x="30701" y="3317"/>
                  <a:pt x="30761" y="3317"/>
                </a:cubicBezTo>
                <a:cubicBezTo>
                  <a:pt x="32329" y="3317"/>
                  <a:pt x="33908" y="5435"/>
                  <a:pt x="34218" y="5865"/>
                </a:cubicBezTo>
                <a:cubicBezTo>
                  <a:pt x="35157" y="7203"/>
                  <a:pt x="35906" y="8662"/>
                  <a:pt x="36625" y="10071"/>
                </a:cubicBezTo>
                <a:cubicBezTo>
                  <a:pt x="37185" y="11170"/>
                  <a:pt x="37764" y="12299"/>
                  <a:pt x="38424" y="13348"/>
                </a:cubicBezTo>
                <a:cubicBezTo>
                  <a:pt x="39672" y="15346"/>
                  <a:pt x="41241" y="17094"/>
                  <a:pt x="42749" y="18692"/>
                </a:cubicBezTo>
                <a:cubicBezTo>
                  <a:pt x="42929" y="18872"/>
                  <a:pt x="43109" y="19062"/>
                  <a:pt x="43299" y="19252"/>
                </a:cubicBezTo>
                <a:cubicBezTo>
                  <a:pt x="44468" y="20441"/>
                  <a:pt x="45667" y="21660"/>
                  <a:pt x="45667" y="23338"/>
                </a:cubicBezTo>
                <a:cubicBezTo>
                  <a:pt x="45647" y="25656"/>
                  <a:pt x="44158" y="27584"/>
                  <a:pt x="42849" y="29013"/>
                </a:cubicBezTo>
                <a:cubicBezTo>
                  <a:pt x="41920" y="30032"/>
                  <a:pt x="40841" y="30911"/>
                  <a:pt x="39642" y="31610"/>
                </a:cubicBezTo>
                <a:cubicBezTo>
                  <a:pt x="39483" y="31700"/>
                  <a:pt x="39313" y="31790"/>
                  <a:pt x="39153" y="31870"/>
                </a:cubicBezTo>
                <a:cubicBezTo>
                  <a:pt x="38683" y="32100"/>
                  <a:pt x="38234" y="32329"/>
                  <a:pt x="38024" y="32839"/>
                </a:cubicBezTo>
                <a:cubicBezTo>
                  <a:pt x="37714" y="33598"/>
                  <a:pt x="38104" y="34128"/>
                  <a:pt x="38484" y="34647"/>
                </a:cubicBezTo>
                <a:cubicBezTo>
                  <a:pt x="38693" y="34897"/>
                  <a:pt x="38863" y="35177"/>
                  <a:pt x="38983" y="35476"/>
                </a:cubicBezTo>
                <a:cubicBezTo>
                  <a:pt x="39333" y="36475"/>
                  <a:pt x="38743" y="37385"/>
                  <a:pt x="37395" y="37914"/>
                </a:cubicBezTo>
                <a:cubicBezTo>
                  <a:pt x="36918" y="38105"/>
                  <a:pt x="36405" y="38205"/>
                  <a:pt x="35881" y="38205"/>
                </a:cubicBezTo>
                <a:cubicBezTo>
                  <a:pt x="35856" y="38205"/>
                  <a:pt x="35831" y="38204"/>
                  <a:pt x="35806" y="38204"/>
                </a:cubicBezTo>
                <a:cubicBezTo>
                  <a:pt x="35107" y="38204"/>
                  <a:pt x="34407" y="38064"/>
                  <a:pt x="33728" y="37934"/>
                </a:cubicBezTo>
                <a:cubicBezTo>
                  <a:pt x="33049" y="37804"/>
                  <a:pt x="32339" y="37664"/>
                  <a:pt x="31630" y="37664"/>
                </a:cubicBezTo>
                <a:cubicBezTo>
                  <a:pt x="31612" y="37664"/>
                  <a:pt x="31593" y="37664"/>
                  <a:pt x="31574" y="37664"/>
                </a:cubicBezTo>
                <a:cubicBezTo>
                  <a:pt x="30814" y="37664"/>
                  <a:pt x="30056" y="37864"/>
                  <a:pt x="29402" y="38254"/>
                </a:cubicBezTo>
                <a:cubicBezTo>
                  <a:pt x="26955" y="39682"/>
                  <a:pt x="26435" y="41681"/>
                  <a:pt x="25886" y="43789"/>
                </a:cubicBezTo>
                <a:cubicBezTo>
                  <a:pt x="25686" y="44628"/>
                  <a:pt x="25426" y="45467"/>
                  <a:pt x="25126" y="46276"/>
                </a:cubicBezTo>
                <a:cubicBezTo>
                  <a:pt x="24497" y="47845"/>
                  <a:pt x="23688" y="48934"/>
                  <a:pt x="21700" y="49173"/>
                </a:cubicBezTo>
                <a:cubicBezTo>
                  <a:pt x="21590" y="49183"/>
                  <a:pt x="21490" y="49193"/>
                  <a:pt x="21380" y="49193"/>
                </a:cubicBezTo>
                <a:cubicBezTo>
                  <a:pt x="19931" y="49193"/>
                  <a:pt x="18233" y="48174"/>
                  <a:pt x="17674" y="46975"/>
                </a:cubicBezTo>
                <a:cubicBezTo>
                  <a:pt x="17464" y="46526"/>
                  <a:pt x="17344" y="46036"/>
                  <a:pt x="17314" y="45537"/>
                </a:cubicBezTo>
                <a:cubicBezTo>
                  <a:pt x="17334" y="45497"/>
                  <a:pt x="17344" y="45457"/>
                  <a:pt x="17354" y="45417"/>
                </a:cubicBezTo>
                <a:cubicBezTo>
                  <a:pt x="17414" y="45737"/>
                  <a:pt x="17514" y="46056"/>
                  <a:pt x="17654" y="46346"/>
                </a:cubicBezTo>
                <a:cubicBezTo>
                  <a:pt x="18223" y="47565"/>
                  <a:pt x="19901" y="48564"/>
                  <a:pt x="21380" y="48564"/>
                </a:cubicBezTo>
                <a:cubicBezTo>
                  <a:pt x="21500" y="48554"/>
                  <a:pt x="21620" y="48554"/>
                  <a:pt x="21730" y="48544"/>
                </a:cubicBezTo>
                <a:cubicBezTo>
                  <a:pt x="23858" y="48274"/>
                  <a:pt x="24647" y="47015"/>
                  <a:pt x="25186" y="45687"/>
                </a:cubicBezTo>
                <a:cubicBezTo>
                  <a:pt x="25486" y="44897"/>
                  <a:pt x="25736" y="44088"/>
                  <a:pt x="25936" y="43259"/>
                </a:cubicBezTo>
                <a:cubicBezTo>
                  <a:pt x="26465" y="41211"/>
                  <a:pt x="26935" y="39433"/>
                  <a:pt x="29232" y="38104"/>
                </a:cubicBezTo>
                <a:cubicBezTo>
                  <a:pt x="29846" y="37744"/>
                  <a:pt x="30545" y="37554"/>
                  <a:pt x="31256" y="37554"/>
                </a:cubicBezTo>
                <a:cubicBezTo>
                  <a:pt x="31274" y="37554"/>
                  <a:pt x="31292" y="37554"/>
                  <a:pt x="31310" y="37554"/>
                </a:cubicBezTo>
                <a:cubicBezTo>
                  <a:pt x="31980" y="37554"/>
                  <a:pt x="32669" y="37694"/>
                  <a:pt x="33329" y="37824"/>
                </a:cubicBezTo>
                <a:cubicBezTo>
                  <a:pt x="33988" y="37954"/>
                  <a:pt x="34687" y="38084"/>
                  <a:pt x="35377" y="38084"/>
                </a:cubicBezTo>
                <a:cubicBezTo>
                  <a:pt x="35401" y="38084"/>
                  <a:pt x="35426" y="38085"/>
                  <a:pt x="35450" y="38085"/>
                </a:cubicBezTo>
                <a:cubicBezTo>
                  <a:pt x="35965" y="38085"/>
                  <a:pt x="36478" y="37985"/>
                  <a:pt x="36955" y="37804"/>
                </a:cubicBezTo>
                <a:cubicBezTo>
                  <a:pt x="38334" y="37275"/>
                  <a:pt x="38943" y="36326"/>
                  <a:pt x="38583" y="35277"/>
                </a:cubicBezTo>
                <a:cubicBezTo>
                  <a:pt x="38464" y="34967"/>
                  <a:pt x="38294" y="34677"/>
                  <a:pt x="38094" y="34417"/>
                </a:cubicBezTo>
                <a:cubicBezTo>
                  <a:pt x="37724" y="33908"/>
                  <a:pt x="37385" y="33428"/>
                  <a:pt x="37684" y="32729"/>
                </a:cubicBezTo>
                <a:cubicBezTo>
                  <a:pt x="37884" y="32289"/>
                  <a:pt x="38274" y="32100"/>
                  <a:pt x="38733" y="31880"/>
                </a:cubicBezTo>
                <a:cubicBezTo>
                  <a:pt x="38913" y="31800"/>
                  <a:pt x="39093" y="31710"/>
                  <a:pt x="39263" y="31610"/>
                </a:cubicBezTo>
                <a:cubicBezTo>
                  <a:pt x="40442" y="30921"/>
                  <a:pt x="41491" y="30062"/>
                  <a:pt x="42400" y="29063"/>
                </a:cubicBezTo>
                <a:cubicBezTo>
                  <a:pt x="43659" y="27664"/>
                  <a:pt x="45117" y="25766"/>
                  <a:pt x="45127" y="23488"/>
                </a:cubicBezTo>
                <a:cubicBezTo>
                  <a:pt x="45137" y="21829"/>
                  <a:pt x="43918" y="20571"/>
                  <a:pt x="42829" y="19472"/>
                </a:cubicBezTo>
                <a:cubicBezTo>
                  <a:pt x="42650" y="19282"/>
                  <a:pt x="42470" y="19102"/>
                  <a:pt x="42300" y="18922"/>
                </a:cubicBezTo>
                <a:cubicBezTo>
                  <a:pt x="40861" y="17384"/>
                  <a:pt x="39363" y="15695"/>
                  <a:pt x="38184" y="13767"/>
                </a:cubicBezTo>
                <a:cubicBezTo>
                  <a:pt x="37554" y="12758"/>
                  <a:pt x="37005" y="11669"/>
                  <a:pt x="36476" y="10620"/>
                </a:cubicBezTo>
                <a:cubicBezTo>
                  <a:pt x="35776" y="9241"/>
                  <a:pt x="35057" y="7813"/>
                  <a:pt x="34158" y="6514"/>
                </a:cubicBezTo>
                <a:cubicBezTo>
                  <a:pt x="33608" y="5735"/>
                  <a:pt x="32200" y="3927"/>
                  <a:pt x="30861" y="3927"/>
                </a:cubicBezTo>
                <a:cubicBezTo>
                  <a:pt x="30840" y="3925"/>
                  <a:pt x="30818" y="3924"/>
                  <a:pt x="30797" y="3924"/>
                </a:cubicBezTo>
                <a:cubicBezTo>
                  <a:pt x="30699" y="3924"/>
                  <a:pt x="30600" y="3942"/>
                  <a:pt x="30501" y="3967"/>
                </a:cubicBezTo>
                <a:cubicBezTo>
                  <a:pt x="30401" y="3947"/>
                  <a:pt x="30301" y="3917"/>
                  <a:pt x="30202" y="3887"/>
                </a:cubicBezTo>
                <a:cubicBezTo>
                  <a:pt x="30112" y="3847"/>
                  <a:pt x="30032" y="3817"/>
                  <a:pt x="29932" y="3797"/>
                </a:cubicBezTo>
                <a:lnTo>
                  <a:pt x="29902" y="3797"/>
                </a:lnTo>
                <a:lnTo>
                  <a:pt x="29872" y="3827"/>
                </a:lnTo>
                <a:cubicBezTo>
                  <a:pt x="29732" y="4006"/>
                  <a:pt x="29622" y="4206"/>
                  <a:pt x="29552" y="4416"/>
                </a:cubicBezTo>
                <a:cubicBezTo>
                  <a:pt x="29422" y="4726"/>
                  <a:pt x="29332" y="4966"/>
                  <a:pt x="28843" y="5145"/>
                </a:cubicBezTo>
                <a:cubicBezTo>
                  <a:pt x="28663" y="5205"/>
                  <a:pt x="28483" y="5235"/>
                  <a:pt x="28293" y="5235"/>
                </a:cubicBezTo>
                <a:cubicBezTo>
                  <a:pt x="27494" y="5235"/>
                  <a:pt x="26385" y="4856"/>
                  <a:pt x="25486" y="4556"/>
                </a:cubicBezTo>
                <a:cubicBezTo>
                  <a:pt x="25116" y="4436"/>
                  <a:pt x="24777" y="4316"/>
                  <a:pt x="24517" y="4246"/>
                </a:cubicBezTo>
                <a:cubicBezTo>
                  <a:pt x="22839" y="3807"/>
                  <a:pt x="21310" y="3587"/>
                  <a:pt x="19971" y="3587"/>
                </a:cubicBezTo>
                <a:cubicBezTo>
                  <a:pt x="17114" y="3587"/>
                  <a:pt x="15126" y="4586"/>
                  <a:pt x="14037" y="6544"/>
                </a:cubicBezTo>
                <a:cubicBezTo>
                  <a:pt x="12828" y="8732"/>
                  <a:pt x="12648" y="10360"/>
                  <a:pt x="13388" y="12568"/>
                </a:cubicBezTo>
                <a:cubicBezTo>
                  <a:pt x="14077" y="14636"/>
                  <a:pt x="14157" y="15975"/>
                  <a:pt x="12568" y="17124"/>
                </a:cubicBezTo>
                <a:cubicBezTo>
                  <a:pt x="11390" y="17983"/>
                  <a:pt x="11180" y="18752"/>
                  <a:pt x="11809" y="19971"/>
                </a:cubicBezTo>
                <a:cubicBezTo>
                  <a:pt x="11969" y="20231"/>
                  <a:pt x="12149" y="20491"/>
                  <a:pt x="12349" y="20731"/>
                </a:cubicBezTo>
                <a:cubicBezTo>
                  <a:pt x="12568" y="20990"/>
                  <a:pt x="12768" y="21270"/>
                  <a:pt x="12928" y="21580"/>
                </a:cubicBezTo>
                <a:cubicBezTo>
                  <a:pt x="14007" y="23758"/>
                  <a:pt x="11599" y="25626"/>
                  <a:pt x="9661" y="27124"/>
                </a:cubicBezTo>
                <a:cubicBezTo>
                  <a:pt x="9172" y="27484"/>
                  <a:pt x="8692" y="27884"/>
                  <a:pt x="8243" y="28293"/>
                </a:cubicBezTo>
                <a:lnTo>
                  <a:pt x="7933" y="28593"/>
                </a:lnTo>
                <a:cubicBezTo>
                  <a:pt x="6145" y="30301"/>
                  <a:pt x="3447" y="32899"/>
                  <a:pt x="5515" y="35357"/>
                </a:cubicBezTo>
                <a:cubicBezTo>
                  <a:pt x="6574" y="36605"/>
                  <a:pt x="7923" y="37225"/>
                  <a:pt x="9551" y="37225"/>
                </a:cubicBezTo>
                <a:cubicBezTo>
                  <a:pt x="10730" y="37225"/>
                  <a:pt x="12059" y="36905"/>
                  <a:pt x="13607" y="36226"/>
                </a:cubicBezTo>
                <a:cubicBezTo>
                  <a:pt x="14746" y="35736"/>
                  <a:pt x="16045" y="35217"/>
                  <a:pt x="17144" y="35217"/>
                </a:cubicBezTo>
                <a:cubicBezTo>
                  <a:pt x="17803" y="35217"/>
                  <a:pt x="18293" y="35407"/>
                  <a:pt x="18623" y="35796"/>
                </a:cubicBezTo>
                <a:cubicBezTo>
                  <a:pt x="18613" y="35876"/>
                  <a:pt x="18593" y="35956"/>
                  <a:pt x="18593" y="36036"/>
                </a:cubicBezTo>
                <a:cubicBezTo>
                  <a:pt x="18223" y="35636"/>
                  <a:pt x="17694" y="35436"/>
                  <a:pt x="17004" y="35436"/>
                </a:cubicBezTo>
                <a:cubicBezTo>
                  <a:pt x="15725" y="35436"/>
                  <a:pt x="14107" y="36156"/>
                  <a:pt x="13228" y="36535"/>
                </a:cubicBezTo>
                <a:cubicBezTo>
                  <a:pt x="11659" y="37235"/>
                  <a:pt x="10291" y="37574"/>
                  <a:pt x="9072" y="37574"/>
                </a:cubicBezTo>
                <a:cubicBezTo>
                  <a:pt x="9059" y="37575"/>
                  <a:pt x="9047" y="37575"/>
                  <a:pt x="9034" y="37575"/>
                </a:cubicBezTo>
                <a:cubicBezTo>
                  <a:pt x="7412" y="37575"/>
                  <a:pt x="6056" y="36935"/>
                  <a:pt x="4996" y="35686"/>
                </a:cubicBezTo>
                <a:cubicBezTo>
                  <a:pt x="2928" y="33239"/>
                  <a:pt x="5665" y="30611"/>
                  <a:pt x="7483" y="28873"/>
                </a:cubicBezTo>
                <a:lnTo>
                  <a:pt x="7813" y="28543"/>
                </a:lnTo>
                <a:cubicBezTo>
                  <a:pt x="8283" y="28123"/>
                  <a:pt x="8772" y="27714"/>
                  <a:pt x="9282" y="27334"/>
                </a:cubicBezTo>
                <a:cubicBezTo>
                  <a:pt x="11320" y="25766"/>
                  <a:pt x="13857" y="23808"/>
                  <a:pt x="12698" y="21470"/>
                </a:cubicBezTo>
                <a:cubicBezTo>
                  <a:pt x="12528" y="21150"/>
                  <a:pt x="12309" y="20850"/>
                  <a:pt x="12069" y="20571"/>
                </a:cubicBezTo>
                <a:cubicBezTo>
                  <a:pt x="11869" y="20351"/>
                  <a:pt x="11689" y="20111"/>
                  <a:pt x="11539" y="19851"/>
                </a:cubicBezTo>
                <a:cubicBezTo>
                  <a:pt x="10870" y="18662"/>
                  <a:pt x="11040" y="17933"/>
                  <a:pt x="12189" y="17094"/>
                </a:cubicBezTo>
                <a:cubicBezTo>
                  <a:pt x="13867" y="15845"/>
                  <a:pt x="13777" y="14407"/>
                  <a:pt x="13028" y="12199"/>
                </a:cubicBezTo>
                <a:cubicBezTo>
                  <a:pt x="12279" y="9971"/>
                  <a:pt x="12459" y="8302"/>
                  <a:pt x="13697" y="6065"/>
                </a:cubicBezTo>
                <a:cubicBezTo>
                  <a:pt x="14796" y="4066"/>
                  <a:pt x="16834" y="3057"/>
                  <a:pt x="19742" y="3057"/>
                </a:cubicBezTo>
                <a:close/>
                <a:moveTo>
                  <a:pt x="19512" y="2398"/>
                </a:moveTo>
                <a:cubicBezTo>
                  <a:pt x="20950" y="2398"/>
                  <a:pt x="22589" y="2638"/>
                  <a:pt x="24357" y="3107"/>
                </a:cubicBezTo>
                <a:cubicBezTo>
                  <a:pt x="24617" y="3177"/>
                  <a:pt x="24947" y="3287"/>
                  <a:pt x="25326" y="3417"/>
                </a:cubicBezTo>
                <a:cubicBezTo>
                  <a:pt x="26275" y="3747"/>
                  <a:pt x="27464" y="4146"/>
                  <a:pt x="28353" y="4146"/>
                </a:cubicBezTo>
                <a:cubicBezTo>
                  <a:pt x="28583" y="4146"/>
                  <a:pt x="28813" y="4106"/>
                  <a:pt x="29033" y="4026"/>
                </a:cubicBezTo>
                <a:cubicBezTo>
                  <a:pt x="29592" y="3797"/>
                  <a:pt x="29702" y="3447"/>
                  <a:pt x="29822" y="3077"/>
                </a:cubicBezTo>
                <a:cubicBezTo>
                  <a:pt x="29872" y="2858"/>
                  <a:pt x="29972" y="2648"/>
                  <a:pt x="30102" y="2458"/>
                </a:cubicBezTo>
                <a:cubicBezTo>
                  <a:pt x="30162" y="2468"/>
                  <a:pt x="30221" y="2478"/>
                  <a:pt x="30281" y="2498"/>
                </a:cubicBezTo>
                <a:cubicBezTo>
                  <a:pt x="30372" y="2523"/>
                  <a:pt x="30469" y="2540"/>
                  <a:pt x="30562" y="2540"/>
                </a:cubicBezTo>
                <a:cubicBezTo>
                  <a:pt x="30582" y="2540"/>
                  <a:pt x="30602" y="2540"/>
                  <a:pt x="30621" y="2538"/>
                </a:cubicBezTo>
                <a:cubicBezTo>
                  <a:pt x="30711" y="2518"/>
                  <a:pt x="30791" y="2518"/>
                  <a:pt x="30881" y="2508"/>
                </a:cubicBezTo>
                <a:cubicBezTo>
                  <a:pt x="32379" y="2508"/>
                  <a:pt x="33938" y="4516"/>
                  <a:pt x="34378" y="5135"/>
                </a:cubicBezTo>
                <a:cubicBezTo>
                  <a:pt x="35357" y="6504"/>
                  <a:pt x="36136" y="8013"/>
                  <a:pt x="36905" y="9481"/>
                </a:cubicBezTo>
                <a:cubicBezTo>
                  <a:pt x="37485" y="10600"/>
                  <a:pt x="38084" y="11759"/>
                  <a:pt x="38763" y="12838"/>
                </a:cubicBezTo>
                <a:cubicBezTo>
                  <a:pt x="40072" y="14896"/>
                  <a:pt x="41710" y="16704"/>
                  <a:pt x="43289" y="18353"/>
                </a:cubicBezTo>
                <a:cubicBezTo>
                  <a:pt x="43469" y="18543"/>
                  <a:pt x="43659" y="18732"/>
                  <a:pt x="43848" y="18922"/>
                </a:cubicBezTo>
                <a:cubicBezTo>
                  <a:pt x="45007" y="20101"/>
                  <a:pt x="46326" y="21420"/>
                  <a:pt x="46316" y="23158"/>
                </a:cubicBezTo>
                <a:cubicBezTo>
                  <a:pt x="46306" y="25566"/>
                  <a:pt x="44748" y="27554"/>
                  <a:pt x="43389" y="29033"/>
                </a:cubicBezTo>
                <a:cubicBezTo>
                  <a:pt x="42420" y="30082"/>
                  <a:pt x="41311" y="30981"/>
                  <a:pt x="40072" y="31710"/>
                </a:cubicBezTo>
                <a:cubicBezTo>
                  <a:pt x="39932" y="31800"/>
                  <a:pt x="39772" y="31870"/>
                  <a:pt x="39622" y="31960"/>
                </a:cubicBezTo>
                <a:cubicBezTo>
                  <a:pt x="39133" y="32210"/>
                  <a:pt x="38673" y="32459"/>
                  <a:pt x="38474" y="32979"/>
                </a:cubicBezTo>
                <a:cubicBezTo>
                  <a:pt x="38164" y="33758"/>
                  <a:pt x="38573" y="34288"/>
                  <a:pt x="38973" y="34797"/>
                </a:cubicBezTo>
                <a:cubicBezTo>
                  <a:pt x="39193" y="35047"/>
                  <a:pt x="39373" y="35337"/>
                  <a:pt x="39503" y="35646"/>
                </a:cubicBezTo>
                <a:cubicBezTo>
                  <a:pt x="40062" y="37155"/>
                  <a:pt x="38414" y="37944"/>
                  <a:pt x="37884" y="38144"/>
                </a:cubicBezTo>
                <a:cubicBezTo>
                  <a:pt x="37388" y="38344"/>
                  <a:pt x="36856" y="38444"/>
                  <a:pt x="36322" y="38444"/>
                </a:cubicBezTo>
                <a:cubicBezTo>
                  <a:pt x="36297" y="38444"/>
                  <a:pt x="36271" y="38444"/>
                  <a:pt x="36246" y="38444"/>
                </a:cubicBezTo>
                <a:cubicBezTo>
                  <a:pt x="35526" y="38444"/>
                  <a:pt x="34807" y="38304"/>
                  <a:pt x="34108" y="38164"/>
                </a:cubicBezTo>
                <a:cubicBezTo>
                  <a:pt x="33408" y="38034"/>
                  <a:pt x="32679" y="37894"/>
                  <a:pt x="31950" y="37894"/>
                </a:cubicBezTo>
                <a:cubicBezTo>
                  <a:pt x="31931" y="37894"/>
                  <a:pt x="31913" y="37894"/>
                  <a:pt x="31895" y="37894"/>
                </a:cubicBezTo>
                <a:cubicBezTo>
                  <a:pt x="31104" y="37894"/>
                  <a:pt x="30315" y="38103"/>
                  <a:pt x="29632" y="38514"/>
                </a:cubicBezTo>
                <a:cubicBezTo>
                  <a:pt x="27094" y="40022"/>
                  <a:pt x="26545" y="42120"/>
                  <a:pt x="25966" y="44348"/>
                </a:cubicBezTo>
                <a:cubicBezTo>
                  <a:pt x="25756" y="45217"/>
                  <a:pt x="25496" y="46076"/>
                  <a:pt x="25186" y="46916"/>
                </a:cubicBezTo>
                <a:cubicBezTo>
                  <a:pt x="24527" y="48604"/>
                  <a:pt x="23718" y="49703"/>
                  <a:pt x="21690" y="49933"/>
                </a:cubicBezTo>
                <a:cubicBezTo>
                  <a:pt x="21590" y="49943"/>
                  <a:pt x="21480" y="49943"/>
                  <a:pt x="21380" y="49943"/>
                </a:cubicBezTo>
                <a:cubicBezTo>
                  <a:pt x="19901" y="49943"/>
                  <a:pt x="18163" y="48894"/>
                  <a:pt x="17594" y="47665"/>
                </a:cubicBezTo>
                <a:cubicBezTo>
                  <a:pt x="17334" y="47105"/>
                  <a:pt x="17214" y="46506"/>
                  <a:pt x="17224" y="45897"/>
                </a:cubicBezTo>
                <a:cubicBezTo>
                  <a:pt x="17224" y="45887"/>
                  <a:pt x="17224" y="45877"/>
                  <a:pt x="17234" y="45867"/>
                </a:cubicBezTo>
                <a:cubicBezTo>
                  <a:pt x="17284" y="46266"/>
                  <a:pt x="17394" y="46666"/>
                  <a:pt x="17564" y="47035"/>
                </a:cubicBezTo>
                <a:cubicBezTo>
                  <a:pt x="18203" y="48394"/>
                  <a:pt x="20051" y="49313"/>
                  <a:pt x="21390" y="49313"/>
                </a:cubicBezTo>
                <a:cubicBezTo>
                  <a:pt x="21500" y="49313"/>
                  <a:pt x="21610" y="49313"/>
                  <a:pt x="21720" y="49293"/>
                </a:cubicBezTo>
                <a:cubicBezTo>
                  <a:pt x="23768" y="49053"/>
                  <a:pt x="24617" y="47935"/>
                  <a:pt x="25246" y="46326"/>
                </a:cubicBezTo>
                <a:cubicBezTo>
                  <a:pt x="25556" y="45507"/>
                  <a:pt x="25806" y="44668"/>
                  <a:pt x="26016" y="43818"/>
                </a:cubicBezTo>
                <a:cubicBezTo>
                  <a:pt x="26555" y="41740"/>
                  <a:pt x="27075" y="39772"/>
                  <a:pt x="29472" y="38364"/>
                </a:cubicBezTo>
                <a:cubicBezTo>
                  <a:pt x="30092" y="37992"/>
                  <a:pt x="30803" y="37793"/>
                  <a:pt x="31535" y="37793"/>
                </a:cubicBezTo>
                <a:cubicBezTo>
                  <a:pt x="31570" y="37793"/>
                  <a:pt x="31605" y="37793"/>
                  <a:pt x="31640" y="37794"/>
                </a:cubicBezTo>
                <a:cubicBezTo>
                  <a:pt x="32329" y="37794"/>
                  <a:pt x="33029" y="37924"/>
                  <a:pt x="33708" y="38054"/>
                </a:cubicBezTo>
                <a:cubicBezTo>
                  <a:pt x="34388" y="38194"/>
                  <a:pt x="35107" y="38334"/>
                  <a:pt x="35816" y="38334"/>
                </a:cubicBezTo>
                <a:cubicBezTo>
                  <a:pt x="36376" y="38334"/>
                  <a:pt x="36925" y="38234"/>
                  <a:pt x="37455" y="38034"/>
                </a:cubicBezTo>
                <a:cubicBezTo>
                  <a:pt x="38863" y="37475"/>
                  <a:pt x="39483" y="36505"/>
                  <a:pt x="39113" y="35436"/>
                </a:cubicBezTo>
                <a:cubicBezTo>
                  <a:pt x="38983" y="35117"/>
                  <a:pt x="38803" y="34827"/>
                  <a:pt x="38583" y="34557"/>
                </a:cubicBezTo>
                <a:cubicBezTo>
                  <a:pt x="38214" y="34058"/>
                  <a:pt x="37854" y="33578"/>
                  <a:pt x="38144" y="32869"/>
                </a:cubicBezTo>
                <a:cubicBezTo>
                  <a:pt x="38324" y="32409"/>
                  <a:pt x="38733" y="32200"/>
                  <a:pt x="39213" y="31970"/>
                </a:cubicBezTo>
                <a:cubicBezTo>
                  <a:pt x="39373" y="31880"/>
                  <a:pt x="39543" y="31800"/>
                  <a:pt x="39712" y="31700"/>
                </a:cubicBezTo>
                <a:cubicBezTo>
                  <a:pt x="40921" y="31001"/>
                  <a:pt x="42010" y="30112"/>
                  <a:pt x="42949" y="29083"/>
                </a:cubicBezTo>
                <a:cubicBezTo>
                  <a:pt x="44268" y="27644"/>
                  <a:pt x="45777" y="25696"/>
                  <a:pt x="45787" y="23328"/>
                </a:cubicBezTo>
                <a:cubicBezTo>
                  <a:pt x="45787" y="21600"/>
                  <a:pt x="44518" y="20301"/>
                  <a:pt x="43389" y="19152"/>
                </a:cubicBezTo>
                <a:cubicBezTo>
                  <a:pt x="43199" y="18962"/>
                  <a:pt x="43009" y="18782"/>
                  <a:pt x="42839" y="18593"/>
                </a:cubicBezTo>
                <a:cubicBezTo>
                  <a:pt x="41341" y="17004"/>
                  <a:pt x="39772" y="15256"/>
                  <a:pt x="38534" y="13268"/>
                </a:cubicBezTo>
                <a:cubicBezTo>
                  <a:pt x="37874" y="12219"/>
                  <a:pt x="37295" y="11100"/>
                  <a:pt x="36735" y="10011"/>
                </a:cubicBezTo>
                <a:cubicBezTo>
                  <a:pt x="36016" y="8592"/>
                  <a:pt x="35267" y="7124"/>
                  <a:pt x="34318" y="5785"/>
                </a:cubicBezTo>
                <a:cubicBezTo>
                  <a:pt x="34008" y="5355"/>
                  <a:pt x="32389" y="3177"/>
                  <a:pt x="30771" y="3177"/>
                </a:cubicBezTo>
                <a:cubicBezTo>
                  <a:pt x="30691" y="3177"/>
                  <a:pt x="30621" y="3177"/>
                  <a:pt x="30551" y="3187"/>
                </a:cubicBezTo>
                <a:cubicBezTo>
                  <a:pt x="30451" y="3187"/>
                  <a:pt x="30351" y="3167"/>
                  <a:pt x="30251" y="3127"/>
                </a:cubicBezTo>
                <a:cubicBezTo>
                  <a:pt x="30172" y="3097"/>
                  <a:pt x="30092" y="3077"/>
                  <a:pt x="30002" y="3067"/>
                </a:cubicBezTo>
                <a:lnTo>
                  <a:pt x="29972" y="3067"/>
                </a:lnTo>
                <a:lnTo>
                  <a:pt x="29952" y="3087"/>
                </a:lnTo>
                <a:cubicBezTo>
                  <a:pt x="29802" y="3287"/>
                  <a:pt x="29692" y="3497"/>
                  <a:pt x="29632" y="3727"/>
                </a:cubicBezTo>
                <a:cubicBezTo>
                  <a:pt x="29512" y="4056"/>
                  <a:pt x="29412" y="4336"/>
                  <a:pt x="28913" y="4536"/>
                </a:cubicBezTo>
                <a:cubicBezTo>
                  <a:pt x="28723" y="4596"/>
                  <a:pt x="28523" y="4626"/>
                  <a:pt x="28323" y="4626"/>
                </a:cubicBezTo>
                <a:cubicBezTo>
                  <a:pt x="27494" y="4626"/>
                  <a:pt x="26345" y="4236"/>
                  <a:pt x="25426" y="3927"/>
                </a:cubicBezTo>
                <a:cubicBezTo>
                  <a:pt x="25056" y="3807"/>
                  <a:pt x="24717" y="3687"/>
                  <a:pt x="24457" y="3617"/>
                </a:cubicBezTo>
                <a:cubicBezTo>
                  <a:pt x="22719" y="3157"/>
                  <a:pt x="21140" y="2928"/>
                  <a:pt x="19742" y="2928"/>
                </a:cubicBezTo>
                <a:cubicBezTo>
                  <a:pt x="16784" y="2928"/>
                  <a:pt x="14706" y="3957"/>
                  <a:pt x="13577" y="5995"/>
                </a:cubicBezTo>
                <a:cubicBezTo>
                  <a:pt x="12329" y="8272"/>
                  <a:pt x="12139" y="9961"/>
                  <a:pt x="12918" y="12239"/>
                </a:cubicBezTo>
                <a:cubicBezTo>
                  <a:pt x="13637" y="14387"/>
                  <a:pt x="13727" y="15785"/>
                  <a:pt x="12109" y="16984"/>
                </a:cubicBezTo>
                <a:cubicBezTo>
                  <a:pt x="10920" y="17863"/>
                  <a:pt x="10730" y="18662"/>
                  <a:pt x="11430" y="19901"/>
                </a:cubicBezTo>
                <a:cubicBezTo>
                  <a:pt x="11589" y="20171"/>
                  <a:pt x="11769" y="20411"/>
                  <a:pt x="11969" y="20651"/>
                </a:cubicBezTo>
                <a:cubicBezTo>
                  <a:pt x="12209" y="20910"/>
                  <a:pt x="12419" y="21210"/>
                  <a:pt x="12588" y="21520"/>
                </a:cubicBezTo>
                <a:cubicBezTo>
                  <a:pt x="13697" y="23768"/>
                  <a:pt x="11210" y="25686"/>
                  <a:pt x="9212" y="27234"/>
                </a:cubicBezTo>
                <a:cubicBezTo>
                  <a:pt x="8702" y="27614"/>
                  <a:pt x="8203" y="28024"/>
                  <a:pt x="7733" y="28453"/>
                </a:cubicBezTo>
                <a:cubicBezTo>
                  <a:pt x="7623" y="28553"/>
                  <a:pt x="7513" y="28663"/>
                  <a:pt x="7393" y="28773"/>
                </a:cubicBezTo>
                <a:cubicBezTo>
                  <a:pt x="5555" y="30551"/>
                  <a:pt x="2768" y="33229"/>
                  <a:pt x="4896" y="35766"/>
                </a:cubicBezTo>
                <a:cubicBezTo>
                  <a:pt x="5995" y="37065"/>
                  <a:pt x="7393" y="37714"/>
                  <a:pt x="9072" y="37714"/>
                </a:cubicBezTo>
                <a:cubicBezTo>
                  <a:pt x="10321" y="37714"/>
                  <a:pt x="11699" y="37375"/>
                  <a:pt x="13288" y="36675"/>
                </a:cubicBezTo>
                <a:cubicBezTo>
                  <a:pt x="14147" y="36286"/>
                  <a:pt x="15755" y="35576"/>
                  <a:pt x="17014" y="35576"/>
                </a:cubicBezTo>
                <a:cubicBezTo>
                  <a:pt x="17713" y="35576"/>
                  <a:pt x="18233" y="35786"/>
                  <a:pt x="18573" y="36216"/>
                </a:cubicBezTo>
                <a:cubicBezTo>
                  <a:pt x="18563" y="36286"/>
                  <a:pt x="18543" y="36366"/>
                  <a:pt x="18533" y="36436"/>
                </a:cubicBezTo>
                <a:cubicBezTo>
                  <a:pt x="18153" y="36016"/>
                  <a:pt x="17594" y="35806"/>
                  <a:pt x="16874" y="35806"/>
                </a:cubicBezTo>
                <a:cubicBezTo>
                  <a:pt x="15685" y="35806"/>
                  <a:pt x="14267" y="36366"/>
                  <a:pt x="12908" y="36975"/>
                </a:cubicBezTo>
                <a:cubicBezTo>
                  <a:pt x="11310" y="37704"/>
                  <a:pt x="9861" y="38074"/>
                  <a:pt x="8602" y="38074"/>
                </a:cubicBezTo>
                <a:cubicBezTo>
                  <a:pt x="6904" y="38074"/>
                  <a:pt x="5485" y="37405"/>
                  <a:pt x="4376" y="36096"/>
                </a:cubicBezTo>
                <a:cubicBezTo>
                  <a:pt x="2248" y="33568"/>
                  <a:pt x="5076" y="30851"/>
                  <a:pt x="6944" y="29053"/>
                </a:cubicBezTo>
                <a:lnTo>
                  <a:pt x="7293" y="28713"/>
                </a:lnTo>
                <a:cubicBezTo>
                  <a:pt x="7783" y="28263"/>
                  <a:pt x="8293" y="27844"/>
                  <a:pt x="8822" y="27444"/>
                </a:cubicBezTo>
                <a:cubicBezTo>
                  <a:pt x="10930" y="25826"/>
                  <a:pt x="13557" y="23808"/>
                  <a:pt x="12359" y="21400"/>
                </a:cubicBezTo>
                <a:cubicBezTo>
                  <a:pt x="12169" y="21070"/>
                  <a:pt x="11949" y="20760"/>
                  <a:pt x="11689" y="20491"/>
                </a:cubicBezTo>
                <a:cubicBezTo>
                  <a:pt x="11479" y="20271"/>
                  <a:pt x="11300" y="20031"/>
                  <a:pt x="11140" y="19781"/>
                </a:cubicBezTo>
                <a:cubicBezTo>
                  <a:pt x="10420" y="18573"/>
                  <a:pt x="10580" y="17803"/>
                  <a:pt x="11719" y="16934"/>
                </a:cubicBezTo>
                <a:cubicBezTo>
                  <a:pt x="13428" y="15635"/>
                  <a:pt x="13338" y="14147"/>
                  <a:pt x="12558" y="11859"/>
                </a:cubicBezTo>
                <a:cubicBezTo>
                  <a:pt x="11769" y="9581"/>
                  <a:pt x="11949" y="7843"/>
                  <a:pt x="13228" y="5515"/>
                </a:cubicBezTo>
                <a:cubicBezTo>
                  <a:pt x="14377" y="3447"/>
                  <a:pt x="16495" y="2398"/>
                  <a:pt x="19512" y="2398"/>
                </a:cubicBezTo>
                <a:close/>
                <a:moveTo>
                  <a:pt x="31001" y="1729"/>
                </a:moveTo>
                <a:cubicBezTo>
                  <a:pt x="32429" y="1729"/>
                  <a:pt x="33948" y="3607"/>
                  <a:pt x="34537" y="4416"/>
                </a:cubicBezTo>
                <a:cubicBezTo>
                  <a:pt x="35546" y="5825"/>
                  <a:pt x="36366" y="7373"/>
                  <a:pt x="37155" y="8872"/>
                </a:cubicBezTo>
                <a:cubicBezTo>
                  <a:pt x="37764" y="10031"/>
                  <a:pt x="38394" y="11230"/>
                  <a:pt x="39113" y="12349"/>
                </a:cubicBezTo>
                <a:cubicBezTo>
                  <a:pt x="40372" y="14307"/>
                  <a:pt x="41910" y="16035"/>
                  <a:pt x="43818" y="18043"/>
                </a:cubicBezTo>
                <a:cubicBezTo>
                  <a:pt x="43998" y="18223"/>
                  <a:pt x="44188" y="18413"/>
                  <a:pt x="44378" y="18603"/>
                </a:cubicBezTo>
                <a:cubicBezTo>
                  <a:pt x="45597" y="19821"/>
                  <a:pt x="46975" y="21200"/>
                  <a:pt x="46975" y="23008"/>
                </a:cubicBezTo>
                <a:cubicBezTo>
                  <a:pt x="46965" y="25496"/>
                  <a:pt x="45347" y="27544"/>
                  <a:pt x="43928" y="29063"/>
                </a:cubicBezTo>
                <a:cubicBezTo>
                  <a:pt x="42929" y="30132"/>
                  <a:pt x="41770" y="31061"/>
                  <a:pt x="40512" y="31810"/>
                </a:cubicBezTo>
                <a:cubicBezTo>
                  <a:pt x="40372" y="31890"/>
                  <a:pt x="40232" y="31970"/>
                  <a:pt x="40102" y="32040"/>
                </a:cubicBezTo>
                <a:cubicBezTo>
                  <a:pt x="39593" y="32309"/>
                  <a:pt x="39113" y="32569"/>
                  <a:pt x="38913" y="33119"/>
                </a:cubicBezTo>
                <a:cubicBezTo>
                  <a:pt x="38623" y="33918"/>
                  <a:pt x="39053" y="34447"/>
                  <a:pt x="39473" y="34957"/>
                </a:cubicBezTo>
                <a:lnTo>
                  <a:pt x="39463" y="34957"/>
                </a:lnTo>
                <a:cubicBezTo>
                  <a:pt x="39692" y="35207"/>
                  <a:pt x="39882" y="35496"/>
                  <a:pt x="40032" y="35816"/>
                </a:cubicBezTo>
                <a:cubicBezTo>
                  <a:pt x="40172" y="36206"/>
                  <a:pt x="40502" y="37534"/>
                  <a:pt x="38384" y="38384"/>
                </a:cubicBezTo>
                <a:cubicBezTo>
                  <a:pt x="37857" y="38585"/>
                  <a:pt x="37312" y="38694"/>
                  <a:pt x="36749" y="38694"/>
                </a:cubicBezTo>
                <a:cubicBezTo>
                  <a:pt x="36725" y="38694"/>
                  <a:pt x="36700" y="38694"/>
                  <a:pt x="36675" y="38693"/>
                </a:cubicBezTo>
                <a:cubicBezTo>
                  <a:pt x="35946" y="38693"/>
                  <a:pt x="35207" y="38554"/>
                  <a:pt x="34487" y="38414"/>
                </a:cubicBezTo>
                <a:cubicBezTo>
                  <a:pt x="33768" y="38274"/>
                  <a:pt x="33019" y="38124"/>
                  <a:pt x="32280" y="38124"/>
                </a:cubicBezTo>
                <a:cubicBezTo>
                  <a:pt x="32262" y="38124"/>
                  <a:pt x="32244" y="38124"/>
                  <a:pt x="32226" y="38124"/>
                </a:cubicBezTo>
                <a:cubicBezTo>
                  <a:pt x="31395" y="38124"/>
                  <a:pt x="30576" y="38353"/>
                  <a:pt x="29862" y="38783"/>
                </a:cubicBezTo>
                <a:cubicBezTo>
                  <a:pt x="27224" y="40372"/>
                  <a:pt x="26655" y="42570"/>
                  <a:pt x="26046" y="44907"/>
                </a:cubicBezTo>
                <a:cubicBezTo>
                  <a:pt x="25826" y="45807"/>
                  <a:pt x="25556" y="46696"/>
                  <a:pt x="25246" y="47565"/>
                </a:cubicBezTo>
                <a:cubicBezTo>
                  <a:pt x="24567" y="49333"/>
                  <a:pt x="23748" y="50472"/>
                  <a:pt x="21670" y="50692"/>
                </a:cubicBezTo>
                <a:cubicBezTo>
                  <a:pt x="21570" y="50702"/>
                  <a:pt x="21480" y="50702"/>
                  <a:pt x="21380" y="50702"/>
                </a:cubicBezTo>
                <a:cubicBezTo>
                  <a:pt x="19881" y="50702"/>
                  <a:pt x="18073" y="49603"/>
                  <a:pt x="17494" y="48344"/>
                </a:cubicBezTo>
                <a:cubicBezTo>
                  <a:pt x="17234" y="47755"/>
                  <a:pt x="17104" y="47105"/>
                  <a:pt x="17124" y="46456"/>
                </a:cubicBezTo>
                <a:lnTo>
                  <a:pt x="17124" y="46456"/>
                </a:lnTo>
                <a:cubicBezTo>
                  <a:pt x="17174" y="46896"/>
                  <a:pt x="17284" y="47325"/>
                  <a:pt x="17474" y="47715"/>
                </a:cubicBezTo>
                <a:cubicBezTo>
                  <a:pt x="18063" y="48994"/>
                  <a:pt x="19851" y="50073"/>
                  <a:pt x="21380" y="50073"/>
                </a:cubicBezTo>
                <a:cubicBezTo>
                  <a:pt x="21490" y="50073"/>
                  <a:pt x="21590" y="50073"/>
                  <a:pt x="21700" y="50063"/>
                </a:cubicBezTo>
                <a:cubicBezTo>
                  <a:pt x="23208" y="49893"/>
                  <a:pt x="24397" y="49303"/>
                  <a:pt x="25306" y="46975"/>
                </a:cubicBezTo>
                <a:cubicBezTo>
                  <a:pt x="25616" y="46126"/>
                  <a:pt x="25876" y="45257"/>
                  <a:pt x="26085" y="44378"/>
                </a:cubicBezTo>
                <a:cubicBezTo>
                  <a:pt x="26665" y="42190"/>
                  <a:pt x="27204" y="40112"/>
                  <a:pt x="29692" y="38633"/>
                </a:cubicBezTo>
                <a:cubicBezTo>
                  <a:pt x="30366" y="38233"/>
                  <a:pt x="31125" y="38024"/>
                  <a:pt x="31896" y="38024"/>
                </a:cubicBezTo>
                <a:cubicBezTo>
                  <a:pt x="31914" y="38024"/>
                  <a:pt x="31932" y="38024"/>
                  <a:pt x="31950" y="38024"/>
                </a:cubicBezTo>
                <a:cubicBezTo>
                  <a:pt x="32669" y="38024"/>
                  <a:pt x="33388" y="38164"/>
                  <a:pt x="34088" y="38304"/>
                </a:cubicBezTo>
                <a:cubicBezTo>
                  <a:pt x="34777" y="38434"/>
                  <a:pt x="35516" y="38573"/>
                  <a:pt x="36246" y="38573"/>
                </a:cubicBezTo>
                <a:cubicBezTo>
                  <a:pt x="36272" y="38574"/>
                  <a:pt x="36298" y="38574"/>
                  <a:pt x="36325" y="38574"/>
                </a:cubicBezTo>
                <a:cubicBezTo>
                  <a:pt x="36877" y="38574"/>
                  <a:pt x="37419" y="38474"/>
                  <a:pt x="37934" y="38274"/>
                </a:cubicBezTo>
                <a:cubicBezTo>
                  <a:pt x="39403" y="37684"/>
                  <a:pt x="40032" y="36685"/>
                  <a:pt x="39622" y="35596"/>
                </a:cubicBezTo>
                <a:cubicBezTo>
                  <a:pt x="39493" y="35277"/>
                  <a:pt x="39303" y="34987"/>
                  <a:pt x="39073" y="34727"/>
                </a:cubicBezTo>
                <a:cubicBezTo>
                  <a:pt x="38683" y="34218"/>
                  <a:pt x="38304" y="33738"/>
                  <a:pt x="38583" y="33019"/>
                </a:cubicBezTo>
                <a:cubicBezTo>
                  <a:pt x="38763" y="32539"/>
                  <a:pt x="39213" y="32309"/>
                  <a:pt x="39682" y="32060"/>
                </a:cubicBezTo>
                <a:cubicBezTo>
                  <a:pt x="39832" y="31990"/>
                  <a:pt x="39982" y="31900"/>
                  <a:pt x="40132" y="31810"/>
                </a:cubicBezTo>
                <a:cubicBezTo>
                  <a:pt x="41381" y="31081"/>
                  <a:pt x="42500" y="30172"/>
                  <a:pt x="43479" y="29113"/>
                </a:cubicBezTo>
                <a:cubicBezTo>
                  <a:pt x="44857" y="27634"/>
                  <a:pt x="46426" y="25616"/>
                  <a:pt x="46436" y="23168"/>
                </a:cubicBezTo>
                <a:cubicBezTo>
                  <a:pt x="46446" y="21380"/>
                  <a:pt x="45107" y="20031"/>
                  <a:pt x="43928" y="18842"/>
                </a:cubicBezTo>
                <a:cubicBezTo>
                  <a:pt x="43739" y="18653"/>
                  <a:pt x="43559" y="18463"/>
                  <a:pt x="43369" y="18273"/>
                </a:cubicBezTo>
                <a:cubicBezTo>
                  <a:pt x="41800" y="16624"/>
                  <a:pt x="40172" y="14816"/>
                  <a:pt x="38873" y="12778"/>
                </a:cubicBezTo>
                <a:cubicBezTo>
                  <a:pt x="38184" y="11699"/>
                  <a:pt x="37584" y="10540"/>
                  <a:pt x="37005" y="9421"/>
                </a:cubicBezTo>
                <a:cubicBezTo>
                  <a:pt x="36246" y="7963"/>
                  <a:pt x="35456" y="6444"/>
                  <a:pt x="34477" y="5065"/>
                </a:cubicBezTo>
                <a:cubicBezTo>
                  <a:pt x="34028" y="4446"/>
                  <a:pt x="32439" y="2398"/>
                  <a:pt x="30881" y="2398"/>
                </a:cubicBezTo>
                <a:cubicBezTo>
                  <a:pt x="30791" y="2398"/>
                  <a:pt x="30691" y="2398"/>
                  <a:pt x="30601" y="2418"/>
                </a:cubicBezTo>
                <a:cubicBezTo>
                  <a:pt x="30578" y="2420"/>
                  <a:pt x="30555" y="2422"/>
                  <a:pt x="30532" y="2422"/>
                </a:cubicBezTo>
                <a:cubicBezTo>
                  <a:pt x="30459" y="2422"/>
                  <a:pt x="30390" y="2409"/>
                  <a:pt x="30321" y="2378"/>
                </a:cubicBezTo>
                <a:cubicBezTo>
                  <a:pt x="30241" y="2358"/>
                  <a:pt x="30152" y="2338"/>
                  <a:pt x="30072" y="2338"/>
                </a:cubicBezTo>
                <a:lnTo>
                  <a:pt x="30042" y="2338"/>
                </a:lnTo>
                <a:lnTo>
                  <a:pt x="30022" y="2358"/>
                </a:lnTo>
                <a:cubicBezTo>
                  <a:pt x="29872" y="2568"/>
                  <a:pt x="29762" y="2808"/>
                  <a:pt x="29702" y="3057"/>
                </a:cubicBezTo>
                <a:cubicBezTo>
                  <a:pt x="29592" y="3407"/>
                  <a:pt x="29492" y="3707"/>
                  <a:pt x="28983" y="3927"/>
                </a:cubicBezTo>
                <a:cubicBezTo>
                  <a:pt x="28783" y="4006"/>
                  <a:pt x="28563" y="4036"/>
                  <a:pt x="28353" y="4036"/>
                </a:cubicBezTo>
                <a:cubicBezTo>
                  <a:pt x="27484" y="4036"/>
                  <a:pt x="26315" y="3637"/>
                  <a:pt x="25366" y="3317"/>
                </a:cubicBezTo>
                <a:cubicBezTo>
                  <a:pt x="24987" y="3187"/>
                  <a:pt x="24657" y="3077"/>
                  <a:pt x="24397" y="3007"/>
                </a:cubicBezTo>
                <a:cubicBezTo>
                  <a:pt x="22609" y="2528"/>
                  <a:pt x="20960" y="2278"/>
                  <a:pt x="19512" y="2278"/>
                </a:cubicBezTo>
                <a:cubicBezTo>
                  <a:pt x="16445" y="2278"/>
                  <a:pt x="14297" y="3357"/>
                  <a:pt x="13128" y="5475"/>
                </a:cubicBezTo>
                <a:cubicBezTo>
                  <a:pt x="11819" y="7833"/>
                  <a:pt x="11629" y="9581"/>
                  <a:pt x="12439" y="11919"/>
                </a:cubicBezTo>
                <a:cubicBezTo>
                  <a:pt x="13198" y="14147"/>
                  <a:pt x="13298" y="15595"/>
                  <a:pt x="11639" y="16854"/>
                </a:cubicBezTo>
                <a:cubicBezTo>
                  <a:pt x="10460" y="17753"/>
                  <a:pt x="10281" y="18603"/>
                  <a:pt x="11040" y="19861"/>
                </a:cubicBezTo>
                <a:cubicBezTo>
                  <a:pt x="11200" y="20121"/>
                  <a:pt x="11390" y="20361"/>
                  <a:pt x="11589" y="20591"/>
                </a:cubicBezTo>
                <a:cubicBezTo>
                  <a:pt x="11849" y="20860"/>
                  <a:pt x="12059" y="21150"/>
                  <a:pt x="12239" y="21480"/>
                </a:cubicBezTo>
                <a:cubicBezTo>
                  <a:pt x="13398" y="23788"/>
                  <a:pt x="10820" y="25766"/>
                  <a:pt x="8742" y="27364"/>
                </a:cubicBezTo>
                <a:cubicBezTo>
                  <a:pt x="8213" y="27754"/>
                  <a:pt x="7693" y="28173"/>
                  <a:pt x="7204" y="28623"/>
                </a:cubicBezTo>
                <a:cubicBezTo>
                  <a:pt x="7094" y="28733"/>
                  <a:pt x="6974" y="28853"/>
                  <a:pt x="6854" y="28973"/>
                </a:cubicBezTo>
                <a:cubicBezTo>
                  <a:pt x="4946" y="30801"/>
                  <a:pt x="2068" y="33568"/>
                  <a:pt x="4276" y="36176"/>
                </a:cubicBezTo>
                <a:cubicBezTo>
                  <a:pt x="5415" y="37505"/>
                  <a:pt x="6864" y="38184"/>
                  <a:pt x="8602" y="38184"/>
                </a:cubicBezTo>
                <a:cubicBezTo>
                  <a:pt x="9891" y="38184"/>
                  <a:pt x="11320" y="37824"/>
                  <a:pt x="12958" y="37085"/>
                </a:cubicBezTo>
                <a:cubicBezTo>
                  <a:pt x="14297" y="36475"/>
                  <a:pt x="15705" y="35916"/>
                  <a:pt x="16874" y="35916"/>
                </a:cubicBezTo>
                <a:cubicBezTo>
                  <a:pt x="17604" y="35916"/>
                  <a:pt x="18143" y="36136"/>
                  <a:pt x="18503" y="36585"/>
                </a:cubicBezTo>
                <a:cubicBezTo>
                  <a:pt x="18493" y="36655"/>
                  <a:pt x="18483" y="36725"/>
                  <a:pt x="18473" y="36795"/>
                </a:cubicBezTo>
                <a:cubicBezTo>
                  <a:pt x="18473" y="36805"/>
                  <a:pt x="18473" y="36815"/>
                  <a:pt x="18473" y="36825"/>
                </a:cubicBezTo>
                <a:cubicBezTo>
                  <a:pt x="18073" y="36366"/>
                  <a:pt x="17504" y="36146"/>
                  <a:pt x="16744" y="36146"/>
                </a:cubicBezTo>
                <a:cubicBezTo>
                  <a:pt x="15476" y="36146"/>
                  <a:pt x="13927" y="36775"/>
                  <a:pt x="12578" y="37395"/>
                </a:cubicBezTo>
                <a:cubicBezTo>
                  <a:pt x="10940" y="38144"/>
                  <a:pt x="9441" y="38534"/>
                  <a:pt x="8133" y="38534"/>
                </a:cubicBezTo>
                <a:cubicBezTo>
                  <a:pt x="6374" y="38534"/>
                  <a:pt x="4896" y="37844"/>
                  <a:pt x="3747" y="36485"/>
                </a:cubicBezTo>
                <a:cubicBezTo>
                  <a:pt x="1549" y="33878"/>
                  <a:pt x="4466" y="31081"/>
                  <a:pt x="6394" y="29222"/>
                </a:cubicBezTo>
                <a:lnTo>
                  <a:pt x="6774" y="28863"/>
                </a:lnTo>
                <a:cubicBezTo>
                  <a:pt x="7283" y="28403"/>
                  <a:pt x="7813" y="27974"/>
                  <a:pt x="8362" y="27574"/>
                </a:cubicBezTo>
                <a:cubicBezTo>
                  <a:pt x="10540" y="25906"/>
                  <a:pt x="13248" y="23828"/>
                  <a:pt x="12009" y="21360"/>
                </a:cubicBezTo>
                <a:cubicBezTo>
                  <a:pt x="11819" y="21020"/>
                  <a:pt x="11579" y="20701"/>
                  <a:pt x="11310" y="20421"/>
                </a:cubicBezTo>
                <a:cubicBezTo>
                  <a:pt x="11100" y="20211"/>
                  <a:pt x="10910" y="19981"/>
                  <a:pt x="10750" y="19731"/>
                </a:cubicBezTo>
                <a:cubicBezTo>
                  <a:pt x="9961" y="18483"/>
                  <a:pt x="10101" y="17693"/>
                  <a:pt x="11250" y="16804"/>
                </a:cubicBezTo>
                <a:cubicBezTo>
                  <a:pt x="12998" y="15446"/>
                  <a:pt x="12888" y="13907"/>
                  <a:pt x="12079" y="11549"/>
                </a:cubicBezTo>
                <a:cubicBezTo>
                  <a:pt x="11260" y="9182"/>
                  <a:pt x="11440" y="7393"/>
                  <a:pt x="12768" y="4986"/>
                </a:cubicBezTo>
                <a:cubicBezTo>
                  <a:pt x="13957" y="2838"/>
                  <a:pt x="16135" y="1749"/>
                  <a:pt x="19272" y="1749"/>
                </a:cubicBezTo>
                <a:cubicBezTo>
                  <a:pt x="20771" y="1749"/>
                  <a:pt x="22459" y="1998"/>
                  <a:pt x="24297" y="2498"/>
                </a:cubicBezTo>
                <a:cubicBezTo>
                  <a:pt x="24557" y="2568"/>
                  <a:pt x="24877" y="2678"/>
                  <a:pt x="25256" y="2808"/>
                </a:cubicBezTo>
                <a:cubicBezTo>
                  <a:pt x="26235" y="3137"/>
                  <a:pt x="27454" y="3557"/>
                  <a:pt x="28373" y="3557"/>
                </a:cubicBezTo>
                <a:cubicBezTo>
                  <a:pt x="28623" y="3557"/>
                  <a:pt x="28873" y="3517"/>
                  <a:pt x="29103" y="3427"/>
                </a:cubicBezTo>
                <a:cubicBezTo>
                  <a:pt x="29682" y="3177"/>
                  <a:pt x="29782" y="2808"/>
                  <a:pt x="29892" y="2408"/>
                </a:cubicBezTo>
                <a:cubicBezTo>
                  <a:pt x="29952" y="2168"/>
                  <a:pt x="30042" y="1938"/>
                  <a:pt x="30172" y="1729"/>
                </a:cubicBezTo>
                <a:cubicBezTo>
                  <a:pt x="30241" y="1729"/>
                  <a:pt x="30301" y="1739"/>
                  <a:pt x="30361" y="1749"/>
                </a:cubicBezTo>
                <a:cubicBezTo>
                  <a:pt x="30431" y="1768"/>
                  <a:pt x="30497" y="1775"/>
                  <a:pt x="30561" y="1775"/>
                </a:cubicBezTo>
                <a:cubicBezTo>
                  <a:pt x="30598" y="1775"/>
                  <a:pt x="30635" y="1772"/>
                  <a:pt x="30671" y="1769"/>
                </a:cubicBezTo>
                <a:cubicBezTo>
                  <a:pt x="30781" y="1739"/>
                  <a:pt x="30891" y="1729"/>
                  <a:pt x="31001" y="1729"/>
                </a:cubicBezTo>
                <a:close/>
                <a:moveTo>
                  <a:pt x="31053" y="917"/>
                </a:moveTo>
                <a:cubicBezTo>
                  <a:pt x="31076" y="917"/>
                  <a:pt x="31098" y="918"/>
                  <a:pt x="31121" y="919"/>
                </a:cubicBezTo>
                <a:cubicBezTo>
                  <a:pt x="32479" y="919"/>
                  <a:pt x="33948" y="2638"/>
                  <a:pt x="34697" y="3667"/>
                </a:cubicBezTo>
                <a:cubicBezTo>
                  <a:pt x="35756" y="5105"/>
                  <a:pt x="36595" y="6704"/>
                  <a:pt x="37415" y="8252"/>
                </a:cubicBezTo>
                <a:cubicBezTo>
                  <a:pt x="38054" y="9441"/>
                  <a:pt x="38703" y="10670"/>
                  <a:pt x="39453" y="11819"/>
                </a:cubicBezTo>
                <a:cubicBezTo>
                  <a:pt x="40841" y="13967"/>
                  <a:pt x="42630" y="15905"/>
                  <a:pt x="44348" y="17693"/>
                </a:cubicBezTo>
                <a:cubicBezTo>
                  <a:pt x="44538" y="17883"/>
                  <a:pt x="44728" y="18083"/>
                  <a:pt x="44927" y="18273"/>
                </a:cubicBezTo>
                <a:cubicBezTo>
                  <a:pt x="46196" y="19532"/>
                  <a:pt x="47625" y="20960"/>
                  <a:pt x="47625" y="22829"/>
                </a:cubicBezTo>
                <a:cubicBezTo>
                  <a:pt x="47625" y="25406"/>
                  <a:pt x="45936" y="27514"/>
                  <a:pt x="44468" y="29073"/>
                </a:cubicBezTo>
                <a:cubicBezTo>
                  <a:pt x="43429" y="30172"/>
                  <a:pt x="42240" y="31121"/>
                  <a:pt x="40941" y="31890"/>
                </a:cubicBezTo>
                <a:cubicBezTo>
                  <a:pt x="40811" y="31970"/>
                  <a:pt x="40691" y="32040"/>
                  <a:pt x="40572" y="32100"/>
                </a:cubicBezTo>
                <a:cubicBezTo>
                  <a:pt x="40052" y="32399"/>
                  <a:pt x="39553" y="32679"/>
                  <a:pt x="39363" y="33249"/>
                </a:cubicBezTo>
                <a:cubicBezTo>
                  <a:pt x="39073" y="34068"/>
                  <a:pt x="39533" y="34597"/>
                  <a:pt x="39962" y="35107"/>
                </a:cubicBezTo>
                <a:lnTo>
                  <a:pt x="39952" y="35107"/>
                </a:lnTo>
                <a:cubicBezTo>
                  <a:pt x="40192" y="35367"/>
                  <a:pt x="40392" y="35656"/>
                  <a:pt x="40542" y="35966"/>
                </a:cubicBezTo>
                <a:cubicBezTo>
                  <a:pt x="41171" y="37544"/>
                  <a:pt x="39423" y="38384"/>
                  <a:pt x="38863" y="38603"/>
                </a:cubicBezTo>
                <a:cubicBezTo>
                  <a:pt x="38304" y="38823"/>
                  <a:pt x="37704" y="38933"/>
                  <a:pt x="37105" y="38933"/>
                </a:cubicBezTo>
                <a:cubicBezTo>
                  <a:pt x="36356" y="38933"/>
                  <a:pt x="35596" y="38783"/>
                  <a:pt x="34857" y="38643"/>
                </a:cubicBezTo>
                <a:cubicBezTo>
                  <a:pt x="34128" y="38494"/>
                  <a:pt x="33349" y="38354"/>
                  <a:pt x="32589" y="38354"/>
                </a:cubicBezTo>
                <a:cubicBezTo>
                  <a:pt x="32555" y="38353"/>
                  <a:pt x="32521" y="38353"/>
                  <a:pt x="32487" y="38353"/>
                </a:cubicBezTo>
                <a:cubicBezTo>
                  <a:pt x="31633" y="38353"/>
                  <a:pt x="30802" y="38592"/>
                  <a:pt x="30082" y="39043"/>
                </a:cubicBezTo>
                <a:cubicBezTo>
                  <a:pt x="27344" y="40701"/>
                  <a:pt x="26745" y="43019"/>
                  <a:pt x="26115" y="45477"/>
                </a:cubicBezTo>
                <a:cubicBezTo>
                  <a:pt x="25886" y="46396"/>
                  <a:pt x="25616" y="47305"/>
                  <a:pt x="25296" y="48204"/>
                </a:cubicBezTo>
                <a:cubicBezTo>
                  <a:pt x="24587" y="50093"/>
                  <a:pt x="23758" y="51221"/>
                  <a:pt x="21650" y="51441"/>
                </a:cubicBezTo>
                <a:cubicBezTo>
                  <a:pt x="21560" y="51451"/>
                  <a:pt x="21460" y="51461"/>
                  <a:pt x="21370" y="51461"/>
                </a:cubicBezTo>
                <a:cubicBezTo>
                  <a:pt x="19841" y="51461"/>
                  <a:pt x="17993" y="50322"/>
                  <a:pt x="17404" y="49024"/>
                </a:cubicBezTo>
                <a:cubicBezTo>
                  <a:pt x="17134" y="48434"/>
                  <a:pt x="17004" y="47785"/>
                  <a:pt x="17024" y="47145"/>
                </a:cubicBezTo>
                <a:lnTo>
                  <a:pt x="17024" y="47145"/>
                </a:lnTo>
                <a:cubicBezTo>
                  <a:pt x="17074" y="47575"/>
                  <a:pt x="17194" y="47995"/>
                  <a:pt x="17374" y="48394"/>
                </a:cubicBezTo>
                <a:cubicBezTo>
                  <a:pt x="17983" y="49713"/>
                  <a:pt x="19811" y="50822"/>
                  <a:pt x="21370" y="50822"/>
                </a:cubicBezTo>
                <a:cubicBezTo>
                  <a:pt x="21480" y="50822"/>
                  <a:pt x="21580" y="50822"/>
                  <a:pt x="21680" y="50812"/>
                </a:cubicBezTo>
                <a:cubicBezTo>
                  <a:pt x="23818" y="50572"/>
                  <a:pt x="24667" y="49413"/>
                  <a:pt x="25356" y="47605"/>
                </a:cubicBezTo>
                <a:cubicBezTo>
                  <a:pt x="25676" y="46726"/>
                  <a:pt x="25946" y="45837"/>
                  <a:pt x="26165" y="44937"/>
                </a:cubicBezTo>
                <a:cubicBezTo>
                  <a:pt x="26765" y="42620"/>
                  <a:pt x="27334" y="40442"/>
                  <a:pt x="29922" y="38883"/>
                </a:cubicBezTo>
                <a:cubicBezTo>
                  <a:pt x="30616" y="38463"/>
                  <a:pt x="31405" y="38243"/>
                  <a:pt x="32215" y="38243"/>
                </a:cubicBezTo>
                <a:cubicBezTo>
                  <a:pt x="32233" y="38243"/>
                  <a:pt x="32251" y="38244"/>
                  <a:pt x="32270" y="38244"/>
                </a:cubicBezTo>
                <a:cubicBezTo>
                  <a:pt x="33009" y="38244"/>
                  <a:pt x="33748" y="38384"/>
                  <a:pt x="34457" y="38524"/>
                </a:cubicBezTo>
                <a:cubicBezTo>
                  <a:pt x="35177" y="38663"/>
                  <a:pt x="35926" y="38813"/>
                  <a:pt x="36675" y="38813"/>
                </a:cubicBezTo>
                <a:cubicBezTo>
                  <a:pt x="37275" y="38813"/>
                  <a:pt x="37864" y="38703"/>
                  <a:pt x="38424" y="38494"/>
                </a:cubicBezTo>
                <a:cubicBezTo>
                  <a:pt x="39922" y="37894"/>
                  <a:pt x="40572" y="36865"/>
                  <a:pt x="40142" y="35756"/>
                </a:cubicBezTo>
                <a:cubicBezTo>
                  <a:pt x="39992" y="35436"/>
                  <a:pt x="39802" y="35137"/>
                  <a:pt x="39563" y="34867"/>
                </a:cubicBezTo>
                <a:cubicBezTo>
                  <a:pt x="39153" y="34368"/>
                  <a:pt x="38763" y="33888"/>
                  <a:pt x="39023" y="33149"/>
                </a:cubicBezTo>
                <a:cubicBezTo>
                  <a:pt x="39203" y="32649"/>
                  <a:pt x="39662" y="32399"/>
                  <a:pt x="40152" y="32140"/>
                </a:cubicBezTo>
                <a:cubicBezTo>
                  <a:pt x="40282" y="32070"/>
                  <a:pt x="40422" y="31990"/>
                  <a:pt x="40562" y="31910"/>
                </a:cubicBezTo>
                <a:cubicBezTo>
                  <a:pt x="41840" y="31151"/>
                  <a:pt x="42999" y="30221"/>
                  <a:pt x="44008" y="29133"/>
                </a:cubicBezTo>
                <a:cubicBezTo>
                  <a:pt x="45437" y="27604"/>
                  <a:pt x="47075" y="25526"/>
                  <a:pt x="47085" y="22998"/>
                </a:cubicBezTo>
                <a:cubicBezTo>
                  <a:pt x="47085" y="21140"/>
                  <a:pt x="45687" y="19741"/>
                  <a:pt x="44458" y="18503"/>
                </a:cubicBezTo>
                <a:cubicBezTo>
                  <a:pt x="44268" y="18303"/>
                  <a:pt x="44078" y="18123"/>
                  <a:pt x="43898" y="17933"/>
                </a:cubicBezTo>
                <a:cubicBezTo>
                  <a:pt x="41990" y="15935"/>
                  <a:pt x="40462" y="14217"/>
                  <a:pt x="39203" y="12259"/>
                </a:cubicBezTo>
                <a:cubicBezTo>
                  <a:pt x="38494" y="11150"/>
                  <a:pt x="37864" y="9951"/>
                  <a:pt x="37255" y="8792"/>
                </a:cubicBezTo>
                <a:cubicBezTo>
                  <a:pt x="36466" y="7293"/>
                  <a:pt x="35646" y="5735"/>
                  <a:pt x="34637" y="4326"/>
                </a:cubicBezTo>
                <a:cubicBezTo>
                  <a:pt x="34038" y="3507"/>
                  <a:pt x="32489" y="1589"/>
                  <a:pt x="31001" y="1589"/>
                </a:cubicBezTo>
                <a:cubicBezTo>
                  <a:pt x="30881" y="1589"/>
                  <a:pt x="30761" y="1599"/>
                  <a:pt x="30651" y="1629"/>
                </a:cubicBezTo>
                <a:cubicBezTo>
                  <a:pt x="30627" y="1631"/>
                  <a:pt x="30603" y="1633"/>
                  <a:pt x="30579" y="1633"/>
                </a:cubicBezTo>
                <a:cubicBezTo>
                  <a:pt x="30513" y="1633"/>
                  <a:pt x="30447" y="1623"/>
                  <a:pt x="30381" y="1609"/>
                </a:cubicBezTo>
                <a:cubicBezTo>
                  <a:pt x="30323" y="1594"/>
                  <a:pt x="30264" y="1585"/>
                  <a:pt x="30202" y="1585"/>
                </a:cubicBezTo>
                <a:cubicBezTo>
                  <a:pt x="30179" y="1585"/>
                  <a:pt x="30156" y="1586"/>
                  <a:pt x="30132" y="1589"/>
                </a:cubicBezTo>
                <a:lnTo>
                  <a:pt x="30112" y="1589"/>
                </a:lnTo>
                <a:lnTo>
                  <a:pt x="30092" y="1609"/>
                </a:lnTo>
                <a:cubicBezTo>
                  <a:pt x="30012" y="1729"/>
                  <a:pt x="29942" y="1859"/>
                  <a:pt x="29892" y="1988"/>
                </a:cubicBezTo>
                <a:cubicBezTo>
                  <a:pt x="29922" y="1898"/>
                  <a:pt x="29942" y="1799"/>
                  <a:pt x="29972" y="1709"/>
                </a:cubicBezTo>
                <a:cubicBezTo>
                  <a:pt x="30022" y="1449"/>
                  <a:pt x="30112" y="1199"/>
                  <a:pt x="30251" y="969"/>
                </a:cubicBezTo>
                <a:lnTo>
                  <a:pt x="30441" y="969"/>
                </a:lnTo>
                <a:cubicBezTo>
                  <a:pt x="30484" y="978"/>
                  <a:pt x="30524" y="981"/>
                  <a:pt x="30564" y="981"/>
                </a:cubicBezTo>
                <a:cubicBezTo>
                  <a:pt x="30619" y="981"/>
                  <a:pt x="30673" y="975"/>
                  <a:pt x="30731" y="969"/>
                </a:cubicBezTo>
                <a:cubicBezTo>
                  <a:pt x="30830" y="936"/>
                  <a:pt x="30943" y="917"/>
                  <a:pt x="31053" y="917"/>
                </a:cubicBezTo>
                <a:close/>
                <a:moveTo>
                  <a:pt x="31201" y="120"/>
                </a:moveTo>
                <a:cubicBezTo>
                  <a:pt x="32200" y="120"/>
                  <a:pt x="33458" y="1089"/>
                  <a:pt x="34827" y="2947"/>
                </a:cubicBezTo>
                <a:cubicBezTo>
                  <a:pt x="35916" y="4416"/>
                  <a:pt x="36785" y="6045"/>
                  <a:pt x="37634" y="7623"/>
                </a:cubicBezTo>
                <a:cubicBezTo>
                  <a:pt x="38294" y="8862"/>
                  <a:pt x="38983" y="10131"/>
                  <a:pt x="39762" y="11320"/>
                </a:cubicBezTo>
                <a:cubicBezTo>
                  <a:pt x="41211" y="13527"/>
                  <a:pt x="43059" y="15535"/>
                  <a:pt x="44847" y="17364"/>
                </a:cubicBezTo>
                <a:cubicBezTo>
                  <a:pt x="45037" y="17564"/>
                  <a:pt x="45247" y="17763"/>
                  <a:pt x="45447" y="17963"/>
                </a:cubicBezTo>
                <a:cubicBezTo>
                  <a:pt x="46756" y="19262"/>
                  <a:pt x="48244" y="20731"/>
                  <a:pt x="48244" y="22659"/>
                </a:cubicBezTo>
                <a:cubicBezTo>
                  <a:pt x="48264" y="25326"/>
                  <a:pt x="46526" y="27504"/>
                  <a:pt x="44997" y="29103"/>
                </a:cubicBezTo>
                <a:lnTo>
                  <a:pt x="44977" y="29103"/>
                </a:lnTo>
                <a:cubicBezTo>
                  <a:pt x="43898" y="30231"/>
                  <a:pt x="42680" y="31211"/>
                  <a:pt x="41341" y="32000"/>
                </a:cubicBezTo>
                <a:cubicBezTo>
                  <a:pt x="41241" y="32070"/>
                  <a:pt x="41131" y="32130"/>
                  <a:pt x="41021" y="32190"/>
                </a:cubicBezTo>
                <a:cubicBezTo>
                  <a:pt x="40472" y="32509"/>
                  <a:pt x="39962" y="32799"/>
                  <a:pt x="39772" y="33398"/>
                </a:cubicBezTo>
                <a:cubicBezTo>
                  <a:pt x="39513" y="34228"/>
                  <a:pt x="39982" y="34747"/>
                  <a:pt x="40432" y="35267"/>
                </a:cubicBezTo>
                <a:cubicBezTo>
                  <a:pt x="40671" y="35536"/>
                  <a:pt x="40911" y="35816"/>
                  <a:pt x="41041" y="36136"/>
                </a:cubicBezTo>
                <a:cubicBezTo>
                  <a:pt x="41221" y="36535"/>
                  <a:pt x="41231" y="36985"/>
                  <a:pt x="41071" y="37385"/>
                </a:cubicBezTo>
                <a:cubicBezTo>
                  <a:pt x="40821" y="37964"/>
                  <a:pt x="40212" y="38484"/>
                  <a:pt x="39333" y="38833"/>
                </a:cubicBezTo>
                <a:cubicBezTo>
                  <a:pt x="38763" y="39063"/>
                  <a:pt x="38144" y="39173"/>
                  <a:pt x="37524" y="39173"/>
                </a:cubicBezTo>
                <a:cubicBezTo>
                  <a:pt x="36755" y="39173"/>
                  <a:pt x="35976" y="39023"/>
                  <a:pt x="35217" y="38873"/>
                </a:cubicBezTo>
                <a:cubicBezTo>
                  <a:pt x="34467" y="38733"/>
                  <a:pt x="33678" y="38583"/>
                  <a:pt x="32899" y="38583"/>
                </a:cubicBezTo>
                <a:cubicBezTo>
                  <a:pt x="32865" y="38583"/>
                  <a:pt x="32831" y="38582"/>
                  <a:pt x="32797" y="38582"/>
                </a:cubicBezTo>
                <a:cubicBezTo>
                  <a:pt x="31913" y="38582"/>
                  <a:pt x="31042" y="38831"/>
                  <a:pt x="30291" y="39303"/>
                </a:cubicBezTo>
                <a:cubicBezTo>
                  <a:pt x="27474" y="41041"/>
                  <a:pt x="26845" y="43459"/>
                  <a:pt x="26175" y="46026"/>
                </a:cubicBezTo>
                <a:cubicBezTo>
                  <a:pt x="25946" y="46985"/>
                  <a:pt x="25666" y="47925"/>
                  <a:pt x="25336" y="48854"/>
                </a:cubicBezTo>
                <a:cubicBezTo>
                  <a:pt x="24587" y="50852"/>
                  <a:pt x="23778" y="51981"/>
                  <a:pt x="21620" y="52200"/>
                </a:cubicBezTo>
                <a:cubicBezTo>
                  <a:pt x="21530" y="52210"/>
                  <a:pt x="21440" y="52210"/>
                  <a:pt x="21350" y="52210"/>
                </a:cubicBezTo>
                <a:cubicBezTo>
                  <a:pt x="19782" y="52210"/>
                  <a:pt x="17893" y="51042"/>
                  <a:pt x="17294" y="49713"/>
                </a:cubicBezTo>
                <a:cubicBezTo>
                  <a:pt x="17014" y="49093"/>
                  <a:pt x="16884" y="48424"/>
                  <a:pt x="16904" y="47745"/>
                </a:cubicBezTo>
                <a:lnTo>
                  <a:pt x="16904" y="47745"/>
                </a:lnTo>
                <a:cubicBezTo>
                  <a:pt x="16954" y="48204"/>
                  <a:pt x="17074" y="48654"/>
                  <a:pt x="17264" y="49073"/>
                </a:cubicBezTo>
                <a:cubicBezTo>
                  <a:pt x="17873" y="50412"/>
                  <a:pt x="19782" y="51581"/>
                  <a:pt x="21350" y="51581"/>
                </a:cubicBezTo>
                <a:cubicBezTo>
                  <a:pt x="21450" y="51581"/>
                  <a:pt x="21550" y="51581"/>
                  <a:pt x="21650" y="51571"/>
                </a:cubicBezTo>
                <a:cubicBezTo>
                  <a:pt x="23818" y="51341"/>
                  <a:pt x="24667" y="50182"/>
                  <a:pt x="25396" y="48254"/>
                </a:cubicBezTo>
                <a:cubicBezTo>
                  <a:pt x="25716" y="47345"/>
                  <a:pt x="25986" y="46436"/>
                  <a:pt x="26215" y="45507"/>
                </a:cubicBezTo>
                <a:cubicBezTo>
                  <a:pt x="26835" y="43069"/>
                  <a:pt x="27434" y="40781"/>
                  <a:pt x="30132" y="39143"/>
                </a:cubicBezTo>
                <a:cubicBezTo>
                  <a:pt x="30846" y="38703"/>
                  <a:pt x="31675" y="38473"/>
                  <a:pt x="32516" y="38473"/>
                </a:cubicBezTo>
                <a:cubicBezTo>
                  <a:pt x="32533" y="38473"/>
                  <a:pt x="32551" y="38473"/>
                  <a:pt x="32569" y="38474"/>
                </a:cubicBezTo>
                <a:cubicBezTo>
                  <a:pt x="33319" y="38474"/>
                  <a:pt x="34078" y="38623"/>
                  <a:pt x="34817" y="38763"/>
                </a:cubicBezTo>
                <a:cubicBezTo>
                  <a:pt x="35556" y="38903"/>
                  <a:pt x="36326" y="39053"/>
                  <a:pt x="37085" y="39053"/>
                </a:cubicBezTo>
                <a:cubicBezTo>
                  <a:pt x="37109" y="39053"/>
                  <a:pt x="37133" y="39054"/>
                  <a:pt x="37157" y="39054"/>
                </a:cubicBezTo>
                <a:cubicBezTo>
                  <a:pt x="37751" y="39054"/>
                  <a:pt x="38336" y="38935"/>
                  <a:pt x="38893" y="38723"/>
                </a:cubicBezTo>
                <a:cubicBezTo>
                  <a:pt x="40442" y="38104"/>
                  <a:pt x="41091" y="37055"/>
                  <a:pt x="40642" y="35916"/>
                </a:cubicBezTo>
                <a:cubicBezTo>
                  <a:pt x="40492" y="35596"/>
                  <a:pt x="40282" y="35287"/>
                  <a:pt x="40032" y="35027"/>
                </a:cubicBezTo>
                <a:cubicBezTo>
                  <a:pt x="39603" y="34517"/>
                  <a:pt x="39193" y="34038"/>
                  <a:pt x="39453" y="33299"/>
                </a:cubicBezTo>
                <a:cubicBezTo>
                  <a:pt x="39622" y="32769"/>
                  <a:pt x="40102" y="32509"/>
                  <a:pt x="40602" y="32220"/>
                </a:cubicBezTo>
                <a:cubicBezTo>
                  <a:pt x="40731" y="32160"/>
                  <a:pt x="40851" y="32090"/>
                  <a:pt x="40981" y="32010"/>
                </a:cubicBezTo>
                <a:cubicBezTo>
                  <a:pt x="42290" y="31231"/>
                  <a:pt x="43489" y="30271"/>
                  <a:pt x="44538" y="29162"/>
                </a:cubicBezTo>
                <a:cubicBezTo>
                  <a:pt x="46016" y="27594"/>
                  <a:pt x="47715" y="25456"/>
                  <a:pt x="47725" y="22829"/>
                </a:cubicBezTo>
                <a:cubicBezTo>
                  <a:pt x="47725" y="20920"/>
                  <a:pt x="46276" y="19472"/>
                  <a:pt x="44997" y="18193"/>
                </a:cubicBezTo>
                <a:cubicBezTo>
                  <a:pt x="44798" y="18003"/>
                  <a:pt x="44598" y="17803"/>
                  <a:pt x="44418" y="17613"/>
                </a:cubicBezTo>
                <a:cubicBezTo>
                  <a:pt x="42700" y="15835"/>
                  <a:pt x="40921" y="13897"/>
                  <a:pt x="39533" y="11769"/>
                </a:cubicBezTo>
                <a:cubicBezTo>
                  <a:pt x="38793" y="10620"/>
                  <a:pt x="38134" y="9391"/>
                  <a:pt x="37505" y="8202"/>
                </a:cubicBezTo>
                <a:cubicBezTo>
                  <a:pt x="36685" y="6654"/>
                  <a:pt x="35836" y="5055"/>
                  <a:pt x="34777" y="3607"/>
                </a:cubicBezTo>
                <a:cubicBezTo>
                  <a:pt x="34008" y="2558"/>
                  <a:pt x="32509" y="800"/>
                  <a:pt x="31091" y="800"/>
                </a:cubicBezTo>
                <a:cubicBezTo>
                  <a:pt x="30951" y="800"/>
                  <a:pt x="30811" y="820"/>
                  <a:pt x="30671" y="849"/>
                </a:cubicBezTo>
                <a:cubicBezTo>
                  <a:pt x="30631" y="859"/>
                  <a:pt x="30591" y="864"/>
                  <a:pt x="30551" y="864"/>
                </a:cubicBezTo>
                <a:cubicBezTo>
                  <a:pt x="30511" y="864"/>
                  <a:pt x="30471" y="859"/>
                  <a:pt x="30431" y="849"/>
                </a:cubicBezTo>
                <a:cubicBezTo>
                  <a:pt x="30386" y="845"/>
                  <a:pt x="30344" y="842"/>
                  <a:pt x="30301" y="842"/>
                </a:cubicBezTo>
                <a:cubicBezTo>
                  <a:pt x="30259" y="842"/>
                  <a:pt x="30217" y="845"/>
                  <a:pt x="30172" y="849"/>
                </a:cubicBezTo>
                <a:lnTo>
                  <a:pt x="30152" y="849"/>
                </a:lnTo>
                <a:lnTo>
                  <a:pt x="30132" y="879"/>
                </a:lnTo>
                <a:cubicBezTo>
                  <a:pt x="30082" y="959"/>
                  <a:pt x="30032" y="1049"/>
                  <a:pt x="29992" y="1139"/>
                </a:cubicBezTo>
                <a:cubicBezTo>
                  <a:pt x="30002" y="1099"/>
                  <a:pt x="30012" y="1059"/>
                  <a:pt x="30022" y="1019"/>
                </a:cubicBezTo>
                <a:cubicBezTo>
                  <a:pt x="30062" y="740"/>
                  <a:pt x="30162" y="480"/>
                  <a:pt x="30291" y="230"/>
                </a:cubicBezTo>
                <a:cubicBezTo>
                  <a:pt x="30351" y="220"/>
                  <a:pt x="30401" y="210"/>
                  <a:pt x="30461" y="210"/>
                </a:cubicBezTo>
                <a:lnTo>
                  <a:pt x="30531" y="210"/>
                </a:lnTo>
                <a:cubicBezTo>
                  <a:pt x="30549" y="213"/>
                  <a:pt x="30567" y="214"/>
                  <a:pt x="30585" y="214"/>
                </a:cubicBezTo>
                <a:cubicBezTo>
                  <a:pt x="30641" y="214"/>
                  <a:pt x="30701" y="203"/>
                  <a:pt x="30761" y="180"/>
                </a:cubicBezTo>
                <a:cubicBezTo>
                  <a:pt x="30901" y="140"/>
                  <a:pt x="31051" y="120"/>
                  <a:pt x="31201" y="120"/>
                </a:cubicBezTo>
                <a:close/>
                <a:moveTo>
                  <a:pt x="31221" y="0"/>
                </a:moveTo>
                <a:cubicBezTo>
                  <a:pt x="31061" y="0"/>
                  <a:pt x="30891" y="30"/>
                  <a:pt x="30731" y="80"/>
                </a:cubicBezTo>
                <a:cubicBezTo>
                  <a:pt x="30671" y="100"/>
                  <a:pt x="30611" y="100"/>
                  <a:pt x="30541" y="100"/>
                </a:cubicBezTo>
                <a:lnTo>
                  <a:pt x="30471" y="100"/>
                </a:lnTo>
                <a:cubicBezTo>
                  <a:pt x="30401" y="100"/>
                  <a:pt x="30321" y="110"/>
                  <a:pt x="30251" y="130"/>
                </a:cubicBezTo>
                <a:lnTo>
                  <a:pt x="30231" y="140"/>
                </a:lnTo>
                <a:lnTo>
                  <a:pt x="30221" y="160"/>
                </a:lnTo>
                <a:cubicBezTo>
                  <a:pt x="30062" y="420"/>
                  <a:pt x="29962" y="710"/>
                  <a:pt x="29912" y="1009"/>
                </a:cubicBezTo>
                <a:cubicBezTo>
                  <a:pt x="29812" y="1449"/>
                  <a:pt x="29722" y="1819"/>
                  <a:pt x="29182" y="2078"/>
                </a:cubicBezTo>
                <a:cubicBezTo>
                  <a:pt x="28963" y="2170"/>
                  <a:pt x="28726" y="2219"/>
                  <a:pt x="28489" y="2219"/>
                </a:cubicBezTo>
                <a:cubicBezTo>
                  <a:pt x="28467" y="2219"/>
                  <a:pt x="28445" y="2219"/>
                  <a:pt x="28423" y="2218"/>
                </a:cubicBezTo>
                <a:cubicBezTo>
                  <a:pt x="27464" y="2218"/>
                  <a:pt x="26195" y="1779"/>
                  <a:pt x="25176" y="1439"/>
                </a:cubicBezTo>
                <a:cubicBezTo>
                  <a:pt x="24797" y="1309"/>
                  <a:pt x="24467" y="1189"/>
                  <a:pt x="24197" y="1119"/>
                </a:cubicBezTo>
                <a:cubicBezTo>
                  <a:pt x="22249" y="580"/>
                  <a:pt x="20441" y="300"/>
                  <a:pt x="18812" y="300"/>
                </a:cubicBezTo>
                <a:cubicBezTo>
                  <a:pt x="15416" y="300"/>
                  <a:pt x="13038" y="1499"/>
                  <a:pt x="11739" y="3847"/>
                </a:cubicBezTo>
                <a:cubicBezTo>
                  <a:pt x="10301" y="6454"/>
                  <a:pt x="10101" y="8372"/>
                  <a:pt x="11000" y="10940"/>
                </a:cubicBezTo>
                <a:cubicBezTo>
                  <a:pt x="11899" y="13447"/>
                  <a:pt x="12019" y="14986"/>
                  <a:pt x="10231" y="16435"/>
                </a:cubicBezTo>
                <a:cubicBezTo>
                  <a:pt x="9032" y="17404"/>
                  <a:pt x="8922" y="18353"/>
                  <a:pt x="9861" y="19692"/>
                </a:cubicBezTo>
                <a:cubicBezTo>
                  <a:pt x="10041" y="19941"/>
                  <a:pt x="10241" y="20161"/>
                  <a:pt x="10460" y="20381"/>
                </a:cubicBezTo>
                <a:cubicBezTo>
                  <a:pt x="10740" y="20671"/>
                  <a:pt x="11030" y="20970"/>
                  <a:pt x="11210" y="21320"/>
                </a:cubicBezTo>
                <a:cubicBezTo>
                  <a:pt x="12479" y="23818"/>
                  <a:pt x="9651" y="25966"/>
                  <a:pt x="7373" y="27704"/>
                </a:cubicBezTo>
                <a:cubicBezTo>
                  <a:pt x="6774" y="28143"/>
                  <a:pt x="6195" y="28603"/>
                  <a:pt x="5645" y="29103"/>
                </a:cubicBezTo>
                <a:cubicBezTo>
                  <a:pt x="5525" y="29232"/>
                  <a:pt x="5375" y="29372"/>
                  <a:pt x="5235" y="29502"/>
                </a:cubicBezTo>
                <a:cubicBezTo>
                  <a:pt x="3147" y="31500"/>
                  <a:pt x="0" y="34537"/>
                  <a:pt x="2418" y="37385"/>
                </a:cubicBezTo>
                <a:cubicBezTo>
                  <a:pt x="2998" y="38094"/>
                  <a:pt x="3727" y="38663"/>
                  <a:pt x="4556" y="39063"/>
                </a:cubicBezTo>
                <a:cubicBezTo>
                  <a:pt x="5356" y="39424"/>
                  <a:pt x="6232" y="39623"/>
                  <a:pt x="7119" y="39623"/>
                </a:cubicBezTo>
                <a:cubicBezTo>
                  <a:pt x="7140" y="39623"/>
                  <a:pt x="7162" y="39623"/>
                  <a:pt x="7184" y="39622"/>
                </a:cubicBezTo>
                <a:cubicBezTo>
                  <a:pt x="8622" y="39622"/>
                  <a:pt x="10231" y="39193"/>
                  <a:pt x="11989" y="38374"/>
                </a:cubicBezTo>
                <a:cubicBezTo>
                  <a:pt x="13438" y="37684"/>
                  <a:pt x="15106" y="36985"/>
                  <a:pt x="16475" y="36985"/>
                </a:cubicBezTo>
                <a:cubicBezTo>
                  <a:pt x="17314" y="36985"/>
                  <a:pt x="17923" y="37245"/>
                  <a:pt x="18313" y="37764"/>
                </a:cubicBezTo>
                <a:cubicBezTo>
                  <a:pt x="18303" y="37854"/>
                  <a:pt x="18293" y="37934"/>
                  <a:pt x="18283" y="38004"/>
                </a:cubicBezTo>
                <a:cubicBezTo>
                  <a:pt x="18233" y="38214"/>
                  <a:pt x="18203" y="38424"/>
                  <a:pt x="18183" y="38633"/>
                </a:cubicBezTo>
                <a:cubicBezTo>
                  <a:pt x="18143" y="38823"/>
                  <a:pt x="18113" y="39023"/>
                  <a:pt x="18093" y="39223"/>
                </a:cubicBezTo>
                <a:cubicBezTo>
                  <a:pt x="18043" y="39433"/>
                  <a:pt x="18013" y="39642"/>
                  <a:pt x="17993" y="39852"/>
                </a:cubicBezTo>
                <a:cubicBezTo>
                  <a:pt x="17943" y="40052"/>
                  <a:pt x="17913" y="40262"/>
                  <a:pt x="17893" y="40472"/>
                </a:cubicBezTo>
                <a:cubicBezTo>
                  <a:pt x="17853" y="40662"/>
                  <a:pt x="17823" y="40861"/>
                  <a:pt x="17803" y="41061"/>
                </a:cubicBezTo>
                <a:cubicBezTo>
                  <a:pt x="17753" y="41261"/>
                  <a:pt x="17723" y="41461"/>
                  <a:pt x="17703" y="41671"/>
                </a:cubicBezTo>
                <a:cubicBezTo>
                  <a:pt x="17654" y="41870"/>
                  <a:pt x="17624" y="42070"/>
                  <a:pt x="17604" y="42280"/>
                </a:cubicBezTo>
                <a:cubicBezTo>
                  <a:pt x="17564" y="42470"/>
                  <a:pt x="17534" y="42670"/>
                  <a:pt x="17514" y="42869"/>
                </a:cubicBezTo>
                <a:cubicBezTo>
                  <a:pt x="17464" y="43079"/>
                  <a:pt x="17434" y="43289"/>
                  <a:pt x="17414" y="43499"/>
                </a:cubicBezTo>
                <a:cubicBezTo>
                  <a:pt x="17374" y="43699"/>
                  <a:pt x="17334" y="43908"/>
                  <a:pt x="17314" y="44108"/>
                </a:cubicBezTo>
                <a:cubicBezTo>
                  <a:pt x="17294" y="44308"/>
                  <a:pt x="17244" y="44508"/>
                  <a:pt x="17224" y="44708"/>
                </a:cubicBezTo>
                <a:cubicBezTo>
                  <a:pt x="17184" y="44907"/>
                  <a:pt x="17154" y="45107"/>
                  <a:pt x="17124" y="45307"/>
                </a:cubicBezTo>
                <a:cubicBezTo>
                  <a:pt x="17084" y="45527"/>
                  <a:pt x="17054" y="45747"/>
                  <a:pt x="17024" y="45956"/>
                </a:cubicBezTo>
                <a:cubicBezTo>
                  <a:pt x="16994" y="46146"/>
                  <a:pt x="16964" y="46336"/>
                  <a:pt x="16934" y="46526"/>
                </a:cubicBezTo>
                <a:cubicBezTo>
                  <a:pt x="16724" y="47615"/>
                  <a:pt x="16724" y="48694"/>
                  <a:pt x="17194" y="49743"/>
                </a:cubicBezTo>
                <a:cubicBezTo>
                  <a:pt x="17813" y="51122"/>
                  <a:pt x="19762" y="52330"/>
                  <a:pt x="21370" y="52330"/>
                </a:cubicBezTo>
                <a:cubicBezTo>
                  <a:pt x="21460" y="52330"/>
                  <a:pt x="21560" y="52330"/>
                  <a:pt x="21650" y="52310"/>
                </a:cubicBezTo>
                <a:cubicBezTo>
                  <a:pt x="23868" y="52091"/>
                  <a:pt x="24727" y="50892"/>
                  <a:pt x="25476" y="48884"/>
                </a:cubicBezTo>
                <a:cubicBezTo>
                  <a:pt x="25806" y="47955"/>
                  <a:pt x="26085" y="47005"/>
                  <a:pt x="26315" y="46046"/>
                </a:cubicBezTo>
                <a:cubicBezTo>
                  <a:pt x="26975" y="43509"/>
                  <a:pt x="27594" y="41101"/>
                  <a:pt x="30381" y="39393"/>
                </a:cubicBezTo>
                <a:cubicBezTo>
                  <a:pt x="31112" y="38941"/>
                  <a:pt x="31955" y="38692"/>
                  <a:pt x="32810" y="38692"/>
                </a:cubicBezTo>
                <a:cubicBezTo>
                  <a:pt x="32843" y="38692"/>
                  <a:pt x="32876" y="38693"/>
                  <a:pt x="32909" y="38693"/>
                </a:cubicBezTo>
                <a:cubicBezTo>
                  <a:pt x="33688" y="38693"/>
                  <a:pt x="34457" y="38843"/>
                  <a:pt x="35217" y="38983"/>
                </a:cubicBezTo>
                <a:cubicBezTo>
                  <a:pt x="35966" y="39133"/>
                  <a:pt x="36755" y="39283"/>
                  <a:pt x="37534" y="39283"/>
                </a:cubicBezTo>
                <a:cubicBezTo>
                  <a:pt x="37559" y="39283"/>
                  <a:pt x="37584" y="39283"/>
                  <a:pt x="37608" y="39283"/>
                </a:cubicBezTo>
                <a:cubicBezTo>
                  <a:pt x="38223" y="39283"/>
                  <a:pt x="38836" y="39164"/>
                  <a:pt x="39403" y="38943"/>
                </a:cubicBezTo>
                <a:cubicBezTo>
                  <a:pt x="40302" y="38573"/>
                  <a:pt x="40941" y="38034"/>
                  <a:pt x="41201" y="37425"/>
                </a:cubicBezTo>
                <a:cubicBezTo>
                  <a:pt x="41381" y="36995"/>
                  <a:pt x="41371" y="36495"/>
                  <a:pt x="41181" y="36076"/>
                </a:cubicBezTo>
                <a:cubicBezTo>
                  <a:pt x="41041" y="35736"/>
                  <a:pt x="40781" y="35446"/>
                  <a:pt x="40542" y="35167"/>
                </a:cubicBezTo>
                <a:cubicBezTo>
                  <a:pt x="40092" y="34667"/>
                  <a:pt x="39672" y="34188"/>
                  <a:pt x="39912" y="33418"/>
                </a:cubicBezTo>
                <a:cubicBezTo>
                  <a:pt x="40092" y="32879"/>
                  <a:pt x="40582" y="32589"/>
                  <a:pt x="41111" y="32289"/>
                </a:cubicBezTo>
                <a:cubicBezTo>
                  <a:pt x="41211" y="32230"/>
                  <a:pt x="41321" y="32160"/>
                  <a:pt x="41431" y="32100"/>
                </a:cubicBezTo>
                <a:cubicBezTo>
                  <a:pt x="42769" y="31300"/>
                  <a:pt x="43998" y="30321"/>
                  <a:pt x="45087" y="29192"/>
                </a:cubicBezTo>
                <a:cubicBezTo>
                  <a:pt x="46626" y="27574"/>
                  <a:pt x="48384" y="25366"/>
                  <a:pt x="48394" y="22669"/>
                </a:cubicBezTo>
                <a:cubicBezTo>
                  <a:pt x="48394" y="20701"/>
                  <a:pt x="46886" y="19202"/>
                  <a:pt x="45557" y="17893"/>
                </a:cubicBezTo>
                <a:cubicBezTo>
                  <a:pt x="45357" y="17683"/>
                  <a:pt x="45157" y="17484"/>
                  <a:pt x="44957" y="17294"/>
                </a:cubicBezTo>
                <a:cubicBezTo>
                  <a:pt x="43179" y="15466"/>
                  <a:pt x="41331" y="13467"/>
                  <a:pt x="39892" y="11270"/>
                </a:cubicBezTo>
                <a:cubicBezTo>
                  <a:pt x="39113" y="10081"/>
                  <a:pt x="38434" y="8812"/>
                  <a:pt x="37764" y="7583"/>
                </a:cubicBezTo>
                <a:cubicBezTo>
                  <a:pt x="36915" y="5995"/>
                  <a:pt x="36036" y="4356"/>
                  <a:pt x="34947" y="2888"/>
                </a:cubicBezTo>
                <a:cubicBezTo>
                  <a:pt x="33538" y="969"/>
                  <a:pt x="32290" y="0"/>
                  <a:pt x="31221" y="0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1"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56"/>
          <p:cNvSpPr txBox="1"/>
          <p:nvPr>
            <p:ph type="title"/>
          </p:nvPr>
        </p:nvSpPr>
        <p:spPr>
          <a:xfrm>
            <a:off x="713225" y="539500"/>
            <a:ext cx="7717500" cy="61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525" name="Google Shape;525;p56"/>
          <p:cNvSpPr txBox="1"/>
          <p:nvPr>
            <p:ph idx="1" type="subTitle"/>
          </p:nvPr>
        </p:nvSpPr>
        <p:spPr>
          <a:xfrm>
            <a:off x="2704829" y="3161850"/>
            <a:ext cx="1742700" cy="6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526" name="Google Shape;526;p56"/>
          <p:cNvSpPr txBox="1"/>
          <p:nvPr>
            <p:ph idx="2" type="subTitle"/>
          </p:nvPr>
        </p:nvSpPr>
        <p:spPr>
          <a:xfrm>
            <a:off x="2704842" y="2736775"/>
            <a:ext cx="1742700" cy="3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1" sz="2400"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27" name="Google Shape;527;p56"/>
          <p:cNvSpPr txBox="1"/>
          <p:nvPr>
            <p:ph idx="3" type="subTitle"/>
          </p:nvPr>
        </p:nvSpPr>
        <p:spPr>
          <a:xfrm>
            <a:off x="4696446" y="3161850"/>
            <a:ext cx="1742700" cy="6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528" name="Google Shape;528;p56"/>
          <p:cNvSpPr txBox="1"/>
          <p:nvPr>
            <p:ph idx="4" type="subTitle"/>
          </p:nvPr>
        </p:nvSpPr>
        <p:spPr>
          <a:xfrm>
            <a:off x="4696458" y="2736775"/>
            <a:ext cx="1742700" cy="3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1" sz="2400"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29" name="Google Shape;529;p56"/>
          <p:cNvSpPr txBox="1"/>
          <p:nvPr>
            <p:ph idx="5" type="subTitle"/>
          </p:nvPr>
        </p:nvSpPr>
        <p:spPr>
          <a:xfrm>
            <a:off x="6688063" y="3161850"/>
            <a:ext cx="1742700" cy="6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530" name="Google Shape;530;p56"/>
          <p:cNvSpPr txBox="1"/>
          <p:nvPr>
            <p:ph idx="6" type="subTitle"/>
          </p:nvPr>
        </p:nvSpPr>
        <p:spPr>
          <a:xfrm>
            <a:off x="6688075" y="2736775"/>
            <a:ext cx="1742700" cy="3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1" sz="2400"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31" name="Google Shape;531;p56"/>
          <p:cNvSpPr txBox="1"/>
          <p:nvPr>
            <p:ph idx="7" type="subTitle"/>
          </p:nvPr>
        </p:nvSpPr>
        <p:spPr>
          <a:xfrm>
            <a:off x="713219" y="3161850"/>
            <a:ext cx="1742700" cy="6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532" name="Google Shape;532;p56"/>
          <p:cNvSpPr txBox="1"/>
          <p:nvPr>
            <p:ph idx="8" type="subTitle"/>
          </p:nvPr>
        </p:nvSpPr>
        <p:spPr>
          <a:xfrm>
            <a:off x="713219" y="2736775"/>
            <a:ext cx="1742700" cy="3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1" sz="2400"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33" name="Google Shape;533;p56"/>
          <p:cNvSpPr/>
          <p:nvPr/>
        </p:nvSpPr>
        <p:spPr>
          <a:xfrm rot="-5400000">
            <a:off x="7619513" y="543975"/>
            <a:ext cx="2034250" cy="1030650"/>
          </a:xfrm>
          <a:custGeom>
            <a:rect b="b" l="l" r="r" t="t"/>
            <a:pathLst>
              <a:path extrusionOk="0" h="41226" w="81370">
                <a:moveTo>
                  <a:pt x="7246" y="20979"/>
                </a:moveTo>
                <a:cubicBezTo>
                  <a:pt x="10005" y="20979"/>
                  <a:pt x="14757" y="23807"/>
                  <a:pt x="19756" y="26779"/>
                </a:cubicBezTo>
                <a:cubicBezTo>
                  <a:pt x="25029" y="29899"/>
                  <a:pt x="30710" y="33269"/>
                  <a:pt x="35396" y="34272"/>
                </a:cubicBezTo>
                <a:lnTo>
                  <a:pt x="35396" y="34272"/>
                </a:lnTo>
                <a:cubicBezTo>
                  <a:pt x="30897" y="33432"/>
                  <a:pt x="25297" y="30179"/>
                  <a:pt x="20169" y="27217"/>
                </a:cubicBezTo>
                <a:cubicBezTo>
                  <a:pt x="15057" y="24277"/>
                  <a:pt x="10561" y="21694"/>
                  <a:pt x="7688" y="21694"/>
                </a:cubicBezTo>
                <a:cubicBezTo>
                  <a:pt x="7285" y="21694"/>
                  <a:pt x="6913" y="21745"/>
                  <a:pt x="6577" y="21853"/>
                </a:cubicBezTo>
                <a:cubicBezTo>
                  <a:pt x="2863" y="23014"/>
                  <a:pt x="1677" y="25335"/>
                  <a:pt x="1470" y="28120"/>
                </a:cubicBezTo>
                <a:cubicBezTo>
                  <a:pt x="1419" y="24896"/>
                  <a:pt x="2373" y="22343"/>
                  <a:pt x="6345" y="21105"/>
                </a:cubicBezTo>
                <a:cubicBezTo>
                  <a:pt x="6615" y="21020"/>
                  <a:pt x="6916" y="20979"/>
                  <a:pt x="7246" y="20979"/>
                </a:cubicBezTo>
                <a:close/>
                <a:moveTo>
                  <a:pt x="7671" y="22135"/>
                </a:moveTo>
                <a:cubicBezTo>
                  <a:pt x="10417" y="22135"/>
                  <a:pt x="15055" y="24814"/>
                  <a:pt x="19937" y="27656"/>
                </a:cubicBezTo>
                <a:cubicBezTo>
                  <a:pt x="24955" y="30545"/>
                  <a:pt x="30439" y="33736"/>
                  <a:pt x="34975" y="34670"/>
                </a:cubicBezTo>
                <a:lnTo>
                  <a:pt x="34975" y="34670"/>
                </a:lnTo>
                <a:cubicBezTo>
                  <a:pt x="30628" y="33918"/>
                  <a:pt x="25231" y="30880"/>
                  <a:pt x="20298" y="28120"/>
                </a:cubicBezTo>
                <a:lnTo>
                  <a:pt x="20298" y="28120"/>
                </a:lnTo>
                <a:cubicBezTo>
                  <a:pt x="20298" y="28120"/>
                  <a:pt x="20298" y="28120"/>
                  <a:pt x="20298" y="28120"/>
                </a:cubicBezTo>
                <a:cubicBezTo>
                  <a:pt x="15308" y="25298"/>
                  <a:pt x="10912" y="22832"/>
                  <a:pt x="8077" y="22832"/>
                </a:cubicBezTo>
                <a:cubicBezTo>
                  <a:pt x="7673" y="22832"/>
                  <a:pt x="7301" y="22882"/>
                  <a:pt x="6964" y="22988"/>
                </a:cubicBezTo>
                <a:cubicBezTo>
                  <a:pt x="3276" y="24148"/>
                  <a:pt x="2115" y="26444"/>
                  <a:pt x="1883" y="29203"/>
                </a:cubicBezTo>
                <a:cubicBezTo>
                  <a:pt x="1883" y="29204"/>
                  <a:pt x="1883" y="29205"/>
                  <a:pt x="1883" y="29206"/>
                </a:cubicBezTo>
                <a:lnTo>
                  <a:pt x="1883" y="29206"/>
                </a:lnTo>
                <a:cubicBezTo>
                  <a:pt x="1883" y="29198"/>
                  <a:pt x="1883" y="29190"/>
                  <a:pt x="1883" y="29183"/>
                </a:cubicBezTo>
                <a:lnTo>
                  <a:pt x="1883" y="29183"/>
                </a:lnTo>
                <a:cubicBezTo>
                  <a:pt x="1883" y="29181"/>
                  <a:pt x="1883" y="29179"/>
                  <a:pt x="1883" y="29178"/>
                </a:cubicBezTo>
                <a:cubicBezTo>
                  <a:pt x="1883" y="28316"/>
                  <a:pt x="1950" y="27501"/>
                  <a:pt x="2126" y="26747"/>
                </a:cubicBezTo>
                <a:lnTo>
                  <a:pt x="2126" y="26747"/>
                </a:lnTo>
                <a:cubicBezTo>
                  <a:pt x="2604" y="24742"/>
                  <a:pt x="3880" y="23160"/>
                  <a:pt x="6732" y="22266"/>
                </a:cubicBezTo>
                <a:cubicBezTo>
                  <a:pt x="7013" y="22177"/>
                  <a:pt x="7327" y="22135"/>
                  <a:pt x="7671" y="22135"/>
                </a:cubicBezTo>
                <a:close/>
                <a:moveTo>
                  <a:pt x="8075" y="23341"/>
                </a:moveTo>
                <a:cubicBezTo>
                  <a:pt x="10806" y="23341"/>
                  <a:pt x="15328" y="25869"/>
                  <a:pt x="20091" y="28559"/>
                </a:cubicBezTo>
                <a:cubicBezTo>
                  <a:pt x="24845" y="31229"/>
                  <a:pt x="30063" y="34156"/>
                  <a:pt x="34399" y="35061"/>
                </a:cubicBezTo>
                <a:lnTo>
                  <a:pt x="34399" y="35061"/>
                </a:lnTo>
                <a:cubicBezTo>
                  <a:pt x="30235" y="34338"/>
                  <a:pt x="25128" y="31543"/>
                  <a:pt x="20460" y="29001"/>
                </a:cubicBezTo>
                <a:lnTo>
                  <a:pt x="20460" y="29001"/>
                </a:lnTo>
                <a:cubicBezTo>
                  <a:pt x="20457" y="29000"/>
                  <a:pt x="20455" y="28998"/>
                  <a:pt x="20452" y="28997"/>
                </a:cubicBezTo>
                <a:cubicBezTo>
                  <a:pt x="15609" y="26351"/>
                  <a:pt x="11331" y="24037"/>
                  <a:pt x="8500" y="24037"/>
                </a:cubicBezTo>
                <a:cubicBezTo>
                  <a:pt x="8074" y="24037"/>
                  <a:pt x="7682" y="24089"/>
                  <a:pt x="7325" y="24200"/>
                </a:cubicBezTo>
                <a:cubicBezTo>
                  <a:pt x="3663" y="25360"/>
                  <a:pt x="2528" y="27630"/>
                  <a:pt x="2296" y="30389"/>
                </a:cubicBezTo>
                <a:lnTo>
                  <a:pt x="2296" y="30389"/>
                </a:lnTo>
                <a:cubicBezTo>
                  <a:pt x="2301" y="27229"/>
                  <a:pt x="3209" y="24712"/>
                  <a:pt x="7093" y="23478"/>
                </a:cubicBezTo>
                <a:cubicBezTo>
                  <a:pt x="7387" y="23385"/>
                  <a:pt x="7715" y="23341"/>
                  <a:pt x="8075" y="23341"/>
                </a:cubicBezTo>
                <a:close/>
                <a:moveTo>
                  <a:pt x="8501" y="24496"/>
                </a:moveTo>
                <a:cubicBezTo>
                  <a:pt x="11215" y="24496"/>
                  <a:pt x="15621" y="26893"/>
                  <a:pt x="20246" y="29410"/>
                </a:cubicBezTo>
                <a:cubicBezTo>
                  <a:pt x="25036" y="31997"/>
                  <a:pt x="30285" y="34864"/>
                  <a:pt x="34576" y="35560"/>
                </a:cubicBezTo>
                <a:lnTo>
                  <a:pt x="34576" y="35560"/>
                </a:lnTo>
                <a:cubicBezTo>
                  <a:pt x="30443" y="35034"/>
                  <a:pt x="25310" y="32327"/>
                  <a:pt x="20633" y="29874"/>
                </a:cubicBezTo>
                <a:cubicBezTo>
                  <a:pt x="15909" y="27378"/>
                  <a:pt x="11743" y="25191"/>
                  <a:pt x="8951" y="25191"/>
                </a:cubicBezTo>
                <a:cubicBezTo>
                  <a:pt x="8511" y="25191"/>
                  <a:pt x="8106" y="25245"/>
                  <a:pt x="7738" y="25361"/>
                </a:cubicBezTo>
                <a:cubicBezTo>
                  <a:pt x="6319" y="25813"/>
                  <a:pt x="5286" y="26434"/>
                  <a:pt x="4537" y="27185"/>
                </a:cubicBezTo>
                <a:lnTo>
                  <a:pt x="4537" y="27185"/>
                </a:lnTo>
                <a:cubicBezTo>
                  <a:pt x="3364" y="28356"/>
                  <a:pt x="2882" y="29853"/>
                  <a:pt x="2708" y="31525"/>
                </a:cubicBezTo>
                <a:cubicBezTo>
                  <a:pt x="2734" y="28378"/>
                  <a:pt x="3611" y="25851"/>
                  <a:pt x="7480" y="24638"/>
                </a:cubicBezTo>
                <a:cubicBezTo>
                  <a:pt x="7785" y="24542"/>
                  <a:pt x="8127" y="24496"/>
                  <a:pt x="8501" y="24496"/>
                </a:cubicBezTo>
                <a:close/>
                <a:moveTo>
                  <a:pt x="9363" y="26855"/>
                </a:moveTo>
                <a:cubicBezTo>
                  <a:pt x="12053" y="26855"/>
                  <a:pt x="16198" y="28951"/>
                  <a:pt x="20556" y="31163"/>
                </a:cubicBezTo>
                <a:cubicBezTo>
                  <a:pt x="23776" y="32793"/>
                  <a:pt x="27225" y="34537"/>
                  <a:pt x="30415" y="35568"/>
                </a:cubicBezTo>
                <a:lnTo>
                  <a:pt x="30415" y="35568"/>
                </a:lnTo>
                <a:cubicBezTo>
                  <a:pt x="27373" y="34633"/>
                  <a:pt x="24054" y="33037"/>
                  <a:pt x="20968" y="31550"/>
                </a:cubicBezTo>
                <a:cubicBezTo>
                  <a:pt x="16709" y="29487"/>
                  <a:pt x="12656" y="27517"/>
                  <a:pt x="9858" y="27517"/>
                </a:cubicBezTo>
                <a:cubicBezTo>
                  <a:pt x="9369" y="27517"/>
                  <a:pt x="8918" y="27577"/>
                  <a:pt x="8511" y="27707"/>
                </a:cubicBezTo>
                <a:cubicBezTo>
                  <a:pt x="7242" y="28109"/>
                  <a:pt x="6286" y="28653"/>
                  <a:pt x="5568" y="29309"/>
                </a:cubicBezTo>
                <a:lnTo>
                  <a:pt x="5568" y="29309"/>
                </a:lnTo>
                <a:cubicBezTo>
                  <a:pt x="4281" y="30452"/>
                  <a:pt x="3736" y="31940"/>
                  <a:pt x="3495" y="33587"/>
                </a:cubicBezTo>
                <a:lnTo>
                  <a:pt x="3495" y="33587"/>
                </a:lnTo>
                <a:cubicBezTo>
                  <a:pt x="3642" y="30608"/>
                  <a:pt x="4513" y="28183"/>
                  <a:pt x="8228" y="27011"/>
                </a:cubicBezTo>
                <a:cubicBezTo>
                  <a:pt x="8568" y="26904"/>
                  <a:pt x="8948" y="26855"/>
                  <a:pt x="9363" y="26855"/>
                </a:cubicBezTo>
                <a:close/>
                <a:moveTo>
                  <a:pt x="9787" y="28058"/>
                </a:moveTo>
                <a:cubicBezTo>
                  <a:pt x="12455" y="28058"/>
                  <a:pt x="16478" y="30002"/>
                  <a:pt x="20710" y="32040"/>
                </a:cubicBezTo>
                <a:cubicBezTo>
                  <a:pt x="23359" y="33338"/>
                  <a:pt x="26055" y="34648"/>
                  <a:pt x="28605" y="35589"/>
                </a:cubicBezTo>
                <a:lnTo>
                  <a:pt x="28605" y="35589"/>
                </a:lnTo>
                <a:cubicBezTo>
                  <a:pt x="26133" y="34737"/>
                  <a:pt x="23540" y="33553"/>
                  <a:pt x="21097" y="32427"/>
                </a:cubicBezTo>
                <a:cubicBezTo>
                  <a:pt x="16995" y="30517"/>
                  <a:pt x="13076" y="28717"/>
                  <a:pt x="10307" y="28717"/>
                </a:cubicBezTo>
                <a:cubicBezTo>
                  <a:pt x="9786" y="28717"/>
                  <a:pt x="9306" y="28781"/>
                  <a:pt x="8872" y="28920"/>
                </a:cubicBezTo>
                <a:cubicBezTo>
                  <a:pt x="7396" y="29383"/>
                  <a:pt x="6351" y="30041"/>
                  <a:pt x="5607" y="30840"/>
                </a:cubicBezTo>
                <a:lnTo>
                  <a:pt x="5607" y="30840"/>
                </a:lnTo>
                <a:cubicBezTo>
                  <a:pt x="4515" y="31999"/>
                  <a:pt x="4061" y="33460"/>
                  <a:pt x="3845" y="35068"/>
                </a:cubicBezTo>
                <a:lnTo>
                  <a:pt x="3845" y="35068"/>
                </a:lnTo>
                <a:cubicBezTo>
                  <a:pt x="4004" y="31941"/>
                  <a:pt x="4763" y="29404"/>
                  <a:pt x="8589" y="28198"/>
                </a:cubicBezTo>
                <a:lnTo>
                  <a:pt x="8589" y="28223"/>
                </a:lnTo>
                <a:cubicBezTo>
                  <a:pt x="8948" y="28111"/>
                  <a:pt x="9349" y="28058"/>
                  <a:pt x="9787" y="28058"/>
                </a:cubicBezTo>
                <a:close/>
                <a:moveTo>
                  <a:pt x="8921" y="25676"/>
                </a:moveTo>
                <a:cubicBezTo>
                  <a:pt x="11635" y="25676"/>
                  <a:pt x="15920" y="27922"/>
                  <a:pt x="20401" y="30287"/>
                </a:cubicBezTo>
                <a:cubicBezTo>
                  <a:pt x="24623" y="32516"/>
                  <a:pt x="29216" y="34920"/>
                  <a:pt x="33156" y="35794"/>
                </a:cubicBezTo>
                <a:lnTo>
                  <a:pt x="33156" y="35794"/>
                </a:lnTo>
                <a:cubicBezTo>
                  <a:pt x="29369" y="35061"/>
                  <a:pt x="24907" y="32796"/>
                  <a:pt x="20788" y="30725"/>
                </a:cubicBezTo>
                <a:cubicBezTo>
                  <a:pt x="16386" y="28502"/>
                  <a:pt x="12176" y="26375"/>
                  <a:pt x="9363" y="26375"/>
                </a:cubicBezTo>
                <a:cubicBezTo>
                  <a:pt x="8913" y="26375"/>
                  <a:pt x="8498" y="26429"/>
                  <a:pt x="8124" y="26547"/>
                </a:cubicBezTo>
                <a:cubicBezTo>
                  <a:pt x="7857" y="26633"/>
                  <a:pt x="7603" y="26725"/>
                  <a:pt x="7363" y="26823"/>
                </a:cubicBezTo>
                <a:lnTo>
                  <a:pt x="7363" y="26823"/>
                </a:lnTo>
                <a:cubicBezTo>
                  <a:pt x="4320" y="28021"/>
                  <a:pt x="3361" y="30159"/>
                  <a:pt x="3096" y="32677"/>
                </a:cubicBezTo>
                <a:lnTo>
                  <a:pt x="3096" y="32677"/>
                </a:lnTo>
                <a:cubicBezTo>
                  <a:pt x="3179" y="29572"/>
                  <a:pt x="4012" y="27032"/>
                  <a:pt x="7841" y="25825"/>
                </a:cubicBezTo>
                <a:cubicBezTo>
                  <a:pt x="8165" y="25723"/>
                  <a:pt x="8526" y="25676"/>
                  <a:pt x="8921" y="25676"/>
                </a:cubicBezTo>
                <a:close/>
                <a:moveTo>
                  <a:pt x="10267" y="29227"/>
                </a:moveTo>
                <a:cubicBezTo>
                  <a:pt x="12910" y="29227"/>
                  <a:pt x="16795" y="31031"/>
                  <a:pt x="20865" y="32891"/>
                </a:cubicBezTo>
                <a:cubicBezTo>
                  <a:pt x="24544" y="34599"/>
                  <a:pt x="28312" y="36328"/>
                  <a:pt x="31627" y="37014"/>
                </a:cubicBezTo>
                <a:lnTo>
                  <a:pt x="31627" y="37014"/>
                </a:lnTo>
                <a:cubicBezTo>
                  <a:pt x="28481" y="36468"/>
                  <a:pt x="24850" y="34886"/>
                  <a:pt x="21281" y="33339"/>
                </a:cubicBezTo>
                <a:lnTo>
                  <a:pt x="21281" y="33339"/>
                </a:lnTo>
                <a:cubicBezTo>
                  <a:pt x="21254" y="33327"/>
                  <a:pt x="21227" y="33316"/>
                  <a:pt x="21200" y="33304"/>
                </a:cubicBezTo>
                <a:lnTo>
                  <a:pt x="21200" y="33304"/>
                </a:lnTo>
                <a:cubicBezTo>
                  <a:pt x="21200" y="33304"/>
                  <a:pt x="21200" y="33304"/>
                  <a:pt x="21200" y="33304"/>
                </a:cubicBezTo>
                <a:lnTo>
                  <a:pt x="21200" y="33278"/>
                </a:lnTo>
                <a:cubicBezTo>
                  <a:pt x="17253" y="31562"/>
                  <a:pt x="13466" y="29917"/>
                  <a:pt x="10730" y="29917"/>
                </a:cubicBezTo>
                <a:cubicBezTo>
                  <a:pt x="10177" y="29917"/>
                  <a:pt x="9667" y="29984"/>
                  <a:pt x="9208" y="30132"/>
                </a:cubicBezTo>
                <a:cubicBezTo>
                  <a:pt x="7463" y="30680"/>
                  <a:pt x="6326" y="31512"/>
                  <a:pt x="5568" y="32530"/>
                </a:cubicBezTo>
                <a:lnTo>
                  <a:pt x="5568" y="32530"/>
                </a:lnTo>
                <a:cubicBezTo>
                  <a:pt x="4856" y="33475"/>
                  <a:pt x="4479" y="34581"/>
                  <a:pt x="4251" y="35774"/>
                </a:cubicBezTo>
                <a:lnTo>
                  <a:pt x="4251" y="35774"/>
                </a:lnTo>
                <a:cubicBezTo>
                  <a:pt x="4217" y="35945"/>
                  <a:pt x="4186" y="36119"/>
                  <a:pt x="4157" y="36294"/>
                </a:cubicBezTo>
                <a:lnTo>
                  <a:pt x="4157" y="36294"/>
                </a:lnTo>
                <a:cubicBezTo>
                  <a:pt x="4419" y="33197"/>
                  <a:pt x="5129" y="30615"/>
                  <a:pt x="8975" y="29410"/>
                </a:cubicBezTo>
                <a:cubicBezTo>
                  <a:pt x="9362" y="29285"/>
                  <a:pt x="9795" y="29227"/>
                  <a:pt x="10267" y="29227"/>
                </a:cubicBezTo>
                <a:close/>
                <a:moveTo>
                  <a:pt x="10755" y="30401"/>
                </a:moveTo>
                <a:cubicBezTo>
                  <a:pt x="13379" y="30401"/>
                  <a:pt x="17109" y="32036"/>
                  <a:pt x="21020" y="33743"/>
                </a:cubicBezTo>
                <a:cubicBezTo>
                  <a:pt x="24497" y="35240"/>
                  <a:pt x="28064" y="36804"/>
                  <a:pt x="31214" y="37421"/>
                </a:cubicBezTo>
                <a:lnTo>
                  <a:pt x="31214" y="37421"/>
                </a:lnTo>
                <a:cubicBezTo>
                  <a:pt x="28210" y="36949"/>
                  <a:pt x="24777" y="35547"/>
                  <a:pt x="21429" y="34160"/>
                </a:cubicBezTo>
                <a:lnTo>
                  <a:pt x="21429" y="34160"/>
                </a:lnTo>
                <a:cubicBezTo>
                  <a:pt x="21404" y="34150"/>
                  <a:pt x="21380" y="34140"/>
                  <a:pt x="21355" y="34129"/>
                </a:cubicBezTo>
                <a:cubicBezTo>
                  <a:pt x="17551" y="32565"/>
                  <a:pt x="13920" y="31088"/>
                  <a:pt x="11229" y="31088"/>
                </a:cubicBezTo>
                <a:cubicBezTo>
                  <a:pt x="11096" y="31088"/>
                  <a:pt x="10966" y="31092"/>
                  <a:pt x="10838" y="31099"/>
                </a:cubicBezTo>
                <a:lnTo>
                  <a:pt x="10838" y="31099"/>
                </a:lnTo>
                <a:cubicBezTo>
                  <a:pt x="10384" y="31122"/>
                  <a:pt x="9959" y="31193"/>
                  <a:pt x="9569" y="31318"/>
                </a:cubicBezTo>
                <a:cubicBezTo>
                  <a:pt x="5975" y="32448"/>
                  <a:pt x="4962" y="34778"/>
                  <a:pt x="4469" y="37444"/>
                </a:cubicBezTo>
                <a:lnTo>
                  <a:pt x="4469" y="37444"/>
                </a:lnTo>
                <a:cubicBezTo>
                  <a:pt x="4807" y="34377"/>
                  <a:pt x="5520" y="31800"/>
                  <a:pt x="9362" y="30596"/>
                </a:cubicBezTo>
                <a:cubicBezTo>
                  <a:pt x="9781" y="30462"/>
                  <a:pt x="10247" y="30401"/>
                  <a:pt x="10755" y="30401"/>
                </a:cubicBezTo>
                <a:close/>
                <a:moveTo>
                  <a:pt x="11223" y="31573"/>
                </a:moveTo>
                <a:cubicBezTo>
                  <a:pt x="13813" y="31573"/>
                  <a:pt x="17406" y="33039"/>
                  <a:pt x="21174" y="34594"/>
                </a:cubicBezTo>
                <a:cubicBezTo>
                  <a:pt x="24163" y="35802"/>
                  <a:pt x="27208" y="37049"/>
                  <a:pt x="29990" y="37678"/>
                </a:cubicBezTo>
                <a:lnTo>
                  <a:pt x="29990" y="37678"/>
                </a:lnTo>
                <a:cubicBezTo>
                  <a:pt x="27333" y="37167"/>
                  <a:pt x="24403" y="36042"/>
                  <a:pt x="21510" y="34955"/>
                </a:cubicBezTo>
                <a:lnTo>
                  <a:pt x="21510" y="34955"/>
                </a:lnTo>
                <a:cubicBezTo>
                  <a:pt x="21510" y="34955"/>
                  <a:pt x="21510" y="34955"/>
                  <a:pt x="21510" y="34955"/>
                </a:cubicBezTo>
                <a:cubicBezTo>
                  <a:pt x="17868" y="33560"/>
                  <a:pt x="14394" y="32233"/>
                  <a:pt x="11739" y="32233"/>
                </a:cubicBezTo>
                <a:cubicBezTo>
                  <a:pt x="11103" y="32233"/>
                  <a:pt x="10514" y="32309"/>
                  <a:pt x="9981" y="32479"/>
                </a:cubicBezTo>
                <a:cubicBezTo>
                  <a:pt x="7473" y="33274"/>
                  <a:pt x="6223" y="34638"/>
                  <a:pt x="5502" y="36280"/>
                </a:cubicBezTo>
                <a:lnTo>
                  <a:pt x="5502" y="36280"/>
                </a:lnTo>
                <a:cubicBezTo>
                  <a:pt x="5168" y="37030"/>
                  <a:pt x="4942" y="37839"/>
                  <a:pt x="4756" y="38675"/>
                </a:cubicBezTo>
                <a:lnTo>
                  <a:pt x="4756" y="38675"/>
                </a:lnTo>
                <a:cubicBezTo>
                  <a:pt x="5195" y="35585"/>
                  <a:pt x="5884" y="32985"/>
                  <a:pt x="9723" y="31757"/>
                </a:cubicBezTo>
                <a:lnTo>
                  <a:pt x="9723" y="31782"/>
                </a:lnTo>
                <a:cubicBezTo>
                  <a:pt x="10173" y="31638"/>
                  <a:pt x="10676" y="31573"/>
                  <a:pt x="11223" y="31573"/>
                </a:cubicBezTo>
                <a:close/>
                <a:moveTo>
                  <a:pt x="11727" y="32745"/>
                </a:moveTo>
                <a:cubicBezTo>
                  <a:pt x="14286" y="32745"/>
                  <a:pt x="17723" y="34061"/>
                  <a:pt x="21329" y="35445"/>
                </a:cubicBezTo>
                <a:cubicBezTo>
                  <a:pt x="24027" y="36459"/>
                  <a:pt x="26760" y="37491"/>
                  <a:pt x="29303" y="38058"/>
                </a:cubicBezTo>
                <a:lnTo>
                  <a:pt x="29303" y="38058"/>
                </a:lnTo>
                <a:cubicBezTo>
                  <a:pt x="28563" y="37917"/>
                  <a:pt x="27805" y="37734"/>
                  <a:pt x="27035" y="37521"/>
                </a:cubicBezTo>
                <a:lnTo>
                  <a:pt x="27035" y="37521"/>
                </a:lnTo>
                <a:cubicBezTo>
                  <a:pt x="25282" y="37034"/>
                  <a:pt x="23469" y="36403"/>
                  <a:pt x="21690" y="35780"/>
                </a:cubicBezTo>
                <a:cubicBezTo>
                  <a:pt x="21272" y="35636"/>
                  <a:pt x="20856" y="35492"/>
                  <a:pt x="20443" y="35351"/>
                </a:cubicBezTo>
                <a:lnTo>
                  <a:pt x="20443" y="35351"/>
                </a:lnTo>
                <a:cubicBezTo>
                  <a:pt x="17425" y="34300"/>
                  <a:pt x="14572" y="33399"/>
                  <a:pt x="12267" y="33399"/>
                </a:cubicBezTo>
                <a:cubicBezTo>
                  <a:pt x="11572" y="33399"/>
                  <a:pt x="10927" y="33481"/>
                  <a:pt x="10342" y="33665"/>
                </a:cubicBezTo>
                <a:cubicBezTo>
                  <a:pt x="8316" y="34317"/>
                  <a:pt x="7107" y="35343"/>
                  <a:pt x="6313" y="36580"/>
                </a:cubicBezTo>
                <a:lnTo>
                  <a:pt x="6313" y="36580"/>
                </a:lnTo>
                <a:cubicBezTo>
                  <a:pt x="5719" y="37500"/>
                  <a:pt x="5352" y="38542"/>
                  <a:pt x="5047" y="39637"/>
                </a:cubicBezTo>
                <a:lnTo>
                  <a:pt x="5047" y="39637"/>
                </a:lnTo>
                <a:cubicBezTo>
                  <a:pt x="5602" y="36677"/>
                  <a:pt x="6347" y="34157"/>
                  <a:pt x="10110" y="32969"/>
                </a:cubicBezTo>
                <a:cubicBezTo>
                  <a:pt x="10597" y="32815"/>
                  <a:pt x="11139" y="32745"/>
                  <a:pt x="11727" y="32745"/>
                </a:cubicBezTo>
                <a:close/>
                <a:moveTo>
                  <a:pt x="12266" y="33912"/>
                </a:moveTo>
                <a:cubicBezTo>
                  <a:pt x="14788" y="33916"/>
                  <a:pt x="18067" y="35056"/>
                  <a:pt x="21510" y="36244"/>
                </a:cubicBezTo>
                <a:cubicBezTo>
                  <a:pt x="23297" y="36877"/>
                  <a:pt x="25113" y="37509"/>
                  <a:pt x="26875" y="37999"/>
                </a:cubicBezTo>
                <a:lnTo>
                  <a:pt x="26875" y="37999"/>
                </a:lnTo>
                <a:cubicBezTo>
                  <a:pt x="25238" y="37594"/>
                  <a:pt x="23546" y="37061"/>
                  <a:pt x="21871" y="36528"/>
                </a:cubicBezTo>
                <a:cubicBezTo>
                  <a:pt x="18596" y="35496"/>
                  <a:pt x="15443" y="34510"/>
                  <a:pt x="12883" y="34510"/>
                </a:cubicBezTo>
                <a:cubicBezTo>
                  <a:pt x="12116" y="34510"/>
                  <a:pt x="11403" y="34598"/>
                  <a:pt x="10755" y="34800"/>
                </a:cubicBezTo>
                <a:cubicBezTo>
                  <a:pt x="9321" y="35255"/>
                  <a:pt x="8294" y="35899"/>
                  <a:pt x="7524" y="36673"/>
                </a:cubicBezTo>
                <a:lnTo>
                  <a:pt x="7524" y="36673"/>
                </a:lnTo>
                <a:cubicBezTo>
                  <a:pt x="7515" y="36682"/>
                  <a:pt x="7507" y="36690"/>
                  <a:pt x="7498" y="36699"/>
                </a:cubicBezTo>
                <a:lnTo>
                  <a:pt x="7498" y="36699"/>
                </a:lnTo>
                <a:cubicBezTo>
                  <a:pt x="6561" y="37631"/>
                  <a:pt x="6002" y="38753"/>
                  <a:pt x="5556" y="39958"/>
                </a:cubicBezTo>
                <a:lnTo>
                  <a:pt x="5556" y="39958"/>
                </a:lnTo>
                <a:cubicBezTo>
                  <a:pt x="5484" y="40148"/>
                  <a:pt x="5415" y="40340"/>
                  <a:pt x="5347" y="40534"/>
                </a:cubicBezTo>
                <a:lnTo>
                  <a:pt x="5347" y="40534"/>
                </a:lnTo>
                <a:cubicBezTo>
                  <a:pt x="6052" y="37704"/>
                  <a:pt x="6865" y="35293"/>
                  <a:pt x="10497" y="34155"/>
                </a:cubicBezTo>
                <a:cubicBezTo>
                  <a:pt x="11030" y="33988"/>
                  <a:pt x="11623" y="33913"/>
                  <a:pt x="12266" y="33912"/>
                </a:cubicBezTo>
                <a:close/>
                <a:moveTo>
                  <a:pt x="72269" y="1"/>
                </a:moveTo>
                <a:cubicBezTo>
                  <a:pt x="67202" y="1"/>
                  <a:pt x="62988" y="6598"/>
                  <a:pt x="58236" y="14038"/>
                </a:cubicBezTo>
                <a:lnTo>
                  <a:pt x="58081" y="14296"/>
                </a:lnTo>
                <a:cubicBezTo>
                  <a:pt x="58081" y="14296"/>
                  <a:pt x="58081" y="14296"/>
                  <a:pt x="58081" y="14296"/>
                </a:cubicBezTo>
                <a:lnTo>
                  <a:pt x="58081" y="14296"/>
                </a:lnTo>
                <a:lnTo>
                  <a:pt x="57230" y="15586"/>
                </a:lnTo>
                <a:cubicBezTo>
                  <a:pt x="56663" y="16463"/>
                  <a:pt x="56069" y="17314"/>
                  <a:pt x="55476" y="18191"/>
                </a:cubicBezTo>
                <a:cubicBezTo>
                  <a:pt x="55450" y="18268"/>
                  <a:pt x="55399" y="18320"/>
                  <a:pt x="55347" y="18371"/>
                </a:cubicBezTo>
                <a:cubicBezTo>
                  <a:pt x="55023" y="18843"/>
                  <a:pt x="54691" y="19322"/>
                  <a:pt x="54355" y="19806"/>
                </a:cubicBezTo>
                <a:lnTo>
                  <a:pt x="54355" y="19806"/>
                </a:lnTo>
                <a:lnTo>
                  <a:pt x="53568" y="20899"/>
                </a:lnTo>
                <a:cubicBezTo>
                  <a:pt x="53542" y="20950"/>
                  <a:pt x="53516" y="20976"/>
                  <a:pt x="53490" y="21028"/>
                </a:cubicBezTo>
                <a:cubicBezTo>
                  <a:pt x="52484" y="22395"/>
                  <a:pt x="51427" y="23787"/>
                  <a:pt x="50344" y="25128"/>
                </a:cubicBezTo>
                <a:lnTo>
                  <a:pt x="50189" y="25309"/>
                </a:lnTo>
                <a:cubicBezTo>
                  <a:pt x="49957" y="25593"/>
                  <a:pt x="49725" y="25876"/>
                  <a:pt x="49493" y="26160"/>
                </a:cubicBezTo>
                <a:cubicBezTo>
                  <a:pt x="49467" y="26160"/>
                  <a:pt x="49467" y="26186"/>
                  <a:pt x="49441" y="26212"/>
                </a:cubicBezTo>
                <a:cubicBezTo>
                  <a:pt x="49261" y="26418"/>
                  <a:pt x="49080" y="26650"/>
                  <a:pt x="48899" y="26856"/>
                </a:cubicBezTo>
                <a:cubicBezTo>
                  <a:pt x="48538" y="27295"/>
                  <a:pt x="48152" y="27707"/>
                  <a:pt x="47765" y="28120"/>
                </a:cubicBezTo>
                <a:cubicBezTo>
                  <a:pt x="47584" y="28326"/>
                  <a:pt x="47404" y="28533"/>
                  <a:pt x="47197" y="28713"/>
                </a:cubicBezTo>
                <a:lnTo>
                  <a:pt x="46939" y="28997"/>
                </a:lnTo>
                <a:cubicBezTo>
                  <a:pt x="46748" y="29188"/>
                  <a:pt x="46535" y="29379"/>
                  <a:pt x="46341" y="29591"/>
                </a:cubicBezTo>
                <a:lnTo>
                  <a:pt x="46341" y="29591"/>
                </a:lnTo>
                <a:cubicBezTo>
                  <a:pt x="46320" y="29594"/>
                  <a:pt x="46319" y="29616"/>
                  <a:pt x="46295" y="29616"/>
                </a:cubicBezTo>
                <a:lnTo>
                  <a:pt x="46243" y="29668"/>
                </a:lnTo>
                <a:lnTo>
                  <a:pt x="46166" y="29745"/>
                </a:lnTo>
                <a:cubicBezTo>
                  <a:pt x="46113" y="29792"/>
                  <a:pt x="46062" y="29839"/>
                  <a:pt x="46011" y="29886"/>
                </a:cubicBezTo>
                <a:lnTo>
                  <a:pt x="46011" y="29886"/>
                </a:lnTo>
                <a:cubicBezTo>
                  <a:pt x="46003" y="29890"/>
                  <a:pt x="45994" y="29895"/>
                  <a:pt x="45985" y="29900"/>
                </a:cubicBezTo>
                <a:cubicBezTo>
                  <a:pt x="45985" y="29903"/>
                  <a:pt x="45985" y="29907"/>
                  <a:pt x="45985" y="29910"/>
                </a:cubicBezTo>
                <a:lnTo>
                  <a:pt x="45985" y="29910"/>
                </a:lnTo>
                <a:cubicBezTo>
                  <a:pt x="45974" y="29920"/>
                  <a:pt x="45963" y="29930"/>
                  <a:pt x="45953" y="29939"/>
                </a:cubicBezTo>
                <a:lnTo>
                  <a:pt x="45953" y="29939"/>
                </a:lnTo>
                <a:lnTo>
                  <a:pt x="45908" y="29977"/>
                </a:lnTo>
                <a:cubicBezTo>
                  <a:pt x="45908" y="29977"/>
                  <a:pt x="45908" y="29977"/>
                  <a:pt x="45908" y="29977"/>
                </a:cubicBezTo>
                <a:lnTo>
                  <a:pt x="45908" y="29977"/>
                </a:lnTo>
                <a:cubicBezTo>
                  <a:pt x="45908" y="29977"/>
                  <a:pt x="45882" y="30003"/>
                  <a:pt x="45882" y="30003"/>
                </a:cubicBezTo>
                <a:cubicBezTo>
                  <a:pt x="45882" y="30004"/>
                  <a:pt x="45882" y="30005"/>
                  <a:pt x="45882" y="30006"/>
                </a:cubicBezTo>
                <a:lnTo>
                  <a:pt x="45882" y="30006"/>
                </a:lnTo>
                <a:cubicBezTo>
                  <a:pt x="45874" y="30014"/>
                  <a:pt x="45866" y="30021"/>
                  <a:pt x="45858" y="30029"/>
                </a:cubicBezTo>
                <a:lnTo>
                  <a:pt x="45858" y="30029"/>
                </a:lnTo>
                <a:cubicBezTo>
                  <a:pt x="45857" y="30029"/>
                  <a:pt x="45856" y="30029"/>
                  <a:pt x="45856" y="30029"/>
                </a:cubicBezTo>
                <a:lnTo>
                  <a:pt x="45495" y="30338"/>
                </a:lnTo>
                <a:cubicBezTo>
                  <a:pt x="44051" y="31576"/>
                  <a:pt x="42452" y="32634"/>
                  <a:pt x="40750" y="33459"/>
                </a:cubicBezTo>
                <a:cubicBezTo>
                  <a:pt x="39905" y="33870"/>
                  <a:pt x="38949" y="34054"/>
                  <a:pt x="37906" y="34054"/>
                </a:cubicBezTo>
                <a:cubicBezTo>
                  <a:pt x="32994" y="34054"/>
                  <a:pt x="26162" y="29974"/>
                  <a:pt x="20014" y="26315"/>
                </a:cubicBezTo>
                <a:cubicBezTo>
                  <a:pt x="14765" y="23188"/>
                  <a:pt x="10141" y="20445"/>
                  <a:pt x="7252" y="20445"/>
                </a:cubicBezTo>
                <a:cubicBezTo>
                  <a:pt x="6877" y="20445"/>
                  <a:pt x="6530" y="20491"/>
                  <a:pt x="6216" y="20589"/>
                </a:cubicBezTo>
                <a:cubicBezTo>
                  <a:pt x="0" y="22575"/>
                  <a:pt x="748" y="27630"/>
                  <a:pt x="1548" y="33020"/>
                </a:cubicBezTo>
                <a:cubicBezTo>
                  <a:pt x="1935" y="35728"/>
                  <a:pt x="2347" y="38488"/>
                  <a:pt x="1909" y="41016"/>
                </a:cubicBezTo>
                <a:lnTo>
                  <a:pt x="2102" y="41016"/>
                </a:lnTo>
                <a:cubicBezTo>
                  <a:pt x="2098" y="41041"/>
                  <a:pt x="2094" y="41067"/>
                  <a:pt x="2089" y="41093"/>
                </a:cubicBezTo>
                <a:lnTo>
                  <a:pt x="2554" y="41093"/>
                </a:lnTo>
                <a:cubicBezTo>
                  <a:pt x="2555" y="41084"/>
                  <a:pt x="2556" y="41076"/>
                  <a:pt x="2557" y="41067"/>
                </a:cubicBezTo>
                <a:lnTo>
                  <a:pt x="2966" y="41067"/>
                </a:lnTo>
                <a:cubicBezTo>
                  <a:pt x="2967" y="41059"/>
                  <a:pt x="2968" y="41050"/>
                  <a:pt x="2969" y="41041"/>
                </a:cubicBezTo>
                <a:lnTo>
                  <a:pt x="3178" y="41041"/>
                </a:lnTo>
                <a:cubicBezTo>
                  <a:pt x="3176" y="41058"/>
                  <a:pt x="3174" y="41076"/>
                  <a:pt x="3173" y="41093"/>
                </a:cubicBezTo>
                <a:lnTo>
                  <a:pt x="5674" y="41093"/>
                </a:lnTo>
                <a:cubicBezTo>
                  <a:pt x="5677" y="41084"/>
                  <a:pt x="5680" y="41076"/>
                  <a:pt x="5683" y="41067"/>
                </a:cubicBezTo>
                <a:lnTo>
                  <a:pt x="5700" y="41067"/>
                </a:lnTo>
                <a:cubicBezTo>
                  <a:pt x="5708" y="41041"/>
                  <a:pt x="5717" y="41015"/>
                  <a:pt x="5725" y="40990"/>
                </a:cubicBezTo>
                <a:lnTo>
                  <a:pt x="5726" y="40990"/>
                </a:lnTo>
                <a:cubicBezTo>
                  <a:pt x="5743" y="40936"/>
                  <a:pt x="5761" y="40883"/>
                  <a:pt x="5778" y="40830"/>
                </a:cubicBezTo>
                <a:lnTo>
                  <a:pt x="5778" y="40830"/>
                </a:lnTo>
                <a:cubicBezTo>
                  <a:pt x="6567" y="38475"/>
                  <a:pt x="7615" y="36365"/>
                  <a:pt x="10884" y="35342"/>
                </a:cubicBezTo>
                <a:cubicBezTo>
                  <a:pt x="11176" y="35248"/>
                  <a:pt x="11484" y="35180"/>
                  <a:pt x="11807" y="35135"/>
                </a:cubicBezTo>
                <a:lnTo>
                  <a:pt x="11807" y="35135"/>
                </a:lnTo>
                <a:cubicBezTo>
                  <a:pt x="12126" y="35094"/>
                  <a:pt x="12460" y="35075"/>
                  <a:pt x="12805" y="35075"/>
                </a:cubicBezTo>
                <a:cubicBezTo>
                  <a:pt x="15283" y="35075"/>
                  <a:pt x="18409" y="36049"/>
                  <a:pt x="21690" y="37070"/>
                </a:cubicBezTo>
                <a:cubicBezTo>
                  <a:pt x="23177" y="37541"/>
                  <a:pt x="24680" y="38013"/>
                  <a:pt x="26155" y="38397"/>
                </a:cubicBezTo>
                <a:lnTo>
                  <a:pt x="26155" y="38397"/>
                </a:lnTo>
                <a:cubicBezTo>
                  <a:pt x="24809" y="38088"/>
                  <a:pt x="23436" y="37708"/>
                  <a:pt x="22077" y="37327"/>
                </a:cubicBezTo>
                <a:cubicBezTo>
                  <a:pt x="18966" y="36483"/>
                  <a:pt x="15984" y="35666"/>
                  <a:pt x="13503" y="35666"/>
                </a:cubicBezTo>
                <a:cubicBezTo>
                  <a:pt x="12652" y="35666"/>
                  <a:pt x="11860" y="35762"/>
                  <a:pt x="11142" y="35986"/>
                </a:cubicBezTo>
                <a:cubicBezTo>
                  <a:pt x="9969" y="36355"/>
                  <a:pt x="9063" y="36850"/>
                  <a:pt x="8338" y="37439"/>
                </a:cubicBezTo>
                <a:lnTo>
                  <a:pt x="8338" y="37439"/>
                </a:lnTo>
                <a:cubicBezTo>
                  <a:pt x="7094" y="38426"/>
                  <a:pt x="6384" y="39681"/>
                  <a:pt x="5777" y="41041"/>
                </a:cubicBezTo>
                <a:lnTo>
                  <a:pt x="5789" y="41041"/>
                </a:lnTo>
                <a:cubicBezTo>
                  <a:pt x="5785" y="41050"/>
                  <a:pt x="5781" y="41058"/>
                  <a:pt x="5777" y="41067"/>
                </a:cubicBezTo>
                <a:lnTo>
                  <a:pt x="5789" y="41067"/>
                </a:lnTo>
                <a:cubicBezTo>
                  <a:pt x="5785" y="41076"/>
                  <a:pt x="5781" y="41084"/>
                  <a:pt x="5777" y="41093"/>
                </a:cubicBezTo>
                <a:lnTo>
                  <a:pt x="6293" y="41093"/>
                </a:lnTo>
                <a:cubicBezTo>
                  <a:pt x="6297" y="41084"/>
                  <a:pt x="6301" y="41076"/>
                  <a:pt x="6305" y="41067"/>
                </a:cubicBezTo>
                <a:lnTo>
                  <a:pt x="6345" y="41067"/>
                </a:lnTo>
                <a:cubicBezTo>
                  <a:pt x="7222" y="39133"/>
                  <a:pt x="8408" y="37431"/>
                  <a:pt x="11245" y="36528"/>
                </a:cubicBezTo>
                <a:cubicBezTo>
                  <a:pt x="11756" y="36367"/>
                  <a:pt x="12308" y="36275"/>
                  <a:pt x="12895" y="36238"/>
                </a:cubicBezTo>
                <a:lnTo>
                  <a:pt x="12895" y="36238"/>
                </a:lnTo>
                <a:cubicBezTo>
                  <a:pt x="13076" y="36227"/>
                  <a:pt x="13261" y="36222"/>
                  <a:pt x="13449" y="36222"/>
                </a:cubicBezTo>
                <a:cubicBezTo>
                  <a:pt x="15859" y="36222"/>
                  <a:pt x="18800" y="37039"/>
                  <a:pt x="21871" y="37869"/>
                </a:cubicBezTo>
                <a:cubicBezTo>
                  <a:pt x="23317" y="38258"/>
                  <a:pt x="24773" y="38665"/>
                  <a:pt x="26198" y="38995"/>
                </a:cubicBezTo>
                <a:lnTo>
                  <a:pt x="26198" y="38995"/>
                </a:lnTo>
                <a:cubicBezTo>
                  <a:pt x="24899" y="38748"/>
                  <a:pt x="23574" y="38438"/>
                  <a:pt x="22258" y="38127"/>
                </a:cubicBezTo>
                <a:cubicBezTo>
                  <a:pt x="19388" y="37451"/>
                  <a:pt x="16621" y="36800"/>
                  <a:pt x="14234" y="36800"/>
                </a:cubicBezTo>
                <a:cubicBezTo>
                  <a:pt x="13253" y="36800"/>
                  <a:pt x="12337" y="36910"/>
                  <a:pt x="11503" y="37173"/>
                </a:cubicBezTo>
                <a:cubicBezTo>
                  <a:pt x="10681" y="37412"/>
                  <a:pt x="9905" y="37777"/>
                  <a:pt x="9202" y="38250"/>
                </a:cubicBezTo>
                <a:lnTo>
                  <a:pt x="9202" y="38250"/>
                </a:lnTo>
                <a:cubicBezTo>
                  <a:pt x="8740" y="38557"/>
                  <a:pt x="8309" y="38911"/>
                  <a:pt x="7916" y="39305"/>
                </a:cubicBezTo>
                <a:lnTo>
                  <a:pt x="7916" y="39305"/>
                </a:lnTo>
                <a:cubicBezTo>
                  <a:pt x="7401" y="39818"/>
                  <a:pt x="6951" y="40400"/>
                  <a:pt x="6577" y="41041"/>
                </a:cubicBezTo>
                <a:lnTo>
                  <a:pt x="6592" y="41041"/>
                </a:lnTo>
                <a:cubicBezTo>
                  <a:pt x="6587" y="41050"/>
                  <a:pt x="6582" y="41058"/>
                  <a:pt x="6577" y="41067"/>
                </a:cubicBezTo>
                <a:lnTo>
                  <a:pt x="6592" y="41067"/>
                </a:lnTo>
                <a:cubicBezTo>
                  <a:pt x="6587" y="41076"/>
                  <a:pt x="6582" y="41084"/>
                  <a:pt x="6577" y="41093"/>
                </a:cubicBezTo>
                <a:lnTo>
                  <a:pt x="7119" y="41093"/>
                </a:lnTo>
                <a:cubicBezTo>
                  <a:pt x="7124" y="41084"/>
                  <a:pt x="7129" y="41076"/>
                  <a:pt x="7135" y="41067"/>
                </a:cubicBezTo>
                <a:lnTo>
                  <a:pt x="7170" y="41067"/>
                </a:lnTo>
                <a:cubicBezTo>
                  <a:pt x="8176" y="39442"/>
                  <a:pt x="9775" y="38230"/>
                  <a:pt x="11632" y="37714"/>
                </a:cubicBezTo>
                <a:cubicBezTo>
                  <a:pt x="11947" y="37613"/>
                  <a:pt x="12276" y="37535"/>
                  <a:pt x="12618" y="37478"/>
                </a:cubicBezTo>
                <a:lnTo>
                  <a:pt x="12618" y="37478"/>
                </a:lnTo>
                <a:cubicBezTo>
                  <a:pt x="13106" y="37403"/>
                  <a:pt x="13620" y="37369"/>
                  <a:pt x="14157" y="37369"/>
                </a:cubicBezTo>
                <a:cubicBezTo>
                  <a:pt x="16493" y="37369"/>
                  <a:pt x="19245" y="38012"/>
                  <a:pt x="22103" y="38694"/>
                </a:cubicBezTo>
                <a:cubicBezTo>
                  <a:pt x="24032" y="39171"/>
                  <a:pt x="25983" y="39537"/>
                  <a:pt x="27956" y="39834"/>
                </a:cubicBezTo>
                <a:lnTo>
                  <a:pt x="27956" y="39834"/>
                </a:lnTo>
                <a:cubicBezTo>
                  <a:pt x="26112" y="39649"/>
                  <a:pt x="24290" y="39357"/>
                  <a:pt x="22490" y="38978"/>
                </a:cubicBezTo>
                <a:cubicBezTo>
                  <a:pt x="19858" y="38482"/>
                  <a:pt x="17316" y="38009"/>
                  <a:pt x="15053" y="38009"/>
                </a:cubicBezTo>
                <a:cubicBezTo>
                  <a:pt x="15050" y="38009"/>
                  <a:pt x="15047" y="38009"/>
                  <a:pt x="15044" y="38009"/>
                </a:cubicBezTo>
                <a:lnTo>
                  <a:pt x="15044" y="38009"/>
                </a:lnTo>
                <a:cubicBezTo>
                  <a:pt x="15041" y="38009"/>
                  <a:pt x="15038" y="38009"/>
                  <a:pt x="15035" y="38009"/>
                </a:cubicBezTo>
                <a:cubicBezTo>
                  <a:pt x="13887" y="38009"/>
                  <a:pt x="12813" y="38132"/>
                  <a:pt x="11838" y="38436"/>
                </a:cubicBezTo>
                <a:cubicBezTo>
                  <a:pt x="11406" y="38569"/>
                  <a:pt x="10985" y="38731"/>
                  <a:pt x="10580" y="38922"/>
                </a:cubicBezTo>
                <a:lnTo>
                  <a:pt x="10580" y="38922"/>
                </a:lnTo>
                <a:cubicBezTo>
                  <a:pt x="9481" y="39429"/>
                  <a:pt x="8494" y="40158"/>
                  <a:pt x="7660" y="41067"/>
                </a:cubicBezTo>
                <a:lnTo>
                  <a:pt x="8331" y="41067"/>
                </a:lnTo>
                <a:cubicBezTo>
                  <a:pt x="8859" y="40526"/>
                  <a:pt x="9458" y="40062"/>
                  <a:pt x="10109" y="39685"/>
                </a:cubicBezTo>
                <a:lnTo>
                  <a:pt x="10109" y="39685"/>
                </a:lnTo>
                <a:cubicBezTo>
                  <a:pt x="10696" y="39348"/>
                  <a:pt x="11320" y="39084"/>
                  <a:pt x="11967" y="38901"/>
                </a:cubicBezTo>
                <a:cubicBezTo>
                  <a:pt x="12915" y="38596"/>
                  <a:pt x="13963" y="38474"/>
                  <a:pt x="15087" y="38474"/>
                </a:cubicBezTo>
                <a:cubicBezTo>
                  <a:pt x="17293" y="38474"/>
                  <a:pt x="19789" y="38947"/>
                  <a:pt x="22387" y="39442"/>
                </a:cubicBezTo>
                <a:cubicBezTo>
                  <a:pt x="24152" y="39775"/>
                  <a:pt x="25993" y="40107"/>
                  <a:pt x="27734" y="40289"/>
                </a:cubicBezTo>
                <a:lnTo>
                  <a:pt x="27734" y="40289"/>
                </a:lnTo>
                <a:cubicBezTo>
                  <a:pt x="26130" y="40184"/>
                  <a:pt x="24452" y="39955"/>
                  <a:pt x="22799" y="39726"/>
                </a:cubicBezTo>
                <a:lnTo>
                  <a:pt x="22799" y="39726"/>
                </a:lnTo>
                <a:cubicBezTo>
                  <a:pt x="22799" y="39726"/>
                  <a:pt x="22799" y="39726"/>
                  <a:pt x="22799" y="39726"/>
                </a:cubicBezTo>
                <a:cubicBezTo>
                  <a:pt x="20580" y="39418"/>
                  <a:pt x="18305" y="39109"/>
                  <a:pt x="16195" y="39109"/>
                </a:cubicBezTo>
                <a:cubicBezTo>
                  <a:pt x="16192" y="39109"/>
                  <a:pt x="16189" y="39109"/>
                  <a:pt x="16186" y="39109"/>
                </a:cubicBezTo>
                <a:lnTo>
                  <a:pt x="16186" y="39109"/>
                </a:lnTo>
                <a:cubicBezTo>
                  <a:pt x="16183" y="39109"/>
                  <a:pt x="16180" y="39109"/>
                  <a:pt x="16177" y="39109"/>
                </a:cubicBezTo>
                <a:cubicBezTo>
                  <a:pt x="16176" y="39109"/>
                  <a:pt x="16175" y="39109"/>
                  <a:pt x="16174" y="39109"/>
                </a:cubicBezTo>
                <a:lnTo>
                  <a:pt x="16174" y="39109"/>
                </a:lnTo>
                <a:cubicBezTo>
                  <a:pt x="16173" y="39109"/>
                  <a:pt x="16172" y="39109"/>
                  <a:pt x="16171" y="39109"/>
                </a:cubicBezTo>
                <a:cubicBezTo>
                  <a:pt x="14749" y="39109"/>
                  <a:pt x="13403" y="39249"/>
                  <a:pt x="12199" y="39623"/>
                </a:cubicBezTo>
                <a:cubicBezTo>
                  <a:pt x="11168" y="39958"/>
                  <a:pt x="10162" y="40422"/>
                  <a:pt x="9259" y="41067"/>
                </a:cubicBezTo>
                <a:lnTo>
                  <a:pt x="10136" y="41067"/>
                </a:lnTo>
                <a:cubicBezTo>
                  <a:pt x="10592" y="40797"/>
                  <a:pt x="11071" y="40559"/>
                  <a:pt x="11564" y="40355"/>
                </a:cubicBezTo>
                <a:lnTo>
                  <a:pt x="11564" y="40355"/>
                </a:lnTo>
                <a:cubicBezTo>
                  <a:pt x="11822" y="40255"/>
                  <a:pt x="12085" y="40165"/>
                  <a:pt x="12354" y="40087"/>
                </a:cubicBezTo>
                <a:cubicBezTo>
                  <a:pt x="13516" y="39713"/>
                  <a:pt x="14825" y="39574"/>
                  <a:pt x="16214" y="39574"/>
                </a:cubicBezTo>
                <a:cubicBezTo>
                  <a:pt x="18277" y="39574"/>
                  <a:pt x="20518" y="39882"/>
                  <a:pt x="22722" y="40190"/>
                </a:cubicBezTo>
                <a:cubicBezTo>
                  <a:pt x="22722" y="40190"/>
                  <a:pt x="22722" y="40190"/>
                  <a:pt x="22723" y="40190"/>
                </a:cubicBezTo>
                <a:lnTo>
                  <a:pt x="22723" y="40190"/>
                </a:lnTo>
                <a:cubicBezTo>
                  <a:pt x="24181" y="40395"/>
                  <a:pt x="25639" y="40600"/>
                  <a:pt x="27047" y="40704"/>
                </a:cubicBezTo>
                <a:lnTo>
                  <a:pt x="27047" y="40704"/>
                </a:lnTo>
                <a:cubicBezTo>
                  <a:pt x="25802" y="40651"/>
                  <a:pt x="24534" y="40550"/>
                  <a:pt x="23315" y="40448"/>
                </a:cubicBezTo>
                <a:cubicBezTo>
                  <a:pt x="21483" y="40297"/>
                  <a:pt x="19626" y="40145"/>
                  <a:pt x="17842" y="40145"/>
                </a:cubicBezTo>
                <a:cubicBezTo>
                  <a:pt x="17839" y="40145"/>
                  <a:pt x="17836" y="40145"/>
                  <a:pt x="17834" y="40145"/>
                </a:cubicBezTo>
                <a:lnTo>
                  <a:pt x="17834" y="40145"/>
                </a:lnTo>
                <a:cubicBezTo>
                  <a:pt x="17831" y="40145"/>
                  <a:pt x="17828" y="40145"/>
                  <a:pt x="17826" y="40145"/>
                </a:cubicBezTo>
                <a:cubicBezTo>
                  <a:pt x="15965" y="40145"/>
                  <a:pt x="14178" y="40309"/>
                  <a:pt x="12586" y="40809"/>
                </a:cubicBezTo>
                <a:cubicBezTo>
                  <a:pt x="12586" y="40809"/>
                  <a:pt x="12586" y="40809"/>
                  <a:pt x="12586" y="40809"/>
                </a:cubicBezTo>
                <a:lnTo>
                  <a:pt x="12586" y="40809"/>
                </a:lnTo>
                <a:cubicBezTo>
                  <a:pt x="12352" y="40880"/>
                  <a:pt x="12139" y="40950"/>
                  <a:pt x="11947" y="41039"/>
                </a:cubicBezTo>
                <a:lnTo>
                  <a:pt x="11947" y="41039"/>
                </a:lnTo>
                <a:cubicBezTo>
                  <a:pt x="11919" y="41049"/>
                  <a:pt x="11892" y="41058"/>
                  <a:pt x="11864" y="41067"/>
                </a:cubicBezTo>
                <a:lnTo>
                  <a:pt x="13437" y="41067"/>
                </a:lnTo>
                <a:cubicBezTo>
                  <a:pt x="14789" y="40729"/>
                  <a:pt x="16283" y="40611"/>
                  <a:pt x="17838" y="40611"/>
                </a:cubicBezTo>
                <a:lnTo>
                  <a:pt x="17838" y="40611"/>
                </a:lnTo>
                <a:cubicBezTo>
                  <a:pt x="19598" y="40611"/>
                  <a:pt x="21432" y="40762"/>
                  <a:pt x="23238" y="40912"/>
                </a:cubicBezTo>
                <a:cubicBezTo>
                  <a:pt x="23908" y="40964"/>
                  <a:pt x="24605" y="41016"/>
                  <a:pt x="25275" y="41067"/>
                </a:cubicBezTo>
                <a:cubicBezTo>
                  <a:pt x="25636" y="41093"/>
                  <a:pt x="26023" y="41119"/>
                  <a:pt x="26384" y="41144"/>
                </a:cubicBezTo>
                <a:lnTo>
                  <a:pt x="26410" y="41144"/>
                </a:lnTo>
                <a:cubicBezTo>
                  <a:pt x="27076" y="41198"/>
                  <a:pt x="27747" y="41225"/>
                  <a:pt x="28418" y="41225"/>
                </a:cubicBezTo>
                <a:cubicBezTo>
                  <a:pt x="29308" y="41225"/>
                  <a:pt x="30199" y="41178"/>
                  <a:pt x="31082" y="41084"/>
                </a:cubicBezTo>
                <a:lnTo>
                  <a:pt x="31082" y="41084"/>
                </a:lnTo>
                <a:cubicBezTo>
                  <a:pt x="31141" y="41078"/>
                  <a:pt x="31200" y="41073"/>
                  <a:pt x="31259" y="41067"/>
                </a:cubicBezTo>
                <a:lnTo>
                  <a:pt x="34508" y="41067"/>
                </a:lnTo>
                <a:lnTo>
                  <a:pt x="35798" y="40912"/>
                </a:lnTo>
                <a:cubicBezTo>
                  <a:pt x="38681" y="40555"/>
                  <a:pt x="41493" y="40207"/>
                  <a:pt x="44257" y="40207"/>
                </a:cubicBezTo>
                <a:cubicBezTo>
                  <a:pt x="46486" y="40207"/>
                  <a:pt x="48683" y="40434"/>
                  <a:pt x="50860" y="41067"/>
                </a:cubicBezTo>
                <a:lnTo>
                  <a:pt x="52330" y="41067"/>
                </a:lnTo>
                <a:cubicBezTo>
                  <a:pt x="52307" y="41058"/>
                  <a:pt x="52284" y="41050"/>
                  <a:pt x="52261" y="41041"/>
                </a:cubicBezTo>
                <a:lnTo>
                  <a:pt x="52330" y="41041"/>
                </a:lnTo>
                <a:cubicBezTo>
                  <a:pt x="51139" y="40605"/>
                  <a:pt x="49948" y="40296"/>
                  <a:pt x="48753" y="40089"/>
                </a:cubicBezTo>
                <a:lnTo>
                  <a:pt x="48753" y="40089"/>
                </a:lnTo>
                <a:cubicBezTo>
                  <a:pt x="47274" y="39826"/>
                  <a:pt x="45788" y="39723"/>
                  <a:pt x="44288" y="39723"/>
                </a:cubicBezTo>
                <a:cubicBezTo>
                  <a:pt x="42460" y="39723"/>
                  <a:pt x="40612" y="39877"/>
                  <a:pt x="38735" y="40086"/>
                </a:cubicBezTo>
                <a:lnTo>
                  <a:pt x="38735" y="40086"/>
                </a:lnTo>
                <a:cubicBezTo>
                  <a:pt x="37740" y="40196"/>
                  <a:pt x="36736" y="40321"/>
                  <a:pt x="35720" y="40448"/>
                </a:cubicBezTo>
                <a:cubicBezTo>
                  <a:pt x="35615" y="40460"/>
                  <a:pt x="35509" y="40473"/>
                  <a:pt x="35402" y="40486"/>
                </a:cubicBezTo>
                <a:lnTo>
                  <a:pt x="35402" y="40486"/>
                </a:lnTo>
                <a:cubicBezTo>
                  <a:pt x="34938" y="40538"/>
                  <a:pt x="34473" y="40590"/>
                  <a:pt x="34009" y="40641"/>
                </a:cubicBezTo>
                <a:lnTo>
                  <a:pt x="34009" y="40641"/>
                </a:lnTo>
                <a:cubicBezTo>
                  <a:pt x="35574" y="40348"/>
                  <a:pt x="37076" y="40015"/>
                  <a:pt x="38556" y="39681"/>
                </a:cubicBezTo>
                <a:cubicBezTo>
                  <a:pt x="38565" y="39679"/>
                  <a:pt x="38574" y="39676"/>
                  <a:pt x="38583" y="39674"/>
                </a:cubicBezTo>
                <a:cubicBezTo>
                  <a:pt x="41862" y="38952"/>
                  <a:pt x="44878" y="38274"/>
                  <a:pt x="47840" y="38274"/>
                </a:cubicBezTo>
                <a:cubicBezTo>
                  <a:pt x="49957" y="38274"/>
                  <a:pt x="52047" y="38621"/>
                  <a:pt x="54187" y="39545"/>
                </a:cubicBezTo>
                <a:cubicBezTo>
                  <a:pt x="55141" y="39958"/>
                  <a:pt x="56044" y="40474"/>
                  <a:pt x="56895" y="41067"/>
                </a:cubicBezTo>
                <a:lnTo>
                  <a:pt x="57694" y="41067"/>
                </a:lnTo>
                <a:cubicBezTo>
                  <a:pt x="56663" y="40293"/>
                  <a:pt x="55554" y="39649"/>
                  <a:pt x="54367" y="39133"/>
                </a:cubicBezTo>
                <a:lnTo>
                  <a:pt x="54367" y="39133"/>
                </a:lnTo>
                <a:cubicBezTo>
                  <a:pt x="54367" y="39133"/>
                  <a:pt x="54367" y="39133"/>
                  <a:pt x="54367" y="39133"/>
                </a:cubicBezTo>
                <a:cubicBezTo>
                  <a:pt x="52167" y="38173"/>
                  <a:pt x="49984" y="37817"/>
                  <a:pt x="47789" y="37817"/>
                </a:cubicBezTo>
                <a:cubicBezTo>
                  <a:pt x="44737" y="37817"/>
                  <a:pt x="41661" y="38505"/>
                  <a:pt x="38480" y="39210"/>
                </a:cubicBezTo>
                <a:cubicBezTo>
                  <a:pt x="37448" y="39442"/>
                  <a:pt x="36391" y="39700"/>
                  <a:pt x="35308" y="39907"/>
                </a:cubicBezTo>
                <a:cubicBezTo>
                  <a:pt x="36468" y="39623"/>
                  <a:pt x="37577" y="39288"/>
                  <a:pt x="38661" y="38952"/>
                </a:cubicBezTo>
                <a:lnTo>
                  <a:pt x="40492" y="38359"/>
                </a:lnTo>
                <a:cubicBezTo>
                  <a:pt x="43938" y="37244"/>
                  <a:pt x="47083" y="36214"/>
                  <a:pt x="50219" y="36214"/>
                </a:cubicBezTo>
                <a:cubicBezTo>
                  <a:pt x="51941" y="36214"/>
                  <a:pt x="53660" y="36525"/>
                  <a:pt x="55425" y="37302"/>
                </a:cubicBezTo>
                <a:cubicBezTo>
                  <a:pt x="57333" y="38204"/>
                  <a:pt x="59061" y="39468"/>
                  <a:pt x="60480" y="41067"/>
                </a:cubicBezTo>
                <a:lnTo>
                  <a:pt x="61124" y="41067"/>
                </a:lnTo>
                <a:cubicBezTo>
                  <a:pt x="59603" y="39288"/>
                  <a:pt x="57720" y="37869"/>
                  <a:pt x="55605" y="36863"/>
                </a:cubicBezTo>
                <a:cubicBezTo>
                  <a:pt x="53806" y="36073"/>
                  <a:pt x="52029" y="35759"/>
                  <a:pt x="50254" y="35759"/>
                </a:cubicBezTo>
                <a:cubicBezTo>
                  <a:pt x="49472" y="35759"/>
                  <a:pt x="48691" y="35820"/>
                  <a:pt x="47908" y="35928"/>
                </a:cubicBezTo>
                <a:lnTo>
                  <a:pt x="47908" y="35928"/>
                </a:lnTo>
                <a:cubicBezTo>
                  <a:pt x="45414" y="36264"/>
                  <a:pt x="42910" y="37080"/>
                  <a:pt x="40337" y="37921"/>
                </a:cubicBezTo>
                <a:cubicBezTo>
                  <a:pt x="39321" y="38243"/>
                  <a:pt x="38282" y="38589"/>
                  <a:pt x="37218" y="38890"/>
                </a:cubicBezTo>
                <a:lnTo>
                  <a:pt x="37218" y="38890"/>
                </a:lnTo>
                <a:cubicBezTo>
                  <a:pt x="38882" y="38305"/>
                  <a:pt x="40473" y="37623"/>
                  <a:pt x="42039" y="36966"/>
                </a:cubicBezTo>
                <a:cubicBezTo>
                  <a:pt x="45610" y="35446"/>
                  <a:pt x="48842" y="34071"/>
                  <a:pt x="52101" y="34071"/>
                </a:cubicBezTo>
                <a:cubicBezTo>
                  <a:pt x="53595" y="34071"/>
                  <a:pt x="55096" y="34360"/>
                  <a:pt x="56637" y="35058"/>
                </a:cubicBezTo>
                <a:cubicBezTo>
                  <a:pt x="59216" y="36193"/>
                  <a:pt x="61305" y="38359"/>
                  <a:pt x="63084" y="41067"/>
                </a:cubicBezTo>
                <a:lnTo>
                  <a:pt x="63652" y="41067"/>
                </a:lnTo>
                <a:cubicBezTo>
                  <a:pt x="63646" y="41058"/>
                  <a:pt x="63641" y="41050"/>
                  <a:pt x="63635" y="41041"/>
                </a:cubicBezTo>
                <a:lnTo>
                  <a:pt x="63652" y="41041"/>
                </a:lnTo>
                <a:cubicBezTo>
                  <a:pt x="61795" y="38179"/>
                  <a:pt x="59603" y="35832"/>
                  <a:pt x="56869" y="34594"/>
                </a:cubicBezTo>
                <a:cubicBezTo>
                  <a:pt x="55285" y="33890"/>
                  <a:pt x="53731" y="33600"/>
                  <a:pt x="52189" y="33600"/>
                </a:cubicBezTo>
                <a:cubicBezTo>
                  <a:pt x="50810" y="33600"/>
                  <a:pt x="49439" y="33832"/>
                  <a:pt x="48066" y="34207"/>
                </a:cubicBezTo>
                <a:lnTo>
                  <a:pt x="48066" y="34207"/>
                </a:lnTo>
                <a:cubicBezTo>
                  <a:pt x="47774" y="34286"/>
                  <a:pt x="47481" y="34373"/>
                  <a:pt x="47188" y="34465"/>
                </a:cubicBezTo>
                <a:lnTo>
                  <a:pt x="47188" y="34465"/>
                </a:lnTo>
                <a:cubicBezTo>
                  <a:pt x="45438" y="35014"/>
                  <a:pt x="43679" y="35763"/>
                  <a:pt x="41884" y="36528"/>
                </a:cubicBezTo>
                <a:cubicBezTo>
                  <a:pt x="41008" y="36915"/>
                  <a:pt x="40131" y="37276"/>
                  <a:pt x="39228" y="37637"/>
                </a:cubicBezTo>
                <a:cubicBezTo>
                  <a:pt x="40672" y="36966"/>
                  <a:pt x="42065" y="36244"/>
                  <a:pt x="43432" y="35548"/>
                </a:cubicBezTo>
                <a:cubicBezTo>
                  <a:pt x="46033" y="34189"/>
                  <a:pt x="48448" y="32922"/>
                  <a:pt x="50839" y="32295"/>
                </a:cubicBezTo>
                <a:lnTo>
                  <a:pt x="50839" y="32295"/>
                </a:lnTo>
                <a:cubicBezTo>
                  <a:pt x="51820" y="32041"/>
                  <a:pt x="52796" y="31894"/>
                  <a:pt x="53779" y="31894"/>
                </a:cubicBezTo>
                <a:cubicBezTo>
                  <a:pt x="55124" y="31894"/>
                  <a:pt x="56481" y="32168"/>
                  <a:pt x="57875" y="32814"/>
                </a:cubicBezTo>
                <a:lnTo>
                  <a:pt x="57875" y="32788"/>
                </a:lnTo>
                <a:cubicBezTo>
                  <a:pt x="60995" y="34207"/>
                  <a:pt x="63239" y="37276"/>
                  <a:pt x="65122" y="41067"/>
                </a:cubicBezTo>
                <a:lnTo>
                  <a:pt x="65638" y="41067"/>
                </a:lnTo>
                <a:cubicBezTo>
                  <a:pt x="65633" y="41058"/>
                  <a:pt x="65629" y="41050"/>
                  <a:pt x="65625" y="41041"/>
                </a:cubicBezTo>
                <a:lnTo>
                  <a:pt x="65663" y="41041"/>
                </a:lnTo>
                <a:cubicBezTo>
                  <a:pt x="63729" y="37095"/>
                  <a:pt x="61382" y="33846"/>
                  <a:pt x="58107" y="32350"/>
                </a:cubicBezTo>
                <a:cubicBezTo>
                  <a:pt x="56669" y="31700"/>
                  <a:pt x="55262" y="31426"/>
                  <a:pt x="53871" y="31426"/>
                </a:cubicBezTo>
                <a:cubicBezTo>
                  <a:pt x="53866" y="31426"/>
                  <a:pt x="53862" y="31426"/>
                  <a:pt x="53858" y="31426"/>
                </a:cubicBezTo>
                <a:lnTo>
                  <a:pt x="53858" y="31426"/>
                </a:lnTo>
                <a:cubicBezTo>
                  <a:pt x="53854" y="31426"/>
                  <a:pt x="53849" y="31426"/>
                  <a:pt x="53845" y="31426"/>
                </a:cubicBezTo>
                <a:cubicBezTo>
                  <a:pt x="50270" y="31426"/>
                  <a:pt x="46802" y="33234"/>
                  <a:pt x="43200" y="35109"/>
                </a:cubicBezTo>
                <a:cubicBezTo>
                  <a:pt x="42689" y="35376"/>
                  <a:pt x="42179" y="35642"/>
                  <a:pt x="41668" y="35909"/>
                </a:cubicBezTo>
                <a:lnTo>
                  <a:pt x="41668" y="35909"/>
                </a:lnTo>
                <a:cubicBezTo>
                  <a:pt x="42700" y="35307"/>
                  <a:pt x="43709" y="34704"/>
                  <a:pt x="44696" y="34078"/>
                </a:cubicBezTo>
                <a:cubicBezTo>
                  <a:pt x="48453" y="31770"/>
                  <a:pt x="51829" y="29688"/>
                  <a:pt x="55336" y="29688"/>
                </a:cubicBezTo>
                <a:cubicBezTo>
                  <a:pt x="56571" y="29688"/>
                  <a:pt x="57823" y="29946"/>
                  <a:pt x="59113" y="30544"/>
                </a:cubicBezTo>
                <a:cubicBezTo>
                  <a:pt x="62646" y="32143"/>
                  <a:pt x="64967" y="36218"/>
                  <a:pt x="66824" y="41067"/>
                </a:cubicBezTo>
                <a:lnTo>
                  <a:pt x="67314" y="41067"/>
                </a:lnTo>
                <a:cubicBezTo>
                  <a:pt x="67311" y="41058"/>
                  <a:pt x="67308" y="41050"/>
                  <a:pt x="67304" y="41041"/>
                </a:cubicBezTo>
                <a:lnTo>
                  <a:pt x="67340" y="41041"/>
                </a:lnTo>
                <a:cubicBezTo>
                  <a:pt x="65418" y="36097"/>
                  <a:pt x="63064" y="31890"/>
                  <a:pt x="59393" y="30166"/>
                </a:cubicBezTo>
                <a:lnTo>
                  <a:pt x="59393" y="30166"/>
                </a:lnTo>
                <a:cubicBezTo>
                  <a:pt x="59368" y="30155"/>
                  <a:pt x="59344" y="30143"/>
                  <a:pt x="59319" y="30132"/>
                </a:cubicBezTo>
                <a:cubicBezTo>
                  <a:pt x="57949" y="29498"/>
                  <a:pt x="56628" y="29224"/>
                  <a:pt x="55329" y="29224"/>
                </a:cubicBezTo>
                <a:cubicBezTo>
                  <a:pt x="51713" y="29224"/>
                  <a:pt x="48271" y="31345"/>
                  <a:pt x="44438" y="33717"/>
                </a:cubicBezTo>
                <a:lnTo>
                  <a:pt x="43612" y="34207"/>
                </a:lnTo>
                <a:cubicBezTo>
                  <a:pt x="44386" y="33691"/>
                  <a:pt x="45160" y="33149"/>
                  <a:pt x="45882" y="32634"/>
                </a:cubicBezTo>
                <a:cubicBezTo>
                  <a:pt x="49729" y="29919"/>
                  <a:pt x="53177" y="27485"/>
                  <a:pt x="56809" y="27483"/>
                </a:cubicBezTo>
                <a:lnTo>
                  <a:pt x="56809" y="27483"/>
                </a:lnTo>
                <a:cubicBezTo>
                  <a:pt x="57965" y="27483"/>
                  <a:pt x="59140" y="27733"/>
                  <a:pt x="60351" y="28301"/>
                </a:cubicBezTo>
                <a:lnTo>
                  <a:pt x="60351" y="28289"/>
                </a:lnTo>
                <a:lnTo>
                  <a:pt x="60351" y="28289"/>
                </a:lnTo>
                <a:cubicBezTo>
                  <a:pt x="60359" y="28293"/>
                  <a:pt x="60368" y="28297"/>
                  <a:pt x="60376" y="28301"/>
                </a:cubicBezTo>
                <a:cubicBezTo>
                  <a:pt x="60864" y="28527"/>
                  <a:pt x="61325" y="28804"/>
                  <a:pt x="61764" y="29128"/>
                </a:cubicBezTo>
                <a:lnTo>
                  <a:pt x="61764" y="29128"/>
                </a:lnTo>
                <a:cubicBezTo>
                  <a:pt x="63439" y="30380"/>
                  <a:pt x="64775" y="32302"/>
                  <a:pt x="65891" y="34630"/>
                </a:cubicBezTo>
                <a:lnTo>
                  <a:pt x="65891" y="34630"/>
                </a:lnTo>
                <a:cubicBezTo>
                  <a:pt x="66808" y="36550"/>
                  <a:pt x="67576" y="38746"/>
                  <a:pt x="68268" y="41067"/>
                </a:cubicBezTo>
                <a:lnTo>
                  <a:pt x="68758" y="41067"/>
                </a:lnTo>
                <a:cubicBezTo>
                  <a:pt x="68756" y="41058"/>
                  <a:pt x="68753" y="41050"/>
                  <a:pt x="68751" y="41041"/>
                </a:cubicBezTo>
                <a:lnTo>
                  <a:pt x="68758" y="41041"/>
                </a:lnTo>
                <a:cubicBezTo>
                  <a:pt x="66967" y="35052"/>
                  <a:pt x="64667" y="29851"/>
                  <a:pt x="60650" y="27907"/>
                </a:cubicBezTo>
                <a:lnTo>
                  <a:pt x="60650" y="27907"/>
                </a:lnTo>
                <a:cubicBezTo>
                  <a:pt x="60619" y="27892"/>
                  <a:pt x="60588" y="27877"/>
                  <a:pt x="60557" y="27862"/>
                </a:cubicBezTo>
                <a:cubicBezTo>
                  <a:pt x="59268" y="27257"/>
                  <a:pt x="58025" y="26992"/>
                  <a:pt x="56805" y="26992"/>
                </a:cubicBezTo>
                <a:cubicBezTo>
                  <a:pt x="53216" y="26992"/>
                  <a:pt x="49830" y="29279"/>
                  <a:pt x="46094" y="31900"/>
                </a:cubicBezTo>
                <a:lnTo>
                  <a:pt x="46094" y="31900"/>
                </a:lnTo>
                <a:cubicBezTo>
                  <a:pt x="46419" y="31637"/>
                  <a:pt x="46731" y="31387"/>
                  <a:pt x="47043" y="31138"/>
                </a:cubicBezTo>
                <a:cubicBezTo>
                  <a:pt x="50968" y="28029"/>
                  <a:pt x="54477" y="25244"/>
                  <a:pt x="58214" y="25244"/>
                </a:cubicBezTo>
                <a:cubicBezTo>
                  <a:pt x="59314" y="25244"/>
                  <a:pt x="60433" y="25486"/>
                  <a:pt x="61589" y="26031"/>
                </a:cubicBezTo>
                <a:cubicBezTo>
                  <a:pt x="61589" y="26031"/>
                  <a:pt x="61589" y="26031"/>
                  <a:pt x="61589" y="26031"/>
                </a:cubicBezTo>
                <a:lnTo>
                  <a:pt x="61589" y="26031"/>
                </a:lnTo>
                <a:cubicBezTo>
                  <a:pt x="64232" y="27280"/>
                  <a:pt x="66060" y="30161"/>
                  <a:pt x="67457" y="33847"/>
                </a:cubicBezTo>
                <a:lnTo>
                  <a:pt x="67457" y="33847"/>
                </a:lnTo>
                <a:cubicBezTo>
                  <a:pt x="68281" y="36030"/>
                  <a:pt x="68953" y="38495"/>
                  <a:pt x="69558" y="41067"/>
                </a:cubicBezTo>
                <a:lnTo>
                  <a:pt x="70022" y="41067"/>
                </a:lnTo>
                <a:cubicBezTo>
                  <a:pt x="70020" y="41058"/>
                  <a:pt x="70018" y="41050"/>
                  <a:pt x="70016" y="41041"/>
                </a:cubicBezTo>
                <a:lnTo>
                  <a:pt x="70022" y="41041"/>
                </a:lnTo>
                <a:cubicBezTo>
                  <a:pt x="68371" y="33975"/>
                  <a:pt x="66205" y="27682"/>
                  <a:pt x="61795" y="25593"/>
                </a:cubicBezTo>
                <a:cubicBezTo>
                  <a:pt x="60557" y="25012"/>
                  <a:pt x="59366" y="24756"/>
                  <a:pt x="58201" y="24756"/>
                </a:cubicBezTo>
                <a:cubicBezTo>
                  <a:pt x="54782" y="24756"/>
                  <a:pt x="51595" y="26967"/>
                  <a:pt x="48141" y="29674"/>
                </a:cubicBezTo>
                <a:lnTo>
                  <a:pt x="48141" y="29674"/>
                </a:lnTo>
                <a:lnTo>
                  <a:pt x="48177" y="29642"/>
                </a:lnTo>
                <a:cubicBezTo>
                  <a:pt x="52175" y="26149"/>
                  <a:pt x="55745" y="23020"/>
                  <a:pt x="59582" y="23013"/>
                </a:cubicBezTo>
                <a:lnTo>
                  <a:pt x="59582" y="23013"/>
                </a:lnTo>
                <a:cubicBezTo>
                  <a:pt x="60638" y="23015"/>
                  <a:pt x="61715" y="23254"/>
                  <a:pt x="62826" y="23787"/>
                </a:cubicBezTo>
                <a:cubicBezTo>
                  <a:pt x="67314" y="25928"/>
                  <a:pt x="69248" y="33149"/>
                  <a:pt x="70693" y="41067"/>
                </a:cubicBezTo>
                <a:lnTo>
                  <a:pt x="71183" y="41067"/>
                </a:lnTo>
                <a:cubicBezTo>
                  <a:pt x="71181" y="41058"/>
                  <a:pt x="71180" y="41050"/>
                  <a:pt x="71178" y="41041"/>
                </a:cubicBezTo>
                <a:lnTo>
                  <a:pt x="71183" y="41041"/>
                </a:lnTo>
                <a:cubicBezTo>
                  <a:pt x="71091" y="40548"/>
                  <a:pt x="70997" y="40057"/>
                  <a:pt x="70902" y="39569"/>
                </a:cubicBezTo>
                <a:lnTo>
                  <a:pt x="70902" y="39569"/>
                </a:lnTo>
                <a:cubicBezTo>
                  <a:pt x="70036" y="35096"/>
                  <a:pt x="68964" y="30929"/>
                  <a:pt x="67300" y="27848"/>
                </a:cubicBezTo>
                <a:lnTo>
                  <a:pt x="67300" y="27848"/>
                </a:lnTo>
                <a:cubicBezTo>
                  <a:pt x="66185" y="25776"/>
                  <a:pt x="64804" y="24195"/>
                  <a:pt x="63033" y="23349"/>
                </a:cubicBezTo>
                <a:lnTo>
                  <a:pt x="63033" y="23349"/>
                </a:lnTo>
                <a:cubicBezTo>
                  <a:pt x="63033" y="23349"/>
                  <a:pt x="63033" y="23349"/>
                  <a:pt x="63033" y="23349"/>
                </a:cubicBezTo>
                <a:cubicBezTo>
                  <a:pt x="62050" y="22879"/>
                  <a:pt x="61098" y="22624"/>
                  <a:pt x="60167" y="22549"/>
                </a:cubicBezTo>
                <a:lnTo>
                  <a:pt x="60167" y="22549"/>
                </a:lnTo>
                <a:cubicBezTo>
                  <a:pt x="59965" y="22533"/>
                  <a:pt x="59765" y="22525"/>
                  <a:pt x="59565" y="22525"/>
                </a:cubicBezTo>
                <a:cubicBezTo>
                  <a:pt x="56412" y="22525"/>
                  <a:pt x="53467" y="24521"/>
                  <a:pt x="50356" y="27118"/>
                </a:cubicBezTo>
                <a:lnTo>
                  <a:pt x="50356" y="27118"/>
                </a:lnTo>
                <a:cubicBezTo>
                  <a:pt x="53980" y="23648"/>
                  <a:pt x="57316" y="20763"/>
                  <a:pt x="60919" y="20760"/>
                </a:cubicBezTo>
                <a:lnTo>
                  <a:pt x="60919" y="20760"/>
                </a:lnTo>
                <a:cubicBezTo>
                  <a:pt x="61943" y="20761"/>
                  <a:pt x="62987" y="20996"/>
                  <a:pt x="64064" y="21518"/>
                </a:cubicBezTo>
                <a:cubicBezTo>
                  <a:pt x="68810" y="23813"/>
                  <a:pt x="70486" y="32169"/>
                  <a:pt x="71750" y="41067"/>
                </a:cubicBezTo>
                <a:lnTo>
                  <a:pt x="72240" y="41067"/>
                </a:lnTo>
                <a:cubicBezTo>
                  <a:pt x="70951" y="32040"/>
                  <a:pt x="69248" y="23504"/>
                  <a:pt x="64271" y="21105"/>
                </a:cubicBezTo>
                <a:lnTo>
                  <a:pt x="64271" y="21105"/>
                </a:lnTo>
                <a:cubicBezTo>
                  <a:pt x="64271" y="21105"/>
                  <a:pt x="64271" y="21105"/>
                  <a:pt x="64271" y="21105"/>
                </a:cubicBezTo>
                <a:cubicBezTo>
                  <a:pt x="63109" y="20544"/>
                  <a:pt x="61989" y="20293"/>
                  <a:pt x="60898" y="20293"/>
                </a:cubicBezTo>
                <a:cubicBezTo>
                  <a:pt x="57775" y="20293"/>
                  <a:pt x="54878" y="22351"/>
                  <a:pt x="51840" y="25103"/>
                </a:cubicBezTo>
                <a:cubicBezTo>
                  <a:pt x="55381" y="21480"/>
                  <a:pt x="58656" y="18518"/>
                  <a:pt x="62215" y="18518"/>
                </a:cubicBezTo>
                <a:cubicBezTo>
                  <a:pt x="63218" y="18518"/>
                  <a:pt x="64243" y="18753"/>
                  <a:pt x="65302" y="19274"/>
                </a:cubicBezTo>
                <a:cubicBezTo>
                  <a:pt x="70280" y="21698"/>
                  <a:pt x="71673" y="31215"/>
                  <a:pt x="72730" y="41067"/>
                </a:cubicBezTo>
                <a:lnTo>
                  <a:pt x="73194" y="41067"/>
                </a:lnTo>
                <a:cubicBezTo>
                  <a:pt x="72111" y="31060"/>
                  <a:pt x="70718" y="21389"/>
                  <a:pt x="65509" y="18835"/>
                </a:cubicBezTo>
                <a:cubicBezTo>
                  <a:pt x="64372" y="18281"/>
                  <a:pt x="63278" y="18031"/>
                  <a:pt x="62211" y="18031"/>
                </a:cubicBezTo>
                <a:cubicBezTo>
                  <a:pt x="59214" y="18031"/>
                  <a:pt x="56440" y="20003"/>
                  <a:pt x="53568" y="22704"/>
                </a:cubicBezTo>
                <a:cubicBezTo>
                  <a:pt x="54097" y="22137"/>
                  <a:pt x="54620" y="21590"/>
                  <a:pt x="55140" y="21070"/>
                </a:cubicBezTo>
                <a:lnTo>
                  <a:pt x="55140" y="21070"/>
                </a:lnTo>
                <a:cubicBezTo>
                  <a:pt x="57926" y="18282"/>
                  <a:pt x="60612" y="16275"/>
                  <a:pt x="63485" y="16275"/>
                </a:cubicBezTo>
                <a:cubicBezTo>
                  <a:pt x="64469" y="16275"/>
                  <a:pt x="65475" y="16510"/>
                  <a:pt x="66515" y="17030"/>
                </a:cubicBezTo>
                <a:cubicBezTo>
                  <a:pt x="71724" y="19609"/>
                  <a:pt x="72807" y="30312"/>
                  <a:pt x="73607" y="41067"/>
                </a:cubicBezTo>
                <a:lnTo>
                  <a:pt x="74097" y="41067"/>
                </a:lnTo>
                <a:cubicBezTo>
                  <a:pt x="73246" y="30158"/>
                  <a:pt x="72163" y="19274"/>
                  <a:pt x="66721" y="16592"/>
                </a:cubicBezTo>
                <a:cubicBezTo>
                  <a:pt x="65597" y="16037"/>
                  <a:pt x="64519" y="15786"/>
                  <a:pt x="63470" y="15786"/>
                </a:cubicBezTo>
                <a:cubicBezTo>
                  <a:pt x="62638" y="15786"/>
                  <a:pt x="61825" y="15944"/>
                  <a:pt x="61023" y="16232"/>
                </a:cubicBezTo>
                <a:lnTo>
                  <a:pt x="61023" y="16232"/>
                </a:lnTo>
                <a:cubicBezTo>
                  <a:pt x="59075" y="16929"/>
                  <a:pt x="57197" y="18406"/>
                  <a:pt x="55270" y="20280"/>
                </a:cubicBezTo>
                <a:cubicBezTo>
                  <a:pt x="58480" y="16710"/>
                  <a:pt x="61506" y="14020"/>
                  <a:pt x="64799" y="14020"/>
                </a:cubicBezTo>
                <a:cubicBezTo>
                  <a:pt x="65765" y="14020"/>
                  <a:pt x="66754" y="14252"/>
                  <a:pt x="67778" y="14761"/>
                </a:cubicBezTo>
                <a:cubicBezTo>
                  <a:pt x="73169" y="17443"/>
                  <a:pt x="73891" y="29358"/>
                  <a:pt x="74510" y="41041"/>
                </a:cubicBezTo>
                <a:lnTo>
                  <a:pt x="74974" y="41041"/>
                </a:lnTo>
                <a:cubicBezTo>
                  <a:pt x="74355" y="29229"/>
                  <a:pt x="73633" y="17159"/>
                  <a:pt x="67985" y="14348"/>
                </a:cubicBezTo>
                <a:cubicBezTo>
                  <a:pt x="66876" y="13790"/>
                  <a:pt x="65811" y="13538"/>
                  <a:pt x="64775" y="13538"/>
                </a:cubicBezTo>
                <a:cubicBezTo>
                  <a:pt x="62026" y="13538"/>
                  <a:pt x="59487" y="15315"/>
                  <a:pt x="56920" y="17881"/>
                </a:cubicBezTo>
                <a:cubicBezTo>
                  <a:pt x="59960" y="14345"/>
                  <a:pt x="62877" y="11757"/>
                  <a:pt x="66073" y="11757"/>
                </a:cubicBezTo>
                <a:cubicBezTo>
                  <a:pt x="67026" y="11757"/>
                  <a:pt x="68003" y="11987"/>
                  <a:pt x="69016" y="12491"/>
                </a:cubicBezTo>
                <a:cubicBezTo>
                  <a:pt x="74535" y="15276"/>
                  <a:pt x="74922" y="28120"/>
                  <a:pt x="75309" y="40551"/>
                </a:cubicBezTo>
                <a:cubicBezTo>
                  <a:pt x="75309" y="40732"/>
                  <a:pt x="75309" y="40912"/>
                  <a:pt x="75335" y="41067"/>
                </a:cubicBezTo>
                <a:lnTo>
                  <a:pt x="75773" y="41067"/>
                </a:lnTo>
                <a:lnTo>
                  <a:pt x="75773" y="40525"/>
                </a:lnTo>
                <a:cubicBezTo>
                  <a:pt x="75387" y="27991"/>
                  <a:pt x="75000" y="15018"/>
                  <a:pt x="69223" y="12104"/>
                </a:cubicBezTo>
                <a:lnTo>
                  <a:pt x="69223" y="12104"/>
                </a:lnTo>
                <a:cubicBezTo>
                  <a:pt x="69223" y="12104"/>
                  <a:pt x="69223" y="12104"/>
                  <a:pt x="69223" y="12104"/>
                </a:cubicBezTo>
                <a:cubicBezTo>
                  <a:pt x="68128" y="11553"/>
                  <a:pt x="67073" y="11302"/>
                  <a:pt x="66047" y="11302"/>
                </a:cubicBezTo>
                <a:cubicBezTo>
                  <a:pt x="63474" y="11302"/>
                  <a:pt x="61082" y="12881"/>
                  <a:pt x="58697" y="15275"/>
                </a:cubicBezTo>
                <a:lnTo>
                  <a:pt x="58697" y="15275"/>
                </a:lnTo>
                <a:cubicBezTo>
                  <a:pt x="61537" y="11943"/>
                  <a:pt x="64303" y="9580"/>
                  <a:pt x="67311" y="9580"/>
                </a:cubicBezTo>
                <a:cubicBezTo>
                  <a:pt x="68256" y="9580"/>
                  <a:pt x="69225" y="9814"/>
                  <a:pt x="70228" y="10324"/>
                </a:cubicBezTo>
                <a:cubicBezTo>
                  <a:pt x="75773" y="13161"/>
                  <a:pt x="75928" y="26573"/>
                  <a:pt x="76057" y="39545"/>
                </a:cubicBezTo>
                <a:lnTo>
                  <a:pt x="76083" y="41144"/>
                </a:lnTo>
                <a:lnTo>
                  <a:pt x="76547" y="41144"/>
                </a:lnTo>
                <a:cubicBezTo>
                  <a:pt x="76547" y="41136"/>
                  <a:pt x="76547" y="41127"/>
                  <a:pt x="76547" y="41119"/>
                </a:cubicBezTo>
                <a:lnTo>
                  <a:pt x="76547" y="41119"/>
                </a:lnTo>
                <a:cubicBezTo>
                  <a:pt x="76547" y="41110"/>
                  <a:pt x="76547" y="41101"/>
                  <a:pt x="76547" y="41093"/>
                </a:cubicBezTo>
                <a:lnTo>
                  <a:pt x="76573" y="41093"/>
                </a:lnTo>
                <a:cubicBezTo>
                  <a:pt x="76573" y="41076"/>
                  <a:pt x="76573" y="41058"/>
                  <a:pt x="76573" y="41041"/>
                </a:cubicBezTo>
                <a:lnTo>
                  <a:pt x="76573" y="41041"/>
                </a:lnTo>
                <a:cubicBezTo>
                  <a:pt x="76573" y="40500"/>
                  <a:pt x="76573" y="39958"/>
                  <a:pt x="76547" y="39416"/>
                </a:cubicBezTo>
                <a:cubicBezTo>
                  <a:pt x="76418" y="26315"/>
                  <a:pt x="76263" y="12749"/>
                  <a:pt x="70461" y="9809"/>
                </a:cubicBezTo>
                <a:cubicBezTo>
                  <a:pt x="69372" y="9257"/>
                  <a:pt x="68326" y="9006"/>
                  <a:pt x="67311" y="9006"/>
                </a:cubicBezTo>
                <a:cubicBezTo>
                  <a:pt x="64902" y="9006"/>
                  <a:pt x="62666" y="10423"/>
                  <a:pt x="60442" y="12603"/>
                </a:cubicBezTo>
                <a:lnTo>
                  <a:pt x="60442" y="12603"/>
                </a:lnTo>
                <a:cubicBezTo>
                  <a:pt x="63093" y="9480"/>
                  <a:pt x="65710" y="7332"/>
                  <a:pt x="68555" y="7332"/>
                </a:cubicBezTo>
                <a:cubicBezTo>
                  <a:pt x="69497" y="7332"/>
                  <a:pt x="70464" y="7568"/>
                  <a:pt x="71466" y="8081"/>
                </a:cubicBezTo>
                <a:cubicBezTo>
                  <a:pt x="76785" y="10814"/>
                  <a:pt x="76932" y="23704"/>
                  <a:pt x="76867" y="36626"/>
                </a:cubicBezTo>
                <a:lnTo>
                  <a:pt x="76867" y="36626"/>
                </a:lnTo>
                <a:cubicBezTo>
                  <a:pt x="76864" y="37230"/>
                  <a:pt x="76860" y="37834"/>
                  <a:pt x="76857" y="38436"/>
                </a:cubicBezTo>
                <a:cubicBezTo>
                  <a:pt x="76857" y="38445"/>
                  <a:pt x="76857" y="38454"/>
                  <a:pt x="76857" y="38462"/>
                </a:cubicBezTo>
                <a:cubicBezTo>
                  <a:pt x="76857" y="39365"/>
                  <a:pt x="76857" y="40268"/>
                  <a:pt x="76831" y="41144"/>
                </a:cubicBezTo>
                <a:lnTo>
                  <a:pt x="77295" y="41144"/>
                </a:lnTo>
                <a:lnTo>
                  <a:pt x="77295" y="41093"/>
                </a:lnTo>
                <a:lnTo>
                  <a:pt x="77321" y="41093"/>
                </a:lnTo>
                <a:lnTo>
                  <a:pt x="77321" y="38436"/>
                </a:lnTo>
                <a:cubicBezTo>
                  <a:pt x="77321" y="38402"/>
                  <a:pt x="77321" y="38368"/>
                  <a:pt x="77321" y="38333"/>
                </a:cubicBezTo>
                <a:lnTo>
                  <a:pt x="77321" y="38333"/>
                </a:lnTo>
                <a:cubicBezTo>
                  <a:pt x="77337" y="36334"/>
                  <a:pt x="77351" y="34326"/>
                  <a:pt x="77347" y="32346"/>
                </a:cubicBezTo>
                <a:lnTo>
                  <a:pt x="77347" y="32346"/>
                </a:lnTo>
                <a:cubicBezTo>
                  <a:pt x="77326" y="20774"/>
                  <a:pt x="76668" y="10092"/>
                  <a:pt x="71673" y="7539"/>
                </a:cubicBezTo>
                <a:cubicBezTo>
                  <a:pt x="70593" y="6985"/>
                  <a:pt x="69554" y="6731"/>
                  <a:pt x="68545" y="6731"/>
                </a:cubicBezTo>
                <a:cubicBezTo>
                  <a:pt x="66166" y="6731"/>
                  <a:pt x="63953" y="8140"/>
                  <a:pt x="61771" y="10338"/>
                </a:cubicBezTo>
                <a:lnTo>
                  <a:pt x="61771" y="10338"/>
                </a:lnTo>
                <a:cubicBezTo>
                  <a:pt x="64373" y="7199"/>
                  <a:pt x="66960" y="5069"/>
                  <a:pt x="69763" y="5069"/>
                </a:cubicBezTo>
                <a:cubicBezTo>
                  <a:pt x="70707" y="5069"/>
                  <a:pt x="71676" y="5311"/>
                  <a:pt x="72679" y="5837"/>
                </a:cubicBezTo>
                <a:cubicBezTo>
                  <a:pt x="78210" y="8679"/>
                  <a:pt x="77950" y="22827"/>
                  <a:pt x="77645" y="36741"/>
                </a:cubicBezTo>
                <a:lnTo>
                  <a:pt x="77645" y="36741"/>
                </a:lnTo>
                <a:cubicBezTo>
                  <a:pt x="77640" y="36954"/>
                  <a:pt x="77635" y="37166"/>
                  <a:pt x="77630" y="37379"/>
                </a:cubicBezTo>
                <a:cubicBezTo>
                  <a:pt x="77630" y="37414"/>
                  <a:pt x="77629" y="37448"/>
                  <a:pt x="77628" y="37483"/>
                </a:cubicBezTo>
                <a:lnTo>
                  <a:pt x="77628" y="37483"/>
                </a:lnTo>
                <a:cubicBezTo>
                  <a:pt x="77578" y="38703"/>
                  <a:pt x="77553" y="39924"/>
                  <a:pt x="77527" y="41144"/>
                </a:cubicBezTo>
                <a:lnTo>
                  <a:pt x="77991" y="41144"/>
                </a:lnTo>
                <a:cubicBezTo>
                  <a:pt x="77992" y="41110"/>
                  <a:pt x="77993" y="41076"/>
                  <a:pt x="77994" y="41041"/>
                </a:cubicBezTo>
                <a:lnTo>
                  <a:pt x="78017" y="41041"/>
                </a:lnTo>
                <a:cubicBezTo>
                  <a:pt x="78043" y="39803"/>
                  <a:pt x="78069" y="38565"/>
                  <a:pt x="78120" y="37302"/>
                </a:cubicBezTo>
                <a:cubicBezTo>
                  <a:pt x="78183" y="34421"/>
                  <a:pt x="78248" y="31520"/>
                  <a:pt x="78262" y="28700"/>
                </a:cubicBezTo>
                <a:lnTo>
                  <a:pt x="78262" y="28700"/>
                </a:lnTo>
                <a:cubicBezTo>
                  <a:pt x="78336" y="18736"/>
                  <a:pt x="77761" y="9807"/>
                  <a:pt x="74272" y="6330"/>
                </a:cubicBezTo>
                <a:lnTo>
                  <a:pt x="74272" y="6330"/>
                </a:lnTo>
                <a:cubicBezTo>
                  <a:pt x="73860" y="5915"/>
                  <a:pt x="73408" y="5576"/>
                  <a:pt x="72911" y="5321"/>
                </a:cubicBezTo>
                <a:cubicBezTo>
                  <a:pt x="71819" y="4757"/>
                  <a:pt x="70772" y="4497"/>
                  <a:pt x="69757" y="4497"/>
                </a:cubicBezTo>
                <a:cubicBezTo>
                  <a:pt x="67425" y="4497"/>
                  <a:pt x="65264" y="5865"/>
                  <a:pt x="63134" y="8042"/>
                </a:cubicBezTo>
                <a:lnTo>
                  <a:pt x="63134" y="8042"/>
                </a:lnTo>
                <a:cubicBezTo>
                  <a:pt x="65692" y="4915"/>
                  <a:pt x="68235" y="2828"/>
                  <a:pt x="70993" y="2828"/>
                </a:cubicBezTo>
                <a:cubicBezTo>
                  <a:pt x="71931" y="2828"/>
                  <a:pt x="72894" y="3070"/>
                  <a:pt x="73891" y="3593"/>
                </a:cubicBezTo>
                <a:cubicBezTo>
                  <a:pt x="79565" y="6533"/>
                  <a:pt x="78971" y="21698"/>
                  <a:pt x="78404" y="36373"/>
                </a:cubicBezTo>
                <a:cubicBezTo>
                  <a:pt x="78352" y="37972"/>
                  <a:pt x="78301" y="39597"/>
                  <a:pt x="78249" y="41144"/>
                </a:cubicBezTo>
                <a:lnTo>
                  <a:pt x="78765" y="41144"/>
                </a:lnTo>
                <a:cubicBezTo>
                  <a:pt x="78817" y="39571"/>
                  <a:pt x="78868" y="37972"/>
                  <a:pt x="78920" y="36373"/>
                </a:cubicBezTo>
                <a:cubicBezTo>
                  <a:pt x="79305" y="26712"/>
                  <a:pt x="79679" y="16866"/>
                  <a:pt x="78278" y="10300"/>
                </a:cubicBezTo>
                <a:lnTo>
                  <a:pt x="78278" y="10300"/>
                </a:lnTo>
                <a:cubicBezTo>
                  <a:pt x="77525" y="6741"/>
                  <a:pt x="76252" y="4140"/>
                  <a:pt x="74174" y="3052"/>
                </a:cubicBezTo>
                <a:cubicBezTo>
                  <a:pt x="73086" y="2481"/>
                  <a:pt x="72043" y="2220"/>
                  <a:pt x="71034" y="2220"/>
                </a:cubicBezTo>
                <a:cubicBezTo>
                  <a:pt x="68623" y="2220"/>
                  <a:pt x="66408" y="3709"/>
                  <a:pt x="64245" y="6017"/>
                </a:cubicBezTo>
                <a:cubicBezTo>
                  <a:pt x="66848" y="2696"/>
                  <a:pt x="69450" y="457"/>
                  <a:pt x="72306" y="457"/>
                </a:cubicBezTo>
                <a:cubicBezTo>
                  <a:pt x="73242" y="457"/>
                  <a:pt x="74206" y="698"/>
                  <a:pt x="75206" y="1220"/>
                </a:cubicBezTo>
                <a:cubicBezTo>
                  <a:pt x="80906" y="4212"/>
                  <a:pt x="80080" y="19970"/>
                  <a:pt x="79281" y="35187"/>
                </a:cubicBezTo>
                <a:cubicBezTo>
                  <a:pt x="79178" y="37147"/>
                  <a:pt x="79075" y="39133"/>
                  <a:pt x="78971" y="41041"/>
                </a:cubicBezTo>
                <a:lnTo>
                  <a:pt x="79436" y="41041"/>
                </a:lnTo>
                <a:cubicBezTo>
                  <a:pt x="79539" y="39107"/>
                  <a:pt x="79642" y="37147"/>
                  <a:pt x="79745" y="35213"/>
                </a:cubicBezTo>
                <a:cubicBezTo>
                  <a:pt x="80545" y="19867"/>
                  <a:pt x="81370" y="3954"/>
                  <a:pt x="75412" y="833"/>
                </a:cubicBezTo>
                <a:cubicBezTo>
                  <a:pt x="74323" y="263"/>
                  <a:pt x="73279" y="1"/>
                  <a:pt x="72269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4" name="Google Shape;534;p56"/>
          <p:cNvSpPr/>
          <p:nvPr/>
        </p:nvSpPr>
        <p:spPr>
          <a:xfrm flipH="1" rot="60166">
            <a:off x="-21048" y="442359"/>
            <a:ext cx="668619" cy="1246942"/>
          </a:xfrm>
          <a:custGeom>
            <a:rect b="b" l="l" r="r" t="t"/>
            <a:pathLst>
              <a:path extrusionOk="0" h="49880" w="26746">
                <a:moveTo>
                  <a:pt x="26126" y="27700"/>
                </a:moveTo>
                <a:lnTo>
                  <a:pt x="26126" y="27700"/>
                </a:lnTo>
                <a:cubicBezTo>
                  <a:pt x="25662" y="30150"/>
                  <a:pt x="25430" y="32626"/>
                  <a:pt x="25456" y="35127"/>
                </a:cubicBezTo>
                <a:cubicBezTo>
                  <a:pt x="25456" y="36597"/>
                  <a:pt x="25585" y="38042"/>
                  <a:pt x="25868" y="39486"/>
                </a:cubicBezTo>
                <a:lnTo>
                  <a:pt x="25946" y="36262"/>
                </a:lnTo>
                <a:cubicBezTo>
                  <a:pt x="25920" y="35875"/>
                  <a:pt x="25894" y="35488"/>
                  <a:pt x="25894" y="35102"/>
                </a:cubicBezTo>
                <a:cubicBezTo>
                  <a:pt x="25894" y="33967"/>
                  <a:pt x="25946" y="32884"/>
                  <a:pt x="26049" y="31826"/>
                </a:cubicBezTo>
                <a:lnTo>
                  <a:pt x="26126" y="27700"/>
                </a:lnTo>
                <a:close/>
                <a:moveTo>
                  <a:pt x="26281" y="21587"/>
                </a:moveTo>
                <a:cubicBezTo>
                  <a:pt x="24682" y="25559"/>
                  <a:pt x="23882" y="29789"/>
                  <a:pt x="23934" y="34070"/>
                </a:cubicBezTo>
                <a:cubicBezTo>
                  <a:pt x="23934" y="37294"/>
                  <a:pt x="24708" y="40105"/>
                  <a:pt x="25791" y="42787"/>
                </a:cubicBezTo>
                <a:lnTo>
                  <a:pt x="25817" y="41575"/>
                </a:lnTo>
                <a:cubicBezTo>
                  <a:pt x="24914" y="39177"/>
                  <a:pt x="24424" y="36623"/>
                  <a:pt x="24398" y="34070"/>
                </a:cubicBezTo>
                <a:cubicBezTo>
                  <a:pt x="24347" y="30253"/>
                  <a:pt x="24966" y="26462"/>
                  <a:pt x="26229" y="22851"/>
                </a:cubicBezTo>
                <a:lnTo>
                  <a:pt x="26281" y="21587"/>
                </a:lnTo>
                <a:close/>
                <a:moveTo>
                  <a:pt x="26358" y="17822"/>
                </a:moveTo>
                <a:cubicBezTo>
                  <a:pt x="26358" y="17822"/>
                  <a:pt x="26358" y="17822"/>
                  <a:pt x="26358" y="17822"/>
                </a:cubicBezTo>
                <a:lnTo>
                  <a:pt x="26358" y="17822"/>
                </a:lnTo>
                <a:cubicBezTo>
                  <a:pt x="23908" y="21871"/>
                  <a:pt x="22438" y="26642"/>
                  <a:pt x="22438" y="33013"/>
                </a:cubicBezTo>
                <a:cubicBezTo>
                  <a:pt x="22438" y="37320"/>
                  <a:pt x="23908" y="40853"/>
                  <a:pt x="25739" y="44309"/>
                </a:cubicBezTo>
                <a:lnTo>
                  <a:pt x="25741" y="44263"/>
                </a:lnTo>
                <a:lnTo>
                  <a:pt x="25741" y="44263"/>
                </a:lnTo>
                <a:cubicBezTo>
                  <a:pt x="25749" y="44278"/>
                  <a:pt x="25757" y="44294"/>
                  <a:pt x="25765" y="44309"/>
                </a:cubicBezTo>
                <a:lnTo>
                  <a:pt x="25791" y="43329"/>
                </a:lnTo>
                <a:cubicBezTo>
                  <a:pt x="24166" y="40157"/>
                  <a:pt x="22928" y="36881"/>
                  <a:pt x="22928" y="32987"/>
                </a:cubicBezTo>
                <a:cubicBezTo>
                  <a:pt x="22928" y="27106"/>
                  <a:pt x="24218" y="22619"/>
                  <a:pt x="26333" y="18776"/>
                </a:cubicBezTo>
                <a:lnTo>
                  <a:pt x="26333" y="18776"/>
                </a:lnTo>
                <a:cubicBezTo>
                  <a:pt x="26333" y="18776"/>
                  <a:pt x="26333" y="18776"/>
                  <a:pt x="26333" y="18776"/>
                </a:cubicBezTo>
                <a:lnTo>
                  <a:pt x="26358" y="17822"/>
                </a:lnTo>
                <a:close/>
                <a:moveTo>
                  <a:pt x="26745" y="0"/>
                </a:moveTo>
                <a:cubicBezTo>
                  <a:pt x="23986" y="542"/>
                  <a:pt x="21226" y="826"/>
                  <a:pt x="18595" y="1109"/>
                </a:cubicBezTo>
                <a:cubicBezTo>
                  <a:pt x="8614" y="2167"/>
                  <a:pt x="0" y="3069"/>
                  <a:pt x="0" y="17254"/>
                </a:cubicBezTo>
                <a:cubicBezTo>
                  <a:pt x="0" y="25456"/>
                  <a:pt x="5932" y="30253"/>
                  <a:pt x="12225" y="35308"/>
                </a:cubicBezTo>
                <a:cubicBezTo>
                  <a:pt x="17254" y="39357"/>
                  <a:pt x="22412" y="43535"/>
                  <a:pt x="25636" y="49880"/>
                </a:cubicBezTo>
                <a:lnTo>
                  <a:pt x="25636" y="49493"/>
                </a:lnTo>
                <a:lnTo>
                  <a:pt x="25636" y="49158"/>
                </a:lnTo>
                <a:lnTo>
                  <a:pt x="25636" y="48925"/>
                </a:lnTo>
                <a:lnTo>
                  <a:pt x="25636" y="48564"/>
                </a:lnTo>
                <a:lnTo>
                  <a:pt x="25636" y="48525"/>
                </a:lnTo>
                <a:lnTo>
                  <a:pt x="25636" y="48525"/>
                </a:lnTo>
                <a:cubicBezTo>
                  <a:pt x="25645" y="48538"/>
                  <a:pt x="25653" y="48551"/>
                  <a:pt x="25662" y="48564"/>
                </a:cubicBezTo>
                <a:lnTo>
                  <a:pt x="25662" y="48281"/>
                </a:lnTo>
                <a:lnTo>
                  <a:pt x="25662" y="47739"/>
                </a:lnTo>
                <a:lnTo>
                  <a:pt x="25662" y="47559"/>
                </a:lnTo>
                <a:lnTo>
                  <a:pt x="25662" y="47481"/>
                </a:lnTo>
                <a:lnTo>
                  <a:pt x="25662" y="47445"/>
                </a:lnTo>
                <a:lnTo>
                  <a:pt x="25662" y="47445"/>
                </a:lnTo>
                <a:cubicBezTo>
                  <a:pt x="25671" y="47457"/>
                  <a:pt x="25679" y="47469"/>
                  <a:pt x="25688" y="47481"/>
                </a:cubicBezTo>
                <a:lnTo>
                  <a:pt x="25688" y="47301"/>
                </a:lnTo>
                <a:lnTo>
                  <a:pt x="25688" y="47249"/>
                </a:lnTo>
                <a:lnTo>
                  <a:pt x="25688" y="47017"/>
                </a:lnTo>
                <a:lnTo>
                  <a:pt x="25688" y="46672"/>
                </a:lnTo>
                <a:lnTo>
                  <a:pt x="25688" y="46672"/>
                </a:lnTo>
                <a:cubicBezTo>
                  <a:pt x="25696" y="46684"/>
                  <a:pt x="25705" y="46696"/>
                  <a:pt x="25714" y="46707"/>
                </a:cubicBezTo>
                <a:lnTo>
                  <a:pt x="25714" y="46269"/>
                </a:lnTo>
                <a:lnTo>
                  <a:pt x="25714" y="45959"/>
                </a:lnTo>
                <a:lnTo>
                  <a:pt x="25714" y="45925"/>
                </a:lnTo>
                <a:lnTo>
                  <a:pt x="25714" y="45925"/>
                </a:lnTo>
                <a:cubicBezTo>
                  <a:pt x="25722" y="45937"/>
                  <a:pt x="25731" y="45948"/>
                  <a:pt x="25739" y="45959"/>
                </a:cubicBezTo>
                <a:lnTo>
                  <a:pt x="25739" y="45908"/>
                </a:lnTo>
                <a:lnTo>
                  <a:pt x="25739" y="45598"/>
                </a:lnTo>
                <a:lnTo>
                  <a:pt x="25739" y="45263"/>
                </a:lnTo>
                <a:lnTo>
                  <a:pt x="25739" y="45237"/>
                </a:lnTo>
                <a:lnTo>
                  <a:pt x="25739" y="45057"/>
                </a:lnTo>
                <a:lnTo>
                  <a:pt x="25739" y="44386"/>
                </a:lnTo>
                <a:cubicBezTo>
                  <a:pt x="23484" y="40678"/>
                  <a:pt x="21546" y="37018"/>
                  <a:pt x="21437" y="32390"/>
                </a:cubicBezTo>
                <a:lnTo>
                  <a:pt x="21437" y="32390"/>
                </a:lnTo>
                <a:cubicBezTo>
                  <a:pt x="21435" y="32285"/>
                  <a:pt x="21433" y="32180"/>
                  <a:pt x="21433" y="32074"/>
                </a:cubicBezTo>
                <a:lnTo>
                  <a:pt x="21433" y="32074"/>
                </a:lnTo>
                <a:cubicBezTo>
                  <a:pt x="21432" y="32043"/>
                  <a:pt x="21432" y="32012"/>
                  <a:pt x="21432" y="31981"/>
                </a:cubicBezTo>
                <a:cubicBezTo>
                  <a:pt x="21432" y="24888"/>
                  <a:pt x="23367" y="20040"/>
                  <a:pt x="26410" y="15939"/>
                </a:cubicBezTo>
                <a:lnTo>
                  <a:pt x="26436" y="15140"/>
                </a:lnTo>
                <a:lnTo>
                  <a:pt x="26436" y="15140"/>
                </a:lnTo>
                <a:cubicBezTo>
                  <a:pt x="26427" y="15150"/>
                  <a:pt x="26419" y="15161"/>
                  <a:pt x="26410" y="15172"/>
                </a:cubicBezTo>
                <a:lnTo>
                  <a:pt x="26410" y="15172"/>
                </a:lnTo>
                <a:lnTo>
                  <a:pt x="26410" y="15140"/>
                </a:lnTo>
                <a:cubicBezTo>
                  <a:pt x="23083" y="19395"/>
                  <a:pt x="20942" y="24424"/>
                  <a:pt x="20942" y="31955"/>
                </a:cubicBezTo>
                <a:cubicBezTo>
                  <a:pt x="20942" y="36420"/>
                  <a:pt x="22583" y="39951"/>
                  <a:pt x="24641" y="43447"/>
                </a:cubicBezTo>
                <a:lnTo>
                  <a:pt x="24641" y="43447"/>
                </a:lnTo>
                <a:cubicBezTo>
                  <a:pt x="22101" y="39626"/>
                  <a:pt x="19936" y="35841"/>
                  <a:pt x="19936" y="30923"/>
                </a:cubicBezTo>
                <a:cubicBezTo>
                  <a:pt x="19936" y="22799"/>
                  <a:pt x="22516" y="17848"/>
                  <a:pt x="26462" y="13721"/>
                </a:cubicBezTo>
                <a:lnTo>
                  <a:pt x="26462" y="13025"/>
                </a:lnTo>
                <a:cubicBezTo>
                  <a:pt x="26462" y="13025"/>
                  <a:pt x="26462" y="13025"/>
                  <a:pt x="26462" y="13025"/>
                </a:cubicBezTo>
                <a:lnTo>
                  <a:pt x="26462" y="13025"/>
                </a:lnTo>
                <a:cubicBezTo>
                  <a:pt x="22232" y="17306"/>
                  <a:pt x="19446" y="22361"/>
                  <a:pt x="19446" y="30923"/>
                </a:cubicBezTo>
                <a:cubicBezTo>
                  <a:pt x="19446" y="35199"/>
                  <a:pt x="21022" y="38626"/>
                  <a:pt x="23068" y="41909"/>
                </a:cubicBezTo>
                <a:lnTo>
                  <a:pt x="23068" y="41909"/>
                </a:lnTo>
                <a:cubicBezTo>
                  <a:pt x="20512" y="38296"/>
                  <a:pt x="18441" y="34630"/>
                  <a:pt x="18441" y="29866"/>
                </a:cubicBezTo>
                <a:cubicBezTo>
                  <a:pt x="18441" y="20839"/>
                  <a:pt x="21690" y="15991"/>
                  <a:pt x="26487" y="11890"/>
                </a:cubicBezTo>
                <a:lnTo>
                  <a:pt x="26487" y="11864"/>
                </a:lnTo>
                <a:lnTo>
                  <a:pt x="26487" y="11245"/>
                </a:lnTo>
                <a:cubicBezTo>
                  <a:pt x="21432" y="15501"/>
                  <a:pt x="17976" y="20427"/>
                  <a:pt x="17976" y="29866"/>
                </a:cubicBezTo>
                <a:cubicBezTo>
                  <a:pt x="17976" y="34225"/>
                  <a:pt x="19653" y="37655"/>
                  <a:pt x="21845" y="40930"/>
                </a:cubicBezTo>
                <a:cubicBezTo>
                  <a:pt x="19137" y="37320"/>
                  <a:pt x="16919" y="33657"/>
                  <a:pt x="16919" y="28809"/>
                </a:cubicBezTo>
                <a:cubicBezTo>
                  <a:pt x="16919" y="18931"/>
                  <a:pt x="20891" y="14340"/>
                  <a:pt x="26539" y="10317"/>
                </a:cubicBezTo>
                <a:lnTo>
                  <a:pt x="26513" y="10317"/>
                </a:lnTo>
                <a:lnTo>
                  <a:pt x="26539" y="9749"/>
                </a:lnTo>
                <a:lnTo>
                  <a:pt x="26539" y="9749"/>
                </a:lnTo>
                <a:cubicBezTo>
                  <a:pt x="20659" y="13902"/>
                  <a:pt x="16481" y="18544"/>
                  <a:pt x="16481" y="28809"/>
                </a:cubicBezTo>
                <a:cubicBezTo>
                  <a:pt x="16481" y="33090"/>
                  <a:pt x="18105" y="36443"/>
                  <a:pt x="20323" y="39615"/>
                </a:cubicBezTo>
                <a:cubicBezTo>
                  <a:pt x="17590" y="36133"/>
                  <a:pt x="15449" y="32522"/>
                  <a:pt x="15449" y="27751"/>
                </a:cubicBezTo>
                <a:cubicBezTo>
                  <a:pt x="15449" y="17100"/>
                  <a:pt x="20117" y="12870"/>
                  <a:pt x="26565" y="8976"/>
                </a:cubicBezTo>
                <a:lnTo>
                  <a:pt x="26565" y="8434"/>
                </a:lnTo>
                <a:cubicBezTo>
                  <a:pt x="19859" y="12431"/>
                  <a:pt x="14959" y="16713"/>
                  <a:pt x="14959" y="27777"/>
                </a:cubicBezTo>
                <a:cubicBezTo>
                  <a:pt x="14959" y="31981"/>
                  <a:pt x="16558" y="35282"/>
                  <a:pt x="18776" y="38377"/>
                </a:cubicBezTo>
                <a:cubicBezTo>
                  <a:pt x="16042" y="34998"/>
                  <a:pt x="13927" y="31439"/>
                  <a:pt x="13927" y="26720"/>
                </a:cubicBezTo>
                <a:cubicBezTo>
                  <a:pt x="13953" y="15294"/>
                  <a:pt x="19369" y="11529"/>
                  <a:pt x="26590" y="7789"/>
                </a:cubicBezTo>
                <a:lnTo>
                  <a:pt x="26590" y="7248"/>
                </a:lnTo>
                <a:cubicBezTo>
                  <a:pt x="26582" y="7252"/>
                  <a:pt x="26573" y="7256"/>
                  <a:pt x="26565" y="7261"/>
                </a:cubicBezTo>
                <a:lnTo>
                  <a:pt x="26565" y="7261"/>
                </a:lnTo>
                <a:lnTo>
                  <a:pt x="26565" y="7248"/>
                </a:lnTo>
                <a:cubicBezTo>
                  <a:pt x="19085" y="11116"/>
                  <a:pt x="13437" y="14907"/>
                  <a:pt x="13437" y="26720"/>
                </a:cubicBezTo>
                <a:cubicBezTo>
                  <a:pt x="13437" y="30872"/>
                  <a:pt x="15036" y="34147"/>
                  <a:pt x="17254" y="37165"/>
                </a:cubicBezTo>
                <a:cubicBezTo>
                  <a:pt x="14495" y="33864"/>
                  <a:pt x="12431" y="30330"/>
                  <a:pt x="12431" y="25662"/>
                </a:cubicBezTo>
                <a:cubicBezTo>
                  <a:pt x="12431" y="21359"/>
                  <a:pt x="13208" y="18177"/>
                  <a:pt x="14569" y="15701"/>
                </a:cubicBezTo>
                <a:lnTo>
                  <a:pt x="14569" y="15701"/>
                </a:lnTo>
                <a:cubicBezTo>
                  <a:pt x="17046" y="11196"/>
                  <a:pt x="21455" y="9037"/>
                  <a:pt x="26616" y="6706"/>
                </a:cubicBezTo>
                <a:lnTo>
                  <a:pt x="26616" y="6706"/>
                </a:lnTo>
                <a:cubicBezTo>
                  <a:pt x="26616" y="6706"/>
                  <a:pt x="26616" y="6706"/>
                  <a:pt x="26616" y="6706"/>
                </a:cubicBezTo>
                <a:lnTo>
                  <a:pt x="26616" y="6190"/>
                </a:lnTo>
                <a:cubicBezTo>
                  <a:pt x="18363" y="9904"/>
                  <a:pt x="11967" y="13128"/>
                  <a:pt x="11967" y="25662"/>
                </a:cubicBezTo>
                <a:cubicBezTo>
                  <a:pt x="11967" y="29814"/>
                  <a:pt x="13540" y="33064"/>
                  <a:pt x="15784" y="36030"/>
                </a:cubicBezTo>
                <a:cubicBezTo>
                  <a:pt x="12999" y="32755"/>
                  <a:pt x="10936" y="29247"/>
                  <a:pt x="10936" y="24605"/>
                </a:cubicBezTo>
                <a:cubicBezTo>
                  <a:pt x="10936" y="11916"/>
                  <a:pt x="17744" y="9233"/>
                  <a:pt x="26384" y="5829"/>
                </a:cubicBezTo>
                <a:lnTo>
                  <a:pt x="26358" y="5829"/>
                </a:lnTo>
                <a:lnTo>
                  <a:pt x="26642" y="5726"/>
                </a:lnTo>
                <a:lnTo>
                  <a:pt x="26642" y="5236"/>
                </a:lnTo>
                <a:lnTo>
                  <a:pt x="26616" y="5244"/>
                </a:lnTo>
                <a:lnTo>
                  <a:pt x="26616" y="5236"/>
                </a:lnTo>
                <a:lnTo>
                  <a:pt x="26507" y="5281"/>
                </a:lnTo>
                <a:lnTo>
                  <a:pt x="26178" y="5391"/>
                </a:lnTo>
                <a:cubicBezTo>
                  <a:pt x="17409" y="8872"/>
                  <a:pt x="10471" y="11606"/>
                  <a:pt x="10471" y="24631"/>
                </a:cubicBezTo>
                <a:cubicBezTo>
                  <a:pt x="10471" y="28731"/>
                  <a:pt x="12019" y="31955"/>
                  <a:pt x="14263" y="34895"/>
                </a:cubicBezTo>
                <a:cubicBezTo>
                  <a:pt x="11477" y="31671"/>
                  <a:pt x="9440" y="28190"/>
                  <a:pt x="9440" y="23573"/>
                </a:cubicBezTo>
                <a:cubicBezTo>
                  <a:pt x="9440" y="14246"/>
                  <a:pt x="13127" y="10436"/>
                  <a:pt x="18533" y="7880"/>
                </a:cubicBezTo>
                <a:lnTo>
                  <a:pt x="18533" y="7880"/>
                </a:lnTo>
                <a:cubicBezTo>
                  <a:pt x="20549" y="6931"/>
                  <a:pt x="22804" y="6158"/>
                  <a:pt x="25198" y="5339"/>
                </a:cubicBezTo>
                <a:lnTo>
                  <a:pt x="26642" y="4823"/>
                </a:lnTo>
                <a:lnTo>
                  <a:pt x="26642" y="4333"/>
                </a:lnTo>
                <a:lnTo>
                  <a:pt x="26642" y="4333"/>
                </a:lnTo>
                <a:lnTo>
                  <a:pt x="25043" y="4875"/>
                </a:lnTo>
                <a:cubicBezTo>
                  <a:pt x="16455" y="7867"/>
                  <a:pt x="9001" y="10446"/>
                  <a:pt x="9001" y="23573"/>
                </a:cubicBezTo>
                <a:cubicBezTo>
                  <a:pt x="9001" y="27648"/>
                  <a:pt x="10523" y="30846"/>
                  <a:pt x="12741" y="33760"/>
                </a:cubicBezTo>
                <a:cubicBezTo>
                  <a:pt x="9955" y="30562"/>
                  <a:pt x="7944" y="27106"/>
                  <a:pt x="7944" y="22516"/>
                </a:cubicBezTo>
                <a:cubicBezTo>
                  <a:pt x="7944" y="9569"/>
                  <a:pt x="15088" y="7454"/>
                  <a:pt x="24089" y="4772"/>
                </a:cubicBezTo>
                <a:cubicBezTo>
                  <a:pt x="24940" y="4540"/>
                  <a:pt x="25791" y="4282"/>
                  <a:pt x="26668" y="3998"/>
                </a:cubicBezTo>
                <a:lnTo>
                  <a:pt x="26668" y="3482"/>
                </a:lnTo>
                <a:cubicBezTo>
                  <a:pt x="25739" y="3792"/>
                  <a:pt x="24837" y="4049"/>
                  <a:pt x="23934" y="4307"/>
                </a:cubicBezTo>
                <a:cubicBezTo>
                  <a:pt x="15114" y="6938"/>
                  <a:pt x="7480" y="9208"/>
                  <a:pt x="7480" y="22516"/>
                </a:cubicBezTo>
                <a:cubicBezTo>
                  <a:pt x="7480" y="22519"/>
                  <a:pt x="7480" y="22523"/>
                  <a:pt x="7480" y="22526"/>
                </a:cubicBezTo>
                <a:lnTo>
                  <a:pt x="7480" y="22526"/>
                </a:lnTo>
                <a:cubicBezTo>
                  <a:pt x="7482" y="26674"/>
                  <a:pt x="9081" y="29946"/>
                  <a:pt x="11400" y="32884"/>
                </a:cubicBezTo>
                <a:cubicBezTo>
                  <a:pt x="8485" y="29660"/>
                  <a:pt x="6448" y="26204"/>
                  <a:pt x="6448" y="21484"/>
                </a:cubicBezTo>
                <a:cubicBezTo>
                  <a:pt x="6448" y="8382"/>
                  <a:pt x="13747" y="6525"/>
                  <a:pt x="22980" y="4178"/>
                </a:cubicBezTo>
                <a:cubicBezTo>
                  <a:pt x="24192" y="3843"/>
                  <a:pt x="25430" y="3559"/>
                  <a:pt x="26694" y="3198"/>
                </a:cubicBezTo>
                <a:lnTo>
                  <a:pt x="26694" y="2708"/>
                </a:lnTo>
                <a:cubicBezTo>
                  <a:pt x="25378" y="3095"/>
                  <a:pt x="24115" y="3405"/>
                  <a:pt x="22851" y="3740"/>
                </a:cubicBezTo>
                <a:cubicBezTo>
                  <a:pt x="13798" y="6035"/>
                  <a:pt x="5984" y="7995"/>
                  <a:pt x="5984" y="21458"/>
                </a:cubicBezTo>
                <a:cubicBezTo>
                  <a:pt x="5984" y="25611"/>
                  <a:pt x="7557" y="28886"/>
                  <a:pt x="9878" y="31775"/>
                </a:cubicBezTo>
                <a:cubicBezTo>
                  <a:pt x="6938" y="28577"/>
                  <a:pt x="4952" y="25121"/>
                  <a:pt x="4952" y="20401"/>
                </a:cubicBezTo>
                <a:cubicBezTo>
                  <a:pt x="4952" y="12310"/>
                  <a:pt x="7749" y="8569"/>
                  <a:pt x="12081" y="6423"/>
                </a:cubicBezTo>
                <a:lnTo>
                  <a:pt x="12081" y="6423"/>
                </a:lnTo>
                <a:cubicBezTo>
                  <a:pt x="14186" y="5385"/>
                  <a:pt x="16652" y="4719"/>
                  <a:pt x="19334" y="4110"/>
                </a:cubicBezTo>
                <a:lnTo>
                  <a:pt x="19334" y="4110"/>
                </a:lnTo>
                <a:cubicBezTo>
                  <a:pt x="20161" y="3924"/>
                  <a:pt x="21008" y="3743"/>
                  <a:pt x="21871" y="3559"/>
                </a:cubicBezTo>
                <a:cubicBezTo>
                  <a:pt x="23444" y="3250"/>
                  <a:pt x="25069" y="2889"/>
                  <a:pt x="26719" y="2476"/>
                </a:cubicBezTo>
                <a:lnTo>
                  <a:pt x="26719" y="1986"/>
                </a:lnTo>
                <a:cubicBezTo>
                  <a:pt x="26711" y="1988"/>
                  <a:pt x="26702" y="1991"/>
                  <a:pt x="26694" y="1993"/>
                </a:cubicBezTo>
                <a:lnTo>
                  <a:pt x="26694" y="1993"/>
                </a:lnTo>
                <a:lnTo>
                  <a:pt x="26694" y="1986"/>
                </a:lnTo>
                <a:cubicBezTo>
                  <a:pt x="25017" y="2425"/>
                  <a:pt x="23367" y="2760"/>
                  <a:pt x="21768" y="3121"/>
                </a:cubicBezTo>
                <a:cubicBezTo>
                  <a:pt x="12483" y="5081"/>
                  <a:pt x="4462" y="6783"/>
                  <a:pt x="4462" y="20427"/>
                </a:cubicBezTo>
                <a:cubicBezTo>
                  <a:pt x="4462" y="24605"/>
                  <a:pt x="6087" y="27906"/>
                  <a:pt x="8434" y="30820"/>
                </a:cubicBezTo>
                <a:cubicBezTo>
                  <a:pt x="5468" y="27622"/>
                  <a:pt x="3430" y="24115"/>
                  <a:pt x="3430" y="19369"/>
                </a:cubicBezTo>
                <a:cubicBezTo>
                  <a:pt x="3456" y="5958"/>
                  <a:pt x="11116" y="4617"/>
                  <a:pt x="20788" y="2915"/>
                </a:cubicBezTo>
                <a:cubicBezTo>
                  <a:pt x="22696" y="2605"/>
                  <a:pt x="24708" y="2244"/>
                  <a:pt x="26719" y="1780"/>
                </a:cubicBezTo>
                <a:lnTo>
                  <a:pt x="26719" y="1290"/>
                </a:lnTo>
                <a:cubicBezTo>
                  <a:pt x="24682" y="1754"/>
                  <a:pt x="22645" y="2115"/>
                  <a:pt x="20710" y="2476"/>
                </a:cubicBezTo>
                <a:cubicBezTo>
                  <a:pt x="11193" y="4127"/>
                  <a:pt x="2992" y="5571"/>
                  <a:pt x="2992" y="19369"/>
                </a:cubicBezTo>
                <a:cubicBezTo>
                  <a:pt x="2992" y="23625"/>
                  <a:pt x="4617" y="26952"/>
                  <a:pt x="7067" y="29918"/>
                </a:cubicBezTo>
                <a:cubicBezTo>
                  <a:pt x="7117" y="29979"/>
                  <a:pt x="7167" y="30039"/>
                  <a:pt x="7217" y="30100"/>
                </a:cubicBezTo>
                <a:lnTo>
                  <a:pt x="7217" y="30100"/>
                </a:lnTo>
                <a:cubicBezTo>
                  <a:pt x="7158" y="30039"/>
                  <a:pt x="7100" y="29979"/>
                  <a:pt x="7041" y="29918"/>
                </a:cubicBezTo>
                <a:cubicBezTo>
                  <a:pt x="3998" y="26694"/>
                  <a:pt x="1935" y="23135"/>
                  <a:pt x="1935" y="18312"/>
                </a:cubicBezTo>
                <a:cubicBezTo>
                  <a:pt x="1960" y="4720"/>
                  <a:pt x="9801" y="3637"/>
                  <a:pt x="19730" y="2244"/>
                </a:cubicBezTo>
                <a:cubicBezTo>
                  <a:pt x="21974" y="1909"/>
                  <a:pt x="24347" y="1599"/>
                  <a:pt x="26745" y="1084"/>
                </a:cubicBezTo>
                <a:lnTo>
                  <a:pt x="26745" y="619"/>
                </a:lnTo>
                <a:cubicBezTo>
                  <a:pt x="24321" y="1135"/>
                  <a:pt x="21922" y="1470"/>
                  <a:pt x="19653" y="1780"/>
                </a:cubicBezTo>
                <a:cubicBezTo>
                  <a:pt x="9904" y="3147"/>
                  <a:pt x="1496" y="4307"/>
                  <a:pt x="1496" y="18312"/>
                </a:cubicBezTo>
                <a:cubicBezTo>
                  <a:pt x="1496" y="22541"/>
                  <a:pt x="3095" y="25843"/>
                  <a:pt x="5494" y="28783"/>
                </a:cubicBezTo>
                <a:cubicBezTo>
                  <a:pt x="5581" y="28891"/>
                  <a:pt x="5670" y="28998"/>
                  <a:pt x="5759" y="29104"/>
                </a:cubicBezTo>
                <a:lnTo>
                  <a:pt x="5759" y="29104"/>
                </a:lnTo>
                <a:cubicBezTo>
                  <a:pt x="5653" y="28998"/>
                  <a:pt x="5547" y="28890"/>
                  <a:pt x="5442" y="28783"/>
                </a:cubicBezTo>
                <a:cubicBezTo>
                  <a:pt x="2476" y="25585"/>
                  <a:pt x="490" y="22051"/>
                  <a:pt x="490" y="17254"/>
                </a:cubicBezTo>
                <a:cubicBezTo>
                  <a:pt x="490" y="3482"/>
                  <a:pt x="8485" y="2631"/>
                  <a:pt x="18647" y="1574"/>
                </a:cubicBezTo>
                <a:cubicBezTo>
                  <a:pt x="21252" y="1290"/>
                  <a:pt x="23986" y="1006"/>
                  <a:pt x="26745" y="465"/>
                </a:cubicBezTo>
                <a:lnTo>
                  <a:pt x="26745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35" name="Google Shape;535;p56"/>
          <p:cNvGrpSpPr/>
          <p:nvPr/>
        </p:nvGrpSpPr>
        <p:grpSpPr>
          <a:xfrm>
            <a:off x="0" y="4290400"/>
            <a:ext cx="9141531" cy="595817"/>
            <a:chOff x="0" y="4290400"/>
            <a:chExt cx="9141531" cy="595817"/>
          </a:xfrm>
        </p:grpSpPr>
        <p:sp>
          <p:nvSpPr>
            <p:cNvPr id="536" name="Google Shape;536;p56"/>
            <p:cNvSpPr/>
            <p:nvPr/>
          </p:nvSpPr>
          <p:spPr>
            <a:xfrm>
              <a:off x="0" y="4290400"/>
              <a:ext cx="2273678" cy="595817"/>
            </a:xfrm>
            <a:custGeom>
              <a:rect b="b" l="l" r="r" t="t"/>
              <a:pathLst>
                <a:path extrusionOk="0" h="45674" w="174295">
                  <a:moveTo>
                    <a:pt x="79185" y="21985"/>
                  </a:moveTo>
                  <a:lnTo>
                    <a:pt x="79185" y="22856"/>
                  </a:lnTo>
                  <a:lnTo>
                    <a:pt x="79146" y="22856"/>
                  </a:lnTo>
                  <a:lnTo>
                    <a:pt x="79146" y="23728"/>
                  </a:lnTo>
                  <a:lnTo>
                    <a:pt x="80136" y="23728"/>
                  </a:lnTo>
                  <a:lnTo>
                    <a:pt x="80136" y="22856"/>
                  </a:lnTo>
                  <a:lnTo>
                    <a:pt x="80175" y="22856"/>
                  </a:lnTo>
                  <a:lnTo>
                    <a:pt x="80175" y="21985"/>
                  </a:lnTo>
                  <a:close/>
                  <a:moveTo>
                    <a:pt x="15013" y="21906"/>
                  </a:moveTo>
                  <a:lnTo>
                    <a:pt x="15013" y="22856"/>
                  </a:lnTo>
                  <a:lnTo>
                    <a:pt x="14973" y="22856"/>
                  </a:lnTo>
                  <a:lnTo>
                    <a:pt x="14973" y="23768"/>
                  </a:lnTo>
                  <a:lnTo>
                    <a:pt x="15964" y="23768"/>
                  </a:lnTo>
                  <a:lnTo>
                    <a:pt x="15964" y="22856"/>
                  </a:lnTo>
                  <a:lnTo>
                    <a:pt x="16003" y="22856"/>
                  </a:lnTo>
                  <a:lnTo>
                    <a:pt x="16003" y="21906"/>
                  </a:lnTo>
                  <a:close/>
                  <a:moveTo>
                    <a:pt x="113410" y="21945"/>
                  </a:moveTo>
                  <a:lnTo>
                    <a:pt x="113410" y="22856"/>
                  </a:lnTo>
                  <a:lnTo>
                    <a:pt x="113410" y="23768"/>
                  </a:lnTo>
                  <a:lnTo>
                    <a:pt x="114401" y="23768"/>
                  </a:lnTo>
                  <a:lnTo>
                    <a:pt x="114401" y="22856"/>
                  </a:lnTo>
                  <a:lnTo>
                    <a:pt x="114401" y="21945"/>
                  </a:lnTo>
                  <a:close/>
                  <a:moveTo>
                    <a:pt x="111271" y="21549"/>
                  </a:moveTo>
                  <a:lnTo>
                    <a:pt x="111271" y="22856"/>
                  </a:lnTo>
                  <a:lnTo>
                    <a:pt x="111271" y="24164"/>
                  </a:lnTo>
                  <a:lnTo>
                    <a:pt x="112262" y="24164"/>
                  </a:lnTo>
                  <a:lnTo>
                    <a:pt x="112262" y="22856"/>
                  </a:lnTo>
                  <a:lnTo>
                    <a:pt x="112262" y="21549"/>
                  </a:lnTo>
                  <a:close/>
                  <a:moveTo>
                    <a:pt x="104854" y="21232"/>
                  </a:moveTo>
                  <a:lnTo>
                    <a:pt x="104854" y="22856"/>
                  </a:lnTo>
                  <a:lnTo>
                    <a:pt x="104854" y="24481"/>
                  </a:lnTo>
                  <a:lnTo>
                    <a:pt x="105844" y="24481"/>
                  </a:lnTo>
                  <a:lnTo>
                    <a:pt x="105844" y="22856"/>
                  </a:lnTo>
                  <a:lnTo>
                    <a:pt x="105844" y="21232"/>
                  </a:lnTo>
                  <a:close/>
                  <a:moveTo>
                    <a:pt x="66351" y="20915"/>
                  </a:moveTo>
                  <a:lnTo>
                    <a:pt x="66351" y="22856"/>
                  </a:lnTo>
                  <a:lnTo>
                    <a:pt x="66311" y="22856"/>
                  </a:lnTo>
                  <a:lnTo>
                    <a:pt x="66311" y="24837"/>
                  </a:lnTo>
                  <a:lnTo>
                    <a:pt x="67301" y="24837"/>
                  </a:lnTo>
                  <a:lnTo>
                    <a:pt x="67301" y="22856"/>
                  </a:lnTo>
                  <a:lnTo>
                    <a:pt x="67341" y="22856"/>
                  </a:lnTo>
                  <a:lnTo>
                    <a:pt x="67341" y="20915"/>
                  </a:lnTo>
                  <a:close/>
                  <a:moveTo>
                    <a:pt x="68490" y="20915"/>
                  </a:moveTo>
                  <a:lnTo>
                    <a:pt x="68490" y="22856"/>
                  </a:lnTo>
                  <a:lnTo>
                    <a:pt x="68450" y="22856"/>
                  </a:lnTo>
                  <a:lnTo>
                    <a:pt x="68450" y="24837"/>
                  </a:lnTo>
                  <a:lnTo>
                    <a:pt x="69441" y="24837"/>
                  </a:lnTo>
                  <a:lnTo>
                    <a:pt x="69441" y="22856"/>
                  </a:lnTo>
                  <a:lnTo>
                    <a:pt x="69480" y="22856"/>
                  </a:lnTo>
                  <a:lnTo>
                    <a:pt x="69480" y="20915"/>
                  </a:lnTo>
                  <a:close/>
                  <a:moveTo>
                    <a:pt x="162609" y="20836"/>
                  </a:moveTo>
                  <a:lnTo>
                    <a:pt x="162609" y="22856"/>
                  </a:lnTo>
                  <a:lnTo>
                    <a:pt x="162609" y="24877"/>
                  </a:lnTo>
                  <a:lnTo>
                    <a:pt x="163599" y="24877"/>
                  </a:lnTo>
                  <a:lnTo>
                    <a:pt x="163599" y="22856"/>
                  </a:lnTo>
                  <a:lnTo>
                    <a:pt x="163599" y="20836"/>
                  </a:lnTo>
                  <a:close/>
                  <a:moveTo>
                    <a:pt x="10735" y="20559"/>
                  </a:moveTo>
                  <a:lnTo>
                    <a:pt x="10735" y="22856"/>
                  </a:lnTo>
                  <a:lnTo>
                    <a:pt x="10695" y="22856"/>
                  </a:lnTo>
                  <a:lnTo>
                    <a:pt x="10695" y="25154"/>
                  </a:lnTo>
                  <a:lnTo>
                    <a:pt x="11686" y="25154"/>
                  </a:lnTo>
                  <a:lnTo>
                    <a:pt x="11686" y="22856"/>
                  </a:lnTo>
                  <a:lnTo>
                    <a:pt x="11725" y="22856"/>
                  </a:lnTo>
                  <a:lnTo>
                    <a:pt x="11725" y="20559"/>
                  </a:lnTo>
                  <a:close/>
                  <a:moveTo>
                    <a:pt x="77046" y="20559"/>
                  </a:moveTo>
                  <a:lnTo>
                    <a:pt x="77046" y="22856"/>
                  </a:lnTo>
                  <a:lnTo>
                    <a:pt x="77006" y="22856"/>
                  </a:lnTo>
                  <a:lnTo>
                    <a:pt x="77006" y="25154"/>
                  </a:lnTo>
                  <a:lnTo>
                    <a:pt x="77997" y="25154"/>
                  </a:lnTo>
                  <a:lnTo>
                    <a:pt x="77997" y="22856"/>
                  </a:lnTo>
                  <a:lnTo>
                    <a:pt x="78036" y="22856"/>
                  </a:lnTo>
                  <a:lnTo>
                    <a:pt x="78036" y="20559"/>
                  </a:lnTo>
                  <a:close/>
                  <a:moveTo>
                    <a:pt x="173304" y="20440"/>
                  </a:moveTo>
                  <a:lnTo>
                    <a:pt x="173304" y="22856"/>
                  </a:lnTo>
                  <a:lnTo>
                    <a:pt x="173304" y="25273"/>
                  </a:lnTo>
                  <a:lnTo>
                    <a:pt x="174295" y="25273"/>
                  </a:lnTo>
                  <a:lnTo>
                    <a:pt x="174295" y="22856"/>
                  </a:lnTo>
                  <a:lnTo>
                    <a:pt x="174295" y="20440"/>
                  </a:lnTo>
                  <a:close/>
                  <a:moveTo>
                    <a:pt x="12874" y="20321"/>
                  </a:moveTo>
                  <a:lnTo>
                    <a:pt x="12874" y="22856"/>
                  </a:lnTo>
                  <a:lnTo>
                    <a:pt x="12834" y="22856"/>
                  </a:lnTo>
                  <a:lnTo>
                    <a:pt x="12834" y="25392"/>
                  </a:lnTo>
                  <a:lnTo>
                    <a:pt x="13825" y="25392"/>
                  </a:lnTo>
                  <a:lnTo>
                    <a:pt x="13825" y="22856"/>
                  </a:lnTo>
                  <a:lnTo>
                    <a:pt x="13864" y="22856"/>
                  </a:lnTo>
                  <a:lnTo>
                    <a:pt x="13864" y="20321"/>
                  </a:lnTo>
                  <a:close/>
                  <a:moveTo>
                    <a:pt x="109132" y="20242"/>
                  </a:moveTo>
                  <a:lnTo>
                    <a:pt x="109132" y="22856"/>
                  </a:lnTo>
                  <a:lnTo>
                    <a:pt x="109132" y="25471"/>
                  </a:lnTo>
                  <a:lnTo>
                    <a:pt x="110122" y="25471"/>
                  </a:lnTo>
                  <a:lnTo>
                    <a:pt x="110122" y="22856"/>
                  </a:lnTo>
                  <a:lnTo>
                    <a:pt x="110122" y="20242"/>
                  </a:lnTo>
                  <a:close/>
                  <a:moveTo>
                    <a:pt x="115549" y="20004"/>
                  </a:moveTo>
                  <a:lnTo>
                    <a:pt x="115549" y="22856"/>
                  </a:lnTo>
                  <a:lnTo>
                    <a:pt x="115549" y="25709"/>
                  </a:lnTo>
                  <a:lnTo>
                    <a:pt x="116540" y="25709"/>
                  </a:lnTo>
                  <a:lnTo>
                    <a:pt x="116540" y="22856"/>
                  </a:lnTo>
                  <a:lnTo>
                    <a:pt x="116540" y="20004"/>
                  </a:lnTo>
                  <a:close/>
                  <a:moveTo>
                    <a:pt x="8596" y="19569"/>
                  </a:moveTo>
                  <a:lnTo>
                    <a:pt x="8596" y="22856"/>
                  </a:lnTo>
                  <a:lnTo>
                    <a:pt x="8556" y="22856"/>
                  </a:lnTo>
                  <a:lnTo>
                    <a:pt x="8556" y="26144"/>
                  </a:lnTo>
                  <a:lnTo>
                    <a:pt x="9547" y="26144"/>
                  </a:lnTo>
                  <a:lnTo>
                    <a:pt x="9547" y="22856"/>
                  </a:lnTo>
                  <a:lnTo>
                    <a:pt x="9586" y="22856"/>
                  </a:lnTo>
                  <a:lnTo>
                    <a:pt x="9586" y="19569"/>
                  </a:lnTo>
                  <a:close/>
                  <a:moveTo>
                    <a:pt x="64172" y="19252"/>
                  </a:moveTo>
                  <a:lnTo>
                    <a:pt x="64172" y="22856"/>
                  </a:lnTo>
                  <a:lnTo>
                    <a:pt x="64172" y="26461"/>
                  </a:lnTo>
                  <a:lnTo>
                    <a:pt x="65162" y="26461"/>
                  </a:lnTo>
                  <a:lnTo>
                    <a:pt x="65162" y="22856"/>
                  </a:lnTo>
                  <a:lnTo>
                    <a:pt x="65162" y="19252"/>
                  </a:lnTo>
                  <a:close/>
                  <a:moveTo>
                    <a:pt x="156192" y="18974"/>
                  </a:moveTo>
                  <a:lnTo>
                    <a:pt x="156192" y="22856"/>
                  </a:lnTo>
                  <a:lnTo>
                    <a:pt x="156192" y="26738"/>
                  </a:lnTo>
                  <a:lnTo>
                    <a:pt x="157182" y="26738"/>
                  </a:lnTo>
                  <a:lnTo>
                    <a:pt x="157182" y="22856"/>
                  </a:lnTo>
                  <a:lnTo>
                    <a:pt x="157182" y="18974"/>
                  </a:lnTo>
                  <a:close/>
                  <a:moveTo>
                    <a:pt x="160470" y="18895"/>
                  </a:moveTo>
                  <a:lnTo>
                    <a:pt x="160470" y="22856"/>
                  </a:lnTo>
                  <a:lnTo>
                    <a:pt x="160470" y="26818"/>
                  </a:lnTo>
                  <a:lnTo>
                    <a:pt x="161460" y="26818"/>
                  </a:lnTo>
                  <a:lnTo>
                    <a:pt x="161460" y="22856"/>
                  </a:lnTo>
                  <a:lnTo>
                    <a:pt x="161460" y="18895"/>
                  </a:lnTo>
                  <a:close/>
                  <a:moveTo>
                    <a:pt x="27808" y="18856"/>
                  </a:moveTo>
                  <a:lnTo>
                    <a:pt x="27808" y="22856"/>
                  </a:lnTo>
                  <a:lnTo>
                    <a:pt x="27808" y="26857"/>
                  </a:lnTo>
                  <a:lnTo>
                    <a:pt x="28798" y="26857"/>
                  </a:lnTo>
                  <a:lnTo>
                    <a:pt x="28798" y="22856"/>
                  </a:lnTo>
                  <a:lnTo>
                    <a:pt x="28798" y="18856"/>
                  </a:lnTo>
                  <a:close/>
                  <a:moveTo>
                    <a:pt x="72768" y="18816"/>
                  </a:moveTo>
                  <a:lnTo>
                    <a:pt x="72768" y="22856"/>
                  </a:lnTo>
                  <a:lnTo>
                    <a:pt x="72728" y="22856"/>
                  </a:lnTo>
                  <a:lnTo>
                    <a:pt x="72728" y="26857"/>
                  </a:lnTo>
                  <a:lnTo>
                    <a:pt x="73719" y="26857"/>
                  </a:lnTo>
                  <a:lnTo>
                    <a:pt x="73719" y="22856"/>
                  </a:lnTo>
                  <a:lnTo>
                    <a:pt x="73758" y="22856"/>
                  </a:lnTo>
                  <a:lnTo>
                    <a:pt x="73758" y="18816"/>
                  </a:lnTo>
                  <a:close/>
                  <a:moveTo>
                    <a:pt x="49199" y="18737"/>
                  </a:moveTo>
                  <a:lnTo>
                    <a:pt x="49199" y="22856"/>
                  </a:lnTo>
                  <a:lnTo>
                    <a:pt x="49199" y="27016"/>
                  </a:lnTo>
                  <a:lnTo>
                    <a:pt x="50189" y="27016"/>
                  </a:lnTo>
                  <a:lnTo>
                    <a:pt x="50189" y="22856"/>
                  </a:lnTo>
                  <a:lnTo>
                    <a:pt x="50189" y="18737"/>
                  </a:lnTo>
                  <a:close/>
                  <a:moveTo>
                    <a:pt x="106993" y="18658"/>
                  </a:moveTo>
                  <a:lnTo>
                    <a:pt x="106993" y="22856"/>
                  </a:lnTo>
                  <a:lnTo>
                    <a:pt x="106993" y="27055"/>
                  </a:lnTo>
                  <a:lnTo>
                    <a:pt x="107983" y="27055"/>
                  </a:lnTo>
                  <a:lnTo>
                    <a:pt x="107983" y="22856"/>
                  </a:lnTo>
                  <a:lnTo>
                    <a:pt x="107983" y="18658"/>
                  </a:lnTo>
                  <a:close/>
                  <a:moveTo>
                    <a:pt x="132662" y="18261"/>
                  </a:moveTo>
                  <a:lnTo>
                    <a:pt x="132662" y="22856"/>
                  </a:lnTo>
                  <a:lnTo>
                    <a:pt x="132662" y="27451"/>
                  </a:lnTo>
                  <a:lnTo>
                    <a:pt x="133652" y="27451"/>
                  </a:lnTo>
                  <a:lnTo>
                    <a:pt x="133652" y="22856"/>
                  </a:lnTo>
                  <a:lnTo>
                    <a:pt x="133652" y="18261"/>
                  </a:lnTo>
                  <a:close/>
                  <a:moveTo>
                    <a:pt x="40642" y="17865"/>
                  </a:moveTo>
                  <a:lnTo>
                    <a:pt x="40642" y="22856"/>
                  </a:lnTo>
                  <a:lnTo>
                    <a:pt x="40642" y="27848"/>
                  </a:lnTo>
                  <a:lnTo>
                    <a:pt x="41633" y="27848"/>
                  </a:lnTo>
                  <a:lnTo>
                    <a:pt x="41633" y="22856"/>
                  </a:lnTo>
                  <a:lnTo>
                    <a:pt x="41633" y="17865"/>
                  </a:lnTo>
                  <a:close/>
                  <a:moveTo>
                    <a:pt x="102715" y="17826"/>
                  </a:moveTo>
                  <a:lnTo>
                    <a:pt x="102715" y="22856"/>
                  </a:lnTo>
                  <a:lnTo>
                    <a:pt x="102715" y="27848"/>
                  </a:lnTo>
                  <a:lnTo>
                    <a:pt x="103705" y="27848"/>
                  </a:lnTo>
                  <a:lnTo>
                    <a:pt x="103705" y="22856"/>
                  </a:lnTo>
                  <a:lnTo>
                    <a:pt x="103705" y="17826"/>
                  </a:lnTo>
                  <a:close/>
                  <a:moveTo>
                    <a:pt x="70629" y="17667"/>
                  </a:moveTo>
                  <a:lnTo>
                    <a:pt x="70629" y="22856"/>
                  </a:lnTo>
                  <a:lnTo>
                    <a:pt x="70589" y="22856"/>
                  </a:lnTo>
                  <a:lnTo>
                    <a:pt x="70589" y="28046"/>
                  </a:lnTo>
                  <a:lnTo>
                    <a:pt x="71580" y="28046"/>
                  </a:lnTo>
                  <a:lnTo>
                    <a:pt x="71580" y="22856"/>
                  </a:lnTo>
                  <a:lnTo>
                    <a:pt x="71619" y="22856"/>
                  </a:lnTo>
                  <a:lnTo>
                    <a:pt x="71619" y="17667"/>
                  </a:lnTo>
                  <a:close/>
                  <a:moveTo>
                    <a:pt x="81324" y="17667"/>
                  </a:moveTo>
                  <a:lnTo>
                    <a:pt x="81324" y="22856"/>
                  </a:lnTo>
                  <a:lnTo>
                    <a:pt x="81285" y="22856"/>
                  </a:lnTo>
                  <a:lnTo>
                    <a:pt x="81285" y="28046"/>
                  </a:lnTo>
                  <a:lnTo>
                    <a:pt x="82275" y="28046"/>
                  </a:lnTo>
                  <a:lnTo>
                    <a:pt x="82275" y="22856"/>
                  </a:lnTo>
                  <a:lnTo>
                    <a:pt x="82315" y="22856"/>
                  </a:lnTo>
                  <a:lnTo>
                    <a:pt x="82315" y="17667"/>
                  </a:lnTo>
                  <a:close/>
                  <a:moveTo>
                    <a:pt x="6457" y="17350"/>
                  </a:moveTo>
                  <a:lnTo>
                    <a:pt x="6457" y="22856"/>
                  </a:lnTo>
                  <a:lnTo>
                    <a:pt x="6457" y="28363"/>
                  </a:lnTo>
                  <a:lnTo>
                    <a:pt x="7447" y="28363"/>
                  </a:lnTo>
                  <a:lnTo>
                    <a:pt x="7408" y="22856"/>
                  </a:lnTo>
                  <a:lnTo>
                    <a:pt x="7447" y="22856"/>
                  </a:lnTo>
                  <a:lnTo>
                    <a:pt x="7447" y="17350"/>
                  </a:lnTo>
                  <a:close/>
                  <a:moveTo>
                    <a:pt x="74907" y="17350"/>
                  </a:moveTo>
                  <a:lnTo>
                    <a:pt x="74907" y="22856"/>
                  </a:lnTo>
                  <a:lnTo>
                    <a:pt x="74867" y="22856"/>
                  </a:lnTo>
                  <a:lnTo>
                    <a:pt x="74867" y="28363"/>
                  </a:lnTo>
                  <a:lnTo>
                    <a:pt x="75858" y="28363"/>
                  </a:lnTo>
                  <a:lnTo>
                    <a:pt x="75858" y="22856"/>
                  </a:lnTo>
                  <a:lnTo>
                    <a:pt x="75897" y="22856"/>
                  </a:lnTo>
                  <a:lnTo>
                    <a:pt x="75897" y="17350"/>
                  </a:lnTo>
                  <a:close/>
                  <a:moveTo>
                    <a:pt x="130523" y="16756"/>
                  </a:moveTo>
                  <a:lnTo>
                    <a:pt x="130523" y="22856"/>
                  </a:lnTo>
                  <a:lnTo>
                    <a:pt x="130523" y="28957"/>
                  </a:lnTo>
                  <a:lnTo>
                    <a:pt x="131513" y="28957"/>
                  </a:lnTo>
                  <a:lnTo>
                    <a:pt x="131513" y="22856"/>
                  </a:lnTo>
                  <a:lnTo>
                    <a:pt x="131513" y="16756"/>
                  </a:lnTo>
                  <a:close/>
                  <a:moveTo>
                    <a:pt x="62033" y="16518"/>
                  </a:moveTo>
                  <a:lnTo>
                    <a:pt x="62033" y="22856"/>
                  </a:lnTo>
                  <a:lnTo>
                    <a:pt x="62033" y="29194"/>
                  </a:lnTo>
                  <a:lnTo>
                    <a:pt x="63023" y="29194"/>
                  </a:lnTo>
                  <a:lnTo>
                    <a:pt x="63023" y="22856"/>
                  </a:lnTo>
                  <a:lnTo>
                    <a:pt x="63023" y="16518"/>
                  </a:lnTo>
                  <a:close/>
                  <a:moveTo>
                    <a:pt x="19291" y="16241"/>
                  </a:moveTo>
                  <a:lnTo>
                    <a:pt x="19291" y="22856"/>
                  </a:lnTo>
                  <a:lnTo>
                    <a:pt x="19252" y="22856"/>
                  </a:lnTo>
                  <a:lnTo>
                    <a:pt x="19252" y="29472"/>
                  </a:lnTo>
                  <a:lnTo>
                    <a:pt x="20242" y="29472"/>
                  </a:lnTo>
                  <a:lnTo>
                    <a:pt x="20242" y="22856"/>
                  </a:lnTo>
                  <a:lnTo>
                    <a:pt x="20282" y="22856"/>
                  </a:lnTo>
                  <a:lnTo>
                    <a:pt x="20282" y="16241"/>
                  </a:lnTo>
                  <a:close/>
                  <a:moveTo>
                    <a:pt x="154053" y="16162"/>
                  </a:moveTo>
                  <a:lnTo>
                    <a:pt x="154053" y="22856"/>
                  </a:lnTo>
                  <a:lnTo>
                    <a:pt x="154053" y="29551"/>
                  </a:lnTo>
                  <a:lnTo>
                    <a:pt x="155043" y="29551"/>
                  </a:lnTo>
                  <a:lnTo>
                    <a:pt x="155043" y="22856"/>
                  </a:lnTo>
                  <a:lnTo>
                    <a:pt x="155043" y="16162"/>
                  </a:lnTo>
                  <a:close/>
                  <a:moveTo>
                    <a:pt x="17152" y="16122"/>
                  </a:moveTo>
                  <a:lnTo>
                    <a:pt x="17152" y="22856"/>
                  </a:lnTo>
                  <a:lnTo>
                    <a:pt x="17113" y="22856"/>
                  </a:lnTo>
                  <a:lnTo>
                    <a:pt x="17113" y="29630"/>
                  </a:lnTo>
                  <a:lnTo>
                    <a:pt x="18103" y="29630"/>
                  </a:lnTo>
                  <a:lnTo>
                    <a:pt x="18103" y="22856"/>
                  </a:lnTo>
                  <a:lnTo>
                    <a:pt x="18142" y="22856"/>
                  </a:lnTo>
                  <a:lnTo>
                    <a:pt x="18142" y="16122"/>
                  </a:lnTo>
                  <a:close/>
                  <a:moveTo>
                    <a:pt x="38503" y="15489"/>
                  </a:moveTo>
                  <a:lnTo>
                    <a:pt x="38503" y="22856"/>
                  </a:lnTo>
                  <a:lnTo>
                    <a:pt x="38503" y="30224"/>
                  </a:lnTo>
                  <a:lnTo>
                    <a:pt x="39494" y="30224"/>
                  </a:lnTo>
                  <a:lnTo>
                    <a:pt x="39494" y="22856"/>
                  </a:lnTo>
                  <a:lnTo>
                    <a:pt x="39494" y="15489"/>
                  </a:lnTo>
                  <a:close/>
                  <a:moveTo>
                    <a:pt x="143357" y="15489"/>
                  </a:moveTo>
                  <a:lnTo>
                    <a:pt x="143357" y="22856"/>
                  </a:lnTo>
                  <a:lnTo>
                    <a:pt x="143357" y="30224"/>
                  </a:lnTo>
                  <a:lnTo>
                    <a:pt x="144348" y="30224"/>
                  </a:lnTo>
                  <a:lnTo>
                    <a:pt x="144348" y="22856"/>
                  </a:lnTo>
                  <a:lnTo>
                    <a:pt x="144348" y="15489"/>
                  </a:lnTo>
                  <a:close/>
                  <a:moveTo>
                    <a:pt x="158331" y="15172"/>
                  </a:moveTo>
                  <a:lnTo>
                    <a:pt x="158331" y="22856"/>
                  </a:lnTo>
                  <a:lnTo>
                    <a:pt x="158331" y="30541"/>
                  </a:lnTo>
                  <a:lnTo>
                    <a:pt x="159321" y="30541"/>
                  </a:lnTo>
                  <a:lnTo>
                    <a:pt x="159321" y="22856"/>
                  </a:lnTo>
                  <a:lnTo>
                    <a:pt x="159321" y="15172"/>
                  </a:lnTo>
                  <a:close/>
                  <a:moveTo>
                    <a:pt x="47060" y="15132"/>
                  </a:moveTo>
                  <a:lnTo>
                    <a:pt x="47060" y="22856"/>
                  </a:lnTo>
                  <a:lnTo>
                    <a:pt x="47060" y="30620"/>
                  </a:lnTo>
                  <a:lnTo>
                    <a:pt x="48050" y="30620"/>
                  </a:lnTo>
                  <a:lnTo>
                    <a:pt x="48050" y="22856"/>
                  </a:lnTo>
                  <a:lnTo>
                    <a:pt x="48050" y="15132"/>
                  </a:lnTo>
                  <a:close/>
                  <a:moveTo>
                    <a:pt x="42781" y="15013"/>
                  </a:moveTo>
                  <a:lnTo>
                    <a:pt x="42781" y="22856"/>
                  </a:lnTo>
                  <a:lnTo>
                    <a:pt x="42781" y="30700"/>
                  </a:lnTo>
                  <a:lnTo>
                    <a:pt x="43772" y="30700"/>
                  </a:lnTo>
                  <a:lnTo>
                    <a:pt x="43772" y="22856"/>
                  </a:lnTo>
                  <a:lnTo>
                    <a:pt x="43772" y="15013"/>
                  </a:lnTo>
                  <a:close/>
                  <a:moveTo>
                    <a:pt x="51338" y="15013"/>
                  </a:moveTo>
                  <a:lnTo>
                    <a:pt x="51338" y="22856"/>
                  </a:lnTo>
                  <a:lnTo>
                    <a:pt x="51338" y="30700"/>
                  </a:lnTo>
                  <a:lnTo>
                    <a:pt x="52328" y="30700"/>
                  </a:lnTo>
                  <a:lnTo>
                    <a:pt x="52328" y="22856"/>
                  </a:lnTo>
                  <a:lnTo>
                    <a:pt x="52328" y="15013"/>
                  </a:lnTo>
                  <a:close/>
                  <a:moveTo>
                    <a:pt x="171165" y="14775"/>
                  </a:moveTo>
                  <a:lnTo>
                    <a:pt x="171165" y="22856"/>
                  </a:lnTo>
                  <a:lnTo>
                    <a:pt x="171165" y="30977"/>
                  </a:lnTo>
                  <a:lnTo>
                    <a:pt x="172155" y="30977"/>
                  </a:lnTo>
                  <a:lnTo>
                    <a:pt x="172155" y="22856"/>
                  </a:lnTo>
                  <a:lnTo>
                    <a:pt x="172155" y="14775"/>
                  </a:lnTo>
                  <a:close/>
                  <a:moveTo>
                    <a:pt x="151914" y="14617"/>
                  </a:moveTo>
                  <a:lnTo>
                    <a:pt x="151914" y="22856"/>
                  </a:lnTo>
                  <a:lnTo>
                    <a:pt x="151914" y="31096"/>
                  </a:lnTo>
                  <a:lnTo>
                    <a:pt x="152904" y="31096"/>
                  </a:lnTo>
                  <a:lnTo>
                    <a:pt x="152904" y="22856"/>
                  </a:lnTo>
                  <a:lnTo>
                    <a:pt x="152904" y="14617"/>
                  </a:lnTo>
                  <a:close/>
                  <a:moveTo>
                    <a:pt x="94159" y="14142"/>
                  </a:moveTo>
                  <a:lnTo>
                    <a:pt x="94159" y="22856"/>
                  </a:lnTo>
                  <a:lnTo>
                    <a:pt x="94119" y="22856"/>
                  </a:lnTo>
                  <a:lnTo>
                    <a:pt x="94119" y="31611"/>
                  </a:lnTo>
                  <a:lnTo>
                    <a:pt x="95109" y="31611"/>
                  </a:lnTo>
                  <a:lnTo>
                    <a:pt x="95109" y="22856"/>
                  </a:lnTo>
                  <a:lnTo>
                    <a:pt x="95149" y="22856"/>
                  </a:lnTo>
                  <a:lnTo>
                    <a:pt x="95149" y="14142"/>
                  </a:lnTo>
                  <a:close/>
                  <a:moveTo>
                    <a:pt x="59894" y="13310"/>
                  </a:moveTo>
                  <a:lnTo>
                    <a:pt x="59894" y="22856"/>
                  </a:lnTo>
                  <a:lnTo>
                    <a:pt x="59894" y="32403"/>
                  </a:lnTo>
                  <a:lnTo>
                    <a:pt x="60884" y="32403"/>
                  </a:lnTo>
                  <a:lnTo>
                    <a:pt x="60884" y="22856"/>
                  </a:lnTo>
                  <a:lnTo>
                    <a:pt x="60884" y="13310"/>
                  </a:lnTo>
                  <a:close/>
                  <a:moveTo>
                    <a:pt x="92020" y="13231"/>
                  </a:moveTo>
                  <a:lnTo>
                    <a:pt x="92020" y="22856"/>
                  </a:lnTo>
                  <a:lnTo>
                    <a:pt x="91980" y="22856"/>
                  </a:lnTo>
                  <a:lnTo>
                    <a:pt x="91980" y="32482"/>
                  </a:lnTo>
                  <a:lnTo>
                    <a:pt x="92970" y="32482"/>
                  </a:lnTo>
                  <a:lnTo>
                    <a:pt x="92970" y="22856"/>
                  </a:lnTo>
                  <a:lnTo>
                    <a:pt x="93010" y="22856"/>
                  </a:lnTo>
                  <a:lnTo>
                    <a:pt x="93010" y="13231"/>
                  </a:lnTo>
                  <a:close/>
                  <a:moveTo>
                    <a:pt x="128384" y="12716"/>
                  </a:moveTo>
                  <a:lnTo>
                    <a:pt x="128384" y="22856"/>
                  </a:lnTo>
                  <a:lnTo>
                    <a:pt x="128384" y="32997"/>
                  </a:lnTo>
                  <a:lnTo>
                    <a:pt x="129374" y="32997"/>
                  </a:lnTo>
                  <a:lnTo>
                    <a:pt x="129374" y="22856"/>
                  </a:lnTo>
                  <a:lnTo>
                    <a:pt x="129374" y="12716"/>
                  </a:lnTo>
                  <a:close/>
                  <a:moveTo>
                    <a:pt x="141218" y="12280"/>
                  </a:moveTo>
                  <a:lnTo>
                    <a:pt x="141218" y="22856"/>
                  </a:lnTo>
                  <a:lnTo>
                    <a:pt x="141218" y="33433"/>
                  </a:lnTo>
                  <a:lnTo>
                    <a:pt x="142208" y="33433"/>
                  </a:lnTo>
                  <a:lnTo>
                    <a:pt x="142208" y="22856"/>
                  </a:lnTo>
                  <a:lnTo>
                    <a:pt x="142208" y="12280"/>
                  </a:lnTo>
                  <a:close/>
                  <a:moveTo>
                    <a:pt x="0" y="12161"/>
                  </a:moveTo>
                  <a:lnTo>
                    <a:pt x="0" y="22856"/>
                  </a:lnTo>
                  <a:lnTo>
                    <a:pt x="0" y="33591"/>
                  </a:lnTo>
                  <a:lnTo>
                    <a:pt x="990" y="33591"/>
                  </a:lnTo>
                  <a:lnTo>
                    <a:pt x="990" y="22856"/>
                  </a:lnTo>
                  <a:lnTo>
                    <a:pt x="990" y="12161"/>
                  </a:lnTo>
                  <a:close/>
                  <a:moveTo>
                    <a:pt x="83463" y="11725"/>
                  </a:moveTo>
                  <a:lnTo>
                    <a:pt x="83463" y="22856"/>
                  </a:lnTo>
                  <a:lnTo>
                    <a:pt x="83424" y="22856"/>
                  </a:lnTo>
                  <a:lnTo>
                    <a:pt x="83424" y="33988"/>
                  </a:lnTo>
                  <a:lnTo>
                    <a:pt x="84414" y="33988"/>
                  </a:lnTo>
                  <a:lnTo>
                    <a:pt x="84414" y="22856"/>
                  </a:lnTo>
                  <a:lnTo>
                    <a:pt x="84454" y="22856"/>
                  </a:lnTo>
                  <a:lnTo>
                    <a:pt x="84454" y="11725"/>
                  </a:lnTo>
                  <a:close/>
                  <a:moveTo>
                    <a:pt x="164748" y="11488"/>
                  </a:moveTo>
                  <a:lnTo>
                    <a:pt x="164748" y="22856"/>
                  </a:lnTo>
                  <a:lnTo>
                    <a:pt x="164748" y="34225"/>
                  </a:lnTo>
                  <a:lnTo>
                    <a:pt x="165738" y="34225"/>
                  </a:lnTo>
                  <a:lnTo>
                    <a:pt x="165738" y="22856"/>
                  </a:lnTo>
                  <a:lnTo>
                    <a:pt x="165738" y="11488"/>
                  </a:lnTo>
                  <a:close/>
                  <a:moveTo>
                    <a:pt x="25669" y="11290"/>
                  </a:moveTo>
                  <a:lnTo>
                    <a:pt x="25669" y="22856"/>
                  </a:lnTo>
                  <a:lnTo>
                    <a:pt x="25669" y="34423"/>
                  </a:lnTo>
                  <a:lnTo>
                    <a:pt x="26659" y="34423"/>
                  </a:lnTo>
                  <a:lnTo>
                    <a:pt x="26659" y="22856"/>
                  </a:lnTo>
                  <a:lnTo>
                    <a:pt x="26659" y="11290"/>
                  </a:lnTo>
                  <a:close/>
                  <a:moveTo>
                    <a:pt x="149774" y="11290"/>
                  </a:moveTo>
                  <a:lnTo>
                    <a:pt x="149774" y="22856"/>
                  </a:lnTo>
                  <a:lnTo>
                    <a:pt x="149774" y="34423"/>
                  </a:lnTo>
                  <a:lnTo>
                    <a:pt x="150765" y="34423"/>
                  </a:lnTo>
                  <a:lnTo>
                    <a:pt x="150765" y="22856"/>
                  </a:lnTo>
                  <a:lnTo>
                    <a:pt x="150765" y="11290"/>
                  </a:lnTo>
                  <a:close/>
                  <a:moveTo>
                    <a:pt x="21430" y="11171"/>
                  </a:moveTo>
                  <a:lnTo>
                    <a:pt x="21430" y="22856"/>
                  </a:lnTo>
                  <a:lnTo>
                    <a:pt x="21391" y="22856"/>
                  </a:lnTo>
                  <a:lnTo>
                    <a:pt x="21391" y="34582"/>
                  </a:lnTo>
                  <a:lnTo>
                    <a:pt x="22381" y="34582"/>
                  </a:lnTo>
                  <a:lnTo>
                    <a:pt x="22381" y="22856"/>
                  </a:lnTo>
                  <a:lnTo>
                    <a:pt x="22421" y="22856"/>
                  </a:lnTo>
                  <a:lnTo>
                    <a:pt x="22421" y="11171"/>
                  </a:lnTo>
                  <a:close/>
                  <a:moveTo>
                    <a:pt x="145496" y="11092"/>
                  </a:moveTo>
                  <a:lnTo>
                    <a:pt x="145496" y="22856"/>
                  </a:lnTo>
                  <a:lnTo>
                    <a:pt x="145496" y="34621"/>
                  </a:lnTo>
                  <a:lnTo>
                    <a:pt x="146487" y="34621"/>
                  </a:lnTo>
                  <a:lnTo>
                    <a:pt x="146487" y="22856"/>
                  </a:lnTo>
                  <a:lnTo>
                    <a:pt x="146487" y="11092"/>
                  </a:lnTo>
                  <a:close/>
                  <a:moveTo>
                    <a:pt x="44920" y="10933"/>
                  </a:moveTo>
                  <a:lnTo>
                    <a:pt x="44920" y="22856"/>
                  </a:lnTo>
                  <a:lnTo>
                    <a:pt x="44920" y="34780"/>
                  </a:lnTo>
                  <a:lnTo>
                    <a:pt x="45911" y="34780"/>
                  </a:lnTo>
                  <a:lnTo>
                    <a:pt x="45911" y="22856"/>
                  </a:lnTo>
                  <a:lnTo>
                    <a:pt x="45911" y="10933"/>
                  </a:lnTo>
                  <a:close/>
                  <a:moveTo>
                    <a:pt x="57755" y="10814"/>
                  </a:moveTo>
                  <a:lnTo>
                    <a:pt x="57755" y="22856"/>
                  </a:lnTo>
                  <a:lnTo>
                    <a:pt x="57755" y="34899"/>
                  </a:lnTo>
                  <a:lnTo>
                    <a:pt x="58745" y="34899"/>
                  </a:lnTo>
                  <a:lnTo>
                    <a:pt x="58745" y="22856"/>
                  </a:lnTo>
                  <a:lnTo>
                    <a:pt x="58745" y="10814"/>
                  </a:lnTo>
                  <a:close/>
                  <a:moveTo>
                    <a:pt x="36364" y="10656"/>
                  </a:moveTo>
                  <a:lnTo>
                    <a:pt x="36364" y="22856"/>
                  </a:lnTo>
                  <a:lnTo>
                    <a:pt x="36364" y="35057"/>
                  </a:lnTo>
                  <a:lnTo>
                    <a:pt x="37354" y="35057"/>
                  </a:lnTo>
                  <a:lnTo>
                    <a:pt x="37354" y="22856"/>
                  </a:lnTo>
                  <a:lnTo>
                    <a:pt x="37354" y="10656"/>
                  </a:lnTo>
                  <a:close/>
                  <a:moveTo>
                    <a:pt x="89881" y="9269"/>
                  </a:moveTo>
                  <a:lnTo>
                    <a:pt x="89881" y="22856"/>
                  </a:lnTo>
                  <a:lnTo>
                    <a:pt x="89841" y="22856"/>
                  </a:lnTo>
                  <a:lnTo>
                    <a:pt x="89841" y="36444"/>
                  </a:lnTo>
                  <a:lnTo>
                    <a:pt x="90831" y="36444"/>
                  </a:lnTo>
                  <a:lnTo>
                    <a:pt x="90831" y="22856"/>
                  </a:lnTo>
                  <a:lnTo>
                    <a:pt x="90871" y="22856"/>
                  </a:lnTo>
                  <a:lnTo>
                    <a:pt x="90871" y="9269"/>
                  </a:lnTo>
                  <a:close/>
                  <a:moveTo>
                    <a:pt x="100576" y="8913"/>
                  </a:moveTo>
                  <a:lnTo>
                    <a:pt x="100576" y="22856"/>
                  </a:lnTo>
                  <a:lnTo>
                    <a:pt x="100576" y="36760"/>
                  </a:lnTo>
                  <a:lnTo>
                    <a:pt x="101566" y="36760"/>
                  </a:lnTo>
                  <a:lnTo>
                    <a:pt x="101566" y="22856"/>
                  </a:lnTo>
                  <a:lnTo>
                    <a:pt x="101566" y="8913"/>
                  </a:lnTo>
                  <a:close/>
                  <a:moveTo>
                    <a:pt x="4278" y="8794"/>
                  </a:moveTo>
                  <a:lnTo>
                    <a:pt x="4278" y="22856"/>
                  </a:lnTo>
                  <a:lnTo>
                    <a:pt x="4278" y="36919"/>
                  </a:lnTo>
                  <a:lnTo>
                    <a:pt x="5268" y="36919"/>
                  </a:lnTo>
                  <a:lnTo>
                    <a:pt x="5268" y="22856"/>
                  </a:lnTo>
                  <a:lnTo>
                    <a:pt x="5268" y="8794"/>
                  </a:lnTo>
                  <a:close/>
                  <a:moveTo>
                    <a:pt x="166887" y="8517"/>
                  </a:moveTo>
                  <a:lnTo>
                    <a:pt x="166887" y="22856"/>
                  </a:lnTo>
                  <a:lnTo>
                    <a:pt x="166887" y="37196"/>
                  </a:lnTo>
                  <a:lnTo>
                    <a:pt x="167877" y="37196"/>
                  </a:lnTo>
                  <a:lnTo>
                    <a:pt x="167877" y="22856"/>
                  </a:lnTo>
                  <a:lnTo>
                    <a:pt x="167877" y="8517"/>
                  </a:lnTo>
                  <a:close/>
                  <a:moveTo>
                    <a:pt x="23569" y="8437"/>
                  </a:moveTo>
                  <a:lnTo>
                    <a:pt x="23569" y="22856"/>
                  </a:lnTo>
                  <a:lnTo>
                    <a:pt x="23530" y="22856"/>
                  </a:lnTo>
                  <a:lnTo>
                    <a:pt x="23530" y="37275"/>
                  </a:lnTo>
                  <a:lnTo>
                    <a:pt x="24520" y="37275"/>
                  </a:lnTo>
                  <a:lnTo>
                    <a:pt x="24520" y="22856"/>
                  </a:lnTo>
                  <a:lnTo>
                    <a:pt x="24560" y="22856"/>
                  </a:lnTo>
                  <a:lnTo>
                    <a:pt x="24560" y="8437"/>
                  </a:lnTo>
                  <a:close/>
                  <a:moveTo>
                    <a:pt x="117688" y="7249"/>
                  </a:moveTo>
                  <a:lnTo>
                    <a:pt x="117688" y="22856"/>
                  </a:lnTo>
                  <a:lnTo>
                    <a:pt x="117688" y="38464"/>
                  </a:lnTo>
                  <a:lnTo>
                    <a:pt x="118679" y="38464"/>
                  </a:lnTo>
                  <a:lnTo>
                    <a:pt x="118679" y="22856"/>
                  </a:lnTo>
                  <a:lnTo>
                    <a:pt x="118679" y="7249"/>
                  </a:lnTo>
                  <a:close/>
                  <a:moveTo>
                    <a:pt x="87741" y="6932"/>
                  </a:moveTo>
                  <a:lnTo>
                    <a:pt x="87741" y="22856"/>
                  </a:lnTo>
                  <a:lnTo>
                    <a:pt x="87702" y="22856"/>
                  </a:lnTo>
                  <a:lnTo>
                    <a:pt x="87702" y="38741"/>
                  </a:lnTo>
                  <a:lnTo>
                    <a:pt x="88692" y="38741"/>
                  </a:lnTo>
                  <a:lnTo>
                    <a:pt x="88692" y="22856"/>
                  </a:lnTo>
                  <a:lnTo>
                    <a:pt x="88732" y="22856"/>
                  </a:lnTo>
                  <a:lnTo>
                    <a:pt x="88732" y="6932"/>
                  </a:lnTo>
                  <a:close/>
                  <a:moveTo>
                    <a:pt x="53477" y="6219"/>
                  </a:moveTo>
                  <a:lnTo>
                    <a:pt x="53477" y="22856"/>
                  </a:lnTo>
                  <a:lnTo>
                    <a:pt x="53477" y="39533"/>
                  </a:lnTo>
                  <a:lnTo>
                    <a:pt x="54467" y="39533"/>
                  </a:lnTo>
                  <a:lnTo>
                    <a:pt x="54467" y="22856"/>
                  </a:lnTo>
                  <a:lnTo>
                    <a:pt x="54467" y="6219"/>
                  </a:lnTo>
                  <a:close/>
                  <a:moveTo>
                    <a:pt x="136940" y="6021"/>
                  </a:moveTo>
                  <a:lnTo>
                    <a:pt x="136940" y="22856"/>
                  </a:lnTo>
                  <a:lnTo>
                    <a:pt x="136940" y="39692"/>
                  </a:lnTo>
                  <a:lnTo>
                    <a:pt x="137930" y="39692"/>
                  </a:lnTo>
                  <a:lnTo>
                    <a:pt x="137930" y="22856"/>
                  </a:lnTo>
                  <a:lnTo>
                    <a:pt x="137930" y="6021"/>
                  </a:lnTo>
                  <a:close/>
                  <a:moveTo>
                    <a:pt x="2139" y="5585"/>
                  </a:moveTo>
                  <a:lnTo>
                    <a:pt x="2139" y="22856"/>
                  </a:lnTo>
                  <a:lnTo>
                    <a:pt x="2139" y="40127"/>
                  </a:lnTo>
                  <a:lnTo>
                    <a:pt x="3129" y="40127"/>
                  </a:lnTo>
                  <a:lnTo>
                    <a:pt x="3129" y="22856"/>
                  </a:lnTo>
                  <a:lnTo>
                    <a:pt x="3129" y="5585"/>
                  </a:lnTo>
                  <a:close/>
                  <a:moveTo>
                    <a:pt x="29947" y="5585"/>
                  </a:moveTo>
                  <a:lnTo>
                    <a:pt x="29947" y="22856"/>
                  </a:lnTo>
                  <a:lnTo>
                    <a:pt x="29947" y="40127"/>
                  </a:lnTo>
                  <a:lnTo>
                    <a:pt x="30937" y="40127"/>
                  </a:lnTo>
                  <a:lnTo>
                    <a:pt x="30937" y="22856"/>
                  </a:lnTo>
                  <a:lnTo>
                    <a:pt x="30937" y="5585"/>
                  </a:lnTo>
                  <a:close/>
                  <a:moveTo>
                    <a:pt x="98437" y="5387"/>
                  </a:moveTo>
                  <a:lnTo>
                    <a:pt x="98437" y="22856"/>
                  </a:lnTo>
                  <a:lnTo>
                    <a:pt x="98437" y="40326"/>
                  </a:lnTo>
                  <a:lnTo>
                    <a:pt x="99427" y="40326"/>
                  </a:lnTo>
                  <a:lnTo>
                    <a:pt x="99427" y="22856"/>
                  </a:lnTo>
                  <a:lnTo>
                    <a:pt x="99427" y="5387"/>
                  </a:lnTo>
                  <a:close/>
                  <a:moveTo>
                    <a:pt x="147635" y="5427"/>
                  </a:moveTo>
                  <a:lnTo>
                    <a:pt x="147635" y="22856"/>
                  </a:lnTo>
                  <a:lnTo>
                    <a:pt x="147635" y="40326"/>
                  </a:lnTo>
                  <a:lnTo>
                    <a:pt x="148626" y="40326"/>
                  </a:lnTo>
                  <a:lnTo>
                    <a:pt x="148626" y="22856"/>
                  </a:lnTo>
                  <a:lnTo>
                    <a:pt x="148626" y="5427"/>
                  </a:lnTo>
                  <a:close/>
                  <a:moveTo>
                    <a:pt x="85602" y="4635"/>
                  </a:moveTo>
                  <a:lnTo>
                    <a:pt x="85602" y="22856"/>
                  </a:lnTo>
                  <a:lnTo>
                    <a:pt x="85563" y="22856"/>
                  </a:lnTo>
                  <a:lnTo>
                    <a:pt x="85563" y="41078"/>
                  </a:lnTo>
                  <a:lnTo>
                    <a:pt x="86553" y="41078"/>
                  </a:lnTo>
                  <a:lnTo>
                    <a:pt x="86553" y="22856"/>
                  </a:lnTo>
                  <a:lnTo>
                    <a:pt x="86593" y="22856"/>
                  </a:lnTo>
                  <a:lnTo>
                    <a:pt x="86593" y="4635"/>
                  </a:lnTo>
                  <a:close/>
                  <a:moveTo>
                    <a:pt x="124106" y="4041"/>
                  </a:moveTo>
                  <a:lnTo>
                    <a:pt x="124106" y="22856"/>
                  </a:lnTo>
                  <a:lnTo>
                    <a:pt x="124106" y="41672"/>
                  </a:lnTo>
                  <a:lnTo>
                    <a:pt x="125096" y="41672"/>
                  </a:lnTo>
                  <a:lnTo>
                    <a:pt x="125096" y="22856"/>
                  </a:lnTo>
                  <a:lnTo>
                    <a:pt x="125096" y="4041"/>
                  </a:lnTo>
                  <a:close/>
                  <a:moveTo>
                    <a:pt x="169026" y="4001"/>
                  </a:moveTo>
                  <a:lnTo>
                    <a:pt x="169026" y="22856"/>
                  </a:lnTo>
                  <a:lnTo>
                    <a:pt x="169026" y="41712"/>
                  </a:lnTo>
                  <a:lnTo>
                    <a:pt x="170016" y="41712"/>
                  </a:lnTo>
                  <a:lnTo>
                    <a:pt x="170016" y="22856"/>
                  </a:lnTo>
                  <a:lnTo>
                    <a:pt x="170016" y="4001"/>
                  </a:lnTo>
                  <a:close/>
                  <a:moveTo>
                    <a:pt x="55616" y="3882"/>
                  </a:moveTo>
                  <a:lnTo>
                    <a:pt x="55616" y="22856"/>
                  </a:lnTo>
                  <a:lnTo>
                    <a:pt x="55616" y="41831"/>
                  </a:lnTo>
                  <a:lnTo>
                    <a:pt x="56606" y="41831"/>
                  </a:lnTo>
                  <a:lnTo>
                    <a:pt x="56606" y="22856"/>
                  </a:lnTo>
                  <a:lnTo>
                    <a:pt x="56606" y="3882"/>
                  </a:lnTo>
                  <a:close/>
                  <a:moveTo>
                    <a:pt x="139079" y="3724"/>
                  </a:moveTo>
                  <a:lnTo>
                    <a:pt x="139079" y="22856"/>
                  </a:lnTo>
                  <a:lnTo>
                    <a:pt x="139079" y="41989"/>
                  </a:lnTo>
                  <a:lnTo>
                    <a:pt x="140069" y="41989"/>
                  </a:lnTo>
                  <a:lnTo>
                    <a:pt x="140069" y="22856"/>
                  </a:lnTo>
                  <a:lnTo>
                    <a:pt x="140069" y="3724"/>
                  </a:lnTo>
                  <a:close/>
                  <a:moveTo>
                    <a:pt x="34225" y="3248"/>
                  </a:moveTo>
                  <a:lnTo>
                    <a:pt x="34225" y="22856"/>
                  </a:lnTo>
                  <a:lnTo>
                    <a:pt x="34225" y="42504"/>
                  </a:lnTo>
                  <a:lnTo>
                    <a:pt x="35215" y="42504"/>
                  </a:lnTo>
                  <a:lnTo>
                    <a:pt x="35215" y="22856"/>
                  </a:lnTo>
                  <a:lnTo>
                    <a:pt x="35215" y="3248"/>
                  </a:lnTo>
                  <a:close/>
                  <a:moveTo>
                    <a:pt x="96298" y="3129"/>
                  </a:moveTo>
                  <a:lnTo>
                    <a:pt x="96298" y="22856"/>
                  </a:lnTo>
                  <a:lnTo>
                    <a:pt x="96258" y="22856"/>
                  </a:lnTo>
                  <a:lnTo>
                    <a:pt x="96258" y="42583"/>
                  </a:lnTo>
                  <a:lnTo>
                    <a:pt x="97248" y="42583"/>
                  </a:lnTo>
                  <a:lnTo>
                    <a:pt x="97248" y="22856"/>
                  </a:lnTo>
                  <a:lnTo>
                    <a:pt x="97288" y="22856"/>
                  </a:lnTo>
                  <a:lnTo>
                    <a:pt x="97288" y="3129"/>
                  </a:lnTo>
                  <a:close/>
                  <a:moveTo>
                    <a:pt x="121967" y="3050"/>
                  </a:moveTo>
                  <a:lnTo>
                    <a:pt x="121967" y="22856"/>
                  </a:lnTo>
                  <a:lnTo>
                    <a:pt x="121967" y="42663"/>
                  </a:lnTo>
                  <a:lnTo>
                    <a:pt x="122957" y="42663"/>
                  </a:lnTo>
                  <a:lnTo>
                    <a:pt x="122957" y="22856"/>
                  </a:lnTo>
                  <a:lnTo>
                    <a:pt x="122957" y="3050"/>
                  </a:lnTo>
                  <a:close/>
                  <a:moveTo>
                    <a:pt x="119827" y="951"/>
                  </a:moveTo>
                  <a:lnTo>
                    <a:pt x="119827" y="22856"/>
                  </a:lnTo>
                  <a:lnTo>
                    <a:pt x="119827" y="44762"/>
                  </a:lnTo>
                  <a:lnTo>
                    <a:pt x="120818" y="44762"/>
                  </a:lnTo>
                  <a:lnTo>
                    <a:pt x="120818" y="22856"/>
                  </a:lnTo>
                  <a:lnTo>
                    <a:pt x="120818" y="951"/>
                  </a:lnTo>
                  <a:close/>
                  <a:moveTo>
                    <a:pt x="126245" y="753"/>
                  </a:moveTo>
                  <a:lnTo>
                    <a:pt x="126245" y="22856"/>
                  </a:lnTo>
                  <a:lnTo>
                    <a:pt x="126245" y="44960"/>
                  </a:lnTo>
                  <a:lnTo>
                    <a:pt x="127235" y="44960"/>
                  </a:lnTo>
                  <a:lnTo>
                    <a:pt x="127235" y="22856"/>
                  </a:lnTo>
                  <a:lnTo>
                    <a:pt x="127235" y="753"/>
                  </a:lnTo>
                  <a:close/>
                  <a:moveTo>
                    <a:pt x="32086" y="40"/>
                  </a:moveTo>
                  <a:lnTo>
                    <a:pt x="32086" y="22856"/>
                  </a:lnTo>
                  <a:lnTo>
                    <a:pt x="32086" y="45673"/>
                  </a:lnTo>
                  <a:lnTo>
                    <a:pt x="33076" y="45673"/>
                  </a:lnTo>
                  <a:lnTo>
                    <a:pt x="33076" y="22856"/>
                  </a:lnTo>
                  <a:lnTo>
                    <a:pt x="33076" y="40"/>
                  </a:lnTo>
                  <a:close/>
                  <a:moveTo>
                    <a:pt x="134801" y="0"/>
                  </a:moveTo>
                  <a:lnTo>
                    <a:pt x="134801" y="22856"/>
                  </a:lnTo>
                  <a:lnTo>
                    <a:pt x="134801" y="45673"/>
                  </a:lnTo>
                  <a:lnTo>
                    <a:pt x="135791" y="45673"/>
                  </a:lnTo>
                  <a:lnTo>
                    <a:pt x="135791" y="22856"/>
                  </a:lnTo>
                  <a:lnTo>
                    <a:pt x="135791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56"/>
            <p:cNvSpPr/>
            <p:nvPr/>
          </p:nvSpPr>
          <p:spPr>
            <a:xfrm>
              <a:off x="4578673" y="4290400"/>
              <a:ext cx="2273678" cy="595817"/>
            </a:xfrm>
            <a:custGeom>
              <a:rect b="b" l="l" r="r" t="t"/>
              <a:pathLst>
                <a:path extrusionOk="0" h="45674" w="174295">
                  <a:moveTo>
                    <a:pt x="10735" y="21946"/>
                  </a:moveTo>
                  <a:lnTo>
                    <a:pt x="10735" y="22817"/>
                  </a:lnTo>
                  <a:lnTo>
                    <a:pt x="10695" y="22817"/>
                  </a:lnTo>
                  <a:lnTo>
                    <a:pt x="10695" y="23729"/>
                  </a:lnTo>
                  <a:lnTo>
                    <a:pt x="11686" y="23729"/>
                  </a:lnTo>
                  <a:lnTo>
                    <a:pt x="11686" y="22817"/>
                  </a:lnTo>
                  <a:lnTo>
                    <a:pt x="11725" y="22817"/>
                  </a:lnTo>
                  <a:lnTo>
                    <a:pt x="11725" y="21946"/>
                  </a:lnTo>
                  <a:close/>
                  <a:moveTo>
                    <a:pt x="36364" y="21867"/>
                  </a:moveTo>
                  <a:lnTo>
                    <a:pt x="36364" y="22857"/>
                  </a:lnTo>
                  <a:lnTo>
                    <a:pt x="36364" y="23808"/>
                  </a:lnTo>
                  <a:lnTo>
                    <a:pt x="37354" y="23808"/>
                  </a:lnTo>
                  <a:lnTo>
                    <a:pt x="37354" y="22857"/>
                  </a:lnTo>
                  <a:lnTo>
                    <a:pt x="37354" y="21867"/>
                  </a:lnTo>
                  <a:close/>
                  <a:moveTo>
                    <a:pt x="55616" y="21788"/>
                  </a:moveTo>
                  <a:lnTo>
                    <a:pt x="55616" y="22857"/>
                  </a:lnTo>
                  <a:lnTo>
                    <a:pt x="55616" y="23887"/>
                  </a:lnTo>
                  <a:lnTo>
                    <a:pt x="56606" y="23887"/>
                  </a:lnTo>
                  <a:lnTo>
                    <a:pt x="56606" y="22857"/>
                  </a:lnTo>
                  <a:lnTo>
                    <a:pt x="56606" y="21788"/>
                  </a:lnTo>
                  <a:close/>
                  <a:moveTo>
                    <a:pt x="68490" y="21431"/>
                  </a:moveTo>
                  <a:lnTo>
                    <a:pt x="68490" y="22817"/>
                  </a:lnTo>
                  <a:lnTo>
                    <a:pt x="68450" y="22817"/>
                  </a:lnTo>
                  <a:lnTo>
                    <a:pt x="68450" y="24204"/>
                  </a:lnTo>
                  <a:lnTo>
                    <a:pt x="69441" y="24204"/>
                  </a:lnTo>
                  <a:lnTo>
                    <a:pt x="69441" y="22817"/>
                  </a:lnTo>
                  <a:lnTo>
                    <a:pt x="69480" y="22817"/>
                  </a:lnTo>
                  <a:lnTo>
                    <a:pt x="69480" y="21431"/>
                  </a:lnTo>
                  <a:close/>
                  <a:moveTo>
                    <a:pt x="87741" y="21391"/>
                  </a:moveTo>
                  <a:lnTo>
                    <a:pt x="87741" y="22817"/>
                  </a:lnTo>
                  <a:lnTo>
                    <a:pt x="87702" y="22817"/>
                  </a:lnTo>
                  <a:lnTo>
                    <a:pt x="87702" y="24323"/>
                  </a:lnTo>
                  <a:lnTo>
                    <a:pt x="88692" y="24323"/>
                  </a:lnTo>
                  <a:lnTo>
                    <a:pt x="88692" y="22857"/>
                  </a:lnTo>
                  <a:lnTo>
                    <a:pt x="88732" y="22857"/>
                  </a:lnTo>
                  <a:lnTo>
                    <a:pt x="88732" y="21391"/>
                  </a:lnTo>
                  <a:close/>
                  <a:moveTo>
                    <a:pt x="156192" y="21352"/>
                  </a:moveTo>
                  <a:lnTo>
                    <a:pt x="156192" y="22817"/>
                  </a:lnTo>
                  <a:lnTo>
                    <a:pt x="156192" y="24323"/>
                  </a:lnTo>
                  <a:lnTo>
                    <a:pt x="157182" y="24323"/>
                  </a:lnTo>
                  <a:lnTo>
                    <a:pt x="157182" y="22817"/>
                  </a:lnTo>
                  <a:lnTo>
                    <a:pt x="157182" y="21352"/>
                  </a:lnTo>
                  <a:close/>
                  <a:moveTo>
                    <a:pt x="171165" y="21233"/>
                  </a:moveTo>
                  <a:lnTo>
                    <a:pt x="171165" y="22857"/>
                  </a:lnTo>
                  <a:lnTo>
                    <a:pt x="171165" y="24442"/>
                  </a:lnTo>
                  <a:lnTo>
                    <a:pt x="172155" y="24442"/>
                  </a:lnTo>
                  <a:lnTo>
                    <a:pt x="172155" y="22857"/>
                  </a:lnTo>
                  <a:lnTo>
                    <a:pt x="172155" y="21233"/>
                  </a:lnTo>
                  <a:close/>
                  <a:moveTo>
                    <a:pt x="145496" y="20480"/>
                  </a:moveTo>
                  <a:lnTo>
                    <a:pt x="145496" y="22817"/>
                  </a:lnTo>
                  <a:lnTo>
                    <a:pt x="145496" y="25194"/>
                  </a:lnTo>
                  <a:lnTo>
                    <a:pt x="146487" y="25194"/>
                  </a:lnTo>
                  <a:lnTo>
                    <a:pt x="146487" y="22817"/>
                  </a:lnTo>
                  <a:lnTo>
                    <a:pt x="146487" y="20480"/>
                  </a:lnTo>
                  <a:close/>
                  <a:moveTo>
                    <a:pt x="57755" y="20401"/>
                  </a:moveTo>
                  <a:lnTo>
                    <a:pt x="57755" y="22857"/>
                  </a:lnTo>
                  <a:lnTo>
                    <a:pt x="57755" y="25313"/>
                  </a:lnTo>
                  <a:lnTo>
                    <a:pt x="58745" y="25313"/>
                  </a:lnTo>
                  <a:lnTo>
                    <a:pt x="58745" y="22857"/>
                  </a:lnTo>
                  <a:lnTo>
                    <a:pt x="58745" y="20401"/>
                  </a:lnTo>
                  <a:close/>
                  <a:moveTo>
                    <a:pt x="169026" y="20243"/>
                  </a:moveTo>
                  <a:lnTo>
                    <a:pt x="169026" y="22857"/>
                  </a:lnTo>
                  <a:lnTo>
                    <a:pt x="169026" y="25432"/>
                  </a:lnTo>
                  <a:lnTo>
                    <a:pt x="170016" y="25432"/>
                  </a:lnTo>
                  <a:lnTo>
                    <a:pt x="170016" y="22857"/>
                  </a:lnTo>
                  <a:lnTo>
                    <a:pt x="170016" y="20243"/>
                  </a:lnTo>
                  <a:close/>
                  <a:moveTo>
                    <a:pt x="19291" y="20045"/>
                  </a:moveTo>
                  <a:lnTo>
                    <a:pt x="19291" y="22817"/>
                  </a:lnTo>
                  <a:lnTo>
                    <a:pt x="19252" y="22817"/>
                  </a:lnTo>
                  <a:lnTo>
                    <a:pt x="19252" y="25630"/>
                  </a:lnTo>
                  <a:lnTo>
                    <a:pt x="20242" y="25630"/>
                  </a:lnTo>
                  <a:lnTo>
                    <a:pt x="20242" y="22817"/>
                  </a:lnTo>
                  <a:lnTo>
                    <a:pt x="20282" y="22817"/>
                  </a:lnTo>
                  <a:lnTo>
                    <a:pt x="20282" y="20045"/>
                  </a:lnTo>
                  <a:close/>
                  <a:moveTo>
                    <a:pt x="0" y="19569"/>
                  </a:moveTo>
                  <a:lnTo>
                    <a:pt x="0" y="22817"/>
                  </a:lnTo>
                  <a:lnTo>
                    <a:pt x="0" y="26105"/>
                  </a:lnTo>
                  <a:lnTo>
                    <a:pt x="990" y="26105"/>
                  </a:lnTo>
                  <a:lnTo>
                    <a:pt x="990" y="22817"/>
                  </a:lnTo>
                  <a:lnTo>
                    <a:pt x="990" y="19569"/>
                  </a:lnTo>
                  <a:close/>
                  <a:moveTo>
                    <a:pt x="173304" y="19094"/>
                  </a:moveTo>
                  <a:lnTo>
                    <a:pt x="173304" y="22857"/>
                  </a:lnTo>
                  <a:lnTo>
                    <a:pt x="173304" y="26620"/>
                  </a:lnTo>
                  <a:lnTo>
                    <a:pt x="174295" y="26620"/>
                  </a:lnTo>
                  <a:lnTo>
                    <a:pt x="174295" y="22857"/>
                  </a:lnTo>
                  <a:lnTo>
                    <a:pt x="174295" y="19094"/>
                  </a:lnTo>
                  <a:close/>
                  <a:moveTo>
                    <a:pt x="166887" y="18817"/>
                  </a:moveTo>
                  <a:lnTo>
                    <a:pt x="166887" y="22857"/>
                  </a:lnTo>
                  <a:lnTo>
                    <a:pt x="166887" y="26858"/>
                  </a:lnTo>
                  <a:lnTo>
                    <a:pt x="167877" y="26858"/>
                  </a:lnTo>
                  <a:lnTo>
                    <a:pt x="167877" y="22857"/>
                  </a:lnTo>
                  <a:lnTo>
                    <a:pt x="167877" y="18817"/>
                  </a:lnTo>
                  <a:close/>
                  <a:moveTo>
                    <a:pt x="143357" y="18698"/>
                  </a:moveTo>
                  <a:lnTo>
                    <a:pt x="143357" y="22817"/>
                  </a:lnTo>
                  <a:lnTo>
                    <a:pt x="143357" y="27016"/>
                  </a:lnTo>
                  <a:lnTo>
                    <a:pt x="144348" y="27016"/>
                  </a:lnTo>
                  <a:lnTo>
                    <a:pt x="144348" y="22817"/>
                  </a:lnTo>
                  <a:lnTo>
                    <a:pt x="144348" y="18698"/>
                  </a:lnTo>
                  <a:close/>
                  <a:moveTo>
                    <a:pt x="25708" y="18460"/>
                  </a:moveTo>
                  <a:lnTo>
                    <a:pt x="25708" y="22817"/>
                  </a:lnTo>
                  <a:lnTo>
                    <a:pt x="25669" y="22817"/>
                  </a:lnTo>
                  <a:lnTo>
                    <a:pt x="25669" y="27175"/>
                  </a:lnTo>
                  <a:lnTo>
                    <a:pt x="26659" y="27175"/>
                  </a:lnTo>
                  <a:lnTo>
                    <a:pt x="26659" y="22817"/>
                  </a:lnTo>
                  <a:lnTo>
                    <a:pt x="26699" y="22817"/>
                  </a:lnTo>
                  <a:lnTo>
                    <a:pt x="26699" y="18460"/>
                  </a:lnTo>
                  <a:close/>
                  <a:moveTo>
                    <a:pt x="70629" y="18460"/>
                  </a:moveTo>
                  <a:lnTo>
                    <a:pt x="70629" y="22817"/>
                  </a:lnTo>
                  <a:lnTo>
                    <a:pt x="70589" y="22817"/>
                  </a:lnTo>
                  <a:lnTo>
                    <a:pt x="70589" y="27175"/>
                  </a:lnTo>
                  <a:lnTo>
                    <a:pt x="71580" y="27175"/>
                  </a:lnTo>
                  <a:lnTo>
                    <a:pt x="71580" y="22817"/>
                  </a:lnTo>
                  <a:lnTo>
                    <a:pt x="71619" y="22817"/>
                  </a:lnTo>
                  <a:lnTo>
                    <a:pt x="71619" y="18460"/>
                  </a:lnTo>
                  <a:close/>
                  <a:moveTo>
                    <a:pt x="102715" y="18262"/>
                  </a:moveTo>
                  <a:lnTo>
                    <a:pt x="102715" y="22857"/>
                  </a:lnTo>
                  <a:lnTo>
                    <a:pt x="102715" y="27413"/>
                  </a:lnTo>
                  <a:lnTo>
                    <a:pt x="103705" y="27413"/>
                  </a:lnTo>
                  <a:lnTo>
                    <a:pt x="103705" y="22857"/>
                  </a:lnTo>
                  <a:lnTo>
                    <a:pt x="103705" y="18262"/>
                  </a:lnTo>
                  <a:close/>
                  <a:moveTo>
                    <a:pt x="8596" y="17985"/>
                  </a:moveTo>
                  <a:lnTo>
                    <a:pt x="8596" y="22817"/>
                  </a:lnTo>
                  <a:lnTo>
                    <a:pt x="8556" y="22817"/>
                  </a:lnTo>
                  <a:lnTo>
                    <a:pt x="8556" y="27690"/>
                  </a:lnTo>
                  <a:lnTo>
                    <a:pt x="9547" y="27690"/>
                  </a:lnTo>
                  <a:lnTo>
                    <a:pt x="9547" y="22817"/>
                  </a:lnTo>
                  <a:lnTo>
                    <a:pt x="9586" y="22817"/>
                  </a:lnTo>
                  <a:lnTo>
                    <a:pt x="9586" y="17985"/>
                  </a:lnTo>
                  <a:close/>
                  <a:moveTo>
                    <a:pt x="81324" y="17668"/>
                  </a:moveTo>
                  <a:lnTo>
                    <a:pt x="81324" y="22817"/>
                  </a:lnTo>
                  <a:lnTo>
                    <a:pt x="81285" y="22817"/>
                  </a:lnTo>
                  <a:lnTo>
                    <a:pt x="81285" y="28007"/>
                  </a:lnTo>
                  <a:lnTo>
                    <a:pt x="82275" y="28007"/>
                  </a:lnTo>
                  <a:lnTo>
                    <a:pt x="82275" y="22817"/>
                  </a:lnTo>
                  <a:lnTo>
                    <a:pt x="82315" y="22817"/>
                  </a:lnTo>
                  <a:lnTo>
                    <a:pt x="82315" y="17668"/>
                  </a:lnTo>
                  <a:close/>
                  <a:moveTo>
                    <a:pt x="147635" y="17192"/>
                  </a:moveTo>
                  <a:lnTo>
                    <a:pt x="147635" y="22817"/>
                  </a:lnTo>
                  <a:lnTo>
                    <a:pt x="147635" y="28482"/>
                  </a:lnTo>
                  <a:lnTo>
                    <a:pt x="148626" y="28482"/>
                  </a:lnTo>
                  <a:lnTo>
                    <a:pt x="148626" y="22817"/>
                  </a:lnTo>
                  <a:lnTo>
                    <a:pt x="148626" y="17192"/>
                  </a:lnTo>
                  <a:close/>
                  <a:moveTo>
                    <a:pt x="49199" y="16994"/>
                  </a:moveTo>
                  <a:lnTo>
                    <a:pt x="49199" y="22857"/>
                  </a:lnTo>
                  <a:lnTo>
                    <a:pt x="49199" y="28680"/>
                  </a:lnTo>
                  <a:lnTo>
                    <a:pt x="50189" y="28680"/>
                  </a:lnTo>
                  <a:lnTo>
                    <a:pt x="50189" y="22857"/>
                  </a:lnTo>
                  <a:lnTo>
                    <a:pt x="50189" y="16994"/>
                  </a:lnTo>
                  <a:close/>
                  <a:moveTo>
                    <a:pt x="117688" y="16598"/>
                  </a:moveTo>
                  <a:lnTo>
                    <a:pt x="117688" y="22817"/>
                  </a:lnTo>
                  <a:lnTo>
                    <a:pt x="117688" y="29076"/>
                  </a:lnTo>
                  <a:lnTo>
                    <a:pt x="118679" y="29076"/>
                  </a:lnTo>
                  <a:lnTo>
                    <a:pt x="118679" y="22817"/>
                  </a:lnTo>
                  <a:lnTo>
                    <a:pt x="118679" y="16598"/>
                  </a:lnTo>
                  <a:close/>
                  <a:moveTo>
                    <a:pt x="164748" y="15766"/>
                  </a:moveTo>
                  <a:lnTo>
                    <a:pt x="164748" y="22857"/>
                  </a:lnTo>
                  <a:lnTo>
                    <a:pt x="164748" y="29908"/>
                  </a:lnTo>
                  <a:lnTo>
                    <a:pt x="165738" y="29908"/>
                  </a:lnTo>
                  <a:lnTo>
                    <a:pt x="165738" y="22857"/>
                  </a:lnTo>
                  <a:lnTo>
                    <a:pt x="165738" y="15766"/>
                  </a:lnTo>
                  <a:close/>
                  <a:moveTo>
                    <a:pt x="27848" y="15172"/>
                  </a:moveTo>
                  <a:lnTo>
                    <a:pt x="27848" y="22817"/>
                  </a:lnTo>
                  <a:lnTo>
                    <a:pt x="27808" y="22817"/>
                  </a:lnTo>
                  <a:lnTo>
                    <a:pt x="27808" y="30463"/>
                  </a:lnTo>
                  <a:lnTo>
                    <a:pt x="28798" y="30463"/>
                  </a:lnTo>
                  <a:lnTo>
                    <a:pt x="28798" y="22817"/>
                  </a:lnTo>
                  <a:lnTo>
                    <a:pt x="28838" y="22817"/>
                  </a:lnTo>
                  <a:lnTo>
                    <a:pt x="28838" y="15172"/>
                  </a:lnTo>
                  <a:close/>
                  <a:moveTo>
                    <a:pt x="17152" y="15093"/>
                  </a:moveTo>
                  <a:lnTo>
                    <a:pt x="17152" y="22817"/>
                  </a:lnTo>
                  <a:lnTo>
                    <a:pt x="17113" y="22817"/>
                  </a:lnTo>
                  <a:lnTo>
                    <a:pt x="17113" y="30582"/>
                  </a:lnTo>
                  <a:lnTo>
                    <a:pt x="18103" y="30582"/>
                  </a:lnTo>
                  <a:lnTo>
                    <a:pt x="18103" y="22817"/>
                  </a:lnTo>
                  <a:lnTo>
                    <a:pt x="18142" y="22817"/>
                  </a:lnTo>
                  <a:lnTo>
                    <a:pt x="18142" y="15093"/>
                  </a:lnTo>
                  <a:close/>
                  <a:moveTo>
                    <a:pt x="6457" y="14855"/>
                  </a:moveTo>
                  <a:lnTo>
                    <a:pt x="6457" y="22817"/>
                  </a:lnTo>
                  <a:lnTo>
                    <a:pt x="6457" y="30819"/>
                  </a:lnTo>
                  <a:lnTo>
                    <a:pt x="7447" y="30819"/>
                  </a:lnTo>
                  <a:lnTo>
                    <a:pt x="7408" y="22817"/>
                  </a:lnTo>
                  <a:lnTo>
                    <a:pt x="7447" y="22817"/>
                  </a:lnTo>
                  <a:lnTo>
                    <a:pt x="7447" y="14855"/>
                  </a:lnTo>
                  <a:close/>
                  <a:moveTo>
                    <a:pt x="104854" y="14538"/>
                  </a:moveTo>
                  <a:lnTo>
                    <a:pt x="104854" y="22857"/>
                  </a:lnTo>
                  <a:lnTo>
                    <a:pt x="104854" y="31136"/>
                  </a:lnTo>
                  <a:lnTo>
                    <a:pt x="105844" y="31136"/>
                  </a:lnTo>
                  <a:lnTo>
                    <a:pt x="105844" y="22857"/>
                  </a:lnTo>
                  <a:lnTo>
                    <a:pt x="105844" y="14538"/>
                  </a:lnTo>
                  <a:close/>
                  <a:moveTo>
                    <a:pt x="115549" y="14301"/>
                  </a:moveTo>
                  <a:lnTo>
                    <a:pt x="115549" y="22817"/>
                  </a:lnTo>
                  <a:lnTo>
                    <a:pt x="115549" y="31374"/>
                  </a:lnTo>
                  <a:lnTo>
                    <a:pt x="116540" y="31374"/>
                  </a:lnTo>
                  <a:lnTo>
                    <a:pt x="116540" y="22817"/>
                  </a:lnTo>
                  <a:lnTo>
                    <a:pt x="116540" y="14301"/>
                  </a:lnTo>
                  <a:close/>
                  <a:moveTo>
                    <a:pt x="100576" y="14142"/>
                  </a:moveTo>
                  <a:lnTo>
                    <a:pt x="100576" y="22857"/>
                  </a:lnTo>
                  <a:lnTo>
                    <a:pt x="100576" y="31572"/>
                  </a:lnTo>
                  <a:lnTo>
                    <a:pt x="101566" y="31572"/>
                  </a:lnTo>
                  <a:lnTo>
                    <a:pt x="101566" y="22857"/>
                  </a:lnTo>
                  <a:lnTo>
                    <a:pt x="101566" y="14142"/>
                  </a:lnTo>
                  <a:close/>
                  <a:moveTo>
                    <a:pt x="47060" y="14023"/>
                  </a:moveTo>
                  <a:lnTo>
                    <a:pt x="47060" y="22857"/>
                  </a:lnTo>
                  <a:lnTo>
                    <a:pt x="47060" y="31651"/>
                  </a:lnTo>
                  <a:lnTo>
                    <a:pt x="48050" y="31651"/>
                  </a:lnTo>
                  <a:lnTo>
                    <a:pt x="48050" y="22857"/>
                  </a:lnTo>
                  <a:lnTo>
                    <a:pt x="48050" y="14023"/>
                  </a:lnTo>
                  <a:close/>
                  <a:moveTo>
                    <a:pt x="34225" y="13231"/>
                  </a:moveTo>
                  <a:lnTo>
                    <a:pt x="34225" y="22857"/>
                  </a:lnTo>
                  <a:lnTo>
                    <a:pt x="34225" y="32443"/>
                  </a:lnTo>
                  <a:lnTo>
                    <a:pt x="35215" y="32443"/>
                  </a:lnTo>
                  <a:lnTo>
                    <a:pt x="35215" y="22857"/>
                  </a:lnTo>
                  <a:lnTo>
                    <a:pt x="35215" y="13231"/>
                  </a:lnTo>
                  <a:close/>
                  <a:moveTo>
                    <a:pt x="162609" y="12637"/>
                  </a:moveTo>
                  <a:lnTo>
                    <a:pt x="162609" y="22857"/>
                  </a:lnTo>
                  <a:lnTo>
                    <a:pt x="162609" y="33037"/>
                  </a:lnTo>
                  <a:lnTo>
                    <a:pt x="163599" y="33037"/>
                  </a:lnTo>
                  <a:lnTo>
                    <a:pt x="163599" y="22857"/>
                  </a:lnTo>
                  <a:lnTo>
                    <a:pt x="163599" y="12637"/>
                  </a:lnTo>
                  <a:close/>
                  <a:moveTo>
                    <a:pt x="15013" y="12360"/>
                  </a:moveTo>
                  <a:lnTo>
                    <a:pt x="15013" y="22817"/>
                  </a:lnTo>
                  <a:lnTo>
                    <a:pt x="14973" y="22817"/>
                  </a:lnTo>
                  <a:lnTo>
                    <a:pt x="14973" y="33275"/>
                  </a:lnTo>
                  <a:lnTo>
                    <a:pt x="15964" y="33275"/>
                  </a:lnTo>
                  <a:lnTo>
                    <a:pt x="15964" y="22817"/>
                  </a:lnTo>
                  <a:lnTo>
                    <a:pt x="16003" y="22817"/>
                  </a:lnTo>
                  <a:lnTo>
                    <a:pt x="16003" y="12360"/>
                  </a:lnTo>
                  <a:close/>
                  <a:moveTo>
                    <a:pt x="21430" y="12122"/>
                  </a:moveTo>
                  <a:lnTo>
                    <a:pt x="21430" y="22817"/>
                  </a:lnTo>
                  <a:lnTo>
                    <a:pt x="21391" y="22817"/>
                  </a:lnTo>
                  <a:lnTo>
                    <a:pt x="21391" y="33552"/>
                  </a:lnTo>
                  <a:lnTo>
                    <a:pt x="22381" y="33552"/>
                  </a:lnTo>
                  <a:lnTo>
                    <a:pt x="22381" y="22817"/>
                  </a:lnTo>
                  <a:lnTo>
                    <a:pt x="22421" y="22817"/>
                  </a:lnTo>
                  <a:lnTo>
                    <a:pt x="22421" y="12122"/>
                  </a:lnTo>
                  <a:close/>
                  <a:moveTo>
                    <a:pt x="154053" y="11686"/>
                  </a:moveTo>
                  <a:lnTo>
                    <a:pt x="154053" y="22817"/>
                  </a:lnTo>
                  <a:lnTo>
                    <a:pt x="154053" y="33988"/>
                  </a:lnTo>
                  <a:lnTo>
                    <a:pt x="155043" y="33988"/>
                  </a:lnTo>
                  <a:lnTo>
                    <a:pt x="155043" y="22817"/>
                  </a:lnTo>
                  <a:lnTo>
                    <a:pt x="155043" y="11686"/>
                  </a:lnTo>
                  <a:close/>
                  <a:moveTo>
                    <a:pt x="141218" y="11251"/>
                  </a:moveTo>
                  <a:lnTo>
                    <a:pt x="141218" y="22817"/>
                  </a:lnTo>
                  <a:lnTo>
                    <a:pt x="141218" y="34424"/>
                  </a:lnTo>
                  <a:lnTo>
                    <a:pt x="142208" y="34424"/>
                  </a:lnTo>
                  <a:lnTo>
                    <a:pt x="142208" y="22817"/>
                  </a:lnTo>
                  <a:lnTo>
                    <a:pt x="142208" y="11251"/>
                  </a:lnTo>
                  <a:close/>
                  <a:moveTo>
                    <a:pt x="2139" y="10894"/>
                  </a:moveTo>
                  <a:lnTo>
                    <a:pt x="2139" y="22817"/>
                  </a:lnTo>
                  <a:lnTo>
                    <a:pt x="2139" y="34780"/>
                  </a:lnTo>
                  <a:lnTo>
                    <a:pt x="3129" y="34780"/>
                  </a:lnTo>
                  <a:lnTo>
                    <a:pt x="3129" y="22817"/>
                  </a:lnTo>
                  <a:lnTo>
                    <a:pt x="3129" y="10894"/>
                  </a:lnTo>
                  <a:close/>
                  <a:moveTo>
                    <a:pt x="113410" y="10458"/>
                  </a:moveTo>
                  <a:lnTo>
                    <a:pt x="113410" y="22817"/>
                  </a:lnTo>
                  <a:lnTo>
                    <a:pt x="113410" y="35216"/>
                  </a:lnTo>
                  <a:lnTo>
                    <a:pt x="114401" y="35216"/>
                  </a:lnTo>
                  <a:lnTo>
                    <a:pt x="114401" y="22817"/>
                  </a:lnTo>
                  <a:lnTo>
                    <a:pt x="114401" y="10458"/>
                  </a:lnTo>
                  <a:close/>
                  <a:moveTo>
                    <a:pt x="66351" y="10062"/>
                  </a:moveTo>
                  <a:lnTo>
                    <a:pt x="66351" y="22817"/>
                  </a:lnTo>
                  <a:lnTo>
                    <a:pt x="66311" y="22817"/>
                  </a:lnTo>
                  <a:lnTo>
                    <a:pt x="66311" y="35612"/>
                  </a:lnTo>
                  <a:lnTo>
                    <a:pt x="67301" y="35612"/>
                  </a:lnTo>
                  <a:lnTo>
                    <a:pt x="67301" y="22817"/>
                  </a:lnTo>
                  <a:lnTo>
                    <a:pt x="67341" y="22817"/>
                  </a:lnTo>
                  <a:lnTo>
                    <a:pt x="67341" y="10062"/>
                  </a:lnTo>
                  <a:close/>
                  <a:moveTo>
                    <a:pt x="4278" y="9983"/>
                  </a:moveTo>
                  <a:lnTo>
                    <a:pt x="4278" y="22817"/>
                  </a:lnTo>
                  <a:lnTo>
                    <a:pt x="4278" y="35692"/>
                  </a:lnTo>
                  <a:lnTo>
                    <a:pt x="5268" y="35692"/>
                  </a:lnTo>
                  <a:lnTo>
                    <a:pt x="5268" y="22817"/>
                  </a:lnTo>
                  <a:lnTo>
                    <a:pt x="5268" y="9983"/>
                  </a:lnTo>
                  <a:close/>
                  <a:moveTo>
                    <a:pt x="12874" y="9825"/>
                  </a:moveTo>
                  <a:lnTo>
                    <a:pt x="12874" y="22817"/>
                  </a:lnTo>
                  <a:lnTo>
                    <a:pt x="12834" y="22817"/>
                  </a:lnTo>
                  <a:lnTo>
                    <a:pt x="12834" y="35850"/>
                  </a:lnTo>
                  <a:lnTo>
                    <a:pt x="13825" y="35850"/>
                  </a:lnTo>
                  <a:lnTo>
                    <a:pt x="13825" y="22817"/>
                  </a:lnTo>
                  <a:lnTo>
                    <a:pt x="13864" y="22817"/>
                  </a:lnTo>
                  <a:lnTo>
                    <a:pt x="13864" y="9825"/>
                  </a:lnTo>
                  <a:close/>
                  <a:moveTo>
                    <a:pt x="23569" y="9745"/>
                  </a:moveTo>
                  <a:lnTo>
                    <a:pt x="23569" y="22817"/>
                  </a:lnTo>
                  <a:lnTo>
                    <a:pt x="23530" y="22817"/>
                  </a:lnTo>
                  <a:lnTo>
                    <a:pt x="23530" y="35929"/>
                  </a:lnTo>
                  <a:lnTo>
                    <a:pt x="24520" y="35929"/>
                  </a:lnTo>
                  <a:lnTo>
                    <a:pt x="24520" y="22817"/>
                  </a:lnTo>
                  <a:lnTo>
                    <a:pt x="24560" y="22817"/>
                  </a:lnTo>
                  <a:lnTo>
                    <a:pt x="24560" y="9745"/>
                  </a:lnTo>
                  <a:close/>
                  <a:moveTo>
                    <a:pt x="89881" y="9666"/>
                  </a:moveTo>
                  <a:lnTo>
                    <a:pt x="89881" y="22817"/>
                  </a:lnTo>
                  <a:lnTo>
                    <a:pt x="89841" y="22817"/>
                  </a:lnTo>
                  <a:lnTo>
                    <a:pt x="89841" y="36008"/>
                  </a:lnTo>
                  <a:lnTo>
                    <a:pt x="90831" y="36008"/>
                  </a:lnTo>
                  <a:lnTo>
                    <a:pt x="90831" y="22857"/>
                  </a:lnTo>
                  <a:lnTo>
                    <a:pt x="90871" y="22857"/>
                  </a:lnTo>
                  <a:lnTo>
                    <a:pt x="90871" y="9666"/>
                  </a:lnTo>
                  <a:close/>
                  <a:moveTo>
                    <a:pt x="139079" y="8042"/>
                  </a:moveTo>
                  <a:lnTo>
                    <a:pt x="139079" y="22817"/>
                  </a:lnTo>
                  <a:lnTo>
                    <a:pt x="139079" y="37633"/>
                  </a:lnTo>
                  <a:lnTo>
                    <a:pt x="140069" y="37633"/>
                  </a:lnTo>
                  <a:lnTo>
                    <a:pt x="140069" y="22817"/>
                  </a:lnTo>
                  <a:lnTo>
                    <a:pt x="140069" y="8042"/>
                  </a:lnTo>
                  <a:close/>
                  <a:moveTo>
                    <a:pt x="128384" y="7923"/>
                  </a:moveTo>
                  <a:lnTo>
                    <a:pt x="128384" y="22817"/>
                  </a:lnTo>
                  <a:lnTo>
                    <a:pt x="128384" y="37751"/>
                  </a:lnTo>
                  <a:lnTo>
                    <a:pt x="129374" y="37751"/>
                  </a:lnTo>
                  <a:lnTo>
                    <a:pt x="129374" y="22817"/>
                  </a:lnTo>
                  <a:lnTo>
                    <a:pt x="129374" y="7923"/>
                  </a:lnTo>
                  <a:close/>
                  <a:moveTo>
                    <a:pt x="158331" y="7923"/>
                  </a:moveTo>
                  <a:lnTo>
                    <a:pt x="158331" y="22817"/>
                  </a:lnTo>
                  <a:lnTo>
                    <a:pt x="158331" y="37751"/>
                  </a:lnTo>
                  <a:lnTo>
                    <a:pt x="159321" y="37751"/>
                  </a:lnTo>
                  <a:lnTo>
                    <a:pt x="159321" y="22817"/>
                  </a:lnTo>
                  <a:lnTo>
                    <a:pt x="159321" y="7923"/>
                  </a:lnTo>
                  <a:close/>
                  <a:moveTo>
                    <a:pt x="98437" y="7804"/>
                  </a:moveTo>
                  <a:lnTo>
                    <a:pt x="98437" y="22857"/>
                  </a:lnTo>
                  <a:lnTo>
                    <a:pt x="98437" y="37910"/>
                  </a:lnTo>
                  <a:lnTo>
                    <a:pt x="99427" y="37910"/>
                  </a:lnTo>
                  <a:lnTo>
                    <a:pt x="99427" y="22857"/>
                  </a:lnTo>
                  <a:lnTo>
                    <a:pt x="99427" y="7804"/>
                  </a:lnTo>
                  <a:close/>
                  <a:moveTo>
                    <a:pt x="79185" y="7646"/>
                  </a:moveTo>
                  <a:lnTo>
                    <a:pt x="79185" y="22817"/>
                  </a:lnTo>
                  <a:lnTo>
                    <a:pt x="79146" y="22817"/>
                  </a:lnTo>
                  <a:lnTo>
                    <a:pt x="79146" y="37989"/>
                  </a:lnTo>
                  <a:lnTo>
                    <a:pt x="80136" y="37989"/>
                  </a:lnTo>
                  <a:lnTo>
                    <a:pt x="80136" y="22817"/>
                  </a:lnTo>
                  <a:lnTo>
                    <a:pt x="80175" y="22817"/>
                  </a:lnTo>
                  <a:lnTo>
                    <a:pt x="80175" y="7646"/>
                  </a:lnTo>
                  <a:close/>
                  <a:moveTo>
                    <a:pt x="151914" y="6735"/>
                  </a:moveTo>
                  <a:lnTo>
                    <a:pt x="151914" y="22817"/>
                  </a:lnTo>
                  <a:lnTo>
                    <a:pt x="151914" y="38940"/>
                  </a:lnTo>
                  <a:lnTo>
                    <a:pt x="152904" y="38940"/>
                  </a:lnTo>
                  <a:lnTo>
                    <a:pt x="152904" y="22817"/>
                  </a:lnTo>
                  <a:lnTo>
                    <a:pt x="152904" y="6735"/>
                  </a:lnTo>
                  <a:close/>
                  <a:moveTo>
                    <a:pt x="44920" y="6695"/>
                  </a:moveTo>
                  <a:lnTo>
                    <a:pt x="44920" y="22857"/>
                  </a:lnTo>
                  <a:lnTo>
                    <a:pt x="44920" y="38979"/>
                  </a:lnTo>
                  <a:lnTo>
                    <a:pt x="45911" y="38979"/>
                  </a:lnTo>
                  <a:lnTo>
                    <a:pt x="45911" y="22857"/>
                  </a:lnTo>
                  <a:lnTo>
                    <a:pt x="45911" y="6695"/>
                  </a:lnTo>
                  <a:close/>
                  <a:moveTo>
                    <a:pt x="126245" y="6299"/>
                  </a:moveTo>
                  <a:lnTo>
                    <a:pt x="126245" y="22817"/>
                  </a:lnTo>
                  <a:lnTo>
                    <a:pt x="126245" y="39375"/>
                  </a:lnTo>
                  <a:lnTo>
                    <a:pt x="127235" y="39375"/>
                  </a:lnTo>
                  <a:lnTo>
                    <a:pt x="127235" y="22817"/>
                  </a:lnTo>
                  <a:lnTo>
                    <a:pt x="127235" y="6299"/>
                  </a:lnTo>
                  <a:close/>
                  <a:moveTo>
                    <a:pt x="109132" y="5705"/>
                  </a:moveTo>
                  <a:lnTo>
                    <a:pt x="109132" y="22857"/>
                  </a:lnTo>
                  <a:lnTo>
                    <a:pt x="109132" y="39970"/>
                  </a:lnTo>
                  <a:lnTo>
                    <a:pt x="110122" y="39970"/>
                  </a:lnTo>
                  <a:lnTo>
                    <a:pt x="110122" y="22857"/>
                  </a:lnTo>
                  <a:lnTo>
                    <a:pt x="110122" y="5705"/>
                  </a:lnTo>
                  <a:close/>
                  <a:moveTo>
                    <a:pt x="77046" y="5190"/>
                  </a:moveTo>
                  <a:lnTo>
                    <a:pt x="77046" y="22817"/>
                  </a:lnTo>
                  <a:lnTo>
                    <a:pt x="77006" y="22817"/>
                  </a:lnTo>
                  <a:lnTo>
                    <a:pt x="77006" y="40485"/>
                  </a:lnTo>
                  <a:lnTo>
                    <a:pt x="77997" y="40485"/>
                  </a:lnTo>
                  <a:lnTo>
                    <a:pt x="77997" y="22817"/>
                  </a:lnTo>
                  <a:lnTo>
                    <a:pt x="78036" y="22817"/>
                  </a:lnTo>
                  <a:lnTo>
                    <a:pt x="78036" y="5190"/>
                  </a:lnTo>
                  <a:close/>
                  <a:moveTo>
                    <a:pt x="136940" y="5190"/>
                  </a:moveTo>
                  <a:lnTo>
                    <a:pt x="136940" y="22817"/>
                  </a:lnTo>
                  <a:lnTo>
                    <a:pt x="136940" y="40485"/>
                  </a:lnTo>
                  <a:lnTo>
                    <a:pt x="137930" y="40485"/>
                  </a:lnTo>
                  <a:lnTo>
                    <a:pt x="137930" y="22817"/>
                  </a:lnTo>
                  <a:lnTo>
                    <a:pt x="137930" y="5190"/>
                  </a:lnTo>
                  <a:close/>
                  <a:moveTo>
                    <a:pt x="160470" y="5031"/>
                  </a:moveTo>
                  <a:lnTo>
                    <a:pt x="160470" y="22817"/>
                  </a:lnTo>
                  <a:lnTo>
                    <a:pt x="160470" y="40643"/>
                  </a:lnTo>
                  <a:lnTo>
                    <a:pt x="161460" y="40643"/>
                  </a:lnTo>
                  <a:lnTo>
                    <a:pt x="161460" y="22817"/>
                  </a:lnTo>
                  <a:lnTo>
                    <a:pt x="161460" y="5031"/>
                  </a:lnTo>
                  <a:close/>
                  <a:moveTo>
                    <a:pt x="38503" y="4556"/>
                  </a:moveTo>
                  <a:lnTo>
                    <a:pt x="38503" y="22857"/>
                  </a:lnTo>
                  <a:lnTo>
                    <a:pt x="38503" y="41158"/>
                  </a:lnTo>
                  <a:lnTo>
                    <a:pt x="39494" y="41158"/>
                  </a:lnTo>
                  <a:lnTo>
                    <a:pt x="39494" y="22857"/>
                  </a:lnTo>
                  <a:lnTo>
                    <a:pt x="39494" y="4556"/>
                  </a:lnTo>
                  <a:close/>
                  <a:moveTo>
                    <a:pt x="124106" y="4516"/>
                  </a:moveTo>
                  <a:lnTo>
                    <a:pt x="124106" y="22817"/>
                  </a:lnTo>
                  <a:lnTo>
                    <a:pt x="124106" y="41158"/>
                  </a:lnTo>
                  <a:lnTo>
                    <a:pt x="125096" y="41158"/>
                  </a:lnTo>
                  <a:lnTo>
                    <a:pt x="125096" y="22817"/>
                  </a:lnTo>
                  <a:lnTo>
                    <a:pt x="125096" y="4516"/>
                  </a:lnTo>
                  <a:close/>
                  <a:moveTo>
                    <a:pt x="96258" y="4477"/>
                  </a:moveTo>
                  <a:lnTo>
                    <a:pt x="96258" y="22857"/>
                  </a:lnTo>
                  <a:lnTo>
                    <a:pt x="96258" y="41198"/>
                  </a:lnTo>
                  <a:lnTo>
                    <a:pt x="97248" y="41198"/>
                  </a:lnTo>
                  <a:lnTo>
                    <a:pt x="97248" y="22857"/>
                  </a:lnTo>
                  <a:lnTo>
                    <a:pt x="97248" y="4477"/>
                  </a:lnTo>
                  <a:close/>
                  <a:moveTo>
                    <a:pt x="111271" y="4398"/>
                  </a:moveTo>
                  <a:lnTo>
                    <a:pt x="111271" y="22857"/>
                  </a:lnTo>
                  <a:lnTo>
                    <a:pt x="111271" y="41277"/>
                  </a:lnTo>
                  <a:lnTo>
                    <a:pt x="112262" y="41277"/>
                  </a:lnTo>
                  <a:lnTo>
                    <a:pt x="112262" y="22857"/>
                  </a:lnTo>
                  <a:lnTo>
                    <a:pt x="112262" y="4398"/>
                  </a:lnTo>
                  <a:close/>
                  <a:moveTo>
                    <a:pt x="130523" y="4398"/>
                  </a:moveTo>
                  <a:lnTo>
                    <a:pt x="130523" y="22817"/>
                  </a:lnTo>
                  <a:lnTo>
                    <a:pt x="130523" y="41277"/>
                  </a:lnTo>
                  <a:lnTo>
                    <a:pt x="131513" y="41277"/>
                  </a:lnTo>
                  <a:lnTo>
                    <a:pt x="131513" y="22817"/>
                  </a:lnTo>
                  <a:lnTo>
                    <a:pt x="131513" y="4398"/>
                  </a:lnTo>
                  <a:close/>
                  <a:moveTo>
                    <a:pt x="32086" y="4239"/>
                  </a:moveTo>
                  <a:lnTo>
                    <a:pt x="32086" y="22857"/>
                  </a:lnTo>
                  <a:lnTo>
                    <a:pt x="32086" y="41475"/>
                  </a:lnTo>
                  <a:lnTo>
                    <a:pt x="33076" y="41475"/>
                  </a:lnTo>
                  <a:lnTo>
                    <a:pt x="33076" y="22857"/>
                  </a:lnTo>
                  <a:lnTo>
                    <a:pt x="33076" y="4239"/>
                  </a:lnTo>
                  <a:close/>
                  <a:moveTo>
                    <a:pt x="64172" y="4041"/>
                  </a:moveTo>
                  <a:lnTo>
                    <a:pt x="64172" y="22817"/>
                  </a:lnTo>
                  <a:lnTo>
                    <a:pt x="64172" y="41633"/>
                  </a:lnTo>
                  <a:lnTo>
                    <a:pt x="65162" y="41633"/>
                  </a:lnTo>
                  <a:lnTo>
                    <a:pt x="65162" y="22817"/>
                  </a:lnTo>
                  <a:lnTo>
                    <a:pt x="65162" y="4041"/>
                  </a:lnTo>
                  <a:close/>
                  <a:moveTo>
                    <a:pt x="149774" y="3526"/>
                  </a:moveTo>
                  <a:lnTo>
                    <a:pt x="149774" y="22817"/>
                  </a:lnTo>
                  <a:lnTo>
                    <a:pt x="149774" y="42148"/>
                  </a:lnTo>
                  <a:lnTo>
                    <a:pt x="150765" y="42148"/>
                  </a:lnTo>
                  <a:lnTo>
                    <a:pt x="150765" y="22817"/>
                  </a:lnTo>
                  <a:lnTo>
                    <a:pt x="150765" y="3526"/>
                  </a:lnTo>
                  <a:close/>
                  <a:moveTo>
                    <a:pt x="134801" y="3289"/>
                  </a:moveTo>
                  <a:lnTo>
                    <a:pt x="134801" y="22817"/>
                  </a:lnTo>
                  <a:lnTo>
                    <a:pt x="134801" y="42386"/>
                  </a:lnTo>
                  <a:lnTo>
                    <a:pt x="135791" y="42386"/>
                  </a:lnTo>
                  <a:lnTo>
                    <a:pt x="135791" y="22817"/>
                  </a:lnTo>
                  <a:lnTo>
                    <a:pt x="135791" y="3289"/>
                  </a:lnTo>
                  <a:close/>
                  <a:moveTo>
                    <a:pt x="83463" y="3249"/>
                  </a:moveTo>
                  <a:lnTo>
                    <a:pt x="83463" y="22817"/>
                  </a:lnTo>
                  <a:lnTo>
                    <a:pt x="83424" y="22817"/>
                  </a:lnTo>
                  <a:lnTo>
                    <a:pt x="83424" y="42465"/>
                  </a:lnTo>
                  <a:lnTo>
                    <a:pt x="84414" y="42465"/>
                  </a:lnTo>
                  <a:lnTo>
                    <a:pt x="84414" y="22857"/>
                  </a:lnTo>
                  <a:lnTo>
                    <a:pt x="84454" y="22857"/>
                  </a:lnTo>
                  <a:lnTo>
                    <a:pt x="84454" y="3249"/>
                  </a:lnTo>
                  <a:close/>
                  <a:moveTo>
                    <a:pt x="51338" y="2972"/>
                  </a:moveTo>
                  <a:lnTo>
                    <a:pt x="51338" y="22857"/>
                  </a:lnTo>
                  <a:lnTo>
                    <a:pt x="51338" y="42703"/>
                  </a:lnTo>
                  <a:lnTo>
                    <a:pt x="52328" y="42703"/>
                  </a:lnTo>
                  <a:lnTo>
                    <a:pt x="52328" y="22857"/>
                  </a:lnTo>
                  <a:lnTo>
                    <a:pt x="52328" y="2972"/>
                  </a:lnTo>
                  <a:close/>
                  <a:moveTo>
                    <a:pt x="59934" y="2892"/>
                  </a:moveTo>
                  <a:lnTo>
                    <a:pt x="59934" y="22817"/>
                  </a:lnTo>
                  <a:lnTo>
                    <a:pt x="59894" y="22817"/>
                  </a:lnTo>
                  <a:lnTo>
                    <a:pt x="59894" y="42782"/>
                  </a:lnTo>
                  <a:lnTo>
                    <a:pt x="60884" y="42782"/>
                  </a:lnTo>
                  <a:lnTo>
                    <a:pt x="60884" y="22817"/>
                  </a:lnTo>
                  <a:lnTo>
                    <a:pt x="60924" y="22817"/>
                  </a:lnTo>
                  <a:lnTo>
                    <a:pt x="60924" y="2892"/>
                  </a:lnTo>
                  <a:close/>
                  <a:moveTo>
                    <a:pt x="94119" y="2853"/>
                  </a:moveTo>
                  <a:lnTo>
                    <a:pt x="94119" y="22857"/>
                  </a:lnTo>
                  <a:lnTo>
                    <a:pt x="94119" y="42861"/>
                  </a:lnTo>
                  <a:lnTo>
                    <a:pt x="95109" y="42861"/>
                  </a:lnTo>
                  <a:lnTo>
                    <a:pt x="95109" y="22857"/>
                  </a:lnTo>
                  <a:lnTo>
                    <a:pt x="95109" y="2853"/>
                  </a:lnTo>
                  <a:close/>
                  <a:moveTo>
                    <a:pt x="121967" y="2575"/>
                  </a:moveTo>
                  <a:lnTo>
                    <a:pt x="121967" y="22817"/>
                  </a:lnTo>
                  <a:lnTo>
                    <a:pt x="121967" y="43059"/>
                  </a:lnTo>
                  <a:lnTo>
                    <a:pt x="122957" y="43059"/>
                  </a:lnTo>
                  <a:lnTo>
                    <a:pt x="122957" y="22817"/>
                  </a:lnTo>
                  <a:lnTo>
                    <a:pt x="122957" y="2575"/>
                  </a:lnTo>
                  <a:close/>
                  <a:moveTo>
                    <a:pt x="42781" y="2417"/>
                  </a:moveTo>
                  <a:lnTo>
                    <a:pt x="42781" y="22857"/>
                  </a:lnTo>
                  <a:lnTo>
                    <a:pt x="42781" y="43258"/>
                  </a:lnTo>
                  <a:lnTo>
                    <a:pt x="43772" y="43258"/>
                  </a:lnTo>
                  <a:lnTo>
                    <a:pt x="43772" y="22857"/>
                  </a:lnTo>
                  <a:lnTo>
                    <a:pt x="43772" y="2417"/>
                  </a:lnTo>
                  <a:close/>
                  <a:moveTo>
                    <a:pt x="72768" y="2298"/>
                  </a:moveTo>
                  <a:lnTo>
                    <a:pt x="72768" y="22817"/>
                  </a:lnTo>
                  <a:lnTo>
                    <a:pt x="72728" y="22817"/>
                  </a:lnTo>
                  <a:lnTo>
                    <a:pt x="72728" y="43337"/>
                  </a:lnTo>
                  <a:lnTo>
                    <a:pt x="73719" y="43337"/>
                  </a:lnTo>
                  <a:lnTo>
                    <a:pt x="73719" y="22817"/>
                  </a:lnTo>
                  <a:lnTo>
                    <a:pt x="73758" y="22817"/>
                  </a:lnTo>
                  <a:lnTo>
                    <a:pt x="73758" y="2298"/>
                  </a:lnTo>
                  <a:close/>
                  <a:moveTo>
                    <a:pt x="29987" y="1823"/>
                  </a:moveTo>
                  <a:lnTo>
                    <a:pt x="29987" y="22817"/>
                  </a:lnTo>
                  <a:lnTo>
                    <a:pt x="29947" y="22817"/>
                  </a:lnTo>
                  <a:lnTo>
                    <a:pt x="29947" y="43852"/>
                  </a:lnTo>
                  <a:lnTo>
                    <a:pt x="30937" y="43852"/>
                  </a:lnTo>
                  <a:lnTo>
                    <a:pt x="30937" y="22817"/>
                  </a:lnTo>
                  <a:lnTo>
                    <a:pt x="30977" y="22817"/>
                  </a:lnTo>
                  <a:lnTo>
                    <a:pt x="30977" y="1823"/>
                  </a:lnTo>
                  <a:close/>
                  <a:moveTo>
                    <a:pt x="106993" y="1664"/>
                  </a:moveTo>
                  <a:lnTo>
                    <a:pt x="106993" y="22857"/>
                  </a:lnTo>
                  <a:lnTo>
                    <a:pt x="106993" y="44010"/>
                  </a:lnTo>
                  <a:lnTo>
                    <a:pt x="107983" y="44010"/>
                  </a:lnTo>
                  <a:lnTo>
                    <a:pt x="107983" y="22857"/>
                  </a:lnTo>
                  <a:lnTo>
                    <a:pt x="107983" y="1664"/>
                  </a:lnTo>
                  <a:close/>
                  <a:moveTo>
                    <a:pt x="53477" y="1585"/>
                  </a:moveTo>
                  <a:lnTo>
                    <a:pt x="53477" y="22857"/>
                  </a:lnTo>
                  <a:lnTo>
                    <a:pt x="53477" y="44129"/>
                  </a:lnTo>
                  <a:lnTo>
                    <a:pt x="54467" y="44129"/>
                  </a:lnTo>
                  <a:lnTo>
                    <a:pt x="54467" y="22857"/>
                  </a:lnTo>
                  <a:lnTo>
                    <a:pt x="54467" y="1585"/>
                  </a:lnTo>
                  <a:close/>
                  <a:moveTo>
                    <a:pt x="40642" y="1"/>
                  </a:moveTo>
                  <a:lnTo>
                    <a:pt x="40642" y="22857"/>
                  </a:lnTo>
                  <a:lnTo>
                    <a:pt x="40642" y="45674"/>
                  </a:lnTo>
                  <a:lnTo>
                    <a:pt x="41633" y="45674"/>
                  </a:lnTo>
                  <a:lnTo>
                    <a:pt x="41633" y="22857"/>
                  </a:lnTo>
                  <a:lnTo>
                    <a:pt x="41633" y="1"/>
                  </a:lnTo>
                  <a:close/>
                  <a:moveTo>
                    <a:pt x="62073" y="1"/>
                  </a:moveTo>
                  <a:lnTo>
                    <a:pt x="62073" y="22817"/>
                  </a:lnTo>
                  <a:lnTo>
                    <a:pt x="62033" y="22817"/>
                  </a:lnTo>
                  <a:lnTo>
                    <a:pt x="62033" y="45674"/>
                  </a:lnTo>
                  <a:lnTo>
                    <a:pt x="63023" y="45674"/>
                  </a:lnTo>
                  <a:lnTo>
                    <a:pt x="63023" y="22817"/>
                  </a:lnTo>
                  <a:lnTo>
                    <a:pt x="63063" y="22817"/>
                  </a:lnTo>
                  <a:lnTo>
                    <a:pt x="63063" y="1"/>
                  </a:lnTo>
                  <a:close/>
                  <a:moveTo>
                    <a:pt x="74907" y="1"/>
                  </a:moveTo>
                  <a:lnTo>
                    <a:pt x="74907" y="22817"/>
                  </a:lnTo>
                  <a:lnTo>
                    <a:pt x="74867" y="22817"/>
                  </a:lnTo>
                  <a:lnTo>
                    <a:pt x="74867" y="45674"/>
                  </a:lnTo>
                  <a:lnTo>
                    <a:pt x="75858" y="45674"/>
                  </a:lnTo>
                  <a:lnTo>
                    <a:pt x="75858" y="22817"/>
                  </a:lnTo>
                  <a:lnTo>
                    <a:pt x="75897" y="22817"/>
                  </a:lnTo>
                  <a:lnTo>
                    <a:pt x="75897" y="1"/>
                  </a:lnTo>
                  <a:close/>
                  <a:moveTo>
                    <a:pt x="85602" y="1"/>
                  </a:moveTo>
                  <a:lnTo>
                    <a:pt x="85602" y="22817"/>
                  </a:lnTo>
                  <a:lnTo>
                    <a:pt x="85563" y="22817"/>
                  </a:lnTo>
                  <a:lnTo>
                    <a:pt x="85563" y="45674"/>
                  </a:lnTo>
                  <a:lnTo>
                    <a:pt x="86553" y="45674"/>
                  </a:lnTo>
                  <a:lnTo>
                    <a:pt x="86553" y="22857"/>
                  </a:lnTo>
                  <a:lnTo>
                    <a:pt x="86593" y="22857"/>
                  </a:lnTo>
                  <a:lnTo>
                    <a:pt x="86593" y="1"/>
                  </a:lnTo>
                  <a:close/>
                  <a:moveTo>
                    <a:pt x="92020" y="1"/>
                  </a:moveTo>
                  <a:lnTo>
                    <a:pt x="92020" y="22817"/>
                  </a:lnTo>
                  <a:lnTo>
                    <a:pt x="91980" y="22817"/>
                  </a:lnTo>
                  <a:lnTo>
                    <a:pt x="91980" y="45674"/>
                  </a:lnTo>
                  <a:lnTo>
                    <a:pt x="92970" y="45674"/>
                  </a:lnTo>
                  <a:lnTo>
                    <a:pt x="92970" y="22857"/>
                  </a:lnTo>
                  <a:lnTo>
                    <a:pt x="93010" y="22857"/>
                  </a:lnTo>
                  <a:lnTo>
                    <a:pt x="93010" y="1"/>
                  </a:lnTo>
                  <a:close/>
                  <a:moveTo>
                    <a:pt x="119827" y="1"/>
                  </a:moveTo>
                  <a:lnTo>
                    <a:pt x="119827" y="22817"/>
                  </a:lnTo>
                  <a:lnTo>
                    <a:pt x="119827" y="45674"/>
                  </a:lnTo>
                  <a:lnTo>
                    <a:pt x="120818" y="45674"/>
                  </a:lnTo>
                  <a:lnTo>
                    <a:pt x="120818" y="22817"/>
                  </a:lnTo>
                  <a:lnTo>
                    <a:pt x="120818" y="1"/>
                  </a:lnTo>
                  <a:close/>
                  <a:moveTo>
                    <a:pt x="132662" y="1"/>
                  </a:moveTo>
                  <a:lnTo>
                    <a:pt x="132662" y="22817"/>
                  </a:lnTo>
                  <a:lnTo>
                    <a:pt x="132662" y="45674"/>
                  </a:lnTo>
                  <a:lnTo>
                    <a:pt x="133652" y="45674"/>
                  </a:lnTo>
                  <a:lnTo>
                    <a:pt x="133652" y="22817"/>
                  </a:lnTo>
                  <a:lnTo>
                    <a:pt x="133652" y="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56"/>
            <p:cNvSpPr/>
            <p:nvPr/>
          </p:nvSpPr>
          <p:spPr>
            <a:xfrm>
              <a:off x="2289336" y="4290400"/>
              <a:ext cx="2273678" cy="595817"/>
            </a:xfrm>
            <a:custGeom>
              <a:rect b="b" l="l" r="r" t="t"/>
              <a:pathLst>
                <a:path extrusionOk="0" h="45674" w="174295">
                  <a:moveTo>
                    <a:pt x="0" y="1"/>
                  </a:moveTo>
                  <a:lnTo>
                    <a:pt x="0" y="22817"/>
                  </a:lnTo>
                  <a:lnTo>
                    <a:pt x="990" y="22817"/>
                  </a:lnTo>
                  <a:lnTo>
                    <a:pt x="990" y="1"/>
                  </a:lnTo>
                  <a:close/>
                  <a:moveTo>
                    <a:pt x="106993" y="21788"/>
                  </a:moveTo>
                  <a:lnTo>
                    <a:pt x="106993" y="22817"/>
                  </a:lnTo>
                  <a:lnTo>
                    <a:pt x="106993" y="23887"/>
                  </a:lnTo>
                  <a:lnTo>
                    <a:pt x="107983" y="23887"/>
                  </a:lnTo>
                  <a:lnTo>
                    <a:pt x="107983" y="22817"/>
                  </a:lnTo>
                  <a:lnTo>
                    <a:pt x="107983" y="21788"/>
                  </a:lnTo>
                  <a:close/>
                  <a:moveTo>
                    <a:pt x="91980" y="21708"/>
                  </a:moveTo>
                  <a:lnTo>
                    <a:pt x="91980" y="22817"/>
                  </a:lnTo>
                  <a:lnTo>
                    <a:pt x="91980" y="23966"/>
                  </a:lnTo>
                  <a:lnTo>
                    <a:pt x="92970" y="23966"/>
                  </a:lnTo>
                  <a:lnTo>
                    <a:pt x="92970" y="22817"/>
                  </a:lnTo>
                  <a:lnTo>
                    <a:pt x="92970" y="21708"/>
                  </a:lnTo>
                  <a:close/>
                  <a:moveTo>
                    <a:pt x="136940" y="21708"/>
                  </a:moveTo>
                  <a:lnTo>
                    <a:pt x="136940" y="22817"/>
                  </a:lnTo>
                  <a:lnTo>
                    <a:pt x="136940" y="23966"/>
                  </a:lnTo>
                  <a:lnTo>
                    <a:pt x="137930" y="23966"/>
                  </a:lnTo>
                  <a:lnTo>
                    <a:pt x="137930" y="22817"/>
                  </a:lnTo>
                  <a:lnTo>
                    <a:pt x="137930" y="21708"/>
                  </a:lnTo>
                  <a:close/>
                  <a:moveTo>
                    <a:pt x="47099" y="21669"/>
                  </a:moveTo>
                  <a:lnTo>
                    <a:pt x="47099" y="22817"/>
                  </a:lnTo>
                  <a:lnTo>
                    <a:pt x="47060" y="22817"/>
                  </a:lnTo>
                  <a:lnTo>
                    <a:pt x="47060" y="24006"/>
                  </a:lnTo>
                  <a:lnTo>
                    <a:pt x="48050" y="24006"/>
                  </a:lnTo>
                  <a:lnTo>
                    <a:pt x="48050" y="22857"/>
                  </a:lnTo>
                  <a:lnTo>
                    <a:pt x="48089" y="22857"/>
                  </a:lnTo>
                  <a:lnTo>
                    <a:pt x="48089" y="21669"/>
                  </a:lnTo>
                  <a:close/>
                  <a:moveTo>
                    <a:pt x="143357" y="21629"/>
                  </a:moveTo>
                  <a:lnTo>
                    <a:pt x="143357" y="22817"/>
                  </a:lnTo>
                  <a:lnTo>
                    <a:pt x="143357" y="24045"/>
                  </a:lnTo>
                  <a:lnTo>
                    <a:pt x="144348" y="24045"/>
                  </a:lnTo>
                  <a:lnTo>
                    <a:pt x="144348" y="22817"/>
                  </a:lnTo>
                  <a:lnTo>
                    <a:pt x="144348" y="21629"/>
                  </a:lnTo>
                  <a:close/>
                  <a:moveTo>
                    <a:pt x="83424" y="21431"/>
                  </a:moveTo>
                  <a:lnTo>
                    <a:pt x="83424" y="22817"/>
                  </a:lnTo>
                  <a:lnTo>
                    <a:pt x="83424" y="24244"/>
                  </a:lnTo>
                  <a:lnTo>
                    <a:pt x="84414" y="24244"/>
                  </a:lnTo>
                  <a:lnTo>
                    <a:pt x="84414" y="22817"/>
                  </a:lnTo>
                  <a:lnTo>
                    <a:pt x="84414" y="21431"/>
                  </a:lnTo>
                  <a:close/>
                  <a:moveTo>
                    <a:pt x="38543" y="21312"/>
                  </a:moveTo>
                  <a:lnTo>
                    <a:pt x="38543" y="22817"/>
                  </a:lnTo>
                  <a:lnTo>
                    <a:pt x="38503" y="22817"/>
                  </a:lnTo>
                  <a:lnTo>
                    <a:pt x="38503" y="24362"/>
                  </a:lnTo>
                  <a:lnTo>
                    <a:pt x="39494" y="24362"/>
                  </a:lnTo>
                  <a:lnTo>
                    <a:pt x="39494" y="22857"/>
                  </a:lnTo>
                  <a:lnTo>
                    <a:pt x="39533" y="22857"/>
                  </a:lnTo>
                  <a:lnTo>
                    <a:pt x="39533" y="21312"/>
                  </a:lnTo>
                  <a:close/>
                  <a:moveTo>
                    <a:pt x="85563" y="21154"/>
                  </a:moveTo>
                  <a:lnTo>
                    <a:pt x="85563" y="22817"/>
                  </a:lnTo>
                  <a:lnTo>
                    <a:pt x="85563" y="24521"/>
                  </a:lnTo>
                  <a:lnTo>
                    <a:pt x="86553" y="24521"/>
                  </a:lnTo>
                  <a:lnTo>
                    <a:pt x="86553" y="22817"/>
                  </a:lnTo>
                  <a:lnTo>
                    <a:pt x="86553" y="21154"/>
                  </a:lnTo>
                  <a:close/>
                  <a:moveTo>
                    <a:pt x="74867" y="21035"/>
                  </a:moveTo>
                  <a:lnTo>
                    <a:pt x="74867" y="22817"/>
                  </a:lnTo>
                  <a:lnTo>
                    <a:pt x="74867" y="24640"/>
                  </a:lnTo>
                  <a:lnTo>
                    <a:pt x="75858" y="24640"/>
                  </a:lnTo>
                  <a:lnTo>
                    <a:pt x="75858" y="22817"/>
                  </a:lnTo>
                  <a:lnTo>
                    <a:pt x="75858" y="21035"/>
                  </a:lnTo>
                  <a:close/>
                  <a:moveTo>
                    <a:pt x="8596" y="20916"/>
                  </a:moveTo>
                  <a:lnTo>
                    <a:pt x="8596" y="22817"/>
                  </a:lnTo>
                  <a:lnTo>
                    <a:pt x="8556" y="22817"/>
                  </a:lnTo>
                  <a:lnTo>
                    <a:pt x="8556" y="24759"/>
                  </a:lnTo>
                  <a:lnTo>
                    <a:pt x="9547" y="24759"/>
                  </a:lnTo>
                  <a:lnTo>
                    <a:pt x="9547" y="22857"/>
                  </a:lnTo>
                  <a:lnTo>
                    <a:pt x="9586" y="22857"/>
                  </a:lnTo>
                  <a:lnTo>
                    <a:pt x="9586" y="20916"/>
                  </a:lnTo>
                  <a:close/>
                  <a:moveTo>
                    <a:pt x="27848" y="20916"/>
                  </a:moveTo>
                  <a:lnTo>
                    <a:pt x="27848" y="22817"/>
                  </a:lnTo>
                  <a:lnTo>
                    <a:pt x="27808" y="22817"/>
                  </a:lnTo>
                  <a:lnTo>
                    <a:pt x="27808" y="24759"/>
                  </a:lnTo>
                  <a:lnTo>
                    <a:pt x="28798" y="24759"/>
                  </a:lnTo>
                  <a:lnTo>
                    <a:pt x="28798" y="22857"/>
                  </a:lnTo>
                  <a:lnTo>
                    <a:pt x="28838" y="22857"/>
                  </a:lnTo>
                  <a:lnTo>
                    <a:pt x="28838" y="20916"/>
                  </a:lnTo>
                  <a:close/>
                  <a:moveTo>
                    <a:pt x="77006" y="20916"/>
                  </a:moveTo>
                  <a:lnTo>
                    <a:pt x="77006" y="22817"/>
                  </a:lnTo>
                  <a:lnTo>
                    <a:pt x="77006" y="24759"/>
                  </a:lnTo>
                  <a:lnTo>
                    <a:pt x="77997" y="24759"/>
                  </a:lnTo>
                  <a:lnTo>
                    <a:pt x="77997" y="22817"/>
                  </a:lnTo>
                  <a:lnTo>
                    <a:pt x="77997" y="20916"/>
                  </a:lnTo>
                  <a:close/>
                  <a:moveTo>
                    <a:pt x="68450" y="20797"/>
                  </a:moveTo>
                  <a:lnTo>
                    <a:pt x="68450" y="22817"/>
                  </a:lnTo>
                  <a:lnTo>
                    <a:pt x="68450" y="24877"/>
                  </a:lnTo>
                  <a:lnTo>
                    <a:pt x="69441" y="24877"/>
                  </a:lnTo>
                  <a:lnTo>
                    <a:pt x="69441" y="22817"/>
                  </a:lnTo>
                  <a:lnTo>
                    <a:pt x="69441" y="20797"/>
                  </a:lnTo>
                  <a:close/>
                  <a:moveTo>
                    <a:pt x="162609" y="20718"/>
                  </a:moveTo>
                  <a:lnTo>
                    <a:pt x="162609" y="22817"/>
                  </a:lnTo>
                  <a:lnTo>
                    <a:pt x="162609" y="24957"/>
                  </a:lnTo>
                  <a:lnTo>
                    <a:pt x="163599" y="24957"/>
                  </a:lnTo>
                  <a:lnTo>
                    <a:pt x="163599" y="22817"/>
                  </a:lnTo>
                  <a:lnTo>
                    <a:pt x="163599" y="20718"/>
                  </a:lnTo>
                  <a:close/>
                  <a:moveTo>
                    <a:pt x="139079" y="20560"/>
                  </a:moveTo>
                  <a:lnTo>
                    <a:pt x="139079" y="22817"/>
                  </a:lnTo>
                  <a:lnTo>
                    <a:pt x="139079" y="25115"/>
                  </a:lnTo>
                  <a:lnTo>
                    <a:pt x="140069" y="25115"/>
                  </a:lnTo>
                  <a:lnTo>
                    <a:pt x="140069" y="22817"/>
                  </a:lnTo>
                  <a:lnTo>
                    <a:pt x="140069" y="20560"/>
                  </a:lnTo>
                  <a:close/>
                  <a:moveTo>
                    <a:pt x="154053" y="20560"/>
                  </a:moveTo>
                  <a:lnTo>
                    <a:pt x="154053" y="22817"/>
                  </a:lnTo>
                  <a:lnTo>
                    <a:pt x="154053" y="25115"/>
                  </a:lnTo>
                  <a:lnTo>
                    <a:pt x="155043" y="25115"/>
                  </a:lnTo>
                  <a:lnTo>
                    <a:pt x="155043" y="22817"/>
                  </a:lnTo>
                  <a:lnTo>
                    <a:pt x="155043" y="20560"/>
                  </a:lnTo>
                  <a:close/>
                  <a:moveTo>
                    <a:pt x="59894" y="20480"/>
                  </a:moveTo>
                  <a:lnTo>
                    <a:pt x="59894" y="22817"/>
                  </a:lnTo>
                  <a:lnTo>
                    <a:pt x="59894" y="25194"/>
                  </a:lnTo>
                  <a:lnTo>
                    <a:pt x="60884" y="25194"/>
                  </a:lnTo>
                  <a:lnTo>
                    <a:pt x="60884" y="22817"/>
                  </a:lnTo>
                  <a:lnTo>
                    <a:pt x="60884" y="20480"/>
                  </a:lnTo>
                  <a:close/>
                  <a:moveTo>
                    <a:pt x="104854" y="19886"/>
                  </a:moveTo>
                  <a:lnTo>
                    <a:pt x="104854" y="22817"/>
                  </a:lnTo>
                  <a:lnTo>
                    <a:pt x="104854" y="25788"/>
                  </a:lnTo>
                  <a:lnTo>
                    <a:pt x="105844" y="25788"/>
                  </a:lnTo>
                  <a:lnTo>
                    <a:pt x="105844" y="22817"/>
                  </a:lnTo>
                  <a:lnTo>
                    <a:pt x="105844" y="19886"/>
                  </a:lnTo>
                  <a:close/>
                  <a:moveTo>
                    <a:pt x="19291" y="19688"/>
                  </a:moveTo>
                  <a:lnTo>
                    <a:pt x="19291" y="22817"/>
                  </a:lnTo>
                  <a:lnTo>
                    <a:pt x="19252" y="22817"/>
                  </a:lnTo>
                  <a:lnTo>
                    <a:pt x="19252" y="25986"/>
                  </a:lnTo>
                  <a:lnTo>
                    <a:pt x="20242" y="25986"/>
                  </a:lnTo>
                  <a:lnTo>
                    <a:pt x="20242" y="22857"/>
                  </a:lnTo>
                  <a:lnTo>
                    <a:pt x="20282" y="22857"/>
                  </a:lnTo>
                  <a:lnTo>
                    <a:pt x="20282" y="19688"/>
                  </a:lnTo>
                  <a:close/>
                  <a:moveTo>
                    <a:pt x="119827" y="19648"/>
                  </a:moveTo>
                  <a:lnTo>
                    <a:pt x="119827" y="22817"/>
                  </a:lnTo>
                  <a:lnTo>
                    <a:pt x="119827" y="26026"/>
                  </a:lnTo>
                  <a:lnTo>
                    <a:pt x="120818" y="26026"/>
                  </a:lnTo>
                  <a:lnTo>
                    <a:pt x="120818" y="22817"/>
                  </a:lnTo>
                  <a:lnTo>
                    <a:pt x="120818" y="19648"/>
                  </a:lnTo>
                  <a:close/>
                  <a:moveTo>
                    <a:pt x="87702" y="19292"/>
                  </a:moveTo>
                  <a:lnTo>
                    <a:pt x="87702" y="22817"/>
                  </a:lnTo>
                  <a:lnTo>
                    <a:pt x="87702" y="26343"/>
                  </a:lnTo>
                  <a:lnTo>
                    <a:pt x="88692" y="26343"/>
                  </a:lnTo>
                  <a:lnTo>
                    <a:pt x="88692" y="22817"/>
                  </a:lnTo>
                  <a:lnTo>
                    <a:pt x="88692" y="19292"/>
                  </a:lnTo>
                  <a:close/>
                  <a:moveTo>
                    <a:pt x="128384" y="18896"/>
                  </a:moveTo>
                  <a:lnTo>
                    <a:pt x="128384" y="22817"/>
                  </a:lnTo>
                  <a:lnTo>
                    <a:pt x="128384" y="26779"/>
                  </a:lnTo>
                  <a:lnTo>
                    <a:pt x="129374" y="26779"/>
                  </a:lnTo>
                  <a:lnTo>
                    <a:pt x="129374" y="22817"/>
                  </a:lnTo>
                  <a:lnTo>
                    <a:pt x="129374" y="18896"/>
                  </a:lnTo>
                  <a:close/>
                  <a:moveTo>
                    <a:pt x="94119" y="18500"/>
                  </a:moveTo>
                  <a:lnTo>
                    <a:pt x="94119" y="22817"/>
                  </a:lnTo>
                  <a:lnTo>
                    <a:pt x="94119" y="27175"/>
                  </a:lnTo>
                  <a:lnTo>
                    <a:pt x="95109" y="27175"/>
                  </a:lnTo>
                  <a:lnTo>
                    <a:pt x="95109" y="22817"/>
                  </a:lnTo>
                  <a:lnTo>
                    <a:pt x="95109" y="18500"/>
                  </a:lnTo>
                  <a:close/>
                  <a:moveTo>
                    <a:pt x="55616" y="18421"/>
                  </a:moveTo>
                  <a:lnTo>
                    <a:pt x="55616" y="22817"/>
                  </a:lnTo>
                  <a:lnTo>
                    <a:pt x="55616" y="27254"/>
                  </a:lnTo>
                  <a:lnTo>
                    <a:pt x="56606" y="27254"/>
                  </a:lnTo>
                  <a:lnTo>
                    <a:pt x="56606" y="22817"/>
                  </a:lnTo>
                  <a:lnTo>
                    <a:pt x="56606" y="18421"/>
                  </a:lnTo>
                  <a:close/>
                  <a:moveTo>
                    <a:pt x="81285" y="18302"/>
                  </a:moveTo>
                  <a:lnTo>
                    <a:pt x="81285" y="22817"/>
                  </a:lnTo>
                  <a:lnTo>
                    <a:pt x="81285" y="27333"/>
                  </a:lnTo>
                  <a:lnTo>
                    <a:pt x="82275" y="27333"/>
                  </a:lnTo>
                  <a:lnTo>
                    <a:pt x="82275" y="22817"/>
                  </a:lnTo>
                  <a:lnTo>
                    <a:pt x="82275" y="18302"/>
                  </a:lnTo>
                  <a:close/>
                  <a:moveTo>
                    <a:pt x="36404" y="18222"/>
                  </a:moveTo>
                  <a:lnTo>
                    <a:pt x="36404" y="22817"/>
                  </a:lnTo>
                  <a:lnTo>
                    <a:pt x="36364" y="22817"/>
                  </a:lnTo>
                  <a:lnTo>
                    <a:pt x="36364" y="27492"/>
                  </a:lnTo>
                  <a:lnTo>
                    <a:pt x="37354" y="27492"/>
                  </a:lnTo>
                  <a:lnTo>
                    <a:pt x="37354" y="22857"/>
                  </a:lnTo>
                  <a:lnTo>
                    <a:pt x="37394" y="22857"/>
                  </a:lnTo>
                  <a:lnTo>
                    <a:pt x="37394" y="18222"/>
                  </a:lnTo>
                  <a:close/>
                  <a:moveTo>
                    <a:pt x="151914" y="18143"/>
                  </a:moveTo>
                  <a:lnTo>
                    <a:pt x="151914" y="22817"/>
                  </a:lnTo>
                  <a:lnTo>
                    <a:pt x="151914" y="27531"/>
                  </a:lnTo>
                  <a:lnTo>
                    <a:pt x="152904" y="27531"/>
                  </a:lnTo>
                  <a:lnTo>
                    <a:pt x="152904" y="22817"/>
                  </a:lnTo>
                  <a:lnTo>
                    <a:pt x="152904" y="18143"/>
                  </a:lnTo>
                  <a:close/>
                  <a:moveTo>
                    <a:pt x="44960" y="18064"/>
                  </a:moveTo>
                  <a:lnTo>
                    <a:pt x="44960" y="22817"/>
                  </a:lnTo>
                  <a:lnTo>
                    <a:pt x="44920" y="22817"/>
                  </a:lnTo>
                  <a:lnTo>
                    <a:pt x="44920" y="27611"/>
                  </a:lnTo>
                  <a:lnTo>
                    <a:pt x="45911" y="27611"/>
                  </a:lnTo>
                  <a:lnTo>
                    <a:pt x="45911" y="22857"/>
                  </a:lnTo>
                  <a:lnTo>
                    <a:pt x="45950" y="22857"/>
                  </a:lnTo>
                  <a:lnTo>
                    <a:pt x="45950" y="18064"/>
                  </a:lnTo>
                  <a:close/>
                  <a:moveTo>
                    <a:pt x="57755" y="17985"/>
                  </a:moveTo>
                  <a:lnTo>
                    <a:pt x="57755" y="22817"/>
                  </a:lnTo>
                  <a:lnTo>
                    <a:pt x="57755" y="27690"/>
                  </a:lnTo>
                  <a:lnTo>
                    <a:pt x="58745" y="27690"/>
                  </a:lnTo>
                  <a:lnTo>
                    <a:pt x="58745" y="22817"/>
                  </a:lnTo>
                  <a:lnTo>
                    <a:pt x="58745" y="17985"/>
                  </a:lnTo>
                  <a:close/>
                  <a:moveTo>
                    <a:pt x="141218" y="17906"/>
                  </a:moveTo>
                  <a:lnTo>
                    <a:pt x="141218" y="22817"/>
                  </a:lnTo>
                  <a:lnTo>
                    <a:pt x="141218" y="27769"/>
                  </a:lnTo>
                  <a:lnTo>
                    <a:pt x="142208" y="27769"/>
                  </a:lnTo>
                  <a:lnTo>
                    <a:pt x="142208" y="22817"/>
                  </a:lnTo>
                  <a:lnTo>
                    <a:pt x="142208" y="17906"/>
                  </a:lnTo>
                  <a:close/>
                  <a:moveTo>
                    <a:pt x="109132" y="17509"/>
                  </a:moveTo>
                  <a:lnTo>
                    <a:pt x="109132" y="22817"/>
                  </a:lnTo>
                  <a:lnTo>
                    <a:pt x="109132" y="28205"/>
                  </a:lnTo>
                  <a:lnTo>
                    <a:pt x="110122" y="28205"/>
                  </a:lnTo>
                  <a:lnTo>
                    <a:pt x="110122" y="22817"/>
                  </a:lnTo>
                  <a:lnTo>
                    <a:pt x="110122" y="17509"/>
                  </a:lnTo>
                  <a:close/>
                  <a:moveTo>
                    <a:pt x="115549" y="16915"/>
                  </a:moveTo>
                  <a:lnTo>
                    <a:pt x="115549" y="22817"/>
                  </a:lnTo>
                  <a:lnTo>
                    <a:pt x="115549" y="28759"/>
                  </a:lnTo>
                  <a:lnTo>
                    <a:pt x="116540" y="28759"/>
                  </a:lnTo>
                  <a:lnTo>
                    <a:pt x="116540" y="22817"/>
                  </a:lnTo>
                  <a:lnTo>
                    <a:pt x="116540" y="16915"/>
                  </a:lnTo>
                  <a:close/>
                  <a:moveTo>
                    <a:pt x="29987" y="16836"/>
                  </a:moveTo>
                  <a:lnTo>
                    <a:pt x="29987" y="22817"/>
                  </a:lnTo>
                  <a:lnTo>
                    <a:pt x="29947" y="22817"/>
                  </a:lnTo>
                  <a:lnTo>
                    <a:pt x="29947" y="28839"/>
                  </a:lnTo>
                  <a:lnTo>
                    <a:pt x="30937" y="28839"/>
                  </a:lnTo>
                  <a:lnTo>
                    <a:pt x="30937" y="22857"/>
                  </a:lnTo>
                  <a:lnTo>
                    <a:pt x="30977" y="22857"/>
                  </a:lnTo>
                  <a:lnTo>
                    <a:pt x="30977" y="16836"/>
                  </a:lnTo>
                  <a:close/>
                  <a:moveTo>
                    <a:pt x="25708" y="16480"/>
                  </a:moveTo>
                  <a:lnTo>
                    <a:pt x="25708" y="22817"/>
                  </a:lnTo>
                  <a:lnTo>
                    <a:pt x="25669" y="22817"/>
                  </a:lnTo>
                  <a:lnTo>
                    <a:pt x="25669" y="29195"/>
                  </a:lnTo>
                  <a:lnTo>
                    <a:pt x="26659" y="29195"/>
                  </a:lnTo>
                  <a:lnTo>
                    <a:pt x="26659" y="22857"/>
                  </a:lnTo>
                  <a:lnTo>
                    <a:pt x="26699" y="22857"/>
                  </a:lnTo>
                  <a:lnTo>
                    <a:pt x="26699" y="16480"/>
                  </a:lnTo>
                  <a:close/>
                  <a:moveTo>
                    <a:pt x="72728" y="16480"/>
                  </a:moveTo>
                  <a:lnTo>
                    <a:pt x="72728" y="22817"/>
                  </a:lnTo>
                  <a:lnTo>
                    <a:pt x="72728" y="29195"/>
                  </a:lnTo>
                  <a:lnTo>
                    <a:pt x="73719" y="29195"/>
                  </a:lnTo>
                  <a:lnTo>
                    <a:pt x="73719" y="22817"/>
                  </a:lnTo>
                  <a:lnTo>
                    <a:pt x="73719" y="16480"/>
                  </a:lnTo>
                  <a:close/>
                  <a:moveTo>
                    <a:pt x="134801" y="15925"/>
                  </a:moveTo>
                  <a:lnTo>
                    <a:pt x="134801" y="22817"/>
                  </a:lnTo>
                  <a:lnTo>
                    <a:pt x="134801" y="29750"/>
                  </a:lnTo>
                  <a:lnTo>
                    <a:pt x="135791" y="29750"/>
                  </a:lnTo>
                  <a:lnTo>
                    <a:pt x="135791" y="22817"/>
                  </a:lnTo>
                  <a:lnTo>
                    <a:pt x="135791" y="15925"/>
                  </a:lnTo>
                  <a:close/>
                  <a:moveTo>
                    <a:pt x="40682" y="15846"/>
                  </a:moveTo>
                  <a:lnTo>
                    <a:pt x="40682" y="22817"/>
                  </a:lnTo>
                  <a:lnTo>
                    <a:pt x="40642" y="22817"/>
                  </a:lnTo>
                  <a:lnTo>
                    <a:pt x="40642" y="29829"/>
                  </a:lnTo>
                  <a:lnTo>
                    <a:pt x="41633" y="29829"/>
                  </a:lnTo>
                  <a:lnTo>
                    <a:pt x="41633" y="22857"/>
                  </a:lnTo>
                  <a:lnTo>
                    <a:pt x="41672" y="22857"/>
                  </a:lnTo>
                  <a:lnTo>
                    <a:pt x="41672" y="15846"/>
                  </a:lnTo>
                  <a:close/>
                  <a:moveTo>
                    <a:pt x="96258" y="15846"/>
                  </a:moveTo>
                  <a:lnTo>
                    <a:pt x="96258" y="22817"/>
                  </a:lnTo>
                  <a:lnTo>
                    <a:pt x="96258" y="29829"/>
                  </a:lnTo>
                  <a:lnTo>
                    <a:pt x="97248" y="29829"/>
                  </a:lnTo>
                  <a:lnTo>
                    <a:pt x="97248" y="22817"/>
                  </a:lnTo>
                  <a:lnTo>
                    <a:pt x="97248" y="15846"/>
                  </a:lnTo>
                  <a:close/>
                  <a:moveTo>
                    <a:pt x="79146" y="15727"/>
                  </a:moveTo>
                  <a:lnTo>
                    <a:pt x="79146" y="22817"/>
                  </a:lnTo>
                  <a:lnTo>
                    <a:pt x="79146" y="29948"/>
                  </a:lnTo>
                  <a:lnTo>
                    <a:pt x="80136" y="29948"/>
                  </a:lnTo>
                  <a:lnTo>
                    <a:pt x="80136" y="22817"/>
                  </a:lnTo>
                  <a:lnTo>
                    <a:pt x="80136" y="15727"/>
                  </a:lnTo>
                  <a:close/>
                  <a:moveTo>
                    <a:pt x="160470" y="15608"/>
                  </a:moveTo>
                  <a:lnTo>
                    <a:pt x="160470" y="22817"/>
                  </a:lnTo>
                  <a:lnTo>
                    <a:pt x="160470" y="30067"/>
                  </a:lnTo>
                  <a:lnTo>
                    <a:pt x="161460" y="30067"/>
                  </a:lnTo>
                  <a:lnTo>
                    <a:pt x="161460" y="22817"/>
                  </a:lnTo>
                  <a:lnTo>
                    <a:pt x="161460" y="15608"/>
                  </a:lnTo>
                  <a:close/>
                  <a:moveTo>
                    <a:pt x="66311" y="15489"/>
                  </a:moveTo>
                  <a:lnTo>
                    <a:pt x="66311" y="22817"/>
                  </a:lnTo>
                  <a:lnTo>
                    <a:pt x="66311" y="30185"/>
                  </a:lnTo>
                  <a:lnTo>
                    <a:pt x="67301" y="30185"/>
                  </a:lnTo>
                  <a:lnTo>
                    <a:pt x="67301" y="22817"/>
                  </a:lnTo>
                  <a:lnTo>
                    <a:pt x="67301" y="15489"/>
                  </a:lnTo>
                  <a:close/>
                  <a:moveTo>
                    <a:pt x="34265" y="15370"/>
                  </a:moveTo>
                  <a:lnTo>
                    <a:pt x="34265" y="22817"/>
                  </a:lnTo>
                  <a:lnTo>
                    <a:pt x="34225" y="22817"/>
                  </a:lnTo>
                  <a:lnTo>
                    <a:pt x="34225" y="30304"/>
                  </a:lnTo>
                  <a:lnTo>
                    <a:pt x="35215" y="30304"/>
                  </a:lnTo>
                  <a:lnTo>
                    <a:pt x="35215" y="22857"/>
                  </a:lnTo>
                  <a:lnTo>
                    <a:pt x="35255" y="22857"/>
                  </a:lnTo>
                  <a:lnTo>
                    <a:pt x="35255" y="15370"/>
                  </a:lnTo>
                  <a:close/>
                  <a:moveTo>
                    <a:pt x="117688" y="14776"/>
                  </a:moveTo>
                  <a:lnTo>
                    <a:pt x="117688" y="22817"/>
                  </a:lnTo>
                  <a:lnTo>
                    <a:pt x="117688" y="30898"/>
                  </a:lnTo>
                  <a:lnTo>
                    <a:pt x="118679" y="30898"/>
                  </a:lnTo>
                  <a:lnTo>
                    <a:pt x="118679" y="22817"/>
                  </a:lnTo>
                  <a:lnTo>
                    <a:pt x="118679" y="14776"/>
                  </a:lnTo>
                  <a:close/>
                  <a:moveTo>
                    <a:pt x="89841" y="14618"/>
                  </a:moveTo>
                  <a:lnTo>
                    <a:pt x="89841" y="22817"/>
                  </a:lnTo>
                  <a:lnTo>
                    <a:pt x="89841" y="31057"/>
                  </a:lnTo>
                  <a:lnTo>
                    <a:pt x="90831" y="31057"/>
                  </a:lnTo>
                  <a:lnTo>
                    <a:pt x="90831" y="22817"/>
                  </a:lnTo>
                  <a:lnTo>
                    <a:pt x="90831" y="14618"/>
                  </a:lnTo>
                  <a:close/>
                  <a:moveTo>
                    <a:pt x="53477" y="14340"/>
                  </a:moveTo>
                  <a:lnTo>
                    <a:pt x="53477" y="22817"/>
                  </a:lnTo>
                  <a:lnTo>
                    <a:pt x="53477" y="31295"/>
                  </a:lnTo>
                  <a:lnTo>
                    <a:pt x="54467" y="31295"/>
                  </a:lnTo>
                  <a:lnTo>
                    <a:pt x="54467" y="22817"/>
                  </a:lnTo>
                  <a:lnTo>
                    <a:pt x="54467" y="14340"/>
                  </a:lnTo>
                  <a:close/>
                  <a:moveTo>
                    <a:pt x="102715" y="14182"/>
                  </a:moveTo>
                  <a:lnTo>
                    <a:pt x="102715" y="22817"/>
                  </a:lnTo>
                  <a:lnTo>
                    <a:pt x="102715" y="31493"/>
                  </a:lnTo>
                  <a:lnTo>
                    <a:pt x="103705" y="31493"/>
                  </a:lnTo>
                  <a:lnTo>
                    <a:pt x="103705" y="22817"/>
                  </a:lnTo>
                  <a:lnTo>
                    <a:pt x="103705" y="14182"/>
                  </a:lnTo>
                  <a:close/>
                  <a:moveTo>
                    <a:pt x="17152" y="13984"/>
                  </a:moveTo>
                  <a:lnTo>
                    <a:pt x="17152" y="22817"/>
                  </a:lnTo>
                  <a:lnTo>
                    <a:pt x="17113" y="22817"/>
                  </a:lnTo>
                  <a:lnTo>
                    <a:pt x="17113" y="31691"/>
                  </a:lnTo>
                  <a:lnTo>
                    <a:pt x="18103" y="31691"/>
                  </a:lnTo>
                  <a:lnTo>
                    <a:pt x="18103" y="22857"/>
                  </a:lnTo>
                  <a:lnTo>
                    <a:pt x="18142" y="22857"/>
                  </a:lnTo>
                  <a:lnTo>
                    <a:pt x="18142" y="13984"/>
                  </a:lnTo>
                  <a:close/>
                  <a:moveTo>
                    <a:pt x="23569" y="13746"/>
                  </a:moveTo>
                  <a:lnTo>
                    <a:pt x="23569" y="22817"/>
                  </a:lnTo>
                  <a:lnTo>
                    <a:pt x="23530" y="22817"/>
                  </a:lnTo>
                  <a:lnTo>
                    <a:pt x="23530" y="31928"/>
                  </a:lnTo>
                  <a:lnTo>
                    <a:pt x="24520" y="31928"/>
                  </a:lnTo>
                  <a:lnTo>
                    <a:pt x="24520" y="22857"/>
                  </a:lnTo>
                  <a:lnTo>
                    <a:pt x="24560" y="22857"/>
                  </a:lnTo>
                  <a:lnTo>
                    <a:pt x="24560" y="13746"/>
                  </a:lnTo>
                  <a:close/>
                  <a:moveTo>
                    <a:pt x="32126" y="13509"/>
                  </a:moveTo>
                  <a:lnTo>
                    <a:pt x="32126" y="22817"/>
                  </a:lnTo>
                  <a:lnTo>
                    <a:pt x="32086" y="22817"/>
                  </a:lnTo>
                  <a:lnTo>
                    <a:pt x="32086" y="32166"/>
                  </a:lnTo>
                  <a:lnTo>
                    <a:pt x="33076" y="32166"/>
                  </a:lnTo>
                  <a:lnTo>
                    <a:pt x="33076" y="22857"/>
                  </a:lnTo>
                  <a:lnTo>
                    <a:pt x="33116" y="22857"/>
                  </a:lnTo>
                  <a:lnTo>
                    <a:pt x="33116" y="13509"/>
                  </a:lnTo>
                  <a:close/>
                  <a:moveTo>
                    <a:pt x="42821" y="13509"/>
                  </a:moveTo>
                  <a:lnTo>
                    <a:pt x="42821" y="22817"/>
                  </a:lnTo>
                  <a:lnTo>
                    <a:pt x="42781" y="22817"/>
                  </a:lnTo>
                  <a:lnTo>
                    <a:pt x="42781" y="32166"/>
                  </a:lnTo>
                  <a:lnTo>
                    <a:pt x="43772" y="32166"/>
                  </a:lnTo>
                  <a:lnTo>
                    <a:pt x="43772" y="22857"/>
                  </a:lnTo>
                  <a:lnTo>
                    <a:pt x="43811" y="22857"/>
                  </a:lnTo>
                  <a:lnTo>
                    <a:pt x="43811" y="13509"/>
                  </a:lnTo>
                  <a:close/>
                  <a:moveTo>
                    <a:pt x="64172" y="13350"/>
                  </a:moveTo>
                  <a:lnTo>
                    <a:pt x="64172" y="22817"/>
                  </a:lnTo>
                  <a:lnTo>
                    <a:pt x="64172" y="32285"/>
                  </a:lnTo>
                  <a:lnTo>
                    <a:pt x="65162" y="32285"/>
                  </a:lnTo>
                  <a:lnTo>
                    <a:pt x="65162" y="22817"/>
                  </a:lnTo>
                  <a:lnTo>
                    <a:pt x="65162" y="13350"/>
                  </a:lnTo>
                  <a:close/>
                  <a:moveTo>
                    <a:pt x="70589" y="13350"/>
                  </a:moveTo>
                  <a:lnTo>
                    <a:pt x="70589" y="22817"/>
                  </a:lnTo>
                  <a:lnTo>
                    <a:pt x="70589" y="32285"/>
                  </a:lnTo>
                  <a:lnTo>
                    <a:pt x="71580" y="32285"/>
                  </a:lnTo>
                  <a:lnTo>
                    <a:pt x="71580" y="22817"/>
                  </a:lnTo>
                  <a:lnTo>
                    <a:pt x="71580" y="13350"/>
                  </a:lnTo>
                  <a:close/>
                  <a:moveTo>
                    <a:pt x="124106" y="13192"/>
                  </a:moveTo>
                  <a:lnTo>
                    <a:pt x="124106" y="22817"/>
                  </a:lnTo>
                  <a:lnTo>
                    <a:pt x="124106" y="32483"/>
                  </a:lnTo>
                  <a:lnTo>
                    <a:pt x="125096" y="32483"/>
                  </a:lnTo>
                  <a:lnTo>
                    <a:pt x="125096" y="22817"/>
                  </a:lnTo>
                  <a:lnTo>
                    <a:pt x="125096" y="13192"/>
                  </a:lnTo>
                  <a:close/>
                  <a:moveTo>
                    <a:pt x="51338" y="13033"/>
                  </a:moveTo>
                  <a:lnTo>
                    <a:pt x="51338" y="22817"/>
                  </a:lnTo>
                  <a:lnTo>
                    <a:pt x="51338" y="32641"/>
                  </a:lnTo>
                  <a:lnTo>
                    <a:pt x="52328" y="32641"/>
                  </a:lnTo>
                  <a:lnTo>
                    <a:pt x="52328" y="22817"/>
                  </a:lnTo>
                  <a:lnTo>
                    <a:pt x="52328" y="13033"/>
                  </a:lnTo>
                  <a:close/>
                  <a:moveTo>
                    <a:pt x="6457" y="12994"/>
                  </a:moveTo>
                  <a:lnTo>
                    <a:pt x="6457" y="22857"/>
                  </a:lnTo>
                  <a:lnTo>
                    <a:pt x="6457" y="32681"/>
                  </a:lnTo>
                  <a:lnTo>
                    <a:pt x="7447" y="32681"/>
                  </a:lnTo>
                  <a:lnTo>
                    <a:pt x="7408" y="22857"/>
                  </a:lnTo>
                  <a:lnTo>
                    <a:pt x="7447" y="22857"/>
                  </a:lnTo>
                  <a:lnTo>
                    <a:pt x="7447" y="12994"/>
                  </a:lnTo>
                  <a:close/>
                  <a:moveTo>
                    <a:pt x="158331" y="12122"/>
                  </a:moveTo>
                  <a:lnTo>
                    <a:pt x="158331" y="22817"/>
                  </a:lnTo>
                  <a:lnTo>
                    <a:pt x="158331" y="33552"/>
                  </a:lnTo>
                  <a:lnTo>
                    <a:pt x="159321" y="33552"/>
                  </a:lnTo>
                  <a:lnTo>
                    <a:pt x="159321" y="22817"/>
                  </a:lnTo>
                  <a:lnTo>
                    <a:pt x="159321" y="12122"/>
                  </a:lnTo>
                  <a:close/>
                  <a:moveTo>
                    <a:pt x="164748" y="11884"/>
                  </a:moveTo>
                  <a:lnTo>
                    <a:pt x="164748" y="22817"/>
                  </a:lnTo>
                  <a:lnTo>
                    <a:pt x="164748" y="33790"/>
                  </a:lnTo>
                  <a:lnTo>
                    <a:pt x="165738" y="33790"/>
                  </a:lnTo>
                  <a:lnTo>
                    <a:pt x="165738" y="22817"/>
                  </a:lnTo>
                  <a:lnTo>
                    <a:pt x="165738" y="11884"/>
                  </a:lnTo>
                  <a:close/>
                  <a:moveTo>
                    <a:pt x="62033" y="11647"/>
                  </a:moveTo>
                  <a:lnTo>
                    <a:pt x="62033" y="22817"/>
                  </a:lnTo>
                  <a:lnTo>
                    <a:pt x="62033" y="34028"/>
                  </a:lnTo>
                  <a:lnTo>
                    <a:pt x="63023" y="34028"/>
                  </a:lnTo>
                  <a:lnTo>
                    <a:pt x="63023" y="22817"/>
                  </a:lnTo>
                  <a:lnTo>
                    <a:pt x="63023" y="11647"/>
                  </a:lnTo>
                  <a:close/>
                  <a:moveTo>
                    <a:pt x="21430" y="11528"/>
                  </a:moveTo>
                  <a:lnTo>
                    <a:pt x="21430" y="22817"/>
                  </a:lnTo>
                  <a:lnTo>
                    <a:pt x="21391" y="22817"/>
                  </a:lnTo>
                  <a:lnTo>
                    <a:pt x="21391" y="34147"/>
                  </a:lnTo>
                  <a:lnTo>
                    <a:pt x="22381" y="34147"/>
                  </a:lnTo>
                  <a:lnTo>
                    <a:pt x="22381" y="22857"/>
                  </a:lnTo>
                  <a:lnTo>
                    <a:pt x="22421" y="22857"/>
                  </a:lnTo>
                  <a:lnTo>
                    <a:pt x="22421" y="11528"/>
                  </a:lnTo>
                  <a:close/>
                  <a:moveTo>
                    <a:pt x="100576" y="11568"/>
                  </a:moveTo>
                  <a:lnTo>
                    <a:pt x="100576" y="22817"/>
                  </a:lnTo>
                  <a:lnTo>
                    <a:pt x="100576" y="34147"/>
                  </a:lnTo>
                  <a:lnTo>
                    <a:pt x="101566" y="34147"/>
                  </a:lnTo>
                  <a:lnTo>
                    <a:pt x="101566" y="22817"/>
                  </a:lnTo>
                  <a:lnTo>
                    <a:pt x="101566" y="11568"/>
                  </a:lnTo>
                  <a:close/>
                  <a:moveTo>
                    <a:pt x="149774" y="10894"/>
                  </a:moveTo>
                  <a:lnTo>
                    <a:pt x="149774" y="22817"/>
                  </a:lnTo>
                  <a:lnTo>
                    <a:pt x="149774" y="34780"/>
                  </a:lnTo>
                  <a:lnTo>
                    <a:pt x="150765" y="34780"/>
                  </a:lnTo>
                  <a:lnTo>
                    <a:pt x="150765" y="22817"/>
                  </a:lnTo>
                  <a:lnTo>
                    <a:pt x="150765" y="10894"/>
                  </a:lnTo>
                  <a:close/>
                  <a:moveTo>
                    <a:pt x="15013" y="10656"/>
                  </a:moveTo>
                  <a:lnTo>
                    <a:pt x="15013" y="22817"/>
                  </a:lnTo>
                  <a:lnTo>
                    <a:pt x="14973" y="22817"/>
                  </a:lnTo>
                  <a:lnTo>
                    <a:pt x="14973" y="35018"/>
                  </a:lnTo>
                  <a:lnTo>
                    <a:pt x="15964" y="35018"/>
                  </a:lnTo>
                  <a:lnTo>
                    <a:pt x="15964" y="22857"/>
                  </a:lnTo>
                  <a:lnTo>
                    <a:pt x="16003" y="22857"/>
                  </a:lnTo>
                  <a:lnTo>
                    <a:pt x="16003" y="10656"/>
                  </a:lnTo>
                  <a:close/>
                  <a:moveTo>
                    <a:pt x="4278" y="10419"/>
                  </a:moveTo>
                  <a:lnTo>
                    <a:pt x="4278" y="22857"/>
                  </a:lnTo>
                  <a:lnTo>
                    <a:pt x="4278" y="35256"/>
                  </a:lnTo>
                  <a:lnTo>
                    <a:pt x="5268" y="35256"/>
                  </a:lnTo>
                  <a:lnTo>
                    <a:pt x="5268" y="22857"/>
                  </a:lnTo>
                  <a:lnTo>
                    <a:pt x="5268" y="10419"/>
                  </a:lnTo>
                  <a:close/>
                  <a:moveTo>
                    <a:pt x="126245" y="10300"/>
                  </a:moveTo>
                  <a:lnTo>
                    <a:pt x="126245" y="22817"/>
                  </a:lnTo>
                  <a:lnTo>
                    <a:pt x="126245" y="35375"/>
                  </a:lnTo>
                  <a:lnTo>
                    <a:pt x="127235" y="35375"/>
                  </a:lnTo>
                  <a:lnTo>
                    <a:pt x="127235" y="22817"/>
                  </a:lnTo>
                  <a:lnTo>
                    <a:pt x="127235" y="10300"/>
                  </a:lnTo>
                  <a:close/>
                  <a:moveTo>
                    <a:pt x="111271" y="9904"/>
                  </a:moveTo>
                  <a:lnTo>
                    <a:pt x="111271" y="22817"/>
                  </a:lnTo>
                  <a:lnTo>
                    <a:pt x="111271" y="35771"/>
                  </a:lnTo>
                  <a:lnTo>
                    <a:pt x="112262" y="35771"/>
                  </a:lnTo>
                  <a:lnTo>
                    <a:pt x="112262" y="22817"/>
                  </a:lnTo>
                  <a:lnTo>
                    <a:pt x="112262" y="9904"/>
                  </a:lnTo>
                  <a:close/>
                  <a:moveTo>
                    <a:pt x="12874" y="9785"/>
                  </a:moveTo>
                  <a:lnTo>
                    <a:pt x="12874" y="22817"/>
                  </a:lnTo>
                  <a:lnTo>
                    <a:pt x="12834" y="22817"/>
                  </a:lnTo>
                  <a:lnTo>
                    <a:pt x="12834" y="35890"/>
                  </a:lnTo>
                  <a:lnTo>
                    <a:pt x="13825" y="35890"/>
                  </a:lnTo>
                  <a:lnTo>
                    <a:pt x="13825" y="22857"/>
                  </a:lnTo>
                  <a:lnTo>
                    <a:pt x="13864" y="22857"/>
                  </a:lnTo>
                  <a:lnTo>
                    <a:pt x="13864" y="9785"/>
                  </a:lnTo>
                  <a:close/>
                  <a:moveTo>
                    <a:pt x="113410" y="9666"/>
                  </a:moveTo>
                  <a:lnTo>
                    <a:pt x="113410" y="22817"/>
                  </a:lnTo>
                  <a:lnTo>
                    <a:pt x="113410" y="36008"/>
                  </a:lnTo>
                  <a:lnTo>
                    <a:pt x="114401" y="36008"/>
                  </a:lnTo>
                  <a:lnTo>
                    <a:pt x="114401" y="22817"/>
                  </a:lnTo>
                  <a:lnTo>
                    <a:pt x="114401" y="9666"/>
                  </a:lnTo>
                  <a:close/>
                  <a:moveTo>
                    <a:pt x="130523" y="9587"/>
                  </a:moveTo>
                  <a:lnTo>
                    <a:pt x="130523" y="22817"/>
                  </a:lnTo>
                  <a:lnTo>
                    <a:pt x="130523" y="36127"/>
                  </a:lnTo>
                  <a:lnTo>
                    <a:pt x="131513" y="36127"/>
                  </a:lnTo>
                  <a:lnTo>
                    <a:pt x="131513" y="22817"/>
                  </a:lnTo>
                  <a:lnTo>
                    <a:pt x="131513" y="9587"/>
                  </a:lnTo>
                  <a:close/>
                  <a:moveTo>
                    <a:pt x="156192" y="8993"/>
                  </a:moveTo>
                  <a:lnTo>
                    <a:pt x="156192" y="22817"/>
                  </a:lnTo>
                  <a:lnTo>
                    <a:pt x="156192" y="36682"/>
                  </a:lnTo>
                  <a:lnTo>
                    <a:pt x="157182" y="36682"/>
                  </a:lnTo>
                  <a:lnTo>
                    <a:pt x="157182" y="22817"/>
                  </a:lnTo>
                  <a:lnTo>
                    <a:pt x="157182" y="8993"/>
                  </a:lnTo>
                  <a:close/>
                  <a:moveTo>
                    <a:pt x="166887" y="8834"/>
                  </a:moveTo>
                  <a:lnTo>
                    <a:pt x="166887" y="22817"/>
                  </a:lnTo>
                  <a:lnTo>
                    <a:pt x="166887" y="36840"/>
                  </a:lnTo>
                  <a:lnTo>
                    <a:pt x="167877" y="36840"/>
                  </a:lnTo>
                  <a:lnTo>
                    <a:pt x="167877" y="22817"/>
                  </a:lnTo>
                  <a:lnTo>
                    <a:pt x="167877" y="8834"/>
                  </a:lnTo>
                  <a:close/>
                  <a:moveTo>
                    <a:pt x="145496" y="8399"/>
                  </a:moveTo>
                  <a:lnTo>
                    <a:pt x="145496" y="22817"/>
                  </a:lnTo>
                  <a:lnTo>
                    <a:pt x="145496" y="37236"/>
                  </a:lnTo>
                  <a:lnTo>
                    <a:pt x="146487" y="37236"/>
                  </a:lnTo>
                  <a:lnTo>
                    <a:pt x="146487" y="22817"/>
                  </a:lnTo>
                  <a:lnTo>
                    <a:pt x="146487" y="8399"/>
                  </a:lnTo>
                  <a:close/>
                  <a:moveTo>
                    <a:pt x="10735" y="7567"/>
                  </a:moveTo>
                  <a:lnTo>
                    <a:pt x="10735" y="22817"/>
                  </a:lnTo>
                  <a:lnTo>
                    <a:pt x="10695" y="22817"/>
                  </a:lnTo>
                  <a:lnTo>
                    <a:pt x="10695" y="38108"/>
                  </a:lnTo>
                  <a:lnTo>
                    <a:pt x="11686" y="38108"/>
                  </a:lnTo>
                  <a:lnTo>
                    <a:pt x="11686" y="22857"/>
                  </a:lnTo>
                  <a:lnTo>
                    <a:pt x="11725" y="22857"/>
                  </a:lnTo>
                  <a:lnTo>
                    <a:pt x="11725" y="7567"/>
                  </a:lnTo>
                  <a:close/>
                  <a:moveTo>
                    <a:pt x="98437" y="6854"/>
                  </a:moveTo>
                  <a:lnTo>
                    <a:pt x="98437" y="22817"/>
                  </a:lnTo>
                  <a:lnTo>
                    <a:pt x="98437" y="38821"/>
                  </a:lnTo>
                  <a:lnTo>
                    <a:pt x="99427" y="38821"/>
                  </a:lnTo>
                  <a:lnTo>
                    <a:pt x="99427" y="22817"/>
                  </a:lnTo>
                  <a:lnTo>
                    <a:pt x="99427" y="6854"/>
                  </a:lnTo>
                  <a:close/>
                  <a:moveTo>
                    <a:pt x="132662" y="6616"/>
                  </a:moveTo>
                  <a:lnTo>
                    <a:pt x="132662" y="22817"/>
                  </a:lnTo>
                  <a:lnTo>
                    <a:pt x="132662" y="39098"/>
                  </a:lnTo>
                  <a:lnTo>
                    <a:pt x="133652" y="39098"/>
                  </a:lnTo>
                  <a:lnTo>
                    <a:pt x="133652" y="22817"/>
                  </a:lnTo>
                  <a:lnTo>
                    <a:pt x="133652" y="6616"/>
                  </a:lnTo>
                  <a:close/>
                  <a:moveTo>
                    <a:pt x="121967" y="6537"/>
                  </a:moveTo>
                  <a:lnTo>
                    <a:pt x="121967" y="22817"/>
                  </a:lnTo>
                  <a:lnTo>
                    <a:pt x="121967" y="39138"/>
                  </a:lnTo>
                  <a:lnTo>
                    <a:pt x="122957" y="39138"/>
                  </a:lnTo>
                  <a:lnTo>
                    <a:pt x="122957" y="22817"/>
                  </a:lnTo>
                  <a:lnTo>
                    <a:pt x="122957" y="6537"/>
                  </a:lnTo>
                  <a:close/>
                  <a:moveTo>
                    <a:pt x="49238" y="6061"/>
                  </a:moveTo>
                  <a:lnTo>
                    <a:pt x="49238" y="22817"/>
                  </a:lnTo>
                  <a:lnTo>
                    <a:pt x="49199" y="22817"/>
                  </a:lnTo>
                  <a:lnTo>
                    <a:pt x="49199" y="39613"/>
                  </a:lnTo>
                  <a:lnTo>
                    <a:pt x="50189" y="39613"/>
                  </a:lnTo>
                  <a:lnTo>
                    <a:pt x="50189" y="22857"/>
                  </a:lnTo>
                  <a:lnTo>
                    <a:pt x="50229" y="22857"/>
                  </a:lnTo>
                  <a:lnTo>
                    <a:pt x="50229" y="6061"/>
                  </a:lnTo>
                  <a:close/>
                  <a:moveTo>
                    <a:pt x="2139" y="5705"/>
                  </a:moveTo>
                  <a:lnTo>
                    <a:pt x="2139" y="22857"/>
                  </a:lnTo>
                  <a:lnTo>
                    <a:pt x="2139" y="39970"/>
                  </a:lnTo>
                  <a:lnTo>
                    <a:pt x="3129" y="39970"/>
                  </a:lnTo>
                  <a:lnTo>
                    <a:pt x="3129" y="22857"/>
                  </a:lnTo>
                  <a:lnTo>
                    <a:pt x="3129" y="5705"/>
                  </a:lnTo>
                  <a:close/>
                  <a:moveTo>
                    <a:pt x="169026" y="5071"/>
                  </a:moveTo>
                  <a:lnTo>
                    <a:pt x="169026" y="22817"/>
                  </a:lnTo>
                  <a:lnTo>
                    <a:pt x="169026" y="40603"/>
                  </a:lnTo>
                  <a:lnTo>
                    <a:pt x="170016" y="40603"/>
                  </a:lnTo>
                  <a:lnTo>
                    <a:pt x="170016" y="22817"/>
                  </a:lnTo>
                  <a:lnTo>
                    <a:pt x="170016" y="5071"/>
                  </a:lnTo>
                  <a:close/>
                  <a:moveTo>
                    <a:pt x="147635" y="3289"/>
                  </a:moveTo>
                  <a:lnTo>
                    <a:pt x="147635" y="22817"/>
                  </a:lnTo>
                  <a:lnTo>
                    <a:pt x="147635" y="42386"/>
                  </a:lnTo>
                  <a:lnTo>
                    <a:pt x="148626" y="42386"/>
                  </a:lnTo>
                  <a:lnTo>
                    <a:pt x="148626" y="22817"/>
                  </a:lnTo>
                  <a:lnTo>
                    <a:pt x="148626" y="3289"/>
                  </a:lnTo>
                  <a:close/>
                  <a:moveTo>
                    <a:pt x="173304" y="3011"/>
                  </a:moveTo>
                  <a:lnTo>
                    <a:pt x="173304" y="22817"/>
                  </a:lnTo>
                  <a:lnTo>
                    <a:pt x="173304" y="42624"/>
                  </a:lnTo>
                  <a:lnTo>
                    <a:pt x="174295" y="42624"/>
                  </a:lnTo>
                  <a:lnTo>
                    <a:pt x="174295" y="22817"/>
                  </a:lnTo>
                  <a:lnTo>
                    <a:pt x="174295" y="3011"/>
                  </a:lnTo>
                  <a:close/>
                  <a:moveTo>
                    <a:pt x="0" y="22857"/>
                  </a:moveTo>
                  <a:lnTo>
                    <a:pt x="0" y="45674"/>
                  </a:lnTo>
                  <a:lnTo>
                    <a:pt x="990" y="45674"/>
                  </a:lnTo>
                  <a:lnTo>
                    <a:pt x="990" y="22857"/>
                  </a:lnTo>
                  <a:close/>
                  <a:moveTo>
                    <a:pt x="171165" y="1"/>
                  </a:moveTo>
                  <a:lnTo>
                    <a:pt x="171165" y="22817"/>
                  </a:lnTo>
                  <a:lnTo>
                    <a:pt x="171165" y="45674"/>
                  </a:lnTo>
                  <a:lnTo>
                    <a:pt x="172155" y="45674"/>
                  </a:lnTo>
                  <a:lnTo>
                    <a:pt x="172155" y="22817"/>
                  </a:lnTo>
                  <a:lnTo>
                    <a:pt x="172155" y="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56"/>
            <p:cNvSpPr/>
            <p:nvPr/>
          </p:nvSpPr>
          <p:spPr>
            <a:xfrm flipH="1">
              <a:off x="6867852" y="4290400"/>
              <a:ext cx="2273678" cy="595817"/>
            </a:xfrm>
            <a:custGeom>
              <a:rect b="b" l="l" r="r" t="t"/>
              <a:pathLst>
                <a:path extrusionOk="0" h="45674" w="174295">
                  <a:moveTo>
                    <a:pt x="79185" y="21985"/>
                  </a:moveTo>
                  <a:lnTo>
                    <a:pt x="79185" y="22856"/>
                  </a:lnTo>
                  <a:lnTo>
                    <a:pt x="79146" y="22856"/>
                  </a:lnTo>
                  <a:lnTo>
                    <a:pt x="79146" y="23728"/>
                  </a:lnTo>
                  <a:lnTo>
                    <a:pt x="80136" y="23728"/>
                  </a:lnTo>
                  <a:lnTo>
                    <a:pt x="80136" y="22856"/>
                  </a:lnTo>
                  <a:lnTo>
                    <a:pt x="80175" y="22856"/>
                  </a:lnTo>
                  <a:lnTo>
                    <a:pt x="80175" y="21985"/>
                  </a:lnTo>
                  <a:close/>
                  <a:moveTo>
                    <a:pt x="15013" y="21906"/>
                  </a:moveTo>
                  <a:lnTo>
                    <a:pt x="15013" y="22856"/>
                  </a:lnTo>
                  <a:lnTo>
                    <a:pt x="14973" y="22856"/>
                  </a:lnTo>
                  <a:lnTo>
                    <a:pt x="14973" y="23768"/>
                  </a:lnTo>
                  <a:lnTo>
                    <a:pt x="15964" y="23768"/>
                  </a:lnTo>
                  <a:lnTo>
                    <a:pt x="15964" y="22856"/>
                  </a:lnTo>
                  <a:lnTo>
                    <a:pt x="16003" y="22856"/>
                  </a:lnTo>
                  <a:lnTo>
                    <a:pt x="16003" y="21906"/>
                  </a:lnTo>
                  <a:close/>
                  <a:moveTo>
                    <a:pt x="113410" y="21945"/>
                  </a:moveTo>
                  <a:lnTo>
                    <a:pt x="113410" y="22856"/>
                  </a:lnTo>
                  <a:lnTo>
                    <a:pt x="113410" y="23768"/>
                  </a:lnTo>
                  <a:lnTo>
                    <a:pt x="114401" y="23768"/>
                  </a:lnTo>
                  <a:lnTo>
                    <a:pt x="114401" y="22856"/>
                  </a:lnTo>
                  <a:lnTo>
                    <a:pt x="114401" y="21945"/>
                  </a:lnTo>
                  <a:close/>
                  <a:moveTo>
                    <a:pt x="111271" y="21549"/>
                  </a:moveTo>
                  <a:lnTo>
                    <a:pt x="111271" y="22856"/>
                  </a:lnTo>
                  <a:lnTo>
                    <a:pt x="111271" y="24164"/>
                  </a:lnTo>
                  <a:lnTo>
                    <a:pt x="112262" y="24164"/>
                  </a:lnTo>
                  <a:lnTo>
                    <a:pt x="112262" y="22856"/>
                  </a:lnTo>
                  <a:lnTo>
                    <a:pt x="112262" y="21549"/>
                  </a:lnTo>
                  <a:close/>
                  <a:moveTo>
                    <a:pt x="104854" y="21232"/>
                  </a:moveTo>
                  <a:lnTo>
                    <a:pt x="104854" y="22856"/>
                  </a:lnTo>
                  <a:lnTo>
                    <a:pt x="104854" y="24481"/>
                  </a:lnTo>
                  <a:lnTo>
                    <a:pt x="105844" y="24481"/>
                  </a:lnTo>
                  <a:lnTo>
                    <a:pt x="105844" y="22856"/>
                  </a:lnTo>
                  <a:lnTo>
                    <a:pt x="105844" y="21232"/>
                  </a:lnTo>
                  <a:close/>
                  <a:moveTo>
                    <a:pt x="66351" y="20915"/>
                  </a:moveTo>
                  <a:lnTo>
                    <a:pt x="66351" y="22856"/>
                  </a:lnTo>
                  <a:lnTo>
                    <a:pt x="66311" y="22856"/>
                  </a:lnTo>
                  <a:lnTo>
                    <a:pt x="66311" y="24837"/>
                  </a:lnTo>
                  <a:lnTo>
                    <a:pt x="67301" y="24837"/>
                  </a:lnTo>
                  <a:lnTo>
                    <a:pt x="67301" y="22856"/>
                  </a:lnTo>
                  <a:lnTo>
                    <a:pt x="67341" y="22856"/>
                  </a:lnTo>
                  <a:lnTo>
                    <a:pt x="67341" y="20915"/>
                  </a:lnTo>
                  <a:close/>
                  <a:moveTo>
                    <a:pt x="68490" y="20915"/>
                  </a:moveTo>
                  <a:lnTo>
                    <a:pt x="68490" y="22856"/>
                  </a:lnTo>
                  <a:lnTo>
                    <a:pt x="68450" y="22856"/>
                  </a:lnTo>
                  <a:lnTo>
                    <a:pt x="68450" y="24837"/>
                  </a:lnTo>
                  <a:lnTo>
                    <a:pt x="69441" y="24837"/>
                  </a:lnTo>
                  <a:lnTo>
                    <a:pt x="69441" y="22856"/>
                  </a:lnTo>
                  <a:lnTo>
                    <a:pt x="69480" y="22856"/>
                  </a:lnTo>
                  <a:lnTo>
                    <a:pt x="69480" y="20915"/>
                  </a:lnTo>
                  <a:close/>
                  <a:moveTo>
                    <a:pt x="162609" y="20836"/>
                  </a:moveTo>
                  <a:lnTo>
                    <a:pt x="162609" y="22856"/>
                  </a:lnTo>
                  <a:lnTo>
                    <a:pt x="162609" y="24877"/>
                  </a:lnTo>
                  <a:lnTo>
                    <a:pt x="163599" y="24877"/>
                  </a:lnTo>
                  <a:lnTo>
                    <a:pt x="163599" y="22856"/>
                  </a:lnTo>
                  <a:lnTo>
                    <a:pt x="163599" y="20836"/>
                  </a:lnTo>
                  <a:close/>
                  <a:moveTo>
                    <a:pt x="10735" y="20559"/>
                  </a:moveTo>
                  <a:lnTo>
                    <a:pt x="10735" y="22856"/>
                  </a:lnTo>
                  <a:lnTo>
                    <a:pt x="10695" y="22856"/>
                  </a:lnTo>
                  <a:lnTo>
                    <a:pt x="10695" y="25154"/>
                  </a:lnTo>
                  <a:lnTo>
                    <a:pt x="11686" y="25154"/>
                  </a:lnTo>
                  <a:lnTo>
                    <a:pt x="11686" y="22856"/>
                  </a:lnTo>
                  <a:lnTo>
                    <a:pt x="11725" y="22856"/>
                  </a:lnTo>
                  <a:lnTo>
                    <a:pt x="11725" y="20559"/>
                  </a:lnTo>
                  <a:close/>
                  <a:moveTo>
                    <a:pt x="77046" y="20559"/>
                  </a:moveTo>
                  <a:lnTo>
                    <a:pt x="77046" y="22856"/>
                  </a:lnTo>
                  <a:lnTo>
                    <a:pt x="77006" y="22856"/>
                  </a:lnTo>
                  <a:lnTo>
                    <a:pt x="77006" y="25154"/>
                  </a:lnTo>
                  <a:lnTo>
                    <a:pt x="77997" y="25154"/>
                  </a:lnTo>
                  <a:lnTo>
                    <a:pt x="77997" y="22856"/>
                  </a:lnTo>
                  <a:lnTo>
                    <a:pt x="78036" y="22856"/>
                  </a:lnTo>
                  <a:lnTo>
                    <a:pt x="78036" y="20559"/>
                  </a:lnTo>
                  <a:close/>
                  <a:moveTo>
                    <a:pt x="173304" y="20440"/>
                  </a:moveTo>
                  <a:lnTo>
                    <a:pt x="173304" y="22856"/>
                  </a:lnTo>
                  <a:lnTo>
                    <a:pt x="173304" y="25273"/>
                  </a:lnTo>
                  <a:lnTo>
                    <a:pt x="174295" y="25273"/>
                  </a:lnTo>
                  <a:lnTo>
                    <a:pt x="174295" y="22856"/>
                  </a:lnTo>
                  <a:lnTo>
                    <a:pt x="174295" y="20440"/>
                  </a:lnTo>
                  <a:close/>
                  <a:moveTo>
                    <a:pt x="12874" y="20321"/>
                  </a:moveTo>
                  <a:lnTo>
                    <a:pt x="12874" y="22856"/>
                  </a:lnTo>
                  <a:lnTo>
                    <a:pt x="12834" y="22856"/>
                  </a:lnTo>
                  <a:lnTo>
                    <a:pt x="12834" y="25392"/>
                  </a:lnTo>
                  <a:lnTo>
                    <a:pt x="13825" y="25392"/>
                  </a:lnTo>
                  <a:lnTo>
                    <a:pt x="13825" y="22856"/>
                  </a:lnTo>
                  <a:lnTo>
                    <a:pt x="13864" y="22856"/>
                  </a:lnTo>
                  <a:lnTo>
                    <a:pt x="13864" y="20321"/>
                  </a:lnTo>
                  <a:close/>
                  <a:moveTo>
                    <a:pt x="109132" y="20242"/>
                  </a:moveTo>
                  <a:lnTo>
                    <a:pt x="109132" y="22856"/>
                  </a:lnTo>
                  <a:lnTo>
                    <a:pt x="109132" y="25471"/>
                  </a:lnTo>
                  <a:lnTo>
                    <a:pt x="110122" y="25471"/>
                  </a:lnTo>
                  <a:lnTo>
                    <a:pt x="110122" y="22856"/>
                  </a:lnTo>
                  <a:lnTo>
                    <a:pt x="110122" y="20242"/>
                  </a:lnTo>
                  <a:close/>
                  <a:moveTo>
                    <a:pt x="115549" y="20004"/>
                  </a:moveTo>
                  <a:lnTo>
                    <a:pt x="115549" y="22856"/>
                  </a:lnTo>
                  <a:lnTo>
                    <a:pt x="115549" y="25709"/>
                  </a:lnTo>
                  <a:lnTo>
                    <a:pt x="116540" y="25709"/>
                  </a:lnTo>
                  <a:lnTo>
                    <a:pt x="116540" y="22856"/>
                  </a:lnTo>
                  <a:lnTo>
                    <a:pt x="116540" y="20004"/>
                  </a:lnTo>
                  <a:close/>
                  <a:moveTo>
                    <a:pt x="8596" y="19569"/>
                  </a:moveTo>
                  <a:lnTo>
                    <a:pt x="8596" y="22856"/>
                  </a:lnTo>
                  <a:lnTo>
                    <a:pt x="8556" y="22856"/>
                  </a:lnTo>
                  <a:lnTo>
                    <a:pt x="8556" y="26144"/>
                  </a:lnTo>
                  <a:lnTo>
                    <a:pt x="9547" y="26144"/>
                  </a:lnTo>
                  <a:lnTo>
                    <a:pt x="9547" y="22856"/>
                  </a:lnTo>
                  <a:lnTo>
                    <a:pt x="9586" y="22856"/>
                  </a:lnTo>
                  <a:lnTo>
                    <a:pt x="9586" y="19569"/>
                  </a:lnTo>
                  <a:close/>
                  <a:moveTo>
                    <a:pt x="64172" y="19252"/>
                  </a:moveTo>
                  <a:lnTo>
                    <a:pt x="64172" y="22856"/>
                  </a:lnTo>
                  <a:lnTo>
                    <a:pt x="64172" y="26461"/>
                  </a:lnTo>
                  <a:lnTo>
                    <a:pt x="65162" y="26461"/>
                  </a:lnTo>
                  <a:lnTo>
                    <a:pt x="65162" y="22856"/>
                  </a:lnTo>
                  <a:lnTo>
                    <a:pt x="65162" y="19252"/>
                  </a:lnTo>
                  <a:close/>
                  <a:moveTo>
                    <a:pt x="156192" y="18974"/>
                  </a:moveTo>
                  <a:lnTo>
                    <a:pt x="156192" y="22856"/>
                  </a:lnTo>
                  <a:lnTo>
                    <a:pt x="156192" y="26738"/>
                  </a:lnTo>
                  <a:lnTo>
                    <a:pt x="157182" y="26738"/>
                  </a:lnTo>
                  <a:lnTo>
                    <a:pt x="157182" y="22856"/>
                  </a:lnTo>
                  <a:lnTo>
                    <a:pt x="157182" y="18974"/>
                  </a:lnTo>
                  <a:close/>
                  <a:moveTo>
                    <a:pt x="160470" y="18895"/>
                  </a:moveTo>
                  <a:lnTo>
                    <a:pt x="160470" y="22856"/>
                  </a:lnTo>
                  <a:lnTo>
                    <a:pt x="160470" y="26818"/>
                  </a:lnTo>
                  <a:lnTo>
                    <a:pt x="161460" y="26818"/>
                  </a:lnTo>
                  <a:lnTo>
                    <a:pt x="161460" y="22856"/>
                  </a:lnTo>
                  <a:lnTo>
                    <a:pt x="161460" y="18895"/>
                  </a:lnTo>
                  <a:close/>
                  <a:moveTo>
                    <a:pt x="27808" y="18856"/>
                  </a:moveTo>
                  <a:lnTo>
                    <a:pt x="27808" y="22856"/>
                  </a:lnTo>
                  <a:lnTo>
                    <a:pt x="27808" y="26857"/>
                  </a:lnTo>
                  <a:lnTo>
                    <a:pt x="28798" y="26857"/>
                  </a:lnTo>
                  <a:lnTo>
                    <a:pt x="28798" y="22856"/>
                  </a:lnTo>
                  <a:lnTo>
                    <a:pt x="28798" y="18856"/>
                  </a:lnTo>
                  <a:close/>
                  <a:moveTo>
                    <a:pt x="72768" y="18816"/>
                  </a:moveTo>
                  <a:lnTo>
                    <a:pt x="72768" y="22856"/>
                  </a:lnTo>
                  <a:lnTo>
                    <a:pt x="72728" y="22856"/>
                  </a:lnTo>
                  <a:lnTo>
                    <a:pt x="72728" y="26857"/>
                  </a:lnTo>
                  <a:lnTo>
                    <a:pt x="73719" y="26857"/>
                  </a:lnTo>
                  <a:lnTo>
                    <a:pt x="73719" y="22856"/>
                  </a:lnTo>
                  <a:lnTo>
                    <a:pt x="73758" y="22856"/>
                  </a:lnTo>
                  <a:lnTo>
                    <a:pt x="73758" y="18816"/>
                  </a:lnTo>
                  <a:close/>
                  <a:moveTo>
                    <a:pt x="49199" y="18737"/>
                  </a:moveTo>
                  <a:lnTo>
                    <a:pt x="49199" y="22856"/>
                  </a:lnTo>
                  <a:lnTo>
                    <a:pt x="49199" y="27016"/>
                  </a:lnTo>
                  <a:lnTo>
                    <a:pt x="50189" y="27016"/>
                  </a:lnTo>
                  <a:lnTo>
                    <a:pt x="50189" y="22856"/>
                  </a:lnTo>
                  <a:lnTo>
                    <a:pt x="50189" y="18737"/>
                  </a:lnTo>
                  <a:close/>
                  <a:moveTo>
                    <a:pt x="106993" y="18658"/>
                  </a:moveTo>
                  <a:lnTo>
                    <a:pt x="106993" y="22856"/>
                  </a:lnTo>
                  <a:lnTo>
                    <a:pt x="106993" y="27055"/>
                  </a:lnTo>
                  <a:lnTo>
                    <a:pt x="107983" y="27055"/>
                  </a:lnTo>
                  <a:lnTo>
                    <a:pt x="107983" y="22856"/>
                  </a:lnTo>
                  <a:lnTo>
                    <a:pt x="107983" y="18658"/>
                  </a:lnTo>
                  <a:close/>
                  <a:moveTo>
                    <a:pt x="132662" y="18261"/>
                  </a:moveTo>
                  <a:lnTo>
                    <a:pt x="132662" y="22856"/>
                  </a:lnTo>
                  <a:lnTo>
                    <a:pt x="132662" y="27451"/>
                  </a:lnTo>
                  <a:lnTo>
                    <a:pt x="133652" y="27451"/>
                  </a:lnTo>
                  <a:lnTo>
                    <a:pt x="133652" y="22856"/>
                  </a:lnTo>
                  <a:lnTo>
                    <a:pt x="133652" y="18261"/>
                  </a:lnTo>
                  <a:close/>
                  <a:moveTo>
                    <a:pt x="40642" y="17865"/>
                  </a:moveTo>
                  <a:lnTo>
                    <a:pt x="40642" y="22856"/>
                  </a:lnTo>
                  <a:lnTo>
                    <a:pt x="40642" y="27848"/>
                  </a:lnTo>
                  <a:lnTo>
                    <a:pt x="41633" y="27848"/>
                  </a:lnTo>
                  <a:lnTo>
                    <a:pt x="41633" y="22856"/>
                  </a:lnTo>
                  <a:lnTo>
                    <a:pt x="41633" y="17865"/>
                  </a:lnTo>
                  <a:close/>
                  <a:moveTo>
                    <a:pt x="102715" y="17826"/>
                  </a:moveTo>
                  <a:lnTo>
                    <a:pt x="102715" y="22856"/>
                  </a:lnTo>
                  <a:lnTo>
                    <a:pt x="102715" y="27848"/>
                  </a:lnTo>
                  <a:lnTo>
                    <a:pt x="103705" y="27848"/>
                  </a:lnTo>
                  <a:lnTo>
                    <a:pt x="103705" y="22856"/>
                  </a:lnTo>
                  <a:lnTo>
                    <a:pt x="103705" y="17826"/>
                  </a:lnTo>
                  <a:close/>
                  <a:moveTo>
                    <a:pt x="70629" y="17667"/>
                  </a:moveTo>
                  <a:lnTo>
                    <a:pt x="70629" y="22856"/>
                  </a:lnTo>
                  <a:lnTo>
                    <a:pt x="70589" y="22856"/>
                  </a:lnTo>
                  <a:lnTo>
                    <a:pt x="70589" y="28046"/>
                  </a:lnTo>
                  <a:lnTo>
                    <a:pt x="71580" y="28046"/>
                  </a:lnTo>
                  <a:lnTo>
                    <a:pt x="71580" y="22856"/>
                  </a:lnTo>
                  <a:lnTo>
                    <a:pt x="71619" y="22856"/>
                  </a:lnTo>
                  <a:lnTo>
                    <a:pt x="71619" y="17667"/>
                  </a:lnTo>
                  <a:close/>
                  <a:moveTo>
                    <a:pt x="81324" y="17667"/>
                  </a:moveTo>
                  <a:lnTo>
                    <a:pt x="81324" y="22856"/>
                  </a:lnTo>
                  <a:lnTo>
                    <a:pt x="81285" y="22856"/>
                  </a:lnTo>
                  <a:lnTo>
                    <a:pt x="81285" y="28046"/>
                  </a:lnTo>
                  <a:lnTo>
                    <a:pt x="82275" y="28046"/>
                  </a:lnTo>
                  <a:lnTo>
                    <a:pt x="82275" y="22856"/>
                  </a:lnTo>
                  <a:lnTo>
                    <a:pt x="82315" y="22856"/>
                  </a:lnTo>
                  <a:lnTo>
                    <a:pt x="82315" y="17667"/>
                  </a:lnTo>
                  <a:close/>
                  <a:moveTo>
                    <a:pt x="6457" y="17350"/>
                  </a:moveTo>
                  <a:lnTo>
                    <a:pt x="6457" y="22856"/>
                  </a:lnTo>
                  <a:lnTo>
                    <a:pt x="6457" y="28363"/>
                  </a:lnTo>
                  <a:lnTo>
                    <a:pt x="7447" y="28363"/>
                  </a:lnTo>
                  <a:lnTo>
                    <a:pt x="7408" y="22856"/>
                  </a:lnTo>
                  <a:lnTo>
                    <a:pt x="7447" y="22856"/>
                  </a:lnTo>
                  <a:lnTo>
                    <a:pt x="7447" y="17350"/>
                  </a:lnTo>
                  <a:close/>
                  <a:moveTo>
                    <a:pt x="74907" y="17350"/>
                  </a:moveTo>
                  <a:lnTo>
                    <a:pt x="74907" y="22856"/>
                  </a:lnTo>
                  <a:lnTo>
                    <a:pt x="74867" y="22856"/>
                  </a:lnTo>
                  <a:lnTo>
                    <a:pt x="74867" y="28363"/>
                  </a:lnTo>
                  <a:lnTo>
                    <a:pt x="75858" y="28363"/>
                  </a:lnTo>
                  <a:lnTo>
                    <a:pt x="75858" y="22856"/>
                  </a:lnTo>
                  <a:lnTo>
                    <a:pt x="75897" y="22856"/>
                  </a:lnTo>
                  <a:lnTo>
                    <a:pt x="75897" y="17350"/>
                  </a:lnTo>
                  <a:close/>
                  <a:moveTo>
                    <a:pt x="130523" y="16756"/>
                  </a:moveTo>
                  <a:lnTo>
                    <a:pt x="130523" y="22856"/>
                  </a:lnTo>
                  <a:lnTo>
                    <a:pt x="130523" y="28957"/>
                  </a:lnTo>
                  <a:lnTo>
                    <a:pt x="131513" y="28957"/>
                  </a:lnTo>
                  <a:lnTo>
                    <a:pt x="131513" y="22856"/>
                  </a:lnTo>
                  <a:lnTo>
                    <a:pt x="131513" y="16756"/>
                  </a:lnTo>
                  <a:close/>
                  <a:moveTo>
                    <a:pt x="62033" y="16518"/>
                  </a:moveTo>
                  <a:lnTo>
                    <a:pt x="62033" y="22856"/>
                  </a:lnTo>
                  <a:lnTo>
                    <a:pt x="62033" y="29194"/>
                  </a:lnTo>
                  <a:lnTo>
                    <a:pt x="63023" y="29194"/>
                  </a:lnTo>
                  <a:lnTo>
                    <a:pt x="63023" y="22856"/>
                  </a:lnTo>
                  <a:lnTo>
                    <a:pt x="63023" y="16518"/>
                  </a:lnTo>
                  <a:close/>
                  <a:moveTo>
                    <a:pt x="19291" y="16241"/>
                  </a:moveTo>
                  <a:lnTo>
                    <a:pt x="19291" y="22856"/>
                  </a:lnTo>
                  <a:lnTo>
                    <a:pt x="19252" y="22856"/>
                  </a:lnTo>
                  <a:lnTo>
                    <a:pt x="19252" y="29472"/>
                  </a:lnTo>
                  <a:lnTo>
                    <a:pt x="20242" y="29472"/>
                  </a:lnTo>
                  <a:lnTo>
                    <a:pt x="20242" y="22856"/>
                  </a:lnTo>
                  <a:lnTo>
                    <a:pt x="20282" y="22856"/>
                  </a:lnTo>
                  <a:lnTo>
                    <a:pt x="20282" y="16241"/>
                  </a:lnTo>
                  <a:close/>
                  <a:moveTo>
                    <a:pt x="154053" y="16162"/>
                  </a:moveTo>
                  <a:lnTo>
                    <a:pt x="154053" y="22856"/>
                  </a:lnTo>
                  <a:lnTo>
                    <a:pt x="154053" y="29551"/>
                  </a:lnTo>
                  <a:lnTo>
                    <a:pt x="155043" y="29551"/>
                  </a:lnTo>
                  <a:lnTo>
                    <a:pt x="155043" y="22856"/>
                  </a:lnTo>
                  <a:lnTo>
                    <a:pt x="155043" y="16162"/>
                  </a:lnTo>
                  <a:close/>
                  <a:moveTo>
                    <a:pt x="17152" y="16122"/>
                  </a:moveTo>
                  <a:lnTo>
                    <a:pt x="17152" y="22856"/>
                  </a:lnTo>
                  <a:lnTo>
                    <a:pt x="17113" y="22856"/>
                  </a:lnTo>
                  <a:lnTo>
                    <a:pt x="17113" y="29630"/>
                  </a:lnTo>
                  <a:lnTo>
                    <a:pt x="18103" y="29630"/>
                  </a:lnTo>
                  <a:lnTo>
                    <a:pt x="18103" y="22856"/>
                  </a:lnTo>
                  <a:lnTo>
                    <a:pt x="18142" y="22856"/>
                  </a:lnTo>
                  <a:lnTo>
                    <a:pt x="18142" y="16122"/>
                  </a:lnTo>
                  <a:close/>
                  <a:moveTo>
                    <a:pt x="38503" y="15489"/>
                  </a:moveTo>
                  <a:lnTo>
                    <a:pt x="38503" y="22856"/>
                  </a:lnTo>
                  <a:lnTo>
                    <a:pt x="38503" y="30224"/>
                  </a:lnTo>
                  <a:lnTo>
                    <a:pt x="39494" y="30224"/>
                  </a:lnTo>
                  <a:lnTo>
                    <a:pt x="39494" y="22856"/>
                  </a:lnTo>
                  <a:lnTo>
                    <a:pt x="39494" y="15489"/>
                  </a:lnTo>
                  <a:close/>
                  <a:moveTo>
                    <a:pt x="143357" y="15489"/>
                  </a:moveTo>
                  <a:lnTo>
                    <a:pt x="143357" y="22856"/>
                  </a:lnTo>
                  <a:lnTo>
                    <a:pt x="143357" y="30224"/>
                  </a:lnTo>
                  <a:lnTo>
                    <a:pt x="144348" y="30224"/>
                  </a:lnTo>
                  <a:lnTo>
                    <a:pt x="144348" y="22856"/>
                  </a:lnTo>
                  <a:lnTo>
                    <a:pt x="144348" y="15489"/>
                  </a:lnTo>
                  <a:close/>
                  <a:moveTo>
                    <a:pt x="158331" y="15172"/>
                  </a:moveTo>
                  <a:lnTo>
                    <a:pt x="158331" y="22856"/>
                  </a:lnTo>
                  <a:lnTo>
                    <a:pt x="158331" y="30541"/>
                  </a:lnTo>
                  <a:lnTo>
                    <a:pt x="159321" y="30541"/>
                  </a:lnTo>
                  <a:lnTo>
                    <a:pt x="159321" y="22856"/>
                  </a:lnTo>
                  <a:lnTo>
                    <a:pt x="159321" y="15172"/>
                  </a:lnTo>
                  <a:close/>
                  <a:moveTo>
                    <a:pt x="47060" y="15132"/>
                  </a:moveTo>
                  <a:lnTo>
                    <a:pt x="47060" y="22856"/>
                  </a:lnTo>
                  <a:lnTo>
                    <a:pt x="47060" y="30620"/>
                  </a:lnTo>
                  <a:lnTo>
                    <a:pt x="48050" y="30620"/>
                  </a:lnTo>
                  <a:lnTo>
                    <a:pt x="48050" y="22856"/>
                  </a:lnTo>
                  <a:lnTo>
                    <a:pt x="48050" y="15132"/>
                  </a:lnTo>
                  <a:close/>
                  <a:moveTo>
                    <a:pt x="42781" y="15013"/>
                  </a:moveTo>
                  <a:lnTo>
                    <a:pt x="42781" y="22856"/>
                  </a:lnTo>
                  <a:lnTo>
                    <a:pt x="42781" y="30700"/>
                  </a:lnTo>
                  <a:lnTo>
                    <a:pt x="43772" y="30700"/>
                  </a:lnTo>
                  <a:lnTo>
                    <a:pt x="43772" y="22856"/>
                  </a:lnTo>
                  <a:lnTo>
                    <a:pt x="43772" y="15013"/>
                  </a:lnTo>
                  <a:close/>
                  <a:moveTo>
                    <a:pt x="51338" y="15013"/>
                  </a:moveTo>
                  <a:lnTo>
                    <a:pt x="51338" y="22856"/>
                  </a:lnTo>
                  <a:lnTo>
                    <a:pt x="51338" y="30700"/>
                  </a:lnTo>
                  <a:lnTo>
                    <a:pt x="52328" y="30700"/>
                  </a:lnTo>
                  <a:lnTo>
                    <a:pt x="52328" y="22856"/>
                  </a:lnTo>
                  <a:lnTo>
                    <a:pt x="52328" y="15013"/>
                  </a:lnTo>
                  <a:close/>
                  <a:moveTo>
                    <a:pt x="171165" y="14775"/>
                  </a:moveTo>
                  <a:lnTo>
                    <a:pt x="171165" y="22856"/>
                  </a:lnTo>
                  <a:lnTo>
                    <a:pt x="171165" y="30977"/>
                  </a:lnTo>
                  <a:lnTo>
                    <a:pt x="172155" y="30977"/>
                  </a:lnTo>
                  <a:lnTo>
                    <a:pt x="172155" y="22856"/>
                  </a:lnTo>
                  <a:lnTo>
                    <a:pt x="172155" y="14775"/>
                  </a:lnTo>
                  <a:close/>
                  <a:moveTo>
                    <a:pt x="151914" y="14617"/>
                  </a:moveTo>
                  <a:lnTo>
                    <a:pt x="151914" y="22856"/>
                  </a:lnTo>
                  <a:lnTo>
                    <a:pt x="151914" y="31096"/>
                  </a:lnTo>
                  <a:lnTo>
                    <a:pt x="152904" y="31096"/>
                  </a:lnTo>
                  <a:lnTo>
                    <a:pt x="152904" y="22856"/>
                  </a:lnTo>
                  <a:lnTo>
                    <a:pt x="152904" y="14617"/>
                  </a:lnTo>
                  <a:close/>
                  <a:moveTo>
                    <a:pt x="94159" y="14142"/>
                  </a:moveTo>
                  <a:lnTo>
                    <a:pt x="94159" y="22856"/>
                  </a:lnTo>
                  <a:lnTo>
                    <a:pt x="94119" y="22856"/>
                  </a:lnTo>
                  <a:lnTo>
                    <a:pt x="94119" y="31611"/>
                  </a:lnTo>
                  <a:lnTo>
                    <a:pt x="95109" y="31611"/>
                  </a:lnTo>
                  <a:lnTo>
                    <a:pt x="95109" y="22856"/>
                  </a:lnTo>
                  <a:lnTo>
                    <a:pt x="95149" y="22856"/>
                  </a:lnTo>
                  <a:lnTo>
                    <a:pt x="95149" y="14142"/>
                  </a:lnTo>
                  <a:close/>
                  <a:moveTo>
                    <a:pt x="59894" y="13310"/>
                  </a:moveTo>
                  <a:lnTo>
                    <a:pt x="59894" y="22856"/>
                  </a:lnTo>
                  <a:lnTo>
                    <a:pt x="59894" y="32403"/>
                  </a:lnTo>
                  <a:lnTo>
                    <a:pt x="60884" y="32403"/>
                  </a:lnTo>
                  <a:lnTo>
                    <a:pt x="60884" y="22856"/>
                  </a:lnTo>
                  <a:lnTo>
                    <a:pt x="60884" y="13310"/>
                  </a:lnTo>
                  <a:close/>
                  <a:moveTo>
                    <a:pt x="92020" y="13231"/>
                  </a:moveTo>
                  <a:lnTo>
                    <a:pt x="92020" y="22856"/>
                  </a:lnTo>
                  <a:lnTo>
                    <a:pt x="91980" y="22856"/>
                  </a:lnTo>
                  <a:lnTo>
                    <a:pt x="91980" y="32482"/>
                  </a:lnTo>
                  <a:lnTo>
                    <a:pt x="92970" y="32482"/>
                  </a:lnTo>
                  <a:lnTo>
                    <a:pt x="92970" y="22856"/>
                  </a:lnTo>
                  <a:lnTo>
                    <a:pt x="93010" y="22856"/>
                  </a:lnTo>
                  <a:lnTo>
                    <a:pt x="93010" y="13231"/>
                  </a:lnTo>
                  <a:close/>
                  <a:moveTo>
                    <a:pt x="128384" y="12716"/>
                  </a:moveTo>
                  <a:lnTo>
                    <a:pt x="128384" y="22856"/>
                  </a:lnTo>
                  <a:lnTo>
                    <a:pt x="128384" y="32997"/>
                  </a:lnTo>
                  <a:lnTo>
                    <a:pt x="129374" y="32997"/>
                  </a:lnTo>
                  <a:lnTo>
                    <a:pt x="129374" y="22856"/>
                  </a:lnTo>
                  <a:lnTo>
                    <a:pt x="129374" y="12716"/>
                  </a:lnTo>
                  <a:close/>
                  <a:moveTo>
                    <a:pt x="141218" y="12280"/>
                  </a:moveTo>
                  <a:lnTo>
                    <a:pt x="141218" y="22856"/>
                  </a:lnTo>
                  <a:lnTo>
                    <a:pt x="141218" y="33433"/>
                  </a:lnTo>
                  <a:lnTo>
                    <a:pt x="142208" y="33433"/>
                  </a:lnTo>
                  <a:lnTo>
                    <a:pt x="142208" y="22856"/>
                  </a:lnTo>
                  <a:lnTo>
                    <a:pt x="142208" y="12280"/>
                  </a:lnTo>
                  <a:close/>
                  <a:moveTo>
                    <a:pt x="0" y="12161"/>
                  </a:moveTo>
                  <a:lnTo>
                    <a:pt x="0" y="22856"/>
                  </a:lnTo>
                  <a:lnTo>
                    <a:pt x="0" y="33591"/>
                  </a:lnTo>
                  <a:lnTo>
                    <a:pt x="990" y="33591"/>
                  </a:lnTo>
                  <a:lnTo>
                    <a:pt x="990" y="22856"/>
                  </a:lnTo>
                  <a:lnTo>
                    <a:pt x="990" y="12161"/>
                  </a:lnTo>
                  <a:close/>
                  <a:moveTo>
                    <a:pt x="83463" y="11725"/>
                  </a:moveTo>
                  <a:lnTo>
                    <a:pt x="83463" y="22856"/>
                  </a:lnTo>
                  <a:lnTo>
                    <a:pt x="83424" y="22856"/>
                  </a:lnTo>
                  <a:lnTo>
                    <a:pt x="83424" y="33988"/>
                  </a:lnTo>
                  <a:lnTo>
                    <a:pt x="84414" y="33988"/>
                  </a:lnTo>
                  <a:lnTo>
                    <a:pt x="84414" y="22856"/>
                  </a:lnTo>
                  <a:lnTo>
                    <a:pt x="84454" y="22856"/>
                  </a:lnTo>
                  <a:lnTo>
                    <a:pt x="84454" y="11725"/>
                  </a:lnTo>
                  <a:close/>
                  <a:moveTo>
                    <a:pt x="164748" y="11488"/>
                  </a:moveTo>
                  <a:lnTo>
                    <a:pt x="164748" y="22856"/>
                  </a:lnTo>
                  <a:lnTo>
                    <a:pt x="164748" y="34225"/>
                  </a:lnTo>
                  <a:lnTo>
                    <a:pt x="165738" y="34225"/>
                  </a:lnTo>
                  <a:lnTo>
                    <a:pt x="165738" y="22856"/>
                  </a:lnTo>
                  <a:lnTo>
                    <a:pt x="165738" y="11488"/>
                  </a:lnTo>
                  <a:close/>
                  <a:moveTo>
                    <a:pt x="25669" y="11290"/>
                  </a:moveTo>
                  <a:lnTo>
                    <a:pt x="25669" y="22856"/>
                  </a:lnTo>
                  <a:lnTo>
                    <a:pt x="25669" y="34423"/>
                  </a:lnTo>
                  <a:lnTo>
                    <a:pt x="26659" y="34423"/>
                  </a:lnTo>
                  <a:lnTo>
                    <a:pt x="26659" y="22856"/>
                  </a:lnTo>
                  <a:lnTo>
                    <a:pt x="26659" y="11290"/>
                  </a:lnTo>
                  <a:close/>
                  <a:moveTo>
                    <a:pt x="149774" y="11290"/>
                  </a:moveTo>
                  <a:lnTo>
                    <a:pt x="149774" y="22856"/>
                  </a:lnTo>
                  <a:lnTo>
                    <a:pt x="149774" y="34423"/>
                  </a:lnTo>
                  <a:lnTo>
                    <a:pt x="150765" y="34423"/>
                  </a:lnTo>
                  <a:lnTo>
                    <a:pt x="150765" y="22856"/>
                  </a:lnTo>
                  <a:lnTo>
                    <a:pt x="150765" y="11290"/>
                  </a:lnTo>
                  <a:close/>
                  <a:moveTo>
                    <a:pt x="21430" y="11171"/>
                  </a:moveTo>
                  <a:lnTo>
                    <a:pt x="21430" y="22856"/>
                  </a:lnTo>
                  <a:lnTo>
                    <a:pt x="21391" y="22856"/>
                  </a:lnTo>
                  <a:lnTo>
                    <a:pt x="21391" y="34582"/>
                  </a:lnTo>
                  <a:lnTo>
                    <a:pt x="22381" y="34582"/>
                  </a:lnTo>
                  <a:lnTo>
                    <a:pt x="22381" y="22856"/>
                  </a:lnTo>
                  <a:lnTo>
                    <a:pt x="22421" y="22856"/>
                  </a:lnTo>
                  <a:lnTo>
                    <a:pt x="22421" y="11171"/>
                  </a:lnTo>
                  <a:close/>
                  <a:moveTo>
                    <a:pt x="145496" y="11092"/>
                  </a:moveTo>
                  <a:lnTo>
                    <a:pt x="145496" y="22856"/>
                  </a:lnTo>
                  <a:lnTo>
                    <a:pt x="145496" y="34621"/>
                  </a:lnTo>
                  <a:lnTo>
                    <a:pt x="146487" y="34621"/>
                  </a:lnTo>
                  <a:lnTo>
                    <a:pt x="146487" y="22856"/>
                  </a:lnTo>
                  <a:lnTo>
                    <a:pt x="146487" y="11092"/>
                  </a:lnTo>
                  <a:close/>
                  <a:moveTo>
                    <a:pt x="44920" y="10933"/>
                  </a:moveTo>
                  <a:lnTo>
                    <a:pt x="44920" y="22856"/>
                  </a:lnTo>
                  <a:lnTo>
                    <a:pt x="44920" y="34780"/>
                  </a:lnTo>
                  <a:lnTo>
                    <a:pt x="45911" y="34780"/>
                  </a:lnTo>
                  <a:lnTo>
                    <a:pt x="45911" y="22856"/>
                  </a:lnTo>
                  <a:lnTo>
                    <a:pt x="45911" y="10933"/>
                  </a:lnTo>
                  <a:close/>
                  <a:moveTo>
                    <a:pt x="57755" y="10814"/>
                  </a:moveTo>
                  <a:lnTo>
                    <a:pt x="57755" y="22856"/>
                  </a:lnTo>
                  <a:lnTo>
                    <a:pt x="57755" y="34899"/>
                  </a:lnTo>
                  <a:lnTo>
                    <a:pt x="58745" y="34899"/>
                  </a:lnTo>
                  <a:lnTo>
                    <a:pt x="58745" y="22856"/>
                  </a:lnTo>
                  <a:lnTo>
                    <a:pt x="58745" y="10814"/>
                  </a:lnTo>
                  <a:close/>
                  <a:moveTo>
                    <a:pt x="36364" y="10656"/>
                  </a:moveTo>
                  <a:lnTo>
                    <a:pt x="36364" y="22856"/>
                  </a:lnTo>
                  <a:lnTo>
                    <a:pt x="36364" y="35057"/>
                  </a:lnTo>
                  <a:lnTo>
                    <a:pt x="37354" y="35057"/>
                  </a:lnTo>
                  <a:lnTo>
                    <a:pt x="37354" y="22856"/>
                  </a:lnTo>
                  <a:lnTo>
                    <a:pt x="37354" y="10656"/>
                  </a:lnTo>
                  <a:close/>
                  <a:moveTo>
                    <a:pt x="89881" y="9269"/>
                  </a:moveTo>
                  <a:lnTo>
                    <a:pt x="89881" y="22856"/>
                  </a:lnTo>
                  <a:lnTo>
                    <a:pt x="89841" y="22856"/>
                  </a:lnTo>
                  <a:lnTo>
                    <a:pt x="89841" y="36444"/>
                  </a:lnTo>
                  <a:lnTo>
                    <a:pt x="90831" y="36444"/>
                  </a:lnTo>
                  <a:lnTo>
                    <a:pt x="90831" y="22856"/>
                  </a:lnTo>
                  <a:lnTo>
                    <a:pt x="90871" y="22856"/>
                  </a:lnTo>
                  <a:lnTo>
                    <a:pt x="90871" y="9269"/>
                  </a:lnTo>
                  <a:close/>
                  <a:moveTo>
                    <a:pt x="100576" y="8913"/>
                  </a:moveTo>
                  <a:lnTo>
                    <a:pt x="100576" y="22856"/>
                  </a:lnTo>
                  <a:lnTo>
                    <a:pt x="100576" y="36760"/>
                  </a:lnTo>
                  <a:lnTo>
                    <a:pt x="101566" y="36760"/>
                  </a:lnTo>
                  <a:lnTo>
                    <a:pt x="101566" y="22856"/>
                  </a:lnTo>
                  <a:lnTo>
                    <a:pt x="101566" y="8913"/>
                  </a:lnTo>
                  <a:close/>
                  <a:moveTo>
                    <a:pt x="4278" y="8794"/>
                  </a:moveTo>
                  <a:lnTo>
                    <a:pt x="4278" y="22856"/>
                  </a:lnTo>
                  <a:lnTo>
                    <a:pt x="4278" y="36919"/>
                  </a:lnTo>
                  <a:lnTo>
                    <a:pt x="5268" y="36919"/>
                  </a:lnTo>
                  <a:lnTo>
                    <a:pt x="5268" y="22856"/>
                  </a:lnTo>
                  <a:lnTo>
                    <a:pt x="5268" y="8794"/>
                  </a:lnTo>
                  <a:close/>
                  <a:moveTo>
                    <a:pt x="166887" y="8517"/>
                  </a:moveTo>
                  <a:lnTo>
                    <a:pt x="166887" y="22856"/>
                  </a:lnTo>
                  <a:lnTo>
                    <a:pt x="166887" y="37196"/>
                  </a:lnTo>
                  <a:lnTo>
                    <a:pt x="167877" y="37196"/>
                  </a:lnTo>
                  <a:lnTo>
                    <a:pt x="167877" y="22856"/>
                  </a:lnTo>
                  <a:lnTo>
                    <a:pt x="167877" y="8517"/>
                  </a:lnTo>
                  <a:close/>
                  <a:moveTo>
                    <a:pt x="23569" y="8437"/>
                  </a:moveTo>
                  <a:lnTo>
                    <a:pt x="23569" y="22856"/>
                  </a:lnTo>
                  <a:lnTo>
                    <a:pt x="23530" y="22856"/>
                  </a:lnTo>
                  <a:lnTo>
                    <a:pt x="23530" y="37275"/>
                  </a:lnTo>
                  <a:lnTo>
                    <a:pt x="24520" y="37275"/>
                  </a:lnTo>
                  <a:lnTo>
                    <a:pt x="24520" y="22856"/>
                  </a:lnTo>
                  <a:lnTo>
                    <a:pt x="24560" y="22856"/>
                  </a:lnTo>
                  <a:lnTo>
                    <a:pt x="24560" y="8437"/>
                  </a:lnTo>
                  <a:close/>
                  <a:moveTo>
                    <a:pt x="117688" y="7249"/>
                  </a:moveTo>
                  <a:lnTo>
                    <a:pt x="117688" y="22856"/>
                  </a:lnTo>
                  <a:lnTo>
                    <a:pt x="117688" y="38464"/>
                  </a:lnTo>
                  <a:lnTo>
                    <a:pt x="118679" y="38464"/>
                  </a:lnTo>
                  <a:lnTo>
                    <a:pt x="118679" y="22856"/>
                  </a:lnTo>
                  <a:lnTo>
                    <a:pt x="118679" y="7249"/>
                  </a:lnTo>
                  <a:close/>
                  <a:moveTo>
                    <a:pt x="87741" y="6932"/>
                  </a:moveTo>
                  <a:lnTo>
                    <a:pt x="87741" y="22856"/>
                  </a:lnTo>
                  <a:lnTo>
                    <a:pt x="87702" y="22856"/>
                  </a:lnTo>
                  <a:lnTo>
                    <a:pt x="87702" y="38741"/>
                  </a:lnTo>
                  <a:lnTo>
                    <a:pt x="88692" y="38741"/>
                  </a:lnTo>
                  <a:lnTo>
                    <a:pt x="88692" y="22856"/>
                  </a:lnTo>
                  <a:lnTo>
                    <a:pt x="88732" y="22856"/>
                  </a:lnTo>
                  <a:lnTo>
                    <a:pt x="88732" y="6932"/>
                  </a:lnTo>
                  <a:close/>
                  <a:moveTo>
                    <a:pt x="53477" y="6219"/>
                  </a:moveTo>
                  <a:lnTo>
                    <a:pt x="53477" y="22856"/>
                  </a:lnTo>
                  <a:lnTo>
                    <a:pt x="53477" y="39533"/>
                  </a:lnTo>
                  <a:lnTo>
                    <a:pt x="54467" y="39533"/>
                  </a:lnTo>
                  <a:lnTo>
                    <a:pt x="54467" y="22856"/>
                  </a:lnTo>
                  <a:lnTo>
                    <a:pt x="54467" y="6219"/>
                  </a:lnTo>
                  <a:close/>
                  <a:moveTo>
                    <a:pt x="136940" y="6021"/>
                  </a:moveTo>
                  <a:lnTo>
                    <a:pt x="136940" y="22856"/>
                  </a:lnTo>
                  <a:lnTo>
                    <a:pt x="136940" y="39692"/>
                  </a:lnTo>
                  <a:lnTo>
                    <a:pt x="137930" y="39692"/>
                  </a:lnTo>
                  <a:lnTo>
                    <a:pt x="137930" y="22856"/>
                  </a:lnTo>
                  <a:lnTo>
                    <a:pt x="137930" y="6021"/>
                  </a:lnTo>
                  <a:close/>
                  <a:moveTo>
                    <a:pt x="2139" y="5585"/>
                  </a:moveTo>
                  <a:lnTo>
                    <a:pt x="2139" y="22856"/>
                  </a:lnTo>
                  <a:lnTo>
                    <a:pt x="2139" y="40127"/>
                  </a:lnTo>
                  <a:lnTo>
                    <a:pt x="3129" y="40127"/>
                  </a:lnTo>
                  <a:lnTo>
                    <a:pt x="3129" y="22856"/>
                  </a:lnTo>
                  <a:lnTo>
                    <a:pt x="3129" y="5585"/>
                  </a:lnTo>
                  <a:close/>
                  <a:moveTo>
                    <a:pt x="29947" y="5585"/>
                  </a:moveTo>
                  <a:lnTo>
                    <a:pt x="29947" y="22856"/>
                  </a:lnTo>
                  <a:lnTo>
                    <a:pt x="29947" y="40127"/>
                  </a:lnTo>
                  <a:lnTo>
                    <a:pt x="30937" y="40127"/>
                  </a:lnTo>
                  <a:lnTo>
                    <a:pt x="30937" y="22856"/>
                  </a:lnTo>
                  <a:lnTo>
                    <a:pt x="30937" y="5585"/>
                  </a:lnTo>
                  <a:close/>
                  <a:moveTo>
                    <a:pt x="98437" y="5387"/>
                  </a:moveTo>
                  <a:lnTo>
                    <a:pt x="98437" y="22856"/>
                  </a:lnTo>
                  <a:lnTo>
                    <a:pt x="98437" y="40326"/>
                  </a:lnTo>
                  <a:lnTo>
                    <a:pt x="99427" y="40326"/>
                  </a:lnTo>
                  <a:lnTo>
                    <a:pt x="99427" y="22856"/>
                  </a:lnTo>
                  <a:lnTo>
                    <a:pt x="99427" y="5387"/>
                  </a:lnTo>
                  <a:close/>
                  <a:moveTo>
                    <a:pt x="147635" y="5427"/>
                  </a:moveTo>
                  <a:lnTo>
                    <a:pt x="147635" y="22856"/>
                  </a:lnTo>
                  <a:lnTo>
                    <a:pt x="147635" y="40326"/>
                  </a:lnTo>
                  <a:lnTo>
                    <a:pt x="148626" y="40326"/>
                  </a:lnTo>
                  <a:lnTo>
                    <a:pt x="148626" y="22856"/>
                  </a:lnTo>
                  <a:lnTo>
                    <a:pt x="148626" y="5427"/>
                  </a:lnTo>
                  <a:close/>
                  <a:moveTo>
                    <a:pt x="85602" y="4635"/>
                  </a:moveTo>
                  <a:lnTo>
                    <a:pt x="85602" y="22856"/>
                  </a:lnTo>
                  <a:lnTo>
                    <a:pt x="85563" y="22856"/>
                  </a:lnTo>
                  <a:lnTo>
                    <a:pt x="85563" y="41078"/>
                  </a:lnTo>
                  <a:lnTo>
                    <a:pt x="86553" y="41078"/>
                  </a:lnTo>
                  <a:lnTo>
                    <a:pt x="86553" y="22856"/>
                  </a:lnTo>
                  <a:lnTo>
                    <a:pt x="86593" y="22856"/>
                  </a:lnTo>
                  <a:lnTo>
                    <a:pt x="86593" y="4635"/>
                  </a:lnTo>
                  <a:close/>
                  <a:moveTo>
                    <a:pt x="124106" y="4041"/>
                  </a:moveTo>
                  <a:lnTo>
                    <a:pt x="124106" y="22856"/>
                  </a:lnTo>
                  <a:lnTo>
                    <a:pt x="124106" y="41672"/>
                  </a:lnTo>
                  <a:lnTo>
                    <a:pt x="125096" y="41672"/>
                  </a:lnTo>
                  <a:lnTo>
                    <a:pt x="125096" y="22856"/>
                  </a:lnTo>
                  <a:lnTo>
                    <a:pt x="125096" y="4041"/>
                  </a:lnTo>
                  <a:close/>
                  <a:moveTo>
                    <a:pt x="169026" y="4001"/>
                  </a:moveTo>
                  <a:lnTo>
                    <a:pt x="169026" y="22856"/>
                  </a:lnTo>
                  <a:lnTo>
                    <a:pt x="169026" y="41712"/>
                  </a:lnTo>
                  <a:lnTo>
                    <a:pt x="170016" y="41712"/>
                  </a:lnTo>
                  <a:lnTo>
                    <a:pt x="170016" y="22856"/>
                  </a:lnTo>
                  <a:lnTo>
                    <a:pt x="170016" y="4001"/>
                  </a:lnTo>
                  <a:close/>
                  <a:moveTo>
                    <a:pt x="55616" y="3882"/>
                  </a:moveTo>
                  <a:lnTo>
                    <a:pt x="55616" y="22856"/>
                  </a:lnTo>
                  <a:lnTo>
                    <a:pt x="55616" y="41831"/>
                  </a:lnTo>
                  <a:lnTo>
                    <a:pt x="56606" y="41831"/>
                  </a:lnTo>
                  <a:lnTo>
                    <a:pt x="56606" y="22856"/>
                  </a:lnTo>
                  <a:lnTo>
                    <a:pt x="56606" y="3882"/>
                  </a:lnTo>
                  <a:close/>
                  <a:moveTo>
                    <a:pt x="139079" y="3724"/>
                  </a:moveTo>
                  <a:lnTo>
                    <a:pt x="139079" y="22856"/>
                  </a:lnTo>
                  <a:lnTo>
                    <a:pt x="139079" y="41989"/>
                  </a:lnTo>
                  <a:lnTo>
                    <a:pt x="140069" y="41989"/>
                  </a:lnTo>
                  <a:lnTo>
                    <a:pt x="140069" y="22856"/>
                  </a:lnTo>
                  <a:lnTo>
                    <a:pt x="140069" y="3724"/>
                  </a:lnTo>
                  <a:close/>
                  <a:moveTo>
                    <a:pt x="34225" y="3248"/>
                  </a:moveTo>
                  <a:lnTo>
                    <a:pt x="34225" y="22856"/>
                  </a:lnTo>
                  <a:lnTo>
                    <a:pt x="34225" y="42504"/>
                  </a:lnTo>
                  <a:lnTo>
                    <a:pt x="35215" y="42504"/>
                  </a:lnTo>
                  <a:lnTo>
                    <a:pt x="35215" y="22856"/>
                  </a:lnTo>
                  <a:lnTo>
                    <a:pt x="35215" y="3248"/>
                  </a:lnTo>
                  <a:close/>
                  <a:moveTo>
                    <a:pt x="96298" y="3129"/>
                  </a:moveTo>
                  <a:lnTo>
                    <a:pt x="96298" y="22856"/>
                  </a:lnTo>
                  <a:lnTo>
                    <a:pt x="96258" y="22856"/>
                  </a:lnTo>
                  <a:lnTo>
                    <a:pt x="96258" y="42583"/>
                  </a:lnTo>
                  <a:lnTo>
                    <a:pt x="97248" y="42583"/>
                  </a:lnTo>
                  <a:lnTo>
                    <a:pt x="97248" y="22856"/>
                  </a:lnTo>
                  <a:lnTo>
                    <a:pt x="97288" y="22856"/>
                  </a:lnTo>
                  <a:lnTo>
                    <a:pt x="97288" y="3129"/>
                  </a:lnTo>
                  <a:close/>
                  <a:moveTo>
                    <a:pt x="121967" y="3050"/>
                  </a:moveTo>
                  <a:lnTo>
                    <a:pt x="121967" y="22856"/>
                  </a:lnTo>
                  <a:lnTo>
                    <a:pt x="121967" y="42663"/>
                  </a:lnTo>
                  <a:lnTo>
                    <a:pt x="122957" y="42663"/>
                  </a:lnTo>
                  <a:lnTo>
                    <a:pt x="122957" y="22856"/>
                  </a:lnTo>
                  <a:lnTo>
                    <a:pt x="122957" y="3050"/>
                  </a:lnTo>
                  <a:close/>
                  <a:moveTo>
                    <a:pt x="119827" y="951"/>
                  </a:moveTo>
                  <a:lnTo>
                    <a:pt x="119827" y="22856"/>
                  </a:lnTo>
                  <a:lnTo>
                    <a:pt x="119827" y="44762"/>
                  </a:lnTo>
                  <a:lnTo>
                    <a:pt x="120818" y="44762"/>
                  </a:lnTo>
                  <a:lnTo>
                    <a:pt x="120818" y="22856"/>
                  </a:lnTo>
                  <a:lnTo>
                    <a:pt x="120818" y="951"/>
                  </a:lnTo>
                  <a:close/>
                  <a:moveTo>
                    <a:pt x="126245" y="753"/>
                  </a:moveTo>
                  <a:lnTo>
                    <a:pt x="126245" y="22856"/>
                  </a:lnTo>
                  <a:lnTo>
                    <a:pt x="126245" y="44960"/>
                  </a:lnTo>
                  <a:lnTo>
                    <a:pt x="127235" y="44960"/>
                  </a:lnTo>
                  <a:lnTo>
                    <a:pt x="127235" y="22856"/>
                  </a:lnTo>
                  <a:lnTo>
                    <a:pt x="127235" y="753"/>
                  </a:lnTo>
                  <a:close/>
                  <a:moveTo>
                    <a:pt x="32086" y="40"/>
                  </a:moveTo>
                  <a:lnTo>
                    <a:pt x="32086" y="22856"/>
                  </a:lnTo>
                  <a:lnTo>
                    <a:pt x="32086" y="45673"/>
                  </a:lnTo>
                  <a:lnTo>
                    <a:pt x="33076" y="45673"/>
                  </a:lnTo>
                  <a:lnTo>
                    <a:pt x="33076" y="22856"/>
                  </a:lnTo>
                  <a:lnTo>
                    <a:pt x="33076" y="40"/>
                  </a:lnTo>
                  <a:close/>
                  <a:moveTo>
                    <a:pt x="134801" y="0"/>
                  </a:moveTo>
                  <a:lnTo>
                    <a:pt x="134801" y="22856"/>
                  </a:lnTo>
                  <a:lnTo>
                    <a:pt x="134801" y="45673"/>
                  </a:lnTo>
                  <a:lnTo>
                    <a:pt x="135791" y="45673"/>
                  </a:lnTo>
                  <a:lnTo>
                    <a:pt x="135791" y="22856"/>
                  </a:lnTo>
                  <a:lnTo>
                    <a:pt x="135791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2">
  <p:cSld name="CUSTOM_7"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57"/>
          <p:cNvSpPr txBox="1"/>
          <p:nvPr>
            <p:ph type="title"/>
          </p:nvPr>
        </p:nvSpPr>
        <p:spPr>
          <a:xfrm>
            <a:off x="713225" y="539500"/>
            <a:ext cx="7717500" cy="61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542" name="Google Shape;542;p57"/>
          <p:cNvSpPr txBox="1"/>
          <p:nvPr>
            <p:ph idx="1" type="subTitle"/>
          </p:nvPr>
        </p:nvSpPr>
        <p:spPr>
          <a:xfrm>
            <a:off x="6688046" y="2533925"/>
            <a:ext cx="1742700" cy="53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543" name="Google Shape;543;p57"/>
          <p:cNvSpPr txBox="1"/>
          <p:nvPr>
            <p:ph idx="2" type="subTitle"/>
          </p:nvPr>
        </p:nvSpPr>
        <p:spPr>
          <a:xfrm>
            <a:off x="6688060" y="2108850"/>
            <a:ext cx="1742700" cy="3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Font typeface="Oswald"/>
              <a:buNone/>
              <a:defRPr b="1" sz="2400"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2400"/>
              <a:buFont typeface="Oswald"/>
              <a:buNone/>
              <a:defRPr b="1" sz="2400"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1600"/>
              </a:spcBef>
              <a:spcAft>
                <a:spcPts val="0"/>
              </a:spcAft>
              <a:buSzPts val="2400"/>
              <a:buFont typeface="Oswald"/>
              <a:buNone/>
              <a:defRPr b="1" sz="2400"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1600"/>
              </a:spcBef>
              <a:spcAft>
                <a:spcPts val="0"/>
              </a:spcAft>
              <a:buSzPts val="2400"/>
              <a:buFont typeface="Oswald"/>
              <a:buNone/>
              <a:defRPr b="1" sz="2400"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1600"/>
              </a:spcBef>
              <a:spcAft>
                <a:spcPts val="0"/>
              </a:spcAft>
              <a:buSzPts val="2400"/>
              <a:buFont typeface="Oswald"/>
              <a:buNone/>
              <a:defRPr b="1" sz="2400"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1600"/>
              </a:spcBef>
              <a:spcAft>
                <a:spcPts val="0"/>
              </a:spcAft>
              <a:buSzPts val="2400"/>
              <a:buFont typeface="Oswald"/>
              <a:buNone/>
              <a:defRPr b="1" sz="2400"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1600"/>
              </a:spcBef>
              <a:spcAft>
                <a:spcPts val="0"/>
              </a:spcAft>
              <a:buSzPts val="2400"/>
              <a:buFont typeface="Oswald"/>
              <a:buNone/>
              <a:defRPr b="1" sz="2400"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1600"/>
              </a:spcBef>
              <a:spcAft>
                <a:spcPts val="0"/>
              </a:spcAft>
              <a:buSzPts val="2400"/>
              <a:buFont typeface="Oswald"/>
              <a:buNone/>
              <a:defRPr b="1" sz="2400"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1600"/>
              </a:spcBef>
              <a:spcAft>
                <a:spcPts val="1600"/>
              </a:spcAft>
              <a:buSzPts val="2400"/>
              <a:buFont typeface="Oswald"/>
              <a:buNone/>
              <a:defRPr b="1" sz="24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544" name="Google Shape;544;p57"/>
          <p:cNvSpPr txBox="1"/>
          <p:nvPr>
            <p:ph idx="3" type="subTitle"/>
          </p:nvPr>
        </p:nvSpPr>
        <p:spPr>
          <a:xfrm>
            <a:off x="4660150" y="4048675"/>
            <a:ext cx="1742700" cy="53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545" name="Google Shape;545;p57"/>
          <p:cNvSpPr txBox="1"/>
          <p:nvPr>
            <p:ph idx="4" type="subTitle"/>
          </p:nvPr>
        </p:nvSpPr>
        <p:spPr>
          <a:xfrm>
            <a:off x="4660152" y="3623600"/>
            <a:ext cx="1742700" cy="3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Font typeface="Oswald"/>
              <a:buNone/>
              <a:defRPr b="1" sz="2400"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2400"/>
              <a:buFont typeface="Oswald"/>
              <a:buNone/>
              <a:defRPr b="1" sz="2400"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1600"/>
              </a:spcBef>
              <a:spcAft>
                <a:spcPts val="0"/>
              </a:spcAft>
              <a:buSzPts val="2400"/>
              <a:buFont typeface="Oswald"/>
              <a:buNone/>
              <a:defRPr b="1" sz="2400"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1600"/>
              </a:spcBef>
              <a:spcAft>
                <a:spcPts val="0"/>
              </a:spcAft>
              <a:buSzPts val="2400"/>
              <a:buFont typeface="Oswald"/>
              <a:buNone/>
              <a:defRPr b="1" sz="2400"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1600"/>
              </a:spcBef>
              <a:spcAft>
                <a:spcPts val="0"/>
              </a:spcAft>
              <a:buSzPts val="2400"/>
              <a:buFont typeface="Oswald"/>
              <a:buNone/>
              <a:defRPr b="1" sz="2400"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1600"/>
              </a:spcBef>
              <a:spcAft>
                <a:spcPts val="0"/>
              </a:spcAft>
              <a:buSzPts val="2400"/>
              <a:buFont typeface="Oswald"/>
              <a:buNone/>
              <a:defRPr b="1" sz="2400"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1600"/>
              </a:spcBef>
              <a:spcAft>
                <a:spcPts val="0"/>
              </a:spcAft>
              <a:buSzPts val="2400"/>
              <a:buFont typeface="Oswald"/>
              <a:buNone/>
              <a:defRPr b="1" sz="2400"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1600"/>
              </a:spcBef>
              <a:spcAft>
                <a:spcPts val="0"/>
              </a:spcAft>
              <a:buSzPts val="2400"/>
              <a:buFont typeface="Oswald"/>
              <a:buNone/>
              <a:defRPr b="1" sz="2400"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1600"/>
              </a:spcBef>
              <a:spcAft>
                <a:spcPts val="1600"/>
              </a:spcAft>
              <a:buSzPts val="2400"/>
              <a:buFont typeface="Oswald"/>
              <a:buNone/>
              <a:defRPr b="1" sz="24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546" name="Google Shape;546;p57"/>
          <p:cNvSpPr txBox="1"/>
          <p:nvPr>
            <p:ph idx="5" type="subTitle"/>
          </p:nvPr>
        </p:nvSpPr>
        <p:spPr>
          <a:xfrm>
            <a:off x="6688058" y="4048675"/>
            <a:ext cx="1742700" cy="53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547" name="Google Shape;547;p57"/>
          <p:cNvSpPr txBox="1"/>
          <p:nvPr>
            <p:ph idx="6" type="subTitle"/>
          </p:nvPr>
        </p:nvSpPr>
        <p:spPr>
          <a:xfrm>
            <a:off x="6688069" y="3623600"/>
            <a:ext cx="1742700" cy="3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Font typeface="Oswald"/>
              <a:buNone/>
              <a:defRPr b="1" sz="2400"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2400"/>
              <a:buFont typeface="Oswald"/>
              <a:buNone/>
              <a:defRPr b="1" sz="2400"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1600"/>
              </a:spcBef>
              <a:spcAft>
                <a:spcPts val="0"/>
              </a:spcAft>
              <a:buSzPts val="2400"/>
              <a:buFont typeface="Oswald"/>
              <a:buNone/>
              <a:defRPr b="1" sz="2400"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1600"/>
              </a:spcBef>
              <a:spcAft>
                <a:spcPts val="0"/>
              </a:spcAft>
              <a:buSzPts val="2400"/>
              <a:buFont typeface="Oswald"/>
              <a:buNone/>
              <a:defRPr b="1" sz="2400"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1600"/>
              </a:spcBef>
              <a:spcAft>
                <a:spcPts val="0"/>
              </a:spcAft>
              <a:buSzPts val="2400"/>
              <a:buFont typeface="Oswald"/>
              <a:buNone/>
              <a:defRPr b="1" sz="2400"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1600"/>
              </a:spcBef>
              <a:spcAft>
                <a:spcPts val="0"/>
              </a:spcAft>
              <a:buSzPts val="2400"/>
              <a:buFont typeface="Oswald"/>
              <a:buNone/>
              <a:defRPr b="1" sz="2400"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1600"/>
              </a:spcBef>
              <a:spcAft>
                <a:spcPts val="0"/>
              </a:spcAft>
              <a:buSzPts val="2400"/>
              <a:buFont typeface="Oswald"/>
              <a:buNone/>
              <a:defRPr b="1" sz="2400"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1600"/>
              </a:spcBef>
              <a:spcAft>
                <a:spcPts val="0"/>
              </a:spcAft>
              <a:buSzPts val="2400"/>
              <a:buFont typeface="Oswald"/>
              <a:buNone/>
              <a:defRPr b="1" sz="2400"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1600"/>
              </a:spcBef>
              <a:spcAft>
                <a:spcPts val="1600"/>
              </a:spcAft>
              <a:buSzPts val="2400"/>
              <a:buFont typeface="Oswald"/>
              <a:buNone/>
              <a:defRPr b="1" sz="24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548" name="Google Shape;548;p57"/>
          <p:cNvSpPr txBox="1"/>
          <p:nvPr>
            <p:ph idx="7" type="subTitle"/>
          </p:nvPr>
        </p:nvSpPr>
        <p:spPr>
          <a:xfrm>
            <a:off x="4660125" y="2533925"/>
            <a:ext cx="1742700" cy="53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549" name="Google Shape;549;p57"/>
          <p:cNvSpPr txBox="1"/>
          <p:nvPr>
            <p:ph idx="8" type="subTitle"/>
          </p:nvPr>
        </p:nvSpPr>
        <p:spPr>
          <a:xfrm>
            <a:off x="4660144" y="2108850"/>
            <a:ext cx="1742700" cy="3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Font typeface="Oswald"/>
              <a:buNone/>
              <a:defRPr b="1" sz="2400"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2400"/>
              <a:buFont typeface="Oswald"/>
              <a:buNone/>
              <a:defRPr b="1" sz="2400"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1600"/>
              </a:spcBef>
              <a:spcAft>
                <a:spcPts val="0"/>
              </a:spcAft>
              <a:buSzPts val="2400"/>
              <a:buFont typeface="Oswald"/>
              <a:buNone/>
              <a:defRPr b="1" sz="2400"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1600"/>
              </a:spcBef>
              <a:spcAft>
                <a:spcPts val="0"/>
              </a:spcAft>
              <a:buSzPts val="2400"/>
              <a:buFont typeface="Oswald"/>
              <a:buNone/>
              <a:defRPr b="1" sz="2400"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1600"/>
              </a:spcBef>
              <a:spcAft>
                <a:spcPts val="0"/>
              </a:spcAft>
              <a:buSzPts val="2400"/>
              <a:buFont typeface="Oswald"/>
              <a:buNone/>
              <a:defRPr b="1" sz="2400"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1600"/>
              </a:spcBef>
              <a:spcAft>
                <a:spcPts val="0"/>
              </a:spcAft>
              <a:buSzPts val="2400"/>
              <a:buFont typeface="Oswald"/>
              <a:buNone/>
              <a:defRPr b="1" sz="2400"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1600"/>
              </a:spcBef>
              <a:spcAft>
                <a:spcPts val="0"/>
              </a:spcAft>
              <a:buSzPts val="2400"/>
              <a:buFont typeface="Oswald"/>
              <a:buNone/>
              <a:defRPr b="1" sz="2400"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1600"/>
              </a:spcBef>
              <a:spcAft>
                <a:spcPts val="0"/>
              </a:spcAft>
              <a:buSzPts val="2400"/>
              <a:buFont typeface="Oswald"/>
              <a:buNone/>
              <a:defRPr b="1" sz="2400"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1600"/>
              </a:spcBef>
              <a:spcAft>
                <a:spcPts val="1600"/>
              </a:spcAft>
              <a:buSzPts val="2400"/>
              <a:buFont typeface="Oswald"/>
              <a:buNone/>
              <a:defRPr b="1" sz="24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grpSp>
        <p:nvGrpSpPr>
          <p:cNvPr id="550" name="Google Shape;550;p57"/>
          <p:cNvGrpSpPr/>
          <p:nvPr/>
        </p:nvGrpSpPr>
        <p:grpSpPr>
          <a:xfrm>
            <a:off x="3241721" y="1647574"/>
            <a:ext cx="1113665" cy="3058874"/>
            <a:chOff x="3079375" y="1518352"/>
            <a:chExt cx="827204" cy="2349005"/>
          </a:xfrm>
        </p:grpSpPr>
        <p:sp>
          <p:nvSpPr>
            <p:cNvPr id="551" name="Google Shape;551;p57"/>
            <p:cNvSpPr/>
            <p:nvPr/>
          </p:nvSpPr>
          <p:spPr>
            <a:xfrm>
              <a:off x="3080354" y="1518352"/>
              <a:ext cx="826225" cy="2349005"/>
            </a:xfrm>
            <a:custGeom>
              <a:rect b="b" l="l" r="r" t="t"/>
              <a:pathLst>
                <a:path extrusionOk="0" h="48005" w="16885">
                  <a:moveTo>
                    <a:pt x="7848" y="0"/>
                  </a:moveTo>
                  <a:cubicBezTo>
                    <a:pt x="6599" y="0"/>
                    <a:pt x="5473" y="669"/>
                    <a:pt x="4207" y="1719"/>
                  </a:cubicBezTo>
                  <a:cubicBezTo>
                    <a:pt x="4087" y="1819"/>
                    <a:pt x="3967" y="1929"/>
                    <a:pt x="3837" y="2039"/>
                  </a:cubicBezTo>
                  <a:cubicBezTo>
                    <a:pt x="3098" y="2678"/>
                    <a:pt x="2168" y="3467"/>
                    <a:pt x="1299" y="3627"/>
                  </a:cubicBezTo>
                  <a:cubicBezTo>
                    <a:pt x="1112" y="3662"/>
                    <a:pt x="955" y="3680"/>
                    <a:pt x="822" y="3680"/>
                  </a:cubicBezTo>
                  <a:cubicBezTo>
                    <a:pt x="353" y="3680"/>
                    <a:pt x="180" y="3459"/>
                    <a:pt x="1" y="3008"/>
                  </a:cubicBezTo>
                  <a:lnTo>
                    <a:pt x="1" y="3307"/>
                  </a:lnTo>
                  <a:cubicBezTo>
                    <a:pt x="167" y="3626"/>
                    <a:pt x="386" y="3801"/>
                    <a:pt x="827" y="3801"/>
                  </a:cubicBezTo>
                  <a:cubicBezTo>
                    <a:pt x="967" y="3801"/>
                    <a:pt x="1129" y="3783"/>
                    <a:pt x="1319" y="3747"/>
                  </a:cubicBezTo>
                  <a:cubicBezTo>
                    <a:pt x="2228" y="3577"/>
                    <a:pt x="3168" y="2778"/>
                    <a:pt x="3917" y="2129"/>
                  </a:cubicBezTo>
                  <a:cubicBezTo>
                    <a:pt x="4037" y="2019"/>
                    <a:pt x="4167" y="1909"/>
                    <a:pt x="4286" y="1809"/>
                  </a:cubicBezTo>
                  <a:cubicBezTo>
                    <a:pt x="5533" y="779"/>
                    <a:pt x="6634" y="123"/>
                    <a:pt x="7857" y="123"/>
                  </a:cubicBezTo>
                  <a:cubicBezTo>
                    <a:pt x="8663" y="123"/>
                    <a:pt x="9522" y="409"/>
                    <a:pt x="10510" y="1060"/>
                  </a:cubicBezTo>
                  <a:cubicBezTo>
                    <a:pt x="13598" y="3118"/>
                    <a:pt x="15676" y="7603"/>
                    <a:pt x="15326" y="11500"/>
                  </a:cubicBezTo>
                  <a:cubicBezTo>
                    <a:pt x="15306" y="11779"/>
                    <a:pt x="15266" y="12069"/>
                    <a:pt x="15226" y="12359"/>
                  </a:cubicBezTo>
                  <a:cubicBezTo>
                    <a:pt x="14746" y="15865"/>
                    <a:pt x="13268" y="19352"/>
                    <a:pt x="11260" y="21690"/>
                  </a:cubicBezTo>
                  <a:cubicBezTo>
                    <a:pt x="10371" y="22739"/>
                    <a:pt x="9322" y="23658"/>
                    <a:pt x="8313" y="24547"/>
                  </a:cubicBezTo>
                  <a:cubicBezTo>
                    <a:pt x="7683" y="25107"/>
                    <a:pt x="7034" y="25686"/>
                    <a:pt x="6424" y="26285"/>
                  </a:cubicBezTo>
                  <a:cubicBezTo>
                    <a:pt x="5755" y="26945"/>
                    <a:pt x="4616" y="28154"/>
                    <a:pt x="4516" y="28873"/>
                  </a:cubicBezTo>
                  <a:cubicBezTo>
                    <a:pt x="4416" y="29652"/>
                    <a:pt x="4906" y="30571"/>
                    <a:pt x="5595" y="31461"/>
                  </a:cubicBezTo>
                  <a:lnTo>
                    <a:pt x="5635" y="31510"/>
                  </a:lnTo>
                  <a:cubicBezTo>
                    <a:pt x="6414" y="32510"/>
                    <a:pt x="7433" y="33459"/>
                    <a:pt x="8133" y="34118"/>
                  </a:cubicBezTo>
                  <a:lnTo>
                    <a:pt x="8492" y="34448"/>
                  </a:lnTo>
                  <a:cubicBezTo>
                    <a:pt x="8662" y="34618"/>
                    <a:pt x="8842" y="34787"/>
                    <a:pt x="9032" y="34947"/>
                  </a:cubicBezTo>
                  <a:cubicBezTo>
                    <a:pt x="9621" y="35477"/>
                    <a:pt x="10241" y="35996"/>
                    <a:pt x="10900" y="36526"/>
                  </a:cubicBezTo>
                  <a:lnTo>
                    <a:pt x="11060" y="36656"/>
                  </a:lnTo>
                  <a:lnTo>
                    <a:pt x="11070" y="36656"/>
                  </a:lnTo>
                  <a:cubicBezTo>
                    <a:pt x="11849" y="37295"/>
                    <a:pt x="12638" y="37944"/>
                    <a:pt x="13368" y="38634"/>
                  </a:cubicBezTo>
                  <a:cubicBezTo>
                    <a:pt x="14716" y="39912"/>
                    <a:pt x="15875" y="41321"/>
                    <a:pt x="16475" y="43079"/>
                  </a:cubicBezTo>
                  <a:cubicBezTo>
                    <a:pt x="16685" y="43629"/>
                    <a:pt x="16755" y="44218"/>
                    <a:pt x="16695" y="44808"/>
                  </a:cubicBezTo>
                  <a:cubicBezTo>
                    <a:pt x="16355" y="47295"/>
                    <a:pt x="12908" y="47765"/>
                    <a:pt x="11450" y="47855"/>
                  </a:cubicBezTo>
                  <a:cubicBezTo>
                    <a:pt x="11226" y="47868"/>
                    <a:pt x="10998" y="47875"/>
                    <a:pt x="10766" y="47875"/>
                  </a:cubicBezTo>
                  <a:cubicBezTo>
                    <a:pt x="8732" y="47875"/>
                    <a:pt x="6408" y="47366"/>
                    <a:pt x="4157" y="46406"/>
                  </a:cubicBezTo>
                  <a:cubicBezTo>
                    <a:pt x="3457" y="46107"/>
                    <a:pt x="2768" y="45737"/>
                    <a:pt x="2099" y="45377"/>
                  </a:cubicBezTo>
                  <a:cubicBezTo>
                    <a:pt x="1429" y="45018"/>
                    <a:pt x="730" y="44648"/>
                    <a:pt x="1" y="44338"/>
                  </a:cubicBezTo>
                  <a:lnTo>
                    <a:pt x="1" y="44478"/>
                  </a:lnTo>
                  <a:cubicBezTo>
                    <a:pt x="700" y="44778"/>
                    <a:pt x="1379" y="45137"/>
                    <a:pt x="2039" y="45497"/>
                  </a:cubicBezTo>
                  <a:cubicBezTo>
                    <a:pt x="2698" y="45847"/>
                    <a:pt x="3407" y="46226"/>
                    <a:pt x="4107" y="46526"/>
                  </a:cubicBezTo>
                  <a:cubicBezTo>
                    <a:pt x="6379" y="47487"/>
                    <a:pt x="8717" y="48004"/>
                    <a:pt x="10770" y="48004"/>
                  </a:cubicBezTo>
                  <a:cubicBezTo>
                    <a:pt x="11001" y="48004"/>
                    <a:pt x="11227" y="47998"/>
                    <a:pt x="11450" y="47985"/>
                  </a:cubicBezTo>
                  <a:cubicBezTo>
                    <a:pt x="12948" y="47895"/>
                    <a:pt x="16465" y="47405"/>
                    <a:pt x="16824" y="44828"/>
                  </a:cubicBezTo>
                  <a:cubicBezTo>
                    <a:pt x="16884" y="44228"/>
                    <a:pt x="16804" y="43619"/>
                    <a:pt x="16585" y="43059"/>
                  </a:cubicBezTo>
                  <a:cubicBezTo>
                    <a:pt x="15626" y="40252"/>
                    <a:pt x="13268" y="38314"/>
                    <a:pt x="10970" y="36436"/>
                  </a:cubicBezTo>
                  <a:cubicBezTo>
                    <a:pt x="10121" y="35746"/>
                    <a:pt x="9312" y="35077"/>
                    <a:pt x="8572" y="34378"/>
                  </a:cubicBezTo>
                  <a:lnTo>
                    <a:pt x="8213" y="34038"/>
                  </a:lnTo>
                  <a:cubicBezTo>
                    <a:pt x="6894" y="32809"/>
                    <a:pt x="4426" y="30501"/>
                    <a:pt x="4646" y="28903"/>
                  </a:cubicBezTo>
                  <a:cubicBezTo>
                    <a:pt x="4706" y="28403"/>
                    <a:pt x="5395" y="27494"/>
                    <a:pt x="6504" y="26395"/>
                  </a:cubicBezTo>
                  <a:cubicBezTo>
                    <a:pt x="7114" y="25796"/>
                    <a:pt x="7763" y="25216"/>
                    <a:pt x="8393" y="24667"/>
                  </a:cubicBezTo>
                  <a:cubicBezTo>
                    <a:pt x="9402" y="23768"/>
                    <a:pt x="10451" y="22849"/>
                    <a:pt x="11350" y="21790"/>
                  </a:cubicBezTo>
                  <a:cubicBezTo>
                    <a:pt x="13378" y="19432"/>
                    <a:pt x="14866" y="15925"/>
                    <a:pt x="15346" y="12389"/>
                  </a:cubicBezTo>
                  <a:cubicBezTo>
                    <a:pt x="15386" y="12099"/>
                    <a:pt x="15426" y="11809"/>
                    <a:pt x="15446" y="11530"/>
                  </a:cubicBezTo>
                  <a:cubicBezTo>
                    <a:pt x="15795" y="7583"/>
                    <a:pt x="13697" y="3048"/>
                    <a:pt x="10580" y="970"/>
                  </a:cubicBezTo>
                  <a:cubicBezTo>
                    <a:pt x="9563" y="296"/>
                    <a:pt x="8678" y="0"/>
                    <a:pt x="7848" y="0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57"/>
            <p:cNvSpPr/>
            <p:nvPr/>
          </p:nvSpPr>
          <p:spPr>
            <a:xfrm>
              <a:off x="3079375" y="1548886"/>
              <a:ext cx="792021" cy="2285735"/>
            </a:xfrm>
            <a:custGeom>
              <a:rect b="b" l="l" r="r" t="t"/>
              <a:pathLst>
                <a:path extrusionOk="0" h="46712" w="16186">
                  <a:moveTo>
                    <a:pt x="7443" y="0"/>
                  </a:moveTo>
                  <a:cubicBezTo>
                    <a:pt x="6246" y="0"/>
                    <a:pt x="5157" y="632"/>
                    <a:pt x="3927" y="1624"/>
                  </a:cubicBezTo>
                  <a:cubicBezTo>
                    <a:pt x="3807" y="1724"/>
                    <a:pt x="3667" y="1844"/>
                    <a:pt x="3527" y="1954"/>
                  </a:cubicBezTo>
                  <a:cubicBezTo>
                    <a:pt x="2808" y="2564"/>
                    <a:pt x="1919" y="3313"/>
                    <a:pt x="1070" y="3473"/>
                  </a:cubicBezTo>
                  <a:cubicBezTo>
                    <a:pt x="885" y="3511"/>
                    <a:pt x="731" y="3530"/>
                    <a:pt x="600" y="3530"/>
                  </a:cubicBezTo>
                  <a:cubicBezTo>
                    <a:pt x="320" y="3530"/>
                    <a:pt x="147" y="3443"/>
                    <a:pt x="11" y="3273"/>
                  </a:cubicBezTo>
                  <a:lnTo>
                    <a:pt x="11" y="3453"/>
                  </a:lnTo>
                  <a:cubicBezTo>
                    <a:pt x="160" y="3581"/>
                    <a:pt x="350" y="3650"/>
                    <a:pt x="631" y="3650"/>
                  </a:cubicBezTo>
                  <a:cubicBezTo>
                    <a:pt x="765" y="3650"/>
                    <a:pt x="919" y="3635"/>
                    <a:pt x="1100" y="3603"/>
                  </a:cubicBezTo>
                  <a:cubicBezTo>
                    <a:pt x="1969" y="3433"/>
                    <a:pt x="2878" y="2663"/>
                    <a:pt x="3607" y="2054"/>
                  </a:cubicBezTo>
                  <a:cubicBezTo>
                    <a:pt x="3747" y="1934"/>
                    <a:pt x="3877" y="1824"/>
                    <a:pt x="4007" y="1724"/>
                  </a:cubicBezTo>
                  <a:cubicBezTo>
                    <a:pt x="5209" y="748"/>
                    <a:pt x="6277" y="130"/>
                    <a:pt x="7448" y="130"/>
                  </a:cubicBezTo>
                  <a:cubicBezTo>
                    <a:pt x="8243" y="130"/>
                    <a:pt x="9086" y="415"/>
                    <a:pt x="10051" y="1065"/>
                  </a:cubicBezTo>
                  <a:cubicBezTo>
                    <a:pt x="13048" y="3073"/>
                    <a:pt x="15046" y="7449"/>
                    <a:pt x="14697" y="11235"/>
                  </a:cubicBezTo>
                  <a:cubicBezTo>
                    <a:pt x="14667" y="11495"/>
                    <a:pt x="14637" y="11755"/>
                    <a:pt x="14597" y="12024"/>
                  </a:cubicBezTo>
                  <a:cubicBezTo>
                    <a:pt x="14127" y="15441"/>
                    <a:pt x="12688" y="18838"/>
                    <a:pt x="10730" y="21126"/>
                  </a:cubicBezTo>
                  <a:cubicBezTo>
                    <a:pt x="9881" y="22115"/>
                    <a:pt x="8882" y="22994"/>
                    <a:pt x="7923" y="23853"/>
                  </a:cubicBezTo>
                  <a:cubicBezTo>
                    <a:pt x="7294" y="24403"/>
                    <a:pt x="6634" y="24982"/>
                    <a:pt x="6035" y="25582"/>
                  </a:cubicBezTo>
                  <a:cubicBezTo>
                    <a:pt x="5635" y="25981"/>
                    <a:pt x="4326" y="27330"/>
                    <a:pt x="4217" y="28109"/>
                  </a:cubicBezTo>
                  <a:lnTo>
                    <a:pt x="4217" y="28129"/>
                  </a:lnTo>
                  <a:cubicBezTo>
                    <a:pt x="4127" y="28908"/>
                    <a:pt x="4656" y="29847"/>
                    <a:pt x="5365" y="30747"/>
                  </a:cubicBezTo>
                  <a:lnTo>
                    <a:pt x="5385" y="30777"/>
                  </a:lnTo>
                  <a:cubicBezTo>
                    <a:pt x="6135" y="31706"/>
                    <a:pt x="7074" y="32585"/>
                    <a:pt x="7733" y="33204"/>
                  </a:cubicBezTo>
                  <a:lnTo>
                    <a:pt x="8123" y="33574"/>
                  </a:lnTo>
                  <a:cubicBezTo>
                    <a:pt x="8393" y="33834"/>
                    <a:pt x="8672" y="34093"/>
                    <a:pt x="8972" y="34353"/>
                  </a:cubicBezTo>
                  <a:lnTo>
                    <a:pt x="9062" y="34433"/>
                  </a:lnTo>
                  <a:cubicBezTo>
                    <a:pt x="9452" y="34773"/>
                    <a:pt x="9861" y="35112"/>
                    <a:pt x="10261" y="35442"/>
                  </a:cubicBezTo>
                  <a:lnTo>
                    <a:pt x="10461" y="35612"/>
                  </a:lnTo>
                  <a:cubicBezTo>
                    <a:pt x="11230" y="36231"/>
                    <a:pt x="11999" y="36871"/>
                    <a:pt x="12708" y="37550"/>
                  </a:cubicBezTo>
                  <a:cubicBezTo>
                    <a:pt x="14057" y="38809"/>
                    <a:pt x="15216" y="40208"/>
                    <a:pt x="15805" y="41956"/>
                  </a:cubicBezTo>
                  <a:cubicBezTo>
                    <a:pt x="15995" y="42485"/>
                    <a:pt x="16065" y="43045"/>
                    <a:pt x="16005" y="43604"/>
                  </a:cubicBezTo>
                  <a:cubicBezTo>
                    <a:pt x="15915" y="44234"/>
                    <a:pt x="15296" y="46312"/>
                    <a:pt x="10890" y="46562"/>
                  </a:cubicBezTo>
                  <a:cubicBezTo>
                    <a:pt x="10669" y="46575"/>
                    <a:pt x="10444" y="46582"/>
                    <a:pt x="10215" y="46582"/>
                  </a:cubicBezTo>
                  <a:cubicBezTo>
                    <a:pt x="8240" y="46582"/>
                    <a:pt x="5990" y="46083"/>
                    <a:pt x="3797" y="45143"/>
                  </a:cubicBezTo>
                  <a:cubicBezTo>
                    <a:pt x="3118" y="44863"/>
                    <a:pt x="2448" y="44503"/>
                    <a:pt x="1799" y="44154"/>
                  </a:cubicBezTo>
                  <a:cubicBezTo>
                    <a:pt x="1209" y="43844"/>
                    <a:pt x="620" y="43534"/>
                    <a:pt x="1" y="43255"/>
                  </a:cubicBezTo>
                  <a:lnTo>
                    <a:pt x="1" y="43395"/>
                  </a:lnTo>
                  <a:cubicBezTo>
                    <a:pt x="600" y="43654"/>
                    <a:pt x="1169" y="43964"/>
                    <a:pt x="1739" y="44264"/>
                  </a:cubicBezTo>
                  <a:cubicBezTo>
                    <a:pt x="2388" y="44613"/>
                    <a:pt x="3058" y="44973"/>
                    <a:pt x="3737" y="45263"/>
                  </a:cubicBezTo>
                  <a:cubicBezTo>
                    <a:pt x="5952" y="46204"/>
                    <a:pt x="8223" y="46711"/>
                    <a:pt x="10211" y="46711"/>
                  </a:cubicBezTo>
                  <a:cubicBezTo>
                    <a:pt x="10438" y="46711"/>
                    <a:pt x="10661" y="46705"/>
                    <a:pt x="10880" y="46691"/>
                  </a:cubicBezTo>
                  <a:cubicBezTo>
                    <a:pt x="11789" y="46641"/>
                    <a:pt x="13118" y="46462"/>
                    <a:pt x="14227" y="45922"/>
                  </a:cubicBezTo>
                  <a:cubicBezTo>
                    <a:pt x="15336" y="45393"/>
                    <a:pt x="15975" y="44613"/>
                    <a:pt x="16115" y="43634"/>
                  </a:cubicBezTo>
                  <a:cubicBezTo>
                    <a:pt x="16185" y="43055"/>
                    <a:pt x="16115" y="42465"/>
                    <a:pt x="15925" y="41916"/>
                  </a:cubicBezTo>
                  <a:cubicBezTo>
                    <a:pt x="15416" y="40407"/>
                    <a:pt x="14487" y="39159"/>
                    <a:pt x="13378" y="38030"/>
                  </a:cubicBezTo>
                  <a:cubicBezTo>
                    <a:pt x="12509" y="37141"/>
                    <a:pt x="11510" y="36321"/>
                    <a:pt x="10540" y="35522"/>
                  </a:cubicBezTo>
                  <a:cubicBezTo>
                    <a:pt x="9711" y="34833"/>
                    <a:pt x="8912" y="34183"/>
                    <a:pt x="8203" y="33484"/>
                  </a:cubicBezTo>
                  <a:lnTo>
                    <a:pt x="7803" y="33114"/>
                  </a:lnTo>
                  <a:cubicBezTo>
                    <a:pt x="7044" y="32415"/>
                    <a:pt x="6325" y="31676"/>
                    <a:pt x="5645" y="30896"/>
                  </a:cubicBezTo>
                  <a:lnTo>
                    <a:pt x="5605" y="30847"/>
                  </a:lnTo>
                  <a:cubicBezTo>
                    <a:pt x="4836" y="29917"/>
                    <a:pt x="4247" y="28938"/>
                    <a:pt x="4336" y="28139"/>
                  </a:cubicBezTo>
                  <a:lnTo>
                    <a:pt x="4336" y="28119"/>
                  </a:lnTo>
                  <a:cubicBezTo>
                    <a:pt x="4436" y="27390"/>
                    <a:pt x="5725" y="26051"/>
                    <a:pt x="6115" y="25661"/>
                  </a:cubicBezTo>
                  <a:cubicBezTo>
                    <a:pt x="6714" y="25072"/>
                    <a:pt x="7364" y="24493"/>
                    <a:pt x="7993" y="23933"/>
                  </a:cubicBezTo>
                  <a:cubicBezTo>
                    <a:pt x="8962" y="23084"/>
                    <a:pt x="9961" y="22205"/>
                    <a:pt x="10810" y="21196"/>
                  </a:cubicBezTo>
                  <a:cubicBezTo>
                    <a:pt x="12788" y="18908"/>
                    <a:pt x="14247" y="15481"/>
                    <a:pt x="14726" y="12044"/>
                  </a:cubicBezTo>
                  <a:cubicBezTo>
                    <a:pt x="14756" y="11775"/>
                    <a:pt x="14786" y="11505"/>
                    <a:pt x="14816" y="11245"/>
                  </a:cubicBezTo>
                  <a:cubicBezTo>
                    <a:pt x="15166" y="7419"/>
                    <a:pt x="13148" y="3003"/>
                    <a:pt x="10121" y="965"/>
                  </a:cubicBezTo>
                  <a:cubicBezTo>
                    <a:pt x="9125" y="293"/>
                    <a:pt x="8259" y="0"/>
                    <a:pt x="7443" y="0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57"/>
            <p:cNvSpPr/>
            <p:nvPr/>
          </p:nvSpPr>
          <p:spPr>
            <a:xfrm>
              <a:off x="3079864" y="1579224"/>
              <a:ext cx="757769" cy="2221878"/>
            </a:xfrm>
            <a:custGeom>
              <a:rect b="b" l="l" r="r" t="t"/>
              <a:pathLst>
                <a:path extrusionOk="0" h="45407" w="15486">
                  <a:moveTo>
                    <a:pt x="7019" y="1"/>
                  </a:moveTo>
                  <a:cubicBezTo>
                    <a:pt x="5869" y="1"/>
                    <a:pt x="4816" y="594"/>
                    <a:pt x="3627" y="1524"/>
                  </a:cubicBezTo>
                  <a:cubicBezTo>
                    <a:pt x="3487" y="1634"/>
                    <a:pt x="3347" y="1754"/>
                    <a:pt x="3198" y="1874"/>
                  </a:cubicBezTo>
                  <a:cubicBezTo>
                    <a:pt x="2508" y="2453"/>
                    <a:pt x="1639" y="3162"/>
                    <a:pt x="820" y="3322"/>
                  </a:cubicBezTo>
                  <a:cubicBezTo>
                    <a:pt x="642" y="3359"/>
                    <a:pt x="494" y="3376"/>
                    <a:pt x="367" y="3376"/>
                  </a:cubicBezTo>
                  <a:cubicBezTo>
                    <a:pt x="217" y="3376"/>
                    <a:pt x="98" y="3351"/>
                    <a:pt x="1" y="3302"/>
                  </a:cubicBezTo>
                  <a:lnTo>
                    <a:pt x="1" y="3442"/>
                  </a:lnTo>
                  <a:cubicBezTo>
                    <a:pt x="100" y="3477"/>
                    <a:pt x="215" y="3495"/>
                    <a:pt x="354" y="3495"/>
                  </a:cubicBezTo>
                  <a:cubicBezTo>
                    <a:pt x="493" y="3495"/>
                    <a:pt x="655" y="3477"/>
                    <a:pt x="850" y="3442"/>
                  </a:cubicBezTo>
                  <a:cubicBezTo>
                    <a:pt x="1689" y="3272"/>
                    <a:pt x="2568" y="2553"/>
                    <a:pt x="3267" y="1973"/>
                  </a:cubicBezTo>
                  <a:cubicBezTo>
                    <a:pt x="3427" y="1844"/>
                    <a:pt x="3567" y="1724"/>
                    <a:pt x="3697" y="1624"/>
                  </a:cubicBezTo>
                  <a:cubicBezTo>
                    <a:pt x="4881" y="692"/>
                    <a:pt x="5899" y="115"/>
                    <a:pt x="7007" y="115"/>
                  </a:cubicBezTo>
                  <a:cubicBezTo>
                    <a:pt x="7788" y="115"/>
                    <a:pt x="8613" y="402"/>
                    <a:pt x="9571" y="1054"/>
                  </a:cubicBezTo>
                  <a:cubicBezTo>
                    <a:pt x="12469" y="3032"/>
                    <a:pt x="14387" y="7278"/>
                    <a:pt x="14037" y="10945"/>
                  </a:cubicBezTo>
                  <a:cubicBezTo>
                    <a:pt x="14007" y="11185"/>
                    <a:pt x="13987" y="11434"/>
                    <a:pt x="13947" y="11674"/>
                  </a:cubicBezTo>
                  <a:cubicBezTo>
                    <a:pt x="13498" y="15001"/>
                    <a:pt x="12079" y="18308"/>
                    <a:pt x="10171" y="20536"/>
                  </a:cubicBezTo>
                  <a:cubicBezTo>
                    <a:pt x="9362" y="21485"/>
                    <a:pt x="8413" y="22324"/>
                    <a:pt x="7493" y="23133"/>
                  </a:cubicBezTo>
                  <a:cubicBezTo>
                    <a:pt x="6864" y="23693"/>
                    <a:pt x="6215" y="24262"/>
                    <a:pt x="5615" y="24872"/>
                  </a:cubicBezTo>
                  <a:cubicBezTo>
                    <a:pt x="5345" y="25141"/>
                    <a:pt x="4007" y="26530"/>
                    <a:pt x="3887" y="27339"/>
                  </a:cubicBezTo>
                  <a:lnTo>
                    <a:pt x="3887" y="27359"/>
                  </a:lnTo>
                  <a:cubicBezTo>
                    <a:pt x="3807" y="28139"/>
                    <a:pt x="4356" y="29078"/>
                    <a:pt x="5066" y="29967"/>
                  </a:cubicBezTo>
                  <a:cubicBezTo>
                    <a:pt x="5076" y="29977"/>
                    <a:pt x="5076" y="29977"/>
                    <a:pt x="5086" y="29987"/>
                  </a:cubicBezTo>
                  <a:cubicBezTo>
                    <a:pt x="5795" y="30866"/>
                    <a:pt x="6674" y="31695"/>
                    <a:pt x="7294" y="32285"/>
                  </a:cubicBezTo>
                  <a:cubicBezTo>
                    <a:pt x="7453" y="32434"/>
                    <a:pt x="7593" y="32564"/>
                    <a:pt x="7713" y="32684"/>
                  </a:cubicBezTo>
                  <a:cubicBezTo>
                    <a:pt x="8413" y="33374"/>
                    <a:pt x="9222" y="34043"/>
                    <a:pt x="9991" y="34682"/>
                  </a:cubicBezTo>
                  <a:cubicBezTo>
                    <a:pt x="10680" y="35252"/>
                    <a:pt x="11380" y="35831"/>
                    <a:pt x="12039" y="36451"/>
                  </a:cubicBezTo>
                  <a:cubicBezTo>
                    <a:pt x="13378" y="37699"/>
                    <a:pt x="14537" y="39078"/>
                    <a:pt x="15116" y="40816"/>
                  </a:cubicBezTo>
                  <a:cubicBezTo>
                    <a:pt x="15296" y="41326"/>
                    <a:pt x="15366" y="41865"/>
                    <a:pt x="15306" y="42405"/>
                  </a:cubicBezTo>
                  <a:cubicBezTo>
                    <a:pt x="15216" y="43014"/>
                    <a:pt x="14617" y="45022"/>
                    <a:pt x="10311" y="45262"/>
                  </a:cubicBezTo>
                  <a:cubicBezTo>
                    <a:pt x="10108" y="45274"/>
                    <a:pt x="9901" y="45280"/>
                    <a:pt x="9691" y="45280"/>
                  </a:cubicBezTo>
                  <a:cubicBezTo>
                    <a:pt x="7779" y="45280"/>
                    <a:pt x="5578" y="44792"/>
                    <a:pt x="3417" y="43874"/>
                  </a:cubicBezTo>
                  <a:cubicBezTo>
                    <a:pt x="2768" y="43604"/>
                    <a:pt x="2119" y="43254"/>
                    <a:pt x="1489" y="42924"/>
                  </a:cubicBezTo>
                  <a:cubicBezTo>
                    <a:pt x="1000" y="42665"/>
                    <a:pt x="510" y="42405"/>
                    <a:pt x="1" y="42175"/>
                  </a:cubicBezTo>
                  <a:lnTo>
                    <a:pt x="1" y="42305"/>
                  </a:lnTo>
                  <a:cubicBezTo>
                    <a:pt x="490" y="42535"/>
                    <a:pt x="960" y="42785"/>
                    <a:pt x="1429" y="43034"/>
                  </a:cubicBezTo>
                  <a:cubicBezTo>
                    <a:pt x="2059" y="43364"/>
                    <a:pt x="2708" y="43714"/>
                    <a:pt x="3367" y="43993"/>
                  </a:cubicBezTo>
                  <a:cubicBezTo>
                    <a:pt x="5565" y="44911"/>
                    <a:pt x="7805" y="45407"/>
                    <a:pt x="9748" y="45407"/>
                  </a:cubicBezTo>
                  <a:cubicBezTo>
                    <a:pt x="9942" y="45407"/>
                    <a:pt x="10133" y="45402"/>
                    <a:pt x="10321" y="45392"/>
                  </a:cubicBezTo>
                  <a:cubicBezTo>
                    <a:pt x="11739" y="45312"/>
                    <a:pt x="15086" y="44863"/>
                    <a:pt x="15426" y="42425"/>
                  </a:cubicBezTo>
                  <a:cubicBezTo>
                    <a:pt x="15486" y="41865"/>
                    <a:pt x="15416" y="41306"/>
                    <a:pt x="15226" y="40776"/>
                  </a:cubicBezTo>
                  <a:cubicBezTo>
                    <a:pt x="14726" y="39278"/>
                    <a:pt x="13807" y="38039"/>
                    <a:pt x="12708" y="36930"/>
                  </a:cubicBezTo>
                  <a:cubicBezTo>
                    <a:pt x="12189" y="36411"/>
                    <a:pt x="11639" y="35911"/>
                    <a:pt x="11070" y="35432"/>
                  </a:cubicBezTo>
                  <a:cubicBezTo>
                    <a:pt x="11070" y="35432"/>
                    <a:pt x="11060" y="35422"/>
                    <a:pt x="11060" y="35422"/>
                  </a:cubicBezTo>
                  <a:cubicBezTo>
                    <a:pt x="10730" y="35142"/>
                    <a:pt x="10401" y="34872"/>
                    <a:pt x="10071" y="34592"/>
                  </a:cubicBezTo>
                  <a:cubicBezTo>
                    <a:pt x="9741" y="34323"/>
                    <a:pt x="9372" y="34013"/>
                    <a:pt x="9032" y="33723"/>
                  </a:cubicBezTo>
                  <a:cubicBezTo>
                    <a:pt x="8602" y="33354"/>
                    <a:pt x="8183" y="32974"/>
                    <a:pt x="7793" y="32594"/>
                  </a:cubicBezTo>
                  <a:cubicBezTo>
                    <a:pt x="7673" y="32484"/>
                    <a:pt x="7533" y="32345"/>
                    <a:pt x="7374" y="32195"/>
                  </a:cubicBezTo>
                  <a:cubicBezTo>
                    <a:pt x="6674" y="31545"/>
                    <a:pt x="6005" y="30866"/>
                    <a:pt x="5375" y="30147"/>
                  </a:cubicBezTo>
                  <a:lnTo>
                    <a:pt x="5355" y="30127"/>
                  </a:lnTo>
                  <a:cubicBezTo>
                    <a:pt x="4556" y="29188"/>
                    <a:pt x="3927" y="28178"/>
                    <a:pt x="4007" y="27369"/>
                  </a:cubicBezTo>
                  <a:lnTo>
                    <a:pt x="4007" y="27349"/>
                  </a:lnTo>
                  <a:cubicBezTo>
                    <a:pt x="4117" y="26570"/>
                    <a:pt x="5545" y="25111"/>
                    <a:pt x="5705" y="24952"/>
                  </a:cubicBezTo>
                  <a:cubicBezTo>
                    <a:pt x="6295" y="24352"/>
                    <a:pt x="6944" y="23783"/>
                    <a:pt x="7573" y="23223"/>
                  </a:cubicBezTo>
                  <a:cubicBezTo>
                    <a:pt x="8492" y="22414"/>
                    <a:pt x="9442" y="21565"/>
                    <a:pt x="10261" y="20616"/>
                  </a:cubicBezTo>
                  <a:cubicBezTo>
                    <a:pt x="12189" y="18368"/>
                    <a:pt x="13608" y="15041"/>
                    <a:pt x="14067" y="11694"/>
                  </a:cubicBezTo>
                  <a:cubicBezTo>
                    <a:pt x="14107" y="11444"/>
                    <a:pt x="14127" y="11195"/>
                    <a:pt x="14157" y="10955"/>
                  </a:cubicBezTo>
                  <a:cubicBezTo>
                    <a:pt x="14507" y="7258"/>
                    <a:pt x="12569" y="2953"/>
                    <a:pt x="9641" y="954"/>
                  </a:cubicBezTo>
                  <a:cubicBezTo>
                    <a:pt x="8668" y="289"/>
                    <a:pt x="7820" y="1"/>
                    <a:pt x="7019" y="1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57"/>
            <p:cNvSpPr/>
            <p:nvPr/>
          </p:nvSpPr>
          <p:spPr>
            <a:xfrm>
              <a:off x="3079864" y="1609758"/>
              <a:ext cx="723076" cy="2157581"/>
            </a:xfrm>
            <a:custGeom>
              <a:rect b="b" l="l" r="r" t="t"/>
              <a:pathLst>
                <a:path extrusionOk="0" h="44093" w="14777">
                  <a:moveTo>
                    <a:pt x="6606" y="1"/>
                  </a:moveTo>
                  <a:cubicBezTo>
                    <a:pt x="6458" y="1"/>
                    <a:pt x="6311" y="11"/>
                    <a:pt x="6165" y="31"/>
                  </a:cubicBezTo>
                  <a:cubicBezTo>
                    <a:pt x="5325" y="141"/>
                    <a:pt x="4486" y="560"/>
                    <a:pt x="3337" y="1439"/>
                  </a:cubicBezTo>
                  <a:cubicBezTo>
                    <a:pt x="3198" y="1539"/>
                    <a:pt x="3048" y="1669"/>
                    <a:pt x="2888" y="1799"/>
                  </a:cubicBezTo>
                  <a:cubicBezTo>
                    <a:pt x="2218" y="2339"/>
                    <a:pt x="1389" y="3018"/>
                    <a:pt x="590" y="3178"/>
                  </a:cubicBezTo>
                  <a:cubicBezTo>
                    <a:pt x="451" y="3207"/>
                    <a:pt x="307" y="3226"/>
                    <a:pt x="165" y="3226"/>
                  </a:cubicBezTo>
                  <a:cubicBezTo>
                    <a:pt x="113" y="3226"/>
                    <a:pt x="61" y="3223"/>
                    <a:pt x="11" y="3218"/>
                  </a:cubicBezTo>
                  <a:lnTo>
                    <a:pt x="11" y="3338"/>
                  </a:lnTo>
                  <a:cubicBezTo>
                    <a:pt x="55" y="3340"/>
                    <a:pt x="101" y="3341"/>
                    <a:pt x="147" y="3341"/>
                  </a:cubicBezTo>
                  <a:cubicBezTo>
                    <a:pt x="304" y="3341"/>
                    <a:pt x="465" y="3326"/>
                    <a:pt x="620" y="3288"/>
                  </a:cubicBezTo>
                  <a:cubicBezTo>
                    <a:pt x="1429" y="3128"/>
                    <a:pt x="2278" y="2438"/>
                    <a:pt x="2958" y="1889"/>
                  </a:cubicBezTo>
                  <a:cubicBezTo>
                    <a:pt x="3118" y="1769"/>
                    <a:pt x="3267" y="1639"/>
                    <a:pt x="3417" y="1529"/>
                  </a:cubicBezTo>
                  <a:cubicBezTo>
                    <a:pt x="4558" y="655"/>
                    <a:pt x="5537" y="113"/>
                    <a:pt x="6597" y="113"/>
                  </a:cubicBezTo>
                  <a:cubicBezTo>
                    <a:pt x="7366" y="113"/>
                    <a:pt x="8177" y="399"/>
                    <a:pt x="9122" y="1050"/>
                  </a:cubicBezTo>
                  <a:cubicBezTo>
                    <a:pt x="11909" y="2988"/>
                    <a:pt x="13747" y="7124"/>
                    <a:pt x="13398" y="10661"/>
                  </a:cubicBezTo>
                  <a:cubicBezTo>
                    <a:pt x="13378" y="10880"/>
                    <a:pt x="13348" y="11110"/>
                    <a:pt x="13318" y="11330"/>
                  </a:cubicBezTo>
                  <a:cubicBezTo>
                    <a:pt x="12878" y="14557"/>
                    <a:pt x="11500" y="17784"/>
                    <a:pt x="9631" y="19962"/>
                  </a:cubicBezTo>
                  <a:cubicBezTo>
                    <a:pt x="8862" y="20861"/>
                    <a:pt x="7963" y="21660"/>
                    <a:pt x="7084" y="22429"/>
                  </a:cubicBezTo>
                  <a:cubicBezTo>
                    <a:pt x="6464" y="22979"/>
                    <a:pt x="5815" y="23558"/>
                    <a:pt x="5226" y="24148"/>
                  </a:cubicBezTo>
                  <a:cubicBezTo>
                    <a:pt x="4636" y="24747"/>
                    <a:pt x="3647" y="25926"/>
                    <a:pt x="3577" y="26595"/>
                  </a:cubicBezTo>
                  <a:cubicBezTo>
                    <a:pt x="3507" y="27375"/>
                    <a:pt x="4057" y="28304"/>
                    <a:pt x="4776" y="29183"/>
                  </a:cubicBezTo>
                  <a:cubicBezTo>
                    <a:pt x="5435" y="29952"/>
                    <a:pt x="6135" y="30681"/>
                    <a:pt x="6874" y="31361"/>
                  </a:cubicBezTo>
                  <a:cubicBezTo>
                    <a:pt x="7044" y="31521"/>
                    <a:pt x="7194" y="31671"/>
                    <a:pt x="7324" y="31790"/>
                  </a:cubicBezTo>
                  <a:cubicBezTo>
                    <a:pt x="8013" y="32470"/>
                    <a:pt x="8792" y="33129"/>
                    <a:pt x="9541" y="33759"/>
                  </a:cubicBezTo>
                  <a:cubicBezTo>
                    <a:pt x="10161" y="34278"/>
                    <a:pt x="10780" y="34798"/>
                    <a:pt x="11370" y="35347"/>
                  </a:cubicBezTo>
                  <a:cubicBezTo>
                    <a:pt x="12708" y="36586"/>
                    <a:pt x="13877" y="37955"/>
                    <a:pt x="14437" y="39683"/>
                  </a:cubicBezTo>
                  <a:cubicBezTo>
                    <a:pt x="14607" y="40162"/>
                    <a:pt x="14667" y="40682"/>
                    <a:pt x="14617" y="41191"/>
                  </a:cubicBezTo>
                  <a:cubicBezTo>
                    <a:pt x="14537" y="41781"/>
                    <a:pt x="13937" y="43739"/>
                    <a:pt x="9751" y="43959"/>
                  </a:cubicBezTo>
                  <a:cubicBezTo>
                    <a:pt x="9554" y="43970"/>
                    <a:pt x="9356" y="43975"/>
                    <a:pt x="9160" y="43975"/>
                  </a:cubicBezTo>
                  <a:cubicBezTo>
                    <a:pt x="6829" y="43975"/>
                    <a:pt x="4578" y="43245"/>
                    <a:pt x="3058" y="42600"/>
                  </a:cubicBezTo>
                  <a:cubicBezTo>
                    <a:pt x="2418" y="42340"/>
                    <a:pt x="1799" y="42011"/>
                    <a:pt x="1179" y="41691"/>
                  </a:cubicBezTo>
                  <a:cubicBezTo>
                    <a:pt x="790" y="41481"/>
                    <a:pt x="400" y="41281"/>
                    <a:pt x="1" y="41082"/>
                  </a:cubicBezTo>
                  <a:lnTo>
                    <a:pt x="1" y="41211"/>
                  </a:lnTo>
                  <a:cubicBezTo>
                    <a:pt x="380" y="41391"/>
                    <a:pt x="750" y="41591"/>
                    <a:pt x="1130" y="41791"/>
                  </a:cubicBezTo>
                  <a:cubicBezTo>
                    <a:pt x="1739" y="42111"/>
                    <a:pt x="2368" y="42440"/>
                    <a:pt x="2998" y="42710"/>
                  </a:cubicBezTo>
                  <a:cubicBezTo>
                    <a:pt x="4545" y="43358"/>
                    <a:pt x="6821" y="44093"/>
                    <a:pt x="9191" y="44093"/>
                  </a:cubicBezTo>
                  <a:cubicBezTo>
                    <a:pt x="9378" y="44093"/>
                    <a:pt x="9564" y="44088"/>
                    <a:pt x="9751" y="44079"/>
                  </a:cubicBezTo>
                  <a:cubicBezTo>
                    <a:pt x="10830" y="44019"/>
                    <a:pt x="14387" y="43639"/>
                    <a:pt x="14716" y="41201"/>
                  </a:cubicBezTo>
                  <a:cubicBezTo>
                    <a:pt x="14776" y="40672"/>
                    <a:pt x="14716" y="40142"/>
                    <a:pt x="14547" y="39643"/>
                  </a:cubicBezTo>
                  <a:cubicBezTo>
                    <a:pt x="14057" y="38154"/>
                    <a:pt x="13128" y="36936"/>
                    <a:pt x="12039" y="35837"/>
                  </a:cubicBezTo>
                  <a:cubicBezTo>
                    <a:pt x="11470" y="35267"/>
                    <a:pt x="10860" y="34728"/>
                    <a:pt x="10241" y="34208"/>
                  </a:cubicBezTo>
                  <a:cubicBezTo>
                    <a:pt x="10031" y="34028"/>
                    <a:pt x="9821" y="33848"/>
                    <a:pt x="9621" y="33679"/>
                  </a:cubicBezTo>
                  <a:cubicBezTo>
                    <a:pt x="9432" y="33519"/>
                    <a:pt x="9242" y="33359"/>
                    <a:pt x="9052" y="33199"/>
                  </a:cubicBezTo>
                  <a:lnTo>
                    <a:pt x="8962" y="33119"/>
                  </a:lnTo>
                  <a:cubicBezTo>
                    <a:pt x="8423" y="32660"/>
                    <a:pt x="7893" y="32200"/>
                    <a:pt x="7403" y="31721"/>
                  </a:cubicBezTo>
                  <a:cubicBezTo>
                    <a:pt x="7284" y="31591"/>
                    <a:pt x="7124" y="31451"/>
                    <a:pt x="6954" y="31281"/>
                  </a:cubicBezTo>
                  <a:cubicBezTo>
                    <a:pt x="6434" y="30781"/>
                    <a:pt x="5715" y="30102"/>
                    <a:pt x="5086" y="29373"/>
                  </a:cubicBezTo>
                  <a:cubicBezTo>
                    <a:pt x="5086" y="29373"/>
                    <a:pt x="5076" y="29363"/>
                    <a:pt x="5076" y="29363"/>
                  </a:cubicBezTo>
                  <a:cubicBezTo>
                    <a:pt x="4276" y="28424"/>
                    <a:pt x="3627" y="27415"/>
                    <a:pt x="3697" y="26615"/>
                  </a:cubicBezTo>
                  <a:lnTo>
                    <a:pt x="3697" y="26575"/>
                  </a:lnTo>
                  <a:cubicBezTo>
                    <a:pt x="3787" y="25936"/>
                    <a:pt x="4796" y="24757"/>
                    <a:pt x="5305" y="24238"/>
                  </a:cubicBezTo>
                  <a:cubicBezTo>
                    <a:pt x="5895" y="23638"/>
                    <a:pt x="6534" y="23069"/>
                    <a:pt x="7164" y="22519"/>
                  </a:cubicBezTo>
                  <a:cubicBezTo>
                    <a:pt x="8033" y="21740"/>
                    <a:pt x="8942" y="20941"/>
                    <a:pt x="9721" y="20032"/>
                  </a:cubicBezTo>
                  <a:cubicBezTo>
                    <a:pt x="11599" y="17844"/>
                    <a:pt x="12988" y="14597"/>
                    <a:pt x="13438" y="11340"/>
                  </a:cubicBezTo>
                  <a:cubicBezTo>
                    <a:pt x="13468" y="11120"/>
                    <a:pt x="13488" y="10900"/>
                    <a:pt x="13508" y="10681"/>
                  </a:cubicBezTo>
                  <a:cubicBezTo>
                    <a:pt x="13867" y="7094"/>
                    <a:pt x="12009" y="2908"/>
                    <a:pt x="9182" y="960"/>
                  </a:cubicBezTo>
                  <a:cubicBezTo>
                    <a:pt x="8251" y="308"/>
                    <a:pt x="7421" y="1"/>
                    <a:pt x="6606" y="1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57"/>
            <p:cNvSpPr/>
            <p:nvPr/>
          </p:nvSpPr>
          <p:spPr>
            <a:xfrm>
              <a:off x="3079864" y="1639460"/>
              <a:ext cx="689361" cy="2094066"/>
            </a:xfrm>
            <a:custGeom>
              <a:rect b="b" l="l" r="r" t="t"/>
              <a:pathLst>
                <a:path extrusionOk="0" h="42795" w="14088">
                  <a:moveTo>
                    <a:pt x="6175" y="1"/>
                  </a:moveTo>
                  <a:cubicBezTo>
                    <a:pt x="6048" y="1"/>
                    <a:pt x="5921" y="8"/>
                    <a:pt x="5795" y="23"/>
                  </a:cubicBezTo>
                  <a:cubicBezTo>
                    <a:pt x="4986" y="123"/>
                    <a:pt x="4167" y="513"/>
                    <a:pt x="3048" y="1342"/>
                  </a:cubicBezTo>
                  <a:cubicBezTo>
                    <a:pt x="2898" y="1452"/>
                    <a:pt x="2738" y="1582"/>
                    <a:pt x="2558" y="1712"/>
                  </a:cubicBezTo>
                  <a:cubicBezTo>
                    <a:pt x="1919" y="2221"/>
                    <a:pt x="1110" y="2860"/>
                    <a:pt x="350" y="3020"/>
                  </a:cubicBezTo>
                  <a:cubicBezTo>
                    <a:pt x="240" y="3040"/>
                    <a:pt x="120" y="3060"/>
                    <a:pt x="1" y="3070"/>
                  </a:cubicBezTo>
                  <a:lnTo>
                    <a:pt x="1" y="3200"/>
                  </a:lnTo>
                  <a:cubicBezTo>
                    <a:pt x="130" y="3190"/>
                    <a:pt x="260" y="3170"/>
                    <a:pt x="380" y="3140"/>
                  </a:cubicBezTo>
                  <a:cubicBezTo>
                    <a:pt x="1159" y="2980"/>
                    <a:pt x="1979" y="2331"/>
                    <a:pt x="2628" y="1811"/>
                  </a:cubicBezTo>
                  <a:cubicBezTo>
                    <a:pt x="2798" y="1682"/>
                    <a:pt x="2958" y="1552"/>
                    <a:pt x="3118" y="1442"/>
                  </a:cubicBezTo>
                  <a:cubicBezTo>
                    <a:pt x="4215" y="625"/>
                    <a:pt x="5158" y="118"/>
                    <a:pt x="6170" y="118"/>
                  </a:cubicBezTo>
                  <a:cubicBezTo>
                    <a:pt x="6928" y="118"/>
                    <a:pt x="7724" y="402"/>
                    <a:pt x="8652" y="1052"/>
                  </a:cubicBezTo>
                  <a:cubicBezTo>
                    <a:pt x="11330" y="2940"/>
                    <a:pt x="13098" y="6957"/>
                    <a:pt x="12748" y="10393"/>
                  </a:cubicBezTo>
                  <a:cubicBezTo>
                    <a:pt x="12728" y="10583"/>
                    <a:pt x="12708" y="10773"/>
                    <a:pt x="12678" y="10953"/>
                  </a:cubicBezTo>
                  <a:cubicBezTo>
                    <a:pt x="12249" y="14120"/>
                    <a:pt x="10900" y="17277"/>
                    <a:pt x="9082" y="19385"/>
                  </a:cubicBezTo>
                  <a:cubicBezTo>
                    <a:pt x="8353" y="20234"/>
                    <a:pt x="7493" y="21003"/>
                    <a:pt x="6664" y="21732"/>
                  </a:cubicBezTo>
                  <a:cubicBezTo>
                    <a:pt x="6035" y="22282"/>
                    <a:pt x="5405" y="22851"/>
                    <a:pt x="4826" y="23451"/>
                  </a:cubicBezTo>
                  <a:cubicBezTo>
                    <a:pt x="4316" y="23970"/>
                    <a:pt x="3317" y="25169"/>
                    <a:pt x="3267" y="25849"/>
                  </a:cubicBezTo>
                  <a:cubicBezTo>
                    <a:pt x="3198" y="26628"/>
                    <a:pt x="3777" y="27567"/>
                    <a:pt x="4516" y="28446"/>
                  </a:cubicBezTo>
                  <a:lnTo>
                    <a:pt x="4526" y="28466"/>
                  </a:lnTo>
                  <a:cubicBezTo>
                    <a:pt x="5136" y="29165"/>
                    <a:pt x="5775" y="29825"/>
                    <a:pt x="6454" y="30454"/>
                  </a:cubicBezTo>
                  <a:cubicBezTo>
                    <a:pt x="6634" y="30624"/>
                    <a:pt x="6794" y="30784"/>
                    <a:pt x="6924" y="30914"/>
                  </a:cubicBezTo>
                  <a:cubicBezTo>
                    <a:pt x="7593" y="31583"/>
                    <a:pt x="8353" y="32222"/>
                    <a:pt x="9082" y="32842"/>
                  </a:cubicBezTo>
                  <a:cubicBezTo>
                    <a:pt x="9611" y="33291"/>
                    <a:pt x="10151" y="33751"/>
                    <a:pt x="10660" y="34221"/>
                  </a:cubicBezTo>
                  <a:cubicBezTo>
                    <a:pt x="12009" y="35449"/>
                    <a:pt x="13198" y="36818"/>
                    <a:pt x="13747" y="38546"/>
                  </a:cubicBezTo>
                  <a:cubicBezTo>
                    <a:pt x="13917" y="39006"/>
                    <a:pt x="13967" y="39496"/>
                    <a:pt x="13917" y="39985"/>
                  </a:cubicBezTo>
                  <a:cubicBezTo>
                    <a:pt x="13837" y="40564"/>
                    <a:pt x="13258" y="42463"/>
                    <a:pt x="9192" y="42662"/>
                  </a:cubicBezTo>
                  <a:cubicBezTo>
                    <a:pt x="9009" y="42672"/>
                    <a:pt x="8826" y="42677"/>
                    <a:pt x="8643" y="42677"/>
                  </a:cubicBezTo>
                  <a:cubicBezTo>
                    <a:pt x="6375" y="42677"/>
                    <a:pt x="4176" y="41962"/>
                    <a:pt x="2678" y="41334"/>
                  </a:cubicBezTo>
                  <a:cubicBezTo>
                    <a:pt x="2069" y="41084"/>
                    <a:pt x="1459" y="40764"/>
                    <a:pt x="880" y="40465"/>
                  </a:cubicBezTo>
                  <a:cubicBezTo>
                    <a:pt x="590" y="40315"/>
                    <a:pt x="300" y="40165"/>
                    <a:pt x="1" y="40015"/>
                  </a:cubicBezTo>
                  <a:lnTo>
                    <a:pt x="1" y="40135"/>
                  </a:lnTo>
                  <a:cubicBezTo>
                    <a:pt x="280" y="40275"/>
                    <a:pt x="550" y="40415"/>
                    <a:pt x="820" y="40564"/>
                  </a:cubicBezTo>
                  <a:cubicBezTo>
                    <a:pt x="1419" y="40874"/>
                    <a:pt x="2019" y="41184"/>
                    <a:pt x="2638" y="41444"/>
                  </a:cubicBezTo>
                  <a:cubicBezTo>
                    <a:pt x="4154" y="42076"/>
                    <a:pt x="6379" y="42795"/>
                    <a:pt x="8677" y="42795"/>
                  </a:cubicBezTo>
                  <a:cubicBezTo>
                    <a:pt x="8848" y="42795"/>
                    <a:pt x="9020" y="42791"/>
                    <a:pt x="9192" y="42782"/>
                  </a:cubicBezTo>
                  <a:cubicBezTo>
                    <a:pt x="10031" y="42742"/>
                    <a:pt x="11250" y="42583"/>
                    <a:pt x="12279" y="42103"/>
                  </a:cubicBezTo>
                  <a:cubicBezTo>
                    <a:pt x="13308" y="41613"/>
                    <a:pt x="13907" y="40904"/>
                    <a:pt x="14027" y="40005"/>
                  </a:cubicBezTo>
                  <a:cubicBezTo>
                    <a:pt x="14087" y="39505"/>
                    <a:pt x="14027" y="38996"/>
                    <a:pt x="13857" y="38516"/>
                  </a:cubicBezTo>
                  <a:cubicBezTo>
                    <a:pt x="13388" y="37038"/>
                    <a:pt x="12459" y="35829"/>
                    <a:pt x="11360" y="34740"/>
                  </a:cubicBezTo>
                  <a:cubicBezTo>
                    <a:pt x="10660" y="34041"/>
                    <a:pt x="9901" y="33391"/>
                    <a:pt x="9152" y="32752"/>
                  </a:cubicBezTo>
                  <a:cubicBezTo>
                    <a:pt x="8423" y="32133"/>
                    <a:pt x="7663" y="31493"/>
                    <a:pt x="7004" y="30834"/>
                  </a:cubicBezTo>
                  <a:cubicBezTo>
                    <a:pt x="6864" y="30704"/>
                    <a:pt x="6704" y="30544"/>
                    <a:pt x="6524" y="30374"/>
                  </a:cubicBezTo>
                  <a:cubicBezTo>
                    <a:pt x="6005" y="29875"/>
                    <a:pt x="5345" y="29245"/>
                    <a:pt x="4776" y="28576"/>
                  </a:cubicBezTo>
                  <a:cubicBezTo>
                    <a:pt x="3967" y="27657"/>
                    <a:pt x="3307" y="26658"/>
                    <a:pt x="3377" y="25849"/>
                  </a:cubicBezTo>
                  <a:cubicBezTo>
                    <a:pt x="3427" y="25169"/>
                    <a:pt x="4496" y="23940"/>
                    <a:pt x="4906" y="23521"/>
                  </a:cubicBezTo>
                  <a:cubicBezTo>
                    <a:pt x="5475" y="22931"/>
                    <a:pt x="6115" y="22362"/>
                    <a:pt x="6734" y="21822"/>
                  </a:cubicBezTo>
                  <a:cubicBezTo>
                    <a:pt x="7573" y="21083"/>
                    <a:pt x="8433" y="20324"/>
                    <a:pt x="9172" y="19455"/>
                  </a:cubicBezTo>
                  <a:cubicBezTo>
                    <a:pt x="11000" y="17327"/>
                    <a:pt x="12349" y="14160"/>
                    <a:pt x="12788" y="10963"/>
                  </a:cubicBezTo>
                  <a:cubicBezTo>
                    <a:pt x="12818" y="10773"/>
                    <a:pt x="12838" y="10583"/>
                    <a:pt x="12858" y="10393"/>
                  </a:cubicBezTo>
                  <a:cubicBezTo>
                    <a:pt x="13218" y="6927"/>
                    <a:pt x="11430" y="2860"/>
                    <a:pt x="8712" y="952"/>
                  </a:cubicBezTo>
                  <a:cubicBezTo>
                    <a:pt x="7797" y="305"/>
                    <a:pt x="6979" y="1"/>
                    <a:pt x="6175" y="1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57"/>
            <p:cNvSpPr/>
            <p:nvPr/>
          </p:nvSpPr>
          <p:spPr>
            <a:xfrm>
              <a:off x="3079375" y="1669309"/>
              <a:ext cx="655108" cy="2030405"/>
            </a:xfrm>
            <a:custGeom>
              <a:rect b="b" l="l" r="r" t="t"/>
              <a:pathLst>
                <a:path extrusionOk="0" h="41494" w="13388">
                  <a:moveTo>
                    <a:pt x="5766" y="1"/>
                  </a:moveTo>
                  <a:cubicBezTo>
                    <a:pt x="4778" y="1"/>
                    <a:pt x="3844" y="480"/>
                    <a:pt x="2758" y="1251"/>
                  </a:cubicBezTo>
                  <a:cubicBezTo>
                    <a:pt x="2598" y="1371"/>
                    <a:pt x="2428" y="1501"/>
                    <a:pt x="2248" y="1651"/>
                  </a:cubicBezTo>
                  <a:cubicBezTo>
                    <a:pt x="1589" y="2151"/>
                    <a:pt x="850" y="2720"/>
                    <a:pt x="120" y="2880"/>
                  </a:cubicBezTo>
                  <a:lnTo>
                    <a:pt x="11" y="2900"/>
                  </a:lnTo>
                  <a:lnTo>
                    <a:pt x="11" y="3020"/>
                  </a:lnTo>
                  <a:lnTo>
                    <a:pt x="140" y="2990"/>
                  </a:lnTo>
                  <a:cubicBezTo>
                    <a:pt x="890" y="2830"/>
                    <a:pt x="1679" y="2220"/>
                    <a:pt x="2308" y="1731"/>
                  </a:cubicBezTo>
                  <a:cubicBezTo>
                    <a:pt x="2498" y="1591"/>
                    <a:pt x="2668" y="1461"/>
                    <a:pt x="2828" y="1341"/>
                  </a:cubicBezTo>
                  <a:cubicBezTo>
                    <a:pt x="3882" y="586"/>
                    <a:pt x="4793" y="117"/>
                    <a:pt x="5759" y="117"/>
                  </a:cubicBezTo>
                  <a:cubicBezTo>
                    <a:pt x="6506" y="117"/>
                    <a:pt x="7287" y="397"/>
                    <a:pt x="8193" y="1042"/>
                  </a:cubicBezTo>
                  <a:cubicBezTo>
                    <a:pt x="10770" y="2890"/>
                    <a:pt x="12459" y="6786"/>
                    <a:pt x="12109" y="10113"/>
                  </a:cubicBezTo>
                  <a:cubicBezTo>
                    <a:pt x="12089" y="10273"/>
                    <a:pt x="12069" y="10443"/>
                    <a:pt x="12049" y="10602"/>
                  </a:cubicBezTo>
                  <a:cubicBezTo>
                    <a:pt x="11629" y="13680"/>
                    <a:pt x="10321" y="16747"/>
                    <a:pt x="8552" y="18805"/>
                  </a:cubicBezTo>
                  <a:cubicBezTo>
                    <a:pt x="7853" y="19614"/>
                    <a:pt x="7034" y="20343"/>
                    <a:pt x="6245" y="21043"/>
                  </a:cubicBezTo>
                  <a:cubicBezTo>
                    <a:pt x="5635" y="21582"/>
                    <a:pt x="4996" y="22151"/>
                    <a:pt x="4436" y="22741"/>
                  </a:cubicBezTo>
                  <a:cubicBezTo>
                    <a:pt x="4077" y="23121"/>
                    <a:pt x="3008" y="24379"/>
                    <a:pt x="2958" y="25089"/>
                  </a:cubicBezTo>
                  <a:cubicBezTo>
                    <a:pt x="2908" y="25878"/>
                    <a:pt x="3517" y="26827"/>
                    <a:pt x="4276" y="27716"/>
                  </a:cubicBezTo>
                  <a:cubicBezTo>
                    <a:pt x="4856" y="28406"/>
                    <a:pt x="5525" y="29045"/>
                    <a:pt x="6035" y="29544"/>
                  </a:cubicBezTo>
                  <a:cubicBezTo>
                    <a:pt x="6235" y="29724"/>
                    <a:pt x="6404" y="29894"/>
                    <a:pt x="6534" y="30034"/>
                  </a:cubicBezTo>
                  <a:cubicBezTo>
                    <a:pt x="7184" y="30683"/>
                    <a:pt x="7913" y="31313"/>
                    <a:pt x="8622" y="31922"/>
                  </a:cubicBezTo>
                  <a:cubicBezTo>
                    <a:pt x="9082" y="32312"/>
                    <a:pt x="9541" y="32701"/>
                    <a:pt x="9981" y="33111"/>
                  </a:cubicBezTo>
                  <a:lnTo>
                    <a:pt x="9991" y="33121"/>
                  </a:lnTo>
                  <a:cubicBezTo>
                    <a:pt x="11330" y="34350"/>
                    <a:pt x="12539" y="35689"/>
                    <a:pt x="13078" y="37417"/>
                  </a:cubicBezTo>
                  <a:cubicBezTo>
                    <a:pt x="13228" y="37856"/>
                    <a:pt x="13278" y="38326"/>
                    <a:pt x="13228" y="38786"/>
                  </a:cubicBezTo>
                  <a:cubicBezTo>
                    <a:pt x="13148" y="39345"/>
                    <a:pt x="12589" y="41193"/>
                    <a:pt x="8632" y="41373"/>
                  </a:cubicBezTo>
                  <a:cubicBezTo>
                    <a:pt x="8475" y="41380"/>
                    <a:pt x="8318" y="41384"/>
                    <a:pt x="8161" y="41384"/>
                  </a:cubicBezTo>
                  <a:cubicBezTo>
                    <a:pt x="5954" y="41384"/>
                    <a:pt x="3792" y="40690"/>
                    <a:pt x="2318" y="40074"/>
                  </a:cubicBezTo>
                  <a:cubicBezTo>
                    <a:pt x="1729" y="39825"/>
                    <a:pt x="1140" y="39525"/>
                    <a:pt x="570" y="39235"/>
                  </a:cubicBezTo>
                  <a:cubicBezTo>
                    <a:pt x="380" y="39135"/>
                    <a:pt x="200" y="39035"/>
                    <a:pt x="1" y="38945"/>
                  </a:cubicBezTo>
                  <a:lnTo>
                    <a:pt x="1" y="39065"/>
                  </a:lnTo>
                  <a:cubicBezTo>
                    <a:pt x="180" y="39155"/>
                    <a:pt x="350" y="39245"/>
                    <a:pt x="520" y="39335"/>
                  </a:cubicBezTo>
                  <a:cubicBezTo>
                    <a:pt x="1090" y="39625"/>
                    <a:pt x="1679" y="39935"/>
                    <a:pt x="2268" y="40184"/>
                  </a:cubicBezTo>
                  <a:cubicBezTo>
                    <a:pt x="3753" y="40791"/>
                    <a:pt x="5935" y="41494"/>
                    <a:pt x="8154" y="41494"/>
                  </a:cubicBezTo>
                  <a:cubicBezTo>
                    <a:pt x="8310" y="41494"/>
                    <a:pt x="8466" y="41490"/>
                    <a:pt x="8622" y="41483"/>
                  </a:cubicBezTo>
                  <a:cubicBezTo>
                    <a:pt x="9651" y="41443"/>
                    <a:pt x="13008" y="41103"/>
                    <a:pt x="13328" y="38806"/>
                  </a:cubicBezTo>
                  <a:cubicBezTo>
                    <a:pt x="13388" y="38326"/>
                    <a:pt x="13338" y="37846"/>
                    <a:pt x="13188" y="37387"/>
                  </a:cubicBezTo>
                  <a:cubicBezTo>
                    <a:pt x="12718" y="35898"/>
                    <a:pt x="11779" y="34699"/>
                    <a:pt x="10670" y="33611"/>
                  </a:cubicBezTo>
                  <a:cubicBezTo>
                    <a:pt x="10051" y="32991"/>
                    <a:pt x="9372" y="32412"/>
                    <a:pt x="8702" y="31842"/>
                  </a:cubicBezTo>
                  <a:cubicBezTo>
                    <a:pt x="7993" y="31233"/>
                    <a:pt x="7264" y="30603"/>
                    <a:pt x="6624" y="29954"/>
                  </a:cubicBezTo>
                  <a:cubicBezTo>
                    <a:pt x="6484" y="29814"/>
                    <a:pt x="6305" y="29644"/>
                    <a:pt x="6115" y="29464"/>
                  </a:cubicBezTo>
                  <a:cubicBezTo>
                    <a:pt x="5655" y="29015"/>
                    <a:pt x="5066" y="28455"/>
                    <a:pt x="4536" y="27856"/>
                  </a:cubicBezTo>
                  <a:lnTo>
                    <a:pt x="4526" y="27836"/>
                  </a:lnTo>
                  <a:cubicBezTo>
                    <a:pt x="3707" y="26917"/>
                    <a:pt x="3018" y="25908"/>
                    <a:pt x="3068" y="25099"/>
                  </a:cubicBezTo>
                  <a:cubicBezTo>
                    <a:pt x="3118" y="24469"/>
                    <a:pt x="4067" y="23280"/>
                    <a:pt x="4516" y="22821"/>
                  </a:cubicBezTo>
                  <a:cubicBezTo>
                    <a:pt x="5076" y="22231"/>
                    <a:pt x="5705" y="21672"/>
                    <a:pt x="6325" y="21122"/>
                  </a:cubicBezTo>
                  <a:cubicBezTo>
                    <a:pt x="7114" y="20423"/>
                    <a:pt x="7933" y="19694"/>
                    <a:pt x="8632" y="18875"/>
                  </a:cubicBezTo>
                  <a:cubicBezTo>
                    <a:pt x="10421" y="16807"/>
                    <a:pt x="11739" y="13720"/>
                    <a:pt x="12159" y="10622"/>
                  </a:cubicBezTo>
                  <a:cubicBezTo>
                    <a:pt x="12179" y="10453"/>
                    <a:pt x="12199" y="10293"/>
                    <a:pt x="12219" y="10123"/>
                  </a:cubicBezTo>
                  <a:cubicBezTo>
                    <a:pt x="12579" y="6766"/>
                    <a:pt x="10870" y="2830"/>
                    <a:pt x="8253" y="952"/>
                  </a:cubicBezTo>
                  <a:cubicBezTo>
                    <a:pt x="7328" y="289"/>
                    <a:pt x="6531" y="1"/>
                    <a:pt x="5766" y="1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57"/>
            <p:cNvSpPr/>
            <p:nvPr/>
          </p:nvSpPr>
          <p:spPr>
            <a:xfrm>
              <a:off x="3080354" y="1700186"/>
              <a:ext cx="620415" cy="1967135"/>
            </a:xfrm>
            <a:custGeom>
              <a:rect b="b" l="l" r="r" t="t"/>
              <a:pathLst>
                <a:path extrusionOk="0" h="40201" w="12679">
                  <a:moveTo>
                    <a:pt x="5329" y="1"/>
                  </a:moveTo>
                  <a:cubicBezTo>
                    <a:pt x="4389" y="1"/>
                    <a:pt x="3494" y="445"/>
                    <a:pt x="2458" y="1160"/>
                  </a:cubicBezTo>
                  <a:cubicBezTo>
                    <a:pt x="2288" y="1280"/>
                    <a:pt x="2109" y="1410"/>
                    <a:pt x="1909" y="1560"/>
                  </a:cubicBezTo>
                  <a:cubicBezTo>
                    <a:pt x="1319" y="2009"/>
                    <a:pt x="660" y="2509"/>
                    <a:pt x="1" y="2698"/>
                  </a:cubicBezTo>
                  <a:lnTo>
                    <a:pt x="1" y="2808"/>
                  </a:lnTo>
                  <a:cubicBezTo>
                    <a:pt x="680" y="2629"/>
                    <a:pt x="1369" y="2109"/>
                    <a:pt x="1979" y="1649"/>
                  </a:cubicBezTo>
                  <a:cubicBezTo>
                    <a:pt x="2168" y="1500"/>
                    <a:pt x="2348" y="1360"/>
                    <a:pt x="2518" y="1250"/>
                  </a:cubicBezTo>
                  <a:cubicBezTo>
                    <a:pt x="3540" y="550"/>
                    <a:pt x="4417" y="113"/>
                    <a:pt x="5335" y="113"/>
                  </a:cubicBezTo>
                  <a:cubicBezTo>
                    <a:pt x="6069" y="113"/>
                    <a:pt x="6830" y="392"/>
                    <a:pt x="7713" y="1040"/>
                  </a:cubicBezTo>
                  <a:cubicBezTo>
                    <a:pt x="10201" y="2848"/>
                    <a:pt x="11799" y="6625"/>
                    <a:pt x="11450" y="9832"/>
                  </a:cubicBezTo>
                  <a:cubicBezTo>
                    <a:pt x="11440" y="9971"/>
                    <a:pt x="11420" y="10111"/>
                    <a:pt x="11400" y="10251"/>
                  </a:cubicBezTo>
                  <a:cubicBezTo>
                    <a:pt x="10990" y="13248"/>
                    <a:pt x="9721" y="16226"/>
                    <a:pt x="7993" y="18224"/>
                  </a:cubicBezTo>
                  <a:cubicBezTo>
                    <a:pt x="7334" y="18993"/>
                    <a:pt x="6554" y="19682"/>
                    <a:pt x="5805" y="20352"/>
                  </a:cubicBezTo>
                  <a:cubicBezTo>
                    <a:pt x="5206" y="20881"/>
                    <a:pt x="4576" y="21441"/>
                    <a:pt x="4017" y="22030"/>
                  </a:cubicBezTo>
                  <a:cubicBezTo>
                    <a:pt x="3597" y="22480"/>
                    <a:pt x="2668" y="23658"/>
                    <a:pt x="2628" y="24328"/>
                  </a:cubicBezTo>
                  <a:cubicBezTo>
                    <a:pt x="2588" y="25147"/>
                    <a:pt x="3277" y="26156"/>
                    <a:pt x="4087" y="27065"/>
                  </a:cubicBezTo>
                  <a:lnTo>
                    <a:pt x="4097" y="27075"/>
                  </a:lnTo>
                  <a:cubicBezTo>
                    <a:pt x="4606" y="27655"/>
                    <a:pt x="5166" y="28194"/>
                    <a:pt x="5605" y="28624"/>
                  </a:cubicBezTo>
                  <a:cubicBezTo>
                    <a:pt x="5815" y="28824"/>
                    <a:pt x="5995" y="28993"/>
                    <a:pt x="6135" y="29143"/>
                  </a:cubicBezTo>
                  <a:cubicBezTo>
                    <a:pt x="6764" y="29783"/>
                    <a:pt x="7473" y="30402"/>
                    <a:pt x="8153" y="30991"/>
                  </a:cubicBezTo>
                  <a:cubicBezTo>
                    <a:pt x="8532" y="31321"/>
                    <a:pt x="8902" y="31651"/>
                    <a:pt x="9282" y="31980"/>
                  </a:cubicBezTo>
                  <a:cubicBezTo>
                    <a:pt x="10630" y="33209"/>
                    <a:pt x="11859" y="34548"/>
                    <a:pt x="12389" y="36286"/>
                  </a:cubicBezTo>
                  <a:cubicBezTo>
                    <a:pt x="12529" y="36696"/>
                    <a:pt x="12569" y="37146"/>
                    <a:pt x="12519" y="37575"/>
                  </a:cubicBezTo>
                  <a:cubicBezTo>
                    <a:pt x="12449" y="38125"/>
                    <a:pt x="11909" y="39903"/>
                    <a:pt x="8053" y="40073"/>
                  </a:cubicBezTo>
                  <a:cubicBezTo>
                    <a:pt x="7911" y="40079"/>
                    <a:pt x="7770" y="40082"/>
                    <a:pt x="7628" y="40082"/>
                  </a:cubicBezTo>
                  <a:cubicBezTo>
                    <a:pt x="5500" y="40082"/>
                    <a:pt x="3382" y="39404"/>
                    <a:pt x="1949" y="38814"/>
                  </a:cubicBezTo>
                  <a:cubicBezTo>
                    <a:pt x="1379" y="38574"/>
                    <a:pt x="810" y="38284"/>
                    <a:pt x="260" y="38005"/>
                  </a:cubicBezTo>
                  <a:lnTo>
                    <a:pt x="1" y="37865"/>
                  </a:lnTo>
                  <a:lnTo>
                    <a:pt x="1" y="37995"/>
                  </a:lnTo>
                  <a:lnTo>
                    <a:pt x="220" y="38105"/>
                  </a:lnTo>
                  <a:cubicBezTo>
                    <a:pt x="760" y="38384"/>
                    <a:pt x="1329" y="38674"/>
                    <a:pt x="1909" y="38914"/>
                  </a:cubicBezTo>
                  <a:cubicBezTo>
                    <a:pt x="3360" y="39517"/>
                    <a:pt x="5505" y="40200"/>
                    <a:pt x="7672" y="40200"/>
                  </a:cubicBezTo>
                  <a:cubicBezTo>
                    <a:pt x="7802" y="40200"/>
                    <a:pt x="7933" y="40198"/>
                    <a:pt x="8063" y="40193"/>
                  </a:cubicBezTo>
                  <a:cubicBezTo>
                    <a:pt x="8852" y="40153"/>
                    <a:pt x="10011" y="40013"/>
                    <a:pt x="10980" y="39563"/>
                  </a:cubicBezTo>
                  <a:cubicBezTo>
                    <a:pt x="11959" y="39114"/>
                    <a:pt x="12509" y="38444"/>
                    <a:pt x="12628" y="37595"/>
                  </a:cubicBezTo>
                  <a:cubicBezTo>
                    <a:pt x="12678" y="37136"/>
                    <a:pt x="12628" y="36676"/>
                    <a:pt x="12479" y="36236"/>
                  </a:cubicBezTo>
                  <a:cubicBezTo>
                    <a:pt x="12029" y="34758"/>
                    <a:pt x="11080" y="33569"/>
                    <a:pt x="9981" y="32490"/>
                  </a:cubicBezTo>
                  <a:lnTo>
                    <a:pt x="9971" y="32480"/>
                  </a:lnTo>
                  <a:cubicBezTo>
                    <a:pt x="9412" y="31931"/>
                    <a:pt x="8812" y="31411"/>
                    <a:pt x="8223" y="30902"/>
                  </a:cubicBezTo>
                  <a:cubicBezTo>
                    <a:pt x="7543" y="30312"/>
                    <a:pt x="6834" y="29703"/>
                    <a:pt x="6215" y="29063"/>
                  </a:cubicBezTo>
                  <a:cubicBezTo>
                    <a:pt x="6065" y="28913"/>
                    <a:pt x="5885" y="28734"/>
                    <a:pt x="5675" y="28534"/>
                  </a:cubicBezTo>
                  <a:cubicBezTo>
                    <a:pt x="5266" y="28134"/>
                    <a:pt x="4746" y="27635"/>
                    <a:pt x="4266" y="27095"/>
                  </a:cubicBezTo>
                  <a:cubicBezTo>
                    <a:pt x="3427" y="26166"/>
                    <a:pt x="2698" y="25137"/>
                    <a:pt x="2738" y="24328"/>
                  </a:cubicBezTo>
                  <a:cubicBezTo>
                    <a:pt x="2768" y="23748"/>
                    <a:pt x="3577" y="22639"/>
                    <a:pt x="4097" y="22090"/>
                  </a:cubicBezTo>
                  <a:cubicBezTo>
                    <a:pt x="4646" y="21500"/>
                    <a:pt x="5276" y="20951"/>
                    <a:pt x="5875" y="20422"/>
                  </a:cubicBezTo>
                  <a:cubicBezTo>
                    <a:pt x="6624" y="19752"/>
                    <a:pt x="7413" y="19063"/>
                    <a:pt x="8073" y="18294"/>
                  </a:cubicBezTo>
                  <a:cubicBezTo>
                    <a:pt x="9811" y="16275"/>
                    <a:pt x="11090" y="13278"/>
                    <a:pt x="11510" y="10261"/>
                  </a:cubicBezTo>
                  <a:cubicBezTo>
                    <a:pt x="11530" y="10121"/>
                    <a:pt x="11540" y="9981"/>
                    <a:pt x="11559" y="9842"/>
                  </a:cubicBezTo>
                  <a:cubicBezTo>
                    <a:pt x="11909" y="6595"/>
                    <a:pt x="10291" y="2778"/>
                    <a:pt x="7773" y="950"/>
                  </a:cubicBezTo>
                  <a:cubicBezTo>
                    <a:pt x="6865" y="287"/>
                    <a:pt x="6083" y="1"/>
                    <a:pt x="5329" y="1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57"/>
            <p:cNvSpPr/>
            <p:nvPr/>
          </p:nvSpPr>
          <p:spPr>
            <a:xfrm>
              <a:off x="3079864" y="1730524"/>
              <a:ext cx="586701" cy="1902985"/>
            </a:xfrm>
            <a:custGeom>
              <a:rect b="b" l="l" r="r" t="t"/>
              <a:pathLst>
                <a:path extrusionOk="0" h="38890" w="11990">
                  <a:moveTo>
                    <a:pt x="4913" y="1"/>
                  </a:moveTo>
                  <a:cubicBezTo>
                    <a:pt x="4022" y="1"/>
                    <a:pt x="3165" y="410"/>
                    <a:pt x="2169" y="1069"/>
                  </a:cubicBezTo>
                  <a:cubicBezTo>
                    <a:pt x="1989" y="1189"/>
                    <a:pt x="1799" y="1329"/>
                    <a:pt x="1589" y="1479"/>
                  </a:cubicBezTo>
                  <a:cubicBezTo>
                    <a:pt x="1090" y="1849"/>
                    <a:pt x="550" y="2248"/>
                    <a:pt x="1" y="2468"/>
                  </a:cubicBezTo>
                  <a:lnTo>
                    <a:pt x="1" y="2578"/>
                  </a:lnTo>
                  <a:cubicBezTo>
                    <a:pt x="580" y="2358"/>
                    <a:pt x="1139" y="1939"/>
                    <a:pt x="1659" y="1569"/>
                  </a:cubicBezTo>
                  <a:cubicBezTo>
                    <a:pt x="1859" y="1419"/>
                    <a:pt x="2049" y="1269"/>
                    <a:pt x="2228" y="1159"/>
                  </a:cubicBezTo>
                  <a:cubicBezTo>
                    <a:pt x="3202" y="514"/>
                    <a:pt x="4040" y="111"/>
                    <a:pt x="4914" y="111"/>
                  </a:cubicBezTo>
                  <a:cubicBezTo>
                    <a:pt x="5638" y="111"/>
                    <a:pt x="6385" y="387"/>
                    <a:pt x="7254" y="1029"/>
                  </a:cubicBezTo>
                  <a:cubicBezTo>
                    <a:pt x="9631" y="2798"/>
                    <a:pt x="11160" y="6464"/>
                    <a:pt x="10810" y="9551"/>
                  </a:cubicBezTo>
                  <a:cubicBezTo>
                    <a:pt x="10790" y="9671"/>
                    <a:pt x="10780" y="9781"/>
                    <a:pt x="10760" y="9891"/>
                  </a:cubicBezTo>
                  <a:cubicBezTo>
                    <a:pt x="10371" y="12798"/>
                    <a:pt x="9132" y="15695"/>
                    <a:pt x="7453" y="17644"/>
                  </a:cubicBezTo>
                  <a:cubicBezTo>
                    <a:pt x="6824" y="18373"/>
                    <a:pt x="6085" y="19022"/>
                    <a:pt x="5375" y="19652"/>
                  </a:cubicBezTo>
                  <a:cubicBezTo>
                    <a:pt x="4776" y="20181"/>
                    <a:pt x="4167" y="20731"/>
                    <a:pt x="3617" y="21310"/>
                  </a:cubicBezTo>
                  <a:cubicBezTo>
                    <a:pt x="3237" y="21720"/>
                    <a:pt x="2348" y="22899"/>
                    <a:pt x="2318" y="23558"/>
                  </a:cubicBezTo>
                  <a:cubicBezTo>
                    <a:pt x="2288" y="24347"/>
                    <a:pt x="2948" y="25306"/>
                    <a:pt x="3717" y="26185"/>
                  </a:cubicBezTo>
                  <a:lnTo>
                    <a:pt x="3737" y="26195"/>
                  </a:lnTo>
                  <a:cubicBezTo>
                    <a:pt x="4217" y="26745"/>
                    <a:pt x="4746" y="27264"/>
                    <a:pt x="5186" y="27694"/>
                  </a:cubicBezTo>
                  <a:cubicBezTo>
                    <a:pt x="5405" y="27914"/>
                    <a:pt x="5595" y="28094"/>
                    <a:pt x="5745" y="28253"/>
                  </a:cubicBezTo>
                  <a:cubicBezTo>
                    <a:pt x="6354" y="28873"/>
                    <a:pt x="7034" y="29482"/>
                    <a:pt x="7693" y="30062"/>
                  </a:cubicBezTo>
                  <a:cubicBezTo>
                    <a:pt x="7983" y="30311"/>
                    <a:pt x="8273" y="30571"/>
                    <a:pt x="8562" y="30831"/>
                  </a:cubicBezTo>
                  <a:cubicBezTo>
                    <a:pt x="9931" y="32060"/>
                    <a:pt x="11190" y="33399"/>
                    <a:pt x="11709" y="35137"/>
                  </a:cubicBezTo>
                  <a:cubicBezTo>
                    <a:pt x="11839" y="35537"/>
                    <a:pt x="11879" y="35956"/>
                    <a:pt x="11839" y="36366"/>
                  </a:cubicBezTo>
                  <a:cubicBezTo>
                    <a:pt x="11550" y="38444"/>
                    <a:pt x="8442" y="38743"/>
                    <a:pt x="7503" y="38773"/>
                  </a:cubicBezTo>
                  <a:cubicBezTo>
                    <a:pt x="7389" y="38778"/>
                    <a:pt x="7275" y="38780"/>
                    <a:pt x="7161" y="38780"/>
                  </a:cubicBezTo>
                  <a:cubicBezTo>
                    <a:pt x="5084" y="38780"/>
                    <a:pt x="3000" y="38112"/>
                    <a:pt x="1589" y="37535"/>
                  </a:cubicBezTo>
                  <a:cubicBezTo>
                    <a:pt x="1050" y="37315"/>
                    <a:pt x="520" y="37045"/>
                    <a:pt x="11" y="36785"/>
                  </a:cubicBezTo>
                  <a:lnTo>
                    <a:pt x="11" y="36905"/>
                  </a:lnTo>
                  <a:cubicBezTo>
                    <a:pt x="510" y="37155"/>
                    <a:pt x="1020" y="37415"/>
                    <a:pt x="1549" y="37635"/>
                  </a:cubicBezTo>
                  <a:cubicBezTo>
                    <a:pt x="2970" y="38213"/>
                    <a:pt x="5066" y="38889"/>
                    <a:pt x="7162" y="38889"/>
                  </a:cubicBezTo>
                  <a:cubicBezTo>
                    <a:pt x="7276" y="38889"/>
                    <a:pt x="7390" y="38887"/>
                    <a:pt x="7503" y="38883"/>
                  </a:cubicBezTo>
                  <a:cubicBezTo>
                    <a:pt x="8472" y="38843"/>
                    <a:pt x="11639" y="38544"/>
                    <a:pt x="11939" y="36386"/>
                  </a:cubicBezTo>
                  <a:cubicBezTo>
                    <a:pt x="11989" y="35956"/>
                    <a:pt x="11939" y="35517"/>
                    <a:pt x="11809" y="35097"/>
                  </a:cubicBezTo>
                  <a:cubicBezTo>
                    <a:pt x="11360" y="33618"/>
                    <a:pt x="10401" y="32429"/>
                    <a:pt x="9282" y="31351"/>
                  </a:cubicBezTo>
                  <a:cubicBezTo>
                    <a:pt x="8792" y="30871"/>
                    <a:pt x="8273" y="30421"/>
                    <a:pt x="7763" y="29972"/>
                  </a:cubicBezTo>
                  <a:cubicBezTo>
                    <a:pt x="7104" y="29402"/>
                    <a:pt x="6424" y="28803"/>
                    <a:pt x="5825" y="28174"/>
                  </a:cubicBezTo>
                  <a:cubicBezTo>
                    <a:pt x="5665" y="28014"/>
                    <a:pt x="5485" y="27834"/>
                    <a:pt x="5266" y="27614"/>
                  </a:cubicBezTo>
                  <a:cubicBezTo>
                    <a:pt x="4906" y="27274"/>
                    <a:pt x="4496" y="26865"/>
                    <a:pt x="4097" y="26445"/>
                  </a:cubicBezTo>
                  <a:lnTo>
                    <a:pt x="4087" y="26435"/>
                  </a:lnTo>
                  <a:cubicBezTo>
                    <a:pt x="3208" y="25486"/>
                    <a:pt x="2388" y="24417"/>
                    <a:pt x="2428" y="23568"/>
                  </a:cubicBezTo>
                  <a:cubicBezTo>
                    <a:pt x="2448" y="22959"/>
                    <a:pt x="3277" y="21830"/>
                    <a:pt x="3697" y="21380"/>
                  </a:cubicBezTo>
                  <a:cubicBezTo>
                    <a:pt x="4237" y="20801"/>
                    <a:pt x="4856" y="20251"/>
                    <a:pt x="5445" y="19722"/>
                  </a:cubicBezTo>
                  <a:cubicBezTo>
                    <a:pt x="6165" y="19092"/>
                    <a:pt x="6904" y="18443"/>
                    <a:pt x="7523" y="17714"/>
                  </a:cubicBezTo>
                  <a:cubicBezTo>
                    <a:pt x="9222" y="15745"/>
                    <a:pt x="10471" y="12828"/>
                    <a:pt x="10870" y="9901"/>
                  </a:cubicBezTo>
                  <a:cubicBezTo>
                    <a:pt x="10880" y="9791"/>
                    <a:pt x="10900" y="9671"/>
                    <a:pt x="10910" y="9561"/>
                  </a:cubicBezTo>
                  <a:cubicBezTo>
                    <a:pt x="11270" y="6444"/>
                    <a:pt x="9721" y="2728"/>
                    <a:pt x="7314" y="950"/>
                  </a:cubicBezTo>
                  <a:cubicBezTo>
                    <a:pt x="6423" y="286"/>
                    <a:pt x="5656" y="1"/>
                    <a:pt x="4913" y="1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57"/>
            <p:cNvSpPr/>
            <p:nvPr/>
          </p:nvSpPr>
          <p:spPr>
            <a:xfrm>
              <a:off x="3079864" y="1760422"/>
              <a:ext cx="551959" cy="1838785"/>
            </a:xfrm>
            <a:custGeom>
              <a:rect b="b" l="l" r="r" t="t"/>
              <a:pathLst>
                <a:path extrusionOk="0" h="37578" w="11280">
                  <a:moveTo>
                    <a:pt x="4494" y="0"/>
                  </a:moveTo>
                  <a:cubicBezTo>
                    <a:pt x="3648" y="0"/>
                    <a:pt x="2827" y="373"/>
                    <a:pt x="1879" y="968"/>
                  </a:cubicBezTo>
                  <a:cubicBezTo>
                    <a:pt x="1689" y="1088"/>
                    <a:pt x="1489" y="1238"/>
                    <a:pt x="1269" y="1398"/>
                  </a:cubicBezTo>
                  <a:cubicBezTo>
                    <a:pt x="870" y="1697"/>
                    <a:pt x="440" y="1967"/>
                    <a:pt x="1" y="2207"/>
                  </a:cubicBezTo>
                  <a:lnTo>
                    <a:pt x="1" y="2317"/>
                  </a:lnTo>
                  <a:cubicBezTo>
                    <a:pt x="470" y="2077"/>
                    <a:pt x="910" y="1797"/>
                    <a:pt x="1329" y="1477"/>
                  </a:cubicBezTo>
                  <a:cubicBezTo>
                    <a:pt x="1549" y="1318"/>
                    <a:pt x="1749" y="1178"/>
                    <a:pt x="1939" y="1058"/>
                  </a:cubicBezTo>
                  <a:cubicBezTo>
                    <a:pt x="2866" y="468"/>
                    <a:pt x="3667" y="100"/>
                    <a:pt x="4494" y="100"/>
                  </a:cubicBezTo>
                  <a:cubicBezTo>
                    <a:pt x="5209" y="100"/>
                    <a:pt x="5942" y="374"/>
                    <a:pt x="6794" y="1018"/>
                  </a:cubicBezTo>
                  <a:cubicBezTo>
                    <a:pt x="9072" y="2746"/>
                    <a:pt x="10520" y="6293"/>
                    <a:pt x="10161" y="9270"/>
                  </a:cubicBezTo>
                  <a:cubicBezTo>
                    <a:pt x="10151" y="9350"/>
                    <a:pt x="10141" y="9440"/>
                    <a:pt x="10131" y="9530"/>
                  </a:cubicBezTo>
                  <a:cubicBezTo>
                    <a:pt x="9741" y="12357"/>
                    <a:pt x="8532" y="15174"/>
                    <a:pt x="6904" y="17063"/>
                  </a:cubicBezTo>
                  <a:cubicBezTo>
                    <a:pt x="6315" y="17742"/>
                    <a:pt x="5615" y="18361"/>
                    <a:pt x="4946" y="18961"/>
                  </a:cubicBezTo>
                  <a:cubicBezTo>
                    <a:pt x="4336" y="19470"/>
                    <a:pt x="3767" y="20020"/>
                    <a:pt x="3218" y="20599"/>
                  </a:cubicBezTo>
                  <a:cubicBezTo>
                    <a:pt x="2818" y="21029"/>
                    <a:pt x="2019" y="22168"/>
                    <a:pt x="2009" y="22797"/>
                  </a:cubicBezTo>
                  <a:cubicBezTo>
                    <a:pt x="1989" y="23606"/>
                    <a:pt x="2698" y="24585"/>
                    <a:pt x="3507" y="25485"/>
                  </a:cubicBezTo>
                  <a:lnTo>
                    <a:pt x="3527" y="25504"/>
                  </a:lnTo>
                  <a:cubicBezTo>
                    <a:pt x="3947" y="25964"/>
                    <a:pt x="4386" y="26404"/>
                    <a:pt x="4776" y="26773"/>
                  </a:cubicBezTo>
                  <a:cubicBezTo>
                    <a:pt x="4946" y="26953"/>
                    <a:pt x="5106" y="27103"/>
                    <a:pt x="5236" y="27243"/>
                  </a:cubicBezTo>
                  <a:lnTo>
                    <a:pt x="5296" y="27293"/>
                  </a:lnTo>
                  <a:cubicBezTo>
                    <a:pt x="5315" y="27323"/>
                    <a:pt x="5335" y="27343"/>
                    <a:pt x="5355" y="27363"/>
                  </a:cubicBezTo>
                  <a:cubicBezTo>
                    <a:pt x="5945" y="27972"/>
                    <a:pt x="6594" y="28562"/>
                    <a:pt x="7224" y="29121"/>
                  </a:cubicBezTo>
                  <a:cubicBezTo>
                    <a:pt x="7463" y="29331"/>
                    <a:pt x="7693" y="29541"/>
                    <a:pt x="7923" y="29750"/>
                  </a:cubicBezTo>
                  <a:cubicBezTo>
                    <a:pt x="9302" y="30999"/>
                    <a:pt x="10520" y="32268"/>
                    <a:pt x="11020" y="34006"/>
                  </a:cubicBezTo>
                  <a:cubicBezTo>
                    <a:pt x="11140" y="34376"/>
                    <a:pt x="11180" y="34766"/>
                    <a:pt x="11140" y="35155"/>
                  </a:cubicBezTo>
                  <a:cubicBezTo>
                    <a:pt x="10860" y="37173"/>
                    <a:pt x="7843" y="37433"/>
                    <a:pt x="6934" y="37473"/>
                  </a:cubicBezTo>
                  <a:cubicBezTo>
                    <a:pt x="6835" y="37476"/>
                    <a:pt x="6735" y="37478"/>
                    <a:pt x="6636" y="37478"/>
                  </a:cubicBezTo>
                  <a:cubicBezTo>
                    <a:pt x="4631" y="37478"/>
                    <a:pt x="2589" y="36826"/>
                    <a:pt x="1209" y="36264"/>
                  </a:cubicBezTo>
                  <a:cubicBezTo>
                    <a:pt x="800" y="36094"/>
                    <a:pt x="400" y="35895"/>
                    <a:pt x="1" y="35705"/>
                  </a:cubicBezTo>
                  <a:lnTo>
                    <a:pt x="1" y="35815"/>
                  </a:lnTo>
                  <a:cubicBezTo>
                    <a:pt x="390" y="36004"/>
                    <a:pt x="780" y="36194"/>
                    <a:pt x="1169" y="36354"/>
                  </a:cubicBezTo>
                  <a:cubicBezTo>
                    <a:pt x="2569" y="36925"/>
                    <a:pt x="4612" y="37578"/>
                    <a:pt x="6633" y="37578"/>
                  </a:cubicBezTo>
                  <a:cubicBezTo>
                    <a:pt x="6733" y="37578"/>
                    <a:pt x="6834" y="37576"/>
                    <a:pt x="6934" y="37573"/>
                  </a:cubicBezTo>
                  <a:cubicBezTo>
                    <a:pt x="7873" y="37543"/>
                    <a:pt x="10950" y="37263"/>
                    <a:pt x="11240" y="35175"/>
                  </a:cubicBezTo>
                  <a:cubicBezTo>
                    <a:pt x="11280" y="34766"/>
                    <a:pt x="11240" y="34356"/>
                    <a:pt x="11120" y="33976"/>
                  </a:cubicBezTo>
                  <a:cubicBezTo>
                    <a:pt x="10690" y="32478"/>
                    <a:pt x="9691" y="31289"/>
                    <a:pt x="8562" y="30210"/>
                  </a:cubicBezTo>
                  <a:cubicBezTo>
                    <a:pt x="8153" y="29810"/>
                    <a:pt x="7723" y="29431"/>
                    <a:pt x="7294" y="29051"/>
                  </a:cubicBezTo>
                  <a:cubicBezTo>
                    <a:pt x="6664" y="28482"/>
                    <a:pt x="6015" y="27902"/>
                    <a:pt x="5425" y="27293"/>
                  </a:cubicBezTo>
                  <a:cubicBezTo>
                    <a:pt x="5266" y="27123"/>
                    <a:pt x="5066" y="26933"/>
                    <a:pt x="4836" y="26703"/>
                  </a:cubicBezTo>
                  <a:cubicBezTo>
                    <a:pt x="4496" y="26374"/>
                    <a:pt x="4107" y="25994"/>
                    <a:pt x="3727" y="25584"/>
                  </a:cubicBezTo>
                  <a:lnTo>
                    <a:pt x="3717" y="25564"/>
                  </a:lnTo>
                  <a:cubicBezTo>
                    <a:pt x="2868" y="24645"/>
                    <a:pt x="2089" y="23616"/>
                    <a:pt x="2099" y="22797"/>
                  </a:cubicBezTo>
                  <a:cubicBezTo>
                    <a:pt x="2119" y="22238"/>
                    <a:pt x="2838" y="21159"/>
                    <a:pt x="3287" y="20659"/>
                  </a:cubicBezTo>
                  <a:cubicBezTo>
                    <a:pt x="3837" y="20090"/>
                    <a:pt x="4406" y="19550"/>
                    <a:pt x="5006" y="19041"/>
                  </a:cubicBezTo>
                  <a:cubicBezTo>
                    <a:pt x="5705" y="18441"/>
                    <a:pt x="6364" y="17802"/>
                    <a:pt x="6974" y="17122"/>
                  </a:cubicBezTo>
                  <a:cubicBezTo>
                    <a:pt x="8622" y="15224"/>
                    <a:pt x="9831" y="12387"/>
                    <a:pt x="10221" y="9550"/>
                  </a:cubicBezTo>
                  <a:cubicBezTo>
                    <a:pt x="10241" y="9460"/>
                    <a:pt x="10251" y="9370"/>
                    <a:pt x="10261" y="9280"/>
                  </a:cubicBezTo>
                  <a:cubicBezTo>
                    <a:pt x="10620" y="6273"/>
                    <a:pt x="9152" y="2686"/>
                    <a:pt x="6844" y="938"/>
                  </a:cubicBezTo>
                  <a:cubicBezTo>
                    <a:pt x="5977" y="280"/>
                    <a:pt x="5227" y="0"/>
                    <a:pt x="4494" y="0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57"/>
            <p:cNvSpPr/>
            <p:nvPr/>
          </p:nvSpPr>
          <p:spPr>
            <a:xfrm>
              <a:off x="3079864" y="1789977"/>
              <a:ext cx="517755" cy="1775956"/>
            </a:xfrm>
            <a:custGeom>
              <a:rect b="b" l="l" r="r" t="t"/>
              <a:pathLst>
                <a:path extrusionOk="0" h="36294" w="10581">
                  <a:moveTo>
                    <a:pt x="4067" y="1"/>
                  </a:moveTo>
                  <a:cubicBezTo>
                    <a:pt x="3273" y="1"/>
                    <a:pt x="2494" y="340"/>
                    <a:pt x="1589" y="883"/>
                  </a:cubicBezTo>
                  <a:cubicBezTo>
                    <a:pt x="1399" y="1003"/>
                    <a:pt x="1179" y="1153"/>
                    <a:pt x="950" y="1313"/>
                  </a:cubicBezTo>
                  <a:cubicBezTo>
                    <a:pt x="650" y="1523"/>
                    <a:pt x="330" y="1743"/>
                    <a:pt x="1" y="1932"/>
                  </a:cubicBezTo>
                  <a:lnTo>
                    <a:pt x="1" y="2042"/>
                  </a:lnTo>
                  <a:cubicBezTo>
                    <a:pt x="350" y="1843"/>
                    <a:pt x="680" y="1633"/>
                    <a:pt x="1010" y="1393"/>
                  </a:cubicBezTo>
                  <a:cubicBezTo>
                    <a:pt x="1229" y="1243"/>
                    <a:pt x="1449" y="1093"/>
                    <a:pt x="1639" y="973"/>
                  </a:cubicBezTo>
                  <a:cubicBezTo>
                    <a:pt x="2525" y="438"/>
                    <a:pt x="3291" y="104"/>
                    <a:pt x="4070" y="104"/>
                  </a:cubicBezTo>
                  <a:cubicBezTo>
                    <a:pt x="4776" y="104"/>
                    <a:pt x="5494" y="378"/>
                    <a:pt x="6325" y="1023"/>
                  </a:cubicBezTo>
                  <a:cubicBezTo>
                    <a:pt x="8502" y="2712"/>
                    <a:pt x="9871" y="6138"/>
                    <a:pt x="9521" y="9006"/>
                  </a:cubicBezTo>
                  <a:cubicBezTo>
                    <a:pt x="9511" y="9066"/>
                    <a:pt x="9501" y="9126"/>
                    <a:pt x="9491" y="9185"/>
                  </a:cubicBezTo>
                  <a:cubicBezTo>
                    <a:pt x="9122" y="11923"/>
                    <a:pt x="7953" y="14650"/>
                    <a:pt x="6364" y="16489"/>
                  </a:cubicBezTo>
                  <a:cubicBezTo>
                    <a:pt x="5785" y="17128"/>
                    <a:pt x="5166" y="17727"/>
                    <a:pt x="4506" y="18287"/>
                  </a:cubicBezTo>
                  <a:cubicBezTo>
                    <a:pt x="3917" y="18786"/>
                    <a:pt x="3357" y="19326"/>
                    <a:pt x="2818" y="19895"/>
                  </a:cubicBezTo>
                  <a:cubicBezTo>
                    <a:pt x="2388" y="20375"/>
                    <a:pt x="1699" y="21464"/>
                    <a:pt x="1699" y="22043"/>
                  </a:cubicBezTo>
                  <a:cubicBezTo>
                    <a:pt x="1699" y="22862"/>
                    <a:pt x="2448" y="23871"/>
                    <a:pt x="3277" y="24761"/>
                  </a:cubicBezTo>
                  <a:lnTo>
                    <a:pt x="3297" y="24781"/>
                  </a:lnTo>
                  <a:cubicBezTo>
                    <a:pt x="3657" y="25180"/>
                    <a:pt x="4037" y="25550"/>
                    <a:pt x="4356" y="25870"/>
                  </a:cubicBezTo>
                  <a:cubicBezTo>
                    <a:pt x="4466" y="25979"/>
                    <a:pt x="4566" y="26079"/>
                    <a:pt x="4666" y="26169"/>
                  </a:cubicBezTo>
                  <a:cubicBezTo>
                    <a:pt x="4776" y="26289"/>
                    <a:pt x="4876" y="26389"/>
                    <a:pt x="4966" y="26489"/>
                  </a:cubicBezTo>
                  <a:cubicBezTo>
                    <a:pt x="5036" y="26559"/>
                    <a:pt x="5096" y="26619"/>
                    <a:pt x="5166" y="26689"/>
                  </a:cubicBezTo>
                  <a:lnTo>
                    <a:pt x="5186" y="26709"/>
                  </a:lnTo>
                  <a:cubicBezTo>
                    <a:pt x="5685" y="27228"/>
                    <a:pt x="6235" y="27718"/>
                    <a:pt x="6764" y="28207"/>
                  </a:cubicBezTo>
                  <a:lnTo>
                    <a:pt x="7124" y="28527"/>
                  </a:lnTo>
                  <a:cubicBezTo>
                    <a:pt x="8552" y="29826"/>
                    <a:pt x="9841" y="31095"/>
                    <a:pt x="10351" y="32883"/>
                  </a:cubicBezTo>
                  <a:cubicBezTo>
                    <a:pt x="10461" y="33233"/>
                    <a:pt x="10491" y="33602"/>
                    <a:pt x="10451" y="33962"/>
                  </a:cubicBezTo>
                  <a:cubicBezTo>
                    <a:pt x="10181" y="35910"/>
                    <a:pt x="7264" y="36160"/>
                    <a:pt x="6374" y="36190"/>
                  </a:cubicBezTo>
                  <a:cubicBezTo>
                    <a:pt x="6284" y="36193"/>
                    <a:pt x="6194" y="36194"/>
                    <a:pt x="6102" y="36194"/>
                  </a:cubicBezTo>
                  <a:cubicBezTo>
                    <a:pt x="4550" y="36194"/>
                    <a:pt x="2793" y="35794"/>
                    <a:pt x="850" y="35011"/>
                  </a:cubicBezTo>
                  <a:cubicBezTo>
                    <a:pt x="570" y="34891"/>
                    <a:pt x="290" y="34761"/>
                    <a:pt x="11" y="34631"/>
                  </a:cubicBezTo>
                  <a:lnTo>
                    <a:pt x="11" y="34741"/>
                  </a:lnTo>
                  <a:cubicBezTo>
                    <a:pt x="270" y="34871"/>
                    <a:pt x="540" y="34991"/>
                    <a:pt x="810" y="35101"/>
                  </a:cubicBezTo>
                  <a:cubicBezTo>
                    <a:pt x="2763" y="35893"/>
                    <a:pt x="4538" y="36294"/>
                    <a:pt x="6101" y="36294"/>
                  </a:cubicBezTo>
                  <a:cubicBezTo>
                    <a:pt x="6193" y="36294"/>
                    <a:pt x="6284" y="36292"/>
                    <a:pt x="6374" y="36290"/>
                  </a:cubicBezTo>
                  <a:cubicBezTo>
                    <a:pt x="7104" y="36260"/>
                    <a:pt x="8153" y="36150"/>
                    <a:pt x="9042" y="35750"/>
                  </a:cubicBezTo>
                  <a:cubicBezTo>
                    <a:pt x="9931" y="35341"/>
                    <a:pt x="10441" y="34751"/>
                    <a:pt x="10540" y="33982"/>
                  </a:cubicBezTo>
                  <a:cubicBezTo>
                    <a:pt x="10580" y="33602"/>
                    <a:pt x="10550" y="33213"/>
                    <a:pt x="10441" y="32853"/>
                  </a:cubicBezTo>
                  <a:cubicBezTo>
                    <a:pt x="10021" y="31364"/>
                    <a:pt x="9052" y="30225"/>
                    <a:pt x="7923" y="29146"/>
                  </a:cubicBezTo>
                  <a:cubicBezTo>
                    <a:pt x="7573" y="28807"/>
                    <a:pt x="7204" y="28467"/>
                    <a:pt x="6824" y="28127"/>
                  </a:cubicBezTo>
                  <a:cubicBezTo>
                    <a:pt x="6315" y="27668"/>
                    <a:pt x="5785" y="27188"/>
                    <a:pt x="5296" y="26689"/>
                  </a:cubicBezTo>
                  <a:lnTo>
                    <a:pt x="5236" y="26639"/>
                  </a:lnTo>
                  <a:cubicBezTo>
                    <a:pt x="5166" y="26559"/>
                    <a:pt x="5106" y="26489"/>
                    <a:pt x="5036" y="26419"/>
                  </a:cubicBezTo>
                  <a:cubicBezTo>
                    <a:pt x="4866" y="26249"/>
                    <a:pt x="4656" y="26049"/>
                    <a:pt x="4426" y="25800"/>
                  </a:cubicBezTo>
                  <a:cubicBezTo>
                    <a:pt x="4147" y="25520"/>
                    <a:pt x="3837" y="25220"/>
                    <a:pt x="3527" y="24891"/>
                  </a:cubicBezTo>
                  <a:lnTo>
                    <a:pt x="3507" y="24871"/>
                  </a:lnTo>
                  <a:cubicBezTo>
                    <a:pt x="2638" y="23951"/>
                    <a:pt x="1789" y="22882"/>
                    <a:pt x="1789" y="22043"/>
                  </a:cubicBezTo>
                  <a:cubicBezTo>
                    <a:pt x="1789" y="22003"/>
                    <a:pt x="1789" y="21973"/>
                    <a:pt x="1799" y="21933"/>
                  </a:cubicBezTo>
                  <a:cubicBezTo>
                    <a:pt x="1879" y="21374"/>
                    <a:pt x="2488" y="20405"/>
                    <a:pt x="2898" y="19955"/>
                  </a:cubicBezTo>
                  <a:cubicBezTo>
                    <a:pt x="3427" y="19386"/>
                    <a:pt x="3987" y="18856"/>
                    <a:pt x="4576" y="18357"/>
                  </a:cubicBezTo>
                  <a:cubicBezTo>
                    <a:pt x="5236" y="17797"/>
                    <a:pt x="5855" y="17188"/>
                    <a:pt x="6434" y="16548"/>
                  </a:cubicBezTo>
                  <a:cubicBezTo>
                    <a:pt x="8033" y="14700"/>
                    <a:pt x="9212" y="11953"/>
                    <a:pt x="9591" y="9195"/>
                  </a:cubicBezTo>
                  <a:cubicBezTo>
                    <a:pt x="9601" y="9136"/>
                    <a:pt x="9611" y="9066"/>
                    <a:pt x="9611" y="9006"/>
                  </a:cubicBezTo>
                  <a:cubicBezTo>
                    <a:pt x="9971" y="6108"/>
                    <a:pt x="8582" y="2642"/>
                    <a:pt x="6384" y="943"/>
                  </a:cubicBezTo>
                  <a:cubicBezTo>
                    <a:pt x="5528" y="282"/>
                    <a:pt x="4791" y="1"/>
                    <a:pt x="4067" y="1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57"/>
            <p:cNvSpPr/>
            <p:nvPr/>
          </p:nvSpPr>
          <p:spPr>
            <a:xfrm>
              <a:off x="3079864" y="1820854"/>
              <a:ext cx="483551" cy="1710827"/>
            </a:xfrm>
            <a:custGeom>
              <a:rect b="b" l="l" r="r" t="t"/>
              <a:pathLst>
                <a:path extrusionOk="0" h="34963" w="9882">
                  <a:moveTo>
                    <a:pt x="3649" y="1"/>
                  </a:moveTo>
                  <a:cubicBezTo>
                    <a:pt x="2900" y="1"/>
                    <a:pt x="2158" y="306"/>
                    <a:pt x="1299" y="792"/>
                  </a:cubicBezTo>
                  <a:cubicBezTo>
                    <a:pt x="1090" y="912"/>
                    <a:pt x="870" y="1062"/>
                    <a:pt x="630" y="1231"/>
                  </a:cubicBezTo>
                  <a:cubicBezTo>
                    <a:pt x="430" y="1361"/>
                    <a:pt x="220" y="1511"/>
                    <a:pt x="1" y="1641"/>
                  </a:cubicBezTo>
                  <a:lnTo>
                    <a:pt x="1" y="1741"/>
                  </a:lnTo>
                  <a:cubicBezTo>
                    <a:pt x="240" y="1591"/>
                    <a:pt x="470" y="1441"/>
                    <a:pt x="680" y="1291"/>
                  </a:cubicBezTo>
                  <a:cubicBezTo>
                    <a:pt x="920" y="1132"/>
                    <a:pt x="1149" y="972"/>
                    <a:pt x="1349" y="862"/>
                  </a:cubicBezTo>
                  <a:cubicBezTo>
                    <a:pt x="2202" y="377"/>
                    <a:pt x="2921" y="77"/>
                    <a:pt x="3646" y="77"/>
                  </a:cubicBezTo>
                  <a:cubicBezTo>
                    <a:pt x="4340" y="77"/>
                    <a:pt x="5039" y="352"/>
                    <a:pt x="5865" y="1002"/>
                  </a:cubicBezTo>
                  <a:cubicBezTo>
                    <a:pt x="7933" y="2650"/>
                    <a:pt x="9232" y="5957"/>
                    <a:pt x="8872" y="8704"/>
                  </a:cubicBezTo>
                  <a:lnTo>
                    <a:pt x="8862" y="8814"/>
                  </a:lnTo>
                  <a:cubicBezTo>
                    <a:pt x="8502" y="11472"/>
                    <a:pt x="7364" y="14119"/>
                    <a:pt x="5825" y="15897"/>
                  </a:cubicBezTo>
                  <a:cubicBezTo>
                    <a:pt x="5276" y="16497"/>
                    <a:pt x="4696" y="17066"/>
                    <a:pt x="4077" y="17586"/>
                  </a:cubicBezTo>
                  <a:cubicBezTo>
                    <a:pt x="3487" y="18085"/>
                    <a:pt x="2938" y="18605"/>
                    <a:pt x="2428" y="19164"/>
                  </a:cubicBezTo>
                  <a:cubicBezTo>
                    <a:pt x="2049" y="19594"/>
                    <a:pt x="1469" y="20543"/>
                    <a:pt x="1389" y="21123"/>
                  </a:cubicBezTo>
                  <a:cubicBezTo>
                    <a:pt x="1389" y="21172"/>
                    <a:pt x="1379" y="21222"/>
                    <a:pt x="1379" y="21272"/>
                  </a:cubicBezTo>
                  <a:cubicBezTo>
                    <a:pt x="1389" y="22082"/>
                    <a:pt x="2159" y="23071"/>
                    <a:pt x="2978" y="23960"/>
                  </a:cubicBezTo>
                  <a:cubicBezTo>
                    <a:pt x="2998" y="23970"/>
                    <a:pt x="3008" y="23990"/>
                    <a:pt x="3028" y="24000"/>
                  </a:cubicBezTo>
                  <a:cubicBezTo>
                    <a:pt x="3337" y="24329"/>
                    <a:pt x="3647" y="24649"/>
                    <a:pt x="3937" y="24939"/>
                  </a:cubicBezTo>
                  <a:lnTo>
                    <a:pt x="4157" y="25149"/>
                  </a:lnTo>
                  <a:lnTo>
                    <a:pt x="4177" y="25179"/>
                  </a:lnTo>
                  <a:cubicBezTo>
                    <a:pt x="4326" y="25328"/>
                    <a:pt x="4466" y="25458"/>
                    <a:pt x="4576" y="25578"/>
                  </a:cubicBezTo>
                  <a:cubicBezTo>
                    <a:pt x="4706" y="25728"/>
                    <a:pt x="4846" y="25868"/>
                    <a:pt x="4986" y="26018"/>
                  </a:cubicBezTo>
                  <a:cubicBezTo>
                    <a:pt x="5016" y="26038"/>
                    <a:pt x="5036" y="26068"/>
                    <a:pt x="5066" y="26088"/>
                  </a:cubicBezTo>
                  <a:cubicBezTo>
                    <a:pt x="5465" y="26487"/>
                    <a:pt x="5885" y="26877"/>
                    <a:pt x="6295" y="27247"/>
                  </a:cubicBezTo>
                  <a:lnTo>
                    <a:pt x="6325" y="27277"/>
                  </a:lnTo>
                  <a:cubicBezTo>
                    <a:pt x="7783" y="28615"/>
                    <a:pt x="9162" y="29894"/>
                    <a:pt x="9661" y="31722"/>
                  </a:cubicBezTo>
                  <a:cubicBezTo>
                    <a:pt x="9761" y="32052"/>
                    <a:pt x="9791" y="32392"/>
                    <a:pt x="9751" y="32731"/>
                  </a:cubicBezTo>
                  <a:cubicBezTo>
                    <a:pt x="9491" y="34620"/>
                    <a:pt x="6664" y="34839"/>
                    <a:pt x="5805" y="34869"/>
                  </a:cubicBezTo>
                  <a:cubicBezTo>
                    <a:pt x="5733" y="34871"/>
                    <a:pt x="5661" y="34872"/>
                    <a:pt x="5588" y="34872"/>
                  </a:cubicBezTo>
                  <a:cubicBezTo>
                    <a:pt x="4100" y="34872"/>
                    <a:pt x="2385" y="34483"/>
                    <a:pt x="480" y="33720"/>
                  </a:cubicBezTo>
                  <a:cubicBezTo>
                    <a:pt x="320" y="33651"/>
                    <a:pt x="160" y="33581"/>
                    <a:pt x="11" y="33511"/>
                  </a:cubicBezTo>
                  <a:lnTo>
                    <a:pt x="11" y="33621"/>
                  </a:lnTo>
                  <a:cubicBezTo>
                    <a:pt x="150" y="33681"/>
                    <a:pt x="300" y="33740"/>
                    <a:pt x="450" y="33810"/>
                  </a:cubicBezTo>
                  <a:cubicBezTo>
                    <a:pt x="2365" y="34572"/>
                    <a:pt x="4089" y="34962"/>
                    <a:pt x="5587" y="34962"/>
                  </a:cubicBezTo>
                  <a:cubicBezTo>
                    <a:pt x="5660" y="34962"/>
                    <a:pt x="5733" y="34961"/>
                    <a:pt x="5805" y="34959"/>
                  </a:cubicBezTo>
                  <a:cubicBezTo>
                    <a:pt x="6684" y="34929"/>
                    <a:pt x="9581" y="34700"/>
                    <a:pt x="9841" y="32751"/>
                  </a:cubicBezTo>
                  <a:cubicBezTo>
                    <a:pt x="9881" y="32402"/>
                    <a:pt x="9851" y="32042"/>
                    <a:pt x="9751" y="31712"/>
                  </a:cubicBezTo>
                  <a:cubicBezTo>
                    <a:pt x="9332" y="30164"/>
                    <a:pt x="8303" y="29025"/>
                    <a:pt x="7124" y="27896"/>
                  </a:cubicBezTo>
                  <a:cubicBezTo>
                    <a:pt x="6874" y="27666"/>
                    <a:pt x="6614" y="27426"/>
                    <a:pt x="6354" y="27187"/>
                  </a:cubicBezTo>
                  <a:cubicBezTo>
                    <a:pt x="5965" y="26827"/>
                    <a:pt x="5565" y="26457"/>
                    <a:pt x="5176" y="26078"/>
                  </a:cubicBezTo>
                  <a:lnTo>
                    <a:pt x="5166" y="26068"/>
                  </a:lnTo>
                  <a:cubicBezTo>
                    <a:pt x="4986" y="25898"/>
                    <a:pt x="4826" y="25718"/>
                    <a:pt x="4666" y="25548"/>
                  </a:cubicBezTo>
                  <a:lnTo>
                    <a:pt x="4646" y="25528"/>
                  </a:lnTo>
                  <a:cubicBezTo>
                    <a:pt x="4476" y="25338"/>
                    <a:pt x="4257" y="25129"/>
                    <a:pt x="4007" y="24879"/>
                  </a:cubicBezTo>
                  <a:cubicBezTo>
                    <a:pt x="3787" y="24659"/>
                    <a:pt x="3537" y="24419"/>
                    <a:pt x="3297" y="24160"/>
                  </a:cubicBezTo>
                  <a:lnTo>
                    <a:pt x="3267" y="24130"/>
                  </a:lnTo>
                  <a:cubicBezTo>
                    <a:pt x="2398" y="23220"/>
                    <a:pt x="1489" y="22122"/>
                    <a:pt x="1479" y="21272"/>
                  </a:cubicBezTo>
                  <a:cubicBezTo>
                    <a:pt x="1479" y="21232"/>
                    <a:pt x="1479" y="21192"/>
                    <a:pt x="1489" y="21152"/>
                  </a:cubicBezTo>
                  <a:cubicBezTo>
                    <a:pt x="1559" y="20583"/>
                    <a:pt x="2129" y="19654"/>
                    <a:pt x="2498" y="19234"/>
                  </a:cubicBezTo>
                  <a:cubicBezTo>
                    <a:pt x="3008" y="18685"/>
                    <a:pt x="3557" y="18155"/>
                    <a:pt x="4137" y="17666"/>
                  </a:cubicBezTo>
                  <a:cubicBezTo>
                    <a:pt x="4756" y="17146"/>
                    <a:pt x="5345" y="16577"/>
                    <a:pt x="5895" y="15967"/>
                  </a:cubicBezTo>
                  <a:cubicBezTo>
                    <a:pt x="7443" y="14169"/>
                    <a:pt x="8592" y="11512"/>
                    <a:pt x="8952" y="8834"/>
                  </a:cubicBezTo>
                  <a:lnTo>
                    <a:pt x="8972" y="8724"/>
                  </a:lnTo>
                  <a:cubicBezTo>
                    <a:pt x="9332" y="5907"/>
                    <a:pt x="8053" y="2630"/>
                    <a:pt x="5925" y="942"/>
                  </a:cubicBezTo>
                  <a:cubicBezTo>
                    <a:pt x="5086" y="279"/>
                    <a:pt x="4364" y="1"/>
                    <a:pt x="3649" y="1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57"/>
            <p:cNvSpPr/>
            <p:nvPr/>
          </p:nvSpPr>
          <p:spPr>
            <a:xfrm>
              <a:off x="3079864" y="1850067"/>
              <a:ext cx="449298" cy="1648291"/>
            </a:xfrm>
            <a:custGeom>
              <a:rect b="b" l="l" r="r" t="t"/>
              <a:pathLst>
                <a:path extrusionOk="0" h="33685" w="9182">
                  <a:moveTo>
                    <a:pt x="3215" y="0"/>
                  </a:moveTo>
                  <a:cubicBezTo>
                    <a:pt x="2514" y="0"/>
                    <a:pt x="1815" y="272"/>
                    <a:pt x="1010" y="704"/>
                  </a:cubicBezTo>
                  <a:cubicBezTo>
                    <a:pt x="790" y="824"/>
                    <a:pt x="560" y="984"/>
                    <a:pt x="310" y="1144"/>
                  </a:cubicBezTo>
                  <a:cubicBezTo>
                    <a:pt x="210" y="1214"/>
                    <a:pt x="110" y="1284"/>
                    <a:pt x="1" y="1344"/>
                  </a:cubicBezTo>
                  <a:lnTo>
                    <a:pt x="1" y="1454"/>
                  </a:lnTo>
                  <a:cubicBezTo>
                    <a:pt x="130" y="1374"/>
                    <a:pt x="240" y="1304"/>
                    <a:pt x="350" y="1224"/>
                  </a:cubicBezTo>
                  <a:cubicBezTo>
                    <a:pt x="600" y="1054"/>
                    <a:pt x="840" y="904"/>
                    <a:pt x="1060" y="784"/>
                  </a:cubicBezTo>
                  <a:cubicBezTo>
                    <a:pt x="1863" y="353"/>
                    <a:pt x="2541" y="86"/>
                    <a:pt x="3217" y="86"/>
                  </a:cubicBezTo>
                  <a:cubicBezTo>
                    <a:pt x="3902" y="86"/>
                    <a:pt x="4586" y="360"/>
                    <a:pt x="5395" y="1014"/>
                  </a:cubicBezTo>
                  <a:cubicBezTo>
                    <a:pt x="7374" y="2623"/>
                    <a:pt x="8592" y="5780"/>
                    <a:pt x="8243" y="8357"/>
                  </a:cubicBezTo>
                  <a:cubicBezTo>
                    <a:pt x="8243" y="8387"/>
                    <a:pt x="8233" y="8417"/>
                    <a:pt x="8233" y="8447"/>
                  </a:cubicBezTo>
                  <a:cubicBezTo>
                    <a:pt x="7823" y="11134"/>
                    <a:pt x="6744" y="13642"/>
                    <a:pt x="5276" y="15340"/>
                  </a:cubicBezTo>
                  <a:cubicBezTo>
                    <a:pt x="4766" y="15910"/>
                    <a:pt x="4207" y="16439"/>
                    <a:pt x="3627" y="16929"/>
                  </a:cubicBezTo>
                  <a:cubicBezTo>
                    <a:pt x="3058" y="17408"/>
                    <a:pt x="2528" y="17928"/>
                    <a:pt x="2029" y="18477"/>
                  </a:cubicBezTo>
                  <a:cubicBezTo>
                    <a:pt x="1689" y="18867"/>
                    <a:pt x="1159" y="19776"/>
                    <a:pt x="1080" y="20366"/>
                  </a:cubicBezTo>
                  <a:cubicBezTo>
                    <a:pt x="1070" y="20416"/>
                    <a:pt x="1070" y="20476"/>
                    <a:pt x="1070" y="20535"/>
                  </a:cubicBezTo>
                  <a:cubicBezTo>
                    <a:pt x="1100" y="21345"/>
                    <a:pt x="1879" y="22324"/>
                    <a:pt x="2698" y="23203"/>
                  </a:cubicBezTo>
                  <a:lnTo>
                    <a:pt x="2818" y="23323"/>
                  </a:lnTo>
                  <a:cubicBezTo>
                    <a:pt x="3058" y="23573"/>
                    <a:pt x="3307" y="23822"/>
                    <a:pt x="3527" y="24042"/>
                  </a:cubicBezTo>
                  <a:lnTo>
                    <a:pt x="3617" y="24142"/>
                  </a:lnTo>
                  <a:lnTo>
                    <a:pt x="3637" y="24152"/>
                  </a:lnTo>
                  <a:cubicBezTo>
                    <a:pt x="3847" y="24372"/>
                    <a:pt x="4037" y="24552"/>
                    <a:pt x="4187" y="24721"/>
                  </a:cubicBezTo>
                  <a:cubicBezTo>
                    <a:pt x="4706" y="25291"/>
                    <a:pt x="5276" y="25820"/>
                    <a:pt x="5825" y="26340"/>
                  </a:cubicBezTo>
                  <a:cubicBezTo>
                    <a:pt x="7204" y="27639"/>
                    <a:pt x="8522" y="28868"/>
                    <a:pt x="8982" y="30616"/>
                  </a:cubicBezTo>
                  <a:cubicBezTo>
                    <a:pt x="9062" y="30916"/>
                    <a:pt x="9092" y="31235"/>
                    <a:pt x="9052" y="31545"/>
                  </a:cubicBezTo>
                  <a:cubicBezTo>
                    <a:pt x="8802" y="33363"/>
                    <a:pt x="6075" y="33573"/>
                    <a:pt x="5236" y="33593"/>
                  </a:cubicBezTo>
                  <a:cubicBezTo>
                    <a:pt x="5182" y="33594"/>
                    <a:pt x="5128" y="33595"/>
                    <a:pt x="5074" y="33595"/>
                  </a:cubicBezTo>
                  <a:cubicBezTo>
                    <a:pt x="3650" y="33595"/>
                    <a:pt x="1978" y="33215"/>
                    <a:pt x="110" y="32474"/>
                  </a:cubicBezTo>
                  <a:lnTo>
                    <a:pt x="1" y="32424"/>
                  </a:lnTo>
                  <a:lnTo>
                    <a:pt x="1" y="32524"/>
                  </a:lnTo>
                  <a:lnTo>
                    <a:pt x="81" y="32554"/>
                  </a:lnTo>
                  <a:cubicBezTo>
                    <a:pt x="1957" y="33305"/>
                    <a:pt x="3639" y="33685"/>
                    <a:pt x="5082" y="33685"/>
                  </a:cubicBezTo>
                  <a:cubicBezTo>
                    <a:pt x="5137" y="33685"/>
                    <a:pt x="5191" y="33684"/>
                    <a:pt x="5246" y="33683"/>
                  </a:cubicBezTo>
                  <a:cubicBezTo>
                    <a:pt x="6095" y="33663"/>
                    <a:pt x="8882" y="33443"/>
                    <a:pt x="9142" y="31565"/>
                  </a:cubicBezTo>
                  <a:cubicBezTo>
                    <a:pt x="9182" y="31235"/>
                    <a:pt x="9152" y="30906"/>
                    <a:pt x="9072" y="30586"/>
                  </a:cubicBezTo>
                  <a:cubicBezTo>
                    <a:pt x="8652" y="28997"/>
                    <a:pt x="7543" y="27839"/>
                    <a:pt x="6325" y="26680"/>
                  </a:cubicBezTo>
                  <a:lnTo>
                    <a:pt x="6295" y="26660"/>
                  </a:lnTo>
                  <a:lnTo>
                    <a:pt x="5885" y="26270"/>
                  </a:lnTo>
                  <a:cubicBezTo>
                    <a:pt x="5605" y="26020"/>
                    <a:pt x="5335" y="25761"/>
                    <a:pt x="5066" y="25491"/>
                  </a:cubicBezTo>
                  <a:cubicBezTo>
                    <a:pt x="5036" y="25471"/>
                    <a:pt x="5016" y="25451"/>
                    <a:pt x="4986" y="25421"/>
                  </a:cubicBezTo>
                  <a:cubicBezTo>
                    <a:pt x="4736" y="25171"/>
                    <a:pt x="4486" y="24921"/>
                    <a:pt x="4247" y="24652"/>
                  </a:cubicBezTo>
                  <a:lnTo>
                    <a:pt x="4177" y="24582"/>
                  </a:lnTo>
                  <a:lnTo>
                    <a:pt x="4157" y="24562"/>
                  </a:lnTo>
                  <a:cubicBezTo>
                    <a:pt x="3997" y="24392"/>
                    <a:pt x="3807" y="24192"/>
                    <a:pt x="3587" y="23982"/>
                  </a:cubicBezTo>
                  <a:cubicBezTo>
                    <a:pt x="3407" y="23802"/>
                    <a:pt x="3208" y="23603"/>
                    <a:pt x="3028" y="23413"/>
                  </a:cubicBezTo>
                  <a:cubicBezTo>
                    <a:pt x="3008" y="23393"/>
                    <a:pt x="2998" y="23383"/>
                    <a:pt x="2978" y="23363"/>
                  </a:cubicBezTo>
                  <a:cubicBezTo>
                    <a:pt x="2099" y="22444"/>
                    <a:pt x="1179" y="21375"/>
                    <a:pt x="1159" y="20535"/>
                  </a:cubicBezTo>
                  <a:cubicBezTo>
                    <a:pt x="1159" y="20476"/>
                    <a:pt x="1159" y="20426"/>
                    <a:pt x="1169" y="20376"/>
                  </a:cubicBezTo>
                  <a:cubicBezTo>
                    <a:pt x="1249" y="19806"/>
                    <a:pt x="1759" y="18917"/>
                    <a:pt x="2089" y="18537"/>
                  </a:cubicBezTo>
                  <a:cubicBezTo>
                    <a:pt x="2588" y="17988"/>
                    <a:pt x="3118" y="17478"/>
                    <a:pt x="3687" y="16999"/>
                  </a:cubicBezTo>
                  <a:cubicBezTo>
                    <a:pt x="4276" y="16499"/>
                    <a:pt x="4826" y="15970"/>
                    <a:pt x="5345" y="15400"/>
                  </a:cubicBezTo>
                  <a:cubicBezTo>
                    <a:pt x="6824" y="13682"/>
                    <a:pt x="7913" y="11154"/>
                    <a:pt x="8323" y="8457"/>
                  </a:cubicBezTo>
                  <a:cubicBezTo>
                    <a:pt x="8323" y="8427"/>
                    <a:pt x="8323" y="8397"/>
                    <a:pt x="8333" y="8367"/>
                  </a:cubicBezTo>
                  <a:cubicBezTo>
                    <a:pt x="8692" y="5720"/>
                    <a:pt x="7483" y="2603"/>
                    <a:pt x="5455" y="944"/>
                  </a:cubicBezTo>
                  <a:cubicBezTo>
                    <a:pt x="4632" y="277"/>
                    <a:pt x="3923" y="0"/>
                    <a:pt x="3215" y="0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57"/>
            <p:cNvSpPr/>
            <p:nvPr/>
          </p:nvSpPr>
          <p:spPr>
            <a:xfrm>
              <a:off x="3079864" y="1879769"/>
              <a:ext cx="415094" cy="1584826"/>
            </a:xfrm>
            <a:custGeom>
              <a:rect b="b" l="l" r="r" t="t"/>
              <a:pathLst>
                <a:path extrusionOk="0" h="32388" w="8483">
                  <a:moveTo>
                    <a:pt x="2784" y="0"/>
                  </a:moveTo>
                  <a:cubicBezTo>
                    <a:pt x="2132" y="0"/>
                    <a:pt x="1476" y="242"/>
                    <a:pt x="720" y="627"/>
                  </a:cubicBezTo>
                  <a:cubicBezTo>
                    <a:pt x="470" y="757"/>
                    <a:pt x="230" y="897"/>
                    <a:pt x="1" y="1057"/>
                  </a:cubicBezTo>
                  <a:lnTo>
                    <a:pt x="1" y="1156"/>
                  </a:lnTo>
                  <a:lnTo>
                    <a:pt x="31" y="1136"/>
                  </a:lnTo>
                  <a:cubicBezTo>
                    <a:pt x="290" y="977"/>
                    <a:pt x="540" y="817"/>
                    <a:pt x="760" y="697"/>
                  </a:cubicBezTo>
                  <a:cubicBezTo>
                    <a:pt x="1513" y="318"/>
                    <a:pt x="2152" y="84"/>
                    <a:pt x="2782" y="84"/>
                  </a:cubicBezTo>
                  <a:cubicBezTo>
                    <a:pt x="3464" y="84"/>
                    <a:pt x="4136" y="357"/>
                    <a:pt x="4936" y="1017"/>
                  </a:cubicBezTo>
                  <a:cubicBezTo>
                    <a:pt x="6854" y="2625"/>
                    <a:pt x="7993" y="5662"/>
                    <a:pt x="7583" y="8180"/>
                  </a:cubicBezTo>
                  <a:cubicBezTo>
                    <a:pt x="7174" y="10747"/>
                    <a:pt x="6135" y="13155"/>
                    <a:pt x="4736" y="14763"/>
                  </a:cubicBezTo>
                  <a:cubicBezTo>
                    <a:pt x="4247" y="15303"/>
                    <a:pt x="3727" y="15802"/>
                    <a:pt x="3178" y="16262"/>
                  </a:cubicBezTo>
                  <a:cubicBezTo>
                    <a:pt x="2628" y="16732"/>
                    <a:pt x="2109" y="17231"/>
                    <a:pt x="1619" y="17771"/>
                  </a:cubicBezTo>
                  <a:cubicBezTo>
                    <a:pt x="1279" y="18170"/>
                    <a:pt x="840" y="19029"/>
                    <a:pt x="760" y="19579"/>
                  </a:cubicBezTo>
                  <a:cubicBezTo>
                    <a:pt x="750" y="19649"/>
                    <a:pt x="750" y="19709"/>
                    <a:pt x="750" y="19779"/>
                  </a:cubicBezTo>
                  <a:cubicBezTo>
                    <a:pt x="800" y="20688"/>
                    <a:pt x="1819" y="21827"/>
                    <a:pt x="2728" y="22746"/>
                  </a:cubicBezTo>
                  <a:lnTo>
                    <a:pt x="2748" y="22766"/>
                  </a:lnTo>
                  <a:lnTo>
                    <a:pt x="2948" y="22976"/>
                  </a:lnTo>
                  <a:lnTo>
                    <a:pt x="3108" y="23125"/>
                  </a:lnTo>
                  <a:cubicBezTo>
                    <a:pt x="3377" y="23405"/>
                    <a:pt x="3607" y="23635"/>
                    <a:pt x="3787" y="23835"/>
                  </a:cubicBezTo>
                  <a:cubicBezTo>
                    <a:pt x="4286" y="24394"/>
                    <a:pt x="4816" y="24904"/>
                    <a:pt x="5345" y="25403"/>
                  </a:cubicBezTo>
                  <a:cubicBezTo>
                    <a:pt x="6644" y="26642"/>
                    <a:pt x="7873" y="27821"/>
                    <a:pt x="8303" y="29479"/>
                  </a:cubicBezTo>
                  <a:cubicBezTo>
                    <a:pt x="8373" y="29769"/>
                    <a:pt x="8393" y="30059"/>
                    <a:pt x="8363" y="30349"/>
                  </a:cubicBezTo>
                  <a:cubicBezTo>
                    <a:pt x="8123" y="32097"/>
                    <a:pt x="5475" y="32287"/>
                    <a:pt x="4676" y="32297"/>
                  </a:cubicBezTo>
                  <a:cubicBezTo>
                    <a:pt x="4636" y="32297"/>
                    <a:pt x="4597" y="32298"/>
                    <a:pt x="4557" y="32298"/>
                  </a:cubicBezTo>
                  <a:cubicBezTo>
                    <a:pt x="3237" y="32298"/>
                    <a:pt x="1746" y="31977"/>
                    <a:pt x="1" y="31308"/>
                  </a:cubicBezTo>
                  <a:lnTo>
                    <a:pt x="1" y="31408"/>
                  </a:lnTo>
                  <a:cubicBezTo>
                    <a:pt x="1746" y="32067"/>
                    <a:pt x="3237" y="32387"/>
                    <a:pt x="4557" y="32387"/>
                  </a:cubicBezTo>
                  <a:cubicBezTo>
                    <a:pt x="4597" y="32387"/>
                    <a:pt x="4636" y="32387"/>
                    <a:pt x="4676" y="32387"/>
                  </a:cubicBezTo>
                  <a:cubicBezTo>
                    <a:pt x="5495" y="32367"/>
                    <a:pt x="8203" y="32177"/>
                    <a:pt x="8452" y="30359"/>
                  </a:cubicBezTo>
                  <a:cubicBezTo>
                    <a:pt x="8482" y="30059"/>
                    <a:pt x="8462" y="29759"/>
                    <a:pt x="8383" y="29469"/>
                  </a:cubicBezTo>
                  <a:cubicBezTo>
                    <a:pt x="7953" y="27781"/>
                    <a:pt x="6714" y="26592"/>
                    <a:pt x="5405" y="25343"/>
                  </a:cubicBezTo>
                  <a:cubicBezTo>
                    <a:pt x="4886" y="24844"/>
                    <a:pt x="4346" y="24334"/>
                    <a:pt x="3847" y="23785"/>
                  </a:cubicBezTo>
                  <a:cubicBezTo>
                    <a:pt x="3787" y="23705"/>
                    <a:pt x="3707" y="23625"/>
                    <a:pt x="3627" y="23545"/>
                  </a:cubicBezTo>
                  <a:lnTo>
                    <a:pt x="3617" y="23535"/>
                  </a:lnTo>
                  <a:cubicBezTo>
                    <a:pt x="3487" y="23395"/>
                    <a:pt x="3327" y="23235"/>
                    <a:pt x="3168" y="23075"/>
                  </a:cubicBezTo>
                  <a:lnTo>
                    <a:pt x="2818" y="22716"/>
                  </a:lnTo>
                  <a:lnTo>
                    <a:pt x="2698" y="22586"/>
                  </a:lnTo>
                  <a:cubicBezTo>
                    <a:pt x="1819" y="21697"/>
                    <a:pt x="880" y="20618"/>
                    <a:pt x="840" y="19779"/>
                  </a:cubicBezTo>
                  <a:cubicBezTo>
                    <a:pt x="840" y="19709"/>
                    <a:pt x="840" y="19649"/>
                    <a:pt x="850" y="19589"/>
                  </a:cubicBezTo>
                  <a:cubicBezTo>
                    <a:pt x="920" y="19059"/>
                    <a:pt x="1349" y="18220"/>
                    <a:pt x="1689" y="17830"/>
                  </a:cubicBezTo>
                  <a:cubicBezTo>
                    <a:pt x="2169" y="17291"/>
                    <a:pt x="2688" y="16791"/>
                    <a:pt x="3237" y="16332"/>
                  </a:cubicBezTo>
                  <a:cubicBezTo>
                    <a:pt x="3787" y="15862"/>
                    <a:pt x="4306" y="15363"/>
                    <a:pt x="4796" y="14823"/>
                  </a:cubicBezTo>
                  <a:cubicBezTo>
                    <a:pt x="6205" y="13195"/>
                    <a:pt x="7254" y="10777"/>
                    <a:pt x="7673" y="8190"/>
                  </a:cubicBezTo>
                  <a:cubicBezTo>
                    <a:pt x="8083" y="5642"/>
                    <a:pt x="6934" y="2575"/>
                    <a:pt x="4986" y="957"/>
                  </a:cubicBezTo>
                  <a:cubicBezTo>
                    <a:pt x="4179" y="279"/>
                    <a:pt x="3484" y="0"/>
                    <a:pt x="2784" y="0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57"/>
            <p:cNvSpPr/>
            <p:nvPr/>
          </p:nvSpPr>
          <p:spPr>
            <a:xfrm>
              <a:off x="3079864" y="1909618"/>
              <a:ext cx="380891" cy="1521703"/>
            </a:xfrm>
            <a:custGeom>
              <a:rect b="b" l="l" r="r" t="t"/>
              <a:pathLst>
                <a:path extrusionOk="0" h="31098" w="7784">
                  <a:moveTo>
                    <a:pt x="2353" y="1"/>
                  </a:moveTo>
                  <a:cubicBezTo>
                    <a:pt x="1749" y="1"/>
                    <a:pt x="1135" y="207"/>
                    <a:pt x="430" y="536"/>
                  </a:cubicBezTo>
                  <a:cubicBezTo>
                    <a:pt x="300" y="606"/>
                    <a:pt x="150" y="676"/>
                    <a:pt x="1" y="766"/>
                  </a:cubicBezTo>
                  <a:lnTo>
                    <a:pt x="1" y="866"/>
                  </a:lnTo>
                  <a:cubicBezTo>
                    <a:pt x="150" y="776"/>
                    <a:pt x="310" y="696"/>
                    <a:pt x="470" y="616"/>
                  </a:cubicBezTo>
                  <a:cubicBezTo>
                    <a:pt x="1170" y="287"/>
                    <a:pt x="1768" y="83"/>
                    <a:pt x="2354" y="83"/>
                  </a:cubicBezTo>
                  <a:cubicBezTo>
                    <a:pt x="3030" y="83"/>
                    <a:pt x="3689" y="356"/>
                    <a:pt x="4466" y="1026"/>
                  </a:cubicBezTo>
                  <a:cubicBezTo>
                    <a:pt x="6235" y="2545"/>
                    <a:pt x="7284" y="5422"/>
                    <a:pt x="6944" y="7839"/>
                  </a:cubicBezTo>
                  <a:lnTo>
                    <a:pt x="6934" y="7909"/>
                  </a:lnTo>
                  <a:cubicBezTo>
                    <a:pt x="6594" y="10257"/>
                    <a:pt x="5565" y="12615"/>
                    <a:pt x="4187" y="14193"/>
                  </a:cubicBezTo>
                  <a:cubicBezTo>
                    <a:pt x="3737" y="14693"/>
                    <a:pt x="3247" y="15162"/>
                    <a:pt x="2738" y="15602"/>
                  </a:cubicBezTo>
                  <a:cubicBezTo>
                    <a:pt x="2198" y="16052"/>
                    <a:pt x="1689" y="16541"/>
                    <a:pt x="1229" y="17071"/>
                  </a:cubicBezTo>
                  <a:cubicBezTo>
                    <a:pt x="920" y="17430"/>
                    <a:pt x="530" y="18230"/>
                    <a:pt x="450" y="18789"/>
                  </a:cubicBezTo>
                  <a:cubicBezTo>
                    <a:pt x="440" y="18869"/>
                    <a:pt x="440" y="18949"/>
                    <a:pt x="440" y="19029"/>
                  </a:cubicBezTo>
                  <a:cubicBezTo>
                    <a:pt x="510" y="20008"/>
                    <a:pt x="1769" y="21287"/>
                    <a:pt x="2688" y="22226"/>
                  </a:cubicBezTo>
                  <a:cubicBezTo>
                    <a:pt x="2968" y="22505"/>
                    <a:pt x="3208" y="22755"/>
                    <a:pt x="3387" y="22955"/>
                  </a:cubicBezTo>
                  <a:cubicBezTo>
                    <a:pt x="3867" y="23495"/>
                    <a:pt x="4366" y="23994"/>
                    <a:pt x="4866" y="24474"/>
                  </a:cubicBezTo>
                  <a:cubicBezTo>
                    <a:pt x="6085" y="25662"/>
                    <a:pt x="7234" y="26781"/>
                    <a:pt x="7613" y="28360"/>
                  </a:cubicBezTo>
                  <a:cubicBezTo>
                    <a:pt x="7673" y="28620"/>
                    <a:pt x="7693" y="28889"/>
                    <a:pt x="7663" y="29149"/>
                  </a:cubicBezTo>
                  <a:cubicBezTo>
                    <a:pt x="7433" y="30837"/>
                    <a:pt x="4876" y="30997"/>
                    <a:pt x="4107" y="31007"/>
                  </a:cubicBezTo>
                  <a:cubicBezTo>
                    <a:pt x="4085" y="31008"/>
                    <a:pt x="4064" y="31008"/>
                    <a:pt x="4043" y="31008"/>
                  </a:cubicBezTo>
                  <a:cubicBezTo>
                    <a:pt x="2870" y="31008"/>
                    <a:pt x="1541" y="30738"/>
                    <a:pt x="1" y="30188"/>
                  </a:cubicBezTo>
                  <a:lnTo>
                    <a:pt x="1" y="30278"/>
                  </a:lnTo>
                  <a:cubicBezTo>
                    <a:pt x="1531" y="30828"/>
                    <a:pt x="2860" y="31098"/>
                    <a:pt x="4042" y="31098"/>
                  </a:cubicBezTo>
                  <a:cubicBezTo>
                    <a:pt x="4064" y="31098"/>
                    <a:pt x="4085" y="31097"/>
                    <a:pt x="4107" y="31097"/>
                  </a:cubicBezTo>
                  <a:cubicBezTo>
                    <a:pt x="4896" y="31087"/>
                    <a:pt x="7503" y="30917"/>
                    <a:pt x="7743" y="29169"/>
                  </a:cubicBezTo>
                  <a:cubicBezTo>
                    <a:pt x="7783" y="28889"/>
                    <a:pt x="7763" y="28610"/>
                    <a:pt x="7693" y="28340"/>
                  </a:cubicBezTo>
                  <a:cubicBezTo>
                    <a:pt x="7314" y="26741"/>
                    <a:pt x="6155" y="25602"/>
                    <a:pt x="4926" y="24414"/>
                  </a:cubicBezTo>
                  <a:cubicBezTo>
                    <a:pt x="4436" y="23934"/>
                    <a:pt x="3927" y="23435"/>
                    <a:pt x="3457" y="22905"/>
                  </a:cubicBezTo>
                  <a:cubicBezTo>
                    <a:pt x="3317" y="22745"/>
                    <a:pt x="3148" y="22565"/>
                    <a:pt x="2958" y="22366"/>
                  </a:cubicBezTo>
                  <a:lnTo>
                    <a:pt x="2748" y="22166"/>
                  </a:lnTo>
                  <a:lnTo>
                    <a:pt x="2728" y="22136"/>
                  </a:lnTo>
                  <a:cubicBezTo>
                    <a:pt x="1819" y="21217"/>
                    <a:pt x="590" y="19968"/>
                    <a:pt x="530" y="19019"/>
                  </a:cubicBezTo>
                  <a:cubicBezTo>
                    <a:pt x="520" y="18939"/>
                    <a:pt x="520" y="18869"/>
                    <a:pt x="540" y="18799"/>
                  </a:cubicBezTo>
                  <a:cubicBezTo>
                    <a:pt x="650" y="18190"/>
                    <a:pt x="910" y="17610"/>
                    <a:pt x="1289" y="17121"/>
                  </a:cubicBezTo>
                  <a:cubicBezTo>
                    <a:pt x="1749" y="16591"/>
                    <a:pt x="2248" y="16102"/>
                    <a:pt x="2788" y="15662"/>
                  </a:cubicBezTo>
                  <a:cubicBezTo>
                    <a:pt x="3297" y="15222"/>
                    <a:pt x="3787" y="14743"/>
                    <a:pt x="4247" y="14243"/>
                  </a:cubicBezTo>
                  <a:cubicBezTo>
                    <a:pt x="5635" y="12665"/>
                    <a:pt x="6674" y="10287"/>
                    <a:pt x="7024" y="7919"/>
                  </a:cubicBezTo>
                  <a:lnTo>
                    <a:pt x="7034" y="7849"/>
                  </a:lnTo>
                  <a:cubicBezTo>
                    <a:pt x="7374" y="5392"/>
                    <a:pt x="6315" y="2495"/>
                    <a:pt x="4526" y="956"/>
                  </a:cubicBezTo>
                  <a:cubicBezTo>
                    <a:pt x="3734" y="276"/>
                    <a:pt x="3051" y="1"/>
                    <a:pt x="2353" y="1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57"/>
            <p:cNvSpPr/>
            <p:nvPr/>
          </p:nvSpPr>
          <p:spPr>
            <a:xfrm>
              <a:off x="3079864" y="1939369"/>
              <a:ext cx="346638" cy="1458237"/>
            </a:xfrm>
            <a:custGeom>
              <a:rect b="b" l="l" r="r" t="t"/>
              <a:pathLst>
                <a:path extrusionOk="0" h="29801" w="7084">
                  <a:moveTo>
                    <a:pt x="1914" y="0"/>
                  </a:moveTo>
                  <a:cubicBezTo>
                    <a:pt x="1359" y="0"/>
                    <a:pt x="790" y="178"/>
                    <a:pt x="140" y="458"/>
                  </a:cubicBezTo>
                  <a:cubicBezTo>
                    <a:pt x="100" y="478"/>
                    <a:pt x="51" y="498"/>
                    <a:pt x="1" y="518"/>
                  </a:cubicBezTo>
                  <a:lnTo>
                    <a:pt x="1" y="608"/>
                  </a:lnTo>
                  <a:cubicBezTo>
                    <a:pt x="61" y="578"/>
                    <a:pt x="120" y="548"/>
                    <a:pt x="170" y="528"/>
                  </a:cubicBezTo>
                  <a:cubicBezTo>
                    <a:pt x="819" y="248"/>
                    <a:pt x="1375" y="73"/>
                    <a:pt x="1915" y="73"/>
                  </a:cubicBezTo>
                  <a:cubicBezTo>
                    <a:pt x="2588" y="73"/>
                    <a:pt x="3236" y="345"/>
                    <a:pt x="4007" y="1027"/>
                  </a:cubicBezTo>
                  <a:cubicBezTo>
                    <a:pt x="5675" y="2516"/>
                    <a:pt x="6654" y="5323"/>
                    <a:pt x="6295" y="7641"/>
                  </a:cubicBezTo>
                  <a:cubicBezTo>
                    <a:pt x="5945" y="9889"/>
                    <a:pt x="4956" y="12117"/>
                    <a:pt x="3647" y="13635"/>
                  </a:cubicBezTo>
                  <a:cubicBezTo>
                    <a:pt x="3218" y="14095"/>
                    <a:pt x="2758" y="14534"/>
                    <a:pt x="2278" y="14934"/>
                  </a:cubicBezTo>
                  <a:cubicBezTo>
                    <a:pt x="1759" y="15374"/>
                    <a:pt x="1269" y="15853"/>
                    <a:pt x="820" y="16363"/>
                  </a:cubicBezTo>
                  <a:cubicBezTo>
                    <a:pt x="470" y="16842"/>
                    <a:pt x="240" y="17402"/>
                    <a:pt x="140" y="17991"/>
                  </a:cubicBezTo>
                  <a:cubicBezTo>
                    <a:pt x="120" y="18081"/>
                    <a:pt x="120" y="18181"/>
                    <a:pt x="120" y="18281"/>
                  </a:cubicBezTo>
                  <a:cubicBezTo>
                    <a:pt x="210" y="19210"/>
                    <a:pt x="1359" y="20379"/>
                    <a:pt x="2268" y="21318"/>
                  </a:cubicBezTo>
                  <a:cubicBezTo>
                    <a:pt x="2548" y="21598"/>
                    <a:pt x="2818" y="21867"/>
                    <a:pt x="2998" y="22087"/>
                  </a:cubicBezTo>
                  <a:cubicBezTo>
                    <a:pt x="3447" y="22607"/>
                    <a:pt x="3927" y="23086"/>
                    <a:pt x="4386" y="23536"/>
                  </a:cubicBezTo>
                  <a:cubicBezTo>
                    <a:pt x="5525" y="24675"/>
                    <a:pt x="6594" y="25744"/>
                    <a:pt x="6934" y="27232"/>
                  </a:cubicBezTo>
                  <a:cubicBezTo>
                    <a:pt x="6994" y="27472"/>
                    <a:pt x="7004" y="27712"/>
                    <a:pt x="6974" y="27962"/>
                  </a:cubicBezTo>
                  <a:cubicBezTo>
                    <a:pt x="6754" y="29570"/>
                    <a:pt x="4296" y="29720"/>
                    <a:pt x="3547" y="29720"/>
                  </a:cubicBezTo>
                  <a:cubicBezTo>
                    <a:pt x="2518" y="29720"/>
                    <a:pt x="1349" y="29510"/>
                    <a:pt x="1" y="29061"/>
                  </a:cubicBezTo>
                  <a:lnTo>
                    <a:pt x="1" y="29141"/>
                  </a:lnTo>
                  <a:cubicBezTo>
                    <a:pt x="1320" y="29580"/>
                    <a:pt x="2467" y="29800"/>
                    <a:pt x="3480" y="29800"/>
                  </a:cubicBezTo>
                  <a:cubicBezTo>
                    <a:pt x="3502" y="29800"/>
                    <a:pt x="3525" y="29800"/>
                    <a:pt x="3547" y="29800"/>
                  </a:cubicBezTo>
                  <a:cubicBezTo>
                    <a:pt x="4316" y="29800"/>
                    <a:pt x="6824" y="29650"/>
                    <a:pt x="7054" y="27972"/>
                  </a:cubicBezTo>
                  <a:cubicBezTo>
                    <a:pt x="7084" y="27712"/>
                    <a:pt x="7074" y="27462"/>
                    <a:pt x="7014" y="27212"/>
                  </a:cubicBezTo>
                  <a:cubicBezTo>
                    <a:pt x="6674" y="25694"/>
                    <a:pt x="5585" y="24615"/>
                    <a:pt x="4436" y="23476"/>
                  </a:cubicBezTo>
                  <a:cubicBezTo>
                    <a:pt x="3977" y="23016"/>
                    <a:pt x="3507" y="22547"/>
                    <a:pt x="3068" y="22027"/>
                  </a:cubicBezTo>
                  <a:cubicBezTo>
                    <a:pt x="2878" y="21808"/>
                    <a:pt x="2628" y="21548"/>
                    <a:pt x="2338" y="21258"/>
                  </a:cubicBezTo>
                  <a:cubicBezTo>
                    <a:pt x="1479" y="20379"/>
                    <a:pt x="290" y="19170"/>
                    <a:pt x="210" y="18271"/>
                  </a:cubicBezTo>
                  <a:cubicBezTo>
                    <a:pt x="210" y="18181"/>
                    <a:pt x="210" y="18091"/>
                    <a:pt x="220" y="18001"/>
                  </a:cubicBezTo>
                  <a:cubicBezTo>
                    <a:pt x="320" y="17432"/>
                    <a:pt x="550" y="16892"/>
                    <a:pt x="890" y="16423"/>
                  </a:cubicBezTo>
                  <a:cubicBezTo>
                    <a:pt x="1329" y="15913"/>
                    <a:pt x="1809" y="15444"/>
                    <a:pt x="2328" y="15004"/>
                  </a:cubicBezTo>
                  <a:cubicBezTo>
                    <a:pt x="2818" y="14594"/>
                    <a:pt x="3277" y="14155"/>
                    <a:pt x="3707" y="13685"/>
                  </a:cubicBezTo>
                  <a:cubicBezTo>
                    <a:pt x="5026" y="12157"/>
                    <a:pt x="6025" y="9909"/>
                    <a:pt x="6374" y="7651"/>
                  </a:cubicBezTo>
                  <a:cubicBezTo>
                    <a:pt x="6374" y="7611"/>
                    <a:pt x="6384" y="7571"/>
                    <a:pt x="6384" y="7541"/>
                  </a:cubicBezTo>
                  <a:cubicBezTo>
                    <a:pt x="6704" y="5213"/>
                    <a:pt x="5725" y="2446"/>
                    <a:pt x="4057" y="967"/>
                  </a:cubicBezTo>
                  <a:cubicBezTo>
                    <a:pt x="3276" y="275"/>
                    <a:pt x="2605" y="0"/>
                    <a:pt x="1914" y="0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57"/>
            <p:cNvSpPr/>
            <p:nvPr/>
          </p:nvSpPr>
          <p:spPr>
            <a:xfrm>
              <a:off x="3079864" y="2846581"/>
              <a:ext cx="312434" cy="517265"/>
            </a:xfrm>
            <a:custGeom>
              <a:rect b="b" l="l" r="r" t="t"/>
              <a:pathLst>
                <a:path extrusionOk="0" h="10571" w="6385">
                  <a:moveTo>
                    <a:pt x="11" y="1"/>
                  </a:moveTo>
                  <a:lnTo>
                    <a:pt x="11" y="190"/>
                  </a:lnTo>
                  <a:cubicBezTo>
                    <a:pt x="380" y="940"/>
                    <a:pt x="1189" y="1769"/>
                    <a:pt x="1869" y="2468"/>
                  </a:cubicBezTo>
                  <a:cubicBezTo>
                    <a:pt x="2149" y="2768"/>
                    <a:pt x="2428" y="3048"/>
                    <a:pt x="2618" y="3268"/>
                  </a:cubicBezTo>
                  <a:cubicBezTo>
                    <a:pt x="3028" y="3767"/>
                    <a:pt x="3477" y="4227"/>
                    <a:pt x="3907" y="4656"/>
                  </a:cubicBezTo>
                  <a:cubicBezTo>
                    <a:pt x="4966" y="5745"/>
                    <a:pt x="5965" y="6764"/>
                    <a:pt x="6265" y="8173"/>
                  </a:cubicBezTo>
                  <a:cubicBezTo>
                    <a:pt x="6305" y="8383"/>
                    <a:pt x="6315" y="8602"/>
                    <a:pt x="6295" y="8822"/>
                  </a:cubicBezTo>
                  <a:cubicBezTo>
                    <a:pt x="6075" y="10371"/>
                    <a:pt x="3707" y="10501"/>
                    <a:pt x="2978" y="10501"/>
                  </a:cubicBezTo>
                  <a:cubicBezTo>
                    <a:pt x="2109" y="10501"/>
                    <a:pt x="1139" y="10331"/>
                    <a:pt x="1" y="9981"/>
                  </a:cubicBezTo>
                  <a:lnTo>
                    <a:pt x="1" y="10051"/>
                  </a:lnTo>
                  <a:cubicBezTo>
                    <a:pt x="1139" y="10401"/>
                    <a:pt x="2099" y="10571"/>
                    <a:pt x="2978" y="10571"/>
                  </a:cubicBezTo>
                  <a:cubicBezTo>
                    <a:pt x="3807" y="10571"/>
                    <a:pt x="4576" y="10441"/>
                    <a:pt x="5146" y="10201"/>
                  </a:cubicBezTo>
                  <a:cubicBezTo>
                    <a:pt x="5865" y="9901"/>
                    <a:pt x="6275" y="9442"/>
                    <a:pt x="6364" y="8832"/>
                  </a:cubicBezTo>
                  <a:cubicBezTo>
                    <a:pt x="6384" y="8602"/>
                    <a:pt x="6374" y="8373"/>
                    <a:pt x="6325" y="8153"/>
                  </a:cubicBezTo>
                  <a:cubicBezTo>
                    <a:pt x="6025" y="6724"/>
                    <a:pt x="5016" y="5695"/>
                    <a:pt x="3957" y="4606"/>
                  </a:cubicBezTo>
                  <a:cubicBezTo>
                    <a:pt x="3527" y="4167"/>
                    <a:pt x="3078" y="3717"/>
                    <a:pt x="2668" y="3218"/>
                  </a:cubicBezTo>
                  <a:cubicBezTo>
                    <a:pt x="2478" y="2988"/>
                    <a:pt x="2208" y="2708"/>
                    <a:pt x="1919" y="2418"/>
                  </a:cubicBezTo>
                  <a:cubicBezTo>
                    <a:pt x="1199" y="1669"/>
                    <a:pt x="330" y="780"/>
                    <a:pt x="11" y="1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57"/>
            <p:cNvSpPr/>
            <p:nvPr/>
          </p:nvSpPr>
          <p:spPr>
            <a:xfrm>
              <a:off x="3079864" y="1968435"/>
              <a:ext cx="297754" cy="818543"/>
            </a:xfrm>
            <a:custGeom>
              <a:rect b="b" l="l" r="r" t="t"/>
              <a:pathLst>
                <a:path extrusionOk="0" h="16728" w="6085">
                  <a:moveTo>
                    <a:pt x="1466" y="0"/>
                  </a:moveTo>
                  <a:cubicBezTo>
                    <a:pt x="1004" y="0"/>
                    <a:pt x="529" y="123"/>
                    <a:pt x="1" y="323"/>
                  </a:cubicBezTo>
                  <a:lnTo>
                    <a:pt x="1" y="413"/>
                  </a:lnTo>
                  <a:cubicBezTo>
                    <a:pt x="541" y="206"/>
                    <a:pt x="1018" y="78"/>
                    <a:pt x="1477" y="78"/>
                  </a:cubicBezTo>
                  <a:cubicBezTo>
                    <a:pt x="2147" y="78"/>
                    <a:pt x="2781" y="350"/>
                    <a:pt x="3527" y="1043"/>
                  </a:cubicBezTo>
                  <a:cubicBezTo>
                    <a:pt x="5066" y="2451"/>
                    <a:pt x="5965" y="5049"/>
                    <a:pt x="5665" y="7227"/>
                  </a:cubicBezTo>
                  <a:lnTo>
                    <a:pt x="5645" y="7377"/>
                  </a:lnTo>
                  <a:cubicBezTo>
                    <a:pt x="5296" y="9505"/>
                    <a:pt x="4336" y="11633"/>
                    <a:pt x="3098" y="13061"/>
                  </a:cubicBezTo>
                  <a:cubicBezTo>
                    <a:pt x="2698" y="13501"/>
                    <a:pt x="2268" y="13911"/>
                    <a:pt x="1819" y="14290"/>
                  </a:cubicBezTo>
                  <a:cubicBezTo>
                    <a:pt x="1319" y="14710"/>
                    <a:pt x="850" y="15179"/>
                    <a:pt x="420" y="15679"/>
                  </a:cubicBezTo>
                  <a:cubicBezTo>
                    <a:pt x="240" y="15919"/>
                    <a:pt x="90" y="16198"/>
                    <a:pt x="1" y="16478"/>
                  </a:cubicBezTo>
                  <a:lnTo>
                    <a:pt x="1" y="16728"/>
                  </a:lnTo>
                  <a:cubicBezTo>
                    <a:pt x="100" y="16368"/>
                    <a:pt x="260" y="16028"/>
                    <a:pt x="480" y="15719"/>
                  </a:cubicBezTo>
                  <a:cubicBezTo>
                    <a:pt x="900" y="15229"/>
                    <a:pt x="1369" y="14770"/>
                    <a:pt x="1879" y="14350"/>
                  </a:cubicBezTo>
                  <a:cubicBezTo>
                    <a:pt x="2328" y="13970"/>
                    <a:pt x="2758" y="13551"/>
                    <a:pt x="3158" y="13111"/>
                  </a:cubicBezTo>
                  <a:cubicBezTo>
                    <a:pt x="4406" y="11673"/>
                    <a:pt x="5365" y="9535"/>
                    <a:pt x="5715" y="7387"/>
                  </a:cubicBezTo>
                  <a:cubicBezTo>
                    <a:pt x="6085" y="5159"/>
                    <a:pt x="5176" y="2441"/>
                    <a:pt x="3587" y="983"/>
                  </a:cubicBezTo>
                  <a:cubicBezTo>
                    <a:pt x="2821" y="276"/>
                    <a:pt x="2158" y="0"/>
                    <a:pt x="1466" y="0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57"/>
            <p:cNvSpPr/>
            <p:nvPr/>
          </p:nvSpPr>
          <p:spPr>
            <a:xfrm>
              <a:off x="3079864" y="2865665"/>
              <a:ext cx="278720" cy="464565"/>
            </a:xfrm>
            <a:custGeom>
              <a:rect b="b" l="l" r="r" t="t"/>
              <a:pathLst>
                <a:path extrusionOk="0" h="9494" w="5696">
                  <a:moveTo>
                    <a:pt x="1" y="0"/>
                  </a:moveTo>
                  <a:lnTo>
                    <a:pt x="1" y="130"/>
                  </a:lnTo>
                  <a:cubicBezTo>
                    <a:pt x="400" y="690"/>
                    <a:pt x="960" y="1269"/>
                    <a:pt x="1449" y="1769"/>
                  </a:cubicBezTo>
                  <a:cubicBezTo>
                    <a:pt x="1739" y="2078"/>
                    <a:pt x="2019" y="2368"/>
                    <a:pt x="2218" y="2598"/>
                  </a:cubicBezTo>
                  <a:cubicBezTo>
                    <a:pt x="2608" y="3077"/>
                    <a:pt x="3018" y="3507"/>
                    <a:pt x="3417" y="3927"/>
                  </a:cubicBezTo>
                  <a:cubicBezTo>
                    <a:pt x="4396" y="4956"/>
                    <a:pt x="5315" y="5925"/>
                    <a:pt x="5575" y="7253"/>
                  </a:cubicBezTo>
                  <a:cubicBezTo>
                    <a:pt x="5615" y="7443"/>
                    <a:pt x="5615" y="7643"/>
                    <a:pt x="5595" y="7833"/>
                  </a:cubicBezTo>
                  <a:cubicBezTo>
                    <a:pt x="5545" y="8211"/>
                    <a:pt x="5169" y="9421"/>
                    <a:pt x="2452" y="9421"/>
                  </a:cubicBezTo>
                  <a:cubicBezTo>
                    <a:pt x="2441" y="9421"/>
                    <a:pt x="2429" y="9421"/>
                    <a:pt x="2418" y="9421"/>
                  </a:cubicBezTo>
                  <a:cubicBezTo>
                    <a:pt x="1599" y="9391"/>
                    <a:pt x="790" y="9261"/>
                    <a:pt x="1" y="9032"/>
                  </a:cubicBezTo>
                  <a:lnTo>
                    <a:pt x="1" y="9112"/>
                  </a:lnTo>
                  <a:cubicBezTo>
                    <a:pt x="790" y="9341"/>
                    <a:pt x="1599" y="9471"/>
                    <a:pt x="2418" y="9491"/>
                  </a:cubicBezTo>
                  <a:cubicBezTo>
                    <a:pt x="2473" y="9493"/>
                    <a:pt x="2527" y="9494"/>
                    <a:pt x="2581" y="9494"/>
                  </a:cubicBezTo>
                  <a:cubicBezTo>
                    <a:pt x="3236" y="9494"/>
                    <a:pt x="3887" y="9382"/>
                    <a:pt x="4496" y="9152"/>
                  </a:cubicBezTo>
                  <a:cubicBezTo>
                    <a:pt x="5196" y="8872"/>
                    <a:pt x="5585" y="8432"/>
                    <a:pt x="5665" y="7843"/>
                  </a:cubicBezTo>
                  <a:cubicBezTo>
                    <a:pt x="5695" y="7643"/>
                    <a:pt x="5685" y="7443"/>
                    <a:pt x="5655" y="7253"/>
                  </a:cubicBezTo>
                  <a:cubicBezTo>
                    <a:pt x="5395" y="5905"/>
                    <a:pt x="4456" y="4926"/>
                    <a:pt x="3477" y="3877"/>
                  </a:cubicBezTo>
                  <a:cubicBezTo>
                    <a:pt x="3078" y="3467"/>
                    <a:pt x="2668" y="3027"/>
                    <a:pt x="2278" y="2558"/>
                  </a:cubicBezTo>
                  <a:cubicBezTo>
                    <a:pt x="2089" y="2318"/>
                    <a:pt x="1799" y="2028"/>
                    <a:pt x="1499" y="1719"/>
                  </a:cubicBezTo>
                  <a:cubicBezTo>
                    <a:pt x="990" y="1189"/>
                    <a:pt x="400" y="590"/>
                    <a:pt x="1" y="0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57"/>
            <p:cNvSpPr/>
            <p:nvPr/>
          </p:nvSpPr>
          <p:spPr>
            <a:xfrm>
              <a:off x="3079864" y="1997794"/>
              <a:ext cx="264040" cy="740789"/>
            </a:xfrm>
            <a:custGeom>
              <a:rect b="b" l="l" r="r" t="t"/>
              <a:pathLst>
                <a:path extrusionOk="0" h="15139" w="5396">
                  <a:moveTo>
                    <a:pt x="1022" y="1"/>
                  </a:moveTo>
                  <a:cubicBezTo>
                    <a:pt x="696" y="1"/>
                    <a:pt x="361" y="61"/>
                    <a:pt x="1" y="163"/>
                  </a:cubicBezTo>
                  <a:lnTo>
                    <a:pt x="1" y="243"/>
                  </a:lnTo>
                  <a:cubicBezTo>
                    <a:pt x="361" y="139"/>
                    <a:pt x="696" y="77"/>
                    <a:pt x="1021" y="77"/>
                  </a:cubicBezTo>
                  <a:cubicBezTo>
                    <a:pt x="1698" y="77"/>
                    <a:pt x="2336" y="344"/>
                    <a:pt x="3078" y="1052"/>
                  </a:cubicBezTo>
                  <a:cubicBezTo>
                    <a:pt x="4556" y="2471"/>
                    <a:pt x="5365" y="4998"/>
                    <a:pt x="5006" y="7116"/>
                  </a:cubicBezTo>
                  <a:cubicBezTo>
                    <a:pt x="4656" y="9125"/>
                    <a:pt x="3737" y="11143"/>
                    <a:pt x="2558" y="12501"/>
                  </a:cubicBezTo>
                  <a:cubicBezTo>
                    <a:pt x="2188" y="12911"/>
                    <a:pt x="1789" y="13291"/>
                    <a:pt x="1369" y="13640"/>
                  </a:cubicBezTo>
                  <a:cubicBezTo>
                    <a:pt x="880" y="14040"/>
                    <a:pt x="430" y="14489"/>
                    <a:pt x="21" y="14979"/>
                  </a:cubicBezTo>
                  <a:cubicBezTo>
                    <a:pt x="11" y="14989"/>
                    <a:pt x="11" y="14999"/>
                    <a:pt x="1" y="15009"/>
                  </a:cubicBezTo>
                  <a:lnTo>
                    <a:pt x="1" y="15139"/>
                  </a:lnTo>
                  <a:cubicBezTo>
                    <a:pt x="31" y="15099"/>
                    <a:pt x="51" y="15059"/>
                    <a:pt x="81" y="15029"/>
                  </a:cubicBezTo>
                  <a:cubicBezTo>
                    <a:pt x="490" y="14539"/>
                    <a:pt x="940" y="14100"/>
                    <a:pt x="1419" y="13690"/>
                  </a:cubicBezTo>
                  <a:cubicBezTo>
                    <a:pt x="1839" y="13340"/>
                    <a:pt x="2238" y="12961"/>
                    <a:pt x="2608" y="12551"/>
                  </a:cubicBezTo>
                  <a:cubicBezTo>
                    <a:pt x="3807" y="11183"/>
                    <a:pt x="4726" y="9154"/>
                    <a:pt x="5076" y="7126"/>
                  </a:cubicBezTo>
                  <a:cubicBezTo>
                    <a:pt x="5086" y="7066"/>
                    <a:pt x="5096" y="7007"/>
                    <a:pt x="5106" y="6927"/>
                  </a:cubicBezTo>
                  <a:cubicBezTo>
                    <a:pt x="5395" y="4829"/>
                    <a:pt x="4576" y="2391"/>
                    <a:pt x="3128" y="1002"/>
                  </a:cubicBezTo>
                  <a:cubicBezTo>
                    <a:pt x="2366" y="275"/>
                    <a:pt x="1715" y="1"/>
                    <a:pt x="1022" y="1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57"/>
            <p:cNvSpPr/>
            <p:nvPr/>
          </p:nvSpPr>
          <p:spPr>
            <a:xfrm>
              <a:off x="3079864" y="2877408"/>
              <a:ext cx="244467" cy="419596"/>
            </a:xfrm>
            <a:custGeom>
              <a:rect b="b" l="l" r="r" t="t"/>
              <a:pathLst>
                <a:path extrusionOk="0" h="8575" w="4996">
                  <a:moveTo>
                    <a:pt x="1" y="0"/>
                  </a:moveTo>
                  <a:lnTo>
                    <a:pt x="1" y="110"/>
                  </a:lnTo>
                  <a:cubicBezTo>
                    <a:pt x="320" y="500"/>
                    <a:pt x="690" y="879"/>
                    <a:pt x="1030" y="1229"/>
                  </a:cubicBezTo>
                  <a:cubicBezTo>
                    <a:pt x="1339" y="1549"/>
                    <a:pt x="1629" y="1858"/>
                    <a:pt x="1819" y="2098"/>
                  </a:cubicBezTo>
                  <a:cubicBezTo>
                    <a:pt x="2188" y="2548"/>
                    <a:pt x="2558" y="2957"/>
                    <a:pt x="2918" y="3347"/>
                  </a:cubicBezTo>
                  <a:cubicBezTo>
                    <a:pt x="3867" y="4366"/>
                    <a:pt x="4676" y="5255"/>
                    <a:pt x="4886" y="6504"/>
                  </a:cubicBezTo>
                  <a:cubicBezTo>
                    <a:pt x="4916" y="6664"/>
                    <a:pt x="4926" y="6844"/>
                    <a:pt x="4906" y="7003"/>
                  </a:cubicBezTo>
                  <a:cubicBezTo>
                    <a:pt x="4857" y="7358"/>
                    <a:pt x="4496" y="8503"/>
                    <a:pt x="1957" y="8503"/>
                  </a:cubicBezTo>
                  <a:cubicBezTo>
                    <a:pt x="1925" y="8503"/>
                    <a:pt x="1892" y="8502"/>
                    <a:pt x="1859" y="8502"/>
                  </a:cubicBezTo>
                  <a:cubicBezTo>
                    <a:pt x="1229" y="8482"/>
                    <a:pt x="610" y="8392"/>
                    <a:pt x="1" y="8232"/>
                  </a:cubicBezTo>
                  <a:lnTo>
                    <a:pt x="1" y="8302"/>
                  </a:lnTo>
                  <a:cubicBezTo>
                    <a:pt x="610" y="8462"/>
                    <a:pt x="1229" y="8552"/>
                    <a:pt x="1849" y="8572"/>
                  </a:cubicBezTo>
                  <a:cubicBezTo>
                    <a:pt x="1905" y="8574"/>
                    <a:pt x="1962" y="8574"/>
                    <a:pt x="2018" y="8574"/>
                  </a:cubicBezTo>
                  <a:cubicBezTo>
                    <a:pt x="2641" y="8574"/>
                    <a:pt x="3261" y="8473"/>
                    <a:pt x="3847" y="8262"/>
                  </a:cubicBezTo>
                  <a:cubicBezTo>
                    <a:pt x="4516" y="7992"/>
                    <a:pt x="4896" y="7573"/>
                    <a:pt x="4976" y="7013"/>
                  </a:cubicBezTo>
                  <a:cubicBezTo>
                    <a:pt x="4996" y="6844"/>
                    <a:pt x="4986" y="6664"/>
                    <a:pt x="4956" y="6494"/>
                  </a:cubicBezTo>
                  <a:cubicBezTo>
                    <a:pt x="4746" y="5225"/>
                    <a:pt x="3927" y="4336"/>
                    <a:pt x="2968" y="3307"/>
                  </a:cubicBezTo>
                  <a:cubicBezTo>
                    <a:pt x="2608" y="2917"/>
                    <a:pt x="2238" y="2508"/>
                    <a:pt x="1879" y="2058"/>
                  </a:cubicBezTo>
                  <a:cubicBezTo>
                    <a:pt x="1679" y="1808"/>
                    <a:pt x="1389" y="1499"/>
                    <a:pt x="1080" y="1179"/>
                  </a:cubicBezTo>
                  <a:cubicBezTo>
                    <a:pt x="730" y="819"/>
                    <a:pt x="330" y="410"/>
                    <a:pt x="1" y="0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57"/>
            <p:cNvSpPr/>
            <p:nvPr/>
          </p:nvSpPr>
          <p:spPr>
            <a:xfrm>
              <a:off x="3079864" y="2026958"/>
              <a:ext cx="234680" cy="682804"/>
            </a:xfrm>
            <a:custGeom>
              <a:rect b="b" l="l" r="r" t="t"/>
              <a:pathLst>
                <a:path extrusionOk="0" h="13954" w="4796">
                  <a:moveTo>
                    <a:pt x="573" y="1"/>
                  </a:moveTo>
                  <a:cubicBezTo>
                    <a:pt x="387" y="1"/>
                    <a:pt x="197" y="21"/>
                    <a:pt x="1" y="57"/>
                  </a:cubicBezTo>
                  <a:lnTo>
                    <a:pt x="1" y="127"/>
                  </a:lnTo>
                  <a:cubicBezTo>
                    <a:pt x="194" y="90"/>
                    <a:pt x="380" y="71"/>
                    <a:pt x="564" y="71"/>
                  </a:cubicBezTo>
                  <a:cubicBezTo>
                    <a:pt x="1244" y="71"/>
                    <a:pt x="1876" y="344"/>
                    <a:pt x="2608" y="1076"/>
                  </a:cubicBezTo>
                  <a:cubicBezTo>
                    <a:pt x="3977" y="2444"/>
                    <a:pt x="4716" y="4862"/>
                    <a:pt x="4356" y="6860"/>
                  </a:cubicBezTo>
                  <a:cubicBezTo>
                    <a:pt x="3997" y="8788"/>
                    <a:pt x="3148" y="10646"/>
                    <a:pt x="2009" y="11945"/>
                  </a:cubicBezTo>
                  <a:cubicBezTo>
                    <a:pt x="1669" y="12325"/>
                    <a:pt x="1299" y="12675"/>
                    <a:pt x="910" y="13004"/>
                  </a:cubicBezTo>
                  <a:cubicBezTo>
                    <a:pt x="600" y="13274"/>
                    <a:pt x="280" y="13554"/>
                    <a:pt x="1" y="13853"/>
                  </a:cubicBezTo>
                  <a:lnTo>
                    <a:pt x="1" y="13953"/>
                  </a:lnTo>
                  <a:cubicBezTo>
                    <a:pt x="290" y="13644"/>
                    <a:pt x="630" y="13344"/>
                    <a:pt x="960" y="13054"/>
                  </a:cubicBezTo>
                  <a:cubicBezTo>
                    <a:pt x="1349" y="12724"/>
                    <a:pt x="1719" y="12375"/>
                    <a:pt x="2059" y="11995"/>
                  </a:cubicBezTo>
                  <a:cubicBezTo>
                    <a:pt x="3208" y="10676"/>
                    <a:pt x="4067" y="8808"/>
                    <a:pt x="4426" y="6870"/>
                  </a:cubicBezTo>
                  <a:cubicBezTo>
                    <a:pt x="4796" y="4842"/>
                    <a:pt x="4047" y="2404"/>
                    <a:pt x="2658" y="1026"/>
                  </a:cubicBezTo>
                  <a:cubicBezTo>
                    <a:pt x="1909" y="277"/>
                    <a:pt x="1267" y="1"/>
                    <a:pt x="573" y="1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57"/>
            <p:cNvSpPr/>
            <p:nvPr/>
          </p:nvSpPr>
          <p:spPr>
            <a:xfrm>
              <a:off x="3079864" y="2886167"/>
              <a:ext cx="210263" cy="377563"/>
            </a:xfrm>
            <a:custGeom>
              <a:rect b="b" l="l" r="r" t="t"/>
              <a:pathLst>
                <a:path extrusionOk="0" h="7716" w="4297">
                  <a:moveTo>
                    <a:pt x="1" y="1"/>
                  </a:moveTo>
                  <a:lnTo>
                    <a:pt x="1" y="101"/>
                  </a:lnTo>
                  <a:cubicBezTo>
                    <a:pt x="200" y="321"/>
                    <a:pt x="410" y="540"/>
                    <a:pt x="620" y="750"/>
                  </a:cubicBezTo>
                  <a:cubicBezTo>
                    <a:pt x="930" y="1080"/>
                    <a:pt x="1229" y="1390"/>
                    <a:pt x="1429" y="1649"/>
                  </a:cubicBezTo>
                  <a:cubicBezTo>
                    <a:pt x="1759" y="2069"/>
                    <a:pt x="2099" y="2449"/>
                    <a:pt x="2428" y="2818"/>
                  </a:cubicBezTo>
                  <a:cubicBezTo>
                    <a:pt x="3287" y="3797"/>
                    <a:pt x="4037" y="4636"/>
                    <a:pt x="4207" y="5805"/>
                  </a:cubicBezTo>
                  <a:cubicBezTo>
                    <a:pt x="4227" y="5955"/>
                    <a:pt x="4227" y="6095"/>
                    <a:pt x="4207" y="6245"/>
                  </a:cubicBezTo>
                  <a:cubicBezTo>
                    <a:pt x="4072" y="7282"/>
                    <a:pt x="2710" y="7645"/>
                    <a:pt x="1442" y="7645"/>
                  </a:cubicBezTo>
                  <a:cubicBezTo>
                    <a:pt x="1391" y="7645"/>
                    <a:pt x="1340" y="7645"/>
                    <a:pt x="1289" y="7644"/>
                  </a:cubicBezTo>
                  <a:cubicBezTo>
                    <a:pt x="850" y="7624"/>
                    <a:pt x="420" y="7574"/>
                    <a:pt x="1" y="7484"/>
                  </a:cubicBezTo>
                  <a:lnTo>
                    <a:pt x="1" y="7554"/>
                  </a:lnTo>
                  <a:cubicBezTo>
                    <a:pt x="420" y="7644"/>
                    <a:pt x="850" y="7694"/>
                    <a:pt x="1279" y="7714"/>
                  </a:cubicBezTo>
                  <a:cubicBezTo>
                    <a:pt x="1330" y="7715"/>
                    <a:pt x="1381" y="7715"/>
                    <a:pt x="1433" y="7715"/>
                  </a:cubicBezTo>
                  <a:cubicBezTo>
                    <a:pt x="2739" y="7715"/>
                    <a:pt x="4132" y="7341"/>
                    <a:pt x="4276" y="6255"/>
                  </a:cubicBezTo>
                  <a:cubicBezTo>
                    <a:pt x="4296" y="6105"/>
                    <a:pt x="4296" y="5945"/>
                    <a:pt x="4276" y="5795"/>
                  </a:cubicBezTo>
                  <a:cubicBezTo>
                    <a:pt x="4097" y="4606"/>
                    <a:pt x="3347" y="3757"/>
                    <a:pt x="2478" y="2778"/>
                  </a:cubicBezTo>
                  <a:cubicBezTo>
                    <a:pt x="2149" y="2409"/>
                    <a:pt x="1819" y="2029"/>
                    <a:pt x="1489" y="1609"/>
                  </a:cubicBezTo>
                  <a:cubicBezTo>
                    <a:pt x="1279" y="1350"/>
                    <a:pt x="990" y="1040"/>
                    <a:pt x="660" y="700"/>
                  </a:cubicBezTo>
                  <a:cubicBezTo>
                    <a:pt x="450" y="480"/>
                    <a:pt x="220" y="241"/>
                    <a:pt x="1" y="1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57"/>
            <p:cNvSpPr/>
            <p:nvPr/>
          </p:nvSpPr>
          <p:spPr>
            <a:xfrm>
              <a:off x="3079864" y="2055584"/>
              <a:ext cx="199498" cy="629712"/>
            </a:xfrm>
            <a:custGeom>
              <a:rect b="b" l="l" r="r" t="t"/>
              <a:pathLst>
                <a:path extrusionOk="0" h="12869" w="4077">
                  <a:moveTo>
                    <a:pt x="79" y="0"/>
                  </a:moveTo>
                  <a:cubicBezTo>
                    <a:pt x="53" y="0"/>
                    <a:pt x="27" y="0"/>
                    <a:pt x="1" y="1"/>
                  </a:cubicBezTo>
                  <a:lnTo>
                    <a:pt x="1" y="71"/>
                  </a:lnTo>
                  <a:cubicBezTo>
                    <a:pt x="38" y="69"/>
                    <a:pt x="75" y="69"/>
                    <a:pt x="112" y="69"/>
                  </a:cubicBezTo>
                  <a:cubicBezTo>
                    <a:pt x="805" y="69"/>
                    <a:pt x="1418" y="341"/>
                    <a:pt x="2149" y="1090"/>
                  </a:cubicBezTo>
                  <a:cubicBezTo>
                    <a:pt x="3347" y="2349"/>
                    <a:pt x="4007" y="4497"/>
                    <a:pt x="3757" y="6325"/>
                  </a:cubicBezTo>
                  <a:cubicBezTo>
                    <a:pt x="3747" y="6415"/>
                    <a:pt x="3727" y="6515"/>
                    <a:pt x="3717" y="6605"/>
                  </a:cubicBezTo>
                  <a:cubicBezTo>
                    <a:pt x="3357" y="8423"/>
                    <a:pt x="2538" y="10161"/>
                    <a:pt x="1469" y="11400"/>
                  </a:cubicBezTo>
                  <a:cubicBezTo>
                    <a:pt x="1149" y="11740"/>
                    <a:pt x="810" y="12060"/>
                    <a:pt x="450" y="12369"/>
                  </a:cubicBezTo>
                  <a:cubicBezTo>
                    <a:pt x="300" y="12499"/>
                    <a:pt x="150" y="12639"/>
                    <a:pt x="1" y="12769"/>
                  </a:cubicBezTo>
                  <a:lnTo>
                    <a:pt x="1" y="12869"/>
                  </a:lnTo>
                  <a:cubicBezTo>
                    <a:pt x="160" y="12709"/>
                    <a:pt x="330" y="12559"/>
                    <a:pt x="500" y="12419"/>
                  </a:cubicBezTo>
                  <a:cubicBezTo>
                    <a:pt x="860" y="12110"/>
                    <a:pt x="1199" y="11790"/>
                    <a:pt x="1519" y="11440"/>
                  </a:cubicBezTo>
                  <a:cubicBezTo>
                    <a:pt x="2598" y="10201"/>
                    <a:pt x="3427" y="8443"/>
                    <a:pt x="3777" y="6625"/>
                  </a:cubicBezTo>
                  <a:cubicBezTo>
                    <a:pt x="3797" y="6525"/>
                    <a:pt x="3817" y="6425"/>
                    <a:pt x="3827" y="6335"/>
                  </a:cubicBezTo>
                  <a:cubicBezTo>
                    <a:pt x="4077" y="4487"/>
                    <a:pt x="3407" y="2319"/>
                    <a:pt x="2188" y="1050"/>
                  </a:cubicBezTo>
                  <a:cubicBezTo>
                    <a:pt x="1446" y="269"/>
                    <a:pt x="797" y="0"/>
                    <a:pt x="79" y="0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57"/>
            <p:cNvSpPr/>
            <p:nvPr/>
          </p:nvSpPr>
          <p:spPr>
            <a:xfrm>
              <a:off x="3079864" y="2893018"/>
              <a:ext cx="176548" cy="337047"/>
            </a:xfrm>
            <a:custGeom>
              <a:rect b="b" l="l" r="r" t="t"/>
              <a:pathLst>
                <a:path extrusionOk="0" h="6888" w="3608">
                  <a:moveTo>
                    <a:pt x="1" y="1"/>
                  </a:moveTo>
                  <a:lnTo>
                    <a:pt x="1" y="101"/>
                  </a:lnTo>
                  <a:lnTo>
                    <a:pt x="200" y="310"/>
                  </a:lnTo>
                  <a:cubicBezTo>
                    <a:pt x="490" y="600"/>
                    <a:pt x="770" y="910"/>
                    <a:pt x="1040" y="1240"/>
                  </a:cubicBezTo>
                  <a:cubicBezTo>
                    <a:pt x="1329" y="1629"/>
                    <a:pt x="1629" y="1979"/>
                    <a:pt x="1919" y="2319"/>
                  </a:cubicBezTo>
                  <a:cubicBezTo>
                    <a:pt x="2708" y="3248"/>
                    <a:pt x="3397" y="4047"/>
                    <a:pt x="3527" y="5146"/>
                  </a:cubicBezTo>
                  <a:cubicBezTo>
                    <a:pt x="3537" y="5266"/>
                    <a:pt x="3537" y="5396"/>
                    <a:pt x="3527" y="5515"/>
                  </a:cubicBezTo>
                  <a:cubicBezTo>
                    <a:pt x="3397" y="6477"/>
                    <a:pt x="2167" y="6819"/>
                    <a:pt x="971" y="6819"/>
                  </a:cubicBezTo>
                  <a:cubicBezTo>
                    <a:pt x="887" y="6819"/>
                    <a:pt x="803" y="6818"/>
                    <a:pt x="720" y="6814"/>
                  </a:cubicBezTo>
                  <a:cubicBezTo>
                    <a:pt x="480" y="6814"/>
                    <a:pt x="240" y="6784"/>
                    <a:pt x="1" y="6754"/>
                  </a:cubicBezTo>
                  <a:lnTo>
                    <a:pt x="1" y="6814"/>
                  </a:lnTo>
                  <a:cubicBezTo>
                    <a:pt x="240" y="6854"/>
                    <a:pt x="480" y="6874"/>
                    <a:pt x="720" y="6884"/>
                  </a:cubicBezTo>
                  <a:cubicBezTo>
                    <a:pt x="788" y="6886"/>
                    <a:pt x="856" y="6887"/>
                    <a:pt x="924" y="6887"/>
                  </a:cubicBezTo>
                  <a:cubicBezTo>
                    <a:pt x="2156" y="6887"/>
                    <a:pt x="3446" y="6538"/>
                    <a:pt x="3597" y="5525"/>
                  </a:cubicBezTo>
                  <a:cubicBezTo>
                    <a:pt x="3607" y="5396"/>
                    <a:pt x="3607" y="5266"/>
                    <a:pt x="3587" y="5136"/>
                  </a:cubicBezTo>
                  <a:cubicBezTo>
                    <a:pt x="3457" y="4027"/>
                    <a:pt x="2768" y="3218"/>
                    <a:pt x="1969" y="2279"/>
                  </a:cubicBezTo>
                  <a:cubicBezTo>
                    <a:pt x="1679" y="1939"/>
                    <a:pt x="1379" y="1589"/>
                    <a:pt x="1090" y="1200"/>
                  </a:cubicBezTo>
                  <a:cubicBezTo>
                    <a:pt x="830" y="870"/>
                    <a:pt x="550" y="560"/>
                    <a:pt x="250" y="261"/>
                  </a:cubicBez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57"/>
            <p:cNvSpPr/>
            <p:nvPr/>
          </p:nvSpPr>
          <p:spPr>
            <a:xfrm>
              <a:off x="3079864" y="2085433"/>
              <a:ext cx="167741" cy="576914"/>
            </a:xfrm>
            <a:custGeom>
              <a:rect b="b" l="l" r="r" t="t"/>
              <a:pathLst>
                <a:path extrusionOk="0" h="11790" w="3428">
                  <a:moveTo>
                    <a:pt x="1" y="0"/>
                  </a:moveTo>
                  <a:lnTo>
                    <a:pt x="1" y="70"/>
                  </a:lnTo>
                  <a:cubicBezTo>
                    <a:pt x="620" y="160"/>
                    <a:pt x="1130" y="490"/>
                    <a:pt x="1679" y="1089"/>
                  </a:cubicBezTo>
                  <a:cubicBezTo>
                    <a:pt x="2768" y="2288"/>
                    <a:pt x="3357" y="4306"/>
                    <a:pt x="3128" y="5995"/>
                  </a:cubicBezTo>
                  <a:cubicBezTo>
                    <a:pt x="3108" y="6115"/>
                    <a:pt x="3088" y="6225"/>
                    <a:pt x="3068" y="6334"/>
                  </a:cubicBezTo>
                  <a:cubicBezTo>
                    <a:pt x="2718" y="8033"/>
                    <a:pt x="1939" y="9671"/>
                    <a:pt x="920" y="10820"/>
                  </a:cubicBezTo>
                  <a:cubicBezTo>
                    <a:pt x="630" y="11140"/>
                    <a:pt x="330" y="11430"/>
                    <a:pt x="1" y="11709"/>
                  </a:cubicBezTo>
                  <a:lnTo>
                    <a:pt x="1" y="11789"/>
                  </a:lnTo>
                  <a:lnTo>
                    <a:pt x="41" y="11759"/>
                  </a:lnTo>
                  <a:cubicBezTo>
                    <a:pt x="370" y="11480"/>
                    <a:pt x="680" y="11180"/>
                    <a:pt x="970" y="10860"/>
                  </a:cubicBezTo>
                  <a:cubicBezTo>
                    <a:pt x="1989" y="9701"/>
                    <a:pt x="2778" y="8053"/>
                    <a:pt x="3128" y="6344"/>
                  </a:cubicBezTo>
                  <a:cubicBezTo>
                    <a:pt x="3158" y="6235"/>
                    <a:pt x="3168" y="6125"/>
                    <a:pt x="3188" y="6005"/>
                  </a:cubicBezTo>
                  <a:cubicBezTo>
                    <a:pt x="3427" y="4266"/>
                    <a:pt x="2838" y="2278"/>
                    <a:pt x="1729" y="1049"/>
                  </a:cubicBezTo>
                  <a:cubicBezTo>
                    <a:pt x="1159" y="430"/>
                    <a:pt x="640" y="90"/>
                    <a:pt x="1" y="0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57"/>
            <p:cNvSpPr/>
            <p:nvPr/>
          </p:nvSpPr>
          <p:spPr>
            <a:xfrm>
              <a:off x="3079864" y="2119147"/>
              <a:ext cx="135934" cy="520691"/>
            </a:xfrm>
            <a:custGeom>
              <a:rect b="b" l="l" r="r" t="t"/>
              <a:pathLst>
                <a:path extrusionOk="0" h="10641" w="2778">
                  <a:moveTo>
                    <a:pt x="1" y="1"/>
                  </a:moveTo>
                  <a:lnTo>
                    <a:pt x="1" y="71"/>
                  </a:lnTo>
                  <a:cubicBezTo>
                    <a:pt x="430" y="231"/>
                    <a:pt x="810" y="540"/>
                    <a:pt x="1219" y="1020"/>
                  </a:cubicBezTo>
                  <a:cubicBezTo>
                    <a:pt x="2198" y="2159"/>
                    <a:pt x="2718" y="3997"/>
                    <a:pt x="2488" y="5596"/>
                  </a:cubicBezTo>
                  <a:cubicBezTo>
                    <a:pt x="2478" y="5725"/>
                    <a:pt x="2448" y="5855"/>
                    <a:pt x="2418" y="5985"/>
                  </a:cubicBezTo>
                  <a:cubicBezTo>
                    <a:pt x="2069" y="7564"/>
                    <a:pt x="1329" y="9092"/>
                    <a:pt x="380" y="10171"/>
                  </a:cubicBezTo>
                  <a:cubicBezTo>
                    <a:pt x="260" y="10291"/>
                    <a:pt x="140" y="10431"/>
                    <a:pt x="1" y="10561"/>
                  </a:cubicBezTo>
                  <a:lnTo>
                    <a:pt x="1" y="10641"/>
                  </a:lnTo>
                  <a:cubicBezTo>
                    <a:pt x="150" y="10501"/>
                    <a:pt x="300" y="10361"/>
                    <a:pt x="430" y="10211"/>
                  </a:cubicBezTo>
                  <a:cubicBezTo>
                    <a:pt x="1379" y="9122"/>
                    <a:pt x="2129" y="7584"/>
                    <a:pt x="2488" y="5995"/>
                  </a:cubicBezTo>
                  <a:cubicBezTo>
                    <a:pt x="2508" y="5875"/>
                    <a:pt x="2538" y="5735"/>
                    <a:pt x="2558" y="5605"/>
                  </a:cubicBezTo>
                  <a:cubicBezTo>
                    <a:pt x="2778" y="3997"/>
                    <a:pt x="2248" y="2139"/>
                    <a:pt x="1259" y="980"/>
                  </a:cubicBezTo>
                  <a:cubicBezTo>
                    <a:pt x="840" y="480"/>
                    <a:pt x="450" y="171"/>
                    <a:pt x="1" y="1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57"/>
            <p:cNvSpPr/>
            <p:nvPr/>
          </p:nvSpPr>
          <p:spPr>
            <a:xfrm>
              <a:off x="3079864" y="2899869"/>
              <a:ext cx="142785" cy="296629"/>
            </a:xfrm>
            <a:custGeom>
              <a:rect b="b" l="l" r="r" t="t"/>
              <a:pathLst>
                <a:path extrusionOk="0" h="6062" w="2918">
                  <a:moveTo>
                    <a:pt x="1" y="1"/>
                  </a:moveTo>
                  <a:lnTo>
                    <a:pt x="1" y="91"/>
                  </a:lnTo>
                  <a:cubicBezTo>
                    <a:pt x="230" y="320"/>
                    <a:pt x="440" y="570"/>
                    <a:pt x="640" y="830"/>
                  </a:cubicBezTo>
                  <a:cubicBezTo>
                    <a:pt x="900" y="1179"/>
                    <a:pt x="1159" y="1499"/>
                    <a:pt x="1409" y="1799"/>
                  </a:cubicBezTo>
                  <a:cubicBezTo>
                    <a:pt x="2159" y="2728"/>
                    <a:pt x="2748" y="3457"/>
                    <a:pt x="2848" y="4486"/>
                  </a:cubicBezTo>
                  <a:cubicBezTo>
                    <a:pt x="2858" y="4586"/>
                    <a:pt x="2858" y="4686"/>
                    <a:pt x="2848" y="4786"/>
                  </a:cubicBezTo>
                  <a:cubicBezTo>
                    <a:pt x="2720" y="5684"/>
                    <a:pt x="1582" y="6002"/>
                    <a:pt x="469" y="6002"/>
                  </a:cubicBezTo>
                  <a:cubicBezTo>
                    <a:pt x="369" y="6002"/>
                    <a:pt x="269" y="6000"/>
                    <a:pt x="170" y="5995"/>
                  </a:cubicBezTo>
                  <a:lnTo>
                    <a:pt x="11" y="5985"/>
                  </a:lnTo>
                  <a:lnTo>
                    <a:pt x="11" y="6045"/>
                  </a:lnTo>
                  <a:lnTo>
                    <a:pt x="160" y="6055"/>
                  </a:lnTo>
                  <a:cubicBezTo>
                    <a:pt x="257" y="6060"/>
                    <a:pt x="355" y="6062"/>
                    <a:pt x="453" y="6062"/>
                  </a:cubicBezTo>
                  <a:cubicBezTo>
                    <a:pt x="1606" y="6062"/>
                    <a:pt x="2779" y="5725"/>
                    <a:pt x="2908" y="4786"/>
                  </a:cubicBezTo>
                  <a:cubicBezTo>
                    <a:pt x="2918" y="4686"/>
                    <a:pt x="2918" y="4586"/>
                    <a:pt x="2908" y="4486"/>
                  </a:cubicBezTo>
                  <a:cubicBezTo>
                    <a:pt x="2808" y="3437"/>
                    <a:pt x="2208" y="2698"/>
                    <a:pt x="1459" y="1769"/>
                  </a:cubicBezTo>
                  <a:cubicBezTo>
                    <a:pt x="1209" y="1459"/>
                    <a:pt x="960" y="1140"/>
                    <a:pt x="690" y="790"/>
                  </a:cubicBezTo>
                  <a:cubicBezTo>
                    <a:pt x="480" y="520"/>
                    <a:pt x="240" y="250"/>
                    <a:pt x="1" y="1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57"/>
            <p:cNvSpPr/>
            <p:nvPr/>
          </p:nvSpPr>
          <p:spPr>
            <a:xfrm>
              <a:off x="3079864" y="2159272"/>
              <a:ext cx="103688" cy="453702"/>
            </a:xfrm>
            <a:custGeom>
              <a:rect b="b" l="l" r="r" t="t"/>
              <a:pathLst>
                <a:path extrusionOk="0" h="9272" w="2119">
                  <a:moveTo>
                    <a:pt x="1" y="0"/>
                  </a:moveTo>
                  <a:lnTo>
                    <a:pt x="1" y="70"/>
                  </a:lnTo>
                  <a:cubicBezTo>
                    <a:pt x="280" y="280"/>
                    <a:pt x="540" y="530"/>
                    <a:pt x="750" y="809"/>
                  </a:cubicBezTo>
                  <a:cubicBezTo>
                    <a:pt x="1619" y="1888"/>
                    <a:pt x="2059" y="3587"/>
                    <a:pt x="1859" y="5055"/>
                  </a:cubicBezTo>
                  <a:cubicBezTo>
                    <a:pt x="1839" y="5205"/>
                    <a:pt x="1809" y="5355"/>
                    <a:pt x="1779" y="5495"/>
                  </a:cubicBezTo>
                  <a:cubicBezTo>
                    <a:pt x="1459" y="6844"/>
                    <a:pt x="860" y="8102"/>
                    <a:pt x="1" y="9181"/>
                  </a:cubicBezTo>
                  <a:lnTo>
                    <a:pt x="1" y="9271"/>
                  </a:lnTo>
                  <a:cubicBezTo>
                    <a:pt x="890" y="8172"/>
                    <a:pt x="1509" y="6883"/>
                    <a:pt x="1829" y="5515"/>
                  </a:cubicBezTo>
                  <a:cubicBezTo>
                    <a:pt x="1869" y="5365"/>
                    <a:pt x="1899" y="5215"/>
                    <a:pt x="1919" y="5055"/>
                  </a:cubicBezTo>
                  <a:cubicBezTo>
                    <a:pt x="2119" y="3587"/>
                    <a:pt x="1669" y="1858"/>
                    <a:pt x="800" y="769"/>
                  </a:cubicBezTo>
                  <a:cubicBezTo>
                    <a:pt x="570" y="480"/>
                    <a:pt x="300" y="220"/>
                    <a:pt x="1" y="0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57"/>
            <p:cNvSpPr/>
            <p:nvPr/>
          </p:nvSpPr>
          <p:spPr>
            <a:xfrm>
              <a:off x="3079864" y="2907208"/>
              <a:ext cx="109071" cy="255721"/>
            </a:xfrm>
            <a:custGeom>
              <a:rect b="b" l="l" r="r" t="t"/>
              <a:pathLst>
                <a:path extrusionOk="0" h="5226" w="2229">
                  <a:moveTo>
                    <a:pt x="1" y="0"/>
                  </a:moveTo>
                  <a:lnTo>
                    <a:pt x="1" y="90"/>
                  </a:lnTo>
                  <a:cubicBezTo>
                    <a:pt x="100" y="200"/>
                    <a:pt x="180" y="300"/>
                    <a:pt x="250" y="400"/>
                  </a:cubicBezTo>
                  <a:cubicBezTo>
                    <a:pt x="470" y="710"/>
                    <a:pt x="680" y="990"/>
                    <a:pt x="890" y="1259"/>
                  </a:cubicBezTo>
                  <a:cubicBezTo>
                    <a:pt x="1569" y="2148"/>
                    <a:pt x="2119" y="2848"/>
                    <a:pt x="2159" y="3817"/>
                  </a:cubicBezTo>
                  <a:cubicBezTo>
                    <a:pt x="2169" y="3887"/>
                    <a:pt x="2159" y="3967"/>
                    <a:pt x="2159" y="4037"/>
                  </a:cubicBezTo>
                  <a:cubicBezTo>
                    <a:pt x="2039" y="4866"/>
                    <a:pt x="1030" y="5166"/>
                    <a:pt x="1" y="5166"/>
                  </a:cubicBezTo>
                  <a:lnTo>
                    <a:pt x="1" y="5225"/>
                  </a:lnTo>
                  <a:cubicBezTo>
                    <a:pt x="1060" y="5215"/>
                    <a:pt x="2089" y="4906"/>
                    <a:pt x="2208" y="4047"/>
                  </a:cubicBezTo>
                  <a:cubicBezTo>
                    <a:pt x="2218" y="3967"/>
                    <a:pt x="2228" y="3887"/>
                    <a:pt x="2218" y="3817"/>
                  </a:cubicBezTo>
                  <a:cubicBezTo>
                    <a:pt x="2169" y="2838"/>
                    <a:pt x="1629" y="2128"/>
                    <a:pt x="930" y="1219"/>
                  </a:cubicBezTo>
                  <a:cubicBezTo>
                    <a:pt x="730" y="960"/>
                    <a:pt x="520" y="680"/>
                    <a:pt x="300" y="370"/>
                  </a:cubicBezTo>
                  <a:cubicBezTo>
                    <a:pt x="220" y="260"/>
                    <a:pt x="110" y="130"/>
                    <a:pt x="1" y="0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57"/>
            <p:cNvSpPr/>
            <p:nvPr/>
          </p:nvSpPr>
          <p:spPr>
            <a:xfrm>
              <a:off x="3079864" y="2207667"/>
              <a:ext cx="71931" cy="370566"/>
            </a:xfrm>
            <a:custGeom>
              <a:rect b="b" l="l" r="r" t="t"/>
              <a:pathLst>
                <a:path extrusionOk="0" h="7573" w="1470">
                  <a:moveTo>
                    <a:pt x="1" y="0"/>
                  </a:moveTo>
                  <a:lnTo>
                    <a:pt x="1" y="80"/>
                  </a:lnTo>
                  <a:cubicBezTo>
                    <a:pt x="100" y="180"/>
                    <a:pt x="190" y="300"/>
                    <a:pt x="290" y="430"/>
                  </a:cubicBezTo>
                  <a:cubicBezTo>
                    <a:pt x="1050" y="1449"/>
                    <a:pt x="1419" y="2987"/>
                    <a:pt x="1229" y="4336"/>
                  </a:cubicBezTo>
                  <a:cubicBezTo>
                    <a:pt x="1209" y="4506"/>
                    <a:pt x="1169" y="4676"/>
                    <a:pt x="1130" y="4845"/>
                  </a:cubicBezTo>
                  <a:cubicBezTo>
                    <a:pt x="890" y="5775"/>
                    <a:pt x="510" y="6664"/>
                    <a:pt x="11" y="7473"/>
                  </a:cubicBezTo>
                  <a:lnTo>
                    <a:pt x="11" y="7573"/>
                  </a:lnTo>
                  <a:cubicBezTo>
                    <a:pt x="540" y="6744"/>
                    <a:pt x="940" y="5825"/>
                    <a:pt x="1189" y="4865"/>
                  </a:cubicBezTo>
                  <a:cubicBezTo>
                    <a:pt x="1229" y="4696"/>
                    <a:pt x="1269" y="4516"/>
                    <a:pt x="1289" y="4346"/>
                  </a:cubicBezTo>
                  <a:cubicBezTo>
                    <a:pt x="1469" y="2987"/>
                    <a:pt x="1100" y="1429"/>
                    <a:pt x="330" y="390"/>
                  </a:cubicBezTo>
                  <a:cubicBezTo>
                    <a:pt x="230" y="260"/>
                    <a:pt x="120" y="120"/>
                    <a:pt x="1" y="0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57"/>
            <p:cNvSpPr/>
            <p:nvPr/>
          </p:nvSpPr>
          <p:spPr>
            <a:xfrm>
              <a:off x="3079864" y="2919442"/>
              <a:ext cx="74867" cy="209284"/>
            </a:xfrm>
            <a:custGeom>
              <a:rect b="b" l="l" r="r" t="t"/>
              <a:pathLst>
                <a:path extrusionOk="0" h="4277" w="1530">
                  <a:moveTo>
                    <a:pt x="1" y="0"/>
                  </a:moveTo>
                  <a:lnTo>
                    <a:pt x="1" y="90"/>
                  </a:lnTo>
                  <a:cubicBezTo>
                    <a:pt x="130" y="260"/>
                    <a:pt x="240" y="420"/>
                    <a:pt x="350" y="580"/>
                  </a:cubicBezTo>
                  <a:cubicBezTo>
                    <a:pt x="1010" y="1489"/>
                    <a:pt x="1479" y="2138"/>
                    <a:pt x="1479" y="3047"/>
                  </a:cubicBezTo>
                  <a:cubicBezTo>
                    <a:pt x="1479" y="3097"/>
                    <a:pt x="1469" y="3147"/>
                    <a:pt x="1469" y="3197"/>
                  </a:cubicBezTo>
                  <a:cubicBezTo>
                    <a:pt x="1409" y="3647"/>
                    <a:pt x="980" y="4106"/>
                    <a:pt x="1" y="4216"/>
                  </a:cubicBezTo>
                  <a:lnTo>
                    <a:pt x="1" y="4276"/>
                  </a:lnTo>
                  <a:cubicBezTo>
                    <a:pt x="1010" y="4146"/>
                    <a:pt x="1459" y="3677"/>
                    <a:pt x="1519" y="3207"/>
                  </a:cubicBezTo>
                  <a:cubicBezTo>
                    <a:pt x="1529" y="3157"/>
                    <a:pt x="1529" y="3097"/>
                    <a:pt x="1529" y="3047"/>
                  </a:cubicBezTo>
                  <a:cubicBezTo>
                    <a:pt x="1529" y="2128"/>
                    <a:pt x="1060" y="1459"/>
                    <a:pt x="400" y="550"/>
                  </a:cubicBezTo>
                  <a:cubicBezTo>
                    <a:pt x="270" y="370"/>
                    <a:pt x="140" y="190"/>
                    <a:pt x="1" y="0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57"/>
            <p:cNvSpPr/>
            <p:nvPr/>
          </p:nvSpPr>
          <p:spPr>
            <a:xfrm>
              <a:off x="3079864" y="2267756"/>
              <a:ext cx="39146" cy="264040"/>
            </a:xfrm>
            <a:custGeom>
              <a:rect b="b" l="l" r="r" t="t"/>
              <a:pathLst>
                <a:path extrusionOk="0" h="5396" w="800">
                  <a:moveTo>
                    <a:pt x="1" y="1"/>
                  </a:moveTo>
                  <a:lnTo>
                    <a:pt x="1" y="101"/>
                  </a:lnTo>
                  <a:cubicBezTo>
                    <a:pt x="540" y="1110"/>
                    <a:pt x="750" y="2249"/>
                    <a:pt x="600" y="3378"/>
                  </a:cubicBezTo>
                  <a:cubicBezTo>
                    <a:pt x="580" y="3578"/>
                    <a:pt x="530" y="3767"/>
                    <a:pt x="480" y="3957"/>
                  </a:cubicBezTo>
                  <a:cubicBezTo>
                    <a:pt x="350" y="4407"/>
                    <a:pt x="190" y="4846"/>
                    <a:pt x="1" y="5276"/>
                  </a:cubicBezTo>
                  <a:lnTo>
                    <a:pt x="1" y="5396"/>
                  </a:lnTo>
                  <a:cubicBezTo>
                    <a:pt x="210" y="4936"/>
                    <a:pt x="390" y="4457"/>
                    <a:pt x="530" y="3967"/>
                  </a:cubicBezTo>
                  <a:cubicBezTo>
                    <a:pt x="580" y="3777"/>
                    <a:pt x="630" y="3578"/>
                    <a:pt x="660" y="3388"/>
                  </a:cubicBezTo>
                  <a:cubicBezTo>
                    <a:pt x="800" y="2219"/>
                    <a:pt x="570" y="1030"/>
                    <a:pt x="1" y="1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57"/>
            <p:cNvSpPr/>
            <p:nvPr/>
          </p:nvSpPr>
          <p:spPr>
            <a:xfrm>
              <a:off x="3079864" y="2935051"/>
              <a:ext cx="44039" cy="154040"/>
            </a:xfrm>
            <a:custGeom>
              <a:rect b="b" l="l" r="r" t="t"/>
              <a:pathLst>
                <a:path extrusionOk="0" h="3148" w="900">
                  <a:moveTo>
                    <a:pt x="1" y="1"/>
                  </a:moveTo>
                  <a:lnTo>
                    <a:pt x="1" y="91"/>
                  </a:lnTo>
                  <a:cubicBezTo>
                    <a:pt x="520" y="870"/>
                    <a:pt x="840" y="1450"/>
                    <a:pt x="800" y="2209"/>
                  </a:cubicBezTo>
                  <a:cubicBezTo>
                    <a:pt x="780" y="2658"/>
                    <a:pt x="450" y="2938"/>
                    <a:pt x="1" y="3098"/>
                  </a:cubicBezTo>
                  <a:lnTo>
                    <a:pt x="1" y="3148"/>
                  </a:lnTo>
                  <a:cubicBezTo>
                    <a:pt x="500" y="2988"/>
                    <a:pt x="790" y="2688"/>
                    <a:pt x="840" y="2299"/>
                  </a:cubicBezTo>
                  <a:cubicBezTo>
                    <a:pt x="840" y="2269"/>
                    <a:pt x="850" y="2239"/>
                    <a:pt x="850" y="2209"/>
                  </a:cubicBezTo>
                  <a:cubicBezTo>
                    <a:pt x="900" y="1410"/>
                    <a:pt x="550" y="820"/>
                    <a:pt x="1" y="1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57"/>
            <p:cNvSpPr/>
            <p:nvPr/>
          </p:nvSpPr>
          <p:spPr>
            <a:xfrm>
              <a:off x="3079864" y="2370417"/>
              <a:ext cx="4942" cy="84653"/>
            </a:xfrm>
            <a:custGeom>
              <a:rect b="b" l="l" r="r" t="t"/>
              <a:pathLst>
                <a:path extrusionOk="0" h="1730" w="101">
                  <a:moveTo>
                    <a:pt x="1" y="1"/>
                  </a:moveTo>
                  <a:lnTo>
                    <a:pt x="1" y="361"/>
                  </a:lnTo>
                  <a:cubicBezTo>
                    <a:pt x="31" y="700"/>
                    <a:pt x="31" y="1040"/>
                    <a:pt x="1" y="1380"/>
                  </a:cubicBezTo>
                  <a:lnTo>
                    <a:pt x="1" y="1729"/>
                  </a:lnTo>
                  <a:cubicBezTo>
                    <a:pt x="11" y="1669"/>
                    <a:pt x="21" y="1609"/>
                    <a:pt x="31" y="1549"/>
                  </a:cubicBezTo>
                  <a:cubicBezTo>
                    <a:pt x="100" y="1040"/>
                    <a:pt x="90" y="510"/>
                    <a:pt x="1" y="1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57"/>
            <p:cNvSpPr/>
            <p:nvPr/>
          </p:nvSpPr>
          <p:spPr>
            <a:xfrm>
              <a:off x="3079864" y="2960496"/>
              <a:ext cx="10814" cy="76286"/>
            </a:xfrm>
            <a:custGeom>
              <a:rect b="b" l="l" r="r" t="t"/>
              <a:pathLst>
                <a:path extrusionOk="0" h="1559" w="221">
                  <a:moveTo>
                    <a:pt x="1" y="0"/>
                  </a:moveTo>
                  <a:lnTo>
                    <a:pt x="1" y="130"/>
                  </a:lnTo>
                  <a:cubicBezTo>
                    <a:pt x="130" y="440"/>
                    <a:pt x="170" y="780"/>
                    <a:pt x="130" y="1119"/>
                  </a:cubicBezTo>
                  <a:lnTo>
                    <a:pt x="120" y="1169"/>
                  </a:lnTo>
                  <a:cubicBezTo>
                    <a:pt x="100" y="1279"/>
                    <a:pt x="61" y="1379"/>
                    <a:pt x="1" y="1479"/>
                  </a:cubicBezTo>
                  <a:lnTo>
                    <a:pt x="1" y="1559"/>
                  </a:lnTo>
                  <a:cubicBezTo>
                    <a:pt x="90" y="1449"/>
                    <a:pt x="140" y="1319"/>
                    <a:pt x="170" y="1179"/>
                  </a:cubicBezTo>
                  <a:lnTo>
                    <a:pt x="170" y="1129"/>
                  </a:lnTo>
                  <a:cubicBezTo>
                    <a:pt x="220" y="740"/>
                    <a:pt x="160" y="350"/>
                    <a:pt x="1" y="0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1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86" name="Google Shape;586;p57"/>
          <p:cNvSpPr/>
          <p:nvPr/>
        </p:nvSpPr>
        <p:spPr>
          <a:xfrm>
            <a:off x="526800" y="1689775"/>
            <a:ext cx="2743800" cy="2891100"/>
          </a:xfrm>
          <a:prstGeom prst="roundRect">
            <a:avLst>
              <a:gd fmla="val 8446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 1">
  <p:cSld name="TITLE_AND_TWO_COLUMNS_1_1_1_1"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58"/>
          <p:cNvSpPr txBox="1"/>
          <p:nvPr>
            <p:ph type="title"/>
          </p:nvPr>
        </p:nvSpPr>
        <p:spPr>
          <a:xfrm>
            <a:off x="713225" y="539500"/>
            <a:ext cx="7717500" cy="61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589" name="Google Shape;589;p58"/>
          <p:cNvSpPr txBox="1"/>
          <p:nvPr>
            <p:ph idx="1" type="subTitle"/>
          </p:nvPr>
        </p:nvSpPr>
        <p:spPr>
          <a:xfrm>
            <a:off x="774100" y="2302275"/>
            <a:ext cx="1892100" cy="5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590" name="Google Shape;590;p58"/>
          <p:cNvSpPr txBox="1"/>
          <p:nvPr>
            <p:ph idx="2" type="subTitle"/>
          </p:nvPr>
        </p:nvSpPr>
        <p:spPr>
          <a:xfrm>
            <a:off x="774100" y="1845475"/>
            <a:ext cx="18921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Font typeface="Oswald"/>
              <a:buNone/>
              <a:defRPr b="1" sz="2400"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2400"/>
              <a:buFont typeface="Oswald"/>
              <a:buNone/>
              <a:defRPr b="1" sz="2400"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1600"/>
              </a:spcBef>
              <a:spcAft>
                <a:spcPts val="0"/>
              </a:spcAft>
              <a:buSzPts val="2400"/>
              <a:buFont typeface="Oswald"/>
              <a:buNone/>
              <a:defRPr b="1" sz="2400"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1600"/>
              </a:spcBef>
              <a:spcAft>
                <a:spcPts val="0"/>
              </a:spcAft>
              <a:buSzPts val="2400"/>
              <a:buFont typeface="Oswald"/>
              <a:buNone/>
              <a:defRPr b="1" sz="2400"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1600"/>
              </a:spcBef>
              <a:spcAft>
                <a:spcPts val="0"/>
              </a:spcAft>
              <a:buSzPts val="2400"/>
              <a:buFont typeface="Oswald"/>
              <a:buNone/>
              <a:defRPr b="1" sz="2400"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1600"/>
              </a:spcBef>
              <a:spcAft>
                <a:spcPts val="0"/>
              </a:spcAft>
              <a:buSzPts val="2400"/>
              <a:buFont typeface="Oswald"/>
              <a:buNone/>
              <a:defRPr b="1" sz="2400"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1600"/>
              </a:spcBef>
              <a:spcAft>
                <a:spcPts val="0"/>
              </a:spcAft>
              <a:buSzPts val="2400"/>
              <a:buFont typeface="Oswald"/>
              <a:buNone/>
              <a:defRPr b="1" sz="2400"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1600"/>
              </a:spcBef>
              <a:spcAft>
                <a:spcPts val="0"/>
              </a:spcAft>
              <a:buSzPts val="2400"/>
              <a:buFont typeface="Oswald"/>
              <a:buNone/>
              <a:defRPr b="1" sz="2400"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1600"/>
              </a:spcBef>
              <a:spcAft>
                <a:spcPts val="1600"/>
              </a:spcAft>
              <a:buSzPts val="2400"/>
              <a:buFont typeface="Oswald"/>
              <a:buNone/>
              <a:defRPr b="1" sz="24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591" name="Google Shape;591;p58"/>
          <p:cNvSpPr txBox="1"/>
          <p:nvPr>
            <p:ph idx="3" type="subTitle"/>
          </p:nvPr>
        </p:nvSpPr>
        <p:spPr>
          <a:xfrm>
            <a:off x="3625950" y="2302275"/>
            <a:ext cx="1892100" cy="5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592" name="Google Shape;592;p58"/>
          <p:cNvSpPr txBox="1"/>
          <p:nvPr>
            <p:ph idx="4" type="subTitle"/>
          </p:nvPr>
        </p:nvSpPr>
        <p:spPr>
          <a:xfrm>
            <a:off x="3625950" y="1845475"/>
            <a:ext cx="18921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Font typeface="Oswald"/>
              <a:buNone/>
              <a:defRPr b="1" sz="2400"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2400"/>
              <a:buFont typeface="Oswald"/>
              <a:buNone/>
              <a:defRPr b="1" sz="2400"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1600"/>
              </a:spcBef>
              <a:spcAft>
                <a:spcPts val="0"/>
              </a:spcAft>
              <a:buSzPts val="2400"/>
              <a:buFont typeface="Oswald"/>
              <a:buNone/>
              <a:defRPr b="1" sz="2400"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1600"/>
              </a:spcBef>
              <a:spcAft>
                <a:spcPts val="0"/>
              </a:spcAft>
              <a:buSzPts val="2400"/>
              <a:buFont typeface="Oswald"/>
              <a:buNone/>
              <a:defRPr b="1" sz="2400"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1600"/>
              </a:spcBef>
              <a:spcAft>
                <a:spcPts val="0"/>
              </a:spcAft>
              <a:buSzPts val="2400"/>
              <a:buFont typeface="Oswald"/>
              <a:buNone/>
              <a:defRPr b="1" sz="2400"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1600"/>
              </a:spcBef>
              <a:spcAft>
                <a:spcPts val="0"/>
              </a:spcAft>
              <a:buSzPts val="2400"/>
              <a:buFont typeface="Oswald"/>
              <a:buNone/>
              <a:defRPr b="1" sz="2400"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1600"/>
              </a:spcBef>
              <a:spcAft>
                <a:spcPts val="0"/>
              </a:spcAft>
              <a:buSzPts val="2400"/>
              <a:buFont typeface="Oswald"/>
              <a:buNone/>
              <a:defRPr b="1" sz="2400"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1600"/>
              </a:spcBef>
              <a:spcAft>
                <a:spcPts val="0"/>
              </a:spcAft>
              <a:buSzPts val="2400"/>
              <a:buFont typeface="Oswald"/>
              <a:buNone/>
              <a:defRPr b="1" sz="2400"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1600"/>
              </a:spcBef>
              <a:spcAft>
                <a:spcPts val="1600"/>
              </a:spcAft>
              <a:buSzPts val="2400"/>
              <a:buFont typeface="Oswald"/>
              <a:buNone/>
              <a:defRPr b="1" sz="24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593" name="Google Shape;593;p58"/>
          <p:cNvSpPr txBox="1"/>
          <p:nvPr>
            <p:ph idx="5" type="subTitle"/>
          </p:nvPr>
        </p:nvSpPr>
        <p:spPr>
          <a:xfrm>
            <a:off x="6477800" y="2302275"/>
            <a:ext cx="1892100" cy="5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594" name="Google Shape;594;p58"/>
          <p:cNvSpPr txBox="1"/>
          <p:nvPr>
            <p:ph idx="6" type="subTitle"/>
          </p:nvPr>
        </p:nvSpPr>
        <p:spPr>
          <a:xfrm>
            <a:off x="6477800" y="1845475"/>
            <a:ext cx="18921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Font typeface="Oswald"/>
              <a:buNone/>
              <a:defRPr b="1" sz="2400"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2400"/>
              <a:buFont typeface="Oswald"/>
              <a:buNone/>
              <a:defRPr b="1" sz="2400"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1600"/>
              </a:spcBef>
              <a:spcAft>
                <a:spcPts val="0"/>
              </a:spcAft>
              <a:buSzPts val="2400"/>
              <a:buFont typeface="Oswald"/>
              <a:buNone/>
              <a:defRPr b="1" sz="2400"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1600"/>
              </a:spcBef>
              <a:spcAft>
                <a:spcPts val="0"/>
              </a:spcAft>
              <a:buSzPts val="2400"/>
              <a:buFont typeface="Oswald"/>
              <a:buNone/>
              <a:defRPr b="1" sz="2400"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1600"/>
              </a:spcBef>
              <a:spcAft>
                <a:spcPts val="0"/>
              </a:spcAft>
              <a:buSzPts val="2400"/>
              <a:buFont typeface="Oswald"/>
              <a:buNone/>
              <a:defRPr b="1" sz="2400"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1600"/>
              </a:spcBef>
              <a:spcAft>
                <a:spcPts val="0"/>
              </a:spcAft>
              <a:buSzPts val="2400"/>
              <a:buFont typeface="Oswald"/>
              <a:buNone/>
              <a:defRPr b="1" sz="2400"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1600"/>
              </a:spcBef>
              <a:spcAft>
                <a:spcPts val="0"/>
              </a:spcAft>
              <a:buSzPts val="2400"/>
              <a:buFont typeface="Oswald"/>
              <a:buNone/>
              <a:defRPr b="1" sz="2400"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1600"/>
              </a:spcBef>
              <a:spcAft>
                <a:spcPts val="0"/>
              </a:spcAft>
              <a:buSzPts val="2400"/>
              <a:buFont typeface="Oswald"/>
              <a:buNone/>
              <a:defRPr b="1" sz="2400"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1600"/>
              </a:spcBef>
              <a:spcAft>
                <a:spcPts val="1600"/>
              </a:spcAft>
              <a:buSzPts val="2400"/>
              <a:buFont typeface="Oswald"/>
              <a:buNone/>
              <a:defRPr b="1" sz="24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595" name="Google Shape;595;p58"/>
          <p:cNvSpPr txBox="1"/>
          <p:nvPr>
            <p:ph idx="7" type="subTitle"/>
          </p:nvPr>
        </p:nvSpPr>
        <p:spPr>
          <a:xfrm>
            <a:off x="774100" y="3998650"/>
            <a:ext cx="1892100" cy="5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596" name="Google Shape;596;p58"/>
          <p:cNvSpPr txBox="1"/>
          <p:nvPr>
            <p:ph idx="8" type="subTitle"/>
          </p:nvPr>
        </p:nvSpPr>
        <p:spPr>
          <a:xfrm>
            <a:off x="774100" y="3541850"/>
            <a:ext cx="18921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Font typeface="Oswald"/>
              <a:buNone/>
              <a:defRPr b="1" sz="2400"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2400"/>
              <a:buFont typeface="Oswald"/>
              <a:buNone/>
              <a:defRPr b="1" sz="2400"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1600"/>
              </a:spcBef>
              <a:spcAft>
                <a:spcPts val="0"/>
              </a:spcAft>
              <a:buSzPts val="2400"/>
              <a:buFont typeface="Oswald"/>
              <a:buNone/>
              <a:defRPr b="1" sz="2400"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1600"/>
              </a:spcBef>
              <a:spcAft>
                <a:spcPts val="0"/>
              </a:spcAft>
              <a:buSzPts val="2400"/>
              <a:buFont typeface="Oswald"/>
              <a:buNone/>
              <a:defRPr b="1" sz="2400"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1600"/>
              </a:spcBef>
              <a:spcAft>
                <a:spcPts val="0"/>
              </a:spcAft>
              <a:buSzPts val="2400"/>
              <a:buFont typeface="Oswald"/>
              <a:buNone/>
              <a:defRPr b="1" sz="2400"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1600"/>
              </a:spcBef>
              <a:spcAft>
                <a:spcPts val="0"/>
              </a:spcAft>
              <a:buSzPts val="2400"/>
              <a:buFont typeface="Oswald"/>
              <a:buNone/>
              <a:defRPr b="1" sz="2400"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1600"/>
              </a:spcBef>
              <a:spcAft>
                <a:spcPts val="0"/>
              </a:spcAft>
              <a:buSzPts val="2400"/>
              <a:buFont typeface="Oswald"/>
              <a:buNone/>
              <a:defRPr b="1" sz="2400"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1600"/>
              </a:spcBef>
              <a:spcAft>
                <a:spcPts val="0"/>
              </a:spcAft>
              <a:buSzPts val="2400"/>
              <a:buFont typeface="Oswald"/>
              <a:buNone/>
              <a:defRPr b="1" sz="2400"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1600"/>
              </a:spcBef>
              <a:spcAft>
                <a:spcPts val="1600"/>
              </a:spcAft>
              <a:buSzPts val="2400"/>
              <a:buFont typeface="Oswald"/>
              <a:buNone/>
              <a:defRPr b="1" sz="24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597" name="Google Shape;597;p58"/>
          <p:cNvSpPr txBox="1"/>
          <p:nvPr>
            <p:ph idx="9" type="subTitle"/>
          </p:nvPr>
        </p:nvSpPr>
        <p:spPr>
          <a:xfrm>
            <a:off x="3625950" y="3998650"/>
            <a:ext cx="1892100" cy="5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598" name="Google Shape;598;p58"/>
          <p:cNvSpPr txBox="1"/>
          <p:nvPr>
            <p:ph idx="13" type="subTitle"/>
          </p:nvPr>
        </p:nvSpPr>
        <p:spPr>
          <a:xfrm>
            <a:off x="3625950" y="3541850"/>
            <a:ext cx="18921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Font typeface="Oswald"/>
              <a:buNone/>
              <a:defRPr b="1" sz="2400"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2400"/>
              <a:buFont typeface="Oswald"/>
              <a:buNone/>
              <a:defRPr b="1" sz="2400"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1600"/>
              </a:spcBef>
              <a:spcAft>
                <a:spcPts val="0"/>
              </a:spcAft>
              <a:buSzPts val="2400"/>
              <a:buFont typeface="Oswald"/>
              <a:buNone/>
              <a:defRPr b="1" sz="2400"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1600"/>
              </a:spcBef>
              <a:spcAft>
                <a:spcPts val="0"/>
              </a:spcAft>
              <a:buSzPts val="2400"/>
              <a:buFont typeface="Oswald"/>
              <a:buNone/>
              <a:defRPr b="1" sz="2400"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1600"/>
              </a:spcBef>
              <a:spcAft>
                <a:spcPts val="0"/>
              </a:spcAft>
              <a:buSzPts val="2400"/>
              <a:buFont typeface="Oswald"/>
              <a:buNone/>
              <a:defRPr b="1" sz="2400"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1600"/>
              </a:spcBef>
              <a:spcAft>
                <a:spcPts val="0"/>
              </a:spcAft>
              <a:buSzPts val="2400"/>
              <a:buFont typeface="Oswald"/>
              <a:buNone/>
              <a:defRPr b="1" sz="2400"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1600"/>
              </a:spcBef>
              <a:spcAft>
                <a:spcPts val="0"/>
              </a:spcAft>
              <a:buSzPts val="2400"/>
              <a:buFont typeface="Oswald"/>
              <a:buNone/>
              <a:defRPr b="1" sz="2400"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1600"/>
              </a:spcBef>
              <a:spcAft>
                <a:spcPts val="0"/>
              </a:spcAft>
              <a:buSzPts val="2400"/>
              <a:buFont typeface="Oswald"/>
              <a:buNone/>
              <a:defRPr b="1" sz="2400"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1600"/>
              </a:spcBef>
              <a:spcAft>
                <a:spcPts val="1600"/>
              </a:spcAft>
              <a:buSzPts val="2400"/>
              <a:buFont typeface="Oswald"/>
              <a:buNone/>
              <a:defRPr b="1" sz="24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599" name="Google Shape;599;p58"/>
          <p:cNvSpPr txBox="1"/>
          <p:nvPr>
            <p:ph idx="14" type="subTitle"/>
          </p:nvPr>
        </p:nvSpPr>
        <p:spPr>
          <a:xfrm>
            <a:off x="6477800" y="3998650"/>
            <a:ext cx="1892100" cy="5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00" name="Google Shape;600;p58"/>
          <p:cNvSpPr txBox="1"/>
          <p:nvPr>
            <p:ph idx="15" type="subTitle"/>
          </p:nvPr>
        </p:nvSpPr>
        <p:spPr>
          <a:xfrm>
            <a:off x="6477800" y="3541850"/>
            <a:ext cx="1892100" cy="3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Font typeface="Oswald"/>
              <a:buNone/>
              <a:defRPr b="1" sz="2400"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2400"/>
              <a:buFont typeface="Oswald"/>
              <a:buNone/>
              <a:defRPr b="1" sz="2400"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1600"/>
              </a:spcBef>
              <a:spcAft>
                <a:spcPts val="0"/>
              </a:spcAft>
              <a:buSzPts val="2400"/>
              <a:buFont typeface="Oswald"/>
              <a:buNone/>
              <a:defRPr b="1" sz="2400"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1600"/>
              </a:spcBef>
              <a:spcAft>
                <a:spcPts val="0"/>
              </a:spcAft>
              <a:buSzPts val="2400"/>
              <a:buFont typeface="Oswald"/>
              <a:buNone/>
              <a:defRPr b="1" sz="2400"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1600"/>
              </a:spcBef>
              <a:spcAft>
                <a:spcPts val="0"/>
              </a:spcAft>
              <a:buSzPts val="2400"/>
              <a:buFont typeface="Oswald"/>
              <a:buNone/>
              <a:defRPr b="1" sz="2400"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1600"/>
              </a:spcBef>
              <a:spcAft>
                <a:spcPts val="0"/>
              </a:spcAft>
              <a:buSzPts val="2400"/>
              <a:buFont typeface="Oswald"/>
              <a:buNone/>
              <a:defRPr b="1" sz="2400"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1600"/>
              </a:spcBef>
              <a:spcAft>
                <a:spcPts val="0"/>
              </a:spcAft>
              <a:buSzPts val="2400"/>
              <a:buFont typeface="Oswald"/>
              <a:buNone/>
              <a:defRPr b="1" sz="2400"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1600"/>
              </a:spcBef>
              <a:spcAft>
                <a:spcPts val="0"/>
              </a:spcAft>
              <a:buSzPts val="2400"/>
              <a:buFont typeface="Oswald"/>
              <a:buNone/>
              <a:defRPr b="1" sz="2400"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1600"/>
              </a:spcBef>
              <a:spcAft>
                <a:spcPts val="1600"/>
              </a:spcAft>
              <a:buSzPts val="2400"/>
              <a:buFont typeface="Oswald"/>
              <a:buNone/>
              <a:defRPr b="1" sz="24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601" name="Google Shape;601;p58"/>
          <p:cNvSpPr/>
          <p:nvPr/>
        </p:nvSpPr>
        <p:spPr>
          <a:xfrm>
            <a:off x="8540298" y="0"/>
            <a:ext cx="603700" cy="731047"/>
          </a:xfrm>
          <a:custGeom>
            <a:rect b="b" l="l" r="r" t="t"/>
            <a:pathLst>
              <a:path extrusionOk="0" h="12316" w="10171">
                <a:moveTo>
                  <a:pt x="10061" y="0"/>
                </a:moveTo>
                <a:lnTo>
                  <a:pt x="10161" y="140"/>
                </a:lnTo>
                <a:lnTo>
                  <a:pt x="10161" y="0"/>
                </a:lnTo>
                <a:close/>
                <a:moveTo>
                  <a:pt x="9401" y="0"/>
                </a:moveTo>
                <a:cubicBezTo>
                  <a:pt x="9621" y="440"/>
                  <a:pt x="9881" y="860"/>
                  <a:pt x="10161" y="1249"/>
                </a:cubicBezTo>
                <a:lnTo>
                  <a:pt x="10161" y="1019"/>
                </a:lnTo>
                <a:cubicBezTo>
                  <a:pt x="9941" y="700"/>
                  <a:pt x="9731" y="360"/>
                  <a:pt x="9541" y="0"/>
                </a:cubicBezTo>
                <a:close/>
                <a:moveTo>
                  <a:pt x="8832" y="0"/>
                </a:moveTo>
                <a:cubicBezTo>
                  <a:pt x="9162" y="910"/>
                  <a:pt x="9581" y="1739"/>
                  <a:pt x="10161" y="2398"/>
                </a:cubicBezTo>
                <a:lnTo>
                  <a:pt x="10161" y="2188"/>
                </a:lnTo>
                <a:cubicBezTo>
                  <a:pt x="9651" y="1529"/>
                  <a:pt x="9252" y="790"/>
                  <a:pt x="8972" y="0"/>
                </a:cubicBezTo>
                <a:close/>
                <a:moveTo>
                  <a:pt x="8342" y="0"/>
                </a:moveTo>
                <a:cubicBezTo>
                  <a:pt x="8682" y="1369"/>
                  <a:pt x="9172" y="2598"/>
                  <a:pt x="10101" y="3407"/>
                </a:cubicBezTo>
                <a:cubicBezTo>
                  <a:pt x="10121" y="3427"/>
                  <a:pt x="10141" y="3447"/>
                  <a:pt x="10161" y="3457"/>
                </a:cubicBezTo>
                <a:lnTo>
                  <a:pt x="10161" y="3277"/>
                </a:lnTo>
                <a:cubicBezTo>
                  <a:pt x="9292" y="2498"/>
                  <a:pt x="8812" y="1319"/>
                  <a:pt x="8482" y="0"/>
                </a:cubicBezTo>
                <a:close/>
                <a:moveTo>
                  <a:pt x="7903" y="0"/>
                </a:moveTo>
                <a:cubicBezTo>
                  <a:pt x="8153" y="1599"/>
                  <a:pt x="8562" y="3048"/>
                  <a:pt x="9551" y="3927"/>
                </a:cubicBezTo>
                <a:cubicBezTo>
                  <a:pt x="9741" y="4097"/>
                  <a:pt x="9941" y="4236"/>
                  <a:pt x="10161" y="4356"/>
                </a:cubicBezTo>
                <a:lnTo>
                  <a:pt x="10161" y="4206"/>
                </a:lnTo>
                <a:cubicBezTo>
                  <a:pt x="9971" y="4097"/>
                  <a:pt x="9801" y="3977"/>
                  <a:pt x="9641" y="3837"/>
                </a:cubicBezTo>
                <a:lnTo>
                  <a:pt x="9641" y="3827"/>
                </a:lnTo>
                <a:cubicBezTo>
                  <a:pt x="8682" y="2978"/>
                  <a:pt x="8283" y="1559"/>
                  <a:pt x="8043" y="0"/>
                </a:cubicBezTo>
                <a:close/>
                <a:moveTo>
                  <a:pt x="7513" y="0"/>
                </a:moveTo>
                <a:cubicBezTo>
                  <a:pt x="7643" y="1819"/>
                  <a:pt x="7953" y="3497"/>
                  <a:pt x="9012" y="4446"/>
                </a:cubicBezTo>
                <a:cubicBezTo>
                  <a:pt x="9342" y="4746"/>
                  <a:pt x="9731" y="4966"/>
                  <a:pt x="10161" y="5096"/>
                </a:cubicBezTo>
                <a:lnTo>
                  <a:pt x="10161" y="4956"/>
                </a:lnTo>
                <a:cubicBezTo>
                  <a:pt x="9761" y="4836"/>
                  <a:pt x="9401" y="4626"/>
                  <a:pt x="9102" y="4346"/>
                </a:cubicBezTo>
                <a:cubicBezTo>
                  <a:pt x="8083" y="3437"/>
                  <a:pt x="7783" y="1789"/>
                  <a:pt x="7653" y="0"/>
                </a:cubicBezTo>
                <a:close/>
                <a:moveTo>
                  <a:pt x="7164" y="0"/>
                </a:moveTo>
                <a:cubicBezTo>
                  <a:pt x="7174" y="2038"/>
                  <a:pt x="7353" y="3957"/>
                  <a:pt x="8462" y="4966"/>
                </a:cubicBezTo>
                <a:cubicBezTo>
                  <a:pt x="8932" y="5395"/>
                  <a:pt x="9531" y="5645"/>
                  <a:pt x="10161" y="5685"/>
                </a:cubicBezTo>
                <a:lnTo>
                  <a:pt x="10161" y="5555"/>
                </a:lnTo>
                <a:cubicBezTo>
                  <a:pt x="9561" y="5515"/>
                  <a:pt x="9002" y="5275"/>
                  <a:pt x="8562" y="4866"/>
                </a:cubicBezTo>
                <a:lnTo>
                  <a:pt x="8552" y="4866"/>
                </a:lnTo>
                <a:cubicBezTo>
                  <a:pt x="7483" y="3897"/>
                  <a:pt x="7303" y="2009"/>
                  <a:pt x="7293" y="0"/>
                </a:cubicBezTo>
                <a:close/>
                <a:moveTo>
                  <a:pt x="6834" y="0"/>
                </a:moveTo>
                <a:cubicBezTo>
                  <a:pt x="6724" y="2258"/>
                  <a:pt x="6764" y="4426"/>
                  <a:pt x="7923" y="5485"/>
                </a:cubicBezTo>
                <a:cubicBezTo>
                  <a:pt x="8473" y="6002"/>
                  <a:pt x="9086" y="6185"/>
                  <a:pt x="9755" y="6185"/>
                </a:cubicBezTo>
                <a:cubicBezTo>
                  <a:pt x="9888" y="6185"/>
                  <a:pt x="10023" y="6178"/>
                  <a:pt x="10161" y="6165"/>
                </a:cubicBezTo>
                <a:lnTo>
                  <a:pt x="10161" y="6025"/>
                </a:lnTo>
                <a:cubicBezTo>
                  <a:pt x="10023" y="6038"/>
                  <a:pt x="9887" y="6046"/>
                  <a:pt x="9754" y="6046"/>
                </a:cubicBezTo>
                <a:cubicBezTo>
                  <a:pt x="9116" y="6046"/>
                  <a:pt x="8533" y="5873"/>
                  <a:pt x="8013" y="5385"/>
                </a:cubicBezTo>
                <a:cubicBezTo>
                  <a:pt x="6894" y="4366"/>
                  <a:pt x="6854" y="2228"/>
                  <a:pt x="6964" y="0"/>
                </a:cubicBezTo>
                <a:close/>
                <a:moveTo>
                  <a:pt x="6524" y="0"/>
                </a:moveTo>
                <a:cubicBezTo>
                  <a:pt x="6284" y="2478"/>
                  <a:pt x="6175" y="4896"/>
                  <a:pt x="7373" y="6005"/>
                </a:cubicBezTo>
                <a:cubicBezTo>
                  <a:pt x="7895" y="6488"/>
                  <a:pt x="8472" y="6672"/>
                  <a:pt x="9094" y="6672"/>
                </a:cubicBezTo>
                <a:cubicBezTo>
                  <a:pt x="9436" y="6672"/>
                  <a:pt x="9792" y="6616"/>
                  <a:pt x="10161" y="6524"/>
                </a:cubicBezTo>
                <a:lnTo>
                  <a:pt x="10161" y="6384"/>
                </a:lnTo>
                <a:cubicBezTo>
                  <a:pt x="9789" y="6479"/>
                  <a:pt x="9432" y="6537"/>
                  <a:pt x="9091" y="6537"/>
                </a:cubicBezTo>
                <a:cubicBezTo>
                  <a:pt x="8497" y="6537"/>
                  <a:pt x="7952" y="6362"/>
                  <a:pt x="7463" y="5905"/>
                </a:cubicBezTo>
                <a:cubicBezTo>
                  <a:pt x="6304" y="4836"/>
                  <a:pt x="6424" y="2448"/>
                  <a:pt x="6654" y="0"/>
                </a:cubicBezTo>
                <a:close/>
                <a:moveTo>
                  <a:pt x="6234" y="0"/>
                </a:moveTo>
                <a:cubicBezTo>
                  <a:pt x="5855" y="2688"/>
                  <a:pt x="5585" y="5355"/>
                  <a:pt x="6834" y="6524"/>
                </a:cubicBezTo>
                <a:cubicBezTo>
                  <a:pt x="7326" y="6990"/>
                  <a:pt x="7868" y="7171"/>
                  <a:pt x="8455" y="7171"/>
                </a:cubicBezTo>
                <a:cubicBezTo>
                  <a:pt x="8988" y="7171"/>
                  <a:pt x="9557" y="7022"/>
                  <a:pt x="10161" y="6804"/>
                </a:cubicBezTo>
                <a:lnTo>
                  <a:pt x="10161" y="6654"/>
                </a:lnTo>
                <a:cubicBezTo>
                  <a:pt x="9553" y="6878"/>
                  <a:pt x="8983" y="7030"/>
                  <a:pt x="8455" y="7030"/>
                </a:cubicBezTo>
                <a:cubicBezTo>
                  <a:pt x="7897" y="7030"/>
                  <a:pt x="7386" y="6860"/>
                  <a:pt x="6924" y="6424"/>
                </a:cubicBezTo>
                <a:cubicBezTo>
                  <a:pt x="5725" y="5305"/>
                  <a:pt x="6005" y="2668"/>
                  <a:pt x="6364" y="0"/>
                </a:cubicBezTo>
                <a:close/>
                <a:moveTo>
                  <a:pt x="3857" y="0"/>
                </a:moveTo>
                <a:cubicBezTo>
                  <a:pt x="3647" y="580"/>
                  <a:pt x="3427" y="1159"/>
                  <a:pt x="3217" y="1739"/>
                </a:cubicBezTo>
                <a:cubicBezTo>
                  <a:pt x="1629" y="5965"/>
                  <a:pt x="0" y="10321"/>
                  <a:pt x="1389" y="11729"/>
                </a:cubicBezTo>
                <a:cubicBezTo>
                  <a:pt x="1797" y="12140"/>
                  <a:pt x="2243" y="12316"/>
                  <a:pt x="2724" y="12316"/>
                </a:cubicBezTo>
                <a:cubicBezTo>
                  <a:pt x="4036" y="12316"/>
                  <a:pt x="5604" y="11006"/>
                  <a:pt x="7343" y="9551"/>
                </a:cubicBezTo>
                <a:lnTo>
                  <a:pt x="7433" y="9481"/>
                </a:lnTo>
                <a:lnTo>
                  <a:pt x="7453" y="9461"/>
                </a:lnTo>
                <a:cubicBezTo>
                  <a:pt x="7480" y="9439"/>
                  <a:pt x="7507" y="9417"/>
                  <a:pt x="7534" y="9395"/>
                </a:cubicBezTo>
                <a:lnTo>
                  <a:pt x="7534" y="9395"/>
                </a:lnTo>
                <a:lnTo>
                  <a:pt x="7773" y="9202"/>
                </a:lnTo>
                <a:cubicBezTo>
                  <a:pt x="8003" y="9022"/>
                  <a:pt x="8223" y="8842"/>
                  <a:pt x="8462" y="8652"/>
                </a:cubicBezTo>
                <a:lnTo>
                  <a:pt x="8502" y="8622"/>
                </a:lnTo>
                <a:cubicBezTo>
                  <a:pt x="8553" y="8582"/>
                  <a:pt x="8602" y="8542"/>
                  <a:pt x="8651" y="8504"/>
                </a:cubicBezTo>
                <a:lnTo>
                  <a:pt x="8651" y="8504"/>
                </a:lnTo>
                <a:lnTo>
                  <a:pt x="8952" y="8283"/>
                </a:lnTo>
                <a:cubicBezTo>
                  <a:pt x="8952" y="8273"/>
                  <a:pt x="8962" y="8273"/>
                  <a:pt x="8962" y="8273"/>
                </a:cubicBezTo>
                <a:lnTo>
                  <a:pt x="9262" y="8053"/>
                </a:lnTo>
                <a:lnTo>
                  <a:pt x="9292" y="8023"/>
                </a:lnTo>
                <a:cubicBezTo>
                  <a:pt x="9581" y="7813"/>
                  <a:pt x="9871" y="7603"/>
                  <a:pt x="10171" y="7403"/>
                </a:cubicBezTo>
                <a:lnTo>
                  <a:pt x="10171" y="7373"/>
                </a:lnTo>
                <a:lnTo>
                  <a:pt x="10171" y="7214"/>
                </a:lnTo>
                <a:lnTo>
                  <a:pt x="10161" y="7220"/>
                </a:lnTo>
                <a:lnTo>
                  <a:pt x="10161" y="7204"/>
                </a:lnTo>
                <a:lnTo>
                  <a:pt x="10151" y="7211"/>
                </a:lnTo>
                <a:lnTo>
                  <a:pt x="10151" y="7211"/>
                </a:lnTo>
                <a:lnTo>
                  <a:pt x="10151" y="7174"/>
                </a:lnTo>
                <a:lnTo>
                  <a:pt x="10151" y="7174"/>
                </a:lnTo>
                <a:cubicBezTo>
                  <a:pt x="10157" y="7170"/>
                  <a:pt x="10164" y="7167"/>
                  <a:pt x="10171" y="7164"/>
                </a:cubicBezTo>
                <a:lnTo>
                  <a:pt x="10171" y="7014"/>
                </a:lnTo>
                <a:lnTo>
                  <a:pt x="10111" y="7024"/>
                </a:lnTo>
                <a:lnTo>
                  <a:pt x="10161" y="7014"/>
                </a:lnTo>
                <a:lnTo>
                  <a:pt x="10161" y="6854"/>
                </a:lnTo>
                <a:cubicBezTo>
                  <a:pt x="9319" y="7246"/>
                  <a:pt x="8542" y="7538"/>
                  <a:pt x="7839" y="7538"/>
                </a:cubicBezTo>
                <a:cubicBezTo>
                  <a:pt x="7307" y="7538"/>
                  <a:pt x="6818" y="7371"/>
                  <a:pt x="6374" y="6954"/>
                </a:cubicBezTo>
                <a:lnTo>
                  <a:pt x="6374" y="6944"/>
                </a:lnTo>
                <a:cubicBezTo>
                  <a:pt x="5136" y="5775"/>
                  <a:pt x="5595" y="2878"/>
                  <a:pt x="6095" y="0"/>
                </a:cubicBezTo>
                <a:lnTo>
                  <a:pt x="5955" y="0"/>
                </a:lnTo>
                <a:cubicBezTo>
                  <a:pt x="5455" y="2898"/>
                  <a:pt x="4996" y="5835"/>
                  <a:pt x="6284" y="7044"/>
                </a:cubicBezTo>
                <a:cubicBezTo>
                  <a:pt x="6762" y="7495"/>
                  <a:pt x="7284" y="7674"/>
                  <a:pt x="7846" y="7674"/>
                </a:cubicBezTo>
                <a:cubicBezTo>
                  <a:pt x="8541" y="7674"/>
                  <a:pt x="9299" y="7399"/>
                  <a:pt x="10111" y="7024"/>
                </a:cubicBezTo>
                <a:lnTo>
                  <a:pt x="10111" y="7024"/>
                </a:lnTo>
                <a:cubicBezTo>
                  <a:pt x="9062" y="7586"/>
                  <a:pt x="8099" y="8042"/>
                  <a:pt x="7246" y="8042"/>
                </a:cubicBezTo>
                <a:cubicBezTo>
                  <a:pt x="6734" y="8042"/>
                  <a:pt x="6262" y="7878"/>
                  <a:pt x="5835" y="7473"/>
                </a:cubicBezTo>
                <a:cubicBezTo>
                  <a:pt x="4556" y="6254"/>
                  <a:pt x="5195" y="3087"/>
                  <a:pt x="5835" y="0"/>
                </a:cubicBezTo>
                <a:lnTo>
                  <a:pt x="5695" y="0"/>
                </a:lnTo>
                <a:cubicBezTo>
                  <a:pt x="5056" y="3107"/>
                  <a:pt x="4416" y="6304"/>
                  <a:pt x="5745" y="7563"/>
                </a:cubicBezTo>
                <a:cubicBezTo>
                  <a:pt x="6204" y="8004"/>
                  <a:pt x="6707" y="8182"/>
                  <a:pt x="7251" y="8182"/>
                </a:cubicBezTo>
                <a:cubicBezTo>
                  <a:pt x="7897" y="8182"/>
                  <a:pt x="8600" y="7932"/>
                  <a:pt x="9355" y="7575"/>
                </a:cubicBezTo>
                <a:lnTo>
                  <a:pt x="9355" y="7575"/>
                </a:lnTo>
                <a:cubicBezTo>
                  <a:pt x="8369" y="8126"/>
                  <a:pt x="7462" y="8551"/>
                  <a:pt x="6659" y="8551"/>
                </a:cubicBezTo>
                <a:cubicBezTo>
                  <a:pt x="6163" y="8551"/>
                  <a:pt x="5706" y="8389"/>
                  <a:pt x="5295" y="7993"/>
                </a:cubicBezTo>
                <a:cubicBezTo>
                  <a:pt x="4007" y="6754"/>
                  <a:pt x="4786" y="3407"/>
                  <a:pt x="5545" y="180"/>
                </a:cubicBezTo>
                <a:lnTo>
                  <a:pt x="5585" y="0"/>
                </a:lnTo>
                <a:lnTo>
                  <a:pt x="5435" y="0"/>
                </a:lnTo>
                <a:lnTo>
                  <a:pt x="5405" y="150"/>
                </a:lnTo>
                <a:cubicBezTo>
                  <a:pt x="4636" y="3417"/>
                  <a:pt x="3857" y="6794"/>
                  <a:pt x="5195" y="8083"/>
                </a:cubicBezTo>
                <a:cubicBezTo>
                  <a:pt x="5642" y="8516"/>
                  <a:pt x="6133" y="8693"/>
                  <a:pt x="6663" y="8693"/>
                </a:cubicBezTo>
                <a:cubicBezTo>
                  <a:pt x="7263" y="8693"/>
                  <a:pt x="7913" y="8466"/>
                  <a:pt x="8607" y="8125"/>
                </a:cubicBezTo>
                <a:lnTo>
                  <a:pt x="8607" y="8125"/>
                </a:lnTo>
                <a:cubicBezTo>
                  <a:pt x="7686" y="8666"/>
                  <a:pt x="6841" y="9061"/>
                  <a:pt x="6087" y="9061"/>
                </a:cubicBezTo>
                <a:cubicBezTo>
                  <a:pt x="5600" y="9061"/>
                  <a:pt x="5152" y="8897"/>
                  <a:pt x="4746" y="8502"/>
                </a:cubicBezTo>
                <a:cubicBezTo>
                  <a:pt x="3457" y="7254"/>
                  <a:pt x="4356" y="3777"/>
                  <a:pt x="5225" y="410"/>
                </a:cubicBezTo>
                <a:cubicBezTo>
                  <a:pt x="5265" y="270"/>
                  <a:pt x="5295" y="140"/>
                  <a:pt x="5335" y="0"/>
                </a:cubicBezTo>
                <a:lnTo>
                  <a:pt x="5195" y="0"/>
                </a:lnTo>
                <a:cubicBezTo>
                  <a:pt x="5166" y="120"/>
                  <a:pt x="5126" y="250"/>
                  <a:pt x="5096" y="370"/>
                </a:cubicBezTo>
                <a:cubicBezTo>
                  <a:pt x="4226" y="3777"/>
                  <a:pt x="3307" y="7293"/>
                  <a:pt x="4656" y="8602"/>
                </a:cubicBezTo>
                <a:cubicBezTo>
                  <a:pt x="5090" y="9022"/>
                  <a:pt x="5565" y="9196"/>
                  <a:pt x="6079" y="9196"/>
                </a:cubicBezTo>
                <a:cubicBezTo>
                  <a:pt x="6689" y="9196"/>
                  <a:pt x="7352" y="8951"/>
                  <a:pt x="8063" y="8582"/>
                </a:cubicBezTo>
                <a:cubicBezTo>
                  <a:pt x="8106" y="8562"/>
                  <a:pt x="8149" y="8540"/>
                  <a:pt x="8192" y="8518"/>
                </a:cubicBezTo>
                <a:lnTo>
                  <a:pt x="8192" y="8518"/>
                </a:lnTo>
                <a:cubicBezTo>
                  <a:pt x="8152" y="8543"/>
                  <a:pt x="8112" y="8568"/>
                  <a:pt x="8073" y="8592"/>
                </a:cubicBezTo>
                <a:cubicBezTo>
                  <a:pt x="7141" y="9163"/>
                  <a:pt x="6288" y="9575"/>
                  <a:pt x="5528" y="9575"/>
                </a:cubicBezTo>
                <a:cubicBezTo>
                  <a:pt x="5049" y="9575"/>
                  <a:pt x="4608" y="9412"/>
                  <a:pt x="4206" y="9022"/>
                </a:cubicBezTo>
                <a:cubicBezTo>
                  <a:pt x="2918" y="7763"/>
                  <a:pt x="3937" y="4146"/>
                  <a:pt x="4926" y="650"/>
                </a:cubicBezTo>
                <a:cubicBezTo>
                  <a:pt x="4986" y="430"/>
                  <a:pt x="5046" y="210"/>
                  <a:pt x="5106" y="0"/>
                </a:cubicBezTo>
                <a:lnTo>
                  <a:pt x="4966" y="0"/>
                </a:lnTo>
                <a:cubicBezTo>
                  <a:pt x="4916" y="200"/>
                  <a:pt x="4856" y="410"/>
                  <a:pt x="4796" y="610"/>
                </a:cubicBezTo>
                <a:cubicBezTo>
                  <a:pt x="3797" y="4146"/>
                  <a:pt x="2768" y="7803"/>
                  <a:pt x="4117" y="9122"/>
                </a:cubicBezTo>
                <a:cubicBezTo>
                  <a:pt x="4546" y="9542"/>
                  <a:pt x="5017" y="9717"/>
                  <a:pt x="5523" y="9717"/>
                </a:cubicBezTo>
                <a:cubicBezTo>
                  <a:pt x="6094" y="9717"/>
                  <a:pt x="6711" y="9495"/>
                  <a:pt x="7365" y="9152"/>
                </a:cubicBezTo>
                <a:lnTo>
                  <a:pt x="7365" y="9152"/>
                </a:lnTo>
                <a:cubicBezTo>
                  <a:pt x="6486" y="9710"/>
                  <a:pt x="5675" y="10098"/>
                  <a:pt x="4951" y="10098"/>
                </a:cubicBezTo>
                <a:cubicBezTo>
                  <a:pt x="4482" y="10098"/>
                  <a:pt x="4049" y="9936"/>
                  <a:pt x="3657" y="9551"/>
                </a:cubicBezTo>
                <a:cubicBezTo>
                  <a:pt x="2358" y="8273"/>
                  <a:pt x="3497" y="4516"/>
                  <a:pt x="4606" y="880"/>
                </a:cubicBezTo>
                <a:cubicBezTo>
                  <a:pt x="4696" y="590"/>
                  <a:pt x="4786" y="290"/>
                  <a:pt x="4866" y="10"/>
                </a:cubicBezTo>
                <a:lnTo>
                  <a:pt x="4726" y="10"/>
                </a:lnTo>
                <a:cubicBezTo>
                  <a:pt x="4646" y="280"/>
                  <a:pt x="4556" y="560"/>
                  <a:pt x="4476" y="840"/>
                </a:cubicBezTo>
                <a:cubicBezTo>
                  <a:pt x="3367" y="4516"/>
                  <a:pt x="2208" y="8312"/>
                  <a:pt x="3567" y="9651"/>
                </a:cubicBezTo>
                <a:cubicBezTo>
                  <a:pt x="3990" y="10065"/>
                  <a:pt x="4452" y="10239"/>
                  <a:pt x="4950" y="10239"/>
                </a:cubicBezTo>
                <a:cubicBezTo>
                  <a:pt x="5498" y="10239"/>
                  <a:pt x="6090" y="10028"/>
                  <a:pt x="6721" y="9695"/>
                </a:cubicBezTo>
                <a:lnTo>
                  <a:pt x="6721" y="9695"/>
                </a:lnTo>
                <a:cubicBezTo>
                  <a:pt x="5876" y="10244"/>
                  <a:pt x="5095" y="10616"/>
                  <a:pt x="4395" y="10616"/>
                </a:cubicBezTo>
                <a:cubicBezTo>
                  <a:pt x="3931" y="10616"/>
                  <a:pt x="3504" y="10453"/>
                  <a:pt x="3117" y="10071"/>
                </a:cubicBezTo>
                <a:cubicBezTo>
                  <a:pt x="1809" y="8782"/>
                  <a:pt x="3078" y="4876"/>
                  <a:pt x="4296" y="1109"/>
                </a:cubicBezTo>
                <a:cubicBezTo>
                  <a:pt x="4416" y="730"/>
                  <a:pt x="4536" y="370"/>
                  <a:pt x="4646" y="0"/>
                </a:cubicBezTo>
                <a:lnTo>
                  <a:pt x="4506" y="0"/>
                </a:lnTo>
                <a:cubicBezTo>
                  <a:pt x="4396" y="360"/>
                  <a:pt x="4276" y="710"/>
                  <a:pt x="4166" y="1069"/>
                </a:cubicBezTo>
                <a:cubicBezTo>
                  <a:pt x="2928" y="4876"/>
                  <a:pt x="1659" y="8812"/>
                  <a:pt x="3018" y="10161"/>
                </a:cubicBezTo>
                <a:cubicBezTo>
                  <a:pt x="3438" y="10576"/>
                  <a:pt x="3899" y="10753"/>
                  <a:pt x="4394" y="10753"/>
                </a:cubicBezTo>
                <a:cubicBezTo>
                  <a:pt x="4947" y="10753"/>
                  <a:pt x="5543" y="10534"/>
                  <a:pt x="6175" y="10181"/>
                </a:cubicBezTo>
                <a:lnTo>
                  <a:pt x="6175" y="10181"/>
                </a:lnTo>
                <a:cubicBezTo>
                  <a:pt x="5321" y="10750"/>
                  <a:pt x="4534" y="11135"/>
                  <a:pt x="3830" y="11135"/>
                </a:cubicBezTo>
                <a:cubicBezTo>
                  <a:pt x="3372" y="11135"/>
                  <a:pt x="2950" y="10972"/>
                  <a:pt x="2568" y="10590"/>
                </a:cubicBezTo>
                <a:cubicBezTo>
                  <a:pt x="1259" y="9282"/>
                  <a:pt x="2638" y="5245"/>
                  <a:pt x="3977" y="1339"/>
                </a:cubicBezTo>
                <a:cubicBezTo>
                  <a:pt x="4127" y="890"/>
                  <a:pt x="4276" y="440"/>
                  <a:pt x="4426" y="0"/>
                </a:cubicBezTo>
                <a:lnTo>
                  <a:pt x="4286" y="0"/>
                </a:lnTo>
                <a:cubicBezTo>
                  <a:pt x="4137" y="430"/>
                  <a:pt x="3997" y="860"/>
                  <a:pt x="3847" y="1289"/>
                </a:cubicBezTo>
                <a:cubicBezTo>
                  <a:pt x="2498" y="5235"/>
                  <a:pt x="1099" y="9322"/>
                  <a:pt x="2468" y="10680"/>
                </a:cubicBezTo>
                <a:cubicBezTo>
                  <a:pt x="2884" y="11096"/>
                  <a:pt x="3338" y="11273"/>
                  <a:pt x="3827" y="11273"/>
                </a:cubicBezTo>
                <a:cubicBezTo>
                  <a:pt x="4373" y="11273"/>
                  <a:pt x="4963" y="11053"/>
                  <a:pt x="5595" y="10700"/>
                </a:cubicBezTo>
                <a:lnTo>
                  <a:pt x="5595" y="10700"/>
                </a:lnTo>
                <a:cubicBezTo>
                  <a:pt x="4757" y="11273"/>
                  <a:pt x="3980" y="11653"/>
                  <a:pt x="3285" y="11653"/>
                </a:cubicBezTo>
                <a:cubicBezTo>
                  <a:pt x="2829" y="11653"/>
                  <a:pt x="2408" y="11490"/>
                  <a:pt x="2029" y="11110"/>
                </a:cubicBezTo>
                <a:cubicBezTo>
                  <a:pt x="710" y="9781"/>
                  <a:pt x="2208" y="5605"/>
                  <a:pt x="3667" y="1559"/>
                </a:cubicBezTo>
                <a:cubicBezTo>
                  <a:pt x="3847" y="1039"/>
                  <a:pt x="4037" y="510"/>
                  <a:pt x="4216" y="0"/>
                </a:cubicBezTo>
                <a:lnTo>
                  <a:pt x="4077" y="0"/>
                </a:lnTo>
                <a:cubicBezTo>
                  <a:pt x="3897" y="500"/>
                  <a:pt x="3717" y="1009"/>
                  <a:pt x="3537" y="1509"/>
                </a:cubicBezTo>
                <a:cubicBezTo>
                  <a:pt x="2068" y="5595"/>
                  <a:pt x="560" y="9821"/>
                  <a:pt x="1939" y="11200"/>
                </a:cubicBezTo>
                <a:cubicBezTo>
                  <a:pt x="2349" y="11615"/>
                  <a:pt x="2799" y="11792"/>
                  <a:pt x="3285" y="11792"/>
                </a:cubicBezTo>
                <a:cubicBezTo>
                  <a:pt x="3803" y="11792"/>
                  <a:pt x="4362" y="11590"/>
                  <a:pt x="4956" y="11260"/>
                </a:cubicBezTo>
                <a:lnTo>
                  <a:pt x="4956" y="11260"/>
                </a:lnTo>
                <a:cubicBezTo>
                  <a:pt x="4143" y="11809"/>
                  <a:pt x="3395" y="12170"/>
                  <a:pt x="2724" y="12170"/>
                </a:cubicBezTo>
                <a:cubicBezTo>
                  <a:pt x="2273" y="12170"/>
                  <a:pt x="1857" y="12007"/>
                  <a:pt x="1479" y="11629"/>
                </a:cubicBezTo>
                <a:cubicBezTo>
                  <a:pt x="160" y="10291"/>
                  <a:pt x="1779" y="5975"/>
                  <a:pt x="3337" y="1789"/>
                </a:cubicBezTo>
                <a:cubicBezTo>
                  <a:pt x="3567" y="1189"/>
                  <a:pt x="3787" y="590"/>
                  <a:pt x="4007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2" name="Google Shape;602;p58"/>
          <p:cNvSpPr/>
          <p:nvPr/>
        </p:nvSpPr>
        <p:spPr>
          <a:xfrm flipH="1" rot="10800000">
            <a:off x="0" y="-11"/>
            <a:ext cx="603704" cy="688508"/>
          </a:xfrm>
          <a:custGeom>
            <a:rect b="b" l="l" r="r" t="t"/>
            <a:pathLst>
              <a:path extrusionOk="0" h="11931" w="10461">
                <a:moveTo>
                  <a:pt x="1" y="11251"/>
                </a:moveTo>
                <a:lnTo>
                  <a:pt x="1" y="11451"/>
                </a:lnTo>
                <a:cubicBezTo>
                  <a:pt x="131" y="11601"/>
                  <a:pt x="271" y="11750"/>
                  <a:pt x="400" y="11910"/>
                </a:cubicBezTo>
                <a:lnTo>
                  <a:pt x="570" y="11910"/>
                </a:lnTo>
                <a:cubicBezTo>
                  <a:pt x="390" y="11680"/>
                  <a:pt x="191" y="11461"/>
                  <a:pt x="1" y="11251"/>
                </a:cubicBezTo>
                <a:close/>
                <a:moveTo>
                  <a:pt x="1" y="10322"/>
                </a:moveTo>
                <a:lnTo>
                  <a:pt x="1" y="10502"/>
                </a:lnTo>
                <a:cubicBezTo>
                  <a:pt x="151" y="10641"/>
                  <a:pt x="301" y="10781"/>
                  <a:pt x="440" y="10921"/>
                </a:cubicBezTo>
                <a:cubicBezTo>
                  <a:pt x="757" y="11228"/>
                  <a:pt x="1044" y="11554"/>
                  <a:pt x="1322" y="11910"/>
                </a:cubicBezTo>
                <a:lnTo>
                  <a:pt x="1489" y="11910"/>
                </a:lnTo>
                <a:cubicBezTo>
                  <a:pt x="1200" y="11521"/>
                  <a:pt x="880" y="11161"/>
                  <a:pt x="540" y="10821"/>
                </a:cubicBezTo>
                <a:cubicBezTo>
                  <a:pt x="360" y="10651"/>
                  <a:pt x="181" y="10482"/>
                  <a:pt x="1" y="10322"/>
                </a:cubicBezTo>
                <a:close/>
                <a:moveTo>
                  <a:pt x="1" y="9503"/>
                </a:moveTo>
                <a:lnTo>
                  <a:pt x="1" y="9672"/>
                </a:lnTo>
                <a:cubicBezTo>
                  <a:pt x="301" y="9892"/>
                  <a:pt x="580" y="10122"/>
                  <a:pt x="860" y="10362"/>
                </a:cubicBezTo>
                <a:cubicBezTo>
                  <a:pt x="1369" y="10821"/>
                  <a:pt x="1819" y="11341"/>
                  <a:pt x="2189" y="11910"/>
                </a:cubicBezTo>
                <a:lnTo>
                  <a:pt x="2349" y="11910"/>
                </a:lnTo>
                <a:cubicBezTo>
                  <a:pt x="1959" y="11301"/>
                  <a:pt x="1489" y="10741"/>
                  <a:pt x="950" y="10262"/>
                </a:cubicBezTo>
                <a:lnTo>
                  <a:pt x="950" y="10252"/>
                </a:lnTo>
                <a:cubicBezTo>
                  <a:pt x="640" y="9992"/>
                  <a:pt x="330" y="9742"/>
                  <a:pt x="1" y="9503"/>
                </a:cubicBezTo>
                <a:close/>
                <a:moveTo>
                  <a:pt x="1" y="8134"/>
                </a:moveTo>
                <a:lnTo>
                  <a:pt x="1" y="8284"/>
                </a:lnTo>
                <a:cubicBezTo>
                  <a:pt x="580" y="8573"/>
                  <a:pt x="1140" y="8893"/>
                  <a:pt x="1679" y="9243"/>
                </a:cubicBezTo>
                <a:cubicBezTo>
                  <a:pt x="2568" y="9832"/>
                  <a:pt x="3198" y="10761"/>
                  <a:pt x="3657" y="11910"/>
                </a:cubicBezTo>
                <a:lnTo>
                  <a:pt x="3797" y="11910"/>
                </a:lnTo>
                <a:cubicBezTo>
                  <a:pt x="3338" y="10711"/>
                  <a:pt x="2678" y="9742"/>
                  <a:pt x="1759" y="9143"/>
                </a:cubicBezTo>
                <a:lnTo>
                  <a:pt x="1749" y="9133"/>
                </a:lnTo>
                <a:cubicBezTo>
                  <a:pt x="1190" y="8763"/>
                  <a:pt x="610" y="8424"/>
                  <a:pt x="1" y="8134"/>
                </a:cubicBezTo>
                <a:close/>
                <a:moveTo>
                  <a:pt x="1" y="7015"/>
                </a:moveTo>
                <a:lnTo>
                  <a:pt x="1" y="7155"/>
                </a:lnTo>
                <a:cubicBezTo>
                  <a:pt x="860" y="7425"/>
                  <a:pt x="1689" y="7744"/>
                  <a:pt x="2498" y="8124"/>
                </a:cubicBezTo>
                <a:cubicBezTo>
                  <a:pt x="3727" y="8703"/>
                  <a:pt x="4387" y="10122"/>
                  <a:pt x="4736" y="11910"/>
                </a:cubicBezTo>
                <a:lnTo>
                  <a:pt x="4866" y="11910"/>
                </a:lnTo>
                <a:cubicBezTo>
                  <a:pt x="4516" y="10082"/>
                  <a:pt x="3837" y="8613"/>
                  <a:pt x="2558" y="8014"/>
                </a:cubicBezTo>
                <a:lnTo>
                  <a:pt x="2558" y="8004"/>
                </a:lnTo>
                <a:cubicBezTo>
                  <a:pt x="1729" y="7614"/>
                  <a:pt x="880" y="7285"/>
                  <a:pt x="1" y="7015"/>
                </a:cubicBezTo>
                <a:close/>
                <a:moveTo>
                  <a:pt x="1" y="6535"/>
                </a:moveTo>
                <a:lnTo>
                  <a:pt x="1" y="6675"/>
                </a:lnTo>
                <a:cubicBezTo>
                  <a:pt x="990" y="6915"/>
                  <a:pt x="1969" y="7205"/>
                  <a:pt x="2918" y="7564"/>
                </a:cubicBezTo>
                <a:cubicBezTo>
                  <a:pt x="4287" y="8094"/>
                  <a:pt x="4896" y="9802"/>
                  <a:pt x="5156" y="11910"/>
                </a:cubicBezTo>
                <a:lnTo>
                  <a:pt x="5296" y="11910"/>
                </a:lnTo>
                <a:cubicBezTo>
                  <a:pt x="5036" y="9762"/>
                  <a:pt x="4397" y="8004"/>
                  <a:pt x="2968" y="7455"/>
                </a:cubicBezTo>
                <a:lnTo>
                  <a:pt x="2968" y="7445"/>
                </a:lnTo>
                <a:cubicBezTo>
                  <a:pt x="1999" y="7075"/>
                  <a:pt x="1010" y="6775"/>
                  <a:pt x="1" y="6535"/>
                </a:cubicBezTo>
                <a:close/>
                <a:moveTo>
                  <a:pt x="1" y="6096"/>
                </a:moveTo>
                <a:lnTo>
                  <a:pt x="1" y="6236"/>
                </a:lnTo>
                <a:cubicBezTo>
                  <a:pt x="1130" y="6425"/>
                  <a:pt x="2239" y="6685"/>
                  <a:pt x="3328" y="7015"/>
                </a:cubicBezTo>
                <a:cubicBezTo>
                  <a:pt x="4866" y="7474"/>
                  <a:pt x="5396" y="9463"/>
                  <a:pt x="5536" y="11910"/>
                </a:cubicBezTo>
                <a:lnTo>
                  <a:pt x="5665" y="11910"/>
                </a:lnTo>
                <a:cubicBezTo>
                  <a:pt x="5526" y="9413"/>
                  <a:pt x="4976" y="7375"/>
                  <a:pt x="3368" y="6885"/>
                </a:cubicBezTo>
                <a:cubicBezTo>
                  <a:pt x="2259" y="6555"/>
                  <a:pt x="1140" y="6296"/>
                  <a:pt x="1" y="6096"/>
                </a:cubicBezTo>
                <a:close/>
                <a:moveTo>
                  <a:pt x="11" y="5696"/>
                </a:moveTo>
                <a:lnTo>
                  <a:pt x="11" y="5836"/>
                </a:lnTo>
                <a:cubicBezTo>
                  <a:pt x="1260" y="5976"/>
                  <a:pt x="2508" y="6186"/>
                  <a:pt x="3737" y="6455"/>
                </a:cubicBezTo>
                <a:cubicBezTo>
                  <a:pt x="5416" y="6835"/>
                  <a:pt x="5835" y="9143"/>
                  <a:pt x="5865" y="11910"/>
                </a:cubicBezTo>
                <a:lnTo>
                  <a:pt x="5995" y="11910"/>
                </a:lnTo>
                <a:cubicBezTo>
                  <a:pt x="5965" y="9093"/>
                  <a:pt x="5526" y="6725"/>
                  <a:pt x="3767" y="6326"/>
                </a:cubicBezTo>
                <a:lnTo>
                  <a:pt x="3767" y="6316"/>
                </a:lnTo>
                <a:cubicBezTo>
                  <a:pt x="2528" y="6046"/>
                  <a:pt x="1270" y="5836"/>
                  <a:pt x="11" y="5696"/>
                </a:cubicBezTo>
                <a:close/>
                <a:moveTo>
                  <a:pt x="11" y="5327"/>
                </a:moveTo>
                <a:lnTo>
                  <a:pt x="11" y="5466"/>
                </a:lnTo>
                <a:cubicBezTo>
                  <a:pt x="1519" y="5566"/>
                  <a:pt x="2898" y="5706"/>
                  <a:pt x="4157" y="5896"/>
                </a:cubicBezTo>
                <a:cubicBezTo>
                  <a:pt x="5955" y="6156"/>
                  <a:pt x="6235" y="8833"/>
                  <a:pt x="6155" y="11910"/>
                </a:cubicBezTo>
                <a:lnTo>
                  <a:pt x="6285" y="11910"/>
                </a:lnTo>
                <a:cubicBezTo>
                  <a:pt x="6375" y="8783"/>
                  <a:pt x="6075" y="6056"/>
                  <a:pt x="4177" y="5766"/>
                </a:cubicBezTo>
                <a:lnTo>
                  <a:pt x="4177" y="5756"/>
                </a:lnTo>
                <a:cubicBezTo>
                  <a:pt x="2918" y="5566"/>
                  <a:pt x="1529" y="5426"/>
                  <a:pt x="11" y="5327"/>
                </a:cubicBezTo>
                <a:close/>
                <a:moveTo>
                  <a:pt x="11" y="4987"/>
                </a:moveTo>
                <a:lnTo>
                  <a:pt x="11" y="5127"/>
                </a:lnTo>
                <a:cubicBezTo>
                  <a:pt x="1669" y="5157"/>
                  <a:pt x="3188" y="5227"/>
                  <a:pt x="4566" y="5337"/>
                </a:cubicBezTo>
                <a:cubicBezTo>
                  <a:pt x="4986" y="5357"/>
                  <a:pt x="5386" y="5556"/>
                  <a:pt x="5655" y="5886"/>
                </a:cubicBezTo>
                <a:cubicBezTo>
                  <a:pt x="6535" y="6935"/>
                  <a:pt x="6565" y="9343"/>
                  <a:pt x="6405" y="11910"/>
                </a:cubicBezTo>
                <a:lnTo>
                  <a:pt x="6535" y="11910"/>
                </a:lnTo>
                <a:cubicBezTo>
                  <a:pt x="6714" y="9263"/>
                  <a:pt x="6674" y="6885"/>
                  <a:pt x="5755" y="5796"/>
                </a:cubicBezTo>
                <a:cubicBezTo>
                  <a:pt x="5456" y="5446"/>
                  <a:pt x="5036" y="5237"/>
                  <a:pt x="4576" y="5207"/>
                </a:cubicBezTo>
                <a:lnTo>
                  <a:pt x="4576" y="5197"/>
                </a:lnTo>
                <a:cubicBezTo>
                  <a:pt x="3198" y="5087"/>
                  <a:pt x="1669" y="5027"/>
                  <a:pt x="11" y="4987"/>
                </a:cubicBezTo>
                <a:close/>
                <a:moveTo>
                  <a:pt x="2504" y="4596"/>
                </a:moveTo>
                <a:cubicBezTo>
                  <a:pt x="1709" y="4596"/>
                  <a:pt x="878" y="4608"/>
                  <a:pt x="11" y="4627"/>
                </a:cubicBezTo>
                <a:lnTo>
                  <a:pt x="11" y="4767"/>
                </a:lnTo>
                <a:cubicBezTo>
                  <a:pt x="920" y="4747"/>
                  <a:pt x="1787" y="4735"/>
                  <a:pt x="2613" y="4735"/>
                </a:cubicBezTo>
                <a:cubicBezTo>
                  <a:pt x="3440" y="4735"/>
                  <a:pt x="4227" y="4747"/>
                  <a:pt x="4976" y="4777"/>
                </a:cubicBezTo>
                <a:cubicBezTo>
                  <a:pt x="5386" y="4777"/>
                  <a:pt x="5785" y="4967"/>
                  <a:pt x="6055" y="5287"/>
                </a:cubicBezTo>
                <a:cubicBezTo>
                  <a:pt x="6994" y="6376"/>
                  <a:pt x="6904" y="9043"/>
                  <a:pt x="6634" y="11910"/>
                </a:cubicBezTo>
                <a:lnTo>
                  <a:pt x="6774" y="11910"/>
                </a:lnTo>
                <a:cubicBezTo>
                  <a:pt x="7044" y="9023"/>
                  <a:pt x="7134" y="6336"/>
                  <a:pt x="6155" y="5197"/>
                </a:cubicBezTo>
                <a:cubicBezTo>
                  <a:pt x="5865" y="4847"/>
                  <a:pt x="5436" y="4647"/>
                  <a:pt x="4986" y="4647"/>
                </a:cubicBezTo>
                <a:cubicBezTo>
                  <a:pt x="4202" y="4611"/>
                  <a:pt x="3375" y="4596"/>
                  <a:pt x="2504" y="4596"/>
                </a:cubicBezTo>
                <a:close/>
                <a:moveTo>
                  <a:pt x="6994" y="2362"/>
                </a:moveTo>
                <a:cubicBezTo>
                  <a:pt x="6868" y="2362"/>
                  <a:pt x="6735" y="2378"/>
                  <a:pt x="6594" y="2409"/>
                </a:cubicBezTo>
                <a:cubicBezTo>
                  <a:pt x="4367" y="2909"/>
                  <a:pt x="2179" y="3318"/>
                  <a:pt x="11" y="3628"/>
                </a:cubicBezTo>
                <a:lnTo>
                  <a:pt x="11" y="3768"/>
                </a:lnTo>
                <a:cubicBezTo>
                  <a:pt x="2189" y="3458"/>
                  <a:pt x="4387" y="3049"/>
                  <a:pt x="6624" y="2539"/>
                </a:cubicBezTo>
                <a:cubicBezTo>
                  <a:pt x="6765" y="2506"/>
                  <a:pt x="6894" y="2489"/>
                  <a:pt x="7013" y="2489"/>
                </a:cubicBezTo>
                <a:cubicBezTo>
                  <a:pt x="7284" y="2489"/>
                  <a:pt x="7503" y="2576"/>
                  <a:pt x="7683" y="2749"/>
                </a:cubicBezTo>
                <a:cubicBezTo>
                  <a:pt x="8742" y="3748"/>
                  <a:pt x="8113" y="7494"/>
                  <a:pt x="7504" y="11121"/>
                </a:cubicBezTo>
                <a:cubicBezTo>
                  <a:pt x="7464" y="11391"/>
                  <a:pt x="7414" y="11651"/>
                  <a:pt x="7374" y="11910"/>
                </a:cubicBezTo>
                <a:lnTo>
                  <a:pt x="7514" y="11910"/>
                </a:lnTo>
                <a:cubicBezTo>
                  <a:pt x="7554" y="11660"/>
                  <a:pt x="7594" y="11401"/>
                  <a:pt x="7633" y="11141"/>
                </a:cubicBezTo>
                <a:cubicBezTo>
                  <a:pt x="8253" y="7484"/>
                  <a:pt x="8882" y="3698"/>
                  <a:pt x="7773" y="2649"/>
                </a:cubicBezTo>
                <a:lnTo>
                  <a:pt x="7773" y="2649"/>
                </a:lnTo>
                <a:lnTo>
                  <a:pt x="7773" y="2659"/>
                </a:lnTo>
                <a:cubicBezTo>
                  <a:pt x="7567" y="2460"/>
                  <a:pt x="7305" y="2362"/>
                  <a:pt x="6994" y="2362"/>
                </a:cubicBezTo>
                <a:close/>
                <a:moveTo>
                  <a:pt x="1320" y="11910"/>
                </a:moveTo>
                <a:lnTo>
                  <a:pt x="1330" y="11920"/>
                </a:lnTo>
                <a:cubicBezTo>
                  <a:pt x="1327" y="11917"/>
                  <a:pt x="1324" y="11914"/>
                  <a:pt x="1322" y="11910"/>
                </a:cubicBezTo>
                <a:close/>
                <a:moveTo>
                  <a:pt x="1" y="8773"/>
                </a:moveTo>
                <a:lnTo>
                  <a:pt x="1" y="8943"/>
                </a:lnTo>
                <a:cubicBezTo>
                  <a:pt x="440" y="9213"/>
                  <a:pt x="870" y="9503"/>
                  <a:pt x="1270" y="9812"/>
                </a:cubicBezTo>
                <a:cubicBezTo>
                  <a:pt x="1989" y="10372"/>
                  <a:pt x="2568" y="11091"/>
                  <a:pt x="2978" y="11920"/>
                </a:cubicBezTo>
                <a:lnTo>
                  <a:pt x="3128" y="11920"/>
                </a:lnTo>
                <a:cubicBezTo>
                  <a:pt x="2638" y="10971"/>
                  <a:pt x="2049" y="10232"/>
                  <a:pt x="1350" y="9702"/>
                </a:cubicBezTo>
                <a:lnTo>
                  <a:pt x="1350" y="9692"/>
                </a:lnTo>
                <a:cubicBezTo>
                  <a:pt x="920" y="9363"/>
                  <a:pt x="470" y="9063"/>
                  <a:pt x="1" y="8773"/>
                </a:cubicBezTo>
                <a:close/>
                <a:moveTo>
                  <a:pt x="1" y="7544"/>
                </a:moveTo>
                <a:lnTo>
                  <a:pt x="1" y="7694"/>
                </a:lnTo>
                <a:cubicBezTo>
                  <a:pt x="720" y="7984"/>
                  <a:pt x="1419" y="8314"/>
                  <a:pt x="2089" y="8693"/>
                </a:cubicBezTo>
                <a:cubicBezTo>
                  <a:pt x="3148" y="9283"/>
                  <a:pt x="3817" y="10462"/>
                  <a:pt x="4227" y="11920"/>
                </a:cubicBezTo>
                <a:lnTo>
                  <a:pt x="4367" y="11920"/>
                </a:lnTo>
                <a:cubicBezTo>
                  <a:pt x="3947" y="10412"/>
                  <a:pt x="3258" y="9193"/>
                  <a:pt x="2159" y="8573"/>
                </a:cubicBezTo>
                <a:lnTo>
                  <a:pt x="2159" y="8563"/>
                </a:lnTo>
                <a:cubicBezTo>
                  <a:pt x="1459" y="8184"/>
                  <a:pt x="740" y="7834"/>
                  <a:pt x="1" y="7544"/>
                </a:cubicBezTo>
                <a:close/>
                <a:moveTo>
                  <a:pt x="5516" y="4082"/>
                </a:moveTo>
                <a:cubicBezTo>
                  <a:pt x="5472" y="4082"/>
                  <a:pt x="5429" y="4084"/>
                  <a:pt x="5386" y="4088"/>
                </a:cubicBezTo>
                <a:cubicBezTo>
                  <a:pt x="4447" y="4138"/>
                  <a:pt x="3438" y="4198"/>
                  <a:pt x="2379" y="4258"/>
                </a:cubicBezTo>
                <a:cubicBezTo>
                  <a:pt x="1629" y="4298"/>
                  <a:pt x="830" y="4347"/>
                  <a:pt x="11" y="4397"/>
                </a:cubicBezTo>
                <a:lnTo>
                  <a:pt x="11" y="4527"/>
                </a:lnTo>
                <a:cubicBezTo>
                  <a:pt x="840" y="4487"/>
                  <a:pt x="1629" y="4437"/>
                  <a:pt x="2389" y="4387"/>
                </a:cubicBezTo>
                <a:cubicBezTo>
                  <a:pt x="3448" y="4327"/>
                  <a:pt x="4447" y="4268"/>
                  <a:pt x="5386" y="4218"/>
                </a:cubicBezTo>
                <a:cubicBezTo>
                  <a:pt x="5428" y="4213"/>
                  <a:pt x="5471" y="4211"/>
                  <a:pt x="5513" y="4211"/>
                </a:cubicBezTo>
                <a:cubicBezTo>
                  <a:pt x="5867" y="4211"/>
                  <a:pt x="6204" y="4358"/>
                  <a:pt x="6445" y="4617"/>
                </a:cubicBezTo>
                <a:cubicBezTo>
                  <a:pt x="7454" y="5696"/>
                  <a:pt x="7204" y="8743"/>
                  <a:pt x="6834" y="11920"/>
                </a:cubicBezTo>
                <a:lnTo>
                  <a:pt x="6974" y="11920"/>
                </a:lnTo>
                <a:cubicBezTo>
                  <a:pt x="7354" y="8713"/>
                  <a:pt x="7594" y="5646"/>
                  <a:pt x="6545" y="4527"/>
                </a:cubicBezTo>
                <a:cubicBezTo>
                  <a:pt x="6275" y="4240"/>
                  <a:pt x="5901" y="4082"/>
                  <a:pt x="5516" y="4082"/>
                </a:cubicBezTo>
                <a:close/>
                <a:moveTo>
                  <a:pt x="5990" y="3517"/>
                </a:moveTo>
                <a:cubicBezTo>
                  <a:pt x="5923" y="3517"/>
                  <a:pt x="5855" y="3521"/>
                  <a:pt x="5785" y="3528"/>
                </a:cubicBezTo>
                <a:cubicBezTo>
                  <a:pt x="4177" y="3708"/>
                  <a:pt x="2229" y="3928"/>
                  <a:pt x="1" y="4128"/>
                </a:cubicBezTo>
                <a:lnTo>
                  <a:pt x="1" y="4268"/>
                </a:lnTo>
                <a:cubicBezTo>
                  <a:pt x="2229" y="4068"/>
                  <a:pt x="4187" y="3848"/>
                  <a:pt x="5805" y="3658"/>
                </a:cubicBezTo>
                <a:cubicBezTo>
                  <a:pt x="5874" y="3650"/>
                  <a:pt x="5940" y="3646"/>
                  <a:pt x="6004" y="3646"/>
                </a:cubicBezTo>
                <a:cubicBezTo>
                  <a:pt x="6351" y="3646"/>
                  <a:pt x="6635" y="3762"/>
                  <a:pt x="6854" y="3998"/>
                </a:cubicBezTo>
                <a:cubicBezTo>
                  <a:pt x="7913" y="5077"/>
                  <a:pt x="7504" y="8494"/>
                  <a:pt x="7034" y="11920"/>
                </a:cubicBezTo>
                <a:lnTo>
                  <a:pt x="7164" y="11920"/>
                </a:lnTo>
                <a:cubicBezTo>
                  <a:pt x="7643" y="8464"/>
                  <a:pt x="8053" y="5017"/>
                  <a:pt x="6964" y="3898"/>
                </a:cubicBezTo>
                <a:lnTo>
                  <a:pt x="6954" y="3908"/>
                </a:lnTo>
                <a:cubicBezTo>
                  <a:pt x="6707" y="3643"/>
                  <a:pt x="6379" y="3517"/>
                  <a:pt x="5990" y="3517"/>
                </a:cubicBezTo>
                <a:close/>
                <a:moveTo>
                  <a:pt x="6496" y="2942"/>
                </a:moveTo>
                <a:cubicBezTo>
                  <a:pt x="6397" y="2942"/>
                  <a:pt x="6293" y="2951"/>
                  <a:pt x="6185" y="2969"/>
                </a:cubicBezTo>
                <a:cubicBezTo>
                  <a:pt x="4397" y="3278"/>
                  <a:pt x="2329" y="3608"/>
                  <a:pt x="11" y="3878"/>
                </a:cubicBezTo>
                <a:lnTo>
                  <a:pt x="11" y="4018"/>
                </a:lnTo>
                <a:cubicBezTo>
                  <a:pt x="2339" y="3738"/>
                  <a:pt x="4417" y="3418"/>
                  <a:pt x="6215" y="3109"/>
                </a:cubicBezTo>
                <a:cubicBezTo>
                  <a:pt x="6321" y="3090"/>
                  <a:pt x="6420" y="3080"/>
                  <a:pt x="6514" y="3080"/>
                </a:cubicBezTo>
                <a:cubicBezTo>
                  <a:pt x="6820" y="3080"/>
                  <a:pt x="7065" y="3180"/>
                  <a:pt x="7264" y="3378"/>
                </a:cubicBezTo>
                <a:cubicBezTo>
                  <a:pt x="8353" y="4437"/>
                  <a:pt x="7783" y="8174"/>
                  <a:pt x="7234" y="11780"/>
                </a:cubicBezTo>
                <a:lnTo>
                  <a:pt x="7214" y="11920"/>
                </a:lnTo>
                <a:lnTo>
                  <a:pt x="7344" y="11920"/>
                </a:lnTo>
                <a:lnTo>
                  <a:pt x="7364" y="11790"/>
                </a:lnTo>
                <a:cubicBezTo>
                  <a:pt x="7923" y="8154"/>
                  <a:pt x="8493" y="4387"/>
                  <a:pt x="7364" y="3269"/>
                </a:cubicBezTo>
                <a:lnTo>
                  <a:pt x="7364" y="3278"/>
                </a:lnTo>
                <a:cubicBezTo>
                  <a:pt x="7138" y="3053"/>
                  <a:pt x="6846" y="2942"/>
                  <a:pt x="6496" y="2942"/>
                </a:cubicBezTo>
                <a:close/>
                <a:moveTo>
                  <a:pt x="7971" y="1187"/>
                </a:moveTo>
                <a:cubicBezTo>
                  <a:pt x="7800" y="1187"/>
                  <a:pt x="7610" y="1222"/>
                  <a:pt x="7404" y="1290"/>
                </a:cubicBezTo>
                <a:cubicBezTo>
                  <a:pt x="4986" y="2090"/>
                  <a:pt x="2508" y="2739"/>
                  <a:pt x="1" y="3209"/>
                </a:cubicBezTo>
                <a:lnTo>
                  <a:pt x="1" y="3348"/>
                </a:lnTo>
                <a:cubicBezTo>
                  <a:pt x="2528" y="2869"/>
                  <a:pt x="5016" y="2229"/>
                  <a:pt x="7444" y="1410"/>
                </a:cubicBezTo>
                <a:cubicBezTo>
                  <a:pt x="7637" y="1349"/>
                  <a:pt x="7810" y="1317"/>
                  <a:pt x="7964" y="1317"/>
                </a:cubicBezTo>
                <a:cubicBezTo>
                  <a:pt x="8184" y="1317"/>
                  <a:pt x="8366" y="1381"/>
                  <a:pt x="8513" y="1510"/>
                </a:cubicBezTo>
                <a:cubicBezTo>
                  <a:pt x="9522" y="2399"/>
                  <a:pt x="8782" y="6186"/>
                  <a:pt x="8063" y="9852"/>
                </a:cubicBezTo>
                <a:cubicBezTo>
                  <a:pt x="7939" y="10513"/>
                  <a:pt x="7805" y="11173"/>
                  <a:pt x="7680" y="11825"/>
                </a:cubicBezTo>
                <a:lnTo>
                  <a:pt x="7680" y="11825"/>
                </a:lnTo>
                <a:cubicBezTo>
                  <a:pt x="7756" y="11387"/>
                  <a:pt x="7839" y="10949"/>
                  <a:pt x="7913" y="10512"/>
                </a:cubicBezTo>
                <a:cubicBezTo>
                  <a:pt x="8613" y="6655"/>
                  <a:pt x="9282" y="3019"/>
                  <a:pt x="8193" y="2030"/>
                </a:cubicBezTo>
                <a:cubicBezTo>
                  <a:pt x="8005" y="1861"/>
                  <a:pt x="7770" y="1776"/>
                  <a:pt x="7489" y="1776"/>
                </a:cubicBezTo>
                <a:cubicBezTo>
                  <a:pt x="7337" y="1776"/>
                  <a:pt x="7172" y="1801"/>
                  <a:pt x="6994" y="1850"/>
                </a:cubicBezTo>
                <a:cubicBezTo>
                  <a:pt x="4696" y="2499"/>
                  <a:pt x="2359" y="3019"/>
                  <a:pt x="1" y="3418"/>
                </a:cubicBezTo>
                <a:lnTo>
                  <a:pt x="1" y="3548"/>
                </a:lnTo>
                <a:cubicBezTo>
                  <a:pt x="2379" y="3159"/>
                  <a:pt x="4716" y="2629"/>
                  <a:pt x="7034" y="1980"/>
                </a:cubicBezTo>
                <a:cubicBezTo>
                  <a:pt x="7200" y="1933"/>
                  <a:pt x="7352" y="1909"/>
                  <a:pt x="7489" y="1909"/>
                </a:cubicBezTo>
                <a:cubicBezTo>
                  <a:pt x="7733" y="1909"/>
                  <a:pt x="7933" y="1983"/>
                  <a:pt x="8093" y="2130"/>
                </a:cubicBezTo>
                <a:cubicBezTo>
                  <a:pt x="9132" y="3069"/>
                  <a:pt x="8443" y="6835"/>
                  <a:pt x="7783" y="10482"/>
                </a:cubicBezTo>
                <a:cubicBezTo>
                  <a:pt x="7693" y="10961"/>
                  <a:pt x="7604" y="11441"/>
                  <a:pt x="7524" y="11920"/>
                </a:cubicBezTo>
                <a:lnTo>
                  <a:pt x="7663" y="11920"/>
                </a:lnTo>
                <a:cubicBezTo>
                  <a:pt x="7664" y="11917"/>
                  <a:pt x="7665" y="11914"/>
                  <a:pt x="7665" y="11910"/>
                </a:cubicBezTo>
                <a:lnTo>
                  <a:pt x="7803" y="11910"/>
                </a:lnTo>
                <a:cubicBezTo>
                  <a:pt x="7933" y="11241"/>
                  <a:pt x="8063" y="10552"/>
                  <a:pt x="8193" y="9872"/>
                </a:cubicBezTo>
                <a:cubicBezTo>
                  <a:pt x="8962" y="6006"/>
                  <a:pt x="9672" y="2349"/>
                  <a:pt x="8603" y="1410"/>
                </a:cubicBezTo>
                <a:cubicBezTo>
                  <a:pt x="8436" y="1262"/>
                  <a:pt x="8224" y="1187"/>
                  <a:pt x="7971" y="1187"/>
                </a:cubicBezTo>
                <a:close/>
                <a:moveTo>
                  <a:pt x="8914" y="0"/>
                </a:moveTo>
                <a:cubicBezTo>
                  <a:pt x="8710" y="0"/>
                  <a:pt x="8475" y="58"/>
                  <a:pt x="8213" y="171"/>
                </a:cubicBezTo>
                <a:cubicBezTo>
                  <a:pt x="5565" y="1310"/>
                  <a:pt x="2818" y="2190"/>
                  <a:pt x="11" y="2829"/>
                </a:cubicBezTo>
                <a:lnTo>
                  <a:pt x="11" y="2959"/>
                </a:lnTo>
                <a:cubicBezTo>
                  <a:pt x="2838" y="2329"/>
                  <a:pt x="5605" y="1440"/>
                  <a:pt x="8263" y="301"/>
                </a:cubicBezTo>
                <a:cubicBezTo>
                  <a:pt x="8513" y="194"/>
                  <a:pt x="8730" y="139"/>
                  <a:pt x="8915" y="139"/>
                </a:cubicBezTo>
                <a:cubicBezTo>
                  <a:pt x="9092" y="139"/>
                  <a:pt x="9240" y="189"/>
                  <a:pt x="9362" y="291"/>
                </a:cubicBezTo>
                <a:cubicBezTo>
                  <a:pt x="10311" y="1081"/>
                  <a:pt x="9462" y="4897"/>
                  <a:pt x="8643" y="8593"/>
                </a:cubicBezTo>
                <a:cubicBezTo>
                  <a:pt x="8503" y="9253"/>
                  <a:pt x="8353" y="9922"/>
                  <a:pt x="8213" y="10592"/>
                </a:cubicBezTo>
                <a:cubicBezTo>
                  <a:pt x="8303" y="10152"/>
                  <a:pt x="8393" y="9702"/>
                  <a:pt x="8483" y="9263"/>
                </a:cubicBezTo>
                <a:cubicBezTo>
                  <a:pt x="9302" y="5367"/>
                  <a:pt x="10071" y="1700"/>
                  <a:pt x="9022" y="811"/>
                </a:cubicBezTo>
                <a:cubicBezTo>
                  <a:pt x="8868" y="673"/>
                  <a:pt x="8675" y="606"/>
                  <a:pt x="8444" y="606"/>
                </a:cubicBezTo>
                <a:cubicBezTo>
                  <a:pt x="8256" y="606"/>
                  <a:pt x="8042" y="651"/>
                  <a:pt x="7803" y="741"/>
                </a:cubicBezTo>
                <a:cubicBezTo>
                  <a:pt x="5276" y="1710"/>
                  <a:pt x="2668" y="2469"/>
                  <a:pt x="11" y="3019"/>
                </a:cubicBezTo>
                <a:lnTo>
                  <a:pt x="11" y="3159"/>
                </a:lnTo>
                <a:cubicBezTo>
                  <a:pt x="2678" y="2609"/>
                  <a:pt x="5306" y="1840"/>
                  <a:pt x="7853" y="861"/>
                </a:cubicBezTo>
                <a:cubicBezTo>
                  <a:pt x="8072" y="779"/>
                  <a:pt x="8265" y="738"/>
                  <a:pt x="8435" y="738"/>
                </a:cubicBezTo>
                <a:cubicBezTo>
                  <a:pt x="8637" y="738"/>
                  <a:pt x="8806" y="796"/>
                  <a:pt x="8942" y="911"/>
                </a:cubicBezTo>
                <a:cubicBezTo>
                  <a:pt x="9921" y="1750"/>
                  <a:pt x="9122" y="5556"/>
                  <a:pt x="8353" y="9233"/>
                </a:cubicBezTo>
                <a:cubicBezTo>
                  <a:pt x="8163" y="10132"/>
                  <a:pt x="7983" y="11041"/>
                  <a:pt x="7803" y="11930"/>
                </a:cubicBezTo>
                <a:lnTo>
                  <a:pt x="8073" y="11930"/>
                </a:lnTo>
                <a:cubicBezTo>
                  <a:pt x="8283" y="10861"/>
                  <a:pt x="8533" y="9732"/>
                  <a:pt x="8782" y="8633"/>
                </a:cubicBezTo>
                <a:cubicBezTo>
                  <a:pt x="9642" y="4717"/>
                  <a:pt x="10461" y="1021"/>
                  <a:pt x="9442" y="181"/>
                </a:cubicBezTo>
                <a:cubicBezTo>
                  <a:pt x="9300" y="60"/>
                  <a:pt x="9123" y="0"/>
                  <a:pt x="8914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 2">
  <p:cSld name="TITLE_AND_TWO_COLUMNS_1_1_1_1_1"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59"/>
          <p:cNvSpPr txBox="1"/>
          <p:nvPr>
            <p:ph type="title"/>
          </p:nvPr>
        </p:nvSpPr>
        <p:spPr>
          <a:xfrm>
            <a:off x="713225" y="539500"/>
            <a:ext cx="7717500" cy="61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605" name="Google Shape;605;p59"/>
          <p:cNvSpPr txBox="1"/>
          <p:nvPr>
            <p:ph idx="1" type="subTitle"/>
          </p:nvPr>
        </p:nvSpPr>
        <p:spPr>
          <a:xfrm>
            <a:off x="1033927" y="1740950"/>
            <a:ext cx="1978200" cy="5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06" name="Google Shape;606;p59"/>
          <p:cNvSpPr txBox="1"/>
          <p:nvPr>
            <p:ph idx="2" type="subTitle"/>
          </p:nvPr>
        </p:nvSpPr>
        <p:spPr>
          <a:xfrm>
            <a:off x="1033927" y="1347200"/>
            <a:ext cx="1978200" cy="3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b="1" sz="2400"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07" name="Google Shape;607;p59"/>
          <p:cNvSpPr txBox="1"/>
          <p:nvPr>
            <p:ph idx="3" type="subTitle"/>
          </p:nvPr>
        </p:nvSpPr>
        <p:spPr>
          <a:xfrm>
            <a:off x="6131976" y="1740973"/>
            <a:ext cx="1978200" cy="5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08" name="Google Shape;608;p59"/>
          <p:cNvSpPr txBox="1"/>
          <p:nvPr>
            <p:ph idx="4" type="subTitle"/>
          </p:nvPr>
        </p:nvSpPr>
        <p:spPr>
          <a:xfrm>
            <a:off x="6131976" y="1347225"/>
            <a:ext cx="1978200" cy="3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000"/>
              <a:buNone/>
              <a:defRPr b="1" sz="2400"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09" name="Google Shape;609;p59"/>
          <p:cNvSpPr txBox="1"/>
          <p:nvPr>
            <p:ph idx="5" type="subTitle"/>
          </p:nvPr>
        </p:nvSpPr>
        <p:spPr>
          <a:xfrm>
            <a:off x="6131950" y="2913543"/>
            <a:ext cx="1978200" cy="5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10" name="Google Shape;610;p59"/>
          <p:cNvSpPr txBox="1"/>
          <p:nvPr>
            <p:ph idx="6" type="subTitle"/>
          </p:nvPr>
        </p:nvSpPr>
        <p:spPr>
          <a:xfrm>
            <a:off x="6131950" y="2519795"/>
            <a:ext cx="1978200" cy="3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000"/>
              <a:buNone/>
              <a:defRPr b="1" sz="2400"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1" name="Google Shape;611;p59"/>
          <p:cNvSpPr txBox="1"/>
          <p:nvPr>
            <p:ph idx="7" type="subTitle"/>
          </p:nvPr>
        </p:nvSpPr>
        <p:spPr>
          <a:xfrm>
            <a:off x="1033927" y="4061075"/>
            <a:ext cx="1978200" cy="5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12" name="Google Shape;612;p59"/>
          <p:cNvSpPr txBox="1"/>
          <p:nvPr>
            <p:ph idx="8" type="subTitle"/>
          </p:nvPr>
        </p:nvSpPr>
        <p:spPr>
          <a:xfrm>
            <a:off x="1033927" y="3667325"/>
            <a:ext cx="1978200" cy="3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b="1" sz="2400"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3" name="Google Shape;613;p59"/>
          <p:cNvSpPr txBox="1"/>
          <p:nvPr>
            <p:ph idx="9" type="subTitle"/>
          </p:nvPr>
        </p:nvSpPr>
        <p:spPr>
          <a:xfrm>
            <a:off x="1033901" y="2913538"/>
            <a:ext cx="1978200" cy="5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14" name="Google Shape;614;p59"/>
          <p:cNvSpPr txBox="1"/>
          <p:nvPr>
            <p:ph idx="13" type="subTitle"/>
          </p:nvPr>
        </p:nvSpPr>
        <p:spPr>
          <a:xfrm>
            <a:off x="1033901" y="2519788"/>
            <a:ext cx="1978200" cy="3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b="1" sz="2400"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5" name="Google Shape;615;p59"/>
          <p:cNvSpPr txBox="1"/>
          <p:nvPr>
            <p:ph idx="14" type="subTitle"/>
          </p:nvPr>
        </p:nvSpPr>
        <p:spPr>
          <a:xfrm>
            <a:off x="6131976" y="4061075"/>
            <a:ext cx="1978200" cy="5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16" name="Google Shape;616;p59"/>
          <p:cNvSpPr txBox="1"/>
          <p:nvPr>
            <p:ph idx="15" type="subTitle"/>
          </p:nvPr>
        </p:nvSpPr>
        <p:spPr>
          <a:xfrm>
            <a:off x="6131976" y="3667327"/>
            <a:ext cx="1978200" cy="3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000"/>
              <a:buNone/>
              <a:defRPr b="1" sz="2400"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7" name="Google Shape;617;p59"/>
          <p:cNvSpPr/>
          <p:nvPr/>
        </p:nvSpPr>
        <p:spPr>
          <a:xfrm rot="5262754">
            <a:off x="-1367378" y="2792402"/>
            <a:ext cx="3161958" cy="530191"/>
          </a:xfrm>
          <a:custGeom>
            <a:rect b="b" l="l" r="r" t="t"/>
            <a:pathLst>
              <a:path extrusionOk="0" h="10988" w="51722">
                <a:moveTo>
                  <a:pt x="10560" y="8679"/>
                </a:moveTo>
                <a:cubicBezTo>
                  <a:pt x="10357" y="8679"/>
                  <a:pt x="10172" y="8727"/>
                  <a:pt x="10001" y="8819"/>
                </a:cubicBezTo>
                <a:cubicBezTo>
                  <a:pt x="9872" y="8889"/>
                  <a:pt x="9752" y="8969"/>
                  <a:pt x="9642" y="9069"/>
                </a:cubicBezTo>
                <a:lnTo>
                  <a:pt x="9752" y="9069"/>
                </a:lnTo>
                <a:cubicBezTo>
                  <a:pt x="9842" y="8999"/>
                  <a:pt x="9931" y="8929"/>
                  <a:pt x="10041" y="8879"/>
                </a:cubicBezTo>
                <a:cubicBezTo>
                  <a:pt x="10200" y="8793"/>
                  <a:pt x="10369" y="8751"/>
                  <a:pt x="10557" y="8751"/>
                </a:cubicBezTo>
                <a:cubicBezTo>
                  <a:pt x="10761" y="8751"/>
                  <a:pt x="10986" y="8801"/>
                  <a:pt x="11240" y="8899"/>
                </a:cubicBezTo>
                <a:cubicBezTo>
                  <a:pt x="11430" y="8979"/>
                  <a:pt x="11610" y="9069"/>
                  <a:pt x="11790" y="9179"/>
                </a:cubicBezTo>
                <a:lnTo>
                  <a:pt x="11960" y="9189"/>
                </a:lnTo>
                <a:cubicBezTo>
                  <a:pt x="11730" y="9049"/>
                  <a:pt x="11500" y="8939"/>
                  <a:pt x="11270" y="8839"/>
                </a:cubicBezTo>
                <a:cubicBezTo>
                  <a:pt x="11009" y="8732"/>
                  <a:pt x="10774" y="8679"/>
                  <a:pt x="10560" y="8679"/>
                </a:cubicBezTo>
                <a:close/>
                <a:moveTo>
                  <a:pt x="10140" y="8146"/>
                </a:moveTo>
                <a:cubicBezTo>
                  <a:pt x="9919" y="8146"/>
                  <a:pt x="9720" y="8201"/>
                  <a:pt x="9532" y="8310"/>
                </a:cubicBezTo>
                <a:cubicBezTo>
                  <a:pt x="9222" y="8480"/>
                  <a:pt x="8962" y="8730"/>
                  <a:pt x="8773" y="9029"/>
                </a:cubicBezTo>
                <a:lnTo>
                  <a:pt x="8862" y="9029"/>
                </a:lnTo>
                <a:cubicBezTo>
                  <a:pt x="9042" y="8759"/>
                  <a:pt x="9282" y="8530"/>
                  <a:pt x="9572" y="8370"/>
                </a:cubicBezTo>
                <a:cubicBezTo>
                  <a:pt x="9742" y="8272"/>
                  <a:pt x="9927" y="8222"/>
                  <a:pt x="10134" y="8222"/>
                </a:cubicBezTo>
                <a:cubicBezTo>
                  <a:pt x="10350" y="8222"/>
                  <a:pt x="10590" y="8277"/>
                  <a:pt x="10861" y="8390"/>
                </a:cubicBezTo>
                <a:cubicBezTo>
                  <a:pt x="11190" y="8530"/>
                  <a:pt x="11520" y="8700"/>
                  <a:pt x="11830" y="8889"/>
                </a:cubicBezTo>
                <a:lnTo>
                  <a:pt x="11940" y="8949"/>
                </a:lnTo>
                <a:cubicBezTo>
                  <a:pt x="12079" y="9029"/>
                  <a:pt x="12209" y="9119"/>
                  <a:pt x="12339" y="9209"/>
                </a:cubicBezTo>
                <a:lnTo>
                  <a:pt x="12479" y="9209"/>
                </a:lnTo>
                <a:cubicBezTo>
                  <a:pt x="12319" y="9089"/>
                  <a:pt x="12149" y="8979"/>
                  <a:pt x="11979" y="8879"/>
                </a:cubicBezTo>
                <a:lnTo>
                  <a:pt x="11970" y="8889"/>
                </a:lnTo>
                <a:lnTo>
                  <a:pt x="11870" y="8829"/>
                </a:lnTo>
                <a:cubicBezTo>
                  <a:pt x="11550" y="8640"/>
                  <a:pt x="11230" y="8470"/>
                  <a:pt x="10891" y="8320"/>
                </a:cubicBezTo>
                <a:cubicBezTo>
                  <a:pt x="10613" y="8204"/>
                  <a:pt x="10366" y="8146"/>
                  <a:pt x="10140" y="8146"/>
                </a:cubicBezTo>
                <a:close/>
                <a:moveTo>
                  <a:pt x="9715" y="7603"/>
                </a:moveTo>
                <a:cubicBezTo>
                  <a:pt x="9474" y="7603"/>
                  <a:pt x="9257" y="7666"/>
                  <a:pt x="9052" y="7790"/>
                </a:cubicBezTo>
                <a:cubicBezTo>
                  <a:pt x="8593" y="8070"/>
                  <a:pt x="8233" y="8490"/>
                  <a:pt x="8033" y="8989"/>
                </a:cubicBezTo>
                <a:lnTo>
                  <a:pt x="8123" y="8989"/>
                </a:lnTo>
                <a:cubicBezTo>
                  <a:pt x="8313" y="8520"/>
                  <a:pt x="8663" y="8120"/>
                  <a:pt x="9092" y="7850"/>
                </a:cubicBezTo>
                <a:cubicBezTo>
                  <a:pt x="9278" y="7738"/>
                  <a:pt x="9480" y="7683"/>
                  <a:pt x="9705" y="7683"/>
                </a:cubicBezTo>
                <a:cubicBezTo>
                  <a:pt x="9940" y="7683"/>
                  <a:pt x="10200" y="7743"/>
                  <a:pt x="10491" y="7860"/>
                </a:cubicBezTo>
                <a:cubicBezTo>
                  <a:pt x="10841" y="8010"/>
                  <a:pt x="11180" y="8190"/>
                  <a:pt x="11510" y="8390"/>
                </a:cubicBezTo>
                <a:lnTo>
                  <a:pt x="11550" y="8420"/>
                </a:lnTo>
                <a:cubicBezTo>
                  <a:pt x="11940" y="8650"/>
                  <a:pt x="12299" y="8919"/>
                  <a:pt x="12639" y="9229"/>
                </a:cubicBezTo>
                <a:lnTo>
                  <a:pt x="12769" y="9229"/>
                </a:lnTo>
                <a:cubicBezTo>
                  <a:pt x="12399" y="8899"/>
                  <a:pt x="12009" y="8600"/>
                  <a:pt x="11590" y="8350"/>
                </a:cubicBezTo>
                <a:lnTo>
                  <a:pt x="11550" y="8330"/>
                </a:lnTo>
                <a:cubicBezTo>
                  <a:pt x="11220" y="8120"/>
                  <a:pt x="10871" y="7940"/>
                  <a:pt x="10521" y="7790"/>
                </a:cubicBezTo>
                <a:cubicBezTo>
                  <a:pt x="10221" y="7666"/>
                  <a:pt x="9956" y="7603"/>
                  <a:pt x="9715" y="7603"/>
                </a:cubicBezTo>
                <a:close/>
                <a:moveTo>
                  <a:pt x="9294" y="7067"/>
                </a:moveTo>
                <a:cubicBezTo>
                  <a:pt x="9034" y="7067"/>
                  <a:pt x="8800" y="7135"/>
                  <a:pt x="8583" y="7271"/>
                </a:cubicBezTo>
                <a:cubicBezTo>
                  <a:pt x="7943" y="7661"/>
                  <a:pt x="7574" y="8290"/>
                  <a:pt x="7384" y="8949"/>
                </a:cubicBezTo>
                <a:lnTo>
                  <a:pt x="7464" y="8949"/>
                </a:lnTo>
                <a:cubicBezTo>
                  <a:pt x="7654" y="8310"/>
                  <a:pt x="8013" y="7720"/>
                  <a:pt x="8633" y="7331"/>
                </a:cubicBezTo>
                <a:cubicBezTo>
                  <a:pt x="8833" y="7206"/>
                  <a:pt x="9050" y="7144"/>
                  <a:pt x="9293" y="7144"/>
                </a:cubicBezTo>
                <a:cubicBezTo>
                  <a:pt x="9537" y="7144"/>
                  <a:pt x="9807" y="7206"/>
                  <a:pt x="10111" y="7331"/>
                </a:cubicBezTo>
                <a:cubicBezTo>
                  <a:pt x="10481" y="7491"/>
                  <a:pt x="10831" y="7671"/>
                  <a:pt x="11170" y="7880"/>
                </a:cubicBezTo>
                <a:cubicBezTo>
                  <a:pt x="11750" y="8220"/>
                  <a:pt x="12249" y="8690"/>
                  <a:pt x="12739" y="9129"/>
                </a:cubicBezTo>
                <a:cubicBezTo>
                  <a:pt x="12769" y="9159"/>
                  <a:pt x="12809" y="9199"/>
                  <a:pt x="12839" y="9229"/>
                </a:cubicBezTo>
                <a:lnTo>
                  <a:pt x="12969" y="9239"/>
                </a:lnTo>
                <a:lnTo>
                  <a:pt x="12789" y="9079"/>
                </a:lnTo>
                <a:cubicBezTo>
                  <a:pt x="12309" y="8630"/>
                  <a:pt x="11800" y="8160"/>
                  <a:pt x="11210" y="7810"/>
                </a:cubicBezTo>
                <a:cubicBezTo>
                  <a:pt x="10871" y="7601"/>
                  <a:pt x="10511" y="7421"/>
                  <a:pt x="10141" y="7261"/>
                </a:cubicBezTo>
                <a:cubicBezTo>
                  <a:pt x="9830" y="7132"/>
                  <a:pt x="9550" y="7067"/>
                  <a:pt x="9294" y="7067"/>
                </a:cubicBezTo>
                <a:close/>
                <a:moveTo>
                  <a:pt x="8878" y="6528"/>
                </a:moveTo>
                <a:cubicBezTo>
                  <a:pt x="8596" y="6528"/>
                  <a:pt x="8344" y="6603"/>
                  <a:pt x="8113" y="6751"/>
                </a:cubicBezTo>
                <a:cubicBezTo>
                  <a:pt x="7424" y="7191"/>
                  <a:pt x="6964" y="7920"/>
                  <a:pt x="6764" y="8919"/>
                </a:cubicBezTo>
                <a:lnTo>
                  <a:pt x="6844" y="8919"/>
                </a:lnTo>
                <a:cubicBezTo>
                  <a:pt x="7134" y="7601"/>
                  <a:pt x="7863" y="7011"/>
                  <a:pt x="8163" y="6821"/>
                </a:cubicBezTo>
                <a:cubicBezTo>
                  <a:pt x="8382" y="6679"/>
                  <a:pt x="8619" y="6609"/>
                  <a:pt x="8883" y="6609"/>
                </a:cubicBezTo>
                <a:cubicBezTo>
                  <a:pt x="9138" y="6609"/>
                  <a:pt x="9418" y="6674"/>
                  <a:pt x="9732" y="6801"/>
                </a:cubicBezTo>
                <a:cubicBezTo>
                  <a:pt x="10091" y="6961"/>
                  <a:pt x="10441" y="7141"/>
                  <a:pt x="10781" y="7351"/>
                </a:cubicBezTo>
                <a:cubicBezTo>
                  <a:pt x="11390" y="7710"/>
                  <a:pt x="11910" y="8200"/>
                  <a:pt x="12409" y="8670"/>
                </a:cubicBezTo>
                <a:cubicBezTo>
                  <a:pt x="12619" y="8859"/>
                  <a:pt x="12829" y="9059"/>
                  <a:pt x="13038" y="9249"/>
                </a:cubicBezTo>
                <a:lnTo>
                  <a:pt x="13178" y="9249"/>
                </a:lnTo>
                <a:cubicBezTo>
                  <a:pt x="12939" y="9039"/>
                  <a:pt x="12699" y="8819"/>
                  <a:pt x="12469" y="8600"/>
                </a:cubicBezTo>
                <a:lnTo>
                  <a:pt x="12469" y="8610"/>
                </a:lnTo>
                <a:cubicBezTo>
                  <a:pt x="11970" y="8130"/>
                  <a:pt x="11450" y="7641"/>
                  <a:pt x="10821" y="7281"/>
                </a:cubicBezTo>
                <a:cubicBezTo>
                  <a:pt x="10481" y="7071"/>
                  <a:pt x="10131" y="6891"/>
                  <a:pt x="9772" y="6731"/>
                </a:cubicBezTo>
                <a:cubicBezTo>
                  <a:pt x="9441" y="6595"/>
                  <a:pt x="9146" y="6528"/>
                  <a:pt x="8878" y="6528"/>
                </a:cubicBezTo>
                <a:close/>
                <a:moveTo>
                  <a:pt x="8457" y="5982"/>
                </a:moveTo>
                <a:cubicBezTo>
                  <a:pt x="8158" y="5982"/>
                  <a:pt x="7891" y="6062"/>
                  <a:pt x="7644" y="6222"/>
                </a:cubicBezTo>
                <a:cubicBezTo>
                  <a:pt x="6764" y="6811"/>
                  <a:pt x="6325" y="7800"/>
                  <a:pt x="6185" y="8889"/>
                </a:cubicBezTo>
                <a:lnTo>
                  <a:pt x="6275" y="8889"/>
                </a:lnTo>
                <a:cubicBezTo>
                  <a:pt x="6415" y="7830"/>
                  <a:pt x="6834" y="6861"/>
                  <a:pt x="7694" y="6302"/>
                </a:cubicBezTo>
                <a:cubicBezTo>
                  <a:pt x="7926" y="6147"/>
                  <a:pt x="8180" y="6069"/>
                  <a:pt x="8466" y="6069"/>
                </a:cubicBezTo>
                <a:cubicBezTo>
                  <a:pt x="8734" y="6069"/>
                  <a:pt x="9029" y="6137"/>
                  <a:pt x="9362" y="6272"/>
                </a:cubicBezTo>
                <a:cubicBezTo>
                  <a:pt x="9722" y="6422"/>
                  <a:pt x="10061" y="6602"/>
                  <a:pt x="10401" y="6811"/>
                </a:cubicBezTo>
                <a:cubicBezTo>
                  <a:pt x="11030" y="7181"/>
                  <a:pt x="11570" y="7700"/>
                  <a:pt x="12089" y="8190"/>
                </a:cubicBezTo>
                <a:cubicBezTo>
                  <a:pt x="12469" y="8570"/>
                  <a:pt x="12879" y="8929"/>
                  <a:pt x="13298" y="9249"/>
                </a:cubicBezTo>
                <a:lnTo>
                  <a:pt x="13468" y="9259"/>
                </a:lnTo>
                <a:cubicBezTo>
                  <a:pt x="12999" y="8919"/>
                  <a:pt x="12559" y="8540"/>
                  <a:pt x="12149" y="8130"/>
                </a:cubicBezTo>
                <a:cubicBezTo>
                  <a:pt x="11630" y="7631"/>
                  <a:pt x="11080" y="7111"/>
                  <a:pt x="10441" y="6731"/>
                </a:cubicBezTo>
                <a:cubicBezTo>
                  <a:pt x="10101" y="6532"/>
                  <a:pt x="9752" y="6352"/>
                  <a:pt x="9392" y="6192"/>
                </a:cubicBezTo>
                <a:cubicBezTo>
                  <a:pt x="9044" y="6052"/>
                  <a:pt x="8736" y="5982"/>
                  <a:pt x="8457" y="5982"/>
                </a:cubicBezTo>
                <a:close/>
                <a:moveTo>
                  <a:pt x="8037" y="5437"/>
                </a:moveTo>
                <a:cubicBezTo>
                  <a:pt x="7717" y="5437"/>
                  <a:pt x="7431" y="5525"/>
                  <a:pt x="7164" y="5702"/>
                </a:cubicBezTo>
                <a:cubicBezTo>
                  <a:pt x="6415" y="6212"/>
                  <a:pt x="5925" y="7031"/>
                  <a:pt x="5716" y="8130"/>
                </a:cubicBezTo>
                <a:cubicBezTo>
                  <a:pt x="5666" y="8370"/>
                  <a:pt x="5636" y="8610"/>
                  <a:pt x="5626" y="8849"/>
                </a:cubicBezTo>
                <a:lnTo>
                  <a:pt x="5706" y="8849"/>
                </a:lnTo>
                <a:cubicBezTo>
                  <a:pt x="5815" y="7301"/>
                  <a:pt x="6485" y="6272"/>
                  <a:pt x="7224" y="5772"/>
                </a:cubicBezTo>
                <a:cubicBezTo>
                  <a:pt x="7466" y="5607"/>
                  <a:pt x="7733" y="5525"/>
                  <a:pt x="8034" y="5525"/>
                </a:cubicBezTo>
                <a:cubicBezTo>
                  <a:pt x="8316" y="5525"/>
                  <a:pt x="8629" y="5597"/>
                  <a:pt x="8982" y="5742"/>
                </a:cubicBezTo>
                <a:cubicBezTo>
                  <a:pt x="9332" y="5892"/>
                  <a:pt x="9672" y="6072"/>
                  <a:pt x="10011" y="6272"/>
                </a:cubicBezTo>
                <a:cubicBezTo>
                  <a:pt x="10671" y="6661"/>
                  <a:pt x="11230" y="7201"/>
                  <a:pt x="11760" y="7720"/>
                </a:cubicBezTo>
                <a:cubicBezTo>
                  <a:pt x="12349" y="8280"/>
                  <a:pt x="12949" y="8869"/>
                  <a:pt x="13698" y="9269"/>
                </a:cubicBezTo>
                <a:lnTo>
                  <a:pt x="13918" y="9279"/>
                </a:lnTo>
                <a:cubicBezTo>
                  <a:pt x="13098" y="8879"/>
                  <a:pt x="12449" y="8260"/>
                  <a:pt x="11830" y="7661"/>
                </a:cubicBezTo>
                <a:cubicBezTo>
                  <a:pt x="11290" y="7141"/>
                  <a:pt x="10731" y="6602"/>
                  <a:pt x="10051" y="6202"/>
                </a:cubicBezTo>
                <a:lnTo>
                  <a:pt x="10051" y="6192"/>
                </a:lnTo>
                <a:cubicBezTo>
                  <a:pt x="9722" y="5992"/>
                  <a:pt x="9372" y="5812"/>
                  <a:pt x="9012" y="5652"/>
                </a:cubicBezTo>
                <a:cubicBezTo>
                  <a:pt x="8651" y="5510"/>
                  <a:pt x="8330" y="5437"/>
                  <a:pt x="8037" y="5437"/>
                </a:cubicBezTo>
                <a:close/>
                <a:moveTo>
                  <a:pt x="7203" y="4355"/>
                </a:moveTo>
                <a:cubicBezTo>
                  <a:pt x="6840" y="4355"/>
                  <a:pt x="6518" y="4460"/>
                  <a:pt x="6225" y="4673"/>
                </a:cubicBezTo>
                <a:cubicBezTo>
                  <a:pt x="4936" y="5583"/>
                  <a:pt x="4517" y="7231"/>
                  <a:pt x="4557" y="8799"/>
                </a:cubicBezTo>
                <a:lnTo>
                  <a:pt x="4657" y="8799"/>
                </a:lnTo>
                <a:cubicBezTo>
                  <a:pt x="4617" y="7261"/>
                  <a:pt x="5026" y="5642"/>
                  <a:pt x="6275" y="4743"/>
                </a:cubicBezTo>
                <a:cubicBezTo>
                  <a:pt x="6550" y="4548"/>
                  <a:pt x="6852" y="4450"/>
                  <a:pt x="7194" y="4450"/>
                </a:cubicBezTo>
                <a:cubicBezTo>
                  <a:pt x="7500" y="4450"/>
                  <a:pt x="7836" y="4528"/>
                  <a:pt x="8213" y="4683"/>
                </a:cubicBezTo>
                <a:cubicBezTo>
                  <a:pt x="8563" y="4833"/>
                  <a:pt x="8902" y="5003"/>
                  <a:pt x="9232" y="5203"/>
                </a:cubicBezTo>
                <a:cubicBezTo>
                  <a:pt x="9941" y="5632"/>
                  <a:pt x="10531" y="6212"/>
                  <a:pt x="11110" y="6791"/>
                </a:cubicBezTo>
                <a:cubicBezTo>
                  <a:pt x="11184" y="6864"/>
                  <a:pt x="11257" y="6936"/>
                  <a:pt x="11331" y="7009"/>
                </a:cubicBezTo>
                <a:lnTo>
                  <a:pt x="11331" y="7009"/>
                </a:lnTo>
                <a:cubicBezTo>
                  <a:pt x="10826" y="6522"/>
                  <a:pt x="10297" y="6028"/>
                  <a:pt x="9672" y="5652"/>
                </a:cubicBezTo>
                <a:cubicBezTo>
                  <a:pt x="9342" y="5453"/>
                  <a:pt x="8992" y="5273"/>
                  <a:pt x="8633" y="5123"/>
                </a:cubicBezTo>
                <a:cubicBezTo>
                  <a:pt x="8253" y="4971"/>
                  <a:pt x="7917" y="4894"/>
                  <a:pt x="7611" y="4894"/>
                </a:cubicBezTo>
                <a:cubicBezTo>
                  <a:pt x="7273" y="4894"/>
                  <a:pt x="6973" y="4989"/>
                  <a:pt x="6695" y="5183"/>
                </a:cubicBezTo>
                <a:cubicBezTo>
                  <a:pt x="5546" y="5982"/>
                  <a:pt x="5116" y="7411"/>
                  <a:pt x="5086" y="8819"/>
                </a:cubicBezTo>
                <a:lnTo>
                  <a:pt x="5176" y="8819"/>
                </a:lnTo>
                <a:cubicBezTo>
                  <a:pt x="5206" y="7441"/>
                  <a:pt x="5636" y="6032"/>
                  <a:pt x="6745" y="5263"/>
                </a:cubicBezTo>
                <a:cubicBezTo>
                  <a:pt x="7009" y="5077"/>
                  <a:pt x="7300" y="4985"/>
                  <a:pt x="7627" y="4985"/>
                </a:cubicBezTo>
                <a:cubicBezTo>
                  <a:pt x="7917" y="4985"/>
                  <a:pt x="8236" y="5057"/>
                  <a:pt x="8593" y="5203"/>
                </a:cubicBezTo>
                <a:cubicBezTo>
                  <a:pt x="8952" y="5353"/>
                  <a:pt x="9292" y="5533"/>
                  <a:pt x="9622" y="5732"/>
                </a:cubicBezTo>
                <a:cubicBezTo>
                  <a:pt x="10311" y="6142"/>
                  <a:pt x="10881" y="6701"/>
                  <a:pt x="11440" y="7251"/>
                </a:cubicBezTo>
                <a:cubicBezTo>
                  <a:pt x="12139" y="7930"/>
                  <a:pt x="12859" y="8640"/>
                  <a:pt x="13808" y="9059"/>
                </a:cubicBezTo>
                <a:cubicBezTo>
                  <a:pt x="14028" y="9149"/>
                  <a:pt x="14247" y="9239"/>
                  <a:pt x="14467" y="9309"/>
                </a:cubicBezTo>
                <a:lnTo>
                  <a:pt x="14827" y="9329"/>
                </a:lnTo>
                <a:cubicBezTo>
                  <a:pt x="14497" y="9229"/>
                  <a:pt x="14167" y="9109"/>
                  <a:pt x="13858" y="8979"/>
                </a:cubicBezTo>
                <a:cubicBezTo>
                  <a:pt x="12937" y="8568"/>
                  <a:pt x="12228" y="7888"/>
                  <a:pt x="11551" y="7221"/>
                </a:cubicBezTo>
                <a:lnTo>
                  <a:pt x="11551" y="7221"/>
                </a:lnTo>
                <a:cubicBezTo>
                  <a:pt x="12139" y="7783"/>
                  <a:pt x="12769" y="8317"/>
                  <a:pt x="13558" y="8660"/>
                </a:cubicBezTo>
                <a:cubicBezTo>
                  <a:pt x="14337" y="8989"/>
                  <a:pt x="15156" y="9239"/>
                  <a:pt x="15986" y="9389"/>
                </a:cubicBezTo>
                <a:lnTo>
                  <a:pt x="16815" y="9429"/>
                </a:lnTo>
                <a:cubicBezTo>
                  <a:pt x="15716" y="9269"/>
                  <a:pt x="14617" y="9029"/>
                  <a:pt x="13598" y="8580"/>
                </a:cubicBezTo>
                <a:cubicBezTo>
                  <a:pt x="12629" y="8150"/>
                  <a:pt x="11900" y="7421"/>
                  <a:pt x="11180" y="6721"/>
                </a:cubicBezTo>
                <a:cubicBezTo>
                  <a:pt x="10601" y="6142"/>
                  <a:pt x="10011" y="5553"/>
                  <a:pt x="9282" y="5123"/>
                </a:cubicBezTo>
                <a:cubicBezTo>
                  <a:pt x="8952" y="4923"/>
                  <a:pt x="8613" y="4743"/>
                  <a:pt x="8253" y="4593"/>
                </a:cubicBezTo>
                <a:cubicBezTo>
                  <a:pt x="7867" y="4435"/>
                  <a:pt x="7519" y="4355"/>
                  <a:pt x="7203" y="4355"/>
                </a:cubicBezTo>
                <a:close/>
                <a:moveTo>
                  <a:pt x="35574" y="10082"/>
                </a:moveTo>
                <a:cubicBezTo>
                  <a:pt x="35329" y="10082"/>
                  <a:pt x="35071" y="10135"/>
                  <a:pt x="34768" y="10198"/>
                </a:cubicBezTo>
                <a:cubicBezTo>
                  <a:pt x="34548" y="10248"/>
                  <a:pt x="34298" y="10298"/>
                  <a:pt x="33988" y="10338"/>
                </a:cubicBezTo>
                <a:lnTo>
                  <a:pt x="34358" y="10358"/>
                </a:lnTo>
                <a:cubicBezTo>
                  <a:pt x="34518" y="10328"/>
                  <a:pt x="34658" y="10298"/>
                  <a:pt x="34788" y="10278"/>
                </a:cubicBezTo>
                <a:cubicBezTo>
                  <a:pt x="35103" y="10214"/>
                  <a:pt x="35353" y="10160"/>
                  <a:pt x="35588" y="10160"/>
                </a:cubicBezTo>
                <a:cubicBezTo>
                  <a:pt x="35756" y="10160"/>
                  <a:pt x="35916" y="10187"/>
                  <a:pt x="36086" y="10258"/>
                </a:cubicBezTo>
                <a:cubicBezTo>
                  <a:pt x="36216" y="10318"/>
                  <a:pt x="36346" y="10388"/>
                  <a:pt x="36466" y="10468"/>
                </a:cubicBezTo>
                <a:lnTo>
                  <a:pt x="36606" y="10478"/>
                </a:lnTo>
                <a:cubicBezTo>
                  <a:pt x="36456" y="10358"/>
                  <a:pt x="36286" y="10258"/>
                  <a:pt x="36116" y="10188"/>
                </a:cubicBezTo>
                <a:cubicBezTo>
                  <a:pt x="35933" y="10111"/>
                  <a:pt x="35757" y="10082"/>
                  <a:pt x="35574" y="10082"/>
                </a:cubicBezTo>
                <a:close/>
                <a:moveTo>
                  <a:pt x="36378" y="9545"/>
                </a:moveTo>
                <a:cubicBezTo>
                  <a:pt x="36069" y="9545"/>
                  <a:pt x="35754" y="9623"/>
                  <a:pt x="35377" y="9719"/>
                </a:cubicBezTo>
                <a:cubicBezTo>
                  <a:pt x="34898" y="9848"/>
                  <a:pt x="34418" y="9938"/>
                  <a:pt x="33938" y="9998"/>
                </a:cubicBezTo>
                <a:cubicBezTo>
                  <a:pt x="33509" y="10048"/>
                  <a:pt x="33089" y="10138"/>
                  <a:pt x="32690" y="10278"/>
                </a:cubicBezTo>
                <a:lnTo>
                  <a:pt x="32919" y="10288"/>
                </a:lnTo>
                <a:cubicBezTo>
                  <a:pt x="33259" y="10178"/>
                  <a:pt x="33599" y="10108"/>
                  <a:pt x="33948" y="10068"/>
                </a:cubicBezTo>
                <a:cubicBezTo>
                  <a:pt x="34438" y="10018"/>
                  <a:pt x="34927" y="9928"/>
                  <a:pt x="35397" y="9798"/>
                </a:cubicBezTo>
                <a:cubicBezTo>
                  <a:pt x="35779" y="9702"/>
                  <a:pt x="36091" y="9623"/>
                  <a:pt x="36393" y="9623"/>
                </a:cubicBezTo>
                <a:cubicBezTo>
                  <a:pt x="36589" y="9623"/>
                  <a:pt x="36781" y="9656"/>
                  <a:pt x="36986" y="9739"/>
                </a:cubicBezTo>
                <a:cubicBezTo>
                  <a:pt x="37355" y="9908"/>
                  <a:pt x="37685" y="10148"/>
                  <a:pt x="37965" y="10448"/>
                </a:cubicBezTo>
                <a:cubicBezTo>
                  <a:pt x="38005" y="10478"/>
                  <a:pt x="38035" y="10518"/>
                  <a:pt x="38064" y="10558"/>
                </a:cubicBezTo>
                <a:lnTo>
                  <a:pt x="38184" y="10558"/>
                </a:lnTo>
                <a:cubicBezTo>
                  <a:pt x="38124" y="10498"/>
                  <a:pt x="38074" y="10438"/>
                  <a:pt x="38015" y="10388"/>
                </a:cubicBezTo>
                <a:cubicBezTo>
                  <a:pt x="37725" y="10088"/>
                  <a:pt x="37385" y="9838"/>
                  <a:pt x="37006" y="9669"/>
                </a:cubicBezTo>
                <a:cubicBezTo>
                  <a:pt x="36789" y="9580"/>
                  <a:pt x="36585" y="9545"/>
                  <a:pt x="36378" y="9545"/>
                </a:cubicBezTo>
                <a:close/>
                <a:moveTo>
                  <a:pt x="37196" y="9004"/>
                </a:moveTo>
                <a:cubicBezTo>
                  <a:pt x="36804" y="9004"/>
                  <a:pt x="36410" y="9117"/>
                  <a:pt x="35957" y="9249"/>
                </a:cubicBezTo>
                <a:cubicBezTo>
                  <a:pt x="35457" y="9399"/>
                  <a:pt x="34947" y="9509"/>
                  <a:pt x="34428" y="9589"/>
                </a:cubicBezTo>
                <a:cubicBezTo>
                  <a:pt x="33679" y="9679"/>
                  <a:pt x="32919" y="9958"/>
                  <a:pt x="32160" y="10248"/>
                </a:cubicBezTo>
                <a:lnTo>
                  <a:pt x="32370" y="10258"/>
                </a:lnTo>
                <a:cubicBezTo>
                  <a:pt x="33059" y="9988"/>
                  <a:pt x="33759" y="9759"/>
                  <a:pt x="34438" y="9669"/>
                </a:cubicBezTo>
                <a:cubicBezTo>
                  <a:pt x="34957" y="9599"/>
                  <a:pt x="35477" y="9479"/>
                  <a:pt x="35986" y="9319"/>
                </a:cubicBezTo>
                <a:cubicBezTo>
                  <a:pt x="36426" y="9194"/>
                  <a:pt x="36809" y="9084"/>
                  <a:pt x="37188" y="9084"/>
                </a:cubicBezTo>
                <a:cubicBezTo>
                  <a:pt x="37412" y="9084"/>
                  <a:pt x="37634" y="9122"/>
                  <a:pt x="37865" y="9219"/>
                </a:cubicBezTo>
                <a:cubicBezTo>
                  <a:pt x="38234" y="9389"/>
                  <a:pt x="38564" y="9619"/>
                  <a:pt x="38844" y="9898"/>
                </a:cubicBezTo>
                <a:cubicBezTo>
                  <a:pt x="39064" y="10098"/>
                  <a:pt x="39233" y="10348"/>
                  <a:pt x="39343" y="10628"/>
                </a:cubicBezTo>
                <a:lnTo>
                  <a:pt x="39433" y="10628"/>
                </a:lnTo>
                <a:cubicBezTo>
                  <a:pt x="39323" y="10318"/>
                  <a:pt x="39143" y="10048"/>
                  <a:pt x="38904" y="9838"/>
                </a:cubicBezTo>
                <a:cubicBezTo>
                  <a:pt x="38614" y="9549"/>
                  <a:pt x="38274" y="9309"/>
                  <a:pt x="37895" y="9139"/>
                </a:cubicBezTo>
                <a:cubicBezTo>
                  <a:pt x="37655" y="9043"/>
                  <a:pt x="37425" y="9004"/>
                  <a:pt x="37196" y="9004"/>
                </a:cubicBezTo>
                <a:close/>
                <a:moveTo>
                  <a:pt x="38001" y="8455"/>
                </a:moveTo>
                <a:cubicBezTo>
                  <a:pt x="37535" y="8455"/>
                  <a:pt x="37071" y="8602"/>
                  <a:pt x="36536" y="8769"/>
                </a:cubicBezTo>
                <a:cubicBezTo>
                  <a:pt x="36006" y="8949"/>
                  <a:pt x="35467" y="9079"/>
                  <a:pt x="34927" y="9179"/>
                </a:cubicBezTo>
                <a:cubicBezTo>
                  <a:pt x="34008" y="9309"/>
                  <a:pt x="33079" y="9689"/>
                  <a:pt x="32180" y="10048"/>
                </a:cubicBezTo>
                <a:lnTo>
                  <a:pt x="31731" y="10228"/>
                </a:lnTo>
                <a:lnTo>
                  <a:pt x="31940" y="10238"/>
                </a:lnTo>
                <a:lnTo>
                  <a:pt x="32210" y="10128"/>
                </a:lnTo>
                <a:cubicBezTo>
                  <a:pt x="33109" y="9769"/>
                  <a:pt x="34038" y="9399"/>
                  <a:pt x="34937" y="9259"/>
                </a:cubicBezTo>
                <a:cubicBezTo>
                  <a:pt x="35487" y="9169"/>
                  <a:pt x="36036" y="9029"/>
                  <a:pt x="36566" y="8849"/>
                </a:cubicBezTo>
                <a:cubicBezTo>
                  <a:pt x="37092" y="8680"/>
                  <a:pt x="37551" y="8537"/>
                  <a:pt x="38008" y="8537"/>
                </a:cubicBezTo>
                <a:cubicBezTo>
                  <a:pt x="38254" y="8537"/>
                  <a:pt x="38499" y="8578"/>
                  <a:pt x="38754" y="8680"/>
                </a:cubicBezTo>
                <a:cubicBezTo>
                  <a:pt x="39123" y="8839"/>
                  <a:pt x="39453" y="9069"/>
                  <a:pt x="39743" y="9349"/>
                </a:cubicBezTo>
                <a:cubicBezTo>
                  <a:pt x="40162" y="9739"/>
                  <a:pt x="40362" y="10188"/>
                  <a:pt x="40352" y="10668"/>
                </a:cubicBezTo>
                <a:lnTo>
                  <a:pt x="40442" y="10668"/>
                </a:lnTo>
                <a:cubicBezTo>
                  <a:pt x="40452" y="10168"/>
                  <a:pt x="40242" y="9699"/>
                  <a:pt x="39793" y="9289"/>
                </a:cubicBezTo>
                <a:cubicBezTo>
                  <a:pt x="39503" y="8999"/>
                  <a:pt x="39163" y="8769"/>
                  <a:pt x="38784" y="8610"/>
                </a:cubicBezTo>
                <a:cubicBezTo>
                  <a:pt x="38514" y="8500"/>
                  <a:pt x="38257" y="8455"/>
                  <a:pt x="38001" y="8455"/>
                </a:cubicBezTo>
                <a:close/>
                <a:moveTo>
                  <a:pt x="38815" y="7895"/>
                </a:moveTo>
                <a:cubicBezTo>
                  <a:pt x="38257" y="7895"/>
                  <a:pt x="37707" y="8084"/>
                  <a:pt x="37095" y="8290"/>
                </a:cubicBezTo>
                <a:cubicBezTo>
                  <a:pt x="36546" y="8490"/>
                  <a:pt x="35976" y="8650"/>
                  <a:pt x="35407" y="8759"/>
                </a:cubicBezTo>
                <a:cubicBezTo>
                  <a:pt x="34488" y="8919"/>
                  <a:pt x="33539" y="9299"/>
                  <a:pt x="32630" y="9659"/>
                </a:cubicBezTo>
                <a:cubicBezTo>
                  <a:pt x="32170" y="9848"/>
                  <a:pt x="31691" y="10038"/>
                  <a:pt x="31221" y="10198"/>
                </a:cubicBezTo>
                <a:lnTo>
                  <a:pt x="31461" y="10208"/>
                </a:lnTo>
                <a:cubicBezTo>
                  <a:pt x="31860" y="10058"/>
                  <a:pt x="32270" y="9898"/>
                  <a:pt x="32670" y="9739"/>
                </a:cubicBezTo>
                <a:cubicBezTo>
                  <a:pt x="33579" y="9379"/>
                  <a:pt x="34508" y="8999"/>
                  <a:pt x="35427" y="8849"/>
                </a:cubicBezTo>
                <a:cubicBezTo>
                  <a:pt x="36006" y="8740"/>
                  <a:pt x="36576" y="8580"/>
                  <a:pt x="37125" y="8380"/>
                </a:cubicBezTo>
                <a:cubicBezTo>
                  <a:pt x="37724" y="8174"/>
                  <a:pt x="38264" y="7990"/>
                  <a:pt x="38806" y="7990"/>
                </a:cubicBezTo>
                <a:cubicBezTo>
                  <a:pt x="39079" y="7990"/>
                  <a:pt x="39352" y="8036"/>
                  <a:pt x="39633" y="8150"/>
                </a:cubicBezTo>
                <a:cubicBezTo>
                  <a:pt x="40003" y="8310"/>
                  <a:pt x="40332" y="8530"/>
                  <a:pt x="40622" y="8809"/>
                </a:cubicBezTo>
                <a:cubicBezTo>
                  <a:pt x="41122" y="9269"/>
                  <a:pt x="41341" y="9789"/>
                  <a:pt x="41271" y="10368"/>
                </a:cubicBezTo>
                <a:cubicBezTo>
                  <a:pt x="41261" y="10488"/>
                  <a:pt x="41231" y="10598"/>
                  <a:pt x="41191" y="10718"/>
                </a:cubicBezTo>
                <a:lnTo>
                  <a:pt x="41291" y="10718"/>
                </a:lnTo>
                <a:cubicBezTo>
                  <a:pt x="41321" y="10608"/>
                  <a:pt x="41351" y="10488"/>
                  <a:pt x="41361" y="10378"/>
                </a:cubicBezTo>
                <a:cubicBezTo>
                  <a:pt x="41431" y="9769"/>
                  <a:pt x="41211" y="9219"/>
                  <a:pt x="40682" y="8740"/>
                </a:cubicBezTo>
                <a:cubicBezTo>
                  <a:pt x="40392" y="8460"/>
                  <a:pt x="40043" y="8230"/>
                  <a:pt x="39673" y="8060"/>
                </a:cubicBezTo>
                <a:cubicBezTo>
                  <a:pt x="39379" y="7943"/>
                  <a:pt x="39096" y="7895"/>
                  <a:pt x="38815" y="7895"/>
                </a:cubicBezTo>
                <a:close/>
                <a:moveTo>
                  <a:pt x="39613" y="7336"/>
                </a:moveTo>
                <a:cubicBezTo>
                  <a:pt x="38977" y="7336"/>
                  <a:pt x="38348" y="7565"/>
                  <a:pt x="37655" y="7820"/>
                </a:cubicBezTo>
                <a:cubicBezTo>
                  <a:pt x="37085" y="8040"/>
                  <a:pt x="36496" y="8220"/>
                  <a:pt x="35897" y="8350"/>
                </a:cubicBezTo>
                <a:cubicBezTo>
                  <a:pt x="34967" y="8520"/>
                  <a:pt x="34018" y="8899"/>
                  <a:pt x="33099" y="9269"/>
                </a:cubicBezTo>
                <a:cubicBezTo>
                  <a:pt x="32250" y="9609"/>
                  <a:pt x="31371" y="9958"/>
                  <a:pt x="30502" y="10148"/>
                </a:cubicBezTo>
                <a:lnTo>
                  <a:pt x="30821" y="10168"/>
                </a:lnTo>
                <a:cubicBezTo>
                  <a:pt x="31611" y="9948"/>
                  <a:pt x="32380" y="9669"/>
                  <a:pt x="33129" y="9359"/>
                </a:cubicBezTo>
                <a:cubicBezTo>
                  <a:pt x="34048" y="8989"/>
                  <a:pt x="34997" y="8610"/>
                  <a:pt x="35907" y="8440"/>
                </a:cubicBezTo>
                <a:cubicBezTo>
                  <a:pt x="36516" y="8310"/>
                  <a:pt x="37105" y="8130"/>
                  <a:pt x="37685" y="7900"/>
                </a:cubicBezTo>
                <a:cubicBezTo>
                  <a:pt x="38367" y="7657"/>
                  <a:pt x="38989" y="7432"/>
                  <a:pt x="39614" y="7432"/>
                </a:cubicBezTo>
                <a:cubicBezTo>
                  <a:pt x="39914" y="7432"/>
                  <a:pt x="40214" y="7484"/>
                  <a:pt x="40522" y="7611"/>
                </a:cubicBezTo>
                <a:cubicBezTo>
                  <a:pt x="40882" y="7760"/>
                  <a:pt x="41221" y="7980"/>
                  <a:pt x="41511" y="8250"/>
                </a:cubicBezTo>
                <a:cubicBezTo>
                  <a:pt x="42041" y="8740"/>
                  <a:pt x="42270" y="9289"/>
                  <a:pt x="42201" y="9888"/>
                </a:cubicBezTo>
                <a:cubicBezTo>
                  <a:pt x="42161" y="10188"/>
                  <a:pt x="42061" y="10478"/>
                  <a:pt x="41921" y="10748"/>
                </a:cubicBezTo>
                <a:lnTo>
                  <a:pt x="42021" y="10748"/>
                </a:lnTo>
                <a:cubicBezTo>
                  <a:pt x="42161" y="10488"/>
                  <a:pt x="42250" y="10198"/>
                  <a:pt x="42290" y="9908"/>
                </a:cubicBezTo>
                <a:lnTo>
                  <a:pt x="42290" y="9898"/>
                </a:lnTo>
                <a:cubicBezTo>
                  <a:pt x="42370" y="9269"/>
                  <a:pt x="42121" y="8690"/>
                  <a:pt x="41571" y="8190"/>
                </a:cubicBezTo>
                <a:cubicBezTo>
                  <a:pt x="41271" y="7900"/>
                  <a:pt x="40932" y="7681"/>
                  <a:pt x="40552" y="7521"/>
                </a:cubicBezTo>
                <a:cubicBezTo>
                  <a:pt x="40232" y="7390"/>
                  <a:pt x="39922" y="7336"/>
                  <a:pt x="39613" y="7336"/>
                </a:cubicBezTo>
                <a:close/>
                <a:moveTo>
                  <a:pt x="40422" y="6783"/>
                </a:moveTo>
                <a:cubicBezTo>
                  <a:pt x="39687" y="6783"/>
                  <a:pt x="38960" y="7062"/>
                  <a:pt x="38204" y="7351"/>
                </a:cubicBezTo>
                <a:cubicBezTo>
                  <a:pt x="37615" y="7601"/>
                  <a:pt x="37006" y="7790"/>
                  <a:pt x="36386" y="7940"/>
                </a:cubicBezTo>
                <a:cubicBezTo>
                  <a:pt x="35447" y="8130"/>
                  <a:pt x="34498" y="8510"/>
                  <a:pt x="33579" y="8879"/>
                </a:cubicBezTo>
                <a:cubicBezTo>
                  <a:pt x="32600" y="9269"/>
                  <a:pt x="31591" y="9669"/>
                  <a:pt x="30592" y="9868"/>
                </a:cubicBezTo>
                <a:cubicBezTo>
                  <a:pt x="30152" y="9948"/>
                  <a:pt x="29712" y="10018"/>
                  <a:pt x="29273" y="10088"/>
                </a:cubicBezTo>
                <a:lnTo>
                  <a:pt x="29742" y="10118"/>
                </a:lnTo>
                <a:cubicBezTo>
                  <a:pt x="30032" y="10068"/>
                  <a:pt x="30322" y="10018"/>
                  <a:pt x="30612" y="9958"/>
                </a:cubicBezTo>
                <a:cubicBezTo>
                  <a:pt x="31621" y="9769"/>
                  <a:pt x="32630" y="9359"/>
                  <a:pt x="33609" y="8969"/>
                </a:cubicBezTo>
                <a:cubicBezTo>
                  <a:pt x="34528" y="8600"/>
                  <a:pt x="35487" y="8220"/>
                  <a:pt x="36396" y="8030"/>
                </a:cubicBezTo>
                <a:cubicBezTo>
                  <a:pt x="37025" y="7880"/>
                  <a:pt x="37645" y="7691"/>
                  <a:pt x="38234" y="7441"/>
                </a:cubicBezTo>
                <a:cubicBezTo>
                  <a:pt x="39008" y="7146"/>
                  <a:pt x="39712" y="6880"/>
                  <a:pt x="40416" y="6880"/>
                </a:cubicBezTo>
                <a:cubicBezTo>
                  <a:pt x="40738" y="6880"/>
                  <a:pt x="41061" y="6936"/>
                  <a:pt x="41391" y="7071"/>
                </a:cubicBezTo>
                <a:cubicBezTo>
                  <a:pt x="41761" y="7221"/>
                  <a:pt x="42101" y="7441"/>
                  <a:pt x="42390" y="7710"/>
                </a:cubicBezTo>
                <a:cubicBezTo>
                  <a:pt x="42960" y="8210"/>
                  <a:pt x="43200" y="8789"/>
                  <a:pt x="43130" y="9429"/>
                </a:cubicBezTo>
                <a:cubicBezTo>
                  <a:pt x="43050" y="9918"/>
                  <a:pt x="42860" y="10388"/>
                  <a:pt x="42560" y="10788"/>
                </a:cubicBezTo>
                <a:lnTo>
                  <a:pt x="42670" y="10788"/>
                </a:lnTo>
                <a:cubicBezTo>
                  <a:pt x="42960" y="10388"/>
                  <a:pt x="43150" y="9918"/>
                  <a:pt x="43220" y="9429"/>
                </a:cubicBezTo>
                <a:cubicBezTo>
                  <a:pt x="43299" y="8769"/>
                  <a:pt x="43040" y="8170"/>
                  <a:pt x="42460" y="7641"/>
                </a:cubicBezTo>
                <a:cubicBezTo>
                  <a:pt x="42161" y="7361"/>
                  <a:pt x="41811" y="7141"/>
                  <a:pt x="41431" y="6981"/>
                </a:cubicBezTo>
                <a:cubicBezTo>
                  <a:pt x="41091" y="6841"/>
                  <a:pt x="40756" y="6783"/>
                  <a:pt x="40422" y="6783"/>
                </a:cubicBezTo>
                <a:close/>
                <a:moveTo>
                  <a:pt x="41242" y="6223"/>
                </a:moveTo>
                <a:cubicBezTo>
                  <a:pt x="40417" y="6223"/>
                  <a:pt x="39598" y="6550"/>
                  <a:pt x="38754" y="6891"/>
                </a:cubicBezTo>
                <a:cubicBezTo>
                  <a:pt x="38144" y="7151"/>
                  <a:pt x="37515" y="7361"/>
                  <a:pt x="36876" y="7531"/>
                </a:cubicBezTo>
                <a:cubicBezTo>
                  <a:pt x="35947" y="7740"/>
                  <a:pt x="34987" y="8120"/>
                  <a:pt x="34068" y="8490"/>
                </a:cubicBezTo>
                <a:cubicBezTo>
                  <a:pt x="33029" y="8899"/>
                  <a:pt x="31970" y="9329"/>
                  <a:pt x="30911" y="9529"/>
                </a:cubicBezTo>
                <a:cubicBezTo>
                  <a:pt x="29802" y="9739"/>
                  <a:pt x="28673" y="9898"/>
                  <a:pt x="27535" y="9998"/>
                </a:cubicBezTo>
                <a:lnTo>
                  <a:pt x="28194" y="10038"/>
                </a:lnTo>
                <a:cubicBezTo>
                  <a:pt x="29113" y="9938"/>
                  <a:pt x="30032" y="9798"/>
                  <a:pt x="30931" y="9629"/>
                </a:cubicBezTo>
                <a:cubicBezTo>
                  <a:pt x="32000" y="9419"/>
                  <a:pt x="33069" y="8999"/>
                  <a:pt x="34098" y="8580"/>
                </a:cubicBezTo>
                <a:cubicBezTo>
                  <a:pt x="35017" y="8220"/>
                  <a:pt x="35976" y="7830"/>
                  <a:pt x="36896" y="7631"/>
                </a:cubicBezTo>
                <a:cubicBezTo>
                  <a:pt x="37545" y="7461"/>
                  <a:pt x="38174" y="7251"/>
                  <a:pt x="38794" y="6981"/>
                </a:cubicBezTo>
                <a:cubicBezTo>
                  <a:pt x="39635" y="6645"/>
                  <a:pt x="40441" y="6323"/>
                  <a:pt x="41251" y="6323"/>
                </a:cubicBezTo>
                <a:cubicBezTo>
                  <a:pt x="41596" y="6323"/>
                  <a:pt x="41941" y="6381"/>
                  <a:pt x="42290" y="6522"/>
                </a:cubicBezTo>
                <a:cubicBezTo>
                  <a:pt x="42660" y="6681"/>
                  <a:pt x="42990" y="6901"/>
                  <a:pt x="43289" y="7171"/>
                </a:cubicBezTo>
                <a:cubicBezTo>
                  <a:pt x="43879" y="7691"/>
                  <a:pt x="44139" y="8290"/>
                  <a:pt x="44069" y="8949"/>
                </a:cubicBezTo>
                <a:cubicBezTo>
                  <a:pt x="43999" y="9559"/>
                  <a:pt x="43659" y="10188"/>
                  <a:pt x="43140" y="10818"/>
                </a:cubicBezTo>
                <a:lnTo>
                  <a:pt x="43270" y="10818"/>
                </a:lnTo>
                <a:cubicBezTo>
                  <a:pt x="43759" y="10198"/>
                  <a:pt x="44089" y="9569"/>
                  <a:pt x="44159" y="8959"/>
                </a:cubicBezTo>
                <a:cubicBezTo>
                  <a:pt x="44239" y="8270"/>
                  <a:pt x="43969" y="7641"/>
                  <a:pt x="43349" y="7091"/>
                </a:cubicBezTo>
                <a:cubicBezTo>
                  <a:pt x="43040" y="6811"/>
                  <a:pt x="42700" y="6592"/>
                  <a:pt x="42320" y="6432"/>
                </a:cubicBezTo>
                <a:cubicBezTo>
                  <a:pt x="41958" y="6284"/>
                  <a:pt x="41600" y="6223"/>
                  <a:pt x="41242" y="6223"/>
                </a:cubicBezTo>
                <a:close/>
                <a:moveTo>
                  <a:pt x="42064" y="5663"/>
                </a:moveTo>
                <a:cubicBezTo>
                  <a:pt x="41149" y="5663"/>
                  <a:pt x="40241" y="6043"/>
                  <a:pt x="39293" y="6432"/>
                </a:cubicBezTo>
                <a:cubicBezTo>
                  <a:pt x="38664" y="6711"/>
                  <a:pt x="38025" y="6941"/>
                  <a:pt x="37365" y="7121"/>
                </a:cubicBezTo>
                <a:cubicBezTo>
                  <a:pt x="36426" y="7351"/>
                  <a:pt x="35477" y="7730"/>
                  <a:pt x="34548" y="8100"/>
                </a:cubicBezTo>
                <a:cubicBezTo>
                  <a:pt x="33459" y="8530"/>
                  <a:pt x="32340" y="8979"/>
                  <a:pt x="31221" y="9199"/>
                </a:cubicBezTo>
                <a:cubicBezTo>
                  <a:pt x="29011" y="9611"/>
                  <a:pt x="26774" y="9821"/>
                  <a:pt x="24536" y="9821"/>
                </a:cubicBezTo>
                <a:cubicBezTo>
                  <a:pt x="24387" y="9821"/>
                  <a:pt x="24237" y="9820"/>
                  <a:pt x="24088" y="9818"/>
                </a:cubicBezTo>
                <a:lnTo>
                  <a:pt x="24088" y="9818"/>
                </a:lnTo>
                <a:lnTo>
                  <a:pt x="25696" y="9908"/>
                </a:lnTo>
                <a:cubicBezTo>
                  <a:pt x="27555" y="9838"/>
                  <a:pt x="29413" y="9639"/>
                  <a:pt x="31241" y="9289"/>
                </a:cubicBezTo>
                <a:cubicBezTo>
                  <a:pt x="32360" y="9079"/>
                  <a:pt x="33499" y="8630"/>
                  <a:pt x="34588" y="8190"/>
                </a:cubicBezTo>
                <a:cubicBezTo>
                  <a:pt x="35507" y="7820"/>
                  <a:pt x="36466" y="7441"/>
                  <a:pt x="37385" y="7221"/>
                </a:cubicBezTo>
                <a:cubicBezTo>
                  <a:pt x="38055" y="7041"/>
                  <a:pt x="38704" y="6811"/>
                  <a:pt x="39333" y="6522"/>
                </a:cubicBezTo>
                <a:cubicBezTo>
                  <a:pt x="40267" y="6140"/>
                  <a:pt x="41161" y="5767"/>
                  <a:pt x="42054" y="5767"/>
                </a:cubicBezTo>
                <a:cubicBezTo>
                  <a:pt x="42422" y="5767"/>
                  <a:pt x="42789" y="5831"/>
                  <a:pt x="43160" y="5982"/>
                </a:cubicBezTo>
                <a:cubicBezTo>
                  <a:pt x="43529" y="6132"/>
                  <a:pt x="43869" y="6352"/>
                  <a:pt x="44169" y="6622"/>
                </a:cubicBezTo>
                <a:cubicBezTo>
                  <a:pt x="44798" y="7161"/>
                  <a:pt x="45068" y="7790"/>
                  <a:pt x="44988" y="8480"/>
                </a:cubicBezTo>
                <a:cubicBezTo>
                  <a:pt x="44908" y="9239"/>
                  <a:pt x="44398" y="10038"/>
                  <a:pt x="43639" y="10838"/>
                </a:cubicBezTo>
                <a:lnTo>
                  <a:pt x="43789" y="10847"/>
                </a:lnTo>
                <a:cubicBezTo>
                  <a:pt x="44518" y="10058"/>
                  <a:pt x="45008" y="9259"/>
                  <a:pt x="45088" y="8490"/>
                </a:cubicBezTo>
                <a:cubicBezTo>
                  <a:pt x="45168" y="7770"/>
                  <a:pt x="44888" y="7111"/>
                  <a:pt x="44239" y="6542"/>
                </a:cubicBezTo>
                <a:cubicBezTo>
                  <a:pt x="43929" y="6272"/>
                  <a:pt x="43579" y="6042"/>
                  <a:pt x="43200" y="5882"/>
                </a:cubicBezTo>
                <a:cubicBezTo>
                  <a:pt x="42818" y="5728"/>
                  <a:pt x="42440" y="5663"/>
                  <a:pt x="42064" y="5663"/>
                </a:cubicBezTo>
                <a:close/>
                <a:moveTo>
                  <a:pt x="3882" y="1"/>
                </a:moveTo>
                <a:cubicBezTo>
                  <a:pt x="3346" y="1"/>
                  <a:pt x="2873" y="173"/>
                  <a:pt x="2449" y="517"/>
                </a:cubicBezTo>
                <a:cubicBezTo>
                  <a:pt x="211" y="2326"/>
                  <a:pt x="1" y="5882"/>
                  <a:pt x="740" y="8420"/>
                </a:cubicBezTo>
                <a:cubicBezTo>
                  <a:pt x="750" y="8480"/>
                  <a:pt x="770" y="8540"/>
                  <a:pt x="790" y="8600"/>
                </a:cubicBezTo>
                <a:lnTo>
                  <a:pt x="930" y="8600"/>
                </a:lnTo>
                <a:cubicBezTo>
                  <a:pt x="900" y="8530"/>
                  <a:pt x="880" y="8460"/>
                  <a:pt x="860" y="8390"/>
                </a:cubicBezTo>
                <a:cubicBezTo>
                  <a:pt x="131" y="5892"/>
                  <a:pt x="341" y="2386"/>
                  <a:pt x="2529" y="607"/>
                </a:cubicBezTo>
                <a:cubicBezTo>
                  <a:pt x="2920" y="289"/>
                  <a:pt x="3367" y="130"/>
                  <a:pt x="3873" y="130"/>
                </a:cubicBezTo>
                <a:cubicBezTo>
                  <a:pt x="4259" y="130"/>
                  <a:pt x="4679" y="222"/>
                  <a:pt x="5136" y="407"/>
                </a:cubicBezTo>
                <a:cubicBezTo>
                  <a:pt x="5486" y="557"/>
                  <a:pt x="5825" y="727"/>
                  <a:pt x="6145" y="927"/>
                </a:cubicBezTo>
                <a:cubicBezTo>
                  <a:pt x="6735" y="1297"/>
                  <a:pt x="7274" y="1736"/>
                  <a:pt x="7754" y="2226"/>
                </a:cubicBezTo>
                <a:cubicBezTo>
                  <a:pt x="7833" y="2305"/>
                  <a:pt x="7912" y="2385"/>
                  <a:pt x="7991" y="2465"/>
                </a:cubicBezTo>
                <a:lnTo>
                  <a:pt x="7991" y="2465"/>
                </a:lnTo>
                <a:cubicBezTo>
                  <a:pt x="7909" y="2388"/>
                  <a:pt x="7827" y="2311"/>
                  <a:pt x="7744" y="2236"/>
                </a:cubicBezTo>
                <a:cubicBezTo>
                  <a:pt x="7384" y="1916"/>
                  <a:pt x="7004" y="1616"/>
                  <a:pt x="6595" y="1367"/>
                </a:cubicBezTo>
                <a:cubicBezTo>
                  <a:pt x="6265" y="1167"/>
                  <a:pt x="5915" y="987"/>
                  <a:pt x="5566" y="837"/>
                </a:cubicBezTo>
                <a:cubicBezTo>
                  <a:pt x="5098" y="647"/>
                  <a:pt x="4672" y="552"/>
                  <a:pt x="4281" y="552"/>
                </a:cubicBezTo>
                <a:cubicBezTo>
                  <a:pt x="3769" y="552"/>
                  <a:pt x="3316" y="714"/>
                  <a:pt x="2908" y="1037"/>
                </a:cubicBezTo>
                <a:cubicBezTo>
                  <a:pt x="770" y="2755"/>
                  <a:pt x="540" y="6162"/>
                  <a:pt x="1210" y="8630"/>
                </a:cubicBezTo>
                <a:lnTo>
                  <a:pt x="1340" y="8630"/>
                </a:lnTo>
                <a:cubicBezTo>
                  <a:pt x="650" y="6192"/>
                  <a:pt x="870" y="2815"/>
                  <a:pt x="2978" y="1137"/>
                </a:cubicBezTo>
                <a:cubicBezTo>
                  <a:pt x="3363" y="831"/>
                  <a:pt x="3792" y="680"/>
                  <a:pt x="4278" y="680"/>
                </a:cubicBezTo>
                <a:cubicBezTo>
                  <a:pt x="4652" y="680"/>
                  <a:pt x="5059" y="769"/>
                  <a:pt x="5506" y="947"/>
                </a:cubicBezTo>
                <a:cubicBezTo>
                  <a:pt x="5855" y="1097"/>
                  <a:pt x="6195" y="1267"/>
                  <a:pt x="6525" y="1466"/>
                </a:cubicBezTo>
                <a:cubicBezTo>
                  <a:pt x="7098" y="1830"/>
                  <a:pt x="7626" y="2257"/>
                  <a:pt x="8099" y="2748"/>
                </a:cubicBezTo>
                <a:lnTo>
                  <a:pt x="8099" y="2748"/>
                </a:lnTo>
                <a:cubicBezTo>
                  <a:pt x="7750" y="2434"/>
                  <a:pt x="7375" y="2148"/>
                  <a:pt x="6974" y="1906"/>
                </a:cubicBezTo>
                <a:cubicBezTo>
                  <a:pt x="6645" y="1696"/>
                  <a:pt x="6305" y="1526"/>
                  <a:pt x="5955" y="1377"/>
                </a:cubicBezTo>
                <a:cubicBezTo>
                  <a:pt x="5501" y="1193"/>
                  <a:pt x="5084" y="1101"/>
                  <a:pt x="4702" y="1101"/>
                </a:cubicBezTo>
                <a:cubicBezTo>
                  <a:pt x="4211" y="1101"/>
                  <a:pt x="3775" y="1253"/>
                  <a:pt x="3388" y="1556"/>
                </a:cubicBezTo>
                <a:cubicBezTo>
                  <a:pt x="1390" y="3145"/>
                  <a:pt x="1090" y="6272"/>
                  <a:pt x="1659" y="8650"/>
                </a:cubicBezTo>
                <a:lnTo>
                  <a:pt x="1789" y="8650"/>
                </a:lnTo>
                <a:cubicBezTo>
                  <a:pt x="1210" y="6312"/>
                  <a:pt x="1490" y="3205"/>
                  <a:pt x="3458" y="1646"/>
                </a:cubicBezTo>
                <a:cubicBezTo>
                  <a:pt x="3821" y="1355"/>
                  <a:pt x="4235" y="1212"/>
                  <a:pt x="4702" y="1212"/>
                </a:cubicBezTo>
                <a:cubicBezTo>
                  <a:pt x="5070" y="1212"/>
                  <a:pt x="5470" y="1301"/>
                  <a:pt x="5905" y="1476"/>
                </a:cubicBezTo>
                <a:cubicBezTo>
                  <a:pt x="6255" y="1626"/>
                  <a:pt x="6595" y="1796"/>
                  <a:pt x="6914" y="1996"/>
                </a:cubicBezTo>
                <a:cubicBezTo>
                  <a:pt x="7544" y="2406"/>
                  <a:pt x="8123" y="2875"/>
                  <a:pt x="8633" y="3425"/>
                </a:cubicBezTo>
                <a:cubicBezTo>
                  <a:pt x="8243" y="3055"/>
                  <a:pt x="7823" y="2725"/>
                  <a:pt x="7364" y="2436"/>
                </a:cubicBezTo>
                <a:cubicBezTo>
                  <a:pt x="7034" y="2236"/>
                  <a:pt x="6695" y="2056"/>
                  <a:pt x="6335" y="1906"/>
                </a:cubicBezTo>
                <a:cubicBezTo>
                  <a:pt x="5895" y="1730"/>
                  <a:pt x="5490" y="1641"/>
                  <a:pt x="5119" y="1641"/>
                </a:cubicBezTo>
                <a:cubicBezTo>
                  <a:pt x="4646" y="1641"/>
                  <a:pt x="4226" y="1785"/>
                  <a:pt x="3857" y="2076"/>
                </a:cubicBezTo>
                <a:cubicBezTo>
                  <a:pt x="2918" y="2805"/>
                  <a:pt x="2289" y="3944"/>
                  <a:pt x="2039" y="5393"/>
                </a:cubicBezTo>
                <a:cubicBezTo>
                  <a:pt x="1859" y="6482"/>
                  <a:pt x="1889" y="7591"/>
                  <a:pt x="2119" y="8670"/>
                </a:cubicBezTo>
                <a:lnTo>
                  <a:pt x="2239" y="8680"/>
                </a:lnTo>
                <a:cubicBezTo>
                  <a:pt x="1779" y="6432"/>
                  <a:pt x="2099" y="3594"/>
                  <a:pt x="3937" y="2166"/>
                </a:cubicBezTo>
                <a:cubicBezTo>
                  <a:pt x="4282" y="1893"/>
                  <a:pt x="4677" y="1757"/>
                  <a:pt x="5124" y="1757"/>
                </a:cubicBezTo>
                <a:cubicBezTo>
                  <a:pt x="5480" y="1757"/>
                  <a:pt x="5870" y="1843"/>
                  <a:pt x="6295" y="2016"/>
                </a:cubicBezTo>
                <a:cubicBezTo>
                  <a:pt x="6645" y="2166"/>
                  <a:pt x="6984" y="2336"/>
                  <a:pt x="7304" y="2535"/>
                </a:cubicBezTo>
                <a:cubicBezTo>
                  <a:pt x="7889" y="2907"/>
                  <a:pt x="8430" y="3347"/>
                  <a:pt x="8912" y="3840"/>
                </a:cubicBezTo>
                <a:lnTo>
                  <a:pt x="8912" y="3840"/>
                </a:lnTo>
                <a:cubicBezTo>
                  <a:pt x="8277" y="3249"/>
                  <a:pt x="7537" y="2775"/>
                  <a:pt x="6735" y="2436"/>
                </a:cubicBezTo>
                <a:cubicBezTo>
                  <a:pt x="6305" y="2263"/>
                  <a:pt x="5913" y="2177"/>
                  <a:pt x="5553" y="2177"/>
                </a:cubicBezTo>
                <a:cubicBezTo>
                  <a:pt x="5100" y="2177"/>
                  <a:pt x="4698" y="2313"/>
                  <a:pt x="4337" y="2585"/>
                </a:cubicBezTo>
                <a:cubicBezTo>
                  <a:pt x="3428" y="3285"/>
                  <a:pt x="2818" y="4384"/>
                  <a:pt x="2579" y="5772"/>
                </a:cubicBezTo>
                <a:cubicBezTo>
                  <a:pt x="2419" y="6741"/>
                  <a:pt x="2419" y="7720"/>
                  <a:pt x="2589" y="8690"/>
                </a:cubicBezTo>
                <a:lnTo>
                  <a:pt x="2698" y="8690"/>
                </a:lnTo>
                <a:cubicBezTo>
                  <a:pt x="2179" y="5842"/>
                  <a:pt x="3138" y="3644"/>
                  <a:pt x="4407" y="2665"/>
                </a:cubicBezTo>
                <a:cubicBezTo>
                  <a:pt x="4742" y="2413"/>
                  <a:pt x="5116" y="2284"/>
                  <a:pt x="5540" y="2284"/>
                </a:cubicBezTo>
                <a:cubicBezTo>
                  <a:pt x="5887" y="2284"/>
                  <a:pt x="6266" y="2370"/>
                  <a:pt x="6685" y="2545"/>
                </a:cubicBezTo>
                <a:cubicBezTo>
                  <a:pt x="7034" y="2685"/>
                  <a:pt x="7374" y="2865"/>
                  <a:pt x="7694" y="3065"/>
                </a:cubicBezTo>
                <a:cubicBezTo>
                  <a:pt x="8373" y="3465"/>
                  <a:pt x="8942" y="4014"/>
                  <a:pt x="9492" y="4563"/>
                </a:cubicBezTo>
                <a:lnTo>
                  <a:pt x="9502" y="4573"/>
                </a:lnTo>
                <a:lnTo>
                  <a:pt x="9727" y="4805"/>
                </a:lnTo>
                <a:lnTo>
                  <a:pt x="9727" y="4805"/>
                </a:lnTo>
                <a:cubicBezTo>
                  <a:pt x="9653" y="4734"/>
                  <a:pt x="9578" y="4663"/>
                  <a:pt x="9502" y="4593"/>
                </a:cubicBezTo>
                <a:lnTo>
                  <a:pt x="9492" y="4583"/>
                </a:lnTo>
                <a:cubicBezTo>
                  <a:pt x="9082" y="4174"/>
                  <a:pt x="8623" y="3814"/>
                  <a:pt x="8133" y="3514"/>
                </a:cubicBezTo>
                <a:cubicBezTo>
                  <a:pt x="7804" y="3315"/>
                  <a:pt x="7464" y="3135"/>
                  <a:pt x="7104" y="2985"/>
                </a:cubicBezTo>
                <a:cubicBezTo>
                  <a:pt x="6687" y="2819"/>
                  <a:pt x="6306" y="2736"/>
                  <a:pt x="5957" y="2736"/>
                </a:cubicBezTo>
                <a:cubicBezTo>
                  <a:pt x="5529" y="2736"/>
                  <a:pt x="5148" y="2862"/>
                  <a:pt x="4806" y="3115"/>
                </a:cubicBezTo>
                <a:cubicBezTo>
                  <a:pt x="3198" y="4324"/>
                  <a:pt x="2778" y="6651"/>
                  <a:pt x="3058" y="8720"/>
                </a:cubicBezTo>
                <a:lnTo>
                  <a:pt x="3168" y="8720"/>
                </a:lnTo>
                <a:cubicBezTo>
                  <a:pt x="2888" y="6681"/>
                  <a:pt x="3298" y="4384"/>
                  <a:pt x="4876" y="3195"/>
                </a:cubicBezTo>
                <a:cubicBezTo>
                  <a:pt x="5198" y="2955"/>
                  <a:pt x="5553" y="2834"/>
                  <a:pt x="5955" y="2834"/>
                </a:cubicBezTo>
                <a:cubicBezTo>
                  <a:pt x="6289" y="2834"/>
                  <a:pt x="6656" y="2917"/>
                  <a:pt x="7064" y="3085"/>
                </a:cubicBezTo>
                <a:cubicBezTo>
                  <a:pt x="7414" y="3225"/>
                  <a:pt x="7754" y="3405"/>
                  <a:pt x="8073" y="3604"/>
                </a:cubicBezTo>
                <a:cubicBezTo>
                  <a:pt x="8813" y="4044"/>
                  <a:pt x="9422" y="4643"/>
                  <a:pt x="10011" y="5243"/>
                </a:cubicBezTo>
                <a:cubicBezTo>
                  <a:pt x="10051" y="5283"/>
                  <a:pt x="10101" y="5333"/>
                  <a:pt x="10141" y="5373"/>
                </a:cubicBezTo>
                <a:cubicBezTo>
                  <a:pt x="10163" y="5396"/>
                  <a:pt x="10185" y="5419"/>
                  <a:pt x="10208" y="5441"/>
                </a:cubicBezTo>
                <a:lnTo>
                  <a:pt x="10208" y="5441"/>
                </a:lnTo>
                <a:cubicBezTo>
                  <a:pt x="10143" y="5378"/>
                  <a:pt x="10078" y="5316"/>
                  <a:pt x="10011" y="5253"/>
                </a:cubicBezTo>
                <a:cubicBezTo>
                  <a:pt x="9562" y="4793"/>
                  <a:pt x="9052" y="4384"/>
                  <a:pt x="8513" y="4044"/>
                </a:cubicBezTo>
                <a:cubicBezTo>
                  <a:pt x="8183" y="3844"/>
                  <a:pt x="7833" y="3674"/>
                  <a:pt x="7484" y="3524"/>
                </a:cubicBezTo>
                <a:cubicBezTo>
                  <a:pt x="7076" y="3357"/>
                  <a:pt x="6703" y="3273"/>
                  <a:pt x="6362" y="3273"/>
                </a:cubicBezTo>
                <a:cubicBezTo>
                  <a:pt x="5952" y="3273"/>
                  <a:pt x="5588" y="3394"/>
                  <a:pt x="5266" y="3634"/>
                </a:cubicBezTo>
                <a:cubicBezTo>
                  <a:pt x="3787" y="4723"/>
                  <a:pt x="3348" y="6811"/>
                  <a:pt x="3538" y="8749"/>
                </a:cubicBezTo>
                <a:lnTo>
                  <a:pt x="3647" y="8749"/>
                </a:lnTo>
                <a:cubicBezTo>
                  <a:pt x="3458" y="6851"/>
                  <a:pt x="3887" y="4783"/>
                  <a:pt x="5336" y="3714"/>
                </a:cubicBezTo>
                <a:cubicBezTo>
                  <a:pt x="5645" y="3487"/>
                  <a:pt x="5983" y="3374"/>
                  <a:pt x="6366" y="3374"/>
                </a:cubicBezTo>
                <a:cubicBezTo>
                  <a:pt x="6690" y="3374"/>
                  <a:pt x="7046" y="3454"/>
                  <a:pt x="7444" y="3614"/>
                </a:cubicBezTo>
                <a:cubicBezTo>
                  <a:pt x="7794" y="3764"/>
                  <a:pt x="8133" y="3944"/>
                  <a:pt x="8453" y="4134"/>
                </a:cubicBezTo>
                <a:cubicBezTo>
                  <a:pt x="9068" y="4506"/>
                  <a:pt x="9598" y="4997"/>
                  <a:pt x="10101" y="5499"/>
                </a:cubicBezTo>
                <a:lnTo>
                  <a:pt x="10101" y="5499"/>
                </a:lnTo>
                <a:cubicBezTo>
                  <a:pt x="9728" y="5164"/>
                  <a:pt x="9329" y="4862"/>
                  <a:pt x="8902" y="4593"/>
                </a:cubicBezTo>
                <a:cubicBezTo>
                  <a:pt x="8573" y="4394"/>
                  <a:pt x="8233" y="4214"/>
                  <a:pt x="7873" y="4064"/>
                </a:cubicBezTo>
                <a:cubicBezTo>
                  <a:pt x="7478" y="3903"/>
                  <a:pt x="7116" y="3822"/>
                  <a:pt x="6786" y="3822"/>
                </a:cubicBezTo>
                <a:cubicBezTo>
                  <a:pt x="6400" y="3822"/>
                  <a:pt x="6057" y="3933"/>
                  <a:pt x="5755" y="4154"/>
                </a:cubicBezTo>
                <a:cubicBezTo>
                  <a:pt x="4926" y="4753"/>
                  <a:pt x="4367" y="5722"/>
                  <a:pt x="4147" y="6961"/>
                </a:cubicBezTo>
                <a:cubicBezTo>
                  <a:pt x="4037" y="7561"/>
                  <a:pt x="4007" y="8170"/>
                  <a:pt x="4047" y="8779"/>
                </a:cubicBezTo>
                <a:lnTo>
                  <a:pt x="4147" y="8779"/>
                </a:lnTo>
                <a:cubicBezTo>
                  <a:pt x="4047" y="7021"/>
                  <a:pt x="4487" y="5193"/>
                  <a:pt x="5815" y="4234"/>
                </a:cubicBezTo>
                <a:cubicBezTo>
                  <a:pt x="6103" y="4020"/>
                  <a:pt x="6420" y="3915"/>
                  <a:pt x="6780" y="3915"/>
                </a:cubicBezTo>
                <a:cubicBezTo>
                  <a:pt x="7094" y="3915"/>
                  <a:pt x="7442" y="3996"/>
                  <a:pt x="7833" y="4154"/>
                </a:cubicBezTo>
                <a:cubicBezTo>
                  <a:pt x="8183" y="4304"/>
                  <a:pt x="8523" y="4474"/>
                  <a:pt x="8852" y="4673"/>
                </a:cubicBezTo>
                <a:cubicBezTo>
                  <a:pt x="9592" y="5113"/>
                  <a:pt x="10201" y="5722"/>
                  <a:pt x="10791" y="6312"/>
                </a:cubicBezTo>
                <a:cubicBezTo>
                  <a:pt x="11530" y="7051"/>
                  <a:pt x="12289" y="7810"/>
                  <a:pt x="13308" y="8270"/>
                </a:cubicBezTo>
                <a:cubicBezTo>
                  <a:pt x="14857" y="8959"/>
                  <a:pt x="16585" y="9189"/>
                  <a:pt x="18263" y="9409"/>
                </a:cubicBezTo>
                <a:cubicBezTo>
                  <a:pt x="18613" y="9459"/>
                  <a:pt x="18973" y="9509"/>
                  <a:pt x="19322" y="9559"/>
                </a:cubicBezTo>
                <a:lnTo>
                  <a:pt x="19482" y="9579"/>
                </a:lnTo>
                <a:lnTo>
                  <a:pt x="21061" y="9659"/>
                </a:lnTo>
                <a:cubicBezTo>
                  <a:pt x="20481" y="9609"/>
                  <a:pt x="19902" y="9539"/>
                  <a:pt x="19332" y="9459"/>
                </a:cubicBezTo>
                <a:cubicBezTo>
                  <a:pt x="18983" y="9409"/>
                  <a:pt x="18623" y="9359"/>
                  <a:pt x="18273" y="9309"/>
                </a:cubicBezTo>
                <a:cubicBezTo>
                  <a:pt x="16605" y="9089"/>
                  <a:pt x="14877" y="8859"/>
                  <a:pt x="13348" y="8180"/>
                </a:cubicBezTo>
                <a:cubicBezTo>
                  <a:pt x="12519" y="7811"/>
                  <a:pt x="11865" y="7232"/>
                  <a:pt x="11245" y="6630"/>
                </a:cubicBezTo>
                <a:lnTo>
                  <a:pt x="11245" y="6630"/>
                </a:lnTo>
                <a:cubicBezTo>
                  <a:pt x="11774" y="7118"/>
                  <a:pt x="12351" y="7563"/>
                  <a:pt x="13038" y="7870"/>
                </a:cubicBezTo>
                <a:cubicBezTo>
                  <a:pt x="14627" y="8580"/>
                  <a:pt x="16395" y="8829"/>
                  <a:pt x="18114" y="9059"/>
                </a:cubicBezTo>
                <a:cubicBezTo>
                  <a:pt x="18473" y="9109"/>
                  <a:pt x="18823" y="9159"/>
                  <a:pt x="19173" y="9209"/>
                </a:cubicBezTo>
                <a:cubicBezTo>
                  <a:pt x="20977" y="9476"/>
                  <a:pt x="22794" y="9609"/>
                  <a:pt x="24608" y="9609"/>
                </a:cubicBezTo>
                <a:cubicBezTo>
                  <a:pt x="26931" y="9609"/>
                  <a:pt x="29252" y="9391"/>
                  <a:pt x="31541" y="8959"/>
                </a:cubicBezTo>
                <a:cubicBezTo>
                  <a:pt x="32740" y="8740"/>
                  <a:pt x="33928" y="8260"/>
                  <a:pt x="35087" y="7800"/>
                </a:cubicBezTo>
                <a:cubicBezTo>
                  <a:pt x="35996" y="7431"/>
                  <a:pt x="36946" y="7051"/>
                  <a:pt x="37865" y="6811"/>
                </a:cubicBezTo>
                <a:cubicBezTo>
                  <a:pt x="38554" y="6612"/>
                  <a:pt x="39223" y="6372"/>
                  <a:pt x="39863" y="6072"/>
                </a:cubicBezTo>
                <a:cubicBezTo>
                  <a:pt x="40892" y="5629"/>
                  <a:pt x="41880" y="5206"/>
                  <a:pt x="42860" y="5206"/>
                </a:cubicBezTo>
                <a:cubicBezTo>
                  <a:pt x="43250" y="5206"/>
                  <a:pt x="43639" y="5273"/>
                  <a:pt x="44029" y="5433"/>
                </a:cubicBezTo>
                <a:cubicBezTo>
                  <a:pt x="44398" y="5593"/>
                  <a:pt x="44748" y="5802"/>
                  <a:pt x="45048" y="6072"/>
                </a:cubicBezTo>
                <a:cubicBezTo>
                  <a:pt x="45697" y="6642"/>
                  <a:pt x="45997" y="7291"/>
                  <a:pt x="45917" y="8010"/>
                </a:cubicBezTo>
                <a:cubicBezTo>
                  <a:pt x="45817" y="8929"/>
                  <a:pt x="45128" y="9898"/>
                  <a:pt x="44119" y="10867"/>
                </a:cubicBezTo>
                <a:lnTo>
                  <a:pt x="44259" y="10867"/>
                </a:lnTo>
                <a:cubicBezTo>
                  <a:pt x="45248" y="9908"/>
                  <a:pt x="45927" y="8939"/>
                  <a:pt x="46027" y="8020"/>
                </a:cubicBezTo>
                <a:cubicBezTo>
                  <a:pt x="46107" y="7271"/>
                  <a:pt x="45807" y="6592"/>
                  <a:pt x="45128" y="5992"/>
                </a:cubicBezTo>
                <a:cubicBezTo>
                  <a:pt x="44818" y="5722"/>
                  <a:pt x="44458" y="5493"/>
                  <a:pt x="44069" y="5333"/>
                </a:cubicBezTo>
                <a:cubicBezTo>
                  <a:pt x="43667" y="5170"/>
                  <a:pt x="43267" y="5102"/>
                  <a:pt x="42868" y="5102"/>
                </a:cubicBezTo>
                <a:cubicBezTo>
                  <a:pt x="41867" y="5102"/>
                  <a:pt x="40865" y="5529"/>
                  <a:pt x="39823" y="5972"/>
                </a:cubicBezTo>
                <a:cubicBezTo>
                  <a:pt x="39183" y="6272"/>
                  <a:pt x="38524" y="6512"/>
                  <a:pt x="37845" y="6711"/>
                </a:cubicBezTo>
                <a:cubicBezTo>
                  <a:pt x="36916" y="6951"/>
                  <a:pt x="35967" y="7331"/>
                  <a:pt x="35047" y="7700"/>
                </a:cubicBezTo>
                <a:cubicBezTo>
                  <a:pt x="33898" y="8160"/>
                  <a:pt x="32710" y="8640"/>
                  <a:pt x="31531" y="8859"/>
                </a:cubicBezTo>
                <a:cubicBezTo>
                  <a:pt x="29244" y="9286"/>
                  <a:pt x="26925" y="9502"/>
                  <a:pt x="24605" y="9502"/>
                </a:cubicBezTo>
                <a:cubicBezTo>
                  <a:pt x="22800" y="9502"/>
                  <a:pt x="20995" y="9371"/>
                  <a:pt x="19203" y="9109"/>
                </a:cubicBezTo>
                <a:cubicBezTo>
                  <a:pt x="18853" y="9059"/>
                  <a:pt x="18493" y="9009"/>
                  <a:pt x="18134" y="8959"/>
                </a:cubicBezTo>
                <a:cubicBezTo>
                  <a:pt x="16425" y="8720"/>
                  <a:pt x="14667" y="8480"/>
                  <a:pt x="13088" y="7770"/>
                </a:cubicBezTo>
                <a:cubicBezTo>
                  <a:pt x="12219" y="7381"/>
                  <a:pt x="11530" y="6761"/>
                  <a:pt x="10881" y="6122"/>
                </a:cubicBezTo>
                <a:lnTo>
                  <a:pt x="10871" y="6112"/>
                </a:lnTo>
                <a:lnTo>
                  <a:pt x="10709" y="5946"/>
                </a:lnTo>
                <a:lnTo>
                  <a:pt x="10709" y="5946"/>
                </a:lnTo>
                <a:cubicBezTo>
                  <a:pt x="10763" y="5998"/>
                  <a:pt x="10816" y="6050"/>
                  <a:pt x="10871" y="6102"/>
                </a:cubicBezTo>
                <a:lnTo>
                  <a:pt x="10881" y="6112"/>
                </a:lnTo>
                <a:cubicBezTo>
                  <a:pt x="11440" y="6661"/>
                  <a:pt x="12079" y="7121"/>
                  <a:pt x="12789" y="7461"/>
                </a:cubicBezTo>
                <a:cubicBezTo>
                  <a:pt x="14417" y="8200"/>
                  <a:pt x="16235" y="8460"/>
                  <a:pt x="17984" y="8710"/>
                </a:cubicBezTo>
                <a:cubicBezTo>
                  <a:pt x="18343" y="8759"/>
                  <a:pt x="18703" y="8809"/>
                  <a:pt x="19063" y="8859"/>
                </a:cubicBezTo>
                <a:cubicBezTo>
                  <a:pt x="20941" y="9138"/>
                  <a:pt x="22834" y="9277"/>
                  <a:pt x="24728" y="9277"/>
                </a:cubicBezTo>
                <a:cubicBezTo>
                  <a:pt x="27116" y="9277"/>
                  <a:pt x="29504" y="9055"/>
                  <a:pt x="31860" y="8610"/>
                </a:cubicBezTo>
                <a:cubicBezTo>
                  <a:pt x="33119" y="8370"/>
                  <a:pt x="34378" y="7870"/>
                  <a:pt x="35597" y="7381"/>
                </a:cubicBezTo>
                <a:cubicBezTo>
                  <a:pt x="36496" y="7001"/>
                  <a:pt x="37425" y="6671"/>
                  <a:pt x="38364" y="6382"/>
                </a:cubicBezTo>
                <a:cubicBezTo>
                  <a:pt x="39064" y="6172"/>
                  <a:pt x="39743" y="5902"/>
                  <a:pt x="40402" y="5602"/>
                </a:cubicBezTo>
                <a:cubicBezTo>
                  <a:pt x="41486" y="5122"/>
                  <a:pt x="42596" y="4632"/>
                  <a:pt x="43691" y="4632"/>
                </a:cubicBezTo>
                <a:cubicBezTo>
                  <a:pt x="44099" y="4632"/>
                  <a:pt x="44506" y="4700"/>
                  <a:pt x="44908" y="4863"/>
                </a:cubicBezTo>
                <a:cubicBezTo>
                  <a:pt x="45288" y="5023"/>
                  <a:pt x="45627" y="5233"/>
                  <a:pt x="45937" y="5503"/>
                </a:cubicBezTo>
                <a:cubicBezTo>
                  <a:pt x="46626" y="6092"/>
                  <a:pt x="46926" y="6771"/>
                  <a:pt x="46846" y="7521"/>
                </a:cubicBezTo>
                <a:cubicBezTo>
                  <a:pt x="46726" y="8590"/>
                  <a:pt x="45837" y="9739"/>
                  <a:pt x="44568" y="10867"/>
                </a:cubicBezTo>
                <a:lnTo>
                  <a:pt x="44728" y="10877"/>
                </a:lnTo>
                <a:cubicBezTo>
                  <a:pt x="45967" y="9779"/>
                  <a:pt x="46836" y="8630"/>
                  <a:pt x="46956" y="7551"/>
                </a:cubicBezTo>
                <a:cubicBezTo>
                  <a:pt x="47046" y="6771"/>
                  <a:pt x="46726" y="6062"/>
                  <a:pt x="46017" y="5453"/>
                </a:cubicBezTo>
                <a:cubicBezTo>
                  <a:pt x="45697" y="5173"/>
                  <a:pt x="45338" y="4943"/>
                  <a:pt x="44948" y="4783"/>
                </a:cubicBezTo>
                <a:cubicBezTo>
                  <a:pt x="44530" y="4613"/>
                  <a:pt x="44110" y="4542"/>
                  <a:pt x="43688" y="4542"/>
                </a:cubicBezTo>
                <a:cubicBezTo>
                  <a:pt x="42576" y="4542"/>
                  <a:pt x="41456" y="5037"/>
                  <a:pt x="40362" y="5523"/>
                </a:cubicBezTo>
                <a:cubicBezTo>
                  <a:pt x="39713" y="5832"/>
                  <a:pt x="39034" y="6092"/>
                  <a:pt x="38344" y="6302"/>
                </a:cubicBezTo>
                <a:cubicBezTo>
                  <a:pt x="37395" y="6582"/>
                  <a:pt x="36466" y="6921"/>
                  <a:pt x="35557" y="7301"/>
                </a:cubicBezTo>
                <a:cubicBezTo>
                  <a:pt x="34348" y="7790"/>
                  <a:pt x="33089" y="8290"/>
                  <a:pt x="31840" y="8520"/>
                </a:cubicBezTo>
                <a:cubicBezTo>
                  <a:pt x="29486" y="8961"/>
                  <a:pt x="27103" y="9180"/>
                  <a:pt x="24720" y="9180"/>
                </a:cubicBezTo>
                <a:cubicBezTo>
                  <a:pt x="22836" y="9180"/>
                  <a:pt x="20953" y="9043"/>
                  <a:pt x="19083" y="8769"/>
                </a:cubicBezTo>
                <a:cubicBezTo>
                  <a:pt x="18723" y="8710"/>
                  <a:pt x="18363" y="8660"/>
                  <a:pt x="18004" y="8610"/>
                </a:cubicBezTo>
                <a:cubicBezTo>
                  <a:pt x="16255" y="8360"/>
                  <a:pt x="14447" y="8110"/>
                  <a:pt x="12839" y="7381"/>
                </a:cubicBezTo>
                <a:cubicBezTo>
                  <a:pt x="12019" y="7001"/>
                  <a:pt x="11350" y="6432"/>
                  <a:pt x="10741" y="5822"/>
                </a:cubicBezTo>
                <a:lnTo>
                  <a:pt x="10721" y="5812"/>
                </a:lnTo>
                <a:cubicBezTo>
                  <a:pt x="10590" y="5681"/>
                  <a:pt x="10459" y="5550"/>
                  <a:pt x="10332" y="5419"/>
                </a:cubicBezTo>
                <a:lnTo>
                  <a:pt x="10332" y="5419"/>
                </a:lnTo>
                <a:cubicBezTo>
                  <a:pt x="10460" y="5545"/>
                  <a:pt x="10589" y="5670"/>
                  <a:pt x="10721" y="5792"/>
                </a:cubicBezTo>
                <a:lnTo>
                  <a:pt x="10741" y="5812"/>
                </a:lnTo>
                <a:cubicBezTo>
                  <a:pt x="11270" y="6322"/>
                  <a:pt x="11880" y="6741"/>
                  <a:pt x="12539" y="7061"/>
                </a:cubicBezTo>
                <a:cubicBezTo>
                  <a:pt x="12669" y="7121"/>
                  <a:pt x="12789" y="7171"/>
                  <a:pt x="12929" y="7221"/>
                </a:cubicBezTo>
                <a:cubicBezTo>
                  <a:pt x="14487" y="7860"/>
                  <a:pt x="16205" y="8110"/>
                  <a:pt x="17864" y="8350"/>
                </a:cubicBezTo>
                <a:cubicBezTo>
                  <a:pt x="18224" y="8400"/>
                  <a:pt x="18583" y="8460"/>
                  <a:pt x="18943" y="8510"/>
                </a:cubicBezTo>
                <a:cubicBezTo>
                  <a:pt x="20845" y="8810"/>
                  <a:pt x="22813" y="8959"/>
                  <a:pt x="24804" y="8959"/>
                </a:cubicBezTo>
                <a:cubicBezTo>
                  <a:pt x="27256" y="8959"/>
                  <a:pt x="29743" y="8732"/>
                  <a:pt x="32180" y="8280"/>
                </a:cubicBezTo>
                <a:cubicBezTo>
                  <a:pt x="33519" y="8030"/>
                  <a:pt x="34838" y="7491"/>
                  <a:pt x="36126" y="6981"/>
                </a:cubicBezTo>
                <a:cubicBezTo>
                  <a:pt x="37025" y="6622"/>
                  <a:pt x="37965" y="6242"/>
                  <a:pt x="38874" y="5982"/>
                </a:cubicBezTo>
                <a:cubicBezTo>
                  <a:pt x="39583" y="5752"/>
                  <a:pt x="40282" y="5473"/>
                  <a:pt x="40952" y="5153"/>
                </a:cubicBezTo>
                <a:cubicBezTo>
                  <a:pt x="42128" y="4620"/>
                  <a:pt x="43331" y="4076"/>
                  <a:pt x="44509" y="4076"/>
                </a:cubicBezTo>
                <a:cubicBezTo>
                  <a:pt x="44943" y="4076"/>
                  <a:pt x="45373" y="4149"/>
                  <a:pt x="45797" y="4324"/>
                </a:cubicBezTo>
                <a:cubicBezTo>
                  <a:pt x="46177" y="4474"/>
                  <a:pt x="46526" y="4693"/>
                  <a:pt x="46836" y="4963"/>
                </a:cubicBezTo>
                <a:cubicBezTo>
                  <a:pt x="47555" y="5573"/>
                  <a:pt x="47875" y="6272"/>
                  <a:pt x="47785" y="7051"/>
                </a:cubicBezTo>
                <a:cubicBezTo>
                  <a:pt x="47655" y="8280"/>
                  <a:pt x="46536" y="9609"/>
                  <a:pt x="45008" y="10897"/>
                </a:cubicBezTo>
                <a:lnTo>
                  <a:pt x="45168" y="10907"/>
                </a:lnTo>
                <a:cubicBezTo>
                  <a:pt x="46666" y="9639"/>
                  <a:pt x="47755" y="8320"/>
                  <a:pt x="47895" y="7081"/>
                </a:cubicBezTo>
                <a:cubicBezTo>
                  <a:pt x="47975" y="6272"/>
                  <a:pt x="47645" y="5533"/>
                  <a:pt x="46906" y="4903"/>
                </a:cubicBezTo>
                <a:cubicBezTo>
                  <a:pt x="46586" y="4623"/>
                  <a:pt x="46217" y="4394"/>
                  <a:pt x="45827" y="4234"/>
                </a:cubicBezTo>
                <a:cubicBezTo>
                  <a:pt x="45391" y="4056"/>
                  <a:pt x="44950" y="3981"/>
                  <a:pt x="44506" y="3981"/>
                </a:cubicBezTo>
                <a:cubicBezTo>
                  <a:pt x="43303" y="3981"/>
                  <a:pt x="42081" y="4530"/>
                  <a:pt x="40892" y="5063"/>
                </a:cubicBezTo>
                <a:cubicBezTo>
                  <a:pt x="40222" y="5393"/>
                  <a:pt x="39533" y="5662"/>
                  <a:pt x="38834" y="5892"/>
                </a:cubicBezTo>
                <a:cubicBezTo>
                  <a:pt x="37915" y="6162"/>
                  <a:pt x="36976" y="6532"/>
                  <a:pt x="36076" y="6891"/>
                </a:cubicBezTo>
                <a:cubicBezTo>
                  <a:pt x="34798" y="7401"/>
                  <a:pt x="33469" y="7930"/>
                  <a:pt x="32150" y="8180"/>
                </a:cubicBezTo>
                <a:cubicBezTo>
                  <a:pt x="29718" y="8632"/>
                  <a:pt x="27241" y="8859"/>
                  <a:pt x="24796" y="8859"/>
                </a:cubicBezTo>
                <a:cubicBezTo>
                  <a:pt x="22812" y="8859"/>
                  <a:pt x="20851" y="8710"/>
                  <a:pt x="18953" y="8410"/>
                </a:cubicBezTo>
                <a:cubicBezTo>
                  <a:pt x="18603" y="8360"/>
                  <a:pt x="18234" y="8300"/>
                  <a:pt x="17874" y="8250"/>
                </a:cubicBezTo>
                <a:cubicBezTo>
                  <a:pt x="16225" y="8010"/>
                  <a:pt x="14517" y="7760"/>
                  <a:pt x="12969" y="7131"/>
                </a:cubicBezTo>
                <a:cubicBezTo>
                  <a:pt x="12839" y="7071"/>
                  <a:pt x="12709" y="7021"/>
                  <a:pt x="12589" y="6961"/>
                </a:cubicBezTo>
                <a:cubicBezTo>
                  <a:pt x="11895" y="6645"/>
                  <a:pt x="11309" y="6189"/>
                  <a:pt x="10770" y="5683"/>
                </a:cubicBezTo>
                <a:lnTo>
                  <a:pt x="10770" y="5683"/>
                </a:lnTo>
                <a:cubicBezTo>
                  <a:pt x="11226" y="6082"/>
                  <a:pt x="11738" y="6414"/>
                  <a:pt x="12279" y="6671"/>
                </a:cubicBezTo>
                <a:cubicBezTo>
                  <a:pt x="12419" y="6741"/>
                  <a:pt x="12559" y="6801"/>
                  <a:pt x="12709" y="6861"/>
                </a:cubicBezTo>
                <a:cubicBezTo>
                  <a:pt x="14297" y="7511"/>
                  <a:pt x="16046" y="7770"/>
                  <a:pt x="17724" y="8020"/>
                </a:cubicBezTo>
                <a:cubicBezTo>
                  <a:pt x="18094" y="8070"/>
                  <a:pt x="18453" y="8130"/>
                  <a:pt x="18813" y="8180"/>
                </a:cubicBezTo>
                <a:cubicBezTo>
                  <a:pt x="20796" y="8497"/>
                  <a:pt x="22849" y="8656"/>
                  <a:pt x="24928" y="8656"/>
                </a:cubicBezTo>
                <a:cubicBezTo>
                  <a:pt x="27436" y="8656"/>
                  <a:pt x="29982" y="8425"/>
                  <a:pt x="32490" y="7960"/>
                </a:cubicBezTo>
                <a:cubicBezTo>
                  <a:pt x="33898" y="7700"/>
                  <a:pt x="35297" y="7131"/>
                  <a:pt x="36646" y="6592"/>
                </a:cubicBezTo>
                <a:cubicBezTo>
                  <a:pt x="37535" y="6232"/>
                  <a:pt x="38454" y="5862"/>
                  <a:pt x="39353" y="5593"/>
                </a:cubicBezTo>
                <a:cubicBezTo>
                  <a:pt x="40083" y="5343"/>
                  <a:pt x="40792" y="5053"/>
                  <a:pt x="41481" y="4713"/>
                </a:cubicBezTo>
                <a:cubicBezTo>
                  <a:pt x="42746" y="4125"/>
                  <a:pt x="44044" y="3526"/>
                  <a:pt x="45315" y="3526"/>
                </a:cubicBezTo>
                <a:cubicBezTo>
                  <a:pt x="45770" y="3526"/>
                  <a:pt x="46221" y="3602"/>
                  <a:pt x="46666" y="3784"/>
                </a:cubicBezTo>
                <a:cubicBezTo>
                  <a:pt x="47046" y="3944"/>
                  <a:pt x="47406" y="4164"/>
                  <a:pt x="47725" y="4434"/>
                </a:cubicBezTo>
                <a:cubicBezTo>
                  <a:pt x="48465" y="5053"/>
                  <a:pt x="48794" y="5782"/>
                  <a:pt x="48714" y="6592"/>
                </a:cubicBezTo>
                <a:cubicBezTo>
                  <a:pt x="48564" y="7980"/>
                  <a:pt x="47216" y="9489"/>
                  <a:pt x="45407" y="10927"/>
                </a:cubicBezTo>
                <a:lnTo>
                  <a:pt x="45577" y="10937"/>
                </a:lnTo>
                <a:cubicBezTo>
                  <a:pt x="47356" y="9509"/>
                  <a:pt x="48674" y="8000"/>
                  <a:pt x="48824" y="6612"/>
                </a:cubicBezTo>
                <a:cubicBezTo>
                  <a:pt x="48914" y="5762"/>
                  <a:pt x="48564" y="5003"/>
                  <a:pt x="47795" y="4354"/>
                </a:cubicBezTo>
                <a:cubicBezTo>
                  <a:pt x="47465" y="4074"/>
                  <a:pt x="47096" y="3844"/>
                  <a:pt x="46706" y="3684"/>
                </a:cubicBezTo>
                <a:cubicBezTo>
                  <a:pt x="46243" y="3495"/>
                  <a:pt x="45775" y="3416"/>
                  <a:pt x="45306" y="3416"/>
                </a:cubicBezTo>
                <a:cubicBezTo>
                  <a:pt x="44013" y="3416"/>
                  <a:pt x="42704" y="4020"/>
                  <a:pt x="41421" y="4613"/>
                </a:cubicBezTo>
                <a:cubicBezTo>
                  <a:pt x="40742" y="4953"/>
                  <a:pt x="40043" y="5243"/>
                  <a:pt x="39323" y="5483"/>
                </a:cubicBezTo>
                <a:cubicBezTo>
                  <a:pt x="38414" y="5762"/>
                  <a:pt x="37495" y="6132"/>
                  <a:pt x="36606" y="6482"/>
                </a:cubicBezTo>
                <a:cubicBezTo>
                  <a:pt x="35257" y="7021"/>
                  <a:pt x="33859" y="7581"/>
                  <a:pt x="32460" y="7850"/>
                </a:cubicBezTo>
                <a:cubicBezTo>
                  <a:pt x="29955" y="8311"/>
                  <a:pt x="27405" y="8543"/>
                  <a:pt x="24895" y="8543"/>
                </a:cubicBezTo>
                <a:cubicBezTo>
                  <a:pt x="22831" y="8543"/>
                  <a:pt x="20794" y="8386"/>
                  <a:pt x="18833" y="8070"/>
                </a:cubicBezTo>
                <a:cubicBezTo>
                  <a:pt x="18473" y="8010"/>
                  <a:pt x="18104" y="7960"/>
                  <a:pt x="17744" y="7900"/>
                </a:cubicBezTo>
                <a:cubicBezTo>
                  <a:pt x="16066" y="7651"/>
                  <a:pt x="14327" y="7391"/>
                  <a:pt x="12749" y="6751"/>
                </a:cubicBezTo>
                <a:cubicBezTo>
                  <a:pt x="12599" y="6691"/>
                  <a:pt x="12459" y="6632"/>
                  <a:pt x="12319" y="6572"/>
                </a:cubicBezTo>
                <a:cubicBezTo>
                  <a:pt x="11610" y="6244"/>
                  <a:pt x="11008" y="5767"/>
                  <a:pt x="10461" y="5247"/>
                </a:cubicBezTo>
                <a:lnTo>
                  <a:pt x="10461" y="5247"/>
                </a:lnTo>
                <a:cubicBezTo>
                  <a:pt x="10928" y="5659"/>
                  <a:pt x="11450" y="6005"/>
                  <a:pt x="12019" y="6272"/>
                </a:cubicBezTo>
                <a:cubicBezTo>
                  <a:pt x="12159" y="6342"/>
                  <a:pt x="12309" y="6412"/>
                  <a:pt x="12469" y="6472"/>
                </a:cubicBezTo>
                <a:cubicBezTo>
                  <a:pt x="14087" y="7131"/>
                  <a:pt x="15876" y="7411"/>
                  <a:pt x="17604" y="7671"/>
                </a:cubicBezTo>
                <a:cubicBezTo>
                  <a:pt x="17964" y="7720"/>
                  <a:pt x="18323" y="7780"/>
                  <a:pt x="18673" y="7840"/>
                </a:cubicBezTo>
                <a:cubicBezTo>
                  <a:pt x="20714" y="8172"/>
                  <a:pt x="22837" y="8339"/>
                  <a:pt x="24993" y="8339"/>
                </a:cubicBezTo>
                <a:cubicBezTo>
                  <a:pt x="27575" y="8339"/>
                  <a:pt x="30203" y="8100"/>
                  <a:pt x="32790" y="7621"/>
                </a:cubicBezTo>
                <a:cubicBezTo>
                  <a:pt x="34278" y="7351"/>
                  <a:pt x="35757" y="6751"/>
                  <a:pt x="37185" y="6172"/>
                </a:cubicBezTo>
                <a:cubicBezTo>
                  <a:pt x="38055" y="5822"/>
                  <a:pt x="38954" y="5463"/>
                  <a:pt x="39843" y="5173"/>
                </a:cubicBezTo>
                <a:cubicBezTo>
                  <a:pt x="40572" y="4923"/>
                  <a:pt x="41291" y="4613"/>
                  <a:pt x="41991" y="4264"/>
                </a:cubicBezTo>
                <a:cubicBezTo>
                  <a:pt x="43355" y="3619"/>
                  <a:pt x="44758" y="2957"/>
                  <a:pt x="46122" y="2957"/>
                </a:cubicBezTo>
                <a:cubicBezTo>
                  <a:pt x="46596" y="2957"/>
                  <a:pt x="47064" y="3037"/>
                  <a:pt x="47525" y="3225"/>
                </a:cubicBezTo>
                <a:cubicBezTo>
                  <a:pt x="47915" y="3385"/>
                  <a:pt x="48275" y="3614"/>
                  <a:pt x="48594" y="3884"/>
                </a:cubicBezTo>
                <a:cubicBezTo>
                  <a:pt x="49374" y="4534"/>
                  <a:pt x="49723" y="5283"/>
                  <a:pt x="49633" y="6122"/>
                </a:cubicBezTo>
                <a:cubicBezTo>
                  <a:pt x="49464" y="7671"/>
                  <a:pt x="47875" y="9359"/>
                  <a:pt x="45787" y="10947"/>
                </a:cubicBezTo>
                <a:lnTo>
                  <a:pt x="45967" y="10957"/>
                </a:lnTo>
                <a:cubicBezTo>
                  <a:pt x="48025" y="9379"/>
                  <a:pt x="49593" y="7700"/>
                  <a:pt x="49753" y="6142"/>
                </a:cubicBezTo>
                <a:cubicBezTo>
                  <a:pt x="49853" y="5263"/>
                  <a:pt x="49484" y="4484"/>
                  <a:pt x="48684" y="3804"/>
                </a:cubicBezTo>
                <a:cubicBezTo>
                  <a:pt x="48355" y="3524"/>
                  <a:pt x="47975" y="3295"/>
                  <a:pt x="47575" y="3125"/>
                </a:cubicBezTo>
                <a:cubicBezTo>
                  <a:pt x="47097" y="2930"/>
                  <a:pt x="46612" y="2847"/>
                  <a:pt x="46124" y="2847"/>
                </a:cubicBezTo>
                <a:cubicBezTo>
                  <a:pt x="44738" y="2847"/>
                  <a:pt x="43325" y="3514"/>
                  <a:pt x="41951" y="4164"/>
                </a:cubicBezTo>
                <a:cubicBezTo>
                  <a:pt x="41251" y="4514"/>
                  <a:pt x="40542" y="4813"/>
                  <a:pt x="39813" y="5073"/>
                </a:cubicBezTo>
                <a:cubicBezTo>
                  <a:pt x="38924" y="5353"/>
                  <a:pt x="38015" y="5722"/>
                  <a:pt x="37145" y="6072"/>
                </a:cubicBezTo>
                <a:cubicBezTo>
                  <a:pt x="35717" y="6642"/>
                  <a:pt x="34248" y="7241"/>
                  <a:pt x="32770" y="7511"/>
                </a:cubicBezTo>
                <a:cubicBezTo>
                  <a:pt x="30194" y="7990"/>
                  <a:pt x="27577" y="8229"/>
                  <a:pt x="25004" y="8229"/>
                </a:cubicBezTo>
                <a:cubicBezTo>
                  <a:pt x="22856" y="8229"/>
                  <a:pt x="20739" y="8062"/>
                  <a:pt x="18703" y="7730"/>
                </a:cubicBezTo>
                <a:cubicBezTo>
                  <a:pt x="18353" y="7671"/>
                  <a:pt x="17994" y="7611"/>
                  <a:pt x="17624" y="7561"/>
                </a:cubicBezTo>
                <a:cubicBezTo>
                  <a:pt x="15906" y="7291"/>
                  <a:pt x="14127" y="7021"/>
                  <a:pt x="12519" y="6372"/>
                </a:cubicBezTo>
                <a:cubicBezTo>
                  <a:pt x="12369" y="6302"/>
                  <a:pt x="12219" y="6242"/>
                  <a:pt x="12069" y="6172"/>
                </a:cubicBezTo>
                <a:cubicBezTo>
                  <a:pt x="11400" y="5847"/>
                  <a:pt x="10785" y="5411"/>
                  <a:pt x="10251" y="4892"/>
                </a:cubicBezTo>
                <a:lnTo>
                  <a:pt x="10251" y="4892"/>
                </a:lnTo>
                <a:cubicBezTo>
                  <a:pt x="10709" y="5282"/>
                  <a:pt x="11212" y="5618"/>
                  <a:pt x="11760" y="5882"/>
                </a:cubicBezTo>
                <a:cubicBezTo>
                  <a:pt x="11920" y="5962"/>
                  <a:pt x="12089" y="6032"/>
                  <a:pt x="12259" y="6102"/>
                </a:cubicBezTo>
                <a:cubicBezTo>
                  <a:pt x="13918" y="6781"/>
                  <a:pt x="15746" y="7061"/>
                  <a:pt x="17504" y="7341"/>
                </a:cubicBezTo>
                <a:cubicBezTo>
                  <a:pt x="17854" y="7391"/>
                  <a:pt x="18204" y="7441"/>
                  <a:pt x="18543" y="7501"/>
                </a:cubicBezTo>
                <a:cubicBezTo>
                  <a:pt x="20651" y="7854"/>
                  <a:pt x="22853" y="8031"/>
                  <a:pt x="25096" y="8031"/>
                </a:cubicBezTo>
                <a:cubicBezTo>
                  <a:pt x="27734" y="8031"/>
                  <a:pt x="30428" y="7787"/>
                  <a:pt x="33089" y="7301"/>
                </a:cubicBezTo>
                <a:cubicBezTo>
                  <a:pt x="34658" y="7011"/>
                  <a:pt x="36216" y="6382"/>
                  <a:pt x="37725" y="5762"/>
                </a:cubicBezTo>
                <a:cubicBezTo>
                  <a:pt x="38574" y="5423"/>
                  <a:pt x="39453" y="5063"/>
                  <a:pt x="40322" y="4783"/>
                </a:cubicBezTo>
                <a:cubicBezTo>
                  <a:pt x="41072" y="4504"/>
                  <a:pt x="41801" y="4194"/>
                  <a:pt x="42510" y="3834"/>
                </a:cubicBezTo>
                <a:cubicBezTo>
                  <a:pt x="43971" y="3126"/>
                  <a:pt x="45466" y="2407"/>
                  <a:pt x="46919" y="2407"/>
                </a:cubicBezTo>
                <a:cubicBezTo>
                  <a:pt x="47413" y="2407"/>
                  <a:pt x="47903" y="2490"/>
                  <a:pt x="48385" y="2685"/>
                </a:cubicBezTo>
                <a:cubicBezTo>
                  <a:pt x="48784" y="2845"/>
                  <a:pt x="49144" y="3075"/>
                  <a:pt x="49474" y="3345"/>
                </a:cubicBezTo>
                <a:cubicBezTo>
                  <a:pt x="50273" y="4014"/>
                  <a:pt x="50642" y="4793"/>
                  <a:pt x="50553" y="5652"/>
                </a:cubicBezTo>
                <a:cubicBezTo>
                  <a:pt x="50373" y="7361"/>
                  <a:pt x="48504" y="9229"/>
                  <a:pt x="46137" y="10977"/>
                </a:cubicBezTo>
                <a:lnTo>
                  <a:pt x="46327" y="10987"/>
                </a:lnTo>
                <a:cubicBezTo>
                  <a:pt x="48684" y="9249"/>
                  <a:pt x="50513" y="7381"/>
                  <a:pt x="50692" y="5662"/>
                </a:cubicBezTo>
                <a:cubicBezTo>
                  <a:pt x="50782" y="4763"/>
                  <a:pt x="50403" y="3954"/>
                  <a:pt x="49563" y="3255"/>
                </a:cubicBezTo>
                <a:cubicBezTo>
                  <a:pt x="49234" y="2965"/>
                  <a:pt x="48854" y="2735"/>
                  <a:pt x="48445" y="2575"/>
                </a:cubicBezTo>
                <a:cubicBezTo>
                  <a:pt x="47955" y="2375"/>
                  <a:pt x="47454" y="2290"/>
                  <a:pt x="46948" y="2290"/>
                </a:cubicBezTo>
                <a:cubicBezTo>
                  <a:pt x="45438" y="2290"/>
                  <a:pt x="43882" y="3043"/>
                  <a:pt x="42460" y="3724"/>
                </a:cubicBezTo>
                <a:cubicBezTo>
                  <a:pt x="41761" y="4074"/>
                  <a:pt x="41032" y="4394"/>
                  <a:pt x="40292" y="4663"/>
                </a:cubicBezTo>
                <a:cubicBezTo>
                  <a:pt x="39423" y="4953"/>
                  <a:pt x="38544" y="5313"/>
                  <a:pt x="37685" y="5652"/>
                </a:cubicBezTo>
                <a:cubicBezTo>
                  <a:pt x="36186" y="6262"/>
                  <a:pt x="34638" y="6891"/>
                  <a:pt x="33079" y="7181"/>
                </a:cubicBezTo>
                <a:cubicBezTo>
                  <a:pt x="30423" y="7667"/>
                  <a:pt x="27738" y="7911"/>
                  <a:pt x="25108" y="7911"/>
                </a:cubicBezTo>
                <a:cubicBezTo>
                  <a:pt x="22872" y="7911"/>
                  <a:pt x="20676" y="7734"/>
                  <a:pt x="18573" y="7381"/>
                </a:cubicBezTo>
                <a:cubicBezTo>
                  <a:pt x="18224" y="7321"/>
                  <a:pt x="17884" y="7271"/>
                  <a:pt x="17534" y="7211"/>
                </a:cubicBezTo>
                <a:cubicBezTo>
                  <a:pt x="15776" y="6941"/>
                  <a:pt x="13958" y="6661"/>
                  <a:pt x="12309" y="5992"/>
                </a:cubicBezTo>
                <a:cubicBezTo>
                  <a:pt x="12139" y="5922"/>
                  <a:pt x="11970" y="5852"/>
                  <a:pt x="11810" y="5772"/>
                </a:cubicBezTo>
                <a:cubicBezTo>
                  <a:pt x="11120" y="5433"/>
                  <a:pt x="10481" y="4983"/>
                  <a:pt x="9931" y="4434"/>
                </a:cubicBezTo>
                <a:cubicBezTo>
                  <a:pt x="9828" y="4336"/>
                  <a:pt x="9726" y="4238"/>
                  <a:pt x="9626" y="4138"/>
                </a:cubicBezTo>
                <a:lnTo>
                  <a:pt x="9626" y="4138"/>
                </a:lnTo>
                <a:cubicBezTo>
                  <a:pt x="9730" y="4235"/>
                  <a:pt x="9835" y="4330"/>
                  <a:pt x="9941" y="4424"/>
                </a:cubicBezTo>
                <a:cubicBezTo>
                  <a:pt x="10411" y="4843"/>
                  <a:pt x="10940" y="5203"/>
                  <a:pt x="11520" y="5473"/>
                </a:cubicBezTo>
                <a:cubicBezTo>
                  <a:pt x="11690" y="5563"/>
                  <a:pt x="11880" y="5642"/>
                  <a:pt x="12059" y="5712"/>
                </a:cubicBezTo>
                <a:cubicBezTo>
                  <a:pt x="13738" y="6402"/>
                  <a:pt x="15566" y="6691"/>
                  <a:pt x="17334" y="6961"/>
                </a:cubicBezTo>
                <a:cubicBezTo>
                  <a:pt x="17714" y="7021"/>
                  <a:pt x="18074" y="7081"/>
                  <a:pt x="18443" y="7141"/>
                </a:cubicBezTo>
                <a:cubicBezTo>
                  <a:pt x="20630" y="7515"/>
                  <a:pt x="22914" y="7702"/>
                  <a:pt x="25241" y="7702"/>
                </a:cubicBezTo>
                <a:cubicBezTo>
                  <a:pt x="27943" y="7702"/>
                  <a:pt x="30702" y="7450"/>
                  <a:pt x="33429" y="6951"/>
                </a:cubicBezTo>
                <a:cubicBezTo>
                  <a:pt x="35087" y="6651"/>
                  <a:pt x="36726" y="5982"/>
                  <a:pt x="38304" y="5333"/>
                </a:cubicBezTo>
                <a:cubicBezTo>
                  <a:pt x="39133" y="4993"/>
                  <a:pt x="39993" y="4643"/>
                  <a:pt x="40832" y="4354"/>
                </a:cubicBezTo>
                <a:cubicBezTo>
                  <a:pt x="41591" y="4074"/>
                  <a:pt x="42330" y="3744"/>
                  <a:pt x="43050" y="3375"/>
                </a:cubicBezTo>
                <a:cubicBezTo>
                  <a:pt x="44549" y="2644"/>
                  <a:pt x="46191" y="1839"/>
                  <a:pt x="47768" y="1839"/>
                </a:cubicBezTo>
                <a:cubicBezTo>
                  <a:pt x="48283" y="1839"/>
                  <a:pt x="48790" y="1924"/>
                  <a:pt x="49284" y="2126"/>
                </a:cubicBezTo>
                <a:cubicBezTo>
                  <a:pt x="49683" y="2286"/>
                  <a:pt x="50053" y="2515"/>
                  <a:pt x="50383" y="2785"/>
                </a:cubicBezTo>
                <a:cubicBezTo>
                  <a:pt x="51222" y="3485"/>
                  <a:pt x="51592" y="4284"/>
                  <a:pt x="51512" y="5173"/>
                </a:cubicBezTo>
                <a:cubicBezTo>
                  <a:pt x="51322" y="7021"/>
                  <a:pt x="49144" y="9089"/>
                  <a:pt x="46486" y="10977"/>
                </a:cubicBezTo>
                <a:lnTo>
                  <a:pt x="46716" y="10987"/>
                </a:lnTo>
                <a:cubicBezTo>
                  <a:pt x="49324" y="9129"/>
                  <a:pt x="51432" y="7071"/>
                  <a:pt x="51621" y="5203"/>
                </a:cubicBezTo>
                <a:cubicBezTo>
                  <a:pt x="51721" y="4264"/>
                  <a:pt x="51332" y="3425"/>
                  <a:pt x="50463" y="2705"/>
                </a:cubicBezTo>
                <a:cubicBezTo>
                  <a:pt x="50123" y="2416"/>
                  <a:pt x="49733" y="2186"/>
                  <a:pt x="49324" y="2016"/>
                </a:cubicBezTo>
                <a:cubicBezTo>
                  <a:pt x="48813" y="1808"/>
                  <a:pt x="48290" y="1719"/>
                  <a:pt x="47761" y="1719"/>
                </a:cubicBezTo>
                <a:cubicBezTo>
                  <a:pt x="46157" y="1719"/>
                  <a:pt x="44500" y="2531"/>
                  <a:pt x="42990" y="3275"/>
                </a:cubicBezTo>
                <a:cubicBezTo>
                  <a:pt x="42270" y="3644"/>
                  <a:pt x="41541" y="3964"/>
                  <a:pt x="40782" y="4244"/>
                </a:cubicBezTo>
                <a:cubicBezTo>
                  <a:pt x="39943" y="4534"/>
                  <a:pt x="39084" y="4883"/>
                  <a:pt x="38254" y="5223"/>
                </a:cubicBezTo>
                <a:cubicBezTo>
                  <a:pt x="36676" y="5872"/>
                  <a:pt x="35037" y="6532"/>
                  <a:pt x="33399" y="6841"/>
                </a:cubicBezTo>
                <a:cubicBezTo>
                  <a:pt x="30675" y="7336"/>
                  <a:pt x="27922" y="7584"/>
                  <a:pt x="25226" y="7584"/>
                </a:cubicBezTo>
                <a:cubicBezTo>
                  <a:pt x="22909" y="7584"/>
                  <a:pt x="20633" y="7401"/>
                  <a:pt x="18453" y="7031"/>
                </a:cubicBezTo>
                <a:cubicBezTo>
                  <a:pt x="18094" y="6971"/>
                  <a:pt x="17724" y="6901"/>
                  <a:pt x="17354" y="6851"/>
                </a:cubicBezTo>
                <a:cubicBezTo>
                  <a:pt x="15596" y="6572"/>
                  <a:pt x="13768" y="6282"/>
                  <a:pt x="12109" y="5602"/>
                </a:cubicBezTo>
                <a:cubicBezTo>
                  <a:pt x="11930" y="5523"/>
                  <a:pt x="11740" y="5443"/>
                  <a:pt x="11570" y="5363"/>
                </a:cubicBezTo>
                <a:cubicBezTo>
                  <a:pt x="10371" y="4803"/>
                  <a:pt x="9482" y="3854"/>
                  <a:pt x="8613" y="2945"/>
                </a:cubicBezTo>
                <a:cubicBezTo>
                  <a:pt x="7893" y="2176"/>
                  <a:pt x="7134" y="1377"/>
                  <a:pt x="6215" y="817"/>
                </a:cubicBezTo>
                <a:cubicBezTo>
                  <a:pt x="5885" y="617"/>
                  <a:pt x="5536" y="437"/>
                  <a:pt x="5186" y="288"/>
                </a:cubicBezTo>
                <a:cubicBezTo>
                  <a:pt x="4713" y="96"/>
                  <a:pt x="4281" y="1"/>
                  <a:pt x="3882" y="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8" name="Google Shape;618;p59"/>
          <p:cNvSpPr/>
          <p:nvPr/>
        </p:nvSpPr>
        <p:spPr>
          <a:xfrm rot="-5537246">
            <a:off x="7352595" y="2792381"/>
            <a:ext cx="3161958" cy="530191"/>
          </a:xfrm>
          <a:custGeom>
            <a:rect b="b" l="l" r="r" t="t"/>
            <a:pathLst>
              <a:path extrusionOk="0" h="10988" w="51722">
                <a:moveTo>
                  <a:pt x="10560" y="8679"/>
                </a:moveTo>
                <a:cubicBezTo>
                  <a:pt x="10357" y="8679"/>
                  <a:pt x="10172" y="8727"/>
                  <a:pt x="10001" y="8819"/>
                </a:cubicBezTo>
                <a:cubicBezTo>
                  <a:pt x="9872" y="8889"/>
                  <a:pt x="9752" y="8969"/>
                  <a:pt x="9642" y="9069"/>
                </a:cubicBezTo>
                <a:lnTo>
                  <a:pt x="9752" y="9069"/>
                </a:lnTo>
                <a:cubicBezTo>
                  <a:pt x="9842" y="8999"/>
                  <a:pt x="9931" y="8929"/>
                  <a:pt x="10041" y="8879"/>
                </a:cubicBezTo>
                <a:cubicBezTo>
                  <a:pt x="10200" y="8793"/>
                  <a:pt x="10369" y="8751"/>
                  <a:pt x="10557" y="8751"/>
                </a:cubicBezTo>
                <a:cubicBezTo>
                  <a:pt x="10761" y="8751"/>
                  <a:pt x="10986" y="8801"/>
                  <a:pt x="11240" y="8899"/>
                </a:cubicBezTo>
                <a:cubicBezTo>
                  <a:pt x="11430" y="8979"/>
                  <a:pt x="11610" y="9069"/>
                  <a:pt x="11790" y="9179"/>
                </a:cubicBezTo>
                <a:lnTo>
                  <a:pt x="11960" y="9189"/>
                </a:lnTo>
                <a:cubicBezTo>
                  <a:pt x="11730" y="9049"/>
                  <a:pt x="11500" y="8939"/>
                  <a:pt x="11270" y="8839"/>
                </a:cubicBezTo>
                <a:cubicBezTo>
                  <a:pt x="11009" y="8732"/>
                  <a:pt x="10774" y="8679"/>
                  <a:pt x="10560" y="8679"/>
                </a:cubicBezTo>
                <a:close/>
                <a:moveTo>
                  <a:pt x="10140" y="8146"/>
                </a:moveTo>
                <a:cubicBezTo>
                  <a:pt x="9919" y="8146"/>
                  <a:pt x="9720" y="8201"/>
                  <a:pt x="9532" y="8310"/>
                </a:cubicBezTo>
                <a:cubicBezTo>
                  <a:pt x="9222" y="8480"/>
                  <a:pt x="8962" y="8730"/>
                  <a:pt x="8773" y="9029"/>
                </a:cubicBezTo>
                <a:lnTo>
                  <a:pt x="8862" y="9029"/>
                </a:lnTo>
                <a:cubicBezTo>
                  <a:pt x="9042" y="8759"/>
                  <a:pt x="9282" y="8530"/>
                  <a:pt x="9572" y="8370"/>
                </a:cubicBezTo>
                <a:cubicBezTo>
                  <a:pt x="9742" y="8272"/>
                  <a:pt x="9927" y="8222"/>
                  <a:pt x="10134" y="8222"/>
                </a:cubicBezTo>
                <a:cubicBezTo>
                  <a:pt x="10350" y="8222"/>
                  <a:pt x="10590" y="8277"/>
                  <a:pt x="10861" y="8390"/>
                </a:cubicBezTo>
                <a:cubicBezTo>
                  <a:pt x="11190" y="8530"/>
                  <a:pt x="11520" y="8700"/>
                  <a:pt x="11830" y="8889"/>
                </a:cubicBezTo>
                <a:lnTo>
                  <a:pt x="11940" y="8949"/>
                </a:lnTo>
                <a:cubicBezTo>
                  <a:pt x="12079" y="9029"/>
                  <a:pt x="12209" y="9119"/>
                  <a:pt x="12339" y="9209"/>
                </a:cubicBezTo>
                <a:lnTo>
                  <a:pt x="12479" y="9209"/>
                </a:lnTo>
                <a:cubicBezTo>
                  <a:pt x="12319" y="9089"/>
                  <a:pt x="12149" y="8979"/>
                  <a:pt x="11979" y="8879"/>
                </a:cubicBezTo>
                <a:lnTo>
                  <a:pt x="11970" y="8889"/>
                </a:lnTo>
                <a:lnTo>
                  <a:pt x="11870" y="8829"/>
                </a:lnTo>
                <a:cubicBezTo>
                  <a:pt x="11550" y="8640"/>
                  <a:pt x="11230" y="8470"/>
                  <a:pt x="10891" y="8320"/>
                </a:cubicBezTo>
                <a:cubicBezTo>
                  <a:pt x="10613" y="8204"/>
                  <a:pt x="10366" y="8146"/>
                  <a:pt x="10140" y="8146"/>
                </a:cubicBezTo>
                <a:close/>
                <a:moveTo>
                  <a:pt x="9715" y="7603"/>
                </a:moveTo>
                <a:cubicBezTo>
                  <a:pt x="9474" y="7603"/>
                  <a:pt x="9257" y="7666"/>
                  <a:pt x="9052" y="7790"/>
                </a:cubicBezTo>
                <a:cubicBezTo>
                  <a:pt x="8593" y="8070"/>
                  <a:pt x="8233" y="8490"/>
                  <a:pt x="8033" y="8989"/>
                </a:cubicBezTo>
                <a:lnTo>
                  <a:pt x="8123" y="8989"/>
                </a:lnTo>
                <a:cubicBezTo>
                  <a:pt x="8313" y="8520"/>
                  <a:pt x="8663" y="8120"/>
                  <a:pt x="9092" y="7850"/>
                </a:cubicBezTo>
                <a:cubicBezTo>
                  <a:pt x="9278" y="7738"/>
                  <a:pt x="9480" y="7683"/>
                  <a:pt x="9705" y="7683"/>
                </a:cubicBezTo>
                <a:cubicBezTo>
                  <a:pt x="9940" y="7683"/>
                  <a:pt x="10200" y="7743"/>
                  <a:pt x="10491" y="7860"/>
                </a:cubicBezTo>
                <a:cubicBezTo>
                  <a:pt x="10841" y="8010"/>
                  <a:pt x="11180" y="8190"/>
                  <a:pt x="11510" y="8390"/>
                </a:cubicBezTo>
                <a:lnTo>
                  <a:pt x="11550" y="8420"/>
                </a:lnTo>
                <a:cubicBezTo>
                  <a:pt x="11940" y="8650"/>
                  <a:pt x="12299" y="8919"/>
                  <a:pt x="12639" y="9229"/>
                </a:cubicBezTo>
                <a:lnTo>
                  <a:pt x="12769" y="9229"/>
                </a:lnTo>
                <a:cubicBezTo>
                  <a:pt x="12399" y="8899"/>
                  <a:pt x="12009" y="8600"/>
                  <a:pt x="11590" y="8350"/>
                </a:cubicBezTo>
                <a:lnTo>
                  <a:pt x="11550" y="8330"/>
                </a:lnTo>
                <a:cubicBezTo>
                  <a:pt x="11220" y="8120"/>
                  <a:pt x="10871" y="7940"/>
                  <a:pt x="10521" y="7790"/>
                </a:cubicBezTo>
                <a:cubicBezTo>
                  <a:pt x="10221" y="7666"/>
                  <a:pt x="9956" y="7603"/>
                  <a:pt x="9715" y="7603"/>
                </a:cubicBezTo>
                <a:close/>
                <a:moveTo>
                  <a:pt x="9294" y="7067"/>
                </a:moveTo>
                <a:cubicBezTo>
                  <a:pt x="9034" y="7067"/>
                  <a:pt x="8800" y="7135"/>
                  <a:pt x="8583" y="7271"/>
                </a:cubicBezTo>
                <a:cubicBezTo>
                  <a:pt x="7943" y="7661"/>
                  <a:pt x="7574" y="8290"/>
                  <a:pt x="7384" y="8949"/>
                </a:cubicBezTo>
                <a:lnTo>
                  <a:pt x="7464" y="8949"/>
                </a:lnTo>
                <a:cubicBezTo>
                  <a:pt x="7654" y="8310"/>
                  <a:pt x="8013" y="7720"/>
                  <a:pt x="8633" y="7331"/>
                </a:cubicBezTo>
                <a:cubicBezTo>
                  <a:pt x="8833" y="7206"/>
                  <a:pt x="9050" y="7144"/>
                  <a:pt x="9293" y="7144"/>
                </a:cubicBezTo>
                <a:cubicBezTo>
                  <a:pt x="9537" y="7144"/>
                  <a:pt x="9807" y="7206"/>
                  <a:pt x="10111" y="7331"/>
                </a:cubicBezTo>
                <a:cubicBezTo>
                  <a:pt x="10481" y="7491"/>
                  <a:pt x="10831" y="7671"/>
                  <a:pt x="11170" y="7880"/>
                </a:cubicBezTo>
                <a:cubicBezTo>
                  <a:pt x="11750" y="8220"/>
                  <a:pt x="12249" y="8690"/>
                  <a:pt x="12739" y="9129"/>
                </a:cubicBezTo>
                <a:cubicBezTo>
                  <a:pt x="12769" y="9159"/>
                  <a:pt x="12809" y="9199"/>
                  <a:pt x="12839" y="9229"/>
                </a:cubicBezTo>
                <a:lnTo>
                  <a:pt x="12969" y="9239"/>
                </a:lnTo>
                <a:lnTo>
                  <a:pt x="12789" y="9079"/>
                </a:lnTo>
                <a:cubicBezTo>
                  <a:pt x="12309" y="8630"/>
                  <a:pt x="11800" y="8160"/>
                  <a:pt x="11210" y="7810"/>
                </a:cubicBezTo>
                <a:cubicBezTo>
                  <a:pt x="10871" y="7601"/>
                  <a:pt x="10511" y="7421"/>
                  <a:pt x="10141" y="7261"/>
                </a:cubicBezTo>
                <a:cubicBezTo>
                  <a:pt x="9830" y="7132"/>
                  <a:pt x="9550" y="7067"/>
                  <a:pt x="9294" y="7067"/>
                </a:cubicBezTo>
                <a:close/>
                <a:moveTo>
                  <a:pt x="8878" y="6528"/>
                </a:moveTo>
                <a:cubicBezTo>
                  <a:pt x="8596" y="6528"/>
                  <a:pt x="8344" y="6603"/>
                  <a:pt x="8113" y="6751"/>
                </a:cubicBezTo>
                <a:cubicBezTo>
                  <a:pt x="7424" y="7191"/>
                  <a:pt x="6964" y="7920"/>
                  <a:pt x="6764" y="8919"/>
                </a:cubicBezTo>
                <a:lnTo>
                  <a:pt x="6844" y="8919"/>
                </a:lnTo>
                <a:cubicBezTo>
                  <a:pt x="7134" y="7601"/>
                  <a:pt x="7863" y="7011"/>
                  <a:pt x="8163" y="6821"/>
                </a:cubicBezTo>
                <a:cubicBezTo>
                  <a:pt x="8382" y="6679"/>
                  <a:pt x="8619" y="6609"/>
                  <a:pt x="8883" y="6609"/>
                </a:cubicBezTo>
                <a:cubicBezTo>
                  <a:pt x="9138" y="6609"/>
                  <a:pt x="9418" y="6674"/>
                  <a:pt x="9732" y="6801"/>
                </a:cubicBezTo>
                <a:cubicBezTo>
                  <a:pt x="10091" y="6961"/>
                  <a:pt x="10441" y="7141"/>
                  <a:pt x="10781" y="7351"/>
                </a:cubicBezTo>
                <a:cubicBezTo>
                  <a:pt x="11390" y="7710"/>
                  <a:pt x="11910" y="8200"/>
                  <a:pt x="12409" y="8670"/>
                </a:cubicBezTo>
                <a:cubicBezTo>
                  <a:pt x="12619" y="8859"/>
                  <a:pt x="12829" y="9059"/>
                  <a:pt x="13038" y="9249"/>
                </a:cubicBezTo>
                <a:lnTo>
                  <a:pt x="13178" y="9249"/>
                </a:lnTo>
                <a:cubicBezTo>
                  <a:pt x="12939" y="9039"/>
                  <a:pt x="12699" y="8819"/>
                  <a:pt x="12469" y="8600"/>
                </a:cubicBezTo>
                <a:lnTo>
                  <a:pt x="12469" y="8610"/>
                </a:lnTo>
                <a:cubicBezTo>
                  <a:pt x="11970" y="8130"/>
                  <a:pt x="11450" y="7641"/>
                  <a:pt x="10821" y="7281"/>
                </a:cubicBezTo>
                <a:cubicBezTo>
                  <a:pt x="10481" y="7071"/>
                  <a:pt x="10131" y="6891"/>
                  <a:pt x="9772" y="6731"/>
                </a:cubicBezTo>
                <a:cubicBezTo>
                  <a:pt x="9441" y="6595"/>
                  <a:pt x="9146" y="6528"/>
                  <a:pt x="8878" y="6528"/>
                </a:cubicBezTo>
                <a:close/>
                <a:moveTo>
                  <a:pt x="8457" y="5982"/>
                </a:moveTo>
                <a:cubicBezTo>
                  <a:pt x="8158" y="5982"/>
                  <a:pt x="7891" y="6062"/>
                  <a:pt x="7644" y="6222"/>
                </a:cubicBezTo>
                <a:cubicBezTo>
                  <a:pt x="6764" y="6811"/>
                  <a:pt x="6325" y="7800"/>
                  <a:pt x="6185" y="8889"/>
                </a:cubicBezTo>
                <a:lnTo>
                  <a:pt x="6275" y="8889"/>
                </a:lnTo>
                <a:cubicBezTo>
                  <a:pt x="6415" y="7830"/>
                  <a:pt x="6834" y="6861"/>
                  <a:pt x="7694" y="6302"/>
                </a:cubicBezTo>
                <a:cubicBezTo>
                  <a:pt x="7926" y="6147"/>
                  <a:pt x="8180" y="6069"/>
                  <a:pt x="8466" y="6069"/>
                </a:cubicBezTo>
                <a:cubicBezTo>
                  <a:pt x="8734" y="6069"/>
                  <a:pt x="9029" y="6137"/>
                  <a:pt x="9362" y="6272"/>
                </a:cubicBezTo>
                <a:cubicBezTo>
                  <a:pt x="9722" y="6422"/>
                  <a:pt x="10061" y="6602"/>
                  <a:pt x="10401" y="6811"/>
                </a:cubicBezTo>
                <a:cubicBezTo>
                  <a:pt x="11030" y="7181"/>
                  <a:pt x="11570" y="7700"/>
                  <a:pt x="12089" y="8190"/>
                </a:cubicBezTo>
                <a:cubicBezTo>
                  <a:pt x="12469" y="8570"/>
                  <a:pt x="12879" y="8929"/>
                  <a:pt x="13298" y="9249"/>
                </a:cubicBezTo>
                <a:lnTo>
                  <a:pt x="13468" y="9259"/>
                </a:lnTo>
                <a:cubicBezTo>
                  <a:pt x="12999" y="8919"/>
                  <a:pt x="12559" y="8540"/>
                  <a:pt x="12149" y="8130"/>
                </a:cubicBezTo>
                <a:cubicBezTo>
                  <a:pt x="11630" y="7631"/>
                  <a:pt x="11080" y="7111"/>
                  <a:pt x="10441" y="6731"/>
                </a:cubicBezTo>
                <a:cubicBezTo>
                  <a:pt x="10101" y="6532"/>
                  <a:pt x="9752" y="6352"/>
                  <a:pt x="9392" y="6192"/>
                </a:cubicBezTo>
                <a:cubicBezTo>
                  <a:pt x="9044" y="6052"/>
                  <a:pt x="8736" y="5982"/>
                  <a:pt x="8457" y="5982"/>
                </a:cubicBezTo>
                <a:close/>
                <a:moveTo>
                  <a:pt x="8037" y="5437"/>
                </a:moveTo>
                <a:cubicBezTo>
                  <a:pt x="7717" y="5437"/>
                  <a:pt x="7431" y="5525"/>
                  <a:pt x="7164" y="5702"/>
                </a:cubicBezTo>
                <a:cubicBezTo>
                  <a:pt x="6415" y="6212"/>
                  <a:pt x="5925" y="7031"/>
                  <a:pt x="5716" y="8130"/>
                </a:cubicBezTo>
                <a:cubicBezTo>
                  <a:pt x="5666" y="8370"/>
                  <a:pt x="5636" y="8610"/>
                  <a:pt x="5626" y="8849"/>
                </a:cubicBezTo>
                <a:lnTo>
                  <a:pt x="5706" y="8849"/>
                </a:lnTo>
                <a:cubicBezTo>
                  <a:pt x="5815" y="7301"/>
                  <a:pt x="6485" y="6272"/>
                  <a:pt x="7224" y="5772"/>
                </a:cubicBezTo>
                <a:cubicBezTo>
                  <a:pt x="7466" y="5607"/>
                  <a:pt x="7733" y="5525"/>
                  <a:pt x="8034" y="5525"/>
                </a:cubicBezTo>
                <a:cubicBezTo>
                  <a:pt x="8316" y="5525"/>
                  <a:pt x="8629" y="5597"/>
                  <a:pt x="8982" y="5742"/>
                </a:cubicBezTo>
                <a:cubicBezTo>
                  <a:pt x="9332" y="5892"/>
                  <a:pt x="9672" y="6072"/>
                  <a:pt x="10011" y="6272"/>
                </a:cubicBezTo>
                <a:cubicBezTo>
                  <a:pt x="10671" y="6661"/>
                  <a:pt x="11230" y="7201"/>
                  <a:pt x="11760" y="7720"/>
                </a:cubicBezTo>
                <a:cubicBezTo>
                  <a:pt x="12349" y="8280"/>
                  <a:pt x="12949" y="8869"/>
                  <a:pt x="13698" y="9269"/>
                </a:cubicBezTo>
                <a:lnTo>
                  <a:pt x="13918" y="9279"/>
                </a:lnTo>
                <a:cubicBezTo>
                  <a:pt x="13098" y="8879"/>
                  <a:pt x="12449" y="8260"/>
                  <a:pt x="11830" y="7661"/>
                </a:cubicBezTo>
                <a:cubicBezTo>
                  <a:pt x="11290" y="7141"/>
                  <a:pt x="10731" y="6602"/>
                  <a:pt x="10051" y="6202"/>
                </a:cubicBezTo>
                <a:lnTo>
                  <a:pt x="10051" y="6192"/>
                </a:lnTo>
                <a:cubicBezTo>
                  <a:pt x="9722" y="5992"/>
                  <a:pt x="9372" y="5812"/>
                  <a:pt x="9012" y="5652"/>
                </a:cubicBezTo>
                <a:cubicBezTo>
                  <a:pt x="8651" y="5510"/>
                  <a:pt x="8330" y="5437"/>
                  <a:pt x="8037" y="5437"/>
                </a:cubicBezTo>
                <a:close/>
                <a:moveTo>
                  <a:pt x="7203" y="4355"/>
                </a:moveTo>
                <a:cubicBezTo>
                  <a:pt x="6840" y="4355"/>
                  <a:pt x="6518" y="4460"/>
                  <a:pt x="6225" y="4673"/>
                </a:cubicBezTo>
                <a:cubicBezTo>
                  <a:pt x="4936" y="5583"/>
                  <a:pt x="4517" y="7231"/>
                  <a:pt x="4557" y="8799"/>
                </a:cubicBezTo>
                <a:lnTo>
                  <a:pt x="4657" y="8799"/>
                </a:lnTo>
                <a:cubicBezTo>
                  <a:pt x="4617" y="7261"/>
                  <a:pt x="5026" y="5642"/>
                  <a:pt x="6275" y="4743"/>
                </a:cubicBezTo>
                <a:cubicBezTo>
                  <a:pt x="6550" y="4548"/>
                  <a:pt x="6852" y="4450"/>
                  <a:pt x="7194" y="4450"/>
                </a:cubicBezTo>
                <a:cubicBezTo>
                  <a:pt x="7500" y="4450"/>
                  <a:pt x="7836" y="4528"/>
                  <a:pt x="8213" y="4683"/>
                </a:cubicBezTo>
                <a:cubicBezTo>
                  <a:pt x="8563" y="4833"/>
                  <a:pt x="8902" y="5003"/>
                  <a:pt x="9232" y="5203"/>
                </a:cubicBezTo>
                <a:cubicBezTo>
                  <a:pt x="9941" y="5632"/>
                  <a:pt x="10531" y="6212"/>
                  <a:pt x="11110" y="6791"/>
                </a:cubicBezTo>
                <a:cubicBezTo>
                  <a:pt x="11184" y="6864"/>
                  <a:pt x="11257" y="6936"/>
                  <a:pt x="11331" y="7009"/>
                </a:cubicBezTo>
                <a:lnTo>
                  <a:pt x="11331" y="7009"/>
                </a:lnTo>
                <a:cubicBezTo>
                  <a:pt x="10826" y="6522"/>
                  <a:pt x="10297" y="6028"/>
                  <a:pt x="9672" y="5652"/>
                </a:cubicBezTo>
                <a:cubicBezTo>
                  <a:pt x="9342" y="5453"/>
                  <a:pt x="8992" y="5273"/>
                  <a:pt x="8633" y="5123"/>
                </a:cubicBezTo>
                <a:cubicBezTo>
                  <a:pt x="8253" y="4971"/>
                  <a:pt x="7917" y="4894"/>
                  <a:pt x="7611" y="4894"/>
                </a:cubicBezTo>
                <a:cubicBezTo>
                  <a:pt x="7273" y="4894"/>
                  <a:pt x="6973" y="4989"/>
                  <a:pt x="6695" y="5183"/>
                </a:cubicBezTo>
                <a:cubicBezTo>
                  <a:pt x="5546" y="5982"/>
                  <a:pt x="5116" y="7411"/>
                  <a:pt x="5086" y="8819"/>
                </a:cubicBezTo>
                <a:lnTo>
                  <a:pt x="5176" y="8819"/>
                </a:lnTo>
                <a:cubicBezTo>
                  <a:pt x="5206" y="7441"/>
                  <a:pt x="5636" y="6032"/>
                  <a:pt x="6745" y="5263"/>
                </a:cubicBezTo>
                <a:cubicBezTo>
                  <a:pt x="7009" y="5077"/>
                  <a:pt x="7300" y="4985"/>
                  <a:pt x="7627" y="4985"/>
                </a:cubicBezTo>
                <a:cubicBezTo>
                  <a:pt x="7917" y="4985"/>
                  <a:pt x="8236" y="5057"/>
                  <a:pt x="8593" y="5203"/>
                </a:cubicBezTo>
                <a:cubicBezTo>
                  <a:pt x="8952" y="5353"/>
                  <a:pt x="9292" y="5533"/>
                  <a:pt x="9622" y="5732"/>
                </a:cubicBezTo>
                <a:cubicBezTo>
                  <a:pt x="10311" y="6142"/>
                  <a:pt x="10881" y="6701"/>
                  <a:pt x="11440" y="7251"/>
                </a:cubicBezTo>
                <a:cubicBezTo>
                  <a:pt x="12139" y="7930"/>
                  <a:pt x="12859" y="8640"/>
                  <a:pt x="13808" y="9059"/>
                </a:cubicBezTo>
                <a:cubicBezTo>
                  <a:pt x="14028" y="9149"/>
                  <a:pt x="14247" y="9239"/>
                  <a:pt x="14467" y="9309"/>
                </a:cubicBezTo>
                <a:lnTo>
                  <a:pt x="14827" y="9329"/>
                </a:lnTo>
                <a:cubicBezTo>
                  <a:pt x="14497" y="9229"/>
                  <a:pt x="14167" y="9109"/>
                  <a:pt x="13858" y="8979"/>
                </a:cubicBezTo>
                <a:cubicBezTo>
                  <a:pt x="12937" y="8568"/>
                  <a:pt x="12228" y="7888"/>
                  <a:pt x="11551" y="7221"/>
                </a:cubicBezTo>
                <a:lnTo>
                  <a:pt x="11551" y="7221"/>
                </a:lnTo>
                <a:cubicBezTo>
                  <a:pt x="12139" y="7783"/>
                  <a:pt x="12769" y="8317"/>
                  <a:pt x="13558" y="8660"/>
                </a:cubicBezTo>
                <a:cubicBezTo>
                  <a:pt x="14337" y="8989"/>
                  <a:pt x="15156" y="9239"/>
                  <a:pt x="15986" y="9389"/>
                </a:cubicBezTo>
                <a:lnTo>
                  <a:pt x="16815" y="9429"/>
                </a:lnTo>
                <a:cubicBezTo>
                  <a:pt x="15716" y="9269"/>
                  <a:pt x="14617" y="9029"/>
                  <a:pt x="13598" y="8580"/>
                </a:cubicBezTo>
                <a:cubicBezTo>
                  <a:pt x="12629" y="8150"/>
                  <a:pt x="11900" y="7421"/>
                  <a:pt x="11180" y="6721"/>
                </a:cubicBezTo>
                <a:cubicBezTo>
                  <a:pt x="10601" y="6142"/>
                  <a:pt x="10011" y="5553"/>
                  <a:pt x="9282" y="5123"/>
                </a:cubicBezTo>
                <a:cubicBezTo>
                  <a:pt x="8952" y="4923"/>
                  <a:pt x="8613" y="4743"/>
                  <a:pt x="8253" y="4593"/>
                </a:cubicBezTo>
                <a:cubicBezTo>
                  <a:pt x="7867" y="4435"/>
                  <a:pt x="7519" y="4355"/>
                  <a:pt x="7203" y="4355"/>
                </a:cubicBezTo>
                <a:close/>
                <a:moveTo>
                  <a:pt x="35574" y="10082"/>
                </a:moveTo>
                <a:cubicBezTo>
                  <a:pt x="35329" y="10082"/>
                  <a:pt x="35071" y="10135"/>
                  <a:pt x="34768" y="10198"/>
                </a:cubicBezTo>
                <a:cubicBezTo>
                  <a:pt x="34548" y="10248"/>
                  <a:pt x="34298" y="10298"/>
                  <a:pt x="33988" y="10338"/>
                </a:cubicBezTo>
                <a:lnTo>
                  <a:pt x="34358" y="10358"/>
                </a:lnTo>
                <a:cubicBezTo>
                  <a:pt x="34518" y="10328"/>
                  <a:pt x="34658" y="10298"/>
                  <a:pt x="34788" y="10278"/>
                </a:cubicBezTo>
                <a:cubicBezTo>
                  <a:pt x="35103" y="10214"/>
                  <a:pt x="35353" y="10160"/>
                  <a:pt x="35588" y="10160"/>
                </a:cubicBezTo>
                <a:cubicBezTo>
                  <a:pt x="35756" y="10160"/>
                  <a:pt x="35916" y="10187"/>
                  <a:pt x="36086" y="10258"/>
                </a:cubicBezTo>
                <a:cubicBezTo>
                  <a:pt x="36216" y="10318"/>
                  <a:pt x="36346" y="10388"/>
                  <a:pt x="36466" y="10468"/>
                </a:cubicBezTo>
                <a:lnTo>
                  <a:pt x="36606" y="10478"/>
                </a:lnTo>
                <a:cubicBezTo>
                  <a:pt x="36456" y="10358"/>
                  <a:pt x="36286" y="10258"/>
                  <a:pt x="36116" y="10188"/>
                </a:cubicBezTo>
                <a:cubicBezTo>
                  <a:pt x="35933" y="10111"/>
                  <a:pt x="35757" y="10082"/>
                  <a:pt x="35574" y="10082"/>
                </a:cubicBezTo>
                <a:close/>
                <a:moveTo>
                  <a:pt x="36378" y="9545"/>
                </a:moveTo>
                <a:cubicBezTo>
                  <a:pt x="36069" y="9545"/>
                  <a:pt x="35754" y="9623"/>
                  <a:pt x="35377" y="9719"/>
                </a:cubicBezTo>
                <a:cubicBezTo>
                  <a:pt x="34898" y="9848"/>
                  <a:pt x="34418" y="9938"/>
                  <a:pt x="33938" y="9998"/>
                </a:cubicBezTo>
                <a:cubicBezTo>
                  <a:pt x="33509" y="10048"/>
                  <a:pt x="33089" y="10138"/>
                  <a:pt x="32690" y="10278"/>
                </a:cubicBezTo>
                <a:lnTo>
                  <a:pt x="32919" y="10288"/>
                </a:lnTo>
                <a:cubicBezTo>
                  <a:pt x="33259" y="10178"/>
                  <a:pt x="33599" y="10108"/>
                  <a:pt x="33948" y="10068"/>
                </a:cubicBezTo>
                <a:cubicBezTo>
                  <a:pt x="34438" y="10018"/>
                  <a:pt x="34927" y="9928"/>
                  <a:pt x="35397" y="9798"/>
                </a:cubicBezTo>
                <a:cubicBezTo>
                  <a:pt x="35779" y="9702"/>
                  <a:pt x="36091" y="9623"/>
                  <a:pt x="36393" y="9623"/>
                </a:cubicBezTo>
                <a:cubicBezTo>
                  <a:pt x="36589" y="9623"/>
                  <a:pt x="36781" y="9656"/>
                  <a:pt x="36986" y="9739"/>
                </a:cubicBezTo>
                <a:cubicBezTo>
                  <a:pt x="37355" y="9908"/>
                  <a:pt x="37685" y="10148"/>
                  <a:pt x="37965" y="10448"/>
                </a:cubicBezTo>
                <a:cubicBezTo>
                  <a:pt x="38005" y="10478"/>
                  <a:pt x="38035" y="10518"/>
                  <a:pt x="38064" y="10558"/>
                </a:cubicBezTo>
                <a:lnTo>
                  <a:pt x="38184" y="10558"/>
                </a:lnTo>
                <a:cubicBezTo>
                  <a:pt x="38124" y="10498"/>
                  <a:pt x="38074" y="10438"/>
                  <a:pt x="38015" y="10388"/>
                </a:cubicBezTo>
                <a:cubicBezTo>
                  <a:pt x="37725" y="10088"/>
                  <a:pt x="37385" y="9838"/>
                  <a:pt x="37006" y="9669"/>
                </a:cubicBezTo>
                <a:cubicBezTo>
                  <a:pt x="36789" y="9580"/>
                  <a:pt x="36585" y="9545"/>
                  <a:pt x="36378" y="9545"/>
                </a:cubicBezTo>
                <a:close/>
                <a:moveTo>
                  <a:pt x="37196" y="9004"/>
                </a:moveTo>
                <a:cubicBezTo>
                  <a:pt x="36804" y="9004"/>
                  <a:pt x="36410" y="9117"/>
                  <a:pt x="35957" y="9249"/>
                </a:cubicBezTo>
                <a:cubicBezTo>
                  <a:pt x="35457" y="9399"/>
                  <a:pt x="34947" y="9509"/>
                  <a:pt x="34428" y="9589"/>
                </a:cubicBezTo>
                <a:cubicBezTo>
                  <a:pt x="33679" y="9679"/>
                  <a:pt x="32919" y="9958"/>
                  <a:pt x="32160" y="10248"/>
                </a:cubicBezTo>
                <a:lnTo>
                  <a:pt x="32370" y="10258"/>
                </a:lnTo>
                <a:cubicBezTo>
                  <a:pt x="33059" y="9988"/>
                  <a:pt x="33759" y="9759"/>
                  <a:pt x="34438" y="9669"/>
                </a:cubicBezTo>
                <a:cubicBezTo>
                  <a:pt x="34957" y="9599"/>
                  <a:pt x="35477" y="9479"/>
                  <a:pt x="35986" y="9319"/>
                </a:cubicBezTo>
                <a:cubicBezTo>
                  <a:pt x="36426" y="9194"/>
                  <a:pt x="36809" y="9084"/>
                  <a:pt x="37188" y="9084"/>
                </a:cubicBezTo>
                <a:cubicBezTo>
                  <a:pt x="37412" y="9084"/>
                  <a:pt x="37634" y="9122"/>
                  <a:pt x="37865" y="9219"/>
                </a:cubicBezTo>
                <a:cubicBezTo>
                  <a:pt x="38234" y="9389"/>
                  <a:pt x="38564" y="9619"/>
                  <a:pt x="38844" y="9898"/>
                </a:cubicBezTo>
                <a:cubicBezTo>
                  <a:pt x="39064" y="10098"/>
                  <a:pt x="39233" y="10348"/>
                  <a:pt x="39343" y="10628"/>
                </a:cubicBezTo>
                <a:lnTo>
                  <a:pt x="39433" y="10628"/>
                </a:lnTo>
                <a:cubicBezTo>
                  <a:pt x="39323" y="10318"/>
                  <a:pt x="39143" y="10048"/>
                  <a:pt x="38904" y="9838"/>
                </a:cubicBezTo>
                <a:cubicBezTo>
                  <a:pt x="38614" y="9549"/>
                  <a:pt x="38274" y="9309"/>
                  <a:pt x="37895" y="9139"/>
                </a:cubicBezTo>
                <a:cubicBezTo>
                  <a:pt x="37655" y="9043"/>
                  <a:pt x="37425" y="9004"/>
                  <a:pt x="37196" y="9004"/>
                </a:cubicBezTo>
                <a:close/>
                <a:moveTo>
                  <a:pt x="38001" y="8455"/>
                </a:moveTo>
                <a:cubicBezTo>
                  <a:pt x="37535" y="8455"/>
                  <a:pt x="37071" y="8602"/>
                  <a:pt x="36536" y="8769"/>
                </a:cubicBezTo>
                <a:cubicBezTo>
                  <a:pt x="36006" y="8949"/>
                  <a:pt x="35467" y="9079"/>
                  <a:pt x="34927" y="9179"/>
                </a:cubicBezTo>
                <a:cubicBezTo>
                  <a:pt x="34008" y="9309"/>
                  <a:pt x="33079" y="9689"/>
                  <a:pt x="32180" y="10048"/>
                </a:cubicBezTo>
                <a:lnTo>
                  <a:pt x="31731" y="10228"/>
                </a:lnTo>
                <a:lnTo>
                  <a:pt x="31940" y="10238"/>
                </a:lnTo>
                <a:lnTo>
                  <a:pt x="32210" y="10128"/>
                </a:lnTo>
                <a:cubicBezTo>
                  <a:pt x="33109" y="9769"/>
                  <a:pt x="34038" y="9399"/>
                  <a:pt x="34937" y="9259"/>
                </a:cubicBezTo>
                <a:cubicBezTo>
                  <a:pt x="35487" y="9169"/>
                  <a:pt x="36036" y="9029"/>
                  <a:pt x="36566" y="8849"/>
                </a:cubicBezTo>
                <a:cubicBezTo>
                  <a:pt x="37092" y="8680"/>
                  <a:pt x="37551" y="8537"/>
                  <a:pt x="38008" y="8537"/>
                </a:cubicBezTo>
                <a:cubicBezTo>
                  <a:pt x="38254" y="8537"/>
                  <a:pt x="38499" y="8578"/>
                  <a:pt x="38754" y="8680"/>
                </a:cubicBezTo>
                <a:cubicBezTo>
                  <a:pt x="39123" y="8839"/>
                  <a:pt x="39453" y="9069"/>
                  <a:pt x="39743" y="9349"/>
                </a:cubicBezTo>
                <a:cubicBezTo>
                  <a:pt x="40162" y="9739"/>
                  <a:pt x="40362" y="10188"/>
                  <a:pt x="40352" y="10668"/>
                </a:cubicBezTo>
                <a:lnTo>
                  <a:pt x="40442" y="10668"/>
                </a:lnTo>
                <a:cubicBezTo>
                  <a:pt x="40452" y="10168"/>
                  <a:pt x="40242" y="9699"/>
                  <a:pt x="39793" y="9289"/>
                </a:cubicBezTo>
                <a:cubicBezTo>
                  <a:pt x="39503" y="8999"/>
                  <a:pt x="39163" y="8769"/>
                  <a:pt x="38784" y="8610"/>
                </a:cubicBezTo>
                <a:cubicBezTo>
                  <a:pt x="38514" y="8500"/>
                  <a:pt x="38257" y="8455"/>
                  <a:pt x="38001" y="8455"/>
                </a:cubicBezTo>
                <a:close/>
                <a:moveTo>
                  <a:pt x="38815" y="7895"/>
                </a:moveTo>
                <a:cubicBezTo>
                  <a:pt x="38257" y="7895"/>
                  <a:pt x="37707" y="8084"/>
                  <a:pt x="37095" y="8290"/>
                </a:cubicBezTo>
                <a:cubicBezTo>
                  <a:pt x="36546" y="8490"/>
                  <a:pt x="35976" y="8650"/>
                  <a:pt x="35407" y="8759"/>
                </a:cubicBezTo>
                <a:cubicBezTo>
                  <a:pt x="34488" y="8919"/>
                  <a:pt x="33539" y="9299"/>
                  <a:pt x="32630" y="9659"/>
                </a:cubicBezTo>
                <a:cubicBezTo>
                  <a:pt x="32170" y="9848"/>
                  <a:pt x="31691" y="10038"/>
                  <a:pt x="31221" y="10198"/>
                </a:cubicBezTo>
                <a:lnTo>
                  <a:pt x="31461" y="10208"/>
                </a:lnTo>
                <a:cubicBezTo>
                  <a:pt x="31860" y="10058"/>
                  <a:pt x="32270" y="9898"/>
                  <a:pt x="32670" y="9739"/>
                </a:cubicBezTo>
                <a:cubicBezTo>
                  <a:pt x="33579" y="9379"/>
                  <a:pt x="34508" y="8999"/>
                  <a:pt x="35427" y="8849"/>
                </a:cubicBezTo>
                <a:cubicBezTo>
                  <a:pt x="36006" y="8740"/>
                  <a:pt x="36576" y="8580"/>
                  <a:pt x="37125" y="8380"/>
                </a:cubicBezTo>
                <a:cubicBezTo>
                  <a:pt x="37724" y="8174"/>
                  <a:pt x="38264" y="7990"/>
                  <a:pt x="38806" y="7990"/>
                </a:cubicBezTo>
                <a:cubicBezTo>
                  <a:pt x="39079" y="7990"/>
                  <a:pt x="39352" y="8036"/>
                  <a:pt x="39633" y="8150"/>
                </a:cubicBezTo>
                <a:cubicBezTo>
                  <a:pt x="40003" y="8310"/>
                  <a:pt x="40332" y="8530"/>
                  <a:pt x="40622" y="8809"/>
                </a:cubicBezTo>
                <a:cubicBezTo>
                  <a:pt x="41122" y="9269"/>
                  <a:pt x="41341" y="9789"/>
                  <a:pt x="41271" y="10368"/>
                </a:cubicBezTo>
                <a:cubicBezTo>
                  <a:pt x="41261" y="10488"/>
                  <a:pt x="41231" y="10598"/>
                  <a:pt x="41191" y="10718"/>
                </a:cubicBezTo>
                <a:lnTo>
                  <a:pt x="41291" y="10718"/>
                </a:lnTo>
                <a:cubicBezTo>
                  <a:pt x="41321" y="10608"/>
                  <a:pt x="41351" y="10488"/>
                  <a:pt x="41361" y="10378"/>
                </a:cubicBezTo>
                <a:cubicBezTo>
                  <a:pt x="41431" y="9769"/>
                  <a:pt x="41211" y="9219"/>
                  <a:pt x="40682" y="8740"/>
                </a:cubicBezTo>
                <a:cubicBezTo>
                  <a:pt x="40392" y="8460"/>
                  <a:pt x="40043" y="8230"/>
                  <a:pt x="39673" y="8060"/>
                </a:cubicBezTo>
                <a:cubicBezTo>
                  <a:pt x="39379" y="7943"/>
                  <a:pt x="39096" y="7895"/>
                  <a:pt x="38815" y="7895"/>
                </a:cubicBezTo>
                <a:close/>
                <a:moveTo>
                  <a:pt x="39613" y="7336"/>
                </a:moveTo>
                <a:cubicBezTo>
                  <a:pt x="38977" y="7336"/>
                  <a:pt x="38348" y="7565"/>
                  <a:pt x="37655" y="7820"/>
                </a:cubicBezTo>
                <a:cubicBezTo>
                  <a:pt x="37085" y="8040"/>
                  <a:pt x="36496" y="8220"/>
                  <a:pt x="35897" y="8350"/>
                </a:cubicBezTo>
                <a:cubicBezTo>
                  <a:pt x="34967" y="8520"/>
                  <a:pt x="34018" y="8899"/>
                  <a:pt x="33099" y="9269"/>
                </a:cubicBezTo>
                <a:cubicBezTo>
                  <a:pt x="32250" y="9609"/>
                  <a:pt x="31371" y="9958"/>
                  <a:pt x="30502" y="10148"/>
                </a:cubicBezTo>
                <a:lnTo>
                  <a:pt x="30821" y="10168"/>
                </a:lnTo>
                <a:cubicBezTo>
                  <a:pt x="31611" y="9948"/>
                  <a:pt x="32380" y="9669"/>
                  <a:pt x="33129" y="9359"/>
                </a:cubicBezTo>
                <a:cubicBezTo>
                  <a:pt x="34048" y="8989"/>
                  <a:pt x="34997" y="8610"/>
                  <a:pt x="35907" y="8440"/>
                </a:cubicBezTo>
                <a:cubicBezTo>
                  <a:pt x="36516" y="8310"/>
                  <a:pt x="37105" y="8130"/>
                  <a:pt x="37685" y="7900"/>
                </a:cubicBezTo>
                <a:cubicBezTo>
                  <a:pt x="38367" y="7657"/>
                  <a:pt x="38989" y="7432"/>
                  <a:pt x="39614" y="7432"/>
                </a:cubicBezTo>
                <a:cubicBezTo>
                  <a:pt x="39914" y="7432"/>
                  <a:pt x="40214" y="7484"/>
                  <a:pt x="40522" y="7611"/>
                </a:cubicBezTo>
                <a:cubicBezTo>
                  <a:pt x="40882" y="7760"/>
                  <a:pt x="41221" y="7980"/>
                  <a:pt x="41511" y="8250"/>
                </a:cubicBezTo>
                <a:cubicBezTo>
                  <a:pt x="42041" y="8740"/>
                  <a:pt x="42270" y="9289"/>
                  <a:pt x="42201" y="9888"/>
                </a:cubicBezTo>
                <a:cubicBezTo>
                  <a:pt x="42161" y="10188"/>
                  <a:pt x="42061" y="10478"/>
                  <a:pt x="41921" y="10748"/>
                </a:cubicBezTo>
                <a:lnTo>
                  <a:pt x="42021" y="10748"/>
                </a:lnTo>
                <a:cubicBezTo>
                  <a:pt x="42161" y="10488"/>
                  <a:pt x="42250" y="10198"/>
                  <a:pt x="42290" y="9908"/>
                </a:cubicBezTo>
                <a:lnTo>
                  <a:pt x="42290" y="9898"/>
                </a:lnTo>
                <a:cubicBezTo>
                  <a:pt x="42370" y="9269"/>
                  <a:pt x="42121" y="8690"/>
                  <a:pt x="41571" y="8190"/>
                </a:cubicBezTo>
                <a:cubicBezTo>
                  <a:pt x="41271" y="7900"/>
                  <a:pt x="40932" y="7681"/>
                  <a:pt x="40552" y="7521"/>
                </a:cubicBezTo>
                <a:cubicBezTo>
                  <a:pt x="40232" y="7390"/>
                  <a:pt x="39922" y="7336"/>
                  <a:pt x="39613" y="7336"/>
                </a:cubicBezTo>
                <a:close/>
                <a:moveTo>
                  <a:pt x="40422" y="6783"/>
                </a:moveTo>
                <a:cubicBezTo>
                  <a:pt x="39687" y="6783"/>
                  <a:pt x="38960" y="7062"/>
                  <a:pt x="38204" y="7351"/>
                </a:cubicBezTo>
                <a:cubicBezTo>
                  <a:pt x="37615" y="7601"/>
                  <a:pt x="37006" y="7790"/>
                  <a:pt x="36386" y="7940"/>
                </a:cubicBezTo>
                <a:cubicBezTo>
                  <a:pt x="35447" y="8130"/>
                  <a:pt x="34498" y="8510"/>
                  <a:pt x="33579" y="8879"/>
                </a:cubicBezTo>
                <a:cubicBezTo>
                  <a:pt x="32600" y="9269"/>
                  <a:pt x="31591" y="9669"/>
                  <a:pt x="30592" y="9868"/>
                </a:cubicBezTo>
                <a:cubicBezTo>
                  <a:pt x="30152" y="9948"/>
                  <a:pt x="29712" y="10018"/>
                  <a:pt x="29273" y="10088"/>
                </a:cubicBezTo>
                <a:lnTo>
                  <a:pt x="29742" y="10118"/>
                </a:lnTo>
                <a:cubicBezTo>
                  <a:pt x="30032" y="10068"/>
                  <a:pt x="30322" y="10018"/>
                  <a:pt x="30612" y="9958"/>
                </a:cubicBezTo>
                <a:cubicBezTo>
                  <a:pt x="31621" y="9769"/>
                  <a:pt x="32630" y="9359"/>
                  <a:pt x="33609" y="8969"/>
                </a:cubicBezTo>
                <a:cubicBezTo>
                  <a:pt x="34528" y="8600"/>
                  <a:pt x="35487" y="8220"/>
                  <a:pt x="36396" y="8030"/>
                </a:cubicBezTo>
                <a:cubicBezTo>
                  <a:pt x="37025" y="7880"/>
                  <a:pt x="37645" y="7691"/>
                  <a:pt x="38234" y="7441"/>
                </a:cubicBezTo>
                <a:cubicBezTo>
                  <a:pt x="39008" y="7146"/>
                  <a:pt x="39712" y="6880"/>
                  <a:pt x="40416" y="6880"/>
                </a:cubicBezTo>
                <a:cubicBezTo>
                  <a:pt x="40738" y="6880"/>
                  <a:pt x="41061" y="6936"/>
                  <a:pt x="41391" y="7071"/>
                </a:cubicBezTo>
                <a:cubicBezTo>
                  <a:pt x="41761" y="7221"/>
                  <a:pt x="42101" y="7441"/>
                  <a:pt x="42390" y="7710"/>
                </a:cubicBezTo>
                <a:cubicBezTo>
                  <a:pt x="42960" y="8210"/>
                  <a:pt x="43200" y="8789"/>
                  <a:pt x="43130" y="9429"/>
                </a:cubicBezTo>
                <a:cubicBezTo>
                  <a:pt x="43050" y="9918"/>
                  <a:pt x="42860" y="10388"/>
                  <a:pt x="42560" y="10788"/>
                </a:cubicBezTo>
                <a:lnTo>
                  <a:pt x="42670" y="10788"/>
                </a:lnTo>
                <a:cubicBezTo>
                  <a:pt x="42960" y="10388"/>
                  <a:pt x="43150" y="9918"/>
                  <a:pt x="43220" y="9429"/>
                </a:cubicBezTo>
                <a:cubicBezTo>
                  <a:pt x="43299" y="8769"/>
                  <a:pt x="43040" y="8170"/>
                  <a:pt x="42460" y="7641"/>
                </a:cubicBezTo>
                <a:cubicBezTo>
                  <a:pt x="42161" y="7361"/>
                  <a:pt x="41811" y="7141"/>
                  <a:pt x="41431" y="6981"/>
                </a:cubicBezTo>
                <a:cubicBezTo>
                  <a:pt x="41091" y="6841"/>
                  <a:pt x="40756" y="6783"/>
                  <a:pt x="40422" y="6783"/>
                </a:cubicBezTo>
                <a:close/>
                <a:moveTo>
                  <a:pt x="41242" y="6223"/>
                </a:moveTo>
                <a:cubicBezTo>
                  <a:pt x="40417" y="6223"/>
                  <a:pt x="39598" y="6550"/>
                  <a:pt x="38754" y="6891"/>
                </a:cubicBezTo>
                <a:cubicBezTo>
                  <a:pt x="38144" y="7151"/>
                  <a:pt x="37515" y="7361"/>
                  <a:pt x="36876" y="7531"/>
                </a:cubicBezTo>
                <a:cubicBezTo>
                  <a:pt x="35947" y="7740"/>
                  <a:pt x="34987" y="8120"/>
                  <a:pt x="34068" y="8490"/>
                </a:cubicBezTo>
                <a:cubicBezTo>
                  <a:pt x="33029" y="8899"/>
                  <a:pt x="31970" y="9329"/>
                  <a:pt x="30911" y="9529"/>
                </a:cubicBezTo>
                <a:cubicBezTo>
                  <a:pt x="29802" y="9739"/>
                  <a:pt x="28673" y="9898"/>
                  <a:pt x="27535" y="9998"/>
                </a:cubicBezTo>
                <a:lnTo>
                  <a:pt x="28194" y="10038"/>
                </a:lnTo>
                <a:cubicBezTo>
                  <a:pt x="29113" y="9938"/>
                  <a:pt x="30032" y="9798"/>
                  <a:pt x="30931" y="9629"/>
                </a:cubicBezTo>
                <a:cubicBezTo>
                  <a:pt x="32000" y="9419"/>
                  <a:pt x="33069" y="8999"/>
                  <a:pt x="34098" y="8580"/>
                </a:cubicBezTo>
                <a:cubicBezTo>
                  <a:pt x="35017" y="8220"/>
                  <a:pt x="35976" y="7830"/>
                  <a:pt x="36896" y="7631"/>
                </a:cubicBezTo>
                <a:cubicBezTo>
                  <a:pt x="37545" y="7461"/>
                  <a:pt x="38174" y="7251"/>
                  <a:pt x="38794" y="6981"/>
                </a:cubicBezTo>
                <a:cubicBezTo>
                  <a:pt x="39635" y="6645"/>
                  <a:pt x="40441" y="6323"/>
                  <a:pt x="41251" y="6323"/>
                </a:cubicBezTo>
                <a:cubicBezTo>
                  <a:pt x="41596" y="6323"/>
                  <a:pt x="41941" y="6381"/>
                  <a:pt x="42290" y="6522"/>
                </a:cubicBezTo>
                <a:cubicBezTo>
                  <a:pt x="42660" y="6681"/>
                  <a:pt x="42990" y="6901"/>
                  <a:pt x="43289" y="7171"/>
                </a:cubicBezTo>
                <a:cubicBezTo>
                  <a:pt x="43879" y="7691"/>
                  <a:pt x="44139" y="8290"/>
                  <a:pt x="44069" y="8949"/>
                </a:cubicBezTo>
                <a:cubicBezTo>
                  <a:pt x="43999" y="9559"/>
                  <a:pt x="43659" y="10188"/>
                  <a:pt x="43140" y="10818"/>
                </a:cubicBezTo>
                <a:lnTo>
                  <a:pt x="43270" y="10818"/>
                </a:lnTo>
                <a:cubicBezTo>
                  <a:pt x="43759" y="10198"/>
                  <a:pt x="44089" y="9569"/>
                  <a:pt x="44159" y="8959"/>
                </a:cubicBezTo>
                <a:cubicBezTo>
                  <a:pt x="44239" y="8270"/>
                  <a:pt x="43969" y="7641"/>
                  <a:pt x="43349" y="7091"/>
                </a:cubicBezTo>
                <a:cubicBezTo>
                  <a:pt x="43040" y="6811"/>
                  <a:pt x="42700" y="6592"/>
                  <a:pt x="42320" y="6432"/>
                </a:cubicBezTo>
                <a:cubicBezTo>
                  <a:pt x="41958" y="6284"/>
                  <a:pt x="41600" y="6223"/>
                  <a:pt x="41242" y="6223"/>
                </a:cubicBezTo>
                <a:close/>
                <a:moveTo>
                  <a:pt x="42064" y="5663"/>
                </a:moveTo>
                <a:cubicBezTo>
                  <a:pt x="41149" y="5663"/>
                  <a:pt x="40241" y="6043"/>
                  <a:pt x="39293" y="6432"/>
                </a:cubicBezTo>
                <a:cubicBezTo>
                  <a:pt x="38664" y="6711"/>
                  <a:pt x="38025" y="6941"/>
                  <a:pt x="37365" y="7121"/>
                </a:cubicBezTo>
                <a:cubicBezTo>
                  <a:pt x="36426" y="7351"/>
                  <a:pt x="35477" y="7730"/>
                  <a:pt x="34548" y="8100"/>
                </a:cubicBezTo>
                <a:cubicBezTo>
                  <a:pt x="33459" y="8530"/>
                  <a:pt x="32340" y="8979"/>
                  <a:pt x="31221" y="9199"/>
                </a:cubicBezTo>
                <a:cubicBezTo>
                  <a:pt x="29011" y="9611"/>
                  <a:pt x="26774" y="9821"/>
                  <a:pt x="24536" y="9821"/>
                </a:cubicBezTo>
                <a:cubicBezTo>
                  <a:pt x="24387" y="9821"/>
                  <a:pt x="24237" y="9820"/>
                  <a:pt x="24088" y="9818"/>
                </a:cubicBezTo>
                <a:lnTo>
                  <a:pt x="24088" y="9818"/>
                </a:lnTo>
                <a:lnTo>
                  <a:pt x="25696" y="9908"/>
                </a:lnTo>
                <a:cubicBezTo>
                  <a:pt x="27555" y="9838"/>
                  <a:pt x="29413" y="9639"/>
                  <a:pt x="31241" y="9289"/>
                </a:cubicBezTo>
                <a:cubicBezTo>
                  <a:pt x="32360" y="9079"/>
                  <a:pt x="33499" y="8630"/>
                  <a:pt x="34588" y="8190"/>
                </a:cubicBezTo>
                <a:cubicBezTo>
                  <a:pt x="35507" y="7820"/>
                  <a:pt x="36466" y="7441"/>
                  <a:pt x="37385" y="7221"/>
                </a:cubicBezTo>
                <a:cubicBezTo>
                  <a:pt x="38055" y="7041"/>
                  <a:pt x="38704" y="6811"/>
                  <a:pt x="39333" y="6522"/>
                </a:cubicBezTo>
                <a:cubicBezTo>
                  <a:pt x="40267" y="6140"/>
                  <a:pt x="41161" y="5767"/>
                  <a:pt x="42054" y="5767"/>
                </a:cubicBezTo>
                <a:cubicBezTo>
                  <a:pt x="42422" y="5767"/>
                  <a:pt x="42789" y="5831"/>
                  <a:pt x="43160" y="5982"/>
                </a:cubicBezTo>
                <a:cubicBezTo>
                  <a:pt x="43529" y="6132"/>
                  <a:pt x="43869" y="6352"/>
                  <a:pt x="44169" y="6622"/>
                </a:cubicBezTo>
                <a:cubicBezTo>
                  <a:pt x="44798" y="7161"/>
                  <a:pt x="45068" y="7790"/>
                  <a:pt x="44988" y="8480"/>
                </a:cubicBezTo>
                <a:cubicBezTo>
                  <a:pt x="44908" y="9239"/>
                  <a:pt x="44398" y="10038"/>
                  <a:pt x="43639" y="10838"/>
                </a:cubicBezTo>
                <a:lnTo>
                  <a:pt x="43789" y="10847"/>
                </a:lnTo>
                <a:cubicBezTo>
                  <a:pt x="44518" y="10058"/>
                  <a:pt x="45008" y="9259"/>
                  <a:pt x="45088" y="8490"/>
                </a:cubicBezTo>
                <a:cubicBezTo>
                  <a:pt x="45168" y="7770"/>
                  <a:pt x="44888" y="7111"/>
                  <a:pt x="44239" y="6542"/>
                </a:cubicBezTo>
                <a:cubicBezTo>
                  <a:pt x="43929" y="6272"/>
                  <a:pt x="43579" y="6042"/>
                  <a:pt x="43200" y="5882"/>
                </a:cubicBezTo>
                <a:cubicBezTo>
                  <a:pt x="42818" y="5728"/>
                  <a:pt x="42440" y="5663"/>
                  <a:pt x="42064" y="5663"/>
                </a:cubicBezTo>
                <a:close/>
                <a:moveTo>
                  <a:pt x="3882" y="1"/>
                </a:moveTo>
                <a:cubicBezTo>
                  <a:pt x="3346" y="1"/>
                  <a:pt x="2873" y="173"/>
                  <a:pt x="2449" y="517"/>
                </a:cubicBezTo>
                <a:cubicBezTo>
                  <a:pt x="211" y="2326"/>
                  <a:pt x="1" y="5882"/>
                  <a:pt x="740" y="8420"/>
                </a:cubicBezTo>
                <a:cubicBezTo>
                  <a:pt x="750" y="8480"/>
                  <a:pt x="770" y="8540"/>
                  <a:pt x="790" y="8600"/>
                </a:cubicBezTo>
                <a:lnTo>
                  <a:pt x="930" y="8600"/>
                </a:lnTo>
                <a:cubicBezTo>
                  <a:pt x="900" y="8530"/>
                  <a:pt x="880" y="8460"/>
                  <a:pt x="860" y="8390"/>
                </a:cubicBezTo>
                <a:cubicBezTo>
                  <a:pt x="131" y="5892"/>
                  <a:pt x="341" y="2386"/>
                  <a:pt x="2529" y="607"/>
                </a:cubicBezTo>
                <a:cubicBezTo>
                  <a:pt x="2920" y="289"/>
                  <a:pt x="3367" y="130"/>
                  <a:pt x="3873" y="130"/>
                </a:cubicBezTo>
                <a:cubicBezTo>
                  <a:pt x="4259" y="130"/>
                  <a:pt x="4679" y="222"/>
                  <a:pt x="5136" y="407"/>
                </a:cubicBezTo>
                <a:cubicBezTo>
                  <a:pt x="5486" y="557"/>
                  <a:pt x="5825" y="727"/>
                  <a:pt x="6145" y="927"/>
                </a:cubicBezTo>
                <a:cubicBezTo>
                  <a:pt x="6735" y="1297"/>
                  <a:pt x="7274" y="1736"/>
                  <a:pt x="7754" y="2226"/>
                </a:cubicBezTo>
                <a:cubicBezTo>
                  <a:pt x="7833" y="2305"/>
                  <a:pt x="7912" y="2385"/>
                  <a:pt x="7991" y="2465"/>
                </a:cubicBezTo>
                <a:lnTo>
                  <a:pt x="7991" y="2465"/>
                </a:lnTo>
                <a:cubicBezTo>
                  <a:pt x="7909" y="2388"/>
                  <a:pt x="7827" y="2311"/>
                  <a:pt x="7744" y="2236"/>
                </a:cubicBezTo>
                <a:cubicBezTo>
                  <a:pt x="7384" y="1916"/>
                  <a:pt x="7004" y="1616"/>
                  <a:pt x="6595" y="1367"/>
                </a:cubicBezTo>
                <a:cubicBezTo>
                  <a:pt x="6265" y="1167"/>
                  <a:pt x="5915" y="987"/>
                  <a:pt x="5566" y="837"/>
                </a:cubicBezTo>
                <a:cubicBezTo>
                  <a:pt x="5098" y="647"/>
                  <a:pt x="4672" y="552"/>
                  <a:pt x="4281" y="552"/>
                </a:cubicBezTo>
                <a:cubicBezTo>
                  <a:pt x="3769" y="552"/>
                  <a:pt x="3316" y="714"/>
                  <a:pt x="2908" y="1037"/>
                </a:cubicBezTo>
                <a:cubicBezTo>
                  <a:pt x="770" y="2755"/>
                  <a:pt x="540" y="6162"/>
                  <a:pt x="1210" y="8630"/>
                </a:cubicBezTo>
                <a:lnTo>
                  <a:pt x="1340" y="8630"/>
                </a:lnTo>
                <a:cubicBezTo>
                  <a:pt x="650" y="6192"/>
                  <a:pt x="870" y="2815"/>
                  <a:pt x="2978" y="1137"/>
                </a:cubicBezTo>
                <a:cubicBezTo>
                  <a:pt x="3363" y="831"/>
                  <a:pt x="3792" y="680"/>
                  <a:pt x="4278" y="680"/>
                </a:cubicBezTo>
                <a:cubicBezTo>
                  <a:pt x="4652" y="680"/>
                  <a:pt x="5059" y="769"/>
                  <a:pt x="5506" y="947"/>
                </a:cubicBezTo>
                <a:cubicBezTo>
                  <a:pt x="5855" y="1097"/>
                  <a:pt x="6195" y="1267"/>
                  <a:pt x="6525" y="1466"/>
                </a:cubicBezTo>
                <a:cubicBezTo>
                  <a:pt x="7098" y="1830"/>
                  <a:pt x="7626" y="2257"/>
                  <a:pt x="8099" y="2748"/>
                </a:cubicBezTo>
                <a:lnTo>
                  <a:pt x="8099" y="2748"/>
                </a:lnTo>
                <a:cubicBezTo>
                  <a:pt x="7750" y="2434"/>
                  <a:pt x="7375" y="2148"/>
                  <a:pt x="6974" y="1906"/>
                </a:cubicBezTo>
                <a:cubicBezTo>
                  <a:pt x="6645" y="1696"/>
                  <a:pt x="6305" y="1526"/>
                  <a:pt x="5955" y="1377"/>
                </a:cubicBezTo>
                <a:cubicBezTo>
                  <a:pt x="5501" y="1193"/>
                  <a:pt x="5084" y="1101"/>
                  <a:pt x="4702" y="1101"/>
                </a:cubicBezTo>
                <a:cubicBezTo>
                  <a:pt x="4211" y="1101"/>
                  <a:pt x="3775" y="1253"/>
                  <a:pt x="3388" y="1556"/>
                </a:cubicBezTo>
                <a:cubicBezTo>
                  <a:pt x="1390" y="3145"/>
                  <a:pt x="1090" y="6272"/>
                  <a:pt x="1659" y="8650"/>
                </a:cubicBezTo>
                <a:lnTo>
                  <a:pt x="1789" y="8650"/>
                </a:lnTo>
                <a:cubicBezTo>
                  <a:pt x="1210" y="6312"/>
                  <a:pt x="1490" y="3205"/>
                  <a:pt x="3458" y="1646"/>
                </a:cubicBezTo>
                <a:cubicBezTo>
                  <a:pt x="3821" y="1355"/>
                  <a:pt x="4235" y="1212"/>
                  <a:pt x="4702" y="1212"/>
                </a:cubicBezTo>
                <a:cubicBezTo>
                  <a:pt x="5070" y="1212"/>
                  <a:pt x="5470" y="1301"/>
                  <a:pt x="5905" y="1476"/>
                </a:cubicBezTo>
                <a:cubicBezTo>
                  <a:pt x="6255" y="1626"/>
                  <a:pt x="6595" y="1796"/>
                  <a:pt x="6914" y="1996"/>
                </a:cubicBezTo>
                <a:cubicBezTo>
                  <a:pt x="7544" y="2406"/>
                  <a:pt x="8123" y="2875"/>
                  <a:pt x="8633" y="3425"/>
                </a:cubicBezTo>
                <a:cubicBezTo>
                  <a:pt x="8243" y="3055"/>
                  <a:pt x="7823" y="2725"/>
                  <a:pt x="7364" y="2436"/>
                </a:cubicBezTo>
                <a:cubicBezTo>
                  <a:pt x="7034" y="2236"/>
                  <a:pt x="6695" y="2056"/>
                  <a:pt x="6335" y="1906"/>
                </a:cubicBezTo>
                <a:cubicBezTo>
                  <a:pt x="5895" y="1730"/>
                  <a:pt x="5490" y="1641"/>
                  <a:pt x="5119" y="1641"/>
                </a:cubicBezTo>
                <a:cubicBezTo>
                  <a:pt x="4646" y="1641"/>
                  <a:pt x="4226" y="1785"/>
                  <a:pt x="3857" y="2076"/>
                </a:cubicBezTo>
                <a:cubicBezTo>
                  <a:pt x="2918" y="2805"/>
                  <a:pt x="2289" y="3944"/>
                  <a:pt x="2039" y="5393"/>
                </a:cubicBezTo>
                <a:cubicBezTo>
                  <a:pt x="1859" y="6482"/>
                  <a:pt x="1889" y="7591"/>
                  <a:pt x="2119" y="8670"/>
                </a:cubicBezTo>
                <a:lnTo>
                  <a:pt x="2239" y="8680"/>
                </a:lnTo>
                <a:cubicBezTo>
                  <a:pt x="1779" y="6432"/>
                  <a:pt x="2099" y="3594"/>
                  <a:pt x="3937" y="2166"/>
                </a:cubicBezTo>
                <a:cubicBezTo>
                  <a:pt x="4282" y="1893"/>
                  <a:pt x="4677" y="1757"/>
                  <a:pt x="5124" y="1757"/>
                </a:cubicBezTo>
                <a:cubicBezTo>
                  <a:pt x="5480" y="1757"/>
                  <a:pt x="5870" y="1843"/>
                  <a:pt x="6295" y="2016"/>
                </a:cubicBezTo>
                <a:cubicBezTo>
                  <a:pt x="6645" y="2166"/>
                  <a:pt x="6984" y="2336"/>
                  <a:pt x="7304" y="2535"/>
                </a:cubicBezTo>
                <a:cubicBezTo>
                  <a:pt x="7889" y="2907"/>
                  <a:pt x="8430" y="3347"/>
                  <a:pt x="8912" y="3840"/>
                </a:cubicBezTo>
                <a:lnTo>
                  <a:pt x="8912" y="3840"/>
                </a:lnTo>
                <a:cubicBezTo>
                  <a:pt x="8277" y="3249"/>
                  <a:pt x="7537" y="2775"/>
                  <a:pt x="6735" y="2436"/>
                </a:cubicBezTo>
                <a:cubicBezTo>
                  <a:pt x="6305" y="2263"/>
                  <a:pt x="5913" y="2177"/>
                  <a:pt x="5553" y="2177"/>
                </a:cubicBezTo>
                <a:cubicBezTo>
                  <a:pt x="5100" y="2177"/>
                  <a:pt x="4698" y="2313"/>
                  <a:pt x="4337" y="2585"/>
                </a:cubicBezTo>
                <a:cubicBezTo>
                  <a:pt x="3428" y="3285"/>
                  <a:pt x="2818" y="4384"/>
                  <a:pt x="2579" y="5772"/>
                </a:cubicBezTo>
                <a:cubicBezTo>
                  <a:pt x="2419" y="6741"/>
                  <a:pt x="2419" y="7720"/>
                  <a:pt x="2589" y="8690"/>
                </a:cubicBezTo>
                <a:lnTo>
                  <a:pt x="2698" y="8690"/>
                </a:lnTo>
                <a:cubicBezTo>
                  <a:pt x="2179" y="5842"/>
                  <a:pt x="3138" y="3644"/>
                  <a:pt x="4407" y="2665"/>
                </a:cubicBezTo>
                <a:cubicBezTo>
                  <a:pt x="4742" y="2413"/>
                  <a:pt x="5116" y="2284"/>
                  <a:pt x="5540" y="2284"/>
                </a:cubicBezTo>
                <a:cubicBezTo>
                  <a:pt x="5887" y="2284"/>
                  <a:pt x="6266" y="2370"/>
                  <a:pt x="6685" y="2545"/>
                </a:cubicBezTo>
                <a:cubicBezTo>
                  <a:pt x="7034" y="2685"/>
                  <a:pt x="7374" y="2865"/>
                  <a:pt x="7694" y="3065"/>
                </a:cubicBezTo>
                <a:cubicBezTo>
                  <a:pt x="8373" y="3465"/>
                  <a:pt x="8942" y="4014"/>
                  <a:pt x="9492" y="4563"/>
                </a:cubicBezTo>
                <a:lnTo>
                  <a:pt x="9502" y="4573"/>
                </a:lnTo>
                <a:lnTo>
                  <a:pt x="9727" y="4805"/>
                </a:lnTo>
                <a:lnTo>
                  <a:pt x="9727" y="4805"/>
                </a:lnTo>
                <a:cubicBezTo>
                  <a:pt x="9653" y="4734"/>
                  <a:pt x="9578" y="4663"/>
                  <a:pt x="9502" y="4593"/>
                </a:cubicBezTo>
                <a:lnTo>
                  <a:pt x="9492" y="4583"/>
                </a:lnTo>
                <a:cubicBezTo>
                  <a:pt x="9082" y="4174"/>
                  <a:pt x="8623" y="3814"/>
                  <a:pt x="8133" y="3514"/>
                </a:cubicBezTo>
                <a:cubicBezTo>
                  <a:pt x="7804" y="3315"/>
                  <a:pt x="7464" y="3135"/>
                  <a:pt x="7104" y="2985"/>
                </a:cubicBezTo>
                <a:cubicBezTo>
                  <a:pt x="6687" y="2819"/>
                  <a:pt x="6306" y="2736"/>
                  <a:pt x="5957" y="2736"/>
                </a:cubicBezTo>
                <a:cubicBezTo>
                  <a:pt x="5529" y="2736"/>
                  <a:pt x="5148" y="2862"/>
                  <a:pt x="4806" y="3115"/>
                </a:cubicBezTo>
                <a:cubicBezTo>
                  <a:pt x="3198" y="4324"/>
                  <a:pt x="2778" y="6651"/>
                  <a:pt x="3058" y="8720"/>
                </a:cubicBezTo>
                <a:lnTo>
                  <a:pt x="3168" y="8720"/>
                </a:lnTo>
                <a:cubicBezTo>
                  <a:pt x="2888" y="6681"/>
                  <a:pt x="3298" y="4384"/>
                  <a:pt x="4876" y="3195"/>
                </a:cubicBezTo>
                <a:cubicBezTo>
                  <a:pt x="5198" y="2955"/>
                  <a:pt x="5553" y="2834"/>
                  <a:pt x="5955" y="2834"/>
                </a:cubicBezTo>
                <a:cubicBezTo>
                  <a:pt x="6289" y="2834"/>
                  <a:pt x="6656" y="2917"/>
                  <a:pt x="7064" y="3085"/>
                </a:cubicBezTo>
                <a:cubicBezTo>
                  <a:pt x="7414" y="3225"/>
                  <a:pt x="7754" y="3405"/>
                  <a:pt x="8073" y="3604"/>
                </a:cubicBezTo>
                <a:cubicBezTo>
                  <a:pt x="8813" y="4044"/>
                  <a:pt x="9422" y="4643"/>
                  <a:pt x="10011" y="5243"/>
                </a:cubicBezTo>
                <a:cubicBezTo>
                  <a:pt x="10051" y="5283"/>
                  <a:pt x="10101" y="5333"/>
                  <a:pt x="10141" y="5373"/>
                </a:cubicBezTo>
                <a:cubicBezTo>
                  <a:pt x="10163" y="5396"/>
                  <a:pt x="10185" y="5419"/>
                  <a:pt x="10208" y="5441"/>
                </a:cubicBezTo>
                <a:lnTo>
                  <a:pt x="10208" y="5441"/>
                </a:lnTo>
                <a:cubicBezTo>
                  <a:pt x="10143" y="5378"/>
                  <a:pt x="10078" y="5316"/>
                  <a:pt x="10011" y="5253"/>
                </a:cubicBezTo>
                <a:cubicBezTo>
                  <a:pt x="9562" y="4793"/>
                  <a:pt x="9052" y="4384"/>
                  <a:pt x="8513" y="4044"/>
                </a:cubicBezTo>
                <a:cubicBezTo>
                  <a:pt x="8183" y="3844"/>
                  <a:pt x="7833" y="3674"/>
                  <a:pt x="7484" y="3524"/>
                </a:cubicBezTo>
                <a:cubicBezTo>
                  <a:pt x="7076" y="3357"/>
                  <a:pt x="6703" y="3273"/>
                  <a:pt x="6362" y="3273"/>
                </a:cubicBezTo>
                <a:cubicBezTo>
                  <a:pt x="5952" y="3273"/>
                  <a:pt x="5588" y="3394"/>
                  <a:pt x="5266" y="3634"/>
                </a:cubicBezTo>
                <a:cubicBezTo>
                  <a:pt x="3787" y="4723"/>
                  <a:pt x="3348" y="6811"/>
                  <a:pt x="3538" y="8749"/>
                </a:cubicBezTo>
                <a:lnTo>
                  <a:pt x="3647" y="8749"/>
                </a:lnTo>
                <a:cubicBezTo>
                  <a:pt x="3458" y="6851"/>
                  <a:pt x="3887" y="4783"/>
                  <a:pt x="5336" y="3714"/>
                </a:cubicBezTo>
                <a:cubicBezTo>
                  <a:pt x="5645" y="3487"/>
                  <a:pt x="5983" y="3374"/>
                  <a:pt x="6366" y="3374"/>
                </a:cubicBezTo>
                <a:cubicBezTo>
                  <a:pt x="6690" y="3374"/>
                  <a:pt x="7046" y="3454"/>
                  <a:pt x="7444" y="3614"/>
                </a:cubicBezTo>
                <a:cubicBezTo>
                  <a:pt x="7794" y="3764"/>
                  <a:pt x="8133" y="3944"/>
                  <a:pt x="8453" y="4134"/>
                </a:cubicBezTo>
                <a:cubicBezTo>
                  <a:pt x="9068" y="4506"/>
                  <a:pt x="9598" y="4997"/>
                  <a:pt x="10101" y="5499"/>
                </a:cubicBezTo>
                <a:lnTo>
                  <a:pt x="10101" y="5499"/>
                </a:lnTo>
                <a:cubicBezTo>
                  <a:pt x="9728" y="5164"/>
                  <a:pt x="9329" y="4862"/>
                  <a:pt x="8902" y="4593"/>
                </a:cubicBezTo>
                <a:cubicBezTo>
                  <a:pt x="8573" y="4394"/>
                  <a:pt x="8233" y="4214"/>
                  <a:pt x="7873" y="4064"/>
                </a:cubicBezTo>
                <a:cubicBezTo>
                  <a:pt x="7478" y="3903"/>
                  <a:pt x="7116" y="3822"/>
                  <a:pt x="6786" y="3822"/>
                </a:cubicBezTo>
                <a:cubicBezTo>
                  <a:pt x="6400" y="3822"/>
                  <a:pt x="6057" y="3933"/>
                  <a:pt x="5755" y="4154"/>
                </a:cubicBezTo>
                <a:cubicBezTo>
                  <a:pt x="4926" y="4753"/>
                  <a:pt x="4367" y="5722"/>
                  <a:pt x="4147" y="6961"/>
                </a:cubicBezTo>
                <a:cubicBezTo>
                  <a:pt x="4037" y="7561"/>
                  <a:pt x="4007" y="8170"/>
                  <a:pt x="4047" y="8779"/>
                </a:cubicBezTo>
                <a:lnTo>
                  <a:pt x="4147" y="8779"/>
                </a:lnTo>
                <a:cubicBezTo>
                  <a:pt x="4047" y="7021"/>
                  <a:pt x="4487" y="5193"/>
                  <a:pt x="5815" y="4234"/>
                </a:cubicBezTo>
                <a:cubicBezTo>
                  <a:pt x="6103" y="4020"/>
                  <a:pt x="6420" y="3915"/>
                  <a:pt x="6780" y="3915"/>
                </a:cubicBezTo>
                <a:cubicBezTo>
                  <a:pt x="7094" y="3915"/>
                  <a:pt x="7442" y="3996"/>
                  <a:pt x="7833" y="4154"/>
                </a:cubicBezTo>
                <a:cubicBezTo>
                  <a:pt x="8183" y="4304"/>
                  <a:pt x="8523" y="4474"/>
                  <a:pt x="8852" y="4673"/>
                </a:cubicBezTo>
                <a:cubicBezTo>
                  <a:pt x="9592" y="5113"/>
                  <a:pt x="10201" y="5722"/>
                  <a:pt x="10791" y="6312"/>
                </a:cubicBezTo>
                <a:cubicBezTo>
                  <a:pt x="11530" y="7051"/>
                  <a:pt x="12289" y="7810"/>
                  <a:pt x="13308" y="8270"/>
                </a:cubicBezTo>
                <a:cubicBezTo>
                  <a:pt x="14857" y="8959"/>
                  <a:pt x="16585" y="9189"/>
                  <a:pt x="18263" y="9409"/>
                </a:cubicBezTo>
                <a:cubicBezTo>
                  <a:pt x="18613" y="9459"/>
                  <a:pt x="18973" y="9509"/>
                  <a:pt x="19322" y="9559"/>
                </a:cubicBezTo>
                <a:lnTo>
                  <a:pt x="19482" y="9579"/>
                </a:lnTo>
                <a:lnTo>
                  <a:pt x="21061" y="9659"/>
                </a:lnTo>
                <a:cubicBezTo>
                  <a:pt x="20481" y="9609"/>
                  <a:pt x="19902" y="9539"/>
                  <a:pt x="19332" y="9459"/>
                </a:cubicBezTo>
                <a:cubicBezTo>
                  <a:pt x="18983" y="9409"/>
                  <a:pt x="18623" y="9359"/>
                  <a:pt x="18273" y="9309"/>
                </a:cubicBezTo>
                <a:cubicBezTo>
                  <a:pt x="16605" y="9089"/>
                  <a:pt x="14877" y="8859"/>
                  <a:pt x="13348" y="8180"/>
                </a:cubicBezTo>
                <a:cubicBezTo>
                  <a:pt x="12519" y="7811"/>
                  <a:pt x="11865" y="7232"/>
                  <a:pt x="11245" y="6630"/>
                </a:cubicBezTo>
                <a:lnTo>
                  <a:pt x="11245" y="6630"/>
                </a:lnTo>
                <a:cubicBezTo>
                  <a:pt x="11774" y="7118"/>
                  <a:pt x="12351" y="7563"/>
                  <a:pt x="13038" y="7870"/>
                </a:cubicBezTo>
                <a:cubicBezTo>
                  <a:pt x="14627" y="8580"/>
                  <a:pt x="16395" y="8829"/>
                  <a:pt x="18114" y="9059"/>
                </a:cubicBezTo>
                <a:cubicBezTo>
                  <a:pt x="18473" y="9109"/>
                  <a:pt x="18823" y="9159"/>
                  <a:pt x="19173" y="9209"/>
                </a:cubicBezTo>
                <a:cubicBezTo>
                  <a:pt x="20977" y="9476"/>
                  <a:pt x="22794" y="9609"/>
                  <a:pt x="24608" y="9609"/>
                </a:cubicBezTo>
                <a:cubicBezTo>
                  <a:pt x="26931" y="9609"/>
                  <a:pt x="29252" y="9391"/>
                  <a:pt x="31541" y="8959"/>
                </a:cubicBezTo>
                <a:cubicBezTo>
                  <a:pt x="32740" y="8740"/>
                  <a:pt x="33928" y="8260"/>
                  <a:pt x="35087" y="7800"/>
                </a:cubicBezTo>
                <a:cubicBezTo>
                  <a:pt x="35996" y="7431"/>
                  <a:pt x="36946" y="7051"/>
                  <a:pt x="37865" y="6811"/>
                </a:cubicBezTo>
                <a:cubicBezTo>
                  <a:pt x="38554" y="6612"/>
                  <a:pt x="39223" y="6372"/>
                  <a:pt x="39863" y="6072"/>
                </a:cubicBezTo>
                <a:cubicBezTo>
                  <a:pt x="40892" y="5629"/>
                  <a:pt x="41880" y="5206"/>
                  <a:pt x="42860" y="5206"/>
                </a:cubicBezTo>
                <a:cubicBezTo>
                  <a:pt x="43250" y="5206"/>
                  <a:pt x="43639" y="5273"/>
                  <a:pt x="44029" y="5433"/>
                </a:cubicBezTo>
                <a:cubicBezTo>
                  <a:pt x="44398" y="5593"/>
                  <a:pt x="44748" y="5802"/>
                  <a:pt x="45048" y="6072"/>
                </a:cubicBezTo>
                <a:cubicBezTo>
                  <a:pt x="45697" y="6642"/>
                  <a:pt x="45997" y="7291"/>
                  <a:pt x="45917" y="8010"/>
                </a:cubicBezTo>
                <a:cubicBezTo>
                  <a:pt x="45817" y="8929"/>
                  <a:pt x="45128" y="9898"/>
                  <a:pt x="44119" y="10867"/>
                </a:cubicBezTo>
                <a:lnTo>
                  <a:pt x="44259" y="10867"/>
                </a:lnTo>
                <a:cubicBezTo>
                  <a:pt x="45248" y="9908"/>
                  <a:pt x="45927" y="8939"/>
                  <a:pt x="46027" y="8020"/>
                </a:cubicBezTo>
                <a:cubicBezTo>
                  <a:pt x="46107" y="7271"/>
                  <a:pt x="45807" y="6592"/>
                  <a:pt x="45128" y="5992"/>
                </a:cubicBezTo>
                <a:cubicBezTo>
                  <a:pt x="44818" y="5722"/>
                  <a:pt x="44458" y="5493"/>
                  <a:pt x="44069" y="5333"/>
                </a:cubicBezTo>
                <a:cubicBezTo>
                  <a:pt x="43667" y="5170"/>
                  <a:pt x="43267" y="5102"/>
                  <a:pt x="42868" y="5102"/>
                </a:cubicBezTo>
                <a:cubicBezTo>
                  <a:pt x="41867" y="5102"/>
                  <a:pt x="40865" y="5529"/>
                  <a:pt x="39823" y="5972"/>
                </a:cubicBezTo>
                <a:cubicBezTo>
                  <a:pt x="39183" y="6272"/>
                  <a:pt x="38524" y="6512"/>
                  <a:pt x="37845" y="6711"/>
                </a:cubicBezTo>
                <a:cubicBezTo>
                  <a:pt x="36916" y="6951"/>
                  <a:pt x="35967" y="7331"/>
                  <a:pt x="35047" y="7700"/>
                </a:cubicBezTo>
                <a:cubicBezTo>
                  <a:pt x="33898" y="8160"/>
                  <a:pt x="32710" y="8640"/>
                  <a:pt x="31531" y="8859"/>
                </a:cubicBezTo>
                <a:cubicBezTo>
                  <a:pt x="29244" y="9286"/>
                  <a:pt x="26925" y="9502"/>
                  <a:pt x="24605" y="9502"/>
                </a:cubicBezTo>
                <a:cubicBezTo>
                  <a:pt x="22800" y="9502"/>
                  <a:pt x="20995" y="9371"/>
                  <a:pt x="19203" y="9109"/>
                </a:cubicBezTo>
                <a:cubicBezTo>
                  <a:pt x="18853" y="9059"/>
                  <a:pt x="18493" y="9009"/>
                  <a:pt x="18134" y="8959"/>
                </a:cubicBezTo>
                <a:cubicBezTo>
                  <a:pt x="16425" y="8720"/>
                  <a:pt x="14667" y="8480"/>
                  <a:pt x="13088" y="7770"/>
                </a:cubicBezTo>
                <a:cubicBezTo>
                  <a:pt x="12219" y="7381"/>
                  <a:pt x="11530" y="6761"/>
                  <a:pt x="10881" y="6122"/>
                </a:cubicBezTo>
                <a:lnTo>
                  <a:pt x="10871" y="6112"/>
                </a:lnTo>
                <a:lnTo>
                  <a:pt x="10709" y="5946"/>
                </a:lnTo>
                <a:lnTo>
                  <a:pt x="10709" y="5946"/>
                </a:lnTo>
                <a:cubicBezTo>
                  <a:pt x="10763" y="5998"/>
                  <a:pt x="10816" y="6050"/>
                  <a:pt x="10871" y="6102"/>
                </a:cubicBezTo>
                <a:lnTo>
                  <a:pt x="10881" y="6112"/>
                </a:lnTo>
                <a:cubicBezTo>
                  <a:pt x="11440" y="6661"/>
                  <a:pt x="12079" y="7121"/>
                  <a:pt x="12789" y="7461"/>
                </a:cubicBezTo>
                <a:cubicBezTo>
                  <a:pt x="14417" y="8200"/>
                  <a:pt x="16235" y="8460"/>
                  <a:pt x="17984" y="8710"/>
                </a:cubicBezTo>
                <a:cubicBezTo>
                  <a:pt x="18343" y="8759"/>
                  <a:pt x="18703" y="8809"/>
                  <a:pt x="19063" y="8859"/>
                </a:cubicBezTo>
                <a:cubicBezTo>
                  <a:pt x="20941" y="9138"/>
                  <a:pt x="22834" y="9277"/>
                  <a:pt x="24728" y="9277"/>
                </a:cubicBezTo>
                <a:cubicBezTo>
                  <a:pt x="27116" y="9277"/>
                  <a:pt x="29504" y="9055"/>
                  <a:pt x="31860" y="8610"/>
                </a:cubicBezTo>
                <a:cubicBezTo>
                  <a:pt x="33119" y="8370"/>
                  <a:pt x="34378" y="7870"/>
                  <a:pt x="35597" y="7381"/>
                </a:cubicBezTo>
                <a:cubicBezTo>
                  <a:pt x="36496" y="7001"/>
                  <a:pt x="37425" y="6671"/>
                  <a:pt x="38364" y="6382"/>
                </a:cubicBezTo>
                <a:cubicBezTo>
                  <a:pt x="39064" y="6172"/>
                  <a:pt x="39743" y="5902"/>
                  <a:pt x="40402" y="5602"/>
                </a:cubicBezTo>
                <a:cubicBezTo>
                  <a:pt x="41486" y="5122"/>
                  <a:pt x="42596" y="4632"/>
                  <a:pt x="43691" y="4632"/>
                </a:cubicBezTo>
                <a:cubicBezTo>
                  <a:pt x="44099" y="4632"/>
                  <a:pt x="44506" y="4700"/>
                  <a:pt x="44908" y="4863"/>
                </a:cubicBezTo>
                <a:cubicBezTo>
                  <a:pt x="45288" y="5023"/>
                  <a:pt x="45627" y="5233"/>
                  <a:pt x="45937" y="5503"/>
                </a:cubicBezTo>
                <a:cubicBezTo>
                  <a:pt x="46626" y="6092"/>
                  <a:pt x="46926" y="6771"/>
                  <a:pt x="46846" y="7521"/>
                </a:cubicBezTo>
                <a:cubicBezTo>
                  <a:pt x="46726" y="8590"/>
                  <a:pt x="45837" y="9739"/>
                  <a:pt x="44568" y="10867"/>
                </a:cubicBezTo>
                <a:lnTo>
                  <a:pt x="44728" y="10877"/>
                </a:lnTo>
                <a:cubicBezTo>
                  <a:pt x="45967" y="9779"/>
                  <a:pt x="46836" y="8630"/>
                  <a:pt x="46956" y="7551"/>
                </a:cubicBezTo>
                <a:cubicBezTo>
                  <a:pt x="47046" y="6771"/>
                  <a:pt x="46726" y="6062"/>
                  <a:pt x="46017" y="5453"/>
                </a:cubicBezTo>
                <a:cubicBezTo>
                  <a:pt x="45697" y="5173"/>
                  <a:pt x="45338" y="4943"/>
                  <a:pt x="44948" y="4783"/>
                </a:cubicBezTo>
                <a:cubicBezTo>
                  <a:pt x="44530" y="4613"/>
                  <a:pt x="44110" y="4542"/>
                  <a:pt x="43688" y="4542"/>
                </a:cubicBezTo>
                <a:cubicBezTo>
                  <a:pt x="42576" y="4542"/>
                  <a:pt x="41456" y="5037"/>
                  <a:pt x="40362" y="5523"/>
                </a:cubicBezTo>
                <a:cubicBezTo>
                  <a:pt x="39713" y="5832"/>
                  <a:pt x="39034" y="6092"/>
                  <a:pt x="38344" y="6302"/>
                </a:cubicBezTo>
                <a:cubicBezTo>
                  <a:pt x="37395" y="6582"/>
                  <a:pt x="36466" y="6921"/>
                  <a:pt x="35557" y="7301"/>
                </a:cubicBezTo>
                <a:cubicBezTo>
                  <a:pt x="34348" y="7790"/>
                  <a:pt x="33089" y="8290"/>
                  <a:pt x="31840" y="8520"/>
                </a:cubicBezTo>
                <a:cubicBezTo>
                  <a:pt x="29486" y="8961"/>
                  <a:pt x="27103" y="9180"/>
                  <a:pt x="24720" y="9180"/>
                </a:cubicBezTo>
                <a:cubicBezTo>
                  <a:pt x="22836" y="9180"/>
                  <a:pt x="20953" y="9043"/>
                  <a:pt x="19083" y="8769"/>
                </a:cubicBezTo>
                <a:cubicBezTo>
                  <a:pt x="18723" y="8710"/>
                  <a:pt x="18363" y="8660"/>
                  <a:pt x="18004" y="8610"/>
                </a:cubicBezTo>
                <a:cubicBezTo>
                  <a:pt x="16255" y="8360"/>
                  <a:pt x="14447" y="8110"/>
                  <a:pt x="12839" y="7381"/>
                </a:cubicBezTo>
                <a:cubicBezTo>
                  <a:pt x="12019" y="7001"/>
                  <a:pt x="11350" y="6432"/>
                  <a:pt x="10741" y="5822"/>
                </a:cubicBezTo>
                <a:lnTo>
                  <a:pt x="10721" y="5812"/>
                </a:lnTo>
                <a:cubicBezTo>
                  <a:pt x="10590" y="5681"/>
                  <a:pt x="10459" y="5550"/>
                  <a:pt x="10332" y="5419"/>
                </a:cubicBezTo>
                <a:lnTo>
                  <a:pt x="10332" y="5419"/>
                </a:lnTo>
                <a:cubicBezTo>
                  <a:pt x="10460" y="5545"/>
                  <a:pt x="10589" y="5670"/>
                  <a:pt x="10721" y="5792"/>
                </a:cubicBezTo>
                <a:lnTo>
                  <a:pt x="10741" y="5812"/>
                </a:lnTo>
                <a:cubicBezTo>
                  <a:pt x="11270" y="6322"/>
                  <a:pt x="11880" y="6741"/>
                  <a:pt x="12539" y="7061"/>
                </a:cubicBezTo>
                <a:cubicBezTo>
                  <a:pt x="12669" y="7121"/>
                  <a:pt x="12789" y="7171"/>
                  <a:pt x="12929" y="7221"/>
                </a:cubicBezTo>
                <a:cubicBezTo>
                  <a:pt x="14487" y="7860"/>
                  <a:pt x="16205" y="8110"/>
                  <a:pt x="17864" y="8350"/>
                </a:cubicBezTo>
                <a:cubicBezTo>
                  <a:pt x="18224" y="8400"/>
                  <a:pt x="18583" y="8460"/>
                  <a:pt x="18943" y="8510"/>
                </a:cubicBezTo>
                <a:cubicBezTo>
                  <a:pt x="20845" y="8810"/>
                  <a:pt x="22813" y="8959"/>
                  <a:pt x="24804" y="8959"/>
                </a:cubicBezTo>
                <a:cubicBezTo>
                  <a:pt x="27256" y="8959"/>
                  <a:pt x="29743" y="8732"/>
                  <a:pt x="32180" y="8280"/>
                </a:cubicBezTo>
                <a:cubicBezTo>
                  <a:pt x="33519" y="8030"/>
                  <a:pt x="34838" y="7491"/>
                  <a:pt x="36126" y="6981"/>
                </a:cubicBezTo>
                <a:cubicBezTo>
                  <a:pt x="37025" y="6622"/>
                  <a:pt x="37965" y="6242"/>
                  <a:pt x="38874" y="5982"/>
                </a:cubicBezTo>
                <a:cubicBezTo>
                  <a:pt x="39583" y="5752"/>
                  <a:pt x="40282" y="5473"/>
                  <a:pt x="40952" y="5153"/>
                </a:cubicBezTo>
                <a:cubicBezTo>
                  <a:pt x="42128" y="4620"/>
                  <a:pt x="43331" y="4076"/>
                  <a:pt x="44509" y="4076"/>
                </a:cubicBezTo>
                <a:cubicBezTo>
                  <a:pt x="44943" y="4076"/>
                  <a:pt x="45373" y="4149"/>
                  <a:pt x="45797" y="4324"/>
                </a:cubicBezTo>
                <a:cubicBezTo>
                  <a:pt x="46177" y="4474"/>
                  <a:pt x="46526" y="4693"/>
                  <a:pt x="46836" y="4963"/>
                </a:cubicBezTo>
                <a:cubicBezTo>
                  <a:pt x="47555" y="5573"/>
                  <a:pt x="47875" y="6272"/>
                  <a:pt x="47785" y="7051"/>
                </a:cubicBezTo>
                <a:cubicBezTo>
                  <a:pt x="47655" y="8280"/>
                  <a:pt x="46536" y="9609"/>
                  <a:pt x="45008" y="10897"/>
                </a:cubicBezTo>
                <a:lnTo>
                  <a:pt x="45168" y="10907"/>
                </a:lnTo>
                <a:cubicBezTo>
                  <a:pt x="46666" y="9639"/>
                  <a:pt x="47755" y="8320"/>
                  <a:pt x="47895" y="7081"/>
                </a:cubicBezTo>
                <a:cubicBezTo>
                  <a:pt x="47975" y="6272"/>
                  <a:pt x="47645" y="5533"/>
                  <a:pt x="46906" y="4903"/>
                </a:cubicBezTo>
                <a:cubicBezTo>
                  <a:pt x="46586" y="4623"/>
                  <a:pt x="46217" y="4394"/>
                  <a:pt x="45827" y="4234"/>
                </a:cubicBezTo>
                <a:cubicBezTo>
                  <a:pt x="45391" y="4056"/>
                  <a:pt x="44950" y="3981"/>
                  <a:pt x="44506" y="3981"/>
                </a:cubicBezTo>
                <a:cubicBezTo>
                  <a:pt x="43303" y="3981"/>
                  <a:pt x="42081" y="4530"/>
                  <a:pt x="40892" y="5063"/>
                </a:cubicBezTo>
                <a:cubicBezTo>
                  <a:pt x="40222" y="5393"/>
                  <a:pt x="39533" y="5662"/>
                  <a:pt x="38834" y="5892"/>
                </a:cubicBezTo>
                <a:cubicBezTo>
                  <a:pt x="37915" y="6162"/>
                  <a:pt x="36976" y="6532"/>
                  <a:pt x="36076" y="6891"/>
                </a:cubicBezTo>
                <a:cubicBezTo>
                  <a:pt x="34798" y="7401"/>
                  <a:pt x="33469" y="7930"/>
                  <a:pt x="32150" y="8180"/>
                </a:cubicBezTo>
                <a:cubicBezTo>
                  <a:pt x="29718" y="8632"/>
                  <a:pt x="27241" y="8859"/>
                  <a:pt x="24796" y="8859"/>
                </a:cubicBezTo>
                <a:cubicBezTo>
                  <a:pt x="22812" y="8859"/>
                  <a:pt x="20851" y="8710"/>
                  <a:pt x="18953" y="8410"/>
                </a:cubicBezTo>
                <a:cubicBezTo>
                  <a:pt x="18603" y="8360"/>
                  <a:pt x="18234" y="8300"/>
                  <a:pt x="17874" y="8250"/>
                </a:cubicBezTo>
                <a:cubicBezTo>
                  <a:pt x="16225" y="8010"/>
                  <a:pt x="14517" y="7760"/>
                  <a:pt x="12969" y="7131"/>
                </a:cubicBezTo>
                <a:cubicBezTo>
                  <a:pt x="12839" y="7071"/>
                  <a:pt x="12709" y="7021"/>
                  <a:pt x="12589" y="6961"/>
                </a:cubicBezTo>
                <a:cubicBezTo>
                  <a:pt x="11895" y="6645"/>
                  <a:pt x="11309" y="6189"/>
                  <a:pt x="10770" y="5683"/>
                </a:cubicBezTo>
                <a:lnTo>
                  <a:pt x="10770" y="5683"/>
                </a:lnTo>
                <a:cubicBezTo>
                  <a:pt x="11226" y="6082"/>
                  <a:pt x="11738" y="6414"/>
                  <a:pt x="12279" y="6671"/>
                </a:cubicBezTo>
                <a:cubicBezTo>
                  <a:pt x="12419" y="6741"/>
                  <a:pt x="12559" y="6801"/>
                  <a:pt x="12709" y="6861"/>
                </a:cubicBezTo>
                <a:cubicBezTo>
                  <a:pt x="14297" y="7511"/>
                  <a:pt x="16046" y="7770"/>
                  <a:pt x="17724" y="8020"/>
                </a:cubicBezTo>
                <a:cubicBezTo>
                  <a:pt x="18094" y="8070"/>
                  <a:pt x="18453" y="8130"/>
                  <a:pt x="18813" y="8180"/>
                </a:cubicBezTo>
                <a:cubicBezTo>
                  <a:pt x="20796" y="8497"/>
                  <a:pt x="22849" y="8656"/>
                  <a:pt x="24928" y="8656"/>
                </a:cubicBezTo>
                <a:cubicBezTo>
                  <a:pt x="27436" y="8656"/>
                  <a:pt x="29982" y="8425"/>
                  <a:pt x="32490" y="7960"/>
                </a:cubicBezTo>
                <a:cubicBezTo>
                  <a:pt x="33898" y="7700"/>
                  <a:pt x="35297" y="7131"/>
                  <a:pt x="36646" y="6592"/>
                </a:cubicBezTo>
                <a:cubicBezTo>
                  <a:pt x="37535" y="6232"/>
                  <a:pt x="38454" y="5862"/>
                  <a:pt x="39353" y="5593"/>
                </a:cubicBezTo>
                <a:cubicBezTo>
                  <a:pt x="40083" y="5343"/>
                  <a:pt x="40792" y="5053"/>
                  <a:pt x="41481" y="4713"/>
                </a:cubicBezTo>
                <a:cubicBezTo>
                  <a:pt x="42746" y="4125"/>
                  <a:pt x="44044" y="3526"/>
                  <a:pt x="45315" y="3526"/>
                </a:cubicBezTo>
                <a:cubicBezTo>
                  <a:pt x="45770" y="3526"/>
                  <a:pt x="46221" y="3602"/>
                  <a:pt x="46666" y="3784"/>
                </a:cubicBezTo>
                <a:cubicBezTo>
                  <a:pt x="47046" y="3944"/>
                  <a:pt x="47406" y="4164"/>
                  <a:pt x="47725" y="4434"/>
                </a:cubicBezTo>
                <a:cubicBezTo>
                  <a:pt x="48465" y="5053"/>
                  <a:pt x="48794" y="5782"/>
                  <a:pt x="48714" y="6592"/>
                </a:cubicBezTo>
                <a:cubicBezTo>
                  <a:pt x="48564" y="7980"/>
                  <a:pt x="47216" y="9489"/>
                  <a:pt x="45407" y="10927"/>
                </a:cubicBezTo>
                <a:lnTo>
                  <a:pt x="45577" y="10937"/>
                </a:lnTo>
                <a:cubicBezTo>
                  <a:pt x="47356" y="9509"/>
                  <a:pt x="48674" y="8000"/>
                  <a:pt x="48824" y="6612"/>
                </a:cubicBezTo>
                <a:cubicBezTo>
                  <a:pt x="48914" y="5762"/>
                  <a:pt x="48564" y="5003"/>
                  <a:pt x="47795" y="4354"/>
                </a:cubicBezTo>
                <a:cubicBezTo>
                  <a:pt x="47465" y="4074"/>
                  <a:pt x="47096" y="3844"/>
                  <a:pt x="46706" y="3684"/>
                </a:cubicBezTo>
                <a:cubicBezTo>
                  <a:pt x="46243" y="3495"/>
                  <a:pt x="45775" y="3416"/>
                  <a:pt x="45306" y="3416"/>
                </a:cubicBezTo>
                <a:cubicBezTo>
                  <a:pt x="44013" y="3416"/>
                  <a:pt x="42704" y="4020"/>
                  <a:pt x="41421" y="4613"/>
                </a:cubicBezTo>
                <a:cubicBezTo>
                  <a:pt x="40742" y="4953"/>
                  <a:pt x="40043" y="5243"/>
                  <a:pt x="39323" y="5483"/>
                </a:cubicBezTo>
                <a:cubicBezTo>
                  <a:pt x="38414" y="5762"/>
                  <a:pt x="37495" y="6132"/>
                  <a:pt x="36606" y="6482"/>
                </a:cubicBezTo>
                <a:cubicBezTo>
                  <a:pt x="35257" y="7021"/>
                  <a:pt x="33859" y="7581"/>
                  <a:pt x="32460" y="7850"/>
                </a:cubicBezTo>
                <a:cubicBezTo>
                  <a:pt x="29955" y="8311"/>
                  <a:pt x="27405" y="8543"/>
                  <a:pt x="24895" y="8543"/>
                </a:cubicBezTo>
                <a:cubicBezTo>
                  <a:pt x="22831" y="8543"/>
                  <a:pt x="20794" y="8386"/>
                  <a:pt x="18833" y="8070"/>
                </a:cubicBezTo>
                <a:cubicBezTo>
                  <a:pt x="18473" y="8010"/>
                  <a:pt x="18104" y="7960"/>
                  <a:pt x="17744" y="7900"/>
                </a:cubicBezTo>
                <a:cubicBezTo>
                  <a:pt x="16066" y="7651"/>
                  <a:pt x="14327" y="7391"/>
                  <a:pt x="12749" y="6751"/>
                </a:cubicBezTo>
                <a:cubicBezTo>
                  <a:pt x="12599" y="6691"/>
                  <a:pt x="12459" y="6632"/>
                  <a:pt x="12319" y="6572"/>
                </a:cubicBezTo>
                <a:cubicBezTo>
                  <a:pt x="11610" y="6244"/>
                  <a:pt x="11008" y="5767"/>
                  <a:pt x="10461" y="5247"/>
                </a:cubicBezTo>
                <a:lnTo>
                  <a:pt x="10461" y="5247"/>
                </a:lnTo>
                <a:cubicBezTo>
                  <a:pt x="10928" y="5659"/>
                  <a:pt x="11450" y="6005"/>
                  <a:pt x="12019" y="6272"/>
                </a:cubicBezTo>
                <a:cubicBezTo>
                  <a:pt x="12159" y="6342"/>
                  <a:pt x="12309" y="6412"/>
                  <a:pt x="12469" y="6472"/>
                </a:cubicBezTo>
                <a:cubicBezTo>
                  <a:pt x="14087" y="7131"/>
                  <a:pt x="15876" y="7411"/>
                  <a:pt x="17604" y="7671"/>
                </a:cubicBezTo>
                <a:cubicBezTo>
                  <a:pt x="17964" y="7720"/>
                  <a:pt x="18323" y="7780"/>
                  <a:pt x="18673" y="7840"/>
                </a:cubicBezTo>
                <a:cubicBezTo>
                  <a:pt x="20714" y="8172"/>
                  <a:pt x="22837" y="8339"/>
                  <a:pt x="24993" y="8339"/>
                </a:cubicBezTo>
                <a:cubicBezTo>
                  <a:pt x="27575" y="8339"/>
                  <a:pt x="30203" y="8100"/>
                  <a:pt x="32790" y="7621"/>
                </a:cubicBezTo>
                <a:cubicBezTo>
                  <a:pt x="34278" y="7351"/>
                  <a:pt x="35757" y="6751"/>
                  <a:pt x="37185" y="6172"/>
                </a:cubicBezTo>
                <a:cubicBezTo>
                  <a:pt x="38055" y="5822"/>
                  <a:pt x="38954" y="5463"/>
                  <a:pt x="39843" y="5173"/>
                </a:cubicBezTo>
                <a:cubicBezTo>
                  <a:pt x="40572" y="4923"/>
                  <a:pt x="41291" y="4613"/>
                  <a:pt x="41991" y="4264"/>
                </a:cubicBezTo>
                <a:cubicBezTo>
                  <a:pt x="43355" y="3619"/>
                  <a:pt x="44758" y="2957"/>
                  <a:pt x="46122" y="2957"/>
                </a:cubicBezTo>
                <a:cubicBezTo>
                  <a:pt x="46596" y="2957"/>
                  <a:pt x="47064" y="3037"/>
                  <a:pt x="47525" y="3225"/>
                </a:cubicBezTo>
                <a:cubicBezTo>
                  <a:pt x="47915" y="3385"/>
                  <a:pt x="48275" y="3614"/>
                  <a:pt x="48594" y="3884"/>
                </a:cubicBezTo>
                <a:cubicBezTo>
                  <a:pt x="49374" y="4534"/>
                  <a:pt x="49723" y="5283"/>
                  <a:pt x="49633" y="6122"/>
                </a:cubicBezTo>
                <a:cubicBezTo>
                  <a:pt x="49464" y="7671"/>
                  <a:pt x="47875" y="9359"/>
                  <a:pt x="45787" y="10947"/>
                </a:cubicBezTo>
                <a:lnTo>
                  <a:pt x="45967" y="10957"/>
                </a:lnTo>
                <a:cubicBezTo>
                  <a:pt x="48025" y="9379"/>
                  <a:pt x="49593" y="7700"/>
                  <a:pt x="49753" y="6142"/>
                </a:cubicBezTo>
                <a:cubicBezTo>
                  <a:pt x="49853" y="5263"/>
                  <a:pt x="49484" y="4484"/>
                  <a:pt x="48684" y="3804"/>
                </a:cubicBezTo>
                <a:cubicBezTo>
                  <a:pt x="48355" y="3524"/>
                  <a:pt x="47975" y="3295"/>
                  <a:pt x="47575" y="3125"/>
                </a:cubicBezTo>
                <a:cubicBezTo>
                  <a:pt x="47097" y="2930"/>
                  <a:pt x="46612" y="2847"/>
                  <a:pt x="46124" y="2847"/>
                </a:cubicBezTo>
                <a:cubicBezTo>
                  <a:pt x="44738" y="2847"/>
                  <a:pt x="43325" y="3514"/>
                  <a:pt x="41951" y="4164"/>
                </a:cubicBezTo>
                <a:cubicBezTo>
                  <a:pt x="41251" y="4514"/>
                  <a:pt x="40542" y="4813"/>
                  <a:pt x="39813" y="5073"/>
                </a:cubicBezTo>
                <a:cubicBezTo>
                  <a:pt x="38924" y="5353"/>
                  <a:pt x="38015" y="5722"/>
                  <a:pt x="37145" y="6072"/>
                </a:cubicBezTo>
                <a:cubicBezTo>
                  <a:pt x="35717" y="6642"/>
                  <a:pt x="34248" y="7241"/>
                  <a:pt x="32770" y="7511"/>
                </a:cubicBezTo>
                <a:cubicBezTo>
                  <a:pt x="30194" y="7990"/>
                  <a:pt x="27577" y="8229"/>
                  <a:pt x="25004" y="8229"/>
                </a:cubicBezTo>
                <a:cubicBezTo>
                  <a:pt x="22856" y="8229"/>
                  <a:pt x="20739" y="8062"/>
                  <a:pt x="18703" y="7730"/>
                </a:cubicBezTo>
                <a:cubicBezTo>
                  <a:pt x="18353" y="7671"/>
                  <a:pt x="17994" y="7611"/>
                  <a:pt x="17624" y="7561"/>
                </a:cubicBezTo>
                <a:cubicBezTo>
                  <a:pt x="15906" y="7291"/>
                  <a:pt x="14127" y="7021"/>
                  <a:pt x="12519" y="6372"/>
                </a:cubicBezTo>
                <a:cubicBezTo>
                  <a:pt x="12369" y="6302"/>
                  <a:pt x="12219" y="6242"/>
                  <a:pt x="12069" y="6172"/>
                </a:cubicBezTo>
                <a:cubicBezTo>
                  <a:pt x="11400" y="5847"/>
                  <a:pt x="10785" y="5411"/>
                  <a:pt x="10251" y="4892"/>
                </a:cubicBezTo>
                <a:lnTo>
                  <a:pt x="10251" y="4892"/>
                </a:lnTo>
                <a:cubicBezTo>
                  <a:pt x="10709" y="5282"/>
                  <a:pt x="11212" y="5618"/>
                  <a:pt x="11760" y="5882"/>
                </a:cubicBezTo>
                <a:cubicBezTo>
                  <a:pt x="11920" y="5962"/>
                  <a:pt x="12089" y="6032"/>
                  <a:pt x="12259" y="6102"/>
                </a:cubicBezTo>
                <a:cubicBezTo>
                  <a:pt x="13918" y="6781"/>
                  <a:pt x="15746" y="7061"/>
                  <a:pt x="17504" y="7341"/>
                </a:cubicBezTo>
                <a:cubicBezTo>
                  <a:pt x="17854" y="7391"/>
                  <a:pt x="18204" y="7441"/>
                  <a:pt x="18543" y="7501"/>
                </a:cubicBezTo>
                <a:cubicBezTo>
                  <a:pt x="20651" y="7854"/>
                  <a:pt x="22853" y="8031"/>
                  <a:pt x="25096" y="8031"/>
                </a:cubicBezTo>
                <a:cubicBezTo>
                  <a:pt x="27734" y="8031"/>
                  <a:pt x="30428" y="7787"/>
                  <a:pt x="33089" y="7301"/>
                </a:cubicBezTo>
                <a:cubicBezTo>
                  <a:pt x="34658" y="7011"/>
                  <a:pt x="36216" y="6382"/>
                  <a:pt x="37725" y="5762"/>
                </a:cubicBezTo>
                <a:cubicBezTo>
                  <a:pt x="38574" y="5423"/>
                  <a:pt x="39453" y="5063"/>
                  <a:pt x="40322" y="4783"/>
                </a:cubicBezTo>
                <a:cubicBezTo>
                  <a:pt x="41072" y="4504"/>
                  <a:pt x="41801" y="4194"/>
                  <a:pt x="42510" y="3834"/>
                </a:cubicBezTo>
                <a:cubicBezTo>
                  <a:pt x="43971" y="3126"/>
                  <a:pt x="45466" y="2407"/>
                  <a:pt x="46919" y="2407"/>
                </a:cubicBezTo>
                <a:cubicBezTo>
                  <a:pt x="47413" y="2407"/>
                  <a:pt x="47903" y="2490"/>
                  <a:pt x="48385" y="2685"/>
                </a:cubicBezTo>
                <a:cubicBezTo>
                  <a:pt x="48784" y="2845"/>
                  <a:pt x="49144" y="3075"/>
                  <a:pt x="49474" y="3345"/>
                </a:cubicBezTo>
                <a:cubicBezTo>
                  <a:pt x="50273" y="4014"/>
                  <a:pt x="50642" y="4793"/>
                  <a:pt x="50553" y="5652"/>
                </a:cubicBezTo>
                <a:cubicBezTo>
                  <a:pt x="50373" y="7361"/>
                  <a:pt x="48504" y="9229"/>
                  <a:pt x="46137" y="10977"/>
                </a:cubicBezTo>
                <a:lnTo>
                  <a:pt x="46327" y="10987"/>
                </a:lnTo>
                <a:cubicBezTo>
                  <a:pt x="48684" y="9249"/>
                  <a:pt x="50513" y="7381"/>
                  <a:pt x="50692" y="5662"/>
                </a:cubicBezTo>
                <a:cubicBezTo>
                  <a:pt x="50782" y="4763"/>
                  <a:pt x="50403" y="3954"/>
                  <a:pt x="49563" y="3255"/>
                </a:cubicBezTo>
                <a:cubicBezTo>
                  <a:pt x="49234" y="2965"/>
                  <a:pt x="48854" y="2735"/>
                  <a:pt x="48445" y="2575"/>
                </a:cubicBezTo>
                <a:cubicBezTo>
                  <a:pt x="47955" y="2375"/>
                  <a:pt x="47454" y="2290"/>
                  <a:pt x="46948" y="2290"/>
                </a:cubicBezTo>
                <a:cubicBezTo>
                  <a:pt x="45438" y="2290"/>
                  <a:pt x="43882" y="3043"/>
                  <a:pt x="42460" y="3724"/>
                </a:cubicBezTo>
                <a:cubicBezTo>
                  <a:pt x="41761" y="4074"/>
                  <a:pt x="41032" y="4394"/>
                  <a:pt x="40292" y="4663"/>
                </a:cubicBezTo>
                <a:cubicBezTo>
                  <a:pt x="39423" y="4953"/>
                  <a:pt x="38544" y="5313"/>
                  <a:pt x="37685" y="5652"/>
                </a:cubicBezTo>
                <a:cubicBezTo>
                  <a:pt x="36186" y="6262"/>
                  <a:pt x="34638" y="6891"/>
                  <a:pt x="33079" y="7181"/>
                </a:cubicBezTo>
                <a:cubicBezTo>
                  <a:pt x="30423" y="7667"/>
                  <a:pt x="27738" y="7911"/>
                  <a:pt x="25108" y="7911"/>
                </a:cubicBezTo>
                <a:cubicBezTo>
                  <a:pt x="22872" y="7911"/>
                  <a:pt x="20676" y="7734"/>
                  <a:pt x="18573" y="7381"/>
                </a:cubicBezTo>
                <a:cubicBezTo>
                  <a:pt x="18224" y="7321"/>
                  <a:pt x="17884" y="7271"/>
                  <a:pt x="17534" y="7211"/>
                </a:cubicBezTo>
                <a:cubicBezTo>
                  <a:pt x="15776" y="6941"/>
                  <a:pt x="13958" y="6661"/>
                  <a:pt x="12309" y="5992"/>
                </a:cubicBezTo>
                <a:cubicBezTo>
                  <a:pt x="12139" y="5922"/>
                  <a:pt x="11970" y="5852"/>
                  <a:pt x="11810" y="5772"/>
                </a:cubicBezTo>
                <a:cubicBezTo>
                  <a:pt x="11120" y="5433"/>
                  <a:pt x="10481" y="4983"/>
                  <a:pt x="9931" y="4434"/>
                </a:cubicBezTo>
                <a:cubicBezTo>
                  <a:pt x="9828" y="4336"/>
                  <a:pt x="9726" y="4238"/>
                  <a:pt x="9626" y="4138"/>
                </a:cubicBezTo>
                <a:lnTo>
                  <a:pt x="9626" y="4138"/>
                </a:lnTo>
                <a:cubicBezTo>
                  <a:pt x="9730" y="4235"/>
                  <a:pt x="9835" y="4330"/>
                  <a:pt x="9941" y="4424"/>
                </a:cubicBezTo>
                <a:cubicBezTo>
                  <a:pt x="10411" y="4843"/>
                  <a:pt x="10940" y="5203"/>
                  <a:pt x="11520" y="5473"/>
                </a:cubicBezTo>
                <a:cubicBezTo>
                  <a:pt x="11690" y="5563"/>
                  <a:pt x="11880" y="5642"/>
                  <a:pt x="12059" y="5712"/>
                </a:cubicBezTo>
                <a:cubicBezTo>
                  <a:pt x="13738" y="6402"/>
                  <a:pt x="15566" y="6691"/>
                  <a:pt x="17334" y="6961"/>
                </a:cubicBezTo>
                <a:cubicBezTo>
                  <a:pt x="17714" y="7021"/>
                  <a:pt x="18074" y="7081"/>
                  <a:pt x="18443" y="7141"/>
                </a:cubicBezTo>
                <a:cubicBezTo>
                  <a:pt x="20630" y="7515"/>
                  <a:pt x="22914" y="7702"/>
                  <a:pt x="25241" y="7702"/>
                </a:cubicBezTo>
                <a:cubicBezTo>
                  <a:pt x="27943" y="7702"/>
                  <a:pt x="30702" y="7450"/>
                  <a:pt x="33429" y="6951"/>
                </a:cubicBezTo>
                <a:cubicBezTo>
                  <a:pt x="35087" y="6651"/>
                  <a:pt x="36726" y="5982"/>
                  <a:pt x="38304" y="5333"/>
                </a:cubicBezTo>
                <a:cubicBezTo>
                  <a:pt x="39133" y="4993"/>
                  <a:pt x="39993" y="4643"/>
                  <a:pt x="40832" y="4354"/>
                </a:cubicBezTo>
                <a:cubicBezTo>
                  <a:pt x="41591" y="4074"/>
                  <a:pt x="42330" y="3744"/>
                  <a:pt x="43050" y="3375"/>
                </a:cubicBezTo>
                <a:cubicBezTo>
                  <a:pt x="44549" y="2644"/>
                  <a:pt x="46191" y="1839"/>
                  <a:pt x="47768" y="1839"/>
                </a:cubicBezTo>
                <a:cubicBezTo>
                  <a:pt x="48283" y="1839"/>
                  <a:pt x="48790" y="1924"/>
                  <a:pt x="49284" y="2126"/>
                </a:cubicBezTo>
                <a:cubicBezTo>
                  <a:pt x="49683" y="2286"/>
                  <a:pt x="50053" y="2515"/>
                  <a:pt x="50383" y="2785"/>
                </a:cubicBezTo>
                <a:cubicBezTo>
                  <a:pt x="51222" y="3485"/>
                  <a:pt x="51592" y="4284"/>
                  <a:pt x="51512" y="5173"/>
                </a:cubicBezTo>
                <a:cubicBezTo>
                  <a:pt x="51322" y="7021"/>
                  <a:pt x="49144" y="9089"/>
                  <a:pt x="46486" y="10977"/>
                </a:cubicBezTo>
                <a:lnTo>
                  <a:pt x="46716" y="10987"/>
                </a:lnTo>
                <a:cubicBezTo>
                  <a:pt x="49324" y="9129"/>
                  <a:pt x="51432" y="7071"/>
                  <a:pt x="51621" y="5203"/>
                </a:cubicBezTo>
                <a:cubicBezTo>
                  <a:pt x="51721" y="4264"/>
                  <a:pt x="51332" y="3425"/>
                  <a:pt x="50463" y="2705"/>
                </a:cubicBezTo>
                <a:cubicBezTo>
                  <a:pt x="50123" y="2416"/>
                  <a:pt x="49733" y="2186"/>
                  <a:pt x="49324" y="2016"/>
                </a:cubicBezTo>
                <a:cubicBezTo>
                  <a:pt x="48813" y="1808"/>
                  <a:pt x="48290" y="1719"/>
                  <a:pt x="47761" y="1719"/>
                </a:cubicBezTo>
                <a:cubicBezTo>
                  <a:pt x="46157" y="1719"/>
                  <a:pt x="44500" y="2531"/>
                  <a:pt x="42990" y="3275"/>
                </a:cubicBezTo>
                <a:cubicBezTo>
                  <a:pt x="42270" y="3644"/>
                  <a:pt x="41541" y="3964"/>
                  <a:pt x="40782" y="4244"/>
                </a:cubicBezTo>
                <a:cubicBezTo>
                  <a:pt x="39943" y="4534"/>
                  <a:pt x="39084" y="4883"/>
                  <a:pt x="38254" y="5223"/>
                </a:cubicBezTo>
                <a:cubicBezTo>
                  <a:pt x="36676" y="5872"/>
                  <a:pt x="35037" y="6532"/>
                  <a:pt x="33399" y="6841"/>
                </a:cubicBezTo>
                <a:cubicBezTo>
                  <a:pt x="30675" y="7336"/>
                  <a:pt x="27922" y="7584"/>
                  <a:pt x="25226" y="7584"/>
                </a:cubicBezTo>
                <a:cubicBezTo>
                  <a:pt x="22909" y="7584"/>
                  <a:pt x="20633" y="7401"/>
                  <a:pt x="18453" y="7031"/>
                </a:cubicBezTo>
                <a:cubicBezTo>
                  <a:pt x="18094" y="6971"/>
                  <a:pt x="17724" y="6901"/>
                  <a:pt x="17354" y="6851"/>
                </a:cubicBezTo>
                <a:cubicBezTo>
                  <a:pt x="15596" y="6572"/>
                  <a:pt x="13768" y="6282"/>
                  <a:pt x="12109" y="5602"/>
                </a:cubicBezTo>
                <a:cubicBezTo>
                  <a:pt x="11930" y="5523"/>
                  <a:pt x="11740" y="5443"/>
                  <a:pt x="11570" y="5363"/>
                </a:cubicBezTo>
                <a:cubicBezTo>
                  <a:pt x="10371" y="4803"/>
                  <a:pt x="9482" y="3854"/>
                  <a:pt x="8613" y="2945"/>
                </a:cubicBezTo>
                <a:cubicBezTo>
                  <a:pt x="7893" y="2176"/>
                  <a:pt x="7134" y="1377"/>
                  <a:pt x="6215" y="817"/>
                </a:cubicBezTo>
                <a:cubicBezTo>
                  <a:pt x="5885" y="617"/>
                  <a:pt x="5536" y="437"/>
                  <a:pt x="5186" y="288"/>
                </a:cubicBezTo>
                <a:cubicBezTo>
                  <a:pt x="4713" y="96"/>
                  <a:pt x="4281" y="1"/>
                  <a:pt x="3882" y="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"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0" name="Google Shape;620;p60"/>
          <p:cNvGrpSpPr/>
          <p:nvPr/>
        </p:nvGrpSpPr>
        <p:grpSpPr>
          <a:xfrm>
            <a:off x="725" y="4845136"/>
            <a:ext cx="9144054" cy="298367"/>
            <a:chOff x="725" y="588061"/>
            <a:chExt cx="9144054" cy="298367"/>
          </a:xfrm>
        </p:grpSpPr>
        <p:sp>
          <p:nvSpPr>
            <p:cNvPr id="621" name="Google Shape;621;p60"/>
            <p:cNvSpPr/>
            <p:nvPr/>
          </p:nvSpPr>
          <p:spPr>
            <a:xfrm>
              <a:off x="725" y="588061"/>
              <a:ext cx="2275179" cy="298367"/>
            </a:xfrm>
            <a:custGeom>
              <a:rect b="b" l="l" r="r" t="t"/>
              <a:pathLst>
                <a:path extrusionOk="0" h="26121" w="199184">
                  <a:moveTo>
                    <a:pt x="7288" y="16976"/>
                  </a:moveTo>
                  <a:lnTo>
                    <a:pt x="7288" y="26076"/>
                  </a:lnTo>
                  <a:lnTo>
                    <a:pt x="8420" y="26076"/>
                  </a:lnTo>
                  <a:lnTo>
                    <a:pt x="8420" y="16976"/>
                  </a:lnTo>
                  <a:close/>
                  <a:moveTo>
                    <a:pt x="9733" y="20553"/>
                  </a:moveTo>
                  <a:lnTo>
                    <a:pt x="9733" y="26076"/>
                  </a:lnTo>
                  <a:lnTo>
                    <a:pt x="10865" y="26076"/>
                  </a:lnTo>
                  <a:lnTo>
                    <a:pt x="10865" y="20553"/>
                  </a:lnTo>
                  <a:close/>
                  <a:moveTo>
                    <a:pt x="12223" y="25080"/>
                  </a:moveTo>
                  <a:lnTo>
                    <a:pt x="12223" y="26076"/>
                  </a:lnTo>
                  <a:lnTo>
                    <a:pt x="13354" y="26076"/>
                  </a:lnTo>
                  <a:lnTo>
                    <a:pt x="13354" y="25080"/>
                  </a:lnTo>
                  <a:close/>
                  <a:moveTo>
                    <a:pt x="14667" y="11227"/>
                  </a:moveTo>
                  <a:lnTo>
                    <a:pt x="14667" y="26076"/>
                  </a:lnTo>
                  <a:lnTo>
                    <a:pt x="15799" y="26076"/>
                  </a:lnTo>
                  <a:lnTo>
                    <a:pt x="15799" y="11227"/>
                  </a:lnTo>
                  <a:close/>
                  <a:moveTo>
                    <a:pt x="17112" y="14125"/>
                  </a:moveTo>
                  <a:lnTo>
                    <a:pt x="17112" y="26076"/>
                  </a:lnTo>
                  <a:lnTo>
                    <a:pt x="18243" y="26076"/>
                  </a:lnTo>
                  <a:lnTo>
                    <a:pt x="18243" y="14170"/>
                  </a:lnTo>
                  <a:lnTo>
                    <a:pt x="17112" y="14125"/>
                  </a:lnTo>
                  <a:close/>
                  <a:moveTo>
                    <a:pt x="19556" y="17248"/>
                  </a:moveTo>
                  <a:lnTo>
                    <a:pt x="19556" y="26076"/>
                  </a:lnTo>
                  <a:lnTo>
                    <a:pt x="20688" y="26076"/>
                  </a:lnTo>
                  <a:lnTo>
                    <a:pt x="20688" y="17293"/>
                  </a:lnTo>
                  <a:lnTo>
                    <a:pt x="19556" y="17248"/>
                  </a:lnTo>
                  <a:close/>
                  <a:moveTo>
                    <a:pt x="22001" y="22907"/>
                  </a:moveTo>
                  <a:lnTo>
                    <a:pt x="22001" y="26076"/>
                  </a:lnTo>
                  <a:lnTo>
                    <a:pt x="23132" y="26076"/>
                  </a:lnTo>
                  <a:lnTo>
                    <a:pt x="23132" y="22907"/>
                  </a:lnTo>
                  <a:close/>
                  <a:moveTo>
                    <a:pt x="24445" y="13853"/>
                  </a:moveTo>
                  <a:lnTo>
                    <a:pt x="24445" y="26076"/>
                  </a:lnTo>
                  <a:lnTo>
                    <a:pt x="25577" y="26076"/>
                  </a:lnTo>
                  <a:lnTo>
                    <a:pt x="25577" y="13898"/>
                  </a:lnTo>
                  <a:lnTo>
                    <a:pt x="24445" y="13853"/>
                  </a:lnTo>
                  <a:close/>
                  <a:moveTo>
                    <a:pt x="26890" y="11137"/>
                  </a:moveTo>
                  <a:lnTo>
                    <a:pt x="26890" y="26076"/>
                  </a:lnTo>
                  <a:lnTo>
                    <a:pt x="28021" y="26076"/>
                  </a:lnTo>
                  <a:lnTo>
                    <a:pt x="28021" y="11137"/>
                  </a:lnTo>
                  <a:close/>
                  <a:moveTo>
                    <a:pt x="31779" y="17339"/>
                  </a:moveTo>
                  <a:lnTo>
                    <a:pt x="31779" y="26076"/>
                  </a:lnTo>
                  <a:lnTo>
                    <a:pt x="32911" y="26076"/>
                  </a:lnTo>
                  <a:lnTo>
                    <a:pt x="32911" y="17339"/>
                  </a:lnTo>
                  <a:close/>
                  <a:moveTo>
                    <a:pt x="34223" y="2083"/>
                  </a:moveTo>
                  <a:lnTo>
                    <a:pt x="34223" y="26076"/>
                  </a:lnTo>
                  <a:lnTo>
                    <a:pt x="35355" y="26076"/>
                  </a:lnTo>
                  <a:lnTo>
                    <a:pt x="35355" y="2083"/>
                  </a:lnTo>
                  <a:close/>
                  <a:moveTo>
                    <a:pt x="39112" y="15075"/>
                  </a:moveTo>
                  <a:lnTo>
                    <a:pt x="39112" y="26076"/>
                  </a:lnTo>
                  <a:lnTo>
                    <a:pt x="40244" y="26076"/>
                  </a:lnTo>
                  <a:lnTo>
                    <a:pt x="40244" y="15075"/>
                  </a:lnTo>
                  <a:close/>
                  <a:moveTo>
                    <a:pt x="53780" y="16026"/>
                  </a:moveTo>
                  <a:lnTo>
                    <a:pt x="53780" y="26076"/>
                  </a:lnTo>
                  <a:lnTo>
                    <a:pt x="54911" y="26076"/>
                  </a:lnTo>
                  <a:lnTo>
                    <a:pt x="54911" y="16026"/>
                  </a:lnTo>
                  <a:close/>
                  <a:moveTo>
                    <a:pt x="56224" y="19421"/>
                  </a:moveTo>
                  <a:lnTo>
                    <a:pt x="56224" y="26076"/>
                  </a:lnTo>
                  <a:lnTo>
                    <a:pt x="57356" y="26076"/>
                  </a:lnTo>
                  <a:lnTo>
                    <a:pt x="57356" y="19421"/>
                  </a:lnTo>
                  <a:close/>
                  <a:moveTo>
                    <a:pt x="58669" y="3396"/>
                  </a:moveTo>
                  <a:lnTo>
                    <a:pt x="58669" y="26076"/>
                  </a:lnTo>
                  <a:lnTo>
                    <a:pt x="59800" y="26076"/>
                  </a:lnTo>
                  <a:lnTo>
                    <a:pt x="59800" y="3396"/>
                  </a:lnTo>
                  <a:close/>
                  <a:moveTo>
                    <a:pt x="63558" y="24899"/>
                  </a:moveTo>
                  <a:lnTo>
                    <a:pt x="63558" y="26076"/>
                  </a:lnTo>
                  <a:lnTo>
                    <a:pt x="64689" y="26076"/>
                  </a:lnTo>
                  <a:lnTo>
                    <a:pt x="64689" y="24899"/>
                  </a:lnTo>
                  <a:close/>
                  <a:moveTo>
                    <a:pt x="68447" y="3305"/>
                  </a:moveTo>
                  <a:lnTo>
                    <a:pt x="68447" y="26076"/>
                  </a:lnTo>
                  <a:lnTo>
                    <a:pt x="69578" y="26076"/>
                  </a:lnTo>
                  <a:lnTo>
                    <a:pt x="69578" y="3305"/>
                  </a:lnTo>
                  <a:close/>
                  <a:moveTo>
                    <a:pt x="70891" y="1"/>
                  </a:moveTo>
                  <a:lnTo>
                    <a:pt x="70891" y="26076"/>
                  </a:lnTo>
                  <a:lnTo>
                    <a:pt x="72023" y="26076"/>
                  </a:lnTo>
                  <a:lnTo>
                    <a:pt x="72023" y="1"/>
                  </a:lnTo>
                  <a:close/>
                  <a:moveTo>
                    <a:pt x="75780" y="11499"/>
                  </a:moveTo>
                  <a:lnTo>
                    <a:pt x="75780" y="26076"/>
                  </a:lnTo>
                  <a:lnTo>
                    <a:pt x="76912" y="26076"/>
                  </a:lnTo>
                  <a:lnTo>
                    <a:pt x="76912" y="11499"/>
                  </a:lnTo>
                  <a:close/>
                  <a:moveTo>
                    <a:pt x="78225" y="24491"/>
                  </a:moveTo>
                  <a:lnTo>
                    <a:pt x="78225" y="26076"/>
                  </a:lnTo>
                  <a:lnTo>
                    <a:pt x="79356" y="26076"/>
                  </a:lnTo>
                  <a:lnTo>
                    <a:pt x="79356" y="24491"/>
                  </a:lnTo>
                  <a:close/>
                  <a:moveTo>
                    <a:pt x="80669" y="21096"/>
                  </a:moveTo>
                  <a:lnTo>
                    <a:pt x="80669" y="26076"/>
                  </a:lnTo>
                  <a:lnTo>
                    <a:pt x="81801" y="26076"/>
                  </a:lnTo>
                  <a:lnTo>
                    <a:pt x="81801" y="21096"/>
                  </a:lnTo>
                  <a:close/>
                  <a:moveTo>
                    <a:pt x="83114" y="2626"/>
                  </a:moveTo>
                  <a:lnTo>
                    <a:pt x="83114" y="26076"/>
                  </a:lnTo>
                  <a:lnTo>
                    <a:pt x="84245" y="26076"/>
                  </a:lnTo>
                  <a:lnTo>
                    <a:pt x="84245" y="2626"/>
                  </a:lnTo>
                  <a:close/>
                  <a:moveTo>
                    <a:pt x="92892" y="20191"/>
                  </a:moveTo>
                  <a:lnTo>
                    <a:pt x="92892" y="26076"/>
                  </a:lnTo>
                  <a:lnTo>
                    <a:pt x="94024" y="26076"/>
                  </a:lnTo>
                  <a:lnTo>
                    <a:pt x="94024" y="20191"/>
                  </a:lnTo>
                  <a:close/>
                  <a:moveTo>
                    <a:pt x="0" y="22363"/>
                  </a:moveTo>
                  <a:lnTo>
                    <a:pt x="0" y="26121"/>
                  </a:lnTo>
                  <a:lnTo>
                    <a:pt x="1132" y="26121"/>
                  </a:lnTo>
                  <a:lnTo>
                    <a:pt x="1132" y="22363"/>
                  </a:lnTo>
                  <a:close/>
                  <a:moveTo>
                    <a:pt x="2445" y="12450"/>
                  </a:moveTo>
                  <a:lnTo>
                    <a:pt x="2445" y="26121"/>
                  </a:lnTo>
                  <a:lnTo>
                    <a:pt x="3576" y="26121"/>
                  </a:lnTo>
                  <a:lnTo>
                    <a:pt x="3576" y="12450"/>
                  </a:lnTo>
                  <a:close/>
                  <a:moveTo>
                    <a:pt x="4889" y="11408"/>
                  </a:moveTo>
                  <a:lnTo>
                    <a:pt x="4889" y="26121"/>
                  </a:lnTo>
                  <a:lnTo>
                    <a:pt x="6021" y="26121"/>
                  </a:lnTo>
                  <a:lnTo>
                    <a:pt x="6021" y="11408"/>
                  </a:lnTo>
                  <a:close/>
                  <a:moveTo>
                    <a:pt x="29334" y="21141"/>
                  </a:moveTo>
                  <a:lnTo>
                    <a:pt x="29334" y="26121"/>
                  </a:lnTo>
                  <a:lnTo>
                    <a:pt x="30466" y="26121"/>
                  </a:lnTo>
                  <a:lnTo>
                    <a:pt x="30466" y="21141"/>
                  </a:lnTo>
                  <a:close/>
                  <a:moveTo>
                    <a:pt x="36668" y="4844"/>
                  </a:moveTo>
                  <a:lnTo>
                    <a:pt x="36668" y="26121"/>
                  </a:lnTo>
                  <a:lnTo>
                    <a:pt x="37800" y="26121"/>
                  </a:lnTo>
                  <a:lnTo>
                    <a:pt x="37800" y="4844"/>
                  </a:lnTo>
                  <a:close/>
                  <a:moveTo>
                    <a:pt x="41557" y="24989"/>
                  </a:moveTo>
                  <a:lnTo>
                    <a:pt x="41557" y="26121"/>
                  </a:lnTo>
                  <a:lnTo>
                    <a:pt x="42689" y="26121"/>
                  </a:lnTo>
                  <a:lnTo>
                    <a:pt x="42689" y="24989"/>
                  </a:lnTo>
                  <a:close/>
                  <a:moveTo>
                    <a:pt x="44001" y="5207"/>
                  </a:moveTo>
                  <a:lnTo>
                    <a:pt x="44001" y="26121"/>
                  </a:lnTo>
                  <a:lnTo>
                    <a:pt x="45133" y="26121"/>
                  </a:lnTo>
                  <a:lnTo>
                    <a:pt x="45133" y="5207"/>
                  </a:lnTo>
                  <a:close/>
                  <a:moveTo>
                    <a:pt x="46446" y="1"/>
                  </a:moveTo>
                  <a:lnTo>
                    <a:pt x="46446" y="26121"/>
                  </a:lnTo>
                  <a:lnTo>
                    <a:pt x="47578" y="26121"/>
                  </a:lnTo>
                  <a:lnTo>
                    <a:pt x="47578" y="1"/>
                  </a:lnTo>
                  <a:close/>
                  <a:moveTo>
                    <a:pt x="48890" y="2762"/>
                  </a:moveTo>
                  <a:lnTo>
                    <a:pt x="48890" y="26121"/>
                  </a:lnTo>
                  <a:lnTo>
                    <a:pt x="50022" y="26121"/>
                  </a:lnTo>
                  <a:lnTo>
                    <a:pt x="50022" y="2762"/>
                  </a:lnTo>
                  <a:close/>
                  <a:moveTo>
                    <a:pt x="51335" y="7651"/>
                  </a:moveTo>
                  <a:lnTo>
                    <a:pt x="51335" y="26121"/>
                  </a:lnTo>
                  <a:lnTo>
                    <a:pt x="52467" y="26121"/>
                  </a:lnTo>
                  <a:lnTo>
                    <a:pt x="52467" y="7651"/>
                  </a:lnTo>
                  <a:close/>
                  <a:moveTo>
                    <a:pt x="61113" y="1766"/>
                  </a:moveTo>
                  <a:lnTo>
                    <a:pt x="61113" y="26121"/>
                  </a:lnTo>
                  <a:lnTo>
                    <a:pt x="62245" y="26121"/>
                  </a:lnTo>
                  <a:lnTo>
                    <a:pt x="62245" y="1766"/>
                  </a:lnTo>
                  <a:close/>
                  <a:moveTo>
                    <a:pt x="66002" y="23269"/>
                  </a:moveTo>
                  <a:lnTo>
                    <a:pt x="66002" y="26121"/>
                  </a:lnTo>
                  <a:lnTo>
                    <a:pt x="67134" y="26121"/>
                  </a:lnTo>
                  <a:lnTo>
                    <a:pt x="67134" y="23269"/>
                  </a:lnTo>
                  <a:close/>
                  <a:moveTo>
                    <a:pt x="73336" y="4618"/>
                  </a:moveTo>
                  <a:lnTo>
                    <a:pt x="73336" y="26121"/>
                  </a:lnTo>
                  <a:lnTo>
                    <a:pt x="74467" y="26121"/>
                  </a:lnTo>
                  <a:lnTo>
                    <a:pt x="74467" y="4618"/>
                  </a:lnTo>
                  <a:close/>
                  <a:moveTo>
                    <a:pt x="85558" y="1"/>
                  </a:moveTo>
                  <a:lnTo>
                    <a:pt x="85558" y="26121"/>
                  </a:lnTo>
                  <a:lnTo>
                    <a:pt x="86690" y="26121"/>
                  </a:lnTo>
                  <a:lnTo>
                    <a:pt x="86690" y="1"/>
                  </a:lnTo>
                  <a:close/>
                  <a:moveTo>
                    <a:pt x="88003" y="5976"/>
                  </a:moveTo>
                  <a:lnTo>
                    <a:pt x="88003" y="26121"/>
                  </a:lnTo>
                  <a:lnTo>
                    <a:pt x="89135" y="26121"/>
                  </a:lnTo>
                  <a:lnTo>
                    <a:pt x="89135" y="5976"/>
                  </a:lnTo>
                  <a:close/>
                  <a:moveTo>
                    <a:pt x="90447" y="8783"/>
                  </a:moveTo>
                  <a:lnTo>
                    <a:pt x="90447" y="26121"/>
                  </a:lnTo>
                  <a:lnTo>
                    <a:pt x="91579" y="26121"/>
                  </a:lnTo>
                  <a:lnTo>
                    <a:pt x="91579" y="8783"/>
                  </a:lnTo>
                  <a:close/>
                  <a:moveTo>
                    <a:pt x="95336" y="3713"/>
                  </a:moveTo>
                  <a:lnTo>
                    <a:pt x="95336" y="26121"/>
                  </a:lnTo>
                  <a:lnTo>
                    <a:pt x="96468" y="26121"/>
                  </a:lnTo>
                  <a:lnTo>
                    <a:pt x="96468" y="3713"/>
                  </a:lnTo>
                  <a:close/>
                  <a:moveTo>
                    <a:pt x="97781" y="1"/>
                  </a:moveTo>
                  <a:lnTo>
                    <a:pt x="97781" y="26121"/>
                  </a:lnTo>
                  <a:lnTo>
                    <a:pt x="98913" y="26121"/>
                  </a:lnTo>
                  <a:lnTo>
                    <a:pt x="98913" y="1"/>
                  </a:lnTo>
                  <a:close/>
                  <a:moveTo>
                    <a:pt x="100271" y="24446"/>
                  </a:moveTo>
                  <a:lnTo>
                    <a:pt x="100271" y="26121"/>
                  </a:lnTo>
                  <a:lnTo>
                    <a:pt x="101402" y="26121"/>
                  </a:lnTo>
                  <a:lnTo>
                    <a:pt x="101402" y="24446"/>
                  </a:lnTo>
                  <a:close/>
                  <a:moveTo>
                    <a:pt x="102715" y="11046"/>
                  </a:moveTo>
                  <a:lnTo>
                    <a:pt x="102715" y="26121"/>
                  </a:lnTo>
                  <a:lnTo>
                    <a:pt x="103847" y="26121"/>
                  </a:lnTo>
                  <a:lnTo>
                    <a:pt x="103847" y="11046"/>
                  </a:lnTo>
                  <a:close/>
                  <a:moveTo>
                    <a:pt x="105160" y="1"/>
                  </a:moveTo>
                  <a:lnTo>
                    <a:pt x="105160" y="26121"/>
                  </a:lnTo>
                  <a:lnTo>
                    <a:pt x="106291" y="26121"/>
                  </a:lnTo>
                  <a:lnTo>
                    <a:pt x="106291" y="1"/>
                  </a:lnTo>
                  <a:close/>
                  <a:moveTo>
                    <a:pt x="107559" y="3260"/>
                  </a:moveTo>
                  <a:lnTo>
                    <a:pt x="107559" y="26121"/>
                  </a:lnTo>
                  <a:lnTo>
                    <a:pt x="108691" y="26121"/>
                  </a:lnTo>
                  <a:lnTo>
                    <a:pt x="108691" y="3260"/>
                  </a:lnTo>
                  <a:close/>
                  <a:moveTo>
                    <a:pt x="110004" y="5116"/>
                  </a:moveTo>
                  <a:lnTo>
                    <a:pt x="110004" y="26121"/>
                  </a:lnTo>
                  <a:lnTo>
                    <a:pt x="111135" y="26121"/>
                  </a:lnTo>
                  <a:lnTo>
                    <a:pt x="111135" y="5116"/>
                  </a:lnTo>
                  <a:close/>
                  <a:moveTo>
                    <a:pt x="112448" y="8919"/>
                  </a:moveTo>
                  <a:lnTo>
                    <a:pt x="112448" y="26121"/>
                  </a:lnTo>
                  <a:lnTo>
                    <a:pt x="113580" y="26121"/>
                  </a:lnTo>
                  <a:lnTo>
                    <a:pt x="113580" y="8919"/>
                  </a:lnTo>
                  <a:close/>
                  <a:moveTo>
                    <a:pt x="114893" y="16162"/>
                  </a:moveTo>
                  <a:lnTo>
                    <a:pt x="114893" y="26121"/>
                  </a:lnTo>
                  <a:lnTo>
                    <a:pt x="116024" y="26121"/>
                  </a:lnTo>
                  <a:lnTo>
                    <a:pt x="116024" y="16162"/>
                  </a:lnTo>
                  <a:close/>
                  <a:moveTo>
                    <a:pt x="117337" y="20870"/>
                  </a:moveTo>
                  <a:lnTo>
                    <a:pt x="117337" y="26121"/>
                  </a:lnTo>
                  <a:lnTo>
                    <a:pt x="118469" y="26121"/>
                  </a:lnTo>
                  <a:lnTo>
                    <a:pt x="118469" y="20870"/>
                  </a:lnTo>
                  <a:close/>
                  <a:moveTo>
                    <a:pt x="119782" y="16614"/>
                  </a:moveTo>
                  <a:lnTo>
                    <a:pt x="119782" y="26121"/>
                  </a:lnTo>
                  <a:lnTo>
                    <a:pt x="120913" y="26121"/>
                  </a:lnTo>
                  <a:lnTo>
                    <a:pt x="120913" y="16614"/>
                  </a:lnTo>
                  <a:close/>
                  <a:moveTo>
                    <a:pt x="122226" y="1902"/>
                  </a:moveTo>
                  <a:lnTo>
                    <a:pt x="122226" y="26121"/>
                  </a:lnTo>
                  <a:lnTo>
                    <a:pt x="123358" y="26121"/>
                  </a:lnTo>
                  <a:lnTo>
                    <a:pt x="123358" y="1902"/>
                  </a:lnTo>
                  <a:close/>
                  <a:moveTo>
                    <a:pt x="124671" y="6519"/>
                  </a:moveTo>
                  <a:lnTo>
                    <a:pt x="124671" y="26121"/>
                  </a:lnTo>
                  <a:lnTo>
                    <a:pt x="125802" y="26121"/>
                  </a:lnTo>
                  <a:lnTo>
                    <a:pt x="125802" y="6519"/>
                  </a:lnTo>
                  <a:close/>
                  <a:moveTo>
                    <a:pt x="127115" y="5025"/>
                  </a:moveTo>
                  <a:lnTo>
                    <a:pt x="127115" y="26121"/>
                  </a:lnTo>
                  <a:lnTo>
                    <a:pt x="128247" y="26121"/>
                  </a:lnTo>
                  <a:lnTo>
                    <a:pt x="128247" y="5025"/>
                  </a:lnTo>
                  <a:close/>
                  <a:moveTo>
                    <a:pt x="129560" y="11952"/>
                  </a:moveTo>
                  <a:lnTo>
                    <a:pt x="129560" y="26121"/>
                  </a:lnTo>
                  <a:lnTo>
                    <a:pt x="130691" y="26121"/>
                  </a:lnTo>
                  <a:lnTo>
                    <a:pt x="130691" y="11952"/>
                  </a:lnTo>
                  <a:close/>
                  <a:moveTo>
                    <a:pt x="132004" y="16343"/>
                  </a:moveTo>
                  <a:lnTo>
                    <a:pt x="132004" y="26121"/>
                  </a:lnTo>
                  <a:lnTo>
                    <a:pt x="133136" y="26121"/>
                  </a:lnTo>
                  <a:lnTo>
                    <a:pt x="133136" y="16343"/>
                  </a:lnTo>
                  <a:close/>
                  <a:moveTo>
                    <a:pt x="134449" y="18968"/>
                  </a:moveTo>
                  <a:lnTo>
                    <a:pt x="134449" y="26121"/>
                  </a:lnTo>
                  <a:lnTo>
                    <a:pt x="135580" y="26121"/>
                  </a:lnTo>
                  <a:lnTo>
                    <a:pt x="135580" y="18968"/>
                  </a:lnTo>
                  <a:close/>
                  <a:moveTo>
                    <a:pt x="136893" y="1"/>
                  </a:moveTo>
                  <a:lnTo>
                    <a:pt x="136893" y="26121"/>
                  </a:lnTo>
                  <a:lnTo>
                    <a:pt x="138025" y="26121"/>
                  </a:lnTo>
                  <a:lnTo>
                    <a:pt x="138025" y="1"/>
                  </a:lnTo>
                  <a:close/>
                  <a:moveTo>
                    <a:pt x="139338" y="2988"/>
                  </a:moveTo>
                  <a:lnTo>
                    <a:pt x="139338" y="26121"/>
                  </a:lnTo>
                  <a:lnTo>
                    <a:pt x="140469" y="26121"/>
                  </a:lnTo>
                  <a:lnTo>
                    <a:pt x="140469" y="2988"/>
                  </a:lnTo>
                  <a:close/>
                  <a:moveTo>
                    <a:pt x="141782" y="5161"/>
                  </a:moveTo>
                  <a:lnTo>
                    <a:pt x="141782" y="26121"/>
                  </a:lnTo>
                  <a:lnTo>
                    <a:pt x="142914" y="26121"/>
                  </a:lnTo>
                  <a:lnTo>
                    <a:pt x="142914" y="5161"/>
                  </a:lnTo>
                  <a:close/>
                  <a:moveTo>
                    <a:pt x="144227" y="7244"/>
                  </a:moveTo>
                  <a:lnTo>
                    <a:pt x="144227" y="26121"/>
                  </a:lnTo>
                  <a:lnTo>
                    <a:pt x="145359" y="26121"/>
                  </a:lnTo>
                  <a:lnTo>
                    <a:pt x="145359" y="7244"/>
                  </a:lnTo>
                  <a:close/>
                  <a:moveTo>
                    <a:pt x="146671" y="9054"/>
                  </a:moveTo>
                  <a:lnTo>
                    <a:pt x="146671" y="26121"/>
                  </a:lnTo>
                  <a:lnTo>
                    <a:pt x="147803" y="26121"/>
                  </a:lnTo>
                  <a:lnTo>
                    <a:pt x="147803" y="9054"/>
                  </a:lnTo>
                  <a:close/>
                  <a:moveTo>
                    <a:pt x="149116" y="5025"/>
                  </a:moveTo>
                  <a:lnTo>
                    <a:pt x="149116" y="26121"/>
                  </a:lnTo>
                  <a:lnTo>
                    <a:pt x="150248" y="26121"/>
                  </a:lnTo>
                  <a:lnTo>
                    <a:pt x="150248" y="5025"/>
                  </a:lnTo>
                  <a:close/>
                  <a:moveTo>
                    <a:pt x="151560" y="1"/>
                  </a:moveTo>
                  <a:lnTo>
                    <a:pt x="151560" y="26121"/>
                  </a:lnTo>
                  <a:lnTo>
                    <a:pt x="152692" y="26121"/>
                  </a:lnTo>
                  <a:lnTo>
                    <a:pt x="152692" y="1"/>
                  </a:lnTo>
                  <a:close/>
                  <a:moveTo>
                    <a:pt x="154005" y="3758"/>
                  </a:moveTo>
                  <a:lnTo>
                    <a:pt x="154005" y="26121"/>
                  </a:lnTo>
                  <a:lnTo>
                    <a:pt x="155137" y="26121"/>
                  </a:lnTo>
                  <a:lnTo>
                    <a:pt x="155137" y="3758"/>
                  </a:lnTo>
                  <a:close/>
                  <a:moveTo>
                    <a:pt x="156495" y="5976"/>
                  </a:moveTo>
                  <a:lnTo>
                    <a:pt x="156495" y="26121"/>
                  </a:lnTo>
                  <a:lnTo>
                    <a:pt x="157626" y="26121"/>
                  </a:lnTo>
                  <a:lnTo>
                    <a:pt x="157626" y="5976"/>
                  </a:lnTo>
                  <a:close/>
                  <a:moveTo>
                    <a:pt x="158939" y="9190"/>
                  </a:moveTo>
                  <a:lnTo>
                    <a:pt x="158939" y="26121"/>
                  </a:lnTo>
                  <a:lnTo>
                    <a:pt x="160071" y="26121"/>
                  </a:lnTo>
                  <a:lnTo>
                    <a:pt x="160071" y="9190"/>
                  </a:lnTo>
                  <a:close/>
                  <a:moveTo>
                    <a:pt x="161384" y="12902"/>
                  </a:moveTo>
                  <a:lnTo>
                    <a:pt x="161384" y="26121"/>
                  </a:lnTo>
                  <a:lnTo>
                    <a:pt x="162515" y="26121"/>
                  </a:lnTo>
                  <a:lnTo>
                    <a:pt x="162515" y="12902"/>
                  </a:lnTo>
                  <a:close/>
                  <a:moveTo>
                    <a:pt x="163828" y="21368"/>
                  </a:moveTo>
                  <a:lnTo>
                    <a:pt x="163828" y="26121"/>
                  </a:lnTo>
                  <a:lnTo>
                    <a:pt x="164960" y="26121"/>
                  </a:lnTo>
                  <a:lnTo>
                    <a:pt x="164960" y="21368"/>
                  </a:lnTo>
                  <a:close/>
                  <a:moveTo>
                    <a:pt x="166273" y="23405"/>
                  </a:moveTo>
                  <a:lnTo>
                    <a:pt x="166273" y="26121"/>
                  </a:lnTo>
                  <a:lnTo>
                    <a:pt x="167405" y="26121"/>
                  </a:lnTo>
                  <a:lnTo>
                    <a:pt x="167405" y="23405"/>
                  </a:lnTo>
                  <a:close/>
                  <a:moveTo>
                    <a:pt x="168717" y="19693"/>
                  </a:moveTo>
                  <a:lnTo>
                    <a:pt x="168717" y="26121"/>
                  </a:lnTo>
                  <a:lnTo>
                    <a:pt x="169849" y="26121"/>
                  </a:lnTo>
                  <a:lnTo>
                    <a:pt x="169849" y="19693"/>
                  </a:lnTo>
                  <a:close/>
                  <a:moveTo>
                    <a:pt x="171162" y="4030"/>
                  </a:moveTo>
                  <a:lnTo>
                    <a:pt x="171162" y="26121"/>
                  </a:lnTo>
                  <a:lnTo>
                    <a:pt x="172294" y="26121"/>
                  </a:lnTo>
                  <a:lnTo>
                    <a:pt x="172294" y="4030"/>
                  </a:lnTo>
                  <a:close/>
                  <a:moveTo>
                    <a:pt x="173606" y="7742"/>
                  </a:moveTo>
                  <a:lnTo>
                    <a:pt x="173606" y="26121"/>
                  </a:lnTo>
                  <a:lnTo>
                    <a:pt x="174738" y="26121"/>
                  </a:lnTo>
                  <a:lnTo>
                    <a:pt x="174738" y="7742"/>
                  </a:lnTo>
                  <a:close/>
                  <a:moveTo>
                    <a:pt x="176006" y="13400"/>
                  </a:moveTo>
                  <a:lnTo>
                    <a:pt x="176006" y="26121"/>
                  </a:lnTo>
                  <a:lnTo>
                    <a:pt x="177137" y="26121"/>
                  </a:lnTo>
                  <a:lnTo>
                    <a:pt x="177137" y="13400"/>
                  </a:lnTo>
                  <a:close/>
                  <a:moveTo>
                    <a:pt x="178450" y="24401"/>
                  </a:moveTo>
                  <a:lnTo>
                    <a:pt x="178450" y="26121"/>
                  </a:lnTo>
                  <a:lnTo>
                    <a:pt x="179582" y="26121"/>
                  </a:lnTo>
                  <a:lnTo>
                    <a:pt x="179582" y="24401"/>
                  </a:lnTo>
                  <a:close/>
                  <a:moveTo>
                    <a:pt x="180895" y="9054"/>
                  </a:moveTo>
                  <a:lnTo>
                    <a:pt x="180895" y="26121"/>
                  </a:lnTo>
                  <a:lnTo>
                    <a:pt x="182026" y="26121"/>
                  </a:lnTo>
                  <a:lnTo>
                    <a:pt x="182026" y="9054"/>
                  </a:lnTo>
                  <a:close/>
                  <a:moveTo>
                    <a:pt x="183339" y="5750"/>
                  </a:moveTo>
                  <a:lnTo>
                    <a:pt x="183339" y="26121"/>
                  </a:lnTo>
                  <a:lnTo>
                    <a:pt x="184471" y="26121"/>
                  </a:lnTo>
                  <a:lnTo>
                    <a:pt x="184471" y="5750"/>
                  </a:lnTo>
                  <a:close/>
                  <a:moveTo>
                    <a:pt x="185784" y="14441"/>
                  </a:moveTo>
                  <a:lnTo>
                    <a:pt x="185784" y="26121"/>
                  </a:lnTo>
                  <a:lnTo>
                    <a:pt x="186915" y="26121"/>
                  </a:lnTo>
                  <a:lnTo>
                    <a:pt x="186915" y="14441"/>
                  </a:lnTo>
                  <a:close/>
                  <a:moveTo>
                    <a:pt x="188228" y="18018"/>
                  </a:moveTo>
                  <a:lnTo>
                    <a:pt x="188228" y="26121"/>
                  </a:lnTo>
                  <a:lnTo>
                    <a:pt x="189360" y="26121"/>
                  </a:lnTo>
                  <a:lnTo>
                    <a:pt x="189360" y="18018"/>
                  </a:lnTo>
                  <a:close/>
                  <a:moveTo>
                    <a:pt x="190673" y="21503"/>
                  </a:moveTo>
                  <a:lnTo>
                    <a:pt x="190673" y="26121"/>
                  </a:lnTo>
                  <a:lnTo>
                    <a:pt x="191804" y="26121"/>
                  </a:lnTo>
                  <a:lnTo>
                    <a:pt x="191804" y="21503"/>
                  </a:lnTo>
                  <a:close/>
                  <a:moveTo>
                    <a:pt x="193117" y="23133"/>
                  </a:moveTo>
                  <a:lnTo>
                    <a:pt x="193117" y="26121"/>
                  </a:lnTo>
                  <a:lnTo>
                    <a:pt x="194249" y="26121"/>
                  </a:lnTo>
                  <a:lnTo>
                    <a:pt x="194249" y="23133"/>
                  </a:lnTo>
                  <a:close/>
                  <a:moveTo>
                    <a:pt x="195607" y="24265"/>
                  </a:moveTo>
                  <a:lnTo>
                    <a:pt x="195607" y="26121"/>
                  </a:lnTo>
                  <a:lnTo>
                    <a:pt x="196739" y="26121"/>
                  </a:lnTo>
                  <a:lnTo>
                    <a:pt x="196739" y="24265"/>
                  </a:lnTo>
                  <a:close/>
                  <a:moveTo>
                    <a:pt x="198052" y="21820"/>
                  </a:moveTo>
                  <a:lnTo>
                    <a:pt x="198052" y="26121"/>
                  </a:lnTo>
                  <a:lnTo>
                    <a:pt x="199183" y="26121"/>
                  </a:lnTo>
                  <a:lnTo>
                    <a:pt x="199183" y="2182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60"/>
            <p:cNvSpPr/>
            <p:nvPr/>
          </p:nvSpPr>
          <p:spPr>
            <a:xfrm>
              <a:off x="2289870" y="588323"/>
              <a:ext cx="2275705" cy="297853"/>
            </a:xfrm>
            <a:custGeom>
              <a:rect b="b" l="l" r="r" t="t"/>
              <a:pathLst>
                <a:path extrusionOk="0" h="26076" w="199230">
                  <a:moveTo>
                    <a:pt x="1" y="1"/>
                  </a:moveTo>
                  <a:lnTo>
                    <a:pt x="1" y="26076"/>
                  </a:lnTo>
                  <a:lnTo>
                    <a:pt x="1178" y="26076"/>
                  </a:lnTo>
                  <a:lnTo>
                    <a:pt x="1178" y="1"/>
                  </a:lnTo>
                  <a:close/>
                  <a:moveTo>
                    <a:pt x="2491" y="6474"/>
                  </a:moveTo>
                  <a:lnTo>
                    <a:pt x="2491" y="26076"/>
                  </a:lnTo>
                  <a:lnTo>
                    <a:pt x="3622" y="26076"/>
                  </a:lnTo>
                  <a:lnTo>
                    <a:pt x="3622" y="6474"/>
                  </a:lnTo>
                  <a:close/>
                  <a:moveTo>
                    <a:pt x="4935" y="11861"/>
                  </a:moveTo>
                  <a:lnTo>
                    <a:pt x="4935" y="26076"/>
                  </a:lnTo>
                  <a:lnTo>
                    <a:pt x="6067" y="26076"/>
                  </a:lnTo>
                  <a:lnTo>
                    <a:pt x="6067" y="11861"/>
                  </a:lnTo>
                  <a:close/>
                  <a:moveTo>
                    <a:pt x="7334" y="14849"/>
                  </a:moveTo>
                  <a:lnTo>
                    <a:pt x="7334" y="26076"/>
                  </a:lnTo>
                  <a:lnTo>
                    <a:pt x="8466" y="26076"/>
                  </a:lnTo>
                  <a:lnTo>
                    <a:pt x="8466" y="14849"/>
                  </a:lnTo>
                  <a:close/>
                  <a:moveTo>
                    <a:pt x="9779" y="23903"/>
                  </a:moveTo>
                  <a:lnTo>
                    <a:pt x="9779" y="26076"/>
                  </a:lnTo>
                  <a:lnTo>
                    <a:pt x="10911" y="26076"/>
                  </a:lnTo>
                  <a:lnTo>
                    <a:pt x="10911" y="23903"/>
                  </a:lnTo>
                  <a:close/>
                  <a:moveTo>
                    <a:pt x="12269" y="8602"/>
                  </a:moveTo>
                  <a:lnTo>
                    <a:pt x="12269" y="26076"/>
                  </a:lnTo>
                  <a:lnTo>
                    <a:pt x="13400" y="26076"/>
                  </a:lnTo>
                  <a:lnTo>
                    <a:pt x="13400" y="8602"/>
                  </a:lnTo>
                  <a:close/>
                  <a:moveTo>
                    <a:pt x="14713" y="11137"/>
                  </a:moveTo>
                  <a:lnTo>
                    <a:pt x="14713" y="26076"/>
                  </a:lnTo>
                  <a:lnTo>
                    <a:pt x="15845" y="26076"/>
                  </a:lnTo>
                  <a:lnTo>
                    <a:pt x="15845" y="11137"/>
                  </a:lnTo>
                  <a:close/>
                  <a:moveTo>
                    <a:pt x="17158" y="12133"/>
                  </a:moveTo>
                  <a:lnTo>
                    <a:pt x="17158" y="26076"/>
                  </a:lnTo>
                  <a:lnTo>
                    <a:pt x="18289" y="26076"/>
                  </a:lnTo>
                  <a:lnTo>
                    <a:pt x="18289" y="12133"/>
                  </a:lnTo>
                  <a:close/>
                  <a:moveTo>
                    <a:pt x="19602" y="15981"/>
                  </a:moveTo>
                  <a:lnTo>
                    <a:pt x="19602" y="26076"/>
                  </a:lnTo>
                  <a:lnTo>
                    <a:pt x="20734" y="26076"/>
                  </a:lnTo>
                  <a:lnTo>
                    <a:pt x="20734" y="15981"/>
                  </a:lnTo>
                  <a:close/>
                  <a:moveTo>
                    <a:pt x="22047" y="22454"/>
                  </a:moveTo>
                  <a:lnTo>
                    <a:pt x="22047" y="26076"/>
                  </a:lnTo>
                  <a:lnTo>
                    <a:pt x="23178" y="26076"/>
                  </a:lnTo>
                  <a:lnTo>
                    <a:pt x="23178" y="22454"/>
                  </a:lnTo>
                  <a:close/>
                  <a:moveTo>
                    <a:pt x="24491" y="13129"/>
                  </a:moveTo>
                  <a:lnTo>
                    <a:pt x="24491" y="26076"/>
                  </a:lnTo>
                  <a:lnTo>
                    <a:pt x="25623" y="26076"/>
                  </a:lnTo>
                  <a:lnTo>
                    <a:pt x="25623" y="13129"/>
                  </a:lnTo>
                  <a:close/>
                  <a:moveTo>
                    <a:pt x="26936" y="15664"/>
                  </a:moveTo>
                  <a:lnTo>
                    <a:pt x="26936" y="26076"/>
                  </a:lnTo>
                  <a:lnTo>
                    <a:pt x="28067" y="26076"/>
                  </a:lnTo>
                  <a:lnTo>
                    <a:pt x="28067" y="15664"/>
                  </a:lnTo>
                  <a:close/>
                  <a:moveTo>
                    <a:pt x="29380" y="18788"/>
                  </a:moveTo>
                  <a:lnTo>
                    <a:pt x="29380" y="26076"/>
                  </a:lnTo>
                  <a:lnTo>
                    <a:pt x="30512" y="26076"/>
                  </a:lnTo>
                  <a:lnTo>
                    <a:pt x="30512" y="18788"/>
                  </a:lnTo>
                  <a:close/>
                  <a:moveTo>
                    <a:pt x="31825" y="23903"/>
                  </a:moveTo>
                  <a:lnTo>
                    <a:pt x="31825" y="26076"/>
                  </a:lnTo>
                  <a:lnTo>
                    <a:pt x="32957" y="26076"/>
                  </a:lnTo>
                  <a:lnTo>
                    <a:pt x="32957" y="23903"/>
                  </a:lnTo>
                  <a:close/>
                  <a:moveTo>
                    <a:pt x="34269" y="19240"/>
                  </a:moveTo>
                  <a:lnTo>
                    <a:pt x="34269" y="26076"/>
                  </a:lnTo>
                  <a:lnTo>
                    <a:pt x="35401" y="26076"/>
                  </a:lnTo>
                  <a:lnTo>
                    <a:pt x="35401" y="19240"/>
                  </a:lnTo>
                  <a:close/>
                  <a:moveTo>
                    <a:pt x="36714" y="15392"/>
                  </a:moveTo>
                  <a:lnTo>
                    <a:pt x="36714" y="26076"/>
                  </a:lnTo>
                  <a:lnTo>
                    <a:pt x="37846" y="26076"/>
                  </a:lnTo>
                  <a:lnTo>
                    <a:pt x="37846" y="15392"/>
                  </a:lnTo>
                  <a:close/>
                  <a:moveTo>
                    <a:pt x="39158" y="17520"/>
                  </a:moveTo>
                  <a:lnTo>
                    <a:pt x="39158" y="26076"/>
                  </a:lnTo>
                  <a:lnTo>
                    <a:pt x="40290" y="26076"/>
                  </a:lnTo>
                  <a:lnTo>
                    <a:pt x="40290" y="17520"/>
                  </a:lnTo>
                  <a:close/>
                  <a:moveTo>
                    <a:pt x="41603" y="20779"/>
                  </a:moveTo>
                  <a:lnTo>
                    <a:pt x="41603" y="26076"/>
                  </a:lnTo>
                  <a:lnTo>
                    <a:pt x="42735" y="26076"/>
                  </a:lnTo>
                  <a:lnTo>
                    <a:pt x="42735" y="20779"/>
                  </a:lnTo>
                  <a:close/>
                  <a:moveTo>
                    <a:pt x="44047" y="24310"/>
                  </a:moveTo>
                  <a:lnTo>
                    <a:pt x="44047" y="26076"/>
                  </a:lnTo>
                  <a:lnTo>
                    <a:pt x="45179" y="26076"/>
                  </a:lnTo>
                  <a:lnTo>
                    <a:pt x="45179" y="24310"/>
                  </a:lnTo>
                  <a:close/>
                  <a:moveTo>
                    <a:pt x="46492" y="18109"/>
                  </a:moveTo>
                  <a:lnTo>
                    <a:pt x="46492" y="26076"/>
                  </a:lnTo>
                  <a:lnTo>
                    <a:pt x="47624" y="26076"/>
                  </a:lnTo>
                  <a:lnTo>
                    <a:pt x="47624" y="18109"/>
                  </a:lnTo>
                  <a:close/>
                  <a:moveTo>
                    <a:pt x="48936" y="15392"/>
                  </a:moveTo>
                  <a:lnTo>
                    <a:pt x="48936" y="26076"/>
                  </a:lnTo>
                  <a:lnTo>
                    <a:pt x="50068" y="26076"/>
                  </a:lnTo>
                  <a:lnTo>
                    <a:pt x="50068" y="15392"/>
                  </a:lnTo>
                  <a:close/>
                  <a:moveTo>
                    <a:pt x="51381" y="20644"/>
                  </a:moveTo>
                  <a:lnTo>
                    <a:pt x="51381" y="26076"/>
                  </a:lnTo>
                  <a:lnTo>
                    <a:pt x="52513" y="26076"/>
                  </a:lnTo>
                  <a:lnTo>
                    <a:pt x="52513" y="20644"/>
                  </a:lnTo>
                  <a:close/>
                  <a:moveTo>
                    <a:pt x="53780" y="24718"/>
                  </a:moveTo>
                  <a:lnTo>
                    <a:pt x="53780" y="26076"/>
                  </a:lnTo>
                  <a:lnTo>
                    <a:pt x="54912" y="26076"/>
                  </a:lnTo>
                  <a:lnTo>
                    <a:pt x="54912" y="24718"/>
                  </a:lnTo>
                  <a:close/>
                  <a:moveTo>
                    <a:pt x="56225" y="6927"/>
                  </a:moveTo>
                  <a:lnTo>
                    <a:pt x="56225" y="26076"/>
                  </a:lnTo>
                  <a:lnTo>
                    <a:pt x="57356" y="26076"/>
                  </a:lnTo>
                  <a:lnTo>
                    <a:pt x="57356" y="6927"/>
                  </a:lnTo>
                  <a:close/>
                  <a:moveTo>
                    <a:pt x="58669" y="14894"/>
                  </a:moveTo>
                  <a:lnTo>
                    <a:pt x="58669" y="26076"/>
                  </a:lnTo>
                  <a:lnTo>
                    <a:pt x="59801" y="26076"/>
                  </a:lnTo>
                  <a:lnTo>
                    <a:pt x="59801" y="14894"/>
                  </a:lnTo>
                  <a:close/>
                  <a:moveTo>
                    <a:pt x="61114" y="16388"/>
                  </a:moveTo>
                  <a:lnTo>
                    <a:pt x="61114" y="26076"/>
                  </a:lnTo>
                  <a:lnTo>
                    <a:pt x="62246" y="26076"/>
                  </a:lnTo>
                  <a:lnTo>
                    <a:pt x="62246" y="16388"/>
                  </a:lnTo>
                  <a:close/>
                  <a:moveTo>
                    <a:pt x="63558" y="21006"/>
                  </a:moveTo>
                  <a:lnTo>
                    <a:pt x="63558" y="26076"/>
                  </a:lnTo>
                  <a:lnTo>
                    <a:pt x="64690" y="26076"/>
                  </a:lnTo>
                  <a:lnTo>
                    <a:pt x="64690" y="21006"/>
                  </a:lnTo>
                  <a:close/>
                  <a:moveTo>
                    <a:pt x="66003" y="20553"/>
                  </a:moveTo>
                  <a:lnTo>
                    <a:pt x="66003" y="26076"/>
                  </a:lnTo>
                  <a:lnTo>
                    <a:pt x="67135" y="26076"/>
                  </a:lnTo>
                  <a:lnTo>
                    <a:pt x="67135" y="20553"/>
                  </a:lnTo>
                  <a:close/>
                  <a:moveTo>
                    <a:pt x="68447" y="23360"/>
                  </a:moveTo>
                  <a:lnTo>
                    <a:pt x="68447" y="26076"/>
                  </a:lnTo>
                  <a:lnTo>
                    <a:pt x="69579" y="26076"/>
                  </a:lnTo>
                  <a:lnTo>
                    <a:pt x="69579" y="23360"/>
                  </a:lnTo>
                  <a:close/>
                  <a:moveTo>
                    <a:pt x="70937" y="13265"/>
                  </a:moveTo>
                  <a:lnTo>
                    <a:pt x="70937" y="26076"/>
                  </a:lnTo>
                  <a:lnTo>
                    <a:pt x="72069" y="26076"/>
                  </a:lnTo>
                  <a:lnTo>
                    <a:pt x="72069" y="13265"/>
                  </a:lnTo>
                  <a:close/>
                  <a:moveTo>
                    <a:pt x="73382" y="15257"/>
                  </a:moveTo>
                  <a:lnTo>
                    <a:pt x="73382" y="26076"/>
                  </a:lnTo>
                  <a:lnTo>
                    <a:pt x="74513" y="26076"/>
                  </a:lnTo>
                  <a:lnTo>
                    <a:pt x="74513" y="15257"/>
                  </a:lnTo>
                  <a:close/>
                  <a:moveTo>
                    <a:pt x="75826" y="17656"/>
                  </a:moveTo>
                  <a:lnTo>
                    <a:pt x="75826" y="26076"/>
                  </a:lnTo>
                  <a:lnTo>
                    <a:pt x="76958" y="26076"/>
                  </a:lnTo>
                  <a:lnTo>
                    <a:pt x="76958" y="17656"/>
                  </a:lnTo>
                  <a:close/>
                  <a:moveTo>
                    <a:pt x="78271" y="23767"/>
                  </a:moveTo>
                  <a:lnTo>
                    <a:pt x="78271" y="26076"/>
                  </a:lnTo>
                  <a:lnTo>
                    <a:pt x="79402" y="26076"/>
                  </a:lnTo>
                  <a:lnTo>
                    <a:pt x="79402" y="23767"/>
                  </a:lnTo>
                  <a:close/>
                  <a:moveTo>
                    <a:pt x="80715" y="15257"/>
                  </a:moveTo>
                  <a:lnTo>
                    <a:pt x="80715" y="26076"/>
                  </a:lnTo>
                  <a:lnTo>
                    <a:pt x="81847" y="26076"/>
                  </a:lnTo>
                  <a:lnTo>
                    <a:pt x="81847" y="15257"/>
                  </a:lnTo>
                  <a:close/>
                  <a:moveTo>
                    <a:pt x="83160" y="18788"/>
                  </a:moveTo>
                  <a:lnTo>
                    <a:pt x="83160" y="26076"/>
                  </a:lnTo>
                  <a:lnTo>
                    <a:pt x="84291" y="26076"/>
                  </a:lnTo>
                  <a:lnTo>
                    <a:pt x="84291" y="18788"/>
                  </a:lnTo>
                  <a:close/>
                  <a:moveTo>
                    <a:pt x="85604" y="24039"/>
                  </a:moveTo>
                  <a:lnTo>
                    <a:pt x="85604" y="26076"/>
                  </a:lnTo>
                  <a:lnTo>
                    <a:pt x="86736" y="26076"/>
                  </a:lnTo>
                  <a:lnTo>
                    <a:pt x="86736" y="24039"/>
                  </a:lnTo>
                  <a:close/>
                  <a:moveTo>
                    <a:pt x="88049" y="23903"/>
                  </a:moveTo>
                  <a:lnTo>
                    <a:pt x="88049" y="26076"/>
                  </a:lnTo>
                  <a:lnTo>
                    <a:pt x="89181" y="26076"/>
                  </a:lnTo>
                  <a:lnTo>
                    <a:pt x="89181" y="23903"/>
                  </a:lnTo>
                  <a:close/>
                  <a:moveTo>
                    <a:pt x="90493" y="17927"/>
                  </a:moveTo>
                  <a:lnTo>
                    <a:pt x="90493" y="26076"/>
                  </a:lnTo>
                  <a:lnTo>
                    <a:pt x="91625" y="26076"/>
                  </a:lnTo>
                  <a:lnTo>
                    <a:pt x="91625" y="17927"/>
                  </a:lnTo>
                  <a:close/>
                  <a:moveTo>
                    <a:pt x="92938" y="20915"/>
                  </a:moveTo>
                  <a:lnTo>
                    <a:pt x="92938" y="26076"/>
                  </a:lnTo>
                  <a:lnTo>
                    <a:pt x="94070" y="26076"/>
                  </a:lnTo>
                  <a:lnTo>
                    <a:pt x="94070" y="20915"/>
                  </a:lnTo>
                  <a:close/>
                  <a:moveTo>
                    <a:pt x="95382" y="24446"/>
                  </a:moveTo>
                  <a:lnTo>
                    <a:pt x="95382" y="26076"/>
                  </a:lnTo>
                  <a:lnTo>
                    <a:pt x="96514" y="26076"/>
                  </a:lnTo>
                  <a:lnTo>
                    <a:pt x="96514" y="24446"/>
                  </a:lnTo>
                  <a:close/>
                  <a:moveTo>
                    <a:pt x="97827" y="24175"/>
                  </a:moveTo>
                  <a:lnTo>
                    <a:pt x="97827" y="26076"/>
                  </a:lnTo>
                  <a:lnTo>
                    <a:pt x="98959" y="26076"/>
                  </a:lnTo>
                  <a:lnTo>
                    <a:pt x="98959" y="24175"/>
                  </a:lnTo>
                  <a:close/>
                  <a:moveTo>
                    <a:pt x="100271" y="22047"/>
                  </a:moveTo>
                  <a:lnTo>
                    <a:pt x="100271" y="26076"/>
                  </a:lnTo>
                  <a:lnTo>
                    <a:pt x="101403" y="26076"/>
                  </a:lnTo>
                  <a:lnTo>
                    <a:pt x="101403" y="22047"/>
                  </a:lnTo>
                  <a:close/>
                  <a:moveTo>
                    <a:pt x="102716" y="16660"/>
                  </a:moveTo>
                  <a:lnTo>
                    <a:pt x="102716" y="26076"/>
                  </a:lnTo>
                  <a:lnTo>
                    <a:pt x="103848" y="26076"/>
                  </a:lnTo>
                  <a:lnTo>
                    <a:pt x="103848" y="16660"/>
                  </a:lnTo>
                  <a:close/>
                  <a:moveTo>
                    <a:pt x="105160" y="24808"/>
                  </a:moveTo>
                  <a:lnTo>
                    <a:pt x="105160" y="26076"/>
                  </a:lnTo>
                  <a:lnTo>
                    <a:pt x="106292" y="26076"/>
                  </a:lnTo>
                  <a:lnTo>
                    <a:pt x="106292" y="24808"/>
                  </a:lnTo>
                  <a:close/>
                  <a:moveTo>
                    <a:pt x="107605" y="21096"/>
                  </a:moveTo>
                  <a:lnTo>
                    <a:pt x="107605" y="26076"/>
                  </a:lnTo>
                  <a:lnTo>
                    <a:pt x="108737" y="26076"/>
                  </a:lnTo>
                  <a:lnTo>
                    <a:pt x="108737" y="21096"/>
                  </a:lnTo>
                  <a:close/>
                  <a:moveTo>
                    <a:pt x="110050" y="18109"/>
                  </a:moveTo>
                  <a:lnTo>
                    <a:pt x="110050" y="26076"/>
                  </a:lnTo>
                  <a:lnTo>
                    <a:pt x="111181" y="26076"/>
                  </a:lnTo>
                  <a:lnTo>
                    <a:pt x="111181" y="18109"/>
                  </a:lnTo>
                  <a:close/>
                  <a:moveTo>
                    <a:pt x="112494" y="7833"/>
                  </a:moveTo>
                  <a:lnTo>
                    <a:pt x="112494" y="26076"/>
                  </a:lnTo>
                  <a:lnTo>
                    <a:pt x="113626" y="26076"/>
                  </a:lnTo>
                  <a:lnTo>
                    <a:pt x="113626" y="7833"/>
                  </a:lnTo>
                  <a:close/>
                  <a:moveTo>
                    <a:pt x="114939" y="13174"/>
                  </a:moveTo>
                  <a:lnTo>
                    <a:pt x="114939" y="26076"/>
                  </a:lnTo>
                  <a:lnTo>
                    <a:pt x="116070" y="26076"/>
                  </a:lnTo>
                  <a:lnTo>
                    <a:pt x="116070" y="13174"/>
                  </a:lnTo>
                  <a:close/>
                  <a:moveTo>
                    <a:pt x="117383" y="16207"/>
                  </a:moveTo>
                  <a:lnTo>
                    <a:pt x="117383" y="26076"/>
                  </a:lnTo>
                  <a:lnTo>
                    <a:pt x="118515" y="26076"/>
                  </a:lnTo>
                  <a:lnTo>
                    <a:pt x="118515" y="16207"/>
                  </a:lnTo>
                  <a:close/>
                  <a:moveTo>
                    <a:pt x="119828" y="22726"/>
                  </a:moveTo>
                  <a:lnTo>
                    <a:pt x="119828" y="26076"/>
                  </a:lnTo>
                  <a:lnTo>
                    <a:pt x="120959" y="26076"/>
                  </a:lnTo>
                  <a:lnTo>
                    <a:pt x="120959" y="22726"/>
                  </a:lnTo>
                  <a:close/>
                  <a:moveTo>
                    <a:pt x="122272" y="24899"/>
                  </a:moveTo>
                  <a:lnTo>
                    <a:pt x="122272" y="26076"/>
                  </a:lnTo>
                  <a:lnTo>
                    <a:pt x="123404" y="26076"/>
                  </a:lnTo>
                  <a:lnTo>
                    <a:pt x="123404" y="24899"/>
                  </a:lnTo>
                  <a:close/>
                  <a:moveTo>
                    <a:pt x="124717" y="19965"/>
                  </a:moveTo>
                  <a:lnTo>
                    <a:pt x="124717" y="26076"/>
                  </a:lnTo>
                  <a:lnTo>
                    <a:pt x="125848" y="26076"/>
                  </a:lnTo>
                  <a:lnTo>
                    <a:pt x="125848" y="19965"/>
                  </a:lnTo>
                  <a:close/>
                  <a:moveTo>
                    <a:pt x="127161" y="11318"/>
                  </a:moveTo>
                  <a:lnTo>
                    <a:pt x="127161" y="26076"/>
                  </a:lnTo>
                  <a:lnTo>
                    <a:pt x="128293" y="26076"/>
                  </a:lnTo>
                  <a:lnTo>
                    <a:pt x="128293" y="11318"/>
                  </a:lnTo>
                  <a:close/>
                  <a:moveTo>
                    <a:pt x="129606" y="11001"/>
                  </a:moveTo>
                  <a:lnTo>
                    <a:pt x="129606" y="26076"/>
                  </a:lnTo>
                  <a:lnTo>
                    <a:pt x="130737" y="26076"/>
                  </a:lnTo>
                  <a:lnTo>
                    <a:pt x="130737" y="11001"/>
                  </a:lnTo>
                  <a:close/>
                  <a:moveTo>
                    <a:pt x="132050" y="19331"/>
                  </a:moveTo>
                  <a:lnTo>
                    <a:pt x="132050" y="26076"/>
                  </a:lnTo>
                  <a:lnTo>
                    <a:pt x="133182" y="26076"/>
                  </a:lnTo>
                  <a:lnTo>
                    <a:pt x="133182" y="19331"/>
                  </a:lnTo>
                  <a:close/>
                  <a:moveTo>
                    <a:pt x="134495" y="16886"/>
                  </a:moveTo>
                  <a:lnTo>
                    <a:pt x="134495" y="26076"/>
                  </a:lnTo>
                  <a:lnTo>
                    <a:pt x="135626" y="26076"/>
                  </a:lnTo>
                  <a:lnTo>
                    <a:pt x="135626" y="16886"/>
                  </a:lnTo>
                  <a:close/>
                  <a:moveTo>
                    <a:pt x="136939" y="22454"/>
                  </a:moveTo>
                  <a:lnTo>
                    <a:pt x="136939" y="26076"/>
                  </a:lnTo>
                  <a:lnTo>
                    <a:pt x="138071" y="26076"/>
                  </a:lnTo>
                  <a:lnTo>
                    <a:pt x="138071" y="22454"/>
                  </a:lnTo>
                  <a:close/>
                  <a:moveTo>
                    <a:pt x="139384" y="7425"/>
                  </a:moveTo>
                  <a:lnTo>
                    <a:pt x="139384" y="26076"/>
                  </a:lnTo>
                  <a:lnTo>
                    <a:pt x="140515" y="26076"/>
                  </a:lnTo>
                  <a:lnTo>
                    <a:pt x="140515" y="7425"/>
                  </a:lnTo>
                  <a:close/>
                  <a:moveTo>
                    <a:pt x="141828" y="15076"/>
                  </a:moveTo>
                  <a:lnTo>
                    <a:pt x="141828" y="26076"/>
                  </a:lnTo>
                  <a:lnTo>
                    <a:pt x="142960" y="26076"/>
                  </a:lnTo>
                  <a:lnTo>
                    <a:pt x="142960" y="15076"/>
                  </a:lnTo>
                  <a:close/>
                  <a:moveTo>
                    <a:pt x="144273" y="11771"/>
                  </a:moveTo>
                  <a:lnTo>
                    <a:pt x="144273" y="26076"/>
                  </a:lnTo>
                  <a:lnTo>
                    <a:pt x="145405" y="26076"/>
                  </a:lnTo>
                  <a:lnTo>
                    <a:pt x="145405" y="11771"/>
                  </a:lnTo>
                  <a:close/>
                  <a:moveTo>
                    <a:pt x="146717" y="21594"/>
                  </a:moveTo>
                  <a:lnTo>
                    <a:pt x="146717" y="26076"/>
                  </a:lnTo>
                  <a:lnTo>
                    <a:pt x="147849" y="26076"/>
                  </a:lnTo>
                  <a:lnTo>
                    <a:pt x="147849" y="21594"/>
                  </a:lnTo>
                  <a:close/>
                  <a:moveTo>
                    <a:pt x="149162" y="10911"/>
                  </a:moveTo>
                  <a:lnTo>
                    <a:pt x="149162" y="26076"/>
                  </a:lnTo>
                  <a:lnTo>
                    <a:pt x="150294" y="26076"/>
                  </a:lnTo>
                  <a:lnTo>
                    <a:pt x="150294" y="10911"/>
                  </a:lnTo>
                  <a:close/>
                  <a:moveTo>
                    <a:pt x="151606" y="7516"/>
                  </a:moveTo>
                  <a:lnTo>
                    <a:pt x="151606" y="26076"/>
                  </a:lnTo>
                  <a:lnTo>
                    <a:pt x="152738" y="26076"/>
                  </a:lnTo>
                  <a:lnTo>
                    <a:pt x="152738" y="7516"/>
                  </a:lnTo>
                  <a:close/>
                  <a:moveTo>
                    <a:pt x="154051" y="18199"/>
                  </a:moveTo>
                  <a:lnTo>
                    <a:pt x="154051" y="26076"/>
                  </a:lnTo>
                  <a:lnTo>
                    <a:pt x="155183" y="26076"/>
                  </a:lnTo>
                  <a:lnTo>
                    <a:pt x="155183" y="18199"/>
                  </a:lnTo>
                  <a:close/>
                  <a:moveTo>
                    <a:pt x="156495" y="24808"/>
                  </a:moveTo>
                  <a:lnTo>
                    <a:pt x="156495" y="26076"/>
                  </a:lnTo>
                  <a:lnTo>
                    <a:pt x="157627" y="26076"/>
                  </a:lnTo>
                  <a:lnTo>
                    <a:pt x="157627" y="24808"/>
                  </a:lnTo>
                  <a:close/>
                  <a:moveTo>
                    <a:pt x="158940" y="23450"/>
                  </a:moveTo>
                  <a:lnTo>
                    <a:pt x="158940" y="26076"/>
                  </a:lnTo>
                  <a:lnTo>
                    <a:pt x="160072" y="26076"/>
                  </a:lnTo>
                  <a:lnTo>
                    <a:pt x="160072" y="23450"/>
                  </a:lnTo>
                  <a:close/>
                  <a:moveTo>
                    <a:pt x="161430" y="20463"/>
                  </a:moveTo>
                  <a:lnTo>
                    <a:pt x="161430" y="26076"/>
                  </a:lnTo>
                  <a:lnTo>
                    <a:pt x="162561" y="26076"/>
                  </a:lnTo>
                  <a:lnTo>
                    <a:pt x="162561" y="20463"/>
                  </a:lnTo>
                  <a:close/>
                  <a:moveTo>
                    <a:pt x="163874" y="24718"/>
                  </a:moveTo>
                  <a:lnTo>
                    <a:pt x="163874" y="26076"/>
                  </a:lnTo>
                  <a:lnTo>
                    <a:pt x="165006" y="26076"/>
                  </a:lnTo>
                  <a:lnTo>
                    <a:pt x="165006" y="24718"/>
                  </a:lnTo>
                  <a:close/>
                  <a:moveTo>
                    <a:pt x="166319" y="9598"/>
                  </a:moveTo>
                  <a:lnTo>
                    <a:pt x="166319" y="26076"/>
                  </a:lnTo>
                  <a:lnTo>
                    <a:pt x="167451" y="26076"/>
                  </a:lnTo>
                  <a:lnTo>
                    <a:pt x="167451" y="9598"/>
                  </a:lnTo>
                  <a:close/>
                  <a:moveTo>
                    <a:pt x="168763" y="3758"/>
                  </a:moveTo>
                  <a:lnTo>
                    <a:pt x="168763" y="26076"/>
                  </a:lnTo>
                  <a:lnTo>
                    <a:pt x="169895" y="26076"/>
                  </a:lnTo>
                  <a:lnTo>
                    <a:pt x="169895" y="3758"/>
                  </a:lnTo>
                  <a:close/>
                  <a:moveTo>
                    <a:pt x="171208" y="12450"/>
                  </a:moveTo>
                  <a:lnTo>
                    <a:pt x="171208" y="26076"/>
                  </a:lnTo>
                  <a:lnTo>
                    <a:pt x="172340" y="26076"/>
                  </a:lnTo>
                  <a:lnTo>
                    <a:pt x="172340" y="12450"/>
                  </a:lnTo>
                  <a:close/>
                  <a:moveTo>
                    <a:pt x="173652" y="20734"/>
                  </a:moveTo>
                  <a:lnTo>
                    <a:pt x="173652" y="26076"/>
                  </a:lnTo>
                  <a:lnTo>
                    <a:pt x="174784" y="26076"/>
                  </a:lnTo>
                  <a:lnTo>
                    <a:pt x="174784" y="20734"/>
                  </a:lnTo>
                  <a:close/>
                  <a:moveTo>
                    <a:pt x="176052" y="23450"/>
                  </a:moveTo>
                  <a:lnTo>
                    <a:pt x="176052" y="26076"/>
                  </a:lnTo>
                  <a:lnTo>
                    <a:pt x="177183" y="26076"/>
                  </a:lnTo>
                  <a:lnTo>
                    <a:pt x="177183" y="23450"/>
                  </a:lnTo>
                  <a:close/>
                  <a:moveTo>
                    <a:pt x="178496" y="10277"/>
                  </a:moveTo>
                  <a:lnTo>
                    <a:pt x="178496" y="26076"/>
                  </a:lnTo>
                  <a:lnTo>
                    <a:pt x="179628" y="26076"/>
                  </a:lnTo>
                  <a:lnTo>
                    <a:pt x="179628" y="10277"/>
                  </a:lnTo>
                  <a:close/>
                  <a:moveTo>
                    <a:pt x="180941" y="13853"/>
                  </a:moveTo>
                  <a:lnTo>
                    <a:pt x="180941" y="26076"/>
                  </a:lnTo>
                  <a:lnTo>
                    <a:pt x="182072" y="26076"/>
                  </a:lnTo>
                  <a:lnTo>
                    <a:pt x="182072" y="13853"/>
                  </a:lnTo>
                  <a:close/>
                  <a:moveTo>
                    <a:pt x="183385" y="17792"/>
                  </a:moveTo>
                  <a:lnTo>
                    <a:pt x="183385" y="26076"/>
                  </a:lnTo>
                  <a:lnTo>
                    <a:pt x="184517" y="26076"/>
                  </a:lnTo>
                  <a:lnTo>
                    <a:pt x="184517" y="17792"/>
                  </a:lnTo>
                  <a:close/>
                  <a:moveTo>
                    <a:pt x="185830" y="23677"/>
                  </a:moveTo>
                  <a:lnTo>
                    <a:pt x="185830" y="26076"/>
                  </a:lnTo>
                  <a:lnTo>
                    <a:pt x="186961" y="26076"/>
                  </a:lnTo>
                  <a:lnTo>
                    <a:pt x="186961" y="23677"/>
                  </a:lnTo>
                  <a:close/>
                  <a:moveTo>
                    <a:pt x="188274" y="13582"/>
                  </a:moveTo>
                  <a:lnTo>
                    <a:pt x="188274" y="26076"/>
                  </a:lnTo>
                  <a:lnTo>
                    <a:pt x="189406" y="26076"/>
                  </a:lnTo>
                  <a:lnTo>
                    <a:pt x="189406" y="13582"/>
                  </a:lnTo>
                  <a:close/>
                  <a:moveTo>
                    <a:pt x="190719" y="10096"/>
                  </a:moveTo>
                  <a:lnTo>
                    <a:pt x="190719" y="26076"/>
                  </a:lnTo>
                  <a:lnTo>
                    <a:pt x="191850" y="26076"/>
                  </a:lnTo>
                  <a:lnTo>
                    <a:pt x="191850" y="10096"/>
                  </a:lnTo>
                  <a:close/>
                  <a:moveTo>
                    <a:pt x="193163" y="5795"/>
                  </a:moveTo>
                  <a:lnTo>
                    <a:pt x="193163" y="26076"/>
                  </a:lnTo>
                  <a:lnTo>
                    <a:pt x="194295" y="26076"/>
                  </a:lnTo>
                  <a:lnTo>
                    <a:pt x="194295" y="5795"/>
                  </a:lnTo>
                  <a:close/>
                  <a:moveTo>
                    <a:pt x="195653" y="1"/>
                  </a:moveTo>
                  <a:lnTo>
                    <a:pt x="195653" y="26076"/>
                  </a:lnTo>
                  <a:lnTo>
                    <a:pt x="196785" y="26076"/>
                  </a:lnTo>
                  <a:lnTo>
                    <a:pt x="196785" y="1"/>
                  </a:lnTo>
                  <a:close/>
                  <a:moveTo>
                    <a:pt x="198098" y="3441"/>
                  </a:moveTo>
                  <a:lnTo>
                    <a:pt x="198098" y="26076"/>
                  </a:lnTo>
                  <a:lnTo>
                    <a:pt x="199229" y="26076"/>
                  </a:lnTo>
                  <a:lnTo>
                    <a:pt x="199229" y="344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60"/>
            <p:cNvSpPr/>
            <p:nvPr/>
          </p:nvSpPr>
          <p:spPr>
            <a:xfrm flipH="1">
              <a:off x="4579688" y="588061"/>
              <a:ext cx="2275179" cy="298367"/>
            </a:xfrm>
            <a:custGeom>
              <a:rect b="b" l="l" r="r" t="t"/>
              <a:pathLst>
                <a:path extrusionOk="0" h="26121" w="199184">
                  <a:moveTo>
                    <a:pt x="7288" y="16976"/>
                  </a:moveTo>
                  <a:lnTo>
                    <a:pt x="7288" y="26076"/>
                  </a:lnTo>
                  <a:lnTo>
                    <a:pt x="8420" y="26076"/>
                  </a:lnTo>
                  <a:lnTo>
                    <a:pt x="8420" y="16976"/>
                  </a:lnTo>
                  <a:close/>
                  <a:moveTo>
                    <a:pt x="9733" y="20553"/>
                  </a:moveTo>
                  <a:lnTo>
                    <a:pt x="9733" y="26076"/>
                  </a:lnTo>
                  <a:lnTo>
                    <a:pt x="10865" y="26076"/>
                  </a:lnTo>
                  <a:lnTo>
                    <a:pt x="10865" y="20553"/>
                  </a:lnTo>
                  <a:close/>
                  <a:moveTo>
                    <a:pt x="12223" y="25080"/>
                  </a:moveTo>
                  <a:lnTo>
                    <a:pt x="12223" y="26076"/>
                  </a:lnTo>
                  <a:lnTo>
                    <a:pt x="13354" y="26076"/>
                  </a:lnTo>
                  <a:lnTo>
                    <a:pt x="13354" y="25080"/>
                  </a:lnTo>
                  <a:close/>
                  <a:moveTo>
                    <a:pt x="14667" y="11227"/>
                  </a:moveTo>
                  <a:lnTo>
                    <a:pt x="14667" y="26076"/>
                  </a:lnTo>
                  <a:lnTo>
                    <a:pt x="15799" y="26076"/>
                  </a:lnTo>
                  <a:lnTo>
                    <a:pt x="15799" y="11227"/>
                  </a:lnTo>
                  <a:close/>
                  <a:moveTo>
                    <a:pt x="17112" y="14125"/>
                  </a:moveTo>
                  <a:lnTo>
                    <a:pt x="17112" y="26076"/>
                  </a:lnTo>
                  <a:lnTo>
                    <a:pt x="18243" y="26076"/>
                  </a:lnTo>
                  <a:lnTo>
                    <a:pt x="18243" y="14170"/>
                  </a:lnTo>
                  <a:lnTo>
                    <a:pt x="17112" y="14125"/>
                  </a:lnTo>
                  <a:close/>
                  <a:moveTo>
                    <a:pt x="19556" y="17248"/>
                  </a:moveTo>
                  <a:lnTo>
                    <a:pt x="19556" y="26076"/>
                  </a:lnTo>
                  <a:lnTo>
                    <a:pt x="20688" y="26076"/>
                  </a:lnTo>
                  <a:lnTo>
                    <a:pt x="20688" y="17293"/>
                  </a:lnTo>
                  <a:lnTo>
                    <a:pt x="19556" y="17248"/>
                  </a:lnTo>
                  <a:close/>
                  <a:moveTo>
                    <a:pt x="22001" y="22907"/>
                  </a:moveTo>
                  <a:lnTo>
                    <a:pt x="22001" y="26076"/>
                  </a:lnTo>
                  <a:lnTo>
                    <a:pt x="23132" y="26076"/>
                  </a:lnTo>
                  <a:lnTo>
                    <a:pt x="23132" y="22907"/>
                  </a:lnTo>
                  <a:close/>
                  <a:moveTo>
                    <a:pt x="24445" y="13853"/>
                  </a:moveTo>
                  <a:lnTo>
                    <a:pt x="24445" y="26076"/>
                  </a:lnTo>
                  <a:lnTo>
                    <a:pt x="25577" y="26076"/>
                  </a:lnTo>
                  <a:lnTo>
                    <a:pt x="25577" y="13898"/>
                  </a:lnTo>
                  <a:lnTo>
                    <a:pt x="24445" y="13853"/>
                  </a:lnTo>
                  <a:close/>
                  <a:moveTo>
                    <a:pt x="26890" y="11137"/>
                  </a:moveTo>
                  <a:lnTo>
                    <a:pt x="26890" y="26076"/>
                  </a:lnTo>
                  <a:lnTo>
                    <a:pt x="28021" y="26076"/>
                  </a:lnTo>
                  <a:lnTo>
                    <a:pt x="28021" y="11137"/>
                  </a:lnTo>
                  <a:close/>
                  <a:moveTo>
                    <a:pt x="31779" y="17339"/>
                  </a:moveTo>
                  <a:lnTo>
                    <a:pt x="31779" y="26076"/>
                  </a:lnTo>
                  <a:lnTo>
                    <a:pt x="32911" y="26076"/>
                  </a:lnTo>
                  <a:lnTo>
                    <a:pt x="32911" y="17339"/>
                  </a:lnTo>
                  <a:close/>
                  <a:moveTo>
                    <a:pt x="34223" y="2083"/>
                  </a:moveTo>
                  <a:lnTo>
                    <a:pt x="34223" y="26076"/>
                  </a:lnTo>
                  <a:lnTo>
                    <a:pt x="35355" y="26076"/>
                  </a:lnTo>
                  <a:lnTo>
                    <a:pt x="35355" y="2083"/>
                  </a:lnTo>
                  <a:close/>
                  <a:moveTo>
                    <a:pt x="39112" y="15075"/>
                  </a:moveTo>
                  <a:lnTo>
                    <a:pt x="39112" y="26076"/>
                  </a:lnTo>
                  <a:lnTo>
                    <a:pt x="40244" y="26076"/>
                  </a:lnTo>
                  <a:lnTo>
                    <a:pt x="40244" y="15075"/>
                  </a:lnTo>
                  <a:close/>
                  <a:moveTo>
                    <a:pt x="53780" y="16026"/>
                  </a:moveTo>
                  <a:lnTo>
                    <a:pt x="53780" y="26076"/>
                  </a:lnTo>
                  <a:lnTo>
                    <a:pt x="54911" y="26076"/>
                  </a:lnTo>
                  <a:lnTo>
                    <a:pt x="54911" y="16026"/>
                  </a:lnTo>
                  <a:close/>
                  <a:moveTo>
                    <a:pt x="56224" y="19421"/>
                  </a:moveTo>
                  <a:lnTo>
                    <a:pt x="56224" y="26076"/>
                  </a:lnTo>
                  <a:lnTo>
                    <a:pt x="57356" y="26076"/>
                  </a:lnTo>
                  <a:lnTo>
                    <a:pt x="57356" y="19421"/>
                  </a:lnTo>
                  <a:close/>
                  <a:moveTo>
                    <a:pt x="58669" y="3396"/>
                  </a:moveTo>
                  <a:lnTo>
                    <a:pt x="58669" y="26076"/>
                  </a:lnTo>
                  <a:lnTo>
                    <a:pt x="59800" y="26076"/>
                  </a:lnTo>
                  <a:lnTo>
                    <a:pt x="59800" y="3396"/>
                  </a:lnTo>
                  <a:close/>
                  <a:moveTo>
                    <a:pt x="63558" y="24899"/>
                  </a:moveTo>
                  <a:lnTo>
                    <a:pt x="63558" y="26076"/>
                  </a:lnTo>
                  <a:lnTo>
                    <a:pt x="64689" y="26076"/>
                  </a:lnTo>
                  <a:lnTo>
                    <a:pt x="64689" y="24899"/>
                  </a:lnTo>
                  <a:close/>
                  <a:moveTo>
                    <a:pt x="68447" y="3305"/>
                  </a:moveTo>
                  <a:lnTo>
                    <a:pt x="68447" y="26076"/>
                  </a:lnTo>
                  <a:lnTo>
                    <a:pt x="69578" y="26076"/>
                  </a:lnTo>
                  <a:lnTo>
                    <a:pt x="69578" y="3305"/>
                  </a:lnTo>
                  <a:close/>
                  <a:moveTo>
                    <a:pt x="70891" y="1"/>
                  </a:moveTo>
                  <a:lnTo>
                    <a:pt x="70891" y="26076"/>
                  </a:lnTo>
                  <a:lnTo>
                    <a:pt x="72023" y="26076"/>
                  </a:lnTo>
                  <a:lnTo>
                    <a:pt x="72023" y="1"/>
                  </a:lnTo>
                  <a:close/>
                  <a:moveTo>
                    <a:pt x="75780" y="11499"/>
                  </a:moveTo>
                  <a:lnTo>
                    <a:pt x="75780" y="26076"/>
                  </a:lnTo>
                  <a:lnTo>
                    <a:pt x="76912" y="26076"/>
                  </a:lnTo>
                  <a:lnTo>
                    <a:pt x="76912" y="11499"/>
                  </a:lnTo>
                  <a:close/>
                  <a:moveTo>
                    <a:pt x="78225" y="24491"/>
                  </a:moveTo>
                  <a:lnTo>
                    <a:pt x="78225" y="26076"/>
                  </a:lnTo>
                  <a:lnTo>
                    <a:pt x="79356" y="26076"/>
                  </a:lnTo>
                  <a:lnTo>
                    <a:pt x="79356" y="24491"/>
                  </a:lnTo>
                  <a:close/>
                  <a:moveTo>
                    <a:pt x="80669" y="21096"/>
                  </a:moveTo>
                  <a:lnTo>
                    <a:pt x="80669" y="26076"/>
                  </a:lnTo>
                  <a:lnTo>
                    <a:pt x="81801" y="26076"/>
                  </a:lnTo>
                  <a:lnTo>
                    <a:pt x="81801" y="21096"/>
                  </a:lnTo>
                  <a:close/>
                  <a:moveTo>
                    <a:pt x="83114" y="2626"/>
                  </a:moveTo>
                  <a:lnTo>
                    <a:pt x="83114" y="26076"/>
                  </a:lnTo>
                  <a:lnTo>
                    <a:pt x="84245" y="26076"/>
                  </a:lnTo>
                  <a:lnTo>
                    <a:pt x="84245" y="2626"/>
                  </a:lnTo>
                  <a:close/>
                  <a:moveTo>
                    <a:pt x="92892" y="20191"/>
                  </a:moveTo>
                  <a:lnTo>
                    <a:pt x="92892" y="26076"/>
                  </a:lnTo>
                  <a:lnTo>
                    <a:pt x="94024" y="26076"/>
                  </a:lnTo>
                  <a:lnTo>
                    <a:pt x="94024" y="20191"/>
                  </a:lnTo>
                  <a:close/>
                  <a:moveTo>
                    <a:pt x="0" y="22363"/>
                  </a:moveTo>
                  <a:lnTo>
                    <a:pt x="0" y="26121"/>
                  </a:lnTo>
                  <a:lnTo>
                    <a:pt x="1132" y="26121"/>
                  </a:lnTo>
                  <a:lnTo>
                    <a:pt x="1132" y="22363"/>
                  </a:lnTo>
                  <a:close/>
                  <a:moveTo>
                    <a:pt x="2445" y="12450"/>
                  </a:moveTo>
                  <a:lnTo>
                    <a:pt x="2445" y="26121"/>
                  </a:lnTo>
                  <a:lnTo>
                    <a:pt x="3576" y="26121"/>
                  </a:lnTo>
                  <a:lnTo>
                    <a:pt x="3576" y="12450"/>
                  </a:lnTo>
                  <a:close/>
                  <a:moveTo>
                    <a:pt x="4889" y="11408"/>
                  </a:moveTo>
                  <a:lnTo>
                    <a:pt x="4889" y="26121"/>
                  </a:lnTo>
                  <a:lnTo>
                    <a:pt x="6021" y="26121"/>
                  </a:lnTo>
                  <a:lnTo>
                    <a:pt x="6021" y="11408"/>
                  </a:lnTo>
                  <a:close/>
                  <a:moveTo>
                    <a:pt x="29334" y="21141"/>
                  </a:moveTo>
                  <a:lnTo>
                    <a:pt x="29334" y="26121"/>
                  </a:lnTo>
                  <a:lnTo>
                    <a:pt x="30466" y="26121"/>
                  </a:lnTo>
                  <a:lnTo>
                    <a:pt x="30466" y="21141"/>
                  </a:lnTo>
                  <a:close/>
                  <a:moveTo>
                    <a:pt x="36668" y="4844"/>
                  </a:moveTo>
                  <a:lnTo>
                    <a:pt x="36668" y="26121"/>
                  </a:lnTo>
                  <a:lnTo>
                    <a:pt x="37800" y="26121"/>
                  </a:lnTo>
                  <a:lnTo>
                    <a:pt x="37800" y="4844"/>
                  </a:lnTo>
                  <a:close/>
                  <a:moveTo>
                    <a:pt x="41557" y="24989"/>
                  </a:moveTo>
                  <a:lnTo>
                    <a:pt x="41557" y="26121"/>
                  </a:lnTo>
                  <a:lnTo>
                    <a:pt x="42689" y="26121"/>
                  </a:lnTo>
                  <a:lnTo>
                    <a:pt x="42689" y="24989"/>
                  </a:lnTo>
                  <a:close/>
                  <a:moveTo>
                    <a:pt x="44001" y="5207"/>
                  </a:moveTo>
                  <a:lnTo>
                    <a:pt x="44001" y="26121"/>
                  </a:lnTo>
                  <a:lnTo>
                    <a:pt x="45133" y="26121"/>
                  </a:lnTo>
                  <a:lnTo>
                    <a:pt x="45133" y="5207"/>
                  </a:lnTo>
                  <a:close/>
                  <a:moveTo>
                    <a:pt x="46446" y="1"/>
                  </a:moveTo>
                  <a:lnTo>
                    <a:pt x="46446" y="26121"/>
                  </a:lnTo>
                  <a:lnTo>
                    <a:pt x="47578" y="26121"/>
                  </a:lnTo>
                  <a:lnTo>
                    <a:pt x="47578" y="1"/>
                  </a:lnTo>
                  <a:close/>
                  <a:moveTo>
                    <a:pt x="48890" y="2762"/>
                  </a:moveTo>
                  <a:lnTo>
                    <a:pt x="48890" y="26121"/>
                  </a:lnTo>
                  <a:lnTo>
                    <a:pt x="50022" y="26121"/>
                  </a:lnTo>
                  <a:lnTo>
                    <a:pt x="50022" y="2762"/>
                  </a:lnTo>
                  <a:close/>
                  <a:moveTo>
                    <a:pt x="51335" y="7651"/>
                  </a:moveTo>
                  <a:lnTo>
                    <a:pt x="51335" y="26121"/>
                  </a:lnTo>
                  <a:lnTo>
                    <a:pt x="52467" y="26121"/>
                  </a:lnTo>
                  <a:lnTo>
                    <a:pt x="52467" y="7651"/>
                  </a:lnTo>
                  <a:close/>
                  <a:moveTo>
                    <a:pt x="61113" y="1766"/>
                  </a:moveTo>
                  <a:lnTo>
                    <a:pt x="61113" y="26121"/>
                  </a:lnTo>
                  <a:lnTo>
                    <a:pt x="62245" y="26121"/>
                  </a:lnTo>
                  <a:lnTo>
                    <a:pt x="62245" y="1766"/>
                  </a:lnTo>
                  <a:close/>
                  <a:moveTo>
                    <a:pt x="66002" y="23269"/>
                  </a:moveTo>
                  <a:lnTo>
                    <a:pt x="66002" y="26121"/>
                  </a:lnTo>
                  <a:lnTo>
                    <a:pt x="67134" y="26121"/>
                  </a:lnTo>
                  <a:lnTo>
                    <a:pt x="67134" y="23269"/>
                  </a:lnTo>
                  <a:close/>
                  <a:moveTo>
                    <a:pt x="73336" y="4618"/>
                  </a:moveTo>
                  <a:lnTo>
                    <a:pt x="73336" y="26121"/>
                  </a:lnTo>
                  <a:lnTo>
                    <a:pt x="74467" y="26121"/>
                  </a:lnTo>
                  <a:lnTo>
                    <a:pt x="74467" y="4618"/>
                  </a:lnTo>
                  <a:close/>
                  <a:moveTo>
                    <a:pt x="85558" y="1"/>
                  </a:moveTo>
                  <a:lnTo>
                    <a:pt x="85558" y="26121"/>
                  </a:lnTo>
                  <a:lnTo>
                    <a:pt x="86690" y="26121"/>
                  </a:lnTo>
                  <a:lnTo>
                    <a:pt x="86690" y="1"/>
                  </a:lnTo>
                  <a:close/>
                  <a:moveTo>
                    <a:pt x="88003" y="5976"/>
                  </a:moveTo>
                  <a:lnTo>
                    <a:pt x="88003" y="26121"/>
                  </a:lnTo>
                  <a:lnTo>
                    <a:pt x="89135" y="26121"/>
                  </a:lnTo>
                  <a:lnTo>
                    <a:pt x="89135" y="5976"/>
                  </a:lnTo>
                  <a:close/>
                  <a:moveTo>
                    <a:pt x="90447" y="8783"/>
                  </a:moveTo>
                  <a:lnTo>
                    <a:pt x="90447" y="26121"/>
                  </a:lnTo>
                  <a:lnTo>
                    <a:pt x="91579" y="26121"/>
                  </a:lnTo>
                  <a:lnTo>
                    <a:pt x="91579" y="8783"/>
                  </a:lnTo>
                  <a:close/>
                  <a:moveTo>
                    <a:pt x="95336" y="3713"/>
                  </a:moveTo>
                  <a:lnTo>
                    <a:pt x="95336" y="26121"/>
                  </a:lnTo>
                  <a:lnTo>
                    <a:pt x="96468" y="26121"/>
                  </a:lnTo>
                  <a:lnTo>
                    <a:pt x="96468" y="3713"/>
                  </a:lnTo>
                  <a:close/>
                  <a:moveTo>
                    <a:pt x="97781" y="1"/>
                  </a:moveTo>
                  <a:lnTo>
                    <a:pt x="97781" y="26121"/>
                  </a:lnTo>
                  <a:lnTo>
                    <a:pt x="98913" y="26121"/>
                  </a:lnTo>
                  <a:lnTo>
                    <a:pt x="98913" y="1"/>
                  </a:lnTo>
                  <a:close/>
                  <a:moveTo>
                    <a:pt x="100271" y="24446"/>
                  </a:moveTo>
                  <a:lnTo>
                    <a:pt x="100271" y="26121"/>
                  </a:lnTo>
                  <a:lnTo>
                    <a:pt x="101402" y="26121"/>
                  </a:lnTo>
                  <a:lnTo>
                    <a:pt x="101402" y="24446"/>
                  </a:lnTo>
                  <a:close/>
                  <a:moveTo>
                    <a:pt x="102715" y="11046"/>
                  </a:moveTo>
                  <a:lnTo>
                    <a:pt x="102715" y="26121"/>
                  </a:lnTo>
                  <a:lnTo>
                    <a:pt x="103847" y="26121"/>
                  </a:lnTo>
                  <a:lnTo>
                    <a:pt x="103847" y="11046"/>
                  </a:lnTo>
                  <a:close/>
                  <a:moveTo>
                    <a:pt x="105160" y="1"/>
                  </a:moveTo>
                  <a:lnTo>
                    <a:pt x="105160" y="26121"/>
                  </a:lnTo>
                  <a:lnTo>
                    <a:pt x="106291" y="26121"/>
                  </a:lnTo>
                  <a:lnTo>
                    <a:pt x="106291" y="1"/>
                  </a:lnTo>
                  <a:close/>
                  <a:moveTo>
                    <a:pt x="107559" y="3260"/>
                  </a:moveTo>
                  <a:lnTo>
                    <a:pt x="107559" y="26121"/>
                  </a:lnTo>
                  <a:lnTo>
                    <a:pt x="108691" y="26121"/>
                  </a:lnTo>
                  <a:lnTo>
                    <a:pt x="108691" y="3260"/>
                  </a:lnTo>
                  <a:close/>
                  <a:moveTo>
                    <a:pt x="110004" y="5116"/>
                  </a:moveTo>
                  <a:lnTo>
                    <a:pt x="110004" y="26121"/>
                  </a:lnTo>
                  <a:lnTo>
                    <a:pt x="111135" y="26121"/>
                  </a:lnTo>
                  <a:lnTo>
                    <a:pt x="111135" y="5116"/>
                  </a:lnTo>
                  <a:close/>
                  <a:moveTo>
                    <a:pt x="112448" y="8919"/>
                  </a:moveTo>
                  <a:lnTo>
                    <a:pt x="112448" y="26121"/>
                  </a:lnTo>
                  <a:lnTo>
                    <a:pt x="113580" y="26121"/>
                  </a:lnTo>
                  <a:lnTo>
                    <a:pt x="113580" y="8919"/>
                  </a:lnTo>
                  <a:close/>
                  <a:moveTo>
                    <a:pt x="114893" y="16162"/>
                  </a:moveTo>
                  <a:lnTo>
                    <a:pt x="114893" y="26121"/>
                  </a:lnTo>
                  <a:lnTo>
                    <a:pt x="116024" y="26121"/>
                  </a:lnTo>
                  <a:lnTo>
                    <a:pt x="116024" y="16162"/>
                  </a:lnTo>
                  <a:close/>
                  <a:moveTo>
                    <a:pt x="117337" y="20870"/>
                  </a:moveTo>
                  <a:lnTo>
                    <a:pt x="117337" y="26121"/>
                  </a:lnTo>
                  <a:lnTo>
                    <a:pt x="118469" y="26121"/>
                  </a:lnTo>
                  <a:lnTo>
                    <a:pt x="118469" y="20870"/>
                  </a:lnTo>
                  <a:close/>
                  <a:moveTo>
                    <a:pt x="119782" y="16614"/>
                  </a:moveTo>
                  <a:lnTo>
                    <a:pt x="119782" y="26121"/>
                  </a:lnTo>
                  <a:lnTo>
                    <a:pt x="120913" y="26121"/>
                  </a:lnTo>
                  <a:lnTo>
                    <a:pt x="120913" y="16614"/>
                  </a:lnTo>
                  <a:close/>
                  <a:moveTo>
                    <a:pt x="122226" y="1902"/>
                  </a:moveTo>
                  <a:lnTo>
                    <a:pt x="122226" y="26121"/>
                  </a:lnTo>
                  <a:lnTo>
                    <a:pt x="123358" y="26121"/>
                  </a:lnTo>
                  <a:lnTo>
                    <a:pt x="123358" y="1902"/>
                  </a:lnTo>
                  <a:close/>
                  <a:moveTo>
                    <a:pt x="124671" y="6519"/>
                  </a:moveTo>
                  <a:lnTo>
                    <a:pt x="124671" y="26121"/>
                  </a:lnTo>
                  <a:lnTo>
                    <a:pt x="125802" y="26121"/>
                  </a:lnTo>
                  <a:lnTo>
                    <a:pt x="125802" y="6519"/>
                  </a:lnTo>
                  <a:close/>
                  <a:moveTo>
                    <a:pt x="127115" y="5025"/>
                  </a:moveTo>
                  <a:lnTo>
                    <a:pt x="127115" y="26121"/>
                  </a:lnTo>
                  <a:lnTo>
                    <a:pt x="128247" y="26121"/>
                  </a:lnTo>
                  <a:lnTo>
                    <a:pt x="128247" y="5025"/>
                  </a:lnTo>
                  <a:close/>
                  <a:moveTo>
                    <a:pt x="129560" y="11952"/>
                  </a:moveTo>
                  <a:lnTo>
                    <a:pt x="129560" y="26121"/>
                  </a:lnTo>
                  <a:lnTo>
                    <a:pt x="130691" y="26121"/>
                  </a:lnTo>
                  <a:lnTo>
                    <a:pt x="130691" y="11952"/>
                  </a:lnTo>
                  <a:close/>
                  <a:moveTo>
                    <a:pt x="132004" y="16343"/>
                  </a:moveTo>
                  <a:lnTo>
                    <a:pt x="132004" y="26121"/>
                  </a:lnTo>
                  <a:lnTo>
                    <a:pt x="133136" y="26121"/>
                  </a:lnTo>
                  <a:lnTo>
                    <a:pt x="133136" y="16343"/>
                  </a:lnTo>
                  <a:close/>
                  <a:moveTo>
                    <a:pt x="134449" y="18968"/>
                  </a:moveTo>
                  <a:lnTo>
                    <a:pt x="134449" y="26121"/>
                  </a:lnTo>
                  <a:lnTo>
                    <a:pt x="135580" y="26121"/>
                  </a:lnTo>
                  <a:lnTo>
                    <a:pt x="135580" y="18968"/>
                  </a:lnTo>
                  <a:close/>
                  <a:moveTo>
                    <a:pt x="136893" y="1"/>
                  </a:moveTo>
                  <a:lnTo>
                    <a:pt x="136893" y="26121"/>
                  </a:lnTo>
                  <a:lnTo>
                    <a:pt x="138025" y="26121"/>
                  </a:lnTo>
                  <a:lnTo>
                    <a:pt x="138025" y="1"/>
                  </a:lnTo>
                  <a:close/>
                  <a:moveTo>
                    <a:pt x="139338" y="2988"/>
                  </a:moveTo>
                  <a:lnTo>
                    <a:pt x="139338" y="26121"/>
                  </a:lnTo>
                  <a:lnTo>
                    <a:pt x="140469" y="26121"/>
                  </a:lnTo>
                  <a:lnTo>
                    <a:pt x="140469" y="2988"/>
                  </a:lnTo>
                  <a:close/>
                  <a:moveTo>
                    <a:pt x="141782" y="5161"/>
                  </a:moveTo>
                  <a:lnTo>
                    <a:pt x="141782" y="26121"/>
                  </a:lnTo>
                  <a:lnTo>
                    <a:pt x="142914" y="26121"/>
                  </a:lnTo>
                  <a:lnTo>
                    <a:pt x="142914" y="5161"/>
                  </a:lnTo>
                  <a:close/>
                  <a:moveTo>
                    <a:pt x="144227" y="7244"/>
                  </a:moveTo>
                  <a:lnTo>
                    <a:pt x="144227" y="26121"/>
                  </a:lnTo>
                  <a:lnTo>
                    <a:pt x="145359" y="26121"/>
                  </a:lnTo>
                  <a:lnTo>
                    <a:pt x="145359" y="7244"/>
                  </a:lnTo>
                  <a:close/>
                  <a:moveTo>
                    <a:pt x="146671" y="9054"/>
                  </a:moveTo>
                  <a:lnTo>
                    <a:pt x="146671" y="26121"/>
                  </a:lnTo>
                  <a:lnTo>
                    <a:pt x="147803" y="26121"/>
                  </a:lnTo>
                  <a:lnTo>
                    <a:pt x="147803" y="9054"/>
                  </a:lnTo>
                  <a:close/>
                  <a:moveTo>
                    <a:pt x="149116" y="5025"/>
                  </a:moveTo>
                  <a:lnTo>
                    <a:pt x="149116" y="26121"/>
                  </a:lnTo>
                  <a:lnTo>
                    <a:pt x="150248" y="26121"/>
                  </a:lnTo>
                  <a:lnTo>
                    <a:pt x="150248" y="5025"/>
                  </a:lnTo>
                  <a:close/>
                  <a:moveTo>
                    <a:pt x="151560" y="1"/>
                  </a:moveTo>
                  <a:lnTo>
                    <a:pt x="151560" y="26121"/>
                  </a:lnTo>
                  <a:lnTo>
                    <a:pt x="152692" y="26121"/>
                  </a:lnTo>
                  <a:lnTo>
                    <a:pt x="152692" y="1"/>
                  </a:lnTo>
                  <a:close/>
                  <a:moveTo>
                    <a:pt x="154005" y="3758"/>
                  </a:moveTo>
                  <a:lnTo>
                    <a:pt x="154005" y="26121"/>
                  </a:lnTo>
                  <a:lnTo>
                    <a:pt x="155137" y="26121"/>
                  </a:lnTo>
                  <a:lnTo>
                    <a:pt x="155137" y="3758"/>
                  </a:lnTo>
                  <a:close/>
                  <a:moveTo>
                    <a:pt x="156495" y="5976"/>
                  </a:moveTo>
                  <a:lnTo>
                    <a:pt x="156495" y="26121"/>
                  </a:lnTo>
                  <a:lnTo>
                    <a:pt x="157626" y="26121"/>
                  </a:lnTo>
                  <a:lnTo>
                    <a:pt x="157626" y="5976"/>
                  </a:lnTo>
                  <a:close/>
                  <a:moveTo>
                    <a:pt x="158939" y="9190"/>
                  </a:moveTo>
                  <a:lnTo>
                    <a:pt x="158939" y="26121"/>
                  </a:lnTo>
                  <a:lnTo>
                    <a:pt x="160071" y="26121"/>
                  </a:lnTo>
                  <a:lnTo>
                    <a:pt x="160071" y="9190"/>
                  </a:lnTo>
                  <a:close/>
                  <a:moveTo>
                    <a:pt x="161384" y="12902"/>
                  </a:moveTo>
                  <a:lnTo>
                    <a:pt x="161384" y="26121"/>
                  </a:lnTo>
                  <a:lnTo>
                    <a:pt x="162515" y="26121"/>
                  </a:lnTo>
                  <a:lnTo>
                    <a:pt x="162515" y="12902"/>
                  </a:lnTo>
                  <a:close/>
                  <a:moveTo>
                    <a:pt x="163828" y="21368"/>
                  </a:moveTo>
                  <a:lnTo>
                    <a:pt x="163828" y="26121"/>
                  </a:lnTo>
                  <a:lnTo>
                    <a:pt x="164960" y="26121"/>
                  </a:lnTo>
                  <a:lnTo>
                    <a:pt x="164960" y="21368"/>
                  </a:lnTo>
                  <a:close/>
                  <a:moveTo>
                    <a:pt x="166273" y="23405"/>
                  </a:moveTo>
                  <a:lnTo>
                    <a:pt x="166273" y="26121"/>
                  </a:lnTo>
                  <a:lnTo>
                    <a:pt x="167405" y="26121"/>
                  </a:lnTo>
                  <a:lnTo>
                    <a:pt x="167405" y="23405"/>
                  </a:lnTo>
                  <a:close/>
                  <a:moveTo>
                    <a:pt x="168717" y="19693"/>
                  </a:moveTo>
                  <a:lnTo>
                    <a:pt x="168717" y="26121"/>
                  </a:lnTo>
                  <a:lnTo>
                    <a:pt x="169849" y="26121"/>
                  </a:lnTo>
                  <a:lnTo>
                    <a:pt x="169849" y="19693"/>
                  </a:lnTo>
                  <a:close/>
                  <a:moveTo>
                    <a:pt x="171162" y="4030"/>
                  </a:moveTo>
                  <a:lnTo>
                    <a:pt x="171162" y="26121"/>
                  </a:lnTo>
                  <a:lnTo>
                    <a:pt x="172294" y="26121"/>
                  </a:lnTo>
                  <a:lnTo>
                    <a:pt x="172294" y="4030"/>
                  </a:lnTo>
                  <a:close/>
                  <a:moveTo>
                    <a:pt x="173606" y="7742"/>
                  </a:moveTo>
                  <a:lnTo>
                    <a:pt x="173606" y="26121"/>
                  </a:lnTo>
                  <a:lnTo>
                    <a:pt x="174738" y="26121"/>
                  </a:lnTo>
                  <a:lnTo>
                    <a:pt x="174738" y="7742"/>
                  </a:lnTo>
                  <a:close/>
                  <a:moveTo>
                    <a:pt x="176006" y="13400"/>
                  </a:moveTo>
                  <a:lnTo>
                    <a:pt x="176006" y="26121"/>
                  </a:lnTo>
                  <a:lnTo>
                    <a:pt x="177137" y="26121"/>
                  </a:lnTo>
                  <a:lnTo>
                    <a:pt x="177137" y="13400"/>
                  </a:lnTo>
                  <a:close/>
                  <a:moveTo>
                    <a:pt x="178450" y="24401"/>
                  </a:moveTo>
                  <a:lnTo>
                    <a:pt x="178450" y="26121"/>
                  </a:lnTo>
                  <a:lnTo>
                    <a:pt x="179582" y="26121"/>
                  </a:lnTo>
                  <a:lnTo>
                    <a:pt x="179582" y="24401"/>
                  </a:lnTo>
                  <a:close/>
                  <a:moveTo>
                    <a:pt x="180895" y="9054"/>
                  </a:moveTo>
                  <a:lnTo>
                    <a:pt x="180895" y="26121"/>
                  </a:lnTo>
                  <a:lnTo>
                    <a:pt x="182026" y="26121"/>
                  </a:lnTo>
                  <a:lnTo>
                    <a:pt x="182026" y="9054"/>
                  </a:lnTo>
                  <a:close/>
                  <a:moveTo>
                    <a:pt x="183339" y="5750"/>
                  </a:moveTo>
                  <a:lnTo>
                    <a:pt x="183339" y="26121"/>
                  </a:lnTo>
                  <a:lnTo>
                    <a:pt x="184471" y="26121"/>
                  </a:lnTo>
                  <a:lnTo>
                    <a:pt x="184471" y="5750"/>
                  </a:lnTo>
                  <a:close/>
                  <a:moveTo>
                    <a:pt x="185784" y="14441"/>
                  </a:moveTo>
                  <a:lnTo>
                    <a:pt x="185784" y="26121"/>
                  </a:lnTo>
                  <a:lnTo>
                    <a:pt x="186915" y="26121"/>
                  </a:lnTo>
                  <a:lnTo>
                    <a:pt x="186915" y="14441"/>
                  </a:lnTo>
                  <a:close/>
                  <a:moveTo>
                    <a:pt x="188228" y="18018"/>
                  </a:moveTo>
                  <a:lnTo>
                    <a:pt x="188228" y="26121"/>
                  </a:lnTo>
                  <a:lnTo>
                    <a:pt x="189360" y="26121"/>
                  </a:lnTo>
                  <a:lnTo>
                    <a:pt x="189360" y="18018"/>
                  </a:lnTo>
                  <a:close/>
                  <a:moveTo>
                    <a:pt x="190673" y="21503"/>
                  </a:moveTo>
                  <a:lnTo>
                    <a:pt x="190673" y="26121"/>
                  </a:lnTo>
                  <a:lnTo>
                    <a:pt x="191804" y="26121"/>
                  </a:lnTo>
                  <a:lnTo>
                    <a:pt x="191804" y="21503"/>
                  </a:lnTo>
                  <a:close/>
                  <a:moveTo>
                    <a:pt x="193117" y="23133"/>
                  </a:moveTo>
                  <a:lnTo>
                    <a:pt x="193117" y="26121"/>
                  </a:lnTo>
                  <a:lnTo>
                    <a:pt x="194249" y="26121"/>
                  </a:lnTo>
                  <a:lnTo>
                    <a:pt x="194249" y="23133"/>
                  </a:lnTo>
                  <a:close/>
                  <a:moveTo>
                    <a:pt x="195607" y="24265"/>
                  </a:moveTo>
                  <a:lnTo>
                    <a:pt x="195607" y="26121"/>
                  </a:lnTo>
                  <a:lnTo>
                    <a:pt x="196739" y="26121"/>
                  </a:lnTo>
                  <a:lnTo>
                    <a:pt x="196739" y="24265"/>
                  </a:lnTo>
                  <a:close/>
                  <a:moveTo>
                    <a:pt x="198052" y="21820"/>
                  </a:moveTo>
                  <a:lnTo>
                    <a:pt x="198052" y="26121"/>
                  </a:lnTo>
                  <a:lnTo>
                    <a:pt x="199183" y="26121"/>
                  </a:lnTo>
                  <a:lnTo>
                    <a:pt x="199183" y="2182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60"/>
            <p:cNvSpPr/>
            <p:nvPr/>
          </p:nvSpPr>
          <p:spPr>
            <a:xfrm>
              <a:off x="6869074" y="588323"/>
              <a:ext cx="2275705" cy="297853"/>
            </a:xfrm>
            <a:custGeom>
              <a:rect b="b" l="l" r="r" t="t"/>
              <a:pathLst>
                <a:path extrusionOk="0" h="26076" w="199230">
                  <a:moveTo>
                    <a:pt x="1" y="1"/>
                  </a:moveTo>
                  <a:lnTo>
                    <a:pt x="1" y="26076"/>
                  </a:lnTo>
                  <a:lnTo>
                    <a:pt x="1178" y="26076"/>
                  </a:lnTo>
                  <a:lnTo>
                    <a:pt x="1178" y="1"/>
                  </a:lnTo>
                  <a:close/>
                  <a:moveTo>
                    <a:pt x="2491" y="6474"/>
                  </a:moveTo>
                  <a:lnTo>
                    <a:pt x="2491" y="26076"/>
                  </a:lnTo>
                  <a:lnTo>
                    <a:pt x="3622" y="26076"/>
                  </a:lnTo>
                  <a:lnTo>
                    <a:pt x="3622" y="6474"/>
                  </a:lnTo>
                  <a:close/>
                  <a:moveTo>
                    <a:pt x="4935" y="11861"/>
                  </a:moveTo>
                  <a:lnTo>
                    <a:pt x="4935" y="26076"/>
                  </a:lnTo>
                  <a:lnTo>
                    <a:pt x="6067" y="26076"/>
                  </a:lnTo>
                  <a:lnTo>
                    <a:pt x="6067" y="11861"/>
                  </a:lnTo>
                  <a:close/>
                  <a:moveTo>
                    <a:pt x="7334" y="14849"/>
                  </a:moveTo>
                  <a:lnTo>
                    <a:pt x="7334" y="26076"/>
                  </a:lnTo>
                  <a:lnTo>
                    <a:pt x="8466" y="26076"/>
                  </a:lnTo>
                  <a:lnTo>
                    <a:pt x="8466" y="14849"/>
                  </a:lnTo>
                  <a:close/>
                  <a:moveTo>
                    <a:pt x="9779" y="23903"/>
                  </a:moveTo>
                  <a:lnTo>
                    <a:pt x="9779" y="26076"/>
                  </a:lnTo>
                  <a:lnTo>
                    <a:pt x="10911" y="26076"/>
                  </a:lnTo>
                  <a:lnTo>
                    <a:pt x="10911" y="23903"/>
                  </a:lnTo>
                  <a:close/>
                  <a:moveTo>
                    <a:pt x="12269" y="8602"/>
                  </a:moveTo>
                  <a:lnTo>
                    <a:pt x="12269" y="26076"/>
                  </a:lnTo>
                  <a:lnTo>
                    <a:pt x="13400" y="26076"/>
                  </a:lnTo>
                  <a:lnTo>
                    <a:pt x="13400" y="8602"/>
                  </a:lnTo>
                  <a:close/>
                  <a:moveTo>
                    <a:pt x="14713" y="11137"/>
                  </a:moveTo>
                  <a:lnTo>
                    <a:pt x="14713" y="26076"/>
                  </a:lnTo>
                  <a:lnTo>
                    <a:pt x="15845" y="26076"/>
                  </a:lnTo>
                  <a:lnTo>
                    <a:pt x="15845" y="11137"/>
                  </a:lnTo>
                  <a:close/>
                  <a:moveTo>
                    <a:pt x="17158" y="12133"/>
                  </a:moveTo>
                  <a:lnTo>
                    <a:pt x="17158" y="26076"/>
                  </a:lnTo>
                  <a:lnTo>
                    <a:pt x="18289" y="26076"/>
                  </a:lnTo>
                  <a:lnTo>
                    <a:pt x="18289" y="12133"/>
                  </a:lnTo>
                  <a:close/>
                  <a:moveTo>
                    <a:pt x="19602" y="15981"/>
                  </a:moveTo>
                  <a:lnTo>
                    <a:pt x="19602" y="26076"/>
                  </a:lnTo>
                  <a:lnTo>
                    <a:pt x="20734" y="26076"/>
                  </a:lnTo>
                  <a:lnTo>
                    <a:pt x="20734" y="15981"/>
                  </a:lnTo>
                  <a:close/>
                  <a:moveTo>
                    <a:pt x="22047" y="22454"/>
                  </a:moveTo>
                  <a:lnTo>
                    <a:pt x="22047" y="26076"/>
                  </a:lnTo>
                  <a:lnTo>
                    <a:pt x="23178" y="26076"/>
                  </a:lnTo>
                  <a:lnTo>
                    <a:pt x="23178" y="22454"/>
                  </a:lnTo>
                  <a:close/>
                  <a:moveTo>
                    <a:pt x="24491" y="13129"/>
                  </a:moveTo>
                  <a:lnTo>
                    <a:pt x="24491" y="26076"/>
                  </a:lnTo>
                  <a:lnTo>
                    <a:pt x="25623" y="26076"/>
                  </a:lnTo>
                  <a:lnTo>
                    <a:pt x="25623" y="13129"/>
                  </a:lnTo>
                  <a:close/>
                  <a:moveTo>
                    <a:pt x="26936" y="15664"/>
                  </a:moveTo>
                  <a:lnTo>
                    <a:pt x="26936" y="26076"/>
                  </a:lnTo>
                  <a:lnTo>
                    <a:pt x="28067" y="26076"/>
                  </a:lnTo>
                  <a:lnTo>
                    <a:pt x="28067" y="15664"/>
                  </a:lnTo>
                  <a:close/>
                  <a:moveTo>
                    <a:pt x="29380" y="18788"/>
                  </a:moveTo>
                  <a:lnTo>
                    <a:pt x="29380" y="26076"/>
                  </a:lnTo>
                  <a:lnTo>
                    <a:pt x="30512" y="26076"/>
                  </a:lnTo>
                  <a:lnTo>
                    <a:pt x="30512" y="18788"/>
                  </a:lnTo>
                  <a:close/>
                  <a:moveTo>
                    <a:pt x="31825" y="23903"/>
                  </a:moveTo>
                  <a:lnTo>
                    <a:pt x="31825" y="26076"/>
                  </a:lnTo>
                  <a:lnTo>
                    <a:pt x="32957" y="26076"/>
                  </a:lnTo>
                  <a:lnTo>
                    <a:pt x="32957" y="23903"/>
                  </a:lnTo>
                  <a:close/>
                  <a:moveTo>
                    <a:pt x="34269" y="19240"/>
                  </a:moveTo>
                  <a:lnTo>
                    <a:pt x="34269" y="26076"/>
                  </a:lnTo>
                  <a:lnTo>
                    <a:pt x="35401" y="26076"/>
                  </a:lnTo>
                  <a:lnTo>
                    <a:pt x="35401" y="19240"/>
                  </a:lnTo>
                  <a:close/>
                  <a:moveTo>
                    <a:pt x="36714" y="15392"/>
                  </a:moveTo>
                  <a:lnTo>
                    <a:pt x="36714" y="26076"/>
                  </a:lnTo>
                  <a:lnTo>
                    <a:pt x="37846" y="26076"/>
                  </a:lnTo>
                  <a:lnTo>
                    <a:pt x="37846" y="15392"/>
                  </a:lnTo>
                  <a:close/>
                  <a:moveTo>
                    <a:pt x="39158" y="17520"/>
                  </a:moveTo>
                  <a:lnTo>
                    <a:pt x="39158" y="26076"/>
                  </a:lnTo>
                  <a:lnTo>
                    <a:pt x="40290" y="26076"/>
                  </a:lnTo>
                  <a:lnTo>
                    <a:pt x="40290" y="17520"/>
                  </a:lnTo>
                  <a:close/>
                  <a:moveTo>
                    <a:pt x="41603" y="20779"/>
                  </a:moveTo>
                  <a:lnTo>
                    <a:pt x="41603" y="26076"/>
                  </a:lnTo>
                  <a:lnTo>
                    <a:pt x="42735" y="26076"/>
                  </a:lnTo>
                  <a:lnTo>
                    <a:pt x="42735" y="20779"/>
                  </a:lnTo>
                  <a:close/>
                  <a:moveTo>
                    <a:pt x="44047" y="24310"/>
                  </a:moveTo>
                  <a:lnTo>
                    <a:pt x="44047" y="26076"/>
                  </a:lnTo>
                  <a:lnTo>
                    <a:pt x="45179" y="26076"/>
                  </a:lnTo>
                  <a:lnTo>
                    <a:pt x="45179" y="24310"/>
                  </a:lnTo>
                  <a:close/>
                  <a:moveTo>
                    <a:pt x="46492" y="18109"/>
                  </a:moveTo>
                  <a:lnTo>
                    <a:pt x="46492" y="26076"/>
                  </a:lnTo>
                  <a:lnTo>
                    <a:pt x="47624" y="26076"/>
                  </a:lnTo>
                  <a:lnTo>
                    <a:pt x="47624" y="18109"/>
                  </a:lnTo>
                  <a:close/>
                  <a:moveTo>
                    <a:pt x="48936" y="15392"/>
                  </a:moveTo>
                  <a:lnTo>
                    <a:pt x="48936" y="26076"/>
                  </a:lnTo>
                  <a:lnTo>
                    <a:pt x="50068" y="26076"/>
                  </a:lnTo>
                  <a:lnTo>
                    <a:pt x="50068" y="15392"/>
                  </a:lnTo>
                  <a:close/>
                  <a:moveTo>
                    <a:pt x="51381" y="20644"/>
                  </a:moveTo>
                  <a:lnTo>
                    <a:pt x="51381" y="26076"/>
                  </a:lnTo>
                  <a:lnTo>
                    <a:pt x="52513" y="26076"/>
                  </a:lnTo>
                  <a:lnTo>
                    <a:pt x="52513" y="20644"/>
                  </a:lnTo>
                  <a:close/>
                  <a:moveTo>
                    <a:pt x="53780" y="24718"/>
                  </a:moveTo>
                  <a:lnTo>
                    <a:pt x="53780" y="26076"/>
                  </a:lnTo>
                  <a:lnTo>
                    <a:pt x="54912" y="26076"/>
                  </a:lnTo>
                  <a:lnTo>
                    <a:pt x="54912" y="24718"/>
                  </a:lnTo>
                  <a:close/>
                  <a:moveTo>
                    <a:pt x="56225" y="6927"/>
                  </a:moveTo>
                  <a:lnTo>
                    <a:pt x="56225" y="26076"/>
                  </a:lnTo>
                  <a:lnTo>
                    <a:pt x="57356" y="26076"/>
                  </a:lnTo>
                  <a:lnTo>
                    <a:pt x="57356" y="6927"/>
                  </a:lnTo>
                  <a:close/>
                  <a:moveTo>
                    <a:pt x="58669" y="14894"/>
                  </a:moveTo>
                  <a:lnTo>
                    <a:pt x="58669" y="26076"/>
                  </a:lnTo>
                  <a:lnTo>
                    <a:pt x="59801" y="26076"/>
                  </a:lnTo>
                  <a:lnTo>
                    <a:pt x="59801" y="14894"/>
                  </a:lnTo>
                  <a:close/>
                  <a:moveTo>
                    <a:pt x="61114" y="16388"/>
                  </a:moveTo>
                  <a:lnTo>
                    <a:pt x="61114" y="26076"/>
                  </a:lnTo>
                  <a:lnTo>
                    <a:pt x="62246" y="26076"/>
                  </a:lnTo>
                  <a:lnTo>
                    <a:pt x="62246" y="16388"/>
                  </a:lnTo>
                  <a:close/>
                  <a:moveTo>
                    <a:pt x="63558" y="21006"/>
                  </a:moveTo>
                  <a:lnTo>
                    <a:pt x="63558" y="26076"/>
                  </a:lnTo>
                  <a:lnTo>
                    <a:pt x="64690" y="26076"/>
                  </a:lnTo>
                  <a:lnTo>
                    <a:pt x="64690" y="21006"/>
                  </a:lnTo>
                  <a:close/>
                  <a:moveTo>
                    <a:pt x="66003" y="20553"/>
                  </a:moveTo>
                  <a:lnTo>
                    <a:pt x="66003" y="26076"/>
                  </a:lnTo>
                  <a:lnTo>
                    <a:pt x="67135" y="26076"/>
                  </a:lnTo>
                  <a:lnTo>
                    <a:pt x="67135" y="20553"/>
                  </a:lnTo>
                  <a:close/>
                  <a:moveTo>
                    <a:pt x="68447" y="23360"/>
                  </a:moveTo>
                  <a:lnTo>
                    <a:pt x="68447" y="26076"/>
                  </a:lnTo>
                  <a:lnTo>
                    <a:pt x="69579" y="26076"/>
                  </a:lnTo>
                  <a:lnTo>
                    <a:pt x="69579" y="23360"/>
                  </a:lnTo>
                  <a:close/>
                  <a:moveTo>
                    <a:pt x="70937" y="13265"/>
                  </a:moveTo>
                  <a:lnTo>
                    <a:pt x="70937" y="26076"/>
                  </a:lnTo>
                  <a:lnTo>
                    <a:pt x="72069" y="26076"/>
                  </a:lnTo>
                  <a:lnTo>
                    <a:pt x="72069" y="13265"/>
                  </a:lnTo>
                  <a:close/>
                  <a:moveTo>
                    <a:pt x="73382" y="15257"/>
                  </a:moveTo>
                  <a:lnTo>
                    <a:pt x="73382" y="26076"/>
                  </a:lnTo>
                  <a:lnTo>
                    <a:pt x="74513" y="26076"/>
                  </a:lnTo>
                  <a:lnTo>
                    <a:pt x="74513" y="15257"/>
                  </a:lnTo>
                  <a:close/>
                  <a:moveTo>
                    <a:pt x="75826" y="17656"/>
                  </a:moveTo>
                  <a:lnTo>
                    <a:pt x="75826" y="26076"/>
                  </a:lnTo>
                  <a:lnTo>
                    <a:pt x="76958" y="26076"/>
                  </a:lnTo>
                  <a:lnTo>
                    <a:pt x="76958" y="17656"/>
                  </a:lnTo>
                  <a:close/>
                  <a:moveTo>
                    <a:pt x="78271" y="23767"/>
                  </a:moveTo>
                  <a:lnTo>
                    <a:pt x="78271" y="26076"/>
                  </a:lnTo>
                  <a:lnTo>
                    <a:pt x="79402" y="26076"/>
                  </a:lnTo>
                  <a:lnTo>
                    <a:pt x="79402" y="23767"/>
                  </a:lnTo>
                  <a:close/>
                  <a:moveTo>
                    <a:pt x="80715" y="15257"/>
                  </a:moveTo>
                  <a:lnTo>
                    <a:pt x="80715" y="26076"/>
                  </a:lnTo>
                  <a:lnTo>
                    <a:pt x="81847" y="26076"/>
                  </a:lnTo>
                  <a:lnTo>
                    <a:pt x="81847" y="15257"/>
                  </a:lnTo>
                  <a:close/>
                  <a:moveTo>
                    <a:pt x="83160" y="18788"/>
                  </a:moveTo>
                  <a:lnTo>
                    <a:pt x="83160" y="26076"/>
                  </a:lnTo>
                  <a:lnTo>
                    <a:pt x="84291" y="26076"/>
                  </a:lnTo>
                  <a:lnTo>
                    <a:pt x="84291" y="18788"/>
                  </a:lnTo>
                  <a:close/>
                  <a:moveTo>
                    <a:pt x="85604" y="24039"/>
                  </a:moveTo>
                  <a:lnTo>
                    <a:pt x="85604" y="26076"/>
                  </a:lnTo>
                  <a:lnTo>
                    <a:pt x="86736" y="26076"/>
                  </a:lnTo>
                  <a:lnTo>
                    <a:pt x="86736" y="24039"/>
                  </a:lnTo>
                  <a:close/>
                  <a:moveTo>
                    <a:pt x="88049" y="23903"/>
                  </a:moveTo>
                  <a:lnTo>
                    <a:pt x="88049" y="26076"/>
                  </a:lnTo>
                  <a:lnTo>
                    <a:pt x="89181" y="26076"/>
                  </a:lnTo>
                  <a:lnTo>
                    <a:pt x="89181" y="23903"/>
                  </a:lnTo>
                  <a:close/>
                  <a:moveTo>
                    <a:pt x="90493" y="17927"/>
                  </a:moveTo>
                  <a:lnTo>
                    <a:pt x="90493" y="26076"/>
                  </a:lnTo>
                  <a:lnTo>
                    <a:pt x="91625" y="26076"/>
                  </a:lnTo>
                  <a:lnTo>
                    <a:pt x="91625" y="17927"/>
                  </a:lnTo>
                  <a:close/>
                  <a:moveTo>
                    <a:pt x="92938" y="20915"/>
                  </a:moveTo>
                  <a:lnTo>
                    <a:pt x="92938" y="26076"/>
                  </a:lnTo>
                  <a:lnTo>
                    <a:pt x="94070" y="26076"/>
                  </a:lnTo>
                  <a:lnTo>
                    <a:pt x="94070" y="20915"/>
                  </a:lnTo>
                  <a:close/>
                  <a:moveTo>
                    <a:pt x="95382" y="24446"/>
                  </a:moveTo>
                  <a:lnTo>
                    <a:pt x="95382" y="26076"/>
                  </a:lnTo>
                  <a:lnTo>
                    <a:pt x="96514" y="26076"/>
                  </a:lnTo>
                  <a:lnTo>
                    <a:pt x="96514" y="24446"/>
                  </a:lnTo>
                  <a:close/>
                  <a:moveTo>
                    <a:pt x="97827" y="24175"/>
                  </a:moveTo>
                  <a:lnTo>
                    <a:pt x="97827" y="26076"/>
                  </a:lnTo>
                  <a:lnTo>
                    <a:pt x="98959" y="26076"/>
                  </a:lnTo>
                  <a:lnTo>
                    <a:pt x="98959" y="24175"/>
                  </a:lnTo>
                  <a:close/>
                  <a:moveTo>
                    <a:pt x="100271" y="22047"/>
                  </a:moveTo>
                  <a:lnTo>
                    <a:pt x="100271" y="26076"/>
                  </a:lnTo>
                  <a:lnTo>
                    <a:pt x="101403" y="26076"/>
                  </a:lnTo>
                  <a:lnTo>
                    <a:pt x="101403" y="22047"/>
                  </a:lnTo>
                  <a:close/>
                  <a:moveTo>
                    <a:pt x="102716" y="16660"/>
                  </a:moveTo>
                  <a:lnTo>
                    <a:pt x="102716" y="26076"/>
                  </a:lnTo>
                  <a:lnTo>
                    <a:pt x="103848" y="26076"/>
                  </a:lnTo>
                  <a:lnTo>
                    <a:pt x="103848" y="16660"/>
                  </a:lnTo>
                  <a:close/>
                  <a:moveTo>
                    <a:pt x="105160" y="24808"/>
                  </a:moveTo>
                  <a:lnTo>
                    <a:pt x="105160" y="26076"/>
                  </a:lnTo>
                  <a:lnTo>
                    <a:pt x="106292" y="26076"/>
                  </a:lnTo>
                  <a:lnTo>
                    <a:pt x="106292" y="24808"/>
                  </a:lnTo>
                  <a:close/>
                  <a:moveTo>
                    <a:pt x="107605" y="21096"/>
                  </a:moveTo>
                  <a:lnTo>
                    <a:pt x="107605" y="26076"/>
                  </a:lnTo>
                  <a:lnTo>
                    <a:pt x="108737" y="26076"/>
                  </a:lnTo>
                  <a:lnTo>
                    <a:pt x="108737" y="21096"/>
                  </a:lnTo>
                  <a:close/>
                  <a:moveTo>
                    <a:pt x="110050" y="18109"/>
                  </a:moveTo>
                  <a:lnTo>
                    <a:pt x="110050" y="26076"/>
                  </a:lnTo>
                  <a:lnTo>
                    <a:pt x="111181" y="26076"/>
                  </a:lnTo>
                  <a:lnTo>
                    <a:pt x="111181" y="18109"/>
                  </a:lnTo>
                  <a:close/>
                  <a:moveTo>
                    <a:pt x="112494" y="7833"/>
                  </a:moveTo>
                  <a:lnTo>
                    <a:pt x="112494" y="26076"/>
                  </a:lnTo>
                  <a:lnTo>
                    <a:pt x="113626" y="26076"/>
                  </a:lnTo>
                  <a:lnTo>
                    <a:pt x="113626" y="7833"/>
                  </a:lnTo>
                  <a:close/>
                  <a:moveTo>
                    <a:pt x="114939" y="13174"/>
                  </a:moveTo>
                  <a:lnTo>
                    <a:pt x="114939" y="26076"/>
                  </a:lnTo>
                  <a:lnTo>
                    <a:pt x="116070" y="26076"/>
                  </a:lnTo>
                  <a:lnTo>
                    <a:pt x="116070" y="13174"/>
                  </a:lnTo>
                  <a:close/>
                  <a:moveTo>
                    <a:pt x="117383" y="16207"/>
                  </a:moveTo>
                  <a:lnTo>
                    <a:pt x="117383" y="26076"/>
                  </a:lnTo>
                  <a:lnTo>
                    <a:pt x="118515" y="26076"/>
                  </a:lnTo>
                  <a:lnTo>
                    <a:pt x="118515" y="16207"/>
                  </a:lnTo>
                  <a:close/>
                  <a:moveTo>
                    <a:pt x="119828" y="22726"/>
                  </a:moveTo>
                  <a:lnTo>
                    <a:pt x="119828" y="26076"/>
                  </a:lnTo>
                  <a:lnTo>
                    <a:pt x="120959" y="26076"/>
                  </a:lnTo>
                  <a:lnTo>
                    <a:pt x="120959" y="22726"/>
                  </a:lnTo>
                  <a:close/>
                  <a:moveTo>
                    <a:pt x="122272" y="24899"/>
                  </a:moveTo>
                  <a:lnTo>
                    <a:pt x="122272" y="26076"/>
                  </a:lnTo>
                  <a:lnTo>
                    <a:pt x="123404" y="26076"/>
                  </a:lnTo>
                  <a:lnTo>
                    <a:pt x="123404" y="24899"/>
                  </a:lnTo>
                  <a:close/>
                  <a:moveTo>
                    <a:pt x="124717" y="19965"/>
                  </a:moveTo>
                  <a:lnTo>
                    <a:pt x="124717" y="26076"/>
                  </a:lnTo>
                  <a:lnTo>
                    <a:pt x="125848" y="26076"/>
                  </a:lnTo>
                  <a:lnTo>
                    <a:pt x="125848" y="19965"/>
                  </a:lnTo>
                  <a:close/>
                  <a:moveTo>
                    <a:pt x="127161" y="11318"/>
                  </a:moveTo>
                  <a:lnTo>
                    <a:pt x="127161" y="26076"/>
                  </a:lnTo>
                  <a:lnTo>
                    <a:pt x="128293" y="26076"/>
                  </a:lnTo>
                  <a:lnTo>
                    <a:pt x="128293" y="11318"/>
                  </a:lnTo>
                  <a:close/>
                  <a:moveTo>
                    <a:pt x="129606" y="11001"/>
                  </a:moveTo>
                  <a:lnTo>
                    <a:pt x="129606" y="26076"/>
                  </a:lnTo>
                  <a:lnTo>
                    <a:pt x="130737" y="26076"/>
                  </a:lnTo>
                  <a:lnTo>
                    <a:pt x="130737" y="11001"/>
                  </a:lnTo>
                  <a:close/>
                  <a:moveTo>
                    <a:pt x="132050" y="19331"/>
                  </a:moveTo>
                  <a:lnTo>
                    <a:pt x="132050" y="26076"/>
                  </a:lnTo>
                  <a:lnTo>
                    <a:pt x="133182" y="26076"/>
                  </a:lnTo>
                  <a:lnTo>
                    <a:pt x="133182" y="19331"/>
                  </a:lnTo>
                  <a:close/>
                  <a:moveTo>
                    <a:pt x="134495" y="16886"/>
                  </a:moveTo>
                  <a:lnTo>
                    <a:pt x="134495" y="26076"/>
                  </a:lnTo>
                  <a:lnTo>
                    <a:pt x="135626" y="26076"/>
                  </a:lnTo>
                  <a:lnTo>
                    <a:pt x="135626" y="16886"/>
                  </a:lnTo>
                  <a:close/>
                  <a:moveTo>
                    <a:pt x="136939" y="22454"/>
                  </a:moveTo>
                  <a:lnTo>
                    <a:pt x="136939" y="26076"/>
                  </a:lnTo>
                  <a:lnTo>
                    <a:pt x="138071" y="26076"/>
                  </a:lnTo>
                  <a:lnTo>
                    <a:pt x="138071" y="22454"/>
                  </a:lnTo>
                  <a:close/>
                  <a:moveTo>
                    <a:pt x="139384" y="7425"/>
                  </a:moveTo>
                  <a:lnTo>
                    <a:pt x="139384" y="26076"/>
                  </a:lnTo>
                  <a:lnTo>
                    <a:pt x="140515" y="26076"/>
                  </a:lnTo>
                  <a:lnTo>
                    <a:pt x="140515" y="7425"/>
                  </a:lnTo>
                  <a:close/>
                  <a:moveTo>
                    <a:pt x="141828" y="15076"/>
                  </a:moveTo>
                  <a:lnTo>
                    <a:pt x="141828" y="26076"/>
                  </a:lnTo>
                  <a:lnTo>
                    <a:pt x="142960" y="26076"/>
                  </a:lnTo>
                  <a:lnTo>
                    <a:pt x="142960" y="15076"/>
                  </a:lnTo>
                  <a:close/>
                  <a:moveTo>
                    <a:pt x="144273" y="11771"/>
                  </a:moveTo>
                  <a:lnTo>
                    <a:pt x="144273" y="26076"/>
                  </a:lnTo>
                  <a:lnTo>
                    <a:pt x="145405" y="26076"/>
                  </a:lnTo>
                  <a:lnTo>
                    <a:pt x="145405" y="11771"/>
                  </a:lnTo>
                  <a:close/>
                  <a:moveTo>
                    <a:pt x="146717" y="21594"/>
                  </a:moveTo>
                  <a:lnTo>
                    <a:pt x="146717" y="26076"/>
                  </a:lnTo>
                  <a:lnTo>
                    <a:pt x="147849" y="26076"/>
                  </a:lnTo>
                  <a:lnTo>
                    <a:pt x="147849" y="21594"/>
                  </a:lnTo>
                  <a:close/>
                  <a:moveTo>
                    <a:pt x="149162" y="10911"/>
                  </a:moveTo>
                  <a:lnTo>
                    <a:pt x="149162" y="26076"/>
                  </a:lnTo>
                  <a:lnTo>
                    <a:pt x="150294" y="26076"/>
                  </a:lnTo>
                  <a:lnTo>
                    <a:pt x="150294" y="10911"/>
                  </a:lnTo>
                  <a:close/>
                  <a:moveTo>
                    <a:pt x="151606" y="7516"/>
                  </a:moveTo>
                  <a:lnTo>
                    <a:pt x="151606" y="26076"/>
                  </a:lnTo>
                  <a:lnTo>
                    <a:pt x="152738" y="26076"/>
                  </a:lnTo>
                  <a:lnTo>
                    <a:pt x="152738" y="7516"/>
                  </a:lnTo>
                  <a:close/>
                  <a:moveTo>
                    <a:pt x="154051" y="18199"/>
                  </a:moveTo>
                  <a:lnTo>
                    <a:pt x="154051" y="26076"/>
                  </a:lnTo>
                  <a:lnTo>
                    <a:pt x="155183" y="26076"/>
                  </a:lnTo>
                  <a:lnTo>
                    <a:pt x="155183" y="18199"/>
                  </a:lnTo>
                  <a:close/>
                  <a:moveTo>
                    <a:pt x="156495" y="24808"/>
                  </a:moveTo>
                  <a:lnTo>
                    <a:pt x="156495" y="26076"/>
                  </a:lnTo>
                  <a:lnTo>
                    <a:pt x="157627" y="26076"/>
                  </a:lnTo>
                  <a:lnTo>
                    <a:pt x="157627" y="24808"/>
                  </a:lnTo>
                  <a:close/>
                  <a:moveTo>
                    <a:pt x="158940" y="23450"/>
                  </a:moveTo>
                  <a:lnTo>
                    <a:pt x="158940" y="26076"/>
                  </a:lnTo>
                  <a:lnTo>
                    <a:pt x="160072" y="26076"/>
                  </a:lnTo>
                  <a:lnTo>
                    <a:pt x="160072" y="23450"/>
                  </a:lnTo>
                  <a:close/>
                  <a:moveTo>
                    <a:pt x="161430" y="20463"/>
                  </a:moveTo>
                  <a:lnTo>
                    <a:pt x="161430" y="26076"/>
                  </a:lnTo>
                  <a:lnTo>
                    <a:pt x="162561" y="26076"/>
                  </a:lnTo>
                  <a:lnTo>
                    <a:pt x="162561" y="20463"/>
                  </a:lnTo>
                  <a:close/>
                  <a:moveTo>
                    <a:pt x="163874" y="24718"/>
                  </a:moveTo>
                  <a:lnTo>
                    <a:pt x="163874" y="26076"/>
                  </a:lnTo>
                  <a:lnTo>
                    <a:pt x="165006" y="26076"/>
                  </a:lnTo>
                  <a:lnTo>
                    <a:pt x="165006" y="24718"/>
                  </a:lnTo>
                  <a:close/>
                  <a:moveTo>
                    <a:pt x="166319" y="9598"/>
                  </a:moveTo>
                  <a:lnTo>
                    <a:pt x="166319" y="26076"/>
                  </a:lnTo>
                  <a:lnTo>
                    <a:pt x="167451" y="26076"/>
                  </a:lnTo>
                  <a:lnTo>
                    <a:pt x="167451" y="9598"/>
                  </a:lnTo>
                  <a:close/>
                  <a:moveTo>
                    <a:pt x="168763" y="3758"/>
                  </a:moveTo>
                  <a:lnTo>
                    <a:pt x="168763" y="26076"/>
                  </a:lnTo>
                  <a:lnTo>
                    <a:pt x="169895" y="26076"/>
                  </a:lnTo>
                  <a:lnTo>
                    <a:pt x="169895" y="3758"/>
                  </a:lnTo>
                  <a:close/>
                  <a:moveTo>
                    <a:pt x="171208" y="12450"/>
                  </a:moveTo>
                  <a:lnTo>
                    <a:pt x="171208" y="26076"/>
                  </a:lnTo>
                  <a:lnTo>
                    <a:pt x="172340" y="26076"/>
                  </a:lnTo>
                  <a:lnTo>
                    <a:pt x="172340" y="12450"/>
                  </a:lnTo>
                  <a:close/>
                  <a:moveTo>
                    <a:pt x="173652" y="20734"/>
                  </a:moveTo>
                  <a:lnTo>
                    <a:pt x="173652" y="26076"/>
                  </a:lnTo>
                  <a:lnTo>
                    <a:pt x="174784" y="26076"/>
                  </a:lnTo>
                  <a:lnTo>
                    <a:pt x="174784" y="20734"/>
                  </a:lnTo>
                  <a:close/>
                  <a:moveTo>
                    <a:pt x="176052" y="23450"/>
                  </a:moveTo>
                  <a:lnTo>
                    <a:pt x="176052" y="26076"/>
                  </a:lnTo>
                  <a:lnTo>
                    <a:pt x="177183" y="26076"/>
                  </a:lnTo>
                  <a:lnTo>
                    <a:pt x="177183" y="23450"/>
                  </a:lnTo>
                  <a:close/>
                  <a:moveTo>
                    <a:pt x="178496" y="10277"/>
                  </a:moveTo>
                  <a:lnTo>
                    <a:pt x="178496" y="26076"/>
                  </a:lnTo>
                  <a:lnTo>
                    <a:pt x="179628" y="26076"/>
                  </a:lnTo>
                  <a:lnTo>
                    <a:pt x="179628" y="10277"/>
                  </a:lnTo>
                  <a:close/>
                  <a:moveTo>
                    <a:pt x="180941" y="13853"/>
                  </a:moveTo>
                  <a:lnTo>
                    <a:pt x="180941" y="26076"/>
                  </a:lnTo>
                  <a:lnTo>
                    <a:pt x="182072" y="26076"/>
                  </a:lnTo>
                  <a:lnTo>
                    <a:pt x="182072" y="13853"/>
                  </a:lnTo>
                  <a:close/>
                  <a:moveTo>
                    <a:pt x="183385" y="17792"/>
                  </a:moveTo>
                  <a:lnTo>
                    <a:pt x="183385" y="26076"/>
                  </a:lnTo>
                  <a:lnTo>
                    <a:pt x="184517" y="26076"/>
                  </a:lnTo>
                  <a:lnTo>
                    <a:pt x="184517" y="17792"/>
                  </a:lnTo>
                  <a:close/>
                  <a:moveTo>
                    <a:pt x="185830" y="23677"/>
                  </a:moveTo>
                  <a:lnTo>
                    <a:pt x="185830" y="26076"/>
                  </a:lnTo>
                  <a:lnTo>
                    <a:pt x="186961" y="26076"/>
                  </a:lnTo>
                  <a:lnTo>
                    <a:pt x="186961" y="23677"/>
                  </a:lnTo>
                  <a:close/>
                  <a:moveTo>
                    <a:pt x="188274" y="13582"/>
                  </a:moveTo>
                  <a:lnTo>
                    <a:pt x="188274" y="26076"/>
                  </a:lnTo>
                  <a:lnTo>
                    <a:pt x="189406" y="26076"/>
                  </a:lnTo>
                  <a:lnTo>
                    <a:pt x="189406" y="13582"/>
                  </a:lnTo>
                  <a:close/>
                  <a:moveTo>
                    <a:pt x="190719" y="10096"/>
                  </a:moveTo>
                  <a:lnTo>
                    <a:pt x="190719" y="26076"/>
                  </a:lnTo>
                  <a:lnTo>
                    <a:pt x="191850" y="26076"/>
                  </a:lnTo>
                  <a:lnTo>
                    <a:pt x="191850" y="10096"/>
                  </a:lnTo>
                  <a:close/>
                  <a:moveTo>
                    <a:pt x="193163" y="5795"/>
                  </a:moveTo>
                  <a:lnTo>
                    <a:pt x="193163" y="26076"/>
                  </a:lnTo>
                  <a:lnTo>
                    <a:pt x="194295" y="26076"/>
                  </a:lnTo>
                  <a:lnTo>
                    <a:pt x="194295" y="5795"/>
                  </a:lnTo>
                  <a:close/>
                  <a:moveTo>
                    <a:pt x="195653" y="1"/>
                  </a:moveTo>
                  <a:lnTo>
                    <a:pt x="195653" y="26076"/>
                  </a:lnTo>
                  <a:lnTo>
                    <a:pt x="196785" y="26076"/>
                  </a:lnTo>
                  <a:lnTo>
                    <a:pt x="196785" y="1"/>
                  </a:lnTo>
                  <a:close/>
                  <a:moveTo>
                    <a:pt x="198098" y="3441"/>
                  </a:moveTo>
                  <a:lnTo>
                    <a:pt x="198098" y="26076"/>
                  </a:lnTo>
                  <a:lnTo>
                    <a:pt x="199229" y="26076"/>
                  </a:lnTo>
                  <a:lnTo>
                    <a:pt x="199229" y="344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25" name="Google Shape;625;p60"/>
          <p:cNvSpPr txBox="1"/>
          <p:nvPr>
            <p:ph type="title"/>
          </p:nvPr>
        </p:nvSpPr>
        <p:spPr>
          <a:xfrm>
            <a:off x="2793750" y="615700"/>
            <a:ext cx="3556500" cy="81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626" name="Google Shape;626;p60"/>
          <p:cNvSpPr txBox="1"/>
          <p:nvPr>
            <p:ph idx="1" type="subTitle"/>
          </p:nvPr>
        </p:nvSpPr>
        <p:spPr>
          <a:xfrm>
            <a:off x="2793750" y="1994700"/>
            <a:ext cx="3556500" cy="81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27" name="Google Shape;627;p60"/>
          <p:cNvSpPr txBox="1"/>
          <p:nvPr>
            <p:ph idx="2" type="subTitle"/>
          </p:nvPr>
        </p:nvSpPr>
        <p:spPr>
          <a:xfrm>
            <a:off x="2793750" y="1568400"/>
            <a:ext cx="3556500" cy="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28" name="Google Shape;628;p60"/>
          <p:cNvSpPr txBox="1"/>
          <p:nvPr/>
        </p:nvSpPr>
        <p:spPr>
          <a:xfrm>
            <a:off x="2658300" y="3657475"/>
            <a:ext cx="38274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CREDITS: This presentation template was created by </a:t>
            </a:r>
            <a:r>
              <a:rPr b="1" lang="pt-PT" sz="1200">
                <a:solidFill>
                  <a:schemeClr val="dk1"/>
                </a:solidFill>
                <a:uFill>
                  <a:noFill/>
                </a:uFill>
                <a:latin typeface="Work Sans"/>
                <a:ea typeface="Work Sans"/>
                <a:cs typeface="Work Sans"/>
                <a:sym typeface="Work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pt-PT"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, including icons by </a:t>
            </a:r>
            <a:r>
              <a:rPr b="1" lang="pt-PT" sz="1200">
                <a:solidFill>
                  <a:schemeClr val="dk1"/>
                </a:solidFill>
                <a:uFill>
                  <a:noFill/>
                </a:uFill>
                <a:latin typeface="Work Sans"/>
                <a:ea typeface="Work Sans"/>
                <a:cs typeface="Work Sans"/>
                <a:sym typeface="Work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pt-PT"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, and infographics &amp; images by </a:t>
            </a:r>
            <a:r>
              <a:rPr b="1" lang="pt-PT" sz="1200">
                <a:solidFill>
                  <a:schemeClr val="dk1"/>
                </a:solidFill>
                <a:uFill>
                  <a:noFill/>
                </a:uFill>
                <a:latin typeface="Work Sans"/>
                <a:ea typeface="Work Sans"/>
                <a:cs typeface="Work Sans"/>
                <a:sym typeface="Work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2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629" name="Google Shape;629;p60"/>
          <p:cNvSpPr/>
          <p:nvPr/>
        </p:nvSpPr>
        <p:spPr>
          <a:xfrm flipH="1" rot="10800000">
            <a:off x="-2" y="21"/>
            <a:ext cx="902174" cy="1102884"/>
          </a:xfrm>
          <a:custGeom>
            <a:rect b="b" l="l" r="r" t="t"/>
            <a:pathLst>
              <a:path extrusionOk="0" h="20692" w="17484">
                <a:moveTo>
                  <a:pt x="11" y="18323"/>
                </a:moveTo>
                <a:lnTo>
                  <a:pt x="11" y="18483"/>
                </a:lnTo>
                <a:cubicBezTo>
                  <a:pt x="370" y="18793"/>
                  <a:pt x="660" y="19183"/>
                  <a:pt x="850" y="19622"/>
                </a:cubicBezTo>
                <a:cubicBezTo>
                  <a:pt x="980" y="19962"/>
                  <a:pt x="1090" y="20311"/>
                  <a:pt x="1170" y="20661"/>
                </a:cubicBezTo>
                <a:lnTo>
                  <a:pt x="1289" y="20661"/>
                </a:lnTo>
                <a:cubicBezTo>
                  <a:pt x="1210" y="20301"/>
                  <a:pt x="1090" y="19942"/>
                  <a:pt x="960" y="19592"/>
                </a:cubicBezTo>
                <a:lnTo>
                  <a:pt x="960" y="19572"/>
                </a:lnTo>
                <a:cubicBezTo>
                  <a:pt x="750" y="19093"/>
                  <a:pt x="430" y="18663"/>
                  <a:pt x="11" y="18323"/>
                </a:cubicBezTo>
                <a:close/>
                <a:moveTo>
                  <a:pt x="11" y="17474"/>
                </a:moveTo>
                <a:lnTo>
                  <a:pt x="11" y="17634"/>
                </a:lnTo>
                <a:cubicBezTo>
                  <a:pt x="440" y="17974"/>
                  <a:pt x="780" y="18403"/>
                  <a:pt x="1000" y="18893"/>
                </a:cubicBezTo>
                <a:cubicBezTo>
                  <a:pt x="1240" y="19472"/>
                  <a:pt x="1419" y="20062"/>
                  <a:pt x="1549" y="20661"/>
                </a:cubicBezTo>
                <a:lnTo>
                  <a:pt x="1669" y="20661"/>
                </a:lnTo>
                <a:cubicBezTo>
                  <a:pt x="1539" y="20052"/>
                  <a:pt x="1349" y="19442"/>
                  <a:pt x="1110" y="18863"/>
                </a:cubicBezTo>
                <a:lnTo>
                  <a:pt x="1120" y="18853"/>
                </a:lnTo>
                <a:cubicBezTo>
                  <a:pt x="870" y="18303"/>
                  <a:pt x="490" y="17834"/>
                  <a:pt x="11" y="17474"/>
                </a:cubicBezTo>
                <a:close/>
                <a:moveTo>
                  <a:pt x="11" y="20062"/>
                </a:moveTo>
                <a:lnTo>
                  <a:pt x="11" y="20242"/>
                </a:lnTo>
                <a:cubicBezTo>
                  <a:pt x="131" y="20371"/>
                  <a:pt x="240" y="20511"/>
                  <a:pt x="340" y="20671"/>
                </a:cubicBezTo>
                <a:lnTo>
                  <a:pt x="480" y="20671"/>
                </a:lnTo>
                <a:cubicBezTo>
                  <a:pt x="350" y="20451"/>
                  <a:pt x="191" y="20242"/>
                  <a:pt x="11" y="20062"/>
                </a:cubicBezTo>
                <a:close/>
                <a:moveTo>
                  <a:pt x="11" y="19183"/>
                </a:moveTo>
                <a:lnTo>
                  <a:pt x="11" y="19352"/>
                </a:lnTo>
                <a:cubicBezTo>
                  <a:pt x="310" y="19632"/>
                  <a:pt x="540" y="19972"/>
                  <a:pt x="690" y="20351"/>
                </a:cubicBezTo>
                <a:cubicBezTo>
                  <a:pt x="730" y="20451"/>
                  <a:pt x="760" y="20561"/>
                  <a:pt x="790" y="20671"/>
                </a:cubicBezTo>
                <a:lnTo>
                  <a:pt x="920" y="20671"/>
                </a:lnTo>
                <a:cubicBezTo>
                  <a:pt x="880" y="20561"/>
                  <a:pt x="840" y="20441"/>
                  <a:pt x="800" y="20321"/>
                </a:cubicBezTo>
                <a:lnTo>
                  <a:pt x="810" y="20301"/>
                </a:lnTo>
                <a:cubicBezTo>
                  <a:pt x="630" y="19872"/>
                  <a:pt x="360" y="19492"/>
                  <a:pt x="11" y="19183"/>
                </a:cubicBezTo>
                <a:close/>
                <a:moveTo>
                  <a:pt x="11" y="16645"/>
                </a:moveTo>
                <a:lnTo>
                  <a:pt x="11" y="16795"/>
                </a:lnTo>
                <a:cubicBezTo>
                  <a:pt x="500" y="17154"/>
                  <a:pt x="900" y="17624"/>
                  <a:pt x="1160" y="18174"/>
                </a:cubicBezTo>
                <a:cubicBezTo>
                  <a:pt x="1489" y="18953"/>
                  <a:pt x="1749" y="19762"/>
                  <a:pt x="1929" y="20591"/>
                </a:cubicBezTo>
                <a:cubicBezTo>
                  <a:pt x="1939" y="20611"/>
                  <a:pt x="1949" y="20641"/>
                  <a:pt x="1959" y="20671"/>
                </a:cubicBezTo>
                <a:lnTo>
                  <a:pt x="2089" y="20671"/>
                </a:lnTo>
                <a:lnTo>
                  <a:pt x="2059" y="20551"/>
                </a:lnTo>
                <a:cubicBezTo>
                  <a:pt x="1849" y="19762"/>
                  <a:pt x="1639" y="18943"/>
                  <a:pt x="1279" y="18124"/>
                </a:cubicBezTo>
                <a:cubicBezTo>
                  <a:pt x="990" y="17524"/>
                  <a:pt x="560" y="17015"/>
                  <a:pt x="11" y="16645"/>
                </a:cubicBezTo>
                <a:close/>
                <a:moveTo>
                  <a:pt x="11" y="15816"/>
                </a:moveTo>
                <a:lnTo>
                  <a:pt x="11" y="15956"/>
                </a:lnTo>
                <a:cubicBezTo>
                  <a:pt x="560" y="16285"/>
                  <a:pt x="1090" y="16955"/>
                  <a:pt x="1319" y="17444"/>
                </a:cubicBezTo>
                <a:cubicBezTo>
                  <a:pt x="1709" y="18283"/>
                  <a:pt x="1949" y="19123"/>
                  <a:pt x="2189" y="19942"/>
                </a:cubicBezTo>
                <a:cubicBezTo>
                  <a:pt x="2269" y="20192"/>
                  <a:pt x="2328" y="20431"/>
                  <a:pt x="2408" y="20671"/>
                </a:cubicBezTo>
                <a:lnTo>
                  <a:pt x="2538" y="20671"/>
                </a:lnTo>
                <a:cubicBezTo>
                  <a:pt x="2448" y="20431"/>
                  <a:pt x="2378" y="20182"/>
                  <a:pt x="2308" y="19922"/>
                </a:cubicBezTo>
                <a:lnTo>
                  <a:pt x="2308" y="19912"/>
                </a:lnTo>
                <a:cubicBezTo>
                  <a:pt x="2069" y="19093"/>
                  <a:pt x="1829" y="18233"/>
                  <a:pt x="1429" y="17394"/>
                </a:cubicBezTo>
                <a:cubicBezTo>
                  <a:pt x="1180" y="16855"/>
                  <a:pt x="610" y="16145"/>
                  <a:pt x="11" y="15816"/>
                </a:cubicBezTo>
                <a:close/>
                <a:moveTo>
                  <a:pt x="1" y="14987"/>
                </a:moveTo>
                <a:lnTo>
                  <a:pt x="1" y="15126"/>
                </a:lnTo>
                <a:cubicBezTo>
                  <a:pt x="600" y="15436"/>
                  <a:pt x="1190" y="16165"/>
                  <a:pt x="1469" y="16725"/>
                </a:cubicBezTo>
                <a:cubicBezTo>
                  <a:pt x="1889" y="17584"/>
                  <a:pt x="2169" y="18463"/>
                  <a:pt x="2438" y="19312"/>
                </a:cubicBezTo>
                <a:cubicBezTo>
                  <a:pt x="2588" y="19782"/>
                  <a:pt x="2728" y="20232"/>
                  <a:pt x="2888" y="20671"/>
                </a:cubicBezTo>
                <a:lnTo>
                  <a:pt x="3028" y="20671"/>
                </a:lnTo>
                <a:cubicBezTo>
                  <a:pt x="2858" y="20232"/>
                  <a:pt x="2708" y="19772"/>
                  <a:pt x="2558" y="19282"/>
                </a:cubicBezTo>
                <a:lnTo>
                  <a:pt x="2558" y="19272"/>
                </a:lnTo>
                <a:cubicBezTo>
                  <a:pt x="2289" y="18413"/>
                  <a:pt x="2009" y="17534"/>
                  <a:pt x="1579" y="16665"/>
                </a:cubicBezTo>
                <a:cubicBezTo>
                  <a:pt x="1289" y="16076"/>
                  <a:pt x="650" y="15296"/>
                  <a:pt x="1" y="14987"/>
                </a:cubicBezTo>
                <a:close/>
                <a:moveTo>
                  <a:pt x="1" y="14177"/>
                </a:moveTo>
                <a:lnTo>
                  <a:pt x="1" y="14307"/>
                </a:lnTo>
                <a:cubicBezTo>
                  <a:pt x="650" y="14597"/>
                  <a:pt x="1319" y="15396"/>
                  <a:pt x="1629" y="16006"/>
                </a:cubicBezTo>
                <a:cubicBezTo>
                  <a:pt x="2079" y="16885"/>
                  <a:pt x="2388" y="17794"/>
                  <a:pt x="2688" y="18683"/>
                </a:cubicBezTo>
                <a:cubicBezTo>
                  <a:pt x="2888" y="19252"/>
                  <a:pt x="3068" y="19792"/>
                  <a:pt x="3288" y="20321"/>
                </a:cubicBezTo>
                <a:cubicBezTo>
                  <a:pt x="3338" y="20441"/>
                  <a:pt x="3387" y="20551"/>
                  <a:pt x="3437" y="20671"/>
                </a:cubicBezTo>
                <a:lnTo>
                  <a:pt x="3577" y="20671"/>
                </a:lnTo>
                <a:cubicBezTo>
                  <a:pt x="3517" y="20551"/>
                  <a:pt x="3457" y="20421"/>
                  <a:pt x="3407" y="20282"/>
                </a:cubicBezTo>
                <a:lnTo>
                  <a:pt x="3407" y="20272"/>
                </a:lnTo>
                <a:cubicBezTo>
                  <a:pt x="3188" y="19752"/>
                  <a:pt x="3008" y="19213"/>
                  <a:pt x="2808" y="18643"/>
                </a:cubicBezTo>
                <a:cubicBezTo>
                  <a:pt x="2508" y="17754"/>
                  <a:pt x="2199" y="16835"/>
                  <a:pt x="1739" y="15946"/>
                </a:cubicBezTo>
                <a:cubicBezTo>
                  <a:pt x="1419" y="15326"/>
                  <a:pt x="720" y="14467"/>
                  <a:pt x="1" y="14177"/>
                </a:cubicBezTo>
                <a:close/>
                <a:moveTo>
                  <a:pt x="1" y="13358"/>
                </a:moveTo>
                <a:lnTo>
                  <a:pt x="1" y="13498"/>
                </a:lnTo>
                <a:cubicBezTo>
                  <a:pt x="710" y="13758"/>
                  <a:pt x="1449" y="14647"/>
                  <a:pt x="1789" y="15276"/>
                </a:cubicBezTo>
                <a:cubicBezTo>
                  <a:pt x="2279" y="16185"/>
                  <a:pt x="2618" y="17135"/>
                  <a:pt x="2948" y="18054"/>
                </a:cubicBezTo>
                <a:cubicBezTo>
                  <a:pt x="3168" y="18673"/>
                  <a:pt x="3377" y="19252"/>
                  <a:pt x="3627" y="19822"/>
                </a:cubicBezTo>
                <a:cubicBezTo>
                  <a:pt x="3747" y="20102"/>
                  <a:pt x="3887" y="20381"/>
                  <a:pt x="4037" y="20671"/>
                </a:cubicBezTo>
                <a:lnTo>
                  <a:pt x="4187" y="20671"/>
                </a:lnTo>
                <a:cubicBezTo>
                  <a:pt x="4017" y="20381"/>
                  <a:pt x="3877" y="20082"/>
                  <a:pt x="3747" y="19782"/>
                </a:cubicBezTo>
                <a:lnTo>
                  <a:pt x="3747" y="19772"/>
                </a:lnTo>
                <a:cubicBezTo>
                  <a:pt x="3497" y="19213"/>
                  <a:pt x="3288" y="18623"/>
                  <a:pt x="3058" y="18014"/>
                </a:cubicBezTo>
                <a:cubicBezTo>
                  <a:pt x="2728" y="17085"/>
                  <a:pt x="2388" y="16135"/>
                  <a:pt x="1899" y="15216"/>
                </a:cubicBezTo>
                <a:cubicBezTo>
                  <a:pt x="1539" y="14537"/>
                  <a:pt x="760" y="13618"/>
                  <a:pt x="1" y="13358"/>
                </a:cubicBezTo>
                <a:close/>
                <a:moveTo>
                  <a:pt x="1" y="10970"/>
                </a:moveTo>
                <a:lnTo>
                  <a:pt x="1" y="11100"/>
                </a:lnTo>
                <a:cubicBezTo>
                  <a:pt x="870" y="11220"/>
                  <a:pt x="1809" y="12349"/>
                  <a:pt x="2259" y="13108"/>
                </a:cubicBezTo>
                <a:cubicBezTo>
                  <a:pt x="2848" y="14107"/>
                  <a:pt x="3278" y="15156"/>
                  <a:pt x="3697" y="16185"/>
                </a:cubicBezTo>
                <a:cubicBezTo>
                  <a:pt x="4007" y="16935"/>
                  <a:pt x="4307" y="17644"/>
                  <a:pt x="4646" y="18323"/>
                </a:cubicBezTo>
                <a:cubicBezTo>
                  <a:pt x="5066" y="19153"/>
                  <a:pt x="5555" y="19932"/>
                  <a:pt x="6105" y="20671"/>
                </a:cubicBezTo>
                <a:lnTo>
                  <a:pt x="6265" y="20671"/>
                </a:lnTo>
                <a:cubicBezTo>
                  <a:pt x="5695" y="19922"/>
                  <a:pt x="5196" y="19113"/>
                  <a:pt x="4766" y="18283"/>
                </a:cubicBezTo>
                <a:lnTo>
                  <a:pt x="4756" y="18273"/>
                </a:lnTo>
                <a:cubicBezTo>
                  <a:pt x="4416" y="17594"/>
                  <a:pt x="4127" y="16885"/>
                  <a:pt x="3817" y="16135"/>
                </a:cubicBezTo>
                <a:cubicBezTo>
                  <a:pt x="3397" y="15116"/>
                  <a:pt x="2958" y="14057"/>
                  <a:pt x="2368" y="13048"/>
                </a:cubicBezTo>
                <a:cubicBezTo>
                  <a:pt x="1909" y="12259"/>
                  <a:pt x="920" y="11100"/>
                  <a:pt x="1" y="10970"/>
                </a:cubicBezTo>
                <a:close/>
                <a:moveTo>
                  <a:pt x="1" y="10181"/>
                </a:moveTo>
                <a:lnTo>
                  <a:pt x="1" y="10311"/>
                </a:lnTo>
                <a:cubicBezTo>
                  <a:pt x="910" y="10381"/>
                  <a:pt x="1939" y="11580"/>
                  <a:pt x="2418" y="12379"/>
                </a:cubicBezTo>
                <a:cubicBezTo>
                  <a:pt x="3048" y="13418"/>
                  <a:pt x="3507" y="14507"/>
                  <a:pt x="3957" y="15566"/>
                </a:cubicBezTo>
                <a:cubicBezTo>
                  <a:pt x="4297" y="16355"/>
                  <a:pt x="4606" y="17105"/>
                  <a:pt x="4986" y="17834"/>
                </a:cubicBezTo>
                <a:cubicBezTo>
                  <a:pt x="5525" y="18833"/>
                  <a:pt x="6155" y="19782"/>
                  <a:pt x="6864" y="20671"/>
                </a:cubicBezTo>
                <a:lnTo>
                  <a:pt x="7024" y="20671"/>
                </a:lnTo>
                <a:cubicBezTo>
                  <a:pt x="6295" y="19772"/>
                  <a:pt x="5655" y="18803"/>
                  <a:pt x="5106" y="17774"/>
                </a:cubicBezTo>
                <a:lnTo>
                  <a:pt x="5096" y="17774"/>
                </a:lnTo>
                <a:cubicBezTo>
                  <a:pt x="4726" y="17055"/>
                  <a:pt x="4406" y="16305"/>
                  <a:pt x="4077" y="15516"/>
                </a:cubicBezTo>
                <a:cubicBezTo>
                  <a:pt x="3617" y="14457"/>
                  <a:pt x="3158" y="13358"/>
                  <a:pt x="2528" y="12319"/>
                </a:cubicBezTo>
                <a:cubicBezTo>
                  <a:pt x="2099" y="11600"/>
                  <a:pt x="1030" y="10261"/>
                  <a:pt x="1" y="10181"/>
                </a:cubicBezTo>
                <a:close/>
                <a:moveTo>
                  <a:pt x="1" y="9402"/>
                </a:moveTo>
                <a:lnTo>
                  <a:pt x="1" y="9522"/>
                </a:lnTo>
                <a:cubicBezTo>
                  <a:pt x="1010" y="9542"/>
                  <a:pt x="2129" y="10920"/>
                  <a:pt x="2578" y="11660"/>
                </a:cubicBezTo>
                <a:cubicBezTo>
                  <a:pt x="3228" y="12719"/>
                  <a:pt x="3727" y="13858"/>
                  <a:pt x="4207" y="14947"/>
                </a:cubicBezTo>
                <a:cubicBezTo>
                  <a:pt x="4556" y="15746"/>
                  <a:pt x="4916" y="16565"/>
                  <a:pt x="5336" y="17334"/>
                </a:cubicBezTo>
                <a:cubicBezTo>
                  <a:pt x="5995" y="18523"/>
                  <a:pt x="6764" y="19642"/>
                  <a:pt x="7643" y="20671"/>
                </a:cubicBezTo>
                <a:lnTo>
                  <a:pt x="7803" y="20671"/>
                </a:lnTo>
                <a:cubicBezTo>
                  <a:pt x="6904" y="19622"/>
                  <a:pt x="6115" y="18483"/>
                  <a:pt x="5445" y="17274"/>
                </a:cubicBezTo>
                <a:lnTo>
                  <a:pt x="5435" y="17274"/>
                </a:lnTo>
                <a:cubicBezTo>
                  <a:pt x="5036" y="16515"/>
                  <a:pt x="4686" y="15736"/>
                  <a:pt x="4327" y="14907"/>
                </a:cubicBezTo>
                <a:cubicBezTo>
                  <a:pt x="3847" y="13798"/>
                  <a:pt x="3348" y="12669"/>
                  <a:pt x="2688" y="11600"/>
                </a:cubicBezTo>
                <a:cubicBezTo>
                  <a:pt x="2189" y="10781"/>
                  <a:pt x="1060" y="9412"/>
                  <a:pt x="1" y="9402"/>
                </a:cubicBezTo>
                <a:close/>
                <a:moveTo>
                  <a:pt x="1" y="7833"/>
                </a:moveTo>
                <a:lnTo>
                  <a:pt x="1" y="7963"/>
                </a:lnTo>
                <a:cubicBezTo>
                  <a:pt x="51" y="7953"/>
                  <a:pt x="91" y="7953"/>
                  <a:pt x="131" y="7953"/>
                </a:cubicBezTo>
                <a:cubicBezTo>
                  <a:pt x="1170" y="7953"/>
                  <a:pt x="2358" y="9372"/>
                  <a:pt x="2888" y="10201"/>
                </a:cubicBezTo>
                <a:cubicBezTo>
                  <a:pt x="3617" y="11330"/>
                  <a:pt x="4177" y="12539"/>
                  <a:pt x="4716" y="13718"/>
                </a:cubicBezTo>
                <a:cubicBezTo>
                  <a:pt x="5116" y="14587"/>
                  <a:pt x="5535" y="15486"/>
                  <a:pt x="6005" y="16325"/>
                </a:cubicBezTo>
                <a:cubicBezTo>
                  <a:pt x="6944" y="17994"/>
                  <a:pt x="8143" y="19432"/>
                  <a:pt x="9202" y="20621"/>
                </a:cubicBezTo>
                <a:lnTo>
                  <a:pt x="9242" y="20671"/>
                </a:lnTo>
                <a:lnTo>
                  <a:pt x="9412" y="20671"/>
                </a:lnTo>
                <a:lnTo>
                  <a:pt x="9302" y="20551"/>
                </a:lnTo>
                <a:cubicBezTo>
                  <a:pt x="8253" y="19362"/>
                  <a:pt x="7054" y="17934"/>
                  <a:pt x="6125" y="16275"/>
                </a:cubicBezTo>
                <a:cubicBezTo>
                  <a:pt x="5655" y="15436"/>
                  <a:pt x="5236" y="14537"/>
                  <a:pt x="4836" y="13668"/>
                </a:cubicBezTo>
                <a:cubicBezTo>
                  <a:pt x="4297" y="12499"/>
                  <a:pt x="3727" y="11280"/>
                  <a:pt x="2998" y="10141"/>
                </a:cubicBezTo>
                <a:cubicBezTo>
                  <a:pt x="2848" y="9911"/>
                  <a:pt x="1479" y="7833"/>
                  <a:pt x="131" y="7833"/>
                </a:cubicBezTo>
                <a:close/>
                <a:moveTo>
                  <a:pt x="201" y="7054"/>
                </a:moveTo>
                <a:cubicBezTo>
                  <a:pt x="131" y="7054"/>
                  <a:pt x="71" y="7064"/>
                  <a:pt x="1" y="7074"/>
                </a:cubicBezTo>
                <a:lnTo>
                  <a:pt x="1" y="7194"/>
                </a:lnTo>
                <a:cubicBezTo>
                  <a:pt x="71" y="7184"/>
                  <a:pt x="131" y="7174"/>
                  <a:pt x="201" y="7174"/>
                </a:cubicBezTo>
                <a:cubicBezTo>
                  <a:pt x="1190" y="7174"/>
                  <a:pt x="2348" y="8423"/>
                  <a:pt x="3048" y="9482"/>
                </a:cubicBezTo>
                <a:cubicBezTo>
                  <a:pt x="3807" y="10641"/>
                  <a:pt x="4396" y="11900"/>
                  <a:pt x="4966" y="13108"/>
                </a:cubicBezTo>
                <a:cubicBezTo>
                  <a:pt x="5396" y="14017"/>
                  <a:pt x="5845" y="14957"/>
                  <a:pt x="6345" y="15826"/>
                </a:cubicBezTo>
                <a:cubicBezTo>
                  <a:pt x="7334" y="17544"/>
                  <a:pt x="8612" y="19053"/>
                  <a:pt x="9731" y="20301"/>
                </a:cubicBezTo>
                <a:cubicBezTo>
                  <a:pt x="9841" y="20421"/>
                  <a:pt x="9951" y="20551"/>
                  <a:pt x="10071" y="20671"/>
                </a:cubicBezTo>
                <a:lnTo>
                  <a:pt x="10241" y="20671"/>
                </a:lnTo>
                <a:cubicBezTo>
                  <a:pt x="10101" y="20521"/>
                  <a:pt x="9961" y="20381"/>
                  <a:pt x="9831" y="20222"/>
                </a:cubicBezTo>
                <a:cubicBezTo>
                  <a:pt x="8712" y="18983"/>
                  <a:pt x="7444" y="17484"/>
                  <a:pt x="6455" y="15776"/>
                </a:cubicBezTo>
                <a:cubicBezTo>
                  <a:pt x="5955" y="14897"/>
                  <a:pt x="5515" y="13968"/>
                  <a:pt x="5086" y="13058"/>
                </a:cubicBezTo>
                <a:cubicBezTo>
                  <a:pt x="4506" y="11840"/>
                  <a:pt x="3917" y="10581"/>
                  <a:pt x="3158" y="9422"/>
                </a:cubicBezTo>
                <a:cubicBezTo>
                  <a:pt x="2898" y="9022"/>
                  <a:pt x="1539" y="7054"/>
                  <a:pt x="201" y="7054"/>
                </a:cubicBezTo>
                <a:close/>
                <a:moveTo>
                  <a:pt x="360" y="5486"/>
                </a:moveTo>
                <a:cubicBezTo>
                  <a:pt x="260" y="5486"/>
                  <a:pt x="161" y="5496"/>
                  <a:pt x="61" y="5526"/>
                </a:cubicBezTo>
                <a:lnTo>
                  <a:pt x="21" y="5506"/>
                </a:lnTo>
                <a:lnTo>
                  <a:pt x="21" y="5635"/>
                </a:lnTo>
                <a:lnTo>
                  <a:pt x="41" y="5645"/>
                </a:lnTo>
                <a:lnTo>
                  <a:pt x="71" y="5645"/>
                </a:lnTo>
                <a:cubicBezTo>
                  <a:pt x="171" y="5616"/>
                  <a:pt x="260" y="5606"/>
                  <a:pt x="360" y="5606"/>
                </a:cubicBezTo>
                <a:cubicBezTo>
                  <a:pt x="1379" y="5606"/>
                  <a:pt x="2588" y="6854"/>
                  <a:pt x="3377" y="8033"/>
                </a:cubicBezTo>
                <a:cubicBezTo>
                  <a:pt x="4207" y="9262"/>
                  <a:pt x="4866" y="10591"/>
                  <a:pt x="5505" y="11890"/>
                </a:cubicBezTo>
                <a:cubicBezTo>
                  <a:pt x="5985" y="12869"/>
                  <a:pt x="6484" y="13888"/>
                  <a:pt x="7044" y="14827"/>
                </a:cubicBezTo>
                <a:cubicBezTo>
                  <a:pt x="8143" y="16665"/>
                  <a:pt x="9562" y="18293"/>
                  <a:pt x="10810" y="19652"/>
                </a:cubicBezTo>
                <a:cubicBezTo>
                  <a:pt x="10970" y="19832"/>
                  <a:pt x="11140" y="20002"/>
                  <a:pt x="11310" y="20182"/>
                </a:cubicBezTo>
                <a:cubicBezTo>
                  <a:pt x="11470" y="20341"/>
                  <a:pt x="11620" y="20511"/>
                  <a:pt x="11769" y="20671"/>
                </a:cubicBezTo>
                <a:lnTo>
                  <a:pt x="11949" y="20671"/>
                </a:lnTo>
                <a:cubicBezTo>
                  <a:pt x="11759" y="20481"/>
                  <a:pt x="11570" y="20292"/>
                  <a:pt x="11390" y="20102"/>
                </a:cubicBezTo>
                <a:cubicBezTo>
                  <a:pt x="11220" y="19922"/>
                  <a:pt x="11050" y="19752"/>
                  <a:pt x="10890" y="19572"/>
                </a:cubicBezTo>
                <a:cubicBezTo>
                  <a:pt x="9651" y="18223"/>
                  <a:pt x="8233" y="16595"/>
                  <a:pt x="7144" y="14777"/>
                </a:cubicBezTo>
                <a:cubicBezTo>
                  <a:pt x="6584" y="13828"/>
                  <a:pt x="6085" y="12819"/>
                  <a:pt x="5605" y="11840"/>
                </a:cubicBezTo>
                <a:cubicBezTo>
                  <a:pt x="4976" y="10541"/>
                  <a:pt x="4317" y="9202"/>
                  <a:pt x="3477" y="7963"/>
                </a:cubicBezTo>
                <a:cubicBezTo>
                  <a:pt x="3088" y="7384"/>
                  <a:pt x="1699" y="5486"/>
                  <a:pt x="360" y="5486"/>
                </a:cubicBezTo>
                <a:close/>
                <a:moveTo>
                  <a:pt x="420" y="4706"/>
                </a:moveTo>
                <a:cubicBezTo>
                  <a:pt x="310" y="4706"/>
                  <a:pt x="201" y="4716"/>
                  <a:pt x="91" y="4746"/>
                </a:cubicBezTo>
                <a:cubicBezTo>
                  <a:pt x="61" y="4736"/>
                  <a:pt x="31" y="4736"/>
                  <a:pt x="11" y="4726"/>
                </a:cubicBezTo>
                <a:lnTo>
                  <a:pt x="11" y="4846"/>
                </a:lnTo>
                <a:cubicBezTo>
                  <a:pt x="31" y="4856"/>
                  <a:pt x="61" y="4856"/>
                  <a:pt x="91" y="4866"/>
                </a:cubicBezTo>
                <a:lnTo>
                  <a:pt x="111" y="4866"/>
                </a:lnTo>
                <a:cubicBezTo>
                  <a:pt x="211" y="4836"/>
                  <a:pt x="320" y="4826"/>
                  <a:pt x="420" y="4826"/>
                </a:cubicBezTo>
                <a:cubicBezTo>
                  <a:pt x="1729" y="4826"/>
                  <a:pt x="3128" y="6724"/>
                  <a:pt x="3527" y="7304"/>
                </a:cubicBezTo>
                <a:cubicBezTo>
                  <a:pt x="4396" y="8563"/>
                  <a:pt x="5086" y="9941"/>
                  <a:pt x="5745" y="11280"/>
                </a:cubicBezTo>
                <a:cubicBezTo>
                  <a:pt x="6255" y="12299"/>
                  <a:pt x="6774" y="13348"/>
                  <a:pt x="7364" y="14327"/>
                </a:cubicBezTo>
                <a:cubicBezTo>
                  <a:pt x="8513" y="16215"/>
                  <a:pt x="9941" y="17844"/>
                  <a:pt x="11320" y="19322"/>
                </a:cubicBezTo>
                <a:cubicBezTo>
                  <a:pt x="11490" y="19502"/>
                  <a:pt x="11660" y="19682"/>
                  <a:pt x="11839" y="19872"/>
                </a:cubicBezTo>
                <a:cubicBezTo>
                  <a:pt x="12089" y="20132"/>
                  <a:pt x="12349" y="20401"/>
                  <a:pt x="12599" y="20671"/>
                </a:cubicBezTo>
                <a:lnTo>
                  <a:pt x="12768" y="20671"/>
                </a:lnTo>
                <a:cubicBezTo>
                  <a:pt x="12499" y="20371"/>
                  <a:pt x="12209" y="20082"/>
                  <a:pt x="11929" y="19782"/>
                </a:cubicBezTo>
                <a:cubicBezTo>
                  <a:pt x="11759" y="19602"/>
                  <a:pt x="11580" y="19422"/>
                  <a:pt x="11420" y="19243"/>
                </a:cubicBezTo>
                <a:cubicBezTo>
                  <a:pt x="10041" y="17764"/>
                  <a:pt x="8622" y="16145"/>
                  <a:pt x="7484" y="14267"/>
                </a:cubicBezTo>
                <a:cubicBezTo>
                  <a:pt x="6884" y="13298"/>
                  <a:pt x="6365" y="12239"/>
                  <a:pt x="5855" y="11230"/>
                </a:cubicBezTo>
                <a:cubicBezTo>
                  <a:pt x="5196" y="9891"/>
                  <a:pt x="4506" y="8513"/>
                  <a:pt x="3637" y="7244"/>
                </a:cubicBezTo>
                <a:cubicBezTo>
                  <a:pt x="3228" y="6645"/>
                  <a:pt x="1789" y="4706"/>
                  <a:pt x="420" y="4706"/>
                </a:cubicBezTo>
                <a:close/>
                <a:moveTo>
                  <a:pt x="11" y="3168"/>
                </a:moveTo>
                <a:lnTo>
                  <a:pt x="11" y="3298"/>
                </a:lnTo>
                <a:cubicBezTo>
                  <a:pt x="46" y="3309"/>
                  <a:pt x="81" y="3314"/>
                  <a:pt x="118" y="3314"/>
                </a:cubicBezTo>
                <a:cubicBezTo>
                  <a:pt x="144" y="3314"/>
                  <a:pt x="172" y="3312"/>
                  <a:pt x="201" y="3308"/>
                </a:cubicBezTo>
                <a:cubicBezTo>
                  <a:pt x="260" y="3298"/>
                  <a:pt x="330" y="3298"/>
                  <a:pt x="400" y="3298"/>
                </a:cubicBezTo>
                <a:cubicBezTo>
                  <a:pt x="1959" y="3298"/>
                  <a:pt x="3547" y="5426"/>
                  <a:pt x="3847" y="5855"/>
                </a:cubicBezTo>
                <a:cubicBezTo>
                  <a:pt x="4786" y="7184"/>
                  <a:pt x="5535" y="8643"/>
                  <a:pt x="6255" y="10061"/>
                </a:cubicBezTo>
                <a:cubicBezTo>
                  <a:pt x="6814" y="11150"/>
                  <a:pt x="7394" y="12279"/>
                  <a:pt x="8053" y="13328"/>
                </a:cubicBezTo>
                <a:cubicBezTo>
                  <a:pt x="9302" y="15326"/>
                  <a:pt x="10870" y="17075"/>
                  <a:pt x="12379" y="18673"/>
                </a:cubicBezTo>
                <a:cubicBezTo>
                  <a:pt x="12559" y="18863"/>
                  <a:pt x="12738" y="19053"/>
                  <a:pt x="12928" y="19243"/>
                </a:cubicBezTo>
                <a:cubicBezTo>
                  <a:pt x="13388" y="19692"/>
                  <a:pt x="13827" y="20172"/>
                  <a:pt x="14247" y="20671"/>
                </a:cubicBezTo>
                <a:lnTo>
                  <a:pt x="14397" y="20671"/>
                </a:lnTo>
                <a:cubicBezTo>
                  <a:pt x="13967" y="20142"/>
                  <a:pt x="13508" y="19632"/>
                  <a:pt x="13018" y="19153"/>
                </a:cubicBezTo>
                <a:cubicBezTo>
                  <a:pt x="12828" y="18963"/>
                  <a:pt x="12649" y="18783"/>
                  <a:pt x="12469" y="18593"/>
                </a:cubicBezTo>
                <a:cubicBezTo>
                  <a:pt x="10970" y="17005"/>
                  <a:pt x="9402" y="15256"/>
                  <a:pt x="8163" y="13268"/>
                </a:cubicBezTo>
                <a:cubicBezTo>
                  <a:pt x="7504" y="12219"/>
                  <a:pt x="6924" y="11100"/>
                  <a:pt x="6375" y="10011"/>
                </a:cubicBezTo>
                <a:cubicBezTo>
                  <a:pt x="5645" y="8593"/>
                  <a:pt x="4896" y="7124"/>
                  <a:pt x="3947" y="5785"/>
                </a:cubicBezTo>
                <a:cubicBezTo>
                  <a:pt x="3637" y="5356"/>
                  <a:pt x="2019" y="3178"/>
                  <a:pt x="400" y="3178"/>
                </a:cubicBezTo>
                <a:cubicBezTo>
                  <a:pt x="330" y="3178"/>
                  <a:pt x="250" y="3178"/>
                  <a:pt x="181" y="3188"/>
                </a:cubicBezTo>
                <a:cubicBezTo>
                  <a:pt x="164" y="3191"/>
                  <a:pt x="148" y="3192"/>
                  <a:pt x="133" y="3192"/>
                </a:cubicBezTo>
                <a:cubicBezTo>
                  <a:pt x="89" y="3192"/>
                  <a:pt x="47" y="3182"/>
                  <a:pt x="11" y="3168"/>
                </a:cubicBezTo>
                <a:close/>
                <a:moveTo>
                  <a:pt x="11" y="2389"/>
                </a:moveTo>
                <a:lnTo>
                  <a:pt x="11" y="2518"/>
                </a:lnTo>
                <a:cubicBezTo>
                  <a:pt x="69" y="2533"/>
                  <a:pt x="128" y="2542"/>
                  <a:pt x="190" y="2542"/>
                </a:cubicBezTo>
                <a:cubicBezTo>
                  <a:pt x="213" y="2542"/>
                  <a:pt x="236" y="2541"/>
                  <a:pt x="260" y="2538"/>
                </a:cubicBezTo>
                <a:cubicBezTo>
                  <a:pt x="340" y="2518"/>
                  <a:pt x="430" y="2518"/>
                  <a:pt x="520" y="2508"/>
                </a:cubicBezTo>
                <a:cubicBezTo>
                  <a:pt x="2019" y="2508"/>
                  <a:pt x="3567" y="4517"/>
                  <a:pt x="4017" y="5136"/>
                </a:cubicBezTo>
                <a:cubicBezTo>
                  <a:pt x="4996" y="6505"/>
                  <a:pt x="5775" y="8013"/>
                  <a:pt x="6534" y="9472"/>
                </a:cubicBezTo>
                <a:cubicBezTo>
                  <a:pt x="7114" y="10601"/>
                  <a:pt x="7723" y="11760"/>
                  <a:pt x="8403" y="12839"/>
                </a:cubicBezTo>
                <a:cubicBezTo>
                  <a:pt x="9711" y="14897"/>
                  <a:pt x="11350" y="16705"/>
                  <a:pt x="12918" y="18353"/>
                </a:cubicBezTo>
                <a:cubicBezTo>
                  <a:pt x="13098" y="18543"/>
                  <a:pt x="13298" y="18733"/>
                  <a:pt x="13478" y="18923"/>
                </a:cubicBezTo>
                <a:cubicBezTo>
                  <a:pt x="14047" y="19472"/>
                  <a:pt x="14577" y="20052"/>
                  <a:pt x="15046" y="20671"/>
                </a:cubicBezTo>
                <a:lnTo>
                  <a:pt x="15206" y="20671"/>
                </a:lnTo>
                <a:cubicBezTo>
                  <a:pt x="14727" y="20012"/>
                  <a:pt x="14127" y="19402"/>
                  <a:pt x="13558" y="18833"/>
                </a:cubicBezTo>
                <a:cubicBezTo>
                  <a:pt x="13368" y="18643"/>
                  <a:pt x="13188" y="18453"/>
                  <a:pt x="13008" y="18263"/>
                </a:cubicBezTo>
                <a:cubicBezTo>
                  <a:pt x="11430" y="16625"/>
                  <a:pt x="9801" y="14817"/>
                  <a:pt x="8503" y="12769"/>
                </a:cubicBezTo>
                <a:cubicBezTo>
                  <a:pt x="7823" y="11700"/>
                  <a:pt x="7214" y="10541"/>
                  <a:pt x="6634" y="9422"/>
                </a:cubicBezTo>
                <a:cubicBezTo>
                  <a:pt x="5875" y="7953"/>
                  <a:pt x="5096" y="6445"/>
                  <a:pt x="4107" y="5066"/>
                </a:cubicBezTo>
                <a:cubicBezTo>
                  <a:pt x="3657" y="4437"/>
                  <a:pt x="2069" y="2389"/>
                  <a:pt x="510" y="2389"/>
                </a:cubicBezTo>
                <a:cubicBezTo>
                  <a:pt x="420" y="2389"/>
                  <a:pt x="320" y="2399"/>
                  <a:pt x="230" y="2419"/>
                </a:cubicBezTo>
                <a:cubicBezTo>
                  <a:pt x="211" y="2421"/>
                  <a:pt x="191" y="2422"/>
                  <a:pt x="172" y="2422"/>
                </a:cubicBezTo>
                <a:cubicBezTo>
                  <a:pt x="116" y="2422"/>
                  <a:pt x="63" y="2411"/>
                  <a:pt x="11" y="2389"/>
                </a:cubicBezTo>
                <a:close/>
                <a:moveTo>
                  <a:pt x="564" y="1597"/>
                </a:moveTo>
                <a:cubicBezTo>
                  <a:pt x="467" y="1597"/>
                  <a:pt x="370" y="1613"/>
                  <a:pt x="280" y="1629"/>
                </a:cubicBezTo>
                <a:cubicBezTo>
                  <a:pt x="243" y="1633"/>
                  <a:pt x="206" y="1636"/>
                  <a:pt x="169" y="1636"/>
                </a:cubicBezTo>
                <a:cubicBezTo>
                  <a:pt x="116" y="1636"/>
                  <a:pt x="63" y="1631"/>
                  <a:pt x="11" y="1619"/>
                </a:cubicBezTo>
                <a:lnTo>
                  <a:pt x="11" y="1739"/>
                </a:lnTo>
                <a:cubicBezTo>
                  <a:pt x="66" y="1752"/>
                  <a:pt x="126" y="1760"/>
                  <a:pt x="186" y="1760"/>
                </a:cubicBezTo>
                <a:cubicBezTo>
                  <a:pt x="224" y="1760"/>
                  <a:pt x="262" y="1757"/>
                  <a:pt x="300" y="1749"/>
                </a:cubicBezTo>
                <a:cubicBezTo>
                  <a:pt x="410" y="1729"/>
                  <a:pt x="520" y="1719"/>
                  <a:pt x="630" y="1719"/>
                </a:cubicBezTo>
                <a:cubicBezTo>
                  <a:pt x="2059" y="1719"/>
                  <a:pt x="3577" y="3587"/>
                  <a:pt x="4157" y="4407"/>
                </a:cubicBezTo>
                <a:cubicBezTo>
                  <a:pt x="5176" y="5805"/>
                  <a:pt x="5995" y="7364"/>
                  <a:pt x="6784" y="8862"/>
                </a:cubicBezTo>
                <a:cubicBezTo>
                  <a:pt x="7394" y="10021"/>
                  <a:pt x="8023" y="11220"/>
                  <a:pt x="8732" y="12329"/>
                </a:cubicBezTo>
                <a:cubicBezTo>
                  <a:pt x="10001" y="14297"/>
                  <a:pt x="11530" y="16026"/>
                  <a:pt x="13448" y="18024"/>
                </a:cubicBezTo>
                <a:cubicBezTo>
                  <a:pt x="13628" y="18213"/>
                  <a:pt x="13817" y="18403"/>
                  <a:pt x="14007" y="18593"/>
                </a:cubicBezTo>
                <a:cubicBezTo>
                  <a:pt x="14647" y="19233"/>
                  <a:pt x="15326" y="19912"/>
                  <a:pt x="15826" y="20671"/>
                </a:cubicBezTo>
                <a:lnTo>
                  <a:pt x="15985" y="20671"/>
                </a:lnTo>
                <a:cubicBezTo>
                  <a:pt x="15466" y="19882"/>
                  <a:pt x="14757" y="19173"/>
                  <a:pt x="14087" y="18503"/>
                </a:cubicBezTo>
                <a:cubicBezTo>
                  <a:pt x="13897" y="18313"/>
                  <a:pt x="13718" y="18134"/>
                  <a:pt x="13528" y="17944"/>
                </a:cubicBezTo>
                <a:cubicBezTo>
                  <a:pt x="11620" y="15946"/>
                  <a:pt x="10091" y="14217"/>
                  <a:pt x="8842" y="12269"/>
                </a:cubicBezTo>
                <a:cubicBezTo>
                  <a:pt x="8123" y="11160"/>
                  <a:pt x="7504" y="9961"/>
                  <a:pt x="6894" y="8802"/>
                </a:cubicBezTo>
                <a:cubicBezTo>
                  <a:pt x="6105" y="7304"/>
                  <a:pt x="5286" y="5745"/>
                  <a:pt x="4267" y="4337"/>
                </a:cubicBezTo>
                <a:cubicBezTo>
                  <a:pt x="3667" y="3518"/>
                  <a:pt x="2119" y="1599"/>
                  <a:pt x="630" y="1599"/>
                </a:cubicBezTo>
                <a:cubicBezTo>
                  <a:pt x="608" y="1598"/>
                  <a:pt x="586" y="1597"/>
                  <a:pt x="564" y="1597"/>
                </a:cubicBezTo>
                <a:close/>
                <a:moveTo>
                  <a:pt x="1" y="11770"/>
                </a:moveTo>
                <a:lnTo>
                  <a:pt x="1" y="11900"/>
                </a:lnTo>
                <a:cubicBezTo>
                  <a:pt x="830" y="12079"/>
                  <a:pt x="1709" y="13148"/>
                  <a:pt x="2099" y="13838"/>
                </a:cubicBezTo>
                <a:cubicBezTo>
                  <a:pt x="2658" y="14807"/>
                  <a:pt x="3058" y="15826"/>
                  <a:pt x="3447" y="16805"/>
                </a:cubicBezTo>
                <a:cubicBezTo>
                  <a:pt x="3727" y="17514"/>
                  <a:pt x="3997" y="18184"/>
                  <a:pt x="4307" y="18833"/>
                </a:cubicBezTo>
                <a:cubicBezTo>
                  <a:pt x="4616" y="19472"/>
                  <a:pt x="4976" y="20092"/>
                  <a:pt x="5376" y="20681"/>
                </a:cubicBezTo>
                <a:lnTo>
                  <a:pt x="5535" y="20681"/>
                </a:lnTo>
                <a:cubicBezTo>
                  <a:pt x="5116" y="20072"/>
                  <a:pt x="4746" y="19442"/>
                  <a:pt x="4426" y="18783"/>
                </a:cubicBezTo>
                <a:lnTo>
                  <a:pt x="4416" y="18773"/>
                </a:lnTo>
                <a:cubicBezTo>
                  <a:pt x="4107" y="18134"/>
                  <a:pt x="3847" y="17464"/>
                  <a:pt x="3567" y="16755"/>
                </a:cubicBezTo>
                <a:cubicBezTo>
                  <a:pt x="3178" y="15766"/>
                  <a:pt x="2768" y="14747"/>
                  <a:pt x="2209" y="13768"/>
                </a:cubicBezTo>
                <a:cubicBezTo>
                  <a:pt x="1799" y="13048"/>
                  <a:pt x="880" y="11949"/>
                  <a:pt x="1" y="11770"/>
                </a:cubicBezTo>
                <a:close/>
                <a:moveTo>
                  <a:pt x="11" y="8623"/>
                </a:moveTo>
                <a:lnTo>
                  <a:pt x="11" y="8743"/>
                </a:lnTo>
                <a:lnTo>
                  <a:pt x="61" y="8743"/>
                </a:lnTo>
                <a:cubicBezTo>
                  <a:pt x="1090" y="8743"/>
                  <a:pt x="2229" y="10121"/>
                  <a:pt x="2738" y="10940"/>
                </a:cubicBezTo>
                <a:cubicBezTo>
                  <a:pt x="3427" y="12029"/>
                  <a:pt x="3957" y="13208"/>
                  <a:pt x="4466" y="14337"/>
                </a:cubicBezTo>
                <a:cubicBezTo>
                  <a:pt x="4836" y="15176"/>
                  <a:pt x="5226" y="16036"/>
                  <a:pt x="5665" y="16835"/>
                </a:cubicBezTo>
                <a:cubicBezTo>
                  <a:pt x="6484" y="18313"/>
                  <a:pt x="7504" y="19602"/>
                  <a:pt x="8433" y="20681"/>
                </a:cubicBezTo>
                <a:lnTo>
                  <a:pt x="8602" y="20681"/>
                </a:lnTo>
                <a:cubicBezTo>
                  <a:pt x="7653" y="19592"/>
                  <a:pt x="6614" y="18283"/>
                  <a:pt x="5775" y="16775"/>
                </a:cubicBezTo>
                <a:cubicBezTo>
                  <a:pt x="5346" y="15976"/>
                  <a:pt x="4966" y="15156"/>
                  <a:pt x="4576" y="14287"/>
                </a:cubicBezTo>
                <a:cubicBezTo>
                  <a:pt x="4067" y="13148"/>
                  <a:pt x="3537" y="11969"/>
                  <a:pt x="2848" y="10870"/>
                </a:cubicBezTo>
                <a:cubicBezTo>
                  <a:pt x="2318" y="10031"/>
                  <a:pt x="1140" y="8623"/>
                  <a:pt x="61" y="8623"/>
                </a:cubicBezTo>
                <a:close/>
                <a:moveTo>
                  <a:pt x="280" y="6275"/>
                </a:moveTo>
                <a:cubicBezTo>
                  <a:pt x="191" y="6275"/>
                  <a:pt x="91" y="6285"/>
                  <a:pt x="1" y="6305"/>
                </a:cubicBezTo>
                <a:lnTo>
                  <a:pt x="1" y="6435"/>
                </a:lnTo>
                <a:lnTo>
                  <a:pt x="11" y="6435"/>
                </a:lnTo>
                <a:cubicBezTo>
                  <a:pt x="101" y="6415"/>
                  <a:pt x="191" y="6405"/>
                  <a:pt x="280" y="6405"/>
                </a:cubicBezTo>
                <a:cubicBezTo>
                  <a:pt x="1569" y="6405"/>
                  <a:pt x="2948" y="8373"/>
                  <a:pt x="3208" y="8763"/>
                </a:cubicBezTo>
                <a:cubicBezTo>
                  <a:pt x="4007" y="9961"/>
                  <a:pt x="4626" y="11250"/>
                  <a:pt x="5226" y="12509"/>
                </a:cubicBezTo>
                <a:cubicBezTo>
                  <a:pt x="5685" y="13448"/>
                  <a:pt x="6155" y="14427"/>
                  <a:pt x="6694" y="15336"/>
                </a:cubicBezTo>
                <a:cubicBezTo>
                  <a:pt x="7733" y="17115"/>
                  <a:pt x="9082" y="18683"/>
                  <a:pt x="10261" y="19992"/>
                </a:cubicBezTo>
                <a:cubicBezTo>
                  <a:pt x="10421" y="20162"/>
                  <a:pt x="10581" y="20331"/>
                  <a:pt x="10750" y="20511"/>
                </a:cubicBezTo>
                <a:lnTo>
                  <a:pt x="10920" y="20681"/>
                </a:lnTo>
                <a:lnTo>
                  <a:pt x="11090" y="20681"/>
                </a:lnTo>
                <a:lnTo>
                  <a:pt x="10850" y="20421"/>
                </a:lnTo>
                <a:cubicBezTo>
                  <a:pt x="10670" y="20242"/>
                  <a:pt x="10511" y="20072"/>
                  <a:pt x="10361" y="19902"/>
                </a:cubicBezTo>
                <a:cubicBezTo>
                  <a:pt x="9182" y="18603"/>
                  <a:pt x="7833" y="17035"/>
                  <a:pt x="6794" y="15276"/>
                </a:cubicBezTo>
                <a:cubicBezTo>
                  <a:pt x="6265" y="14367"/>
                  <a:pt x="5795" y="13398"/>
                  <a:pt x="5346" y="12449"/>
                </a:cubicBezTo>
                <a:cubicBezTo>
                  <a:pt x="4736" y="11200"/>
                  <a:pt x="4117" y="9901"/>
                  <a:pt x="3318" y="8693"/>
                </a:cubicBezTo>
                <a:cubicBezTo>
                  <a:pt x="3048" y="8293"/>
                  <a:pt x="1639" y="6275"/>
                  <a:pt x="280" y="6275"/>
                </a:cubicBezTo>
                <a:close/>
                <a:moveTo>
                  <a:pt x="437" y="3925"/>
                </a:moveTo>
                <a:cubicBezTo>
                  <a:pt x="338" y="3925"/>
                  <a:pt x="239" y="3942"/>
                  <a:pt x="141" y="3967"/>
                </a:cubicBezTo>
                <a:cubicBezTo>
                  <a:pt x="91" y="3957"/>
                  <a:pt x="51" y="3947"/>
                  <a:pt x="11" y="3937"/>
                </a:cubicBezTo>
                <a:lnTo>
                  <a:pt x="11" y="4067"/>
                </a:lnTo>
                <a:cubicBezTo>
                  <a:pt x="51" y="4077"/>
                  <a:pt x="91" y="4087"/>
                  <a:pt x="141" y="4097"/>
                </a:cubicBezTo>
                <a:lnTo>
                  <a:pt x="161" y="4097"/>
                </a:lnTo>
                <a:cubicBezTo>
                  <a:pt x="270" y="4067"/>
                  <a:pt x="380" y="4047"/>
                  <a:pt x="500" y="4047"/>
                </a:cubicBezTo>
                <a:cubicBezTo>
                  <a:pt x="1779" y="4047"/>
                  <a:pt x="3158" y="5825"/>
                  <a:pt x="3687" y="6585"/>
                </a:cubicBezTo>
                <a:cubicBezTo>
                  <a:pt x="4596" y="7883"/>
                  <a:pt x="5316" y="9302"/>
                  <a:pt x="6005" y="10681"/>
                </a:cubicBezTo>
                <a:cubicBezTo>
                  <a:pt x="6534" y="11730"/>
                  <a:pt x="7084" y="12819"/>
                  <a:pt x="7713" y="13838"/>
                </a:cubicBezTo>
                <a:cubicBezTo>
                  <a:pt x="8912" y="15776"/>
                  <a:pt x="10411" y="17464"/>
                  <a:pt x="11849" y="19013"/>
                </a:cubicBezTo>
                <a:cubicBezTo>
                  <a:pt x="12019" y="19193"/>
                  <a:pt x="12199" y="19372"/>
                  <a:pt x="12389" y="19562"/>
                </a:cubicBezTo>
                <a:cubicBezTo>
                  <a:pt x="12738" y="19922"/>
                  <a:pt x="13108" y="20292"/>
                  <a:pt x="13428" y="20681"/>
                </a:cubicBezTo>
                <a:lnTo>
                  <a:pt x="13588" y="20681"/>
                </a:lnTo>
                <a:cubicBezTo>
                  <a:pt x="13238" y="20252"/>
                  <a:pt x="12848" y="19852"/>
                  <a:pt x="12479" y="19472"/>
                </a:cubicBezTo>
                <a:cubicBezTo>
                  <a:pt x="12289" y="19282"/>
                  <a:pt x="12119" y="19093"/>
                  <a:pt x="11939" y="18923"/>
                </a:cubicBezTo>
                <a:cubicBezTo>
                  <a:pt x="10511" y="17384"/>
                  <a:pt x="9012" y="15696"/>
                  <a:pt x="7823" y="13768"/>
                </a:cubicBezTo>
                <a:cubicBezTo>
                  <a:pt x="7194" y="12759"/>
                  <a:pt x="6644" y="11670"/>
                  <a:pt x="6115" y="10621"/>
                </a:cubicBezTo>
                <a:cubicBezTo>
                  <a:pt x="5426" y="9242"/>
                  <a:pt x="4706" y="7813"/>
                  <a:pt x="3797" y="6515"/>
                </a:cubicBezTo>
                <a:cubicBezTo>
                  <a:pt x="3248" y="5735"/>
                  <a:pt x="1839" y="3927"/>
                  <a:pt x="500" y="3927"/>
                </a:cubicBezTo>
                <a:cubicBezTo>
                  <a:pt x="479" y="3925"/>
                  <a:pt x="458" y="3925"/>
                  <a:pt x="437" y="3925"/>
                </a:cubicBezTo>
                <a:close/>
                <a:moveTo>
                  <a:pt x="740" y="800"/>
                </a:moveTo>
                <a:cubicBezTo>
                  <a:pt x="600" y="800"/>
                  <a:pt x="460" y="820"/>
                  <a:pt x="320" y="860"/>
                </a:cubicBezTo>
                <a:cubicBezTo>
                  <a:pt x="280" y="865"/>
                  <a:pt x="240" y="868"/>
                  <a:pt x="201" y="868"/>
                </a:cubicBezTo>
                <a:cubicBezTo>
                  <a:pt x="161" y="868"/>
                  <a:pt x="121" y="865"/>
                  <a:pt x="81" y="860"/>
                </a:cubicBezTo>
                <a:lnTo>
                  <a:pt x="1" y="860"/>
                </a:lnTo>
                <a:lnTo>
                  <a:pt x="1" y="980"/>
                </a:lnTo>
                <a:lnTo>
                  <a:pt x="61" y="980"/>
                </a:lnTo>
                <a:cubicBezTo>
                  <a:pt x="99" y="988"/>
                  <a:pt x="137" y="991"/>
                  <a:pt x="175" y="991"/>
                </a:cubicBezTo>
                <a:cubicBezTo>
                  <a:pt x="235" y="991"/>
                  <a:pt x="295" y="982"/>
                  <a:pt x="350" y="970"/>
                </a:cubicBezTo>
                <a:cubicBezTo>
                  <a:pt x="480" y="940"/>
                  <a:pt x="610" y="920"/>
                  <a:pt x="740" y="920"/>
                </a:cubicBezTo>
                <a:cubicBezTo>
                  <a:pt x="2109" y="920"/>
                  <a:pt x="3567" y="2648"/>
                  <a:pt x="4317" y="3677"/>
                </a:cubicBezTo>
                <a:cubicBezTo>
                  <a:pt x="5376" y="5116"/>
                  <a:pt x="6225" y="6714"/>
                  <a:pt x="7044" y="8253"/>
                </a:cubicBezTo>
                <a:cubicBezTo>
                  <a:pt x="7673" y="9452"/>
                  <a:pt x="8323" y="10681"/>
                  <a:pt x="9072" y="11830"/>
                </a:cubicBezTo>
                <a:cubicBezTo>
                  <a:pt x="10471" y="13978"/>
                  <a:pt x="12249" y="15916"/>
                  <a:pt x="13967" y="17704"/>
                </a:cubicBezTo>
                <a:cubicBezTo>
                  <a:pt x="14157" y="17894"/>
                  <a:pt x="14357" y="18094"/>
                  <a:pt x="14547" y="18283"/>
                </a:cubicBezTo>
                <a:cubicBezTo>
                  <a:pt x="15276" y="19013"/>
                  <a:pt x="16065" y="19782"/>
                  <a:pt x="16595" y="20681"/>
                </a:cubicBezTo>
                <a:lnTo>
                  <a:pt x="16745" y="20681"/>
                </a:lnTo>
                <a:cubicBezTo>
                  <a:pt x="16205" y="19752"/>
                  <a:pt x="15396" y="18953"/>
                  <a:pt x="14637" y="18203"/>
                </a:cubicBezTo>
                <a:lnTo>
                  <a:pt x="14637" y="18194"/>
                </a:lnTo>
                <a:cubicBezTo>
                  <a:pt x="14447" y="18004"/>
                  <a:pt x="14247" y="17804"/>
                  <a:pt x="14057" y="17614"/>
                </a:cubicBezTo>
                <a:cubicBezTo>
                  <a:pt x="12349" y="15836"/>
                  <a:pt x="10561" y="13908"/>
                  <a:pt x="9182" y="11770"/>
                </a:cubicBezTo>
                <a:cubicBezTo>
                  <a:pt x="8433" y="10621"/>
                  <a:pt x="7783" y="9392"/>
                  <a:pt x="7154" y="8203"/>
                </a:cubicBezTo>
                <a:cubicBezTo>
                  <a:pt x="6335" y="6655"/>
                  <a:pt x="5485" y="5056"/>
                  <a:pt x="4416" y="3607"/>
                </a:cubicBezTo>
                <a:cubicBezTo>
                  <a:pt x="3657" y="2558"/>
                  <a:pt x="2159" y="800"/>
                  <a:pt x="740" y="800"/>
                </a:cubicBezTo>
                <a:close/>
                <a:moveTo>
                  <a:pt x="850" y="1"/>
                </a:moveTo>
                <a:cubicBezTo>
                  <a:pt x="690" y="1"/>
                  <a:pt x="520" y="31"/>
                  <a:pt x="370" y="81"/>
                </a:cubicBezTo>
                <a:cubicBezTo>
                  <a:pt x="300" y="101"/>
                  <a:pt x="240" y="101"/>
                  <a:pt x="171" y="101"/>
                </a:cubicBezTo>
                <a:lnTo>
                  <a:pt x="11" y="101"/>
                </a:lnTo>
                <a:lnTo>
                  <a:pt x="11" y="231"/>
                </a:lnTo>
                <a:lnTo>
                  <a:pt x="171" y="231"/>
                </a:lnTo>
                <a:cubicBezTo>
                  <a:pt x="250" y="231"/>
                  <a:pt x="330" y="221"/>
                  <a:pt x="400" y="201"/>
                </a:cubicBezTo>
                <a:cubicBezTo>
                  <a:pt x="550" y="151"/>
                  <a:pt x="700" y="131"/>
                  <a:pt x="850" y="131"/>
                </a:cubicBezTo>
                <a:cubicBezTo>
                  <a:pt x="1849" y="131"/>
                  <a:pt x="3108" y="1110"/>
                  <a:pt x="4476" y="2958"/>
                </a:cubicBezTo>
                <a:cubicBezTo>
                  <a:pt x="5565" y="4427"/>
                  <a:pt x="6435" y="6065"/>
                  <a:pt x="7284" y="7644"/>
                </a:cubicBezTo>
                <a:cubicBezTo>
                  <a:pt x="7943" y="8872"/>
                  <a:pt x="8632" y="10151"/>
                  <a:pt x="9412" y="11340"/>
                </a:cubicBezTo>
                <a:cubicBezTo>
                  <a:pt x="10860" y="13548"/>
                  <a:pt x="12709" y="15546"/>
                  <a:pt x="14497" y="17374"/>
                </a:cubicBezTo>
                <a:cubicBezTo>
                  <a:pt x="14687" y="17574"/>
                  <a:pt x="14886" y="17774"/>
                  <a:pt x="15096" y="17974"/>
                </a:cubicBezTo>
                <a:cubicBezTo>
                  <a:pt x="15915" y="18793"/>
                  <a:pt x="16795" y="19662"/>
                  <a:pt x="17344" y="20681"/>
                </a:cubicBezTo>
                <a:lnTo>
                  <a:pt x="17484" y="20681"/>
                </a:lnTo>
                <a:cubicBezTo>
                  <a:pt x="16944" y="19632"/>
                  <a:pt x="16035" y="18723"/>
                  <a:pt x="15186" y="17894"/>
                </a:cubicBezTo>
                <a:cubicBezTo>
                  <a:pt x="14986" y="17684"/>
                  <a:pt x="14787" y="17484"/>
                  <a:pt x="14587" y="17284"/>
                </a:cubicBezTo>
                <a:cubicBezTo>
                  <a:pt x="12808" y="15466"/>
                  <a:pt x="10960" y="13468"/>
                  <a:pt x="9522" y="11270"/>
                </a:cubicBezTo>
                <a:cubicBezTo>
                  <a:pt x="8742" y="10091"/>
                  <a:pt x="8063" y="8812"/>
                  <a:pt x="7404" y="7594"/>
                </a:cubicBezTo>
                <a:cubicBezTo>
                  <a:pt x="6554" y="6005"/>
                  <a:pt x="5675" y="4367"/>
                  <a:pt x="4576" y="2888"/>
                </a:cubicBezTo>
                <a:cubicBezTo>
                  <a:pt x="3168" y="970"/>
                  <a:pt x="1909" y="1"/>
                  <a:pt x="850" y="1"/>
                </a:cubicBezTo>
                <a:close/>
                <a:moveTo>
                  <a:pt x="1" y="12559"/>
                </a:moveTo>
                <a:lnTo>
                  <a:pt x="1" y="12709"/>
                </a:lnTo>
                <a:cubicBezTo>
                  <a:pt x="750" y="12929"/>
                  <a:pt x="1559" y="13878"/>
                  <a:pt x="1949" y="14567"/>
                </a:cubicBezTo>
                <a:cubicBezTo>
                  <a:pt x="2468" y="15506"/>
                  <a:pt x="2838" y="16495"/>
                  <a:pt x="3198" y="17444"/>
                </a:cubicBezTo>
                <a:cubicBezTo>
                  <a:pt x="3447" y="18104"/>
                  <a:pt x="3687" y="18733"/>
                  <a:pt x="3967" y="19342"/>
                </a:cubicBezTo>
                <a:cubicBezTo>
                  <a:pt x="4187" y="19802"/>
                  <a:pt x="4426" y="20252"/>
                  <a:pt x="4686" y="20691"/>
                </a:cubicBezTo>
                <a:lnTo>
                  <a:pt x="4836" y="20691"/>
                </a:lnTo>
                <a:cubicBezTo>
                  <a:pt x="4556" y="20232"/>
                  <a:pt x="4307" y="19762"/>
                  <a:pt x="4087" y="19282"/>
                </a:cubicBezTo>
                <a:lnTo>
                  <a:pt x="4077" y="19272"/>
                </a:lnTo>
                <a:cubicBezTo>
                  <a:pt x="3797" y="18673"/>
                  <a:pt x="3567" y="18044"/>
                  <a:pt x="3318" y="17384"/>
                </a:cubicBezTo>
                <a:cubicBezTo>
                  <a:pt x="2958" y="16425"/>
                  <a:pt x="2578" y="15446"/>
                  <a:pt x="2059" y="14497"/>
                </a:cubicBezTo>
                <a:cubicBezTo>
                  <a:pt x="1679" y="13818"/>
                  <a:pt x="840" y="12779"/>
                  <a:pt x="1" y="12559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0" name="Google Shape;630;p60"/>
          <p:cNvSpPr/>
          <p:nvPr/>
        </p:nvSpPr>
        <p:spPr>
          <a:xfrm flipH="1" rot="10800000">
            <a:off x="8370018" y="5"/>
            <a:ext cx="773982" cy="985901"/>
          </a:xfrm>
          <a:custGeom>
            <a:rect b="b" l="l" r="r" t="t"/>
            <a:pathLst>
              <a:path extrusionOk="0" h="16455" w="12918">
                <a:moveTo>
                  <a:pt x="9172" y="660"/>
                </a:moveTo>
                <a:cubicBezTo>
                  <a:pt x="5885" y="660"/>
                  <a:pt x="3587" y="1809"/>
                  <a:pt x="2328" y="4087"/>
                </a:cubicBezTo>
                <a:cubicBezTo>
                  <a:pt x="929" y="6604"/>
                  <a:pt x="740" y="8472"/>
                  <a:pt x="1609" y="10960"/>
                </a:cubicBezTo>
                <a:cubicBezTo>
                  <a:pt x="2468" y="13398"/>
                  <a:pt x="2578" y="14886"/>
                  <a:pt x="830" y="16265"/>
                </a:cubicBezTo>
                <a:cubicBezTo>
                  <a:pt x="760" y="16325"/>
                  <a:pt x="680" y="16395"/>
                  <a:pt x="620" y="16445"/>
                </a:cubicBezTo>
                <a:lnTo>
                  <a:pt x="810" y="16445"/>
                </a:lnTo>
                <a:lnTo>
                  <a:pt x="909" y="16365"/>
                </a:lnTo>
                <a:cubicBezTo>
                  <a:pt x="2708" y="14946"/>
                  <a:pt x="2578" y="13358"/>
                  <a:pt x="1729" y="10920"/>
                </a:cubicBezTo>
                <a:cubicBezTo>
                  <a:pt x="860" y="8433"/>
                  <a:pt x="1039" y="6664"/>
                  <a:pt x="2438" y="4147"/>
                </a:cubicBezTo>
                <a:cubicBezTo>
                  <a:pt x="3667" y="1919"/>
                  <a:pt x="5935" y="790"/>
                  <a:pt x="9172" y="790"/>
                </a:cubicBezTo>
                <a:cubicBezTo>
                  <a:pt x="10430" y="800"/>
                  <a:pt x="11679" y="940"/>
                  <a:pt x="12908" y="1209"/>
                </a:cubicBezTo>
                <a:lnTo>
                  <a:pt x="12908" y="1090"/>
                </a:lnTo>
                <a:cubicBezTo>
                  <a:pt x="11679" y="820"/>
                  <a:pt x="10430" y="670"/>
                  <a:pt x="9172" y="660"/>
                </a:cubicBezTo>
                <a:close/>
                <a:moveTo>
                  <a:pt x="9401" y="1319"/>
                </a:moveTo>
                <a:cubicBezTo>
                  <a:pt x="6224" y="1319"/>
                  <a:pt x="4007" y="2428"/>
                  <a:pt x="2788" y="4616"/>
                </a:cubicBezTo>
                <a:cubicBezTo>
                  <a:pt x="1439" y="7064"/>
                  <a:pt x="1249" y="8862"/>
                  <a:pt x="2088" y="11290"/>
                </a:cubicBezTo>
                <a:cubicBezTo>
                  <a:pt x="2898" y="13648"/>
                  <a:pt x="2997" y="15086"/>
                  <a:pt x="1299" y="16405"/>
                </a:cubicBezTo>
                <a:lnTo>
                  <a:pt x="1239" y="16445"/>
                </a:lnTo>
                <a:lnTo>
                  <a:pt x="1449" y="16445"/>
                </a:lnTo>
                <a:cubicBezTo>
                  <a:pt x="3127" y="15106"/>
                  <a:pt x="3007" y="13578"/>
                  <a:pt x="2208" y="11240"/>
                </a:cubicBezTo>
                <a:cubicBezTo>
                  <a:pt x="1379" y="8872"/>
                  <a:pt x="1569" y="7094"/>
                  <a:pt x="2898" y="4676"/>
                </a:cubicBezTo>
                <a:cubicBezTo>
                  <a:pt x="4086" y="2528"/>
                  <a:pt x="6264" y="1439"/>
                  <a:pt x="9401" y="1439"/>
                </a:cubicBezTo>
                <a:cubicBezTo>
                  <a:pt x="10580" y="1449"/>
                  <a:pt x="11749" y="1579"/>
                  <a:pt x="12908" y="1829"/>
                </a:cubicBezTo>
                <a:lnTo>
                  <a:pt x="12908" y="1699"/>
                </a:lnTo>
                <a:cubicBezTo>
                  <a:pt x="11749" y="1459"/>
                  <a:pt x="10580" y="1329"/>
                  <a:pt x="9401" y="1319"/>
                </a:cubicBezTo>
                <a:close/>
                <a:moveTo>
                  <a:pt x="9641" y="1969"/>
                </a:moveTo>
                <a:cubicBezTo>
                  <a:pt x="6574" y="1969"/>
                  <a:pt x="4426" y="3048"/>
                  <a:pt x="3247" y="5156"/>
                </a:cubicBezTo>
                <a:cubicBezTo>
                  <a:pt x="1948" y="7523"/>
                  <a:pt x="1759" y="9272"/>
                  <a:pt x="2568" y="11610"/>
                </a:cubicBezTo>
                <a:cubicBezTo>
                  <a:pt x="3307" y="13787"/>
                  <a:pt x="3417" y="15216"/>
                  <a:pt x="1889" y="16445"/>
                </a:cubicBezTo>
                <a:lnTo>
                  <a:pt x="2088" y="16445"/>
                </a:lnTo>
                <a:cubicBezTo>
                  <a:pt x="3547" y="15196"/>
                  <a:pt x="3427" y="13747"/>
                  <a:pt x="2688" y="11570"/>
                </a:cubicBezTo>
                <a:cubicBezTo>
                  <a:pt x="1889" y="9262"/>
                  <a:pt x="2078" y="7543"/>
                  <a:pt x="3367" y="5216"/>
                </a:cubicBezTo>
                <a:cubicBezTo>
                  <a:pt x="4506" y="3148"/>
                  <a:pt x="6624" y="2099"/>
                  <a:pt x="9641" y="2099"/>
                </a:cubicBezTo>
                <a:cubicBezTo>
                  <a:pt x="10740" y="2109"/>
                  <a:pt x="11829" y="2228"/>
                  <a:pt x="12908" y="2448"/>
                </a:cubicBezTo>
                <a:lnTo>
                  <a:pt x="12908" y="2318"/>
                </a:lnTo>
                <a:cubicBezTo>
                  <a:pt x="11829" y="2099"/>
                  <a:pt x="10740" y="1979"/>
                  <a:pt x="9641" y="1969"/>
                </a:cubicBezTo>
                <a:close/>
                <a:moveTo>
                  <a:pt x="9871" y="2628"/>
                </a:moveTo>
                <a:cubicBezTo>
                  <a:pt x="6914" y="2628"/>
                  <a:pt x="4846" y="3657"/>
                  <a:pt x="3717" y="5695"/>
                </a:cubicBezTo>
                <a:cubicBezTo>
                  <a:pt x="2458" y="7973"/>
                  <a:pt x="2278" y="9661"/>
                  <a:pt x="3047" y="11939"/>
                </a:cubicBezTo>
                <a:cubicBezTo>
                  <a:pt x="3727" y="13947"/>
                  <a:pt x="3847" y="15296"/>
                  <a:pt x="2528" y="16445"/>
                </a:cubicBezTo>
                <a:lnTo>
                  <a:pt x="2718" y="16445"/>
                </a:lnTo>
                <a:cubicBezTo>
                  <a:pt x="3977" y="15276"/>
                  <a:pt x="3847" y="13907"/>
                  <a:pt x="3167" y="11899"/>
                </a:cubicBezTo>
                <a:cubicBezTo>
                  <a:pt x="2408" y="9661"/>
                  <a:pt x="2588" y="7993"/>
                  <a:pt x="3827" y="5755"/>
                </a:cubicBezTo>
                <a:cubicBezTo>
                  <a:pt x="4926" y="3757"/>
                  <a:pt x="6964" y="2758"/>
                  <a:pt x="9871" y="2758"/>
                </a:cubicBezTo>
                <a:cubicBezTo>
                  <a:pt x="10890" y="2758"/>
                  <a:pt x="11909" y="2868"/>
                  <a:pt x="12908" y="3068"/>
                </a:cubicBezTo>
                <a:lnTo>
                  <a:pt x="12908" y="2938"/>
                </a:lnTo>
                <a:cubicBezTo>
                  <a:pt x="11909" y="2738"/>
                  <a:pt x="10890" y="2638"/>
                  <a:pt x="9871" y="2628"/>
                </a:cubicBezTo>
                <a:close/>
                <a:moveTo>
                  <a:pt x="10101" y="3287"/>
                </a:moveTo>
                <a:cubicBezTo>
                  <a:pt x="7253" y="3287"/>
                  <a:pt x="5265" y="4286"/>
                  <a:pt x="4176" y="6235"/>
                </a:cubicBezTo>
                <a:cubicBezTo>
                  <a:pt x="2968" y="8423"/>
                  <a:pt x="2788" y="10061"/>
                  <a:pt x="3527" y="12259"/>
                </a:cubicBezTo>
                <a:cubicBezTo>
                  <a:pt x="4146" y="14117"/>
                  <a:pt x="4276" y="15386"/>
                  <a:pt x="3157" y="16445"/>
                </a:cubicBezTo>
                <a:lnTo>
                  <a:pt x="3337" y="16445"/>
                </a:lnTo>
                <a:cubicBezTo>
                  <a:pt x="4396" y="15356"/>
                  <a:pt x="4256" y="14077"/>
                  <a:pt x="3647" y="12219"/>
                </a:cubicBezTo>
                <a:cubicBezTo>
                  <a:pt x="2918" y="10061"/>
                  <a:pt x="3097" y="8453"/>
                  <a:pt x="4286" y="6295"/>
                </a:cubicBezTo>
                <a:cubicBezTo>
                  <a:pt x="5345" y="4386"/>
                  <a:pt x="7303" y="3407"/>
                  <a:pt x="10101" y="3407"/>
                </a:cubicBezTo>
                <a:cubicBezTo>
                  <a:pt x="11050" y="3417"/>
                  <a:pt x="11979" y="3507"/>
                  <a:pt x="12908" y="3687"/>
                </a:cubicBezTo>
                <a:lnTo>
                  <a:pt x="12908" y="3557"/>
                </a:lnTo>
                <a:cubicBezTo>
                  <a:pt x="11979" y="3387"/>
                  <a:pt x="11050" y="3287"/>
                  <a:pt x="10101" y="3287"/>
                </a:cubicBezTo>
                <a:close/>
                <a:moveTo>
                  <a:pt x="10340" y="3937"/>
                </a:moveTo>
                <a:cubicBezTo>
                  <a:pt x="7603" y="3937"/>
                  <a:pt x="5685" y="4896"/>
                  <a:pt x="4636" y="6774"/>
                </a:cubicBezTo>
                <a:cubicBezTo>
                  <a:pt x="3477" y="8882"/>
                  <a:pt x="3297" y="10451"/>
                  <a:pt x="3997" y="12589"/>
                </a:cubicBezTo>
                <a:cubicBezTo>
                  <a:pt x="4556" y="14277"/>
                  <a:pt x="4686" y="15456"/>
                  <a:pt x="3777" y="16445"/>
                </a:cubicBezTo>
                <a:lnTo>
                  <a:pt x="3937" y="16445"/>
                </a:lnTo>
                <a:cubicBezTo>
                  <a:pt x="4806" y="15436"/>
                  <a:pt x="4666" y="14197"/>
                  <a:pt x="4116" y="12549"/>
                </a:cubicBezTo>
                <a:cubicBezTo>
                  <a:pt x="3437" y="10451"/>
                  <a:pt x="3607" y="8902"/>
                  <a:pt x="4746" y="6834"/>
                </a:cubicBezTo>
                <a:cubicBezTo>
                  <a:pt x="5765" y="4996"/>
                  <a:pt x="7643" y="4067"/>
                  <a:pt x="10330" y="4067"/>
                </a:cubicBezTo>
                <a:cubicBezTo>
                  <a:pt x="11200" y="4077"/>
                  <a:pt x="12059" y="4157"/>
                  <a:pt x="12908" y="4306"/>
                </a:cubicBezTo>
                <a:lnTo>
                  <a:pt x="12908" y="4187"/>
                </a:lnTo>
                <a:cubicBezTo>
                  <a:pt x="12059" y="4027"/>
                  <a:pt x="11200" y="3947"/>
                  <a:pt x="10340" y="3937"/>
                </a:cubicBezTo>
                <a:close/>
                <a:moveTo>
                  <a:pt x="10570" y="4596"/>
                </a:moveTo>
                <a:cubicBezTo>
                  <a:pt x="7943" y="4596"/>
                  <a:pt x="6105" y="5505"/>
                  <a:pt x="5095" y="7314"/>
                </a:cubicBezTo>
                <a:cubicBezTo>
                  <a:pt x="3977" y="9332"/>
                  <a:pt x="3817" y="10850"/>
                  <a:pt x="4476" y="12908"/>
                </a:cubicBezTo>
                <a:cubicBezTo>
                  <a:pt x="4976" y="14447"/>
                  <a:pt x="5095" y="15546"/>
                  <a:pt x="4366" y="16445"/>
                </a:cubicBezTo>
                <a:lnTo>
                  <a:pt x="4526" y="16445"/>
                </a:lnTo>
                <a:cubicBezTo>
                  <a:pt x="5225" y="15516"/>
                  <a:pt x="5085" y="14377"/>
                  <a:pt x="4596" y="12868"/>
                </a:cubicBezTo>
                <a:cubicBezTo>
                  <a:pt x="3947" y="10850"/>
                  <a:pt x="4106" y="9362"/>
                  <a:pt x="5205" y="7374"/>
                </a:cubicBezTo>
                <a:cubicBezTo>
                  <a:pt x="6184" y="5615"/>
                  <a:pt x="7983" y="4716"/>
                  <a:pt x="10570" y="4716"/>
                </a:cubicBezTo>
                <a:cubicBezTo>
                  <a:pt x="11349" y="4726"/>
                  <a:pt x="12129" y="4796"/>
                  <a:pt x="12908" y="4926"/>
                </a:cubicBezTo>
                <a:lnTo>
                  <a:pt x="12908" y="4806"/>
                </a:lnTo>
                <a:cubicBezTo>
                  <a:pt x="12129" y="4666"/>
                  <a:pt x="11349" y="4596"/>
                  <a:pt x="10570" y="4596"/>
                </a:cubicBezTo>
                <a:close/>
                <a:moveTo>
                  <a:pt x="10810" y="5246"/>
                </a:moveTo>
                <a:cubicBezTo>
                  <a:pt x="8282" y="5246"/>
                  <a:pt x="6524" y="6125"/>
                  <a:pt x="5565" y="7853"/>
                </a:cubicBezTo>
                <a:cubicBezTo>
                  <a:pt x="4486" y="9791"/>
                  <a:pt x="4326" y="11250"/>
                  <a:pt x="4956" y="13238"/>
                </a:cubicBezTo>
                <a:cubicBezTo>
                  <a:pt x="5395" y="14607"/>
                  <a:pt x="5525" y="15616"/>
                  <a:pt x="4956" y="16445"/>
                </a:cubicBezTo>
                <a:lnTo>
                  <a:pt x="5105" y="16445"/>
                </a:lnTo>
                <a:cubicBezTo>
                  <a:pt x="5645" y="15586"/>
                  <a:pt x="5505" y="14547"/>
                  <a:pt x="5075" y="13198"/>
                </a:cubicBezTo>
                <a:cubicBezTo>
                  <a:pt x="4456" y="11250"/>
                  <a:pt x="4626" y="9821"/>
                  <a:pt x="5675" y="7923"/>
                </a:cubicBezTo>
                <a:cubicBezTo>
                  <a:pt x="6614" y="6235"/>
                  <a:pt x="8332" y="5385"/>
                  <a:pt x="10810" y="5385"/>
                </a:cubicBezTo>
                <a:cubicBezTo>
                  <a:pt x="11509" y="5385"/>
                  <a:pt x="12219" y="5445"/>
                  <a:pt x="12908" y="5555"/>
                </a:cubicBezTo>
                <a:lnTo>
                  <a:pt x="12908" y="5435"/>
                </a:lnTo>
                <a:cubicBezTo>
                  <a:pt x="12219" y="5316"/>
                  <a:pt x="11509" y="5256"/>
                  <a:pt x="10810" y="5246"/>
                </a:cubicBezTo>
                <a:close/>
                <a:moveTo>
                  <a:pt x="11040" y="5905"/>
                </a:moveTo>
                <a:cubicBezTo>
                  <a:pt x="8632" y="5905"/>
                  <a:pt x="6944" y="6744"/>
                  <a:pt x="6025" y="8393"/>
                </a:cubicBezTo>
                <a:cubicBezTo>
                  <a:pt x="4996" y="10241"/>
                  <a:pt x="4836" y="11639"/>
                  <a:pt x="5435" y="13558"/>
                </a:cubicBezTo>
                <a:cubicBezTo>
                  <a:pt x="5815" y="14756"/>
                  <a:pt x="5935" y="15686"/>
                  <a:pt x="5505" y="16445"/>
                </a:cubicBezTo>
                <a:lnTo>
                  <a:pt x="5655" y="16445"/>
                </a:lnTo>
                <a:cubicBezTo>
                  <a:pt x="6065" y="15666"/>
                  <a:pt x="5925" y="14717"/>
                  <a:pt x="5555" y="13518"/>
                </a:cubicBezTo>
                <a:cubicBezTo>
                  <a:pt x="4976" y="11649"/>
                  <a:pt x="5125" y="10271"/>
                  <a:pt x="6134" y="8453"/>
                </a:cubicBezTo>
                <a:cubicBezTo>
                  <a:pt x="7024" y="6844"/>
                  <a:pt x="8682" y="6035"/>
                  <a:pt x="11040" y="6035"/>
                </a:cubicBezTo>
                <a:cubicBezTo>
                  <a:pt x="11669" y="6035"/>
                  <a:pt x="12289" y="6085"/>
                  <a:pt x="12908" y="6175"/>
                </a:cubicBezTo>
                <a:lnTo>
                  <a:pt x="12908" y="6055"/>
                </a:lnTo>
                <a:cubicBezTo>
                  <a:pt x="12289" y="5955"/>
                  <a:pt x="11669" y="5905"/>
                  <a:pt x="11040" y="5905"/>
                </a:cubicBezTo>
                <a:close/>
                <a:moveTo>
                  <a:pt x="11509" y="7214"/>
                </a:moveTo>
                <a:cubicBezTo>
                  <a:pt x="9311" y="7214"/>
                  <a:pt x="7783" y="7973"/>
                  <a:pt x="6944" y="9472"/>
                </a:cubicBezTo>
                <a:cubicBezTo>
                  <a:pt x="6015" y="11150"/>
                  <a:pt x="5865" y="12439"/>
                  <a:pt x="6394" y="14207"/>
                </a:cubicBezTo>
                <a:cubicBezTo>
                  <a:pt x="6654" y="15106"/>
                  <a:pt x="6774" y="15835"/>
                  <a:pt x="6574" y="16445"/>
                </a:cubicBezTo>
                <a:lnTo>
                  <a:pt x="6694" y="16445"/>
                </a:lnTo>
                <a:cubicBezTo>
                  <a:pt x="6894" y="15805"/>
                  <a:pt x="6774" y="15056"/>
                  <a:pt x="6504" y="14177"/>
                </a:cubicBezTo>
                <a:cubicBezTo>
                  <a:pt x="5995" y="12439"/>
                  <a:pt x="6144" y="11180"/>
                  <a:pt x="7054" y="9531"/>
                </a:cubicBezTo>
                <a:cubicBezTo>
                  <a:pt x="7863" y="8083"/>
                  <a:pt x="9361" y="7344"/>
                  <a:pt x="11499" y="7344"/>
                </a:cubicBezTo>
                <a:cubicBezTo>
                  <a:pt x="11969" y="7344"/>
                  <a:pt x="12438" y="7374"/>
                  <a:pt x="12908" y="7433"/>
                </a:cubicBezTo>
                <a:lnTo>
                  <a:pt x="12908" y="7304"/>
                </a:lnTo>
                <a:cubicBezTo>
                  <a:pt x="12438" y="7254"/>
                  <a:pt x="11969" y="7214"/>
                  <a:pt x="11509" y="7214"/>
                </a:cubicBezTo>
                <a:close/>
                <a:moveTo>
                  <a:pt x="11739" y="7873"/>
                </a:moveTo>
                <a:cubicBezTo>
                  <a:pt x="9661" y="7873"/>
                  <a:pt x="8202" y="8592"/>
                  <a:pt x="7413" y="10011"/>
                </a:cubicBezTo>
                <a:cubicBezTo>
                  <a:pt x="6524" y="11600"/>
                  <a:pt x="6374" y="12828"/>
                  <a:pt x="6874" y="14537"/>
                </a:cubicBezTo>
                <a:cubicBezTo>
                  <a:pt x="7084" y="15286"/>
                  <a:pt x="7193" y="15905"/>
                  <a:pt x="7074" y="16445"/>
                </a:cubicBezTo>
                <a:lnTo>
                  <a:pt x="7203" y="16445"/>
                </a:lnTo>
                <a:cubicBezTo>
                  <a:pt x="7313" y="15895"/>
                  <a:pt x="7203" y="15246"/>
                  <a:pt x="6994" y="14497"/>
                </a:cubicBezTo>
                <a:cubicBezTo>
                  <a:pt x="6514" y="12828"/>
                  <a:pt x="6654" y="11629"/>
                  <a:pt x="7523" y="10071"/>
                </a:cubicBezTo>
                <a:cubicBezTo>
                  <a:pt x="8282" y="8692"/>
                  <a:pt x="9711" y="7993"/>
                  <a:pt x="11739" y="7993"/>
                </a:cubicBezTo>
                <a:cubicBezTo>
                  <a:pt x="12129" y="7993"/>
                  <a:pt x="12518" y="8023"/>
                  <a:pt x="12908" y="8063"/>
                </a:cubicBezTo>
                <a:lnTo>
                  <a:pt x="12908" y="7933"/>
                </a:lnTo>
                <a:cubicBezTo>
                  <a:pt x="12518" y="7893"/>
                  <a:pt x="12129" y="7873"/>
                  <a:pt x="11739" y="7873"/>
                </a:cubicBezTo>
                <a:close/>
                <a:moveTo>
                  <a:pt x="11979" y="8522"/>
                </a:moveTo>
                <a:cubicBezTo>
                  <a:pt x="10001" y="8522"/>
                  <a:pt x="8622" y="9202"/>
                  <a:pt x="7873" y="10551"/>
                </a:cubicBezTo>
                <a:cubicBezTo>
                  <a:pt x="7034" y="12059"/>
                  <a:pt x="6894" y="13228"/>
                  <a:pt x="7343" y="14856"/>
                </a:cubicBezTo>
                <a:cubicBezTo>
                  <a:pt x="7513" y="15456"/>
                  <a:pt x="7603" y="15985"/>
                  <a:pt x="7553" y="16445"/>
                </a:cubicBezTo>
                <a:lnTo>
                  <a:pt x="7673" y="16445"/>
                </a:lnTo>
                <a:cubicBezTo>
                  <a:pt x="7733" y="15975"/>
                  <a:pt x="7633" y="15436"/>
                  <a:pt x="7463" y="14826"/>
                </a:cubicBezTo>
                <a:cubicBezTo>
                  <a:pt x="7014" y="13228"/>
                  <a:pt x="7154" y="12089"/>
                  <a:pt x="7973" y="10610"/>
                </a:cubicBezTo>
                <a:cubicBezTo>
                  <a:pt x="8712" y="9292"/>
                  <a:pt x="10021" y="8652"/>
                  <a:pt x="11969" y="8652"/>
                </a:cubicBezTo>
                <a:cubicBezTo>
                  <a:pt x="12279" y="8652"/>
                  <a:pt x="12598" y="8672"/>
                  <a:pt x="12908" y="8702"/>
                </a:cubicBezTo>
                <a:lnTo>
                  <a:pt x="12908" y="8572"/>
                </a:lnTo>
                <a:cubicBezTo>
                  <a:pt x="12598" y="8542"/>
                  <a:pt x="12289" y="8522"/>
                  <a:pt x="11979" y="8522"/>
                </a:cubicBezTo>
                <a:close/>
                <a:moveTo>
                  <a:pt x="12209" y="9182"/>
                </a:moveTo>
                <a:cubicBezTo>
                  <a:pt x="10320" y="9182"/>
                  <a:pt x="9052" y="9801"/>
                  <a:pt x="8342" y="11090"/>
                </a:cubicBezTo>
                <a:cubicBezTo>
                  <a:pt x="7543" y="12509"/>
                  <a:pt x="7413" y="13618"/>
                  <a:pt x="7833" y="15186"/>
                </a:cubicBezTo>
                <a:cubicBezTo>
                  <a:pt x="7953" y="15596"/>
                  <a:pt x="8023" y="16015"/>
                  <a:pt x="8023" y="16445"/>
                </a:cubicBezTo>
                <a:lnTo>
                  <a:pt x="8153" y="16445"/>
                </a:lnTo>
                <a:cubicBezTo>
                  <a:pt x="8143" y="16005"/>
                  <a:pt x="8083" y="15576"/>
                  <a:pt x="7953" y="15146"/>
                </a:cubicBezTo>
                <a:cubicBezTo>
                  <a:pt x="7543" y="13628"/>
                  <a:pt x="7673" y="12539"/>
                  <a:pt x="8452" y="11150"/>
                </a:cubicBezTo>
                <a:cubicBezTo>
                  <a:pt x="9142" y="9911"/>
                  <a:pt x="10380" y="9312"/>
                  <a:pt x="12219" y="9312"/>
                </a:cubicBezTo>
                <a:cubicBezTo>
                  <a:pt x="12448" y="9312"/>
                  <a:pt x="12688" y="9322"/>
                  <a:pt x="12918" y="9342"/>
                </a:cubicBezTo>
                <a:lnTo>
                  <a:pt x="12918" y="9212"/>
                </a:lnTo>
                <a:cubicBezTo>
                  <a:pt x="12678" y="9192"/>
                  <a:pt x="12438" y="9182"/>
                  <a:pt x="12209" y="9182"/>
                </a:cubicBezTo>
                <a:close/>
                <a:moveTo>
                  <a:pt x="12448" y="9831"/>
                </a:moveTo>
                <a:cubicBezTo>
                  <a:pt x="10660" y="9831"/>
                  <a:pt x="9471" y="10421"/>
                  <a:pt x="8792" y="11629"/>
                </a:cubicBezTo>
                <a:cubicBezTo>
                  <a:pt x="8043" y="12958"/>
                  <a:pt x="7923" y="14017"/>
                  <a:pt x="8302" y="15506"/>
                </a:cubicBezTo>
                <a:cubicBezTo>
                  <a:pt x="8382" y="15815"/>
                  <a:pt x="8442" y="16135"/>
                  <a:pt x="8462" y="16445"/>
                </a:cubicBezTo>
                <a:lnTo>
                  <a:pt x="8592" y="16445"/>
                </a:lnTo>
                <a:cubicBezTo>
                  <a:pt x="8572" y="16115"/>
                  <a:pt x="8512" y="15796"/>
                  <a:pt x="8422" y="15476"/>
                </a:cubicBezTo>
                <a:cubicBezTo>
                  <a:pt x="8053" y="14017"/>
                  <a:pt x="8173" y="12988"/>
                  <a:pt x="8902" y="11689"/>
                </a:cubicBezTo>
                <a:cubicBezTo>
                  <a:pt x="9551" y="10521"/>
                  <a:pt x="10710" y="9961"/>
                  <a:pt x="12448" y="9961"/>
                </a:cubicBezTo>
                <a:cubicBezTo>
                  <a:pt x="12598" y="9961"/>
                  <a:pt x="12758" y="9961"/>
                  <a:pt x="12908" y="9971"/>
                </a:cubicBezTo>
                <a:lnTo>
                  <a:pt x="12908" y="9851"/>
                </a:lnTo>
                <a:cubicBezTo>
                  <a:pt x="12758" y="9841"/>
                  <a:pt x="12598" y="9831"/>
                  <a:pt x="12448" y="9831"/>
                </a:cubicBezTo>
                <a:close/>
                <a:moveTo>
                  <a:pt x="12898" y="10481"/>
                </a:moveTo>
                <a:cubicBezTo>
                  <a:pt x="12828" y="10491"/>
                  <a:pt x="12758" y="10491"/>
                  <a:pt x="12678" y="10491"/>
                </a:cubicBezTo>
                <a:cubicBezTo>
                  <a:pt x="11010" y="10491"/>
                  <a:pt x="9891" y="11040"/>
                  <a:pt x="9261" y="12159"/>
                </a:cubicBezTo>
                <a:cubicBezTo>
                  <a:pt x="8562" y="13408"/>
                  <a:pt x="8432" y="14407"/>
                  <a:pt x="8782" y="15825"/>
                </a:cubicBezTo>
                <a:cubicBezTo>
                  <a:pt x="8832" y="16035"/>
                  <a:pt x="8872" y="16235"/>
                  <a:pt x="8892" y="16445"/>
                </a:cubicBezTo>
                <a:lnTo>
                  <a:pt x="9022" y="16445"/>
                </a:lnTo>
                <a:cubicBezTo>
                  <a:pt x="8992" y="16225"/>
                  <a:pt x="8952" y="16015"/>
                  <a:pt x="8892" y="15796"/>
                </a:cubicBezTo>
                <a:cubicBezTo>
                  <a:pt x="8552" y="14407"/>
                  <a:pt x="8682" y="13438"/>
                  <a:pt x="9361" y="12219"/>
                </a:cubicBezTo>
                <a:cubicBezTo>
                  <a:pt x="9971" y="11140"/>
                  <a:pt x="11050" y="10610"/>
                  <a:pt x="12678" y="10610"/>
                </a:cubicBezTo>
                <a:lnTo>
                  <a:pt x="12898" y="10610"/>
                </a:lnTo>
                <a:lnTo>
                  <a:pt x="12898" y="10481"/>
                </a:lnTo>
                <a:close/>
                <a:moveTo>
                  <a:pt x="12908" y="11140"/>
                </a:moveTo>
                <a:cubicBezTo>
                  <a:pt x="11349" y="11140"/>
                  <a:pt x="10310" y="11649"/>
                  <a:pt x="9721" y="12698"/>
                </a:cubicBezTo>
                <a:cubicBezTo>
                  <a:pt x="9072" y="13867"/>
                  <a:pt x="8942" y="14806"/>
                  <a:pt x="9261" y="16155"/>
                </a:cubicBezTo>
                <a:cubicBezTo>
                  <a:pt x="9281" y="16255"/>
                  <a:pt x="9301" y="16355"/>
                  <a:pt x="9321" y="16445"/>
                </a:cubicBezTo>
                <a:lnTo>
                  <a:pt x="9441" y="16445"/>
                </a:lnTo>
                <a:cubicBezTo>
                  <a:pt x="9431" y="16345"/>
                  <a:pt x="9411" y="16235"/>
                  <a:pt x="9381" y="16125"/>
                </a:cubicBezTo>
                <a:cubicBezTo>
                  <a:pt x="9072" y="14806"/>
                  <a:pt x="9202" y="13897"/>
                  <a:pt x="9831" y="12768"/>
                </a:cubicBezTo>
                <a:cubicBezTo>
                  <a:pt x="10390" y="11759"/>
                  <a:pt x="11399" y="11270"/>
                  <a:pt x="12908" y="11270"/>
                </a:cubicBezTo>
                <a:lnTo>
                  <a:pt x="12908" y="11140"/>
                </a:lnTo>
                <a:close/>
                <a:moveTo>
                  <a:pt x="12908" y="11799"/>
                </a:moveTo>
                <a:cubicBezTo>
                  <a:pt x="11589" y="11849"/>
                  <a:pt x="10700" y="12319"/>
                  <a:pt x="10181" y="13238"/>
                </a:cubicBezTo>
                <a:cubicBezTo>
                  <a:pt x="9581" y="14307"/>
                  <a:pt x="9461" y="15176"/>
                  <a:pt x="9731" y="16445"/>
                </a:cubicBezTo>
                <a:lnTo>
                  <a:pt x="9851" y="16445"/>
                </a:lnTo>
                <a:cubicBezTo>
                  <a:pt x="9591" y="15196"/>
                  <a:pt x="9701" y="14347"/>
                  <a:pt x="10290" y="13298"/>
                </a:cubicBezTo>
                <a:cubicBezTo>
                  <a:pt x="10780" y="12429"/>
                  <a:pt x="11639" y="11979"/>
                  <a:pt x="12908" y="11929"/>
                </a:cubicBezTo>
                <a:lnTo>
                  <a:pt x="12908" y="11799"/>
                </a:lnTo>
                <a:close/>
                <a:moveTo>
                  <a:pt x="12908" y="12469"/>
                </a:moveTo>
                <a:cubicBezTo>
                  <a:pt x="11829" y="12559"/>
                  <a:pt x="11090" y="12998"/>
                  <a:pt x="10640" y="13787"/>
                </a:cubicBezTo>
                <a:lnTo>
                  <a:pt x="10640" y="13777"/>
                </a:lnTo>
                <a:cubicBezTo>
                  <a:pt x="10091" y="14776"/>
                  <a:pt x="10021" y="15566"/>
                  <a:pt x="10151" y="16445"/>
                </a:cubicBezTo>
                <a:lnTo>
                  <a:pt x="10281" y="16445"/>
                </a:lnTo>
                <a:cubicBezTo>
                  <a:pt x="10111" y="15546"/>
                  <a:pt x="10281" y="14627"/>
                  <a:pt x="10760" y="13837"/>
                </a:cubicBezTo>
                <a:cubicBezTo>
                  <a:pt x="11170" y="13098"/>
                  <a:pt x="11879" y="12688"/>
                  <a:pt x="12908" y="12589"/>
                </a:cubicBezTo>
                <a:lnTo>
                  <a:pt x="12908" y="12469"/>
                </a:lnTo>
                <a:close/>
                <a:moveTo>
                  <a:pt x="12908" y="13158"/>
                </a:moveTo>
                <a:cubicBezTo>
                  <a:pt x="12069" y="13288"/>
                  <a:pt x="11469" y="13668"/>
                  <a:pt x="11110" y="14317"/>
                </a:cubicBezTo>
                <a:cubicBezTo>
                  <a:pt x="10720" y="14956"/>
                  <a:pt x="10540" y="15706"/>
                  <a:pt x="10610" y="16445"/>
                </a:cubicBezTo>
                <a:lnTo>
                  <a:pt x="10730" y="16445"/>
                </a:lnTo>
                <a:cubicBezTo>
                  <a:pt x="10670" y="15726"/>
                  <a:pt x="10840" y="14996"/>
                  <a:pt x="11220" y="14377"/>
                </a:cubicBezTo>
                <a:cubicBezTo>
                  <a:pt x="11559" y="13767"/>
                  <a:pt x="12119" y="13408"/>
                  <a:pt x="12908" y="13278"/>
                </a:cubicBezTo>
                <a:lnTo>
                  <a:pt x="12908" y="13158"/>
                </a:lnTo>
                <a:close/>
                <a:moveTo>
                  <a:pt x="12908" y="13867"/>
                </a:moveTo>
                <a:cubicBezTo>
                  <a:pt x="12339" y="13987"/>
                  <a:pt x="11849" y="14347"/>
                  <a:pt x="11569" y="14856"/>
                </a:cubicBezTo>
                <a:cubicBezTo>
                  <a:pt x="11280" y="15336"/>
                  <a:pt x="11120" y="15885"/>
                  <a:pt x="11100" y="16445"/>
                </a:cubicBezTo>
                <a:lnTo>
                  <a:pt x="11220" y="16445"/>
                </a:lnTo>
                <a:cubicBezTo>
                  <a:pt x="11240" y="15905"/>
                  <a:pt x="11399" y="15386"/>
                  <a:pt x="11679" y="14916"/>
                </a:cubicBezTo>
                <a:cubicBezTo>
                  <a:pt x="11939" y="14447"/>
                  <a:pt x="12378" y="14107"/>
                  <a:pt x="12908" y="13987"/>
                </a:cubicBezTo>
                <a:lnTo>
                  <a:pt x="12908" y="13867"/>
                </a:lnTo>
                <a:close/>
                <a:moveTo>
                  <a:pt x="12908" y="14617"/>
                </a:moveTo>
                <a:cubicBezTo>
                  <a:pt x="12538" y="14766"/>
                  <a:pt x="12229" y="15046"/>
                  <a:pt x="12029" y="15396"/>
                </a:cubicBezTo>
                <a:cubicBezTo>
                  <a:pt x="11839" y="15726"/>
                  <a:pt x="11709" y="16075"/>
                  <a:pt x="11639" y="16445"/>
                </a:cubicBezTo>
                <a:lnTo>
                  <a:pt x="11769" y="16445"/>
                </a:lnTo>
                <a:cubicBezTo>
                  <a:pt x="11829" y="16095"/>
                  <a:pt x="11959" y="15766"/>
                  <a:pt x="12139" y="15456"/>
                </a:cubicBezTo>
                <a:cubicBezTo>
                  <a:pt x="12319" y="15146"/>
                  <a:pt x="12588" y="14896"/>
                  <a:pt x="12908" y="14747"/>
                </a:cubicBezTo>
                <a:lnTo>
                  <a:pt x="12908" y="14617"/>
                </a:lnTo>
                <a:close/>
                <a:moveTo>
                  <a:pt x="12908" y="15446"/>
                </a:moveTo>
                <a:cubicBezTo>
                  <a:pt x="12738" y="15576"/>
                  <a:pt x="12598" y="15746"/>
                  <a:pt x="12488" y="15935"/>
                </a:cubicBezTo>
                <a:cubicBezTo>
                  <a:pt x="12398" y="16095"/>
                  <a:pt x="12319" y="16275"/>
                  <a:pt x="12259" y="16445"/>
                </a:cubicBezTo>
                <a:lnTo>
                  <a:pt x="12388" y="16445"/>
                </a:lnTo>
                <a:cubicBezTo>
                  <a:pt x="12448" y="16295"/>
                  <a:pt x="12518" y="16145"/>
                  <a:pt x="12598" y="15995"/>
                </a:cubicBezTo>
                <a:cubicBezTo>
                  <a:pt x="12678" y="15855"/>
                  <a:pt x="12788" y="15726"/>
                  <a:pt x="12908" y="15616"/>
                </a:cubicBezTo>
                <a:lnTo>
                  <a:pt x="12908" y="15446"/>
                </a:lnTo>
                <a:close/>
                <a:moveTo>
                  <a:pt x="8942" y="1"/>
                </a:moveTo>
                <a:cubicBezTo>
                  <a:pt x="5545" y="1"/>
                  <a:pt x="3167" y="1189"/>
                  <a:pt x="1869" y="3547"/>
                </a:cubicBezTo>
                <a:cubicBezTo>
                  <a:pt x="420" y="6155"/>
                  <a:pt x="230" y="8073"/>
                  <a:pt x="1129" y="10640"/>
                </a:cubicBezTo>
                <a:cubicBezTo>
                  <a:pt x="2018" y="13148"/>
                  <a:pt x="2148" y="14687"/>
                  <a:pt x="360" y="16135"/>
                </a:cubicBezTo>
                <a:cubicBezTo>
                  <a:pt x="240" y="16235"/>
                  <a:pt x="120" y="16335"/>
                  <a:pt x="0" y="16455"/>
                </a:cubicBezTo>
                <a:lnTo>
                  <a:pt x="190" y="16455"/>
                </a:lnTo>
                <a:cubicBezTo>
                  <a:pt x="270" y="16375"/>
                  <a:pt x="350" y="16305"/>
                  <a:pt x="440" y="16225"/>
                </a:cubicBezTo>
                <a:cubicBezTo>
                  <a:pt x="2268" y="14747"/>
                  <a:pt x="2138" y="13108"/>
                  <a:pt x="1249" y="10600"/>
                </a:cubicBezTo>
                <a:cubicBezTo>
                  <a:pt x="340" y="8043"/>
                  <a:pt x="530" y="6215"/>
                  <a:pt x="1968" y="3607"/>
                </a:cubicBezTo>
                <a:cubicBezTo>
                  <a:pt x="3247" y="1299"/>
                  <a:pt x="5595" y="130"/>
                  <a:pt x="8932" y="130"/>
                </a:cubicBezTo>
                <a:cubicBezTo>
                  <a:pt x="10271" y="140"/>
                  <a:pt x="11599" y="300"/>
                  <a:pt x="12898" y="600"/>
                </a:cubicBezTo>
                <a:lnTo>
                  <a:pt x="12898" y="470"/>
                </a:lnTo>
                <a:cubicBezTo>
                  <a:pt x="11599" y="170"/>
                  <a:pt x="10271" y="21"/>
                  <a:pt x="8942" y="1"/>
                </a:cubicBezTo>
                <a:close/>
                <a:moveTo>
                  <a:pt x="11270" y="6564"/>
                </a:moveTo>
                <a:cubicBezTo>
                  <a:pt x="8972" y="6564"/>
                  <a:pt x="7363" y="7354"/>
                  <a:pt x="6484" y="8932"/>
                </a:cubicBezTo>
                <a:cubicBezTo>
                  <a:pt x="5505" y="10700"/>
                  <a:pt x="5355" y="12039"/>
                  <a:pt x="5915" y="13887"/>
                </a:cubicBezTo>
                <a:cubicBezTo>
                  <a:pt x="6234" y="14926"/>
                  <a:pt x="6354" y="15756"/>
                  <a:pt x="6055" y="16455"/>
                </a:cubicBezTo>
                <a:lnTo>
                  <a:pt x="6194" y="16455"/>
                </a:lnTo>
                <a:cubicBezTo>
                  <a:pt x="6484" y="15746"/>
                  <a:pt x="6354" y="14896"/>
                  <a:pt x="6035" y="13847"/>
                </a:cubicBezTo>
                <a:cubicBezTo>
                  <a:pt x="5485" y="12039"/>
                  <a:pt x="5635" y="10730"/>
                  <a:pt x="6594" y="8992"/>
                </a:cubicBezTo>
                <a:cubicBezTo>
                  <a:pt x="7443" y="7463"/>
                  <a:pt x="9022" y="6684"/>
                  <a:pt x="11270" y="6684"/>
                </a:cubicBezTo>
                <a:cubicBezTo>
                  <a:pt x="11819" y="6694"/>
                  <a:pt x="12369" y="6734"/>
                  <a:pt x="12908" y="6804"/>
                </a:cubicBezTo>
                <a:lnTo>
                  <a:pt x="12908" y="6684"/>
                </a:lnTo>
                <a:cubicBezTo>
                  <a:pt x="12369" y="6604"/>
                  <a:pt x="11819" y="6564"/>
                  <a:pt x="11270" y="6564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idx="1" type="subTitle"/>
          </p:nvPr>
        </p:nvSpPr>
        <p:spPr>
          <a:xfrm>
            <a:off x="713225" y="1718200"/>
            <a:ext cx="3859800" cy="252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lvl="1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lvl="2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lvl="3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lvl="4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lvl="5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lvl="6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lvl="7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lvl="8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42" name="Google Shape;42;p7"/>
          <p:cNvSpPr txBox="1"/>
          <p:nvPr>
            <p:ph type="title"/>
          </p:nvPr>
        </p:nvSpPr>
        <p:spPr>
          <a:xfrm>
            <a:off x="713225" y="539500"/>
            <a:ext cx="3776400" cy="61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43" name="Google Shape;43;p7"/>
          <p:cNvSpPr/>
          <p:nvPr/>
        </p:nvSpPr>
        <p:spPr>
          <a:xfrm>
            <a:off x="4614525" y="638550"/>
            <a:ext cx="4192760" cy="3779325"/>
          </a:xfrm>
          <a:custGeom>
            <a:rect b="b" l="l" r="r" t="t"/>
            <a:pathLst>
              <a:path extrusionOk="0" h="49692" w="55128">
                <a:moveTo>
                  <a:pt x="50773" y="3023"/>
                </a:moveTo>
                <a:cubicBezTo>
                  <a:pt x="50948" y="3023"/>
                  <a:pt x="51094" y="3073"/>
                  <a:pt x="51211" y="3176"/>
                </a:cubicBezTo>
                <a:cubicBezTo>
                  <a:pt x="52170" y="3965"/>
                  <a:pt x="51321" y="7781"/>
                  <a:pt x="50502" y="11478"/>
                </a:cubicBezTo>
                <a:cubicBezTo>
                  <a:pt x="50352" y="12137"/>
                  <a:pt x="50202" y="12807"/>
                  <a:pt x="50062" y="13476"/>
                </a:cubicBezTo>
                <a:cubicBezTo>
                  <a:pt x="50152" y="13036"/>
                  <a:pt x="50252" y="12587"/>
                  <a:pt x="50342" y="12147"/>
                </a:cubicBezTo>
                <a:cubicBezTo>
                  <a:pt x="51151" y="8251"/>
                  <a:pt x="51920" y="4584"/>
                  <a:pt x="50881" y="3695"/>
                </a:cubicBezTo>
                <a:cubicBezTo>
                  <a:pt x="50722" y="3558"/>
                  <a:pt x="50526" y="3490"/>
                  <a:pt x="50296" y="3490"/>
                </a:cubicBezTo>
                <a:cubicBezTo>
                  <a:pt x="50108" y="3490"/>
                  <a:pt x="49896" y="3535"/>
                  <a:pt x="49663" y="3625"/>
                </a:cubicBezTo>
                <a:cubicBezTo>
                  <a:pt x="45826" y="5084"/>
                  <a:pt x="41830" y="6083"/>
                  <a:pt x="37754" y="6583"/>
                </a:cubicBezTo>
                <a:cubicBezTo>
                  <a:pt x="42010" y="6013"/>
                  <a:pt x="46176" y="4874"/>
                  <a:pt x="50122" y="3186"/>
                </a:cubicBezTo>
                <a:cubicBezTo>
                  <a:pt x="50373" y="3078"/>
                  <a:pt x="50589" y="3023"/>
                  <a:pt x="50773" y="3023"/>
                </a:cubicBezTo>
                <a:close/>
                <a:moveTo>
                  <a:pt x="50303" y="3618"/>
                </a:moveTo>
                <a:cubicBezTo>
                  <a:pt x="50497" y="3618"/>
                  <a:pt x="50659" y="3674"/>
                  <a:pt x="50792" y="3785"/>
                </a:cubicBezTo>
                <a:cubicBezTo>
                  <a:pt x="51771" y="4624"/>
                  <a:pt x="50981" y="8431"/>
                  <a:pt x="50212" y="12107"/>
                </a:cubicBezTo>
                <a:cubicBezTo>
                  <a:pt x="50022" y="13006"/>
                  <a:pt x="49832" y="13925"/>
                  <a:pt x="49663" y="14805"/>
                </a:cubicBezTo>
                <a:cubicBezTo>
                  <a:pt x="49782" y="14135"/>
                  <a:pt x="49922" y="13446"/>
                  <a:pt x="50052" y="12767"/>
                </a:cubicBezTo>
                <a:cubicBezTo>
                  <a:pt x="50811" y="8890"/>
                  <a:pt x="51531" y="5234"/>
                  <a:pt x="50462" y="4305"/>
                </a:cubicBezTo>
                <a:cubicBezTo>
                  <a:pt x="50286" y="4153"/>
                  <a:pt x="50070" y="4075"/>
                  <a:pt x="49813" y="4075"/>
                </a:cubicBezTo>
                <a:cubicBezTo>
                  <a:pt x="49647" y="4075"/>
                  <a:pt x="49463" y="4108"/>
                  <a:pt x="49263" y="4175"/>
                </a:cubicBezTo>
                <a:cubicBezTo>
                  <a:pt x="45347" y="5484"/>
                  <a:pt x="41301" y="6353"/>
                  <a:pt x="37195" y="6782"/>
                </a:cubicBezTo>
                <a:cubicBezTo>
                  <a:pt x="41480" y="6303"/>
                  <a:pt x="45686" y="5284"/>
                  <a:pt x="49713" y="3745"/>
                </a:cubicBezTo>
                <a:cubicBezTo>
                  <a:pt x="49937" y="3661"/>
                  <a:pt x="50133" y="3618"/>
                  <a:pt x="50303" y="3618"/>
                </a:cubicBezTo>
                <a:close/>
                <a:moveTo>
                  <a:pt x="49829" y="4204"/>
                </a:moveTo>
                <a:cubicBezTo>
                  <a:pt x="50046" y="4204"/>
                  <a:pt x="50226" y="4271"/>
                  <a:pt x="50372" y="4405"/>
                </a:cubicBezTo>
                <a:cubicBezTo>
                  <a:pt x="51381" y="5284"/>
                  <a:pt x="50642" y="9070"/>
                  <a:pt x="49922" y="12737"/>
                </a:cubicBezTo>
                <a:cubicBezTo>
                  <a:pt x="49703" y="13856"/>
                  <a:pt x="49483" y="14994"/>
                  <a:pt x="49303" y="16053"/>
                </a:cubicBezTo>
                <a:cubicBezTo>
                  <a:pt x="49443" y="15194"/>
                  <a:pt x="49613" y="14285"/>
                  <a:pt x="49772" y="13396"/>
                </a:cubicBezTo>
                <a:cubicBezTo>
                  <a:pt x="50472" y="9550"/>
                  <a:pt x="51131" y="5903"/>
                  <a:pt x="50042" y="4914"/>
                </a:cubicBezTo>
                <a:cubicBezTo>
                  <a:pt x="49854" y="4745"/>
                  <a:pt x="49619" y="4661"/>
                  <a:pt x="49341" y="4661"/>
                </a:cubicBezTo>
                <a:cubicBezTo>
                  <a:pt x="49191" y="4661"/>
                  <a:pt x="49028" y="4685"/>
                  <a:pt x="48853" y="4734"/>
                </a:cubicBezTo>
                <a:cubicBezTo>
                  <a:pt x="45097" y="5793"/>
                  <a:pt x="41251" y="6523"/>
                  <a:pt x="37354" y="6902"/>
                </a:cubicBezTo>
                <a:cubicBezTo>
                  <a:pt x="41420" y="6463"/>
                  <a:pt x="45427" y="5593"/>
                  <a:pt x="49303" y="4305"/>
                </a:cubicBezTo>
                <a:cubicBezTo>
                  <a:pt x="49498" y="4238"/>
                  <a:pt x="49673" y="4204"/>
                  <a:pt x="49829" y="4204"/>
                </a:cubicBezTo>
                <a:close/>
                <a:moveTo>
                  <a:pt x="49346" y="4799"/>
                </a:moveTo>
                <a:cubicBezTo>
                  <a:pt x="49591" y="4799"/>
                  <a:pt x="49792" y="4870"/>
                  <a:pt x="49952" y="5024"/>
                </a:cubicBezTo>
                <a:cubicBezTo>
                  <a:pt x="50981" y="5963"/>
                  <a:pt x="50302" y="9730"/>
                  <a:pt x="49643" y="13376"/>
                </a:cubicBezTo>
                <a:cubicBezTo>
                  <a:pt x="49471" y="14308"/>
                  <a:pt x="49298" y="15251"/>
                  <a:pt x="49153" y="16154"/>
                </a:cubicBezTo>
                <a:lnTo>
                  <a:pt x="49153" y="16154"/>
                </a:lnTo>
                <a:cubicBezTo>
                  <a:pt x="49260" y="15460"/>
                  <a:pt x="49378" y="14748"/>
                  <a:pt x="49493" y="14045"/>
                </a:cubicBezTo>
                <a:cubicBezTo>
                  <a:pt x="50102" y="10379"/>
                  <a:pt x="50742" y="6592"/>
                  <a:pt x="49633" y="5553"/>
                </a:cubicBezTo>
                <a:cubicBezTo>
                  <a:pt x="49427" y="5362"/>
                  <a:pt x="49167" y="5262"/>
                  <a:pt x="48859" y="5262"/>
                </a:cubicBezTo>
                <a:cubicBezTo>
                  <a:pt x="48732" y="5262"/>
                  <a:pt x="48597" y="5279"/>
                  <a:pt x="48454" y="5314"/>
                </a:cubicBezTo>
                <a:cubicBezTo>
                  <a:pt x="44697" y="6173"/>
                  <a:pt x="40891" y="6762"/>
                  <a:pt x="37055" y="7082"/>
                </a:cubicBezTo>
                <a:cubicBezTo>
                  <a:pt x="41061" y="6702"/>
                  <a:pt x="45017" y="5963"/>
                  <a:pt x="48893" y="4864"/>
                </a:cubicBezTo>
                <a:cubicBezTo>
                  <a:pt x="49058" y="4821"/>
                  <a:pt x="49209" y="4799"/>
                  <a:pt x="49346" y="4799"/>
                </a:cubicBezTo>
                <a:close/>
                <a:moveTo>
                  <a:pt x="16504" y="3426"/>
                </a:moveTo>
                <a:cubicBezTo>
                  <a:pt x="17993" y="3426"/>
                  <a:pt x="20461" y="4395"/>
                  <a:pt x="23048" y="5404"/>
                </a:cubicBezTo>
                <a:cubicBezTo>
                  <a:pt x="24716" y="6063"/>
                  <a:pt x="26425" y="6722"/>
                  <a:pt x="27943" y="7152"/>
                </a:cubicBezTo>
                <a:cubicBezTo>
                  <a:pt x="26535" y="6762"/>
                  <a:pt x="24976" y="6193"/>
                  <a:pt x="23448" y="5633"/>
                </a:cubicBezTo>
                <a:cubicBezTo>
                  <a:pt x="20953" y="4712"/>
                  <a:pt x="18558" y="3832"/>
                  <a:pt x="17030" y="3832"/>
                </a:cubicBezTo>
                <a:cubicBezTo>
                  <a:pt x="16569" y="3832"/>
                  <a:pt x="16187" y="3912"/>
                  <a:pt x="15905" y="4095"/>
                </a:cubicBezTo>
                <a:cubicBezTo>
                  <a:pt x="15575" y="4315"/>
                  <a:pt x="15385" y="4664"/>
                  <a:pt x="15355" y="5144"/>
                </a:cubicBezTo>
                <a:cubicBezTo>
                  <a:pt x="14856" y="13066"/>
                  <a:pt x="11769" y="22198"/>
                  <a:pt x="7493" y="28402"/>
                </a:cubicBezTo>
                <a:cubicBezTo>
                  <a:pt x="5705" y="30999"/>
                  <a:pt x="5135" y="32318"/>
                  <a:pt x="5485" y="33107"/>
                </a:cubicBezTo>
                <a:cubicBezTo>
                  <a:pt x="5825" y="33906"/>
                  <a:pt x="7043" y="34096"/>
                  <a:pt x="8892" y="34376"/>
                </a:cubicBezTo>
                <a:cubicBezTo>
                  <a:pt x="8632" y="34356"/>
                  <a:pt x="8382" y="34326"/>
                  <a:pt x="8132" y="34296"/>
                </a:cubicBezTo>
                <a:lnTo>
                  <a:pt x="8122" y="34296"/>
                </a:lnTo>
                <a:cubicBezTo>
                  <a:pt x="6334" y="34106"/>
                  <a:pt x="5145" y="33986"/>
                  <a:pt x="4856" y="33327"/>
                </a:cubicBezTo>
                <a:cubicBezTo>
                  <a:pt x="4556" y="32648"/>
                  <a:pt x="5175" y="31369"/>
                  <a:pt x="7083" y="28751"/>
                </a:cubicBezTo>
                <a:cubicBezTo>
                  <a:pt x="11759" y="22317"/>
                  <a:pt x="14896" y="12847"/>
                  <a:pt x="15076" y="4614"/>
                </a:cubicBezTo>
                <a:cubicBezTo>
                  <a:pt x="15086" y="4165"/>
                  <a:pt x="15236" y="3855"/>
                  <a:pt x="15525" y="3665"/>
                </a:cubicBezTo>
                <a:cubicBezTo>
                  <a:pt x="15765" y="3495"/>
                  <a:pt x="16095" y="3426"/>
                  <a:pt x="16504" y="3426"/>
                </a:cubicBezTo>
                <a:close/>
                <a:moveTo>
                  <a:pt x="15925" y="2885"/>
                </a:moveTo>
                <a:cubicBezTo>
                  <a:pt x="15945" y="2885"/>
                  <a:pt x="15965" y="2885"/>
                  <a:pt x="15985" y="2886"/>
                </a:cubicBezTo>
                <a:cubicBezTo>
                  <a:pt x="17463" y="2886"/>
                  <a:pt x="20031" y="3945"/>
                  <a:pt x="22708" y="5054"/>
                </a:cubicBezTo>
                <a:cubicBezTo>
                  <a:pt x="24457" y="5773"/>
                  <a:pt x="26245" y="6503"/>
                  <a:pt x="27824" y="6992"/>
                </a:cubicBezTo>
                <a:cubicBezTo>
                  <a:pt x="26355" y="6553"/>
                  <a:pt x="24707" y="5913"/>
                  <a:pt x="23098" y="5284"/>
                </a:cubicBezTo>
                <a:cubicBezTo>
                  <a:pt x="20505" y="4271"/>
                  <a:pt x="18027" y="3302"/>
                  <a:pt x="16497" y="3302"/>
                </a:cubicBezTo>
                <a:cubicBezTo>
                  <a:pt x="16064" y="3302"/>
                  <a:pt x="15708" y="3379"/>
                  <a:pt x="15445" y="3555"/>
                </a:cubicBezTo>
                <a:cubicBezTo>
                  <a:pt x="15126" y="3765"/>
                  <a:pt x="14946" y="4125"/>
                  <a:pt x="14946" y="4614"/>
                </a:cubicBezTo>
                <a:cubicBezTo>
                  <a:pt x="14766" y="12817"/>
                  <a:pt x="11629" y="22268"/>
                  <a:pt x="6974" y="28681"/>
                </a:cubicBezTo>
                <a:cubicBezTo>
                  <a:pt x="5035" y="31339"/>
                  <a:pt x="4406" y="32658"/>
                  <a:pt x="4736" y="33387"/>
                </a:cubicBezTo>
                <a:cubicBezTo>
                  <a:pt x="5025" y="34056"/>
                  <a:pt x="6074" y="34216"/>
                  <a:pt x="7673" y="34386"/>
                </a:cubicBezTo>
                <a:lnTo>
                  <a:pt x="7213" y="34356"/>
                </a:lnTo>
                <a:cubicBezTo>
                  <a:pt x="5495" y="34246"/>
                  <a:pt x="4366" y="34176"/>
                  <a:pt x="4106" y="33607"/>
                </a:cubicBezTo>
                <a:cubicBezTo>
                  <a:pt x="3827" y="32977"/>
                  <a:pt x="4516" y="31709"/>
                  <a:pt x="6554" y="29031"/>
                </a:cubicBezTo>
                <a:cubicBezTo>
                  <a:pt x="11619" y="22397"/>
                  <a:pt x="14796" y="12607"/>
                  <a:pt x="14666" y="4085"/>
                </a:cubicBezTo>
                <a:cubicBezTo>
                  <a:pt x="14656" y="3615"/>
                  <a:pt x="14786" y="3296"/>
                  <a:pt x="15076" y="3106"/>
                </a:cubicBezTo>
                <a:cubicBezTo>
                  <a:pt x="15329" y="2956"/>
                  <a:pt x="15626" y="2885"/>
                  <a:pt x="15925" y="2885"/>
                </a:cubicBezTo>
                <a:close/>
                <a:moveTo>
                  <a:pt x="17044" y="3965"/>
                </a:moveTo>
                <a:cubicBezTo>
                  <a:pt x="18532" y="3965"/>
                  <a:pt x="20910" y="4834"/>
                  <a:pt x="23408" y="5763"/>
                </a:cubicBezTo>
                <a:cubicBezTo>
                  <a:pt x="24986" y="6343"/>
                  <a:pt x="26595" y="6932"/>
                  <a:pt x="28043" y="7322"/>
                </a:cubicBezTo>
                <a:cubicBezTo>
                  <a:pt x="26715" y="6982"/>
                  <a:pt x="25246" y="6473"/>
                  <a:pt x="23797" y="5983"/>
                </a:cubicBezTo>
                <a:cubicBezTo>
                  <a:pt x="21402" y="5155"/>
                  <a:pt x="19110" y="4366"/>
                  <a:pt x="17587" y="4366"/>
                </a:cubicBezTo>
                <a:cubicBezTo>
                  <a:pt x="17090" y="4366"/>
                  <a:pt x="16674" y="4450"/>
                  <a:pt x="16365" y="4644"/>
                </a:cubicBezTo>
                <a:cubicBezTo>
                  <a:pt x="16025" y="4864"/>
                  <a:pt x="15825" y="5214"/>
                  <a:pt x="15775" y="5683"/>
                </a:cubicBezTo>
                <a:cubicBezTo>
                  <a:pt x="14946" y="13346"/>
                  <a:pt x="11899" y="22158"/>
                  <a:pt x="8013" y="28132"/>
                </a:cubicBezTo>
                <a:cubicBezTo>
                  <a:pt x="6394" y="30630"/>
                  <a:pt x="5875" y="31998"/>
                  <a:pt x="6234" y="32837"/>
                </a:cubicBezTo>
                <a:cubicBezTo>
                  <a:pt x="6604" y="33737"/>
                  <a:pt x="7933" y="33996"/>
                  <a:pt x="9941" y="34396"/>
                </a:cubicBezTo>
                <a:lnTo>
                  <a:pt x="10101" y="34426"/>
                </a:lnTo>
                <a:cubicBezTo>
                  <a:pt x="9741" y="34376"/>
                  <a:pt x="9391" y="34316"/>
                  <a:pt x="9052" y="34266"/>
                </a:cubicBezTo>
                <a:lnTo>
                  <a:pt x="9042" y="34266"/>
                </a:lnTo>
                <a:cubicBezTo>
                  <a:pt x="7173" y="33986"/>
                  <a:pt x="5925" y="33797"/>
                  <a:pt x="5605" y="33057"/>
                </a:cubicBezTo>
                <a:cubicBezTo>
                  <a:pt x="5285" y="32328"/>
                  <a:pt x="5865" y="30999"/>
                  <a:pt x="7603" y="28482"/>
                </a:cubicBezTo>
                <a:cubicBezTo>
                  <a:pt x="11889" y="22258"/>
                  <a:pt x="14996" y="13106"/>
                  <a:pt x="15495" y="5164"/>
                </a:cubicBezTo>
                <a:cubicBezTo>
                  <a:pt x="15525" y="4714"/>
                  <a:pt x="15685" y="4415"/>
                  <a:pt x="15985" y="4215"/>
                </a:cubicBezTo>
                <a:cubicBezTo>
                  <a:pt x="16245" y="4045"/>
                  <a:pt x="16604" y="3965"/>
                  <a:pt x="17044" y="3965"/>
                </a:cubicBezTo>
                <a:close/>
                <a:moveTo>
                  <a:pt x="15411" y="2336"/>
                </a:moveTo>
                <a:cubicBezTo>
                  <a:pt x="15429" y="2336"/>
                  <a:pt x="15447" y="2336"/>
                  <a:pt x="15465" y="2337"/>
                </a:cubicBezTo>
                <a:cubicBezTo>
                  <a:pt x="16954" y="2337"/>
                  <a:pt x="19601" y="3485"/>
                  <a:pt x="22369" y="4684"/>
                </a:cubicBezTo>
                <a:cubicBezTo>
                  <a:pt x="24127" y="5444"/>
                  <a:pt x="25915" y="6213"/>
                  <a:pt x="27524" y="6752"/>
                </a:cubicBezTo>
                <a:cubicBezTo>
                  <a:pt x="26025" y="6273"/>
                  <a:pt x="24387" y="5593"/>
                  <a:pt x="22758" y="4924"/>
                </a:cubicBezTo>
                <a:cubicBezTo>
                  <a:pt x="20071" y="3818"/>
                  <a:pt x="17509" y="2755"/>
                  <a:pt x="15977" y="2755"/>
                </a:cubicBezTo>
                <a:cubicBezTo>
                  <a:pt x="15573" y="2755"/>
                  <a:pt x="15240" y="2829"/>
                  <a:pt x="14996" y="2996"/>
                </a:cubicBezTo>
                <a:cubicBezTo>
                  <a:pt x="14676" y="3206"/>
                  <a:pt x="14526" y="3575"/>
                  <a:pt x="14526" y="4085"/>
                </a:cubicBezTo>
                <a:cubicBezTo>
                  <a:pt x="14666" y="12577"/>
                  <a:pt x="11489" y="22337"/>
                  <a:pt x="6444" y="28941"/>
                </a:cubicBezTo>
                <a:cubicBezTo>
                  <a:pt x="4346" y="31699"/>
                  <a:pt x="3677" y="32977"/>
                  <a:pt x="3986" y="33657"/>
                </a:cubicBezTo>
                <a:cubicBezTo>
                  <a:pt x="4236" y="34206"/>
                  <a:pt x="5115" y="34346"/>
                  <a:pt x="6454" y="34446"/>
                </a:cubicBezTo>
                <a:lnTo>
                  <a:pt x="6294" y="34436"/>
                </a:lnTo>
                <a:cubicBezTo>
                  <a:pt x="4666" y="34396"/>
                  <a:pt x="3597" y="34376"/>
                  <a:pt x="3357" y="33876"/>
                </a:cubicBezTo>
                <a:cubicBezTo>
                  <a:pt x="3097" y="33307"/>
                  <a:pt x="3817" y="32068"/>
                  <a:pt x="6034" y="29291"/>
                </a:cubicBezTo>
                <a:cubicBezTo>
                  <a:pt x="11469" y="22477"/>
                  <a:pt x="14696" y="12367"/>
                  <a:pt x="14247" y="3535"/>
                </a:cubicBezTo>
                <a:cubicBezTo>
                  <a:pt x="14227" y="3066"/>
                  <a:pt x="14346" y="2736"/>
                  <a:pt x="14626" y="2546"/>
                </a:cubicBezTo>
                <a:cubicBezTo>
                  <a:pt x="14860" y="2406"/>
                  <a:pt x="15138" y="2336"/>
                  <a:pt x="15411" y="2336"/>
                </a:cubicBezTo>
                <a:close/>
                <a:moveTo>
                  <a:pt x="17593" y="4504"/>
                </a:moveTo>
                <a:cubicBezTo>
                  <a:pt x="19082" y="4504"/>
                  <a:pt x="21370" y="5294"/>
                  <a:pt x="23747" y="6113"/>
                </a:cubicBezTo>
                <a:cubicBezTo>
                  <a:pt x="25246" y="6632"/>
                  <a:pt x="26775" y="7152"/>
                  <a:pt x="28143" y="7492"/>
                </a:cubicBezTo>
                <a:cubicBezTo>
                  <a:pt x="26884" y="7202"/>
                  <a:pt x="25506" y="6762"/>
                  <a:pt x="24147" y="6333"/>
                </a:cubicBezTo>
                <a:cubicBezTo>
                  <a:pt x="21867" y="5604"/>
                  <a:pt x="19673" y="4903"/>
                  <a:pt x="18160" y="4903"/>
                </a:cubicBezTo>
                <a:cubicBezTo>
                  <a:pt x="17618" y="4903"/>
                  <a:pt x="17164" y="4993"/>
                  <a:pt x="16824" y="5204"/>
                </a:cubicBezTo>
                <a:cubicBezTo>
                  <a:pt x="16474" y="5434"/>
                  <a:pt x="16235" y="5803"/>
                  <a:pt x="16185" y="6223"/>
                </a:cubicBezTo>
                <a:cubicBezTo>
                  <a:pt x="14996" y="13776"/>
                  <a:pt x="12069" y="22068"/>
                  <a:pt x="8532" y="27872"/>
                </a:cubicBezTo>
                <a:cubicBezTo>
                  <a:pt x="7083" y="30270"/>
                  <a:pt x="6614" y="31679"/>
                  <a:pt x="6983" y="32578"/>
                </a:cubicBezTo>
                <a:cubicBezTo>
                  <a:pt x="7403" y="33577"/>
                  <a:pt x="8782" y="33916"/>
                  <a:pt x="10880" y="34436"/>
                </a:cubicBezTo>
                <a:lnTo>
                  <a:pt x="11279" y="34536"/>
                </a:lnTo>
                <a:cubicBezTo>
                  <a:pt x="10820" y="34436"/>
                  <a:pt x="10380" y="34346"/>
                  <a:pt x="9981" y="34266"/>
                </a:cubicBezTo>
                <a:lnTo>
                  <a:pt x="9971" y="34266"/>
                </a:lnTo>
                <a:cubicBezTo>
                  <a:pt x="8003" y="33876"/>
                  <a:pt x="6704" y="33627"/>
                  <a:pt x="6354" y="32797"/>
                </a:cubicBezTo>
                <a:cubicBezTo>
                  <a:pt x="6024" y="32008"/>
                  <a:pt x="6554" y="30630"/>
                  <a:pt x="8122" y="28212"/>
                </a:cubicBezTo>
                <a:cubicBezTo>
                  <a:pt x="12019" y="22218"/>
                  <a:pt x="15076" y="13376"/>
                  <a:pt x="15915" y="5703"/>
                </a:cubicBezTo>
                <a:cubicBezTo>
                  <a:pt x="15955" y="5274"/>
                  <a:pt x="16135" y="4964"/>
                  <a:pt x="16444" y="4764"/>
                </a:cubicBezTo>
                <a:cubicBezTo>
                  <a:pt x="16724" y="4584"/>
                  <a:pt x="17124" y="4504"/>
                  <a:pt x="17593" y="4504"/>
                </a:cubicBezTo>
                <a:close/>
                <a:moveTo>
                  <a:pt x="14966" y="1788"/>
                </a:moveTo>
                <a:cubicBezTo>
                  <a:pt x="16441" y="1788"/>
                  <a:pt x="19172" y="3023"/>
                  <a:pt x="22029" y="4305"/>
                </a:cubicBezTo>
                <a:cubicBezTo>
                  <a:pt x="23877" y="5144"/>
                  <a:pt x="25765" y="5993"/>
                  <a:pt x="27444" y="6583"/>
                </a:cubicBezTo>
                <a:cubicBezTo>
                  <a:pt x="25875" y="6053"/>
                  <a:pt x="24127" y="5294"/>
                  <a:pt x="22419" y="4554"/>
                </a:cubicBezTo>
                <a:cubicBezTo>
                  <a:pt x="19640" y="3353"/>
                  <a:pt x="16989" y="2210"/>
                  <a:pt x="15461" y="2210"/>
                </a:cubicBezTo>
                <a:cubicBezTo>
                  <a:pt x="15082" y="2210"/>
                  <a:pt x="14772" y="2280"/>
                  <a:pt x="14546" y="2436"/>
                </a:cubicBezTo>
                <a:cubicBezTo>
                  <a:pt x="14227" y="2646"/>
                  <a:pt x="14087" y="3026"/>
                  <a:pt x="14117" y="3545"/>
                </a:cubicBezTo>
                <a:cubicBezTo>
                  <a:pt x="14556" y="12347"/>
                  <a:pt x="11349" y="22417"/>
                  <a:pt x="5925" y="29211"/>
                </a:cubicBezTo>
                <a:cubicBezTo>
                  <a:pt x="3617" y="32098"/>
                  <a:pt x="2937" y="33287"/>
                  <a:pt x="3237" y="33926"/>
                </a:cubicBezTo>
                <a:cubicBezTo>
                  <a:pt x="3447" y="34386"/>
                  <a:pt x="4136" y="34496"/>
                  <a:pt x="5265" y="34536"/>
                </a:cubicBezTo>
                <a:cubicBezTo>
                  <a:pt x="4936" y="34543"/>
                  <a:pt x="4633" y="34548"/>
                  <a:pt x="4357" y="34548"/>
                </a:cubicBezTo>
                <a:cubicBezTo>
                  <a:pt x="3401" y="34548"/>
                  <a:pt x="2781" y="34480"/>
                  <a:pt x="2618" y="34146"/>
                </a:cubicBezTo>
                <a:lnTo>
                  <a:pt x="2608" y="34146"/>
                </a:lnTo>
                <a:cubicBezTo>
                  <a:pt x="2328" y="33567"/>
                  <a:pt x="3457" y="32028"/>
                  <a:pt x="5505" y="29571"/>
                </a:cubicBezTo>
                <a:cubicBezTo>
                  <a:pt x="11329" y="22577"/>
                  <a:pt x="14596" y="12147"/>
                  <a:pt x="13837" y="2996"/>
                </a:cubicBezTo>
                <a:cubicBezTo>
                  <a:pt x="13797" y="2506"/>
                  <a:pt x="13907" y="2177"/>
                  <a:pt x="14177" y="1987"/>
                </a:cubicBezTo>
                <a:cubicBezTo>
                  <a:pt x="14368" y="1850"/>
                  <a:pt x="14636" y="1788"/>
                  <a:pt x="14966" y="1788"/>
                </a:cubicBezTo>
                <a:close/>
                <a:moveTo>
                  <a:pt x="18163" y="5034"/>
                </a:moveTo>
                <a:cubicBezTo>
                  <a:pt x="19651" y="5034"/>
                  <a:pt x="21829" y="5733"/>
                  <a:pt x="24117" y="6453"/>
                </a:cubicBezTo>
                <a:cubicBezTo>
                  <a:pt x="25516" y="6902"/>
                  <a:pt x="26944" y="7352"/>
                  <a:pt x="28233" y="7651"/>
                </a:cubicBezTo>
                <a:cubicBezTo>
                  <a:pt x="27054" y="7402"/>
                  <a:pt x="25775" y="7032"/>
                  <a:pt x="24517" y="6662"/>
                </a:cubicBezTo>
                <a:cubicBezTo>
                  <a:pt x="22341" y="6038"/>
                  <a:pt x="20252" y="5428"/>
                  <a:pt x="18756" y="5428"/>
                </a:cubicBezTo>
                <a:cubicBezTo>
                  <a:pt x="18171" y="5428"/>
                  <a:pt x="17677" y="5521"/>
                  <a:pt x="17304" y="5743"/>
                </a:cubicBezTo>
                <a:cubicBezTo>
                  <a:pt x="16934" y="5963"/>
                  <a:pt x="16684" y="6333"/>
                  <a:pt x="16604" y="6752"/>
                </a:cubicBezTo>
                <a:cubicBezTo>
                  <a:pt x="15375" y="12547"/>
                  <a:pt x="12748" y="21069"/>
                  <a:pt x="9052" y="27602"/>
                </a:cubicBezTo>
                <a:cubicBezTo>
                  <a:pt x="7733" y="29940"/>
                  <a:pt x="7333" y="31349"/>
                  <a:pt x="7723" y="32308"/>
                </a:cubicBezTo>
                <a:cubicBezTo>
                  <a:pt x="8172" y="33427"/>
                  <a:pt x="9691" y="33876"/>
                  <a:pt x="11799" y="34506"/>
                </a:cubicBezTo>
                <a:lnTo>
                  <a:pt x="12358" y="34666"/>
                </a:lnTo>
                <a:cubicBezTo>
                  <a:pt x="11859" y="34536"/>
                  <a:pt x="11369" y="34416"/>
                  <a:pt x="10910" y="34296"/>
                </a:cubicBezTo>
                <a:lnTo>
                  <a:pt x="10900" y="34296"/>
                </a:lnTo>
                <a:cubicBezTo>
                  <a:pt x="8842" y="33797"/>
                  <a:pt x="7493" y="33467"/>
                  <a:pt x="7103" y="32528"/>
                </a:cubicBezTo>
                <a:cubicBezTo>
                  <a:pt x="6744" y="31669"/>
                  <a:pt x="7213" y="30300"/>
                  <a:pt x="8652" y="27942"/>
                </a:cubicBezTo>
                <a:cubicBezTo>
                  <a:pt x="12189" y="22118"/>
                  <a:pt x="15136" y="13806"/>
                  <a:pt x="16325" y="6243"/>
                </a:cubicBezTo>
                <a:cubicBezTo>
                  <a:pt x="16365" y="5863"/>
                  <a:pt x="16574" y="5524"/>
                  <a:pt x="16904" y="5314"/>
                </a:cubicBezTo>
                <a:cubicBezTo>
                  <a:pt x="17224" y="5124"/>
                  <a:pt x="17653" y="5034"/>
                  <a:pt x="18163" y="5034"/>
                </a:cubicBezTo>
                <a:close/>
                <a:moveTo>
                  <a:pt x="14470" y="1240"/>
                </a:moveTo>
                <a:cubicBezTo>
                  <a:pt x="15944" y="1240"/>
                  <a:pt x="18752" y="2557"/>
                  <a:pt x="21689" y="3935"/>
                </a:cubicBezTo>
                <a:cubicBezTo>
                  <a:pt x="23608" y="4834"/>
                  <a:pt x="25566" y="5753"/>
                  <a:pt x="27314" y="6393"/>
                </a:cubicBezTo>
                <a:cubicBezTo>
                  <a:pt x="25686" y="5813"/>
                  <a:pt x="23867" y="4994"/>
                  <a:pt x="22089" y="4185"/>
                </a:cubicBezTo>
                <a:cubicBezTo>
                  <a:pt x="19221" y="2896"/>
                  <a:pt x="16484" y="1661"/>
                  <a:pt x="14955" y="1661"/>
                </a:cubicBezTo>
                <a:cubicBezTo>
                  <a:pt x="14599" y="1661"/>
                  <a:pt x="14308" y="1728"/>
                  <a:pt x="14097" y="1877"/>
                </a:cubicBezTo>
                <a:cubicBezTo>
                  <a:pt x="13787" y="2097"/>
                  <a:pt x="13657" y="2476"/>
                  <a:pt x="13697" y="3016"/>
                </a:cubicBezTo>
                <a:cubicBezTo>
                  <a:pt x="14456" y="12127"/>
                  <a:pt x="11199" y="22507"/>
                  <a:pt x="5405" y="29491"/>
                </a:cubicBezTo>
                <a:cubicBezTo>
                  <a:pt x="2917" y="32488"/>
                  <a:pt x="2208" y="33627"/>
                  <a:pt x="2478" y="34206"/>
                </a:cubicBezTo>
                <a:cubicBezTo>
                  <a:pt x="2658" y="34576"/>
                  <a:pt x="3217" y="34676"/>
                  <a:pt x="4126" y="34686"/>
                </a:cubicBezTo>
                <a:cubicBezTo>
                  <a:pt x="3721" y="34705"/>
                  <a:pt x="3360" y="34720"/>
                  <a:pt x="3051" y="34720"/>
                </a:cubicBezTo>
                <a:cubicBezTo>
                  <a:pt x="2402" y="34720"/>
                  <a:pt x="1984" y="34653"/>
                  <a:pt x="1868" y="34416"/>
                </a:cubicBezTo>
                <a:lnTo>
                  <a:pt x="1858" y="34416"/>
                </a:lnTo>
                <a:cubicBezTo>
                  <a:pt x="1609" y="33906"/>
                  <a:pt x="2718" y="32468"/>
                  <a:pt x="4985" y="29840"/>
                </a:cubicBezTo>
                <a:cubicBezTo>
                  <a:pt x="7963" y="26394"/>
                  <a:pt x="10340" y="22028"/>
                  <a:pt x="11859" y="17192"/>
                </a:cubicBezTo>
                <a:cubicBezTo>
                  <a:pt x="13407" y="12247"/>
                  <a:pt x="13957" y="7152"/>
                  <a:pt x="13417" y="2456"/>
                </a:cubicBezTo>
                <a:cubicBezTo>
                  <a:pt x="13367" y="1957"/>
                  <a:pt x="13467" y="1617"/>
                  <a:pt x="13727" y="1427"/>
                </a:cubicBezTo>
                <a:cubicBezTo>
                  <a:pt x="13908" y="1299"/>
                  <a:pt x="14159" y="1240"/>
                  <a:pt x="14470" y="1240"/>
                </a:cubicBezTo>
                <a:close/>
                <a:moveTo>
                  <a:pt x="18752" y="5563"/>
                </a:moveTo>
                <a:cubicBezTo>
                  <a:pt x="20251" y="5563"/>
                  <a:pt x="22389" y="6193"/>
                  <a:pt x="24477" y="6792"/>
                </a:cubicBezTo>
                <a:cubicBezTo>
                  <a:pt x="25785" y="7172"/>
                  <a:pt x="27114" y="7562"/>
                  <a:pt x="28323" y="7811"/>
                </a:cubicBezTo>
                <a:cubicBezTo>
                  <a:pt x="27234" y="7602"/>
                  <a:pt x="26055" y="7292"/>
                  <a:pt x="24896" y="6992"/>
                </a:cubicBezTo>
                <a:cubicBezTo>
                  <a:pt x="22848" y="6457"/>
                  <a:pt x="20863" y="5940"/>
                  <a:pt x="19388" y="5940"/>
                </a:cubicBezTo>
                <a:cubicBezTo>
                  <a:pt x="18164" y="5940"/>
                  <a:pt x="17291" y="6295"/>
                  <a:pt x="17024" y="7292"/>
                </a:cubicBezTo>
                <a:cubicBezTo>
                  <a:pt x="16065" y="10898"/>
                  <a:pt x="13367" y="20080"/>
                  <a:pt x="9591" y="27333"/>
                </a:cubicBezTo>
                <a:cubicBezTo>
                  <a:pt x="8412" y="29581"/>
                  <a:pt x="8072" y="31029"/>
                  <a:pt x="8472" y="32048"/>
                </a:cubicBezTo>
                <a:cubicBezTo>
                  <a:pt x="8962" y="33297"/>
                  <a:pt x="10560" y="33846"/>
                  <a:pt x="12768" y="34626"/>
                </a:cubicBezTo>
                <a:lnTo>
                  <a:pt x="13427" y="34856"/>
                </a:lnTo>
                <a:cubicBezTo>
                  <a:pt x="12868" y="34676"/>
                  <a:pt x="12338" y="34516"/>
                  <a:pt x="11849" y="34376"/>
                </a:cubicBezTo>
                <a:lnTo>
                  <a:pt x="11839" y="34376"/>
                </a:lnTo>
                <a:cubicBezTo>
                  <a:pt x="9691" y="33737"/>
                  <a:pt x="8272" y="33317"/>
                  <a:pt x="7843" y="32258"/>
                </a:cubicBezTo>
                <a:cubicBezTo>
                  <a:pt x="7473" y="31349"/>
                  <a:pt x="7883" y="29930"/>
                  <a:pt x="9171" y="27662"/>
                </a:cubicBezTo>
                <a:cubicBezTo>
                  <a:pt x="12878" y="21119"/>
                  <a:pt x="15505" y="12587"/>
                  <a:pt x="16734" y="6782"/>
                </a:cubicBezTo>
                <a:cubicBezTo>
                  <a:pt x="16804" y="6403"/>
                  <a:pt x="17034" y="6063"/>
                  <a:pt x="17374" y="5863"/>
                </a:cubicBezTo>
                <a:cubicBezTo>
                  <a:pt x="17723" y="5653"/>
                  <a:pt x="18193" y="5563"/>
                  <a:pt x="18752" y="5563"/>
                </a:cubicBezTo>
                <a:close/>
                <a:moveTo>
                  <a:pt x="13979" y="688"/>
                </a:moveTo>
                <a:cubicBezTo>
                  <a:pt x="15446" y="688"/>
                  <a:pt x="18329" y="2091"/>
                  <a:pt x="21350" y="3555"/>
                </a:cubicBezTo>
                <a:cubicBezTo>
                  <a:pt x="23338" y="4524"/>
                  <a:pt x="25356" y="5504"/>
                  <a:pt x="27154" y="6193"/>
                </a:cubicBezTo>
                <a:cubicBezTo>
                  <a:pt x="25466" y="5553"/>
                  <a:pt x="23588" y="4674"/>
                  <a:pt x="21749" y="3815"/>
                </a:cubicBezTo>
                <a:cubicBezTo>
                  <a:pt x="18687" y="2382"/>
                  <a:pt x="15964" y="1108"/>
                  <a:pt x="14466" y="1108"/>
                </a:cubicBezTo>
                <a:cubicBezTo>
                  <a:pt x="14127" y="1108"/>
                  <a:pt x="13850" y="1173"/>
                  <a:pt x="13647" y="1318"/>
                </a:cubicBezTo>
                <a:cubicBezTo>
                  <a:pt x="13347" y="1537"/>
                  <a:pt x="13218" y="1927"/>
                  <a:pt x="13287" y="2476"/>
                </a:cubicBezTo>
                <a:cubicBezTo>
                  <a:pt x="13817" y="7152"/>
                  <a:pt x="13277" y="12227"/>
                  <a:pt x="11719" y="17152"/>
                </a:cubicBezTo>
                <a:cubicBezTo>
                  <a:pt x="10210" y="21968"/>
                  <a:pt x="7853" y="26324"/>
                  <a:pt x="4886" y="29750"/>
                </a:cubicBezTo>
                <a:cubicBezTo>
                  <a:pt x="2178" y="32877"/>
                  <a:pt x="1469" y="33936"/>
                  <a:pt x="1729" y="34476"/>
                </a:cubicBezTo>
                <a:cubicBezTo>
                  <a:pt x="1878" y="34766"/>
                  <a:pt x="2318" y="34856"/>
                  <a:pt x="3027" y="34856"/>
                </a:cubicBezTo>
                <a:cubicBezTo>
                  <a:pt x="2597" y="34896"/>
                  <a:pt x="2225" y="34923"/>
                  <a:pt x="1925" y="34923"/>
                </a:cubicBezTo>
                <a:cubicBezTo>
                  <a:pt x="1480" y="34923"/>
                  <a:pt x="1193" y="34863"/>
                  <a:pt x="1109" y="34696"/>
                </a:cubicBezTo>
                <a:lnTo>
                  <a:pt x="1109" y="34686"/>
                </a:lnTo>
                <a:cubicBezTo>
                  <a:pt x="879" y="34236"/>
                  <a:pt x="2008" y="32857"/>
                  <a:pt x="4466" y="30110"/>
                </a:cubicBezTo>
                <a:cubicBezTo>
                  <a:pt x="7613" y="26603"/>
                  <a:pt x="10091" y="22128"/>
                  <a:pt x="11629" y="17162"/>
                </a:cubicBezTo>
                <a:cubicBezTo>
                  <a:pt x="13218" y="12047"/>
                  <a:pt x="13697" y="6782"/>
                  <a:pt x="12998" y="1917"/>
                </a:cubicBezTo>
                <a:cubicBezTo>
                  <a:pt x="12928" y="1397"/>
                  <a:pt x="13018" y="1058"/>
                  <a:pt x="13277" y="868"/>
                </a:cubicBezTo>
                <a:cubicBezTo>
                  <a:pt x="13448" y="745"/>
                  <a:pt x="13685" y="688"/>
                  <a:pt x="13979" y="688"/>
                </a:cubicBezTo>
                <a:close/>
                <a:moveTo>
                  <a:pt x="19392" y="6083"/>
                </a:moveTo>
                <a:cubicBezTo>
                  <a:pt x="20840" y="6083"/>
                  <a:pt x="22818" y="6592"/>
                  <a:pt x="24856" y="7132"/>
                </a:cubicBezTo>
                <a:cubicBezTo>
                  <a:pt x="26065" y="7442"/>
                  <a:pt x="27284" y="7751"/>
                  <a:pt x="28413" y="7971"/>
                </a:cubicBezTo>
                <a:cubicBezTo>
                  <a:pt x="27414" y="7801"/>
                  <a:pt x="26335" y="7562"/>
                  <a:pt x="25286" y="7312"/>
                </a:cubicBezTo>
                <a:cubicBezTo>
                  <a:pt x="23451" y="6892"/>
                  <a:pt x="21582" y="6467"/>
                  <a:pt x="20116" y="6467"/>
                </a:cubicBezTo>
                <a:cubicBezTo>
                  <a:pt x="18788" y="6467"/>
                  <a:pt x="17790" y="6816"/>
                  <a:pt x="17443" y="7831"/>
                </a:cubicBezTo>
                <a:cubicBezTo>
                  <a:pt x="15316" y="14145"/>
                  <a:pt x="12808" y="21368"/>
                  <a:pt x="10101" y="27073"/>
                </a:cubicBezTo>
                <a:cubicBezTo>
                  <a:pt x="9062" y="29251"/>
                  <a:pt x="8792" y="30709"/>
                  <a:pt x="9211" y="31788"/>
                </a:cubicBezTo>
                <a:cubicBezTo>
                  <a:pt x="9751" y="33177"/>
                  <a:pt x="11419" y="33856"/>
                  <a:pt x="13737" y="34806"/>
                </a:cubicBezTo>
                <a:lnTo>
                  <a:pt x="14376" y="35065"/>
                </a:lnTo>
                <a:cubicBezTo>
                  <a:pt x="13827" y="34846"/>
                  <a:pt x="13297" y="34666"/>
                  <a:pt x="12818" y="34496"/>
                </a:cubicBezTo>
                <a:lnTo>
                  <a:pt x="12798" y="34496"/>
                </a:lnTo>
                <a:cubicBezTo>
                  <a:pt x="10630" y="33737"/>
                  <a:pt x="9052" y="33187"/>
                  <a:pt x="8592" y="31998"/>
                </a:cubicBezTo>
                <a:cubicBezTo>
                  <a:pt x="8202" y="31029"/>
                  <a:pt x="8542" y="29611"/>
                  <a:pt x="9701" y="27403"/>
                </a:cubicBezTo>
                <a:cubicBezTo>
                  <a:pt x="13487" y="20140"/>
                  <a:pt x="16175" y="10948"/>
                  <a:pt x="17154" y="7332"/>
                </a:cubicBezTo>
                <a:cubicBezTo>
                  <a:pt x="17404" y="6413"/>
                  <a:pt x="18233" y="6083"/>
                  <a:pt x="19392" y="6083"/>
                </a:cubicBezTo>
                <a:close/>
                <a:moveTo>
                  <a:pt x="13514" y="135"/>
                </a:moveTo>
                <a:cubicBezTo>
                  <a:pt x="14975" y="135"/>
                  <a:pt x="17929" y="1617"/>
                  <a:pt x="21030" y="3176"/>
                </a:cubicBezTo>
                <a:cubicBezTo>
                  <a:pt x="23028" y="4175"/>
                  <a:pt x="25056" y="5204"/>
                  <a:pt x="26884" y="5943"/>
                </a:cubicBezTo>
                <a:cubicBezTo>
                  <a:pt x="25176" y="5264"/>
                  <a:pt x="23278" y="4345"/>
                  <a:pt x="21420" y="3445"/>
                </a:cubicBezTo>
                <a:cubicBezTo>
                  <a:pt x="18278" y="1920"/>
                  <a:pt x="15486" y="562"/>
                  <a:pt x="13991" y="562"/>
                </a:cubicBezTo>
                <a:cubicBezTo>
                  <a:pt x="13665" y="562"/>
                  <a:pt x="13401" y="627"/>
                  <a:pt x="13208" y="768"/>
                </a:cubicBezTo>
                <a:cubicBezTo>
                  <a:pt x="12908" y="988"/>
                  <a:pt x="12798" y="1377"/>
                  <a:pt x="12878" y="1947"/>
                </a:cubicBezTo>
                <a:cubicBezTo>
                  <a:pt x="13567" y="6782"/>
                  <a:pt x="13088" y="12037"/>
                  <a:pt x="11499" y="17132"/>
                </a:cubicBezTo>
                <a:cubicBezTo>
                  <a:pt x="9961" y="22078"/>
                  <a:pt x="7503" y="26533"/>
                  <a:pt x="4376" y="30030"/>
                </a:cubicBezTo>
                <a:cubicBezTo>
                  <a:pt x="1649" y="33067"/>
                  <a:pt x="729" y="34236"/>
                  <a:pt x="989" y="34756"/>
                </a:cubicBezTo>
                <a:cubicBezTo>
                  <a:pt x="1103" y="34973"/>
                  <a:pt x="1412" y="35056"/>
                  <a:pt x="1902" y="35056"/>
                </a:cubicBezTo>
                <a:cubicBezTo>
                  <a:pt x="1930" y="35056"/>
                  <a:pt x="1959" y="35056"/>
                  <a:pt x="1988" y="35055"/>
                </a:cubicBezTo>
                <a:lnTo>
                  <a:pt x="1988" y="35055"/>
                </a:lnTo>
                <a:cubicBezTo>
                  <a:pt x="1582" y="35100"/>
                  <a:pt x="1233" y="35131"/>
                  <a:pt x="962" y="35131"/>
                </a:cubicBezTo>
                <a:cubicBezTo>
                  <a:pt x="633" y="35131"/>
                  <a:pt x="420" y="35086"/>
                  <a:pt x="360" y="34965"/>
                </a:cubicBezTo>
                <a:cubicBezTo>
                  <a:pt x="140" y="34546"/>
                  <a:pt x="1579" y="32957"/>
                  <a:pt x="3946" y="30380"/>
                </a:cubicBezTo>
                <a:cubicBezTo>
                  <a:pt x="7253" y="26813"/>
                  <a:pt x="9831" y="22228"/>
                  <a:pt x="11399" y="17132"/>
                </a:cubicBezTo>
                <a:cubicBezTo>
                  <a:pt x="13028" y="11857"/>
                  <a:pt x="13437" y="6413"/>
                  <a:pt x="12598" y="1377"/>
                </a:cubicBezTo>
                <a:cubicBezTo>
                  <a:pt x="12508" y="848"/>
                  <a:pt x="12588" y="498"/>
                  <a:pt x="12848" y="308"/>
                </a:cubicBezTo>
                <a:cubicBezTo>
                  <a:pt x="13009" y="189"/>
                  <a:pt x="13234" y="135"/>
                  <a:pt x="13514" y="135"/>
                </a:cubicBezTo>
                <a:close/>
                <a:moveTo>
                  <a:pt x="20101" y="6602"/>
                </a:moveTo>
                <a:cubicBezTo>
                  <a:pt x="21550" y="6602"/>
                  <a:pt x="23418" y="7032"/>
                  <a:pt x="25256" y="7452"/>
                </a:cubicBezTo>
                <a:cubicBezTo>
                  <a:pt x="26345" y="7701"/>
                  <a:pt x="27454" y="7951"/>
                  <a:pt x="28473" y="8111"/>
                </a:cubicBezTo>
                <a:cubicBezTo>
                  <a:pt x="27584" y="7991"/>
                  <a:pt x="26635" y="7801"/>
                  <a:pt x="25706" y="7622"/>
                </a:cubicBezTo>
                <a:cubicBezTo>
                  <a:pt x="24003" y="7295"/>
                  <a:pt x="22273" y="6961"/>
                  <a:pt x="20856" y="6961"/>
                </a:cubicBezTo>
                <a:cubicBezTo>
                  <a:pt x="19412" y="6961"/>
                  <a:pt x="18292" y="7307"/>
                  <a:pt x="17853" y="8361"/>
                </a:cubicBezTo>
                <a:cubicBezTo>
                  <a:pt x="16864" y="10769"/>
                  <a:pt x="15825" y="13496"/>
                  <a:pt x="14736" y="16373"/>
                </a:cubicBezTo>
                <a:cubicBezTo>
                  <a:pt x="13387" y="19910"/>
                  <a:pt x="11999" y="23566"/>
                  <a:pt x="10620" y="26803"/>
                </a:cubicBezTo>
                <a:cubicBezTo>
                  <a:pt x="8372" y="32078"/>
                  <a:pt x="10650" y="33137"/>
                  <a:pt x="14766" y="35055"/>
                </a:cubicBezTo>
                <a:lnTo>
                  <a:pt x="15266" y="35285"/>
                </a:lnTo>
                <a:cubicBezTo>
                  <a:pt x="14766" y="35065"/>
                  <a:pt x="14267" y="34866"/>
                  <a:pt x="13797" y="34676"/>
                </a:cubicBezTo>
                <a:lnTo>
                  <a:pt x="13787" y="34676"/>
                </a:lnTo>
                <a:cubicBezTo>
                  <a:pt x="11499" y="33747"/>
                  <a:pt x="9851" y="33067"/>
                  <a:pt x="9331" y="31738"/>
                </a:cubicBezTo>
                <a:cubicBezTo>
                  <a:pt x="8932" y="30699"/>
                  <a:pt x="9211" y="29271"/>
                  <a:pt x="10220" y="27123"/>
                </a:cubicBezTo>
                <a:cubicBezTo>
                  <a:pt x="12928" y="21418"/>
                  <a:pt x="15435" y="14195"/>
                  <a:pt x="17573" y="7871"/>
                </a:cubicBezTo>
                <a:cubicBezTo>
                  <a:pt x="17893" y="6922"/>
                  <a:pt x="18832" y="6602"/>
                  <a:pt x="20101" y="6602"/>
                </a:cubicBezTo>
                <a:close/>
                <a:moveTo>
                  <a:pt x="20860" y="7092"/>
                </a:moveTo>
                <a:cubicBezTo>
                  <a:pt x="22249" y="7092"/>
                  <a:pt x="23977" y="7422"/>
                  <a:pt x="25686" y="7751"/>
                </a:cubicBezTo>
                <a:cubicBezTo>
                  <a:pt x="26635" y="7931"/>
                  <a:pt x="27594" y="8121"/>
                  <a:pt x="28503" y="8251"/>
                </a:cubicBezTo>
                <a:cubicBezTo>
                  <a:pt x="27744" y="8161"/>
                  <a:pt x="26944" y="8041"/>
                  <a:pt x="26165" y="7911"/>
                </a:cubicBezTo>
                <a:cubicBezTo>
                  <a:pt x="24625" y="7674"/>
                  <a:pt x="23059" y="7431"/>
                  <a:pt x="21716" y="7431"/>
                </a:cubicBezTo>
                <a:cubicBezTo>
                  <a:pt x="20116" y="7431"/>
                  <a:pt x="18831" y="7777"/>
                  <a:pt x="18283" y="8890"/>
                </a:cubicBezTo>
                <a:cubicBezTo>
                  <a:pt x="16035" y="13436"/>
                  <a:pt x="13767" y="19500"/>
                  <a:pt x="11769" y="24855"/>
                </a:cubicBezTo>
                <a:cubicBezTo>
                  <a:pt x="11559" y="25425"/>
                  <a:pt x="11349" y="25984"/>
                  <a:pt x="11150" y="26533"/>
                </a:cubicBezTo>
                <a:cubicBezTo>
                  <a:pt x="9151" y="31878"/>
                  <a:pt x="11539" y="33127"/>
                  <a:pt x="15875" y="35405"/>
                </a:cubicBezTo>
                <a:lnTo>
                  <a:pt x="16085" y="35515"/>
                </a:lnTo>
                <a:cubicBezTo>
                  <a:pt x="15655" y="35305"/>
                  <a:pt x="15236" y="35115"/>
                  <a:pt x="14836" y="34925"/>
                </a:cubicBezTo>
                <a:lnTo>
                  <a:pt x="14826" y="34925"/>
                </a:lnTo>
                <a:cubicBezTo>
                  <a:pt x="10650" y="32977"/>
                  <a:pt x="8552" y="32008"/>
                  <a:pt x="10740" y="26853"/>
                </a:cubicBezTo>
                <a:cubicBezTo>
                  <a:pt x="12119" y="23616"/>
                  <a:pt x="13517" y="19960"/>
                  <a:pt x="14866" y="16423"/>
                </a:cubicBezTo>
                <a:cubicBezTo>
                  <a:pt x="15965" y="13536"/>
                  <a:pt x="16994" y="10818"/>
                  <a:pt x="17983" y="8411"/>
                </a:cubicBezTo>
                <a:cubicBezTo>
                  <a:pt x="18393" y="7422"/>
                  <a:pt x="19462" y="7092"/>
                  <a:pt x="20860" y="7092"/>
                </a:cubicBezTo>
                <a:close/>
                <a:moveTo>
                  <a:pt x="21719" y="7562"/>
                </a:moveTo>
                <a:cubicBezTo>
                  <a:pt x="23048" y="7562"/>
                  <a:pt x="24607" y="7811"/>
                  <a:pt x="26145" y="8041"/>
                </a:cubicBezTo>
                <a:cubicBezTo>
                  <a:pt x="26994" y="8171"/>
                  <a:pt x="27853" y="8311"/>
                  <a:pt x="28673" y="8401"/>
                </a:cubicBezTo>
                <a:cubicBezTo>
                  <a:pt x="28043" y="8351"/>
                  <a:pt x="27374" y="8271"/>
                  <a:pt x="26695" y="8191"/>
                </a:cubicBezTo>
                <a:lnTo>
                  <a:pt x="26685" y="8191"/>
                </a:lnTo>
                <a:cubicBezTo>
                  <a:pt x="25340" y="8034"/>
                  <a:pt x="23975" y="7877"/>
                  <a:pt x="22747" y="7877"/>
                </a:cubicBezTo>
                <a:cubicBezTo>
                  <a:pt x="20929" y="7877"/>
                  <a:pt x="19412" y="8221"/>
                  <a:pt x="18702" y="9420"/>
                </a:cubicBezTo>
                <a:cubicBezTo>
                  <a:pt x="15735" y="14445"/>
                  <a:pt x="13238" y="21348"/>
                  <a:pt x="11669" y="26264"/>
                </a:cubicBezTo>
                <a:cubicBezTo>
                  <a:pt x="9951" y="31629"/>
                  <a:pt x="12508" y="33237"/>
                  <a:pt x="16824" y="35755"/>
                </a:cubicBezTo>
                <a:lnTo>
                  <a:pt x="15935" y="35285"/>
                </a:lnTo>
                <a:cubicBezTo>
                  <a:pt x="11669" y="33047"/>
                  <a:pt x="9321" y="31808"/>
                  <a:pt x="11279" y="26573"/>
                </a:cubicBezTo>
                <a:lnTo>
                  <a:pt x="11899" y="24895"/>
                </a:lnTo>
                <a:cubicBezTo>
                  <a:pt x="13897" y="19550"/>
                  <a:pt x="16155" y="13486"/>
                  <a:pt x="18403" y="8940"/>
                </a:cubicBezTo>
                <a:cubicBezTo>
                  <a:pt x="18922" y="7891"/>
                  <a:pt x="20161" y="7562"/>
                  <a:pt x="21719" y="7562"/>
                </a:cubicBezTo>
                <a:close/>
                <a:moveTo>
                  <a:pt x="22728" y="8011"/>
                </a:moveTo>
                <a:cubicBezTo>
                  <a:pt x="23957" y="8011"/>
                  <a:pt x="25326" y="8171"/>
                  <a:pt x="26665" y="8331"/>
                </a:cubicBezTo>
                <a:cubicBezTo>
                  <a:pt x="27334" y="8401"/>
                  <a:pt x="27983" y="8481"/>
                  <a:pt x="28613" y="8531"/>
                </a:cubicBezTo>
                <a:cubicBezTo>
                  <a:pt x="28193" y="8511"/>
                  <a:pt x="27764" y="8481"/>
                  <a:pt x="27324" y="8451"/>
                </a:cubicBezTo>
                <a:cubicBezTo>
                  <a:pt x="26211" y="8368"/>
                  <a:pt x="25086" y="8285"/>
                  <a:pt x="24028" y="8285"/>
                </a:cubicBezTo>
                <a:cubicBezTo>
                  <a:pt x="21906" y="8285"/>
                  <a:pt x="20055" y="8619"/>
                  <a:pt x="19122" y="9959"/>
                </a:cubicBezTo>
                <a:cubicBezTo>
                  <a:pt x="16404" y="13846"/>
                  <a:pt x="13817" y="19840"/>
                  <a:pt x="12189" y="25994"/>
                </a:cubicBezTo>
                <a:cubicBezTo>
                  <a:pt x="10810" y="31259"/>
                  <a:pt x="13377" y="33347"/>
                  <a:pt x="17513" y="35994"/>
                </a:cubicBezTo>
                <a:lnTo>
                  <a:pt x="17164" y="35795"/>
                </a:lnTo>
                <a:cubicBezTo>
                  <a:pt x="12748" y="33227"/>
                  <a:pt x="10081" y="31669"/>
                  <a:pt x="11799" y="26304"/>
                </a:cubicBezTo>
                <a:cubicBezTo>
                  <a:pt x="13367" y="21398"/>
                  <a:pt x="15855" y="14505"/>
                  <a:pt x="18812" y="9490"/>
                </a:cubicBezTo>
                <a:cubicBezTo>
                  <a:pt x="19492" y="8341"/>
                  <a:pt x="20960" y="8011"/>
                  <a:pt x="22728" y="8011"/>
                </a:cubicBezTo>
                <a:close/>
                <a:moveTo>
                  <a:pt x="24037" y="8411"/>
                </a:moveTo>
                <a:cubicBezTo>
                  <a:pt x="25096" y="8411"/>
                  <a:pt x="26215" y="8501"/>
                  <a:pt x="27324" y="8581"/>
                </a:cubicBezTo>
                <a:cubicBezTo>
                  <a:pt x="27804" y="8611"/>
                  <a:pt x="28283" y="8651"/>
                  <a:pt x="28743" y="8671"/>
                </a:cubicBezTo>
                <a:lnTo>
                  <a:pt x="28233" y="8661"/>
                </a:lnTo>
                <a:cubicBezTo>
                  <a:pt x="27511" y="8639"/>
                  <a:pt x="26767" y="8616"/>
                  <a:pt x="26028" y="8616"/>
                </a:cubicBezTo>
                <a:cubicBezTo>
                  <a:pt x="23407" y="8616"/>
                  <a:pt x="20851" y="8899"/>
                  <a:pt x="19541" y="10489"/>
                </a:cubicBezTo>
                <a:cubicBezTo>
                  <a:pt x="16444" y="14245"/>
                  <a:pt x="13887" y="19940"/>
                  <a:pt x="12718" y="25724"/>
                </a:cubicBezTo>
                <a:cubicBezTo>
                  <a:pt x="11679" y="30829"/>
                  <a:pt x="13997" y="33337"/>
                  <a:pt x="18163" y="36244"/>
                </a:cubicBezTo>
                <a:cubicBezTo>
                  <a:pt x="13587" y="33347"/>
                  <a:pt x="10900" y="31449"/>
                  <a:pt x="12318" y="26024"/>
                </a:cubicBezTo>
                <a:cubicBezTo>
                  <a:pt x="13937" y="19890"/>
                  <a:pt x="16524" y="13906"/>
                  <a:pt x="19232" y="10029"/>
                </a:cubicBezTo>
                <a:cubicBezTo>
                  <a:pt x="20131" y="8740"/>
                  <a:pt x="21949" y="8411"/>
                  <a:pt x="24037" y="8411"/>
                </a:cubicBezTo>
                <a:close/>
                <a:moveTo>
                  <a:pt x="26015" y="8750"/>
                </a:moveTo>
                <a:cubicBezTo>
                  <a:pt x="26755" y="8750"/>
                  <a:pt x="27494" y="8770"/>
                  <a:pt x="28223" y="8800"/>
                </a:cubicBezTo>
                <a:lnTo>
                  <a:pt x="28763" y="8810"/>
                </a:lnTo>
                <a:cubicBezTo>
                  <a:pt x="25436" y="8830"/>
                  <a:pt x="21899" y="9030"/>
                  <a:pt x="19961" y="11018"/>
                </a:cubicBezTo>
                <a:cubicBezTo>
                  <a:pt x="16514" y="14555"/>
                  <a:pt x="14007" y="19950"/>
                  <a:pt x="13238" y="25464"/>
                </a:cubicBezTo>
                <a:cubicBezTo>
                  <a:pt x="12878" y="28062"/>
                  <a:pt x="13317" y="30300"/>
                  <a:pt x="14596" y="32298"/>
                </a:cubicBezTo>
                <a:cubicBezTo>
                  <a:pt x="15475" y="33677"/>
                  <a:pt x="16774" y="34995"/>
                  <a:pt x="18712" y="36464"/>
                </a:cubicBezTo>
                <a:cubicBezTo>
                  <a:pt x="14296" y="33437"/>
                  <a:pt x="11789" y="30969"/>
                  <a:pt x="12848" y="25754"/>
                </a:cubicBezTo>
                <a:cubicBezTo>
                  <a:pt x="14017" y="19990"/>
                  <a:pt x="16554" y="14315"/>
                  <a:pt x="19641" y="10569"/>
                </a:cubicBezTo>
                <a:cubicBezTo>
                  <a:pt x="20920" y="9030"/>
                  <a:pt x="23428" y="8750"/>
                  <a:pt x="26015" y="8750"/>
                </a:cubicBezTo>
                <a:close/>
                <a:moveTo>
                  <a:pt x="28833" y="8950"/>
                </a:moveTo>
                <a:lnTo>
                  <a:pt x="28833" y="8950"/>
                </a:lnTo>
                <a:cubicBezTo>
                  <a:pt x="24986" y="9110"/>
                  <a:pt x="22209" y="9969"/>
                  <a:pt x="20381" y="11558"/>
                </a:cubicBezTo>
                <a:cubicBezTo>
                  <a:pt x="16614" y="14825"/>
                  <a:pt x="14137" y="19920"/>
                  <a:pt x="13757" y="25195"/>
                </a:cubicBezTo>
                <a:cubicBezTo>
                  <a:pt x="13437" y="29650"/>
                  <a:pt x="15236" y="33417"/>
                  <a:pt x="19232" y="36684"/>
                </a:cubicBezTo>
                <a:cubicBezTo>
                  <a:pt x="15056" y="33627"/>
                  <a:pt x="12658" y="30590"/>
                  <a:pt x="13377" y="25484"/>
                </a:cubicBezTo>
                <a:cubicBezTo>
                  <a:pt x="14137" y="20000"/>
                  <a:pt x="16634" y="14635"/>
                  <a:pt x="20061" y="11118"/>
                </a:cubicBezTo>
                <a:cubicBezTo>
                  <a:pt x="21979" y="9150"/>
                  <a:pt x="25506" y="8970"/>
                  <a:pt x="28833" y="8950"/>
                </a:cubicBezTo>
                <a:close/>
                <a:moveTo>
                  <a:pt x="28853" y="9080"/>
                </a:moveTo>
                <a:cubicBezTo>
                  <a:pt x="20702" y="9759"/>
                  <a:pt x="14279" y="16610"/>
                  <a:pt x="14277" y="24930"/>
                </a:cubicBezTo>
                <a:lnTo>
                  <a:pt x="14277" y="24930"/>
                </a:lnTo>
                <a:cubicBezTo>
                  <a:pt x="14277" y="24928"/>
                  <a:pt x="14277" y="24927"/>
                  <a:pt x="14277" y="24925"/>
                </a:cubicBezTo>
                <a:lnTo>
                  <a:pt x="14277" y="24935"/>
                </a:lnTo>
                <a:cubicBezTo>
                  <a:pt x="14277" y="24933"/>
                  <a:pt x="14277" y="24932"/>
                  <a:pt x="14277" y="24930"/>
                </a:cubicBezTo>
                <a:lnTo>
                  <a:pt x="14277" y="24930"/>
                </a:lnTo>
                <a:cubicBezTo>
                  <a:pt x="14278" y="29554"/>
                  <a:pt x="16296" y="33947"/>
                  <a:pt x="19801" y="36964"/>
                </a:cubicBezTo>
                <a:cubicBezTo>
                  <a:pt x="15495" y="33647"/>
                  <a:pt x="13557" y="29790"/>
                  <a:pt x="13897" y="25205"/>
                </a:cubicBezTo>
                <a:cubicBezTo>
                  <a:pt x="14267" y="19970"/>
                  <a:pt x="16724" y="14905"/>
                  <a:pt x="20471" y="11658"/>
                </a:cubicBezTo>
                <a:cubicBezTo>
                  <a:pt x="22279" y="10089"/>
                  <a:pt x="25026" y="9240"/>
                  <a:pt x="28853" y="9080"/>
                </a:cubicBezTo>
                <a:close/>
                <a:moveTo>
                  <a:pt x="32309" y="9170"/>
                </a:moveTo>
                <a:lnTo>
                  <a:pt x="32309" y="9170"/>
                </a:lnTo>
                <a:cubicBezTo>
                  <a:pt x="36166" y="9600"/>
                  <a:pt x="39662" y="11208"/>
                  <a:pt x="42300" y="13816"/>
                </a:cubicBezTo>
                <a:cubicBezTo>
                  <a:pt x="44727" y="16203"/>
                  <a:pt x="46116" y="20140"/>
                  <a:pt x="46116" y="24625"/>
                </a:cubicBezTo>
                <a:cubicBezTo>
                  <a:pt x="46096" y="27263"/>
                  <a:pt x="45596" y="29880"/>
                  <a:pt x="44647" y="32338"/>
                </a:cubicBezTo>
                <a:cubicBezTo>
                  <a:pt x="43598" y="35045"/>
                  <a:pt x="40981" y="37463"/>
                  <a:pt x="37234" y="39181"/>
                </a:cubicBezTo>
                <a:cubicBezTo>
                  <a:pt x="42649" y="36494"/>
                  <a:pt x="46076" y="30979"/>
                  <a:pt x="46086" y="24935"/>
                </a:cubicBezTo>
                <a:cubicBezTo>
                  <a:pt x="46086" y="16883"/>
                  <a:pt x="40082" y="10219"/>
                  <a:pt x="32309" y="9170"/>
                </a:cubicBezTo>
                <a:close/>
                <a:moveTo>
                  <a:pt x="32699" y="9080"/>
                </a:moveTo>
                <a:cubicBezTo>
                  <a:pt x="36565" y="9510"/>
                  <a:pt x="40062" y="10948"/>
                  <a:pt x="42709" y="13256"/>
                </a:cubicBezTo>
                <a:cubicBezTo>
                  <a:pt x="44048" y="14415"/>
                  <a:pt x="46286" y="17392"/>
                  <a:pt x="46286" y="24316"/>
                </a:cubicBezTo>
                <a:cubicBezTo>
                  <a:pt x="46286" y="26683"/>
                  <a:pt x="45866" y="29660"/>
                  <a:pt x="45127" y="32458"/>
                </a:cubicBezTo>
                <a:cubicBezTo>
                  <a:pt x="44448" y="35045"/>
                  <a:pt x="41840" y="37333"/>
                  <a:pt x="37364" y="39271"/>
                </a:cubicBezTo>
                <a:cubicBezTo>
                  <a:pt x="41101" y="37533"/>
                  <a:pt x="43718" y="35115"/>
                  <a:pt x="44767" y="32388"/>
                </a:cubicBezTo>
                <a:cubicBezTo>
                  <a:pt x="45726" y="29910"/>
                  <a:pt x="46236" y="27283"/>
                  <a:pt x="46256" y="24625"/>
                </a:cubicBezTo>
                <a:cubicBezTo>
                  <a:pt x="46256" y="20110"/>
                  <a:pt x="44847" y="16133"/>
                  <a:pt x="42400" y="13716"/>
                </a:cubicBezTo>
                <a:cubicBezTo>
                  <a:pt x="39812" y="11178"/>
                  <a:pt x="36435" y="9570"/>
                  <a:pt x="32699" y="9080"/>
                </a:cubicBezTo>
                <a:close/>
                <a:moveTo>
                  <a:pt x="32909" y="8970"/>
                </a:moveTo>
                <a:lnTo>
                  <a:pt x="32909" y="8970"/>
                </a:lnTo>
                <a:cubicBezTo>
                  <a:pt x="36865" y="9360"/>
                  <a:pt x="40431" y="10649"/>
                  <a:pt x="43129" y="12697"/>
                </a:cubicBezTo>
                <a:lnTo>
                  <a:pt x="43119" y="12697"/>
                </a:lnTo>
                <a:cubicBezTo>
                  <a:pt x="45337" y="14375"/>
                  <a:pt x="46456" y="18181"/>
                  <a:pt x="46456" y="23996"/>
                </a:cubicBezTo>
                <a:cubicBezTo>
                  <a:pt x="46456" y="26763"/>
                  <a:pt x="45966" y="30120"/>
                  <a:pt x="45606" y="32578"/>
                </a:cubicBezTo>
                <a:cubicBezTo>
                  <a:pt x="45137" y="35795"/>
                  <a:pt x="41061" y="37933"/>
                  <a:pt x="37254" y="39461"/>
                </a:cubicBezTo>
                <a:cubicBezTo>
                  <a:pt x="41860" y="37493"/>
                  <a:pt x="44557" y="35155"/>
                  <a:pt x="45257" y="32498"/>
                </a:cubicBezTo>
                <a:cubicBezTo>
                  <a:pt x="45996" y="29680"/>
                  <a:pt x="46416" y="26693"/>
                  <a:pt x="46416" y="24316"/>
                </a:cubicBezTo>
                <a:cubicBezTo>
                  <a:pt x="46416" y="17342"/>
                  <a:pt x="44148" y="14325"/>
                  <a:pt x="42799" y="13156"/>
                </a:cubicBezTo>
                <a:cubicBezTo>
                  <a:pt x="40172" y="10868"/>
                  <a:pt x="36725" y="9430"/>
                  <a:pt x="32909" y="8970"/>
                </a:cubicBezTo>
                <a:close/>
                <a:moveTo>
                  <a:pt x="33108" y="8860"/>
                </a:moveTo>
                <a:lnTo>
                  <a:pt x="33108" y="8860"/>
                </a:lnTo>
                <a:cubicBezTo>
                  <a:pt x="37165" y="9210"/>
                  <a:pt x="40801" y="10339"/>
                  <a:pt x="43538" y="12137"/>
                </a:cubicBezTo>
                <a:cubicBezTo>
                  <a:pt x="46256" y="13925"/>
                  <a:pt x="46616" y="18981"/>
                  <a:pt x="46616" y="23686"/>
                </a:cubicBezTo>
                <a:cubicBezTo>
                  <a:pt x="46616" y="25335"/>
                  <a:pt x="46466" y="27243"/>
                  <a:pt x="46326" y="29081"/>
                </a:cubicBezTo>
                <a:cubicBezTo>
                  <a:pt x="46216" y="30390"/>
                  <a:pt x="46126" y="31629"/>
                  <a:pt x="46086" y="32708"/>
                </a:cubicBezTo>
                <a:cubicBezTo>
                  <a:pt x="45966" y="35835"/>
                  <a:pt x="41700" y="37903"/>
                  <a:pt x="37364" y="39571"/>
                </a:cubicBezTo>
                <a:cubicBezTo>
                  <a:pt x="41191" y="38032"/>
                  <a:pt x="45257" y="35865"/>
                  <a:pt x="45736" y="32598"/>
                </a:cubicBezTo>
                <a:cubicBezTo>
                  <a:pt x="46096" y="30140"/>
                  <a:pt x="46586" y="26783"/>
                  <a:pt x="46586" y="24006"/>
                </a:cubicBezTo>
                <a:cubicBezTo>
                  <a:pt x="46586" y="18131"/>
                  <a:pt x="45447" y="14305"/>
                  <a:pt x="43209" y="12597"/>
                </a:cubicBezTo>
                <a:cubicBezTo>
                  <a:pt x="40531" y="10569"/>
                  <a:pt x="37015" y="9280"/>
                  <a:pt x="33108" y="8860"/>
                </a:cubicBezTo>
                <a:close/>
                <a:moveTo>
                  <a:pt x="33178" y="8720"/>
                </a:moveTo>
                <a:lnTo>
                  <a:pt x="33178" y="8720"/>
                </a:lnTo>
                <a:cubicBezTo>
                  <a:pt x="37414" y="9010"/>
                  <a:pt x="41101" y="9989"/>
                  <a:pt x="43948" y="11578"/>
                </a:cubicBezTo>
                <a:lnTo>
                  <a:pt x="43948" y="11588"/>
                </a:lnTo>
                <a:cubicBezTo>
                  <a:pt x="46785" y="13176"/>
                  <a:pt x="46785" y="18951"/>
                  <a:pt x="46785" y="23167"/>
                </a:cubicBezTo>
                <a:lnTo>
                  <a:pt x="46785" y="23376"/>
                </a:lnTo>
                <a:cubicBezTo>
                  <a:pt x="46785" y="24525"/>
                  <a:pt x="46725" y="25814"/>
                  <a:pt x="46655" y="27163"/>
                </a:cubicBezTo>
                <a:cubicBezTo>
                  <a:pt x="46556" y="29141"/>
                  <a:pt x="46456" y="31189"/>
                  <a:pt x="46566" y="32827"/>
                </a:cubicBezTo>
                <a:cubicBezTo>
                  <a:pt x="46785" y="36094"/>
                  <a:pt x="41670" y="38162"/>
                  <a:pt x="37135" y="39801"/>
                </a:cubicBezTo>
                <a:cubicBezTo>
                  <a:pt x="41610" y="38092"/>
                  <a:pt x="46096" y="35984"/>
                  <a:pt x="46216" y="32708"/>
                </a:cubicBezTo>
                <a:cubicBezTo>
                  <a:pt x="46256" y="31629"/>
                  <a:pt x="46356" y="30400"/>
                  <a:pt x="46456" y="29091"/>
                </a:cubicBezTo>
                <a:cubicBezTo>
                  <a:pt x="46606" y="27253"/>
                  <a:pt x="46755" y="25345"/>
                  <a:pt x="46755" y="23686"/>
                </a:cubicBezTo>
                <a:cubicBezTo>
                  <a:pt x="46755" y="18941"/>
                  <a:pt x="46376" y="13856"/>
                  <a:pt x="43608" y="12027"/>
                </a:cubicBezTo>
                <a:cubicBezTo>
                  <a:pt x="40871" y="10229"/>
                  <a:pt x="37234" y="9090"/>
                  <a:pt x="33178" y="8720"/>
                </a:cubicBezTo>
                <a:close/>
                <a:moveTo>
                  <a:pt x="33498" y="8621"/>
                </a:moveTo>
                <a:lnTo>
                  <a:pt x="33498" y="8621"/>
                </a:lnTo>
                <a:cubicBezTo>
                  <a:pt x="37804" y="8870"/>
                  <a:pt x="41520" y="9690"/>
                  <a:pt x="44358" y="11028"/>
                </a:cubicBezTo>
                <a:cubicBezTo>
                  <a:pt x="47035" y="12277"/>
                  <a:pt x="46995" y="17552"/>
                  <a:pt x="46965" y="21778"/>
                </a:cubicBezTo>
                <a:cubicBezTo>
                  <a:pt x="46965" y="22218"/>
                  <a:pt x="46955" y="22657"/>
                  <a:pt x="46955" y="23067"/>
                </a:cubicBezTo>
                <a:cubicBezTo>
                  <a:pt x="46955" y="23926"/>
                  <a:pt x="46925" y="24885"/>
                  <a:pt x="46885" y="25904"/>
                </a:cubicBezTo>
                <a:cubicBezTo>
                  <a:pt x="46805" y="28262"/>
                  <a:pt x="46715" y="30939"/>
                  <a:pt x="47045" y="32947"/>
                </a:cubicBezTo>
                <a:cubicBezTo>
                  <a:pt x="47575" y="36164"/>
                  <a:pt x="42400" y="38102"/>
                  <a:pt x="37165" y="39941"/>
                </a:cubicBezTo>
                <a:cubicBezTo>
                  <a:pt x="41740" y="38282"/>
                  <a:pt x="46925" y="36194"/>
                  <a:pt x="46695" y="32817"/>
                </a:cubicBezTo>
                <a:cubicBezTo>
                  <a:pt x="46586" y="31199"/>
                  <a:pt x="46695" y="29151"/>
                  <a:pt x="46785" y="27183"/>
                </a:cubicBezTo>
                <a:cubicBezTo>
                  <a:pt x="46855" y="25824"/>
                  <a:pt x="46925" y="24535"/>
                  <a:pt x="46925" y="23386"/>
                </a:cubicBezTo>
                <a:lnTo>
                  <a:pt x="46925" y="23177"/>
                </a:lnTo>
                <a:cubicBezTo>
                  <a:pt x="46925" y="18931"/>
                  <a:pt x="46925" y="13106"/>
                  <a:pt x="44008" y="11468"/>
                </a:cubicBezTo>
                <a:cubicBezTo>
                  <a:pt x="41221" y="9909"/>
                  <a:pt x="37624" y="8940"/>
                  <a:pt x="33498" y="8621"/>
                </a:cubicBezTo>
                <a:close/>
                <a:moveTo>
                  <a:pt x="33768" y="8491"/>
                </a:moveTo>
                <a:cubicBezTo>
                  <a:pt x="38184" y="8710"/>
                  <a:pt x="41940" y="9380"/>
                  <a:pt x="44767" y="10469"/>
                </a:cubicBezTo>
                <a:cubicBezTo>
                  <a:pt x="47345" y="11458"/>
                  <a:pt x="47235" y="16563"/>
                  <a:pt x="47155" y="20679"/>
                </a:cubicBezTo>
                <a:cubicBezTo>
                  <a:pt x="47135" y="21408"/>
                  <a:pt x="47125" y="22108"/>
                  <a:pt x="47125" y="22757"/>
                </a:cubicBezTo>
                <a:cubicBezTo>
                  <a:pt x="47125" y="23436"/>
                  <a:pt x="47105" y="24186"/>
                  <a:pt x="47085" y="24985"/>
                </a:cubicBezTo>
                <a:cubicBezTo>
                  <a:pt x="47015" y="27692"/>
                  <a:pt x="46935" y="30769"/>
                  <a:pt x="47525" y="33067"/>
                </a:cubicBezTo>
                <a:cubicBezTo>
                  <a:pt x="48364" y="36334"/>
                  <a:pt x="42619" y="38262"/>
                  <a:pt x="37055" y="40120"/>
                </a:cubicBezTo>
                <a:lnTo>
                  <a:pt x="36845" y="40190"/>
                </a:lnTo>
                <a:cubicBezTo>
                  <a:pt x="42260" y="38302"/>
                  <a:pt x="47734" y="36334"/>
                  <a:pt x="47175" y="32917"/>
                </a:cubicBezTo>
                <a:cubicBezTo>
                  <a:pt x="46845" y="30919"/>
                  <a:pt x="46945" y="28262"/>
                  <a:pt x="47025" y="25904"/>
                </a:cubicBezTo>
                <a:cubicBezTo>
                  <a:pt x="47055" y="24885"/>
                  <a:pt x="47085" y="23926"/>
                  <a:pt x="47085" y="23067"/>
                </a:cubicBezTo>
                <a:lnTo>
                  <a:pt x="47085" y="21778"/>
                </a:lnTo>
                <a:cubicBezTo>
                  <a:pt x="47125" y="17512"/>
                  <a:pt x="47165" y="12197"/>
                  <a:pt x="44408" y="10908"/>
                </a:cubicBezTo>
                <a:cubicBezTo>
                  <a:pt x="41620" y="9590"/>
                  <a:pt x="37984" y="8770"/>
                  <a:pt x="33768" y="8491"/>
                </a:cubicBezTo>
                <a:close/>
                <a:moveTo>
                  <a:pt x="33868" y="8371"/>
                </a:moveTo>
                <a:cubicBezTo>
                  <a:pt x="38513" y="8531"/>
                  <a:pt x="42310" y="9040"/>
                  <a:pt x="45187" y="9909"/>
                </a:cubicBezTo>
                <a:cubicBezTo>
                  <a:pt x="47694" y="10659"/>
                  <a:pt x="47515" y="15484"/>
                  <a:pt x="47355" y="19740"/>
                </a:cubicBezTo>
                <a:cubicBezTo>
                  <a:pt x="47325" y="20699"/>
                  <a:pt x="47295" y="21618"/>
                  <a:pt x="47295" y="22447"/>
                </a:cubicBezTo>
                <a:cubicBezTo>
                  <a:pt x="47295" y="23007"/>
                  <a:pt x="47275" y="23616"/>
                  <a:pt x="47265" y="24266"/>
                </a:cubicBezTo>
                <a:cubicBezTo>
                  <a:pt x="47205" y="27113"/>
                  <a:pt x="47145" y="30660"/>
                  <a:pt x="48004" y="33187"/>
                </a:cubicBezTo>
                <a:cubicBezTo>
                  <a:pt x="48224" y="33757"/>
                  <a:pt x="48184" y="34406"/>
                  <a:pt x="47904" y="34955"/>
                </a:cubicBezTo>
                <a:cubicBezTo>
                  <a:pt x="46825" y="37113"/>
                  <a:pt x="42160" y="38622"/>
                  <a:pt x="37654" y="40071"/>
                </a:cubicBezTo>
                <a:lnTo>
                  <a:pt x="37152" y="40231"/>
                </a:lnTo>
                <a:lnTo>
                  <a:pt x="37152" y="40231"/>
                </a:lnTo>
                <a:cubicBezTo>
                  <a:pt x="42759" y="38359"/>
                  <a:pt x="48521" y="36413"/>
                  <a:pt x="47655" y="33037"/>
                </a:cubicBezTo>
                <a:cubicBezTo>
                  <a:pt x="47075" y="30759"/>
                  <a:pt x="47145" y="27692"/>
                  <a:pt x="47215" y="24995"/>
                </a:cubicBezTo>
                <a:cubicBezTo>
                  <a:pt x="47235" y="24196"/>
                  <a:pt x="47255" y="23436"/>
                  <a:pt x="47255" y="22757"/>
                </a:cubicBezTo>
                <a:cubicBezTo>
                  <a:pt x="47255" y="22108"/>
                  <a:pt x="47275" y="21418"/>
                  <a:pt x="47285" y="20679"/>
                </a:cubicBezTo>
                <a:cubicBezTo>
                  <a:pt x="47375" y="16533"/>
                  <a:pt x="47485" y="11368"/>
                  <a:pt x="44817" y="10349"/>
                </a:cubicBezTo>
                <a:cubicBezTo>
                  <a:pt x="42000" y="9270"/>
                  <a:pt x="38254" y="8601"/>
                  <a:pt x="33868" y="8371"/>
                </a:cubicBezTo>
                <a:close/>
                <a:moveTo>
                  <a:pt x="34127" y="8241"/>
                </a:moveTo>
                <a:cubicBezTo>
                  <a:pt x="39043" y="8351"/>
                  <a:pt x="42739" y="8710"/>
                  <a:pt x="45596" y="9350"/>
                </a:cubicBezTo>
                <a:cubicBezTo>
                  <a:pt x="48064" y="9899"/>
                  <a:pt x="47804" y="14675"/>
                  <a:pt x="47575" y="18891"/>
                </a:cubicBezTo>
                <a:cubicBezTo>
                  <a:pt x="47515" y="20060"/>
                  <a:pt x="47455" y="21159"/>
                  <a:pt x="47455" y="22138"/>
                </a:cubicBezTo>
                <a:cubicBezTo>
                  <a:pt x="47455" y="22617"/>
                  <a:pt x="47445" y="23137"/>
                  <a:pt x="47435" y="23686"/>
                </a:cubicBezTo>
                <a:cubicBezTo>
                  <a:pt x="47395" y="26603"/>
                  <a:pt x="47325" y="30590"/>
                  <a:pt x="48484" y="33307"/>
                </a:cubicBezTo>
                <a:cubicBezTo>
                  <a:pt x="48753" y="33926"/>
                  <a:pt x="48753" y="34496"/>
                  <a:pt x="48494" y="35055"/>
                </a:cubicBezTo>
                <a:cubicBezTo>
                  <a:pt x="47525" y="37163"/>
                  <a:pt x="42999" y="38562"/>
                  <a:pt x="38214" y="40051"/>
                </a:cubicBezTo>
                <a:cubicBezTo>
                  <a:pt x="37865" y="40152"/>
                  <a:pt x="37517" y="40259"/>
                  <a:pt x="37165" y="40371"/>
                </a:cubicBezTo>
                <a:lnTo>
                  <a:pt x="37165" y="40371"/>
                </a:lnTo>
                <a:lnTo>
                  <a:pt x="37694" y="40200"/>
                </a:lnTo>
                <a:cubicBezTo>
                  <a:pt x="42440" y="38672"/>
                  <a:pt x="46915" y="37223"/>
                  <a:pt x="48024" y="35015"/>
                </a:cubicBezTo>
                <a:cubicBezTo>
                  <a:pt x="48314" y="34426"/>
                  <a:pt x="48354" y="33747"/>
                  <a:pt x="48134" y="33137"/>
                </a:cubicBezTo>
                <a:cubicBezTo>
                  <a:pt x="47275" y="30640"/>
                  <a:pt x="47335" y="27103"/>
                  <a:pt x="47395" y="24276"/>
                </a:cubicBezTo>
                <a:cubicBezTo>
                  <a:pt x="47405" y="23616"/>
                  <a:pt x="47425" y="23007"/>
                  <a:pt x="47425" y="22447"/>
                </a:cubicBezTo>
                <a:cubicBezTo>
                  <a:pt x="47425" y="21618"/>
                  <a:pt x="47455" y="20699"/>
                  <a:pt x="47485" y="19740"/>
                </a:cubicBezTo>
                <a:cubicBezTo>
                  <a:pt x="47645" y="15434"/>
                  <a:pt x="47824" y="10559"/>
                  <a:pt x="45217" y="9779"/>
                </a:cubicBezTo>
                <a:cubicBezTo>
                  <a:pt x="42390" y="8930"/>
                  <a:pt x="38673" y="8411"/>
                  <a:pt x="34127" y="8241"/>
                </a:cubicBezTo>
                <a:close/>
                <a:moveTo>
                  <a:pt x="34477" y="8111"/>
                </a:moveTo>
                <a:lnTo>
                  <a:pt x="34477" y="8111"/>
                </a:lnTo>
                <a:cubicBezTo>
                  <a:pt x="39123" y="8161"/>
                  <a:pt x="42949" y="8331"/>
                  <a:pt x="46006" y="8790"/>
                </a:cubicBezTo>
                <a:cubicBezTo>
                  <a:pt x="48444" y="9150"/>
                  <a:pt x="48104" y="13916"/>
                  <a:pt x="47804" y="18112"/>
                </a:cubicBezTo>
                <a:cubicBezTo>
                  <a:pt x="47714" y="19460"/>
                  <a:pt x="47625" y="20739"/>
                  <a:pt x="47625" y="21828"/>
                </a:cubicBezTo>
                <a:cubicBezTo>
                  <a:pt x="47625" y="22238"/>
                  <a:pt x="47615" y="22697"/>
                  <a:pt x="47605" y="23177"/>
                </a:cubicBezTo>
                <a:cubicBezTo>
                  <a:pt x="47575" y="26284"/>
                  <a:pt x="47515" y="30540"/>
                  <a:pt x="48973" y="33417"/>
                </a:cubicBezTo>
                <a:lnTo>
                  <a:pt x="48963" y="33417"/>
                </a:lnTo>
                <a:cubicBezTo>
                  <a:pt x="49283" y="34046"/>
                  <a:pt x="49313" y="34606"/>
                  <a:pt x="49083" y="35155"/>
                </a:cubicBezTo>
                <a:cubicBezTo>
                  <a:pt x="48194" y="37213"/>
                  <a:pt x="43608" y="38592"/>
                  <a:pt x="38753" y="40041"/>
                </a:cubicBezTo>
                <a:cubicBezTo>
                  <a:pt x="38054" y="40250"/>
                  <a:pt x="37354" y="40460"/>
                  <a:pt x="36645" y="40670"/>
                </a:cubicBezTo>
                <a:cubicBezTo>
                  <a:pt x="37185" y="40500"/>
                  <a:pt x="37724" y="40340"/>
                  <a:pt x="38254" y="40170"/>
                </a:cubicBezTo>
                <a:cubicBezTo>
                  <a:pt x="43069" y="38672"/>
                  <a:pt x="47615" y="37263"/>
                  <a:pt x="48614" y="35105"/>
                </a:cubicBezTo>
                <a:cubicBezTo>
                  <a:pt x="48883" y="34516"/>
                  <a:pt x="48883" y="33836"/>
                  <a:pt x="48604" y="33247"/>
                </a:cubicBezTo>
                <a:cubicBezTo>
                  <a:pt x="47455" y="30560"/>
                  <a:pt x="47525" y="26583"/>
                  <a:pt x="47565" y="23686"/>
                </a:cubicBezTo>
                <a:cubicBezTo>
                  <a:pt x="47575" y="23137"/>
                  <a:pt x="47585" y="22607"/>
                  <a:pt x="47585" y="22138"/>
                </a:cubicBezTo>
                <a:cubicBezTo>
                  <a:pt x="47585" y="21169"/>
                  <a:pt x="47645" y="20070"/>
                  <a:pt x="47714" y="18901"/>
                </a:cubicBezTo>
                <a:cubicBezTo>
                  <a:pt x="47934" y="14635"/>
                  <a:pt x="48194" y="9789"/>
                  <a:pt x="45626" y="9220"/>
                </a:cubicBezTo>
                <a:cubicBezTo>
                  <a:pt x="42819" y="8591"/>
                  <a:pt x="39223" y="8231"/>
                  <a:pt x="34477" y="8111"/>
                </a:cubicBezTo>
                <a:close/>
                <a:moveTo>
                  <a:pt x="30181" y="9160"/>
                </a:moveTo>
                <a:cubicBezTo>
                  <a:pt x="38882" y="9170"/>
                  <a:pt x="45935" y="16222"/>
                  <a:pt x="45946" y="24933"/>
                </a:cubicBezTo>
                <a:lnTo>
                  <a:pt x="45946" y="24933"/>
                </a:lnTo>
                <a:cubicBezTo>
                  <a:pt x="45943" y="31314"/>
                  <a:pt x="42107" y="37054"/>
                  <a:pt x="36215" y="39501"/>
                </a:cubicBezTo>
                <a:cubicBezTo>
                  <a:pt x="34265" y="40308"/>
                  <a:pt x="32219" y="40700"/>
                  <a:pt x="30190" y="40700"/>
                </a:cubicBezTo>
                <a:cubicBezTo>
                  <a:pt x="26086" y="40700"/>
                  <a:pt x="22054" y="39096"/>
                  <a:pt x="19032" y="36074"/>
                </a:cubicBezTo>
                <a:cubicBezTo>
                  <a:pt x="14526" y="31569"/>
                  <a:pt x="13178" y="24785"/>
                  <a:pt x="15615" y="18901"/>
                </a:cubicBezTo>
                <a:cubicBezTo>
                  <a:pt x="18053" y="13006"/>
                  <a:pt x="23807" y="9160"/>
                  <a:pt x="30181" y="9160"/>
                </a:cubicBezTo>
                <a:close/>
                <a:moveTo>
                  <a:pt x="36636" y="7979"/>
                </a:moveTo>
                <a:cubicBezTo>
                  <a:pt x="40401" y="7979"/>
                  <a:pt x="43703" y="8016"/>
                  <a:pt x="46416" y="8231"/>
                </a:cubicBezTo>
                <a:cubicBezTo>
                  <a:pt x="46835" y="8251"/>
                  <a:pt x="47235" y="8451"/>
                  <a:pt x="47505" y="8780"/>
                </a:cubicBezTo>
                <a:cubicBezTo>
                  <a:pt x="48684" y="10179"/>
                  <a:pt x="48344" y="13995"/>
                  <a:pt x="48044" y="17372"/>
                </a:cubicBezTo>
                <a:cubicBezTo>
                  <a:pt x="47914" y="18891"/>
                  <a:pt x="47784" y="20319"/>
                  <a:pt x="47784" y="21508"/>
                </a:cubicBezTo>
                <a:cubicBezTo>
                  <a:pt x="47784" y="21888"/>
                  <a:pt x="47784" y="22288"/>
                  <a:pt x="47774" y="22717"/>
                </a:cubicBezTo>
                <a:cubicBezTo>
                  <a:pt x="47734" y="26004"/>
                  <a:pt x="47684" y="30510"/>
                  <a:pt x="49453" y="33537"/>
                </a:cubicBezTo>
                <a:cubicBezTo>
                  <a:pt x="49812" y="34156"/>
                  <a:pt x="49882" y="34726"/>
                  <a:pt x="49663" y="35275"/>
                </a:cubicBezTo>
                <a:cubicBezTo>
                  <a:pt x="48853" y="37293"/>
                  <a:pt x="44198" y="38632"/>
                  <a:pt x="39273" y="40051"/>
                </a:cubicBezTo>
                <a:cubicBezTo>
                  <a:pt x="38383" y="40300"/>
                  <a:pt x="37464" y="40570"/>
                  <a:pt x="36555" y="40840"/>
                </a:cubicBezTo>
                <a:cubicBezTo>
                  <a:pt x="37304" y="40610"/>
                  <a:pt x="38064" y="40390"/>
                  <a:pt x="38793" y="40170"/>
                </a:cubicBezTo>
                <a:cubicBezTo>
                  <a:pt x="43678" y="38702"/>
                  <a:pt x="48294" y="37323"/>
                  <a:pt x="49203" y="35205"/>
                </a:cubicBezTo>
                <a:cubicBezTo>
                  <a:pt x="49453" y="34626"/>
                  <a:pt x="49413" y="34006"/>
                  <a:pt x="49083" y="33357"/>
                </a:cubicBezTo>
                <a:cubicBezTo>
                  <a:pt x="47645" y="30500"/>
                  <a:pt x="47694" y="26264"/>
                  <a:pt x="47744" y="23177"/>
                </a:cubicBezTo>
                <a:cubicBezTo>
                  <a:pt x="47744" y="22697"/>
                  <a:pt x="47754" y="22238"/>
                  <a:pt x="47754" y="21818"/>
                </a:cubicBezTo>
                <a:cubicBezTo>
                  <a:pt x="47754" y="20739"/>
                  <a:pt x="47844" y="19460"/>
                  <a:pt x="47944" y="18121"/>
                </a:cubicBezTo>
                <a:cubicBezTo>
                  <a:pt x="48244" y="13866"/>
                  <a:pt x="48584" y="9040"/>
                  <a:pt x="46026" y="8651"/>
                </a:cubicBezTo>
                <a:cubicBezTo>
                  <a:pt x="43019" y="8201"/>
                  <a:pt x="39283" y="8031"/>
                  <a:pt x="34747" y="7981"/>
                </a:cubicBezTo>
                <a:cubicBezTo>
                  <a:pt x="35389" y="7980"/>
                  <a:pt x="36018" y="7979"/>
                  <a:pt x="36636" y="7979"/>
                </a:cubicBezTo>
                <a:close/>
                <a:moveTo>
                  <a:pt x="47378" y="7105"/>
                </a:moveTo>
                <a:cubicBezTo>
                  <a:pt x="47730" y="7105"/>
                  <a:pt x="48064" y="7245"/>
                  <a:pt x="48304" y="7512"/>
                </a:cubicBezTo>
                <a:cubicBezTo>
                  <a:pt x="49433" y="8720"/>
                  <a:pt x="48993" y="12417"/>
                  <a:pt x="48554" y="15984"/>
                </a:cubicBezTo>
                <a:cubicBezTo>
                  <a:pt x="48334" y="17802"/>
                  <a:pt x="48124" y="19520"/>
                  <a:pt x="48124" y="20889"/>
                </a:cubicBezTo>
                <a:cubicBezTo>
                  <a:pt x="48124" y="21209"/>
                  <a:pt x="48124" y="21548"/>
                  <a:pt x="48124" y="21908"/>
                </a:cubicBezTo>
                <a:cubicBezTo>
                  <a:pt x="48084" y="25325"/>
                  <a:pt x="48034" y="30480"/>
                  <a:pt x="50422" y="33767"/>
                </a:cubicBezTo>
                <a:cubicBezTo>
                  <a:pt x="50881" y="34406"/>
                  <a:pt x="51011" y="34995"/>
                  <a:pt x="50821" y="35545"/>
                </a:cubicBezTo>
                <a:cubicBezTo>
                  <a:pt x="50122" y="37483"/>
                  <a:pt x="45347" y="38762"/>
                  <a:pt x="40302" y="40111"/>
                </a:cubicBezTo>
                <a:cubicBezTo>
                  <a:pt x="39302" y="40370"/>
                  <a:pt x="38292" y="40640"/>
                  <a:pt x="37282" y="40925"/>
                </a:cubicBezTo>
                <a:lnTo>
                  <a:pt x="37282" y="40925"/>
                </a:lnTo>
                <a:cubicBezTo>
                  <a:pt x="38135" y="40682"/>
                  <a:pt x="38991" y="40444"/>
                  <a:pt x="39832" y="40210"/>
                </a:cubicBezTo>
                <a:cubicBezTo>
                  <a:pt x="44857" y="38812"/>
                  <a:pt x="49603" y="37503"/>
                  <a:pt x="50372" y="35465"/>
                </a:cubicBezTo>
                <a:cubicBezTo>
                  <a:pt x="50592" y="34866"/>
                  <a:pt x="50482" y="34236"/>
                  <a:pt x="50052" y="33577"/>
                </a:cubicBezTo>
                <a:cubicBezTo>
                  <a:pt x="48004" y="30460"/>
                  <a:pt x="48054" y="25544"/>
                  <a:pt x="48084" y="22298"/>
                </a:cubicBezTo>
                <a:cubicBezTo>
                  <a:pt x="48084" y="21908"/>
                  <a:pt x="48094" y="21538"/>
                  <a:pt x="48094" y="21199"/>
                </a:cubicBezTo>
                <a:cubicBezTo>
                  <a:pt x="48094" y="19920"/>
                  <a:pt x="48264" y="18351"/>
                  <a:pt x="48434" y="16693"/>
                </a:cubicBezTo>
                <a:cubicBezTo>
                  <a:pt x="48813" y="13136"/>
                  <a:pt x="49193" y="9460"/>
                  <a:pt x="48004" y="8091"/>
                </a:cubicBezTo>
                <a:cubicBezTo>
                  <a:pt x="47714" y="7741"/>
                  <a:pt x="47285" y="7542"/>
                  <a:pt x="46835" y="7532"/>
                </a:cubicBezTo>
                <a:cubicBezTo>
                  <a:pt x="46071" y="7502"/>
                  <a:pt x="45266" y="7490"/>
                  <a:pt x="44420" y="7490"/>
                </a:cubicBezTo>
                <a:cubicBezTo>
                  <a:pt x="42689" y="7490"/>
                  <a:pt x="40783" y="7541"/>
                  <a:pt x="38683" y="7602"/>
                </a:cubicBezTo>
                <a:lnTo>
                  <a:pt x="37284" y="7641"/>
                </a:lnTo>
                <a:cubicBezTo>
                  <a:pt x="39852" y="7542"/>
                  <a:pt x="42190" y="7402"/>
                  <a:pt x="44238" y="7282"/>
                </a:cubicBezTo>
                <a:cubicBezTo>
                  <a:pt x="45307" y="7222"/>
                  <a:pt x="46306" y="7162"/>
                  <a:pt x="47245" y="7112"/>
                </a:cubicBezTo>
                <a:cubicBezTo>
                  <a:pt x="47290" y="7108"/>
                  <a:pt x="47334" y="7105"/>
                  <a:pt x="47378" y="7105"/>
                </a:cubicBezTo>
                <a:close/>
                <a:moveTo>
                  <a:pt x="44375" y="7625"/>
                </a:moveTo>
                <a:cubicBezTo>
                  <a:pt x="45233" y="7625"/>
                  <a:pt x="46049" y="7638"/>
                  <a:pt x="46825" y="7671"/>
                </a:cubicBezTo>
                <a:cubicBezTo>
                  <a:pt x="47245" y="7671"/>
                  <a:pt x="47635" y="7861"/>
                  <a:pt x="47904" y="8181"/>
                </a:cubicBezTo>
                <a:cubicBezTo>
                  <a:pt x="49053" y="9510"/>
                  <a:pt x="48664" y="13156"/>
                  <a:pt x="48294" y="16683"/>
                </a:cubicBezTo>
                <a:cubicBezTo>
                  <a:pt x="48124" y="18341"/>
                  <a:pt x="47954" y="19920"/>
                  <a:pt x="47954" y="21199"/>
                </a:cubicBezTo>
                <a:cubicBezTo>
                  <a:pt x="47954" y="21538"/>
                  <a:pt x="47954" y="21908"/>
                  <a:pt x="47944" y="22298"/>
                </a:cubicBezTo>
                <a:cubicBezTo>
                  <a:pt x="47914" y="25564"/>
                  <a:pt x="47864" y="30490"/>
                  <a:pt x="49932" y="33657"/>
                </a:cubicBezTo>
                <a:cubicBezTo>
                  <a:pt x="50342" y="34286"/>
                  <a:pt x="50442" y="34856"/>
                  <a:pt x="50232" y="35405"/>
                </a:cubicBezTo>
                <a:cubicBezTo>
                  <a:pt x="49483" y="37373"/>
                  <a:pt x="44777" y="38682"/>
                  <a:pt x="39782" y="40071"/>
                </a:cubicBezTo>
                <a:cubicBezTo>
                  <a:pt x="38771" y="40350"/>
                  <a:pt x="37735" y="40630"/>
                  <a:pt x="36705" y="40932"/>
                </a:cubicBezTo>
                <a:lnTo>
                  <a:pt x="36705" y="40932"/>
                </a:lnTo>
                <a:cubicBezTo>
                  <a:pt x="37576" y="40675"/>
                  <a:pt x="38452" y="40419"/>
                  <a:pt x="39313" y="40170"/>
                </a:cubicBezTo>
                <a:cubicBezTo>
                  <a:pt x="44268" y="38752"/>
                  <a:pt x="48953" y="37403"/>
                  <a:pt x="49782" y="35325"/>
                </a:cubicBezTo>
                <a:cubicBezTo>
                  <a:pt x="50022" y="34746"/>
                  <a:pt x="49942" y="34116"/>
                  <a:pt x="49563" y="33467"/>
                </a:cubicBezTo>
                <a:cubicBezTo>
                  <a:pt x="47814" y="30470"/>
                  <a:pt x="47874" y="25984"/>
                  <a:pt x="47914" y="22727"/>
                </a:cubicBezTo>
                <a:cubicBezTo>
                  <a:pt x="47914" y="22288"/>
                  <a:pt x="47924" y="21888"/>
                  <a:pt x="47924" y="21518"/>
                </a:cubicBezTo>
                <a:cubicBezTo>
                  <a:pt x="47924" y="20329"/>
                  <a:pt x="48044" y="18891"/>
                  <a:pt x="48184" y="17382"/>
                </a:cubicBezTo>
                <a:cubicBezTo>
                  <a:pt x="48494" y="13826"/>
                  <a:pt x="48813" y="10129"/>
                  <a:pt x="47605" y="8700"/>
                </a:cubicBezTo>
                <a:cubicBezTo>
                  <a:pt x="47315" y="8341"/>
                  <a:pt x="46885" y="8121"/>
                  <a:pt x="46426" y="8101"/>
                </a:cubicBezTo>
                <a:cubicBezTo>
                  <a:pt x="43752" y="7882"/>
                  <a:pt x="40506" y="7848"/>
                  <a:pt x="36812" y="7848"/>
                </a:cubicBezTo>
                <a:cubicBezTo>
                  <a:pt x="35951" y="7848"/>
                  <a:pt x="35066" y="7849"/>
                  <a:pt x="34157" y="7851"/>
                </a:cubicBezTo>
                <a:cubicBezTo>
                  <a:pt x="35756" y="7821"/>
                  <a:pt x="37284" y="7771"/>
                  <a:pt x="38693" y="7731"/>
                </a:cubicBezTo>
                <a:lnTo>
                  <a:pt x="38683" y="7731"/>
                </a:lnTo>
                <a:cubicBezTo>
                  <a:pt x="40768" y="7678"/>
                  <a:pt x="42657" y="7625"/>
                  <a:pt x="44375" y="7625"/>
                </a:cubicBezTo>
                <a:close/>
                <a:moveTo>
                  <a:pt x="23128" y="39181"/>
                </a:moveTo>
                <a:cubicBezTo>
                  <a:pt x="25342" y="40280"/>
                  <a:pt x="27760" y="40836"/>
                  <a:pt x="30186" y="40836"/>
                </a:cubicBezTo>
                <a:cubicBezTo>
                  <a:pt x="31888" y="40836"/>
                  <a:pt x="33593" y="40562"/>
                  <a:pt x="35236" y="40011"/>
                </a:cubicBezTo>
                <a:lnTo>
                  <a:pt x="35236" y="40011"/>
                </a:lnTo>
                <a:cubicBezTo>
                  <a:pt x="33648" y="40610"/>
                  <a:pt x="31760" y="41140"/>
                  <a:pt x="29802" y="41140"/>
                </a:cubicBezTo>
                <a:lnTo>
                  <a:pt x="29772" y="41140"/>
                </a:lnTo>
                <a:cubicBezTo>
                  <a:pt x="28333" y="41140"/>
                  <a:pt x="26195" y="40890"/>
                  <a:pt x="23128" y="39181"/>
                </a:cubicBezTo>
                <a:close/>
                <a:moveTo>
                  <a:pt x="47857" y="6541"/>
                </a:moveTo>
                <a:cubicBezTo>
                  <a:pt x="48209" y="6541"/>
                  <a:pt x="48486" y="6655"/>
                  <a:pt x="48713" y="6882"/>
                </a:cubicBezTo>
                <a:cubicBezTo>
                  <a:pt x="49822" y="8011"/>
                  <a:pt x="49313" y="11728"/>
                  <a:pt x="48813" y="15314"/>
                </a:cubicBezTo>
                <a:cubicBezTo>
                  <a:pt x="48544" y="17282"/>
                  <a:pt x="48294" y="19141"/>
                  <a:pt x="48294" y="20579"/>
                </a:cubicBezTo>
                <a:cubicBezTo>
                  <a:pt x="48294" y="20869"/>
                  <a:pt x="48294" y="21189"/>
                  <a:pt x="48284" y="21528"/>
                </a:cubicBezTo>
                <a:cubicBezTo>
                  <a:pt x="48254" y="24875"/>
                  <a:pt x="48204" y="30480"/>
                  <a:pt x="50901" y="33886"/>
                </a:cubicBezTo>
                <a:cubicBezTo>
                  <a:pt x="51411" y="34546"/>
                  <a:pt x="51581" y="35135"/>
                  <a:pt x="51391" y="35685"/>
                </a:cubicBezTo>
                <a:cubicBezTo>
                  <a:pt x="50742" y="37593"/>
                  <a:pt x="46136" y="38782"/>
                  <a:pt x="40791" y="40150"/>
                </a:cubicBezTo>
                <a:cubicBezTo>
                  <a:pt x="39233" y="40550"/>
                  <a:pt x="37634" y="40970"/>
                  <a:pt x="36056" y="41419"/>
                </a:cubicBezTo>
                <a:cubicBezTo>
                  <a:pt x="37474" y="41010"/>
                  <a:pt x="38923" y="40620"/>
                  <a:pt x="40332" y="40240"/>
                </a:cubicBezTo>
                <a:cubicBezTo>
                  <a:pt x="45646" y="38822"/>
                  <a:pt x="50232" y="37603"/>
                  <a:pt x="50941" y="35595"/>
                </a:cubicBezTo>
                <a:cubicBezTo>
                  <a:pt x="51151" y="35005"/>
                  <a:pt x="51011" y="34366"/>
                  <a:pt x="50532" y="33697"/>
                </a:cubicBezTo>
                <a:cubicBezTo>
                  <a:pt x="48174" y="30450"/>
                  <a:pt x="48224" y="25305"/>
                  <a:pt x="48254" y="21908"/>
                </a:cubicBezTo>
                <a:cubicBezTo>
                  <a:pt x="48254" y="21548"/>
                  <a:pt x="48264" y="21209"/>
                  <a:pt x="48264" y="20899"/>
                </a:cubicBezTo>
                <a:cubicBezTo>
                  <a:pt x="48264" y="19540"/>
                  <a:pt x="48474" y="17822"/>
                  <a:pt x="48694" y="16004"/>
                </a:cubicBezTo>
                <a:cubicBezTo>
                  <a:pt x="49123" y="12407"/>
                  <a:pt x="49583" y="8681"/>
                  <a:pt x="48404" y="7422"/>
                </a:cubicBezTo>
                <a:cubicBezTo>
                  <a:pt x="48134" y="7134"/>
                  <a:pt x="47760" y="6976"/>
                  <a:pt x="47368" y="6976"/>
                </a:cubicBezTo>
                <a:cubicBezTo>
                  <a:pt x="47324" y="6976"/>
                  <a:pt x="47279" y="6978"/>
                  <a:pt x="47235" y="6982"/>
                </a:cubicBezTo>
                <a:cubicBezTo>
                  <a:pt x="46296" y="7032"/>
                  <a:pt x="45297" y="7082"/>
                  <a:pt x="44238" y="7152"/>
                </a:cubicBezTo>
                <a:cubicBezTo>
                  <a:pt x="41750" y="7302"/>
                  <a:pt x="38863" y="7472"/>
                  <a:pt x="35666" y="7562"/>
                </a:cubicBezTo>
                <a:cubicBezTo>
                  <a:pt x="40541" y="7352"/>
                  <a:pt x="44677" y="6882"/>
                  <a:pt x="47655" y="6553"/>
                </a:cubicBezTo>
                <a:cubicBezTo>
                  <a:pt x="47725" y="6545"/>
                  <a:pt x="47792" y="6541"/>
                  <a:pt x="47857" y="6541"/>
                </a:cubicBezTo>
                <a:close/>
                <a:moveTo>
                  <a:pt x="22479" y="38962"/>
                </a:moveTo>
                <a:lnTo>
                  <a:pt x="22479" y="38962"/>
                </a:lnTo>
                <a:cubicBezTo>
                  <a:pt x="24507" y="40190"/>
                  <a:pt x="27024" y="41269"/>
                  <a:pt x="29772" y="41269"/>
                </a:cubicBezTo>
                <a:lnTo>
                  <a:pt x="29802" y="41269"/>
                </a:lnTo>
                <a:cubicBezTo>
                  <a:pt x="31550" y="41269"/>
                  <a:pt x="33228" y="40860"/>
                  <a:pt x="34697" y="40350"/>
                </a:cubicBezTo>
                <a:lnTo>
                  <a:pt x="34697" y="40350"/>
                </a:lnTo>
                <a:cubicBezTo>
                  <a:pt x="32939" y="41020"/>
                  <a:pt x="31160" y="41579"/>
                  <a:pt x="29392" y="41579"/>
                </a:cubicBezTo>
                <a:lnTo>
                  <a:pt x="29392" y="41589"/>
                </a:lnTo>
                <a:lnTo>
                  <a:pt x="29362" y="41589"/>
                </a:lnTo>
                <a:cubicBezTo>
                  <a:pt x="26834" y="41589"/>
                  <a:pt x="24547" y="40350"/>
                  <a:pt x="22479" y="38962"/>
                </a:cubicBezTo>
                <a:close/>
                <a:moveTo>
                  <a:pt x="48365" y="5965"/>
                </a:moveTo>
                <a:cubicBezTo>
                  <a:pt x="48673" y="5965"/>
                  <a:pt x="48924" y="6064"/>
                  <a:pt x="49123" y="6263"/>
                </a:cubicBezTo>
                <a:cubicBezTo>
                  <a:pt x="50202" y="7322"/>
                  <a:pt x="49633" y="11048"/>
                  <a:pt x="49083" y="14665"/>
                </a:cubicBezTo>
                <a:cubicBezTo>
                  <a:pt x="48763" y="16763"/>
                  <a:pt x="48464" y="18761"/>
                  <a:pt x="48464" y="20269"/>
                </a:cubicBezTo>
                <a:lnTo>
                  <a:pt x="48464" y="21159"/>
                </a:lnTo>
                <a:cubicBezTo>
                  <a:pt x="48434" y="24645"/>
                  <a:pt x="48384" y="30490"/>
                  <a:pt x="51381" y="34006"/>
                </a:cubicBezTo>
                <a:cubicBezTo>
                  <a:pt x="51960" y="34676"/>
                  <a:pt x="52150" y="35265"/>
                  <a:pt x="51970" y="35825"/>
                </a:cubicBezTo>
                <a:cubicBezTo>
                  <a:pt x="51361" y="37703"/>
                  <a:pt x="46695" y="38862"/>
                  <a:pt x="41291" y="40200"/>
                </a:cubicBezTo>
                <a:cubicBezTo>
                  <a:pt x="39512" y="40640"/>
                  <a:pt x="37684" y="41100"/>
                  <a:pt x="35886" y="41609"/>
                </a:cubicBezTo>
                <a:cubicBezTo>
                  <a:pt x="37524" y="41130"/>
                  <a:pt x="39203" y="40700"/>
                  <a:pt x="40831" y="40280"/>
                </a:cubicBezTo>
                <a:cubicBezTo>
                  <a:pt x="46206" y="38892"/>
                  <a:pt x="50851" y="37703"/>
                  <a:pt x="51521" y="35725"/>
                </a:cubicBezTo>
                <a:cubicBezTo>
                  <a:pt x="51721" y="35135"/>
                  <a:pt x="51551" y="34486"/>
                  <a:pt x="51011" y="33797"/>
                </a:cubicBezTo>
                <a:cubicBezTo>
                  <a:pt x="48354" y="30430"/>
                  <a:pt x="48394" y="24855"/>
                  <a:pt x="48424" y="21528"/>
                </a:cubicBezTo>
                <a:cubicBezTo>
                  <a:pt x="48424" y="21189"/>
                  <a:pt x="48434" y="20869"/>
                  <a:pt x="48434" y="20579"/>
                </a:cubicBezTo>
                <a:cubicBezTo>
                  <a:pt x="48434" y="19141"/>
                  <a:pt x="48684" y="17292"/>
                  <a:pt x="48953" y="15334"/>
                </a:cubicBezTo>
                <a:cubicBezTo>
                  <a:pt x="49453" y="11708"/>
                  <a:pt x="49962" y="7961"/>
                  <a:pt x="48813" y="6782"/>
                </a:cubicBezTo>
                <a:cubicBezTo>
                  <a:pt x="48566" y="6526"/>
                  <a:pt x="48239" y="6402"/>
                  <a:pt x="47850" y="6402"/>
                </a:cubicBezTo>
                <a:cubicBezTo>
                  <a:pt x="47783" y="6402"/>
                  <a:pt x="47715" y="6405"/>
                  <a:pt x="47645" y="6413"/>
                </a:cubicBezTo>
                <a:cubicBezTo>
                  <a:pt x="44777" y="6732"/>
                  <a:pt x="40851" y="7182"/>
                  <a:pt x="36225" y="7402"/>
                </a:cubicBezTo>
                <a:cubicBezTo>
                  <a:pt x="40192" y="7152"/>
                  <a:pt x="44148" y="6682"/>
                  <a:pt x="48064" y="5983"/>
                </a:cubicBezTo>
                <a:lnTo>
                  <a:pt x="48064" y="5993"/>
                </a:lnTo>
                <a:cubicBezTo>
                  <a:pt x="48170" y="5974"/>
                  <a:pt x="48270" y="5965"/>
                  <a:pt x="48365" y="5965"/>
                </a:cubicBezTo>
                <a:close/>
                <a:moveTo>
                  <a:pt x="48871" y="5383"/>
                </a:moveTo>
                <a:cubicBezTo>
                  <a:pt x="49139" y="5383"/>
                  <a:pt x="49360" y="5468"/>
                  <a:pt x="49533" y="5633"/>
                </a:cubicBezTo>
                <a:cubicBezTo>
                  <a:pt x="50592" y="6632"/>
                  <a:pt x="49962" y="10379"/>
                  <a:pt x="49363" y="14015"/>
                </a:cubicBezTo>
                <a:cubicBezTo>
                  <a:pt x="49003" y="16163"/>
                  <a:pt x="48624" y="18381"/>
                  <a:pt x="48624" y="19960"/>
                </a:cubicBezTo>
                <a:lnTo>
                  <a:pt x="48624" y="20799"/>
                </a:lnTo>
                <a:cubicBezTo>
                  <a:pt x="48604" y="24425"/>
                  <a:pt x="48554" y="30500"/>
                  <a:pt x="51870" y="34116"/>
                </a:cubicBezTo>
                <a:cubicBezTo>
                  <a:pt x="52490" y="34806"/>
                  <a:pt x="52710" y="35405"/>
                  <a:pt x="52540" y="35974"/>
                </a:cubicBezTo>
                <a:cubicBezTo>
                  <a:pt x="51970" y="37823"/>
                  <a:pt x="47245" y="38952"/>
                  <a:pt x="41790" y="40260"/>
                </a:cubicBezTo>
                <a:cubicBezTo>
                  <a:pt x="39982" y="40690"/>
                  <a:pt x="38134" y="41130"/>
                  <a:pt x="36305" y="41629"/>
                </a:cubicBezTo>
                <a:cubicBezTo>
                  <a:pt x="37974" y="41169"/>
                  <a:pt x="39672" y="40740"/>
                  <a:pt x="41331" y="40330"/>
                </a:cubicBezTo>
                <a:cubicBezTo>
                  <a:pt x="46765" y="38982"/>
                  <a:pt x="51471" y="37823"/>
                  <a:pt x="52100" y="35865"/>
                </a:cubicBezTo>
                <a:cubicBezTo>
                  <a:pt x="52290" y="35265"/>
                  <a:pt x="52100" y="34616"/>
                  <a:pt x="51491" y="33916"/>
                </a:cubicBezTo>
                <a:cubicBezTo>
                  <a:pt x="48524" y="30440"/>
                  <a:pt x="48564" y="24635"/>
                  <a:pt x="48594" y="21159"/>
                </a:cubicBezTo>
                <a:lnTo>
                  <a:pt x="48594" y="20269"/>
                </a:lnTo>
                <a:cubicBezTo>
                  <a:pt x="48594" y="18771"/>
                  <a:pt x="48903" y="16783"/>
                  <a:pt x="49223" y="14685"/>
                </a:cubicBezTo>
                <a:cubicBezTo>
                  <a:pt x="49772" y="11038"/>
                  <a:pt x="50352" y="7272"/>
                  <a:pt x="49223" y="6163"/>
                </a:cubicBezTo>
                <a:cubicBezTo>
                  <a:pt x="48997" y="5937"/>
                  <a:pt x="48705" y="5827"/>
                  <a:pt x="48355" y="5827"/>
                </a:cubicBezTo>
                <a:cubicBezTo>
                  <a:pt x="48256" y="5827"/>
                  <a:pt x="48152" y="5836"/>
                  <a:pt x="48044" y="5853"/>
                </a:cubicBezTo>
                <a:cubicBezTo>
                  <a:pt x="44138" y="6553"/>
                  <a:pt x="40192" y="7022"/>
                  <a:pt x="36235" y="7262"/>
                </a:cubicBezTo>
                <a:cubicBezTo>
                  <a:pt x="40362" y="6972"/>
                  <a:pt x="44448" y="6353"/>
                  <a:pt x="48484" y="5424"/>
                </a:cubicBezTo>
                <a:lnTo>
                  <a:pt x="48484" y="5434"/>
                </a:lnTo>
                <a:cubicBezTo>
                  <a:pt x="48622" y="5400"/>
                  <a:pt x="48751" y="5383"/>
                  <a:pt x="48871" y="5383"/>
                </a:cubicBezTo>
                <a:close/>
                <a:moveTo>
                  <a:pt x="48880" y="18162"/>
                </a:moveTo>
                <a:lnTo>
                  <a:pt x="48880" y="18162"/>
                </a:lnTo>
                <a:cubicBezTo>
                  <a:pt x="48825" y="18700"/>
                  <a:pt x="48793" y="19201"/>
                  <a:pt x="48793" y="19650"/>
                </a:cubicBezTo>
                <a:lnTo>
                  <a:pt x="48793" y="20449"/>
                </a:lnTo>
                <a:cubicBezTo>
                  <a:pt x="48773" y="23966"/>
                  <a:pt x="48723" y="30510"/>
                  <a:pt x="52350" y="34236"/>
                </a:cubicBezTo>
                <a:cubicBezTo>
                  <a:pt x="53029" y="34935"/>
                  <a:pt x="53279" y="35555"/>
                  <a:pt x="53109" y="36124"/>
                </a:cubicBezTo>
                <a:cubicBezTo>
                  <a:pt x="52580" y="37943"/>
                  <a:pt x="47804" y="39052"/>
                  <a:pt x="42270" y="40320"/>
                </a:cubicBezTo>
                <a:cubicBezTo>
                  <a:pt x="40122" y="40820"/>
                  <a:pt x="37914" y="41329"/>
                  <a:pt x="35746" y="41919"/>
                </a:cubicBezTo>
                <a:cubicBezTo>
                  <a:pt x="37754" y="41359"/>
                  <a:pt x="39822" y="40870"/>
                  <a:pt x="41820" y="40390"/>
                </a:cubicBezTo>
                <a:cubicBezTo>
                  <a:pt x="47325" y="39071"/>
                  <a:pt x="52080" y="37933"/>
                  <a:pt x="52670" y="36014"/>
                </a:cubicBezTo>
                <a:cubicBezTo>
                  <a:pt x="52860" y="35405"/>
                  <a:pt x="52630" y="34756"/>
                  <a:pt x="51970" y="34036"/>
                </a:cubicBezTo>
                <a:cubicBezTo>
                  <a:pt x="48694" y="30450"/>
                  <a:pt x="48733" y="24415"/>
                  <a:pt x="48763" y="20809"/>
                </a:cubicBezTo>
                <a:lnTo>
                  <a:pt x="48763" y="19970"/>
                </a:lnTo>
                <a:cubicBezTo>
                  <a:pt x="48763" y="19433"/>
                  <a:pt x="48808" y="18821"/>
                  <a:pt x="48880" y="18162"/>
                </a:cubicBezTo>
                <a:close/>
                <a:moveTo>
                  <a:pt x="21939" y="38772"/>
                </a:moveTo>
                <a:cubicBezTo>
                  <a:pt x="24157" y="40290"/>
                  <a:pt x="26615" y="41719"/>
                  <a:pt x="29362" y="41719"/>
                </a:cubicBezTo>
                <a:lnTo>
                  <a:pt x="29392" y="41719"/>
                </a:lnTo>
                <a:cubicBezTo>
                  <a:pt x="31050" y="41719"/>
                  <a:pt x="32709" y="41239"/>
                  <a:pt x="34347" y="40630"/>
                </a:cubicBezTo>
                <a:lnTo>
                  <a:pt x="34347" y="40630"/>
                </a:lnTo>
                <a:cubicBezTo>
                  <a:pt x="32509" y="41369"/>
                  <a:pt x="30741" y="42029"/>
                  <a:pt x="28992" y="42029"/>
                </a:cubicBezTo>
                <a:lnTo>
                  <a:pt x="28942" y="42029"/>
                </a:lnTo>
                <a:cubicBezTo>
                  <a:pt x="26345" y="42019"/>
                  <a:pt x="24097" y="40400"/>
                  <a:pt x="21939" y="38772"/>
                </a:cubicBezTo>
                <a:close/>
                <a:moveTo>
                  <a:pt x="49113" y="17352"/>
                </a:moveTo>
                <a:cubicBezTo>
                  <a:pt x="49023" y="18012"/>
                  <a:pt x="48973" y="18671"/>
                  <a:pt x="48963" y="19340"/>
                </a:cubicBezTo>
                <a:lnTo>
                  <a:pt x="48963" y="20100"/>
                </a:lnTo>
                <a:cubicBezTo>
                  <a:pt x="48933" y="23736"/>
                  <a:pt x="48893" y="30520"/>
                  <a:pt x="52830" y="34346"/>
                </a:cubicBezTo>
                <a:cubicBezTo>
                  <a:pt x="53569" y="35065"/>
                  <a:pt x="53849" y="35695"/>
                  <a:pt x="53679" y="36274"/>
                </a:cubicBezTo>
                <a:cubicBezTo>
                  <a:pt x="53169" y="38072"/>
                  <a:pt x="48344" y="39141"/>
                  <a:pt x="42749" y="40390"/>
                </a:cubicBezTo>
                <a:cubicBezTo>
                  <a:pt x="40401" y="40910"/>
                  <a:pt x="37974" y="41459"/>
                  <a:pt x="35606" y="42099"/>
                </a:cubicBezTo>
                <a:cubicBezTo>
                  <a:pt x="37824" y="41489"/>
                  <a:pt x="40092" y="40960"/>
                  <a:pt x="42300" y="40450"/>
                </a:cubicBezTo>
                <a:cubicBezTo>
                  <a:pt x="47864" y="39171"/>
                  <a:pt x="52680" y="38062"/>
                  <a:pt x="53239" y="36154"/>
                </a:cubicBezTo>
                <a:cubicBezTo>
                  <a:pt x="53419" y="35535"/>
                  <a:pt x="53159" y="34876"/>
                  <a:pt x="52440" y="34136"/>
                </a:cubicBezTo>
                <a:cubicBezTo>
                  <a:pt x="48853" y="30450"/>
                  <a:pt x="48903" y="23946"/>
                  <a:pt x="48923" y="20449"/>
                </a:cubicBezTo>
                <a:lnTo>
                  <a:pt x="48923" y="19650"/>
                </a:lnTo>
                <a:cubicBezTo>
                  <a:pt x="48943" y="18881"/>
                  <a:pt x="49003" y="18112"/>
                  <a:pt x="49113" y="17352"/>
                </a:cubicBezTo>
                <a:close/>
                <a:moveTo>
                  <a:pt x="49233" y="17442"/>
                </a:moveTo>
                <a:lnTo>
                  <a:pt x="49233" y="17442"/>
                </a:lnTo>
                <a:cubicBezTo>
                  <a:pt x="49173" y="17972"/>
                  <a:pt x="49133" y="18491"/>
                  <a:pt x="49123" y="19021"/>
                </a:cubicBezTo>
                <a:lnTo>
                  <a:pt x="49123" y="19750"/>
                </a:lnTo>
                <a:cubicBezTo>
                  <a:pt x="49103" y="23516"/>
                  <a:pt x="49063" y="30540"/>
                  <a:pt x="53309" y="34456"/>
                </a:cubicBezTo>
                <a:cubicBezTo>
                  <a:pt x="54108" y="35195"/>
                  <a:pt x="54418" y="35835"/>
                  <a:pt x="54258" y="36414"/>
                </a:cubicBezTo>
                <a:cubicBezTo>
                  <a:pt x="53769" y="38192"/>
                  <a:pt x="48883" y="39241"/>
                  <a:pt x="43239" y="40460"/>
                </a:cubicBezTo>
                <a:cubicBezTo>
                  <a:pt x="40661" y="41020"/>
                  <a:pt x="38004" y="41589"/>
                  <a:pt x="35406" y="42288"/>
                </a:cubicBezTo>
                <a:cubicBezTo>
                  <a:pt x="37844" y="41619"/>
                  <a:pt x="40352" y="41060"/>
                  <a:pt x="42789" y="40520"/>
                </a:cubicBezTo>
                <a:lnTo>
                  <a:pt x="42779" y="40520"/>
                </a:lnTo>
                <a:cubicBezTo>
                  <a:pt x="48414" y="39271"/>
                  <a:pt x="53279" y="38182"/>
                  <a:pt x="53809" y="36304"/>
                </a:cubicBezTo>
                <a:cubicBezTo>
                  <a:pt x="53988" y="35675"/>
                  <a:pt x="53699" y="35005"/>
                  <a:pt x="52919" y="34246"/>
                </a:cubicBezTo>
                <a:cubicBezTo>
                  <a:pt x="49023" y="30460"/>
                  <a:pt x="49073" y="23716"/>
                  <a:pt x="49093" y="20100"/>
                </a:cubicBezTo>
                <a:lnTo>
                  <a:pt x="49093" y="19330"/>
                </a:lnTo>
                <a:cubicBezTo>
                  <a:pt x="49103" y="18701"/>
                  <a:pt x="49153" y="18072"/>
                  <a:pt x="49233" y="17442"/>
                </a:cubicBezTo>
                <a:close/>
                <a:moveTo>
                  <a:pt x="49383" y="17382"/>
                </a:moveTo>
                <a:cubicBezTo>
                  <a:pt x="49333" y="17822"/>
                  <a:pt x="49303" y="18271"/>
                  <a:pt x="49303" y="18711"/>
                </a:cubicBezTo>
                <a:lnTo>
                  <a:pt x="49303" y="19410"/>
                </a:lnTo>
                <a:cubicBezTo>
                  <a:pt x="49273" y="23307"/>
                  <a:pt x="49233" y="30560"/>
                  <a:pt x="53799" y="34576"/>
                </a:cubicBezTo>
                <a:cubicBezTo>
                  <a:pt x="54648" y="35325"/>
                  <a:pt x="54987" y="35984"/>
                  <a:pt x="54828" y="36574"/>
                </a:cubicBezTo>
                <a:cubicBezTo>
                  <a:pt x="54368" y="38332"/>
                  <a:pt x="49433" y="39361"/>
                  <a:pt x="43718" y="40550"/>
                </a:cubicBezTo>
                <a:cubicBezTo>
                  <a:pt x="41171" y="41080"/>
                  <a:pt x="38303" y="41669"/>
                  <a:pt x="35596" y="42388"/>
                </a:cubicBezTo>
                <a:cubicBezTo>
                  <a:pt x="38144" y="41709"/>
                  <a:pt x="40741" y="41140"/>
                  <a:pt x="43269" y="40600"/>
                </a:cubicBezTo>
                <a:cubicBezTo>
                  <a:pt x="49203" y="39321"/>
                  <a:pt x="53879" y="38322"/>
                  <a:pt x="54388" y="36464"/>
                </a:cubicBezTo>
                <a:cubicBezTo>
                  <a:pt x="54568" y="35825"/>
                  <a:pt x="54238" y="35135"/>
                  <a:pt x="53399" y="34366"/>
                </a:cubicBezTo>
                <a:cubicBezTo>
                  <a:pt x="49203" y="30490"/>
                  <a:pt x="49243" y="23506"/>
                  <a:pt x="49273" y="19760"/>
                </a:cubicBezTo>
                <a:lnTo>
                  <a:pt x="49273" y="19021"/>
                </a:lnTo>
                <a:cubicBezTo>
                  <a:pt x="49273" y="18471"/>
                  <a:pt x="49313" y="17932"/>
                  <a:pt x="49383" y="17382"/>
                </a:cubicBezTo>
                <a:close/>
                <a:moveTo>
                  <a:pt x="21450" y="38572"/>
                </a:moveTo>
                <a:lnTo>
                  <a:pt x="21609" y="38692"/>
                </a:lnTo>
                <a:cubicBezTo>
                  <a:pt x="23867" y="40400"/>
                  <a:pt x="26195" y="42159"/>
                  <a:pt x="28942" y="42169"/>
                </a:cubicBezTo>
                <a:lnTo>
                  <a:pt x="28992" y="42169"/>
                </a:lnTo>
                <a:cubicBezTo>
                  <a:pt x="30561" y="42169"/>
                  <a:pt x="32129" y="41659"/>
                  <a:pt x="33748" y="41020"/>
                </a:cubicBezTo>
                <a:lnTo>
                  <a:pt x="33748" y="41020"/>
                </a:lnTo>
                <a:cubicBezTo>
                  <a:pt x="31942" y="41774"/>
                  <a:pt x="30236" y="42468"/>
                  <a:pt x="28568" y="42468"/>
                </a:cubicBezTo>
                <a:cubicBezTo>
                  <a:pt x="28557" y="42468"/>
                  <a:pt x="28545" y="42468"/>
                  <a:pt x="28533" y="42468"/>
                </a:cubicBezTo>
                <a:cubicBezTo>
                  <a:pt x="26115" y="42458"/>
                  <a:pt x="24037" y="40730"/>
                  <a:pt x="22039" y="39062"/>
                </a:cubicBezTo>
                <a:cubicBezTo>
                  <a:pt x="21839" y="38892"/>
                  <a:pt x="21649" y="38732"/>
                  <a:pt x="21450" y="38572"/>
                </a:cubicBezTo>
                <a:close/>
                <a:moveTo>
                  <a:pt x="20990" y="38372"/>
                </a:moveTo>
                <a:cubicBezTo>
                  <a:pt x="21310" y="38632"/>
                  <a:pt x="21629" y="38892"/>
                  <a:pt x="21959" y="39171"/>
                </a:cubicBezTo>
                <a:cubicBezTo>
                  <a:pt x="23977" y="40860"/>
                  <a:pt x="26065" y="42598"/>
                  <a:pt x="28533" y="42608"/>
                </a:cubicBezTo>
                <a:lnTo>
                  <a:pt x="28583" y="42608"/>
                </a:lnTo>
                <a:cubicBezTo>
                  <a:pt x="30121" y="42608"/>
                  <a:pt x="31680" y="42029"/>
                  <a:pt x="33318" y="41349"/>
                </a:cubicBezTo>
                <a:lnTo>
                  <a:pt x="33318" y="41349"/>
                </a:lnTo>
                <a:cubicBezTo>
                  <a:pt x="31502" y="42153"/>
                  <a:pt x="29784" y="42918"/>
                  <a:pt x="28155" y="42918"/>
                </a:cubicBezTo>
                <a:cubicBezTo>
                  <a:pt x="28144" y="42918"/>
                  <a:pt x="28134" y="42918"/>
                  <a:pt x="28123" y="42918"/>
                </a:cubicBezTo>
                <a:cubicBezTo>
                  <a:pt x="25875" y="42898"/>
                  <a:pt x="23977" y="41130"/>
                  <a:pt x="22139" y="39421"/>
                </a:cubicBezTo>
                <a:cubicBezTo>
                  <a:pt x="21749" y="39062"/>
                  <a:pt x="21370" y="38702"/>
                  <a:pt x="20990" y="38372"/>
                </a:cubicBezTo>
                <a:close/>
                <a:moveTo>
                  <a:pt x="20570" y="38182"/>
                </a:moveTo>
                <a:lnTo>
                  <a:pt x="20570" y="38182"/>
                </a:lnTo>
                <a:cubicBezTo>
                  <a:pt x="21060" y="38592"/>
                  <a:pt x="21550" y="39052"/>
                  <a:pt x="22049" y="39511"/>
                </a:cubicBezTo>
                <a:cubicBezTo>
                  <a:pt x="23907" y="41249"/>
                  <a:pt x="25825" y="43038"/>
                  <a:pt x="28123" y="43048"/>
                </a:cubicBezTo>
                <a:lnTo>
                  <a:pt x="28173" y="43048"/>
                </a:lnTo>
                <a:cubicBezTo>
                  <a:pt x="29642" y="43048"/>
                  <a:pt x="31170" y="42448"/>
                  <a:pt x="32759" y="41739"/>
                </a:cubicBezTo>
                <a:lnTo>
                  <a:pt x="32759" y="41739"/>
                </a:lnTo>
                <a:cubicBezTo>
                  <a:pt x="31002" y="42568"/>
                  <a:pt x="29334" y="43358"/>
                  <a:pt x="27772" y="43358"/>
                </a:cubicBezTo>
                <a:cubicBezTo>
                  <a:pt x="27752" y="43358"/>
                  <a:pt x="27733" y="43358"/>
                  <a:pt x="27714" y="43357"/>
                </a:cubicBezTo>
                <a:cubicBezTo>
                  <a:pt x="25596" y="43337"/>
                  <a:pt x="23817" y="41499"/>
                  <a:pt x="22099" y="39711"/>
                </a:cubicBezTo>
                <a:cubicBezTo>
                  <a:pt x="21580" y="39171"/>
                  <a:pt x="21080" y="38652"/>
                  <a:pt x="20570" y="38182"/>
                </a:cubicBezTo>
                <a:close/>
                <a:moveTo>
                  <a:pt x="20191" y="38013"/>
                </a:moveTo>
                <a:lnTo>
                  <a:pt x="20191" y="38013"/>
                </a:lnTo>
                <a:cubicBezTo>
                  <a:pt x="20790" y="38542"/>
                  <a:pt x="21390" y="39161"/>
                  <a:pt x="21999" y="39801"/>
                </a:cubicBezTo>
                <a:cubicBezTo>
                  <a:pt x="23737" y="41609"/>
                  <a:pt x="25536" y="43477"/>
                  <a:pt x="27714" y="43497"/>
                </a:cubicBezTo>
                <a:lnTo>
                  <a:pt x="27764" y="43497"/>
                </a:lnTo>
                <a:cubicBezTo>
                  <a:pt x="29202" y="43497"/>
                  <a:pt x="30721" y="42848"/>
                  <a:pt x="32309" y="42099"/>
                </a:cubicBezTo>
                <a:lnTo>
                  <a:pt x="32309" y="42099"/>
                </a:lnTo>
                <a:cubicBezTo>
                  <a:pt x="30552" y="42977"/>
                  <a:pt x="28883" y="43797"/>
                  <a:pt x="27359" y="43797"/>
                </a:cubicBezTo>
                <a:cubicBezTo>
                  <a:pt x="27340" y="43797"/>
                  <a:pt x="27322" y="43797"/>
                  <a:pt x="27304" y="43797"/>
                </a:cubicBezTo>
                <a:cubicBezTo>
                  <a:pt x="25286" y="43787"/>
                  <a:pt x="23608" y="41849"/>
                  <a:pt x="21989" y="39981"/>
                </a:cubicBezTo>
                <a:cubicBezTo>
                  <a:pt x="21380" y="39271"/>
                  <a:pt x="20790" y="38592"/>
                  <a:pt x="20191" y="38013"/>
                </a:cubicBezTo>
                <a:close/>
                <a:moveTo>
                  <a:pt x="19821" y="37853"/>
                </a:moveTo>
                <a:lnTo>
                  <a:pt x="19821" y="37853"/>
                </a:lnTo>
                <a:cubicBezTo>
                  <a:pt x="20511" y="38482"/>
                  <a:pt x="21180" y="39251"/>
                  <a:pt x="21889" y="40061"/>
                </a:cubicBezTo>
                <a:cubicBezTo>
                  <a:pt x="23528" y="41959"/>
                  <a:pt x="25216" y="43917"/>
                  <a:pt x="27294" y="43937"/>
                </a:cubicBezTo>
                <a:lnTo>
                  <a:pt x="27354" y="43937"/>
                </a:lnTo>
                <a:cubicBezTo>
                  <a:pt x="28683" y="43937"/>
                  <a:pt x="30091" y="43337"/>
                  <a:pt x="31560" y="42618"/>
                </a:cubicBezTo>
                <a:lnTo>
                  <a:pt x="31560" y="42618"/>
                </a:lnTo>
                <a:cubicBezTo>
                  <a:pt x="29853" y="43511"/>
                  <a:pt x="28343" y="44247"/>
                  <a:pt x="26913" y="44247"/>
                </a:cubicBezTo>
                <a:cubicBezTo>
                  <a:pt x="26904" y="44247"/>
                  <a:pt x="26894" y="44247"/>
                  <a:pt x="26884" y="44247"/>
                </a:cubicBezTo>
                <a:cubicBezTo>
                  <a:pt x="24946" y="44217"/>
                  <a:pt x="23358" y="42189"/>
                  <a:pt x="21829" y="40230"/>
                </a:cubicBezTo>
                <a:cubicBezTo>
                  <a:pt x="21150" y="39361"/>
                  <a:pt x="20491" y="38522"/>
                  <a:pt x="19821" y="37853"/>
                </a:cubicBezTo>
                <a:close/>
                <a:moveTo>
                  <a:pt x="19452" y="37693"/>
                </a:moveTo>
                <a:lnTo>
                  <a:pt x="19452" y="37693"/>
                </a:lnTo>
                <a:cubicBezTo>
                  <a:pt x="20221" y="38392"/>
                  <a:pt x="20950" y="39331"/>
                  <a:pt x="21719" y="40320"/>
                </a:cubicBezTo>
                <a:cubicBezTo>
                  <a:pt x="23278" y="42298"/>
                  <a:pt x="24886" y="44356"/>
                  <a:pt x="26884" y="44386"/>
                </a:cubicBezTo>
                <a:lnTo>
                  <a:pt x="26934" y="44386"/>
                </a:lnTo>
                <a:cubicBezTo>
                  <a:pt x="28223" y="44386"/>
                  <a:pt x="29592" y="43777"/>
                  <a:pt x="31030" y="43048"/>
                </a:cubicBezTo>
                <a:lnTo>
                  <a:pt x="31030" y="43048"/>
                </a:lnTo>
                <a:cubicBezTo>
                  <a:pt x="29363" y="43951"/>
                  <a:pt x="27893" y="44696"/>
                  <a:pt x="26503" y="44696"/>
                </a:cubicBezTo>
                <a:cubicBezTo>
                  <a:pt x="26493" y="44696"/>
                  <a:pt x="26484" y="44696"/>
                  <a:pt x="26475" y="44696"/>
                </a:cubicBezTo>
                <a:lnTo>
                  <a:pt x="26475" y="44686"/>
                </a:lnTo>
                <a:cubicBezTo>
                  <a:pt x="24607" y="44656"/>
                  <a:pt x="23098" y="42528"/>
                  <a:pt x="21629" y="40470"/>
                </a:cubicBezTo>
                <a:cubicBezTo>
                  <a:pt x="20900" y="39431"/>
                  <a:pt x="20191" y="38442"/>
                  <a:pt x="19452" y="37693"/>
                </a:cubicBezTo>
                <a:close/>
                <a:moveTo>
                  <a:pt x="19132" y="37573"/>
                </a:moveTo>
                <a:lnTo>
                  <a:pt x="19132" y="37573"/>
                </a:lnTo>
                <a:cubicBezTo>
                  <a:pt x="19951" y="38332"/>
                  <a:pt x="20720" y="39411"/>
                  <a:pt x="21520" y="40540"/>
                </a:cubicBezTo>
                <a:cubicBezTo>
                  <a:pt x="23008" y="42638"/>
                  <a:pt x="24537" y="44786"/>
                  <a:pt x="26475" y="44826"/>
                </a:cubicBezTo>
                <a:lnTo>
                  <a:pt x="26535" y="44826"/>
                </a:lnTo>
                <a:cubicBezTo>
                  <a:pt x="27754" y="44826"/>
                  <a:pt x="29022" y="44257"/>
                  <a:pt x="30431" y="43517"/>
                </a:cubicBezTo>
                <a:lnTo>
                  <a:pt x="30431" y="43517"/>
                </a:lnTo>
                <a:cubicBezTo>
                  <a:pt x="28843" y="44406"/>
                  <a:pt x="27434" y="45126"/>
                  <a:pt x="26125" y="45126"/>
                </a:cubicBezTo>
                <a:lnTo>
                  <a:pt x="26125" y="45136"/>
                </a:lnTo>
                <a:lnTo>
                  <a:pt x="26065" y="45136"/>
                </a:lnTo>
                <a:cubicBezTo>
                  <a:pt x="24257" y="45106"/>
                  <a:pt x="22808" y="42868"/>
                  <a:pt x="21410" y="40700"/>
                </a:cubicBezTo>
                <a:cubicBezTo>
                  <a:pt x="20650" y="39521"/>
                  <a:pt x="19921" y="38392"/>
                  <a:pt x="19132" y="37573"/>
                </a:cubicBezTo>
                <a:close/>
                <a:moveTo>
                  <a:pt x="18772" y="37413"/>
                </a:moveTo>
                <a:lnTo>
                  <a:pt x="18772" y="37413"/>
                </a:lnTo>
                <a:cubicBezTo>
                  <a:pt x="19661" y="38232"/>
                  <a:pt x="20491" y="39521"/>
                  <a:pt x="21300" y="40770"/>
                </a:cubicBezTo>
                <a:cubicBezTo>
                  <a:pt x="22718" y="42968"/>
                  <a:pt x="24177" y="45236"/>
                  <a:pt x="26065" y="45266"/>
                </a:cubicBezTo>
                <a:lnTo>
                  <a:pt x="26125" y="45266"/>
                </a:lnTo>
                <a:cubicBezTo>
                  <a:pt x="27294" y="45266"/>
                  <a:pt x="28513" y="44716"/>
                  <a:pt x="29872" y="43987"/>
                </a:cubicBezTo>
                <a:lnTo>
                  <a:pt x="29872" y="43987"/>
                </a:lnTo>
                <a:cubicBezTo>
                  <a:pt x="28335" y="44874"/>
                  <a:pt x="26963" y="45576"/>
                  <a:pt x="25708" y="45576"/>
                </a:cubicBezTo>
                <a:cubicBezTo>
                  <a:pt x="25691" y="45576"/>
                  <a:pt x="25673" y="45576"/>
                  <a:pt x="25656" y="45575"/>
                </a:cubicBezTo>
                <a:cubicBezTo>
                  <a:pt x="23897" y="45545"/>
                  <a:pt x="22509" y="43198"/>
                  <a:pt x="21180" y="40930"/>
                </a:cubicBezTo>
                <a:cubicBezTo>
                  <a:pt x="20411" y="39631"/>
                  <a:pt x="19631" y="38302"/>
                  <a:pt x="18772" y="37413"/>
                </a:cubicBezTo>
                <a:close/>
                <a:moveTo>
                  <a:pt x="18502" y="37333"/>
                </a:moveTo>
                <a:cubicBezTo>
                  <a:pt x="19412" y="38192"/>
                  <a:pt x="20251" y="39611"/>
                  <a:pt x="21060" y="41000"/>
                </a:cubicBezTo>
                <a:cubicBezTo>
                  <a:pt x="22419" y="43297"/>
                  <a:pt x="23807" y="45675"/>
                  <a:pt x="25646" y="45705"/>
                </a:cubicBezTo>
                <a:lnTo>
                  <a:pt x="25716" y="45705"/>
                </a:lnTo>
                <a:cubicBezTo>
                  <a:pt x="26824" y="45705"/>
                  <a:pt x="27983" y="45186"/>
                  <a:pt x="29272" y="44476"/>
                </a:cubicBezTo>
                <a:lnTo>
                  <a:pt x="29272" y="44476"/>
                </a:lnTo>
                <a:cubicBezTo>
                  <a:pt x="27805" y="45343"/>
                  <a:pt x="26493" y="46015"/>
                  <a:pt x="25289" y="46015"/>
                </a:cubicBezTo>
                <a:cubicBezTo>
                  <a:pt x="25271" y="46015"/>
                  <a:pt x="25254" y="46015"/>
                  <a:pt x="25236" y="46015"/>
                </a:cubicBezTo>
                <a:cubicBezTo>
                  <a:pt x="23528" y="45985"/>
                  <a:pt x="22209" y="43527"/>
                  <a:pt x="20930" y="41150"/>
                </a:cubicBezTo>
                <a:cubicBezTo>
                  <a:pt x="20161" y="39731"/>
                  <a:pt x="19372" y="38262"/>
                  <a:pt x="18502" y="37333"/>
                </a:cubicBezTo>
                <a:close/>
                <a:moveTo>
                  <a:pt x="18173" y="37193"/>
                </a:moveTo>
                <a:lnTo>
                  <a:pt x="18173" y="37193"/>
                </a:lnTo>
                <a:cubicBezTo>
                  <a:pt x="19132" y="38092"/>
                  <a:pt x="19981" y="39671"/>
                  <a:pt x="20810" y="41219"/>
                </a:cubicBezTo>
                <a:cubicBezTo>
                  <a:pt x="22109" y="43627"/>
                  <a:pt x="23448" y="46115"/>
                  <a:pt x="25236" y="46155"/>
                </a:cubicBezTo>
                <a:lnTo>
                  <a:pt x="25306" y="46155"/>
                </a:lnTo>
                <a:cubicBezTo>
                  <a:pt x="26385" y="46155"/>
                  <a:pt x="27534" y="45635"/>
                  <a:pt x="28793" y="44916"/>
                </a:cubicBezTo>
                <a:lnTo>
                  <a:pt x="28793" y="44916"/>
                </a:lnTo>
                <a:cubicBezTo>
                  <a:pt x="27355" y="45786"/>
                  <a:pt x="26071" y="46455"/>
                  <a:pt x="24902" y="46455"/>
                </a:cubicBezTo>
                <a:cubicBezTo>
                  <a:pt x="24877" y="46455"/>
                  <a:pt x="24852" y="46455"/>
                  <a:pt x="24826" y="46454"/>
                </a:cubicBezTo>
                <a:lnTo>
                  <a:pt x="24826" y="46464"/>
                </a:lnTo>
                <a:cubicBezTo>
                  <a:pt x="23158" y="46424"/>
                  <a:pt x="21899" y="43857"/>
                  <a:pt x="20670" y="41379"/>
                </a:cubicBezTo>
                <a:cubicBezTo>
                  <a:pt x="19891" y="39791"/>
                  <a:pt x="19092" y="38172"/>
                  <a:pt x="18173" y="37193"/>
                </a:cubicBezTo>
                <a:close/>
                <a:moveTo>
                  <a:pt x="17873" y="37093"/>
                </a:moveTo>
                <a:cubicBezTo>
                  <a:pt x="18862" y="38013"/>
                  <a:pt x="19711" y="39751"/>
                  <a:pt x="20550" y="41439"/>
                </a:cubicBezTo>
                <a:cubicBezTo>
                  <a:pt x="21789" y="43957"/>
                  <a:pt x="23078" y="46554"/>
                  <a:pt x="24826" y="46594"/>
                </a:cubicBezTo>
                <a:lnTo>
                  <a:pt x="24896" y="46594"/>
                </a:lnTo>
                <a:cubicBezTo>
                  <a:pt x="25915" y="46594"/>
                  <a:pt x="26994" y="46115"/>
                  <a:pt x="28173" y="45435"/>
                </a:cubicBezTo>
                <a:lnTo>
                  <a:pt x="28173" y="45435"/>
                </a:lnTo>
                <a:cubicBezTo>
                  <a:pt x="26814" y="46275"/>
                  <a:pt x="25596" y="46904"/>
                  <a:pt x="24487" y="46904"/>
                </a:cubicBezTo>
                <a:lnTo>
                  <a:pt x="24417" y="46904"/>
                </a:lnTo>
                <a:cubicBezTo>
                  <a:pt x="22788" y="46874"/>
                  <a:pt x="21580" y="44197"/>
                  <a:pt x="20401" y="41609"/>
                </a:cubicBezTo>
                <a:cubicBezTo>
                  <a:pt x="19621" y="39881"/>
                  <a:pt x="18822" y="38112"/>
                  <a:pt x="17873" y="37093"/>
                </a:cubicBezTo>
                <a:close/>
                <a:moveTo>
                  <a:pt x="17583" y="36973"/>
                </a:moveTo>
                <a:lnTo>
                  <a:pt x="17583" y="36973"/>
                </a:lnTo>
                <a:cubicBezTo>
                  <a:pt x="18592" y="37923"/>
                  <a:pt x="19452" y="39811"/>
                  <a:pt x="20281" y="41659"/>
                </a:cubicBezTo>
                <a:cubicBezTo>
                  <a:pt x="21470" y="44277"/>
                  <a:pt x="22698" y="47004"/>
                  <a:pt x="24407" y="47034"/>
                </a:cubicBezTo>
                <a:lnTo>
                  <a:pt x="24487" y="47034"/>
                </a:lnTo>
                <a:cubicBezTo>
                  <a:pt x="25466" y="47034"/>
                  <a:pt x="26525" y="46564"/>
                  <a:pt x="27674" y="45895"/>
                </a:cubicBezTo>
                <a:lnTo>
                  <a:pt x="27674" y="45895"/>
                </a:lnTo>
                <a:cubicBezTo>
                  <a:pt x="26347" y="46734"/>
                  <a:pt x="25162" y="47345"/>
                  <a:pt x="24084" y="47345"/>
                </a:cubicBezTo>
                <a:cubicBezTo>
                  <a:pt x="24058" y="47345"/>
                  <a:pt x="24033" y="47344"/>
                  <a:pt x="24007" y="47344"/>
                </a:cubicBezTo>
                <a:cubicBezTo>
                  <a:pt x="22419" y="47314"/>
                  <a:pt x="21260" y="44526"/>
                  <a:pt x="20131" y="41829"/>
                </a:cubicBezTo>
                <a:cubicBezTo>
                  <a:pt x="19352" y="39951"/>
                  <a:pt x="18542" y="38022"/>
                  <a:pt x="17583" y="36973"/>
                </a:cubicBezTo>
                <a:close/>
                <a:moveTo>
                  <a:pt x="17304" y="36884"/>
                </a:moveTo>
                <a:lnTo>
                  <a:pt x="17304" y="36884"/>
                </a:lnTo>
                <a:cubicBezTo>
                  <a:pt x="18333" y="37853"/>
                  <a:pt x="19172" y="39891"/>
                  <a:pt x="20011" y="41879"/>
                </a:cubicBezTo>
                <a:cubicBezTo>
                  <a:pt x="21200" y="44746"/>
                  <a:pt x="22329" y="47444"/>
                  <a:pt x="24007" y="47483"/>
                </a:cubicBezTo>
                <a:lnTo>
                  <a:pt x="24077" y="47483"/>
                </a:lnTo>
                <a:cubicBezTo>
                  <a:pt x="25016" y="47483"/>
                  <a:pt x="26025" y="47034"/>
                  <a:pt x="27124" y="46395"/>
                </a:cubicBezTo>
                <a:lnTo>
                  <a:pt x="27124" y="46395"/>
                </a:lnTo>
                <a:cubicBezTo>
                  <a:pt x="25847" y="47204"/>
                  <a:pt x="24704" y="47784"/>
                  <a:pt x="23665" y="47784"/>
                </a:cubicBezTo>
                <a:cubicBezTo>
                  <a:pt x="23639" y="47784"/>
                  <a:pt x="23613" y="47784"/>
                  <a:pt x="23588" y="47783"/>
                </a:cubicBezTo>
                <a:lnTo>
                  <a:pt x="23588" y="47793"/>
                </a:lnTo>
                <a:cubicBezTo>
                  <a:pt x="22039" y="47753"/>
                  <a:pt x="20930" y="44856"/>
                  <a:pt x="19851" y="42059"/>
                </a:cubicBezTo>
                <a:cubicBezTo>
                  <a:pt x="19082" y="40041"/>
                  <a:pt x="18283" y="37973"/>
                  <a:pt x="17304" y="36884"/>
                </a:cubicBezTo>
                <a:close/>
                <a:moveTo>
                  <a:pt x="17004" y="36784"/>
                </a:moveTo>
                <a:cubicBezTo>
                  <a:pt x="18063" y="37763"/>
                  <a:pt x="18902" y="39961"/>
                  <a:pt x="19731" y="42099"/>
                </a:cubicBezTo>
                <a:cubicBezTo>
                  <a:pt x="20870" y="45076"/>
                  <a:pt x="21949" y="47883"/>
                  <a:pt x="23588" y="47923"/>
                </a:cubicBezTo>
                <a:lnTo>
                  <a:pt x="23668" y="47923"/>
                </a:lnTo>
                <a:cubicBezTo>
                  <a:pt x="24577" y="47923"/>
                  <a:pt x="25556" y="47493"/>
                  <a:pt x="26625" y="46854"/>
                </a:cubicBezTo>
                <a:lnTo>
                  <a:pt x="26625" y="46854"/>
                </a:lnTo>
                <a:cubicBezTo>
                  <a:pt x="25387" y="47653"/>
                  <a:pt x="24263" y="48234"/>
                  <a:pt x="23253" y="48234"/>
                </a:cubicBezTo>
                <a:cubicBezTo>
                  <a:pt x="23228" y="48234"/>
                  <a:pt x="23203" y="48233"/>
                  <a:pt x="23178" y="48233"/>
                </a:cubicBezTo>
                <a:cubicBezTo>
                  <a:pt x="21669" y="48193"/>
                  <a:pt x="20600" y="45186"/>
                  <a:pt x="19571" y="42278"/>
                </a:cubicBezTo>
                <a:cubicBezTo>
                  <a:pt x="18802" y="40111"/>
                  <a:pt x="18013" y="37883"/>
                  <a:pt x="17004" y="36784"/>
                </a:cubicBezTo>
                <a:close/>
                <a:moveTo>
                  <a:pt x="16724" y="36684"/>
                </a:moveTo>
                <a:lnTo>
                  <a:pt x="16724" y="36684"/>
                </a:lnTo>
                <a:cubicBezTo>
                  <a:pt x="17793" y="37673"/>
                  <a:pt x="18632" y="40031"/>
                  <a:pt x="19442" y="42328"/>
                </a:cubicBezTo>
                <a:cubicBezTo>
                  <a:pt x="20541" y="45415"/>
                  <a:pt x="21570" y="48323"/>
                  <a:pt x="23178" y="48373"/>
                </a:cubicBezTo>
                <a:lnTo>
                  <a:pt x="23258" y="48373"/>
                </a:lnTo>
                <a:cubicBezTo>
                  <a:pt x="24147" y="48373"/>
                  <a:pt x="25106" y="47943"/>
                  <a:pt x="26145" y="47314"/>
                </a:cubicBezTo>
                <a:lnTo>
                  <a:pt x="26145" y="47314"/>
                </a:lnTo>
                <a:cubicBezTo>
                  <a:pt x="24928" y="48112"/>
                  <a:pt x="23834" y="48673"/>
                  <a:pt x="22845" y="48673"/>
                </a:cubicBezTo>
                <a:cubicBezTo>
                  <a:pt x="22819" y="48673"/>
                  <a:pt x="22794" y="48673"/>
                  <a:pt x="22768" y="48672"/>
                </a:cubicBezTo>
                <a:cubicBezTo>
                  <a:pt x="21290" y="48632"/>
                  <a:pt x="20271" y="45525"/>
                  <a:pt x="19282" y="42508"/>
                </a:cubicBezTo>
                <a:cubicBezTo>
                  <a:pt x="18532" y="40190"/>
                  <a:pt x="17753" y="37813"/>
                  <a:pt x="16724" y="36684"/>
                </a:cubicBezTo>
                <a:close/>
                <a:moveTo>
                  <a:pt x="16454" y="36604"/>
                </a:moveTo>
                <a:lnTo>
                  <a:pt x="16454" y="36604"/>
                </a:lnTo>
                <a:cubicBezTo>
                  <a:pt x="17533" y="37603"/>
                  <a:pt x="18363" y="40120"/>
                  <a:pt x="19162" y="42558"/>
                </a:cubicBezTo>
                <a:cubicBezTo>
                  <a:pt x="20201" y="45755"/>
                  <a:pt x="21190" y="48772"/>
                  <a:pt x="22758" y="48812"/>
                </a:cubicBezTo>
                <a:lnTo>
                  <a:pt x="22838" y="48812"/>
                </a:lnTo>
                <a:cubicBezTo>
                  <a:pt x="23707" y="48812"/>
                  <a:pt x="24637" y="48403"/>
                  <a:pt x="25646" y="47793"/>
                </a:cubicBezTo>
                <a:lnTo>
                  <a:pt x="25646" y="47793"/>
                </a:lnTo>
                <a:cubicBezTo>
                  <a:pt x="24468" y="48565"/>
                  <a:pt x="23411" y="49114"/>
                  <a:pt x="22458" y="49114"/>
                </a:cubicBezTo>
                <a:cubicBezTo>
                  <a:pt x="22425" y="49114"/>
                  <a:pt x="22392" y="49113"/>
                  <a:pt x="22359" y="49112"/>
                </a:cubicBezTo>
                <a:lnTo>
                  <a:pt x="22359" y="49122"/>
                </a:lnTo>
                <a:cubicBezTo>
                  <a:pt x="20910" y="49072"/>
                  <a:pt x="19941" y="45855"/>
                  <a:pt x="19002" y="42748"/>
                </a:cubicBezTo>
                <a:cubicBezTo>
                  <a:pt x="18253" y="40290"/>
                  <a:pt x="17493" y="37753"/>
                  <a:pt x="16454" y="36604"/>
                </a:cubicBezTo>
                <a:close/>
                <a:moveTo>
                  <a:pt x="16185" y="36514"/>
                </a:moveTo>
                <a:lnTo>
                  <a:pt x="16185" y="36514"/>
                </a:lnTo>
                <a:cubicBezTo>
                  <a:pt x="17284" y="37533"/>
                  <a:pt x="18083" y="40190"/>
                  <a:pt x="18872" y="42788"/>
                </a:cubicBezTo>
                <a:cubicBezTo>
                  <a:pt x="19871" y="46085"/>
                  <a:pt x="20810" y="49212"/>
                  <a:pt x="22349" y="49252"/>
                </a:cubicBezTo>
                <a:lnTo>
                  <a:pt x="22429" y="49252"/>
                </a:lnTo>
                <a:cubicBezTo>
                  <a:pt x="23258" y="49252"/>
                  <a:pt x="24157" y="48862"/>
                  <a:pt x="25126" y="48273"/>
                </a:cubicBezTo>
                <a:lnTo>
                  <a:pt x="25126" y="48273"/>
                </a:lnTo>
                <a:cubicBezTo>
                  <a:pt x="23989" y="49041"/>
                  <a:pt x="22946" y="49563"/>
                  <a:pt x="22016" y="49563"/>
                </a:cubicBezTo>
                <a:cubicBezTo>
                  <a:pt x="21990" y="49563"/>
                  <a:pt x="21965" y="49562"/>
                  <a:pt x="21939" y="49561"/>
                </a:cubicBezTo>
                <a:cubicBezTo>
                  <a:pt x="20531" y="49512"/>
                  <a:pt x="19601" y="46195"/>
                  <a:pt x="18702" y="42978"/>
                </a:cubicBezTo>
                <a:cubicBezTo>
                  <a:pt x="17983" y="40370"/>
                  <a:pt x="17234" y="37693"/>
                  <a:pt x="16185" y="36514"/>
                </a:cubicBezTo>
                <a:close/>
                <a:moveTo>
                  <a:pt x="13507" y="0"/>
                </a:moveTo>
                <a:cubicBezTo>
                  <a:pt x="13195" y="0"/>
                  <a:pt x="12942" y="62"/>
                  <a:pt x="12758" y="199"/>
                </a:cubicBezTo>
                <a:cubicBezTo>
                  <a:pt x="12458" y="418"/>
                  <a:pt x="12358" y="818"/>
                  <a:pt x="12458" y="1407"/>
                </a:cubicBezTo>
                <a:cubicBezTo>
                  <a:pt x="13297" y="6413"/>
                  <a:pt x="12888" y="11837"/>
                  <a:pt x="11269" y="17092"/>
                </a:cubicBezTo>
                <a:cubicBezTo>
                  <a:pt x="9701" y="22168"/>
                  <a:pt x="7133" y="26733"/>
                  <a:pt x="3847" y="30290"/>
                </a:cubicBezTo>
                <a:cubicBezTo>
                  <a:pt x="889" y="33497"/>
                  <a:pt x="0" y="34566"/>
                  <a:pt x="240" y="35025"/>
                </a:cubicBezTo>
                <a:cubicBezTo>
                  <a:pt x="328" y="35202"/>
                  <a:pt x="563" y="35268"/>
                  <a:pt x="950" y="35268"/>
                </a:cubicBezTo>
                <a:cubicBezTo>
                  <a:pt x="1351" y="35268"/>
                  <a:pt x="1915" y="35197"/>
                  <a:pt x="2648" y="35105"/>
                </a:cubicBezTo>
                <a:cubicBezTo>
                  <a:pt x="3875" y="34956"/>
                  <a:pt x="5478" y="34759"/>
                  <a:pt x="7368" y="34759"/>
                </a:cubicBezTo>
                <a:cubicBezTo>
                  <a:pt x="9662" y="34759"/>
                  <a:pt x="12380" y="35050"/>
                  <a:pt x="15365" y="36074"/>
                </a:cubicBezTo>
                <a:cubicBezTo>
                  <a:pt x="16774" y="36564"/>
                  <a:pt x="17693" y="39841"/>
                  <a:pt x="18572" y="43018"/>
                </a:cubicBezTo>
                <a:cubicBezTo>
                  <a:pt x="19531" y="46424"/>
                  <a:pt x="20421" y="49641"/>
                  <a:pt x="21939" y="49691"/>
                </a:cubicBezTo>
                <a:lnTo>
                  <a:pt x="22019" y="49691"/>
                </a:lnTo>
                <a:cubicBezTo>
                  <a:pt x="23488" y="49691"/>
                  <a:pt x="25176" y="48443"/>
                  <a:pt x="27134" y="47014"/>
                </a:cubicBezTo>
                <a:cubicBezTo>
                  <a:pt x="29332" y="45385"/>
                  <a:pt x="31820" y="43557"/>
                  <a:pt x="34867" y="42718"/>
                </a:cubicBezTo>
                <a:cubicBezTo>
                  <a:pt x="37794" y="41909"/>
                  <a:pt x="40951" y="41249"/>
                  <a:pt x="43738" y="40670"/>
                </a:cubicBezTo>
                <a:cubicBezTo>
                  <a:pt x="49733" y="39421"/>
                  <a:pt x="54468" y="38442"/>
                  <a:pt x="54958" y="36604"/>
                </a:cubicBezTo>
                <a:cubicBezTo>
                  <a:pt x="55127" y="35964"/>
                  <a:pt x="54778" y="35265"/>
                  <a:pt x="53879" y="34476"/>
                </a:cubicBezTo>
                <a:cubicBezTo>
                  <a:pt x="49363" y="30500"/>
                  <a:pt x="49413" y="23287"/>
                  <a:pt x="49433" y="19410"/>
                </a:cubicBezTo>
                <a:lnTo>
                  <a:pt x="49433" y="18711"/>
                </a:lnTo>
                <a:cubicBezTo>
                  <a:pt x="49433" y="16913"/>
                  <a:pt x="50042" y="14165"/>
                  <a:pt x="50632" y="11508"/>
                </a:cubicBezTo>
                <a:cubicBezTo>
                  <a:pt x="51501" y="7602"/>
                  <a:pt x="52320" y="3915"/>
                  <a:pt x="51301" y="3066"/>
                </a:cubicBezTo>
                <a:cubicBezTo>
                  <a:pt x="51153" y="2948"/>
                  <a:pt x="50974" y="2888"/>
                  <a:pt x="50762" y="2888"/>
                </a:cubicBezTo>
                <a:cubicBezTo>
                  <a:pt x="50559" y="2888"/>
                  <a:pt x="50326" y="2943"/>
                  <a:pt x="50062" y="3056"/>
                </a:cubicBezTo>
                <a:cubicBezTo>
                  <a:pt x="44138" y="5593"/>
                  <a:pt x="37744" y="6882"/>
                  <a:pt x="31060" y="6882"/>
                </a:cubicBezTo>
                <a:cubicBezTo>
                  <a:pt x="28723" y="6882"/>
                  <a:pt x="24667" y="4854"/>
                  <a:pt x="21080" y="3056"/>
                </a:cubicBezTo>
                <a:cubicBezTo>
                  <a:pt x="17856" y="1436"/>
                  <a:pt x="15001" y="0"/>
                  <a:pt x="13507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/>
          <p:nvPr>
            <p:ph type="title"/>
          </p:nvPr>
        </p:nvSpPr>
        <p:spPr>
          <a:xfrm>
            <a:off x="1083166" y="1553625"/>
            <a:ext cx="6978900" cy="94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7" name="Google Shape;47;p8"/>
          <p:cNvSpPr txBox="1"/>
          <p:nvPr>
            <p:ph idx="1" type="subTitle"/>
          </p:nvPr>
        </p:nvSpPr>
        <p:spPr>
          <a:xfrm>
            <a:off x="1081934" y="2420650"/>
            <a:ext cx="6978900" cy="28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  <p:sp>
        <p:nvSpPr>
          <p:cNvPr id="48" name="Google Shape;48;p8"/>
          <p:cNvSpPr/>
          <p:nvPr/>
        </p:nvSpPr>
        <p:spPr>
          <a:xfrm rot="5400000">
            <a:off x="3806473" y="1105790"/>
            <a:ext cx="1888953" cy="6186474"/>
          </a:xfrm>
          <a:custGeom>
            <a:rect b="b" l="l" r="r" t="t"/>
            <a:pathLst>
              <a:path extrusionOk="0" h="69595" w="25666">
                <a:moveTo>
                  <a:pt x="7773" y="35297"/>
                </a:moveTo>
                <a:cubicBezTo>
                  <a:pt x="7749" y="35304"/>
                  <a:pt x="7725" y="35311"/>
                  <a:pt x="7702" y="35318"/>
                </a:cubicBezTo>
                <a:lnTo>
                  <a:pt x="7702" y="35318"/>
                </a:lnTo>
                <a:cubicBezTo>
                  <a:pt x="7722" y="35311"/>
                  <a:pt x="7743" y="35304"/>
                  <a:pt x="7763" y="35297"/>
                </a:cubicBezTo>
                <a:close/>
                <a:moveTo>
                  <a:pt x="9541" y="35387"/>
                </a:moveTo>
                <a:lnTo>
                  <a:pt x="9361" y="35437"/>
                </a:lnTo>
                <a:cubicBezTo>
                  <a:pt x="9202" y="35477"/>
                  <a:pt x="9042" y="35517"/>
                  <a:pt x="8892" y="35557"/>
                </a:cubicBezTo>
                <a:cubicBezTo>
                  <a:pt x="9102" y="35497"/>
                  <a:pt x="9322" y="35447"/>
                  <a:pt x="9541" y="35387"/>
                </a:cubicBezTo>
                <a:close/>
                <a:moveTo>
                  <a:pt x="22925" y="37685"/>
                </a:moveTo>
                <a:cubicBezTo>
                  <a:pt x="22943" y="37711"/>
                  <a:pt x="22961" y="37738"/>
                  <a:pt x="22978" y="37765"/>
                </a:cubicBezTo>
                <a:cubicBezTo>
                  <a:pt x="23068" y="37925"/>
                  <a:pt x="23038" y="37974"/>
                  <a:pt x="22998" y="37994"/>
                </a:cubicBezTo>
                <a:cubicBezTo>
                  <a:pt x="22978" y="38014"/>
                  <a:pt x="22958" y="38024"/>
                  <a:pt x="22928" y="38024"/>
                </a:cubicBezTo>
                <a:lnTo>
                  <a:pt x="22922" y="38028"/>
                </a:lnTo>
                <a:lnTo>
                  <a:pt x="22922" y="38028"/>
                </a:lnTo>
                <a:cubicBezTo>
                  <a:pt x="22826" y="37921"/>
                  <a:pt x="22779" y="37833"/>
                  <a:pt x="22809" y="37755"/>
                </a:cubicBezTo>
                <a:cubicBezTo>
                  <a:pt x="22819" y="37735"/>
                  <a:pt x="22829" y="37725"/>
                  <a:pt x="22849" y="37715"/>
                </a:cubicBezTo>
                <a:cubicBezTo>
                  <a:pt x="22869" y="37695"/>
                  <a:pt x="22889" y="37685"/>
                  <a:pt x="22908" y="37685"/>
                </a:cubicBezTo>
                <a:close/>
                <a:moveTo>
                  <a:pt x="22515" y="38114"/>
                </a:moveTo>
                <a:lnTo>
                  <a:pt x="22515" y="38114"/>
                </a:lnTo>
                <a:cubicBezTo>
                  <a:pt x="22516" y="38114"/>
                  <a:pt x="22517" y="38114"/>
                  <a:pt x="22519" y="38114"/>
                </a:cubicBezTo>
                <a:lnTo>
                  <a:pt x="22529" y="38144"/>
                </a:lnTo>
                <a:cubicBezTo>
                  <a:pt x="22609" y="38314"/>
                  <a:pt x="22569" y="38374"/>
                  <a:pt x="22529" y="38404"/>
                </a:cubicBezTo>
                <a:lnTo>
                  <a:pt x="22517" y="38412"/>
                </a:lnTo>
                <a:lnTo>
                  <a:pt x="22517" y="38412"/>
                </a:lnTo>
                <a:cubicBezTo>
                  <a:pt x="22458" y="38352"/>
                  <a:pt x="22429" y="38273"/>
                  <a:pt x="22439" y="38194"/>
                </a:cubicBezTo>
                <a:cubicBezTo>
                  <a:pt x="22439" y="38174"/>
                  <a:pt x="22459" y="38154"/>
                  <a:pt x="22479" y="38134"/>
                </a:cubicBezTo>
                <a:lnTo>
                  <a:pt x="22499" y="38124"/>
                </a:lnTo>
                <a:lnTo>
                  <a:pt x="22515" y="38114"/>
                </a:lnTo>
                <a:close/>
                <a:moveTo>
                  <a:pt x="22105" y="38581"/>
                </a:moveTo>
                <a:cubicBezTo>
                  <a:pt x="22107" y="38585"/>
                  <a:pt x="22109" y="38589"/>
                  <a:pt x="22109" y="38594"/>
                </a:cubicBezTo>
                <a:cubicBezTo>
                  <a:pt x="22129" y="38654"/>
                  <a:pt x="22139" y="38714"/>
                  <a:pt x="22119" y="38764"/>
                </a:cubicBezTo>
                <a:cubicBezTo>
                  <a:pt x="22119" y="38768"/>
                  <a:pt x="22118" y="38773"/>
                  <a:pt x="22116" y="38779"/>
                </a:cubicBezTo>
                <a:lnTo>
                  <a:pt x="22116" y="38779"/>
                </a:lnTo>
                <a:cubicBezTo>
                  <a:pt x="22114" y="38774"/>
                  <a:pt x="22112" y="38769"/>
                  <a:pt x="22109" y="38764"/>
                </a:cubicBezTo>
                <a:cubicBezTo>
                  <a:pt x="22089" y="38734"/>
                  <a:pt x="22079" y="38694"/>
                  <a:pt x="22079" y="38644"/>
                </a:cubicBezTo>
                <a:cubicBezTo>
                  <a:pt x="22079" y="38624"/>
                  <a:pt x="22089" y="38614"/>
                  <a:pt x="22099" y="38594"/>
                </a:cubicBezTo>
                <a:cubicBezTo>
                  <a:pt x="22099" y="38589"/>
                  <a:pt x="22102" y="38584"/>
                  <a:pt x="22105" y="38581"/>
                </a:cubicBezTo>
                <a:close/>
                <a:moveTo>
                  <a:pt x="19375" y="40671"/>
                </a:moveTo>
                <a:cubicBezTo>
                  <a:pt x="19378" y="40679"/>
                  <a:pt x="19380" y="40685"/>
                  <a:pt x="19382" y="40692"/>
                </a:cubicBezTo>
                <a:cubicBezTo>
                  <a:pt x="19382" y="40698"/>
                  <a:pt x="19380" y="40704"/>
                  <a:pt x="19377" y="40710"/>
                </a:cubicBezTo>
                <a:lnTo>
                  <a:pt x="19377" y="40710"/>
                </a:lnTo>
                <a:cubicBezTo>
                  <a:pt x="19376" y="40697"/>
                  <a:pt x="19375" y="40684"/>
                  <a:pt x="19375" y="40671"/>
                </a:cubicBezTo>
                <a:close/>
                <a:moveTo>
                  <a:pt x="19007" y="40897"/>
                </a:moveTo>
                <a:lnTo>
                  <a:pt x="19007" y="40897"/>
                </a:lnTo>
                <a:cubicBezTo>
                  <a:pt x="19044" y="40936"/>
                  <a:pt x="19062" y="40984"/>
                  <a:pt x="19062" y="41042"/>
                </a:cubicBezTo>
                <a:cubicBezTo>
                  <a:pt x="19062" y="41082"/>
                  <a:pt x="19002" y="41091"/>
                  <a:pt x="18932" y="41101"/>
                </a:cubicBezTo>
                <a:lnTo>
                  <a:pt x="18931" y="41102"/>
                </a:lnTo>
                <a:lnTo>
                  <a:pt x="18931" y="41102"/>
                </a:lnTo>
                <a:cubicBezTo>
                  <a:pt x="18925" y="41025"/>
                  <a:pt x="18954" y="40950"/>
                  <a:pt x="19002" y="40902"/>
                </a:cubicBezTo>
                <a:cubicBezTo>
                  <a:pt x="19004" y="40900"/>
                  <a:pt x="19006" y="40898"/>
                  <a:pt x="19007" y="40897"/>
                </a:cubicBezTo>
                <a:close/>
                <a:moveTo>
                  <a:pt x="18668" y="41206"/>
                </a:moveTo>
                <a:lnTo>
                  <a:pt x="18673" y="41211"/>
                </a:lnTo>
                <a:cubicBezTo>
                  <a:pt x="18713" y="41261"/>
                  <a:pt x="18742" y="41321"/>
                  <a:pt x="18742" y="41391"/>
                </a:cubicBezTo>
                <a:cubicBezTo>
                  <a:pt x="18742" y="41451"/>
                  <a:pt x="18623" y="41471"/>
                  <a:pt x="18493" y="41481"/>
                </a:cubicBezTo>
                <a:lnTo>
                  <a:pt x="18483" y="41481"/>
                </a:lnTo>
                <a:lnTo>
                  <a:pt x="18483" y="41471"/>
                </a:lnTo>
                <a:cubicBezTo>
                  <a:pt x="18473" y="41391"/>
                  <a:pt x="18513" y="41311"/>
                  <a:pt x="18583" y="41251"/>
                </a:cubicBezTo>
                <a:cubicBezTo>
                  <a:pt x="18609" y="41234"/>
                  <a:pt x="18635" y="41216"/>
                  <a:pt x="18668" y="41206"/>
                </a:cubicBezTo>
                <a:close/>
                <a:moveTo>
                  <a:pt x="18383" y="41561"/>
                </a:moveTo>
                <a:cubicBezTo>
                  <a:pt x="18399" y="41586"/>
                  <a:pt x="18409" y="41610"/>
                  <a:pt x="18423" y="41635"/>
                </a:cubicBezTo>
                <a:lnTo>
                  <a:pt x="18423" y="41635"/>
                </a:lnTo>
                <a:lnTo>
                  <a:pt x="18423" y="41641"/>
                </a:lnTo>
                <a:cubicBezTo>
                  <a:pt x="18423" y="41671"/>
                  <a:pt x="18423" y="41721"/>
                  <a:pt x="18433" y="41771"/>
                </a:cubicBezTo>
                <a:cubicBezTo>
                  <a:pt x="18403" y="41821"/>
                  <a:pt x="18273" y="41841"/>
                  <a:pt x="18133" y="41851"/>
                </a:cubicBezTo>
                <a:cubicBezTo>
                  <a:pt x="18113" y="41821"/>
                  <a:pt x="18093" y="41791"/>
                  <a:pt x="18063" y="41751"/>
                </a:cubicBezTo>
                <a:cubicBezTo>
                  <a:pt x="18061" y="41748"/>
                  <a:pt x="18058" y="41745"/>
                  <a:pt x="18056" y="41742"/>
                </a:cubicBezTo>
                <a:lnTo>
                  <a:pt x="18056" y="41742"/>
                </a:lnTo>
                <a:cubicBezTo>
                  <a:pt x="18068" y="41705"/>
                  <a:pt x="18096" y="41669"/>
                  <a:pt x="18133" y="41651"/>
                </a:cubicBezTo>
                <a:cubicBezTo>
                  <a:pt x="18203" y="41601"/>
                  <a:pt x="18293" y="41571"/>
                  <a:pt x="18383" y="41561"/>
                </a:cubicBezTo>
                <a:close/>
                <a:moveTo>
                  <a:pt x="18026" y="41831"/>
                </a:moveTo>
                <a:cubicBezTo>
                  <a:pt x="18029" y="41837"/>
                  <a:pt x="18033" y="41841"/>
                  <a:pt x="18033" y="41841"/>
                </a:cubicBezTo>
                <a:cubicBezTo>
                  <a:pt x="18035" y="41843"/>
                  <a:pt x="18038" y="41846"/>
                  <a:pt x="18041" y="41851"/>
                </a:cubicBezTo>
                <a:lnTo>
                  <a:pt x="18033" y="41851"/>
                </a:lnTo>
                <a:cubicBezTo>
                  <a:pt x="18030" y="41852"/>
                  <a:pt x="18026" y="41854"/>
                  <a:pt x="18023" y="41855"/>
                </a:cubicBezTo>
                <a:lnTo>
                  <a:pt x="18023" y="41855"/>
                </a:lnTo>
                <a:lnTo>
                  <a:pt x="18023" y="41841"/>
                </a:lnTo>
                <a:cubicBezTo>
                  <a:pt x="18024" y="41838"/>
                  <a:pt x="18025" y="41834"/>
                  <a:pt x="18026" y="41831"/>
                </a:cubicBezTo>
                <a:close/>
                <a:moveTo>
                  <a:pt x="18084" y="41931"/>
                </a:moveTo>
                <a:cubicBezTo>
                  <a:pt x="18108" y="41976"/>
                  <a:pt x="18123" y="42028"/>
                  <a:pt x="18123" y="42081"/>
                </a:cubicBezTo>
                <a:cubicBezTo>
                  <a:pt x="18123" y="42121"/>
                  <a:pt x="18083" y="42150"/>
                  <a:pt x="18033" y="42170"/>
                </a:cubicBezTo>
                <a:cubicBezTo>
                  <a:pt x="18033" y="42170"/>
                  <a:pt x="18033" y="42170"/>
                  <a:pt x="18033" y="42170"/>
                </a:cubicBezTo>
                <a:lnTo>
                  <a:pt x="18033" y="42170"/>
                </a:lnTo>
                <a:cubicBezTo>
                  <a:pt x="18032" y="42094"/>
                  <a:pt x="18023" y="42017"/>
                  <a:pt x="18023" y="41931"/>
                </a:cubicBezTo>
                <a:close/>
                <a:moveTo>
                  <a:pt x="17953" y="41941"/>
                </a:moveTo>
                <a:cubicBezTo>
                  <a:pt x="17953" y="42023"/>
                  <a:pt x="17954" y="42106"/>
                  <a:pt x="17971" y="42180"/>
                </a:cubicBezTo>
                <a:lnTo>
                  <a:pt x="17971" y="42180"/>
                </a:lnTo>
                <a:cubicBezTo>
                  <a:pt x="17968" y="42180"/>
                  <a:pt x="17966" y="42180"/>
                  <a:pt x="17963" y="42180"/>
                </a:cubicBezTo>
                <a:cubicBezTo>
                  <a:pt x="17933" y="42188"/>
                  <a:pt x="17896" y="42190"/>
                  <a:pt x="17858" y="42195"/>
                </a:cubicBezTo>
                <a:lnTo>
                  <a:pt x="17858" y="42195"/>
                </a:lnTo>
                <a:cubicBezTo>
                  <a:pt x="17857" y="42190"/>
                  <a:pt x="17855" y="42186"/>
                  <a:pt x="17853" y="42180"/>
                </a:cubicBezTo>
                <a:cubicBezTo>
                  <a:pt x="17816" y="42125"/>
                  <a:pt x="17779" y="42060"/>
                  <a:pt x="17734" y="42003"/>
                </a:cubicBezTo>
                <a:lnTo>
                  <a:pt x="17734" y="42003"/>
                </a:lnTo>
                <a:cubicBezTo>
                  <a:pt x="17803" y="41965"/>
                  <a:pt x="17878" y="41943"/>
                  <a:pt x="17953" y="41941"/>
                </a:cubicBezTo>
                <a:close/>
                <a:moveTo>
                  <a:pt x="17652" y="42059"/>
                </a:moveTo>
                <a:cubicBezTo>
                  <a:pt x="17652" y="42059"/>
                  <a:pt x="17653" y="42060"/>
                  <a:pt x="17654" y="42061"/>
                </a:cubicBezTo>
                <a:cubicBezTo>
                  <a:pt x="17681" y="42107"/>
                  <a:pt x="17718" y="42154"/>
                  <a:pt x="17747" y="42200"/>
                </a:cubicBezTo>
                <a:lnTo>
                  <a:pt x="17743" y="42200"/>
                </a:lnTo>
                <a:cubicBezTo>
                  <a:pt x="17688" y="42200"/>
                  <a:pt x="17632" y="42209"/>
                  <a:pt x="17576" y="42218"/>
                </a:cubicBezTo>
                <a:lnTo>
                  <a:pt x="17576" y="42218"/>
                </a:lnTo>
                <a:cubicBezTo>
                  <a:pt x="17586" y="42163"/>
                  <a:pt x="17606" y="42108"/>
                  <a:pt x="17644" y="42071"/>
                </a:cubicBezTo>
                <a:cubicBezTo>
                  <a:pt x="17646" y="42066"/>
                  <a:pt x="17649" y="42062"/>
                  <a:pt x="17652" y="42059"/>
                </a:cubicBezTo>
                <a:close/>
                <a:moveTo>
                  <a:pt x="17514" y="42313"/>
                </a:moveTo>
                <a:cubicBezTo>
                  <a:pt x="17514" y="42382"/>
                  <a:pt x="17514" y="42451"/>
                  <a:pt x="17524" y="42520"/>
                </a:cubicBezTo>
                <a:cubicBezTo>
                  <a:pt x="17524" y="42523"/>
                  <a:pt x="17524" y="42526"/>
                  <a:pt x="17524" y="42530"/>
                </a:cubicBezTo>
                <a:cubicBezTo>
                  <a:pt x="17484" y="42470"/>
                  <a:pt x="17444" y="42410"/>
                  <a:pt x="17394" y="42350"/>
                </a:cubicBezTo>
                <a:cubicBezTo>
                  <a:pt x="17392" y="42347"/>
                  <a:pt x="17391" y="42345"/>
                  <a:pt x="17389" y="42342"/>
                </a:cubicBezTo>
                <a:lnTo>
                  <a:pt x="17389" y="42342"/>
                </a:lnTo>
                <a:cubicBezTo>
                  <a:pt x="17394" y="42341"/>
                  <a:pt x="17399" y="42340"/>
                  <a:pt x="17404" y="42340"/>
                </a:cubicBezTo>
                <a:cubicBezTo>
                  <a:pt x="17440" y="42331"/>
                  <a:pt x="17477" y="42322"/>
                  <a:pt x="17514" y="42313"/>
                </a:cubicBezTo>
                <a:close/>
                <a:moveTo>
                  <a:pt x="17797" y="42290"/>
                </a:moveTo>
                <a:lnTo>
                  <a:pt x="17797" y="42290"/>
                </a:lnTo>
                <a:cubicBezTo>
                  <a:pt x="17816" y="42337"/>
                  <a:pt x="17833" y="42384"/>
                  <a:pt x="17833" y="42440"/>
                </a:cubicBezTo>
                <a:cubicBezTo>
                  <a:pt x="17823" y="42510"/>
                  <a:pt x="17723" y="42550"/>
                  <a:pt x="17584" y="42560"/>
                </a:cubicBezTo>
                <a:cubicBezTo>
                  <a:pt x="17574" y="42471"/>
                  <a:pt x="17574" y="42382"/>
                  <a:pt x="17574" y="42302"/>
                </a:cubicBezTo>
                <a:lnTo>
                  <a:pt x="17574" y="42302"/>
                </a:lnTo>
                <a:lnTo>
                  <a:pt x="17584" y="42300"/>
                </a:lnTo>
                <a:cubicBezTo>
                  <a:pt x="17644" y="42290"/>
                  <a:pt x="17713" y="42290"/>
                  <a:pt x="17773" y="42290"/>
                </a:cubicBezTo>
                <a:close/>
                <a:moveTo>
                  <a:pt x="17318" y="42376"/>
                </a:moveTo>
                <a:lnTo>
                  <a:pt x="17318" y="42376"/>
                </a:lnTo>
                <a:cubicBezTo>
                  <a:pt x="17370" y="42437"/>
                  <a:pt x="17407" y="42499"/>
                  <a:pt x="17442" y="42560"/>
                </a:cubicBezTo>
                <a:lnTo>
                  <a:pt x="17384" y="42560"/>
                </a:lnTo>
                <a:cubicBezTo>
                  <a:pt x="17300" y="42560"/>
                  <a:pt x="17216" y="42569"/>
                  <a:pt x="17148" y="42578"/>
                </a:cubicBezTo>
                <a:lnTo>
                  <a:pt x="17148" y="42578"/>
                </a:lnTo>
                <a:cubicBezTo>
                  <a:pt x="17163" y="42516"/>
                  <a:pt x="17200" y="42455"/>
                  <a:pt x="17254" y="42410"/>
                </a:cubicBezTo>
                <a:cubicBezTo>
                  <a:pt x="17270" y="42394"/>
                  <a:pt x="17294" y="42384"/>
                  <a:pt x="17318" y="42376"/>
                </a:cubicBezTo>
                <a:close/>
                <a:moveTo>
                  <a:pt x="17480" y="42623"/>
                </a:moveTo>
                <a:cubicBezTo>
                  <a:pt x="17485" y="42633"/>
                  <a:pt x="17489" y="42641"/>
                  <a:pt x="17494" y="42650"/>
                </a:cubicBezTo>
                <a:cubicBezTo>
                  <a:pt x="17514" y="42700"/>
                  <a:pt x="17524" y="42750"/>
                  <a:pt x="17524" y="42790"/>
                </a:cubicBezTo>
                <a:cubicBezTo>
                  <a:pt x="17514" y="42877"/>
                  <a:pt x="17400" y="42917"/>
                  <a:pt x="17265" y="42938"/>
                </a:cubicBezTo>
                <a:lnTo>
                  <a:pt x="17265" y="42938"/>
                </a:lnTo>
                <a:cubicBezTo>
                  <a:pt x="17262" y="42932"/>
                  <a:pt x="17258" y="42926"/>
                  <a:pt x="17254" y="42920"/>
                </a:cubicBezTo>
                <a:cubicBezTo>
                  <a:pt x="17224" y="42850"/>
                  <a:pt x="17184" y="42770"/>
                  <a:pt x="17134" y="42700"/>
                </a:cubicBezTo>
                <a:lnTo>
                  <a:pt x="17134" y="42690"/>
                </a:lnTo>
                <a:cubicBezTo>
                  <a:pt x="17134" y="42680"/>
                  <a:pt x="17134" y="42670"/>
                  <a:pt x="17134" y="42660"/>
                </a:cubicBezTo>
                <a:cubicBezTo>
                  <a:pt x="17134" y="42657"/>
                  <a:pt x="17134" y="42653"/>
                  <a:pt x="17134" y="42650"/>
                </a:cubicBezTo>
                <a:lnTo>
                  <a:pt x="17134" y="42650"/>
                </a:lnTo>
                <a:cubicBezTo>
                  <a:pt x="17224" y="42640"/>
                  <a:pt x="17314" y="42630"/>
                  <a:pt x="17404" y="42630"/>
                </a:cubicBezTo>
                <a:lnTo>
                  <a:pt x="17480" y="42623"/>
                </a:lnTo>
                <a:close/>
                <a:moveTo>
                  <a:pt x="17139" y="42884"/>
                </a:moveTo>
                <a:lnTo>
                  <a:pt x="17139" y="42884"/>
                </a:lnTo>
                <a:cubicBezTo>
                  <a:pt x="17148" y="42902"/>
                  <a:pt x="17158" y="42918"/>
                  <a:pt x="17164" y="42930"/>
                </a:cubicBezTo>
                <a:cubicBezTo>
                  <a:pt x="17166" y="42936"/>
                  <a:pt x="17168" y="42942"/>
                  <a:pt x="17170" y="42948"/>
                </a:cubicBezTo>
                <a:lnTo>
                  <a:pt x="17170" y="42948"/>
                </a:lnTo>
                <a:cubicBezTo>
                  <a:pt x="17168" y="42948"/>
                  <a:pt x="17166" y="42949"/>
                  <a:pt x="17164" y="42950"/>
                </a:cubicBezTo>
                <a:lnTo>
                  <a:pt x="17146" y="42950"/>
                </a:lnTo>
                <a:cubicBezTo>
                  <a:pt x="17145" y="42943"/>
                  <a:pt x="17144" y="42936"/>
                  <a:pt x="17144" y="42930"/>
                </a:cubicBezTo>
                <a:cubicBezTo>
                  <a:pt x="17139" y="42915"/>
                  <a:pt x="17139" y="42899"/>
                  <a:pt x="17139" y="42884"/>
                </a:cubicBezTo>
                <a:close/>
                <a:moveTo>
                  <a:pt x="17002" y="42675"/>
                </a:moveTo>
                <a:lnTo>
                  <a:pt x="17014" y="42690"/>
                </a:lnTo>
                <a:cubicBezTo>
                  <a:pt x="17024" y="42710"/>
                  <a:pt x="17034" y="42730"/>
                  <a:pt x="17044" y="42740"/>
                </a:cubicBezTo>
                <a:cubicBezTo>
                  <a:pt x="17044" y="42740"/>
                  <a:pt x="17044" y="42740"/>
                  <a:pt x="17044" y="42740"/>
                </a:cubicBezTo>
                <a:lnTo>
                  <a:pt x="17044" y="42740"/>
                </a:lnTo>
                <a:cubicBezTo>
                  <a:pt x="17044" y="42807"/>
                  <a:pt x="17045" y="42873"/>
                  <a:pt x="17054" y="42930"/>
                </a:cubicBezTo>
                <a:cubicBezTo>
                  <a:pt x="17054" y="42937"/>
                  <a:pt x="17054" y="42943"/>
                  <a:pt x="17054" y="42950"/>
                </a:cubicBezTo>
                <a:lnTo>
                  <a:pt x="17004" y="42950"/>
                </a:lnTo>
                <a:cubicBezTo>
                  <a:pt x="16924" y="42950"/>
                  <a:pt x="16844" y="42950"/>
                  <a:pt x="16754" y="42960"/>
                </a:cubicBezTo>
                <a:lnTo>
                  <a:pt x="16747" y="42961"/>
                </a:lnTo>
                <a:lnTo>
                  <a:pt x="16747" y="42961"/>
                </a:lnTo>
                <a:cubicBezTo>
                  <a:pt x="16734" y="42944"/>
                  <a:pt x="16720" y="42926"/>
                  <a:pt x="16707" y="42912"/>
                </a:cubicBezTo>
                <a:lnTo>
                  <a:pt x="16707" y="42912"/>
                </a:lnTo>
                <a:cubicBezTo>
                  <a:pt x="16713" y="42895"/>
                  <a:pt x="16719" y="42877"/>
                  <a:pt x="16724" y="42860"/>
                </a:cubicBezTo>
                <a:cubicBezTo>
                  <a:pt x="16744" y="42820"/>
                  <a:pt x="16774" y="42790"/>
                  <a:pt x="16814" y="42760"/>
                </a:cubicBezTo>
                <a:cubicBezTo>
                  <a:pt x="16866" y="42717"/>
                  <a:pt x="16933" y="42688"/>
                  <a:pt x="17002" y="42675"/>
                </a:cubicBezTo>
                <a:close/>
                <a:moveTo>
                  <a:pt x="17202" y="43030"/>
                </a:moveTo>
                <a:cubicBezTo>
                  <a:pt x="17214" y="43063"/>
                  <a:pt x="17214" y="43096"/>
                  <a:pt x="17214" y="43130"/>
                </a:cubicBezTo>
                <a:cubicBezTo>
                  <a:pt x="17214" y="43151"/>
                  <a:pt x="17204" y="43172"/>
                  <a:pt x="17191" y="43190"/>
                </a:cubicBezTo>
                <a:lnTo>
                  <a:pt x="17191" y="43190"/>
                </a:lnTo>
                <a:cubicBezTo>
                  <a:pt x="17175" y="43134"/>
                  <a:pt x="17160" y="43084"/>
                  <a:pt x="17155" y="43030"/>
                </a:cubicBezTo>
                <a:lnTo>
                  <a:pt x="17194" y="43030"/>
                </a:lnTo>
                <a:cubicBezTo>
                  <a:pt x="17197" y="43030"/>
                  <a:pt x="17200" y="43030"/>
                  <a:pt x="17202" y="43030"/>
                </a:cubicBezTo>
                <a:close/>
                <a:moveTo>
                  <a:pt x="17067" y="43030"/>
                </a:moveTo>
                <a:cubicBezTo>
                  <a:pt x="17078" y="43095"/>
                  <a:pt x="17096" y="43167"/>
                  <a:pt x="17114" y="43239"/>
                </a:cubicBezTo>
                <a:cubicBezTo>
                  <a:pt x="17114" y="43242"/>
                  <a:pt x="17114" y="43246"/>
                  <a:pt x="17115" y="43249"/>
                </a:cubicBezTo>
                <a:lnTo>
                  <a:pt x="17115" y="43249"/>
                </a:lnTo>
                <a:cubicBezTo>
                  <a:pt x="17114" y="43249"/>
                  <a:pt x="17114" y="43249"/>
                  <a:pt x="17114" y="43249"/>
                </a:cubicBezTo>
                <a:cubicBezTo>
                  <a:pt x="17064" y="43269"/>
                  <a:pt x="17004" y="43279"/>
                  <a:pt x="16954" y="43289"/>
                </a:cubicBezTo>
                <a:cubicBezTo>
                  <a:pt x="16951" y="43289"/>
                  <a:pt x="16948" y="43289"/>
                  <a:pt x="16945" y="43289"/>
                </a:cubicBezTo>
                <a:lnTo>
                  <a:pt x="16945" y="43289"/>
                </a:lnTo>
                <a:cubicBezTo>
                  <a:pt x="16908" y="43208"/>
                  <a:pt x="16870" y="43134"/>
                  <a:pt x="16814" y="43060"/>
                </a:cubicBezTo>
                <a:lnTo>
                  <a:pt x="16804" y="43043"/>
                </a:lnTo>
                <a:lnTo>
                  <a:pt x="16804" y="43043"/>
                </a:lnTo>
                <a:cubicBezTo>
                  <a:pt x="16807" y="43042"/>
                  <a:pt x="16811" y="43041"/>
                  <a:pt x="16814" y="43040"/>
                </a:cubicBezTo>
                <a:cubicBezTo>
                  <a:pt x="16884" y="43040"/>
                  <a:pt x="16954" y="43040"/>
                  <a:pt x="17014" y="43030"/>
                </a:cubicBezTo>
                <a:close/>
                <a:moveTo>
                  <a:pt x="16731" y="43050"/>
                </a:moveTo>
                <a:lnTo>
                  <a:pt x="16731" y="43050"/>
                </a:lnTo>
                <a:cubicBezTo>
                  <a:pt x="16778" y="43127"/>
                  <a:pt x="16826" y="43213"/>
                  <a:pt x="16864" y="43289"/>
                </a:cubicBezTo>
                <a:cubicBezTo>
                  <a:pt x="16866" y="43292"/>
                  <a:pt x="16868" y="43295"/>
                  <a:pt x="16870" y="43298"/>
                </a:cubicBezTo>
                <a:lnTo>
                  <a:pt x="16870" y="43298"/>
                </a:lnTo>
                <a:cubicBezTo>
                  <a:pt x="16868" y="43298"/>
                  <a:pt x="16866" y="43299"/>
                  <a:pt x="16864" y="43299"/>
                </a:cubicBezTo>
                <a:lnTo>
                  <a:pt x="16686" y="43309"/>
                </a:lnTo>
                <a:lnTo>
                  <a:pt x="16686" y="43309"/>
                </a:lnTo>
                <a:cubicBezTo>
                  <a:pt x="16685" y="43302"/>
                  <a:pt x="16684" y="43295"/>
                  <a:pt x="16684" y="43289"/>
                </a:cubicBezTo>
                <a:cubicBezTo>
                  <a:pt x="16676" y="43210"/>
                  <a:pt x="16675" y="43130"/>
                  <a:pt x="16681" y="43058"/>
                </a:cubicBezTo>
                <a:lnTo>
                  <a:pt x="16681" y="43058"/>
                </a:lnTo>
                <a:cubicBezTo>
                  <a:pt x="16696" y="43055"/>
                  <a:pt x="16710" y="43050"/>
                  <a:pt x="16724" y="43050"/>
                </a:cubicBezTo>
                <a:cubicBezTo>
                  <a:pt x="16726" y="43050"/>
                  <a:pt x="16729" y="43050"/>
                  <a:pt x="16731" y="43050"/>
                </a:cubicBezTo>
                <a:close/>
                <a:moveTo>
                  <a:pt x="16605" y="43069"/>
                </a:moveTo>
                <a:cubicBezTo>
                  <a:pt x="16605" y="43142"/>
                  <a:pt x="16605" y="43217"/>
                  <a:pt x="16615" y="43299"/>
                </a:cubicBezTo>
                <a:cubicBezTo>
                  <a:pt x="16615" y="43302"/>
                  <a:pt x="16615" y="43306"/>
                  <a:pt x="16615" y="43309"/>
                </a:cubicBezTo>
                <a:lnTo>
                  <a:pt x="16595" y="43309"/>
                </a:lnTo>
                <a:lnTo>
                  <a:pt x="16485" y="43319"/>
                </a:lnTo>
                <a:lnTo>
                  <a:pt x="16470" y="43319"/>
                </a:lnTo>
                <a:lnTo>
                  <a:pt x="16395" y="43219"/>
                </a:lnTo>
                <a:lnTo>
                  <a:pt x="16365" y="43179"/>
                </a:lnTo>
                <a:cubicBezTo>
                  <a:pt x="16363" y="43177"/>
                  <a:pt x="16362" y="43175"/>
                  <a:pt x="16361" y="43174"/>
                </a:cubicBezTo>
                <a:lnTo>
                  <a:pt x="16361" y="43174"/>
                </a:lnTo>
                <a:lnTo>
                  <a:pt x="16365" y="43170"/>
                </a:lnTo>
                <a:cubicBezTo>
                  <a:pt x="16435" y="43120"/>
                  <a:pt x="16515" y="43090"/>
                  <a:pt x="16595" y="43070"/>
                </a:cubicBezTo>
                <a:cubicBezTo>
                  <a:pt x="16598" y="43070"/>
                  <a:pt x="16601" y="43069"/>
                  <a:pt x="16605" y="43069"/>
                </a:cubicBezTo>
                <a:close/>
                <a:moveTo>
                  <a:pt x="16295" y="43219"/>
                </a:moveTo>
                <a:lnTo>
                  <a:pt x="16325" y="43259"/>
                </a:lnTo>
                <a:lnTo>
                  <a:pt x="16376" y="43319"/>
                </a:lnTo>
                <a:lnTo>
                  <a:pt x="16375" y="43319"/>
                </a:lnTo>
                <a:cubicBezTo>
                  <a:pt x="16328" y="43329"/>
                  <a:pt x="16281" y="43329"/>
                  <a:pt x="16234" y="43338"/>
                </a:cubicBezTo>
                <a:lnTo>
                  <a:pt x="16234" y="43338"/>
                </a:lnTo>
                <a:cubicBezTo>
                  <a:pt x="16251" y="43295"/>
                  <a:pt x="16269" y="43254"/>
                  <a:pt x="16295" y="43219"/>
                </a:cubicBezTo>
                <a:close/>
                <a:moveTo>
                  <a:pt x="16135" y="43433"/>
                </a:moveTo>
                <a:lnTo>
                  <a:pt x="16135" y="43439"/>
                </a:lnTo>
                <a:cubicBezTo>
                  <a:pt x="16135" y="43489"/>
                  <a:pt x="16135" y="43539"/>
                  <a:pt x="16135" y="43579"/>
                </a:cubicBezTo>
                <a:lnTo>
                  <a:pt x="16135" y="43605"/>
                </a:lnTo>
                <a:lnTo>
                  <a:pt x="16135" y="43605"/>
                </a:lnTo>
                <a:cubicBezTo>
                  <a:pt x="16132" y="43599"/>
                  <a:pt x="16128" y="43594"/>
                  <a:pt x="16125" y="43589"/>
                </a:cubicBezTo>
                <a:cubicBezTo>
                  <a:pt x="16095" y="43559"/>
                  <a:pt x="16095" y="43559"/>
                  <a:pt x="16085" y="43539"/>
                </a:cubicBezTo>
                <a:cubicBezTo>
                  <a:pt x="16075" y="43519"/>
                  <a:pt x="16055" y="43499"/>
                  <a:pt x="16035" y="43479"/>
                </a:cubicBezTo>
                <a:cubicBezTo>
                  <a:pt x="16033" y="43476"/>
                  <a:pt x="16031" y="43472"/>
                  <a:pt x="16029" y="43468"/>
                </a:cubicBezTo>
                <a:lnTo>
                  <a:pt x="16029" y="43468"/>
                </a:lnTo>
                <a:cubicBezTo>
                  <a:pt x="16038" y="43465"/>
                  <a:pt x="16046" y="43462"/>
                  <a:pt x="16055" y="43459"/>
                </a:cubicBezTo>
                <a:cubicBezTo>
                  <a:pt x="16082" y="43450"/>
                  <a:pt x="16108" y="43441"/>
                  <a:pt x="16135" y="43433"/>
                </a:cubicBezTo>
                <a:close/>
                <a:moveTo>
                  <a:pt x="16895" y="43371"/>
                </a:moveTo>
                <a:cubicBezTo>
                  <a:pt x="16914" y="43410"/>
                  <a:pt x="16914" y="43440"/>
                  <a:pt x="16914" y="43479"/>
                </a:cubicBezTo>
                <a:cubicBezTo>
                  <a:pt x="16905" y="43543"/>
                  <a:pt x="16846" y="43590"/>
                  <a:pt x="16760" y="43621"/>
                </a:cubicBezTo>
                <a:lnTo>
                  <a:pt x="16760" y="43621"/>
                </a:lnTo>
                <a:cubicBezTo>
                  <a:pt x="16758" y="43617"/>
                  <a:pt x="16756" y="43613"/>
                  <a:pt x="16754" y="43609"/>
                </a:cubicBezTo>
                <a:cubicBezTo>
                  <a:pt x="16727" y="43536"/>
                  <a:pt x="16708" y="43463"/>
                  <a:pt x="16697" y="43389"/>
                </a:cubicBezTo>
                <a:lnTo>
                  <a:pt x="16697" y="43389"/>
                </a:lnTo>
                <a:cubicBezTo>
                  <a:pt x="16763" y="43389"/>
                  <a:pt x="16829" y="43380"/>
                  <a:pt x="16895" y="43371"/>
                </a:cubicBezTo>
                <a:close/>
                <a:moveTo>
                  <a:pt x="16626" y="43389"/>
                </a:moveTo>
                <a:lnTo>
                  <a:pt x="16626" y="43389"/>
                </a:lnTo>
                <a:cubicBezTo>
                  <a:pt x="16636" y="43466"/>
                  <a:pt x="16655" y="43543"/>
                  <a:pt x="16674" y="43629"/>
                </a:cubicBezTo>
                <a:cubicBezTo>
                  <a:pt x="16676" y="43632"/>
                  <a:pt x="16677" y="43634"/>
                  <a:pt x="16678" y="43637"/>
                </a:cubicBezTo>
                <a:lnTo>
                  <a:pt x="16678" y="43637"/>
                </a:lnTo>
                <a:lnTo>
                  <a:pt x="16664" y="43639"/>
                </a:lnTo>
                <a:cubicBezTo>
                  <a:pt x="16658" y="43641"/>
                  <a:pt x="16652" y="43643"/>
                  <a:pt x="16646" y="43644"/>
                </a:cubicBezTo>
                <a:lnTo>
                  <a:pt x="16646" y="43644"/>
                </a:lnTo>
                <a:cubicBezTo>
                  <a:pt x="16617" y="43564"/>
                  <a:pt x="16580" y="43492"/>
                  <a:pt x="16535" y="43419"/>
                </a:cubicBezTo>
                <a:cubicBezTo>
                  <a:pt x="16527" y="43408"/>
                  <a:pt x="16521" y="43399"/>
                  <a:pt x="16516" y="43389"/>
                </a:cubicBezTo>
                <a:close/>
                <a:moveTo>
                  <a:pt x="16423" y="43392"/>
                </a:moveTo>
                <a:cubicBezTo>
                  <a:pt x="16427" y="43398"/>
                  <a:pt x="16431" y="43403"/>
                  <a:pt x="16435" y="43409"/>
                </a:cubicBezTo>
                <a:cubicBezTo>
                  <a:pt x="16494" y="43488"/>
                  <a:pt x="16544" y="43568"/>
                  <a:pt x="16583" y="43656"/>
                </a:cubicBezTo>
                <a:lnTo>
                  <a:pt x="16583" y="43656"/>
                </a:lnTo>
                <a:cubicBezTo>
                  <a:pt x="16580" y="43657"/>
                  <a:pt x="16577" y="43658"/>
                  <a:pt x="16575" y="43659"/>
                </a:cubicBezTo>
                <a:cubicBezTo>
                  <a:pt x="16485" y="43669"/>
                  <a:pt x="16375" y="43669"/>
                  <a:pt x="16265" y="43669"/>
                </a:cubicBezTo>
                <a:lnTo>
                  <a:pt x="16213" y="43669"/>
                </a:lnTo>
                <a:cubicBezTo>
                  <a:pt x="16205" y="43594"/>
                  <a:pt x="16206" y="43513"/>
                  <a:pt x="16215" y="43439"/>
                </a:cubicBezTo>
                <a:cubicBezTo>
                  <a:pt x="16215" y="43429"/>
                  <a:pt x="16215" y="43429"/>
                  <a:pt x="16215" y="43420"/>
                </a:cubicBezTo>
                <a:lnTo>
                  <a:pt x="16215" y="43420"/>
                </a:lnTo>
                <a:cubicBezTo>
                  <a:pt x="16218" y="43419"/>
                  <a:pt x="16221" y="43419"/>
                  <a:pt x="16225" y="43419"/>
                </a:cubicBezTo>
                <a:cubicBezTo>
                  <a:pt x="16288" y="43410"/>
                  <a:pt x="16352" y="43401"/>
                  <a:pt x="16423" y="43392"/>
                </a:cubicBezTo>
                <a:close/>
                <a:moveTo>
                  <a:pt x="15953" y="43505"/>
                </a:moveTo>
                <a:cubicBezTo>
                  <a:pt x="15954" y="43507"/>
                  <a:pt x="15954" y="43508"/>
                  <a:pt x="15955" y="43509"/>
                </a:cubicBezTo>
                <a:lnTo>
                  <a:pt x="16015" y="43589"/>
                </a:lnTo>
                <a:lnTo>
                  <a:pt x="16080" y="43671"/>
                </a:lnTo>
                <a:lnTo>
                  <a:pt x="16080" y="43671"/>
                </a:lnTo>
                <a:cubicBezTo>
                  <a:pt x="15985" y="43680"/>
                  <a:pt x="15883" y="43689"/>
                  <a:pt x="15788" y="43699"/>
                </a:cubicBezTo>
                <a:lnTo>
                  <a:pt x="15788" y="43699"/>
                </a:lnTo>
                <a:cubicBezTo>
                  <a:pt x="15809" y="43633"/>
                  <a:pt x="15848" y="43577"/>
                  <a:pt x="15905" y="43529"/>
                </a:cubicBezTo>
                <a:cubicBezTo>
                  <a:pt x="15921" y="43521"/>
                  <a:pt x="15937" y="43513"/>
                  <a:pt x="15953" y="43505"/>
                </a:cubicBezTo>
                <a:close/>
                <a:moveTo>
                  <a:pt x="25666" y="26435"/>
                </a:moveTo>
                <a:cubicBezTo>
                  <a:pt x="25286" y="26785"/>
                  <a:pt x="25226" y="27365"/>
                  <a:pt x="25156" y="27924"/>
                </a:cubicBezTo>
                <a:cubicBezTo>
                  <a:pt x="25136" y="28174"/>
                  <a:pt x="25086" y="28414"/>
                  <a:pt x="25036" y="28653"/>
                </a:cubicBezTo>
                <a:cubicBezTo>
                  <a:pt x="24797" y="29553"/>
                  <a:pt x="24467" y="30422"/>
                  <a:pt x="24037" y="31241"/>
                </a:cubicBezTo>
                <a:lnTo>
                  <a:pt x="23977" y="31371"/>
                </a:lnTo>
                <a:cubicBezTo>
                  <a:pt x="23498" y="32300"/>
                  <a:pt x="22998" y="33259"/>
                  <a:pt x="22269" y="33988"/>
                </a:cubicBezTo>
                <a:cubicBezTo>
                  <a:pt x="22109" y="34148"/>
                  <a:pt x="21939" y="34298"/>
                  <a:pt x="21760" y="34438"/>
                </a:cubicBezTo>
                <a:cubicBezTo>
                  <a:pt x="21480" y="34648"/>
                  <a:pt x="21190" y="34827"/>
                  <a:pt x="20890" y="35017"/>
                </a:cubicBezTo>
                <a:lnTo>
                  <a:pt x="20761" y="35097"/>
                </a:lnTo>
                <a:cubicBezTo>
                  <a:pt x="20561" y="35217"/>
                  <a:pt x="20351" y="35317"/>
                  <a:pt x="20131" y="35387"/>
                </a:cubicBezTo>
                <a:cubicBezTo>
                  <a:pt x="19901" y="35467"/>
                  <a:pt x="19692" y="35567"/>
                  <a:pt x="19502" y="35707"/>
                </a:cubicBezTo>
                <a:cubicBezTo>
                  <a:pt x="19462" y="35727"/>
                  <a:pt x="19432" y="35757"/>
                  <a:pt x="19392" y="35787"/>
                </a:cubicBezTo>
                <a:cubicBezTo>
                  <a:pt x="19222" y="36176"/>
                  <a:pt x="19352" y="36496"/>
                  <a:pt x="19592" y="36856"/>
                </a:cubicBezTo>
                <a:cubicBezTo>
                  <a:pt x="19841" y="37225"/>
                  <a:pt x="20341" y="37505"/>
                  <a:pt x="20820" y="37765"/>
                </a:cubicBezTo>
                <a:cubicBezTo>
                  <a:pt x="20980" y="37845"/>
                  <a:pt x="21120" y="37925"/>
                  <a:pt x="21260" y="38004"/>
                </a:cubicBezTo>
                <a:cubicBezTo>
                  <a:pt x="21400" y="38084"/>
                  <a:pt x="21550" y="38144"/>
                  <a:pt x="21720" y="38184"/>
                </a:cubicBezTo>
                <a:cubicBezTo>
                  <a:pt x="21879" y="38214"/>
                  <a:pt x="21969" y="38234"/>
                  <a:pt x="22079" y="38524"/>
                </a:cubicBezTo>
                <a:lnTo>
                  <a:pt x="22093" y="38551"/>
                </a:lnTo>
                <a:lnTo>
                  <a:pt x="22093" y="38551"/>
                </a:lnTo>
                <a:cubicBezTo>
                  <a:pt x="22091" y="38552"/>
                  <a:pt x="22089" y="38554"/>
                  <a:pt x="22089" y="38554"/>
                </a:cubicBezTo>
                <a:cubicBezTo>
                  <a:pt x="22059" y="38574"/>
                  <a:pt x="22049" y="38614"/>
                  <a:pt x="22049" y="38644"/>
                </a:cubicBezTo>
                <a:cubicBezTo>
                  <a:pt x="22049" y="38694"/>
                  <a:pt x="22059" y="38754"/>
                  <a:pt x="22089" y="38794"/>
                </a:cubicBezTo>
                <a:lnTo>
                  <a:pt x="22100" y="38809"/>
                </a:lnTo>
                <a:lnTo>
                  <a:pt x="22100" y="38809"/>
                </a:lnTo>
                <a:cubicBezTo>
                  <a:pt x="22086" y="38818"/>
                  <a:pt x="22078" y="38827"/>
                  <a:pt x="22069" y="38844"/>
                </a:cubicBezTo>
                <a:cubicBezTo>
                  <a:pt x="22019" y="38874"/>
                  <a:pt x="21969" y="38894"/>
                  <a:pt x="21909" y="38914"/>
                </a:cubicBezTo>
                <a:cubicBezTo>
                  <a:pt x="21859" y="38924"/>
                  <a:pt x="21800" y="38944"/>
                  <a:pt x="21760" y="38984"/>
                </a:cubicBezTo>
                <a:cubicBezTo>
                  <a:pt x="21730" y="38993"/>
                  <a:pt x="21710" y="39013"/>
                  <a:pt x="21700" y="39043"/>
                </a:cubicBezTo>
                <a:cubicBezTo>
                  <a:pt x="21700" y="39063"/>
                  <a:pt x="21690" y="39073"/>
                  <a:pt x="21690" y="39093"/>
                </a:cubicBezTo>
                <a:lnTo>
                  <a:pt x="21690" y="39103"/>
                </a:lnTo>
                <a:cubicBezTo>
                  <a:pt x="21690" y="39113"/>
                  <a:pt x="21700" y="39123"/>
                  <a:pt x="21700" y="39143"/>
                </a:cubicBezTo>
                <a:cubicBezTo>
                  <a:pt x="21780" y="39333"/>
                  <a:pt x="22019" y="39543"/>
                  <a:pt x="22219" y="39723"/>
                </a:cubicBezTo>
                <a:cubicBezTo>
                  <a:pt x="22289" y="39783"/>
                  <a:pt x="22339" y="39833"/>
                  <a:pt x="22399" y="39883"/>
                </a:cubicBezTo>
                <a:cubicBezTo>
                  <a:pt x="22749" y="40232"/>
                  <a:pt x="23058" y="40632"/>
                  <a:pt x="23308" y="41062"/>
                </a:cubicBezTo>
                <a:cubicBezTo>
                  <a:pt x="23458" y="41321"/>
                  <a:pt x="23588" y="41601"/>
                  <a:pt x="23708" y="41881"/>
                </a:cubicBezTo>
                <a:cubicBezTo>
                  <a:pt x="23828" y="42180"/>
                  <a:pt x="23967" y="42470"/>
                  <a:pt x="24137" y="42750"/>
                </a:cubicBezTo>
                <a:cubicBezTo>
                  <a:pt x="24469" y="43267"/>
                  <a:pt x="25020" y="43860"/>
                  <a:pt x="25520" y="43860"/>
                </a:cubicBezTo>
                <a:cubicBezTo>
                  <a:pt x="25532" y="43860"/>
                  <a:pt x="25544" y="43860"/>
                  <a:pt x="25556" y="43859"/>
                </a:cubicBezTo>
                <a:lnTo>
                  <a:pt x="25666" y="43849"/>
                </a:lnTo>
                <a:lnTo>
                  <a:pt x="25666" y="43809"/>
                </a:lnTo>
                <a:lnTo>
                  <a:pt x="25556" y="43819"/>
                </a:lnTo>
                <a:cubicBezTo>
                  <a:pt x="25544" y="43820"/>
                  <a:pt x="25531" y="43820"/>
                  <a:pt x="25519" y="43820"/>
                </a:cubicBezTo>
                <a:cubicBezTo>
                  <a:pt x="25029" y="43820"/>
                  <a:pt x="24489" y="43246"/>
                  <a:pt x="24167" y="42730"/>
                </a:cubicBezTo>
                <a:cubicBezTo>
                  <a:pt x="23997" y="42450"/>
                  <a:pt x="23858" y="42160"/>
                  <a:pt x="23738" y="41861"/>
                </a:cubicBezTo>
                <a:cubicBezTo>
                  <a:pt x="23618" y="41581"/>
                  <a:pt x="23488" y="41301"/>
                  <a:pt x="23338" y="41042"/>
                </a:cubicBezTo>
                <a:cubicBezTo>
                  <a:pt x="23088" y="40602"/>
                  <a:pt x="22779" y="40202"/>
                  <a:pt x="22429" y="39853"/>
                </a:cubicBezTo>
                <a:cubicBezTo>
                  <a:pt x="22369" y="39803"/>
                  <a:pt x="22309" y="39743"/>
                  <a:pt x="22239" y="39693"/>
                </a:cubicBezTo>
                <a:cubicBezTo>
                  <a:pt x="22039" y="39503"/>
                  <a:pt x="21780" y="39283"/>
                  <a:pt x="21720" y="39093"/>
                </a:cubicBezTo>
                <a:cubicBezTo>
                  <a:pt x="21730" y="39053"/>
                  <a:pt x="21750" y="39023"/>
                  <a:pt x="21780" y="39003"/>
                </a:cubicBezTo>
                <a:cubicBezTo>
                  <a:pt x="21820" y="38974"/>
                  <a:pt x="21869" y="38954"/>
                  <a:pt x="21919" y="38934"/>
                </a:cubicBezTo>
                <a:cubicBezTo>
                  <a:pt x="21979" y="38924"/>
                  <a:pt x="22039" y="38894"/>
                  <a:pt x="22089" y="38864"/>
                </a:cubicBezTo>
                <a:cubicBezTo>
                  <a:pt x="22098" y="38855"/>
                  <a:pt x="22107" y="38846"/>
                  <a:pt x="22115" y="38831"/>
                </a:cubicBezTo>
                <a:lnTo>
                  <a:pt x="22115" y="38831"/>
                </a:lnTo>
                <a:cubicBezTo>
                  <a:pt x="22233" y="38978"/>
                  <a:pt x="22362" y="39115"/>
                  <a:pt x="22519" y="39223"/>
                </a:cubicBezTo>
                <a:cubicBezTo>
                  <a:pt x="22569" y="39263"/>
                  <a:pt x="22619" y="39303"/>
                  <a:pt x="22649" y="39343"/>
                </a:cubicBezTo>
                <a:cubicBezTo>
                  <a:pt x="22978" y="39633"/>
                  <a:pt x="23258" y="39963"/>
                  <a:pt x="23498" y="40342"/>
                </a:cubicBezTo>
                <a:cubicBezTo>
                  <a:pt x="23648" y="40602"/>
                  <a:pt x="23788" y="40872"/>
                  <a:pt x="23888" y="41161"/>
                </a:cubicBezTo>
                <a:cubicBezTo>
                  <a:pt x="23977" y="41401"/>
                  <a:pt x="24087" y="41641"/>
                  <a:pt x="24217" y="41871"/>
                </a:cubicBezTo>
                <a:cubicBezTo>
                  <a:pt x="24477" y="42330"/>
                  <a:pt x="24957" y="42910"/>
                  <a:pt x="25426" y="43000"/>
                </a:cubicBezTo>
                <a:cubicBezTo>
                  <a:pt x="25496" y="43020"/>
                  <a:pt x="25576" y="43030"/>
                  <a:pt x="25656" y="43040"/>
                </a:cubicBezTo>
                <a:lnTo>
                  <a:pt x="25656" y="43010"/>
                </a:lnTo>
                <a:cubicBezTo>
                  <a:pt x="25576" y="43000"/>
                  <a:pt x="25506" y="42990"/>
                  <a:pt x="25426" y="42970"/>
                </a:cubicBezTo>
                <a:cubicBezTo>
                  <a:pt x="24967" y="42880"/>
                  <a:pt x="24497" y="42310"/>
                  <a:pt x="24237" y="41851"/>
                </a:cubicBezTo>
                <a:cubicBezTo>
                  <a:pt x="24117" y="41621"/>
                  <a:pt x="24007" y="41391"/>
                  <a:pt x="23918" y="41151"/>
                </a:cubicBezTo>
                <a:cubicBezTo>
                  <a:pt x="23808" y="40862"/>
                  <a:pt x="23678" y="40582"/>
                  <a:pt x="23528" y="40322"/>
                </a:cubicBezTo>
                <a:cubicBezTo>
                  <a:pt x="23288" y="39953"/>
                  <a:pt x="22998" y="39613"/>
                  <a:pt x="22669" y="39323"/>
                </a:cubicBezTo>
                <a:cubicBezTo>
                  <a:pt x="22639" y="39283"/>
                  <a:pt x="22589" y="39243"/>
                  <a:pt x="22539" y="39203"/>
                </a:cubicBezTo>
                <a:cubicBezTo>
                  <a:pt x="22382" y="39096"/>
                  <a:pt x="22245" y="38959"/>
                  <a:pt x="22136" y="38813"/>
                </a:cubicBezTo>
                <a:lnTo>
                  <a:pt x="22136" y="38813"/>
                </a:lnTo>
                <a:cubicBezTo>
                  <a:pt x="22138" y="38810"/>
                  <a:pt x="22139" y="38807"/>
                  <a:pt x="22139" y="38804"/>
                </a:cubicBezTo>
                <a:cubicBezTo>
                  <a:pt x="22169" y="38724"/>
                  <a:pt x="22169" y="38644"/>
                  <a:pt x="22139" y="38564"/>
                </a:cubicBezTo>
                <a:lnTo>
                  <a:pt x="22139" y="38564"/>
                </a:lnTo>
                <a:cubicBezTo>
                  <a:pt x="22194" y="38540"/>
                  <a:pt x="22256" y="38523"/>
                  <a:pt x="22309" y="38514"/>
                </a:cubicBezTo>
                <a:cubicBezTo>
                  <a:pt x="22379" y="38504"/>
                  <a:pt x="22449" y="38484"/>
                  <a:pt x="22519" y="38454"/>
                </a:cubicBezTo>
                <a:cubicBezTo>
                  <a:pt x="22619" y="38564"/>
                  <a:pt x="22729" y="38664"/>
                  <a:pt x="22849" y="38754"/>
                </a:cubicBezTo>
                <a:lnTo>
                  <a:pt x="22908" y="38804"/>
                </a:lnTo>
                <a:cubicBezTo>
                  <a:pt x="23208" y="39033"/>
                  <a:pt x="23478" y="39303"/>
                  <a:pt x="23698" y="39613"/>
                </a:cubicBezTo>
                <a:cubicBezTo>
                  <a:pt x="23858" y="39873"/>
                  <a:pt x="23987" y="40142"/>
                  <a:pt x="24077" y="40432"/>
                </a:cubicBezTo>
                <a:cubicBezTo>
                  <a:pt x="24137" y="40622"/>
                  <a:pt x="24217" y="40802"/>
                  <a:pt x="24297" y="40982"/>
                </a:cubicBezTo>
                <a:cubicBezTo>
                  <a:pt x="24567" y="41531"/>
                  <a:pt x="24947" y="41971"/>
                  <a:pt x="25296" y="42150"/>
                </a:cubicBezTo>
                <a:cubicBezTo>
                  <a:pt x="25406" y="42210"/>
                  <a:pt x="25526" y="42260"/>
                  <a:pt x="25646" y="42290"/>
                </a:cubicBezTo>
                <a:lnTo>
                  <a:pt x="25646" y="42260"/>
                </a:lnTo>
                <a:cubicBezTo>
                  <a:pt x="25526" y="42230"/>
                  <a:pt x="25416" y="42180"/>
                  <a:pt x="25306" y="42121"/>
                </a:cubicBezTo>
                <a:cubicBezTo>
                  <a:pt x="24957" y="41951"/>
                  <a:pt x="24587" y="41511"/>
                  <a:pt x="24307" y="40972"/>
                </a:cubicBezTo>
                <a:cubicBezTo>
                  <a:pt x="24227" y="40792"/>
                  <a:pt x="24157" y="40612"/>
                  <a:pt x="24087" y="40422"/>
                </a:cubicBezTo>
                <a:cubicBezTo>
                  <a:pt x="23997" y="40132"/>
                  <a:pt x="23868" y="39863"/>
                  <a:pt x="23718" y="39603"/>
                </a:cubicBezTo>
                <a:cubicBezTo>
                  <a:pt x="23488" y="39283"/>
                  <a:pt x="23218" y="39013"/>
                  <a:pt x="22918" y="38774"/>
                </a:cubicBezTo>
                <a:lnTo>
                  <a:pt x="22859" y="38724"/>
                </a:lnTo>
                <a:cubicBezTo>
                  <a:pt x="22741" y="38645"/>
                  <a:pt x="22633" y="38548"/>
                  <a:pt x="22544" y="38440"/>
                </a:cubicBezTo>
                <a:lnTo>
                  <a:pt x="22544" y="38440"/>
                </a:lnTo>
                <a:cubicBezTo>
                  <a:pt x="22619" y="38380"/>
                  <a:pt x="22617" y="38281"/>
                  <a:pt x="22549" y="38134"/>
                </a:cubicBezTo>
                <a:lnTo>
                  <a:pt x="22539" y="38114"/>
                </a:lnTo>
                <a:cubicBezTo>
                  <a:pt x="22539" y="38109"/>
                  <a:pt x="22536" y="38106"/>
                  <a:pt x="22533" y="38104"/>
                </a:cubicBezTo>
                <a:lnTo>
                  <a:pt x="22533" y="38104"/>
                </a:lnTo>
                <a:cubicBezTo>
                  <a:pt x="22602" y="38094"/>
                  <a:pt x="22670" y="38084"/>
                  <a:pt x="22739" y="38074"/>
                </a:cubicBezTo>
                <a:cubicBezTo>
                  <a:pt x="22799" y="38074"/>
                  <a:pt x="22859" y="38074"/>
                  <a:pt x="22918" y="38054"/>
                </a:cubicBezTo>
                <a:lnTo>
                  <a:pt x="22938" y="38074"/>
                </a:lnTo>
                <a:cubicBezTo>
                  <a:pt x="23008" y="38144"/>
                  <a:pt x="23098" y="38214"/>
                  <a:pt x="23188" y="38274"/>
                </a:cubicBezTo>
                <a:lnTo>
                  <a:pt x="23238" y="38314"/>
                </a:lnTo>
                <a:cubicBezTo>
                  <a:pt x="23498" y="38474"/>
                  <a:pt x="23728" y="38674"/>
                  <a:pt x="23918" y="38914"/>
                </a:cubicBezTo>
                <a:cubicBezTo>
                  <a:pt x="24077" y="39153"/>
                  <a:pt x="24187" y="39413"/>
                  <a:pt x="24257" y="39693"/>
                </a:cubicBezTo>
                <a:cubicBezTo>
                  <a:pt x="24297" y="39833"/>
                  <a:pt x="24347" y="39983"/>
                  <a:pt x="24397" y="40112"/>
                </a:cubicBezTo>
                <a:cubicBezTo>
                  <a:pt x="24567" y="40572"/>
                  <a:pt x="24847" y="40982"/>
                  <a:pt x="25196" y="41311"/>
                </a:cubicBezTo>
                <a:cubicBezTo>
                  <a:pt x="25336" y="41441"/>
                  <a:pt x="25496" y="41551"/>
                  <a:pt x="25666" y="41631"/>
                </a:cubicBezTo>
                <a:lnTo>
                  <a:pt x="25666" y="41601"/>
                </a:lnTo>
                <a:cubicBezTo>
                  <a:pt x="25496" y="41521"/>
                  <a:pt x="25336" y="41411"/>
                  <a:pt x="25196" y="41291"/>
                </a:cubicBezTo>
                <a:cubicBezTo>
                  <a:pt x="24847" y="40952"/>
                  <a:pt x="24567" y="40552"/>
                  <a:pt x="24397" y="40092"/>
                </a:cubicBezTo>
                <a:cubicBezTo>
                  <a:pt x="24347" y="39963"/>
                  <a:pt x="24307" y="39813"/>
                  <a:pt x="24257" y="39683"/>
                </a:cubicBezTo>
                <a:cubicBezTo>
                  <a:pt x="24197" y="39393"/>
                  <a:pt x="24077" y="39133"/>
                  <a:pt x="23918" y="38884"/>
                </a:cubicBezTo>
                <a:cubicBezTo>
                  <a:pt x="23728" y="38654"/>
                  <a:pt x="23498" y="38444"/>
                  <a:pt x="23238" y="38284"/>
                </a:cubicBezTo>
                <a:lnTo>
                  <a:pt x="23178" y="38244"/>
                </a:lnTo>
                <a:cubicBezTo>
                  <a:pt x="23098" y="38194"/>
                  <a:pt x="23018" y="38124"/>
                  <a:pt x="22948" y="38054"/>
                </a:cubicBezTo>
                <a:lnTo>
                  <a:pt x="22943" y="38049"/>
                </a:lnTo>
                <a:lnTo>
                  <a:pt x="22943" y="38049"/>
                </a:lnTo>
                <a:cubicBezTo>
                  <a:pt x="22945" y="38048"/>
                  <a:pt x="22947" y="38046"/>
                  <a:pt x="22948" y="38044"/>
                </a:cubicBezTo>
                <a:cubicBezTo>
                  <a:pt x="22968" y="38044"/>
                  <a:pt x="22988" y="38034"/>
                  <a:pt x="23008" y="38014"/>
                </a:cubicBezTo>
                <a:cubicBezTo>
                  <a:pt x="23068" y="37964"/>
                  <a:pt x="23068" y="37885"/>
                  <a:pt x="22998" y="37755"/>
                </a:cubicBezTo>
                <a:cubicBezTo>
                  <a:pt x="22983" y="37731"/>
                  <a:pt x="22967" y="37707"/>
                  <a:pt x="22951" y="37683"/>
                </a:cubicBezTo>
                <a:lnTo>
                  <a:pt x="22951" y="37683"/>
                </a:lnTo>
                <a:cubicBezTo>
                  <a:pt x="23027" y="37674"/>
                  <a:pt x="23102" y="37665"/>
                  <a:pt x="23178" y="37665"/>
                </a:cubicBezTo>
                <a:cubicBezTo>
                  <a:pt x="23205" y="37670"/>
                  <a:pt x="23232" y="37673"/>
                  <a:pt x="23260" y="37673"/>
                </a:cubicBezTo>
                <a:cubicBezTo>
                  <a:pt x="23336" y="37673"/>
                  <a:pt x="23412" y="37654"/>
                  <a:pt x="23478" y="37625"/>
                </a:cubicBezTo>
                <a:cubicBezTo>
                  <a:pt x="23538" y="37585"/>
                  <a:pt x="23528" y="37505"/>
                  <a:pt x="23448" y="37385"/>
                </a:cubicBezTo>
                <a:cubicBezTo>
                  <a:pt x="23258" y="37105"/>
                  <a:pt x="22898" y="37075"/>
                  <a:pt x="22569" y="37055"/>
                </a:cubicBezTo>
                <a:cubicBezTo>
                  <a:pt x="22439" y="37045"/>
                  <a:pt x="22299" y="37035"/>
                  <a:pt x="22169" y="37005"/>
                </a:cubicBezTo>
                <a:cubicBezTo>
                  <a:pt x="21690" y="36876"/>
                  <a:pt x="21130" y="36506"/>
                  <a:pt x="21050" y="35966"/>
                </a:cubicBezTo>
                <a:cubicBezTo>
                  <a:pt x="21020" y="35777"/>
                  <a:pt x="21110" y="35597"/>
                  <a:pt x="21270" y="35497"/>
                </a:cubicBezTo>
                <a:lnTo>
                  <a:pt x="21280" y="35497"/>
                </a:lnTo>
                <a:cubicBezTo>
                  <a:pt x="21340" y="35457"/>
                  <a:pt x="21400" y="35417"/>
                  <a:pt x="21460" y="35377"/>
                </a:cubicBezTo>
                <a:cubicBezTo>
                  <a:pt x="21650" y="35297"/>
                  <a:pt x="21840" y="35227"/>
                  <a:pt x="22049" y="35197"/>
                </a:cubicBezTo>
                <a:cubicBezTo>
                  <a:pt x="22289" y="35157"/>
                  <a:pt x="22529" y="35067"/>
                  <a:pt x="22749" y="34947"/>
                </a:cubicBezTo>
                <a:lnTo>
                  <a:pt x="22839" y="34877"/>
                </a:lnTo>
                <a:cubicBezTo>
                  <a:pt x="23108" y="34658"/>
                  <a:pt x="23348" y="34408"/>
                  <a:pt x="23568" y="34128"/>
                </a:cubicBezTo>
                <a:lnTo>
                  <a:pt x="23708" y="33968"/>
                </a:lnTo>
                <a:cubicBezTo>
                  <a:pt x="24327" y="33219"/>
                  <a:pt x="24807" y="32380"/>
                  <a:pt x="25146" y="31471"/>
                </a:cubicBezTo>
                <a:cubicBezTo>
                  <a:pt x="25246" y="31151"/>
                  <a:pt x="25316" y="30831"/>
                  <a:pt x="25356" y="30502"/>
                </a:cubicBezTo>
                <a:cubicBezTo>
                  <a:pt x="25376" y="30332"/>
                  <a:pt x="25406" y="30152"/>
                  <a:pt x="25446" y="29982"/>
                </a:cubicBezTo>
                <a:cubicBezTo>
                  <a:pt x="25466" y="29832"/>
                  <a:pt x="25486" y="29682"/>
                  <a:pt x="25496" y="29523"/>
                </a:cubicBezTo>
                <a:cubicBezTo>
                  <a:pt x="25506" y="29233"/>
                  <a:pt x="25556" y="28953"/>
                  <a:pt x="25656" y="28683"/>
                </a:cubicBezTo>
                <a:lnTo>
                  <a:pt x="25656" y="28633"/>
                </a:lnTo>
                <a:cubicBezTo>
                  <a:pt x="25526" y="28883"/>
                  <a:pt x="25496" y="29223"/>
                  <a:pt x="25476" y="29523"/>
                </a:cubicBezTo>
                <a:cubicBezTo>
                  <a:pt x="25466" y="29672"/>
                  <a:pt x="25446" y="29832"/>
                  <a:pt x="25416" y="29982"/>
                </a:cubicBezTo>
                <a:cubicBezTo>
                  <a:pt x="25386" y="30152"/>
                  <a:pt x="25356" y="30322"/>
                  <a:pt x="25326" y="30492"/>
                </a:cubicBezTo>
                <a:cubicBezTo>
                  <a:pt x="25296" y="30821"/>
                  <a:pt x="25226" y="31151"/>
                  <a:pt x="25116" y="31461"/>
                </a:cubicBezTo>
                <a:cubicBezTo>
                  <a:pt x="24787" y="32370"/>
                  <a:pt x="24307" y="33209"/>
                  <a:pt x="23688" y="33958"/>
                </a:cubicBezTo>
                <a:cubicBezTo>
                  <a:pt x="23638" y="34008"/>
                  <a:pt x="23588" y="34068"/>
                  <a:pt x="23548" y="34118"/>
                </a:cubicBezTo>
                <a:cubicBezTo>
                  <a:pt x="23338" y="34398"/>
                  <a:pt x="23088" y="34648"/>
                  <a:pt x="22829" y="34867"/>
                </a:cubicBezTo>
                <a:lnTo>
                  <a:pt x="22729" y="34937"/>
                </a:lnTo>
                <a:cubicBezTo>
                  <a:pt x="22519" y="35067"/>
                  <a:pt x="22279" y="35147"/>
                  <a:pt x="22039" y="35187"/>
                </a:cubicBezTo>
                <a:cubicBezTo>
                  <a:pt x="21840" y="35227"/>
                  <a:pt x="21640" y="35287"/>
                  <a:pt x="21450" y="35377"/>
                </a:cubicBezTo>
                <a:cubicBezTo>
                  <a:pt x="21390" y="35407"/>
                  <a:pt x="21320" y="35447"/>
                  <a:pt x="21260" y="35497"/>
                </a:cubicBezTo>
                <a:cubicBezTo>
                  <a:pt x="21100" y="35597"/>
                  <a:pt x="21010" y="35777"/>
                  <a:pt x="21030" y="35966"/>
                </a:cubicBezTo>
                <a:cubicBezTo>
                  <a:pt x="21110" y="36516"/>
                  <a:pt x="21680" y="36905"/>
                  <a:pt x="22169" y="37025"/>
                </a:cubicBezTo>
                <a:cubicBezTo>
                  <a:pt x="22309" y="37055"/>
                  <a:pt x="22439" y="37075"/>
                  <a:pt x="22579" y="37075"/>
                </a:cubicBezTo>
                <a:cubicBezTo>
                  <a:pt x="22908" y="37105"/>
                  <a:pt x="23258" y="37125"/>
                  <a:pt x="23438" y="37405"/>
                </a:cubicBezTo>
                <a:cubicBezTo>
                  <a:pt x="23538" y="37555"/>
                  <a:pt x="23488" y="37595"/>
                  <a:pt x="23478" y="37605"/>
                </a:cubicBezTo>
                <a:cubicBezTo>
                  <a:pt x="23409" y="37635"/>
                  <a:pt x="23335" y="37648"/>
                  <a:pt x="23259" y="37648"/>
                </a:cubicBezTo>
                <a:cubicBezTo>
                  <a:pt x="23235" y="37648"/>
                  <a:pt x="23212" y="37647"/>
                  <a:pt x="23188" y="37645"/>
                </a:cubicBezTo>
                <a:cubicBezTo>
                  <a:pt x="23108" y="37645"/>
                  <a:pt x="23018" y="37645"/>
                  <a:pt x="22938" y="37665"/>
                </a:cubicBezTo>
                <a:cubicBezTo>
                  <a:pt x="22928" y="37665"/>
                  <a:pt x="22928" y="37655"/>
                  <a:pt x="22918" y="37645"/>
                </a:cubicBezTo>
                <a:cubicBezTo>
                  <a:pt x="22759" y="37455"/>
                  <a:pt x="22549" y="37435"/>
                  <a:pt x="22309" y="37405"/>
                </a:cubicBezTo>
                <a:cubicBezTo>
                  <a:pt x="22159" y="37395"/>
                  <a:pt x="22009" y="37365"/>
                  <a:pt x="21859" y="37315"/>
                </a:cubicBezTo>
                <a:cubicBezTo>
                  <a:pt x="21460" y="37165"/>
                  <a:pt x="20751" y="36816"/>
                  <a:pt x="20561" y="36246"/>
                </a:cubicBezTo>
                <a:cubicBezTo>
                  <a:pt x="20451" y="35986"/>
                  <a:pt x="20541" y="35687"/>
                  <a:pt x="20771" y="35527"/>
                </a:cubicBezTo>
                <a:lnTo>
                  <a:pt x="20781" y="35527"/>
                </a:lnTo>
                <a:cubicBezTo>
                  <a:pt x="20970" y="35387"/>
                  <a:pt x="21190" y="35297"/>
                  <a:pt x="21430" y="35247"/>
                </a:cubicBezTo>
                <a:cubicBezTo>
                  <a:pt x="21660" y="35207"/>
                  <a:pt x="21879" y="35117"/>
                  <a:pt x="22089" y="34997"/>
                </a:cubicBezTo>
                <a:cubicBezTo>
                  <a:pt x="22159" y="34947"/>
                  <a:pt x="22239" y="34897"/>
                  <a:pt x="22319" y="34837"/>
                </a:cubicBezTo>
                <a:cubicBezTo>
                  <a:pt x="22649" y="34578"/>
                  <a:pt x="22948" y="34288"/>
                  <a:pt x="23228" y="33978"/>
                </a:cubicBezTo>
                <a:cubicBezTo>
                  <a:pt x="23788" y="33349"/>
                  <a:pt x="24287" y="32530"/>
                  <a:pt x="24777" y="31391"/>
                </a:cubicBezTo>
                <a:cubicBezTo>
                  <a:pt x="24986" y="30891"/>
                  <a:pt x="25136" y="30362"/>
                  <a:pt x="25246" y="29822"/>
                </a:cubicBezTo>
                <a:lnTo>
                  <a:pt x="25316" y="29543"/>
                </a:lnTo>
                <a:cubicBezTo>
                  <a:pt x="25346" y="29363"/>
                  <a:pt x="25376" y="29173"/>
                  <a:pt x="25386" y="28983"/>
                </a:cubicBezTo>
                <a:cubicBezTo>
                  <a:pt x="25426" y="28603"/>
                  <a:pt x="25466" y="28204"/>
                  <a:pt x="25656" y="27924"/>
                </a:cubicBezTo>
                <a:lnTo>
                  <a:pt x="25656" y="27874"/>
                </a:lnTo>
                <a:cubicBezTo>
                  <a:pt x="25436" y="28174"/>
                  <a:pt x="25396" y="28603"/>
                  <a:pt x="25356" y="28983"/>
                </a:cubicBezTo>
                <a:cubicBezTo>
                  <a:pt x="25346" y="29173"/>
                  <a:pt x="25326" y="29353"/>
                  <a:pt x="25286" y="29533"/>
                </a:cubicBezTo>
                <a:cubicBezTo>
                  <a:pt x="25266" y="29632"/>
                  <a:pt x="25236" y="29722"/>
                  <a:pt x="25216" y="29822"/>
                </a:cubicBezTo>
                <a:cubicBezTo>
                  <a:pt x="25106" y="30352"/>
                  <a:pt x="24957" y="30881"/>
                  <a:pt x="24757" y="31381"/>
                </a:cubicBezTo>
                <a:cubicBezTo>
                  <a:pt x="24257" y="32520"/>
                  <a:pt x="23768" y="33339"/>
                  <a:pt x="23208" y="33958"/>
                </a:cubicBezTo>
                <a:cubicBezTo>
                  <a:pt x="22928" y="34268"/>
                  <a:pt x="22629" y="34558"/>
                  <a:pt x="22299" y="34817"/>
                </a:cubicBezTo>
                <a:cubicBezTo>
                  <a:pt x="22229" y="34877"/>
                  <a:pt x="22149" y="34927"/>
                  <a:pt x="22069" y="34977"/>
                </a:cubicBezTo>
                <a:cubicBezTo>
                  <a:pt x="21869" y="35097"/>
                  <a:pt x="21650" y="35187"/>
                  <a:pt x="21420" y="35227"/>
                </a:cubicBezTo>
                <a:cubicBezTo>
                  <a:pt x="21190" y="35277"/>
                  <a:pt x="20980" y="35357"/>
                  <a:pt x="20781" y="35487"/>
                </a:cubicBezTo>
                <a:lnTo>
                  <a:pt x="20761" y="35507"/>
                </a:lnTo>
                <a:cubicBezTo>
                  <a:pt x="20521" y="35677"/>
                  <a:pt x="20441" y="35986"/>
                  <a:pt x="20541" y="36256"/>
                </a:cubicBezTo>
                <a:cubicBezTo>
                  <a:pt x="20631" y="36506"/>
                  <a:pt x="20910" y="36975"/>
                  <a:pt x="21859" y="37345"/>
                </a:cubicBezTo>
                <a:cubicBezTo>
                  <a:pt x="22009" y="37395"/>
                  <a:pt x="22159" y="37425"/>
                  <a:pt x="22319" y="37435"/>
                </a:cubicBezTo>
                <a:cubicBezTo>
                  <a:pt x="22549" y="37465"/>
                  <a:pt x="22749" y="37485"/>
                  <a:pt x="22898" y="37655"/>
                </a:cubicBezTo>
                <a:cubicBezTo>
                  <a:pt x="22908" y="37664"/>
                  <a:pt x="22908" y="37665"/>
                  <a:pt x="22916" y="37672"/>
                </a:cubicBezTo>
                <a:lnTo>
                  <a:pt x="22916" y="37672"/>
                </a:lnTo>
                <a:lnTo>
                  <a:pt x="22908" y="37675"/>
                </a:lnTo>
                <a:cubicBezTo>
                  <a:pt x="22889" y="37675"/>
                  <a:pt x="22869" y="37685"/>
                  <a:pt x="22849" y="37705"/>
                </a:cubicBezTo>
                <a:cubicBezTo>
                  <a:pt x="22829" y="37715"/>
                  <a:pt x="22809" y="37735"/>
                  <a:pt x="22799" y="37755"/>
                </a:cubicBezTo>
                <a:cubicBezTo>
                  <a:pt x="22770" y="37830"/>
                  <a:pt x="22805" y="37924"/>
                  <a:pt x="22902" y="38036"/>
                </a:cubicBezTo>
                <a:lnTo>
                  <a:pt x="22902" y="38036"/>
                </a:lnTo>
                <a:cubicBezTo>
                  <a:pt x="22845" y="38044"/>
                  <a:pt x="22797" y="38045"/>
                  <a:pt x="22749" y="38054"/>
                </a:cubicBezTo>
                <a:cubicBezTo>
                  <a:pt x="22669" y="38054"/>
                  <a:pt x="22599" y="38064"/>
                  <a:pt x="22529" y="38084"/>
                </a:cubicBezTo>
                <a:cubicBezTo>
                  <a:pt x="22527" y="38084"/>
                  <a:pt x="22525" y="38085"/>
                  <a:pt x="22524" y="38085"/>
                </a:cubicBezTo>
                <a:lnTo>
                  <a:pt x="22524" y="38085"/>
                </a:lnTo>
                <a:cubicBezTo>
                  <a:pt x="22385" y="37844"/>
                  <a:pt x="22217" y="37814"/>
                  <a:pt x="22029" y="37785"/>
                </a:cubicBezTo>
                <a:cubicBezTo>
                  <a:pt x="21869" y="37765"/>
                  <a:pt x="21710" y="37715"/>
                  <a:pt x="21570" y="37655"/>
                </a:cubicBezTo>
                <a:lnTo>
                  <a:pt x="21520" y="37625"/>
                </a:lnTo>
                <a:cubicBezTo>
                  <a:pt x="20990" y="37365"/>
                  <a:pt x="20341" y="37045"/>
                  <a:pt x="20091" y="36546"/>
                </a:cubicBezTo>
                <a:cubicBezTo>
                  <a:pt x="19841" y="36056"/>
                  <a:pt x="19961" y="35817"/>
                  <a:pt x="20091" y="35677"/>
                </a:cubicBezTo>
                <a:cubicBezTo>
                  <a:pt x="20121" y="35637"/>
                  <a:pt x="20151" y="35597"/>
                  <a:pt x="20191" y="35567"/>
                </a:cubicBezTo>
                <a:lnTo>
                  <a:pt x="20201" y="35567"/>
                </a:lnTo>
                <a:cubicBezTo>
                  <a:pt x="20381" y="35447"/>
                  <a:pt x="20581" y="35367"/>
                  <a:pt x="20791" y="35317"/>
                </a:cubicBezTo>
                <a:cubicBezTo>
                  <a:pt x="21010" y="35267"/>
                  <a:pt x="21230" y="35177"/>
                  <a:pt x="21430" y="35057"/>
                </a:cubicBezTo>
                <a:cubicBezTo>
                  <a:pt x="21640" y="34917"/>
                  <a:pt x="21830" y="34797"/>
                  <a:pt x="21999" y="34658"/>
                </a:cubicBezTo>
                <a:cubicBezTo>
                  <a:pt x="22269" y="34458"/>
                  <a:pt x="22519" y="34238"/>
                  <a:pt x="22749" y="33998"/>
                </a:cubicBezTo>
                <a:cubicBezTo>
                  <a:pt x="23458" y="33249"/>
                  <a:pt x="23967" y="32270"/>
                  <a:pt x="24417" y="31331"/>
                </a:cubicBezTo>
                <a:cubicBezTo>
                  <a:pt x="24747" y="30611"/>
                  <a:pt x="24996" y="29862"/>
                  <a:pt x="25176" y="29103"/>
                </a:cubicBezTo>
                <a:cubicBezTo>
                  <a:pt x="25226" y="28893"/>
                  <a:pt x="25266" y="28673"/>
                  <a:pt x="25276" y="28454"/>
                </a:cubicBezTo>
                <a:cubicBezTo>
                  <a:pt x="25326" y="27994"/>
                  <a:pt x="25376" y="27514"/>
                  <a:pt x="25656" y="27195"/>
                </a:cubicBezTo>
                <a:lnTo>
                  <a:pt x="25656" y="27145"/>
                </a:lnTo>
                <a:cubicBezTo>
                  <a:pt x="25356" y="27464"/>
                  <a:pt x="25306" y="27964"/>
                  <a:pt x="25246" y="28454"/>
                </a:cubicBezTo>
                <a:cubicBezTo>
                  <a:pt x="25236" y="28673"/>
                  <a:pt x="25196" y="28883"/>
                  <a:pt x="25156" y="29093"/>
                </a:cubicBezTo>
                <a:cubicBezTo>
                  <a:pt x="24976" y="29862"/>
                  <a:pt x="24717" y="30602"/>
                  <a:pt x="24397" y="31311"/>
                </a:cubicBezTo>
                <a:cubicBezTo>
                  <a:pt x="23937" y="32250"/>
                  <a:pt x="23438" y="33229"/>
                  <a:pt x="22729" y="33978"/>
                </a:cubicBezTo>
                <a:cubicBezTo>
                  <a:pt x="22499" y="34218"/>
                  <a:pt x="22249" y="34438"/>
                  <a:pt x="21979" y="34638"/>
                </a:cubicBezTo>
                <a:cubicBezTo>
                  <a:pt x="21810" y="34768"/>
                  <a:pt x="21620" y="34897"/>
                  <a:pt x="21410" y="35037"/>
                </a:cubicBezTo>
                <a:cubicBezTo>
                  <a:pt x="21210" y="35147"/>
                  <a:pt x="21000" y="35227"/>
                  <a:pt x="20781" y="35287"/>
                </a:cubicBezTo>
                <a:cubicBezTo>
                  <a:pt x="20571" y="35337"/>
                  <a:pt x="20361" y="35417"/>
                  <a:pt x="20181" y="35547"/>
                </a:cubicBezTo>
                <a:cubicBezTo>
                  <a:pt x="20141" y="35567"/>
                  <a:pt x="20111" y="35607"/>
                  <a:pt x="20071" y="35637"/>
                </a:cubicBezTo>
                <a:cubicBezTo>
                  <a:pt x="19801" y="35936"/>
                  <a:pt x="19931" y="36286"/>
                  <a:pt x="20061" y="36556"/>
                </a:cubicBezTo>
                <a:cubicBezTo>
                  <a:pt x="20321" y="37055"/>
                  <a:pt x="20980" y="37385"/>
                  <a:pt x="21500" y="37645"/>
                </a:cubicBezTo>
                <a:lnTo>
                  <a:pt x="21560" y="37675"/>
                </a:lnTo>
                <a:cubicBezTo>
                  <a:pt x="21700" y="37745"/>
                  <a:pt x="21859" y="37785"/>
                  <a:pt x="22019" y="37805"/>
                </a:cubicBezTo>
                <a:cubicBezTo>
                  <a:pt x="22219" y="37835"/>
                  <a:pt x="22369" y="37865"/>
                  <a:pt x="22499" y="38094"/>
                </a:cubicBezTo>
                <a:cubicBezTo>
                  <a:pt x="22489" y="38104"/>
                  <a:pt x="22479" y="38104"/>
                  <a:pt x="22469" y="38114"/>
                </a:cubicBezTo>
                <a:cubicBezTo>
                  <a:pt x="22439" y="38134"/>
                  <a:pt x="22429" y="38164"/>
                  <a:pt x="22419" y="38194"/>
                </a:cubicBezTo>
                <a:cubicBezTo>
                  <a:pt x="22409" y="38274"/>
                  <a:pt x="22439" y="38364"/>
                  <a:pt x="22499" y="38424"/>
                </a:cubicBezTo>
                <a:cubicBezTo>
                  <a:pt x="22439" y="38454"/>
                  <a:pt x="22379" y="38464"/>
                  <a:pt x="22309" y="38474"/>
                </a:cubicBezTo>
                <a:cubicBezTo>
                  <a:pt x="22245" y="38483"/>
                  <a:pt x="22190" y="38501"/>
                  <a:pt x="22128" y="38526"/>
                </a:cubicBezTo>
                <a:lnTo>
                  <a:pt x="22128" y="38526"/>
                </a:lnTo>
                <a:cubicBezTo>
                  <a:pt x="22125" y="38519"/>
                  <a:pt x="22119" y="38511"/>
                  <a:pt x="22119" y="38504"/>
                </a:cubicBezTo>
                <a:cubicBezTo>
                  <a:pt x="21989" y="38204"/>
                  <a:pt x="21889" y="38184"/>
                  <a:pt x="21730" y="38144"/>
                </a:cubicBezTo>
                <a:cubicBezTo>
                  <a:pt x="21570" y="38114"/>
                  <a:pt x="21420" y="38054"/>
                  <a:pt x="21280" y="37974"/>
                </a:cubicBezTo>
                <a:cubicBezTo>
                  <a:pt x="21140" y="37885"/>
                  <a:pt x="21000" y="37805"/>
                  <a:pt x="20840" y="37725"/>
                </a:cubicBezTo>
                <a:cubicBezTo>
                  <a:pt x="20371" y="37475"/>
                  <a:pt x="19881" y="37205"/>
                  <a:pt x="19622" y="36836"/>
                </a:cubicBezTo>
                <a:cubicBezTo>
                  <a:pt x="19372" y="36466"/>
                  <a:pt x="19262" y="36176"/>
                  <a:pt x="19432" y="35807"/>
                </a:cubicBezTo>
                <a:cubicBezTo>
                  <a:pt x="19452" y="35777"/>
                  <a:pt x="19482" y="35747"/>
                  <a:pt x="19502" y="35727"/>
                </a:cubicBezTo>
                <a:lnTo>
                  <a:pt x="19512" y="35727"/>
                </a:lnTo>
                <a:cubicBezTo>
                  <a:pt x="19702" y="35587"/>
                  <a:pt x="19911" y="35487"/>
                  <a:pt x="20131" y="35417"/>
                </a:cubicBezTo>
                <a:cubicBezTo>
                  <a:pt x="20351" y="35337"/>
                  <a:pt x="20571" y="35237"/>
                  <a:pt x="20771" y="35117"/>
                </a:cubicBezTo>
                <a:lnTo>
                  <a:pt x="20900" y="35037"/>
                </a:lnTo>
                <a:cubicBezTo>
                  <a:pt x="21200" y="34847"/>
                  <a:pt x="21490" y="34668"/>
                  <a:pt x="21770" y="34458"/>
                </a:cubicBezTo>
                <a:cubicBezTo>
                  <a:pt x="21949" y="34318"/>
                  <a:pt x="22129" y="34168"/>
                  <a:pt x="22289" y="34008"/>
                </a:cubicBezTo>
                <a:cubicBezTo>
                  <a:pt x="23018" y="33269"/>
                  <a:pt x="23518" y="32310"/>
                  <a:pt x="24007" y="31391"/>
                </a:cubicBezTo>
                <a:lnTo>
                  <a:pt x="24067" y="31261"/>
                </a:lnTo>
                <a:cubicBezTo>
                  <a:pt x="24487" y="30432"/>
                  <a:pt x="24827" y="29562"/>
                  <a:pt x="25066" y="28663"/>
                </a:cubicBezTo>
                <a:cubicBezTo>
                  <a:pt x="25126" y="28424"/>
                  <a:pt x="25166" y="28174"/>
                  <a:pt x="25196" y="27924"/>
                </a:cubicBezTo>
                <a:cubicBezTo>
                  <a:pt x="25256" y="27385"/>
                  <a:pt x="25316" y="26825"/>
                  <a:pt x="25666" y="26485"/>
                </a:cubicBezTo>
                <a:lnTo>
                  <a:pt x="25666" y="26435"/>
                </a:lnTo>
                <a:close/>
                <a:moveTo>
                  <a:pt x="16608" y="43758"/>
                </a:moveTo>
                <a:cubicBezTo>
                  <a:pt x="16629" y="43883"/>
                  <a:pt x="16573" y="43920"/>
                  <a:pt x="16545" y="43939"/>
                </a:cubicBezTo>
                <a:cubicBezTo>
                  <a:pt x="16495" y="43979"/>
                  <a:pt x="16435" y="43999"/>
                  <a:pt x="16375" y="44009"/>
                </a:cubicBezTo>
                <a:lnTo>
                  <a:pt x="16353" y="44011"/>
                </a:lnTo>
                <a:lnTo>
                  <a:pt x="16353" y="44011"/>
                </a:lnTo>
                <a:cubicBezTo>
                  <a:pt x="16333" y="43928"/>
                  <a:pt x="16297" y="43853"/>
                  <a:pt x="16251" y="43779"/>
                </a:cubicBezTo>
                <a:lnTo>
                  <a:pt x="16265" y="43779"/>
                </a:lnTo>
                <a:cubicBezTo>
                  <a:pt x="16385" y="43779"/>
                  <a:pt x="16495" y="43769"/>
                  <a:pt x="16595" y="43759"/>
                </a:cubicBezTo>
                <a:cubicBezTo>
                  <a:pt x="16599" y="43759"/>
                  <a:pt x="16604" y="43759"/>
                  <a:pt x="16608" y="43758"/>
                </a:cubicBezTo>
                <a:close/>
                <a:moveTo>
                  <a:pt x="15765" y="43997"/>
                </a:moveTo>
                <a:lnTo>
                  <a:pt x="15765" y="43997"/>
                </a:lnTo>
                <a:cubicBezTo>
                  <a:pt x="15776" y="44011"/>
                  <a:pt x="15785" y="44023"/>
                  <a:pt x="15791" y="44039"/>
                </a:cubicBezTo>
                <a:lnTo>
                  <a:pt x="15765" y="44039"/>
                </a:lnTo>
                <a:lnTo>
                  <a:pt x="15765" y="43997"/>
                </a:lnTo>
                <a:close/>
                <a:moveTo>
                  <a:pt x="16147" y="43779"/>
                </a:moveTo>
                <a:lnTo>
                  <a:pt x="16147" y="43779"/>
                </a:lnTo>
                <a:cubicBezTo>
                  <a:pt x="16166" y="43865"/>
                  <a:pt x="16186" y="43942"/>
                  <a:pt x="16215" y="44029"/>
                </a:cubicBezTo>
                <a:cubicBezTo>
                  <a:pt x="16125" y="44039"/>
                  <a:pt x="16025" y="44039"/>
                  <a:pt x="15925" y="44039"/>
                </a:cubicBezTo>
                <a:lnTo>
                  <a:pt x="15889" y="44039"/>
                </a:lnTo>
                <a:cubicBezTo>
                  <a:pt x="15851" y="43973"/>
                  <a:pt x="15813" y="43916"/>
                  <a:pt x="15775" y="43859"/>
                </a:cubicBezTo>
                <a:lnTo>
                  <a:pt x="15765" y="43846"/>
                </a:lnTo>
                <a:lnTo>
                  <a:pt x="15765" y="43846"/>
                </a:lnTo>
                <a:cubicBezTo>
                  <a:pt x="15765" y="43833"/>
                  <a:pt x="15765" y="43821"/>
                  <a:pt x="15765" y="43809"/>
                </a:cubicBezTo>
                <a:cubicBezTo>
                  <a:pt x="15885" y="43789"/>
                  <a:pt x="16015" y="43779"/>
                  <a:pt x="16145" y="43779"/>
                </a:cubicBezTo>
                <a:close/>
                <a:moveTo>
                  <a:pt x="15649" y="43840"/>
                </a:moveTo>
                <a:cubicBezTo>
                  <a:pt x="15653" y="43847"/>
                  <a:pt x="15659" y="43853"/>
                  <a:pt x="15665" y="43859"/>
                </a:cubicBezTo>
                <a:cubicBezTo>
                  <a:pt x="15670" y="43867"/>
                  <a:pt x="15675" y="43875"/>
                  <a:pt x="15681" y="43883"/>
                </a:cubicBezTo>
                <a:lnTo>
                  <a:pt x="15681" y="43883"/>
                </a:lnTo>
                <a:cubicBezTo>
                  <a:pt x="15676" y="43936"/>
                  <a:pt x="15677" y="43984"/>
                  <a:pt x="15684" y="44039"/>
                </a:cubicBezTo>
                <a:lnTo>
                  <a:pt x="15684" y="44039"/>
                </a:lnTo>
                <a:cubicBezTo>
                  <a:pt x="15595" y="44049"/>
                  <a:pt x="15505" y="44049"/>
                  <a:pt x="15416" y="44069"/>
                </a:cubicBezTo>
                <a:cubicBezTo>
                  <a:pt x="15413" y="44069"/>
                  <a:pt x="15411" y="44069"/>
                  <a:pt x="15409" y="44069"/>
                </a:cubicBezTo>
                <a:lnTo>
                  <a:pt x="15409" y="44069"/>
                </a:lnTo>
                <a:cubicBezTo>
                  <a:pt x="15393" y="44046"/>
                  <a:pt x="15383" y="44036"/>
                  <a:pt x="15366" y="44019"/>
                </a:cubicBezTo>
                <a:cubicBezTo>
                  <a:pt x="15365" y="44018"/>
                  <a:pt x="15365" y="44018"/>
                  <a:pt x="15364" y="44017"/>
                </a:cubicBezTo>
                <a:lnTo>
                  <a:pt x="15364" y="44017"/>
                </a:lnTo>
                <a:cubicBezTo>
                  <a:pt x="15392" y="43983"/>
                  <a:pt x="15420" y="43956"/>
                  <a:pt x="15456" y="43929"/>
                </a:cubicBezTo>
                <a:cubicBezTo>
                  <a:pt x="15514" y="43890"/>
                  <a:pt x="15572" y="43860"/>
                  <a:pt x="15649" y="43840"/>
                </a:cubicBezTo>
                <a:close/>
                <a:moveTo>
                  <a:pt x="16252" y="44129"/>
                </a:moveTo>
                <a:cubicBezTo>
                  <a:pt x="16262" y="44154"/>
                  <a:pt x="16275" y="44186"/>
                  <a:pt x="16289" y="44210"/>
                </a:cubicBezTo>
                <a:lnTo>
                  <a:pt x="16289" y="44210"/>
                </a:lnTo>
                <a:cubicBezTo>
                  <a:pt x="16288" y="44216"/>
                  <a:pt x="16286" y="44222"/>
                  <a:pt x="16285" y="44228"/>
                </a:cubicBezTo>
                <a:cubicBezTo>
                  <a:pt x="16275" y="44258"/>
                  <a:pt x="16255" y="44288"/>
                  <a:pt x="16225" y="44298"/>
                </a:cubicBezTo>
                <a:cubicBezTo>
                  <a:pt x="16175" y="44338"/>
                  <a:pt x="16125" y="44358"/>
                  <a:pt x="16065" y="44368"/>
                </a:cubicBezTo>
                <a:cubicBezTo>
                  <a:pt x="16062" y="44369"/>
                  <a:pt x="16058" y="44371"/>
                  <a:pt x="16055" y="44372"/>
                </a:cubicBezTo>
                <a:lnTo>
                  <a:pt x="16055" y="44372"/>
                </a:lnTo>
                <a:cubicBezTo>
                  <a:pt x="16055" y="44371"/>
                  <a:pt x="16055" y="44369"/>
                  <a:pt x="16055" y="44368"/>
                </a:cubicBezTo>
                <a:cubicBezTo>
                  <a:pt x="16028" y="44295"/>
                  <a:pt x="16000" y="44222"/>
                  <a:pt x="15957" y="44149"/>
                </a:cubicBezTo>
                <a:lnTo>
                  <a:pt x="15965" y="44149"/>
                </a:lnTo>
                <a:cubicBezTo>
                  <a:pt x="16065" y="44149"/>
                  <a:pt x="16155" y="44139"/>
                  <a:pt x="16235" y="44129"/>
                </a:cubicBezTo>
                <a:close/>
                <a:moveTo>
                  <a:pt x="15862" y="44149"/>
                </a:moveTo>
                <a:cubicBezTo>
                  <a:pt x="15908" y="44217"/>
                  <a:pt x="15937" y="44303"/>
                  <a:pt x="15965" y="44388"/>
                </a:cubicBezTo>
                <a:cubicBezTo>
                  <a:pt x="15965" y="44389"/>
                  <a:pt x="15966" y="44390"/>
                  <a:pt x="15966" y="44390"/>
                </a:cubicBezTo>
                <a:lnTo>
                  <a:pt x="15966" y="44390"/>
                </a:lnTo>
                <a:cubicBezTo>
                  <a:pt x="15931" y="44398"/>
                  <a:pt x="15890" y="44398"/>
                  <a:pt x="15849" y="44398"/>
                </a:cubicBezTo>
                <a:lnTo>
                  <a:pt x="15849" y="44398"/>
                </a:lnTo>
                <a:cubicBezTo>
                  <a:pt x="15847" y="44395"/>
                  <a:pt x="15846" y="44392"/>
                  <a:pt x="15845" y="44388"/>
                </a:cubicBezTo>
                <a:cubicBezTo>
                  <a:pt x="15808" y="44314"/>
                  <a:pt x="15788" y="44232"/>
                  <a:pt x="15778" y="44149"/>
                </a:cubicBezTo>
                <a:close/>
                <a:moveTo>
                  <a:pt x="15698" y="44149"/>
                </a:moveTo>
                <a:cubicBezTo>
                  <a:pt x="15708" y="44232"/>
                  <a:pt x="15728" y="44315"/>
                  <a:pt x="15755" y="44398"/>
                </a:cubicBezTo>
                <a:lnTo>
                  <a:pt x="15639" y="44398"/>
                </a:lnTo>
                <a:cubicBezTo>
                  <a:pt x="15591" y="44322"/>
                  <a:pt x="15543" y="44246"/>
                  <a:pt x="15496" y="44179"/>
                </a:cubicBezTo>
                <a:lnTo>
                  <a:pt x="15483" y="44166"/>
                </a:lnTo>
                <a:lnTo>
                  <a:pt x="15483" y="44166"/>
                </a:lnTo>
                <a:cubicBezTo>
                  <a:pt x="15547" y="44157"/>
                  <a:pt x="15612" y="44149"/>
                  <a:pt x="15685" y="44149"/>
                </a:cubicBezTo>
                <a:close/>
                <a:moveTo>
                  <a:pt x="15370" y="44177"/>
                </a:moveTo>
                <a:lnTo>
                  <a:pt x="15370" y="44177"/>
                </a:lnTo>
                <a:cubicBezTo>
                  <a:pt x="15381" y="44194"/>
                  <a:pt x="15398" y="44212"/>
                  <a:pt x="15416" y="44238"/>
                </a:cubicBezTo>
                <a:cubicBezTo>
                  <a:pt x="15453" y="44294"/>
                  <a:pt x="15490" y="44350"/>
                  <a:pt x="15528" y="44398"/>
                </a:cubicBezTo>
                <a:lnTo>
                  <a:pt x="15506" y="44398"/>
                </a:lnTo>
                <a:lnTo>
                  <a:pt x="15303" y="44408"/>
                </a:lnTo>
                <a:lnTo>
                  <a:pt x="15303" y="44408"/>
                </a:lnTo>
                <a:cubicBezTo>
                  <a:pt x="15296" y="44335"/>
                  <a:pt x="15297" y="44262"/>
                  <a:pt x="15316" y="44189"/>
                </a:cubicBezTo>
                <a:cubicBezTo>
                  <a:pt x="15315" y="44188"/>
                  <a:pt x="15314" y="44187"/>
                  <a:pt x="15314" y="44187"/>
                </a:cubicBezTo>
                <a:lnTo>
                  <a:pt x="15314" y="44187"/>
                </a:lnTo>
                <a:lnTo>
                  <a:pt x="15346" y="44179"/>
                </a:lnTo>
                <a:lnTo>
                  <a:pt x="15370" y="44177"/>
                </a:lnTo>
                <a:close/>
                <a:moveTo>
                  <a:pt x="15234" y="44203"/>
                </a:moveTo>
                <a:cubicBezTo>
                  <a:pt x="15226" y="44269"/>
                  <a:pt x="15227" y="44343"/>
                  <a:pt x="15236" y="44408"/>
                </a:cubicBezTo>
                <a:lnTo>
                  <a:pt x="15216" y="44408"/>
                </a:lnTo>
                <a:lnTo>
                  <a:pt x="15116" y="44418"/>
                </a:lnTo>
                <a:cubicBezTo>
                  <a:pt x="15113" y="44418"/>
                  <a:pt x="15109" y="44418"/>
                  <a:pt x="15106" y="44418"/>
                </a:cubicBezTo>
                <a:lnTo>
                  <a:pt x="15106" y="44418"/>
                </a:lnTo>
                <a:cubicBezTo>
                  <a:pt x="15106" y="44418"/>
                  <a:pt x="15106" y="44418"/>
                  <a:pt x="15106" y="44418"/>
                </a:cubicBezTo>
                <a:cubicBezTo>
                  <a:pt x="15081" y="44377"/>
                  <a:pt x="15050" y="44336"/>
                  <a:pt x="15017" y="44300"/>
                </a:cubicBezTo>
                <a:lnTo>
                  <a:pt x="15017" y="44300"/>
                </a:lnTo>
                <a:cubicBezTo>
                  <a:pt x="15075" y="44255"/>
                  <a:pt x="15150" y="44227"/>
                  <a:pt x="15216" y="44209"/>
                </a:cubicBezTo>
                <a:cubicBezTo>
                  <a:pt x="15222" y="44207"/>
                  <a:pt x="15228" y="44204"/>
                  <a:pt x="15234" y="44203"/>
                </a:cubicBezTo>
                <a:close/>
                <a:moveTo>
                  <a:pt x="14936" y="44368"/>
                </a:moveTo>
                <a:cubicBezTo>
                  <a:pt x="14952" y="44392"/>
                  <a:pt x="14967" y="44409"/>
                  <a:pt x="14982" y="44429"/>
                </a:cubicBezTo>
                <a:lnTo>
                  <a:pt x="14982" y="44429"/>
                </a:lnTo>
                <a:cubicBezTo>
                  <a:pt x="14949" y="44437"/>
                  <a:pt x="14915" y="44438"/>
                  <a:pt x="14881" y="44445"/>
                </a:cubicBezTo>
                <a:lnTo>
                  <a:pt x="14881" y="44445"/>
                </a:lnTo>
                <a:cubicBezTo>
                  <a:pt x="14892" y="44419"/>
                  <a:pt x="14911" y="44394"/>
                  <a:pt x="14936" y="44368"/>
                </a:cubicBezTo>
                <a:close/>
                <a:moveTo>
                  <a:pt x="15987" y="44488"/>
                </a:moveTo>
                <a:cubicBezTo>
                  <a:pt x="15992" y="44530"/>
                  <a:pt x="15978" y="44583"/>
                  <a:pt x="15950" y="44620"/>
                </a:cubicBezTo>
                <a:lnTo>
                  <a:pt x="15950" y="44620"/>
                </a:lnTo>
                <a:cubicBezTo>
                  <a:pt x="15926" y="44579"/>
                  <a:pt x="15902" y="44539"/>
                  <a:pt x="15884" y="44498"/>
                </a:cubicBezTo>
                <a:lnTo>
                  <a:pt x="15884" y="44498"/>
                </a:lnTo>
                <a:cubicBezTo>
                  <a:pt x="15922" y="44496"/>
                  <a:pt x="15955" y="44489"/>
                  <a:pt x="15987" y="44488"/>
                </a:cubicBezTo>
                <a:close/>
                <a:moveTo>
                  <a:pt x="15246" y="44498"/>
                </a:moveTo>
                <a:cubicBezTo>
                  <a:pt x="15256" y="44528"/>
                  <a:pt x="15256" y="44558"/>
                  <a:pt x="15256" y="44588"/>
                </a:cubicBezTo>
                <a:cubicBezTo>
                  <a:pt x="15263" y="44610"/>
                  <a:pt x="15269" y="44633"/>
                  <a:pt x="15275" y="44655"/>
                </a:cubicBezTo>
                <a:lnTo>
                  <a:pt x="15275" y="44655"/>
                </a:lnTo>
                <a:cubicBezTo>
                  <a:pt x="15259" y="44631"/>
                  <a:pt x="15242" y="44609"/>
                  <a:pt x="15226" y="44588"/>
                </a:cubicBezTo>
                <a:lnTo>
                  <a:pt x="15166" y="44499"/>
                </a:lnTo>
                <a:lnTo>
                  <a:pt x="15166" y="44499"/>
                </a:lnTo>
                <a:cubicBezTo>
                  <a:pt x="15173" y="44499"/>
                  <a:pt x="15179" y="44498"/>
                  <a:pt x="15186" y="44498"/>
                </a:cubicBezTo>
                <a:close/>
                <a:moveTo>
                  <a:pt x="15799" y="44498"/>
                </a:moveTo>
                <a:cubicBezTo>
                  <a:pt x="15820" y="44556"/>
                  <a:pt x="15857" y="44621"/>
                  <a:pt x="15885" y="44678"/>
                </a:cubicBezTo>
                <a:cubicBezTo>
                  <a:pt x="15885" y="44678"/>
                  <a:pt x="15885" y="44678"/>
                  <a:pt x="15885" y="44678"/>
                </a:cubicBezTo>
                <a:lnTo>
                  <a:pt x="15885" y="44678"/>
                </a:lnTo>
                <a:cubicBezTo>
                  <a:pt x="15882" y="44682"/>
                  <a:pt x="15878" y="44685"/>
                  <a:pt x="15875" y="44688"/>
                </a:cubicBezTo>
                <a:cubicBezTo>
                  <a:pt x="15842" y="44696"/>
                  <a:pt x="15815" y="44712"/>
                  <a:pt x="15784" y="44723"/>
                </a:cubicBezTo>
                <a:lnTo>
                  <a:pt x="15784" y="44723"/>
                </a:lnTo>
                <a:cubicBezTo>
                  <a:pt x="15764" y="44644"/>
                  <a:pt x="15734" y="44567"/>
                  <a:pt x="15695" y="44498"/>
                </a:cubicBezTo>
                <a:close/>
                <a:moveTo>
                  <a:pt x="25646" y="25726"/>
                </a:moveTo>
                <a:cubicBezTo>
                  <a:pt x="25186" y="26096"/>
                  <a:pt x="25106" y="26755"/>
                  <a:pt x="25026" y="27395"/>
                </a:cubicBezTo>
                <a:cubicBezTo>
                  <a:pt x="24996" y="27674"/>
                  <a:pt x="24947" y="27944"/>
                  <a:pt x="24877" y="28224"/>
                </a:cubicBezTo>
                <a:cubicBezTo>
                  <a:pt x="24587" y="29243"/>
                  <a:pt x="24177" y="30242"/>
                  <a:pt x="23658" y="31181"/>
                </a:cubicBezTo>
                <a:cubicBezTo>
                  <a:pt x="23608" y="31281"/>
                  <a:pt x="23548" y="31381"/>
                  <a:pt x="23488" y="31481"/>
                </a:cubicBezTo>
                <a:cubicBezTo>
                  <a:pt x="22998" y="32380"/>
                  <a:pt x="22489" y="33299"/>
                  <a:pt x="21770" y="34008"/>
                </a:cubicBezTo>
                <a:cubicBezTo>
                  <a:pt x="21650" y="34118"/>
                  <a:pt x="21530" y="34218"/>
                  <a:pt x="21400" y="34318"/>
                </a:cubicBezTo>
                <a:cubicBezTo>
                  <a:pt x="21110" y="34528"/>
                  <a:pt x="20810" y="34718"/>
                  <a:pt x="20501" y="34897"/>
                </a:cubicBezTo>
                <a:cubicBezTo>
                  <a:pt x="20371" y="34977"/>
                  <a:pt x="20221" y="35057"/>
                  <a:pt x="20081" y="35147"/>
                </a:cubicBezTo>
                <a:cubicBezTo>
                  <a:pt x="19891" y="35257"/>
                  <a:pt x="19682" y="35357"/>
                  <a:pt x="19482" y="35437"/>
                </a:cubicBezTo>
                <a:cubicBezTo>
                  <a:pt x="19252" y="35527"/>
                  <a:pt x="19042" y="35637"/>
                  <a:pt x="18852" y="35767"/>
                </a:cubicBezTo>
                <a:cubicBezTo>
                  <a:pt x="18792" y="35807"/>
                  <a:pt x="18732" y="35866"/>
                  <a:pt x="18683" y="35926"/>
                </a:cubicBezTo>
                <a:cubicBezTo>
                  <a:pt x="18523" y="36426"/>
                  <a:pt x="18782" y="36796"/>
                  <a:pt x="19082" y="37155"/>
                </a:cubicBezTo>
                <a:cubicBezTo>
                  <a:pt x="19342" y="37465"/>
                  <a:pt x="19781" y="37695"/>
                  <a:pt x="20211" y="37925"/>
                </a:cubicBezTo>
                <a:cubicBezTo>
                  <a:pt x="20451" y="38044"/>
                  <a:pt x="20691" y="38174"/>
                  <a:pt x="20930" y="38334"/>
                </a:cubicBezTo>
                <a:cubicBezTo>
                  <a:pt x="21060" y="38424"/>
                  <a:pt x="21200" y="38494"/>
                  <a:pt x="21350" y="38544"/>
                </a:cubicBezTo>
                <a:cubicBezTo>
                  <a:pt x="21480" y="38584"/>
                  <a:pt x="21490" y="38594"/>
                  <a:pt x="21600" y="38894"/>
                </a:cubicBezTo>
                <a:cubicBezTo>
                  <a:pt x="21690" y="39133"/>
                  <a:pt x="21630" y="39223"/>
                  <a:pt x="21560" y="39273"/>
                </a:cubicBezTo>
                <a:cubicBezTo>
                  <a:pt x="21530" y="39293"/>
                  <a:pt x="21500" y="39313"/>
                  <a:pt x="21470" y="39333"/>
                </a:cubicBezTo>
                <a:cubicBezTo>
                  <a:pt x="21430" y="39353"/>
                  <a:pt x="21400" y="39363"/>
                  <a:pt x="21370" y="39383"/>
                </a:cubicBezTo>
                <a:cubicBezTo>
                  <a:pt x="21320" y="39423"/>
                  <a:pt x="21290" y="39483"/>
                  <a:pt x="21290" y="39543"/>
                </a:cubicBezTo>
                <a:lnTo>
                  <a:pt x="21290" y="39553"/>
                </a:lnTo>
                <a:cubicBezTo>
                  <a:pt x="21380" y="39753"/>
                  <a:pt x="21630" y="39983"/>
                  <a:pt x="21859" y="40182"/>
                </a:cubicBezTo>
                <a:cubicBezTo>
                  <a:pt x="21949" y="40272"/>
                  <a:pt x="22049" y="40342"/>
                  <a:pt x="22119" y="40422"/>
                </a:cubicBezTo>
                <a:cubicBezTo>
                  <a:pt x="22489" y="40832"/>
                  <a:pt x="22819" y="41291"/>
                  <a:pt x="23078" y="41781"/>
                </a:cubicBezTo>
                <a:cubicBezTo>
                  <a:pt x="23218" y="42031"/>
                  <a:pt x="23348" y="42300"/>
                  <a:pt x="23468" y="42560"/>
                </a:cubicBezTo>
                <a:cubicBezTo>
                  <a:pt x="23628" y="42940"/>
                  <a:pt x="23808" y="43289"/>
                  <a:pt x="24027" y="43629"/>
                </a:cubicBezTo>
                <a:cubicBezTo>
                  <a:pt x="24389" y="44162"/>
                  <a:pt x="24971" y="44728"/>
                  <a:pt x="25485" y="44728"/>
                </a:cubicBezTo>
                <a:cubicBezTo>
                  <a:pt x="25540" y="44728"/>
                  <a:pt x="25593" y="44721"/>
                  <a:pt x="25646" y="44708"/>
                </a:cubicBezTo>
                <a:lnTo>
                  <a:pt x="25646" y="44668"/>
                </a:lnTo>
                <a:cubicBezTo>
                  <a:pt x="25591" y="44683"/>
                  <a:pt x="25535" y="44690"/>
                  <a:pt x="25478" y="44690"/>
                </a:cubicBezTo>
                <a:cubicBezTo>
                  <a:pt x="24977" y="44690"/>
                  <a:pt x="24416" y="44130"/>
                  <a:pt x="24057" y="43609"/>
                </a:cubicBezTo>
                <a:cubicBezTo>
                  <a:pt x="23848" y="43279"/>
                  <a:pt x="23658" y="42920"/>
                  <a:pt x="23498" y="42550"/>
                </a:cubicBezTo>
                <a:cubicBezTo>
                  <a:pt x="23378" y="42290"/>
                  <a:pt x="23248" y="42011"/>
                  <a:pt x="23108" y="41761"/>
                </a:cubicBezTo>
                <a:cubicBezTo>
                  <a:pt x="22849" y="41261"/>
                  <a:pt x="22519" y="40802"/>
                  <a:pt x="22139" y="40392"/>
                </a:cubicBezTo>
                <a:cubicBezTo>
                  <a:pt x="22069" y="40322"/>
                  <a:pt x="21979" y="40242"/>
                  <a:pt x="21879" y="40152"/>
                </a:cubicBezTo>
                <a:cubicBezTo>
                  <a:pt x="21660" y="39953"/>
                  <a:pt x="21410" y="39733"/>
                  <a:pt x="21330" y="39543"/>
                </a:cubicBezTo>
                <a:cubicBezTo>
                  <a:pt x="21330" y="39493"/>
                  <a:pt x="21350" y="39443"/>
                  <a:pt x="21400" y="39413"/>
                </a:cubicBezTo>
                <a:cubicBezTo>
                  <a:pt x="21420" y="39393"/>
                  <a:pt x="21450" y="39373"/>
                  <a:pt x="21480" y="39363"/>
                </a:cubicBezTo>
                <a:cubicBezTo>
                  <a:pt x="21520" y="39343"/>
                  <a:pt x="21550" y="39323"/>
                  <a:pt x="21580" y="39303"/>
                </a:cubicBezTo>
                <a:cubicBezTo>
                  <a:pt x="21630" y="39263"/>
                  <a:pt x="21670" y="39203"/>
                  <a:pt x="21680" y="39133"/>
                </a:cubicBezTo>
                <a:cubicBezTo>
                  <a:pt x="21680" y="39103"/>
                  <a:pt x="21680" y="39073"/>
                  <a:pt x="21680" y="39033"/>
                </a:cubicBezTo>
                <a:cubicBezTo>
                  <a:pt x="21670" y="38984"/>
                  <a:pt x="21660" y="38934"/>
                  <a:pt x="21640" y="38874"/>
                </a:cubicBezTo>
                <a:cubicBezTo>
                  <a:pt x="21520" y="38564"/>
                  <a:pt x="21500" y="38554"/>
                  <a:pt x="21370" y="38504"/>
                </a:cubicBezTo>
                <a:cubicBezTo>
                  <a:pt x="21220" y="38454"/>
                  <a:pt x="21080" y="38384"/>
                  <a:pt x="20950" y="38284"/>
                </a:cubicBezTo>
                <a:cubicBezTo>
                  <a:pt x="20721" y="38134"/>
                  <a:pt x="20481" y="38004"/>
                  <a:pt x="20231" y="37875"/>
                </a:cubicBezTo>
                <a:cubicBezTo>
                  <a:pt x="19801" y="37655"/>
                  <a:pt x="19372" y="37425"/>
                  <a:pt x="19112" y="37125"/>
                </a:cubicBezTo>
                <a:cubicBezTo>
                  <a:pt x="18822" y="36776"/>
                  <a:pt x="18563" y="36416"/>
                  <a:pt x="18722" y="35936"/>
                </a:cubicBezTo>
                <a:cubicBezTo>
                  <a:pt x="18772" y="35886"/>
                  <a:pt x="18822" y="35837"/>
                  <a:pt x="18882" y="35797"/>
                </a:cubicBezTo>
                <a:cubicBezTo>
                  <a:pt x="19072" y="35667"/>
                  <a:pt x="19282" y="35557"/>
                  <a:pt x="19502" y="35477"/>
                </a:cubicBezTo>
                <a:cubicBezTo>
                  <a:pt x="19712" y="35387"/>
                  <a:pt x="19911" y="35297"/>
                  <a:pt x="20111" y="35177"/>
                </a:cubicBezTo>
                <a:cubicBezTo>
                  <a:pt x="20251" y="35087"/>
                  <a:pt x="20391" y="35007"/>
                  <a:pt x="20531" y="34927"/>
                </a:cubicBezTo>
                <a:cubicBezTo>
                  <a:pt x="20840" y="34758"/>
                  <a:pt x="21140" y="34558"/>
                  <a:pt x="21430" y="34348"/>
                </a:cubicBezTo>
                <a:cubicBezTo>
                  <a:pt x="21560" y="34248"/>
                  <a:pt x="21680" y="34148"/>
                  <a:pt x="21800" y="34028"/>
                </a:cubicBezTo>
                <a:cubicBezTo>
                  <a:pt x="22529" y="33319"/>
                  <a:pt x="23038" y="32390"/>
                  <a:pt x="23528" y="31501"/>
                </a:cubicBezTo>
                <a:cubicBezTo>
                  <a:pt x="23588" y="31401"/>
                  <a:pt x="23638" y="31291"/>
                  <a:pt x="23698" y="31191"/>
                </a:cubicBezTo>
                <a:cubicBezTo>
                  <a:pt x="24217" y="30252"/>
                  <a:pt x="24627" y="29263"/>
                  <a:pt x="24927" y="28234"/>
                </a:cubicBezTo>
                <a:cubicBezTo>
                  <a:pt x="24986" y="27954"/>
                  <a:pt x="25036" y="27674"/>
                  <a:pt x="25066" y="27395"/>
                </a:cubicBezTo>
                <a:cubicBezTo>
                  <a:pt x="25136" y="26775"/>
                  <a:pt x="25216" y="26136"/>
                  <a:pt x="25646" y="25776"/>
                </a:cubicBezTo>
                <a:lnTo>
                  <a:pt x="25646" y="25726"/>
                </a:lnTo>
                <a:close/>
                <a:moveTo>
                  <a:pt x="14776" y="44565"/>
                </a:moveTo>
                <a:cubicBezTo>
                  <a:pt x="14776" y="44566"/>
                  <a:pt x="14776" y="44567"/>
                  <a:pt x="14776" y="44568"/>
                </a:cubicBezTo>
                <a:cubicBezTo>
                  <a:pt x="14766" y="44598"/>
                  <a:pt x="14766" y="44638"/>
                  <a:pt x="14766" y="44668"/>
                </a:cubicBezTo>
                <a:cubicBezTo>
                  <a:pt x="14766" y="44696"/>
                  <a:pt x="14766" y="44720"/>
                  <a:pt x="14766" y="44745"/>
                </a:cubicBezTo>
                <a:lnTo>
                  <a:pt x="14766" y="44745"/>
                </a:lnTo>
                <a:cubicBezTo>
                  <a:pt x="14760" y="44736"/>
                  <a:pt x="14753" y="44728"/>
                  <a:pt x="14746" y="44718"/>
                </a:cubicBezTo>
                <a:cubicBezTo>
                  <a:pt x="14716" y="44678"/>
                  <a:pt x="14696" y="44668"/>
                  <a:pt x="14676" y="44638"/>
                </a:cubicBezTo>
                <a:cubicBezTo>
                  <a:pt x="14667" y="44629"/>
                  <a:pt x="14658" y="44620"/>
                  <a:pt x="14649" y="44609"/>
                </a:cubicBezTo>
                <a:lnTo>
                  <a:pt x="14649" y="44609"/>
                </a:lnTo>
                <a:cubicBezTo>
                  <a:pt x="14686" y="44591"/>
                  <a:pt x="14726" y="44575"/>
                  <a:pt x="14766" y="44568"/>
                </a:cubicBezTo>
                <a:cubicBezTo>
                  <a:pt x="14770" y="44567"/>
                  <a:pt x="14773" y="44566"/>
                  <a:pt x="14776" y="44565"/>
                </a:cubicBezTo>
                <a:close/>
                <a:moveTo>
                  <a:pt x="15586" y="44498"/>
                </a:moveTo>
                <a:cubicBezTo>
                  <a:pt x="15625" y="44577"/>
                  <a:pt x="15664" y="44656"/>
                  <a:pt x="15684" y="44744"/>
                </a:cubicBezTo>
                <a:lnTo>
                  <a:pt x="15684" y="44744"/>
                </a:lnTo>
                <a:cubicBezTo>
                  <a:pt x="15678" y="44745"/>
                  <a:pt x="15672" y="44746"/>
                  <a:pt x="15665" y="44748"/>
                </a:cubicBezTo>
                <a:cubicBezTo>
                  <a:pt x="15578" y="44758"/>
                  <a:pt x="15482" y="44767"/>
                  <a:pt x="15385" y="44777"/>
                </a:cubicBezTo>
                <a:lnTo>
                  <a:pt x="15385" y="44777"/>
                </a:lnTo>
                <a:cubicBezTo>
                  <a:pt x="15355" y="44697"/>
                  <a:pt x="15326" y="44608"/>
                  <a:pt x="15316" y="44518"/>
                </a:cubicBezTo>
                <a:cubicBezTo>
                  <a:pt x="15316" y="44512"/>
                  <a:pt x="15315" y="44505"/>
                  <a:pt x="15314" y="44498"/>
                </a:cubicBezTo>
                <a:close/>
                <a:moveTo>
                  <a:pt x="15052" y="44510"/>
                </a:moveTo>
                <a:cubicBezTo>
                  <a:pt x="15057" y="44516"/>
                  <a:pt x="15062" y="44522"/>
                  <a:pt x="15066" y="44528"/>
                </a:cubicBezTo>
                <a:cubicBezTo>
                  <a:pt x="15076" y="44548"/>
                  <a:pt x="15086" y="44558"/>
                  <a:pt x="15096" y="44578"/>
                </a:cubicBezTo>
                <a:cubicBezTo>
                  <a:pt x="15144" y="44645"/>
                  <a:pt x="15191" y="44711"/>
                  <a:pt x="15230" y="44778"/>
                </a:cubicBezTo>
                <a:lnTo>
                  <a:pt x="15116" y="44778"/>
                </a:lnTo>
                <a:cubicBezTo>
                  <a:pt x="15029" y="44778"/>
                  <a:pt x="14933" y="44778"/>
                  <a:pt x="14846" y="44787"/>
                </a:cubicBezTo>
                <a:lnTo>
                  <a:pt x="14846" y="44787"/>
                </a:lnTo>
                <a:cubicBezTo>
                  <a:pt x="14836" y="44717"/>
                  <a:pt x="14836" y="44638"/>
                  <a:pt x="14856" y="44558"/>
                </a:cubicBezTo>
                <a:lnTo>
                  <a:pt x="14856" y="44548"/>
                </a:lnTo>
                <a:cubicBezTo>
                  <a:pt x="14856" y="44545"/>
                  <a:pt x="14856" y="44541"/>
                  <a:pt x="14857" y="44538"/>
                </a:cubicBezTo>
                <a:lnTo>
                  <a:pt x="14857" y="44538"/>
                </a:lnTo>
                <a:cubicBezTo>
                  <a:pt x="14922" y="44529"/>
                  <a:pt x="14987" y="44520"/>
                  <a:pt x="15052" y="44510"/>
                </a:cubicBezTo>
                <a:close/>
                <a:moveTo>
                  <a:pt x="14584" y="44645"/>
                </a:moveTo>
                <a:cubicBezTo>
                  <a:pt x="14588" y="44650"/>
                  <a:pt x="14592" y="44654"/>
                  <a:pt x="14596" y="44658"/>
                </a:cubicBezTo>
                <a:cubicBezTo>
                  <a:pt x="14634" y="44695"/>
                  <a:pt x="14671" y="44741"/>
                  <a:pt x="14708" y="44788"/>
                </a:cubicBezTo>
                <a:lnTo>
                  <a:pt x="14706" y="44788"/>
                </a:lnTo>
                <a:cubicBezTo>
                  <a:pt x="14616" y="44788"/>
                  <a:pt x="14517" y="44798"/>
                  <a:pt x="14427" y="44818"/>
                </a:cubicBezTo>
                <a:cubicBezTo>
                  <a:pt x="14457" y="44758"/>
                  <a:pt x="14497" y="44698"/>
                  <a:pt x="14546" y="44668"/>
                </a:cubicBezTo>
                <a:cubicBezTo>
                  <a:pt x="14562" y="44660"/>
                  <a:pt x="14571" y="44653"/>
                  <a:pt x="14584" y="44645"/>
                </a:cubicBezTo>
                <a:close/>
                <a:moveTo>
                  <a:pt x="8892" y="35557"/>
                </a:moveTo>
                <a:lnTo>
                  <a:pt x="8892" y="35557"/>
                </a:lnTo>
                <a:cubicBezTo>
                  <a:pt x="8212" y="35727"/>
                  <a:pt x="7553" y="35966"/>
                  <a:pt x="6934" y="36276"/>
                </a:cubicBezTo>
                <a:cubicBezTo>
                  <a:pt x="6594" y="36456"/>
                  <a:pt x="6264" y="36666"/>
                  <a:pt x="5955" y="36895"/>
                </a:cubicBezTo>
                <a:cubicBezTo>
                  <a:pt x="5215" y="37455"/>
                  <a:pt x="4886" y="38064"/>
                  <a:pt x="4956" y="38764"/>
                </a:cubicBezTo>
                <a:cubicBezTo>
                  <a:pt x="5046" y="39783"/>
                  <a:pt x="5595" y="40752"/>
                  <a:pt x="6544" y="41581"/>
                </a:cubicBezTo>
                <a:cubicBezTo>
                  <a:pt x="7393" y="42300"/>
                  <a:pt x="8382" y="42830"/>
                  <a:pt x="9451" y="43160"/>
                </a:cubicBezTo>
                <a:cubicBezTo>
                  <a:pt x="9951" y="43309"/>
                  <a:pt x="10530" y="43379"/>
                  <a:pt x="11160" y="43449"/>
                </a:cubicBezTo>
                <a:cubicBezTo>
                  <a:pt x="12351" y="43588"/>
                  <a:pt x="13681" y="43737"/>
                  <a:pt x="14512" y="44573"/>
                </a:cubicBezTo>
                <a:lnTo>
                  <a:pt x="14512" y="44573"/>
                </a:lnTo>
                <a:lnTo>
                  <a:pt x="14487" y="44598"/>
                </a:lnTo>
                <a:cubicBezTo>
                  <a:pt x="14399" y="44656"/>
                  <a:pt x="14340" y="44742"/>
                  <a:pt x="14319" y="44839"/>
                </a:cubicBezTo>
                <a:lnTo>
                  <a:pt x="14319" y="44839"/>
                </a:lnTo>
                <a:cubicBezTo>
                  <a:pt x="13448" y="43917"/>
                  <a:pt x="12020" y="43768"/>
                  <a:pt x="10760" y="43639"/>
                </a:cubicBezTo>
                <a:cubicBezTo>
                  <a:pt x="10121" y="43569"/>
                  <a:pt x="9511" y="43509"/>
                  <a:pt x="9012" y="43349"/>
                </a:cubicBezTo>
                <a:cubicBezTo>
                  <a:pt x="6864" y="42710"/>
                  <a:pt x="4606" y="41082"/>
                  <a:pt x="4386" y="38884"/>
                </a:cubicBezTo>
                <a:cubicBezTo>
                  <a:pt x="4296" y="38194"/>
                  <a:pt x="4616" y="37595"/>
                  <a:pt x="5365" y="37025"/>
                </a:cubicBezTo>
                <a:cubicBezTo>
                  <a:pt x="5665" y="36806"/>
                  <a:pt x="5985" y="36596"/>
                  <a:pt x="6324" y="36426"/>
                </a:cubicBezTo>
                <a:cubicBezTo>
                  <a:pt x="7104" y="35996"/>
                  <a:pt x="7973" y="35787"/>
                  <a:pt x="8812" y="35577"/>
                </a:cubicBezTo>
                <a:lnTo>
                  <a:pt x="8892" y="35557"/>
                </a:lnTo>
                <a:close/>
                <a:moveTo>
                  <a:pt x="7685" y="35753"/>
                </a:moveTo>
                <a:lnTo>
                  <a:pt x="7685" y="35753"/>
                </a:lnTo>
                <a:cubicBezTo>
                  <a:pt x="7195" y="35898"/>
                  <a:pt x="6723" y="36093"/>
                  <a:pt x="6264" y="36326"/>
                </a:cubicBezTo>
                <a:cubicBezTo>
                  <a:pt x="5925" y="36506"/>
                  <a:pt x="5605" y="36706"/>
                  <a:pt x="5295" y="36935"/>
                </a:cubicBezTo>
                <a:cubicBezTo>
                  <a:pt x="4516" y="37525"/>
                  <a:pt x="4176" y="38164"/>
                  <a:pt x="4256" y="38894"/>
                </a:cubicBezTo>
                <a:cubicBezTo>
                  <a:pt x="4486" y="41131"/>
                  <a:pt x="6784" y="42800"/>
                  <a:pt x="8962" y="43459"/>
                </a:cubicBezTo>
                <a:cubicBezTo>
                  <a:pt x="9471" y="43609"/>
                  <a:pt x="10081" y="43669"/>
                  <a:pt x="10720" y="43739"/>
                </a:cubicBezTo>
                <a:cubicBezTo>
                  <a:pt x="11952" y="43868"/>
                  <a:pt x="13332" y="44017"/>
                  <a:pt x="14192" y="44883"/>
                </a:cubicBezTo>
                <a:lnTo>
                  <a:pt x="14192" y="44883"/>
                </a:lnTo>
                <a:cubicBezTo>
                  <a:pt x="14139" y="44903"/>
                  <a:pt x="14093" y="44931"/>
                  <a:pt x="14047" y="44968"/>
                </a:cubicBezTo>
                <a:cubicBezTo>
                  <a:pt x="14011" y="44995"/>
                  <a:pt x="13974" y="45030"/>
                  <a:pt x="13946" y="45067"/>
                </a:cubicBezTo>
                <a:lnTo>
                  <a:pt x="13946" y="45067"/>
                </a:lnTo>
                <a:cubicBezTo>
                  <a:pt x="13036" y="44177"/>
                  <a:pt x="11604" y="44038"/>
                  <a:pt x="10331" y="43909"/>
                </a:cubicBezTo>
                <a:cubicBezTo>
                  <a:pt x="9671" y="43849"/>
                  <a:pt x="9052" y="43789"/>
                  <a:pt x="8532" y="43639"/>
                </a:cubicBezTo>
                <a:cubicBezTo>
                  <a:pt x="6304" y="42990"/>
                  <a:pt x="3957" y="41301"/>
                  <a:pt x="3697" y="39013"/>
                </a:cubicBezTo>
                <a:cubicBezTo>
                  <a:pt x="3607" y="38294"/>
                  <a:pt x="3927" y="37675"/>
                  <a:pt x="4706" y="37085"/>
                </a:cubicBezTo>
                <a:cubicBezTo>
                  <a:pt x="5016" y="36866"/>
                  <a:pt x="5335" y="36656"/>
                  <a:pt x="5665" y="36486"/>
                </a:cubicBezTo>
                <a:cubicBezTo>
                  <a:pt x="6304" y="36137"/>
                  <a:pt x="6994" y="35925"/>
                  <a:pt x="7685" y="35753"/>
                </a:cubicBezTo>
                <a:close/>
                <a:moveTo>
                  <a:pt x="15704" y="44835"/>
                </a:moveTo>
                <a:lnTo>
                  <a:pt x="15704" y="44835"/>
                </a:lnTo>
                <a:cubicBezTo>
                  <a:pt x="15705" y="44836"/>
                  <a:pt x="15705" y="44837"/>
                  <a:pt x="15705" y="44838"/>
                </a:cubicBezTo>
                <a:cubicBezTo>
                  <a:pt x="15705" y="44908"/>
                  <a:pt x="15675" y="44978"/>
                  <a:pt x="15615" y="45018"/>
                </a:cubicBezTo>
                <a:cubicBezTo>
                  <a:pt x="15595" y="45038"/>
                  <a:pt x="15566" y="45058"/>
                  <a:pt x="15536" y="45068"/>
                </a:cubicBezTo>
                <a:cubicBezTo>
                  <a:pt x="15531" y="45070"/>
                  <a:pt x="15527" y="45072"/>
                  <a:pt x="15523" y="45073"/>
                </a:cubicBezTo>
                <a:lnTo>
                  <a:pt x="15523" y="45073"/>
                </a:lnTo>
                <a:cubicBezTo>
                  <a:pt x="15484" y="45005"/>
                  <a:pt x="15455" y="44946"/>
                  <a:pt x="15426" y="44878"/>
                </a:cubicBezTo>
                <a:cubicBezTo>
                  <a:pt x="15423" y="44875"/>
                  <a:pt x="15421" y="44871"/>
                  <a:pt x="15419" y="44868"/>
                </a:cubicBezTo>
                <a:lnTo>
                  <a:pt x="15419" y="44868"/>
                </a:lnTo>
                <a:cubicBezTo>
                  <a:pt x="15505" y="44867"/>
                  <a:pt x="15590" y="44857"/>
                  <a:pt x="15675" y="44838"/>
                </a:cubicBezTo>
                <a:cubicBezTo>
                  <a:pt x="15685" y="44838"/>
                  <a:pt x="15695" y="44837"/>
                  <a:pt x="15704" y="44835"/>
                </a:cubicBezTo>
                <a:close/>
                <a:moveTo>
                  <a:pt x="15455" y="45062"/>
                </a:moveTo>
                <a:lnTo>
                  <a:pt x="15455" y="45062"/>
                </a:lnTo>
                <a:cubicBezTo>
                  <a:pt x="15458" y="45067"/>
                  <a:pt x="15462" y="45073"/>
                  <a:pt x="15466" y="45078"/>
                </a:cubicBezTo>
                <a:lnTo>
                  <a:pt x="15473" y="45092"/>
                </a:lnTo>
                <a:lnTo>
                  <a:pt x="15473" y="45092"/>
                </a:lnTo>
                <a:cubicBezTo>
                  <a:pt x="15470" y="45093"/>
                  <a:pt x="15467" y="45094"/>
                  <a:pt x="15465" y="45095"/>
                </a:cubicBezTo>
                <a:lnTo>
                  <a:pt x="15465" y="45095"/>
                </a:lnTo>
                <a:cubicBezTo>
                  <a:pt x="15462" y="45086"/>
                  <a:pt x="15459" y="45077"/>
                  <a:pt x="15456" y="45068"/>
                </a:cubicBezTo>
                <a:cubicBezTo>
                  <a:pt x="15455" y="45066"/>
                  <a:pt x="15455" y="45064"/>
                  <a:pt x="15455" y="45062"/>
                </a:cubicBezTo>
                <a:close/>
                <a:moveTo>
                  <a:pt x="14387" y="45098"/>
                </a:moveTo>
                <a:cubicBezTo>
                  <a:pt x="14393" y="45111"/>
                  <a:pt x="14404" y="45124"/>
                  <a:pt x="14414" y="45138"/>
                </a:cubicBezTo>
                <a:lnTo>
                  <a:pt x="14387" y="45138"/>
                </a:lnTo>
                <a:cubicBezTo>
                  <a:pt x="14387" y="45124"/>
                  <a:pt x="14387" y="45111"/>
                  <a:pt x="14387" y="45098"/>
                </a:cubicBezTo>
                <a:close/>
                <a:moveTo>
                  <a:pt x="14776" y="44878"/>
                </a:moveTo>
                <a:cubicBezTo>
                  <a:pt x="14786" y="44958"/>
                  <a:pt x="14806" y="45048"/>
                  <a:pt x="14836" y="45138"/>
                </a:cubicBezTo>
                <a:lnTo>
                  <a:pt x="14559" y="45138"/>
                </a:lnTo>
                <a:cubicBezTo>
                  <a:pt x="14512" y="45071"/>
                  <a:pt x="14464" y="45004"/>
                  <a:pt x="14407" y="44938"/>
                </a:cubicBezTo>
                <a:cubicBezTo>
                  <a:pt x="14403" y="44933"/>
                  <a:pt x="14400" y="44928"/>
                  <a:pt x="14397" y="44923"/>
                </a:cubicBezTo>
                <a:lnTo>
                  <a:pt x="14397" y="44923"/>
                </a:lnTo>
                <a:cubicBezTo>
                  <a:pt x="14397" y="44920"/>
                  <a:pt x="14397" y="44918"/>
                  <a:pt x="14397" y="44918"/>
                </a:cubicBezTo>
                <a:cubicBezTo>
                  <a:pt x="14397" y="44918"/>
                  <a:pt x="14397" y="44917"/>
                  <a:pt x="14397" y="44916"/>
                </a:cubicBezTo>
                <a:lnTo>
                  <a:pt x="14397" y="44916"/>
                </a:lnTo>
                <a:cubicBezTo>
                  <a:pt x="14513" y="44897"/>
                  <a:pt x="14630" y="44878"/>
                  <a:pt x="14746" y="44878"/>
                </a:cubicBezTo>
                <a:close/>
                <a:moveTo>
                  <a:pt x="14883" y="45031"/>
                </a:moveTo>
                <a:lnTo>
                  <a:pt x="14883" y="45031"/>
                </a:lnTo>
                <a:cubicBezTo>
                  <a:pt x="14888" y="45037"/>
                  <a:pt x="14892" y="45042"/>
                  <a:pt x="14896" y="45048"/>
                </a:cubicBezTo>
                <a:cubicBezTo>
                  <a:pt x="14914" y="45092"/>
                  <a:pt x="14932" y="45113"/>
                  <a:pt x="14942" y="45138"/>
                </a:cubicBezTo>
                <a:lnTo>
                  <a:pt x="14921" y="45138"/>
                </a:lnTo>
                <a:cubicBezTo>
                  <a:pt x="14904" y="45103"/>
                  <a:pt x="14895" y="45075"/>
                  <a:pt x="14886" y="45048"/>
                </a:cubicBezTo>
                <a:cubicBezTo>
                  <a:pt x="14885" y="45042"/>
                  <a:pt x="14884" y="45036"/>
                  <a:pt x="14883" y="45031"/>
                </a:cubicBezTo>
                <a:close/>
                <a:moveTo>
                  <a:pt x="15279" y="44868"/>
                </a:moveTo>
                <a:lnTo>
                  <a:pt x="15279" y="44868"/>
                </a:lnTo>
                <a:cubicBezTo>
                  <a:pt x="15281" y="44871"/>
                  <a:pt x="15284" y="44875"/>
                  <a:pt x="15286" y="44878"/>
                </a:cubicBezTo>
                <a:cubicBezTo>
                  <a:pt x="15325" y="44946"/>
                  <a:pt x="15354" y="45023"/>
                  <a:pt x="15374" y="45110"/>
                </a:cubicBezTo>
                <a:lnTo>
                  <a:pt x="15374" y="45110"/>
                </a:lnTo>
                <a:cubicBezTo>
                  <a:pt x="15277" y="45128"/>
                  <a:pt x="15172" y="45138"/>
                  <a:pt x="15076" y="45138"/>
                </a:cubicBezTo>
                <a:lnTo>
                  <a:pt x="15027" y="45138"/>
                </a:lnTo>
                <a:cubicBezTo>
                  <a:pt x="14988" y="45061"/>
                  <a:pt x="14937" y="44986"/>
                  <a:pt x="14886" y="44918"/>
                </a:cubicBezTo>
                <a:lnTo>
                  <a:pt x="14862" y="44878"/>
                </a:lnTo>
                <a:lnTo>
                  <a:pt x="14886" y="44878"/>
                </a:lnTo>
                <a:cubicBezTo>
                  <a:pt x="14966" y="44878"/>
                  <a:pt x="15036" y="44878"/>
                  <a:pt x="15116" y="44868"/>
                </a:cubicBezTo>
                <a:close/>
                <a:moveTo>
                  <a:pt x="14264" y="44955"/>
                </a:moveTo>
                <a:lnTo>
                  <a:pt x="14264" y="44955"/>
                </a:lnTo>
                <a:cubicBezTo>
                  <a:pt x="14269" y="44960"/>
                  <a:pt x="14273" y="44964"/>
                  <a:pt x="14277" y="44968"/>
                </a:cubicBezTo>
                <a:cubicBezTo>
                  <a:pt x="14286" y="44977"/>
                  <a:pt x="14287" y="44986"/>
                  <a:pt x="14294" y="44995"/>
                </a:cubicBezTo>
                <a:lnTo>
                  <a:pt x="14294" y="44995"/>
                </a:lnTo>
                <a:cubicBezTo>
                  <a:pt x="14287" y="45045"/>
                  <a:pt x="14288" y="45088"/>
                  <a:pt x="14295" y="45139"/>
                </a:cubicBezTo>
                <a:lnTo>
                  <a:pt x="14295" y="45139"/>
                </a:lnTo>
                <a:cubicBezTo>
                  <a:pt x="14209" y="45148"/>
                  <a:pt x="14124" y="45158"/>
                  <a:pt x="14047" y="45168"/>
                </a:cubicBezTo>
                <a:lnTo>
                  <a:pt x="14039" y="45169"/>
                </a:lnTo>
                <a:lnTo>
                  <a:pt x="14039" y="45169"/>
                </a:lnTo>
                <a:cubicBezTo>
                  <a:pt x="14032" y="45162"/>
                  <a:pt x="14027" y="45155"/>
                  <a:pt x="14027" y="45148"/>
                </a:cubicBezTo>
                <a:cubicBezTo>
                  <a:pt x="14023" y="45143"/>
                  <a:pt x="14012" y="45135"/>
                  <a:pt x="14001" y="45125"/>
                </a:cubicBezTo>
                <a:lnTo>
                  <a:pt x="14001" y="45125"/>
                </a:lnTo>
                <a:cubicBezTo>
                  <a:pt x="14022" y="45093"/>
                  <a:pt x="14055" y="45064"/>
                  <a:pt x="14087" y="45048"/>
                </a:cubicBezTo>
                <a:cubicBezTo>
                  <a:pt x="14137" y="45008"/>
                  <a:pt x="14197" y="44978"/>
                  <a:pt x="14257" y="44958"/>
                </a:cubicBezTo>
                <a:lnTo>
                  <a:pt x="14264" y="44955"/>
                </a:lnTo>
                <a:close/>
                <a:moveTo>
                  <a:pt x="6907" y="35846"/>
                </a:moveTo>
                <a:cubicBezTo>
                  <a:pt x="6459" y="35986"/>
                  <a:pt x="6031" y="36166"/>
                  <a:pt x="5615" y="36386"/>
                </a:cubicBezTo>
                <a:cubicBezTo>
                  <a:pt x="5275" y="36566"/>
                  <a:pt x="4946" y="36766"/>
                  <a:pt x="4636" y="36995"/>
                </a:cubicBezTo>
                <a:cubicBezTo>
                  <a:pt x="3837" y="37605"/>
                  <a:pt x="3487" y="38274"/>
                  <a:pt x="3577" y="39043"/>
                </a:cubicBezTo>
                <a:cubicBezTo>
                  <a:pt x="3827" y="41381"/>
                  <a:pt x="6224" y="43100"/>
                  <a:pt x="8482" y="43759"/>
                </a:cubicBezTo>
                <a:cubicBezTo>
                  <a:pt x="9012" y="43909"/>
                  <a:pt x="9631" y="43979"/>
                  <a:pt x="10301" y="44039"/>
                </a:cubicBezTo>
                <a:cubicBezTo>
                  <a:pt x="11637" y="44168"/>
                  <a:pt x="13004" y="44308"/>
                  <a:pt x="13883" y="45194"/>
                </a:cubicBezTo>
                <a:lnTo>
                  <a:pt x="13883" y="45194"/>
                </a:lnTo>
                <a:lnTo>
                  <a:pt x="13879" y="45210"/>
                </a:lnTo>
                <a:lnTo>
                  <a:pt x="13879" y="45210"/>
                </a:lnTo>
                <a:cubicBezTo>
                  <a:pt x="13782" y="45240"/>
                  <a:pt x="13685" y="45279"/>
                  <a:pt x="13607" y="45337"/>
                </a:cubicBezTo>
                <a:lnTo>
                  <a:pt x="13597" y="45347"/>
                </a:lnTo>
                <a:cubicBezTo>
                  <a:pt x="13592" y="45353"/>
                  <a:pt x="13587" y="45358"/>
                  <a:pt x="13582" y="45363"/>
                </a:cubicBezTo>
                <a:lnTo>
                  <a:pt x="13582" y="45363"/>
                </a:lnTo>
                <a:cubicBezTo>
                  <a:pt x="12642" y="44487"/>
                  <a:pt x="11192" y="44348"/>
                  <a:pt x="9891" y="44228"/>
                </a:cubicBezTo>
                <a:cubicBezTo>
                  <a:pt x="9212" y="44169"/>
                  <a:pt x="8572" y="44109"/>
                  <a:pt x="8043" y="43959"/>
                </a:cubicBezTo>
                <a:cubicBezTo>
                  <a:pt x="4846" y="43050"/>
                  <a:pt x="3217" y="40902"/>
                  <a:pt x="3008" y="39173"/>
                </a:cubicBezTo>
                <a:cubicBezTo>
                  <a:pt x="2908" y="38414"/>
                  <a:pt x="3257" y="37755"/>
                  <a:pt x="4047" y="37145"/>
                </a:cubicBezTo>
                <a:cubicBezTo>
                  <a:pt x="4356" y="36915"/>
                  <a:pt x="4676" y="36716"/>
                  <a:pt x="5016" y="36536"/>
                </a:cubicBezTo>
                <a:cubicBezTo>
                  <a:pt x="5611" y="36217"/>
                  <a:pt x="6259" y="36016"/>
                  <a:pt x="6907" y="35846"/>
                </a:cubicBezTo>
                <a:close/>
                <a:moveTo>
                  <a:pt x="14993" y="45238"/>
                </a:moveTo>
                <a:cubicBezTo>
                  <a:pt x="14994" y="45241"/>
                  <a:pt x="14995" y="45244"/>
                  <a:pt x="14996" y="45248"/>
                </a:cubicBezTo>
                <a:cubicBezTo>
                  <a:pt x="15036" y="45307"/>
                  <a:pt x="15056" y="45377"/>
                  <a:pt x="15076" y="45447"/>
                </a:cubicBezTo>
                <a:cubicBezTo>
                  <a:pt x="15036" y="45377"/>
                  <a:pt x="14996" y="45307"/>
                  <a:pt x="14966" y="45238"/>
                </a:cubicBezTo>
                <a:close/>
                <a:moveTo>
                  <a:pt x="15386" y="45200"/>
                </a:moveTo>
                <a:cubicBezTo>
                  <a:pt x="15386" y="45202"/>
                  <a:pt x="15386" y="45205"/>
                  <a:pt x="15386" y="45208"/>
                </a:cubicBezTo>
                <a:cubicBezTo>
                  <a:pt x="15386" y="45277"/>
                  <a:pt x="15356" y="45347"/>
                  <a:pt x="15296" y="45387"/>
                </a:cubicBezTo>
                <a:cubicBezTo>
                  <a:pt x="15256" y="45417"/>
                  <a:pt x="15216" y="45437"/>
                  <a:pt x="15166" y="45447"/>
                </a:cubicBezTo>
                <a:cubicBezTo>
                  <a:pt x="15163" y="45448"/>
                  <a:pt x="15161" y="45449"/>
                  <a:pt x="15158" y="45450"/>
                </a:cubicBezTo>
                <a:lnTo>
                  <a:pt x="15158" y="45450"/>
                </a:lnTo>
                <a:cubicBezTo>
                  <a:pt x="15141" y="45389"/>
                  <a:pt x="15122" y="45328"/>
                  <a:pt x="15096" y="45268"/>
                </a:cubicBezTo>
                <a:cubicBezTo>
                  <a:pt x="15092" y="45255"/>
                  <a:pt x="15086" y="45243"/>
                  <a:pt x="15079" y="45231"/>
                </a:cubicBezTo>
                <a:lnTo>
                  <a:pt x="15079" y="45231"/>
                </a:lnTo>
                <a:lnTo>
                  <a:pt x="15116" y="45228"/>
                </a:lnTo>
                <a:cubicBezTo>
                  <a:pt x="15203" y="45228"/>
                  <a:pt x="15298" y="45218"/>
                  <a:pt x="15386" y="45200"/>
                </a:cubicBezTo>
                <a:close/>
                <a:moveTo>
                  <a:pt x="14881" y="45238"/>
                </a:moveTo>
                <a:cubicBezTo>
                  <a:pt x="14919" y="45315"/>
                  <a:pt x="14958" y="45400"/>
                  <a:pt x="15006" y="45467"/>
                </a:cubicBezTo>
                <a:cubicBezTo>
                  <a:pt x="15008" y="45473"/>
                  <a:pt x="15010" y="45479"/>
                  <a:pt x="15013" y="45485"/>
                </a:cubicBezTo>
                <a:lnTo>
                  <a:pt x="15013" y="45485"/>
                </a:lnTo>
                <a:cubicBezTo>
                  <a:pt x="15004" y="45486"/>
                  <a:pt x="14995" y="45487"/>
                  <a:pt x="14986" y="45487"/>
                </a:cubicBezTo>
                <a:cubicBezTo>
                  <a:pt x="14923" y="45496"/>
                  <a:pt x="14860" y="45505"/>
                  <a:pt x="14789" y="45507"/>
                </a:cubicBezTo>
                <a:lnTo>
                  <a:pt x="14789" y="45507"/>
                </a:lnTo>
                <a:cubicBezTo>
                  <a:pt x="14788" y="45504"/>
                  <a:pt x="14787" y="45501"/>
                  <a:pt x="14786" y="45497"/>
                </a:cubicBezTo>
                <a:cubicBezTo>
                  <a:pt x="14736" y="45417"/>
                  <a:pt x="14686" y="45327"/>
                  <a:pt x="14636" y="45248"/>
                </a:cubicBezTo>
                <a:lnTo>
                  <a:pt x="14630" y="45238"/>
                </a:lnTo>
                <a:close/>
                <a:moveTo>
                  <a:pt x="14304" y="45238"/>
                </a:moveTo>
                <a:cubicBezTo>
                  <a:pt x="14305" y="45241"/>
                  <a:pt x="14306" y="45244"/>
                  <a:pt x="14307" y="45248"/>
                </a:cubicBezTo>
                <a:cubicBezTo>
                  <a:pt x="14317" y="45327"/>
                  <a:pt x="14337" y="45417"/>
                  <a:pt x="14367" y="45497"/>
                </a:cubicBezTo>
                <a:cubicBezTo>
                  <a:pt x="14368" y="45501"/>
                  <a:pt x="14369" y="45504"/>
                  <a:pt x="14370" y="45507"/>
                </a:cubicBezTo>
                <a:lnTo>
                  <a:pt x="14307" y="45507"/>
                </a:lnTo>
                <a:lnTo>
                  <a:pt x="14287" y="45477"/>
                </a:lnTo>
                <a:cubicBezTo>
                  <a:pt x="14237" y="45407"/>
                  <a:pt x="14187" y="45337"/>
                  <a:pt x="14127" y="45268"/>
                </a:cubicBezTo>
                <a:cubicBezTo>
                  <a:pt x="14124" y="45264"/>
                  <a:pt x="14122" y="45260"/>
                  <a:pt x="14119" y="45256"/>
                </a:cubicBezTo>
                <a:lnTo>
                  <a:pt x="14119" y="45256"/>
                </a:lnTo>
                <a:cubicBezTo>
                  <a:pt x="14183" y="45247"/>
                  <a:pt x="14239" y="45238"/>
                  <a:pt x="14304" y="45238"/>
                </a:cubicBezTo>
                <a:close/>
                <a:moveTo>
                  <a:pt x="14488" y="45238"/>
                </a:moveTo>
                <a:cubicBezTo>
                  <a:pt x="14497" y="45244"/>
                  <a:pt x="14497" y="45240"/>
                  <a:pt x="14497" y="45248"/>
                </a:cubicBezTo>
                <a:cubicBezTo>
                  <a:pt x="14556" y="45327"/>
                  <a:pt x="14606" y="45417"/>
                  <a:pt x="14656" y="45507"/>
                </a:cubicBezTo>
                <a:lnTo>
                  <a:pt x="14470" y="45507"/>
                </a:lnTo>
                <a:cubicBezTo>
                  <a:pt x="14469" y="45504"/>
                  <a:pt x="14468" y="45501"/>
                  <a:pt x="14467" y="45497"/>
                </a:cubicBezTo>
                <a:cubicBezTo>
                  <a:pt x="14437" y="45417"/>
                  <a:pt x="14407" y="45327"/>
                  <a:pt x="14397" y="45238"/>
                </a:cubicBezTo>
                <a:close/>
                <a:moveTo>
                  <a:pt x="13964" y="45285"/>
                </a:moveTo>
                <a:cubicBezTo>
                  <a:pt x="13971" y="45292"/>
                  <a:pt x="13977" y="45300"/>
                  <a:pt x="13977" y="45307"/>
                </a:cubicBezTo>
                <a:cubicBezTo>
                  <a:pt x="14041" y="45372"/>
                  <a:pt x="14088" y="45436"/>
                  <a:pt x="14142" y="45507"/>
                </a:cubicBezTo>
                <a:lnTo>
                  <a:pt x="14142" y="45507"/>
                </a:lnTo>
                <a:cubicBezTo>
                  <a:pt x="14064" y="45507"/>
                  <a:pt x="13995" y="45507"/>
                  <a:pt x="13917" y="45517"/>
                </a:cubicBezTo>
                <a:cubicBezTo>
                  <a:pt x="13917" y="45437"/>
                  <a:pt x="13927" y="45367"/>
                  <a:pt x="13937" y="45297"/>
                </a:cubicBezTo>
                <a:lnTo>
                  <a:pt x="13937" y="45291"/>
                </a:lnTo>
                <a:lnTo>
                  <a:pt x="13937" y="45291"/>
                </a:lnTo>
                <a:cubicBezTo>
                  <a:pt x="13940" y="45290"/>
                  <a:pt x="13944" y="45289"/>
                  <a:pt x="13947" y="45287"/>
                </a:cubicBezTo>
                <a:cubicBezTo>
                  <a:pt x="13954" y="45287"/>
                  <a:pt x="13959" y="45286"/>
                  <a:pt x="13964" y="45285"/>
                </a:cubicBezTo>
                <a:close/>
                <a:moveTo>
                  <a:pt x="13847" y="45320"/>
                </a:moveTo>
                <a:cubicBezTo>
                  <a:pt x="13847" y="45322"/>
                  <a:pt x="13847" y="45325"/>
                  <a:pt x="13847" y="45327"/>
                </a:cubicBezTo>
                <a:cubicBezTo>
                  <a:pt x="13837" y="45387"/>
                  <a:pt x="13837" y="45457"/>
                  <a:pt x="13837" y="45517"/>
                </a:cubicBezTo>
                <a:lnTo>
                  <a:pt x="13827" y="45517"/>
                </a:lnTo>
                <a:cubicBezTo>
                  <a:pt x="13797" y="45517"/>
                  <a:pt x="13767" y="45517"/>
                  <a:pt x="13737" y="45527"/>
                </a:cubicBezTo>
                <a:cubicBezTo>
                  <a:pt x="13737" y="45527"/>
                  <a:pt x="13736" y="45527"/>
                  <a:pt x="13736" y="45527"/>
                </a:cubicBezTo>
                <a:lnTo>
                  <a:pt x="13736" y="45527"/>
                </a:lnTo>
                <a:cubicBezTo>
                  <a:pt x="13715" y="45500"/>
                  <a:pt x="13689" y="45469"/>
                  <a:pt x="13667" y="45447"/>
                </a:cubicBezTo>
                <a:cubicBezTo>
                  <a:pt x="13658" y="45440"/>
                  <a:pt x="13650" y="45434"/>
                  <a:pt x="13643" y="45427"/>
                </a:cubicBezTo>
                <a:lnTo>
                  <a:pt x="13643" y="45427"/>
                </a:lnTo>
                <a:cubicBezTo>
                  <a:pt x="13648" y="45424"/>
                  <a:pt x="13653" y="45420"/>
                  <a:pt x="13657" y="45417"/>
                </a:cubicBezTo>
                <a:cubicBezTo>
                  <a:pt x="13715" y="45369"/>
                  <a:pt x="13772" y="45340"/>
                  <a:pt x="13847" y="45320"/>
                </a:cubicBezTo>
                <a:close/>
                <a:moveTo>
                  <a:pt x="13558" y="45518"/>
                </a:moveTo>
                <a:cubicBezTo>
                  <a:pt x="13561" y="45521"/>
                  <a:pt x="13564" y="45524"/>
                  <a:pt x="13567" y="45527"/>
                </a:cubicBezTo>
                <a:lnTo>
                  <a:pt x="13590" y="45549"/>
                </a:lnTo>
                <a:lnTo>
                  <a:pt x="13590" y="45549"/>
                </a:lnTo>
                <a:lnTo>
                  <a:pt x="13535" y="45556"/>
                </a:lnTo>
                <a:lnTo>
                  <a:pt x="13535" y="45556"/>
                </a:lnTo>
                <a:cubicBezTo>
                  <a:pt x="13536" y="45553"/>
                  <a:pt x="13537" y="45550"/>
                  <a:pt x="13537" y="45547"/>
                </a:cubicBezTo>
                <a:cubicBezTo>
                  <a:pt x="13543" y="45537"/>
                  <a:pt x="13551" y="45527"/>
                  <a:pt x="13558" y="45518"/>
                </a:cubicBezTo>
                <a:close/>
                <a:moveTo>
                  <a:pt x="25646" y="25017"/>
                </a:moveTo>
                <a:lnTo>
                  <a:pt x="25586" y="25067"/>
                </a:lnTo>
                <a:cubicBezTo>
                  <a:pt x="25086" y="25456"/>
                  <a:pt x="25006" y="26166"/>
                  <a:pt x="24917" y="26855"/>
                </a:cubicBezTo>
                <a:cubicBezTo>
                  <a:pt x="24887" y="27165"/>
                  <a:pt x="24837" y="27474"/>
                  <a:pt x="24757" y="27774"/>
                </a:cubicBezTo>
                <a:cubicBezTo>
                  <a:pt x="24397" y="28933"/>
                  <a:pt x="23918" y="30052"/>
                  <a:pt x="23298" y="31101"/>
                </a:cubicBezTo>
                <a:lnTo>
                  <a:pt x="23058" y="31521"/>
                </a:lnTo>
                <a:cubicBezTo>
                  <a:pt x="22559" y="32410"/>
                  <a:pt x="22029" y="33319"/>
                  <a:pt x="21300" y="34018"/>
                </a:cubicBezTo>
                <a:cubicBezTo>
                  <a:pt x="21210" y="34098"/>
                  <a:pt x="21110" y="34178"/>
                  <a:pt x="21010" y="34268"/>
                </a:cubicBezTo>
                <a:cubicBezTo>
                  <a:pt x="20701" y="34488"/>
                  <a:pt x="20371" y="34688"/>
                  <a:pt x="20031" y="34867"/>
                </a:cubicBezTo>
                <a:cubicBezTo>
                  <a:pt x="19831" y="34977"/>
                  <a:pt x="19632" y="35087"/>
                  <a:pt x="19432" y="35207"/>
                </a:cubicBezTo>
                <a:cubicBezTo>
                  <a:pt x="19242" y="35317"/>
                  <a:pt x="19052" y="35407"/>
                  <a:pt x="18862" y="35497"/>
                </a:cubicBezTo>
                <a:cubicBezTo>
                  <a:pt x="18643" y="35587"/>
                  <a:pt x="18433" y="35697"/>
                  <a:pt x="18233" y="35837"/>
                </a:cubicBezTo>
                <a:cubicBezTo>
                  <a:pt x="18143" y="35906"/>
                  <a:pt x="18063" y="35976"/>
                  <a:pt x="18003" y="36066"/>
                </a:cubicBezTo>
                <a:lnTo>
                  <a:pt x="18003" y="36076"/>
                </a:lnTo>
                <a:cubicBezTo>
                  <a:pt x="17863" y="36646"/>
                  <a:pt x="18213" y="37055"/>
                  <a:pt x="18613" y="37465"/>
                </a:cubicBezTo>
                <a:cubicBezTo>
                  <a:pt x="18872" y="37725"/>
                  <a:pt x="19262" y="37925"/>
                  <a:pt x="19682" y="38124"/>
                </a:cubicBezTo>
                <a:cubicBezTo>
                  <a:pt x="20011" y="38274"/>
                  <a:pt x="20331" y="38454"/>
                  <a:pt x="20631" y="38664"/>
                </a:cubicBezTo>
                <a:cubicBezTo>
                  <a:pt x="20741" y="38754"/>
                  <a:pt x="20870" y="38844"/>
                  <a:pt x="21000" y="38914"/>
                </a:cubicBezTo>
                <a:cubicBezTo>
                  <a:pt x="21060" y="38944"/>
                  <a:pt x="21060" y="38944"/>
                  <a:pt x="21080" y="39033"/>
                </a:cubicBezTo>
                <a:cubicBezTo>
                  <a:pt x="21100" y="39083"/>
                  <a:pt x="21110" y="39153"/>
                  <a:pt x="21150" y="39283"/>
                </a:cubicBezTo>
                <a:cubicBezTo>
                  <a:pt x="21250" y="39593"/>
                  <a:pt x="21150" y="39683"/>
                  <a:pt x="21050" y="39773"/>
                </a:cubicBezTo>
                <a:cubicBezTo>
                  <a:pt x="20970" y="39823"/>
                  <a:pt x="20920" y="39913"/>
                  <a:pt x="20930" y="40003"/>
                </a:cubicBezTo>
                <a:lnTo>
                  <a:pt x="20930" y="40013"/>
                </a:lnTo>
                <a:cubicBezTo>
                  <a:pt x="21040" y="40212"/>
                  <a:pt x="21280" y="40442"/>
                  <a:pt x="21520" y="40652"/>
                </a:cubicBezTo>
                <a:cubicBezTo>
                  <a:pt x="21640" y="40762"/>
                  <a:pt x="21770" y="40872"/>
                  <a:pt x="21859" y="40972"/>
                </a:cubicBezTo>
                <a:cubicBezTo>
                  <a:pt x="22279" y="41421"/>
                  <a:pt x="22559" y="41931"/>
                  <a:pt x="22849" y="42470"/>
                </a:cubicBezTo>
                <a:lnTo>
                  <a:pt x="22879" y="42520"/>
                </a:lnTo>
                <a:cubicBezTo>
                  <a:pt x="22998" y="42750"/>
                  <a:pt x="23128" y="43010"/>
                  <a:pt x="23238" y="43249"/>
                </a:cubicBezTo>
                <a:cubicBezTo>
                  <a:pt x="23438" y="43699"/>
                  <a:pt x="23678" y="44129"/>
                  <a:pt x="23947" y="44538"/>
                </a:cubicBezTo>
                <a:cubicBezTo>
                  <a:pt x="24347" y="45082"/>
                  <a:pt x="24951" y="45635"/>
                  <a:pt x="25486" y="45635"/>
                </a:cubicBezTo>
                <a:cubicBezTo>
                  <a:pt x="25540" y="45635"/>
                  <a:pt x="25593" y="45629"/>
                  <a:pt x="25646" y="45617"/>
                </a:cubicBezTo>
                <a:lnTo>
                  <a:pt x="25646" y="45567"/>
                </a:lnTo>
                <a:cubicBezTo>
                  <a:pt x="25589" y="45583"/>
                  <a:pt x="25530" y="45590"/>
                  <a:pt x="25470" y="45590"/>
                </a:cubicBezTo>
                <a:cubicBezTo>
                  <a:pt x="24957" y="45590"/>
                  <a:pt x="24371" y="45045"/>
                  <a:pt x="23977" y="44508"/>
                </a:cubicBezTo>
                <a:cubicBezTo>
                  <a:pt x="23708" y="44109"/>
                  <a:pt x="23468" y="43679"/>
                  <a:pt x="23278" y="43229"/>
                </a:cubicBezTo>
                <a:cubicBezTo>
                  <a:pt x="23158" y="42980"/>
                  <a:pt x="23038" y="42730"/>
                  <a:pt x="22908" y="42500"/>
                </a:cubicBezTo>
                <a:lnTo>
                  <a:pt x="22889" y="42450"/>
                </a:lnTo>
                <a:cubicBezTo>
                  <a:pt x="22589" y="41911"/>
                  <a:pt x="22309" y="41401"/>
                  <a:pt x="21889" y="40952"/>
                </a:cubicBezTo>
                <a:cubicBezTo>
                  <a:pt x="21790" y="40852"/>
                  <a:pt x="21670" y="40742"/>
                  <a:pt x="21540" y="40632"/>
                </a:cubicBezTo>
                <a:cubicBezTo>
                  <a:pt x="21310" y="40422"/>
                  <a:pt x="21070" y="40202"/>
                  <a:pt x="20960" y="40003"/>
                </a:cubicBezTo>
                <a:cubicBezTo>
                  <a:pt x="20950" y="39913"/>
                  <a:pt x="21000" y="39833"/>
                  <a:pt x="21080" y="39793"/>
                </a:cubicBezTo>
                <a:cubicBezTo>
                  <a:pt x="21180" y="39703"/>
                  <a:pt x="21300" y="39593"/>
                  <a:pt x="21190" y="39253"/>
                </a:cubicBezTo>
                <a:cubicBezTo>
                  <a:pt x="21150" y="39133"/>
                  <a:pt x="21130" y="39063"/>
                  <a:pt x="21120" y="39003"/>
                </a:cubicBezTo>
                <a:cubicBezTo>
                  <a:pt x="21100" y="38904"/>
                  <a:pt x="21100" y="38904"/>
                  <a:pt x="21020" y="38864"/>
                </a:cubicBezTo>
                <a:cubicBezTo>
                  <a:pt x="20890" y="38794"/>
                  <a:pt x="20761" y="38714"/>
                  <a:pt x="20651" y="38614"/>
                </a:cubicBezTo>
                <a:cubicBezTo>
                  <a:pt x="20341" y="38404"/>
                  <a:pt x="20031" y="38224"/>
                  <a:pt x="19692" y="38074"/>
                </a:cubicBezTo>
                <a:cubicBezTo>
                  <a:pt x="19282" y="37875"/>
                  <a:pt x="18882" y="37685"/>
                  <a:pt x="18633" y="37425"/>
                </a:cubicBezTo>
                <a:cubicBezTo>
                  <a:pt x="18243" y="37025"/>
                  <a:pt x="17903" y="36626"/>
                  <a:pt x="18033" y="36076"/>
                </a:cubicBezTo>
                <a:cubicBezTo>
                  <a:pt x="18103" y="35996"/>
                  <a:pt x="18183" y="35926"/>
                  <a:pt x="18263" y="35866"/>
                </a:cubicBezTo>
                <a:cubicBezTo>
                  <a:pt x="18453" y="35727"/>
                  <a:pt x="18663" y="35617"/>
                  <a:pt x="18872" y="35527"/>
                </a:cubicBezTo>
                <a:cubicBezTo>
                  <a:pt x="19072" y="35447"/>
                  <a:pt x="19262" y="35347"/>
                  <a:pt x="19452" y="35237"/>
                </a:cubicBezTo>
                <a:cubicBezTo>
                  <a:pt x="19652" y="35107"/>
                  <a:pt x="19851" y="35007"/>
                  <a:pt x="20051" y="34897"/>
                </a:cubicBezTo>
                <a:cubicBezTo>
                  <a:pt x="20391" y="34718"/>
                  <a:pt x="20721" y="34518"/>
                  <a:pt x="21030" y="34288"/>
                </a:cubicBezTo>
                <a:cubicBezTo>
                  <a:pt x="21130" y="34218"/>
                  <a:pt x="21230" y="34128"/>
                  <a:pt x="21330" y="34038"/>
                </a:cubicBezTo>
                <a:cubicBezTo>
                  <a:pt x="22069" y="33349"/>
                  <a:pt x="22589" y="32430"/>
                  <a:pt x="23098" y="31541"/>
                </a:cubicBezTo>
                <a:cubicBezTo>
                  <a:pt x="23178" y="31401"/>
                  <a:pt x="23258" y="31261"/>
                  <a:pt x="23338" y="31121"/>
                </a:cubicBezTo>
                <a:cubicBezTo>
                  <a:pt x="23947" y="30072"/>
                  <a:pt x="24437" y="28953"/>
                  <a:pt x="24797" y="27784"/>
                </a:cubicBezTo>
                <a:cubicBezTo>
                  <a:pt x="24877" y="27484"/>
                  <a:pt x="24927" y="27175"/>
                  <a:pt x="24957" y="26855"/>
                </a:cubicBezTo>
                <a:cubicBezTo>
                  <a:pt x="25046" y="26186"/>
                  <a:pt x="25126" y="25486"/>
                  <a:pt x="25616" y="25097"/>
                </a:cubicBezTo>
                <a:lnTo>
                  <a:pt x="25646" y="25067"/>
                </a:lnTo>
                <a:lnTo>
                  <a:pt x="25646" y="25017"/>
                </a:lnTo>
                <a:close/>
                <a:moveTo>
                  <a:pt x="13847" y="45606"/>
                </a:moveTo>
                <a:cubicBezTo>
                  <a:pt x="13847" y="45610"/>
                  <a:pt x="13847" y="45614"/>
                  <a:pt x="13847" y="45617"/>
                </a:cubicBezTo>
                <a:cubicBezTo>
                  <a:pt x="13847" y="45627"/>
                  <a:pt x="13847" y="45637"/>
                  <a:pt x="13847" y="45647"/>
                </a:cubicBezTo>
                <a:cubicBezTo>
                  <a:pt x="13848" y="45651"/>
                  <a:pt x="13848" y="45655"/>
                  <a:pt x="13849" y="45659"/>
                </a:cubicBezTo>
                <a:lnTo>
                  <a:pt x="13849" y="45659"/>
                </a:lnTo>
                <a:cubicBezTo>
                  <a:pt x="13845" y="45655"/>
                  <a:pt x="13841" y="45651"/>
                  <a:pt x="13837" y="45647"/>
                </a:cubicBezTo>
                <a:cubicBezTo>
                  <a:pt x="13828" y="45634"/>
                  <a:pt x="13818" y="45621"/>
                  <a:pt x="13806" y="45608"/>
                </a:cubicBezTo>
                <a:lnTo>
                  <a:pt x="13806" y="45608"/>
                </a:lnTo>
                <a:lnTo>
                  <a:pt x="13817" y="45607"/>
                </a:lnTo>
                <a:lnTo>
                  <a:pt x="13837" y="45607"/>
                </a:lnTo>
                <a:lnTo>
                  <a:pt x="13847" y="45606"/>
                </a:lnTo>
                <a:close/>
                <a:moveTo>
                  <a:pt x="6441" y="35856"/>
                </a:moveTo>
                <a:cubicBezTo>
                  <a:pt x="5924" y="36005"/>
                  <a:pt x="5425" y="36201"/>
                  <a:pt x="4956" y="36446"/>
                </a:cubicBezTo>
                <a:cubicBezTo>
                  <a:pt x="4616" y="36626"/>
                  <a:pt x="4286" y="36836"/>
                  <a:pt x="3977" y="37065"/>
                </a:cubicBezTo>
                <a:cubicBezTo>
                  <a:pt x="3147" y="37695"/>
                  <a:pt x="2788" y="38394"/>
                  <a:pt x="2878" y="39193"/>
                </a:cubicBezTo>
                <a:cubicBezTo>
                  <a:pt x="3018" y="40332"/>
                  <a:pt x="3657" y="41421"/>
                  <a:pt x="4726" y="42330"/>
                </a:cubicBezTo>
                <a:cubicBezTo>
                  <a:pt x="5675" y="43140"/>
                  <a:pt x="6794" y="43729"/>
                  <a:pt x="7993" y="44069"/>
                </a:cubicBezTo>
                <a:cubicBezTo>
                  <a:pt x="8542" y="44219"/>
                  <a:pt x="9182" y="44278"/>
                  <a:pt x="9871" y="44338"/>
                </a:cubicBezTo>
                <a:cubicBezTo>
                  <a:pt x="11209" y="44468"/>
                  <a:pt x="12597" y="44588"/>
                  <a:pt x="13496" y="45456"/>
                </a:cubicBezTo>
                <a:lnTo>
                  <a:pt x="13496" y="45456"/>
                </a:lnTo>
                <a:cubicBezTo>
                  <a:pt x="13468" y="45495"/>
                  <a:pt x="13445" y="45535"/>
                  <a:pt x="13429" y="45582"/>
                </a:cubicBezTo>
                <a:lnTo>
                  <a:pt x="13429" y="45582"/>
                </a:lnTo>
                <a:cubicBezTo>
                  <a:pt x="13422" y="45584"/>
                  <a:pt x="13415" y="45585"/>
                  <a:pt x="13408" y="45587"/>
                </a:cubicBezTo>
                <a:cubicBezTo>
                  <a:pt x="13358" y="45607"/>
                  <a:pt x="13298" y="45627"/>
                  <a:pt x="13248" y="45657"/>
                </a:cubicBezTo>
                <a:cubicBezTo>
                  <a:pt x="13242" y="45659"/>
                  <a:pt x="13237" y="45660"/>
                  <a:pt x="13231" y="45662"/>
                </a:cubicBezTo>
                <a:lnTo>
                  <a:pt x="13231" y="45662"/>
                </a:lnTo>
                <a:cubicBezTo>
                  <a:pt x="12262" y="44767"/>
                  <a:pt x="10783" y="44637"/>
                  <a:pt x="9441" y="44518"/>
                </a:cubicBezTo>
                <a:cubicBezTo>
                  <a:pt x="8752" y="44458"/>
                  <a:pt x="8093" y="44408"/>
                  <a:pt x="7543" y="44248"/>
                </a:cubicBezTo>
                <a:cubicBezTo>
                  <a:pt x="5245" y="43619"/>
                  <a:pt x="2628" y="41801"/>
                  <a:pt x="2308" y="39323"/>
                </a:cubicBezTo>
                <a:cubicBezTo>
                  <a:pt x="2218" y="38524"/>
                  <a:pt x="2568" y="37835"/>
                  <a:pt x="3397" y="37205"/>
                </a:cubicBezTo>
                <a:cubicBezTo>
                  <a:pt x="3697" y="36975"/>
                  <a:pt x="4017" y="36776"/>
                  <a:pt x="4356" y="36596"/>
                </a:cubicBezTo>
                <a:cubicBezTo>
                  <a:pt x="5013" y="36263"/>
                  <a:pt x="5717" y="36016"/>
                  <a:pt x="6441" y="35856"/>
                </a:cubicBezTo>
                <a:close/>
                <a:moveTo>
                  <a:pt x="15056" y="45557"/>
                </a:moveTo>
                <a:lnTo>
                  <a:pt x="15076" y="45577"/>
                </a:lnTo>
                <a:lnTo>
                  <a:pt x="15076" y="45577"/>
                </a:lnTo>
                <a:cubicBezTo>
                  <a:pt x="15076" y="45587"/>
                  <a:pt x="15076" y="45597"/>
                  <a:pt x="15076" y="45607"/>
                </a:cubicBezTo>
                <a:cubicBezTo>
                  <a:pt x="15066" y="45667"/>
                  <a:pt x="15026" y="45707"/>
                  <a:pt x="14986" y="45747"/>
                </a:cubicBezTo>
                <a:cubicBezTo>
                  <a:pt x="14949" y="45765"/>
                  <a:pt x="14921" y="45784"/>
                  <a:pt x="14886" y="45794"/>
                </a:cubicBezTo>
                <a:lnTo>
                  <a:pt x="14886" y="45794"/>
                </a:lnTo>
                <a:cubicBezTo>
                  <a:pt x="14876" y="45725"/>
                  <a:pt x="14856" y="45656"/>
                  <a:pt x="14826" y="45597"/>
                </a:cubicBezTo>
                <a:cubicBezTo>
                  <a:pt x="14824" y="45591"/>
                  <a:pt x="14821" y="45584"/>
                  <a:pt x="14818" y="45577"/>
                </a:cubicBezTo>
                <a:lnTo>
                  <a:pt x="14818" y="45577"/>
                </a:lnTo>
                <a:cubicBezTo>
                  <a:pt x="14858" y="45577"/>
                  <a:pt x="14897" y="45577"/>
                  <a:pt x="14936" y="45567"/>
                </a:cubicBezTo>
                <a:lnTo>
                  <a:pt x="15046" y="45557"/>
                </a:lnTo>
                <a:close/>
                <a:moveTo>
                  <a:pt x="13408" y="45681"/>
                </a:moveTo>
                <a:cubicBezTo>
                  <a:pt x="13408" y="45686"/>
                  <a:pt x="13408" y="45692"/>
                  <a:pt x="13408" y="45697"/>
                </a:cubicBezTo>
                <a:cubicBezTo>
                  <a:pt x="13398" y="45727"/>
                  <a:pt x="13398" y="45747"/>
                  <a:pt x="13398" y="45777"/>
                </a:cubicBezTo>
                <a:cubicBezTo>
                  <a:pt x="13398" y="45792"/>
                  <a:pt x="13398" y="45809"/>
                  <a:pt x="13398" y="45828"/>
                </a:cubicBezTo>
                <a:lnTo>
                  <a:pt x="13398" y="45828"/>
                </a:lnTo>
                <a:cubicBezTo>
                  <a:pt x="13391" y="45821"/>
                  <a:pt x="13384" y="45814"/>
                  <a:pt x="13378" y="45807"/>
                </a:cubicBezTo>
                <a:cubicBezTo>
                  <a:pt x="13348" y="45777"/>
                  <a:pt x="13348" y="45767"/>
                  <a:pt x="13328" y="45757"/>
                </a:cubicBezTo>
                <a:cubicBezTo>
                  <a:pt x="13316" y="45745"/>
                  <a:pt x="13305" y="45735"/>
                  <a:pt x="13295" y="45724"/>
                </a:cubicBezTo>
                <a:lnTo>
                  <a:pt x="13295" y="45724"/>
                </a:lnTo>
                <a:cubicBezTo>
                  <a:pt x="13305" y="45719"/>
                  <a:pt x="13316" y="45713"/>
                  <a:pt x="13328" y="45707"/>
                </a:cubicBezTo>
                <a:cubicBezTo>
                  <a:pt x="13348" y="45707"/>
                  <a:pt x="13368" y="45697"/>
                  <a:pt x="13388" y="45687"/>
                </a:cubicBezTo>
                <a:cubicBezTo>
                  <a:pt x="13394" y="45685"/>
                  <a:pt x="13401" y="45683"/>
                  <a:pt x="13408" y="45681"/>
                </a:cubicBezTo>
                <a:close/>
                <a:moveTo>
                  <a:pt x="14694" y="45587"/>
                </a:moveTo>
                <a:cubicBezTo>
                  <a:pt x="14698" y="45594"/>
                  <a:pt x="14702" y="45601"/>
                  <a:pt x="14706" y="45607"/>
                </a:cubicBezTo>
                <a:cubicBezTo>
                  <a:pt x="14736" y="45677"/>
                  <a:pt x="14756" y="45747"/>
                  <a:pt x="14776" y="45827"/>
                </a:cubicBezTo>
                <a:cubicBezTo>
                  <a:pt x="14730" y="45845"/>
                  <a:pt x="14693" y="45847"/>
                  <a:pt x="14649" y="45855"/>
                </a:cubicBezTo>
                <a:lnTo>
                  <a:pt x="14649" y="45855"/>
                </a:lnTo>
                <a:cubicBezTo>
                  <a:pt x="14644" y="45849"/>
                  <a:pt x="14640" y="45843"/>
                  <a:pt x="14636" y="45837"/>
                </a:cubicBezTo>
                <a:cubicBezTo>
                  <a:pt x="14586" y="45757"/>
                  <a:pt x="14546" y="45677"/>
                  <a:pt x="14507" y="45597"/>
                </a:cubicBezTo>
                <a:cubicBezTo>
                  <a:pt x="14504" y="45594"/>
                  <a:pt x="14502" y="45591"/>
                  <a:pt x="14500" y="45587"/>
                </a:cubicBezTo>
                <a:close/>
                <a:moveTo>
                  <a:pt x="14402" y="45587"/>
                </a:moveTo>
                <a:cubicBezTo>
                  <a:pt x="14403" y="45590"/>
                  <a:pt x="14405" y="45594"/>
                  <a:pt x="14407" y="45597"/>
                </a:cubicBezTo>
                <a:cubicBezTo>
                  <a:pt x="14447" y="45677"/>
                  <a:pt x="14487" y="45767"/>
                  <a:pt x="14537" y="45847"/>
                </a:cubicBezTo>
                <a:cubicBezTo>
                  <a:pt x="14541" y="45853"/>
                  <a:pt x="14545" y="45860"/>
                  <a:pt x="14550" y="45867"/>
                </a:cubicBezTo>
                <a:lnTo>
                  <a:pt x="14550" y="45867"/>
                </a:lnTo>
                <a:cubicBezTo>
                  <a:pt x="14545" y="45867"/>
                  <a:pt x="14541" y="45867"/>
                  <a:pt x="14537" y="45867"/>
                </a:cubicBezTo>
                <a:lnTo>
                  <a:pt x="14516" y="45867"/>
                </a:lnTo>
                <a:cubicBezTo>
                  <a:pt x="14513" y="45861"/>
                  <a:pt x="14510" y="45854"/>
                  <a:pt x="14507" y="45847"/>
                </a:cubicBezTo>
                <a:cubicBezTo>
                  <a:pt x="14467" y="45767"/>
                  <a:pt x="14417" y="45687"/>
                  <a:pt x="14367" y="45597"/>
                </a:cubicBezTo>
                <a:cubicBezTo>
                  <a:pt x="14364" y="45594"/>
                  <a:pt x="14362" y="45591"/>
                  <a:pt x="14360" y="45587"/>
                </a:cubicBezTo>
                <a:close/>
                <a:moveTo>
                  <a:pt x="14197" y="45587"/>
                </a:moveTo>
                <a:lnTo>
                  <a:pt x="14217" y="45617"/>
                </a:lnTo>
                <a:cubicBezTo>
                  <a:pt x="14277" y="45707"/>
                  <a:pt x="14327" y="45787"/>
                  <a:pt x="14367" y="45877"/>
                </a:cubicBezTo>
                <a:lnTo>
                  <a:pt x="14008" y="45877"/>
                </a:lnTo>
                <a:cubicBezTo>
                  <a:pt x="14003" y="45866"/>
                  <a:pt x="13996" y="45857"/>
                  <a:pt x="13990" y="45848"/>
                </a:cubicBezTo>
                <a:lnTo>
                  <a:pt x="13990" y="45848"/>
                </a:lnTo>
                <a:cubicBezTo>
                  <a:pt x="13964" y="45773"/>
                  <a:pt x="13946" y="45691"/>
                  <a:pt x="13927" y="45617"/>
                </a:cubicBezTo>
                <a:cubicBezTo>
                  <a:pt x="13927" y="45611"/>
                  <a:pt x="13927" y="45604"/>
                  <a:pt x="13926" y="45598"/>
                </a:cubicBezTo>
                <a:lnTo>
                  <a:pt x="13926" y="45598"/>
                </a:lnTo>
                <a:lnTo>
                  <a:pt x="13937" y="45597"/>
                </a:lnTo>
                <a:cubicBezTo>
                  <a:pt x="14021" y="45597"/>
                  <a:pt x="14105" y="45588"/>
                  <a:pt x="14197" y="45587"/>
                </a:cubicBezTo>
                <a:close/>
                <a:moveTo>
                  <a:pt x="13659" y="45621"/>
                </a:moveTo>
                <a:cubicBezTo>
                  <a:pt x="13669" y="45633"/>
                  <a:pt x="13679" y="45645"/>
                  <a:pt x="13687" y="45657"/>
                </a:cubicBezTo>
                <a:cubicBezTo>
                  <a:pt x="13752" y="45731"/>
                  <a:pt x="13808" y="45796"/>
                  <a:pt x="13856" y="45877"/>
                </a:cubicBezTo>
                <a:lnTo>
                  <a:pt x="13856" y="45877"/>
                </a:lnTo>
                <a:cubicBezTo>
                  <a:pt x="13727" y="45877"/>
                  <a:pt x="13607" y="45877"/>
                  <a:pt x="13488" y="45894"/>
                </a:cubicBezTo>
                <a:lnTo>
                  <a:pt x="13488" y="45894"/>
                </a:lnTo>
                <a:cubicBezTo>
                  <a:pt x="13488" y="45888"/>
                  <a:pt x="13488" y="45882"/>
                  <a:pt x="13488" y="45877"/>
                </a:cubicBezTo>
                <a:cubicBezTo>
                  <a:pt x="13478" y="45807"/>
                  <a:pt x="13488" y="45737"/>
                  <a:pt x="13507" y="45667"/>
                </a:cubicBezTo>
                <a:cubicBezTo>
                  <a:pt x="13507" y="45659"/>
                  <a:pt x="13507" y="45657"/>
                  <a:pt x="13507" y="45652"/>
                </a:cubicBezTo>
                <a:lnTo>
                  <a:pt x="13507" y="45652"/>
                </a:lnTo>
                <a:cubicBezTo>
                  <a:pt x="13560" y="45638"/>
                  <a:pt x="13607" y="45629"/>
                  <a:pt x="13659" y="45621"/>
                </a:cubicBezTo>
                <a:close/>
                <a:moveTo>
                  <a:pt x="13209" y="45779"/>
                </a:moveTo>
                <a:cubicBezTo>
                  <a:pt x="13215" y="45784"/>
                  <a:pt x="13221" y="45790"/>
                  <a:pt x="13228" y="45797"/>
                </a:cubicBezTo>
                <a:cubicBezTo>
                  <a:pt x="13248" y="45817"/>
                  <a:pt x="13298" y="45867"/>
                  <a:pt x="13328" y="45907"/>
                </a:cubicBezTo>
                <a:cubicBezTo>
                  <a:pt x="13248" y="45907"/>
                  <a:pt x="13158" y="45927"/>
                  <a:pt x="13088" y="45937"/>
                </a:cubicBezTo>
                <a:cubicBezTo>
                  <a:pt x="13081" y="45938"/>
                  <a:pt x="13075" y="45939"/>
                  <a:pt x="13069" y="45941"/>
                </a:cubicBezTo>
                <a:lnTo>
                  <a:pt x="13069" y="45941"/>
                </a:lnTo>
                <a:cubicBezTo>
                  <a:pt x="13072" y="45932"/>
                  <a:pt x="13075" y="45924"/>
                  <a:pt x="13078" y="45917"/>
                </a:cubicBezTo>
                <a:cubicBezTo>
                  <a:pt x="13108" y="45867"/>
                  <a:pt x="13148" y="45817"/>
                  <a:pt x="13198" y="45787"/>
                </a:cubicBezTo>
                <a:cubicBezTo>
                  <a:pt x="13202" y="45783"/>
                  <a:pt x="13206" y="45781"/>
                  <a:pt x="13209" y="45779"/>
                </a:cubicBezTo>
                <a:close/>
                <a:moveTo>
                  <a:pt x="5719" y="35922"/>
                </a:moveTo>
                <a:cubicBezTo>
                  <a:pt x="5229" y="36061"/>
                  <a:pt x="4749" y="36255"/>
                  <a:pt x="4296" y="36496"/>
                </a:cubicBezTo>
                <a:cubicBezTo>
                  <a:pt x="3957" y="36676"/>
                  <a:pt x="3627" y="36876"/>
                  <a:pt x="3317" y="37105"/>
                </a:cubicBezTo>
                <a:cubicBezTo>
                  <a:pt x="2458" y="37765"/>
                  <a:pt x="2088" y="38484"/>
                  <a:pt x="2198" y="39323"/>
                </a:cubicBezTo>
                <a:cubicBezTo>
                  <a:pt x="2348" y="40502"/>
                  <a:pt x="3018" y="41631"/>
                  <a:pt x="4126" y="42570"/>
                </a:cubicBezTo>
                <a:cubicBezTo>
                  <a:pt x="5116" y="43399"/>
                  <a:pt x="6274" y="44009"/>
                  <a:pt x="7513" y="44348"/>
                </a:cubicBezTo>
                <a:cubicBezTo>
                  <a:pt x="8083" y="44508"/>
                  <a:pt x="8742" y="44558"/>
                  <a:pt x="9441" y="44618"/>
                </a:cubicBezTo>
                <a:cubicBezTo>
                  <a:pt x="10805" y="44748"/>
                  <a:pt x="12218" y="44857"/>
                  <a:pt x="13137" y="45717"/>
                </a:cubicBezTo>
                <a:lnTo>
                  <a:pt x="13137" y="45717"/>
                </a:lnTo>
                <a:cubicBezTo>
                  <a:pt x="13048" y="45777"/>
                  <a:pt x="12988" y="45867"/>
                  <a:pt x="12958" y="45967"/>
                </a:cubicBezTo>
                <a:lnTo>
                  <a:pt x="12945" y="45974"/>
                </a:lnTo>
                <a:lnTo>
                  <a:pt x="12945" y="45974"/>
                </a:lnTo>
                <a:cubicBezTo>
                  <a:pt x="11945" y="45027"/>
                  <a:pt x="10409" y="44908"/>
                  <a:pt x="9022" y="44798"/>
                </a:cubicBezTo>
                <a:cubicBezTo>
                  <a:pt x="8312" y="44738"/>
                  <a:pt x="7633" y="44688"/>
                  <a:pt x="7064" y="44528"/>
                </a:cubicBezTo>
                <a:cubicBezTo>
                  <a:pt x="4696" y="43889"/>
                  <a:pt x="1979" y="42021"/>
                  <a:pt x="1629" y="39443"/>
                </a:cubicBezTo>
                <a:cubicBezTo>
                  <a:pt x="1519" y="38634"/>
                  <a:pt x="1879" y="37915"/>
                  <a:pt x="2738" y="37265"/>
                </a:cubicBezTo>
                <a:cubicBezTo>
                  <a:pt x="3038" y="37035"/>
                  <a:pt x="3367" y="36836"/>
                  <a:pt x="3697" y="36656"/>
                </a:cubicBezTo>
                <a:cubicBezTo>
                  <a:pt x="4336" y="36336"/>
                  <a:pt x="5014" y="36091"/>
                  <a:pt x="5719" y="35922"/>
                </a:cubicBezTo>
                <a:close/>
                <a:moveTo>
                  <a:pt x="14767" y="45967"/>
                </a:moveTo>
                <a:lnTo>
                  <a:pt x="14767" y="45967"/>
                </a:lnTo>
                <a:cubicBezTo>
                  <a:pt x="14764" y="45978"/>
                  <a:pt x="14760" y="45991"/>
                  <a:pt x="14754" y="46004"/>
                </a:cubicBezTo>
                <a:lnTo>
                  <a:pt x="14754" y="46004"/>
                </a:lnTo>
                <a:cubicBezTo>
                  <a:pt x="14751" y="46002"/>
                  <a:pt x="14749" y="45999"/>
                  <a:pt x="14746" y="45997"/>
                </a:cubicBezTo>
                <a:cubicBezTo>
                  <a:pt x="14740" y="45987"/>
                  <a:pt x="14734" y="45979"/>
                  <a:pt x="14729" y="45972"/>
                </a:cubicBezTo>
                <a:lnTo>
                  <a:pt x="14729" y="45972"/>
                </a:lnTo>
                <a:lnTo>
                  <a:pt x="14766" y="45967"/>
                </a:lnTo>
                <a:cubicBezTo>
                  <a:pt x="14766" y="45967"/>
                  <a:pt x="14767" y="45967"/>
                  <a:pt x="14767" y="45967"/>
                </a:cubicBezTo>
                <a:close/>
                <a:moveTo>
                  <a:pt x="14638" y="45989"/>
                </a:moveTo>
                <a:cubicBezTo>
                  <a:pt x="14654" y="46015"/>
                  <a:pt x="14674" y="46044"/>
                  <a:pt x="14696" y="46067"/>
                </a:cubicBezTo>
                <a:cubicBezTo>
                  <a:pt x="14698" y="46069"/>
                  <a:pt x="14700" y="46072"/>
                  <a:pt x="14702" y="46075"/>
                </a:cubicBezTo>
                <a:lnTo>
                  <a:pt x="14702" y="46075"/>
                </a:lnTo>
                <a:cubicBezTo>
                  <a:pt x="14697" y="46079"/>
                  <a:pt x="14692" y="46083"/>
                  <a:pt x="14686" y="46087"/>
                </a:cubicBezTo>
                <a:lnTo>
                  <a:pt x="14676" y="46097"/>
                </a:lnTo>
                <a:cubicBezTo>
                  <a:pt x="14654" y="46111"/>
                  <a:pt x="14632" y="46126"/>
                  <a:pt x="14606" y="46141"/>
                </a:cubicBezTo>
                <a:lnTo>
                  <a:pt x="14606" y="46141"/>
                </a:lnTo>
                <a:cubicBezTo>
                  <a:pt x="14606" y="46139"/>
                  <a:pt x="14606" y="46138"/>
                  <a:pt x="14606" y="46137"/>
                </a:cubicBezTo>
                <a:cubicBezTo>
                  <a:pt x="14599" y="46091"/>
                  <a:pt x="14586" y="46046"/>
                  <a:pt x="14571" y="45997"/>
                </a:cubicBezTo>
                <a:lnTo>
                  <a:pt x="14596" y="45997"/>
                </a:lnTo>
                <a:lnTo>
                  <a:pt x="14638" y="45989"/>
                </a:lnTo>
                <a:close/>
                <a:moveTo>
                  <a:pt x="14428" y="46005"/>
                </a:moveTo>
                <a:cubicBezTo>
                  <a:pt x="14450" y="46062"/>
                  <a:pt x="14466" y="46120"/>
                  <a:pt x="14475" y="46185"/>
                </a:cubicBezTo>
                <a:lnTo>
                  <a:pt x="14475" y="46185"/>
                </a:lnTo>
                <a:cubicBezTo>
                  <a:pt x="14472" y="46185"/>
                  <a:pt x="14469" y="46186"/>
                  <a:pt x="14467" y="46187"/>
                </a:cubicBezTo>
                <a:cubicBezTo>
                  <a:pt x="14378" y="46206"/>
                  <a:pt x="14290" y="46226"/>
                  <a:pt x="14202" y="46236"/>
                </a:cubicBezTo>
                <a:lnTo>
                  <a:pt x="14202" y="46236"/>
                </a:lnTo>
                <a:cubicBezTo>
                  <a:pt x="14167" y="46158"/>
                  <a:pt x="14132" y="46087"/>
                  <a:pt x="14089" y="46017"/>
                </a:cubicBezTo>
                <a:lnTo>
                  <a:pt x="14089" y="46017"/>
                </a:lnTo>
                <a:cubicBezTo>
                  <a:pt x="14198" y="46017"/>
                  <a:pt x="14307" y="46016"/>
                  <a:pt x="14407" y="46007"/>
                </a:cubicBezTo>
                <a:lnTo>
                  <a:pt x="14428" y="46005"/>
                </a:lnTo>
                <a:close/>
                <a:moveTo>
                  <a:pt x="4925" y="36023"/>
                </a:moveTo>
                <a:lnTo>
                  <a:pt x="4925" y="36023"/>
                </a:lnTo>
                <a:cubicBezTo>
                  <a:pt x="4489" y="36159"/>
                  <a:pt x="4069" y="36335"/>
                  <a:pt x="3657" y="36546"/>
                </a:cubicBezTo>
                <a:cubicBezTo>
                  <a:pt x="3317" y="36726"/>
                  <a:pt x="2988" y="36925"/>
                  <a:pt x="2678" y="37155"/>
                </a:cubicBezTo>
                <a:cubicBezTo>
                  <a:pt x="1789" y="37835"/>
                  <a:pt x="1409" y="38584"/>
                  <a:pt x="1529" y="39463"/>
                </a:cubicBezTo>
                <a:cubicBezTo>
                  <a:pt x="1879" y="42101"/>
                  <a:pt x="4636" y="43999"/>
                  <a:pt x="7054" y="44648"/>
                </a:cubicBezTo>
                <a:cubicBezTo>
                  <a:pt x="7633" y="44808"/>
                  <a:pt x="8312" y="44858"/>
                  <a:pt x="9032" y="44918"/>
                </a:cubicBezTo>
                <a:cubicBezTo>
                  <a:pt x="10437" y="45027"/>
                  <a:pt x="11882" y="45147"/>
                  <a:pt x="12831" y="46020"/>
                </a:cubicBezTo>
                <a:lnTo>
                  <a:pt x="12831" y="46020"/>
                </a:lnTo>
                <a:cubicBezTo>
                  <a:pt x="12827" y="46022"/>
                  <a:pt x="12822" y="46025"/>
                  <a:pt x="12818" y="46027"/>
                </a:cubicBezTo>
                <a:cubicBezTo>
                  <a:pt x="12768" y="46047"/>
                  <a:pt x="12718" y="46077"/>
                  <a:pt x="12678" y="46107"/>
                </a:cubicBezTo>
                <a:cubicBezTo>
                  <a:pt x="12628" y="46137"/>
                  <a:pt x="12588" y="46187"/>
                  <a:pt x="12558" y="46227"/>
                </a:cubicBezTo>
                <a:cubicBezTo>
                  <a:pt x="12555" y="46230"/>
                  <a:pt x="12553" y="46234"/>
                  <a:pt x="12550" y="46238"/>
                </a:cubicBezTo>
                <a:lnTo>
                  <a:pt x="12550" y="46238"/>
                </a:lnTo>
                <a:lnTo>
                  <a:pt x="12548" y="46237"/>
                </a:lnTo>
                <a:cubicBezTo>
                  <a:pt x="11529" y="45317"/>
                  <a:pt x="9971" y="45198"/>
                  <a:pt x="8572" y="45098"/>
                </a:cubicBezTo>
                <a:cubicBezTo>
                  <a:pt x="7843" y="45038"/>
                  <a:pt x="7144" y="44988"/>
                  <a:pt x="6564" y="44838"/>
                </a:cubicBezTo>
                <a:cubicBezTo>
                  <a:pt x="4107" y="44189"/>
                  <a:pt x="1299" y="42270"/>
                  <a:pt x="930" y="39593"/>
                </a:cubicBezTo>
                <a:cubicBezTo>
                  <a:pt x="830" y="38734"/>
                  <a:pt x="1199" y="37994"/>
                  <a:pt x="2078" y="37325"/>
                </a:cubicBezTo>
                <a:cubicBezTo>
                  <a:pt x="2388" y="37095"/>
                  <a:pt x="2708" y="36895"/>
                  <a:pt x="3048" y="36716"/>
                </a:cubicBezTo>
                <a:cubicBezTo>
                  <a:pt x="3643" y="36413"/>
                  <a:pt x="4275" y="36182"/>
                  <a:pt x="4925" y="36023"/>
                </a:cubicBezTo>
                <a:close/>
                <a:moveTo>
                  <a:pt x="13384" y="46019"/>
                </a:moveTo>
                <a:cubicBezTo>
                  <a:pt x="13388" y="46019"/>
                  <a:pt x="13393" y="46022"/>
                  <a:pt x="13398" y="46027"/>
                </a:cubicBezTo>
                <a:cubicBezTo>
                  <a:pt x="13399" y="46026"/>
                  <a:pt x="13401" y="46025"/>
                  <a:pt x="13402" y="46025"/>
                </a:cubicBezTo>
                <a:lnTo>
                  <a:pt x="13402" y="46025"/>
                </a:lnTo>
                <a:cubicBezTo>
                  <a:pt x="13413" y="46099"/>
                  <a:pt x="13432" y="46168"/>
                  <a:pt x="13458" y="46237"/>
                </a:cubicBezTo>
                <a:cubicBezTo>
                  <a:pt x="13458" y="46240"/>
                  <a:pt x="13459" y="46243"/>
                  <a:pt x="13460" y="46247"/>
                </a:cubicBezTo>
                <a:lnTo>
                  <a:pt x="13198" y="46247"/>
                </a:lnTo>
                <a:cubicBezTo>
                  <a:pt x="13148" y="46187"/>
                  <a:pt x="13098" y="46127"/>
                  <a:pt x="13038" y="46077"/>
                </a:cubicBezTo>
                <a:lnTo>
                  <a:pt x="13037" y="46074"/>
                </a:lnTo>
                <a:lnTo>
                  <a:pt x="13037" y="46074"/>
                </a:lnTo>
                <a:cubicBezTo>
                  <a:pt x="13144" y="46046"/>
                  <a:pt x="13261" y="46027"/>
                  <a:pt x="13378" y="46027"/>
                </a:cubicBezTo>
                <a:cubicBezTo>
                  <a:pt x="13378" y="46022"/>
                  <a:pt x="13380" y="46019"/>
                  <a:pt x="13384" y="46019"/>
                </a:cubicBezTo>
                <a:close/>
                <a:moveTo>
                  <a:pt x="13539" y="46171"/>
                </a:moveTo>
                <a:lnTo>
                  <a:pt x="13539" y="46171"/>
                </a:lnTo>
                <a:cubicBezTo>
                  <a:pt x="13546" y="46182"/>
                  <a:pt x="13553" y="46193"/>
                  <a:pt x="13557" y="46207"/>
                </a:cubicBezTo>
                <a:cubicBezTo>
                  <a:pt x="13577" y="46227"/>
                  <a:pt x="13577" y="46237"/>
                  <a:pt x="13587" y="46247"/>
                </a:cubicBezTo>
                <a:lnTo>
                  <a:pt x="13565" y="46247"/>
                </a:lnTo>
                <a:cubicBezTo>
                  <a:pt x="13562" y="46240"/>
                  <a:pt x="13560" y="46233"/>
                  <a:pt x="13557" y="46227"/>
                </a:cubicBezTo>
                <a:cubicBezTo>
                  <a:pt x="13553" y="46208"/>
                  <a:pt x="13546" y="46189"/>
                  <a:pt x="13539" y="46171"/>
                </a:cubicBezTo>
                <a:close/>
                <a:moveTo>
                  <a:pt x="13947" y="46017"/>
                </a:moveTo>
                <a:lnTo>
                  <a:pt x="13967" y="46057"/>
                </a:lnTo>
                <a:cubicBezTo>
                  <a:pt x="14007" y="46117"/>
                  <a:pt x="14037" y="46177"/>
                  <a:pt x="14067" y="46227"/>
                </a:cubicBezTo>
                <a:lnTo>
                  <a:pt x="14072" y="46237"/>
                </a:lnTo>
                <a:lnTo>
                  <a:pt x="14072" y="46237"/>
                </a:lnTo>
                <a:cubicBezTo>
                  <a:pt x="13963" y="46237"/>
                  <a:pt x="13845" y="46247"/>
                  <a:pt x="13727" y="46247"/>
                </a:cubicBezTo>
                <a:lnTo>
                  <a:pt x="13711" y="46247"/>
                </a:lnTo>
                <a:cubicBezTo>
                  <a:pt x="13693" y="46218"/>
                  <a:pt x="13674" y="46183"/>
                  <a:pt x="13647" y="46157"/>
                </a:cubicBezTo>
                <a:cubicBezTo>
                  <a:pt x="13630" y="46122"/>
                  <a:pt x="13589" y="46071"/>
                  <a:pt x="13559" y="46025"/>
                </a:cubicBezTo>
                <a:lnTo>
                  <a:pt x="13559" y="46025"/>
                </a:lnTo>
                <a:cubicBezTo>
                  <a:pt x="13681" y="46017"/>
                  <a:pt x="13795" y="46017"/>
                  <a:pt x="13927" y="46017"/>
                </a:cubicBezTo>
                <a:close/>
                <a:moveTo>
                  <a:pt x="13018" y="46207"/>
                </a:moveTo>
                <a:lnTo>
                  <a:pt x="13018" y="46207"/>
                </a:lnTo>
                <a:cubicBezTo>
                  <a:pt x="13025" y="46213"/>
                  <a:pt x="13031" y="46220"/>
                  <a:pt x="13038" y="46227"/>
                </a:cubicBezTo>
                <a:cubicBezTo>
                  <a:pt x="13047" y="46236"/>
                  <a:pt x="13056" y="46245"/>
                  <a:pt x="13065" y="46254"/>
                </a:cubicBezTo>
                <a:lnTo>
                  <a:pt x="13065" y="46254"/>
                </a:lnTo>
                <a:cubicBezTo>
                  <a:pt x="13059" y="46254"/>
                  <a:pt x="13054" y="46255"/>
                  <a:pt x="13048" y="46257"/>
                </a:cubicBezTo>
                <a:lnTo>
                  <a:pt x="13019" y="46257"/>
                </a:lnTo>
                <a:cubicBezTo>
                  <a:pt x="13018" y="46250"/>
                  <a:pt x="13018" y="46244"/>
                  <a:pt x="13018" y="46237"/>
                </a:cubicBezTo>
                <a:cubicBezTo>
                  <a:pt x="13018" y="46227"/>
                  <a:pt x="13018" y="46217"/>
                  <a:pt x="13018" y="46207"/>
                </a:cubicBezTo>
                <a:cubicBezTo>
                  <a:pt x="13018" y="46207"/>
                  <a:pt x="13018" y="46207"/>
                  <a:pt x="13018" y="46207"/>
                </a:cubicBezTo>
                <a:close/>
                <a:moveTo>
                  <a:pt x="12925" y="46104"/>
                </a:moveTo>
                <a:lnTo>
                  <a:pt x="12928" y="46107"/>
                </a:lnTo>
                <a:cubicBezTo>
                  <a:pt x="12928" y="46110"/>
                  <a:pt x="12928" y="46112"/>
                  <a:pt x="12928" y="46117"/>
                </a:cubicBezTo>
                <a:cubicBezTo>
                  <a:pt x="12928" y="46167"/>
                  <a:pt x="12918" y="46217"/>
                  <a:pt x="12918" y="46257"/>
                </a:cubicBezTo>
                <a:cubicBezTo>
                  <a:pt x="12918" y="46260"/>
                  <a:pt x="12918" y="46263"/>
                  <a:pt x="12918" y="46267"/>
                </a:cubicBezTo>
                <a:lnTo>
                  <a:pt x="12918" y="46267"/>
                </a:lnTo>
                <a:cubicBezTo>
                  <a:pt x="12918" y="46267"/>
                  <a:pt x="12918" y="46267"/>
                  <a:pt x="12918" y="46267"/>
                </a:cubicBezTo>
                <a:cubicBezTo>
                  <a:pt x="12828" y="46277"/>
                  <a:pt x="12738" y="46287"/>
                  <a:pt x="12658" y="46307"/>
                </a:cubicBezTo>
                <a:lnTo>
                  <a:pt x="12638" y="46307"/>
                </a:lnTo>
                <a:cubicBezTo>
                  <a:pt x="12637" y="46307"/>
                  <a:pt x="12636" y="46307"/>
                  <a:pt x="12635" y="46307"/>
                </a:cubicBezTo>
                <a:lnTo>
                  <a:pt x="12635" y="46307"/>
                </a:lnTo>
                <a:cubicBezTo>
                  <a:pt x="12664" y="46270"/>
                  <a:pt x="12701" y="46234"/>
                  <a:pt x="12738" y="46207"/>
                </a:cubicBezTo>
                <a:cubicBezTo>
                  <a:pt x="12788" y="46167"/>
                  <a:pt x="12838" y="46137"/>
                  <a:pt x="12888" y="46117"/>
                </a:cubicBezTo>
                <a:cubicBezTo>
                  <a:pt x="12898" y="46117"/>
                  <a:pt x="12908" y="46117"/>
                  <a:pt x="12918" y="46107"/>
                </a:cubicBezTo>
                <a:cubicBezTo>
                  <a:pt x="12920" y="46106"/>
                  <a:pt x="12923" y="46105"/>
                  <a:pt x="12925" y="46104"/>
                </a:cubicBezTo>
                <a:close/>
                <a:moveTo>
                  <a:pt x="14477" y="46297"/>
                </a:moveTo>
                <a:cubicBezTo>
                  <a:pt x="14477" y="46300"/>
                  <a:pt x="14477" y="46303"/>
                  <a:pt x="14477" y="46307"/>
                </a:cubicBezTo>
                <a:cubicBezTo>
                  <a:pt x="14467" y="46366"/>
                  <a:pt x="14427" y="46426"/>
                  <a:pt x="14377" y="46466"/>
                </a:cubicBezTo>
                <a:lnTo>
                  <a:pt x="14367" y="46466"/>
                </a:lnTo>
                <a:cubicBezTo>
                  <a:pt x="14366" y="46467"/>
                  <a:pt x="14365" y="46468"/>
                  <a:pt x="14364" y="46468"/>
                </a:cubicBezTo>
                <a:lnTo>
                  <a:pt x="14364" y="46468"/>
                </a:lnTo>
                <a:lnTo>
                  <a:pt x="14347" y="46446"/>
                </a:lnTo>
                <a:cubicBezTo>
                  <a:pt x="14319" y="46410"/>
                  <a:pt x="14283" y="46365"/>
                  <a:pt x="14254" y="46326"/>
                </a:cubicBezTo>
                <a:lnTo>
                  <a:pt x="14257" y="46326"/>
                </a:lnTo>
                <a:cubicBezTo>
                  <a:pt x="14327" y="46326"/>
                  <a:pt x="14397" y="46317"/>
                  <a:pt x="14477" y="46297"/>
                </a:cubicBezTo>
                <a:close/>
                <a:moveTo>
                  <a:pt x="4227" y="36093"/>
                </a:moveTo>
                <a:cubicBezTo>
                  <a:pt x="3789" y="36222"/>
                  <a:pt x="3370" y="36395"/>
                  <a:pt x="2978" y="36606"/>
                </a:cubicBezTo>
                <a:cubicBezTo>
                  <a:pt x="2628" y="36786"/>
                  <a:pt x="2298" y="36995"/>
                  <a:pt x="1989" y="37225"/>
                </a:cubicBezTo>
                <a:cubicBezTo>
                  <a:pt x="1069" y="37925"/>
                  <a:pt x="690" y="38704"/>
                  <a:pt x="810" y="39613"/>
                </a:cubicBezTo>
                <a:cubicBezTo>
                  <a:pt x="1199" y="42350"/>
                  <a:pt x="4057" y="44298"/>
                  <a:pt x="6544" y="44958"/>
                </a:cubicBezTo>
                <a:cubicBezTo>
                  <a:pt x="7134" y="45118"/>
                  <a:pt x="7833" y="45168"/>
                  <a:pt x="8572" y="45218"/>
                </a:cubicBezTo>
                <a:cubicBezTo>
                  <a:pt x="10025" y="45327"/>
                  <a:pt x="11509" y="45437"/>
                  <a:pt x="12488" y="46346"/>
                </a:cubicBezTo>
                <a:lnTo>
                  <a:pt x="12488" y="46346"/>
                </a:lnTo>
                <a:cubicBezTo>
                  <a:pt x="12400" y="46377"/>
                  <a:pt x="12320" y="46422"/>
                  <a:pt x="12249" y="46466"/>
                </a:cubicBezTo>
                <a:cubicBezTo>
                  <a:pt x="12239" y="46476"/>
                  <a:pt x="12229" y="46486"/>
                  <a:pt x="12219" y="46496"/>
                </a:cubicBezTo>
                <a:cubicBezTo>
                  <a:pt x="12212" y="46500"/>
                  <a:pt x="12206" y="46505"/>
                  <a:pt x="12200" y="46510"/>
                </a:cubicBezTo>
                <a:lnTo>
                  <a:pt x="12200" y="46510"/>
                </a:lnTo>
                <a:cubicBezTo>
                  <a:pt x="11151" y="45606"/>
                  <a:pt x="9583" y="45497"/>
                  <a:pt x="8173" y="45397"/>
                </a:cubicBezTo>
                <a:cubicBezTo>
                  <a:pt x="7423" y="45347"/>
                  <a:pt x="6714" y="45297"/>
                  <a:pt x="6105" y="45148"/>
                </a:cubicBezTo>
                <a:cubicBezTo>
                  <a:pt x="3587" y="44498"/>
                  <a:pt x="680" y="42520"/>
                  <a:pt x="270" y="39743"/>
                </a:cubicBezTo>
                <a:cubicBezTo>
                  <a:pt x="130" y="38844"/>
                  <a:pt x="510" y="38074"/>
                  <a:pt x="1419" y="37385"/>
                </a:cubicBezTo>
                <a:cubicBezTo>
                  <a:pt x="1729" y="37155"/>
                  <a:pt x="2048" y="36955"/>
                  <a:pt x="2388" y="36776"/>
                </a:cubicBezTo>
                <a:cubicBezTo>
                  <a:pt x="2976" y="36477"/>
                  <a:pt x="3592" y="36252"/>
                  <a:pt x="4227" y="36093"/>
                </a:cubicBezTo>
                <a:close/>
                <a:moveTo>
                  <a:pt x="25646" y="24308"/>
                </a:moveTo>
                <a:cubicBezTo>
                  <a:pt x="25586" y="24347"/>
                  <a:pt x="25536" y="24387"/>
                  <a:pt x="25486" y="24437"/>
                </a:cubicBezTo>
                <a:cubicBezTo>
                  <a:pt x="24996" y="24877"/>
                  <a:pt x="24907" y="25616"/>
                  <a:pt x="24807" y="26326"/>
                </a:cubicBezTo>
                <a:cubicBezTo>
                  <a:pt x="24777" y="26665"/>
                  <a:pt x="24717" y="27005"/>
                  <a:pt x="24627" y="27345"/>
                </a:cubicBezTo>
                <a:cubicBezTo>
                  <a:pt x="24217" y="28633"/>
                  <a:pt x="23658" y="29872"/>
                  <a:pt x="22948" y="31031"/>
                </a:cubicBezTo>
                <a:cubicBezTo>
                  <a:pt x="22849" y="31201"/>
                  <a:pt x="22759" y="31361"/>
                  <a:pt x="22659" y="31531"/>
                </a:cubicBezTo>
                <a:cubicBezTo>
                  <a:pt x="22129" y="32420"/>
                  <a:pt x="21590" y="33339"/>
                  <a:pt x="20830" y="34028"/>
                </a:cubicBezTo>
                <a:cubicBezTo>
                  <a:pt x="20761" y="34098"/>
                  <a:pt x="20681" y="34158"/>
                  <a:pt x="20591" y="34228"/>
                </a:cubicBezTo>
                <a:cubicBezTo>
                  <a:pt x="20251" y="34468"/>
                  <a:pt x="19891" y="34678"/>
                  <a:pt x="19512" y="34857"/>
                </a:cubicBezTo>
                <a:cubicBezTo>
                  <a:pt x="19272" y="34987"/>
                  <a:pt x="19022" y="35107"/>
                  <a:pt x="18782" y="35257"/>
                </a:cubicBezTo>
                <a:cubicBezTo>
                  <a:pt x="18603" y="35367"/>
                  <a:pt x="18423" y="35447"/>
                  <a:pt x="18253" y="35537"/>
                </a:cubicBezTo>
                <a:cubicBezTo>
                  <a:pt x="18023" y="35637"/>
                  <a:pt x="17813" y="35757"/>
                  <a:pt x="17614" y="35896"/>
                </a:cubicBezTo>
                <a:cubicBezTo>
                  <a:pt x="17504" y="35976"/>
                  <a:pt x="17404" y="36086"/>
                  <a:pt x="17324" y="36206"/>
                </a:cubicBezTo>
                <a:cubicBezTo>
                  <a:pt x="17204" y="36866"/>
                  <a:pt x="17664" y="37335"/>
                  <a:pt x="18133" y="37755"/>
                </a:cubicBezTo>
                <a:cubicBezTo>
                  <a:pt x="18393" y="37994"/>
                  <a:pt x="18782" y="38164"/>
                  <a:pt x="19182" y="38344"/>
                </a:cubicBezTo>
                <a:cubicBezTo>
                  <a:pt x="19592" y="38504"/>
                  <a:pt x="19971" y="38724"/>
                  <a:pt x="20331" y="38984"/>
                </a:cubicBezTo>
                <a:cubicBezTo>
                  <a:pt x="20451" y="39083"/>
                  <a:pt x="20531" y="39143"/>
                  <a:pt x="20581" y="39193"/>
                </a:cubicBezTo>
                <a:cubicBezTo>
                  <a:pt x="20701" y="39273"/>
                  <a:pt x="20701" y="39273"/>
                  <a:pt x="20691" y="39303"/>
                </a:cubicBezTo>
                <a:cubicBezTo>
                  <a:pt x="20681" y="39323"/>
                  <a:pt x="20641" y="39413"/>
                  <a:pt x="20701" y="39643"/>
                </a:cubicBezTo>
                <a:cubicBezTo>
                  <a:pt x="20791" y="39973"/>
                  <a:pt x="20701" y="40082"/>
                  <a:pt x="20641" y="40182"/>
                </a:cubicBezTo>
                <a:cubicBezTo>
                  <a:pt x="20571" y="40252"/>
                  <a:pt x="20551" y="40352"/>
                  <a:pt x="20561" y="40442"/>
                </a:cubicBezTo>
                <a:lnTo>
                  <a:pt x="20561" y="40452"/>
                </a:lnTo>
                <a:cubicBezTo>
                  <a:pt x="20741" y="40692"/>
                  <a:pt x="20950" y="40902"/>
                  <a:pt x="21180" y="41091"/>
                </a:cubicBezTo>
                <a:cubicBezTo>
                  <a:pt x="21340" y="41231"/>
                  <a:pt x="21490" y="41371"/>
                  <a:pt x="21610" y="41501"/>
                </a:cubicBezTo>
                <a:cubicBezTo>
                  <a:pt x="22009" y="41951"/>
                  <a:pt x="22279" y="42460"/>
                  <a:pt x="22559" y="43000"/>
                </a:cubicBezTo>
                <a:cubicBezTo>
                  <a:pt x="22599" y="43080"/>
                  <a:pt x="22639" y="43150"/>
                  <a:pt x="22679" y="43229"/>
                </a:cubicBezTo>
                <a:cubicBezTo>
                  <a:pt x="22799" y="43439"/>
                  <a:pt x="22908" y="43669"/>
                  <a:pt x="23008" y="43889"/>
                </a:cubicBezTo>
                <a:cubicBezTo>
                  <a:pt x="23248" y="44418"/>
                  <a:pt x="23538" y="44928"/>
                  <a:pt x="23878" y="45407"/>
                </a:cubicBezTo>
                <a:cubicBezTo>
                  <a:pt x="24306" y="45973"/>
                  <a:pt x="24943" y="46522"/>
                  <a:pt x="25499" y="46522"/>
                </a:cubicBezTo>
                <a:cubicBezTo>
                  <a:pt x="25552" y="46522"/>
                  <a:pt x="25605" y="46517"/>
                  <a:pt x="25656" y="46506"/>
                </a:cubicBezTo>
                <a:lnTo>
                  <a:pt x="25656" y="46456"/>
                </a:lnTo>
                <a:cubicBezTo>
                  <a:pt x="25603" y="46468"/>
                  <a:pt x="25548" y="46474"/>
                  <a:pt x="25493" y="46474"/>
                </a:cubicBezTo>
                <a:cubicBezTo>
                  <a:pt x="24956" y="46474"/>
                  <a:pt x="24333" y="45930"/>
                  <a:pt x="23908" y="45377"/>
                </a:cubicBezTo>
                <a:cubicBezTo>
                  <a:pt x="23578" y="44908"/>
                  <a:pt x="23288" y="44398"/>
                  <a:pt x="23048" y="43869"/>
                </a:cubicBezTo>
                <a:cubicBezTo>
                  <a:pt x="22948" y="43649"/>
                  <a:pt x="22839" y="43419"/>
                  <a:pt x="22719" y="43209"/>
                </a:cubicBezTo>
                <a:cubicBezTo>
                  <a:pt x="22679" y="43130"/>
                  <a:pt x="22639" y="43050"/>
                  <a:pt x="22599" y="42980"/>
                </a:cubicBezTo>
                <a:cubicBezTo>
                  <a:pt x="22319" y="42440"/>
                  <a:pt x="22049" y="41931"/>
                  <a:pt x="21640" y="41481"/>
                </a:cubicBezTo>
                <a:cubicBezTo>
                  <a:pt x="21510" y="41351"/>
                  <a:pt x="21360" y="41201"/>
                  <a:pt x="21210" y="41072"/>
                </a:cubicBezTo>
                <a:cubicBezTo>
                  <a:pt x="20980" y="40882"/>
                  <a:pt x="20781" y="40672"/>
                  <a:pt x="20601" y="40442"/>
                </a:cubicBezTo>
                <a:cubicBezTo>
                  <a:pt x="20591" y="40362"/>
                  <a:pt x="20621" y="40282"/>
                  <a:pt x="20671" y="40222"/>
                </a:cubicBezTo>
                <a:cubicBezTo>
                  <a:pt x="20741" y="40122"/>
                  <a:pt x="20830" y="39993"/>
                  <a:pt x="20741" y="39643"/>
                </a:cubicBezTo>
                <a:cubicBezTo>
                  <a:pt x="20691" y="39423"/>
                  <a:pt x="20711" y="39363"/>
                  <a:pt x="20731" y="39323"/>
                </a:cubicBezTo>
                <a:cubicBezTo>
                  <a:pt x="20751" y="39273"/>
                  <a:pt x="20741" y="39273"/>
                  <a:pt x="20611" y="39173"/>
                </a:cubicBezTo>
                <a:cubicBezTo>
                  <a:pt x="20551" y="39123"/>
                  <a:pt x="20471" y="39063"/>
                  <a:pt x="20351" y="38964"/>
                </a:cubicBezTo>
                <a:cubicBezTo>
                  <a:pt x="20031" y="38694"/>
                  <a:pt x="19602" y="38504"/>
                  <a:pt x="19202" y="38314"/>
                </a:cubicBezTo>
                <a:cubicBezTo>
                  <a:pt x="18792" y="38134"/>
                  <a:pt x="18423" y="37964"/>
                  <a:pt x="18163" y="37735"/>
                </a:cubicBezTo>
                <a:cubicBezTo>
                  <a:pt x="17683" y="37305"/>
                  <a:pt x="17254" y="36866"/>
                  <a:pt x="17364" y="36236"/>
                </a:cubicBezTo>
                <a:cubicBezTo>
                  <a:pt x="17434" y="36116"/>
                  <a:pt x="17524" y="36016"/>
                  <a:pt x="17644" y="35926"/>
                </a:cubicBezTo>
                <a:lnTo>
                  <a:pt x="17634" y="35926"/>
                </a:lnTo>
                <a:cubicBezTo>
                  <a:pt x="17833" y="35797"/>
                  <a:pt x="18043" y="35677"/>
                  <a:pt x="18263" y="35577"/>
                </a:cubicBezTo>
                <a:cubicBezTo>
                  <a:pt x="18433" y="35497"/>
                  <a:pt x="18613" y="35407"/>
                  <a:pt x="18792" y="35297"/>
                </a:cubicBezTo>
                <a:cubicBezTo>
                  <a:pt x="19032" y="35147"/>
                  <a:pt x="19282" y="35017"/>
                  <a:pt x="19522" y="34897"/>
                </a:cubicBezTo>
                <a:cubicBezTo>
                  <a:pt x="19901" y="34718"/>
                  <a:pt x="20271" y="34508"/>
                  <a:pt x="20611" y="34258"/>
                </a:cubicBezTo>
                <a:cubicBezTo>
                  <a:pt x="20701" y="34198"/>
                  <a:pt x="20781" y="34128"/>
                  <a:pt x="20850" y="34058"/>
                </a:cubicBezTo>
                <a:cubicBezTo>
                  <a:pt x="21620" y="33369"/>
                  <a:pt x="22159" y="32440"/>
                  <a:pt x="22689" y="31551"/>
                </a:cubicBezTo>
                <a:cubicBezTo>
                  <a:pt x="22789" y="31381"/>
                  <a:pt x="22879" y="31221"/>
                  <a:pt x="22978" y="31051"/>
                </a:cubicBezTo>
                <a:cubicBezTo>
                  <a:pt x="23688" y="29892"/>
                  <a:pt x="24257" y="28643"/>
                  <a:pt x="24667" y="27345"/>
                </a:cubicBezTo>
                <a:cubicBezTo>
                  <a:pt x="24757" y="27015"/>
                  <a:pt x="24817" y="26675"/>
                  <a:pt x="24857" y="26326"/>
                </a:cubicBezTo>
                <a:cubicBezTo>
                  <a:pt x="24947" y="25616"/>
                  <a:pt x="25036" y="24887"/>
                  <a:pt x="25516" y="24467"/>
                </a:cubicBezTo>
                <a:cubicBezTo>
                  <a:pt x="25556" y="24417"/>
                  <a:pt x="25606" y="24387"/>
                  <a:pt x="25646" y="24357"/>
                </a:cubicBezTo>
                <a:lnTo>
                  <a:pt x="25646" y="24308"/>
                </a:lnTo>
                <a:close/>
                <a:moveTo>
                  <a:pt x="14114" y="46338"/>
                </a:moveTo>
                <a:cubicBezTo>
                  <a:pt x="14115" y="46341"/>
                  <a:pt x="14116" y="46344"/>
                  <a:pt x="14117" y="46346"/>
                </a:cubicBezTo>
                <a:cubicBezTo>
                  <a:pt x="14146" y="46414"/>
                  <a:pt x="14156" y="46482"/>
                  <a:pt x="14166" y="46550"/>
                </a:cubicBezTo>
                <a:lnTo>
                  <a:pt x="14166" y="46550"/>
                </a:lnTo>
                <a:cubicBezTo>
                  <a:pt x="14089" y="46577"/>
                  <a:pt x="14003" y="46587"/>
                  <a:pt x="13917" y="46596"/>
                </a:cubicBezTo>
                <a:cubicBezTo>
                  <a:pt x="13909" y="46596"/>
                  <a:pt x="13902" y="46597"/>
                  <a:pt x="13894" y="46597"/>
                </a:cubicBezTo>
                <a:lnTo>
                  <a:pt x="13894" y="46597"/>
                </a:lnTo>
                <a:cubicBezTo>
                  <a:pt x="13864" y="46520"/>
                  <a:pt x="13825" y="46434"/>
                  <a:pt x="13777" y="46366"/>
                </a:cubicBezTo>
                <a:cubicBezTo>
                  <a:pt x="13776" y="46360"/>
                  <a:pt x="13773" y="46353"/>
                  <a:pt x="13770" y="46346"/>
                </a:cubicBezTo>
                <a:lnTo>
                  <a:pt x="13797" y="46346"/>
                </a:lnTo>
                <a:cubicBezTo>
                  <a:pt x="13903" y="46346"/>
                  <a:pt x="14008" y="46346"/>
                  <a:pt x="14114" y="46338"/>
                </a:cubicBezTo>
                <a:close/>
                <a:moveTo>
                  <a:pt x="12928" y="46366"/>
                </a:moveTo>
                <a:cubicBezTo>
                  <a:pt x="12938" y="46446"/>
                  <a:pt x="12958" y="46526"/>
                  <a:pt x="12988" y="46606"/>
                </a:cubicBezTo>
                <a:lnTo>
                  <a:pt x="12891" y="46606"/>
                </a:lnTo>
                <a:cubicBezTo>
                  <a:pt x="12842" y="46540"/>
                  <a:pt x="12785" y="46473"/>
                  <a:pt x="12718" y="46406"/>
                </a:cubicBezTo>
                <a:cubicBezTo>
                  <a:pt x="12714" y="46402"/>
                  <a:pt x="12710" y="46398"/>
                  <a:pt x="12706" y="46394"/>
                </a:cubicBezTo>
                <a:lnTo>
                  <a:pt x="12706" y="46394"/>
                </a:lnTo>
                <a:cubicBezTo>
                  <a:pt x="12717" y="46392"/>
                  <a:pt x="12728" y="46389"/>
                  <a:pt x="12738" y="46386"/>
                </a:cubicBezTo>
                <a:cubicBezTo>
                  <a:pt x="12798" y="46376"/>
                  <a:pt x="12868" y="46366"/>
                  <a:pt x="12928" y="46366"/>
                </a:cubicBezTo>
                <a:close/>
                <a:moveTo>
                  <a:pt x="13137" y="46346"/>
                </a:moveTo>
                <a:lnTo>
                  <a:pt x="13137" y="46346"/>
                </a:lnTo>
                <a:cubicBezTo>
                  <a:pt x="13141" y="46353"/>
                  <a:pt x="13144" y="46360"/>
                  <a:pt x="13148" y="46366"/>
                </a:cubicBezTo>
                <a:cubicBezTo>
                  <a:pt x="13188" y="46416"/>
                  <a:pt x="13238" y="46476"/>
                  <a:pt x="13278" y="46536"/>
                </a:cubicBezTo>
                <a:cubicBezTo>
                  <a:pt x="13295" y="46554"/>
                  <a:pt x="13305" y="46580"/>
                  <a:pt x="13321" y="46606"/>
                </a:cubicBezTo>
                <a:lnTo>
                  <a:pt x="13091" y="46606"/>
                </a:lnTo>
                <a:cubicBezTo>
                  <a:pt x="13090" y="46603"/>
                  <a:pt x="13089" y="46599"/>
                  <a:pt x="13088" y="46596"/>
                </a:cubicBezTo>
                <a:cubicBezTo>
                  <a:pt x="13059" y="46520"/>
                  <a:pt x="13040" y="46434"/>
                  <a:pt x="13029" y="46356"/>
                </a:cubicBezTo>
                <a:lnTo>
                  <a:pt x="13029" y="46356"/>
                </a:lnTo>
                <a:cubicBezTo>
                  <a:pt x="13059" y="46356"/>
                  <a:pt x="13098" y="46356"/>
                  <a:pt x="13128" y="46346"/>
                </a:cubicBezTo>
                <a:close/>
                <a:moveTo>
                  <a:pt x="13498" y="46346"/>
                </a:moveTo>
                <a:cubicBezTo>
                  <a:pt x="13537" y="46426"/>
                  <a:pt x="13577" y="46516"/>
                  <a:pt x="13627" y="46596"/>
                </a:cubicBezTo>
                <a:cubicBezTo>
                  <a:pt x="13631" y="46599"/>
                  <a:pt x="13634" y="46603"/>
                  <a:pt x="13637" y="46606"/>
                </a:cubicBezTo>
                <a:lnTo>
                  <a:pt x="13448" y="46606"/>
                </a:lnTo>
                <a:cubicBezTo>
                  <a:pt x="13428" y="46576"/>
                  <a:pt x="13388" y="46516"/>
                  <a:pt x="13358" y="46466"/>
                </a:cubicBezTo>
                <a:cubicBezTo>
                  <a:pt x="13318" y="46416"/>
                  <a:pt x="13308" y="46386"/>
                  <a:pt x="13278" y="46356"/>
                </a:cubicBezTo>
                <a:cubicBezTo>
                  <a:pt x="13275" y="46353"/>
                  <a:pt x="13273" y="46350"/>
                  <a:pt x="13270" y="46346"/>
                </a:cubicBezTo>
                <a:close/>
                <a:moveTo>
                  <a:pt x="13652" y="46346"/>
                </a:moveTo>
                <a:lnTo>
                  <a:pt x="13652" y="46346"/>
                </a:lnTo>
                <a:cubicBezTo>
                  <a:pt x="13654" y="46350"/>
                  <a:pt x="13656" y="46353"/>
                  <a:pt x="13657" y="46356"/>
                </a:cubicBezTo>
                <a:cubicBezTo>
                  <a:pt x="13707" y="46436"/>
                  <a:pt x="13747" y="46516"/>
                  <a:pt x="13787" y="46606"/>
                </a:cubicBezTo>
                <a:lnTo>
                  <a:pt x="13758" y="46606"/>
                </a:lnTo>
                <a:cubicBezTo>
                  <a:pt x="13752" y="46596"/>
                  <a:pt x="13745" y="46586"/>
                  <a:pt x="13737" y="46576"/>
                </a:cubicBezTo>
                <a:cubicBezTo>
                  <a:pt x="13691" y="46512"/>
                  <a:pt x="13645" y="46430"/>
                  <a:pt x="13606" y="46346"/>
                </a:cubicBezTo>
                <a:close/>
                <a:moveTo>
                  <a:pt x="12588" y="46436"/>
                </a:moveTo>
                <a:cubicBezTo>
                  <a:pt x="12643" y="46491"/>
                  <a:pt x="12689" y="46545"/>
                  <a:pt x="12741" y="46606"/>
                </a:cubicBezTo>
                <a:lnTo>
                  <a:pt x="12741" y="46606"/>
                </a:lnTo>
                <a:cubicBezTo>
                  <a:pt x="12684" y="46607"/>
                  <a:pt x="12626" y="46608"/>
                  <a:pt x="12568" y="46616"/>
                </a:cubicBezTo>
                <a:cubicBezTo>
                  <a:pt x="12565" y="46616"/>
                  <a:pt x="12562" y="46616"/>
                  <a:pt x="12559" y="46616"/>
                </a:cubicBezTo>
                <a:lnTo>
                  <a:pt x="12559" y="46616"/>
                </a:lnTo>
                <a:cubicBezTo>
                  <a:pt x="12562" y="46559"/>
                  <a:pt x="12571" y="46508"/>
                  <a:pt x="12588" y="46456"/>
                </a:cubicBezTo>
                <a:cubicBezTo>
                  <a:pt x="12588" y="46446"/>
                  <a:pt x="12588" y="46446"/>
                  <a:pt x="12588" y="46436"/>
                </a:cubicBezTo>
                <a:close/>
                <a:moveTo>
                  <a:pt x="12469" y="46460"/>
                </a:moveTo>
                <a:cubicBezTo>
                  <a:pt x="12469" y="46462"/>
                  <a:pt x="12468" y="46464"/>
                  <a:pt x="12468" y="46466"/>
                </a:cubicBezTo>
                <a:cubicBezTo>
                  <a:pt x="12460" y="46517"/>
                  <a:pt x="12459" y="46575"/>
                  <a:pt x="12459" y="46628"/>
                </a:cubicBezTo>
                <a:lnTo>
                  <a:pt x="12459" y="46628"/>
                </a:lnTo>
                <a:cubicBezTo>
                  <a:pt x="12443" y="46631"/>
                  <a:pt x="12428" y="46631"/>
                  <a:pt x="12416" y="46631"/>
                </a:cubicBezTo>
                <a:cubicBezTo>
                  <a:pt x="12401" y="46631"/>
                  <a:pt x="12389" y="46631"/>
                  <a:pt x="12379" y="46636"/>
                </a:cubicBezTo>
                <a:cubicBezTo>
                  <a:pt x="12369" y="46638"/>
                  <a:pt x="12359" y="46639"/>
                  <a:pt x="12350" y="46641"/>
                </a:cubicBezTo>
                <a:lnTo>
                  <a:pt x="12350" y="46641"/>
                </a:lnTo>
                <a:cubicBezTo>
                  <a:pt x="12334" y="46622"/>
                  <a:pt x="12318" y="46609"/>
                  <a:pt x="12299" y="46596"/>
                </a:cubicBezTo>
                <a:cubicBezTo>
                  <a:pt x="12290" y="46590"/>
                  <a:pt x="12282" y="46584"/>
                  <a:pt x="12274" y="46577"/>
                </a:cubicBezTo>
                <a:lnTo>
                  <a:pt x="12274" y="46577"/>
                </a:lnTo>
                <a:cubicBezTo>
                  <a:pt x="12279" y="46573"/>
                  <a:pt x="12284" y="46569"/>
                  <a:pt x="12289" y="46566"/>
                </a:cubicBezTo>
                <a:lnTo>
                  <a:pt x="12309" y="46556"/>
                </a:lnTo>
                <a:cubicBezTo>
                  <a:pt x="12356" y="46518"/>
                  <a:pt x="12412" y="46481"/>
                  <a:pt x="12469" y="46460"/>
                </a:cubicBezTo>
                <a:close/>
                <a:moveTo>
                  <a:pt x="13824" y="46696"/>
                </a:moveTo>
                <a:cubicBezTo>
                  <a:pt x="13824" y="46697"/>
                  <a:pt x="13825" y="46698"/>
                  <a:pt x="13825" y="46699"/>
                </a:cubicBezTo>
                <a:lnTo>
                  <a:pt x="13825" y="46699"/>
                </a:lnTo>
                <a:lnTo>
                  <a:pt x="13823" y="46696"/>
                </a:lnTo>
                <a:close/>
                <a:moveTo>
                  <a:pt x="12461" y="46726"/>
                </a:moveTo>
                <a:cubicBezTo>
                  <a:pt x="12463" y="46739"/>
                  <a:pt x="12465" y="46752"/>
                  <a:pt x="12468" y="46766"/>
                </a:cubicBezTo>
                <a:cubicBezTo>
                  <a:pt x="12456" y="46754"/>
                  <a:pt x="12444" y="46741"/>
                  <a:pt x="12431" y="46729"/>
                </a:cubicBezTo>
                <a:lnTo>
                  <a:pt x="12431" y="46729"/>
                </a:lnTo>
                <a:cubicBezTo>
                  <a:pt x="12441" y="46728"/>
                  <a:pt x="12451" y="46727"/>
                  <a:pt x="12461" y="46726"/>
                </a:cubicBezTo>
                <a:close/>
                <a:moveTo>
                  <a:pt x="14171" y="46648"/>
                </a:moveTo>
                <a:cubicBezTo>
                  <a:pt x="14170" y="46654"/>
                  <a:pt x="14168" y="46660"/>
                  <a:pt x="14167" y="46666"/>
                </a:cubicBezTo>
                <a:cubicBezTo>
                  <a:pt x="14157" y="46736"/>
                  <a:pt x="14117" y="46786"/>
                  <a:pt x="14057" y="46826"/>
                </a:cubicBezTo>
                <a:cubicBezTo>
                  <a:pt x="14037" y="46846"/>
                  <a:pt x="14007" y="46856"/>
                  <a:pt x="13987" y="46876"/>
                </a:cubicBezTo>
                <a:lnTo>
                  <a:pt x="13977" y="46878"/>
                </a:lnTo>
                <a:lnTo>
                  <a:pt x="13977" y="46876"/>
                </a:lnTo>
                <a:cubicBezTo>
                  <a:pt x="13967" y="46816"/>
                  <a:pt x="13957" y="46766"/>
                  <a:pt x="13937" y="46706"/>
                </a:cubicBezTo>
                <a:cubicBezTo>
                  <a:pt x="13935" y="46700"/>
                  <a:pt x="13933" y="46694"/>
                  <a:pt x="13931" y="46688"/>
                </a:cubicBezTo>
                <a:lnTo>
                  <a:pt x="13931" y="46688"/>
                </a:lnTo>
                <a:lnTo>
                  <a:pt x="13957" y="46686"/>
                </a:lnTo>
                <a:cubicBezTo>
                  <a:pt x="14035" y="46676"/>
                  <a:pt x="14103" y="46667"/>
                  <a:pt x="14171" y="46648"/>
                </a:cubicBezTo>
                <a:close/>
                <a:moveTo>
                  <a:pt x="13697" y="46696"/>
                </a:moveTo>
                <a:cubicBezTo>
                  <a:pt x="13747" y="46766"/>
                  <a:pt x="13797" y="46836"/>
                  <a:pt x="13847" y="46896"/>
                </a:cubicBezTo>
                <a:cubicBezTo>
                  <a:pt x="13854" y="46903"/>
                  <a:pt x="13860" y="46909"/>
                  <a:pt x="13867" y="46916"/>
                </a:cubicBezTo>
                <a:lnTo>
                  <a:pt x="13867" y="46916"/>
                </a:lnTo>
                <a:cubicBezTo>
                  <a:pt x="13857" y="46916"/>
                  <a:pt x="13857" y="46916"/>
                  <a:pt x="13847" y="46926"/>
                </a:cubicBezTo>
                <a:cubicBezTo>
                  <a:pt x="13769" y="46936"/>
                  <a:pt x="13701" y="46955"/>
                  <a:pt x="13623" y="46965"/>
                </a:cubicBezTo>
                <a:lnTo>
                  <a:pt x="13623" y="46965"/>
                </a:lnTo>
                <a:cubicBezTo>
                  <a:pt x="13621" y="46959"/>
                  <a:pt x="13619" y="46952"/>
                  <a:pt x="13617" y="46946"/>
                </a:cubicBezTo>
                <a:cubicBezTo>
                  <a:pt x="13587" y="46866"/>
                  <a:pt x="13547" y="46796"/>
                  <a:pt x="13507" y="46716"/>
                </a:cubicBezTo>
                <a:cubicBezTo>
                  <a:pt x="13503" y="46710"/>
                  <a:pt x="13499" y="46703"/>
                  <a:pt x="13495" y="46696"/>
                </a:cubicBezTo>
                <a:close/>
                <a:moveTo>
                  <a:pt x="13376" y="46696"/>
                </a:moveTo>
                <a:lnTo>
                  <a:pt x="13376" y="46696"/>
                </a:lnTo>
                <a:cubicBezTo>
                  <a:pt x="13383" y="46706"/>
                  <a:pt x="13390" y="46717"/>
                  <a:pt x="13398" y="46726"/>
                </a:cubicBezTo>
                <a:cubicBezTo>
                  <a:pt x="13438" y="46796"/>
                  <a:pt x="13478" y="46876"/>
                  <a:pt x="13517" y="46966"/>
                </a:cubicBezTo>
                <a:cubicBezTo>
                  <a:pt x="13519" y="46968"/>
                  <a:pt x="13520" y="46971"/>
                  <a:pt x="13521" y="46973"/>
                </a:cubicBezTo>
                <a:lnTo>
                  <a:pt x="13521" y="46973"/>
                </a:lnTo>
                <a:lnTo>
                  <a:pt x="13488" y="46976"/>
                </a:lnTo>
                <a:cubicBezTo>
                  <a:pt x="13427" y="46976"/>
                  <a:pt x="13366" y="46983"/>
                  <a:pt x="13298" y="46985"/>
                </a:cubicBezTo>
                <a:lnTo>
                  <a:pt x="13298" y="46985"/>
                </a:lnTo>
                <a:cubicBezTo>
                  <a:pt x="13291" y="46975"/>
                  <a:pt x="13284" y="46965"/>
                  <a:pt x="13278" y="46956"/>
                </a:cubicBezTo>
                <a:cubicBezTo>
                  <a:pt x="13218" y="46876"/>
                  <a:pt x="13178" y="46786"/>
                  <a:pt x="13138" y="46706"/>
                </a:cubicBezTo>
                <a:cubicBezTo>
                  <a:pt x="13136" y="46703"/>
                  <a:pt x="13135" y="46699"/>
                  <a:pt x="13133" y="46696"/>
                </a:cubicBezTo>
                <a:close/>
                <a:moveTo>
                  <a:pt x="12813" y="46700"/>
                </a:moveTo>
                <a:lnTo>
                  <a:pt x="12813" y="46700"/>
                </a:lnTo>
                <a:cubicBezTo>
                  <a:pt x="12821" y="46712"/>
                  <a:pt x="12829" y="46724"/>
                  <a:pt x="12838" y="46736"/>
                </a:cubicBezTo>
                <a:cubicBezTo>
                  <a:pt x="12868" y="46766"/>
                  <a:pt x="12908" y="46816"/>
                  <a:pt x="12938" y="46866"/>
                </a:cubicBezTo>
                <a:cubicBezTo>
                  <a:pt x="12968" y="46916"/>
                  <a:pt x="12988" y="46946"/>
                  <a:pt x="13008" y="46986"/>
                </a:cubicBezTo>
                <a:lnTo>
                  <a:pt x="12641" y="46986"/>
                </a:lnTo>
                <a:lnTo>
                  <a:pt x="12618" y="46956"/>
                </a:lnTo>
                <a:cubicBezTo>
                  <a:pt x="12615" y="46951"/>
                  <a:pt x="12611" y="46947"/>
                  <a:pt x="12607" y="46943"/>
                </a:cubicBezTo>
                <a:lnTo>
                  <a:pt x="12607" y="46943"/>
                </a:lnTo>
                <a:cubicBezTo>
                  <a:pt x="12588" y="46884"/>
                  <a:pt x="12568" y="46825"/>
                  <a:pt x="12568" y="46756"/>
                </a:cubicBezTo>
                <a:cubicBezTo>
                  <a:pt x="12565" y="46742"/>
                  <a:pt x="12563" y="46730"/>
                  <a:pt x="12561" y="46718"/>
                </a:cubicBezTo>
                <a:lnTo>
                  <a:pt x="12561" y="46718"/>
                </a:lnTo>
                <a:lnTo>
                  <a:pt x="12578" y="46716"/>
                </a:lnTo>
                <a:cubicBezTo>
                  <a:pt x="12654" y="46708"/>
                  <a:pt x="12736" y="46706"/>
                  <a:pt x="12813" y="46700"/>
                </a:cubicBezTo>
                <a:close/>
                <a:moveTo>
                  <a:pt x="13019" y="46696"/>
                </a:moveTo>
                <a:cubicBezTo>
                  <a:pt x="13022" y="46703"/>
                  <a:pt x="13025" y="46709"/>
                  <a:pt x="13028" y="46716"/>
                </a:cubicBezTo>
                <a:cubicBezTo>
                  <a:pt x="13038" y="46746"/>
                  <a:pt x="13058" y="46776"/>
                  <a:pt x="13068" y="46806"/>
                </a:cubicBezTo>
                <a:cubicBezTo>
                  <a:pt x="13098" y="46856"/>
                  <a:pt x="13128" y="46916"/>
                  <a:pt x="13158" y="46966"/>
                </a:cubicBezTo>
                <a:cubicBezTo>
                  <a:pt x="13162" y="46972"/>
                  <a:pt x="13166" y="46979"/>
                  <a:pt x="13170" y="46986"/>
                </a:cubicBezTo>
                <a:lnTo>
                  <a:pt x="13148" y="46986"/>
                </a:lnTo>
                <a:cubicBezTo>
                  <a:pt x="13118" y="46926"/>
                  <a:pt x="13078" y="46876"/>
                  <a:pt x="13048" y="46816"/>
                </a:cubicBezTo>
                <a:lnTo>
                  <a:pt x="13028" y="46796"/>
                </a:lnTo>
                <a:cubicBezTo>
                  <a:pt x="13018" y="46776"/>
                  <a:pt x="12998" y="46746"/>
                  <a:pt x="12978" y="46726"/>
                </a:cubicBezTo>
                <a:cubicBezTo>
                  <a:pt x="12975" y="46719"/>
                  <a:pt x="12967" y="46709"/>
                  <a:pt x="12958" y="46696"/>
                </a:cubicBezTo>
                <a:close/>
                <a:moveTo>
                  <a:pt x="12280" y="46754"/>
                </a:moveTo>
                <a:cubicBezTo>
                  <a:pt x="12292" y="46765"/>
                  <a:pt x="12305" y="46776"/>
                  <a:pt x="12319" y="46786"/>
                </a:cubicBezTo>
                <a:cubicBezTo>
                  <a:pt x="12376" y="46853"/>
                  <a:pt x="12433" y="46919"/>
                  <a:pt x="12490" y="46986"/>
                </a:cubicBezTo>
                <a:lnTo>
                  <a:pt x="12488" y="46986"/>
                </a:lnTo>
                <a:cubicBezTo>
                  <a:pt x="12371" y="46986"/>
                  <a:pt x="12233" y="46996"/>
                  <a:pt x="12115" y="47005"/>
                </a:cubicBezTo>
                <a:lnTo>
                  <a:pt x="12115" y="47005"/>
                </a:lnTo>
                <a:cubicBezTo>
                  <a:pt x="12116" y="46999"/>
                  <a:pt x="12117" y="46992"/>
                  <a:pt x="12119" y="46986"/>
                </a:cubicBezTo>
                <a:cubicBezTo>
                  <a:pt x="12119" y="46926"/>
                  <a:pt x="12129" y="46856"/>
                  <a:pt x="12139" y="46796"/>
                </a:cubicBezTo>
                <a:cubicBezTo>
                  <a:pt x="12139" y="46796"/>
                  <a:pt x="12139" y="46792"/>
                  <a:pt x="12139" y="46789"/>
                </a:cubicBezTo>
                <a:lnTo>
                  <a:pt x="12139" y="46789"/>
                </a:lnTo>
                <a:cubicBezTo>
                  <a:pt x="12142" y="46788"/>
                  <a:pt x="12145" y="46787"/>
                  <a:pt x="12149" y="46786"/>
                </a:cubicBezTo>
                <a:cubicBezTo>
                  <a:pt x="12192" y="46772"/>
                  <a:pt x="12236" y="46762"/>
                  <a:pt x="12280" y="46754"/>
                </a:cubicBezTo>
                <a:close/>
                <a:moveTo>
                  <a:pt x="12030" y="46826"/>
                </a:moveTo>
                <a:lnTo>
                  <a:pt x="12030" y="46826"/>
                </a:lnTo>
                <a:cubicBezTo>
                  <a:pt x="12029" y="46829"/>
                  <a:pt x="12029" y="46833"/>
                  <a:pt x="12029" y="46836"/>
                </a:cubicBezTo>
                <a:cubicBezTo>
                  <a:pt x="12019" y="46896"/>
                  <a:pt x="12009" y="46946"/>
                  <a:pt x="12009" y="46996"/>
                </a:cubicBezTo>
                <a:cubicBezTo>
                  <a:pt x="12009" y="47002"/>
                  <a:pt x="12009" y="47008"/>
                  <a:pt x="12009" y="47013"/>
                </a:cubicBezTo>
                <a:lnTo>
                  <a:pt x="12009" y="47013"/>
                </a:lnTo>
                <a:cubicBezTo>
                  <a:pt x="12006" y="47014"/>
                  <a:pt x="12002" y="47015"/>
                  <a:pt x="11999" y="47016"/>
                </a:cubicBezTo>
                <a:cubicBezTo>
                  <a:pt x="11919" y="47026"/>
                  <a:pt x="11829" y="47036"/>
                  <a:pt x="11749" y="47056"/>
                </a:cubicBezTo>
                <a:cubicBezTo>
                  <a:pt x="11744" y="47057"/>
                  <a:pt x="11738" y="47058"/>
                  <a:pt x="11732" y="47059"/>
                </a:cubicBezTo>
                <a:lnTo>
                  <a:pt x="11732" y="47059"/>
                </a:lnTo>
                <a:cubicBezTo>
                  <a:pt x="11738" y="47048"/>
                  <a:pt x="11744" y="47037"/>
                  <a:pt x="11749" y="47026"/>
                </a:cubicBezTo>
                <a:cubicBezTo>
                  <a:pt x="11779" y="46986"/>
                  <a:pt x="11819" y="46946"/>
                  <a:pt x="11859" y="46916"/>
                </a:cubicBezTo>
                <a:cubicBezTo>
                  <a:pt x="11909" y="46876"/>
                  <a:pt x="11969" y="46846"/>
                  <a:pt x="12029" y="46826"/>
                </a:cubicBezTo>
                <a:cubicBezTo>
                  <a:pt x="12029" y="46826"/>
                  <a:pt x="12029" y="46826"/>
                  <a:pt x="12030" y="46826"/>
                </a:cubicBezTo>
                <a:close/>
                <a:moveTo>
                  <a:pt x="13854" y="47039"/>
                </a:moveTo>
                <a:cubicBezTo>
                  <a:pt x="13841" y="47095"/>
                  <a:pt x="13803" y="47148"/>
                  <a:pt x="13747" y="47176"/>
                </a:cubicBezTo>
                <a:cubicBezTo>
                  <a:pt x="13727" y="47196"/>
                  <a:pt x="13707" y="47206"/>
                  <a:pt x="13687" y="47216"/>
                </a:cubicBezTo>
                <a:cubicBezTo>
                  <a:pt x="13679" y="47172"/>
                  <a:pt x="13670" y="47121"/>
                  <a:pt x="13661" y="47075"/>
                </a:cubicBezTo>
                <a:lnTo>
                  <a:pt x="13661" y="47075"/>
                </a:lnTo>
                <a:cubicBezTo>
                  <a:pt x="13726" y="47066"/>
                  <a:pt x="13790" y="47057"/>
                  <a:pt x="13854" y="47039"/>
                </a:cubicBezTo>
                <a:close/>
                <a:moveTo>
                  <a:pt x="13562" y="47092"/>
                </a:moveTo>
                <a:cubicBezTo>
                  <a:pt x="13579" y="47145"/>
                  <a:pt x="13587" y="47198"/>
                  <a:pt x="13587" y="47260"/>
                </a:cubicBezTo>
                <a:lnTo>
                  <a:pt x="13587" y="47260"/>
                </a:lnTo>
                <a:cubicBezTo>
                  <a:pt x="13581" y="47262"/>
                  <a:pt x="13574" y="47264"/>
                  <a:pt x="13567" y="47266"/>
                </a:cubicBezTo>
                <a:cubicBezTo>
                  <a:pt x="13554" y="47272"/>
                  <a:pt x="13540" y="47275"/>
                  <a:pt x="13527" y="47278"/>
                </a:cubicBezTo>
                <a:lnTo>
                  <a:pt x="13527" y="47278"/>
                </a:lnTo>
                <a:lnTo>
                  <a:pt x="13507" y="47256"/>
                </a:lnTo>
                <a:cubicBezTo>
                  <a:pt x="13459" y="47207"/>
                  <a:pt x="13418" y="47159"/>
                  <a:pt x="13377" y="47106"/>
                </a:cubicBezTo>
                <a:lnTo>
                  <a:pt x="13377" y="47106"/>
                </a:lnTo>
                <a:cubicBezTo>
                  <a:pt x="13435" y="47106"/>
                  <a:pt x="13486" y="47104"/>
                  <a:pt x="13537" y="47096"/>
                </a:cubicBezTo>
                <a:lnTo>
                  <a:pt x="13562" y="47092"/>
                </a:lnTo>
                <a:close/>
                <a:moveTo>
                  <a:pt x="13247" y="47106"/>
                </a:moveTo>
                <a:cubicBezTo>
                  <a:pt x="13293" y="47173"/>
                  <a:pt x="13345" y="47235"/>
                  <a:pt x="13398" y="47296"/>
                </a:cubicBezTo>
                <a:cubicBezTo>
                  <a:pt x="13401" y="47299"/>
                  <a:pt x="13404" y="47302"/>
                  <a:pt x="13407" y="47305"/>
                </a:cubicBezTo>
                <a:lnTo>
                  <a:pt x="13407" y="47305"/>
                </a:lnTo>
                <a:cubicBezTo>
                  <a:pt x="13404" y="47305"/>
                  <a:pt x="13401" y="47306"/>
                  <a:pt x="13398" y="47306"/>
                </a:cubicBezTo>
                <a:lnTo>
                  <a:pt x="13328" y="47316"/>
                </a:lnTo>
                <a:cubicBezTo>
                  <a:pt x="13321" y="47316"/>
                  <a:pt x="13315" y="47316"/>
                  <a:pt x="13308" y="47316"/>
                </a:cubicBezTo>
                <a:lnTo>
                  <a:pt x="13308" y="47316"/>
                </a:lnTo>
                <a:cubicBezTo>
                  <a:pt x="13308" y="47316"/>
                  <a:pt x="13308" y="47316"/>
                  <a:pt x="13308" y="47316"/>
                </a:cubicBezTo>
                <a:cubicBezTo>
                  <a:pt x="13279" y="47249"/>
                  <a:pt x="13251" y="47173"/>
                  <a:pt x="13213" y="47106"/>
                </a:cubicBezTo>
                <a:close/>
                <a:moveTo>
                  <a:pt x="12558" y="47106"/>
                </a:moveTo>
                <a:cubicBezTo>
                  <a:pt x="12587" y="47192"/>
                  <a:pt x="12634" y="47269"/>
                  <a:pt x="12682" y="47346"/>
                </a:cubicBezTo>
                <a:lnTo>
                  <a:pt x="12171" y="47346"/>
                </a:lnTo>
                <a:cubicBezTo>
                  <a:pt x="12171" y="47342"/>
                  <a:pt x="12170" y="47339"/>
                  <a:pt x="12169" y="47336"/>
                </a:cubicBezTo>
                <a:cubicBezTo>
                  <a:pt x="12142" y="47265"/>
                  <a:pt x="12124" y="47195"/>
                  <a:pt x="12120" y="47124"/>
                </a:cubicBezTo>
                <a:lnTo>
                  <a:pt x="12120" y="47124"/>
                </a:lnTo>
                <a:cubicBezTo>
                  <a:pt x="12257" y="47106"/>
                  <a:pt x="12412" y="47106"/>
                  <a:pt x="12558" y="47106"/>
                </a:cubicBezTo>
                <a:close/>
                <a:moveTo>
                  <a:pt x="13083" y="47106"/>
                </a:moveTo>
                <a:cubicBezTo>
                  <a:pt x="13121" y="47182"/>
                  <a:pt x="13159" y="47259"/>
                  <a:pt x="13188" y="47336"/>
                </a:cubicBezTo>
                <a:cubicBezTo>
                  <a:pt x="13188" y="47336"/>
                  <a:pt x="13188" y="47336"/>
                  <a:pt x="13188" y="47337"/>
                </a:cubicBezTo>
                <a:lnTo>
                  <a:pt x="13188" y="47337"/>
                </a:lnTo>
                <a:cubicBezTo>
                  <a:pt x="13100" y="47346"/>
                  <a:pt x="12994" y="47346"/>
                  <a:pt x="12888" y="47346"/>
                </a:cubicBezTo>
                <a:lnTo>
                  <a:pt x="12877" y="47346"/>
                </a:lnTo>
                <a:cubicBezTo>
                  <a:pt x="12839" y="47281"/>
                  <a:pt x="12793" y="47208"/>
                  <a:pt x="12748" y="47136"/>
                </a:cubicBezTo>
                <a:cubicBezTo>
                  <a:pt x="12748" y="47126"/>
                  <a:pt x="12738" y="47126"/>
                  <a:pt x="12728" y="47116"/>
                </a:cubicBezTo>
                <a:cubicBezTo>
                  <a:pt x="12727" y="47112"/>
                  <a:pt x="12725" y="47109"/>
                  <a:pt x="12723" y="47106"/>
                </a:cubicBezTo>
                <a:close/>
                <a:moveTo>
                  <a:pt x="12021" y="47132"/>
                </a:moveTo>
                <a:cubicBezTo>
                  <a:pt x="12031" y="47198"/>
                  <a:pt x="12041" y="47271"/>
                  <a:pt x="12069" y="47336"/>
                </a:cubicBezTo>
                <a:cubicBezTo>
                  <a:pt x="12070" y="47339"/>
                  <a:pt x="12071" y="47342"/>
                  <a:pt x="12071" y="47346"/>
                </a:cubicBezTo>
                <a:lnTo>
                  <a:pt x="12059" y="47346"/>
                </a:lnTo>
                <a:cubicBezTo>
                  <a:pt x="11919" y="47346"/>
                  <a:pt x="11789" y="47356"/>
                  <a:pt x="11659" y="47375"/>
                </a:cubicBezTo>
                <a:cubicBezTo>
                  <a:pt x="11659" y="47366"/>
                  <a:pt x="11659" y="47356"/>
                  <a:pt x="11659" y="47346"/>
                </a:cubicBezTo>
                <a:cubicBezTo>
                  <a:pt x="11668" y="47295"/>
                  <a:pt x="11676" y="47245"/>
                  <a:pt x="11684" y="47194"/>
                </a:cubicBezTo>
                <a:lnTo>
                  <a:pt x="11684" y="47194"/>
                </a:lnTo>
                <a:cubicBezTo>
                  <a:pt x="11793" y="47165"/>
                  <a:pt x="11901" y="47146"/>
                  <a:pt x="12009" y="47136"/>
                </a:cubicBezTo>
                <a:cubicBezTo>
                  <a:pt x="12013" y="47134"/>
                  <a:pt x="12017" y="47133"/>
                  <a:pt x="12021" y="47132"/>
                </a:cubicBezTo>
                <a:close/>
                <a:moveTo>
                  <a:pt x="25656" y="23558"/>
                </a:moveTo>
                <a:cubicBezTo>
                  <a:pt x="25566" y="23628"/>
                  <a:pt x="25476" y="23708"/>
                  <a:pt x="25396" y="23798"/>
                </a:cubicBezTo>
                <a:cubicBezTo>
                  <a:pt x="24917" y="24278"/>
                  <a:pt x="24807" y="25037"/>
                  <a:pt x="24717" y="25776"/>
                </a:cubicBezTo>
                <a:cubicBezTo>
                  <a:pt x="24677" y="26156"/>
                  <a:pt x="24607" y="26525"/>
                  <a:pt x="24507" y="26895"/>
                </a:cubicBezTo>
                <a:cubicBezTo>
                  <a:pt x="24037" y="28324"/>
                  <a:pt x="23398" y="29692"/>
                  <a:pt x="22589" y="30961"/>
                </a:cubicBezTo>
                <a:cubicBezTo>
                  <a:pt x="22479" y="31141"/>
                  <a:pt x="22369" y="31331"/>
                  <a:pt x="22249" y="31511"/>
                </a:cubicBezTo>
                <a:cubicBezTo>
                  <a:pt x="21710" y="32410"/>
                  <a:pt x="21140" y="33339"/>
                  <a:pt x="20361" y="34038"/>
                </a:cubicBezTo>
                <a:cubicBezTo>
                  <a:pt x="20301" y="34088"/>
                  <a:pt x="20231" y="34148"/>
                  <a:pt x="20161" y="34198"/>
                </a:cubicBezTo>
                <a:cubicBezTo>
                  <a:pt x="19791" y="34468"/>
                  <a:pt x="19392" y="34688"/>
                  <a:pt x="18972" y="34867"/>
                </a:cubicBezTo>
                <a:cubicBezTo>
                  <a:pt x="18693" y="35007"/>
                  <a:pt x="18403" y="35137"/>
                  <a:pt x="18123" y="35307"/>
                </a:cubicBezTo>
                <a:cubicBezTo>
                  <a:pt x="17963" y="35407"/>
                  <a:pt x="17793" y="35487"/>
                  <a:pt x="17634" y="35577"/>
                </a:cubicBezTo>
                <a:cubicBezTo>
                  <a:pt x="17404" y="35677"/>
                  <a:pt x="17194" y="35807"/>
                  <a:pt x="16984" y="35946"/>
                </a:cubicBezTo>
                <a:cubicBezTo>
                  <a:pt x="16844" y="36046"/>
                  <a:pt x="16724" y="36186"/>
                  <a:pt x="16634" y="36336"/>
                </a:cubicBezTo>
                <a:lnTo>
                  <a:pt x="16634" y="36346"/>
                </a:lnTo>
                <a:cubicBezTo>
                  <a:pt x="16545" y="37095"/>
                  <a:pt x="17114" y="37625"/>
                  <a:pt x="17654" y="38054"/>
                </a:cubicBezTo>
                <a:cubicBezTo>
                  <a:pt x="17923" y="38264"/>
                  <a:pt x="18303" y="38424"/>
                  <a:pt x="18693" y="38584"/>
                </a:cubicBezTo>
                <a:cubicBezTo>
                  <a:pt x="19172" y="38784"/>
                  <a:pt x="19662" y="38993"/>
                  <a:pt x="20021" y="39313"/>
                </a:cubicBezTo>
                <a:cubicBezTo>
                  <a:pt x="20141" y="39403"/>
                  <a:pt x="20251" y="39513"/>
                  <a:pt x="20351" y="39623"/>
                </a:cubicBezTo>
                <a:cubicBezTo>
                  <a:pt x="20341" y="39633"/>
                  <a:pt x="20341" y="39633"/>
                  <a:pt x="20331" y="39643"/>
                </a:cubicBezTo>
                <a:lnTo>
                  <a:pt x="20311" y="39653"/>
                </a:lnTo>
                <a:cubicBezTo>
                  <a:pt x="20251" y="39693"/>
                  <a:pt x="20201" y="39783"/>
                  <a:pt x="20251" y="40013"/>
                </a:cubicBezTo>
                <a:cubicBezTo>
                  <a:pt x="20301" y="40212"/>
                  <a:pt x="20291" y="40412"/>
                  <a:pt x="20221" y="40602"/>
                </a:cubicBezTo>
                <a:cubicBezTo>
                  <a:pt x="20181" y="40692"/>
                  <a:pt x="20171" y="40792"/>
                  <a:pt x="20191" y="40892"/>
                </a:cubicBezTo>
                <a:lnTo>
                  <a:pt x="20191" y="40902"/>
                </a:lnTo>
                <a:cubicBezTo>
                  <a:pt x="20381" y="41131"/>
                  <a:pt x="20591" y="41341"/>
                  <a:pt x="20820" y="41541"/>
                </a:cubicBezTo>
                <a:cubicBezTo>
                  <a:pt x="21010" y="41691"/>
                  <a:pt x="21180" y="41861"/>
                  <a:pt x="21350" y="42041"/>
                </a:cubicBezTo>
                <a:cubicBezTo>
                  <a:pt x="21760" y="42500"/>
                  <a:pt x="22019" y="43020"/>
                  <a:pt x="22289" y="43579"/>
                </a:cubicBezTo>
                <a:lnTo>
                  <a:pt x="22479" y="43939"/>
                </a:lnTo>
                <a:cubicBezTo>
                  <a:pt x="22569" y="44119"/>
                  <a:pt x="22659" y="44318"/>
                  <a:pt x="22749" y="44498"/>
                </a:cubicBezTo>
                <a:cubicBezTo>
                  <a:pt x="23058" y="45128"/>
                  <a:pt x="23368" y="45757"/>
                  <a:pt x="23788" y="46277"/>
                </a:cubicBezTo>
                <a:cubicBezTo>
                  <a:pt x="24253" y="46863"/>
                  <a:pt x="24926" y="47415"/>
                  <a:pt x="25525" y="47415"/>
                </a:cubicBezTo>
                <a:cubicBezTo>
                  <a:pt x="25569" y="47415"/>
                  <a:pt x="25613" y="47412"/>
                  <a:pt x="25656" y="47405"/>
                </a:cubicBezTo>
                <a:lnTo>
                  <a:pt x="25656" y="47356"/>
                </a:lnTo>
                <a:cubicBezTo>
                  <a:pt x="25609" y="47363"/>
                  <a:pt x="25562" y="47367"/>
                  <a:pt x="25514" y="47367"/>
                </a:cubicBezTo>
                <a:cubicBezTo>
                  <a:pt x="24937" y="47367"/>
                  <a:pt x="24280" y="46829"/>
                  <a:pt x="23828" y="46257"/>
                </a:cubicBezTo>
                <a:cubicBezTo>
                  <a:pt x="23408" y="45737"/>
                  <a:pt x="23098" y="45098"/>
                  <a:pt x="22799" y="44488"/>
                </a:cubicBezTo>
                <a:cubicBezTo>
                  <a:pt x="22709" y="44298"/>
                  <a:pt x="22619" y="44109"/>
                  <a:pt x="22519" y="43919"/>
                </a:cubicBezTo>
                <a:lnTo>
                  <a:pt x="22339" y="43559"/>
                </a:lnTo>
                <a:cubicBezTo>
                  <a:pt x="22059" y="43000"/>
                  <a:pt x="21800" y="42480"/>
                  <a:pt x="21380" y="42011"/>
                </a:cubicBezTo>
                <a:cubicBezTo>
                  <a:pt x="21220" y="41831"/>
                  <a:pt x="21040" y="41661"/>
                  <a:pt x="20860" y="41501"/>
                </a:cubicBezTo>
                <a:cubicBezTo>
                  <a:pt x="20631" y="41311"/>
                  <a:pt x="20421" y="41111"/>
                  <a:pt x="20231" y="40882"/>
                </a:cubicBezTo>
                <a:cubicBezTo>
                  <a:pt x="20221" y="40792"/>
                  <a:pt x="20231" y="40702"/>
                  <a:pt x="20261" y="40622"/>
                </a:cubicBezTo>
                <a:cubicBezTo>
                  <a:pt x="20341" y="40422"/>
                  <a:pt x="20351" y="40212"/>
                  <a:pt x="20291" y="40013"/>
                </a:cubicBezTo>
                <a:cubicBezTo>
                  <a:pt x="20241" y="39773"/>
                  <a:pt x="20311" y="39723"/>
                  <a:pt x="20341" y="39703"/>
                </a:cubicBezTo>
                <a:lnTo>
                  <a:pt x="20351" y="39683"/>
                </a:lnTo>
                <a:lnTo>
                  <a:pt x="20371" y="39673"/>
                </a:lnTo>
                <a:cubicBezTo>
                  <a:pt x="20391" y="39663"/>
                  <a:pt x="20391" y="39653"/>
                  <a:pt x="20391" y="39633"/>
                </a:cubicBezTo>
                <a:cubicBezTo>
                  <a:pt x="20391" y="39593"/>
                  <a:pt x="20351" y="39543"/>
                  <a:pt x="20051" y="39283"/>
                </a:cubicBezTo>
                <a:cubicBezTo>
                  <a:pt x="19682" y="38954"/>
                  <a:pt x="19192" y="38744"/>
                  <a:pt x="18713" y="38554"/>
                </a:cubicBezTo>
                <a:cubicBezTo>
                  <a:pt x="18323" y="38384"/>
                  <a:pt x="17943" y="38234"/>
                  <a:pt x="17683" y="38024"/>
                </a:cubicBezTo>
                <a:cubicBezTo>
                  <a:pt x="17154" y="37595"/>
                  <a:pt x="16595" y="37085"/>
                  <a:pt x="16684" y="36366"/>
                </a:cubicBezTo>
                <a:cubicBezTo>
                  <a:pt x="16764" y="36216"/>
                  <a:pt x="16874" y="36086"/>
                  <a:pt x="17014" y="35996"/>
                </a:cubicBezTo>
                <a:lnTo>
                  <a:pt x="17014" y="35986"/>
                </a:lnTo>
                <a:cubicBezTo>
                  <a:pt x="17214" y="35846"/>
                  <a:pt x="17424" y="35727"/>
                  <a:pt x="17654" y="35617"/>
                </a:cubicBezTo>
                <a:cubicBezTo>
                  <a:pt x="17813" y="35537"/>
                  <a:pt x="17973" y="35447"/>
                  <a:pt x="18153" y="35347"/>
                </a:cubicBezTo>
                <a:cubicBezTo>
                  <a:pt x="18423" y="35187"/>
                  <a:pt x="18713" y="35047"/>
                  <a:pt x="18992" y="34907"/>
                </a:cubicBezTo>
                <a:cubicBezTo>
                  <a:pt x="19412" y="34728"/>
                  <a:pt x="19811" y="34508"/>
                  <a:pt x="20191" y="34238"/>
                </a:cubicBezTo>
                <a:cubicBezTo>
                  <a:pt x="20261" y="34188"/>
                  <a:pt x="20331" y="34128"/>
                  <a:pt x="20391" y="34068"/>
                </a:cubicBezTo>
                <a:cubicBezTo>
                  <a:pt x="21180" y="33369"/>
                  <a:pt x="21750" y="32440"/>
                  <a:pt x="22299" y="31531"/>
                </a:cubicBezTo>
                <a:cubicBezTo>
                  <a:pt x="22409" y="31351"/>
                  <a:pt x="22519" y="31161"/>
                  <a:pt x="22629" y="30981"/>
                </a:cubicBezTo>
                <a:cubicBezTo>
                  <a:pt x="23438" y="29712"/>
                  <a:pt x="24087" y="28344"/>
                  <a:pt x="24547" y="26905"/>
                </a:cubicBezTo>
                <a:cubicBezTo>
                  <a:pt x="24647" y="26535"/>
                  <a:pt x="24717" y="26166"/>
                  <a:pt x="24757" y="25786"/>
                </a:cubicBezTo>
                <a:cubicBezTo>
                  <a:pt x="24857" y="25047"/>
                  <a:pt x="24957" y="24298"/>
                  <a:pt x="25426" y="23828"/>
                </a:cubicBezTo>
                <a:cubicBezTo>
                  <a:pt x="25496" y="23758"/>
                  <a:pt x="25576" y="23688"/>
                  <a:pt x="25656" y="23618"/>
                </a:cubicBezTo>
                <a:lnTo>
                  <a:pt x="25656" y="23558"/>
                </a:lnTo>
                <a:close/>
                <a:moveTo>
                  <a:pt x="11560" y="47245"/>
                </a:moveTo>
                <a:lnTo>
                  <a:pt x="11560" y="47245"/>
                </a:lnTo>
                <a:cubicBezTo>
                  <a:pt x="11549" y="47285"/>
                  <a:pt x="11549" y="47325"/>
                  <a:pt x="11549" y="47366"/>
                </a:cubicBezTo>
                <a:cubicBezTo>
                  <a:pt x="11549" y="47372"/>
                  <a:pt x="11549" y="47379"/>
                  <a:pt x="11549" y="47385"/>
                </a:cubicBezTo>
                <a:cubicBezTo>
                  <a:pt x="11463" y="47395"/>
                  <a:pt x="11386" y="47405"/>
                  <a:pt x="11309" y="47423"/>
                </a:cubicBezTo>
                <a:lnTo>
                  <a:pt x="11309" y="47423"/>
                </a:lnTo>
                <a:cubicBezTo>
                  <a:pt x="11336" y="47387"/>
                  <a:pt x="11364" y="47352"/>
                  <a:pt x="11400" y="47326"/>
                </a:cubicBezTo>
                <a:cubicBezTo>
                  <a:pt x="11449" y="47296"/>
                  <a:pt x="11499" y="47266"/>
                  <a:pt x="11559" y="47246"/>
                </a:cubicBezTo>
                <a:cubicBezTo>
                  <a:pt x="11559" y="47246"/>
                  <a:pt x="11560" y="47246"/>
                  <a:pt x="11560" y="47245"/>
                </a:cubicBezTo>
                <a:close/>
                <a:moveTo>
                  <a:pt x="13495" y="47413"/>
                </a:moveTo>
                <a:lnTo>
                  <a:pt x="13495" y="47413"/>
                </a:lnTo>
                <a:cubicBezTo>
                  <a:pt x="13509" y="47427"/>
                  <a:pt x="13512" y="47430"/>
                  <a:pt x="13527" y="47445"/>
                </a:cubicBezTo>
                <a:cubicBezTo>
                  <a:pt x="13530" y="47448"/>
                  <a:pt x="13536" y="47454"/>
                  <a:pt x="13543" y="47461"/>
                </a:cubicBezTo>
                <a:lnTo>
                  <a:pt x="13543" y="47461"/>
                </a:lnTo>
                <a:cubicBezTo>
                  <a:pt x="13524" y="47489"/>
                  <a:pt x="13496" y="47517"/>
                  <a:pt x="13468" y="47535"/>
                </a:cubicBezTo>
                <a:cubicBezTo>
                  <a:pt x="13448" y="47545"/>
                  <a:pt x="13428" y="47555"/>
                  <a:pt x="13408" y="47575"/>
                </a:cubicBezTo>
                <a:cubicBezTo>
                  <a:pt x="13394" y="47582"/>
                  <a:pt x="13381" y="47589"/>
                  <a:pt x="13368" y="47595"/>
                </a:cubicBezTo>
                <a:lnTo>
                  <a:pt x="13368" y="47595"/>
                </a:lnTo>
                <a:cubicBezTo>
                  <a:pt x="13368" y="47589"/>
                  <a:pt x="13368" y="47582"/>
                  <a:pt x="13368" y="47575"/>
                </a:cubicBezTo>
                <a:cubicBezTo>
                  <a:pt x="13359" y="47530"/>
                  <a:pt x="13350" y="47485"/>
                  <a:pt x="13341" y="47447"/>
                </a:cubicBezTo>
                <a:lnTo>
                  <a:pt x="13341" y="47447"/>
                </a:lnTo>
                <a:cubicBezTo>
                  <a:pt x="13343" y="47447"/>
                  <a:pt x="13345" y="47446"/>
                  <a:pt x="13348" y="47445"/>
                </a:cubicBezTo>
                <a:cubicBezTo>
                  <a:pt x="13388" y="47435"/>
                  <a:pt x="13428" y="47425"/>
                  <a:pt x="13468" y="47415"/>
                </a:cubicBezTo>
                <a:cubicBezTo>
                  <a:pt x="13478" y="47415"/>
                  <a:pt x="13487" y="47414"/>
                  <a:pt x="13495" y="47413"/>
                </a:cubicBezTo>
                <a:close/>
                <a:moveTo>
                  <a:pt x="13229" y="47455"/>
                </a:moveTo>
                <a:lnTo>
                  <a:pt x="13229" y="47455"/>
                </a:lnTo>
                <a:cubicBezTo>
                  <a:pt x="13239" y="47512"/>
                  <a:pt x="13248" y="47569"/>
                  <a:pt x="13248" y="47625"/>
                </a:cubicBezTo>
                <a:cubicBezTo>
                  <a:pt x="13248" y="47629"/>
                  <a:pt x="13248" y="47633"/>
                  <a:pt x="13248" y="47637"/>
                </a:cubicBezTo>
                <a:lnTo>
                  <a:pt x="13248" y="47637"/>
                </a:lnTo>
                <a:cubicBezTo>
                  <a:pt x="13191" y="47652"/>
                  <a:pt x="13135" y="47667"/>
                  <a:pt x="13078" y="47675"/>
                </a:cubicBezTo>
                <a:lnTo>
                  <a:pt x="13058" y="47675"/>
                </a:lnTo>
                <a:lnTo>
                  <a:pt x="13050" y="47676"/>
                </a:lnTo>
                <a:lnTo>
                  <a:pt x="13050" y="47676"/>
                </a:lnTo>
                <a:lnTo>
                  <a:pt x="13008" y="47625"/>
                </a:lnTo>
                <a:lnTo>
                  <a:pt x="13008" y="47625"/>
                </a:lnTo>
                <a:cubicBezTo>
                  <a:pt x="13008" y="47625"/>
                  <a:pt x="13008" y="47625"/>
                  <a:pt x="13008" y="47625"/>
                </a:cubicBezTo>
                <a:cubicBezTo>
                  <a:pt x="12988" y="47585"/>
                  <a:pt x="12968" y="47525"/>
                  <a:pt x="12948" y="47475"/>
                </a:cubicBezTo>
                <a:cubicBezTo>
                  <a:pt x="12948" y="47475"/>
                  <a:pt x="12948" y="47475"/>
                  <a:pt x="12948" y="47475"/>
                </a:cubicBezTo>
                <a:lnTo>
                  <a:pt x="12948" y="47475"/>
                </a:lnTo>
                <a:cubicBezTo>
                  <a:pt x="13041" y="47474"/>
                  <a:pt x="13134" y="47465"/>
                  <a:pt x="13218" y="47455"/>
                </a:cubicBezTo>
                <a:cubicBezTo>
                  <a:pt x="13222" y="47455"/>
                  <a:pt x="13225" y="47455"/>
                  <a:pt x="13229" y="47455"/>
                </a:cubicBezTo>
                <a:close/>
                <a:moveTo>
                  <a:pt x="12117" y="47475"/>
                </a:moveTo>
                <a:cubicBezTo>
                  <a:pt x="12147" y="47550"/>
                  <a:pt x="12192" y="47632"/>
                  <a:pt x="12229" y="47705"/>
                </a:cubicBezTo>
                <a:lnTo>
                  <a:pt x="11714" y="47705"/>
                </a:lnTo>
                <a:cubicBezTo>
                  <a:pt x="11712" y="47702"/>
                  <a:pt x="11711" y="47699"/>
                  <a:pt x="11709" y="47695"/>
                </a:cubicBezTo>
                <a:cubicBezTo>
                  <a:pt x="11692" y="47625"/>
                  <a:pt x="11674" y="47562"/>
                  <a:pt x="11663" y="47494"/>
                </a:cubicBezTo>
                <a:lnTo>
                  <a:pt x="11663" y="47494"/>
                </a:lnTo>
                <a:cubicBezTo>
                  <a:pt x="11796" y="47484"/>
                  <a:pt x="11938" y="47475"/>
                  <a:pt x="12079" y="47475"/>
                </a:cubicBezTo>
                <a:close/>
                <a:moveTo>
                  <a:pt x="12758" y="47475"/>
                </a:moveTo>
                <a:cubicBezTo>
                  <a:pt x="12788" y="47515"/>
                  <a:pt x="12828" y="47575"/>
                  <a:pt x="12868" y="47625"/>
                </a:cubicBezTo>
                <a:cubicBezTo>
                  <a:pt x="12875" y="47636"/>
                  <a:pt x="12882" y="47645"/>
                  <a:pt x="12889" y="47654"/>
                </a:cubicBezTo>
                <a:lnTo>
                  <a:pt x="12889" y="47654"/>
                </a:lnTo>
                <a:cubicBezTo>
                  <a:pt x="12895" y="47670"/>
                  <a:pt x="12898" y="47679"/>
                  <a:pt x="12901" y="47688"/>
                </a:cubicBezTo>
                <a:lnTo>
                  <a:pt x="12901" y="47688"/>
                </a:lnTo>
                <a:cubicBezTo>
                  <a:pt x="12721" y="47705"/>
                  <a:pt x="12549" y="47705"/>
                  <a:pt x="12369" y="47705"/>
                </a:cubicBezTo>
                <a:lnTo>
                  <a:pt x="12355" y="47705"/>
                </a:lnTo>
                <a:cubicBezTo>
                  <a:pt x="12353" y="47702"/>
                  <a:pt x="12351" y="47699"/>
                  <a:pt x="12349" y="47695"/>
                </a:cubicBezTo>
                <a:cubicBezTo>
                  <a:pt x="12304" y="47624"/>
                  <a:pt x="12260" y="47553"/>
                  <a:pt x="12223" y="47475"/>
                </a:cubicBezTo>
                <a:close/>
                <a:moveTo>
                  <a:pt x="11552" y="47503"/>
                </a:moveTo>
                <a:lnTo>
                  <a:pt x="11552" y="47503"/>
                </a:lnTo>
                <a:cubicBezTo>
                  <a:pt x="11561" y="47569"/>
                  <a:pt x="11572" y="47641"/>
                  <a:pt x="11599" y="47705"/>
                </a:cubicBezTo>
                <a:cubicBezTo>
                  <a:pt x="11599" y="47705"/>
                  <a:pt x="11599" y="47705"/>
                  <a:pt x="11599" y="47705"/>
                </a:cubicBezTo>
                <a:lnTo>
                  <a:pt x="11599" y="47705"/>
                </a:lnTo>
                <a:cubicBezTo>
                  <a:pt x="11467" y="47706"/>
                  <a:pt x="11343" y="47716"/>
                  <a:pt x="11220" y="47735"/>
                </a:cubicBezTo>
                <a:lnTo>
                  <a:pt x="11200" y="47737"/>
                </a:lnTo>
                <a:lnTo>
                  <a:pt x="11200" y="47737"/>
                </a:lnTo>
                <a:cubicBezTo>
                  <a:pt x="11201" y="47680"/>
                  <a:pt x="11211" y="47623"/>
                  <a:pt x="11230" y="47575"/>
                </a:cubicBezTo>
                <a:cubicBezTo>
                  <a:pt x="11230" y="47573"/>
                  <a:pt x="11230" y="47571"/>
                  <a:pt x="11230" y="47570"/>
                </a:cubicBezTo>
                <a:lnTo>
                  <a:pt x="11230" y="47570"/>
                </a:lnTo>
                <a:cubicBezTo>
                  <a:pt x="11332" y="47543"/>
                  <a:pt x="11426" y="47524"/>
                  <a:pt x="11529" y="47505"/>
                </a:cubicBezTo>
                <a:lnTo>
                  <a:pt x="11552" y="47503"/>
                </a:lnTo>
                <a:close/>
                <a:moveTo>
                  <a:pt x="11099" y="47621"/>
                </a:moveTo>
                <a:cubicBezTo>
                  <a:pt x="11090" y="47666"/>
                  <a:pt x="11090" y="47711"/>
                  <a:pt x="11090" y="47748"/>
                </a:cubicBezTo>
                <a:lnTo>
                  <a:pt x="11090" y="47748"/>
                </a:lnTo>
                <a:cubicBezTo>
                  <a:pt x="11017" y="47757"/>
                  <a:pt x="10944" y="47767"/>
                  <a:pt x="10880" y="47785"/>
                </a:cubicBezTo>
                <a:cubicBezTo>
                  <a:pt x="10870" y="47787"/>
                  <a:pt x="10861" y="47789"/>
                  <a:pt x="10851" y="47791"/>
                </a:cubicBezTo>
                <a:lnTo>
                  <a:pt x="10851" y="47791"/>
                </a:lnTo>
                <a:cubicBezTo>
                  <a:pt x="10878" y="47758"/>
                  <a:pt x="10905" y="47731"/>
                  <a:pt x="10940" y="47705"/>
                </a:cubicBezTo>
                <a:cubicBezTo>
                  <a:pt x="10990" y="47675"/>
                  <a:pt x="11040" y="47645"/>
                  <a:pt x="11090" y="47625"/>
                </a:cubicBezTo>
                <a:cubicBezTo>
                  <a:pt x="11093" y="47624"/>
                  <a:pt x="11096" y="47622"/>
                  <a:pt x="11099" y="47621"/>
                </a:cubicBezTo>
                <a:close/>
                <a:moveTo>
                  <a:pt x="13233" y="47750"/>
                </a:moveTo>
                <a:cubicBezTo>
                  <a:pt x="13232" y="47755"/>
                  <a:pt x="13230" y="47760"/>
                  <a:pt x="13228" y="47765"/>
                </a:cubicBezTo>
                <a:cubicBezTo>
                  <a:pt x="13219" y="47783"/>
                  <a:pt x="13209" y="47810"/>
                  <a:pt x="13193" y="47830"/>
                </a:cubicBezTo>
                <a:lnTo>
                  <a:pt x="13193" y="47830"/>
                </a:lnTo>
                <a:lnTo>
                  <a:pt x="13148" y="47785"/>
                </a:lnTo>
                <a:lnTo>
                  <a:pt x="13141" y="47777"/>
                </a:lnTo>
                <a:lnTo>
                  <a:pt x="13141" y="47777"/>
                </a:lnTo>
                <a:lnTo>
                  <a:pt x="13158" y="47775"/>
                </a:lnTo>
                <a:lnTo>
                  <a:pt x="13233" y="47750"/>
                </a:lnTo>
                <a:close/>
                <a:moveTo>
                  <a:pt x="13082" y="47879"/>
                </a:moveTo>
                <a:lnTo>
                  <a:pt x="13112" y="47909"/>
                </a:lnTo>
                <a:lnTo>
                  <a:pt x="13112" y="47909"/>
                </a:lnTo>
                <a:cubicBezTo>
                  <a:pt x="13105" y="47913"/>
                  <a:pt x="13095" y="47915"/>
                  <a:pt x="13088" y="47919"/>
                </a:cubicBezTo>
                <a:lnTo>
                  <a:pt x="13088" y="47919"/>
                </a:lnTo>
                <a:cubicBezTo>
                  <a:pt x="13087" y="47906"/>
                  <a:pt x="13086" y="47893"/>
                  <a:pt x="13082" y="47879"/>
                </a:cubicBezTo>
                <a:close/>
                <a:moveTo>
                  <a:pt x="12935" y="47797"/>
                </a:moveTo>
                <a:cubicBezTo>
                  <a:pt x="12937" y="47806"/>
                  <a:pt x="12938" y="47816"/>
                  <a:pt x="12938" y="47825"/>
                </a:cubicBezTo>
                <a:cubicBezTo>
                  <a:pt x="12956" y="47880"/>
                  <a:pt x="12966" y="47927"/>
                  <a:pt x="12968" y="47980"/>
                </a:cubicBezTo>
                <a:lnTo>
                  <a:pt x="12968" y="47980"/>
                </a:lnTo>
                <a:cubicBezTo>
                  <a:pt x="12965" y="47982"/>
                  <a:pt x="12961" y="47983"/>
                  <a:pt x="12958" y="47985"/>
                </a:cubicBezTo>
                <a:cubicBezTo>
                  <a:pt x="12844" y="48023"/>
                  <a:pt x="12729" y="48043"/>
                  <a:pt x="12615" y="48053"/>
                </a:cubicBezTo>
                <a:lnTo>
                  <a:pt x="12615" y="48053"/>
                </a:lnTo>
                <a:cubicBezTo>
                  <a:pt x="12613" y="48051"/>
                  <a:pt x="12610" y="48048"/>
                  <a:pt x="12608" y="48045"/>
                </a:cubicBezTo>
                <a:cubicBezTo>
                  <a:pt x="12548" y="47975"/>
                  <a:pt x="12488" y="47905"/>
                  <a:pt x="12429" y="47825"/>
                </a:cubicBezTo>
                <a:lnTo>
                  <a:pt x="12439" y="47825"/>
                </a:lnTo>
                <a:cubicBezTo>
                  <a:pt x="12614" y="47825"/>
                  <a:pt x="12779" y="47816"/>
                  <a:pt x="12935" y="47797"/>
                </a:cubicBezTo>
                <a:close/>
                <a:moveTo>
                  <a:pt x="12309" y="47825"/>
                </a:moveTo>
                <a:cubicBezTo>
                  <a:pt x="12369" y="47905"/>
                  <a:pt x="12419" y="47985"/>
                  <a:pt x="12488" y="48055"/>
                </a:cubicBezTo>
                <a:cubicBezTo>
                  <a:pt x="12491" y="48058"/>
                  <a:pt x="12493" y="48061"/>
                  <a:pt x="12496" y="48064"/>
                </a:cubicBezTo>
                <a:lnTo>
                  <a:pt x="12496" y="48064"/>
                </a:lnTo>
                <a:cubicBezTo>
                  <a:pt x="12490" y="48065"/>
                  <a:pt x="12484" y="48065"/>
                  <a:pt x="12478" y="48065"/>
                </a:cubicBezTo>
                <a:cubicBezTo>
                  <a:pt x="12295" y="48084"/>
                  <a:pt x="12103" y="48085"/>
                  <a:pt x="11901" y="48085"/>
                </a:cubicBezTo>
                <a:lnTo>
                  <a:pt x="11901" y="48085"/>
                </a:lnTo>
                <a:cubicBezTo>
                  <a:pt x="11897" y="48078"/>
                  <a:pt x="11893" y="48072"/>
                  <a:pt x="11889" y="48065"/>
                </a:cubicBezTo>
                <a:cubicBezTo>
                  <a:pt x="11841" y="47988"/>
                  <a:pt x="11802" y="47911"/>
                  <a:pt x="11764" y="47825"/>
                </a:cubicBezTo>
                <a:close/>
                <a:moveTo>
                  <a:pt x="11639" y="47825"/>
                </a:moveTo>
                <a:cubicBezTo>
                  <a:pt x="11669" y="47905"/>
                  <a:pt x="11709" y="47995"/>
                  <a:pt x="11759" y="48075"/>
                </a:cubicBezTo>
                <a:cubicBezTo>
                  <a:pt x="11762" y="48078"/>
                  <a:pt x="11764" y="48081"/>
                  <a:pt x="11766" y="48085"/>
                </a:cubicBezTo>
                <a:lnTo>
                  <a:pt x="11246" y="48085"/>
                </a:lnTo>
                <a:cubicBezTo>
                  <a:pt x="11219" y="48017"/>
                  <a:pt x="11209" y="47942"/>
                  <a:pt x="11200" y="47875"/>
                </a:cubicBezTo>
                <a:cubicBezTo>
                  <a:pt x="11200" y="47865"/>
                  <a:pt x="11200" y="47856"/>
                  <a:pt x="11200" y="47847"/>
                </a:cubicBezTo>
                <a:lnTo>
                  <a:pt x="11200" y="47847"/>
                </a:lnTo>
                <a:cubicBezTo>
                  <a:pt x="11203" y="47847"/>
                  <a:pt x="11206" y="47846"/>
                  <a:pt x="11210" y="47845"/>
                </a:cubicBezTo>
                <a:cubicBezTo>
                  <a:pt x="11340" y="47835"/>
                  <a:pt x="11489" y="47825"/>
                  <a:pt x="11639" y="47825"/>
                </a:cubicBezTo>
                <a:close/>
                <a:moveTo>
                  <a:pt x="11086" y="47865"/>
                </a:moveTo>
                <a:cubicBezTo>
                  <a:pt x="11087" y="47872"/>
                  <a:pt x="11088" y="47878"/>
                  <a:pt x="11090" y="47885"/>
                </a:cubicBezTo>
                <a:cubicBezTo>
                  <a:pt x="11090" y="47952"/>
                  <a:pt x="11108" y="48018"/>
                  <a:pt x="11127" y="48085"/>
                </a:cubicBezTo>
                <a:lnTo>
                  <a:pt x="11127" y="48085"/>
                </a:lnTo>
                <a:cubicBezTo>
                  <a:pt x="10988" y="48085"/>
                  <a:pt x="10859" y="48095"/>
                  <a:pt x="10740" y="48115"/>
                </a:cubicBezTo>
                <a:cubicBezTo>
                  <a:pt x="10737" y="48115"/>
                  <a:pt x="10735" y="48115"/>
                  <a:pt x="10732" y="48115"/>
                </a:cubicBezTo>
                <a:lnTo>
                  <a:pt x="10732" y="48115"/>
                </a:lnTo>
                <a:cubicBezTo>
                  <a:pt x="10741" y="48058"/>
                  <a:pt x="10751" y="48002"/>
                  <a:pt x="10770" y="47955"/>
                </a:cubicBezTo>
                <a:lnTo>
                  <a:pt x="10770" y="47945"/>
                </a:lnTo>
                <a:cubicBezTo>
                  <a:pt x="10773" y="47939"/>
                  <a:pt x="10775" y="47932"/>
                  <a:pt x="10778" y="47926"/>
                </a:cubicBezTo>
                <a:lnTo>
                  <a:pt x="10778" y="47926"/>
                </a:lnTo>
                <a:cubicBezTo>
                  <a:pt x="10778" y="47926"/>
                  <a:pt x="10779" y="47925"/>
                  <a:pt x="10780" y="47925"/>
                </a:cubicBezTo>
                <a:cubicBezTo>
                  <a:pt x="10879" y="47895"/>
                  <a:pt x="10987" y="47876"/>
                  <a:pt x="11086" y="47865"/>
                </a:cubicBezTo>
                <a:close/>
                <a:moveTo>
                  <a:pt x="10642" y="47988"/>
                </a:moveTo>
                <a:cubicBezTo>
                  <a:pt x="10632" y="48033"/>
                  <a:pt x="10626" y="48077"/>
                  <a:pt x="10620" y="48125"/>
                </a:cubicBezTo>
                <a:cubicBezTo>
                  <a:pt x="10542" y="48135"/>
                  <a:pt x="10473" y="48154"/>
                  <a:pt x="10405" y="48164"/>
                </a:cubicBezTo>
                <a:lnTo>
                  <a:pt x="10405" y="48164"/>
                </a:lnTo>
                <a:cubicBezTo>
                  <a:pt x="10407" y="48161"/>
                  <a:pt x="10409" y="48158"/>
                  <a:pt x="10410" y="48155"/>
                </a:cubicBezTo>
                <a:cubicBezTo>
                  <a:pt x="10440" y="48125"/>
                  <a:pt x="10470" y="48095"/>
                  <a:pt x="10510" y="48065"/>
                </a:cubicBezTo>
                <a:cubicBezTo>
                  <a:pt x="10548" y="48036"/>
                  <a:pt x="10595" y="48008"/>
                  <a:pt x="10642" y="47988"/>
                </a:cubicBezTo>
                <a:close/>
                <a:moveTo>
                  <a:pt x="12945" y="48118"/>
                </a:moveTo>
                <a:cubicBezTo>
                  <a:pt x="12943" y="48124"/>
                  <a:pt x="12941" y="48129"/>
                  <a:pt x="12938" y="48135"/>
                </a:cubicBezTo>
                <a:cubicBezTo>
                  <a:pt x="12908" y="48195"/>
                  <a:pt x="12878" y="48235"/>
                  <a:pt x="12828" y="48275"/>
                </a:cubicBezTo>
                <a:lnTo>
                  <a:pt x="12828" y="48275"/>
                </a:lnTo>
                <a:cubicBezTo>
                  <a:pt x="12821" y="48268"/>
                  <a:pt x="12815" y="48261"/>
                  <a:pt x="12808" y="48255"/>
                </a:cubicBezTo>
                <a:lnTo>
                  <a:pt x="12723" y="48170"/>
                </a:lnTo>
                <a:lnTo>
                  <a:pt x="12723" y="48170"/>
                </a:lnTo>
                <a:cubicBezTo>
                  <a:pt x="12791" y="48159"/>
                  <a:pt x="12858" y="48142"/>
                  <a:pt x="12918" y="48125"/>
                </a:cubicBezTo>
                <a:cubicBezTo>
                  <a:pt x="12927" y="48123"/>
                  <a:pt x="12936" y="48121"/>
                  <a:pt x="12945" y="48118"/>
                </a:cubicBezTo>
                <a:close/>
                <a:moveTo>
                  <a:pt x="25656" y="22829"/>
                </a:moveTo>
                <a:cubicBezTo>
                  <a:pt x="25516" y="22929"/>
                  <a:pt x="25396" y="23039"/>
                  <a:pt x="25286" y="23169"/>
                </a:cubicBezTo>
                <a:cubicBezTo>
                  <a:pt x="24817" y="23688"/>
                  <a:pt x="24707" y="24477"/>
                  <a:pt x="24607" y="25247"/>
                </a:cubicBezTo>
                <a:cubicBezTo>
                  <a:pt x="24557" y="25656"/>
                  <a:pt x="24477" y="26056"/>
                  <a:pt x="24367" y="26455"/>
                </a:cubicBezTo>
                <a:cubicBezTo>
                  <a:pt x="23848" y="28024"/>
                  <a:pt x="23128" y="29513"/>
                  <a:pt x="22219" y="30891"/>
                </a:cubicBezTo>
                <a:cubicBezTo>
                  <a:pt x="22099" y="31091"/>
                  <a:pt x="21969" y="31291"/>
                  <a:pt x="21849" y="31491"/>
                </a:cubicBezTo>
                <a:cubicBezTo>
                  <a:pt x="21280" y="32410"/>
                  <a:pt x="20691" y="33359"/>
                  <a:pt x="19881" y="34058"/>
                </a:cubicBezTo>
                <a:cubicBezTo>
                  <a:pt x="19821" y="34108"/>
                  <a:pt x="19771" y="34148"/>
                  <a:pt x="19712" y="34198"/>
                </a:cubicBezTo>
                <a:cubicBezTo>
                  <a:pt x="19312" y="34478"/>
                  <a:pt x="18872" y="34718"/>
                  <a:pt x="18423" y="34897"/>
                </a:cubicBezTo>
                <a:cubicBezTo>
                  <a:pt x="18093" y="35037"/>
                  <a:pt x="17773" y="35197"/>
                  <a:pt x="17464" y="35367"/>
                </a:cubicBezTo>
                <a:cubicBezTo>
                  <a:pt x="17294" y="35467"/>
                  <a:pt x="17124" y="35557"/>
                  <a:pt x="16954" y="35637"/>
                </a:cubicBezTo>
                <a:cubicBezTo>
                  <a:pt x="16724" y="35737"/>
                  <a:pt x="16505" y="35856"/>
                  <a:pt x="16305" y="35996"/>
                </a:cubicBezTo>
                <a:cubicBezTo>
                  <a:pt x="16125" y="36116"/>
                  <a:pt x="16005" y="36296"/>
                  <a:pt x="15945" y="36496"/>
                </a:cubicBezTo>
                <a:cubicBezTo>
                  <a:pt x="15725" y="37325"/>
                  <a:pt x="16555" y="37925"/>
                  <a:pt x="17164" y="38354"/>
                </a:cubicBezTo>
                <a:cubicBezTo>
                  <a:pt x="17494" y="38564"/>
                  <a:pt x="17843" y="38734"/>
                  <a:pt x="18213" y="38854"/>
                </a:cubicBezTo>
                <a:cubicBezTo>
                  <a:pt x="18752" y="39063"/>
                  <a:pt x="19312" y="39273"/>
                  <a:pt x="19712" y="39643"/>
                </a:cubicBezTo>
                <a:cubicBezTo>
                  <a:pt x="19801" y="39733"/>
                  <a:pt x="20011" y="39943"/>
                  <a:pt x="20011" y="39983"/>
                </a:cubicBezTo>
                <a:cubicBezTo>
                  <a:pt x="20011" y="39983"/>
                  <a:pt x="19991" y="40003"/>
                  <a:pt x="19961" y="40013"/>
                </a:cubicBezTo>
                <a:cubicBezTo>
                  <a:pt x="19931" y="40023"/>
                  <a:pt x="19891" y="40042"/>
                  <a:pt x="19861" y="40062"/>
                </a:cubicBezTo>
                <a:cubicBezTo>
                  <a:pt x="19781" y="40122"/>
                  <a:pt x="19761" y="40232"/>
                  <a:pt x="19781" y="40402"/>
                </a:cubicBezTo>
                <a:cubicBezTo>
                  <a:pt x="19821" y="40602"/>
                  <a:pt x="19831" y="40802"/>
                  <a:pt x="19801" y="41012"/>
                </a:cubicBezTo>
                <a:cubicBezTo>
                  <a:pt x="19771" y="41121"/>
                  <a:pt x="19781" y="41241"/>
                  <a:pt x="19811" y="41351"/>
                </a:cubicBezTo>
                <a:cubicBezTo>
                  <a:pt x="20011" y="41581"/>
                  <a:pt x="20221" y="41791"/>
                  <a:pt x="20451" y="41981"/>
                </a:cubicBezTo>
                <a:cubicBezTo>
                  <a:pt x="20671" y="42170"/>
                  <a:pt x="20880" y="42370"/>
                  <a:pt x="21080" y="42580"/>
                </a:cubicBezTo>
                <a:cubicBezTo>
                  <a:pt x="21500" y="43060"/>
                  <a:pt x="21760" y="43609"/>
                  <a:pt x="22039" y="44189"/>
                </a:cubicBezTo>
                <a:cubicBezTo>
                  <a:pt x="22109" y="44348"/>
                  <a:pt x="22189" y="44508"/>
                  <a:pt x="22259" y="44668"/>
                </a:cubicBezTo>
                <a:cubicBezTo>
                  <a:pt x="22339" y="44828"/>
                  <a:pt x="22409" y="44958"/>
                  <a:pt x="22479" y="45108"/>
                </a:cubicBezTo>
                <a:cubicBezTo>
                  <a:pt x="22829" y="45827"/>
                  <a:pt x="23198" y="46576"/>
                  <a:pt x="23688" y="47166"/>
                </a:cubicBezTo>
                <a:cubicBezTo>
                  <a:pt x="24007" y="47565"/>
                  <a:pt x="24407" y="47905"/>
                  <a:pt x="24857" y="48155"/>
                </a:cubicBezTo>
                <a:cubicBezTo>
                  <a:pt x="25066" y="48268"/>
                  <a:pt x="25306" y="48328"/>
                  <a:pt x="25544" y="48328"/>
                </a:cubicBezTo>
                <a:cubicBezTo>
                  <a:pt x="25578" y="48328"/>
                  <a:pt x="25612" y="48327"/>
                  <a:pt x="25646" y="48325"/>
                </a:cubicBezTo>
                <a:lnTo>
                  <a:pt x="25646" y="48285"/>
                </a:lnTo>
                <a:cubicBezTo>
                  <a:pt x="25608" y="48290"/>
                  <a:pt x="25569" y="48292"/>
                  <a:pt x="25530" y="48292"/>
                </a:cubicBezTo>
                <a:cubicBezTo>
                  <a:pt x="24933" y="48292"/>
                  <a:pt x="24225" y="47736"/>
                  <a:pt x="23728" y="47136"/>
                </a:cubicBezTo>
                <a:cubicBezTo>
                  <a:pt x="23238" y="46556"/>
                  <a:pt x="22879" y="45807"/>
                  <a:pt x="22529" y="45088"/>
                </a:cubicBezTo>
                <a:cubicBezTo>
                  <a:pt x="22449" y="44938"/>
                  <a:pt x="22379" y="44798"/>
                  <a:pt x="22309" y="44648"/>
                </a:cubicBezTo>
                <a:cubicBezTo>
                  <a:pt x="22239" y="44508"/>
                  <a:pt x="22149" y="44328"/>
                  <a:pt x="22079" y="44179"/>
                </a:cubicBezTo>
                <a:cubicBezTo>
                  <a:pt x="21800" y="43589"/>
                  <a:pt x="21540" y="43040"/>
                  <a:pt x="21120" y="42550"/>
                </a:cubicBezTo>
                <a:cubicBezTo>
                  <a:pt x="20920" y="42340"/>
                  <a:pt x="20711" y="42140"/>
                  <a:pt x="20491" y="41951"/>
                </a:cubicBezTo>
                <a:cubicBezTo>
                  <a:pt x="20261" y="41761"/>
                  <a:pt x="20051" y="41551"/>
                  <a:pt x="19861" y="41331"/>
                </a:cubicBezTo>
                <a:cubicBezTo>
                  <a:pt x="19831" y="41221"/>
                  <a:pt x="19821" y="41111"/>
                  <a:pt x="19851" y="41012"/>
                </a:cubicBezTo>
                <a:cubicBezTo>
                  <a:pt x="19881" y="40802"/>
                  <a:pt x="19871" y="40592"/>
                  <a:pt x="19831" y="40382"/>
                </a:cubicBezTo>
                <a:cubicBezTo>
                  <a:pt x="19811" y="40242"/>
                  <a:pt x="19831" y="40142"/>
                  <a:pt x="19891" y="40092"/>
                </a:cubicBezTo>
                <a:cubicBezTo>
                  <a:pt x="19921" y="40072"/>
                  <a:pt x="19951" y="40062"/>
                  <a:pt x="19981" y="40052"/>
                </a:cubicBezTo>
                <a:cubicBezTo>
                  <a:pt x="20031" y="40033"/>
                  <a:pt x="20061" y="40013"/>
                  <a:pt x="20061" y="39983"/>
                </a:cubicBezTo>
                <a:cubicBezTo>
                  <a:pt x="20061" y="39953"/>
                  <a:pt x="20021" y="39853"/>
                  <a:pt x="19742" y="39603"/>
                </a:cubicBezTo>
                <a:cubicBezTo>
                  <a:pt x="19342" y="39233"/>
                  <a:pt x="18772" y="39013"/>
                  <a:pt x="18233" y="38804"/>
                </a:cubicBezTo>
                <a:cubicBezTo>
                  <a:pt x="17863" y="38684"/>
                  <a:pt x="17514" y="38524"/>
                  <a:pt x="17194" y="38314"/>
                </a:cubicBezTo>
                <a:cubicBezTo>
                  <a:pt x="16595" y="37885"/>
                  <a:pt x="15785" y="37305"/>
                  <a:pt x="15995" y="36506"/>
                </a:cubicBezTo>
                <a:cubicBezTo>
                  <a:pt x="16045" y="36316"/>
                  <a:pt x="16165" y="36156"/>
                  <a:pt x="16335" y="36046"/>
                </a:cubicBezTo>
                <a:cubicBezTo>
                  <a:pt x="16535" y="35896"/>
                  <a:pt x="16744" y="35777"/>
                  <a:pt x="16974" y="35677"/>
                </a:cubicBezTo>
                <a:cubicBezTo>
                  <a:pt x="17144" y="35597"/>
                  <a:pt x="17324" y="35517"/>
                  <a:pt x="17484" y="35417"/>
                </a:cubicBezTo>
                <a:cubicBezTo>
                  <a:pt x="17793" y="35237"/>
                  <a:pt x="18113" y="35077"/>
                  <a:pt x="18443" y="34947"/>
                </a:cubicBezTo>
                <a:cubicBezTo>
                  <a:pt x="18902" y="34758"/>
                  <a:pt x="19332" y="34518"/>
                  <a:pt x="19742" y="34238"/>
                </a:cubicBezTo>
                <a:cubicBezTo>
                  <a:pt x="19801" y="34188"/>
                  <a:pt x="19861" y="34138"/>
                  <a:pt x="19911" y="34098"/>
                </a:cubicBezTo>
                <a:cubicBezTo>
                  <a:pt x="20731" y="33389"/>
                  <a:pt x="21320" y="32440"/>
                  <a:pt x="21889" y="31521"/>
                </a:cubicBezTo>
                <a:cubicBezTo>
                  <a:pt x="22019" y="31321"/>
                  <a:pt x="22139" y="31121"/>
                  <a:pt x="22269" y="30921"/>
                </a:cubicBezTo>
                <a:cubicBezTo>
                  <a:pt x="23178" y="29543"/>
                  <a:pt x="23898" y="28044"/>
                  <a:pt x="24417" y="26475"/>
                </a:cubicBezTo>
                <a:cubicBezTo>
                  <a:pt x="24527" y="26076"/>
                  <a:pt x="24607" y="25666"/>
                  <a:pt x="24657" y="25247"/>
                </a:cubicBezTo>
                <a:cubicBezTo>
                  <a:pt x="24757" y="24497"/>
                  <a:pt x="24867" y="23708"/>
                  <a:pt x="25326" y="23209"/>
                </a:cubicBezTo>
                <a:cubicBezTo>
                  <a:pt x="25416" y="23089"/>
                  <a:pt x="25536" y="22989"/>
                  <a:pt x="25656" y="22889"/>
                </a:cubicBezTo>
                <a:lnTo>
                  <a:pt x="25656" y="22829"/>
                </a:lnTo>
                <a:close/>
                <a:moveTo>
                  <a:pt x="12595" y="48184"/>
                </a:moveTo>
                <a:cubicBezTo>
                  <a:pt x="12626" y="48222"/>
                  <a:pt x="12671" y="48268"/>
                  <a:pt x="12708" y="48315"/>
                </a:cubicBezTo>
                <a:lnTo>
                  <a:pt x="12725" y="48330"/>
                </a:lnTo>
                <a:lnTo>
                  <a:pt x="12725" y="48330"/>
                </a:lnTo>
                <a:cubicBezTo>
                  <a:pt x="12720" y="48331"/>
                  <a:pt x="12714" y="48333"/>
                  <a:pt x="12708" y="48335"/>
                </a:cubicBezTo>
                <a:cubicBezTo>
                  <a:pt x="12539" y="48400"/>
                  <a:pt x="12370" y="48440"/>
                  <a:pt x="12184" y="48452"/>
                </a:cubicBezTo>
                <a:lnTo>
                  <a:pt x="12184" y="48452"/>
                </a:lnTo>
                <a:lnTo>
                  <a:pt x="12159" y="48424"/>
                </a:lnTo>
                <a:cubicBezTo>
                  <a:pt x="12095" y="48351"/>
                  <a:pt x="12039" y="48286"/>
                  <a:pt x="11992" y="48215"/>
                </a:cubicBezTo>
                <a:lnTo>
                  <a:pt x="11992" y="48215"/>
                </a:lnTo>
                <a:cubicBezTo>
                  <a:pt x="12199" y="48215"/>
                  <a:pt x="12388" y="48213"/>
                  <a:pt x="12568" y="48185"/>
                </a:cubicBezTo>
                <a:cubicBezTo>
                  <a:pt x="12577" y="48185"/>
                  <a:pt x="12586" y="48184"/>
                  <a:pt x="12595" y="48184"/>
                </a:cubicBezTo>
                <a:close/>
                <a:moveTo>
                  <a:pt x="11166" y="48215"/>
                </a:moveTo>
                <a:cubicBezTo>
                  <a:pt x="11167" y="48218"/>
                  <a:pt x="11168" y="48221"/>
                  <a:pt x="11170" y="48225"/>
                </a:cubicBezTo>
                <a:cubicBezTo>
                  <a:pt x="11200" y="48305"/>
                  <a:pt x="11240" y="48385"/>
                  <a:pt x="11290" y="48454"/>
                </a:cubicBezTo>
                <a:cubicBezTo>
                  <a:pt x="11291" y="48458"/>
                  <a:pt x="11292" y="48461"/>
                  <a:pt x="11294" y="48464"/>
                </a:cubicBezTo>
                <a:lnTo>
                  <a:pt x="10780" y="48464"/>
                </a:lnTo>
                <a:cubicBezTo>
                  <a:pt x="10760" y="48395"/>
                  <a:pt x="10740" y="48325"/>
                  <a:pt x="10730" y="48245"/>
                </a:cubicBezTo>
                <a:cubicBezTo>
                  <a:pt x="10730" y="48241"/>
                  <a:pt x="10730" y="48238"/>
                  <a:pt x="10730" y="48235"/>
                </a:cubicBezTo>
                <a:cubicBezTo>
                  <a:pt x="10870" y="48225"/>
                  <a:pt x="11010" y="48215"/>
                  <a:pt x="11160" y="48215"/>
                </a:cubicBezTo>
                <a:close/>
                <a:moveTo>
                  <a:pt x="11852" y="48215"/>
                </a:moveTo>
                <a:cubicBezTo>
                  <a:pt x="11899" y="48288"/>
                  <a:pt x="11955" y="48361"/>
                  <a:pt x="12019" y="48434"/>
                </a:cubicBezTo>
                <a:lnTo>
                  <a:pt x="12042" y="48462"/>
                </a:lnTo>
                <a:lnTo>
                  <a:pt x="12042" y="48462"/>
                </a:lnTo>
                <a:lnTo>
                  <a:pt x="12009" y="48464"/>
                </a:lnTo>
                <a:lnTo>
                  <a:pt x="11419" y="48464"/>
                </a:lnTo>
                <a:cubicBezTo>
                  <a:pt x="11370" y="48385"/>
                  <a:pt x="11330" y="48305"/>
                  <a:pt x="11290" y="48225"/>
                </a:cubicBezTo>
                <a:cubicBezTo>
                  <a:pt x="11289" y="48221"/>
                  <a:pt x="11288" y="48218"/>
                  <a:pt x="11287" y="48215"/>
                </a:cubicBezTo>
                <a:close/>
                <a:moveTo>
                  <a:pt x="10620" y="48255"/>
                </a:moveTo>
                <a:cubicBezTo>
                  <a:pt x="10630" y="48325"/>
                  <a:pt x="10640" y="48395"/>
                  <a:pt x="10660" y="48454"/>
                </a:cubicBezTo>
                <a:cubicBezTo>
                  <a:pt x="10661" y="48458"/>
                  <a:pt x="10662" y="48461"/>
                  <a:pt x="10663" y="48464"/>
                </a:cubicBezTo>
                <a:lnTo>
                  <a:pt x="10663" y="48464"/>
                </a:lnTo>
                <a:cubicBezTo>
                  <a:pt x="10545" y="48465"/>
                  <a:pt x="10418" y="48485"/>
                  <a:pt x="10301" y="48494"/>
                </a:cubicBezTo>
                <a:cubicBezTo>
                  <a:pt x="10299" y="48494"/>
                  <a:pt x="10298" y="48494"/>
                  <a:pt x="10296" y="48494"/>
                </a:cubicBezTo>
                <a:lnTo>
                  <a:pt x="10296" y="48494"/>
                </a:lnTo>
                <a:cubicBezTo>
                  <a:pt x="10298" y="48488"/>
                  <a:pt x="10299" y="48481"/>
                  <a:pt x="10301" y="48474"/>
                </a:cubicBezTo>
                <a:cubicBezTo>
                  <a:pt x="10301" y="48420"/>
                  <a:pt x="10309" y="48373"/>
                  <a:pt x="10326" y="48320"/>
                </a:cubicBezTo>
                <a:lnTo>
                  <a:pt x="10326" y="48320"/>
                </a:lnTo>
                <a:cubicBezTo>
                  <a:pt x="10420" y="48292"/>
                  <a:pt x="10516" y="48264"/>
                  <a:pt x="10620" y="48255"/>
                </a:cubicBezTo>
                <a:close/>
                <a:moveTo>
                  <a:pt x="10212" y="48357"/>
                </a:moveTo>
                <a:cubicBezTo>
                  <a:pt x="10212" y="48360"/>
                  <a:pt x="10211" y="48362"/>
                  <a:pt x="10211" y="48365"/>
                </a:cubicBezTo>
                <a:cubicBezTo>
                  <a:pt x="10201" y="48405"/>
                  <a:pt x="10191" y="48444"/>
                  <a:pt x="10191" y="48484"/>
                </a:cubicBezTo>
                <a:lnTo>
                  <a:pt x="10191" y="48510"/>
                </a:lnTo>
                <a:lnTo>
                  <a:pt x="10191" y="48510"/>
                </a:lnTo>
                <a:cubicBezTo>
                  <a:pt x="10184" y="48512"/>
                  <a:pt x="10178" y="48513"/>
                  <a:pt x="10171" y="48514"/>
                </a:cubicBezTo>
                <a:cubicBezTo>
                  <a:pt x="10101" y="48524"/>
                  <a:pt x="10041" y="48534"/>
                  <a:pt x="9971" y="48554"/>
                </a:cubicBezTo>
                <a:cubicBezTo>
                  <a:pt x="9959" y="48556"/>
                  <a:pt x="9947" y="48559"/>
                  <a:pt x="9935" y="48561"/>
                </a:cubicBezTo>
                <a:lnTo>
                  <a:pt x="9935" y="48561"/>
                </a:lnTo>
                <a:cubicBezTo>
                  <a:pt x="9940" y="48555"/>
                  <a:pt x="9945" y="48550"/>
                  <a:pt x="9951" y="48544"/>
                </a:cubicBezTo>
                <a:cubicBezTo>
                  <a:pt x="9971" y="48514"/>
                  <a:pt x="10011" y="48484"/>
                  <a:pt x="10041" y="48454"/>
                </a:cubicBezTo>
                <a:cubicBezTo>
                  <a:pt x="10081" y="48424"/>
                  <a:pt x="10131" y="48395"/>
                  <a:pt x="10171" y="48375"/>
                </a:cubicBezTo>
                <a:cubicBezTo>
                  <a:pt x="10185" y="48369"/>
                  <a:pt x="10199" y="48363"/>
                  <a:pt x="10212" y="48357"/>
                </a:cubicBezTo>
                <a:close/>
                <a:moveTo>
                  <a:pt x="25646" y="1"/>
                </a:moveTo>
                <a:cubicBezTo>
                  <a:pt x="25546" y="61"/>
                  <a:pt x="25446" y="121"/>
                  <a:pt x="25356" y="201"/>
                </a:cubicBezTo>
                <a:cubicBezTo>
                  <a:pt x="23588" y="1539"/>
                  <a:pt x="23388" y="4067"/>
                  <a:pt x="23208" y="6285"/>
                </a:cubicBezTo>
                <a:cubicBezTo>
                  <a:pt x="23158" y="7094"/>
                  <a:pt x="23058" y="7893"/>
                  <a:pt x="22918" y="8682"/>
                </a:cubicBezTo>
                <a:cubicBezTo>
                  <a:pt x="22739" y="9562"/>
                  <a:pt x="22599" y="10471"/>
                  <a:pt x="22469" y="11360"/>
                </a:cubicBezTo>
                <a:cubicBezTo>
                  <a:pt x="22219" y="13048"/>
                  <a:pt x="21949" y="14797"/>
                  <a:pt x="21370" y="16355"/>
                </a:cubicBezTo>
                <a:cubicBezTo>
                  <a:pt x="19592" y="21180"/>
                  <a:pt x="17004" y="25656"/>
                  <a:pt x="13917" y="29303"/>
                </a:cubicBezTo>
                <a:cubicBezTo>
                  <a:pt x="13677" y="29582"/>
                  <a:pt x="13438" y="29872"/>
                  <a:pt x="13198" y="30162"/>
                </a:cubicBezTo>
                <a:cubicBezTo>
                  <a:pt x="12059" y="31531"/>
                  <a:pt x="10880" y="32949"/>
                  <a:pt x="9451" y="34028"/>
                </a:cubicBezTo>
                <a:cubicBezTo>
                  <a:pt x="9292" y="34158"/>
                  <a:pt x="9132" y="34268"/>
                  <a:pt x="8972" y="34378"/>
                </a:cubicBezTo>
                <a:cubicBezTo>
                  <a:pt x="7873" y="35117"/>
                  <a:pt x="6604" y="35407"/>
                  <a:pt x="5385" y="35677"/>
                </a:cubicBezTo>
                <a:cubicBezTo>
                  <a:pt x="4346" y="35906"/>
                  <a:pt x="3287" y="36146"/>
                  <a:pt x="2328" y="36656"/>
                </a:cubicBezTo>
                <a:cubicBezTo>
                  <a:pt x="1989" y="36846"/>
                  <a:pt x="1659" y="37055"/>
                  <a:pt x="1349" y="37295"/>
                </a:cubicBezTo>
                <a:cubicBezTo>
                  <a:pt x="400" y="38014"/>
                  <a:pt x="0" y="38824"/>
                  <a:pt x="140" y="39763"/>
                </a:cubicBezTo>
                <a:cubicBezTo>
                  <a:pt x="560" y="42600"/>
                  <a:pt x="3507" y="44608"/>
                  <a:pt x="6075" y="45268"/>
                </a:cubicBezTo>
                <a:cubicBezTo>
                  <a:pt x="6684" y="45417"/>
                  <a:pt x="7403" y="45477"/>
                  <a:pt x="8153" y="45527"/>
                </a:cubicBezTo>
                <a:cubicBezTo>
                  <a:pt x="9620" y="45627"/>
                  <a:pt x="11127" y="45727"/>
                  <a:pt x="12126" y="46604"/>
                </a:cubicBezTo>
                <a:lnTo>
                  <a:pt x="12126" y="46604"/>
                </a:lnTo>
                <a:cubicBezTo>
                  <a:pt x="12100" y="46638"/>
                  <a:pt x="12076" y="46672"/>
                  <a:pt x="12059" y="46706"/>
                </a:cubicBezTo>
                <a:cubicBezTo>
                  <a:pt x="11959" y="46736"/>
                  <a:pt x="11869" y="46776"/>
                  <a:pt x="11789" y="46836"/>
                </a:cubicBezTo>
                <a:cubicBezTo>
                  <a:pt x="11709" y="46896"/>
                  <a:pt x="11639" y="46986"/>
                  <a:pt x="11609" y="47076"/>
                </a:cubicBezTo>
                <a:cubicBezTo>
                  <a:pt x="11606" y="47083"/>
                  <a:pt x="11603" y="47089"/>
                  <a:pt x="11600" y="47096"/>
                </a:cubicBezTo>
                <a:lnTo>
                  <a:pt x="11600" y="47096"/>
                </a:lnTo>
                <a:cubicBezTo>
                  <a:pt x="11599" y="47096"/>
                  <a:pt x="11599" y="47096"/>
                  <a:pt x="11599" y="47096"/>
                </a:cubicBezTo>
                <a:cubicBezTo>
                  <a:pt x="11499" y="47126"/>
                  <a:pt x="11419" y="47176"/>
                  <a:pt x="11330" y="47236"/>
                </a:cubicBezTo>
                <a:cubicBezTo>
                  <a:pt x="11250" y="47296"/>
                  <a:pt x="11190" y="47375"/>
                  <a:pt x="11140" y="47475"/>
                </a:cubicBezTo>
                <a:cubicBezTo>
                  <a:pt x="11050" y="47505"/>
                  <a:pt x="10960" y="47545"/>
                  <a:pt x="10880" y="47605"/>
                </a:cubicBezTo>
                <a:cubicBezTo>
                  <a:pt x="10801" y="47664"/>
                  <a:pt x="10732" y="47753"/>
                  <a:pt x="10692" y="47841"/>
                </a:cubicBezTo>
                <a:lnTo>
                  <a:pt x="10692" y="47841"/>
                </a:lnTo>
                <a:cubicBezTo>
                  <a:pt x="10608" y="47872"/>
                  <a:pt x="10525" y="47919"/>
                  <a:pt x="10450" y="47975"/>
                </a:cubicBezTo>
                <a:cubicBezTo>
                  <a:pt x="10372" y="48034"/>
                  <a:pt x="10304" y="48111"/>
                  <a:pt x="10263" y="48208"/>
                </a:cubicBezTo>
                <a:lnTo>
                  <a:pt x="10263" y="48208"/>
                </a:lnTo>
                <a:cubicBezTo>
                  <a:pt x="10252" y="48213"/>
                  <a:pt x="10241" y="48218"/>
                  <a:pt x="10231" y="48225"/>
                </a:cubicBezTo>
                <a:cubicBezTo>
                  <a:pt x="10131" y="48255"/>
                  <a:pt x="10051" y="48295"/>
                  <a:pt x="9971" y="48355"/>
                </a:cubicBezTo>
                <a:cubicBezTo>
                  <a:pt x="9881" y="48415"/>
                  <a:pt x="9811" y="48504"/>
                  <a:pt x="9771" y="48594"/>
                </a:cubicBezTo>
                <a:cubicBezTo>
                  <a:pt x="9767" y="48602"/>
                  <a:pt x="9763" y="48609"/>
                  <a:pt x="9760" y="48615"/>
                </a:cubicBezTo>
                <a:lnTo>
                  <a:pt x="9760" y="48615"/>
                </a:lnTo>
                <a:cubicBezTo>
                  <a:pt x="9685" y="48652"/>
                  <a:pt x="9604" y="48690"/>
                  <a:pt x="9531" y="48744"/>
                </a:cubicBezTo>
                <a:cubicBezTo>
                  <a:pt x="9441" y="48814"/>
                  <a:pt x="9361" y="48914"/>
                  <a:pt x="9312" y="49034"/>
                </a:cubicBezTo>
                <a:cubicBezTo>
                  <a:pt x="9052" y="49713"/>
                  <a:pt x="9731" y="50642"/>
                  <a:pt x="11280" y="51721"/>
                </a:cubicBezTo>
                <a:lnTo>
                  <a:pt x="11569" y="51921"/>
                </a:lnTo>
                <a:cubicBezTo>
                  <a:pt x="12888" y="52850"/>
                  <a:pt x="14137" y="53719"/>
                  <a:pt x="15086" y="55018"/>
                </a:cubicBezTo>
                <a:cubicBezTo>
                  <a:pt x="15975" y="56217"/>
                  <a:pt x="16415" y="57676"/>
                  <a:pt x="16834" y="59084"/>
                </a:cubicBezTo>
                <a:cubicBezTo>
                  <a:pt x="17054" y="59814"/>
                  <a:pt x="17284" y="60563"/>
                  <a:pt x="17574" y="61272"/>
                </a:cubicBezTo>
                <a:cubicBezTo>
                  <a:pt x="18603" y="63820"/>
                  <a:pt x="20081" y="66038"/>
                  <a:pt x="21740" y="67496"/>
                </a:cubicBezTo>
                <a:cubicBezTo>
                  <a:pt x="22509" y="68176"/>
                  <a:pt x="24077" y="69404"/>
                  <a:pt x="25656" y="69594"/>
                </a:cubicBezTo>
                <a:lnTo>
                  <a:pt x="25656" y="69464"/>
                </a:lnTo>
                <a:cubicBezTo>
                  <a:pt x="24117" y="69275"/>
                  <a:pt x="22569" y="68076"/>
                  <a:pt x="21820" y="67406"/>
                </a:cubicBezTo>
                <a:cubicBezTo>
                  <a:pt x="20181" y="65958"/>
                  <a:pt x="18713" y="63760"/>
                  <a:pt x="17683" y="61222"/>
                </a:cubicBezTo>
                <a:cubicBezTo>
                  <a:pt x="17404" y="60523"/>
                  <a:pt x="17174" y="59774"/>
                  <a:pt x="16964" y="59044"/>
                </a:cubicBezTo>
                <a:cubicBezTo>
                  <a:pt x="16535" y="57626"/>
                  <a:pt x="16085" y="56157"/>
                  <a:pt x="15196" y="54948"/>
                </a:cubicBezTo>
                <a:cubicBezTo>
                  <a:pt x="14227" y="53630"/>
                  <a:pt x="12968" y="52750"/>
                  <a:pt x="11639" y="51821"/>
                </a:cubicBezTo>
                <a:lnTo>
                  <a:pt x="11350" y="51621"/>
                </a:lnTo>
                <a:cubicBezTo>
                  <a:pt x="9881" y="50592"/>
                  <a:pt x="9202" y="49683"/>
                  <a:pt x="9431" y="49084"/>
                </a:cubicBezTo>
                <a:cubicBezTo>
                  <a:pt x="9471" y="48984"/>
                  <a:pt x="9531" y="48904"/>
                  <a:pt x="9611" y="48844"/>
                </a:cubicBezTo>
                <a:cubicBezTo>
                  <a:pt x="9644" y="48820"/>
                  <a:pt x="9677" y="48802"/>
                  <a:pt x="9715" y="48785"/>
                </a:cubicBezTo>
                <a:lnTo>
                  <a:pt x="9715" y="48785"/>
                </a:lnTo>
                <a:cubicBezTo>
                  <a:pt x="9592" y="49440"/>
                  <a:pt x="10243" y="50268"/>
                  <a:pt x="11629" y="51262"/>
                </a:cubicBezTo>
                <a:cubicBezTo>
                  <a:pt x="11759" y="51352"/>
                  <a:pt x="11879" y="51442"/>
                  <a:pt x="12009" y="51532"/>
                </a:cubicBezTo>
                <a:cubicBezTo>
                  <a:pt x="13258" y="52401"/>
                  <a:pt x="14417" y="53240"/>
                  <a:pt x="15326" y="54469"/>
                </a:cubicBezTo>
                <a:cubicBezTo>
                  <a:pt x="16185" y="55628"/>
                  <a:pt x="16615" y="57046"/>
                  <a:pt x="17034" y="58415"/>
                </a:cubicBezTo>
                <a:cubicBezTo>
                  <a:pt x="17254" y="59124"/>
                  <a:pt x="17474" y="59854"/>
                  <a:pt x="17753" y="60543"/>
                </a:cubicBezTo>
                <a:cubicBezTo>
                  <a:pt x="18762" y="63031"/>
                  <a:pt x="20191" y="65179"/>
                  <a:pt x="21800" y="66607"/>
                </a:cubicBezTo>
                <a:cubicBezTo>
                  <a:pt x="22479" y="67217"/>
                  <a:pt x="23538" y="68026"/>
                  <a:pt x="24697" y="68425"/>
                </a:cubicBezTo>
                <a:cubicBezTo>
                  <a:pt x="25006" y="68535"/>
                  <a:pt x="25316" y="68615"/>
                  <a:pt x="25636" y="68655"/>
                </a:cubicBezTo>
                <a:lnTo>
                  <a:pt x="25636" y="68515"/>
                </a:lnTo>
                <a:cubicBezTo>
                  <a:pt x="24697" y="68405"/>
                  <a:pt x="23438" y="67906"/>
                  <a:pt x="21879" y="66517"/>
                </a:cubicBezTo>
                <a:cubicBezTo>
                  <a:pt x="20291" y="65099"/>
                  <a:pt x="18862" y="62961"/>
                  <a:pt x="17863" y="60493"/>
                </a:cubicBezTo>
                <a:cubicBezTo>
                  <a:pt x="17584" y="59814"/>
                  <a:pt x="17364" y="59084"/>
                  <a:pt x="17154" y="58385"/>
                </a:cubicBezTo>
                <a:cubicBezTo>
                  <a:pt x="16734" y="57006"/>
                  <a:pt x="16295" y="55578"/>
                  <a:pt x="15426" y="54399"/>
                </a:cubicBezTo>
                <a:cubicBezTo>
                  <a:pt x="14507" y="53150"/>
                  <a:pt x="13268" y="52271"/>
                  <a:pt x="12079" y="51432"/>
                </a:cubicBezTo>
                <a:lnTo>
                  <a:pt x="11699" y="51162"/>
                </a:lnTo>
                <a:cubicBezTo>
                  <a:pt x="9949" y="49910"/>
                  <a:pt x="9720" y="49147"/>
                  <a:pt x="9852" y="48721"/>
                </a:cubicBezTo>
                <a:lnTo>
                  <a:pt x="9852" y="48721"/>
                </a:lnTo>
                <a:cubicBezTo>
                  <a:pt x="9861" y="48719"/>
                  <a:pt x="9871" y="48716"/>
                  <a:pt x="9881" y="48714"/>
                </a:cubicBezTo>
                <a:cubicBezTo>
                  <a:pt x="9981" y="48684"/>
                  <a:pt x="10081" y="48654"/>
                  <a:pt x="10181" y="48644"/>
                </a:cubicBezTo>
                <a:lnTo>
                  <a:pt x="10193" y="48642"/>
                </a:lnTo>
                <a:lnTo>
                  <a:pt x="10193" y="48642"/>
                </a:lnTo>
                <a:cubicBezTo>
                  <a:pt x="10260" y="49236"/>
                  <a:pt x="10878" y="49956"/>
                  <a:pt x="12029" y="50792"/>
                </a:cubicBezTo>
                <a:lnTo>
                  <a:pt x="12498" y="51132"/>
                </a:lnTo>
                <a:cubicBezTo>
                  <a:pt x="13617" y="51931"/>
                  <a:pt x="14766" y="52750"/>
                  <a:pt x="15615" y="53909"/>
                </a:cubicBezTo>
                <a:cubicBezTo>
                  <a:pt x="16455" y="55048"/>
                  <a:pt x="16884" y="56427"/>
                  <a:pt x="17294" y="57756"/>
                </a:cubicBezTo>
                <a:cubicBezTo>
                  <a:pt x="17504" y="58435"/>
                  <a:pt x="17713" y="59144"/>
                  <a:pt x="17983" y="59804"/>
                </a:cubicBezTo>
                <a:cubicBezTo>
                  <a:pt x="18972" y="62221"/>
                  <a:pt x="20371" y="64319"/>
                  <a:pt x="21909" y="65708"/>
                </a:cubicBezTo>
                <a:cubicBezTo>
                  <a:pt x="22649" y="66357"/>
                  <a:pt x="24157" y="67546"/>
                  <a:pt x="25656" y="67716"/>
                </a:cubicBezTo>
                <a:lnTo>
                  <a:pt x="25656" y="67576"/>
                </a:lnTo>
                <a:cubicBezTo>
                  <a:pt x="24747" y="67476"/>
                  <a:pt x="23518" y="66987"/>
                  <a:pt x="21989" y="65618"/>
                </a:cubicBezTo>
                <a:cubicBezTo>
                  <a:pt x="20451" y="64249"/>
                  <a:pt x="19072" y="62161"/>
                  <a:pt x="18093" y="59764"/>
                </a:cubicBezTo>
                <a:cubicBezTo>
                  <a:pt x="17823" y="59104"/>
                  <a:pt x="17604" y="58395"/>
                  <a:pt x="17404" y="57716"/>
                </a:cubicBezTo>
                <a:cubicBezTo>
                  <a:pt x="16984" y="56377"/>
                  <a:pt x="16565" y="54988"/>
                  <a:pt x="15705" y="53839"/>
                </a:cubicBezTo>
                <a:cubicBezTo>
                  <a:pt x="14846" y="52670"/>
                  <a:pt x="13677" y="51841"/>
                  <a:pt x="12558" y="51032"/>
                </a:cubicBezTo>
                <a:lnTo>
                  <a:pt x="12089" y="50702"/>
                </a:lnTo>
                <a:cubicBezTo>
                  <a:pt x="10950" y="49878"/>
                  <a:pt x="10352" y="49179"/>
                  <a:pt x="10303" y="48624"/>
                </a:cubicBezTo>
                <a:lnTo>
                  <a:pt x="10303" y="48624"/>
                </a:lnTo>
                <a:cubicBezTo>
                  <a:pt x="10427" y="48605"/>
                  <a:pt x="10561" y="48604"/>
                  <a:pt x="10705" y="48595"/>
                </a:cubicBezTo>
                <a:lnTo>
                  <a:pt x="10705" y="48595"/>
                </a:lnTo>
                <a:cubicBezTo>
                  <a:pt x="11009" y="49351"/>
                  <a:pt x="11991" y="50074"/>
                  <a:pt x="12379" y="50363"/>
                </a:cubicBezTo>
                <a:cubicBezTo>
                  <a:pt x="12558" y="50493"/>
                  <a:pt x="12738" y="50622"/>
                  <a:pt x="12918" y="50752"/>
                </a:cubicBezTo>
                <a:cubicBezTo>
                  <a:pt x="13967" y="51522"/>
                  <a:pt x="15056" y="52301"/>
                  <a:pt x="15855" y="53390"/>
                </a:cubicBezTo>
                <a:cubicBezTo>
                  <a:pt x="16664" y="54469"/>
                  <a:pt x="17094" y="55827"/>
                  <a:pt x="17494" y="57116"/>
                </a:cubicBezTo>
                <a:cubicBezTo>
                  <a:pt x="17693" y="57776"/>
                  <a:pt x="17903" y="58455"/>
                  <a:pt x="18173" y="59094"/>
                </a:cubicBezTo>
                <a:cubicBezTo>
                  <a:pt x="18852" y="60763"/>
                  <a:pt x="20071" y="63120"/>
                  <a:pt x="21979" y="64839"/>
                </a:cubicBezTo>
                <a:cubicBezTo>
                  <a:pt x="22539" y="65348"/>
                  <a:pt x="24087" y="66617"/>
                  <a:pt x="25646" y="66797"/>
                </a:cubicBezTo>
                <a:lnTo>
                  <a:pt x="25646" y="66677"/>
                </a:lnTo>
                <a:cubicBezTo>
                  <a:pt x="24747" y="66587"/>
                  <a:pt x="23558" y="66108"/>
                  <a:pt x="22049" y="64759"/>
                </a:cubicBezTo>
                <a:cubicBezTo>
                  <a:pt x="20161" y="63061"/>
                  <a:pt x="18952" y="60723"/>
                  <a:pt x="18273" y="59064"/>
                </a:cubicBezTo>
                <a:cubicBezTo>
                  <a:pt x="18013" y="58425"/>
                  <a:pt x="17803" y="57746"/>
                  <a:pt x="17604" y="57096"/>
                </a:cubicBezTo>
                <a:cubicBezTo>
                  <a:pt x="17194" y="55787"/>
                  <a:pt x="16784" y="54439"/>
                  <a:pt x="15955" y="53330"/>
                </a:cubicBezTo>
                <a:cubicBezTo>
                  <a:pt x="15116" y="52211"/>
                  <a:pt x="14047" y="51432"/>
                  <a:pt x="12988" y="50672"/>
                </a:cubicBezTo>
                <a:cubicBezTo>
                  <a:pt x="12808" y="50542"/>
                  <a:pt x="12628" y="50413"/>
                  <a:pt x="12449" y="50273"/>
                </a:cubicBezTo>
                <a:cubicBezTo>
                  <a:pt x="11575" y="49638"/>
                  <a:pt x="11037" y="49072"/>
                  <a:pt x="10824" y="48594"/>
                </a:cubicBezTo>
                <a:lnTo>
                  <a:pt x="11376" y="48594"/>
                </a:lnTo>
                <a:cubicBezTo>
                  <a:pt x="11767" y="49180"/>
                  <a:pt x="12450" y="49695"/>
                  <a:pt x="12748" y="49913"/>
                </a:cubicBezTo>
                <a:cubicBezTo>
                  <a:pt x="12948" y="50073"/>
                  <a:pt x="13158" y="50223"/>
                  <a:pt x="13358" y="50373"/>
                </a:cubicBezTo>
                <a:cubicBezTo>
                  <a:pt x="14347" y="51092"/>
                  <a:pt x="15356" y="51831"/>
                  <a:pt x="16115" y="52850"/>
                </a:cubicBezTo>
                <a:cubicBezTo>
                  <a:pt x="16914" y="53919"/>
                  <a:pt x="17324" y="55218"/>
                  <a:pt x="17713" y="56477"/>
                </a:cubicBezTo>
                <a:cubicBezTo>
                  <a:pt x="17913" y="57106"/>
                  <a:pt x="18123" y="57766"/>
                  <a:pt x="18373" y="58385"/>
                </a:cubicBezTo>
                <a:cubicBezTo>
                  <a:pt x="19042" y="60003"/>
                  <a:pt x="20231" y="62301"/>
                  <a:pt x="22059" y="63960"/>
                </a:cubicBezTo>
                <a:cubicBezTo>
                  <a:pt x="22689" y="64529"/>
                  <a:pt x="23658" y="65278"/>
                  <a:pt x="24727" y="65668"/>
                </a:cubicBezTo>
                <a:cubicBezTo>
                  <a:pt x="25026" y="65778"/>
                  <a:pt x="25326" y="65848"/>
                  <a:pt x="25646" y="65888"/>
                </a:cubicBezTo>
                <a:lnTo>
                  <a:pt x="25646" y="65758"/>
                </a:lnTo>
                <a:cubicBezTo>
                  <a:pt x="24777" y="65668"/>
                  <a:pt x="23608" y="65208"/>
                  <a:pt x="22139" y="63880"/>
                </a:cubicBezTo>
                <a:cubicBezTo>
                  <a:pt x="20321" y="62231"/>
                  <a:pt x="19142" y="59953"/>
                  <a:pt x="18483" y="58345"/>
                </a:cubicBezTo>
                <a:cubicBezTo>
                  <a:pt x="18233" y="57726"/>
                  <a:pt x="18023" y="57076"/>
                  <a:pt x="17823" y="56447"/>
                </a:cubicBezTo>
                <a:cubicBezTo>
                  <a:pt x="17424" y="55178"/>
                  <a:pt x="17014" y="53869"/>
                  <a:pt x="16215" y="52790"/>
                </a:cubicBezTo>
                <a:cubicBezTo>
                  <a:pt x="15446" y="51761"/>
                  <a:pt x="14417" y="51002"/>
                  <a:pt x="13428" y="50283"/>
                </a:cubicBezTo>
                <a:cubicBezTo>
                  <a:pt x="13228" y="50133"/>
                  <a:pt x="13018" y="49983"/>
                  <a:pt x="12818" y="49833"/>
                </a:cubicBezTo>
                <a:cubicBezTo>
                  <a:pt x="12530" y="49615"/>
                  <a:pt x="11897" y="49140"/>
                  <a:pt x="11507" y="48594"/>
                </a:cubicBezTo>
                <a:lnTo>
                  <a:pt x="11509" y="48594"/>
                </a:lnTo>
                <a:cubicBezTo>
                  <a:pt x="11719" y="48594"/>
                  <a:pt x="11929" y="48594"/>
                  <a:pt x="12119" y="48584"/>
                </a:cubicBezTo>
                <a:lnTo>
                  <a:pt x="12144" y="48581"/>
                </a:lnTo>
                <a:lnTo>
                  <a:pt x="12144" y="48581"/>
                </a:lnTo>
                <a:cubicBezTo>
                  <a:pt x="12447" y="48900"/>
                  <a:pt x="12778" y="49191"/>
                  <a:pt x="13128" y="49454"/>
                </a:cubicBezTo>
                <a:cubicBezTo>
                  <a:pt x="13348" y="49623"/>
                  <a:pt x="13577" y="49793"/>
                  <a:pt x="13807" y="49953"/>
                </a:cubicBezTo>
                <a:cubicBezTo>
                  <a:pt x="14726" y="50632"/>
                  <a:pt x="15675" y="51342"/>
                  <a:pt x="16385" y="52291"/>
                </a:cubicBezTo>
                <a:cubicBezTo>
                  <a:pt x="17164" y="53330"/>
                  <a:pt x="17564" y="54589"/>
                  <a:pt x="17943" y="55797"/>
                </a:cubicBezTo>
                <a:cubicBezTo>
                  <a:pt x="18143" y="56417"/>
                  <a:pt x="18343" y="57046"/>
                  <a:pt x="18583" y="57646"/>
                </a:cubicBezTo>
                <a:cubicBezTo>
                  <a:pt x="19242" y="59224"/>
                  <a:pt x="20391" y="61452"/>
                  <a:pt x="22159" y="63061"/>
                </a:cubicBezTo>
                <a:cubicBezTo>
                  <a:pt x="22699" y="63550"/>
                  <a:pt x="24177" y="64779"/>
                  <a:pt x="25656" y="64929"/>
                </a:cubicBezTo>
                <a:lnTo>
                  <a:pt x="25656" y="64809"/>
                </a:lnTo>
                <a:cubicBezTo>
                  <a:pt x="24807" y="64729"/>
                  <a:pt x="23668" y="64279"/>
                  <a:pt x="22229" y="62971"/>
                </a:cubicBezTo>
                <a:cubicBezTo>
                  <a:pt x="20481" y="61372"/>
                  <a:pt x="19342" y="59164"/>
                  <a:pt x="18693" y="57596"/>
                </a:cubicBezTo>
                <a:cubicBezTo>
                  <a:pt x="18443" y="57006"/>
                  <a:pt x="18243" y="56377"/>
                  <a:pt x="18053" y="55767"/>
                </a:cubicBezTo>
                <a:cubicBezTo>
                  <a:pt x="17664" y="54539"/>
                  <a:pt x="17264" y="53270"/>
                  <a:pt x="16475" y="52221"/>
                </a:cubicBezTo>
                <a:cubicBezTo>
                  <a:pt x="15755" y="51252"/>
                  <a:pt x="14796" y="50542"/>
                  <a:pt x="13867" y="49863"/>
                </a:cubicBezTo>
                <a:cubicBezTo>
                  <a:pt x="13647" y="49693"/>
                  <a:pt x="13418" y="49523"/>
                  <a:pt x="13198" y="49364"/>
                </a:cubicBezTo>
                <a:cubicBezTo>
                  <a:pt x="12879" y="49122"/>
                  <a:pt x="12569" y="48852"/>
                  <a:pt x="12286" y="48563"/>
                </a:cubicBezTo>
                <a:lnTo>
                  <a:pt x="12286" y="48563"/>
                </a:lnTo>
                <a:cubicBezTo>
                  <a:pt x="12467" y="48550"/>
                  <a:pt x="12647" y="48511"/>
                  <a:pt x="12808" y="48434"/>
                </a:cubicBezTo>
                <a:cubicBezTo>
                  <a:pt x="12814" y="48430"/>
                  <a:pt x="12821" y="48426"/>
                  <a:pt x="12827" y="48422"/>
                </a:cubicBezTo>
                <a:lnTo>
                  <a:pt x="12827" y="48422"/>
                </a:lnTo>
                <a:cubicBezTo>
                  <a:pt x="13041" y="48626"/>
                  <a:pt x="13264" y="48819"/>
                  <a:pt x="13498" y="49004"/>
                </a:cubicBezTo>
                <a:cubicBezTo>
                  <a:pt x="13737" y="49184"/>
                  <a:pt x="13987" y="49374"/>
                  <a:pt x="14227" y="49553"/>
                </a:cubicBezTo>
                <a:cubicBezTo>
                  <a:pt x="15086" y="50193"/>
                  <a:pt x="15975" y="50862"/>
                  <a:pt x="16644" y="51761"/>
                </a:cubicBezTo>
                <a:cubicBezTo>
                  <a:pt x="17394" y="52760"/>
                  <a:pt x="17793" y="53979"/>
                  <a:pt x="18173" y="55158"/>
                </a:cubicBezTo>
                <a:cubicBezTo>
                  <a:pt x="18363" y="55738"/>
                  <a:pt x="18553" y="56347"/>
                  <a:pt x="18792" y="56926"/>
                </a:cubicBezTo>
                <a:cubicBezTo>
                  <a:pt x="19432" y="58465"/>
                  <a:pt x="20551" y="60623"/>
                  <a:pt x="22249" y="62181"/>
                </a:cubicBezTo>
                <a:cubicBezTo>
                  <a:pt x="22829" y="62711"/>
                  <a:pt x="23748" y="63430"/>
                  <a:pt x="24747" y="63800"/>
                </a:cubicBezTo>
                <a:cubicBezTo>
                  <a:pt x="25036" y="63910"/>
                  <a:pt x="25346" y="63980"/>
                  <a:pt x="25656" y="64020"/>
                </a:cubicBezTo>
                <a:lnTo>
                  <a:pt x="25656" y="63890"/>
                </a:lnTo>
                <a:cubicBezTo>
                  <a:pt x="24837" y="63820"/>
                  <a:pt x="23718" y="63390"/>
                  <a:pt x="22319" y="62101"/>
                </a:cubicBezTo>
                <a:cubicBezTo>
                  <a:pt x="20641" y="60553"/>
                  <a:pt x="19532" y="58415"/>
                  <a:pt x="18892" y="56876"/>
                </a:cubicBezTo>
                <a:cubicBezTo>
                  <a:pt x="18653" y="56307"/>
                  <a:pt x="18463" y="55708"/>
                  <a:pt x="18273" y="55118"/>
                </a:cubicBezTo>
                <a:cubicBezTo>
                  <a:pt x="17893" y="53939"/>
                  <a:pt x="17494" y="52710"/>
                  <a:pt x="16734" y="51691"/>
                </a:cubicBezTo>
                <a:cubicBezTo>
                  <a:pt x="16055" y="50792"/>
                  <a:pt x="15156" y="50113"/>
                  <a:pt x="14287" y="49464"/>
                </a:cubicBezTo>
                <a:cubicBezTo>
                  <a:pt x="14047" y="49284"/>
                  <a:pt x="13797" y="49104"/>
                  <a:pt x="13567" y="48914"/>
                </a:cubicBezTo>
                <a:cubicBezTo>
                  <a:pt x="13334" y="48739"/>
                  <a:pt x="13120" y="48555"/>
                  <a:pt x="12916" y="48361"/>
                </a:cubicBezTo>
                <a:lnTo>
                  <a:pt x="12916" y="48361"/>
                </a:lnTo>
                <a:cubicBezTo>
                  <a:pt x="13005" y="48292"/>
                  <a:pt x="13059" y="48197"/>
                  <a:pt x="13078" y="48085"/>
                </a:cubicBezTo>
                <a:cubicBezTo>
                  <a:pt x="13079" y="48079"/>
                  <a:pt x="13080" y="48073"/>
                  <a:pt x="13081" y="48068"/>
                </a:cubicBezTo>
                <a:lnTo>
                  <a:pt x="13081" y="48068"/>
                </a:lnTo>
                <a:cubicBezTo>
                  <a:pt x="13117" y="48048"/>
                  <a:pt x="13152" y="48022"/>
                  <a:pt x="13188" y="47995"/>
                </a:cubicBezTo>
                <a:lnTo>
                  <a:pt x="13198" y="47995"/>
                </a:lnTo>
                <a:cubicBezTo>
                  <a:pt x="13200" y="47994"/>
                  <a:pt x="13202" y="47992"/>
                  <a:pt x="13203" y="47991"/>
                </a:cubicBezTo>
                <a:lnTo>
                  <a:pt x="13203" y="47991"/>
                </a:lnTo>
                <a:lnTo>
                  <a:pt x="13208" y="47995"/>
                </a:lnTo>
                <a:cubicBezTo>
                  <a:pt x="13418" y="48205"/>
                  <a:pt x="13637" y="48395"/>
                  <a:pt x="13867" y="48574"/>
                </a:cubicBezTo>
                <a:cubicBezTo>
                  <a:pt x="14117" y="48774"/>
                  <a:pt x="14377" y="48974"/>
                  <a:pt x="14636" y="49164"/>
                </a:cubicBezTo>
                <a:cubicBezTo>
                  <a:pt x="15436" y="49773"/>
                  <a:pt x="16275" y="50403"/>
                  <a:pt x="16904" y="51242"/>
                </a:cubicBezTo>
                <a:cubicBezTo>
                  <a:pt x="17634" y="52211"/>
                  <a:pt x="18013" y="53390"/>
                  <a:pt x="18383" y="54529"/>
                </a:cubicBezTo>
                <a:cubicBezTo>
                  <a:pt x="18563" y="55088"/>
                  <a:pt x="18762" y="55668"/>
                  <a:pt x="18982" y="56227"/>
                </a:cubicBezTo>
                <a:cubicBezTo>
                  <a:pt x="19612" y="57726"/>
                  <a:pt x="20701" y="59814"/>
                  <a:pt x="22319" y="61312"/>
                </a:cubicBezTo>
                <a:cubicBezTo>
                  <a:pt x="22829" y="61792"/>
                  <a:pt x="24237" y="62971"/>
                  <a:pt x="25646" y="63110"/>
                </a:cubicBezTo>
                <a:lnTo>
                  <a:pt x="25646" y="63011"/>
                </a:lnTo>
                <a:cubicBezTo>
                  <a:pt x="24277" y="62871"/>
                  <a:pt x="22898" y="61702"/>
                  <a:pt x="22389" y="61242"/>
                </a:cubicBezTo>
                <a:cubicBezTo>
                  <a:pt x="20781" y="59754"/>
                  <a:pt x="19702" y="57666"/>
                  <a:pt x="19082" y="56187"/>
                </a:cubicBezTo>
                <a:cubicBezTo>
                  <a:pt x="18852" y="55638"/>
                  <a:pt x="18663" y="55058"/>
                  <a:pt x="18483" y="54499"/>
                </a:cubicBezTo>
                <a:cubicBezTo>
                  <a:pt x="18113" y="53350"/>
                  <a:pt x="17723" y="52161"/>
                  <a:pt x="16984" y="51172"/>
                </a:cubicBezTo>
                <a:cubicBezTo>
                  <a:pt x="16345" y="50333"/>
                  <a:pt x="15506" y="49693"/>
                  <a:pt x="14696" y="49084"/>
                </a:cubicBezTo>
                <a:cubicBezTo>
                  <a:pt x="14447" y="48894"/>
                  <a:pt x="14177" y="48694"/>
                  <a:pt x="13927" y="48494"/>
                </a:cubicBezTo>
                <a:cubicBezTo>
                  <a:pt x="13707" y="48315"/>
                  <a:pt x="13488" y="48125"/>
                  <a:pt x="13288" y="47925"/>
                </a:cubicBezTo>
                <a:cubicBezTo>
                  <a:pt x="13283" y="47920"/>
                  <a:pt x="13277" y="47915"/>
                  <a:pt x="13272" y="47909"/>
                </a:cubicBezTo>
                <a:lnTo>
                  <a:pt x="13272" y="47909"/>
                </a:lnTo>
                <a:cubicBezTo>
                  <a:pt x="13319" y="47851"/>
                  <a:pt x="13348" y="47783"/>
                  <a:pt x="13368" y="47715"/>
                </a:cubicBezTo>
                <a:cubicBezTo>
                  <a:pt x="13368" y="47714"/>
                  <a:pt x="13368" y="47714"/>
                  <a:pt x="13368" y="47713"/>
                </a:cubicBezTo>
                <a:lnTo>
                  <a:pt x="13368" y="47713"/>
                </a:lnTo>
                <a:cubicBezTo>
                  <a:pt x="13374" y="47710"/>
                  <a:pt x="13381" y="47708"/>
                  <a:pt x="13388" y="47705"/>
                </a:cubicBezTo>
                <a:cubicBezTo>
                  <a:pt x="13428" y="47685"/>
                  <a:pt x="13478" y="47655"/>
                  <a:pt x="13517" y="47625"/>
                </a:cubicBezTo>
                <a:cubicBezTo>
                  <a:pt x="13547" y="47595"/>
                  <a:pt x="13577" y="47565"/>
                  <a:pt x="13607" y="47535"/>
                </a:cubicBezTo>
                <a:cubicBezTo>
                  <a:pt x="13609" y="47533"/>
                  <a:pt x="13610" y="47531"/>
                  <a:pt x="13611" y="47529"/>
                </a:cubicBezTo>
                <a:lnTo>
                  <a:pt x="13611" y="47529"/>
                </a:lnTo>
                <a:cubicBezTo>
                  <a:pt x="13810" y="47728"/>
                  <a:pt x="14019" y="47916"/>
                  <a:pt x="14247" y="48095"/>
                </a:cubicBezTo>
                <a:cubicBezTo>
                  <a:pt x="14507" y="48315"/>
                  <a:pt x="14786" y="48524"/>
                  <a:pt x="15056" y="48734"/>
                </a:cubicBezTo>
                <a:cubicBezTo>
                  <a:pt x="15805" y="49304"/>
                  <a:pt x="16585" y="49903"/>
                  <a:pt x="17174" y="50672"/>
                </a:cubicBezTo>
                <a:cubicBezTo>
                  <a:pt x="17883" y="51611"/>
                  <a:pt x="18253" y="52750"/>
                  <a:pt x="18613" y="53849"/>
                </a:cubicBezTo>
                <a:cubicBezTo>
                  <a:pt x="18792" y="54389"/>
                  <a:pt x="18982" y="54948"/>
                  <a:pt x="19202" y="55478"/>
                </a:cubicBezTo>
                <a:cubicBezTo>
                  <a:pt x="19811" y="56926"/>
                  <a:pt x="20860" y="58964"/>
                  <a:pt x="22409" y="60403"/>
                </a:cubicBezTo>
                <a:cubicBezTo>
                  <a:pt x="22908" y="60873"/>
                  <a:pt x="24287" y="62041"/>
                  <a:pt x="25646" y="62151"/>
                </a:cubicBezTo>
                <a:lnTo>
                  <a:pt x="25646" y="62061"/>
                </a:lnTo>
                <a:cubicBezTo>
                  <a:pt x="24327" y="61932"/>
                  <a:pt x="22968" y="60783"/>
                  <a:pt x="22479" y="60333"/>
                </a:cubicBezTo>
                <a:cubicBezTo>
                  <a:pt x="20950" y="58895"/>
                  <a:pt x="19901" y="56876"/>
                  <a:pt x="19292" y="55428"/>
                </a:cubicBezTo>
                <a:cubicBezTo>
                  <a:pt x="19072" y="54908"/>
                  <a:pt x="18892" y="54349"/>
                  <a:pt x="18713" y="53809"/>
                </a:cubicBezTo>
                <a:cubicBezTo>
                  <a:pt x="18343" y="52700"/>
                  <a:pt x="17973" y="51562"/>
                  <a:pt x="17254" y="50602"/>
                </a:cubicBezTo>
                <a:cubicBezTo>
                  <a:pt x="16654" y="49813"/>
                  <a:pt x="15875" y="49224"/>
                  <a:pt x="15116" y="48644"/>
                </a:cubicBezTo>
                <a:cubicBezTo>
                  <a:pt x="14846" y="48434"/>
                  <a:pt x="14566" y="48225"/>
                  <a:pt x="14307" y="48005"/>
                </a:cubicBezTo>
                <a:cubicBezTo>
                  <a:pt x="14078" y="47826"/>
                  <a:pt x="13869" y="47637"/>
                  <a:pt x="13660" y="47428"/>
                </a:cubicBezTo>
                <a:lnTo>
                  <a:pt x="13660" y="47428"/>
                </a:lnTo>
                <a:cubicBezTo>
                  <a:pt x="13668" y="47404"/>
                  <a:pt x="13676" y="47379"/>
                  <a:pt x="13684" y="47349"/>
                </a:cubicBezTo>
                <a:lnTo>
                  <a:pt x="13684" y="47349"/>
                </a:lnTo>
                <a:cubicBezTo>
                  <a:pt x="13728" y="47331"/>
                  <a:pt x="13772" y="47312"/>
                  <a:pt x="13807" y="47286"/>
                </a:cubicBezTo>
                <a:cubicBezTo>
                  <a:pt x="13887" y="47226"/>
                  <a:pt x="13937" y="47156"/>
                  <a:pt x="13957" y="47066"/>
                </a:cubicBezTo>
                <a:cubicBezTo>
                  <a:pt x="13963" y="47054"/>
                  <a:pt x="13965" y="47042"/>
                  <a:pt x="13969" y="47027"/>
                </a:cubicBezTo>
                <a:lnTo>
                  <a:pt x="13969" y="47027"/>
                </a:lnTo>
                <a:lnTo>
                  <a:pt x="13977" y="47036"/>
                </a:lnTo>
                <a:cubicBezTo>
                  <a:pt x="14177" y="47256"/>
                  <a:pt x="14397" y="47455"/>
                  <a:pt x="14616" y="47645"/>
                </a:cubicBezTo>
                <a:cubicBezTo>
                  <a:pt x="14886" y="47865"/>
                  <a:pt x="15186" y="48095"/>
                  <a:pt x="15466" y="48315"/>
                </a:cubicBezTo>
                <a:cubicBezTo>
                  <a:pt x="16165" y="48854"/>
                  <a:pt x="16894" y="49414"/>
                  <a:pt x="17434" y="50133"/>
                </a:cubicBezTo>
                <a:cubicBezTo>
                  <a:pt x="18123" y="51032"/>
                  <a:pt x="18493" y="52131"/>
                  <a:pt x="18842" y="53200"/>
                </a:cubicBezTo>
                <a:cubicBezTo>
                  <a:pt x="19022" y="53709"/>
                  <a:pt x="19192" y="54249"/>
                  <a:pt x="19412" y="54748"/>
                </a:cubicBezTo>
                <a:cubicBezTo>
                  <a:pt x="20281" y="56806"/>
                  <a:pt x="21320" y="58405"/>
                  <a:pt x="22499" y="59524"/>
                </a:cubicBezTo>
                <a:cubicBezTo>
                  <a:pt x="23028" y="60023"/>
                  <a:pt x="23858" y="60683"/>
                  <a:pt x="24767" y="61022"/>
                </a:cubicBezTo>
                <a:cubicBezTo>
                  <a:pt x="25056" y="61132"/>
                  <a:pt x="25356" y="61202"/>
                  <a:pt x="25656" y="61232"/>
                </a:cubicBezTo>
                <a:lnTo>
                  <a:pt x="25656" y="61132"/>
                </a:lnTo>
                <a:cubicBezTo>
                  <a:pt x="24367" y="61022"/>
                  <a:pt x="23038" y="59884"/>
                  <a:pt x="22569" y="59444"/>
                </a:cubicBezTo>
                <a:cubicBezTo>
                  <a:pt x="21400" y="58335"/>
                  <a:pt x="20361" y="56747"/>
                  <a:pt x="19502" y="54708"/>
                </a:cubicBezTo>
                <a:cubicBezTo>
                  <a:pt x="19282" y="54209"/>
                  <a:pt x="19112" y="53669"/>
                  <a:pt x="18942" y="53160"/>
                </a:cubicBezTo>
                <a:cubicBezTo>
                  <a:pt x="18583" y="52091"/>
                  <a:pt x="18213" y="50982"/>
                  <a:pt x="17514" y="50063"/>
                </a:cubicBezTo>
                <a:cubicBezTo>
                  <a:pt x="16964" y="49334"/>
                  <a:pt x="16225" y="48774"/>
                  <a:pt x="15526" y="48225"/>
                </a:cubicBezTo>
                <a:cubicBezTo>
                  <a:pt x="15246" y="48015"/>
                  <a:pt x="14946" y="47785"/>
                  <a:pt x="14676" y="47555"/>
                </a:cubicBezTo>
                <a:cubicBezTo>
                  <a:pt x="14456" y="47383"/>
                  <a:pt x="14245" y="47183"/>
                  <a:pt x="14052" y="46973"/>
                </a:cubicBezTo>
                <a:lnTo>
                  <a:pt x="14052" y="46973"/>
                </a:lnTo>
                <a:cubicBezTo>
                  <a:pt x="14080" y="46957"/>
                  <a:pt x="14106" y="46942"/>
                  <a:pt x="14137" y="46926"/>
                </a:cubicBezTo>
                <a:cubicBezTo>
                  <a:pt x="14227" y="46856"/>
                  <a:pt x="14287" y="46756"/>
                  <a:pt x="14287" y="46636"/>
                </a:cubicBezTo>
                <a:cubicBezTo>
                  <a:pt x="14289" y="46629"/>
                  <a:pt x="14291" y="46621"/>
                  <a:pt x="14292" y="46613"/>
                </a:cubicBezTo>
                <a:lnTo>
                  <a:pt x="14292" y="46613"/>
                </a:lnTo>
                <a:cubicBezTo>
                  <a:pt x="14297" y="46611"/>
                  <a:pt x="14302" y="46609"/>
                  <a:pt x="14307" y="46606"/>
                </a:cubicBezTo>
                <a:cubicBezTo>
                  <a:pt x="14320" y="46600"/>
                  <a:pt x="14333" y="46593"/>
                  <a:pt x="14346" y="46587"/>
                </a:cubicBezTo>
                <a:lnTo>
                  <a:pt x="14346" y="46587"/>
                </a:lnTo>
                <a:cubicBezTo>
                  <a:pt x="14533" y="46803"/>
                  <a:pt x="14750" y="47009"/>
                  <a:pt x="14966" y="47196"/>
                </a:cubicBezTo>
                <a:cubicBezTo>
                  <a:pt x="15246" y="47435"/>
                  <a:pt x="15546" y="47665"/>
                  <a:pt x="15845" y="47895"/>
                </a:cubicBezTo>
                <a:cubicBezTo>
                  <a:pt x="16495" y="48395"/>
                  <a:pt x="17164" y="48924"/>
                  <a:pt x="17673" y="49593"/>
                </a:cubicBezTo>
                <a:cubicBezTo>
                  <a:pt x="18343" y="50463"/>
                  <a:pt x="18703" y="51522"/>
                  <a:pt x="19052" y="52551"/>
                </a:cubicBezTo>
                <a:cubicBezTo>
                  <a:pt x="19212" y="53040"/>
                  <a:pt x="19392" y="53550"/>
                  <a:pt x="19592" y="54029"/>
                </a:cubicBezTo>
                <a:cubicBezTo>
                  <a:pt x="20441" y="56017"/>
                  <a:pt x="21440" y="57566"/>
                  <a:pt x="22569" y="58635"/>
                </a:cubicBezTo>
                <a:cubicBezTo>
                  <a:pt x="23038" y="59084"/>
                  <a:pt x="24347" y="60213"/>
                  <a:pt x="25636" y="60313"/>
                </a:cubicBezTo>
                <a:lnTo>
                  <a:pt x="25636" y="60213"/>
                </a:lnTo>
                <a:cubicBezTo>
                  <a:pt x="24387" y="60113"/>
                  <a:pt x="23088" y="59004"/>
                  <a:pt x="22639" y="58575"/>
                </a:cubicBezTo>
                <a:cubicBezTo>
                  <a:pt x="21520" y="57506"/>
                  <a:pt x="20531" y="55967"/>
                  <a:pt x="19682" y="53999"/>
                </a:cubicBezTo>
                <a:cubicBezTo>
                  <a:pt x="19482" y="53520"/>
                  <a:pt x="19312" y="53010"/>
                  <a:pt x="19142" y="52521"/>
                </a:cubicBezTo>
                <a:cubicBezTo>
                  <a:pt x="18792" y="51492"/>
                  <a:pt x="18433" y="50423"/>
                  <a:pt x="17753" y="49533"/>
                </a:cubicBezTo>
                <a:cubicBezTo>
                  <a:pt x="17244" y="48854"/>
                  <a:pt x="16565" y="48335"/>
                  <a:pt x="15905" y="47825"/>
                </a:cubicBezTo>
                <a:cubicBezTo>
                  <a:pt x="15615" y="47595"/>
                  <a:pt x="15316" y="47366"/>
                  <a:pt x="15026" y="47116"/>
                </a:cubicBezTo>
                <a:cubicBezTo>
                  <a:pt x="14819" y="46939"/>
                  <a:pt x="14613" y="46742"/>
                  <a:pt x="14425" y="46545"/>
                </a:cubicBezTo>
                <a:lnTo>
                  <a:pt x="14425" y="46545"/>
                </a:lnTo>
                <a:cubicBezTo>
                  <a:pt x="14433" y="46539"/>
                  <a:pt x="14440" y="46533"/>
                  <a:pt x="14447" y="46526"/>
                </a:cubicBezTo>
                <a:cubicBezTo>
                  <a:pt x="14543" y="46469"/>
                  <a:pt x="14593" y="46374"/>
                  <a:pt x="14605" y="46260"/>
                </a:cubicBezTo>
                <a:lnTo>
                  <a:pt x="14605" y="46260"/>
                </a:lnTo>
                <a:cubicBezTo>
                  <a:pt x="14657" y="46240"/>
                  <a:pt x="14702" y="46213"/>
                  <a:pt x="14746" y="46187"/>
                </a:cubicBezTo>
                <a:cubicBezTo>
                  <a:pt x="14746" y="46177"/>
                  <a:pt x="14756" y="46167"/>
                  <a:pt x="14766" y="46167"/>
                </a:cubicBezTo>
                <a:cubicBezTo>
                  <a:pt x="14768" y="46165"/>
                  <a:pt x="14769" y="46164"/>
                  <a:pt x="14771" y="46162"/>
                </a:cubicBezTo>
                <a:lnTo>
                  <a:pt x="14771" y="46162"/>
                </a:lnTo>
                <a:cubicBezTo>
                  <a:pt x="14956" y="46366"/>
                  <a:pt x="15141" y="46561"/>
                  <a:pt x="15346" y="46736"/>
                </a:cubicBezTo>
                <a:cubicBezTo>
                  <a:pt x="15635" y="46986"/>
                  <a:pt x="15945" y="47236"/>
                  <a:pt x="16245" y="47465"/>
                </a:cubicBezTo>
                <a:cubicBezTo>
                  <a:pt x="16844" y="47945"/>
                  <a:pt x="17474" y="48434"/>
                  <a:pt x="17943" y="49044"/>
                </a:cubicBezTo>
                <a:cubicBezTo>
                  <a:pt x="18593" y="49893"/>
                  <a:pt x="18942" y="50912"/>
                  <a:pt x="19282" y="51901"/>
                </a:cubicBezTo>
                <a:cubicBezTo>
                  <a:pt x="19442" y="52361"/>
                  <a:pt x="19612" y="52850"/>
                  <a:pt x="19801" y="53310"/>
                </a:cubicBezTo>
                <a:cubicBezTo>
                  <a:pt x="20631" y="55238"/>
                  <a:pt x="21600" y="56737"/>
                  <a:pt x="22659" y="57756"/>
                </a:cubicBezTo>
                <a:cubicBezTo>
                  <a:pt x="23118" y="58185"/>
                  <a:pt x="24397" y="59294"/>
                  <a:pt x="25646" y="59384"/>
                </a:cubicBezTo>
                <a:lnTo>
                  <a:pt x="25646" y="59294"/>
                </a:lnTo>
                <a:cubicBezTo>
                  <a:pt x="24427" y="59204"/>
                  <a:pt x="23168" y="58115"/>
                  <a:pt x="22729" y="57686"/>
                </a:cubicBezTo>
                <a:cubicBezTo>
                  <a:pt x="21670" y="56677"/>
                  <a:pt x="20711" y="55188"/>
                  <a:pt x="19891" y="53270"/>
                </a:cubicBezTo>
                <a:cubicBezTo>
                  <a:pt x="19692" y="52820"/>
                  <a:pt x="19532" y="52331"/>
                  <a:pt x="19372" y="51871"/>
                </a:cubicBezTo>
                <a:cubicBezTo>
                  <a:pt x="19022" y="50872"/>
                  <a:pt x="18673" y="49853"/>
                  <a:pt x="18013" y="48994"/>
                </a:cubicBezTo>
                <a:cubicBezTo>
                  <a:pt x="17544" y="48375"/>
                  <a:pt x="16904" y="47875"/>
                  <a:pt x="16295" y="47405"/>
                </a:cubicBezTo>
                <a:cubicBezTo>
                  <a:pt x="15985" y="47156"/>
                  <a:pt x="15685" y="46926"/>
                  <a:pt x="15406" y="46676"/>
                </a:cubicBezTo>
                <a:cubicBezTo>
                  <a:pt x="15200" y="46499"/>
                  <a:pt x="15003" y="46303"/>
                  <a:pt x="14826" y="46098"/>
                </a:cubicBezTo>
                <a:lnTo>
                  <a:pt x="14826" y="46098"/>
                </a:lnTo>
                <a:cubicBezTo>
                  <a:pt x="14826" y="46097"/>
                  <a:pt x="14826" y="46097"/>
                  <a:pt x="14826" y="46097"/>
                </a:cubicBezTo>
                <a:cubicBezTo>
                  <a:pt x="14859" y="46047"/>
                  <a:pt x="14878" y="45991"/>
                  <a:pt x="14884" y="45934"/>
                </a:cubicBezTo>
                <a:lnTo>
                  <a:pt x="14884" y="45934"/>
                </a:lnTo>
                <a:cubicBezTo>
                  <a:pt x="14941" y="45914"/>
                  <a:pt x="14988" y="45886"/>
                  <a:pt x="15036" y="45857"/>
                </a:cubicBezTo>
                <a:cubicBezTo>
                  <a:pt x="15076" y="45827"/>
                  <a:pt x="15116" y="45787"/>
                  <a:pt x="15136" y="45737"/>
                </a:cubicBezTo>
                <a:cubicBezTo>
                  <a:pt x="15142" y="45722"/>
                  <a:pt x="15148" y="45708"/>
                  <a:pt x="15153" y="45693"/>
                </a:cubicBezTo>
                <a:lnTo>
                  <a:pt x="15153" y="45693"/>
                </a:lnTo>
                <a:lnTo>
                  <a:pt x="15156" y="45697"/>
                </a:lnTo>
                <a:cubicBezTo>
                  <a:pt x="15326" y="45907"/>
                  <a:pt x="15516" y="46107"/>
                  <a:pt x="15725" y="46297"/>
                </a:cubicBezTo>
                <a:cubicBezTo>
                  <a:pt x="16015" y="46556"/>
                  <a:pt x="16315" y="46796"/>
                  <a:pt x="16634" y="47046"/>
                </a:cubicBezTo>
                <a:cubicBezTo>
                  <a:pt x="17194" y="47485"/>
                  <a:pt x="17773" y="47945"/>
                  <a:pt x="18213" y="48514"/>
                </a:cubicBezTo>
                <a:cubicBezTo>
                  <a:pt x="18842" y="49324"/>
                  <a:pt x="19182" y="50303"/>
                  <a:pt x="19512" y="51262"/>
                </a:cubicBezTo>
                <a:cubicBezTo>
                  <a:pt x="19672" y="51701"/>
                  <a:pt x="19831" y="52161"/>
                  <a:pt x="20011" y="52601"/>
                </a:cubicBezTo>
                <a:cubicBezTo>
                  <a:pt x="20840" y="54489"/>
                  <a:pt x="21730" y="55887"/>
                  <a:pt x="22749" y="56876"/>
                </a:cubicBezTo>
                <a:cubicBezTo>
                  <a:pt x="23188" y="57306"/>
                  <a:pt x="24437" y="58395"/>
                  <a:pt x="25646" y="58465"/>
                </a:cubicBezTo>
                <a:lnTo>
                  <a:pt x="25646" y="58395"/>
                </a:lnTo>
                <a:cubicBezTo>
                  <a:pt x="24467" y="58325"/>
                  <a:pt x="23248" y="57246"/>
                  <a:pt x="22809" y="56826"/>
                </a:cubicBezTo>
                <a:cubicBezTo>
                  <a:pt x="21800" y="55847"/>
                  <a:pt x="20910" y="54459"/>
                  <a:pt x="20091" y="52571"/>
                </a:cubicBezTo>
                <a:cubicBezTo>
                  <a:pt x="19911" y="52141"/>
                  <a:pt x="19752" y="51681"/>
                  <a:pt x="19592" y="51242"/>
                </a:cubicBezTo>
                <a:cubicBezTo>
                  <a:pt x="19262" y="50283"/>
                  <a:pt x="18912" y="49304"/>
                  <a:pt x="18283" y="48474"/>
                </a:cubicBezTo>
                <a:cubicBezTo>
                  <a:pt x="17833" y="47905"/>
                  <a:pt x="17254" y="47445"/>
                  <a:pt x="16684" y="46996"/>
                </a:cubicBezTo>
                <a:cubicBezTo>
                  <a:pt x="16365" y="46746"/>
                  <a:pt x="16065" y="46506"/>
                  <a:pt x="15785" y="46247"/>
                </a:cubicBezTo>
                <a:cubicBezTo>
                  <a:pt x="15566" y="46057"/>
                  <a:pt x="15366" y="45837"/>
                  <a:pt x="15186" y="45607"/>
                </a:cubicBezTo>
                <a:cubicBezTo>
                  <a:pt x="15183" y="45602"/>
                  <a:pt x="15179" y="45596"/>
                  <a:pt x="15176" y="45591"/>
                </a:cubicBezTo>
                <a:lnTo>
                  <a:pt x="15176" y="45591"/>
                </a:lnTo>
                <a:cubicBezTo>
                  <a:pt x="15176" y="45586"/>
                  <a:pt x="15176" y="45582"/>
                  <a:pt x="15176" y="45577"/>
                </a:cubicBezTo>
                <a:cubicBezTo>
                  <a:pt x="15176" y="45559"/>
                  <a:pt x="15174" y="45543"/>
                  <a:pt x="15172" y="45528"/>
                </a:cubicBezTo>
                <a:lnTo>
                  <a:pt x="15172" y="45528"/>
                </a:lnTo>
                <a:lnTo>
                  <a:pt x="15176" y="45527"/>
                </a:lnTo>
                <a:cubicBezTo>
                  <a:pt x="15236" y="45507"/>
                  <a:pt x="15296" y="45477"/>
                  <a:pt x="15346" y="45447"/>
                </a:cubicBezTo>
                <a:cubicBezTo>
                  <a:pt x="15431" y="45381"/>
                  <a:pt x="15481" y="45287"/>
                  <a:pt x="15477" y="45183"/>
                </a:cubicBezTo>
                <a:lnTo>
                  <a:pt x="15477" y="45183"/>
                </a:lnTo>
                <a:cubicBezTo>
                  <a:pt x="15483" y="45182"/>
                  <a:pt x="15490" y="45180"/>
                  <a:pt x="15496" y="45178"/>
                </a:cubicBezTo>
                <a:lnTo>
                  <a:pt x="15506" y="45178"/>
                </a:lnTo>
                <a:cubicBezTo>
                  <a:pt x="15510" y="45176"/>
                  <a:pt x="15515" y="45174"/>
                  <a:pt x="15519" y="45173"/>
                </a:cubicBezTo>
                <a:lnTo>
                  <a:pt x="15519" y="45173"/>
                </a:lnTo>
                <a:cubicBezTo>
                  <a:pt x="15688" y="45421"/>
                  <a:pt x="15887" y="45649"/>
                  <a:pt x="16115" y="45847"/>
                </a:cubicBezTo>
                <a:cubicBezTo>
                  <a:pt x="16395" y="46117"/>
                  <a:pt x="16704" y="46366"/>
                  <a:pt x="17034" y="46616"/>
                </a:cubicBezTo>
                <a:cubicBezTo>
                  <a:pt x="17554" y="47036"/>
                  <a:pt x="18083" y="47455"/>
                  <a:pt x="18493" y="47975"/>
                </a:cubicBezTo>
                <a:cubicBezTo>
                  <a:pt x="19092" y="48754"/>
                  <a:pt x="19422" y="49693"/>
                  <a:pt x="19752" y="50602"/>
                </a:cubicBezTo>
                <a:cubicBezTo>
                  <a:pt x="19901" y="51022"/>
                  <a:pt x="20051" y="51462"/>
                  <a:pt x="20241" y="51881"/>
                </a:cubicBezTo>
                <a:cubicBezTo>
                  <a:pt x="21030" y="53699"/>
                  <a:pt x="21889" y="55048"/>
                  <a:pt x="22859" y="55997"/>
                </a:cubicBezTo>
                <a:cubicBezTo>
                  <a:pt x="23288" y="56417"/>
                  <a:pt x="24497" y="57486"/>
                  <a:pt x="25666" y="57546"/>
                </a:cubicBezTo>
                <a:lnTo>
                  <a:pt x="25666" y="57466"/>
                </a:lnTo>
                <a:cubicBezTo>
                  <a:pt x="24527" y="57406"/>
                  <a:pt x="23338" y="56347"/>
                  <a:pt x="22918" y="55937"/>
                </a:cubicBezTo>
                <a:cubicBezTo>
                  <a:pt x="21959" y="54998"/>
                  <a:pt x="21110" y="53659"/>
                  <a:pt x="20321" y="51841"/>
                </a:cubicBezTo>
                <a:cubicBezTo>
                  <a:pt x="20141" y="51432"/>
                  <a:pt x="19991" y="50992"/>
                  <a:pt x="19841" y="50572"/>
                </a:cubicBezTo>
                <a:cubicBezTo>
                  <a:pt x="19512" y="49663"/>
                  <a:pt x="19172" y="48714"/>
                  <a:pt x="18563" y="47925"/>
                </a:cubicBezTo>
                <a:cubicBezTo>
                  <a:pt x="18153" y="47395"/>
                  <a:pt x="17614" y="46966"/>
                  <a:pt x="17094" y="46556"/>
                </a:cubicBezTo>
                <a:cubicBezTo>
                  <a:pt x="16764" y="46297"/>
                  <a:pt x="16455" y="46057"/>
                  <a:pt x="16185" y="45787"/>
                </a:cubicBezTo>
                <a:cubicBezTo>
                  <a:pt x="15955" y="45597"/>
                  <a:pt x="15755" y="45387"/>
                  <a:pt x="15586" y="45158"/>
                </a:cubicBezTo>
                <a:cubicBezTo>
                  <a:pt x="15584" y="45155"/>
                  <a:pt x="15582" y="45152"/>
                  <a:pt x="15580" y="45150"/>
                </a:cubicBezTo>
                <a:lnTo>
                  <a:pt x="15580" y="45150"/>
                </a:lnTo>
                <a:cubicBezTo>
                  <a:pt x="15582" y="45149"/>
                  <a:pt x="15584" y="45148"/>
                  <a:pt x="15586" y="45148"/>
                </a:cubicBezTo>
                <a:cubicBezTo>
                  <a:pt x="15615" y="45138"/>
                  <a:pt x="15645" y="45118"/>
                  <a:pt x="15675" y="45098"/>
                </a:cubicBezTo>
                <a:cubicBezTo>
                  <a:pt x="15765" y="45038"/>
                  <a:pt x="15815" y="44928"/>
                  <a:pt x="15795" y="44818"/>
                </a:cubicBezTo>
                <a:cubicBezTo>
                  <a:pt x="15795" y="44816"/>
                  <a:pt x="15795" y="44814"/>
                  <a:pt x="15795" y="44812"/>
                </a:cubicBezTo>
                <a:lnTo>
                  <a:pt x="15795" y="44812"/>
                </a:lnTo>
                <a:cubicBezTo>
                  <a:pt x="15835" y="44803"/>
                  <a:pt x="15873" y="44792"/>
                  <a:pt x="15905" y="44768"/>
                </a:cubicBezTo>
                <a:cubicBezTo>
                  <a:pt x="15915" y="44763"/>
                  <a:pt x="15924" y="44759"/>
                  <a:pt x="15932" y="44754"/>
                </a:cubicBezTo>
                <a:lnTo>
                  <a:pt x="15932" y="44754"/>
                </a:lnTo>
                <a:cubicBezTo>
                  <a:pt x="15933" y="44755"/>
                  <a:pt x="15934" y="44757"/>
                  <a:pt x="15935" y="44758"/>
                </a:cubicBezTo>
                <a:cubicBezTo>
                  <a:pt x="16085" y="44998"/>
                  <a:pt x="16275" y="45208"/>
                  <a:pt x="16475" y="45397"/>
                </a:cubicBezTo>
                <a:cubicBezTo>
                  <a:pt x="16764" y="45677"/>
                  <a:pt x="17074" y="45947"/>
                  <a:pt x="17394" y="46187"/>
                </a:cubicBezTo>
                <a:cubicBezTo>
                  <a:pt x="17873" y="46566"/>
                  <a:pt x="18363" y="46966"/>
                  <a:pt x="18742" y="47435"/>
                </a:cubicBezTo>
                <a:cubicBezTo>
                  <a:pt x="19322" y="48185"/>
                  <a:pt x="19642" y="49084"/>
                  <a:pt x="19961" y="49953"/>
                </a:cubicBezTo>
                <a:cubicBezTo>
                  <a:pt x="20111" y="50343"/>
                  <a:pt x="20261" y="50762"/>
                  <a:pt x="20431" y="51152"/>
                </a:cubicBezTo>
                <a:cubicBezTo>
                  <a:pt x="21200" y="52920"/>
                  <a:pt x="22019" y="54209"/>
                  <a:pt x="22928" y="55118"/>
                </a:cubicBezTo>
                <a:cubicBezTo>
                  <a:pt x="23338" y="55518"/>
                  <a:pt x="24517" y="56577"/>
                  <a:pt x="25656" y="56627"/>
                </a:cubicBezTo>
                <a:lnTo>
                  <a:pt x="25656" y="56547"/>
                </a:lnTo>
                <a:cubicBezTo>
                  <a:pt x="24547" y="56497"/>
                  <a:pt x="23388" y="55458"/>
                  <a:pt x="22988" y="55058"/>
                </a:cubicBezTo>
                <a:cubicBezTo>
                  <a:pt x="22079" y="54159"/>
                  <a:pt x="21270" y="52870"/>
                  <a:pt x="20501" y="51122"/>
                </a:cubicBezTo>
                <a:cubicBezTo>
                  <a:pt x="20331" y="50732"/>
                  <a:pt x="20181" y="50323"/>
                  <a:pt x="20031" y="49923"/>
                </a:cubicBezTo>
                <a:cubicBezTo>
                  <a:pt x="19722" y="49044"/>
                  <a:pt x="19392" y="48145"/>
                  <a:pt x="18802" y="47385"/>
                </a:cubicBezTo>
                <a:cubicBezTo>
                  <a:pt x="18423" y="46906"/>
                  <a:pt x="17923" y="46506"/>
                  <a:pt x="17444" y="46127"/>
                </a:cubicBezTo>
                <a:cubicBezTo>
                  <a:pt x="17124" y="45877"/>
                  <a:pt x="16824" y="45617"/>
                  <a:pt x="16525" y="45337"/>
                </a:cubicBezTo>
                <a:cubicBezTo>
                  <a:pt x="16325" y="45158"/>
                  <a:pt x="16155" y="44938"/>
                  <a:pt x="15995" y="44708"/>
                </a:cubicBezTo>
                <a:cubicBezTo>
                  <a:pt x="15994" y="44706"/>
                  <a:pt x="15993" y="44704"/>
                  <a:pt x="15992" y="44702"/>
                </a:cubicBezTo>
                <a:lnTo>
                  <a:pt x="15992" y="44702"/>
                </a:lnTo>
                <a:cubicBezTo>
                  <a:pt x="16048" y="44645"/>
                  <a:pt x="16080" y="44560"/>
                  <a:pt x="16068" y="44473"/>
                </a:cubicBezTo>
                <a:lnTo>
                  <a:pt x="16068" y="44473"/>
                </a:lnTo>
                <a:cubicBezTo>
                  <a:pt x="16073" y="44472"/>
                  <a:pt x="16079" y="44470"/>
                  <a:pt x="16085" y="44468"/>
                </a:cubicBezTo>
                <a:cubicBezTo>
                  <a:pt x="16155" y="44458"/>
                  <a:pt x="16225" y="44428"/>
                  <a:pt x="16285" y="44388"/>
                </a:cubicBezTo>
                <a:cubicBezTo>
                  <a:pt x="16305" y="44368"/>
                  <a:pt x="16325" y="44348"/>
                  <a:pt x="16335" y="44328"/>
                </a:cubicBezTo>
                <a:cubicBezTo>
                  <a:pt x="16338" y="44325"/>
                  <a:pt x="16341" y="44322"/>
                  <a:pt x="16344" y="44318"/>
                </a:cubicBezTo>
                <a:lnTo>
                  <a:pt x="16344" y="44318"/>
                </a:lnTo>
                <a:cubicBezTo>
                  <a:pt x="16345" y="44318"/>
                  <a:pt x="16345" y="44318"/>
                  <a:pt x="16345" y="44318"/>
                </a:cubicBezTo>
                <a:cubicBezTo>
                  <a:pt x="16475" y="44548"/>
                  <a:pt x="16644" y="44768"/>
                  <a:pt x="16844" y="44958"/>
                </a:cubicBezTo>
                <a:cubicBezTo>
                  <a:pt x="17124" y="45238"/>
                  <a:pt x="17434" y="45507"/>
                  <a:pt x="17753" y="45757"/>
                </a:cubicBezTo>
                <a:cubicBezTo>
                  <a:pt x="18193" y="46107"/>
                  <a:pt x="18653" y="46466"/>
                  <a:pt x="18992" y="46906"/>
                </a:cubicBezTo>
                <a:cubicBezTo>
                  <a:pt x="19552" y="47615"/>
                  <a:pt x="19871" y="48474"/>
                  <a:pt x="20181" y="49304"/>
                </a:cubicBezTo>
                <a:cubicBezTo>
                  <a:pt x="20321" y="49683"/>
                  <a:pt x="20471" y="50073"/>
                  <a:pt x="20631" y="50443"/>
                </a:cubicBezTo>
                <a:cubicBezTo>
                  <a:pt x="21400" y="52161"/>
                  <a:pt x="22149" y="53370"/>
                  <a:pt x="23008" y="54239"/>
                </a:cubicBezTo>
                <a:cubicBezTo>
                  <a:pt x="23598" y="54818"/>
                  <a:pt x="24227" y="55268"/>
                  <a:pt x="24797" y="55508"/>
                </a:cubicBezTo>
                <a:cubicBezTo>
                  <a:pt x="25066" y="55628"/>
                  <a:pt x="25356" y="55688"/>
                  <a:pt x="25646" y="55708"/>
                </a:cubicBezTo>
                <a:lnTo>
                  <a:pt x="25646" y="55628"/>
                </a:lnTo>
                <a:cubicBezTo>
                  <a:pt x="24587" y="55598"/>
                  <a:pt x="23458" y="54569"/>
                  <a:pt x="23068" y="54179"/>
                </a:cubicBezTo>
                <a:cubicBezTo>
                  <a:pt x="22209" y="53330"/>
                  <a:pt x="21460" y="52121"/>
                  <a:pt x="20701" y="50413"/>
                </a:cubicBezTo>
                <a:cubicBezTo>
                  <a:pt x="20541" y="50043"/>
                  <a:pt x="20391" y="49663"/>
                  <a:pt x="20251" y="49284"/>
                </a:cubicBezTo>
                <a:cubicBezTo>
                  <a:pt x="19941" y="48444"/>
                  <a:pt x="19622" y="47585"/>
                  <a:pt x="19052" y="46856"/>
                </a:cubicBezTo>
                <a:cubicBezTo>
                  <a:pt x="18713" y="46416"/>
                  <a:pt x="18253" y="46047"/>
                  <a:pt x="17803" y="45697"/>
                </a:cubicBezTo>
                <a:cubicBezTo>
                  <a:pt x="17484" y="45457"/>
                  <a:pt x="17184" y="45188"/>
                  <a:pt x="16894" y="44908"/>
                </a:cubicBezTo>
                <a:cubicBezTo>
                  <a:pt x="16694" y="44708"/>
                  <a:pt x="16525" y="44478"/>
                  <a:pt x="16385" y="44238"/>
                </a:cubicBezTo>
                <a:cubicBezTo>
                  <a:pt x="16383" y="44236"/>
                  <a:pt x="16382" y="44233"/>
                  <a:pt x="16381" y="44231"/>
                </a:cubicBezTo>
                <a:lnTo>
                  <a:pt x="16381" y="44231"/>
                </a:lnTo>
                <a:cubicBezTo>
                  <a:pt x="16394" y="44188"/>
                  <a:pt x="16392" y="44146"/>
                  <a:pt x="16376" y="44111"/>
                </a:cubicBezTo>
                <a:lnTo>
                  <a:pt x="16376" y="44111"/>
                </a:lnTo>
                <a:lnTo>
                  <a:pt x="16385" y="44109"/>
                </a:lnTo>
                <a:cubicBezTo>
                  <a:pt x="16455" y="44099"/>
                  <a:pt x="16525" y="44069"/>
                  <a:pt x="16595" y="44029"/>
                </a:cubicBezTo>
                <a:cubicBezTo>
                  <a:pt x="16674" y="43969"/>
                  <a:pt x="16714" y="43849"/>
                  <a:pt x="16684" y="43749"/>
                </a:cubicBezTo>
                <a:cubicBezTo>
                  <a:pt x="16683" y="43746"/>
                  <a:pt x="16682" y="43743"/>
                  <a:pt x="16681" y="43740"/>
                </a:cubicBezTo>
                <a:lnTo>
                  <a:pt x="16681" y="43740"/>
                </a:lnTo>
                <a:cubicBezTo>
                  <a:pt x="16682" y="43740"/>
                  <a:pt x="16683" y="43739"/>
                  <a:pt x="16684" y="43739"/>
                </a:cubicBezTo>
                <a:lnTo>
                  <a:pt x="16694" y="43739"/>
                </a:lnTo>
                <a:cubicBezTo>
                  <a:pt x="16701" y="43739"/>
                  <a:pt x="16708" y="43738"/>
                  <a:pt x="16716" y="43737"/>
                </a:cubicBezTo>
                <a:lnTo>
                  <a:pt x="16716" y="43737"/>
                </a:lnTo>
                <a:cubicBezTo>
                  <a:pt x="16836" y="44015"/>
                  <a:pt x="17011" y="44266"/>
                  <a:pt x="17224" y="44488"/>
                </a:cubicBezTo>
                <a:cubicBezTo>
                  <a:pt x="17504" y="44778"/>
                  <a:pt x="17813" y="45048"/>
                  <a:pt x="18133" y="45287"/>
                </a:cubicBezTo>
                <a:cubicBezTo>
                  <a:pt x="18553" y="45597"/>
                  <a:pt x="18932" y="45957"/>
                  <a:pt x="19272" y="46346"/>
                </a:cubicBezTo>
                <a:cubicBezTo>
                  <a:pt x="19811" y="47026"/>
                  <a:pt x="20121" y="47845"/>
                  <a:pt x="20421" y="48644"/>
                </a:cubicBezTo>
                <a:cubicBezTo>
                  <a:pt x="20551" y="48994"/>
                  <a:pt x="20691" y="49354"/>
                  <a:pt x="20850" y="49703"/>
                </a:cubicBezTo>
                <a:cubicBezTo>
                  <a:pt x="21360" y="50832"/>
                  <a:pt x="22079" y="52281"/>
                  <a:pt x="23108" y="53330"/>
                </a:cubicBezTo>
                <a:cubicBezTo>
                  <a:pt x="23598" y="53849"/>
                  <a:pt x="24177" y="54269"/>
                  <a:pt x="24817" y="54569"/>
                </a:cubicBezTo>
                <a:cubicBezTo>
                  <a:pt x="25086" y="54689"/>
                  <a:pt x="25366" y="54748"/>
                  <a:pt x="25666" y="54758"/>
                </a:cubicBezTo>
                <a:lnTo>
                  <a:pt x="25666" y="54679"/>
                </a:lnTo>
                <a:cubicBezTo>
                  <a:pt x="25086" y="54679"/>
                  <a:pt x="24247" y="54389"/>
                  <a:pt x="23168" y="53280"/>
                </a:cubicBezTo>
                <a:cubicBezTo>
                  <a:pt x="22139" y="52231"/>
                  <a:pt x="21430" y="50802"/>
                  <a:pt x="20920" y="49673"/>
                </a:cubicBezTo>
                <a:cubicBezTo>
                  <a:pt x="20761" y="49324"/>
                  <a:pt x="20631" y="48964"/>
                  <a:pt x="20491" y="48614"/>
                </a:cubicBezTo>
                <a:cubicBezTo>
                  <a:pt x="20191" y="47815"/>
                  <a:pt x="19871" y="46996"/>
                  <a:pt x="19332" y="46297"/>
                </a:cubicBezTo>
                <a:cubicBezTo>
                  <a:pt x="18982" y="45907"/>
                  <a:pt x="18603" y="45547"/>
                  <a:pt x="18183" y="45228"/>
                </a:cubicBezTo>
                <a:cubicBezTo>
                  <a:pt x="17863" y="44988"/>
                  <a:pt x="17564" y="44728"/>
                  <a:pt x="17284" y="44438"/>
                </a:cubicBezTo>
                <a:cubicBezTo>
                  <a:pt x="17071" y="44226"/>
                  <a:pt x="16905" y="43985"/>
                  <a:pt x="16795" y="43716"/>
                </a:cubicBezTo>
                <a:lnTo>
                  <a:pt x="16795" y="43716"/>
                </a:lnTo>
                <a:cubicBezTo>
                  <a:pt x="16835" y="43700"/>
                  <a:pt x="16873" y="43683"/>
                  <a:pt x="16904" y="43659"/>
                </a:cubicBezTo>
                <a:cubicBezTo>
                  <a:pt x="16954" y="43629"/>
                  <a:pt x="16984" y="43569"/>
                  <a:pt x="16994" y="43509"/>
                </a:cubicBezTo>
                <a:cubicBezTo>
                  <a:pt x="16994" y="43469"/>
                  <a:pt x="16994" y="43429"/>
                  <a:pt x="16984" y="43389"/>
                </a:cubicBezTo>
                <a:cubicBezTo>
                  <a:pt x="16981" y="43380"/>
                  <a:pt x="16978" y="43371"/>
                  <a:pt x="16975" y="43361"/>
                </a:cubicBezTo>
                <a:lnTo>
                  <a:pt x="16975" y="43361"/>
                </a:lnTo>
                <a:lnTo>
                  <a:pt x="16994" y="43359"/>
                </a:lnTo>
                <a:cubicBezTo>
                  <a:pt x="17042" y="43359"/>
                  <a:pt x="17090" y="43341"/>
                  <a:pt x="17139" y="43322"/>
                </a:cubicBezTo>
                <a:lnTo>
                  <a:pt x="17139" y="43322"/>
                </a:lnTo>
                <a:cubicBezTo>
                  <a:pt x="17238" y="43587"/>
                  <a:pt x="17387" y="43832"/>
                  <a:pt x="17584" y="44039"/>
                </a:cubicBezTo>
                <a:cubicBezTo>
                  <a:pt x="17853" y="44338"/>
                  <a:pt x="18153" y="44608"/>
                  <a:pt x="18473" y="44848"/>
                </a:cubicBezTo>
                <a:cubicBezTo>
                  <a:pt x="18852" y="45128"/>
                  <a:pt x="19202" y="45457"/>
                  <a:pt x="19512" y="45817"/>
                </a:cubicBezTo>
                <a:cubicBezTo>
                  <a:pt x="20031" y="46466"/>
                  <a:pt x="20341" y="47246"/>
                  <a:pt x="20641" y="48005"/>
                </a:cubicBezTo>
                <a:cubicBezTo>
                  <a:pt x="20761" y="48325"/>
                  <a:pt x="20890" y="48664"/>
                  <a:pt x="21040" y="48984"/>
                </a:cubicBezTo>
                <a:cubicBezTo>
                  <a:pt x="21570" y="50153"/>
                  <a:pt x="22239" y="51472"/>
                  <a:pt x="23188" y="52461"/>
                </a:cubicBezTo>
                <a:cubicBezTo>
                  <a:pt x="23648" y="52960"/>
                  <a:pt x="24197" y="53360"/>
                  <a:pt x="24817" y="53650"/>
                </a:cubicBezTo>
                <a:cubicBezTo>
                  <a:pt x="25076" y="53769"/>
                  <a:pt x="25366" y="53839"/>
                  <a:pt x="25656" y="53849"/>
                </a:cubicBezTo>
                <a:lnTo>
                  <a:pt x="25656" y="53769"/>
                </a:lnTo>
                <a:cubicBezTo>
                  <a:pt x="25096" y="53769"/>
                  <a:pt x="24297" y="53500"/>
                  <a:pt x="23238" y="52411"/>
                </a:cubicBezTo>
                <a:cubicBezTo>
                  <a:pt x="22299" y="51432"/>
                  <a:pt x="21630" y="50113"/>
                  <a:pt x="21110" y="48954"/>
                </a:cubicBezTo>
                <a:cubicBezTo>
                  <a:pt x="20960" y="48634"/>
                  <a:pt x="20830" y="48305"/>
                  <a:pt x="20711" y="47975"/>
                </a:cubicBezTo>
                <a:cubicBezTo>
                  <a:pt x="20411" y="47216"/>
                  <a:pt x="20111" y="46426"/>
                  <a:pt x="19582" y="45767"/>
                </a:cubicBezTo>
                <a:cubicBezTo>
                  <a:pt x="19272" y="45407"/>
                  <a:pt x="18922" y="45078"/>
                  <a:pt x="18533" y="44798"/>
                </a:cubicBezTo>
                <a:cubicBezTo>
                  <a:pt x="18213" y="44558"/>
                  <a:pt x="17923" y="44288"/>
                  <a:pt x="17654" y="43999"/>
                </a:cubicBezTo>
                <a:cubicBezTo>
                  <a:pt x="17456" y="43791"/>
                  <a:pt x="17307" y="43554"/>
                  <a:pt x="17216" y="43287"/>
                </a:cubicBezTo>
                <a:lnTo>
                  <a:pt x="17216" y="43287"/>
                </a:lnTo>
                <a:lnTo>
                  <a:pt x="17224" y="43279"/>
                </a:lnTo>
                <a:cubicBezTo>
                  <a:pt x="17264" y="43249"/>
                  <a:pt x="17294" y="43199"/>
                  <a:pt x="17304" y="43140"/>
                </a:cubicBezTo>
                <a:cubicBezTo>
                  <a:pt x="17312" y="43098"/>
                  <a:pt x="17307" y="43056"/>
                  <a:pt x="17293" y="43020"/>
                </a:cubicBezTo>
                <a:lnTo>
                  <a:pt x="17293" y="43020"/>
                </a:lnTo>
                <a:cubicBezTo>
                  <a:pt x="17370" y="43017"/>
                  <a:pt x="17457" y="42988"/>
                  <a:pt x="17534" y="42950"/>
                </a:cubicBezTo>
                <a:cubicBezTo>
                  <a:pt x="17544" y="42930"/>
                  <a:pt x="17564" y="42910"/>
                  <a:pt x="17574" y="42890"/>
                </a:cubicBezTo>
                <a:cubicBezTo>
                  <a:pt x="17574" y="42889"/>
                  <a:pt x="17575" y="42888"/>
                  <a:pt x="17576" y="42888"/>
                </a:cubicBezTo>
                <a:lnTo>
                  <a:pt x="17576" y="42888"/>
                </a:lnTo>
                <a:cubicBezTo>
                  <a:pt x="17646" y="43154"/>
                  <a:pt x="17775" y="43401"/>
                  <a:pt x="17963" y="43609"/>
                </a:cubicBezTo>
                <a:cubicBezTo>
                  <a:pt x="18223" y="43909"/>
                  <a:pt x="18513" y="44169"/>
                  <a:pt x="18832" y="44408"/>
                </a:cubicBezTo>
                <a:cubicBezTo>
                  <a:pt x="19182" y="44668"/>
                  <a:pt x="19492" y="44958"/>
                  <a:pt x="19781" y="45287"/>
                </a:cubicBezTo>
                <a:cubicBezTo>
                  <a:pt x="20281" y="45907"/>
                  <a:pt x="20581" y="46656"/>
                  <a:pt x="20870" y="47375"/>
                </a:cubicBezTo>
                <a:cubicBezTo>
                  <a:pt x="20990" y="47675"/>
                  <a:pt x="21120" y="47975"/>
                  <a:pt x="21240" y="48275"/>
                </a:cubicBezTo>
                <a:cubicBezTo>
                  <a:pt x="21790" y="49464"/>
                  <a:pt x="22409" y="50682"/>
                  <a:pt x="23268" y="51591"/>
                </a:cubicBezTo>
                <a:cubicBezTo>
                  <a:pt x="23952" y="52305"/>
                  <a:pt x="24843" y="52930"/>
                  <a:pt x="25627" y="52930"/>
                </a:cubicBezTo>
                <a:cubicBezTo>
                  <a:pt x="25633" y="52930"/>
                  <a:pt x="25640" y="52930"/>
                  <a:pt x="25646" y="52930"/>
                </a:cubicBezTo>
                <a:lnTo>
                  <a:pt x="25646" y="52870"/>
                </a:lnTo>
                <a:cubicBezTo>
                  <a:pt x="25640" y="52870"/>
                  <a:pt x="25634" y="52870"/>
                  <a:pt x="25627" y="52870"/>
                </a:cubicBezTo>
                <a:cubicBezTo>
                  <a:pt x="24862" y="52870"/>
                  <a:pt x="23982" y="52255"/>
                  <a:pt x="23308" y="51542"/>
                </a:cubicBezTo>
                <a:cubicBezTo>
                  <a:pt x="22459" y="50642"/>
                  <a:pt x="21840" y="49434"/>
                  <a:pt x="21300" y="48245"/>
                </a:cubicBezTo>
                <a:cubicBezTo>
                  <a:pt x="21170" y="47955"/>
                  <a:pt x="21040" y="47645"/>
                  <a:pt x="20930" y="47346"/>
                </a:cubicBezTo>
                <a:cubicBezTo>
                  <a:pt x="20641" y="46626"/>
                  <a:pt x="20341" y="45877"/>
                  <a:pt x="19831" y="45248"/>
                </a:cubicBezTo>
                <a:cubicBezTo>
                  <a:pt x="19542" y="44918"/>
                  <a:pt x="19222" y="44618"/>
                  <a:pt x="18872" y="44358"/>
                </a:cubicBezTo>
                <a:cubicBezTo>
                  <a:pt x="18563" y="44119"/>
                  <a:pt x="18273" y="43859"/>
                  <a:pt x="18003" y="43559"/>
                </a:cubicBezTo>
                <a:cubicBezTo>
                  <a:pt x="17783" y="43299"/>
                  <a:pt x="17634" y="42980"/>
                  <a:pt x="17594" y="42630"/>
                </a:cubicBezTo>
                <a:cubicBezTo>
                  <a:pt x="17594" y="42627"/>
                  <a:pt x="17594" y="42623"/>
                  <a:pt x="17594" y="42620"/>
                </a:cubicBezTo>
                <a:lnTo>
                  <a:pt x="17614" y="42620"/>
                </a:lnTo>
                <a:cubicBezTo>
                  <a:pt x="17693" y="42620"/>
                  <a:pt x="17773" y="42590"/>
                  <a:pt x="17853" y="42550"/>
                </a:cubicBezTo>
                <a:cubicBezTo>
                  <a:pt x="17893" y="42520"/>
                  <a:pt x="17913" y="42470"/>
                  <a:pt x="17923" y="42420"/>
                </a:cubicBezTo>
                <a:cubicBezTo>
                  <a:pt x="17923" y="42374"/>
                  <a:pt x="17917" y="42333"/>
                  <a:pt x="17901" y="42289"/>
                </a:cubicBezTo>
                <a:lnTo>
                  <a:pt x="17901" y="42289"/>
                </a:lnTo>
                <a:cubicBezTo>
                  <a:pt x="17929" y="42287"/>
                  <a:pt x="17953" y="42282"/>
                  <a:pt x="17974" y="42276"/>
                </a:cubicBezTo>
                <a:lnTo>
                  <a:pt x="17974" y="42276"/>
                </a:lnTo>
                <a:cubicBezTo>
                  <a:pt x="17997" y="42600"/>
                  <a:pt x="18126" y="42904"/>
                  <a:pt x="18333" y="43160"/>
                </a:cubicBezTo>
                <a:cubicBezTo>
                  <a:pt x="18583" y="43459"/>
                  <a:pt x="18862" y="43719"/>
                  <a:pt x="19182" y="43959"/>
                </a:cubicBezTo>
                <a:cubicBezTo>
                  <a:pt x="19492" y="44189"/>
                  <a:pt x="19781" y="44458"/>
                  <a:pt x="20041" y="44748"/>
                </a:cubicBezTo>
                <a:cubicBezTo>
                  <a:pt x="20521" y="45347"/>
                  <a:pt x="20801" y="46017"/>
                  <a:pt x="21090" y="46736"/>
                </a:cubicBezTo>
                <a:cubicBezTo>
                  <a:pt x="21210" y="47006"/>
                  <a:pt x="21320" y="47286"/>
                  <a:pt x="21450" y="47565"/>
                </a:cubicBezTo>
                <a:cubicBezTo>
                  <a:pt x="21969" y="48674"/>
                  <a:pt x="22549" y="49843"/>
                  <a:pt x="23358" y="50712"/>
                </a:cubicBezTo>
                <a:cubicBezTo>
                  <a:pt x="24007" y="51410"/>
                  <a:pt x="24859" y="52022"/>
                  <a:pt x="25619" y="52022"/>
                </a:cubicBezTo>
                <a:cubicBezTo>
                  <a:pt x="25632" y="52022"/>
                  <a:pt x="25644" y="52021"/>
                  <a:pt x="25656" y="52021"/>
                </a:cubicBezTo>
                <a:lnTo>
                  <a:pt x="25656" y="51951"/>
                </a:lnTo>
                <a:cubicBezTo>
                  <a:pt x="25638" y="51952"/>
                  <a:pt x="25621" y="51952"/>
                  <a:pt x="25603" y="51952"/>
                </a:cubicBezTo>
                <a:cubicBezTo>
                  <a:pt x="24876" y="51952"/>
                  <a:pt x="24042" y="51355"/>
                  <a:pt x="23408" y="50662"/>
                </a:cubicBezTo>
                <a:cubicBezTo>
                  <a:pt x="22599" y="49803"/>
                  <a:pt x="22029" y="48644"/>
                  <a:pt x="21510" y="47535"/>
                </a:cubicBezTo>
                <a:cubicBezTo>
                  <a:pt x="21390" y="47266"/>
                  <a:pt x="21270" y="46986"/>
                  <a:pt x="21160" y="46706"/>
                </a:cubicBezTo>
                <a:cubicBezTo>
                  <a:pt x="20870" y="46017"/>
                  <a:pt x="20581" y="45307"/>
                  <a:pt x="20091" y="44708"/>
                </a:cubicBezTo>
                <a:cubicBezTo>
                  <a:pt x="19831" y="44418"/>
                  <a:pt x="19532" y="44149"/>
                  <a:pt x="19222" y="43909"/>
                </a:cubicBezTo>
                <a:cubicBezTo>
                  <a:pt x="18912" y="43679"/>
                  <a:pt x="18623" y="43419"/>
                  <a:pt x="18373" y="43120"/>
                </a:cubicBezTo>
                <a:cubicBezTo>
                  <a:pt x="18185" y="42873"/>
                  <a:pt x="18066" y="42577"/>
                  <a:pt x="18044" y="42261"/>
                </a:cubicBezTo>
                <a:lnTo>
                  <a:pt x="18044" y="42261"/>
                </a:lnTo>
                <a:cubicBezTo>
                  <a:pt x="18047" y="42261"/>
                  <a:pt x="18050" y="42260"/>
                  <a:pt x="18053" y="42260"/>
                </a:cubicBezTo>
                <a:cubicBezTo>
                  <a:pt x="18093" y="42250"/>
                  <a:pt x="18123" y="42230"/>
                  <a:pt x="18153" y="42210"/>
                </a:cubicBezTo>
                <a:cubicBezTo>
                  <a:pt x="18193" y="42190"/>
                  <a:pt x="18213" y="42150"/>
                  <a:pt x="18213" y="42101"/>
                </a:cubicBezTo>
                <a:cubicBezTo>
                  <a:pt x="18222" y="42044"/>
                  <a:pt x="18205" y="41987"/>
                  <a:pt x="18178" y="41930"/>
                </a:cubicBezTo>
                <a:lnTo>
                  <a:pt x="18178" y="41930"/>
                </a:lnTo>
                <a:cubicBezTo>
                  <a:pt x="18268" y="41927"/>
                  <a:pt x="18350" y="41907"/>
                  <a:pt x="18433" y="41871"/>
                </a:cubicBezTo>
                <a:cubicBezTo>
                  <a:pt x="18433" y="41870"/>
                  <a:pt x="18434" y="41870"/>
                  <a:pt x="18434" y="41869"/>
                </a:cubicBezTo>
                <a:lnTo>
                  <a:pt x="18434" y="41869"/>
                </a:lnTo>
                <a:cubicBezTo>
                  <a:pt x="18465" y="42267"/>
                  <a:pt x="18525" y="42474"/>
                  <a:pt x="18693" y="42710"/>
                </a:cubicBezTo>
                <a:cubicBezTo>
                  <a:pt x="18932" y="43000"/>
                  <a:pt x="19202" y="43269"/>
                  <a:pt x="19512" y="43489"/>
                </a:cubicBezTo>
                <a:cubicBezTo>
                  <a:pt x="19791" y="43709"/>
                  <a:pt x="20051" y="43949"/>
                  <a:pt x="20291" y="44209"/>
                </a:cubicBezTo>
                <a:cubicBezTo>
                  <a:pt x="20751" y="44768"/>
                  <a:pt x="21030" y="45407"/>
                  <a:pt x="21320" y="46087"/>
                </a:cubicBezTo>
                <a:cubicBezTo>
                  <a:pt x="21420" y="46336"/>
                  <a:pt x="21530" y="46586"/>
                  <a:pt x="21640" y="46836"/>
                </a:cubicBezTo>
                <a:cubicBezTo>
                  <a:pt x="22089" y="47785"/>
                  <a:pt x="22649" y="48974"/>
                  <a:pt x="23428" y="49823"/>
                </a:cubicBezTo>
                <a:cubicBezTo>
                  <a:pt x="24047" y="50501"/>
                  <a:pt x="24854" y="51094"/>
                  <a:pt x="25576" y="51094"/>
                </a:cubicBezTo>
                <a:cubicBezTo>
                  <a:pt x="25600" y="51094"/>
                  <a:pt x="25623" y="51093"/>
                  <a:pt x="25646" y="51092"/>
                </a:cubicBezTo>
                <a:lnTo>
                  <a:pt x="25646" y="51032"/>
                </a:lnTo>
                <a:cubicBezTo>
                  <a:pt x="25624" y="51033"/>
                  <a:pt x="25601" y="51034"/>
                  <a:pt x="25579" y="51034"/>
                </a:cubicBezTo>
                <a:cubicBezTo>
                  <a:pt x="24885" y="51034"/>
                  <a:pt x="24088" y="50441"/>
                  <a:pt x="23478" y="49783"/>
                </a:cubicBezTo>
                <a:cubicBezTo>
                  <a:pt x="22699" y="48934"/>
                  <a:pt x="22149" y="47755"/>
                  <a:pt x="21700" y="46806"/>
                </a:cubicBezTo>
                <a:cubicBezTo>
                  <a:pt x="21580" y="46556"/>
                  <a:pt x="21470" y="46307"/>
                  <a:pt x="21370" y="46057"/>
                </a:cubicBezTo>
                <a:cubicBezTo>
                  <a:pt x="21090" y="45407"/>
                  <a:pt x="20810" y="44728"/>
                  <a:pt x="20341" y="44159"/>
                </a:cubicBezTo>
                <a:cubicBezTo>
                  <a:pt x="20101" y="43889"/>
                  <a:pt x="19831" y="43649"/>
                  <a:pt x="19552" y="43439"/>
                </a:cubicBezTo>
                <a:cubicBezTo>
                  <a:pt x="19252" y="43219"/>
                  <a:pt x="18972" y="42950"/>
                  <a:pt x="18742" y="42660"/>
                </a:cubicBezTo>
                <a:cubicBezTo>
                  <a:pt x="18575" y="42434"/>
                  <a:pt x="18515" y="42227"/>
                  <a:pt x="18494" y="41810"/>
                </a:cubicBezTo>
                <a:lnTo>
                  <a:pt x="18494" y="41810"/>
                </a:lnTo>
                <a:cubicBezTo>
                  <a:pt x="18503" y="41800"/>
                  <a:pt x="18503" y="41780"/>
                  <a:pt x="18503" y="41761"/>
                </a:cubicBezTo>
                <a:cubicBezTo>
                  <a:pt x="18513" y="41721"/>
                  <a:pt x="18503" y="41672"/>
                  <a:pt x="18483" y="41632"/>
                </a:cubicBezTo>
                <a:lnTo>
                  <a:pt x="18483" y="41632"/>
                </a:lnTo>
                <a:cubicBezTo>
                  <a:pt x="18483" y="41625"/>
                  <a:pt x="18483" y="41618"/>
                  <a:pt x="18483" y="41611"/>
                </a:cubicBezTo>
                <a:lnTo>
                  <a:pt x="18483" y="41561"/>
                </a:lnTo>
                <a:lnTo>
                  <a:pt x="18513" y="41561"/>
                </a:lnTo>
                <a:cubicBezTo>
                  <a:pt x="18603" y="41561"/>
                  <a:pt x="18693" y="41531"/>
                  <a:pt x="18772" y="41491"/>
                </a:cubicBezTo>
                <a:cubicBezTo>
                  <a:pt x="18802" y="41471"/>
                  <a:pt x="18812" y="41441"/>
                  <a:pt x="18822" y="41411"/>
                </a:cubicBezTo>
                <a:cubicBezTo>
                  <a:pt x="18812" y="41341"/>
                  <a:pt x="18792" y="41271"/>
                  <a:pt x="18752" y="41211"/>
                </a:cubicBezTo>
                <a:cubicBezTo>
                  <a:pt x="18744" y="41203"/>
                  <a:pt x="18737" y="41194"/>
                  <a:pt x="18732" y="41186"/>
                </a:cubicBezTo>
                <a:lnTo>
                  <a:pt x="18732" y="41186"/>
                </a:lnTo>
                <a:cubicBezTo>
                  <a:pt x="18735" y="41185"/>
                  <a:pt x="18739" y="41183"/>
                  <a:pt x="18742" y="41181"/>
                </a:cubicBezTo>
                <a:cubicBezTo>
                  <a:pt x="18792" y="41171"/>
                  <a:pt x="18832" y="41171"/>
                  <a:pt x="18872" y="41161"/>
                </a:cubicBezTo>
                <a:lnTo>
                  <a:pt x="18872" y="41181"/>
                </a:lnTo>
                <a:cubicBezTo>
                  <a:pt x="18892" y="41321"/>
                  <a:pt x="18892" y="41441"/>
                  <a:pt x="18902" y="41551"/>
                </a:cubicBezTo>
                <a:cubicBezTo>
                  <a:pt x="18922" y="41881"/>
                  <a:pt x="18932" y="42051"/>
                  <a:pt x="19072" y="42270"/>
                </a:cubicBezTo>
                <a:cubicBezTo>
                  <a:pt x="19252" y="42540"/>
                  <a:pt x="19562" y="42800"/>
                  <a:pt x="19861" y="43040"/>
                </a:cubicBezTo>
                <a:cubicBezTo>
                  <a:pt x="20111" y="43229"/>
                  <a:pt x="20351" y="43439"/>
                  <a:pt x="20561" y="43679"/>
                </a:cubicBezTo>
                <a:cubicBezTo>
                  <a:pt x="21010" y="44209"/>
                  <a:pt x="21280" y="44818"/>
                  <a:pt x="21560" y="45467"/>
                </a:cubicBezTo>
                <a:cubicBezTo>
                  <a:pt x="21660" y="45687"/>
                  <a:pt x="21760" y="45907"/>
                  <a:pt x="21859" y="46127"/>
                </a:cubicBezTo>
                <a:lnTo>
                  <a:pt x="21919" y="46247"/>
                </a:lnTo>
                <a:cubicBezTo>
                  <a:pt x="22379" y="47206"/>
                  <a:pt x="22849" y="48195"/>
                  <a:pt x="23528" y="48954"/>
                </a:cubicBezTo>
                <a:cubicBezTo>
                  <a:pt x="24113" y="49616"/>
                  <a:pt x="24892" y="50186"/>
                  <a:pt x="25563" y="50186"/>
                </a:cubicBezTo>
                <a:cubicBezTo>
                  <a:pt x="25591" y="50186"/>
                  <a:pt x="25618" y="50185"/>
                  <a:pt x="25646" y="50183"/>
                </a:cubicBezTo>
                <a:lnTo>
                  <a:pt x="25646" y="50123"/>
                </a:lnTo>
                <a:cubicBezTo>
                  <a:pt x="25614" y="50126"/>
                  <a:pt x="25582" y="50127"/>
                  <a:pt x="25549" y="50127"/>
                </a:cubicBezTo>
                <a:cubicBezTo>
                  <a:pt x="24892" y="50127"/>
                  <a:pt x="24139" y="49561"/>
                  <a:pt x="23568" y="48914"/>
                </a:cubicBezTo>
                <a:cubicBezTo>
                  <a:pt x="22898" y="48155"/>
                  <a:pt x="22429" y="47176"/>
                  <a:pt x="21969" y="46227"/>
                </a:cubicBezTo>
                <a:lnTo>
                  <a:pt x="21909" y="46107"/>
                </a:lnTo>
                <a:cubicBezTo>
                  <a:pt x="21800" y="45887"/>
                  <a:pt x="21710" y="45657"/>
                  <a:pt x="21610" y="45447"/>
                </a:cubicBezTo>
                <a:cubicBezTo>
                  <a:pt x="21330" y="44798"/>
                  <a:pt x="21060" y="44189"/>
                  <a:pt x="20601" y="43639"/>
                </a:cubicBezTo>
                <a:cubicBezTo>
                  <a:pt x="20391" y="43409"/>
                  <a:pt x="20151" y="43189"/>
                  <a:pt x="19901" y="43000"/>
                </a:cubicBezTo>
                <a:cubicBezTo>
                  <a:pt x="19592" y="42750"/>
                  <a:pt x="19292" y="42510"/>
                  <a:pt x="19122" y="42240"/>
                </a:cubicBezTo>
                <a:cubicBezTo>
                  <a:pt x="18982" y="42031"/>
                  <a:pt x="18972" y="41881"/>
                  <a:pt x="18952" y="41541"/>
                </a:cubicBezTo>
                <a:cubicBezTo>
                  <a:pt x="18952" y="41441"/>
                  <a:pt x="18942" y="41321"/>
                  <a:pt x="18932" y="41171"/>
                </a:cubicBezTo>
                <a:lnTo>
                  <a:pt x="18932" y="41151"/>
                </a:lnTo>
                <a:lnTo>
                  <a:pt x="18932" y="41151"/>
                </a:lnTo>
                <a:lnTo>
                  <a:pt x="18932" y="41151"/>
                </a:lnTo>
                <a:cubicBezTo>
                  <a:pt x="18988" y="41150"/>
                  <a:pt x="19034" y="41140"/>
                  <a:pt x="19072" y="41111"/>
                </a:cubicBezTo>
                <a:cubicBezTo>
                  <a:pt x="19102" y="41091"/>
                  <a:pt x="19112" y="41062"/>
                  <a:pt x="19122" y="41032"/>
                </a:cubicBezTo>
                <a:cubicBezTo>
                  <a:pt x="19113" y="40966"/>
                  <a:pt x="19095" y="40910"/>
                  <a:pt x="19052" y="40862"/>
                </a:cubicBezTo>
                <a:lnTo>
                  <a:pt x="19052" y="40862"/>
                </a:lnTo>
                <a:lnTo>
                  <a:pt x="19052" y="40862"/>
                </a:lnTo>
                <a:cubicBezTo>
                  <a:pt x="19112" y="40832"/>
                  <a:pt x="19182" y="40812"/>
                  <a:pt x="19252" y="40812"/>
                </a:cubicBezTo>
                <a:cubicBezTo>
                  <a:pt x="19282" y="40802"/>
                  <a:pt x="19302" y="40802"/>
                  <a:pt x="19332" y="40792"/>
                </a:cubicBezTo>
                <a:cubicBezTo>
                  <a:pt x="19332" y="40792"/>
                  <a:pt x="19333" y="40791"/>
                  <a:pt x="19333" y="40791"/>
                </a:cubicBezTo>
                <a:lnTo>
                  <a:pt x="19333" y="40791"/>
                </a:lnTo>
                <a:cubicBezTo>
                  <a:pt x="19352" y="40968"/>
                  <a:pt x="19362" y="41145"/>
                  <a:pt x="19372" y="41331"/>
                </a:cubicBezTo>
                <a:cubicBezTo>
                  <a:pt x="19362" y="41491"/>
                  <a:pt x="19382" y="41651"/>
                  <a:pt x="19442" y="41791"/>
                </a:cubicBezTo>
                <a:cubicBezTo>
                  <a:pt x="19642" y="42021"/>
                  <a:pt x="19861" y="42220"/>
                  <a:pt x="20091" y="42420"/>
                </a:cubicBezTo>
                <a:cubicBezTo>
                  <a:pt x="20351" y="42630"/>
                  <a:pt x="20591" y="42870"/>
                  <a:pt x="20810" y="43120"/>
                </a:cubicBezTo>
                <a:cubicBezTo>
                  <a:pt x="21250" y="43629"/>
                  <a:pt x="21510" y="44199"/>
                  <a:pt x="21790" y="44808"/>
                </a:cubicBezTo>
                <a:cubicBezTo>
                  <a:pt x="21879" y="44998"/>
                  <a:pt x="21959" y="45198"/>
                  <a:pt x="22059" y="45387"/>
                </a:cubicBezTo>
                <a:cubicBezTo>
                  <a:pt x="22109" y="45477"/>
                  <a:pt x="22149" y="45577"/>
                  <a:pt x="22199" y="45677"/>
                </a:cubicBezTo>
                <a:cubicBezTo>
                  <a:pt x="22609" y="46516"/>
                  <a:pt x="23018" y="47375"/>
                  <a:pt x="23608" y="48045"/>
                </a:cubicBezTo>
                <a:cubicBezTo>
                  <a:pt x="24369" y="48926"/>
                  <a:pt x="25035" y="49239"/>
                  <a:pt x="25534" y="49239"/>
                </a:cubicBezTo>
                <a:cubicBezTo>
                  <a:pt x="25572" y="49239"/>
                  <a:pt x="25610" y="49237"/>
                  <a:pt x="25646" y="49234"/>
                </a:cubicBezTo>
                <a:lnTo>
                  <a:pt x="25646" y="49184"/>
                </a:lnTo>
                <a:cubicBezTo>
                  <a:pt x="25610" y="49187"/>
                  <a:pt x="25574" y="49189"/>
                  <a:pt x="25536" y="49189"/>
                </a:cubicBezTo>
                <a:cubicBezTo>
                  <a:pt x="25047" y="49189"/>
                  <a:pt x="24399" y="48878"/>
                  <a:pt x="23648" y="48015"/>
                </a:cubicBezTo>
                <a:cubicBezTo>
                  <a:pt x="23068" y="47346"/>
                  <a:pt x="22649" y="46486"/>
                  <a:pt x="22249" y="45657"/>
                </a:cubicBezTo>
                <a:cubicBezTo>
                  <a:pt x="22199" y="45557"/>
                  <a:pt x="22159" y="45457"/>
                  <a:pt x="22109" y="45357"/>
                </a:cubicBezTo>
                <a:cubicBezTo>
                  <a:pt x="22009" y="45168"/>
                  <a:pt x="21929" y="44978"/>
                  <a:pt x="21840" y="44788"/>
                </a:cubicBezTo>
                <a:cubicBezTo>
                  <a:pt x="21560" y="44179"/>
                  <a:pt x="21290" y="43599"/>
                  <a:pt x="20860" y="43080"/>
                </a:cubicBezTo>
                <a:cubicBezTo>
                  <a:pt x="20631" y="42830"/>
                  <a:pt x="20381" y="42590"/>
                  <a:pt x="20121" y="42380"/>
                </a:cubicBezTo>
                <a:cubicBezTo>
                  <a:pt x="19901" y="42190"/>
                  <a:pt x="19682" y="41981"/>
                  <a:pt x="19482" y="41771"/>
                </a:cubicBezTo>
                <a:cubicBezTo>
                  <a:pt x="19432" y="41621"/>
                  <a:pt x="19412" y="41471"/>
                  <a:pt x="19422" y="41321"/>
                </a:cubicBezTo>
                <a:cubicBezTo>
                  <a:pt x="19412" y="41144"/>
                  <a:pt x="19402" y="40958"/>
                  <a:pt x="19383" y="40771"/>
                </a:cubicBezTo>
                <a:lnTo>
                  <a:pt x="19383" y="40771"/>
                </a:lnTo>
                <a:lnTo>
                  <a:pt x="19402" y="40762"/>
                </a:lnTo>
                <a:cubicBezTo>
                  <a:pt x="19422" y="40742"/>
                  <a:pt x="19432" y="40722"/>
                  <a:pt x="19442" y="40702"/>
                </a:cubicBezTo>
                <a:cubicBezTo>
                  <a:pt x="19432" y="40652"/>
                  <a:pt x="19422" y="40612"/>
                  <a:pt x="19402" y="40582"/>
                </a:cubicBezTo>
                <a:lnTo>
                  <a:pt x="19390" y="40568"/>
                </a:lnTo>
                <a:lnTo>
                  <a:pt x="19390" y="40568"/>
                </a:lnTo>
                <a:cubicBezTo>
                  <a:pt x="19391" y="40566"/>
                  <a:pt x="19391" y="40564"/>
                  <a:pt x="19392" y="40562"/>
                </a:cubicBezTo>
                <a:cubicBezTo>
                  <a:pt x="19402" y="40532"/>
                  <a:pt x="19422" y="40502"/>
                  <a:pt x="19452" y="40482"/>
                </a:cubicBezTo>
                <a:cubicBezTo>
                  <a:pt x="19502" y="40452"/>
                  <a:pt x="19552" y="40432"/>
                  <a:pt x="19612" y="40422"/>
                </a:cubicBezTo>
                <a:cubicBezTo>
                  <a:pt x="19682" y="40402"/>
                  <a:pt x="19732" y="40382"/>
                  <a:pt x="19732" y="40332"/>
                </a:cubicBezTo>
                <a:cubicBezTo>
                  <a:pt x="19732" y="40282"/>
                  <a:pt x="19692" y="40182"/>
                  <a:pt x="19432" y="39923"/>
                </a:cubicBezTo>
                <a:cubicBezTo>
                  <a:pt x="18992" y="39493"/>
                  <a:pt x="18363" y="39273"/>
                  <a:pt x="17763" y="39063"/>
                </a:cubicBezTo>
                <a:cubicBezTo>
                  <a:pt x="17394" y="38954"/>
                  <a:pt x="17034" y="38794"/>
                  <a:pt x="16704" y="38604"/>
                </a:cubicBezTo>
                <a:cubicBezTo>
                  <a:pt x="15925" y="38094"/>
                  <a:pt x="15116" y="37485"/>
                  <a:pt x="15296" y="36636"/>
                </a:cubicBezTo>
                <a:cubicBezTo>
                  <a:pt x="15356" y="36416"/>
                  <a:pt x="15496" y="36236"/>
                  <a:pt x="15685" y="36106"/>
                </a:cubicBezTo>
                <a:cubicBezTo>
                  <a:pt x="15895" y="35966"/>
                  <a:pt x="16115" y="35837"/>
                  <a:pt x="16355" y="35727"/>
                </a:cubicBezTo>
                <a:cubicBezTo>
                  <a:pt x="16515" y="35647"/>
                  <a:pt x="16674" y="35567"/>
                  <a:pt x="16834" y="35477"/>
                </a:cubicBezTo>
                <a:cubicBezTo>
                  <a:pt x="17174" y="35287"/>
                  <a:pt x="17524" y="35117"/>
                  <a:pt x="17883" y="34977"/>
                </a:cubicBezTo>
                <a:cubicBezTo>
                  <a:pt x="18383" y="34788"/>
                  <a:pt x="18852" y="34538"/>
                  <a:pt x="19292" y="34238"/>
                </a:cubicBezTo>
                <a:cubicBezTo>
                  <a:pt x="19342" y="34198"/>
                  <a:pt x="19392" y="34158"/>
                  <a:pt x="19442" y="34118"/>
                </a:cubicBezTo>
                <a:cubicBezTo>
                  <a:pt x="20281" y="33399"/>
                  <a:pt x="20900" y="32430"/>
                  <a:pt x="21500" y="31491"/>
                </a:cubicBezTo>
                <a:cubicBezTo>
                  <a:pt x="21630" y="31291"/>
                  <a:pt x="21770" y="31071"/>
                  <a:pt x="21909" y="30871"/>
                </a:cubicBezTo>
                <a:cubicBezTo>
                  <a:pt x="22908" y="29383"/>
                  <a:pt x="23718" y="27754"/>
                  <a:pt x="24287" y="26046"/>
                </a:cubicBezTo>
                <a:cubicBezTo>
                  <a:pt x="24417" y="25616"/>
                  <a:pt x="24497" y="25167"/>
                  <a:pt x="24547" y="24717"/>
                </a:cubicBezTo>
                <a:cubicBezTo>
                  <a:pt x="24657" y="23938"/>
                  <a:pt x="24767" y="23129"/>
                  <a:pt x="25226" y="22589"/>
                </a:cubicBezTo>
                <a:cubicBezTo>
                  <a:pt x="25346" y="22429"/>
                  <a:pt x="25486" y="22289"/>
                  <a:pt x="25636" y="22160"/>
                </a:cubicBezTo>
                <a:lnTo>
                  <a:pt x="25646" y="22150"/>
                </a:lnTo>
                <a:lnTo>
                  <a:pt x="25646" y="22090"/>
                </a:lnTo>
                <a:cubicBezTo>
                  <a:pt x="25636" y="22100"/>
                  <a:pt x="25616" y="22110"/>
                  <a:pt x="25606" y="22120"/>
                </a:cubicBezTo>
                <a:cubicBezTo>
                  <a:pt x="25446" y="22249"/>
                  <a:pt x="25306" y="22399"/>
                  <a:pt x="25176" y="22559"/>
                </a:cubicBezTo>
                <a:cubicBezTo>
                  <a:pt x="24717" y="23109"/>
                  <a:pt x="24607" y="23928"/>
                  <a:pt x="24497" y="24717"/>
                </a:cubicBezTo>
                <a:cubicBezTo>
                  <a:pt x="24447" y="25157"/>
                  <a:pt x="24357" y="25606"/>
                  <a:pt x="24237" y="26036"/>
                </a:cubicBezTo>
                <a:cubicBezTo>
                  <a:pt x="23668" y="27734"/>
                  <a:pt x="22869" y="29353"/>
                  <a:pt x="21869" y="30841"/>
                </a:cubicBezTo>
                <a:cubicBezTo>
                  <a:pt x="21730" y="31051"/>
                  <a:pt x="21590" y="31261"/>
                  <a:pt x="21460" y="31471"/>
                </a:cubicBezTo>
                <a:cubicBezTo>
                  <a:pt x="20860" y="32400"/>
                  <a:pt x="20251" y="33369"/>
                  <a:pt x="19412" y="34078"/>
                </a:cubicBezTo>
                <a:cubicBezTo>
                  <a:pt x="19362" y="34118"/>
                  <a:pt x="19312" y="34158"/>
                  <a:pt x="19262" y="34198"/>
                </a:cubicBezTo>
                <a:cubicBezTo>
                  <a:pt x="18832" y="34528"/>
                  <a:pt x="18363" y="34718"/>
                  <a:pt x="17863" y="34927"/>
                </a:cubicBezTo>
                <a:cubicBezTo>
                  <a:pt x="17504" y="35077"/>
                  <a:pt x="17144" y="35237"/>
                  <a:pt x="16804" y="35427"/>
                </a:cubicBezTo>
                <a:cubicBezTo>
                  <a:pt x="16654" y="35517"/>
                  <a:pt x="16495" y="35607"/>
                  <a:pt x="16335" y="35677"/>
                </a:cubicBezTo>
                <a:cubicBezTo>
                  <a:pt x="16095" y="35787"/>
                  <a:pt x="15875" y="35916"/>
                  <a:pt x="15655" y="36066"/>
                </a:cubicBezTo>
                <a:cubicBezTo>
                  <a:pt x="15456" y="36206"/>
                  <a:pt x="15316" y="36406"/>
                  <a:pt x="15256" y="36636"/>
                </a:cubicBezTo>
                <a:cubicBezTo>
                  <a:pt x="15066" y="37515"/>
                  <a:pt x="15895" y="38144"/>
                  <a:pt x="16684" y="38664"/>
                </a:cubicBezTo>
                <a:cubicBezTo>
                  <a:pt x="17024" y="38854"/>
                  <a:pt x="17384" y="39013"/>
                  <a:pt x="17753" y="39123"/>
                </a:cubicBezTo>
                <a:cubicBezTo>
                  <a:pt x="18353" y="39333"/>
                  <a:pt x="18982" y="39553"/>
                  <a:pt x="19402" y="39973"/>
                </a:cubicBezTo>
                <a:cubicBezTo>
                  <a:pt x="19482" y="40042"/>
                  <a:pt x="19702" y="40272"/>
                  <a:pt x="19702" y="40332"/>
                </a:cubicBezTo>
                <a:cubicBezTo>
                  <a:pt x="19702" y="40352"/>
                  <a:pt x="19652" y="40362"/>
                  <a:pt x="19612" y="40382"/>
                </a:cubicBezTo>
                <a:cubicBezTo>
                  <a:pt x="19542" y="40392"/>
                  <a:pt x="19482" y="40412"/>
                  <a:pt x="19432" y="40452"/>
                </a:cubicBezTo>
                <a:cubicBezTo>
                  <a:pt x="19402" y="40472"/>
                  <a:pt x="19382" y="40492"/>
                  <a:pt x="19362" y="40522"/>
                </a:cubicBezTo>
                <a:cubicBezTo>
                  <a:pt x="19361" y="40524"/>
                  <a:pt x="19360" y="40526"/>
                  <a:pt x="19359" y="40528"/>
                </a:cubicBezTo>
                <a:lnTo>
                  <a:pt x="19359" y="40528"/>
                </a:lnTo>
                <a:cubicBezTo>
                  <a:pt x="19290" y="40440"/>
                  <a:pt x="19221" y="40351"/>
                  <a:pt x="19142" y="40272"/>
                </a:cubicBezTo>
                <a:cubicBezTo>
                  <a:pt x="18673" y="39783"/>
                  <a:pt x="17953" y="39553"/>
                  <a:pt x="17314" y="39353"/>
                </a:cubicBezTo>
                <a:cubicBezTo>
                  <a:pt x="16934" y="39243"/>
                  <a:pt x="16575" y="39103"/>
                  <a:pt x="16235" y="38924"/>
                </a:cubicBezTo>
                <a:cubicBezTo>
                  <a:pt x="15346" y="38384"/>
                  <a:pt x="14467" y="37715"/>
                  <a:pt x="14626" y="36796"/>
                </a:cubicBezTo>
                <a:cubicBezTo>
                  <a:pt x="14676" y="36546"/>
                  <a:pt x="14826" y="36316"/>
                  <a:pt x="15046" y="36176"/>
                </a:cubicBezTo>
                <a:cubicBezTo>
                  <a:pt x="15266" y="36026"/>
                  <a:pt x="15496" y="35886"/>
                  <a:pt x="15735" y="35767"/>
                </a:cubicBezTo>
                <a:cubicBezTo>
                  <a:pt x="15885" y="35697"/>
                  <a:pt x="16025" y="35617"/>
                  <a:pt x="16175" y="35537"/>
                </a:cubicBezTo>
                <a:cubicBezTo>
                  <a:pt x="16545" y="35327"/>
                  <a:pt x="16924" y="35157"/>
                  <a:pt x="17324" y="35007"/>
                </a:cubicBezTo>
                <a:cubicBezTo>
                  <a:pt x="17883" y="34778"/>
                  <a:pt x="18463" y="34548"/>
                  <a:pt x="18972" y="34128"/>
                </a:cubicBezTo>
                <a:cubicBezTo>
                  <a:pt x="19841" y="33399"/>
                  <a:pt x="20491" y="32410"/>
                  <a:pt x="21110" y="31451"/>
                </a:cubicBezTo>
                <a:cubicBezTo>
                  <a:pt x="21260" y="31231"/>
                  <a:pt x="21400" y="31011"/>
                  <a:pt x="21550" y="30791"/>
                </a:cubicBezTo>
                <a:cubicBezTo>
                  <a:pt x="22709" y="29073"/>
                  <a:pt x="23608" y="27285"/>
                  <a:pt x="24167" y="25596"/>
                </a:cubicBezTo>
                <a:cubicBezTo>
                  <a:pt x="24297" y="25127"/>
                  <a:pt x="24397" y="24647"/>
                  <a:pt x="24447" y="24168"/>
                </a:cubicBezTo>
                <a:cubicBezTo>
                  <a:pt x="24567" y="23358"/>
                  <a:pt x="24677" y="22529"/>
                  <a:pt x="25126" y="21950"/>
                </a:cubicBezTo>
                <a:cubicBezTo>
                  <a:pt x="25266" y="21730"/>
                  <a:pt x="25446" y="21540"/>
                  <a:pt x="25646" y="21370"/>
                </a:cubicBezTo>
                <a:lnTo>
                  <a:pt x="25646" y="21290"/>
                </a:lnTo>
                <a:lnTo>
                  <a:pt x="25606" y="21320"/>
                </a:lnTo>
                <a:cubicBezTo>
                  <a:pt x="25406" y="21500"/>
                  <a:pt x="25226" y="21700"/>
                  <a:pt x="25076" y="21920"/>
                </a:cubicBezTo>
                <a:cubicBezTo>
                  <a:pt x="24627" y="22509"/>
                  <a:pt x="24507" y="23348"/>
                  <a:pt x="24387" y="24168"/>
                </a:cubicBezTo>
                <a:cubicBezTo>
                  <a:pt x="24337" y="24647"/>
                  <a:pt x="24247" y="25127"/>
                  <a:pt x="24107" y="25596"/>
                </a:cubicBezTo>
                <a:cubicBezTo>
                  <a:pt x="23558" y="27265"/>
                  <a:pt x="22659" y="29063"/>
                  <a:pt x="21500" y="30771"/>
                </a:cubicBezTo>
                <a:cubicBezTo>
                  <a:pt x="21350" y="30981"/>
                  <a:pt x="21210" y="31211"/>
                  <a:pt x="21060" y="31431"/>
                </a:cubicBezTo>
                <a:cubicBezTo>
                  <a:pt x="20441" y="32380"/>
                  <a:pt x="19801" y="33369"/>
                  <a:pt x="18932" y="34098"/>
                </a:cubicBezTo>
                <a:cubicBezTo>
                  <a:pt x="18443" y="34508"/>
                  <a:pt x="17863" y="34738"/>
                  <a:pt x="17304" y="34967"/>
                </a:cubicBezTo>
                <a:cubicBezTo>
                  <a:pt x="16904" y="35107"/>
                  <a:pt x="16525" y="35287"/>
                  <a:pt x="16145" y="35497"/>
                </a:cubicBezTo>
                <a:cubicBezTo>
                  <a:pt x="16005" y="35577"/>
                  <a:pt x="15855" y="35657"/>
                  <a:pt x="15715" y="35727"/>
                </a:cubicBezTo>
                <a:cubicBezTo>
                  <a:pt x="15476" y="35846"/>
                  <a:pt x="15236" y="35986"/>
                  <a:pt x="15016" y="36146"/>
                </a:cubicBezTo>
                <a:cubicBezTo>
                  <a:pt x="14786" y="36286"/>
                  <a:pt x="14626" y="36526"/>
                  <a:pt x="14576" y="36786"/>
                </a:cubicBezTo>
                <a:cubicBezTo>
                  <a:pt x="14407" y="37735"/>
                  <a:pt x="15306" y="38424"/>
                  <a:pt x="16195" y="38974"/>
                </a:cubicBezTo>
                <a:cubicBezTo>
                  <a:pt x="16545" y="39153"/>
                  <a:pt x="16914" y="39303"/>
                  <a:pt x="17294" y="39403"/>
                </a:cubicBezTo>
                <a:cubicBezTo>
                  <a:pt x="17953" y="39623"/>
                  <a:pt x="18633" y="39843"/>
                  <a:pt x="19092" y="40312"/>
                </a:cubicBezTo>
                <a:cubicBezTo>
                  <a:pt x="19181" y="40401"/>
                  <a:pt x="19261" y="40491"/>
                  <a:pt x="19340" y="40599"/>
                </a:cubicBezTo>
                <a:lnTo>
                  <a:pt x="19340" y="40599"/>
                </a:lnTo>
                <a:cubicBezTo>
                  <a:pt x="19331" y="40638"/>
                  <a:pt x="19323" y="40684"/>
                  <a:pt x="19332" y="40722"/>
                </a:cubicBezTo>
                <a:cubicBezTo>
                  <a:pt x="19332" y="40725"/>
                  <a:pt x="19332" y="40729"/>
                  <a:pt x="19332" y="40732"/>
                </a:cubicBezTo>
                <a:cubicBezTo>
                  <a:pt x="19302" y="40742"/>
                  <a:pt x="19272" y="40752"/>
                  <a:pt x="19242" y="40752"/>
                </a:cubicBezTo>
                <a:cubicBezTo>
                  <a:pt x="19163" y="40762"/>
                  <a:pt x="19093" y="40782"/>
                  <a:pt x="19023" y="40821"/>
                </a:cubicBezTo>
                <a:lnTo>
                  <a:pt x="19023" y="40821"/>
                </a:lnTo>
                <a:cubicBezTo>
                  <a:pt x="19020" y="40815"/>
                  <a:pt x="19016" y="40809"/>
                  <a:pt x="19012" y="40802"/>
                </a:cubicBezTo>
                <a:cubicBezTo>
                  <a:pt x="18962" y="40742"/>
                  <a:pt x="18902" y="40672"/>
                  <a:pt x="18822" y="40582"/>
                </a:cubicBezTo>
                <a:cubicBezTo>
                  <a:pt x="18323" y="40042"/>
                  <a:pt x="17544" y="39813"/>
                  <a:pt x="16854" y="39613"/>
                </a:cubicBezTo>
                <a:cubicBezTo>
                  <a:pt x="16465" y="39513"/>
                  <a:pt x="16095" y="39373"/>
                  <a:pt x="15745" y="39203"/>
                </a:cubicBezTo>
                <a:cubicBezTo>
                  <a:pt x="14826" y="38684"/>
                  <a:pt x="13787" y="37954"/>
                  <a:pt x="13937" y="36925"/>
                </a:cubicBezTo>
                <a:cubicBezTo>
                  <a:pt x="13977" y="36666"/>
                  <a:pt x="14127" y="36456"/>
                  <a:pt x="14407" y="36236"/>
                </a:cubicBezTo>
                <a:cubicBezTo>
                  <a:pt x="14636" y="36076"/>
                  <a:pt x="14876" y="35936"/>
                  <a:pt x="15126" y="35807"/>
                </a:cubicBezTo>
                <a:cubicBezTo>
                  <a:pt x="15246" y="35737"/>
                  <a:pt x="15386" y="35667"/>
                  <a:pt x="15516" y="35597"/>
                </a:cubicBezTo>
                <a:cubicBezTo>
                  <a:pt x="15915" y="35377"/>
                  <a:pt x="16335" y="35187"/>
                  <a:pt x="16764" y="35037"/>
                </a:cubicBezTo>
                <a:cubicBezTo>
                  <a:pt x="17354" y="34807"/>
                  <a:pt x="17973" y="34578"/>
                  <a:pt x="18493" y="34148"/>
                </a:cubicBezTo>
                <a:cubicBezTo>
                  <a:pt x="19402" y="33399"/>
                  <a:pt x="20081" y="32390"/>
                  <a:pt x="20731" y="31411"/>
                </a:cubicBezTo>
                <a:cubicBezTo>
                  <a:pt x="20880" y="31181"/>
                  <a:pt x="21040" y="30941"/>
                  <a:pt x="21190" y="30721"/>
                </a:cubicBezTo>
                <a:cubicBezTo>
                  <a:pt x="22449" y="28893"/>
                  <a:pt x="23438" y="26975"/>
                  <a:pt x="24037" y="25157"/>
                </a:cubicBezTo>
                <a:cubicBezTo>
                  <a:pt x="24187" y="24657"/>
                  <a:pt x="24287" y="24138"/>
                  <a:pt x="24347" y="23618"/>
                </a:cubicBezTo>
                <a:cubicBezTo>
                  <a:pt x="24477" y="22789"/>
                  <a:pt x="24597" y="21930"/>
                  <a:pt x="25026" y="21310"/>
                </a:cubicBezTo>
                <a:cubicBezTo>
                  <a:pt x="25366" y="20841"/>
                  <a:pt x="25526" y="20631"/>
                  <a:pt x="25646" y="20541"/>
                </a:cubicBezTo>
                <a:lnTo>
                  <a:pt x="25646" y="20471"/>
                </a:lnTo>
                <a:cubicBezTo>
                  <a:pt x="25636" y="20481"/>
                  <a:pt x="25626" y="20491"/>
                  <a:pt x="25606" y="20501"/>
                </a:cubicBezTo>
                <a:cubicBezTo>
                  <a:pt x="25486" y="20591"/>
                  <a:pt x="25316" y="20801"/>
                  <a:pt x="24976" y="21280"/>
                </a:cubicBezTo>
                <a:cubicBezTo>
                  <a:pt x="24537" y="21910"/>
                  <a:pt x="24407" y="22769"/>
                  <a:pt x="24287" y="23608"/>
                </a:cubicBezTo>
                <a:cubicBezTo>
                  <a:pt x="24227" y="24128"/>
                  <a:pt x="24127" y="24637"/>
                  <a:pt x="23977" y="25147"/>
                </a:cubicBezTo>
                <a:cubicBezTo>
                  <a:pt x="23378" y="26955"/>
                  <a:pt x="22399" y="28873"/>
                  <a:pt x="21140" y="30691"/>
                </a:cubicBezTo>
                <a:cubicBezTo>
                  <a:pt x="20980" y="30911"/>
                  <a:pt x="20830" y="31151"/>
                  <a:pt x="20681" y="31371"/>
                </a:cubicBezTo>
                <a:cubicBezTo>
                  <a:pt x="20031" y="32350"/>
                  <a:pt x="19352" y="33359"/>
                  <a:pt x="18453" y="34098"/>
                </a:cubicBezTo>
                <a:cubicBezTo>
                  <a:pt x="18423" y="34128"/>
                  <a:pt x="18393" y="34158"/>
                  <a:pt x="18353" y="34178"/>
                </a:cubicBezTo>
                <a:cubicBezTo>
                  <a:pt x="17853" y="34558"/>
                  <a:pt x="17294" y="34778"/>
                  <a:pt x="16744" y="34987"/>
                </a:cubicBezTo>
                <a:cubicBezTo>
                  <a:pt x="16305" y="35137"/>
                  <a:pt x="15895" y="35327"/>
                  <a:pt x="15496" y="35547"/>
                </a:cubicBezTo>
                <a:cubicBezTo>
                  <a:pt x="15366" y="35617"/>
                  <a:pt x="15226" y="35687"/>
                  <a:pt x="15096" y="35757"/>
                </a:cubicBezTo>
                <a:cubicBezTo>
                  <a:pt x="14846" y="35886"/>
                  <a:pt x="14606" y="36026"/>
                  <a:pt x="14377" y="36196"/>
                </a:cubicBezTo>
                <a:cubicBezTo>
                  <a:pt x="14077" y="36416"/>
                  <a:pt x="13927" y="36646"/>
                  <a:pt x="13887" y="36925"/>
                </a:cubicBezTo>
                <a:cubicBezTo>
                  <a:pt x="13737" y="37994"/>
                  <a:pt x="14786" y="38734"/>
                  <a:pt x="15725" y="39263"/>
                </a:cubicBezTo>
                <a:cubicBezTo>
                  <a:pt x="16075" y="39443"/>
                  <a:pt x="16455" y="39583"/>
                  <a:pt x="16844" y="39673"/>
                </a:cubicBezTo>
                <a:cubicBezTo>
                  <a:pt x="17534" y="39883"/>
                  <a:pt x="18303" y="40112"/>
                  <a:pt x="18792" y="40632"/>
                </a:cubicBezTo>
                <a:cubicBezTo>
                  <a:pt x="18862" y="40712"/>
                  <a:pt x="18922" y="40782"/>
                  <a:pt x="18972" y="40842"/>
                </a:cubicBezTo>
                <a:lnTo>
                  <a:pt x="18976" y="40848"/>
                </a:lnTo>
                <a:lnTo>
                  <a:pt x="18976" y="40848"/>
                </a:lnTo>
                <a:cubicBezTo>
                  <a:pt x="18974" y="40850"/>
                  <a:pt x="18972" y="40852"/>
                  <a:pt x="18972" y="40852"/>
                </a:cubicBezTo>
                <a:cubicBezTo>
                  <a:pt x="18905" y="40919"/>
                  <a:pt x="18865" y="41015"/>
                  <a:pt x="18872" y="41112"/>
                </a:cubicBezTo>
                <a:lnTo>
                  <a:pt x="18872" y="41112"/>
                </a:lnTo>
                <a:cubicBezTo>
                  <a:pt x="18822" y="41122"/>
                  <a:pt x="18762" y="41132"/>
                  <a:pt x="18713" y="41141"/>
                </a:cubicBezTo>
                <a:lnTo>
                  <a:pt x="18706" y="41144"/>
                </a:lnTo>
                <a:lnTo>
                  <a:pt x="18706" y="41144"/>
                </a:lnTo>
                <a:cubicBezTo>
                  <a:pt x="18657" y="41085"/>
                  <a:pt x="18600" y="41018"/>
                  <a:pt x="18533" y="40932"/>
                </a:cubicBezTo>
                <a:cubicBezTo>
                  <a:pt x="18003" y="40352"/>
                  <a:pt x="17154" y="40112"/>
                  <a:pt x="16415" y="39913"/>
                </a:cubicBezTo>
                <a:cubicBezTo>
                  <a:pt x="16015" y="39823"/>
                  <a:pt x="15635" y="39693"/>
                  <a:pt x="15266" y="39523"/>
                </a:cubicBezTo>
                <a:cubicBezTo>
                  <a:pt x="14347" y="39033"/>
                  <a:pt x="13128" y="38254"/>
                  <a:pt x="13258" y="37085"/>
                </a:cubicBezTo>
                <a:cubicBezTo>
                  <a:pt x="13288" y="36786"/>
                  <a:pt x="13448" y="36546"/>
                  <a:pt x="13767" y="36296"/>
                </a:cubicBezTo>
                <a:cubicBezTo>
                  <a:pt x="13997" y="36126"/>
                  <a:pt x="14247" y="35976"/>
                  <a:pt x="14517" y="35846"/>
                </a:cubicBezTo>
                <a:cubicBezTo>
                  <a:pt x="14626" y="35777"/>
                  <a:pt x="14746" y="35717"/>
                  <a:pt x="14856" y="35657"/>
                </a:cubicBezTo>
                <a:cubicBezTo>
                  <a:pt x="15286" y="35417"/>
                  <a:pt x="15735" y="35227"/>
                  <a:pt x="16195" y="35077"/>
                </a:cubicBezTo>
                <a:cubicBezTo>
                  <a:pt x="16814" y="34847"/>
                  <a:pt x="17464" y="34618"/>
                  <a:pt x="18023" y="34158"/>
                </a:cubicBezTo>
                <a:cubicBezTo>
                  <a:pt x="18962" y="33409"/>
                  <a:pt x="19662" y="32370"/>
                  <a:pt x="20341" y="31361"/>
                </a:cubicBezTo>
                <a:cubicBezTo>
                  <a:pt x="20501" y="31131"/>
                  <a:pt x="20661" y="30891"/>
                  <a:pt x="20830" y="30661"/>
                </a:cubicBezTo>
                <a:cubicBezTo>
                  <a:pt x="22179" y="28723"/>
                  <a:pt x="23248" y="26675"/>
                  <a:pt x="23908" y="24727"/>
                </a:cubicBezTo>
                <a:cubicBezTo>
                  <a:pt x="24067" y="24178"/>
                  <a:pt x="24177" y="23628"/>
                  <a:pt x="24247" y="23059"/>
                </a:cubicBezTo>
                <a:cubicBezTo>
                  <a:pt x="24367" y="22210"/>
                  <a:pt x="24497" y="21330"/>
                  <a:pt x="24917" y="20691"/>
                </a:cubicBezTo>
                <a:lnTo>
                  <a:pt x="25056" y="20481"/>
                </a:lnTo>
                <a:cubicBezTo>
                  <a:pt x="25366" y="20002"/>
                  <a:pt x="25506" y="19782"/>
                  <a:pt x="25646" y="19682"/>
                </a:cubicBezTo>
                <a:lnTo>
                  <a:pt x="25646" y="19602"/>
                </a:lnTo>
                <a:cubicBezTo>
                  <a:pt x="25626" y="19612"/>
                  <a:pt x="25616" y="19622"/>
                  <a:pt x="25596" y="19632"/>
                </a:cubicBezTo>
                <a:cubicBezTo>
                  <a:pt x="25456" y="19742"/>
                  <a:pt x="25316" y="19962"/>
                  <a:pt x="25006" y="20441"/>
                </a:cubicBezTo>
                <a:lnTo>
                  <a:pt x="24867" y="20661"/>
                </a:lnTo>
                <a:cubicBezTo>
                  <a:pt x="24437" y="21320"/>
                  <a:pt x="24307" y="22200"/>
                  <a:pt x="24177" y="23059"/>
                </a:cubicBezTo>
                <a:cubicBezTo>
                  <a:pt x="24117" y="23618"/>
                  <a:pt x="23997" y="24168"/>
                  <a:pt x="23838" y="24707"/>
                </a:cubicBezTo>
                <a:cubicBezTo>
                  <a:pt x="23188" y="26655"/>
                  <a:pt x="22129" y="28693"/>
                  <a:pt x="20771" y="30631"/>
                </a:cubicBezTo>
                <a:cubicBezTo>
                  <a:pt x="20611" y="30861"/>
                  <a:pt x="20441" y="31101"/>
                  <a:pt x="20281" y="31331"/>
                </a:cubicBezTo>
                <a:cubicBezTo>
                  <a:pt x="19612" y="32330"/>
                  <a:pt x="18912" y="33369"/>
                  <a:pt x="17973" y="34118"/>
                </a:cubicBezTo>
                <a:cubicBezTo>
                  <a:pt x="17424" y="34558"/>
                  <a:pt x="16784" y="34797"/>
                  <a:pt x="16165" y="35017"/>
                </a:cubicBezTo>
                <a:cubicBezTo>
                  <a:pt x="15705" y="35177"/>
                  <a:pt x="15256" y="35367"/>
                  <a:pt x="14816" y="35607"/>
                </a:cubicBezTo>
                <a:cubicBezTo>
                  <a:pt x="14706" y="35667"/>
                  <a:pt x="14596" y="35727"/>
                  <a:pt x="14477" y="35797"/>
                </a:cubicBezTo>
                <a:cubicBezTo>
                  <a:pt x="14217" y="35926"/>
                  <a:pt x="13957" y="36086"/>
                  <a:pt x="13717" y="36256"/>
                </a:cubicBezTo>
                <a:cubicBezTo>
                  <a:pt x="13388" y="36506"/>
                  <a:pt x="13218" y="36766"/>
                  <a:pt x="13188" y="37065"/>
                </a:cubicBezTo>
                <a:cubicBezTo>
                  <a:pt x="13048" y="38274"/>
                  <a:pt x="14287" y="39063"/>
                  <a:pt x="15226" y="39563"/>
                </a:cubicBezTo>
                <a:cubicBezTo>
                  <a:pt x="15595" y="39733"/>
                  <a:pt x="15985" y="39873"/>
                  <a:pt x="16385" y="39963"/>
                </a:cubicBezTo>
                <a:cubicBezTo>
                  <a:pt x="17124" y="40162"/>
                  <a:pt x="17963" y="40392"/>
                  <a:pt x="18473" y="40962"/>
                </a:cubicBezTo>
                <a:cubicBezTo>
                  <a:pt x="18533" y="41032"/>
                  <a:pt x="18593" y="41101"/>
                  <a:pt x="18633" y="41161"/>
                </a:cubicBezTo>
                <a:lnTo>
                  <a:pt x="18636" y="41166"/>
                </a:lnTo>
                <a:lnTo>
                  <a:pt x="18636" y="41166"/>
                </a:lnTo>
                <a:cubicBezTo>
                  <a:pt x="18602" y="41177"/>
                  <a:pt x="18569" y="41194"/>
                  <a:pt x="18543" y="41211"/>
                </a:cubicBezTo>
                <a:cubicBezTo>
                  <a:pt x="18463" y="41281"/>
                  <a:pt x="18413" y="41380"/>
                  <a:pt x="18423" y="41489"/>
                </a:cubicBezTo>
                <a:lnTo>
                  <a:pt x="18423" y="41489"/>
                </a:lnTo>
                <a:lnTo>
                  <a:pt x="18413" y="41491"/>
                </a:lnTo>
                <a:lnTo>
                  <a:pt x="18399" y="41493"/>
                </a:lnTo>
                <a:lnTo>
                  <a:pt x="18399" y="41493"/>
                </a:lnTo>
                <a:cubicBezTo>
                  <a:pt x="18344" y="41418"/>
                  <a:pt x="18288" y="41335"/>
                  <a:pt x="18223" y="41261"/>
                </a:cubicBezTo>
                <a:cubicBezTo>
                  <a:pt x="17673" y="40632"/>
                  <a:pt x="16764" y="40402"/>
                  <a:pt x="15965" y="40202"/>
                </a:cubicBezTo>
                <a:cubicBezTo>
                  <a:pt x="15556" y="40112"/>
                  <a:pt x="15166" y="39993"/>
                  <a:pt x="14786" y="39823"/>
                </a:cubicBezTo>
                <a:cubicBezTo>
                  <a:pt x="13238" y="39063"/>
                  <a:pt x="12498" y="38184"/>
                  <a:pt x="12578" y="37235"/>
                </a:cubicBezTo>
                <a:cubicBezTo>
                  <a:pt x="12598" y="36895"/>
                  <a:pt x="12778" y="36626"/>
                  <a:pt x="13128" y="36356"/>
                </a:cubicBezTo>
                <a:cubicBezTo>
                  <a:pt x="13378" y="36176"/>
                  <a:pt x="13637" y="36016"/>
                  <a:pt x="13917" y="35876"/>
                </a:cubicBezTo>
                <a:cubicBezTo>
                  <a:pt x="14007" y="35817"/>
                  <a:pt x="14107" y="35767"/>
                  <a:pt x="14207" y="35707"/>
                </a:cubicBezTo>
                <a:cubicBezTo>
                  <a:pt x="14656" y="35467"/>
                  <a:pt x="15136" y="35267"/>
                  <a:pt x="15635" y="35107"/>
                </a:cubicBezTo>
                <a:cubicBezTo>
                  <a:pt x="16285" y="34877"/>
                  <a:pt x="16964" y="34648"/>
                  <a:pt x="17554" y="34178"/>
                </a:cubicBezTo>
                <a:cubicBezTo>
                  <a:pt x="18523" y="33409"/>
                  <a:pt x="19252" y="32340"/>
                  <a:pt x="19961" y="31311"/>
                </a:cubicBezTo>
                <a:cubicBezTo>
                  <a:pt x="20131" y="31071"/>
                  <a:pt x="20301" y="30821"/>
                  <a:pt x="20471" y="30592"/>
                </a:cubicBezTo>
                <a:cubicBezTo>
                  <a:pt x="21929" y="28553"/>
                  <a:pt x="23068" y="26376"/>
                  <a:pt x="23778" y="24288"/>
                </a:cubicBezTo>
                <a:cubicBezTo>
                  <a:pt x="23957" y="23708"/>
                  <a:pt x="24077" y="23109"/>
                  <a:pt x="24157" y="22509"/>
                </a:cubicBezTo>
                <a:cubicBezTo>
                  <a:pt x="24277" y="21630"/>
                  <a:pt x="24417" y="20741"/>
                  <a:pt x="24827" y="20052"/>
                </a:cubicBezTo>
                <a:cubicBezTo>
                  <a:pt x="24996" y="19782"/>
                  <a:pt x="25116" y="19572"/>
                  <a:pt x="25216" y="19392"/>
                </a:cubicBezTo>
                <a:cubicBezTo>
                  <a:pt x="25416" y="19043"/>
                  <a:pt x="25516" y="18873"/>
                  <a:pt x="25656" y="18773"/>
                </a:cubicBezTo>
                <a:lnTo>
                  <a:pt x="25656" y="18683"/>
                </a:lnTo>
                <a:lnTo>
                  <a:pt x="25616" y="18713"/>
                </a:lnTo>
                <a:cubicBezTo>
                  <a:pt x="25466" y="18833"/>
                  <a:pt x="25366" y="19003"/>
                  <a:pt x="25156" y="19362"/>
                </a:cubicBezTo>
                <a:cubicBezTo>
                  <a:pt x="25056" y="19542"/>
                  <a:pt x="24937" y="19752"/>
                  <a:pt x="24777" y="20022"/>
                </a:cubicBezTo>
                <a:cubicBezTo>
                  <a:pt x="24357" y="20721"/>
                  <a:pt x="24217" y="21620"/>
                  <a:pt x="24087" y="22499"/>
                </a:cubicBezTo>
                <a:cubicBezTo>
                  <a:pt x="24017" y="23099"/>
                  <a:pt x="23898" y="23688"/>
                  <a:pt x="23718" y="24268"/>
                </a:cubicBezTo>
                <a:cubicBezTo>
                  <a:pt x="23018" y="26346"/>
                  <a:pt x="21869" y="28523"/>
                  <a:pt x="20421" y="30552"/>
                </a:cubicBezTo>
                <a:cubicBezTo>
                  <a:pt x="20251" y="30791"/>
                  <a:pt x="20081" y="31041"/>
                  <a:pt x="19911" y="31281"/>
                </a:cubicBezTo>
                <a:cubicBezTo>
                  <a:pt x="19212" y="32300"/>
                  <a:pt x="18483" y="33359"/>
                  <a:pt x="17514" y="34128"/>
                </a:cubicBezTo>
                <a:cubicBezTo>
                  <a:pt x="16934" y="34588"/>
                  <a:pt x="16265" y="34817"/>
                  <a:pt x="15615" y="35047"/>
                </a:cubicBezTo>
                <a:cubicBezTo>
                  <a:pt x="15116" y="35207"/>
                  <a:pt x="14636" y="35407"/>
                  <a:pt x="14177" y="35657"/>
                </a:cubicBezTo>
                <a:lnTo>
                  <a:pt x="13887" y="35817"/>
                </a:lnTo>
                <a:cubicBezTo>
                  <a:pt x="13607" y="35956"/>
                  <a:pt x="13338" y="36126"/>
                  <a:pt x="13088" y="36306"/>
                </a:cubicBezTo>
                <a:cubicBezTo>
                  <a:pt x="12718" y="36586"/>
                  <a:pt x="12538" y="36866"/>
                  <a:pt x="12508" y="37205"/>
                </a:cubicBezTo>
                <a:cubicBezTo>
                  <a:pt x="12429" y="38194"/>
                  <a:pt x="13188" y="39073"/>
                  <a:pt x="14756" y="39863"/>
                </a:cubicBezTo>
                <a:cubicBezTo>
                  <a:pt x="15146" y="40033"/>
                  <a:pt x="15546" y="40152"/>
                  <a:pt x="15955" y="40242"/>
                </a:cubicBezTo>
                <a:cubicBezTo>
                  <a:pt x="16744" y="40442"/>
                  <a:pt x="17644" y="40672"/>
                  <a:pt x="18173" y="41291"/>
                </a:cubicBezTo>
                <a:cubicBezTo>
                  <a:pt x="18243" y="41371"/>
                  <a:pt x="18302" y="41440"/>
                  <a:pt x="18342" y="41500"/>
                </a:cubicBezTo>
                <a:lnTo>
                  <a:pt x="18342" y="41500"/>
                </a:lnTo>
                <a:lnTo>
                  <a:pt x="18333" y="41501"/>
                </a:lnTo>
                <a:cubicBezTo>
                  <a:pt x="18243" y="41511"/>
                  <a:pt x="18163" y="41541"/>
                  <a:pt x="18083" y="41591"/>
                </a:cubicBezTo>
                <a:cubicBezTo>
                  <a:pt x="18054" y="41614"/>
                  <a:pt x="18029" y="41644"/>
                  <a:pt x="18008" y="41678"/>
                </a:cubicBezTo>
                <a:lnTo>
                  <a:pt x="18008" y="41678"/>
                </a:lnTo>
                <a:cubicBezTo>
                  <a:pt x="17989" y="41651"/>
                  <a:pt x="17955" y="41611"/>
                  <a:pt x="17933" y="41581"/>
                </a:cubicBezTo>
                <a:cubicBezTo>
                  <a:pt x="17354" y="40892"/>
                  <a:pt x="16385" y="40672"/>
                  <a:pt x="15536" y="40472"/>
                </a:cubicBezTo>
                <a:cubicBezTo>
                  <a:pt x="15116" y="40392"/>
                  <a:pt x="14706" y="40272"/>
                  <a:pt x="14317" y="40102"/>
                </a:cubicBezTo>
                <a:cubicBezTo>
                  <a:pt x="13168" y="39573"/>
                  <a:pt x="11829" y="38664"/>
                  <a:pt x="11899" y="37355"/>
                </a:cubicBezTo>
                <a:cubicBezTo>
                  <a:pt x="11909" y="37005"/>
                  <a:pt x="12099" y="36706"/>
                  <a:pt x="12478" y="36416"/>
                </a:cubicBezTo>
                <a:cubicBezTo>
                  <a:pt x="12748" y="36226"/>
                  <a:pt x="13028" y="36056"/>
                  <a:pt x="13308" y="35906"/>
                </a:cubicBezTo>
                <a:cubicBezTo>
                  <a:pt x="13388" y="35856"/>
                  <a:pt x="13468" y="35817"/>
                  <a:pt x="13547" y="35767"/>
                </a:cubicBezTo>
                <a:cubicBezTo>
                  <a:pt x="14037" y="35517"/>
                  <a:pt x="14537" y="35307"/>
                  <a:pt x="15066" y="35147"/>
                </a:cubicBezTo>
                <a:cubicBezTo>
                  <a:pt x="15735" y="34917"/>
                  <a:pt x="16425" y="34688"/>
                  <a:pt x="17034" y="34228"/>
                </a:cubicBezTo>
                <a:lnTo>
                  <a:pt x="17074" y="34198"/>
                </a:lnTo>
                <a:cubicBezTo>
                  <a:pt x="18083" y="33409"/>
                  <a:pt x="18852" y="32320"/>
                  <a:pt x="19582" y="31261"/>
                </a:cubicBezTo>
                <a:cubicBezTo>
                  <a:pt x="19761" y="31011"/>
                  <a:pt x="19931" y="30761"/>
                  <a:pt x="20111" y="30522"/>
                </a:cubicBezTo>
                <a:cubicBezTo>
                  <a:pt x="21660" y="28384"/>
                  <a:pt x="22889" y="26076"/>
                  <a:pt x="23658" y="23848"/>
                </a:cubicBezTo>
                <a:cubicBezTo>
                  <a:pt x="23838" y="23229"/>
                  <a:pt x="23977" y="22589"/>
                  <a:pt x="24057" y="21940"/>
                </a:cubicBezTo>
                <a:cubicBezTo>
                  <a:pt x="24187" y="21061"/>
                  <a:pt x="24327" y="20141"/>
                  <a:pt x="24727" y="19422"/>
                </a:cubicBezTo>
                <a:cubicBezTo>
                  <a:pt x="24947" y="19033"/>
                  <a:pt x="25086" y="18743"/>
                  <a:pt x="25196" y="18503"/>
                </a:cubicBezTo>
                <a:cubicBezTo>
                  <a:pt x="25366" y="18153"/>
                  <a:pt x="25466" y="17954"/>
                  <a:pt x="25646" y="17804"/>
                </a:cubicBezTo>
                <a:lnTo>
                  <a:pt x="25646" y="17724"/>
                </a:lnTo>
                <a:cubicBezTo>
                  <a:pt x="25636" y="17724"/>
                  <a:pt x="25626" y="17734"/>
                  <a:pt x="25616" y="17744"/>
                </a:cubicBezTo>
                <a:cubicBezTo>
                  <a:pt x="25416" y="17894"/>
                  <a:pt x="25306" y="18113"/>
                  <a:pt x="25136" y="18473"/>
                </a:cubicBezTo>
                <a:cubicBezTo>
                  <a:pt x="25026" y="18713"/>
                  <a:pt x="24887" y="19003"/>
                  <a:pt x="24667" y="19392"/>
                </a:cubicBezTo>
                <a:cubicBezTo>
                  <a:pt x="24257" y="20112"/>
                  <a:pt x="24117" y="21041"/>
                  <a:pt x="23987" y="21930"/>
                </a:cubicBezTo>
                <a:cubicBezTo>
                  <a:pt x="23908" y="22569"/>
                  <a:pt x="23778" y="23209"/>
                  <a:pt x="23588" y="23818"/>
                </a:cubicBezTo>
                <a:cubicBezTo>
                  <a:pt x="22829" y="26046"/>
                  <a:pt x="21600" y="28344"/>
                  <a:pt x="20051" y="30482"/>
                </a:cubicBezTo>
                <a:cubicBezTo>
                  <a:pt x="19881" y="30721"/>
                  <a:pt x="19702" y="30981"/>
                  <a:pt x="19532" y="31221"/>
                </a:cubicBezTo>
                <a:cubicBezTo>
                  <a:pt x="18792" y="32270"/>
                  <a:pt x="18033" y="33359"/>
                  <a:pt x="17034" y="34138"/>
                </a:cubicBezTo>
                <a:lnTo>
                  <a:pt x="16984" y="34178"/>
                </a:lnTo>
                <a:cubicBezTo>
                  <a:pt x="16395" y="34628"/>
                  <a:pt x="15705" y="34857"/>
                  <a:pt x="15046" y="35077"/>
                </a:cubicBezTo>
                <a:cubicBezTo>
                  <a:pt x="14507" y="35237"/>
                  <a:pt x="13997" y="35447"/>
                  <a:pt x="13507" y="35707"/>
                </a:cubicBezTo>
                <a:lnTo>
                  <a:pt x="13278" y="35837"/>
                </a:lnTo>
                <a:cubicBezTo>
                  <a:pt x="12988" y="35986"/>
                  <a:pt x="12698" y="36156"/>
                  <a:pt x="12439" y="36346"/>
                </a:cubicBezTo>
                <a:cubicBezTo>
                  <a:pt x="12039" y="36656"/>
                  <a:pt x="11839" y="36975"/>
                  <a:pt x="11809" y="37335"/>
                </a:cubicBezTo>
                <a:cubicBezTo>
                  <a:pt x="11729" y="38684"/>
                  <a:pt x="13098" y="39613"/>
                  <a:pt x="14257" y="40152"/>
                </a:cubicBezTo>
                <a:cubicBezTo>
                  <a:pt x="14656" y="40312"/>
                  <a:pt x="15076" y="40442"/>
                  <a:pt x="15496" y="40522"/>
                </a:cubicBezTo>
                <a:cubicBezTo>
                  <a:pt x="16335" y="40722"/>
                  <a:pt x="17294" y="40942"/>
                  <a:pt x="17853" y="41611"/>
                </a:cubicBezTo>
                <a:cubicBezTo>
                  <a:pt x="17903" y="41661"/>
                  <a:pt x="17933" y="41711"/>
                  <a:pt x="17973" y="41751"/>
                </a:cubicBezTo>
                <a:lnTo>
                  <a:pt x="17975" y="41754"/>
                </a:lnTo>
                <a:lnTo>
                  <a:pt x="17975" y="41754"/>
                </a:lnTo>
                <a:cubicBezTo>
                  <a:pt x="17975" y="41756"/>
                  <a:pt x="17974" y="41758"/>
                  <a:pt x="17973" y="41761"/>
                </a:cubicBezTo>
                <a:cubicBezTo>
                  <a:pt x="17963" y="41791"/>
                  <a:pt x="17953" y="41831"/>
                  <a:pt x="17953" y="41861"/>
                </a:cubicBezTo>
                <a:lnTo>
                  <a:pt x="17953" y="41863"/>
                </a:lnTo>
                <a:lnTo>
                  <a:pt x="17953" y="41863"/>
                </a:lnTo>
                <a:cubicBezTo>
                  <a:pt x="17858" y="41874"/>
                  <a:pt x="17771" y="41900"/>
                  <a:pt x="17691" y="41950"/>
                </a:cubicBezTo>
                <a:lnTo>
                  <a:pt x="17691" y="41950"/>
                </a:lnTo>
                <a:lnTo>
                  <a:pt x="17683" y="41941"/>
                </a:lnTo>
                <a:lnTo>
                  <a:pt x="17634" y="41871"/>
                </a:lnTo>
                <a:cubicBezTo>
                  <a:pt x="17034" y="41141"/>
                  <a:pt x="16005" y="40922"/>
                  <a:pt x="15096" y="40722"/>
                </a:cubicBezTo>
                <a:cubicBezTo>
                  <a:pt x="14666" y="40652"/>
                  <a:pt x="14247" y="40532"/>
                  <a:pt x="13837" y="40372"/>
                </a:cubicBezTo>
                <a:cubicBezTo>
                  <a:pt x="12838" y="39923"/>
                  <a:pt x="11170" y="38964"/>
                  <a:pt x="11230" y="37465"/>
                </a:cubicBezTo>
                <a:cubicBezTo>
                  <a:pt x="11220" y="37115"/>
                  <a:pt x="11419" y="36796"/>
                  <a:pt x="11839" y="36466"/>
                </a:cubicBezTo>
                <a:cubicBezTo>
                  <a:pt x="12119" y="36266"/>
                  <a:pt x="12409" y="36086"/>
                  <a:pt x="12718" y="35926"/>
                </a:cubicBezTo>
                <a:lnTo>
                  <a:pt x="12888" y="35827"/>
                </a:lnTo>
                <a:cubicBezTo>
                  <a:pt x="13408" y="35557"/>
                  <a:pt x="13947" y="35347"/>
                  <a:pt x="14497" y="35187"/>
                </a:cubicBezTo>
                <a:cubicBezTo>
                  <a:pt x="15206" y="34957"/>
                  <a:pt x="15935" y="34718"/>
                  <a:pt x="16575" y="34238"/>
                </a:cubicBezTo>
                <a:lnTo>
                  <a:pt x="16605" y="34208"/>
                </a:lnTo>
                <a:cubicBezTo>
                  <a:pt x="17644" y="33409"/>
                  <a:pt x="18443" y="32290"/>
                  <a:pt x="19212" y="31211"/>
                </a:cubicBezTo>
                <a:cubicBezTo>
                  <a:pt x="19382" y="30961"/>
                  <a:pt x="19572" y="30701"/>
                  <a:pt x="19752" y="30462"/>
                </a:cubicBezTo>
                <a:cubicBezTo>
                  <a:pt x="21400" y="28224"/>
                  <a:pt x="22709" y="25786"/>
                  <a:pt x="23528" y="23408"/>
                </a:cubicBezTo>
                <a:cubicBezTo>
                  <a:pt x="23748" y="22789"/>
                  <a:pt x="23848" y="22070"/>
                  <a:pt x="23957" y="21380"/>
                </a:cubicBezTo>
                <a:cubicBezTo>
                  <a:pt x="24097" y="20481"/>
                  <a:pt x="24237" y="19542"/>
                  <a:pt x="24627" y="18793"/>
                </a:cubicBezTo>
                <a:cubicBezTo>
                  <a:pt x="24817" y="18443"/>
                  <a:pt x="24976" y="18073"/>
                  <a:pt x="25126" y="17694"/>
                </a:cubicBezTo>
                <a:cubicBezTo>
                  <a:pt x="25296" y="17274"/>
                  <a:pt x="25396" y="17024"/>
                  <a:pt x="25646" y="16825"/>
                </a:cubicBezTo>
                <a:lnTo>
                  <a:pt x="25646" y="16725"/>
                </a:lnTo>
                <a:lnTo>
                  <a:pt x="25626" y="16745"/>
                </a:lnTo>
                <a:cubicBezTo>
                  <a:pt x="25346" y="16955"/>
                  <a:pt x="25226" y="17244"/>
                  <a:pt x="25056" y="17664"/>
                </a:cubicBezTo>
                <a:cubicBezTo>
                  <a:pt x="24907" y="18043"/>
                  <a:pt x="24747" y="18403"/>
                  <a:pt x="24557" y="18763"/>
                </a:cubicBezTo>
                <a:cubicBezTo>
                  <a:pt x="24157" y="19512"/>
                  <a:pt x="24017" y="20461"/>
                  <a:pt x="23878" y="21370"/>
                </a:cubicBezTo>
                <a:cubicBezTo>
                  <a:pt x="23778" y="22050"/>
                  <a:pt x="23668" y="22759"/>
                  <a:pt x="23448" y="23388"/>
                </a:cubicBezTo>
                <a:cubicBezTo>
                  <a:pt x="22639" y="25746"/>
                  <a:pt x="21330" y="28184"/>
                  <a:pt x="19692" y="30412"/>
                </a:cubicBezTo>
                <a:cubicBezTo>
                  <a:pt x="19502" y="30661"/>
                  <a:pt x="19322" y="30921"/>
                  <a:pt x="19142" y="31171"/>
                </a:cubicBezTo>
                <a:cubicBezTo>
                  <a:pt x="18383" y="32240"/>
                  <a:pt x="17594" y="33359"/>
                  <a:pt x="16555" y="34158"/>
                </a:cubicBezTo>
                <a:lnTo>
                  <a:pt x="16525" y="34178"/>
                </a:lnTo>
                <a:cubicBezTo>
                  <a:pt x="15905" y="34648"/>
                  <a:pt x="15176" y="34887"/>
                  <a:pt x="14477" y="35117"/>
                </a:cubicBezTo>
                <a:cubicBezTo>
                  <a:pt x="13917" y="35277"/>
                  <a:pt x="13368" y="35497"/>
                  <a:pt x="12848" y="35767"/>
                </a:cubicBezTo>
                <a:lnTo>
                  <a:pt x="12678" y="35866"/>
                </a:lnTo>
                <a:cubicBezTo>
                  <a:pt x="12369" y="36026"/>
                  <a:pt x="12069" y="36206"/>
                  <a:pt x="11789" y="36416"/>
                </a:cubicBezTo>
                <a:cubicBezTo>
                  <a:pt x="11360" y="36746"/>
                  <a:pt x="11140" y="37085"/>
                  <a:pt x="11130" y="37485"/>
                </a:cubicBezTo>
                <a:cubicBezTo>
                  <a:pt x="11070" y="39023"/>
                  <a:pt x="12768" y="40013"/>
                  <a:pt x="13787" y="40462"/>
                </a:cubicBezTo>
                <a:cubicBezTo>
                  <a:pt x="14197" y="40622"/>
                  <a:pt x="14626" y="40742"/>
                  <a:pt x="15056" y="40822"/>
                </a:cubicBezTo>
                <a:cubicBezTo>
                  <a:pt x="15955" y="41012"/>
                  <a:pt x="16964" y="41231"/>
                  <a:pt x="17554" y="41941"/>
                </a:cubicBezTo>
                <a:lnTo>
                  <a:pt x="17604" y="42011"/>
                </a:lnTo>
                <a:cubicBezTo>
                  <a:pt x="17606" y="42012"/>
                  <a:pt x="17608" y="42013"/>
                  <a:pt x="17610" y="42014"/>
                </a:cubicBezTo>
                <a:lnTo>
                  <a:pt x="17610" y="42014"/>
                </a:lnTo>
                <a:cubicBezTo>
                  <a:pt x="17556" y="42069"/>
                  <a:pt x="17520" y="42140"/>
                  <a:pt x="17514" y="42220"/>
                </a:cubicBezTo>
                <a:lnTo>
                  <a:pt x="17504" y="42220"/>
                </a:lnTo>
                <a:cubicBezTo>
                  <a:pt x="17444" y="42230"/>
                  <a:pt x="17394" y="42240"/>
                  <a:pt x="17344" y="42260"/>
                </a:cubicBezTo>
                <a:cubicBezTo>
                  <a:pt x="17340" y="42262"/>
                  <a:pt x="17336" y="42263"/>
                  <a:pt x="17333" y="42264"/>
                </a:cubicBezTo>
                <a:lnTo>
                  <a:pt x="17333" y="42264"/>
                </a:lnTo>
                <a:lnTo>
                  <a:pt x="17314" y="42240"/>
                </a:lnTo>
                <a:cubicBezTo>
                  <a:pt x="16684" y="41461"/>
                  <a:pt x="15605" y="41241"/>
                  <a:pt x="14646" y="41052"/>
                </a:cubicBezTo>
                <a:cubicBezTo>
                  <a:pt x="14197" y="40982"/>
                  <a:pt x="13757" y="40862"/>
                  <a:pt x="13338" y="40702"/>
                </a:cubicBezTo>
                <a:cubicBezTo>
                  <a:pt x="10860" y="39663"/>
                  <a:pt x="10510" y="38344"/>
                  <a:pt x="10520" y="37645"/>
                </a:cubicBezTo>
                <a:cubicBezTo>
                  <a:pt x="10530" y="37215"/>
                  <a:pt x="10740" y="36866"/>
                  <a:pt x="11200" y="36526"/>
                </a:cubicBezTo>
                <a:cubicBezTo>
                  <a:pt x="11489" y="36316"/>
                  <a:pt x="11799" y="36116"/>
                  <a:pt x="12129" y="35946"/>
                </a:cubicBezTo>
                <a:lnTo>
                  <a:pt x="12239" y="35886"/>
                </a:lnTo>
                <a:cubicBezTo>
                  <a:pt x="12778" y="35607"/>
                  <a:pt x="13348" y="35387"/>
                  <a:pt x="13937" y="35217"/>
                </a:cubicBezTo>
                <a:cubicBezTo>
                  <a:pt x="14686" y="34987"/>
                  <a:pt x="15456" y="34748"/>
                  <a:pt x="16125" y="34238"/>
                </a:cubicBezTo>
                <a:lnTo>
                  <a:pt x="16135" y="34228"/>
                </a:lnTo>
                <a:cubicBezTo>
                  <a:pt x="17214" y="33399"/>
                  <a:pt x="18033" y="32260"/>
                  <a:pt x="18832" y="31161"/>
                </a:cubicBezTo>
                <a:cubicBezTo>
                  <a:pt x="19012" y="30911"/>
                  <a:pt x="19202" y="30641"/>
                  <a:pt x="19392" y="30392"/>
                </a:cubicBezTo>
                <a:cubicBezTo>
                  <a:pt x="21140" y="28054"/>
                  <a:pt x="22519" y="25486"/>
                  <a:pt x="23398" y="22969"/>
                </a:cubicBezTo>
                <a:cubicBezTo>
                  <a:pt x="23638" y="22299"/>
                  <a:pt x="23748" y="21540"/>
                  <a:pt x="23858" y="20811"/>
                </a:cubicBezTo>
                <a:cubicBezTo>
                  <a:pt x="24007" y="19892"/>
                  <a:pt x="24147" y="18933"/>
                  <a:pt x="24527" y="18163"/>
                </a:cubicBezTo>
                <a:cubicBezTo>
                  <a:pt x="24727" y="17764"/>
                  <a:pt x="24897" y="17344"/>
                  <a:pt x="25036" y="16915"/>
                </a:cubicBezTo>
                <a:cubicBezTo>
                  <a:pt x="25206" y="16415"/>
                  <a:pt x="25326" y="16085"/>
                  <a:pt x="25646" y="15816"/>
                </a:cubicBezTo>
                <a:lnTo>
                  <a:pt x="25646" y="15716"/>
                </a:lnTo>
                <a:lnTo>
                  <a:pt x="25636" y="15726"/>
                </a:lnTo>
                <a:cubicBezTo>
                  <a:pt x="25266" y="16005"/>
                  <a:pt x="25136" y="16375"/>
                  <a:pt x="24967" y="16895"/>
                </a:cubicBezTo>
                <a:cubicBezTo>
                  <a:pt x="24827" y="17314"/>
                  <a:pt x="24657" y="17734"/>
                  <a:pt x="24467" y="18143"/>
                </a:cubicBezTo>
                <a:cubicBezTo>
                  <a:pt x="24077" y="18923"/>
                  <a:pt x="23928" y="19882"/>
                  <a:pt x="23788" y="20801"/>
                </a:cubicBezTo>
                <a:cubicBezTo>
                  <a:pt x="23678" y="21530"/>
                  <a:pt x="23558" y="22289"/>
                  <a:pt x="23328" y="22959"/>
                </a:cubicBezTo>
                <a:cubicBezTo>
                  <a:pt x="22459" y="25466"/>
                  <a:pt x="21070" y="28024"/>
                  <a:pt x="19332" y="30352"/>
                </a:cubicBezTo>
                <a:cubicBezTo>
                  <a:pt x="19142" y="30602"/>
                  <a:pt x="18962" y="30871"/>
                  <a:pt x="18772" y="31121"/>
                </a:cubicBezTo>
                <a:cubicBezTo>
                  <a:pt x="17973" y="32220"/>
                  <a:pt x="17154" y="33359"/>
                  <a:pt x="16085" y="34178"/>
                </a:cubicBezTo>
                <a:lnTo>
                  <a:pt x="16075" y="34188"/>
                </a:lnTo>
                <a:cubicBezTo>
                  <a:pt x="15416" y="34688"/>
                  <a:pt x="14656" y="34927"/>
                  <a:pt x="13917" y="35157"/>
                </a:cubicBezTo>
                <a:cubicBezTo>
                  <a:pt x="13318" y="35317"/>
                  <a:pt x="12748" y="35547"/>
                  <a:pt x="12199" y="35827"/>
                </a:cubicBezTo>
                <a:lnTo>
                  <a:pt x="12089" y="35896"/>
                </a:lnTo>
                <a:cubicBezTo>
                  <a:pt x="11759" y="36066"/>
                  <a:pt x="11449" y="36256"/>
                  <a:pt x="11150" y="36466"/>
                </a:cubicBezTo>
                <a:cubicBezTo>
                  <a:pt x="10680" y="36826"/>
                  <a:pt x="10450" y="37205"/>
                  <a:pt x="10450" y="37635"/>
                </a:cubicBezTo>
                <a:cubicBezTo>
                  <a:pt x="10430" y="38354"/>
                  <a:pt x="10790" y="39703"/>
                  <a:pt x="13308" y="40772"/>
                </a:cubicBezTo>
                <a:cubicBezTo>
                  <a:pt x="13737" y="40922"/>
                  <a:pt x="14177" y="41042"/>
                  <a:pt x="14626" y="41111"/>
                </a:cubicBezTo>
                <a:cubicBezTo>
                  <a:pt x="15576" y="41301"/>
                  <a:pt x="16644" y="41521"/>
                  <a:pt x="17254" y="42280"/>
                </a:cubicBezTo>
                <a:lnTo>
                  <a:pt x="17261" y="42291"/>
                </a:lnTo>
                <a:lnTo>
                  <a:pt x="17261" y="42291"/>
                </a:lnTo>
                <a:cubicBezTo>
                  <a:pt x="17233" y="42302"/>
                  <a:pt x="17213" y="42321"/>
                  <a:pt x="17194" y="42340"/>
                </a:cubicBezTo>
                <a:cubicBezTo>
                  <a:pt x="17109" y="42397"/>
                  <a:pt x="17060" y="42489"/>
                  <a:pt x="17046" y="42583"/>
                </a:cubicBezTo>
                <a:lnTo>
                  <a:pt x="17046" y="42583"/>
                </a:lnTo>
                <a:cubicBezTo>
                  <a:pt x="17038" y="42572"/>
                  <a:pt x="17030" y="42561"/>
                  <a:pt x="17024" y="42550"/>
                </a:cubicBezTo>
                <a:cubicBezTo>
                  <a:pt x="16375" y="41711"/>
                  <a:pt x="15226" y="41501"/>
                  <a:pt x="14217" y="41311"/>
                </a:cubicBezTo>
                <a:cubicBezTo>
                  <a:pt x="13757" y="41251"/>
                  <a:pt x="13308" y="41131"/>
                  <a:pt x="12868" y="40982"/>
                </a:cubicBezTo>
                <a:cubicBezTo>
                  <a:pt x="11959" y="40612"/>
                  <a:pt x="9861" y="39573"/>
                  <a:pt x="9851" y="37765"/>
                </a:cubicBezTo>
                <a:cubicBezTo>
                  <a:pt x="9841" y="37325"/>
                  <a:pt x="10071" y="36945"/>
                  <a:pt x="10550" y="36576"/>
                </a:cubicBezTo>
                <a:cubicBezTo>
                  <a:pt x="10870" y="36356"/>
                  <a:pt x="11200" y="36156"/>
                  <a:pt x="11539" y="35966"/>
                </a:cubicBezTo>
                <a:lnTo>
                  <a:pt x="11579" y="35946"/>
                </a:lnTo>
                <a:cubicBezTo>
                  <a:pt x="12149" y="35627"/>
                  <a:pt x="12768" y="35447"/>
                  <a:pt x="13368" y="35257"/>
                </a:cubicBezTo>
                <a:cubicBezTo>
                  <a:pt x="14147" y="35017"/>
                  <a:pt x="14956" y="34778"/>
                  <a:pt x="15655" y="34248"/>
                </a:cubicBezTo>
                <a:lnTo>
                  <a:pt x="15665" y="34238"/>
                </a:lnTo>
                <a:cubicBezTo>
                  <a:pt x="16784" y="33399"/>
                  <a:pt x="17634" y="32230"/>
                  <a:pt x="18453" y="31101"/>
                </a:cubicBezTo>
                <a:cubicBezTo>
                  <a:pt x="18643" y="30841"/>
                  <a:pt x="18842" y="30582"/>
                  <a:pt x="19032" y="30322"/>
                </a:cubicBezTo>
                <a:cubicBezTo>
                  <a:pt x="20840" y="27954"/>
                  <a:pt x="22269" y="25327"/>
                  <a:pt x="23268" y="22529"/>
                </a:cubicBezTo>
                <a:cubicBezTo>
                  <a:pt x="23518" y="21820"/>
                  <a:pt x="23648" y="21011"/>
                  <a:pt x="23768" y="20231"/>
                </a:cubicBezTo>
                <a:cubicBezTo>
                  <a:pt x="23918" y="19302"/>
                  <a:pt x="24067" y="18333"/>
                  <a:pt x="24437" y="17534"/>
                </a:cubicBezTo>
                <a:cubicBezTo>
                  <a:pt x="24637" y="17084"/>
                  <a:pt x="24807" y="16625"/>
                  <a:pt x="24937" y="16145"/>
                </a:cubicBezTo>
                <a:cubicBezTo>
                  <a:pt x="25106" y="15556"/>
                  <a:pt x="25236" y="15126"/>
                  <a:pt x="25656" y="14797"/>
                </a:cubicBezTo>
                <a:lnTo>
                  <a:pt x="25656" y="14687"/>
                </a:lnTo>
                <a:lnTo>
                  <a:pt x="25646" y="14687"/>
                </a:lnTo>
                <a:cubicBezTo>
                  <a:pt x="25176" y="15036"/>
                  <a:pt x="25046" y="15496"/>
                  <a:pt x="24857" y="16115"/>
                </a:cubicBezTo>
                <a:cubicBezTo>
                  <a:pt x="24727" y="16585"/>
                  <a:pt x="24557" y="17044"/>
                  <a:pt x="24357" y="17494"/>
                </a:cubicBezTo>
                <a:cubicBezTo>
                  <a:pt x="23987" y="18303"/>
                  <a:pt x="23838" y="19272"/>
                  <a:pt x="23688" y="20211"/>
                </a:cubicBezTo>
                <a:cubicBezTo>
                  <a:pt x="23568" y="20991"/>
                  <a:pt x="23438" y="21790"/>
                  <a:pt x="23198" y="22499"/>
                </a:cubicBezTo>
                <a:cubicBezTo>
                  <a:pt x="22189" y="25287"/>
                  <a:pt x="20771" y="27904"/>
                  <a:pt x="18972" y="30262"/>
                </a:cubicBezTo>
                <a:cubicBezTo>
                  <a:pt x="18782" y="30522"/>
                  <a:pt x="18583" y="30791"/>
                  <a:pt x="18393" y="31051"/>
                </a:cubicBezTo>
                <a:cubicBezTo>
                  <a:pt x="17574" y="32170"/>
                  <a:pt x="16724" y="33329"/>
                  <a:pt x="15625" y="34168"/>
                </a:cubicBezTo>
                <a:lnTo>
                  <a:pt x="15605" y="34178"/>
                </a:lnTo>
                <a:cubicBezTo>
                  <a:pt x="14926" y="34698"/>
                  <a:pt x="14117" y="34947"/>
                  <a:pt x="13348" y="35177"/>
                </a:cubicBezTo>
                <a:cubicBezTo>
                  <a:pt x="12738" y="35367"/>
                  <a:pt x="12109" y="35557"/>
                  <a:pt x="11539" y="35876"/>
                </a:cubicBezTo>
                <a:lnTo>
                  <a:pt x="11499" y="35896"/>
                </a:lnTo>
                <a:cubicBezTo>
                  <a:pt x="11150" y="36076"/>
                  <a:pt x="10820" y="36286"/>
                  <a:pt x="10510" y="36506"/>
                </a:cubicBezTo>
                <a:cubicBezTo>
                  <a:pt x="9991" y="36895"/>
                  <a:pt x="9761" y="37295"/>
                  <a:pt x="9761" y="37765"/>
                </a:cubicBezTo>
                <a:cubicBezTo>
                  <a:pt x="9761" y="39623"/>
                  <a:pt x="11899" y="40682"/>
                  <a:pt x="12818" y="41052"/>
                </a:cubicBezTo>
                <a:cubicBezTo>
                  <a:pt x="13268" y="41211"/>
                  <a:pt x="13717" y="41321"/>
                  <a:pt x="14187" y="41391"/>
                </a:cubicBezTo>
                <a:cubicBezTo>
                  <a:pt x="15186" y="41581"/>
                  <a:pt x="16315" y="41791"/>
                  <a:pt x="16944" y="42600"/>
                </a:cubicBezTo>
                <a:cubicBezTo>
                  <a:pt x="16944" y="42605"/>
                  <a:pt x="16947" y="42611"/>
                  <a:pt x="16951" y="42616"/>
                </a:cubicBezTo>
                <a:lnTo>
                  <a:pt x="16951" y="42616"/>
                </a:lnTo>
                <a:cubicBezTo>
                  <a:pt x="16879" y="42636"/>
                  <a:pt x="16809" y="42665"/>
                  <a:pt x="16754" y="42710"/>
                </a:cubicBezTo>
                <a:cubicBezTo>
                  <a:pt x="16714" y="42730"/>
                  <a:pt x="16684" y="42770"/>
                  <a:pt x="16664" y="42800"/>
                </a:cubicBezTo>
                <a:cubicBezTo>
                  <a:pt x="16658" y="42810"/>
                  <a:pt x="16652" y="42820"/>
                  <a:pt x="16648" y="42830"/>
                </a:cubicBezTo>
                <a:lnTo>
                  <a:pt x="16648" y="42830"/>
                </a:lnTo>
                <a:cubicBezTo>
                  <a:pt x="15956" y="42007"/>
                  <a:pt x="14798" y="41809"/>
                  <a:pt x="13767" y="41631"/>
                </a:cubicBezTo>
                <a:cubicBezTo>
                  <a:pt x="13298" y="41561"/>
                  <a:pt x="12828" y="41451"/>
                  <a:pt x="12379" y="41301"/>
                </a:cubicBezTo>
                <a:cubicBezTo>
                  <a:pt x="11629" y="41012"/>
                  <a:pt x="9192" y="39933"/>
                  <a:pt x="9162" y="37935"/>
                </a:cubicBezTo>
                <a:cubicBezTo>
                  <a:pt x="9152" y="37435"/>
                  <a:pt x="9391" y="37035"/>
                  <a:pt x="9911" y="36636"/>
                </a:cubicBezTo>
                <a:cubicBezTo>
                  <a:pt x="10231" y="36406"/>
                  <a:pt x="10570" y="36196"/>
                  <a:pt x="10920" y="36006"/>
                </a:cubicBezTo>
                <a:cubicBezTo>
                  <a:pt x="11519" y="35677"/>
                  <a:pt x="12169" y="35487"/>
                  <a:pt x="12798" y="35297"/>
                </a:cubicBezTo>
                <a:cubicBezTo>
                  <a:pt x="13607" y="35057"/>
                  <a:pt x="14457" y="34807"/>
                  <a:pt x="15176" y="34268"/>
                </a:cubicBezTo>
                <a:lnTo>
                  <a:pt x="15226" y="34228"/>
                </a:lnTo>
                <a:cubicBezTo>
                  <a:pt x="16355" y="33369"/>
                  <a:pt x="17234" y="32190"/>
                  <a:pt x="18073" y="31051"/>
                </a:cubicBezTo>
                <a:cubicBezTo>
                  <a:pt x="18273" y="30781"/>
                  <a:pt x="18473" y="30512"/>
                  <a:pt x="18673" y="30252"/>
                </a:cubicBezTo>
                <a:cubicBezTo>
                  <a:pt x="20571" y="27784"/>
                  <a:pt x="22079" y="25027"/>
                  <a:pt x="23138" y="22100"/>
                </a:cubicBezTo>
                <a:cubicBezTo>
                  <a:pt x="23408" y="21330"/>
                  <a:pt x="23538" y="20471"/>
                  <a:pt x="23668" y="19652"/>
                </a:cubicBezTo>
                <a:cubicBezTo>
                  <a:pt x="23818" y="18703"/>
                  <a:pt x="23967" y="17724"/>
                  <a:pt x="24327" y="16905"/>
                </a:cubicBezTo>
                <a:cubicBezTo>
                  <a:pt x="24527" y="16415"/>
                  <a:pt x="24697" y="15916"/>
                  <a:pt x="24817" y="15406"/>
                </a:cubicBezTo>
                <a:cubicBezTo>
                  <a:pt x="24996" y="14717"/>
                  <a:pt x="25136" y="14167"/>
                  <a:pt x="25646" y="13768"/>
                </a:cubicBezTo>
                <a:lnTo>
                  <a:pt x="25646" y="13658"/>
                </a:lnTo>
                <a:lnTo>
                  <a:pt x="25636" y="13658"/>
                </a:lnTo>
                <a:cubicBezTo>
                  <a:pt x="25076" y="14087"/>
                  <a:pt x="24927" y="14657"/>
                  <a:pt x="24737" y="15376"/>
                </a:cubicBezTo>
                <a:cubicBezTo>
                  <a:pt x="24617" y="15886"/>
                  <a:pt x="24447" y="16385"/>
                  <a:pt x="24247" y="16865"/>
                </a:cubicBezTo>
                <a:cubicBezTo>
                  <a:pt x="23888" y="17704"/>
                  <a:pt x="23738" y="18683"/>
                  <a:pt x="23588" y="19632"/>
                </a:cubicBezTo>
                <a:cubicBezTo>
                  <a:pt x="23458" y="20461"/>
                  <a:pt x="23328" y="21310"/>
                  <a:pt x="23058" y="22060"/>
                </a:cubicBezTo>
                <a:cubicBezTo>
                  <a:pt x="22009" y="24987"/>
                  <a:pt x="20501" y="27734"/>
                  <a:pt x="18603" y="30202"/>
                </a:cubicBezTo>
                <a:cubicBezTo>
                  <a:pt x="18403" y="30462"/>
                  <a:pt x="18203" y="30731"/>
                  <a:pt x="18013" y="30991"/>
                </a:cubicBezTo>
                <a:cubicBezTo>
                  <a:pt x="17164" y="32130"/>
                  <a:pt x="16295" y="33309"/>
                  <a:pt x="15176" y="34158"/>
                </a:cubicBezTo>
                <a:lnTo>
                  <a:pt x="15126" y="34198"/>
                </a:lnTo>
                <a:cubicBezTo>
                  <a:pt x="14417" y="34728"/>
                  <a:pt x="13577" y="34977"/>
                  <a:pt x="12768" y="35217"/>
                </a:cubicBezTo>
                <a:cubicBezTo>
                  <a:pt x="12129" y="35407"/>
                  <a:pt x="11479" y="35597"/>
                  <a:pt x="10870" y="35936"/>
                </a:cubicBezTo>
                <a:cubicBezTo>
                  <a:pt x="10520" y="36116"/>
                  <a:pt x="10181" y="36326"/>
                  <a:pt x="9851" y="36566"/>
                </a:cubicBezTo>
                <a:cubicBezTo>
                  <a:pt x="9312" y="36975"/>
                  <a:pt x="9052" y="37405"/>
                  <a:pt x="9062" y="37905"/>
                </a:cubicBezTo>
                <a:cubicBezTo>
                  <a:pt x="9102" y="39953"/>
                  <a:pt x="11579" y="41062"/>
                  <a:pt x="12339" y="41361"/>
                </a:cubicBezTo>
                <a:cubicBezTo>
                  <a:pt x="12798" y="41511"/>
                  <a:pt x="13268" y="41621"/>
                  <a:pt x="13747" y="41691"/>
                </a:cubicBezTo>
                <a:cubicBezTo>
                  <a:pt x="14786" y="41871"/>
                  <a:pt x="15955" y="42071"/>
                  <a:pt x="16615" y="42910"/>
                </a:cubicBezTo>
                <a:cubicBezTo>
                  <a:pt x="16615" y="42910"/>
                  <a:pt x="16615" y="42910"/>
                  <a:pt x="16616" y="42910"/>
                </a:cubicBezTo>
                <a:lnTo>
                  <a:pt x="16616" y="42910"/>
                </a:lnTo>
                <a:cubicBezTo>
                  <a:pt x="16609" y="42927"/>
                  <a:pt x="16605" y="42949"/>
                  <a:pt x="16605" y="42970"/>
                </a:cubicBezTo>
                <a:lnTo>
                  <a:pt x="16605" y="42978"/>
                </a:lnTo>
                <a:lnTo>
                  <a:pt x="16595" y="42980"/>
                </a:lnTo>
                <a:cubicBezTo>
                  <a:pt x="16495" y="43000"/>
                  <a:pt x="16395" y="43040"/>
                  <a:pt x="16305" y="43090"/>
                </a:cubicBezTo>
                <a:lnTo>
                  <a:pt x="16301" y="43094"/>
                </a:lnTo>
                <a:lnTo>
                  <a:pt x="16301" y="43094"/>
                </a:lnTo>
                <a:cubicBezTo>
                  <a:pt x="15580" y="42278"/>
                  <a:pt x="14390" y="42079"/>
                  <a:pt x="13338" y="41911"/>
                </a:cubicBezTo>
                <a:cubicBezTo>
                  <a:pt x="12838" y="41851"/>
                  <a:pt x="12359" y="41751"/>
                  <a:pt x="11889" y="41591"/>
                </a:cubicBezTo>
                <a:cubicBezTo>
                  <a:pt x="8782" y="40452"/>
                  <a:pt x="8492" y="38604"/>
                  <a:pt x="8472" y="38064"/>
                </a:cubicBezTo>
                <a:cubicBezTo>
                  <a:pt x="8452" y="37545"/>
                  <a:pt x="8712" y="37115"/>
                  <a:pt x="9262" y="36686"/>
                </a:cubicBezTo>
                <a:cubicBezTo>
                  <a:pt x="9581" y="36456"/>
                  <a:pt x="9911" y="36246"/>
                  <a:pt x="10261" y="36066"/>
                </a:cubicBezTo>
                <a:cubicBezTo>
                  <a:pt x="10890" y="35717"/>
                  <a:pt x="11569" y="35527"/>
                  <a:pt x="12229" y="35337"/>
                </a:cubicBezTo>
                <a:cubicBezTo>
                  <a:pt x="13078" y="35087"/>
                  <a:pt x="13957" y="34837"/>
                  <a:pt x="14716" y="34278"/>
                </a:cubicBezTo>
                <a:cubicBezTo>
                  <a:pt x="15905" y="33399"/>
                  <a:pt x="16824" y="32170"/>
                  <a:pt x="17713" y="30991"/>
                </a:cubicBezTo>
                <a:cubicBezTo>
                  <a:pt x="17903" y="30721"/>
                  <a:pt x="18113" y="30452"/>
                  <a:pt x="18313" y="30182"/>
                </a:cubicBezTo>
                <a:cubicBezTo>
                  <a:pt x="20321" y="27604"/>
                  <a:pt x="21909" y="24727"/>
                  <a:pt x="23018" y="21650"/>
                </a:cubicBezTo>
                <a:cubicBezTo>
                  <a:pt x="23308" y="20841"/>
                  <a:pt x="23448" y="19942"/>
                  <a:pt x="23588" y="19063"/>
                </a:cubicBezTo>
                <a:cubicBezTo>
                  <a:pt x="23728" y="18103"/>
                  <a:pt x="23888" y="17114"/>
                  <a:pt x="24227" y="16265"/>
                </a:cubicBezTo>
                <a:cubicBezTo>
                  <a:pt x="24437" y="15746"/>
                  <a:pt x="24597" y="15206"/>
                  <a:pt x="24707" y="14657"/>
                </a:cubicBezTo>
                <a:cubicBezTo>
                  <a:pt x="24897" y="13847"/>
                  <a:pt x="25056" y="13198"/>
                  <a:pt x="25646" y="12719"/>
                </a:cubicBezTo>
                <a:lnTo>
                  <a:pt x="25646" y="12609"/>
                </a:lnTo>
                <a:lnTo>
                  <a:pt x="25636" y="12619"/>
                </a:lnTo>
                <a:cubicBezTo>
                  <a:pt x="24976" y="13118"/>
                  <a:pt x="24827" y="13788"/>
                  <a:pt x="24627" y="14637"/>
                </a:cubicBezTo>
                <a:cubicBezTo>
                  <a:pt x="24507" y="15186"/>
                  <a:pt x="24347" y="15716"/>
                  <a:pt x="24147" y="16235"/>
                </a:cubicBezTo>
                <a:cubicBezTo>
                  <a:pt x="23808" y="17084"/>
                  <a:pt x="23648" y="18083"/>
                  <a:pt x="23498" y="19043"/>
                </a:cubicBezTo>
                <a:cubicBezTo>
                  <a:pt x="23358" y="19922"/>
                  <a:pt x="23218" y="20821"/>
                  <a:pt x="22938" y="21620"/>
                </a:cubicBezTo>
                <a:cubicBezTo>
                  <a:pt x="21830" y="24687"/>
                  <a:pt x="20241" y="27554"/>
                  <a:pt x="18243" y="30132"/>
                </a:cubicBezTo>
                <a:cubicBezTo>
                  <a:pt x="18043" y="30392"/>
                  <a:pt x="17843" y="30671"/>
                  <a:pt x="17644" y="30931"/>
                </a:cubicBezTo>
                <a:cubicBezTo>
                  <a:pt x="16754" y="32110"/>
                  <a:pt x="15845" y="33329"/>
                  <a:pt x="14656" y="34208"/>
                </a:cubicBezTo>
                <a:cubicBezTo>
                  <a:pt x="13907" y="34758"/>
                  <a:pt x="13048" y="35007"/>
                  <a:pt x="12209" y="35247"/>
                </a:cubicBezTo>
                <a:cubicBezTo>
                  <a:pt x="11539" y="35437"/>
                  <a:pt x="10850" y="35637"/>
                  <a:pt x="10221" y="35986"/>
                </a:cubicBezTo>
                <a:cubicBezTo>
                  <a:pt x="9871" y="36176"/>
                  <a:pt x="9531" y="36376"/>
                  <a:pt x="9212" y="36616"/>
                </a:cubicBezTo>
                <a:cubicBezTo>
                  <a:pt x="8632" y="37055"/>
                  <a:pt x="8362" y="37505"/>
                  <a:pt x="8382" y="38044"/>
                </a:cubicBezTo>
                <a:cubicBezTo>
                  <a:pt x="8412" y="38864"/>
                  <a:pt x="8802" y="39633"/>
                  <a:pt x="9561" y="40312"/>
                </a:cubicBezTo>
                <a:cubicBezTo>
                  <a:pt x="10241" y="40902"/>
                  <a:pt x="11020" y="41361"/>
                  <a:pt x="11859" y="41661"/>
                </a:cubicBezTo>
                <a:cubicBezTo>
                  <a:pt x="12329" y="41811"/>
                  <a:pt x="12818" y="41921"/>
                  <a:pt x="13318" y="41981"/>
                </a:cubicBezTo>
                <a:cubicBezTo>
                  <a:pt x="14362" y="42150"/>
                  <a:pt x="15545" y="42339"/>
                  <a:pt x="16236" y="43149"/>
                </a:cubicBezTo>
                <a:lnTo>
                  <a:pt x="16236" y="43149"/>
                </a:lnTo>
                <a:cubicBezTo>
                  <a:pt x="16236" y="43149"/>
                  <a:pt x="16235" y="43149"/>
                  <a:pt x="16235" y="43150"/>
                </a:cubicBezTo>
                <a:cubicBezTo>
                  <a:pt x="16186" y="43208"/>
                  <a:pt x="16157" y="43275"/>
                  <a:pt x="16137" y="43353"/>
                </a:cubicBezTo>
                <a:lnTo>
                  <a:pt x="16137" y="43353"/>
                </a:lnTo>
                <a:cubicBezTo>
                  <a:pt x="16089" y="43370"/>
                  <a:pt x="16032" y="43380"/>
                  <a:pt x="15985" y="43399"/>
                </a:cubicBezTo>
                <a:cubicBezTo>
                  <a:pt x="15983" y="43400"/>
                  <a:pt x="15981" y="43401"/>
                  <a:pt x="15979" y="43402"/>
                </a:cubicBezTo>
                <a:lnTo>
                  <a:pt x="15979" y="43402"/>
                </a:lnTo>
                <a:cubicBezTo>
                  <a:pt x="15238" y="42549"/>
                  <a:pt x="13994" y="42360"/>
                  <a:pt x="12888" y="42190"/>
                </a:cubicBezTo>
                <a:cubicBezTo>
                  <a:pt x="12379" y="42131"/>
                  <a:pt x="11879" y="42031"/>
                  <a:pt x="11390" y="41881"/>
                </a:cubicBezTo>
                <a:cubicBezTo>
                  <a:pt x="9701" y="41281"/>
                  <a:pt x="7853" y="39993"/>
                  <a:pt x="7773" y="38194"/>
                </a:cubicBezTo>
                <a:cubicBezTo>
                  <a:pt x="7763" y="37655"/>
                  <a:pt x="8023" y="37195"/>
                  <a:pt x="8612" y="36746"/>
                </a:cubicBezTo>
                <a:cubicBezTo>
                  <a:pt x="8932" y="36516"/>
                  <a:pt x="9262" y="36306"/>
                  <a:pt x="9611" y="36126"/>
                </a:cubicBezTo>
                <a:cubicBezTo>
                  <a:pt x="10251" y="35767"/>
                  <a:pt x="10970" y="35567"/>
                  <a:pt x="11659" y="35377"/>
                </a:cubicBezTo>
                <a:cubicBezTo>
                  <a:pt x="12538" y="35127"/>
                  <a:pt x="13448" y="34877"/>
                  <a:pt x="14237" y="34298"/>
                </a:cubicBezTo>
                <a:cubicBezTo>
                  <a:pt x="15466" y="33399"/>
                  <a:pt x="16415" y="32140"/>
                  <a:pt x="17334" y="30931"/>
                </a:cubicBezTo>
                <a:cubicBezTo>
                  <a:pt x="17544" y="30661"/>
                  <a:pt x="17753" y="30382"/>
                  <a:pt x="17963" y="30112"/>
                </a:cubicBezTo>
                <a:cubicBezTo>
                  <a:pt x="20071" y="27425"/>
                  <a:pt x="21730" y="24427"/>
                  <a:pt x="22898" y="21210"/>
                </a:cubicBezTo>
                <a:cubicBezTo>
                  <a:pt x="23198" y="20351"/>
                  <a:pt x="23348" y="19392"/>
                  <a:pt x="23498" y="18463"/>
                </a:cubicBezTo>
                <a:cubicBezTo>
                  <a:pt x="23648" y="17504"/>
                  <a:pt x="23808" y="16505"/>
                  <a:pt x="24137" y="15636"/>
                </a:cubicBezTo>
                <a:cubicBezTo>
                  <a:pt x="24337" y="15086"/>
                  <a:pt x="24487" y="14517"/>
                  <a:pt x="24597" y="13937"/>
                </a:cubicBezTo>
                <a:cubicBezTo>
                  <a:pt x="24787" y="13018"/>
                  <a:pt x="24957" y="12229"/>
                  <a:pt x="25656" y="11690"/>
                </a:cubicBezTo>
                <a:lnTo>
                  <a:pt x="25656" y="11570"/>
                </a:lnTo>
                <a:lnTo>
                  <a:pt x="25636" y="11590"/>
                </a:lnTo>
                <a:cubicBezTo>
                  <a:pt x="24887" y="12159"/>
                  <a:pt x="24707" y="12978"/>
                  <a:pt x="24507" y="13917"/>
                </a:cubicBezTo>
                <a:cubicBezTo>
                  <a:pt x="24397" y="14497"/>
                  <a:pt x="24247" y="15066"/>
                  <a:pt x="24047" y="15616"/>
                </a:cubicBezTo>
                <a:cubicBezTo>
                  <a:pt x="23718" y="16485"/>
                  <a:pt x="23558" y="17484"/>
                  <a:pt x="23408" y="18453"/>
                </a:cubicBezTo>
                <a:cubicBezTo>
                  <a:pt x="23258" y="19382"/>
                  <a:pt x="23108" y="20341"/>
                  <a:pt x="22809" y="21190"/>
                </a:cubicBezTo>
                <a:cubicBezTo>
                  <a:pt x="21650" y="24387"/>
                  <a:pt x="19981" y="27385"/>
                  <a:pt x="17883" y="30062"/>
                </a:cubicBezTo>
                <a:cubicBezTo>
                  <a:pt x="17673" y="30332"/>
                  <a:pt x="17474" y="30611"/>
                  <a:pt x="17264" y="30881"/>
                </a:cubicBezTo>
                <a:cubicBezTo>
                  <a:pt x="16345" y="32090"/>
                  <a:pt x="15396" y="33339"/>
                  <a:pt x="14187" y="34228"/>
                </a:cubicBezTo>
                <a:cubicBezTo>
                  <a:pt x="13408" y="34797"/>
                  <a:pt x="12508" y="35047"/>
                  <a:pt x="11639" y="35287"/>
                </a:cubicBezTo>
                <a:cubicBezTo>
                  <a:pt x="10940" y="35487"/>
                  <a:pt x="10221" y="35687"/>
                  <a:pt x="9561" y="36046"/>
                </a:cubicBezTo>
                <a:cubicBezTo>
                  <a:pt x="9212" y="36236"/>
                  <a:pt x="8882" y="36446"/>
                  <a:pt x="8562" y="36676"/>
                </a:cubicBezTo>
                <a:cubicBezTo>
                  <a:pt x="7943" y="37145"/>
                  <a:pt x="7673" y="37625"/>
                  <a:pt x="7693" y="38194"/>
                </a:cubicBezTo>
                <a:cubicBezTo>
                  <a:pt x="7783" y="40042"/>
                  <a:pt x="9651" y="41351"/>
                  <a:pt x="11370" y="41961"/>
                </a:cubicBezTo>
                <a:cubicBezTo>
                  <a:pt x="11869" y="42111"/>
                  <a:pt x="12369" y="42220"/>
                  <a:pt x="12888" y="42280"/>
                </a:cubicBezTo>
                <a:cubicBezTo>
                  <a:pt x="13964" y="42440"/>
                  <a:pt x="15179" y="42619"/>
                  <a:pt x="15899" y="43442"/>
                </a:cubicBezTo>
                <a:lnTo>
                  <a:pt x="15899" y="43442"/>
                </a:lnTo>
                <a:cubicBezTo>
                  <a:pt x="15881" y="43451"/>
                  <a:pt x="15863" y="43461"/>
                  <a:pt x="15845" y="43479"/>
                </a:cubicBezTo>
                <a:cubicBezTo>
                  <a:pt x="15767" y="43538"/>
                  <a:pt x="15708" y="43625"/>
                  <a:pt x="15687" y="43722"/>
                </a:cubicBezTo>
                <a:lnTo>
                  <a:pt x="15687" y="43722"/>
                </a:lnTo>
                <a:cubicBezTo>
                  <a:pt x="15680" y="43724"/>
                  <a:pt x="15674" y="43726"/>
                  <a:pt x="15667" y="43728"/>
                </a:cubicBezTo>
                <a:lnTo>
                  <a:pt x="15667" y="43728"/>
                </a:lnTo>
                <a:cubicBezTo>
                  <a:pt x="14906" y="42818"/>
                  <a:pt x="13603" y="42639"/>
                  <a:pt x="12449" y="42480"/>
                </a:cubicBezTo>
                <a:cubicBezTo>
                  <a:pt x="11929" y="42420"/>
                  <a:pt x="11410" y="42320"/>
                  <a:pt x="10910" y="42170"/>
                </a:cubicBezTo>
                <a:cubicBezTo>
                  <a:pt x="8203" y="41241"/>
                  <a:pt x="7164" y="39583"/>
                  <a:pt x="7084" y="38334"/>
                </a:cubicBezTo>
                <a:cubicBezTo>
                  <a:pt x="7074" y="37755"/>
                  <a:pt x="7343" y="37275"/>
                  <a:pt x="7963" y="36796"/>
                </a:cubicBezTo>
                <a:lnTo>
                  <a:pt x="7973" y="36796"/>
                </a:lnTo>
                <a:cubicBezTo>
                  <a:pt x="8283" y="36566"/>
                  <a:pt x="8612" y="36366"/>
                  <a:pt x="8952" y="36186"/>
                </a:cubicBezTo>
                <a:cubicBezTo>
                  <a:pt x="9621" y="35807"/>
                  <a:pt x="10371" y="35607"/>
                  <a:pt x="11100" y="35417"/>
                </a:cubicBezTo>
                <a:cubicBezTo>
                  <a:pt x="12009" y="35167"/>
                  <a:pt x="12948" y="34907"/>
                  <a:pt x="13767" y="34318"/>
                </a:cubicBezTo>
                <a:cubicBezTo>
                  <a:pt x="15036" y="33399"/>
                  <a:pt x="16015" y="32110"/>
                  <a:pt x="16964" y="30871"/>
                </a:cubicBezTo>
                <a:cubicBezTo>
                  <a:pt x="17174" y="30602"/>
                  <a:pt x="17384" y="30322"/>
                  <a:pt x="17604" y="30052"/>
                </a:cubicBezTo>
                <a:cubicBezTo>
                  <a:pt x="19801" y="27255"/>
                  <a:pt x="21550" y="24128"/>
                  <a:pt x="22769" y="20781"/>
                </a:cubicBezTo>
                <a:cubicBezTo>
                  <a:pt x="23088" y="19872"/>
                  <a:pt x="23248" y="18853"/>
                  <a:pt x="23408" y="17864"/>
                </a:cubicBezTo>
                <a:cubicBezTo>
                  <a:pt x="23558" y="16885"/>
                  <a:pt x="23718" y="15896"/>
                  <a:pt x="24027" y="15016"/>
                </a:cubicBezTo>
                <a:cubicBezTo>
                  <a:pt x="24227" y="14427"/>
                  <a:pt x="24377" y="13828"/>
                  <a:pt x="24477" y="13218"/>
                </a:cubicBezTo>
                <a:cubicBezTo>
                  <a:pt x="24677" y="12169"/>
                  <a:pt x="24847" y="11260"/>
                  <a:pt x="25646" y="10641"/>
                </a:cubicBezTo>
                <a:lnTo>
                  <a:pt x="25646" y="10521"/>
                </a:lnTo>
                <a:cubicBezTo>
                  <a:pt x="25636" y="10531"/>
                  <a:pt x="25616" y="10541"/>
                  <a:pt x="25606" y="10551"/>
                </a:cubicBezTo>
                <a:cubicBezTo>
                  <a:pt x="24767" y="11190"/>
                  <a:pt x="24587" y="12119"/>
                  <a:pt x="24387" y="13198"/>
                </a:cubicBezTo>
                <a:cubicBezTo>
                  <a:pt x="24287" y="13808"/>
                  <a:pt x="24137" y="14397"/>
                  <a:pt x="23937" y="14976"/>
                </a:cubicBezTo>
                <a:cubicBezTo>
                  <a:pt x="23618" y="15866"/>
                  <a:pt x="23458" y="16875"/>
                  <a:pt x="23308" y="17854"/>
                </a:cubicBezTo>
                <a:cubicBezTo>
                  <a:pt x="23158" y="18833"/>
                  <a:pt x="22998" y="19852"/>
                  <a:pt x="22669" y="20751"/>
                </a:cubicBezTo>
                <a:cubicBezTo>
                  <a:pt x="21460" y="24088"/>
                  <a:pt x="19722" y="27205"/>
                  <a:pt x="17524" y="29992"/>
                </a:cubicBezTo>
                <a:cubicBezTo>
                  <a:pt x="17314" y="30262"/>
                  <a:pt x="17094" y="30532"/>
                  <a:pt x="16884" y="30811"/>
                </a:cubicBezTo>
                <a:cubicBezTo>
                  <a:pt x="15945" y="32040"/>
                  <a:pt x="14966" y="33319"/>
                  <a:pt x="13707" y="34238"/>
                </a:cubicBezTo>
                <a:cubicBezTo>
                  <a:pt x="12908" y="34817"/>
                  <a:pt x="11969" y="35067"/>
                  <a:pt x="11070" y="35317"/>
                </a:cubicBezTo>
                <a:cubicBezTo>
                  <a:pt x="10341" y="35517"/>
                  <a:pt x="9581" y="35717"/>
                  <a:pt x="8902" y="36096"/>
                </a:cubicBezTo>
                <a:cubicBezTo>
                  <a:pt x="8552" y="36286"/>
                  <a:pt x="8223" y="36486"/>
                  <a:pt x="7903" y="36726"/>
                </a:cubicBezTo>
                <a:cubicBezTo>
                  <a:pt x="7253" y="37215"/>
                  <a:pt x="6964" y="37725"/>
                  <a:pt x="7004" y="38334"/>
                </a:cubicBezTo>
                <a:cubicBezTo>
                  <a:pt x="7054" y="39243"/>
                  <a:pt x="7503" y="40082"/>
                  <a:pt x="8342" y="40822"/>
                </a:cubicBezTo>
                <a:cubicBezTo>
                  <a:pt x="9092" y="41461"/>
                  <a:pt x="9951" y="41951"/>
                  <a:pt x="10880" y="42260"/>
                </a:cubicBezTo>
                <a:cubicBezTo>
                  <a:pt x="11390" y="42410"/>
                  <a:pt x="11919" y="42510"/>
                  <a:pt x="12439" y="42570"/>
                </a:cubicBezTo>
                <a:cubicBezTo>
                  <a:pt x="13565" y="42720"/>
                  <a:pt x="14831" y="42899"/>
                  <a:pt x="15581" y="43753"/>
                </a:cubicBezTo>
                <a:lnTo>
                  <a:pt x="15581" y="43753"/>
                </a:lnTo>
                <a:cubicBezTo>
                  <a:pt x="15517" y="43773"/>
                  <a:pt x="15461" y="43802"/>
                  <a:pt x="15406" y="43839"/>
                </a:cubicBezTo>
                <a:cubicBezTo>
                  <a:pt x="15366" y="43869"/>
                  <a:pt x="15336" y="43908"/>
                  <a:pt x="15306" y="43948"/>
                </a:cubicBezTo>
                <a:lnTo>
                  <a:pt x="15306" y="43948"/>
                </a:lnTo>
                <a:cubicBezTo>
                  <a:pt x="14506" y="43078"/>
                  <a:pt x="13203" y="42909"/>
                  <a:pt x="12039" y="42760"/>
                </a:cubicBezTo>
                <a:cubicBezTo>
                  <a:pt x="11499" y="42710"/>
                  <a:pt x="10970" y="42610"/>
                  <a:pt x="10450" y="42460"/>
                </a:cubicBezTo>
                <a:cubicBezTo>
                  <a:pt x="8682" y="41881"/>
                  <a:pt x="6574" y="40482"/>
                  <a:pt x="6424" y="38464"/>
                </a:cubicBezTo>
                <a:cubicBezTo>
                  <a:pt x="6374" y="37865"/>
                  <a:pt x="6664" y="37355"/>
                  <a:pt x="7323" y="36856"/>
                </a:cubicBezTo>
                <a:cubicBezTo>
                  <a:pt x="7633" y="36626"/>
                  <a:pt x="7953" y="36426"/>
                  <a:pt x="8292" y="36246"/>
                </a:cubicBezTo>
                <a:cubicBezTo>
                  <a:pt x="8992" y="35856"/>
                  <a:pt x="9771" y="35657"/>
                  <a:pt x="10520" y="35457"/>
                </a:cubicBezTo>
                <a:cubicBezTo>
                  <a:pt x="11469" y="35207"/>
                  <a:pt x="12449" y="34937"/>
                  <a:pt x="13298" y="34328"/>
                </a:cubicBezTo>
                <a:cubicBezTo>
                  <a:pt x="14606" y="33389"/>
                  <a:pt x="15615" y="32080"/>
                  <a:pt x="16595" y="30811"/>
                </a:cubicBezTo>
                <a:cubicBezTo>
                  <a:pt x="16814" y="30532"/>
                  <a:pt x="17024" y="30252"/>
                  <a:pt x="17244" y="29982"/>
                </a:cubicBezTo>
                <a:cubicBezTo>
                  <a:pt x="19552" y="27085"/>
                  <a:pt x="21370" y="23828"/>
                  <a:pt x="22639" y="20341"/>
                </a:cubicBezTo>
                <a:cubicBezTo>
                  <a:pt x="22988" y="19372"/>
                  <a:pt x="23158" y="18303"/>
                  <a:pt x="23318" y="17254"/>
                </a:cubicBezTo>
                <a:cubicBezTo>
                  <a:pt x="23468" y="16285"/>
                  <a:pt x="23628" y="15276"/>
                  <a:pt x="23937" y="14377"/>
                </a:cubicBezTo>
                <a:cubicBezTo>
                  <a:pt x="24137" y="13768"/>
                  <a:pt x="24277" y="13138"/>
                  <a:pt x="24367" y="12509"/>
                </a:cubicBezTo>
                <a:cubicBezTo>
                  <a:pt x="24577" y="11310"/>
                  <a:pt x="24757" y="10281"/>
                  <a:pt x="25656" y="9602"/>
                </a:cubicBezTo>
                <a:lnTo>
                  <a:pt x="25656" y="9472"/>
                </a:lnTo>
                <a:lnTo>
                  <a:pt x="25606" y="9512"/>
                </a:lnTo>
                <a:cubicBezTo>
                  <a:pt x="24667" y="10221"/>
                  <a:pt x="24477" y="11320"/>
                  <a:pt x="24277" y="12489"/>
                </a:cubicBezTo>
                <a:cubicBezTo>
                  <a:pt x="24187" y="13118"/>
                  <a:pt x="24037" y="13738"/>
                  <a:pt x="23848" y="14347"/>
                </a:cubicBezTo>
                <a:cubicBezTo>
                  <a:pt x="23538" y="15246"/>
                  <a:pt x="23378" y="16265"/>
                  <a:pt x="23228" y="17244"/>
                </a:cubicBezTo>
                <a:cubicBezTo>
                  <a:pt x="23058" y="18283"/>
                  <a:pt x="22889" y="19352"/>
                  <a:pt x="22549" y="20311"/>
                </a:cubicBezTo>
                <a:cubicBezTo>
                  <a:pt x="21290" y="23788"/>
                  <a:pt x="19472" y="27035"/>
                  <a:pt x="17174" y="29922"/>
                </a:cubicBezTo>
                <a:cubicBezTo>
                  <a:pt x="16954" y="30192"/>
                  <a:pt x="16734" y="30472"/>
                  <a:pt x="16525" y="30751"/>
                </a:cubicBezTo>
                <a:cubicBezTo>
                  <a:pt x="15546" y="32010"/>
                  <a:pt x="14537" y="33319"/>
                  <a:pt x="13238" y="34248"/>
                </a:cubicBezTo>
                <a:cubicBezTo>
                  <a:pt x="12409" y="34847"/>
                  <a:pt x="11439" y="35107"/>
                  <a:pt x="10500" y="35357"/>
                </a:cubicBezTo>
                <a:cubicBezTo>
                  <a:pt x="9751" y="35557"/>
                  <a:pt x="8962" y="35767"/>
                  <a:pt x="8253" y="36156"/>
                </a:cubicBezTo>
                <a:cubicBezTo>
                  <a:pt x="7913" y="36336"/>
                  <a:pt x="7583" y="36546"/>
                  <a:pt x="7263" y="36776"/>
                </a:cubicBezTo>
                <a:cubicBezTo>
                  <a:pt x="6584" y="37295"/>
                  <a:pt x="6284" y="37835"/>
                  <a:pt x="6334" y="38474"/>
                </a:cubicBezTo>
                <a:cubicBezTo>
                  <a:pt x="6474" y="40532"/>
                  <a:pt x="8622" y="41961"/>
                  <a:pt x="10420" y="42550"/>
                </a:cubicBezTo>
                <a:cubicBezTo>
                  <a:pt x="10940" y="42700"/>
                  <a:pt x="11479" y="42800"/>
                  <a:pt x="12029" y="42860"/>
                </a:cubicBezTo>
                <a:cubicBezTo>
                  <a:pt x="13186" y="43009"/>
                  <a:pt x="14483" y="43179"/>
                  <a:pt x="15263" y="44045"/>
                </a:cubicBezTo>
                <a:lnTo>
                  <a:pt x="15263" y="44045"/>
                </a:lnTo>
                <a:cubicBezTo>
                  <a:pt x="15254" y="44063"/>
                  <a:pt x="15246" y="44081"/>
                  <a:pt x="15246" y="44099"/>
                </a:cubicBezTo>
                <a:cubicBezTo>
                  <a:pt x="15136" y="44119"/>
                  <a:pt x="15046" y="44159"/>
                  <a:pt x="14956" y="44219"/>
                </a:cubicBezTo>
                <a:cubicBezTo>
                  <a:pt x="14952" y="44221"/>
                  <a:pt x="14948" y="44224"/>
                  <a:pt x="14944" y="44227"/>
                </a:cubicBezTo>
                <a:lnTo>
                  <a:pt x="14944" y="44227"/>
                </a:lnTo>
                <a:cubicBezTo>
                  <a:pt x="14942" y="44224"/>
                  <a:pt x="14939" y="44221"/>
                  <a:pt x="14936" y="44219"/>
                </a:cubicBezTo>
                <a:cubicBezTo>
                  <a:pt x="14107" y="43339"/>
                  <a:pt x="12778" y="43179"/>
                  <a:pt x="11589" y="43040"/>
                </a:cubicBezTo>
                <a:cubicBezTo>
                  <a:pt x="11040" y="42990"/>
                  <a:pt x="10480" y="42890"/>
                  <a:pt x="9951" y="42740"/>
                </a:cubicBezTo>
                <a:cubicBezTo>
                  <a:pt x="8103" y="42150"/>
                  <a:pt x="5895" y="40712"/>
                  <a:pt x="5725" y="38594"/>
                </a:cubicBezTo>
                <a:cubicBezTo>
                  <a:pt x="5685" y="37974"/>
                  <a:pt x="5975" y="37435"/>
                  <a:pt x="6664" y="36915"/>
                </a:cubicBezTo>
                <a:cubicBezTo>
                  <a:pt x="6974" y="36686"/>
                  <a:pt x="7303" y="36486"/>
                  <a:pt x="7643" y="36306"/>
                </a:cubicBezTo>
                <a:cubicBezTo>
                  <a:pt x="8362" y="35906"/>
                  <a:pt x="9172" y="35697"/>
                  <a:pt x="9961" y="35497"/>
                </a:cubicBezTo>
                <a:cubicBezTo>
                  <a:pt x="10930" y="35247"/>
                  <a:pt x="11949" y="34977"/>
                  <a:pt x="12818" y="34348"/>
                </a:cubicBezTo>
                <a:cubicBezTo>
                  <a:pt x="14167" y="33389"/>
                  <a:pt x="15216" y="32050"/>
                  <a:pt x="16225" y="30751"/>
                </a:cubicBezTo>
                <a:cubicBezTo>
                  <a:pt x="16445" y="30472"/>
                  <a:pt x="16664" y="30192"/>
                  <a:pt x="16884" y="29922"/>
                </a:cubicBezTo>
                <a:cubicBezTo>
                  <a:pt x="19292" y="26915"/>
                  <a:pt x="21190" y="23528"/>
                  <a:pt x="22509" y="19902"/>
                </a:cubicBezTo>
                <a:cubicBezTo>
                  <a:pt x="22879" y="18883"/>
                  <a:pt x="23058" y="17744"/>
                  <a:pt x="23228" y="16645"/>
                </a:cubicBezTo>
                <a:cubicBezTo>
                  <a:pt x="23388" y="15666"/>
                  <a:pt x="23548" y="14657"/>
                  <a:pt x="23838" y="13748"/>
                </a:cubicBezTo>
                <a:cubicBezTo>
                  <a:pt x="24027" y="13108"/>
                  <a:pt x="24167" y="12459"/>
                  <a:pt x="24247" y="11799"/>
                </a:cubicBezTo>
                <a:cubicBezTo>
                  <a:pt x="24447" y="10521"/>
                  <a:pt x="24637" y="9312"/>
                  <a:pt x="25636" y="8563"/>
                </a:cubicBezTo>
                <a:lnTo>
                  <a:pt x="25646" y="8543"/>
                </a:lnTo>
                <a:lnTo>
                  <a:pt x="25646" y="8423"/>
                </a:lnTo>
                <a:cubicBezTo>
                  <a:pt x="25626" y="8443"/>
                  <a:pt x="25596" y="8453"/>
                  <a:pt x="25576" y="8473"/>
                </a:cubicBezTo>
                <a:cubicBezTo>
                  <a:pt x="24547" y="9262"/>
                  <a:pt x="24347" y="10481"/>
                  <a:pt x="24147" y="11779"/>
                </a:cubicBezTo>
                <a:cubicBezTo>
                  <a:pt x="24067" y="12439"/>
                  <a:pt x="23928" y="13088"/>
                  <a:pt x="23738" y="13718"/>
                </a:cubicBezTo>
                <a:cubicBezTo>
                  <a:pt x="23448" y="14627"/>
                  <a:pt x="23288" y="15646"/>
                  <a:pt x="23128" y="16625"/>
                </a:cubicBezTo>
                <a:cubicBezTo>
                  <a:pt x="22958" y="17724"/>
                  <a:pt x="22779" y="18853"/>
                  <a:pt x="22409" y="19872"/>
                </a:cubicBezTo>
                <a:cubicBezTo>
                  <a:pt x="21100" y="23488"/>
                  <a:pt x="19202" y="26865"/>
                  <a:pt x="16804" y="29862"/>
                </a:cubicBezTo>
                <a:cubicBezTo>
                  <a:pt x="16585" y="30142"/>
                  <a:pt x="16365" y="30412"/>
                  <a:pt x="16145" y="30701"/>
                </a:cubicBezTo>
                <a:cubicBezTo>
                  <a:pt x="15136" y="31990"/>
                  <a:pt x="14097" y="33319"/>
                  <a:pt x="12758" y="34278"/>
                </a:cubicBezTo>
                <a:cubicBezTo>
                  <a:pt x="11899" y="34887"/>
                  <a:pt x="10900" y="35147"/>
                  <a:pt x="9931" y="35397"/>
                </a:cubicBezTo>
                <a:cubicBezTo>
                  <a:pt x="9142" y="35607"/>
                  <a:pt x="8322" y="35817"/>
                  <a:pt x="7593" y="36216"/>
                </a:cubicBezTo>
                <a:cubicBezTo>
                  <a:pt x="7243" y="36396"/>
                  <a:pt x="6924" y="36606"/>
                  <a:pt x="6604" y="36836"/>
                </a:cubicBezTo>
                <a:cubicBezTo>
                  <a:pt x="5885" y="37375"/>
                  <a:pt x="5575" y="37944"/>
                  <a:pt x="5635" y="38624"/>
                </a:cubicBezTo>
                <a:cubicBezTo>
                  <a:pt x="5815" y="40792"/>
                  <a:pt x="8063" y="42260"/>
                  <a:pt x="9931" y="42860"/>
                </a:cubicBezTo>
                <a:cubicBezTo>
                  <a:pt x="10470" y="43010"/>
                  <a:pt x="11020" y="43110"/>
                  <a:pt x="11589" y="43160"/>
                </a:cubicBezTo>
                <a:cubicBezTo>
                  <a:pt x="12756" y="43299"/>
                  <a:pt x="14062" y="43459"/>
                  <a:pt x="14872" y="44304"/>
                </a:cubicBezTo>
                <a:lnTo>
                  <a:pt x="14872" y="44304"/>
                </a:lnTo>
                <a:cubicBezTo>
                  <a:pt x="14832" y="44349"/>
                  <a:pt x="14806" y="44401"/>
                  <a:pt x="14788" y="44461"/>
                </a:cubicBezTo>
                <a:lnTo>
                  <a:pt x="14788" y="44461"/>
                </a:lnTo>
                <a:cubicBezTo>
                  <a:pt x="14781" y="44463"/>
                  <a:pt x="14774" y="44466"/>
                  <a:pt x="14766" y="44468"/>
                </a:cubicBezTo>
                <a:cubicBezTo>
                  <a:pt x="14716" y="44478"/>
                  <a:pt x="14666" y="44498"/>
                  <a:pt x="14616" y="44518"/>
                </a:cubicBezTo>
                <a:cubicBezTo>
                  <a:pt x="14604" y="44524"/>
                  <a:pt x="14593" y="44529"/>
                  <a:pt x="14583" y="44534"/>
                </a:cubicBezTo>
                <a:lnTo>
                  <a:pt x="14583" y="44534"/>
                </a:lnTo>
                <a:cubicBezTo>
                  <a:pt x="13722" y="43675"/>
                  <a:pt x="12363" y="43517"/>
                  <a:pt x="11150" y="43379"/>
                </a:cubicBezTo>
                <a:cubicBezTo>
                  <a:pt x="10530" y="43309"/>
                  <a:pt x="9951" y="43249"/>
                  <a:pt x="9461" y="43090"/>
                </a:cubicBezTo>
                <a:cubicBezTo>
                  <a:pt x="7393" y="42450"/>
                  <a:pt x="5225" y="40872"/>
                  <a:pt x="5036" y="38784"/>
                </a:cubicBezTo>
                <a:cubicBezTo>
                  <a:pt x="4986" y="38084"/>
                  <a:pt x="5295" y="37515"/>
                  <a:pt x="6015" y="36965"/>
                </a:cubicBezTo>
                <a:cubicBezTo>
                  <a:pt x="6324" y="36746"/>
                  <a:pt x="6644" y="36546"/>
                  <a:pt x="6984" y="36366"/>
                </a:cubicBezTo>
                <a:cubicBezTo>
                  <a:pt x="7733" y="35956"/>
                  <a:pt x="8572" y="35737"/>
                  <a:pt x="9381" y="35537"/>
                </a:cubicBezTo>
                <a:cubicBezTo>
                  <a:pt x="10390" y="35277"/>
                  <a:pt x="11439" y="35007"/>
                  <a:pt x="12349" y="34368"/>
                </a:cubicBezTo>
                <a:cubicBezTo>
                  <a:pt x="13727" y="33389"/>
                  <a:pt x="14816" y="32010"/>
                  <a:pt x="15855" y="30691"/>
                </a:cubicBezTo>
                <a:cubicBezTo>
                  <a:pt x="16075" y="30412"/>
                  <a:pt x="16295" y="30132"/>
                  <a:pt x="16525" y="29852"/>
                </a:cubicBezTo>
                <a:cubicBezTo>
                  <a:pt x="19032" y="26735"/>
                  <a:pt x="21010" y="23229"/>
                  <a:pt x="22379" y="19472"/>
                </a:cubicBezTo>
                <a:cubicBezTo>
                  <a:pt x="22779" y="18383"/>
                  <a:pt x="22958" y="17184"/>
                  <a:pt x="23148" y="16025"/>
                </a:cubicBezTo>
                <a:cubicBezTo>
                  <a:pt x="23298" y="15046"/>
                  <a:pt x="23458" y="14037"/>
                  <a:pt x="23738" y="13118"/>
                </a:cubicBezTo>
                <a:cubicBezTo>
                  <a:pt x="23918" y="12459"/>
                  <a:pt x="24057" y="11779"/>
                  <a:pt x="24137" y="11090"/>
                </a:cubicBezTo>
                <a:cubicBezTo>
                  <a:pt x="24337" y="9681"/>
                  <a:pt x="24527" y="8343"/>
                  <a:pt x="25616" y="7524"/>
                </a:cubicBezTo>
                <a:cubicBezTo>
                  <a:pt x="25626" y="7514"/>
                  <a:pt x="25636" y="7514"/>
                  <a:pt x="25646" y="7504"/>
                </a:cubicBezTo>
                <a:lnTo>
                  <a:pt x="25646" y="7374"/>
                </a:lnTo>
                <a:cubicBezTo>
                  <a:pt x="25616" y="7394"/>
                  <a:pt x="25586" y="7424"/>
                  <a:pt x="25556" y="7444"/>
                </a:cubicBezTo>
                <a:cubicBezTo>
                  <a:pt x="24427" y="8293"/>
                  <a:pt x="24237" y="9651"/>
                  <a:pt x="24027" y="11080"/>
                </a:cubicBezTo>
                <a:cubicBezTo>
                  <a:pt x="23947" y="11759"/>
                  <a:pt x="23818" y="12439"/>
                  <a:pt x="23638" y="13088"/>
                </a:cubicBezTo>
                <a:cubicBezTo>
                  <a:pt x="23358" y="14007"/>
                  <a:pt x="23198" y="15026"/>
                  <a:pt x="23038" y="16005"/>
                </a:cubicBezTo>
                <a:cubicBezTo>
                  <a:pt x="22859" y="17164"/>
                  <a:pt x="22669" y="18363"/>
                  <a:pt x="22279" y="19432"/>
                </a:cubicBezTo>
                <a:cubicBezTo>
                  <a:pt x="20920" y="23189"/>
                  <a:pt x="18942" y="26685"/>
                  <a:pt x="16445" y="29792"/>
                </a:cubicBezTo>
                <a:cubicBezTo>
                  <a:pt x="16215" y="30062"/>
                  <a:pt x="15995" y="30342"/>
                  <a:pt x="15775" y="30631"/>
                </a:cubicBezTo>
                <a:cubicBezTo>
                  <a:pt x="14736" y="31950"/>
                  <a:pt x="13657" y="33309"/>
                  <a:pt x="12289" y="34288"/>
                </a:cubicBezTo>
                <a:cubicBezTo>
                  <a:pt x="11469" y="34867"/>
                  <a:pt x="10530" y="35137"/>
                  <a:pt x="9601" y="35377"/>
                </a:cubicBezTo>
                <a:lnTo>
                  <a:pt x="9541" y="35387"/>
                </a:lnTo>
                <a:lnTo>
                  <a:pt x="9601" y="35367"/>
                </a:lnTo>
                <a:cubicBezTo>
                  <a:pt x="10390" y="35157"/>
                  <a:pt x="11170" y="34877"/>
                  <a:pt x="11879" y="34388"/>
                </a:cubicBezTo>
                <a:cubicBezTo>
                  <a:pt x="13298" y="33389"/>
                  <a:pt x="14417" y="31980"/>
                  <a:pt x="15486" y="30631"/>
                </a:cubicBezTo>
                <a:cubicBezTo>
                  <a:pt x="15715" y="30342"/>
                  <a:pt x="15935" y="30062"/>
                  <a:pt x="16165" y="29782"/>
                </a:cubicBezTo>
                <a:cubicBezTo>
                  <a:pt x="18772" y="26565"/>
                  <a:pt x="20830" y="22929"/>
                  <a:pt x="22259" y="19033"/>
                </a:cubicBezTo>
                <a:cubicBezTo>
                  <a:pt x="22669" y="17884"/>
                  <a:pt x="22869" y="16615"/>
                  <a:pt x="23058" y="15386"/>
                </a:cubicBezTo>
                <a:cubicBezTo>
                  <a:pt x="23218" y="14417"/>
                  <a:pt x="23378" y="13408"/>
                  <a:pt x="23638" y="12489"/>
                </a:cubicBezTo>
                <a:cubicBezTo>
                  <a:pt x="23818" y="11799"/>
                  <a:pt x="23937" y="11100"/>
                  <a:pt x="24017" y="10401"/>
                </a:cubicBezTo>
                <a:cubicBezTo>
                  <a:pt x="24217" y="8852"/>
                  <a:pt x="24407" y="7384"/>
                  <a:pt x="25586" y="6495"/>
                </a:cubicBezTo>
                <a:cubicBezTo>
                  <a:pt x="25606" y="6475"/>
                  <a:pt x="25626" y="6465"/>
                  <a:pt x="25646" y="6455"/>
                </a:cubicBezTo>
                <a:lnTo>
                  <a:pt x="25646" y="6325"/>
                </a:lnTo>
                <a:cubicBezTo>
                  <a:pt x="25606" y="6345"/>
                  <a:pt x="25566" y="6375"/>
                  <a:pt x="25516" y="6405"/>
                </a:cubicBezTo>
                <a:cubicBezTo>
                  <a:pt x="24307" y="7334"/>
                  <a:pt x="24107" y="8812"/>
                  <a:pt x="23908" y="10381"/>
                </a:cubicBezTo>
                <a:cubicBezTo>
                  <a:pt x="23828" y="11080"/>
                  <a:pt x="23708" y="11779"/>
                  <a:pt x="23528" y="12459"/>
                </a:cubicBezTo>
                <a:cubicBezTo>
                  <a:pt x="23258" y="13388"/>
                  <a:pt x="23098" y="14397"/>
                  <a:pt x="22948" y="15376"/>
                </a:cubicBezTo>
                <a:cubicBezTo>
                  <a:pt x="22759" y="16595"/>
                  <a:pt x="22559" y="17864"/>
                  <a:pt x="22149" y="18993"/>
                </a:cubicBezTo>
                <a:cubicBezTo>
                  <a:pt x="20731" y="22879"/>
                  <a:pt x="18683" y="26505"/>
                  <a:pt x="16085" y="29722"/>
                </a:cubicBezTo>
                <a:cubicBezTo>
                  <a:pt x="15855" y="30002"/>
                  <a:pt x="15635" y="30282"/>
                  <a:pt x="15406" y="30562"/>
                </a:cubicBezTo>
                <a:cubicBezTo>
                  <a:pt x="14337" y="31910"/>
                  <a:pt x="13228" y="33299"/>
                  <a:pt x="11809" y="34298"/>
                </a:cubicBezTo>
                <a:cubicBezTo>
                  <a:pt x="11132" y="34776"/>
                  <a:pt x="10372" y="35049"/>
                  <a:pt x="9607" y="35257"/>
                </a:cubicBezTo>
                <a:lnTo>
                  <a:pt x="9607" y="35257"/>
                </a:lnTo>
                <a:cubicBezTo>
                  <a:pt x="10242" y="35057"/>
                  <a:pt x="10851" y="34772"/>
                  <a:pt x="11410" y="34408"/>
                </a:cubicBezTo>
                <a:cubicBezTo>
                  <a:pt x="12868" y="33379"/>
                  <a:pt x="14017" y="31950"/>
                  <a:pt x="15126" y="30572"/>
                </a:cubicBezTo>
                <a:cubicBezTo>
                  <a:pt x="15356" y="30282"/>
                  <a:pt x="15576" y="30002"/>
                  <a:pt x="15805" y="29722"/>
                </a:cubicBezTo>
                <a:cubicBezTo>
                  <a:pt x="18523" y="26396"/>
                  <a:pt x="20651" y="22629"/>
                  <a:pt x="22129" y="18593"/>
                </a:cubicBezTo>
                <a:cubicBezTo>
                  <a:pt x="22569" y="17394"/>
                  <a:pt x="22779" y="16055"/>
                  <a:pt x="22978" y="14757"/>
                </a:cubicBezTo>
                <a:cubicBezTo>
                  <a:pt x="23118" y="13788"/>
                  <a:pt x="23298" y="12818"/>
                  <a:pt x="23538" y="11869"/>
                </a:cubicBezTo>
                <a:cubicBezTo>
                  <a:pt x="23718" y="11160"/>
                  <a:pt x="23838" y="10441"/>
                  <a:pt x="23908" y="9711"/>
                </a:cubicBezTo>
                <a:cubicBezTo>
                  <a:pt x="24097" y="8093"/>
                  <a:pt x="24297" y="6425"/>
                  <a:pt x="25566" y="5465"/>
                </a:cubicBezTo>
                <a:lnTo>
                  <a:pt x="25656" y="5406"/>
                </a:lnTo>
                <a:lnTo>
                  <a:pt x="25656" y="5266"/>
                </a:lnTo>
                <a:cubicBezTo>
                  <a:pt x="25606" y="5296"/>
                  <a:pt x="25556" y="5336"/>
                  <a:pt x="25506" y="5376"/>
                </a:cubicBezTo>
                <a:cubicBezTo>
                  <a:pt x="24197" y="6365"/>
                  <a:pt x="23997" y="8053"/>
                  <a:pt x="23798" y="9691"/>
                </a:cubicBezTo>
                <a:cubicBezTo>
                  <a:pt x="23728" y="10411"/>
                  <a:pt x="23608" y="11130"/>
                  <a:pt x="23438" y="11829"/>
                </a:cubicBezTo>
                <a:cubicBezTo>
                  <a:pt x="23198" y="12789"/>
                  <a:pt x="23008" y="13758"/>
                  <a:pt x="22869" y="14737"/>
                </a:cubicBezTo>
                <a:cubicBezTo>
                  <a:pt x="22669" y="16025"/>
                  <a:pt x="22459" y="17354"/>
                  <a:pt x="22029" y="18553"/>
                </a:cubicBezTo>
                <a:cubicBezTo>
                  <a:pt x="20551" y="22579"/>
                  <a:pt x="18423" y="26326"/>
                  <a:pt x="15725" y="29652"/>
                </a:cubicBezTo>
                <a:cubicBezTo>
                  <a:pt x="15496" y="29932"/>
                  <a:pt x="15266" y="30212"/>
                  <a:pt x="15036" y="30492"/>
                </a:cubicBezTo>
                <a:cubicBezTo>
                  <a:pt x="13937" y="31870"/>
                  <a:pt x="12788" y="33299"/>
                  <a:pt x="11340" y="34308"/>
                </a:cubicBezTo>
                <a:cubicBezTo>
                  <a:pt x="10600" y="34827"/>
                  <a:pt x="9771" y="35107"/>
                  <a:pt x="8942" y="35327"/>
                </a:cubicBezTo>
                <a:lnTo>
                  <a:pt x="8932" y="35327"/>
                </a:lnTo>
                <a:cubicBezTo>
                  <a:pt x="8915" y="35331"/>
                  <a:pt x="8899" y="35335"/>
                  <a:pt x="8883" y="35339"/>
                </a:cubicBezTo>
                <a:lnTo>
                  <a:pt x="8883" y="35339"/>
                </a:lnTo>
                <a:cubicBezTo>
                  <a:pt x="8896" y="35335"/>
                  <a:pt x="8909" y="35331"/>
                  <a:pt x="8922" y="35327"/>
                </a:cubicBezTo>
                <a:lnTo>
                  <a:pt x="8932" y="35327"/>
                </a:lnTo>
                <a:cubicBezTo>
                  <a:pt x="9641" y="35137"/>
                  <a:pt x="10311" y="34827"/>
                  <a:pt x="10920" y="34428"/>
                </a:cubicBezTo>
                <a:cubicBezTo>
                  <a:pt x="11040" y="34348"/>
                  <a:pt x="11150" y="34258"/>
                  <a:pt x="11260" y="34178"/>
                </a:cubicBezTo>
                <a:cubicBezTo>
                  <a:pt x="12608" y="33159"/>
                  <a:pt x="13697" y="31810"/>
                  <a:pt x="14746" y="30502"/>
                </a:cubicBezTo>
                <a:cubicBezTo>
                  <a:pt x="14976" y="30222"/>
                  <a:pt x="15206" y="29932"/>
                  <a:pt x="15436" y="29652"/>
                </a:cubicBezTo>
                <a:cubicBezTo>
                  <a:pt x="18173" y="26346"/>
                  <a:pt x="20441" y="22369"/>
                  <a:pt x="21989" y="18153"/>
                </a:cubicBezTo>
                <a:cubicBezTo>
                  <a:pt x="22459" y="16885"/>
                  <a:pt x="22679" y="15466"/>
                  <a:pt x="22889" y="14107"/>
                </a:cubicBezTo>
                <a:cubicBezTo>
                  <a:pt x="23038" y="13148"/>
                  <a:pt x="23198" y="12149"/>
                  <a:pt x="23438" y="11230"/>
                </a:cubicBezTo>
                <a:cubicBezTo>
                  <a:pt x="23598" y="10501"/>
                  <a:pt x="23718" y="9761"/>
                  <a:pt x="23778" y="9022"/>
                </a:cubicBezTo>
                <a:cubicBezTo>
                  <a:pt x="23977" y="7274"/>
                  <a:pt x="24177" y="5456"/>
                  <a:pt x="25536" y="4426"/>
                </a:cubicBezTo>
                <a:cubicBezTo>
                  <a:pt x="25576" y="4397"/>
                  <a:pt x="25606" y="4377"/>
                  <a:pt x="25646" y="4347"/>
                </a:cubicBezTo>
                <a:lnTo>
                  <a:pt x="25646" y="4217"/>
                </a:lnTo>
                <a:cubicBezTo>
                  <a:pt x="25586" y="4257"/>
                  <a:pt x="25516" y="4297"/>
                  <a:pt x="25466" y="4337"/>
                </a:cubicBezTo>
                <a:cubicBezTo>
                  <a:pt x="24067" y="5396"/>
                  <a:pt x="23868" y="7234"/>
                  <a:pt x="23668" y="9002"/>
                </a:cubicBezTo>
                <a:cubicBezTo>
                  <a:pt x="23608" y="9741"/>
                  <a:pt x="23488" y="10481"/>
                  <a:pt x="23328" y="11200"/>
                </a:cubicBezTo>
                <a:cubicBezTo>
                  <a:pt x="23088" y="12129"/>
                  <a:pt x="22928" y="13118"/>
                  <a:pt x="22779" y="14087"/>
                </a:cubicBezTo>
                <a:cubicBezTo>
                  <a:pt x="22569" y="15446"/>
                  <a:pt x="22349" y="16855"/>
                  <a:pt x="21889" y="18113"/>
                </a:cubicBezTo>
                <a:cubicBezTo>
                  <a:pt x="20341" y="22319"/>
                  <a:pt x="18083" y="26286"/>
                  <a:pt x="15356" y="29582"/>
                </a:cubicBezTo>
                <a:cubicBezTo>
                  <a:pt x="15126" y="29862"/>
                  <a:pt x="14896" y="30142"/>
                  <a:pt x="14666" y="30432"/>
                </a:cubicBezTo>
                <a:cubicBezTo>
                  <a:pt x="13617" y="31730"/>
                  <a:pt x="12528" y="33069"/>
                  <a:pt x="11200" y="34078"/>
                </a:cubicBezTo>
                <a:cubicBezTo>
                  <a:pt x="11080" y="34168"/>
                  <a:pt x="10970" y="34248"/>
                  <a:pt x="10860" y="34328"/>
                </a:cubicBezTo>
                <a:cubicBezTo>
                  <a:pt x="10141" y="34827"/>
                  <a:pt x="9351" y="35107"/>
                  <a:pt x="8542" y="35327"/>
                </a:cubicBezTo>
                <a:cubicBezTo>
                  <a:pt x="8469" y="35346"/>
                  <a:pt x="8396" y="35365"/>
                  <a:pt x="8324" y="35384"/>
                </a:cubicBezTo>
                <a:lnTo>
                  <a:pt x="8324" y="35384"/>
                </a:lnTo>
                <a:cubicBezTo>
                  <a:pt x="8397" y="35362"/>
                  <a:pt x="8470" y="35340"/>
                  <a:pt x="8542" y="35317"/>
                </a:cubicBezTo>
                <a:cubicBezTo>
                  <a:pt x="9222" y="35127"/>
                  <a:pt x="9871" y="34827"/>
                  <a:pt x="10460" y="34438"/>
                </a:cubicBezTo>
                <a:cubicBezTo>
                  <a:pt x="10580" y="34348"/>
                  <a:pt x="10710" y="34258"/>
                  <a:pt x="10830" y="34158"/>
                </a:cubicBezTo>
                <a:cubicBezTo>
                  <a:pt x="12209" y="33129"/>
                  <a:pt x="13308" y="31760"/>
                  <a:pt x="14387" y="30432"/>
                </a:cubicBezTo>
                <a:cubicBezTo>
                  <a:pt x="14616" y="30152"/>
                  <a:pt x="14856" y="29862"/>
                  <a:pt x="15086" y="29582"/>
                </a:cubicBezTo>
                <a:cubicBezTo>
                  <a:pt x="17913" y="26196"/>
                  <a:pt x="20261" y="22090"/>
                  <a:pt x="21869" y="17714"/>
                </a:cubicBezTo>
                <a:cubicBezTo>
                  <a:pt x="22359" y="16375"/>
                  <a:pt x="22599" y="14877"/>
                  <a:pt x="22819" y="13438"/>
                </a:cubicBezTo>
                <a:cubicBezTo>
                  <a:pt x="22958" y="12489"/>
                  <a:pt x="23118" y="11510"/>
                  <a:pt x="23338" y="10601"/>
                </a:cubicBezTo>
                <a:cubicBezTo>
                  <a:pt x="23498" y="9851"/>
                  <a:pt x="23608" y="9092"/>
                  <a:pt x="23668" y="8333"/>
                </a:cubicBezTo>
                <a:cubicBezTo>
                  <a:pt x="23868" y="6445"/>
                  <a:pt x="24067" y="4496"/>
                  <a:pt x="25516" y="3397"/>
                </a:cubicBezTo>
                <a:cubicBezTo>
                  <a:pt x="25556" y="3358"/>
                  <a:pt x="25606" y="3328"/>
                  <a:pt x="25646" y="3298"/>
                </a:cubicBezTo>
                <a:lnTo>
                  <a:pt x="25646" y="3158"/>
                </a:lnTo>
                <a:cubicBezTo>
                  <a:pt x="25576" y="3208"/>
                  <a:pt x="25506" y="3248"/>
                  <a:pt x="25446" y="3298"/>
                </a:cubicBezTo>
                <a:cubicBezTo>
                  <a:pt x="23957" y="4436"/>
                  <a:pt x="23748" y="6415"/>
                  <a:pt x="23558" y="8323"/>
                </a:cubicBezTo>
                <a:cubicBezTo>
                  <a:pt x="23498" y="9072"/>
                  <a:pt x="23388" y="9831"/>
                  <a:pt x="23228" y="10571"/>
                </a:cubicBezTo>
                <a:cubicBezTo>
                  <a:pt x="22998" y="11480"/>
                  <a:pt x="22849" y="12469"/>
                  <a:pt x="22699" y="13418"/>
                </a:cubicBezTo>
                <a:cubicBezTo>
                  <a:pt x="22479" y="14857"/>
                  <a:pt x="22249" y="16335"/>
                  <a:pt x="21760" y="17674"/>
                </a:cubicBezTo>
                <a:cubicBezTo>
                  <a:pt x="20151" y="22030"/>
                  <a:pt x="17813" y="26126"/>
                  <a:pt x="14996" y="29513"/>
                </a:cubicBezTo>
                <a:cubicBezTo>
                  <a:pt x="14766" y="29792"/>
                  <a:pt x="14527" y="30072"/>
                  <a:pt x="14297" y="30362"/>
                </a:cubicBezTo>
                <a:cubicBezTo>
                  <a:pt x="13228" y="31680"/>
                  <a:pt x="12119" y="33039"/>
                  <a:pt x="10760" y="34068"/>
                </a:cubicBezTo>
                <a:cubicBezTo>
                  <a:pt x="10640" y="34158"/>
                  <a:pt x="10510" y="34248"/>
                  <a:pt x="10390" y="34338"/>
                </a:cubicBezTo>
                <a:cubicBezTo>
                  <a:pt x="9711" y="34807"/>
                  <a:pt x="8958" y="35084"/>
                  <a:pt x="8184" y="35299"/>
                </a:cubicBezTo>
                <a:lnTo>
                  <a:pt x="8184" y="35299"/>
                </a:lnTo>
                <a:cubicBezTo>
                  <a:pt x="8820" y="35101"/>
                  <a:pt x="9428" y="34820"/>
                  <a:pt x="9981" y="34448"/>
                </a:cubicBezTo>
                <a:cubicBezTo>
                  <a:pt x="10111" y="34358"/>
                  <a:pt x="10251" y="34268"/>
                  <a:pt x="10380" y="34168"/>
                </a:cubicBezTo>
                <a:cubicBezTo>
                  <a:pt x="11779" y="33099"/>
                  <a:pt x="12928" y="31710"/>
                  <a:pt x="14027" y="30362"/>
                </a:cubicBezTo>
                <a:cubicBezTo>
                  <a:pt x="14267" y="30082"/>
                  <a:pt x="14497" y="29802"/>
                  <a:pt x="14726" y="29523"/>
                </a:cubicBezTo>
                <a:cubicBezTo>
                  <a:pt x="17644" y="26036"/>
                  <a:pt x="20071" y="21800"/>
                  <a:pt x="21740" y="17284"/>
                </a:cubicBezTo>
                <a:cubicBezTo>
                  <a:pt x="22269" y="15866"/>
                  <a:pt x="22509" y="14287"/>
                  <a:pt x="22739" y="12769"/>
                </a:cubicBezTo>
                <a:cubicBezTo>
                  <a:pt x="22889" y="11839"/>
                  <a:pt x="23028" y="10870"/>
                  <a:pt x="23238" y="9971"/>
                </a:cubicBezTo>
                <a:cubicBezTo>
                  <a:pt x="23398" y="9212"/>
                  <a:pt x="23508" y="8433"/>
                  <a:pt x="23558" y="7653"/>
                </a:cubicBezTo>
                <a:cubicBezTo>
                  <a:pt x="23748" y="5625"/>
                  <a:pt x="23947" y="3537"/>
                  <a:pt x="25496" y="2368"/>
                </a:cubicBezTo>
                <a:cubicBezTo>
                  <a:pt x="25546" y="2328"/>
                  <a:pt x="25596" y="2289"/>
                  <a:pt x="25656" y="2249"/>
                </a:cubicBezTo>
                <a:lnTo>
                  <a:pt x="25656" y="2109"/>
                </a:lnTo>
                <a:cubicBezTo>
                  <a:pt x="25566" y="2159"/>
                  <a:pt x="25496" y="2209"/>
                  <a:pt x="25416" y="2269"/>
                </a:cubicBezTo>
                <a:cubicBezTo>
                  <a:pt x="23838" y="3467"/>
                  <a:pt x="23638" y="5585"/>
                  <a:pt x="23438" y="7633"/>
                </a:cubicBezTo>
                <a:cubicBezTo>
                  <a:pt x="23388" y="8413"/>
                  <a:pt x="23278" y="9182"/>
                  <a:pt x="23128" y="9941"/>
                </a:cubicBezTo>
                <a:cubicBezTo>
                  <a:pt x="22918" y="10850"/>
                  <a:pt x="22769" y="11809"/>
                  <a:pt x="22629" y="12739"/>
                </a:cubicBezTo>
                <a:cubicBezTo>
                  <a:pt x="22399" y="14257"/>
                  <a:pt x="22149" y="15826"/>
                  <a:pt x="21640" y="17234"/>
                </a:cubicBezTo>
                <a:cubicBezTo>
                  <a:pt x="19971" y="21750"/>
                  <a:pt x="17554" y="25976"/>
                  <a:pt x="14646" y="29443"/>
                </a:cubicBezTo>
                <a:cubicBezTo>
                  <a:pt x="14407" y="29722"/>
                  <a:pt x="14177" y="30002"/>
                  <a:pt x="13947" y="30282"/>
                </a:cubicBezTo>
                <a:cubicBezTo>
                  <a:pt x="12848" y="31631"/>
                  <a:pt x="11709" y="33019"/>
                  <a:pt x="10321" y="34068"/>
                </a:cubicBezTo>
                <a:cubicBezTo>
                  <a:pt x="10191" y="34168"/>
                  <a:pt x="10051" y="34268"/>
                  <a:pt x="9921" y="34358"/>
                </a:cubicBezTo>
                <a:cubicBezTo>
                  <a:pt x="9272" y="34778"/>
                  <a:pt x="8552" y="35097"/>
                  <a:pt x="7793" y="35297"/>
                </a:cubicBezTo>
                <a:lnTo>
                  <a:pt x="7783" y="35297"/>
                </a:lnTo>
                <a:cubicBezTo>
                  <a:pt x="8392" y="35107"/>
                  <a:pt x="8972" y="34827"/>
                  <a:pt x="9501" y="34478"/>
                </a:cubicBezTo>
                <a:cubicBezTo>
                  <a:pt x="9651" y="34378"/>
                  <a:pt x="9801" y="34268"/>
                  <a:pt x="9951" y="34158"/>
                </a:cubicBezTo>
                <a:cubicBezTo>
                  <a:pt x="11380" y="33069"/>
                  <a:pt x="12558" y="31651"/>
                  <a:pt x="13687" y="30272"/>
                </a:cubicBezTo>
                <a:cubicBezTo>
                  <a:pt x="13917" y="30002"/>
                  <a:pt x="14137" y="29732"/>
                  <a:pt x="14367" y="29463"/>
                </a:cubicBezTo>
                <a:cubicBezTo>
                  <a:pt x="17364" y="25906"/>
                  <a:pt x="19871" y="21550"/>
                  <a:pt x="21610" y="16845"/>
                </a:cubicBezTo>
                <a:cubicBezTo>
                  <a:pt x="22159" y="15346"/>
                  <a:pt x="22409" y="13688"/>
                  <a:pt x="22659" y="12079"/>
                </a:cubicBezTo>
                <a:cubicBezTo>
                  <a:pt x="22789" y="11170"/>
                  <a:pt x="22938" y="10231"/>
                  <a:pt x="23128" y="9342"/>
                </a:cubicBezTo>
                <a:cubicBezTo>
                  <a:pt x="23278" y="8563"/>
                  <a:pt x="23378" y="7763"/>
                  <a:pt x="23428" y="6974"/>
                </a:cubicBezTo>
                <a:cubicBezTo>
                  <a:pt x="23618" y="4806"/>
                  <a:pt x="23818" y="2568"/>
                  <a:pt x="25446" y="1329"/>
                </a:cubicBezTo>
                <a:cubicBezTo>
                  <a:pt x="25506" y="1289"/>
                  <a:pt x="25576" y="1240"/>
                  <a:pt x="25636" y="1200"/>
                </a:cubicBezTo>
                <a:lnTo>
                  <a:pt x="25636" y="1050"/>
                </a:lnTo>
                <a:cubicBezTo>
                  <a:pt x="25546" y="1110"/>
                  <a:pt x="25456" y="1170"/>
                  <a:pt x="25376" y="1230"/>
                </a:cubicBezTo>
                <a:cubicBezTo>
                  <a:pt x="23698" y="2508"/>
                  <a:pt x="23488" y="4876"/>
                  <a:pt x="23308" y="6964"/>
                </a:cubicBezTo>
                <a:cubicBezTo>
                  <a:pt x="23258" y="7753"/>
                  <a:pt x="23158" y="8533"/>
                  <a:pt x="23008" y="9312"/>
                </a:cubicBezTo>
                <a:cubicBezTo>
                  <a:pt x="22809" y="10201"/>
                  <a:pt x="22669" y="11150"/>
                  <a:pt x="22529" y="12059"/>
                </a:cubicBezTo>
                <a:cubicBezTo>
                  <a:pt x="22289" y="13658"/>
                  <a:pt x="22029" y="15306"/>
                  <a:pt x="21490" y="16795"/>
                </a:cubicBezTo>
                <a:cubicBezTo>
                  <a:pt x="19761" y="21490"/>
                  <a:pt x="17254" y="25836"/>
                  <a:pt x="14267" y="29373"/>
                </a:cubicBezTo>
                <a:cubicBezTo>
                  <a:pt x="14037" y="29642"/>
                  <a:pt x="13817" y="29912"/>
                  <a:pt x="13587" y="30182"/>
                </a:cubicBezTo>
                <a:cubicBezTo>
                  <a:pt x="12458" y="31561"/>
                  <a:pt x="11290" y="32969"/>
                  <a:pt x="9871" y="34048"/>
                </a:cubicBezTo>
                <a:cubicBezTo>
                  <a:pt x="9721" y="34158"/>
                  <a:pt x="9571" y="34268"/>
                  <a:pt x="9431" y="34368"/>
                </a:cubicBezTo>
                <a:cubicBezTo>
                  <a:pt x="8810" y="34766"/>
                  <a:pt x="8142" y="35070"/>
                  <a:pt x="7436" y="35270"/>
                </a:cubicBezTo>
                <a:lnTo>
                  <a:pt x="7436" y="35270"/>
                </a:lnTo>
                <a:cubicBezTo>
                  <a:pt x="7996" y="35081"/>
                  <a:pt x="8538" y="34817"/>
                  <a:pt x="9042" y="34488"/>
                </a:cubicBezTo>
                <a:cubicBezTo>
                  <a:pt x="9202" y="34378"/>
                  <a:pt x="9361" y="34258"/>
                  <a:pt x="9521" y="34138"/>
                </a:cubicBezTo>
                <a:cubicBezTo>
                  <a:pt x="10960" y="33049"/>
                  <a:pt x="12149" y="31621"/>
                  <a:pt x="13298" y="30242"/>
                </a:cubicBezTo>
                <a:cubicBezTo>
                  <a:pt x="13537" y="29952"/>
                  <a:pt x="13767" y="29662"/>
                  <a:pt x="14007" y="29383"/>
                </a:cubicBezTo>
                <a:cubicBezTo>
                  <a:pt x="17114" y="25726"/>
                  <a:pt x="19702" y="21240"/>
                  <a:pt x="21490" y="16395"/>
                </a:cubicBezTo>
                <a:cubicBezTo>
                  <a:pt x="22079" y="14817"/>
                  <a:pt x="22339" y="13068"/>
                  <a:pt x="22589" y="11380"/>
                </a:cubicBezTo>
                <a:cubicBezTo>
                  <a:pt x="22729" y="10491"/>
                  <a:pt x="22859" y="9572"/>
                  <a:pt x="23038" y="8702"/>
                </a:cubicBezTo>
                <a:cubicBezTo>
                  <a:pt x="23188" y="7903"/>
                  <a:pt x="23278" y="7104"/>
                  <a:pt x="23328" y="6295"/>
                </a:cubicBezTo>
                <a:cubicBezTo>
                  <a:pt x="23508" y="4097"/>
                  <a:pt x="23708" y="1599"/>
                  <a:pt x="25436" y="300"/>
                </a:cubicBezTo>
                <a:cubicBezTo>
                  <a:pt x="25506" y="250"/>
                  <a:pt x="25576" y="201"/>
                  <a:pt x="25646" y="151"/>
                </a:cubicBezTo>
                <a:lnTo>
                  <a:pt x="25646" y="1"/>
                </a:ln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8"/>
          <p:cNvGrpSpPr/>
          <p:nvPr/>
        </p:nvGrpSpPr>
        <p:grpSpPr>
          <a:xfrm flipH="1" rot="10800000">
            <a:off x="725" y="11"/>
            <a:ext cx="9144054" cy="298367"/>
            <a:chOff x="725" y="588061"/>
            <a:chExt cx="9144054" cy="298367"/>
          </a:xfrm>
        </p:grpSpPr>
        <p:sp>
          <p:nvSpPr>
            <p:cNvPr id="50" name="Google Shape;50;p8"/>
            <p:cNvSpPr/>
            <p:nvPr/>
          </p:nvSpPr>
          <p:spPr>
            <a:xfrm>
              <a:off x="725" y="588061"/>
              <a:ext cx="2275179" cy="298367"/>
            </a:xfrm>
            <a:custGeom>
              <a:rect b="b" l="l" r="r" t="t"/>
              <a:pathLst>
                <a:path extrusionOk="0" h="26121" w="199184">
                  <a:moveTo>
                    <a:pt x="7288" y="16976"/>
                  </a:moveTo>
                  <a:lnTo>
                    <a:pt x="7288" y="26076"/>
                  </a:lnTo>
                  <a:lnTo>
                    <a:pt x="8420" y="26076"/>
                  </a:lnTo>
                  <a:lnTo>
                    <a:pt x="8420" y="16976"/>
                  </a:lnTo>
                  <a:close/>
                  <a:moveTo>
                    <a:pt x="9733" y="20553"/>
                  </a:moveTo>
                  <a:lnTo>
                    <a:pt x="9733" y="26076"/>
                  </a:lnTo>
                  <a:lnTo>
                    <a:pt x="10865" y="26076"/>
                  </a:lnTo>
                  <a:lnTo>
                    <a:pt x="10865" y="20553"/>
                  </a:lnTo>
                  <a:close/>
                  <a:moveTo>
                    <a:pt x="12223" y="25080"/>
                  </a:moveTo>
                  <a:lnTo>
                    <a:pt x="12223" y="26076"/>
                  </a:lnTo>
                  <a:lnTo>
                    <a:pt x="13354" y="26076"/>
                  </a:lnTo>
                  <a:lnTo>
                    <a:pt x="13354" y="25080"/>
                  </a:lnTo>
                  <a:close/>
                  <a:moveTo>
                    <a:pt x="14667" y="11227"/>
                  </a:moveTo>
                  <a:lnTo>
                    <a:pt x="14667" y="26076"/>
                  </a:lnTo>
                  <a:lnTo>
                    <a:pt x="15799" y="26076"/>
                  </a:lnTo>
                  <a:lnTo>
                    <a:pt x="15799" y="11227"/>
                  </a:lnTo>
                  <a:close/>
                  <a:moveTo>
                    <a:pt x="17112" y="14125"/>
                  </a:moveTo>
                  <a:lnTo>
                    <a:pt x="17112" y="26076"/>
                  </a:lnTo>
                  <a:lnTo>
                    <a:pt x="18243" y="26076"/>
                  </a:lnTo>
                  <a:lnTo>
                    <a:pt x="18243" y="14170"/>
                  </a:lnTo>
                  <a:lnTo>
                    <a:pt x="17112" y="14125"/>
                  </a:lnTo>
                  <a:close/>
                  <a:moveTo>
                    <a:pt x="19556" y="17248"/>
                  </a:moveTo>
                  <a:lnTo>
                    <a:pt x="19556" y="26076"/>
                  </a:lnTo>
                  <a:lnTo>
                    <a:pt x="20688" y="26076"/>
                  </a:lnTo>
                  <a:lnTo>
                    <a:pt x="20688" y="17293"/>
                  </a:lnTo>
                  <a:lnTo>
                    <a:pt x="19556" y="17248"/>
                  </a:lnTo>
                  <a:close/>
                  <a:moveTo>
                    <a:pt x="22001" y="22907"/>
                  </a:moveTo>
                  <a:lnTo>
                    <a:pt x="22001" y="26076"/>
                  </a:lnTo>
                  <a:lnTo>
                    <a:pt x="23132" y="26076"/>
                  </a:lnTo>
                  <a:lnTo>
                    <a:pt x="23132" y="22907"/>
                  </a:lnTo>
                  <a:close/>
                  <a:moveTo>
                    <a:pt x="24445" y="13853"/>
                  </a:moveTo>
                  <a:lnTo>
                    <a:pt x="24445" y="26076"/>
                  </a:lnTo>
                  <a:lnTo>
                    <a:pt x="25577" y="26076"/>
                  </a:lnTo>
                  <a:lnTo>
                    <a:pt x="25577" y="13898"/>
                  </a:lnTo>
                  <a:lnTo>
                    <a:pt x="24445" y="13853"/>
                  </a:lnTo>
                  <a:close/>
                  <a:moveTo>
                    <a:pt x="26890" y="11137"/>
                  </a:moveTo>
                  <a:lnTo>
                    <a:pt x="26890" y="26076"/>
                  </a:lnTo>
                  <a:lnTo>
                    <a:pt x="28021" y="26076"/>
                  </a:lnTo>
                  <a:lnTo>
                    <a:pt x="28021" y="11137"/>
                  </a:lnTo>
                  <a:close/>
                  <a:moveTo>
                    <a:pt x="31779" y="17339"/>
                  </a:moveTo>
                  <a:lnTo>
                    <a:pt x="31779" y="26076"/>
                  </a:lnTo>
                  <a:lnTo>
                    <a:pt x="32911" y="26076"/>
                  </a:lnTo>
                  <a:lnTo>
                    <a:pt x="32911" y="17339"/>
                  </a:lnTo>
                  <a:close/>
                  <a:moveTo>
                    <a:pt x="34223" y="2083"/>
                  </a:moveTo>
                  <a:lnTo>
                    <a:pt x="34223" y="26076"/>
                  </a:lnTo>
                  <a:lnTo>
                    <a:pt x="35355" y="26076"/>
                  </a:lnTo>
                  <a:lnTo>
                    <a:pt x="35355" y="2083"/>
                  </a:lnTo>
                  <a:close/>
                  <a:moveTo>
                    <a:pt x="39112" y="15075"/>
                  </a:moveTo>
                  <a:lnTo>
                    <a:pt x="39112" y="26076"/>
                  </a:lnTo>
                  <a:lnTo>
                    <a:pt x="40244" y="26076"/>
                  </a:lnTo>
                  <a:lnTo>
                    <a:pt x="40244" y="15075"/>
                  </a:lnTo>
                  <a:close/>
                  <a:moveTo>
                    <a:pt x="53780" y="16026"/>
                  </a:moveTo>
                  <a:lnTo>
                    <a:pt x="53780" y="26076"/>
                  </a:lnTo>
                  <a:lnTo>
                    <a:pt x="54911" y="26076"/>
                  </a:lnTo>
                  <a:lnTo>
                    <a:pt x="54911" y="16026"/>
                  </a:lnTo>
                  <a:close/>
                  <a:moveTo>
                    <a:pt x="56224" y="19421"/>
                  </a:moveTo>
                  <a:lnTo>
                    <a:pt x="56224" y="26076"/>
                  </a:lnTo>
                  <a:lnTo>
                    <a:pt x="57356" y="26076"/>
                  </a:lnTo>
                  <a:lnTo>
                    <a:pt x="57356" y="19421"/>
                  </a:lnTo>
                  <a:close/>
                  <a:moveTo>
                    <a:pt x="58669" y="3396"/>
                  </a:moveTo>
                  <a:lnTo>
                    <a:pt x="58669" y="26076"/>
                  </a:lnTo>
                  <a:lnTo>
                    <a:pt x="59800" y="26076"/>
                  </a:lnTo>
                  <a:lnTo>
                    <a:pt x="59800" y="3396"/>
                  </a:lnTo>
                  <a:close/>
                  <a:moveTo>
                    <a:pt x="63558" y="24899"/>
                  </a:moveTo>
                  <a:lnTo>
                    <a:pt x="63558" y="26076"/>
                  </a:lnTo>
                  <a:lnTo>
                    <a:pt x="64689" y="26076"/>
                  </a:lnTo>
                  <a:lnTo>
                    <a:pt x="64689" y="24899"/>
                  </a:lnTo>
                  <a:close/>
                  <a:moveTo>
                    <a:pt x="68447" y="3305"/>
                  </a:moveTo>
                  <a:lnTo>
                    <a:pt x="68447" y="26076"/>
                  </a:lnTo>
                  <a:lnTo>
                    <a:pt x="69578" y="26076"/>
                  </a:lnTo>
                  <a:lnTo>
                    <a:pt x="69578" y="3305"/>
                  </a:lnTo>
                  <a:close/>
                  <a:moveTo>
                    <a:pt x="70891" y="1"/>
                  </a:moveTo>
                  <a:lnTo>
                    <a:pt x="70891" y="26076"/>
                  </a:lnTo>
                  <a:lnTo>
                    <a:pt x="72023" y="26076"/>
                  </a:lnTo>
                  <a:lnTo>
                    <a:pt x="72023" y="1"/>
                  </a:lnTo>
                  <a:close/>
                  <a:moveTo>
                    <a:pt x="75780" y="11499"/>
                  </a:moveTo>
                  <a:lnTo>
                    <a:pt x="75780" y="26076"/>
                  </a:lnTo>
                  <a:lnTo>
                    <a:pt x="76912" y="26076"/>
                  </a:lnTo>
                  <a:lnTo>
                    <a:pt x="76912" y="11499"/>
                  </a:lnTo>
                  <a:close/>
                  <a:moveTo>
                    <a:pt x="78225" y="24491"/>
                  </a:moveTo>
                  <a:lnTo>
                    <a:pt x="78225" y="26076"/>
                  </a:lnTo>
                  <a:lnTo>
                    <a:pt x="79356" y="26076"/>
                  </a:lnTo>
                  <a:lnTo>
                    <a:pt x="79356" y="24491"/>
                  </a:lnTo>
                  <a:close/>
                  <a:moveTo>
                    <a:pt x="80669" y="21096"/>
                  </a:moveTo>
                  <a:lnTo>
                    <a:pt x="80669" y="26076"/>
                  </a:lnTo>
                  <a:lnTo>
                    <a:pt x="81801" y="26076"/>
                  </a:lnTo>
                  <a:lnTo>
                    <a:pt x="81801" y="21096"/>
                  </a:lnTo>
                  <a:close/>
                  <a:moveTo>
                    <a:pt x="83114" y="2626"/>
                  </a:moveTo>
                  <a:lnTo>
                    <a:pt x="83114" y="26076"/>
                  </a:lnTo>
                  <a:lnTo>
                    <a:pt x="84245" y="26076"/>
                  </a:lnTo>
                  <a:lnTo>
                    <a:pt x="84245" y="2626"/>
                  </a:lnTo>
                  <a:close/>
                  <a:moveTo>
                    <a:pt x="92892" y="20191"/>
                  </a:moveTo>
                  <a:lnTo>
                    <a:pt x="92892" y="26076"/>
                  </a:lnTo>
                  <a:lnTo>
                    <a:pt x="94024" y="26076"/>
                  </a:lnTo>
                  <a:lnTo>
                    <a:pt x="94024" y="20191"/>
                  </a:lnTo>
                  <a:close/>
                  <a:moveTo>
                    <a:pt x="0" y="22363"/>
                  </a:moveTo>
                  <a:lnTo>
                    <a:pt x="0" y="26121"/>
                  </a:lnTo>
                  <a:lnTo>
                    <a:pt x="1132" y="26121"/>
                  </a:lnTo>
                  <a:lnTo>
                    <a:pt x="1132" y="22363"/>
                  </a:lnTo>
                  <a:close/>
                  <a:moveTo>
                    <a:pt x="2445" y="12450"/>
                  </a:moveTo>
                  <a:lnTo>
                    <a:pt x="2445" y="26121"/>
                  </a:lnTo>
                  <a:lnTo>
                    <a:pt x="3576" y="26121"/>
                  </a:lnTo>
                  <a:lnTo>
                    <a:pt x="3576" y="12450"/>
                  </a:lnTo>
                  <a:close/>
                  <a:moveTo>
                    <a:pt x="4889" y="11408"/>
                  </a:moveTo>
                  <a:lnTo>
                    <a:pt x="4889" y="26121"/>
                  </a:lnTo>
                  <a:lnTo>
                    <a:pt x="6021" y="26121"/>
                  </a:lnTo>
                  <a:lnTo>
                    <a:pt x="6021" y="11408"/>
                  </a:lnTo>
                  <a:close/>
                  <a:moveTo>
                    <a:pt x="29334" y="21141"/>
                  </a:moveTo>
                  <a:lnTo>
                    <a:pt x="29334" y="26121"/>
                  </a:lnTo>
                  <a:lnTo>
                    <a:pt x="30466" y="26121"/>
                  </a:lnTo>
                  <a:lnTo>
                    <a:pt x="30466" y="21141"/>
                  </a:lnTo>
                  <a:close/>
                  <a:moveTo>
                    <a:pt x="36668" y="4844"/>
                  </a:moveTo>
                  <a:lnTo>
                    <a:pt x="36668" y="26121"/>
                  </a:lnTo>
                  <a:lnTo>
                    <a:pt x="37800" y="26121"/>
                  </a:lnTo>
                  <a:lnTo>
                    <a:pt x="37800" y="4844"/>
                  </a:lnTo>
                  <a:close/>
                  <a:moveTo>
                    <a:pt x="41557" y="24989"/>
                  </a:moveTo>
                  <a:lnTo>
                    <a:pt x="41557" y="26121"/>
                  </a:lnTo>
                  <a:lnTo>
                    <a:pt x="42689" y="26121"/>
                  </a:lnTo>
                  <a:lnTo>
                    <a:pt x="42689" y="24989"/>
                  </a:lnTo>
                  <a:close/>
                  <a:moveTo>
                    <a:pt x="44001" y="5207"/>
                  </a:moveTo>
                  <a:lnTo>
                    <a:pt x="44001" y="26121"/>
                  </a:lnTo>
                  <a:lnTo>
                    <a:pt x="45133" y="26121"/>
                  </a:lnTo>
                  <a:lnTo>
                    <a:pt x="45133" y="5207"/>
                  </a:lnTo>
                  <a:close/>
                  <a:moveTo>
                    <a:pt x="46446" y="1"/>
                  </a:moveTo>
                  <a:lnTo>
                    <a:pt x="46446" y="26121"/>
                  </a:lnTo>
                  <a:lnTo>
                    <a:pt x="47578" y="26121"/>
                  </a:lnTo>
                  <a:lnTo>
                    <a:pt x="47578" y="1"/>
                  </a:lnTo>
                  <a:close/>
                  <a:moveTo>
                    <a:pt x="48890" y="2762"/>
                  </a:moveTo>
                  <a:lnTo>
                    <a:pt x="48890" y="26121"/>
                  </a:lnTo>
                  <a:lnTo>
                    <a:pt x="50022" y="26121"/>
                  </a:lnTo>
                  <a:lnTo>
                    <a:pt x="50022" y="2762"/>
                  </a:lnTo>
                  <a:close/>
                  <a:moveTo>
                    <a:pt x="51335" y="7651"/>
                  </a:moveTo>
                  <a:lnTo>
                    <a:pt x="51335" y="26121"/>
                  </a:lnTo>
                  <a:lnTo>
                    <a:pt x="52467" y="26121"/>
                  </a:lnTo>
                  <a:lnTo>
                    <a:pt x="52467" y="7651"/>
                  </a:lnTo>
                  <a:close/>
                  <a:moveTo>
                    <a:pt x="61113" y="1766"/>
                  </a:moveTo>
                  <a:lnTo>
                    <a:pt x="61113" y="26121"/>
                  </a:lnTo>
                  <a:lnTo>
                    <a:pt x="62245" y="26121"/>
                  </a:lnTo>
                  <a:lnTo>
                    <a:pt x="62245" y="1766"/>
                  </a:lnTo>
                  <a:close/>
                  <a:moveTo>
                    <a:pt x="66002" y="23269"/>
                  </a:moveTo>
                  <a:lnTo>
                    <a:pt x="66002" y="26121"/>
                  </a:lnTo>
                  <a:lnTo>
                    <a:pt x="67134" y="26121"/>
                  </a:lnTo>
                  <a:lnTo>
                    <a:pt x="67134" y="23269"/>
                  </a:lnTo>
                  <a:close/>
                  <a:moveTo>
                    <a:pt x="73336" y="4618"/>
                  </a:moveTo>
                  <a:lnTo>
                    <a:pt x="73336" y="26121"/>
                  </a:lnTo>
                  <a:lnTo>
                    <a:pt x="74467" y="26121"/>
                  </a:lnTo>
                  <a:lnTo>
                    <a:pt x="74467" y="4618"/>
                  </a:lnTo>
                  <a:close/>
                  <a:moveTo>
                    <a:pt x="85558" y="1"/>
                  </a:moveTo>
                  <a:lnTo>
                    <a:pt x="85558" y="26121"/>
                  </a:lnTo>
                  <a:lnTo>
                    <a:pt x="86690" y="26121"/>
                  </a:lnTo>
                  <a:lnTo>
                    <a:pt x="86690" y="1"/>
                  </a:lnTo>
                  <a:close/>
                  <a:moveTo>
                    <a:pt x="88003" y="5976"/>
                  </a:moveTo>
                  <a:lnTo>
                    <a:pt x="88003" y="26121"/>
                  </a:lnTo>
                  <a:lnTo>
                    <a:pt x="89135" y="26121"/>
                  </a:lnTo>
                  <a:lnTo>
                    <a:pt x="89135" y="5976"/>
                  </a:lnTo>
                  <a:close/>
                  <a:moveTo>
                    <a:pt x="90447" y="8783"/>
                  </a:moveTo>
                  <a:lnTo>
                    <a:pt x="90447" y="26121"/>
                  </a:lnTo>
                  <a:lnTo>
                    <a:pt x="91579" y="26121"/>
                  </a:lnTo>
                  <a:lnTo>
                    <a:pt x="91579" y="8783"/>
                  </a:lnTo>
                  <a:close/>
                  <a:moveTo>
                    <a:pt x="95336" y="3713"/>
                  </a:moveTo>
                  <a:lnTo>
                    <a:pt x="95336" y="26121"/>
                  </a:lnTo>
                  <a:lnTo>
                    <a:pt x="96468" y="26121"/>
                  </a:lnTo>
                  <a:lnTo>
                    <a:pt x="96468" y="3713"/>
                  </a:lnTo>
                  <a:close/>
                  <a:moveTo>
                    <a:pt x="97781" y="1"/>
                  </a:moveTo>
                  <a:lnTo>
                    <a:pt x="97781" y="26121"/>
                  </a:lnTo>
                  <a:lnTo>
                    <a:pt x="98913" y="26121"/>
                  </a:lnTo>
                  <a:lnTo>
                    <a:pt x="98913" y="1"/>
                  </a:lnTo>
                  <a:close/>
                  <a:moveTo>
                    <a:pt x="100271" y="24446"/>
                  </a:moveTo>
                  <a:lnTo>
                    <a:pt x="100271" y="26121"/>
                  </a:lnTo>
                  <a:lnTo>
                    <a:pt x="101402" y="26121"/>
                  </a:lnTo>
                  <a:lnTo>
                    <a:pt x="101402" y="24446"/>
                  </a:lnTo>
                  <a:close/>
                  <a:moveTo>
                    <a:pt x="102715" y="11046"/>
                  </a:moveTo>
                  <a:lnTo>
                    <a:pt x="102715" y="26121"/>
                  </a:lnTo>
                  <a:lnTo>
                    <a:pt x="103847" y="26121"/>
                  </a:lnTo>
                  <a:lnTo>
                    <a:pt x="103847" y="11046"/>
                  </a:lnTo>
                  <a:close/>
                  <a:moveTo>
                    <a:pt x="105160" y="1"/>
                  </a:moveTo>
                  <a:lnTo>
                    <a:pt x="105160" y="26121"/>
                  </a:lnTo>
                  <a:lnTo>
                    <a:pt x="106291" y="26121"/>
                  </a:lnTo>
                  <a:lnTo>
                    <a:pt x="106291" y="1"/>
                  </a:lnTo>
                  <a:close/>
                  <a:moveTo>
                    <a:pt x="107559" y="3260"/>
                  </a:moveTo>
                  <a:lnTo>
                    <a:pt x="107559" y="26121"/>
                  </a:lnTo>
                  <a:lnTo>
                    <a:pt x="108691" y="26121"/>
                  </a:lnTo>
                  <a:lnTo>
                    <a:pt x="108691" y="3260"/>
                  </a:lnTo>
                  <a:close/>
                  <a:moveTo>
                    <a:pt x="110004" y="5116"/>
                  </a:moveTo>
                  <a:lnTo>
                    <a:pt x="110004" y="26121"/>
                  </a:lnTo>
                  <a:lnTo>
                    <a:pt x="111135" y="26121"/>
                  </a:lnTo>
                  <a:lnTo>
                    <a:pt x="111135" y="5116"/>
                  </a:lnTo>
                  <a:close/>
                  <a:moveTo>
                    <a:pt x="112448" y="8919"/>
                  </a:moveTo>
                  <a:lnTo>
                    <a:pt x="112448" y="26121"/>
                  </a:lnTo>
                  <a:lnTo>
                    <a:pt x="113580" y="26121"/>
                  </a:lnTo>
                  <a:lnTo>
                    <a:pt x="113580" y="8919"/>
                  </a:lnTo>
                  <a:close/>
                  <a:moveTo>
                    <a:pt x="114893" y="16162"/>
                  </a:moveTo>
                  <a:lnTo>
                    <a:pt x="114893" y="26121"/>
                  </a:lnTo>
                  <a:lnTo>
                    <a:pt x="116024" y="26121"/>
                  </a:lnTo>
                  <a:lnTo>
                    <a:pt x="116024" y="16162"/>
                  </a:lnTo>
                  <a:close/>
                  <a:moveTo>
                    <a:pt x="117337" y="20870"/>
                  </a:moveTo>
                  <a:lnTo>
                    <a:pt x="117337" y="26121"/>
                  </a:lnTo>
                  <a:lnTo>
                    <a:pt x="118469" y="26121"/>
                  </a:lnTo>
                  <a:lnTo>
                    <a:pt x="118469" y="20870"/>
                  </a:lnTo>
                  <a:close/>
                  <a:moveTo>
                    <a:pt x="119782" y="16614"/>
                  </a:moveTo>
                  <a:lnTo>
                    <a:pt x="119782" y="26121"/>
                  </a:lnTo>
                  <a:lnTo>
                    <a:pt x="120913" y="26121"/>
                  </a:lnTo>
                  <a:lnTo>
                    <a:pt x="120913" y="16614"/>
                  </a:lnTo>
                  <a:close/>
                  <a:moveTo>
                    <a:pt x="122226" y="1902"/>
                  </a:moveTo>
                  <a:lnTo>
                    <a:pt x="122226" y="26121"/>
                  </a:lnTo>
                  <a:lnTo>
                    <a:pt x="123358" y="26121"/>
                  </a:lnTo>
                  <a:lnTo>
                    <a:pt x="123358" y="1902"/>
                  </a:lnTo>
                  <a:close/>
                  <a:moveTo>
                    <a:pt x="124671" y="6519"/>
                  </a:moveTo>
                  <a:lnTo>
                    <a:pt x="124671" y="26121"/>
                  </a:lnTo>
                  <a:lnTo>
                    <a:pt x="125802" y="26121"/>
                  </a:lnTo>
                  <a:lnTo>
                    <a:pt x="125802" y="6519"/>
                  </a:lnTo>
                  <a:close/>
                  <a:moveTo>
                    <a:pt x="127115" y="5025"/>
                  </a:moveTo>
                  <a:lnTo>
                    <a:pt x="127115" y="26121"/>
                  </a:lnTo>
                  <a:lnTo>
                    <a:pt x="128247" y="26121"/>
                  </a:lnTo>
                  <a:lnTo>
                    <a:pt x="128247" y="5025"/>
                  </a:lnTo>
                  <a:close/>
                  <a:moveTo>
                    <a:pt x="129560" y="11952"/>
                  </a:moveTo>
                  <a:lnTo>
                    <a:pt x="129560" y="26121"/>
                  </a:lnTo>
                  <a:lnTo>
                    <a:pt x="130691" y="26121"/>
                  </a:lnTo>
                  <a:lnTo>
                    <a:pt x="130691" y="11952"/>
                  </a:lnTo>
                  <a:close/>
                  <a:moveTo>
                    <a:pt x="132004" y="16343"/>
                  </a:moveTo>
                  <a:lnTo>
                    <a:pt x="132004" y="26121"/>
                  </a:lnTo>
                  <a:lnTo>
                    <a:pt x="133136" y="26121"/>
                  </a:lnTo>
                  <a:lnTo>
                    <a:pt x="133136" y="16343"/>
                  </a:lnTo>
                  <a:close/>
                  <a:moveTo>
                    <a:pt x="134449" y="18968"/>
                  </a:moveTo>
                  <a:lnTo>
                    <a:pt x="134449" y="26121"/>
                  </a:lnTo>
                  <a:lnTo>
                    <a:pt x="135580" y="26121"/>
                  </a:lnTo>
                  <a:lnTo>
                    <a:pt x="135580" y="18968"/>
                  </a:lnTo>
                  <a:close/>
                  <a:moveTo>
                    <a:pt x="136893" y="1"/>
                  </a:moveTo>
                  <a:lnTo>
                    <a:pt x="136893" y="26121"/>
                  </a:lnTo>
                  <a:lnTo>
                    <a:pt x="138025" y="26121"/>
                  </a:lnTo>
                  <a:lnTo>
                    <a:pt x="138025" y="1"/>
                  </a:lnTo>
                  <a:close/>
                  <a:moveTo>
                    <a:pt x="139338" y="2988"/>
                  </a:moveTo>
                  <a:lnTo>
                    <a:pt x="139338" y="26121"/>
                  </a:lnTo>
                  <a:lnTo>
                    <a:pt x="140469" y="26121"/>
                  </a:lnTo>
                  <a:lnTo>
                    <a:pt x="140469" y="2988"/>
                  </a:lnTo>
                  <a:close/>
                  <a:moveTo>
                    <a:pt x="141782" y="5161"/>
                  </a:moveTo>
                  <a:lnTo>
                    <a:pt x="141782" y="26121"/>
                  </a:lnTo>
                  <a:lnTo>
                    <a:pt x="142914" y="26121"/>
                  </a:lnTo>
                  <a:lnTo>
                    <a:pt x="142914" y="5161"/>
                  </a:lnTo>
                  <a:close/>
                  <a:moveTo>
                    <a:pt x="144227" y="7244"/>
                  </a:moveTo>
                  <a:lnTo>
                    <a:pt x="144227" y="26121"/>
                  </a:lnTo>
                  <a:lnTo>
                    <a:pt x="145359" y="26121"/>
                  </a:lnTo>
                  <a:lnTo>
                    <a:pt x="145359" y="7244"/>
                  </a:lnTo>
                  <a:close/>
                  <a:moveTo>
                    <a:pt x="146671" y="9054"/>
                  </a:moveTo>
                  <a:lnTo>
                    <a:pt x="146671" y="26121"/>
                  </a:lnTo>
                  <a:lnTo>
                    <a:pt x="147803" y="26121"/>
                  </a:lnTo>
                  <a:lnTo>
                    <a:pt x="147803" y="9054"/>
                  </a:lnTo>
                  <a:close/>
                  <a:moveTo>
                    <a:pt x="149116" y="5025"/>
                  </a:moveTo>
                  <a:lnTo>
                    <a:pt x="149116" y="26121"/>
                  </a:lnTo>
                  <a:lnTo>
                    <a:pt x="150248" y="26121"/>
                  </a:lnTo>
                  <a:lnTo>
                    <a:pt x="150248" y="5025"/>
                  </a:lnTo>
                  <a:close/>
                  <a:moveTo>
                    <a:pt x="151560" y="1"/>
                  </a:moveTo>
                  <a:lnTo>
                    <a:pt x="151560" y="26121"/>
                  </a:lnTo>
                  <a:lnTo>
                    <a:pt x="152692" y="26121"/>
                  </a:lnTo>
                  <a:lnTo>
                    <a:pt x="152692" y="1"/>
                  </a:lnTo>
                  <a:close/>
                  <a:moveTo>
                    <a:pt x="154005" y="3758"/>
                  </a:moveTo>
                  <a:lnTo>
                    <a:pt x="154005" y="26121"/>
                  </a:lnTo>
                  <a:lnTo>
                    <a:pt x="155137" y="26121"/>
                  </a:lnTo>
                  <a:lnTo>
                    <a:pt x="155137" y="3758"/>
                  </a:lnTo>
                  <a:close/>
                  <a:moveTo>
                    <a:pt x="156495" y="5976"/>
                  </a:moveTo>
                  <a:lnTo>
                    <a:pt x="156495" y="26121"/>
                  </a:lnTo>
                  <a:lnTo>
                    <a:pt x="157626" y="26121"/>
                  </a:lnTo>
                  <a:lnTo>
                    <a:pt x="157626" y="5976"/>
                  </a:lnTo>
                  <a:close/>
                  <a:moveTo>
                    <a:pt x="158939" y="9190"/>
                  </a:moveTo>
                  <a:lnTo>
                    <a:pt x="158939" y="26121"/>
                  </a:lnTo>
                  <a:lnTo>
                    <a:pt x="160071" y="26121"/>
                  </a:lnTo>
                  <a:lnTo>
                    <a:pt x="160071" y="9190"/>
                  </a:lnTo>
                  <a:close/>
                  <a:moveTo>
                    <a:pt x="161384" y="12902"/>
                  </a:moveTo>
                  <a:lnTo>
                    <a:pt x="161384" y="26121"/>
                  </a:lnTo>
                  <a:lnTo>
                    <a:pt x="162515" y="26121"/>
                  </a:lnTo>
                  <a:lnTo>
                    <a:pt x="162515" y="12902"/>
                  </a:lnTo>
                  <a:close/>
                  <a:moveTo>
                    <a:pt x="163828" y="21368"/>
                  </a:moveTo>
                  <a:lnTo>
                    <a:pt x="163828" y="26121"/>
                  </a:lnTo>
                  <a:lnTo>
                    <a:pt x="164960" y="26121"/>
                  </a:lnTo>
                  <a:lnTo>
                    <a:pt x="164960" y="21368"/>
                  </a:lnTo>
                  <a:close/>
                  <a:moveTo>
                    <a:pt x="166273" y="23405"/>
                  </a:moveTo>
                  <a:lnTo>
                    <a:pt x="166273" y="26121"/>
                  </a:lnTo>
                  <a:lnTo>
                    <a:pt x="167405" y="26121"/>
                  </a:lnTo>
                  <a:lnTo>
                    <a:pt x="167405" y="23405"/>
                  </a:lnTo>
                  <a:close/>
                  <a:moveTo>
                    <a:pt x="168717" y="19693"/>
                  </a:moveTo>
                  <a:lnTo>
                    <a:pt x="168717" y="26121"/>
                  </a:lnTo>
                  <a:lnTo>
                    <a:pt x="169849" y="26121"/>
                  </a:lnTo>
                  <a:lnTo>
                    <a:pt x="169849" y="19693"/>
                  </a:lnTo>
                  <a:close/>
                  <a:moveTo>
                    <a:pt x="171162" y="4030"/>
                  </a:moveTo>
                  <a:lnTo>
                    <a:pt x="171162" y="26121"/>
                  </a:lnTo>
                  <a:lnTo>
                    <a:pt x="172294" y="26121"/>
                  </a:lnTo>
                  <a:lnTo>
                    <a:pt x="172294" y="4030"/>
                  </a:lnTo>
                  <a:close/>
                  <a:moveTo>
                    <a:pt x="173606" y="7742"/>
                  </a:moveTo>
                  <a:lnTo>
                    <a:pt x="173606" y="26121"/>
                  </a:lnTo>
                  <a:lnTo>
                    <a:pt x="174738" y="26121"/>
                  </a:lnTo>
                  <a:lnTo>
                    <a:pt x="174738" y="7742"/>
                  </a:lnTo>
                  <a:close/>
                  <a:moveTo>
                    <a:pt x="176006" y="13400"/>
                  </a:moveTo>
                  <a:lnTo>
                    <a:pt x="176006" y="26121"/>
                  </a:lnTo>
                  <a:lnTo>
                    <a:pt x="177137" y="26121"/>
                  </a:lnTo>
                  <a:lnTo>
                    <a:pt x="177137" y="13400"/>
                  </a:lnTo>
                  <a:close/>
                  <a:moveTo>
                    <a:pt x="178450" y="24401"/>
                  </a:moveTo>
                  <a:lnTo>
                    <a:pt x="178450" y="26121"/>
                  </a:lnTo>
                  <a:lnTo>
                    <a:pt x="179582" y="26121"/>
                  </a:lnTo>
                  <a:lnTo>
                    <a:pt x="179582" y="24401"/>
                  </a:lnTo>
                  <a:close/>
                  <a:moveTo>
                    <a:pt x="180895" y="9054"/>
                  </a:moveTo>
                  <a:lnTo>
                    <a:pt x="180895" y="26121"/>
                  </a:lnTo>
                  <a:lnTo>
                    <a:pt x="182026" y="26121"/>
                  </a:lnTo>
                  <a:lnTo>
                    <a:pt x="182026" y="9054"/>
                  </a:lnTo>
                  <a:close/>
                  <a:moveTo>
                    <a:pt x="183339" y="5750"/>
                  </a:moveTo>
                  <a:lnTo>
                    <a:pt x="183339" y="26121"/>
                  </a:lnTo>
                  <a:lnTo>
                    <a:pt x="184471" y="26121"/>
                  </a:lnTo>
                  <a:lnTo>
                    <a:pt x="184471" y="5750"/>
                  </a:lnTo>
                  <a:close/>
                  <a:moveTo>
                    <a:pt x="185784" y="14441"/>
                  </a:moveTo>
                  <a:lnTo>
                    <a:pt x="185784" y="26121"/>
                  </a:lnTo>
                  <a:lnTo>
                    <a:pt x="186915" y="26121"/>
                  </a:lnTo>
                  <a:lnTo>
                    <a:pt x="186915" y="14441"/>
                  </a:lnTo>
                  <a:close/>
                  <a:moveTo>
                    <a:pt x="188228" y="18018"/>
                  </a:moveTo>
                  <a:lnTo>
                    <a:pt x="188228" y="26121"/>
                  </a:lnTo>
                  <a:lnTo>
                    <a:pt x="189360" y="26121"/>
                  </a:lnTo>
                  <a:lnTo>
                    <a:pt x="189360" y="18018"/>
                  </a:lnTo>
                  <a:close/>
                  <a:moveTo>
                    <a:pt x="190673" y="21503"/>
                  </a:moveTo>
                  <a:lnTo>
                    <a:pt x="190673" y="26121"/>
                  </a:lnTo>
                  <a:lnTo>
                    <a:pt x="191804" y="26121"/>
                  </a:lnTo>
                  <a:lnTo>
                    <a:pt x="191804" y="21503"/>
                  </a:lnTo>
                  <a:close/>
                  <a:moveTo>
                    <a:pt x="193117" y="23133"/>
                  </a:moveTo>
                  <a:lnTo>
                    <a:pt x="193117" y="26121"/>
                  </a:lnTo>
                  <a:lnTo>
                    <a:pt x="194249" y="26121"/>
                  </a:lnTo>
                  <a:lnTo>
                    <a:pt x="194249" y="23133"/>
                  </a:lnTo>
                  <a:close/>
                  <a:moveTo>
                    <a:pt x="195607" y="24265"/>
                  </a:moveTo>
                  <a:lnTo>
                    <a:pt x="195607" y="26121"/>
                  </a:lnTo>
                  <a:lnTo>
                    <a:pt x="196739" y="26121"/>
                  </a:lnTo>
                  <a:lnTo>
                    <a:pt x="196739" y="24265"/>
                  </a:lnTo>
                  <a:close/>
                  <a:moveTo>
                    <a:pt x="198052" y="21820"/>
                  </a:moveTo>
                  <a:lnTo>
                    <a:pt x="198052" y="26121"/>
                  </a:lnTo>
                  <a:lnTo>
                    <a:pt x="199183" y="26121"/>
                  </a:lnTo>
                  <a:lnTo>
                    <a:pt x="199183" y="2182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8"/>
            <p:cNvSpPr/>
            <p:nvPr/>
          </p:nvSpPr>
          <p:spPr>
            <a:xfrm>
              <a:off x="2289870" y="588323"/>
              <a:ext cx="2275705" cy="297853"/>
            </a:xfrm>
            <a:custGeom>
              <a:rect b="b" l="l" r="r" t="t"/>
              <a:pathLst>
                <a:path extrusionOk="0" h="26076" w="199230">
                  <a:moveTo>
                    <a:pt x="1" y="1"/>
                  </a:moveTo>
                  <a:lnTo>
                    <a:pt x="1" y="26076"/>
                  </a:lnTo>
                  <a:lnTo>
                    <a:pt x="1178" y="26076"/>
                  </a:lnTo>
                  <a:lnTo>
                    <a:pt x="1178" y="1"/>
                  </a:lnTo>
                  <a:close/>
                  <a:moveTo>
                    <a:pt x="2491" y="6474"/>
                  </a:moveTo>
                  <a:lnTo>
                    <a:pt x="2491" y="26076"/>
                  </a:lnTo>
                  <a:lnTo>
                    <a:pt x="3622" y="26076"/>
                  </a:lnTo>
                  <a:lnTo>
                    <a:pt x="3622" y="6474"/>
                  </a:lnTo>
                  <a:close/>
                  <a:moveTo>
                    <a:pt x="4935" y="11861"/>
                  </a:moveTo>
                  <a:lnTo>
                    <a:pt x="4935" y="26076"/>
                  </a:lnTo>
                  <a:lnTo>
                    <a:pt x="6067" y="26076"/>
                  </a:lnTo>
                  <a:lnTo>
                    <a:pt x="6067" y="11861"/>
                  </a:lnTo>
                  <a:close/>
                  <a:moveTo>
                    <a:pt x="7334" y="14849"/>
                  </a:moveTo>
                  <a:lnTo>
                    <a:pt x="7334" y="26076"/>
                  </a:lnTo>
                  <a:lnTo>
                    <a:pt x="8466" y="26076"/>
                  </a:lnTo>
                  <a:lnTo>
                    <a:pt x="8466" y="14849"/>
                  </a:lnTo>
                  <a:close/>
                  <a:moveTo>
                    <a:pt x="9779" y="23903"/>
                  </a:moveTo>
                  <a:lnTo>
                    <a:pt x="9779" y="26076"/>
                  </a:lnTo>
                  <a:lnTo>
                    <a:pt x="10911" y="26076"/>
                  </a:lnTo>
                  <a:lnTo>
                    <a:pt x="10911" y="23903"/>
                  </a:lnTo>
                  <a:close/>
                  <a:moveTo>
                    <a:pt x="12269" y="8602"/>
                  </a:moveTo>
                  <a:lnTo>
                    <a:pt x="12269" y="26076"/>
                  </a:lnTo>
                  <a:lnTo>
                    <a:pt x="13400" y="26076"/>
                  </a:lnTo>
                  <a:lnTo>
                    <a:pt x="13400" y="8602"/>
                  </a:lnTo>
                  <a:close/>
                  <a:moveTo>
                    <a:pt x="14713" y="11137"/>
                  </a:moveTo>
                  <a:lnTo>
                    <a:pt x="14713" y="26076"/>
                  </a:lnTo>
                  <a:lnTo>
                    <a:pt x="15845" y="26076"/>
                  </a:lnTo>
                  <a:lnTo>
                    <a:pt x="15845" y="11137"/>
                  </a:lnTo>
                  <a:close/>
                  <a:moveTo>
                    <a:pt x="17158" y="12133"/>
                  </a:moveTo>
                  <a:lnTo>
                    <a:pt x="17158" y="26076"/>
                  </a:lnTo>
                  <a:lnTo>
                    <a:pt x="18289" y="26076"/>
                  </a:lnTo>
                  <a:lnTo>
                    <a:pt x="18289" y="12133"/>
                  </a:lnTo>
                  <a:close/>
                  <a:moveTo>
                    <a:pt x="19602" y="15981"/>
                  </a:moveTo>
                  <a:lnTo>
                    <a:pt x="19602" y="26076"/>
                  </a:lnTo>
                  <a:lnTo>
                    <a:pt x="20734" y="26076"/>
                  </a:lnTo>
                  <a:lnTo>
                    <a:pt x="20734" y="15981"/>
                  </a:lnTo>
                  <a:close/>
                  <a:moveTo>
                    <a:pt x="22047" y="22454"/>
                  </a:moveTo>
                  <a:lnTo>
                    <a:pt x="22047" y="26076"/>
                  </a:lnTo>
                  <a:lnTo>
                    <a:pt x="23178" y="26076"/>
                  </a:lnTo>
                  <a:lnTo>
                    <a:pt x="23178" y="22454"/>
                  </a:lnTo>
                  <a:close/>
                  <a:moveTo>
                    <a:pt x="24491" y="13129"/>
                  </a:moveTo>
                  <a:lnTo>
                    <a:pt x="24491" y="26076"/>
                  </a:lnTo>
                  <a:lnTo>
                    <a:pt x="25623" y="26076"/>
                  </a:lnTo>
                  <a:lnTo>
                    <a:pt x="25623" y="13129"/>
                  </a:lnTo>
                  <a:close/>
                  <a:moveTo>
                    <a:pt x="26936" y="15664"/>
                  </a:moveTo>
                  <a:lnTo>
                    <a:pt x="26936" y="26076"/>
                  </a:lnTo>
                  <a:lnTo>
                    <a:pt x="28067" y="26076"/>
                  </a:lnTo>
                  <a:lnTo>
                    <a:pt x="28067" y="15664"/>
                  </a:lnTo>
                  <a:close/>
                  <a:moveTo>
                    <a:pt x="29380" y="18788"/>
                  </a:moveTo>
                  <a:lnTo>
                    <a:pt x="29380" y="26076"/>
                  </a:lnTo>
                  <a:lnTo>
                    <a:pt x="30512" y="26076"/>
                  </a:lnTo>
                  <a:lnTo>
                    <a:pt x="30512" y="18788"/>
                  </a:lnTo>
                  <a:close/>
                  <a:moveTo>
                    <a:pt x="31825" y="23903"/>
                  </a:moveTo>
                  <a:lnTo>
                    <a:pt x="31825" y="26076"/>
                  </a:lnTo>
                  <a:lnTo>
                    <a:pt x="32957" y="26076"/>
                  </a:lnTo>
                  <a:lnTo>
                    <a:pt x="32957" y="23903"/>
                  </a:lnTo>
                  <a:close/>
                  <a:moveTo>
                    <a:pt x="34269" y="19240"/>
                  </a:moveTo>
                  <a:lnTo>
                    <a:pt x="34269" y="26076"/>
                  </a:lnTo>
                  <a:lnTo>
                    <a:pt x="35401" y="26076"/>
                  </a:lnTo>
                  <a:lnTo>
                    <a:pt x="35401" y="19240"/>
                  </a:lnTo>
                  <a:close/>
                  <a:moveTo>
                    <a:pt x="36714" y="15392"/>
                  </a:moveTo>
                  <a:lnTo>
                    <a:pt x="36714" y="26076"/>
                  </a:lnTo>
                  <a:lnTo>
                    <a:pt x="37846" y="26076"/>
                  </a:lnTo>
                  <a:lnTo>
                    <a:pt x="37846" y="15392"/>
                  </a:lnTo>
                  <a:close/>
                  <a:moveTo>
                    <a:pt x="39158" y="17520"/>
                  </a:moveTo>
                  <a:lnTo>
                    <a:pt x="39158" y="26076"/>
                  </a:lnTo>
                  <a:lnTo>
                    <a:pt x="40290" y="26076"/>
                  </a:lnTo>
                  <a:lnTo>
                    <a:pt x="40290" y="17520"/>
                  </a:lnTo>
                  <a:close/>
                  <a:moveTo>
                    <a:pt x="41603" y="20779"/>
                  </a:moveTo>
                  <a:lnTo>
                    <a:pt x="41603" y="26076"/>
                  </a:lnTo>
                  <a:lnTo>
                    <a:pt x="42735" y="26076"/>
                  </a:lnTo>
                  <a:lnTo>
                    <a:pt x="42735" y="20779"/>
                  </a:lnTo>
                  <a:close/>
                  <a:moveTo>
                    <a:pt x="44047" y="24310"/>
                  </a:moveTo>
                  <a:lnTo>
                    <a:pt x="44047" y="26076"/>
                  </a:lnTo>
                  <a:lnTo>
                    <a:pt x="45179" y="26076"/>
                  </a:lnTo>
                  <a:lnTo>
                    <a:pt x="45179" y="24310"/>
                  </a:lnTo>
                  <a:close/>
                  <a:moveTo>
                    <a:pt x="46492" y="18109"/>
                  </a:moveTo>
                  <a:lnTo>
                    <a:pt x="46492" y="26076"/>
                  </a:lnTo>
                  <a:lnTo>
                    <a:pt x="47624" y="26076"/>
                  </a:lnTo>
                  <a:lnTo>
                    <a:pt x="47624" y="18109"/>
                  </a:lnTo>
                  <a:close/>
                  <a:moveTo>
                    <a:pt x="48936" y="15392"/>
                  </a:moveTo>
                  <a:lnTo>
                    <a:pt x="48936" y="26076"/>
                  </a:lnTo>
                  <a:lnTo>
                    <a:pt x="50068" y="26076"/>
                  </a:lnTo>
                  <a:lnTo>
                    <a:pt x="50068" y="15392"/>
                  </a:lnTo>
                  <a:close/>
                  <a:moveTo>
                    <a:pt x="51381" y="20644"/>
                  </a:moveTo>
                  <a:lnTo>
                    <a:pt x="51381" y="26076"/>
                  </a:lnTo>
                  <a:lnTo>
                    <a:pt x="52513" y="26076"/>
                  </a:lnTo>
                  <a:lnTo>
                    <a:pt x="52513" y="20644"/>
                  </a:lnTo>
                  <a:close/>
                  <a:moveTo>
                    <a:pt x="53780" y="24718"/>
                  </a:moveTo>
                  <a:lnTo>
                    <a:pt x="53780" y="26076"/>
                  </a:lnTo>
                  <a:lnTo>
                    <a:pt x="54912" y="26076"/>
                  </a:lnTo>
                  <a:lnTo>
                    <a:pt x="54912" y="24718"/>
                  </a:lnTo>
                  <a:close/>
                  <a:moveTo>
                    <a:pt x="56225" y="6927"/>
                  </a:moveTo>
                  <a:lnTo>
                    <a:pt x="56225" y="26076"/>
                  </a:lnTo>
                  <a:lnTo>
                    <a:pt x="57356" y="26076"/>
                  </a:lnTo>
                  <a:lnTo>
                    <a:pt x="57356" y="6927"/>
                  </a:lnTo>
                  <a:close/>
                  <a:moveTo>
                    <a:pt x="58669" y="14894"/>
                  </a:moveTo>
                  <a:lnTo>
                    <a:pt x="58669" y="26076"/>
                  </a:lnTo>
                  <a:lnTo>
                    <a:pt x="59801" y="26076"/>
                  </a:lnTo>
                  <a:lnTo>
                    <a:pt x="59801" y="14894"/>
                  </a:lnTo>
                  <a:close/>
                  <a:moveTo>
                    <a:pt x="61114" y="16388"/>
                  </a:moveTo>
                  <a:lnTo>
                    <a:pt x="61114" y="26076"/>
                  </a:lnTo>
                  <a:lnTo>
                    <a:pt x="62246" y="26076"/>
                  </a:lnTo>
                  <a:lnTo>
                    <a:pt x="62246" y="16388"/>
                  </a:lnTo>
                  <a:close/>
                  <a:moveTo>
                    <a:pt x="63558" y="21006"/>
                  </a:moveTo>
                  <a:lnTo>
                    <a:pt x="63558" y="26076"/>
                  </a:lnTo>
                  <a:lnTo>
                    <a:pt x="64690" y="26076"/>
                  </a:lnTo>
                  <a:lnTo>
                    <a:pt x="64690" y="21006"/>
                  </a:lnTo>
                  <a:close/>
                  <a:moveTo>
                    <a:pt x="66003" y="20553"/>
                  </a:moveTo>
                  <a:lnTo>
                    <a:pt x="66003" y="26076"/>
                  </a:lnTo>
                  <a:lnTo>
                    <a:pt x="67135" y="26076"/>
                  </a:lnTo>
                  <a:lnTo>
                    <a:pt x="67135" y="20553"/>
                  </a:lnTo>
                  <a:close/>
                  <a:moveTo>
                    <a:pt x="68447" y="23360"/>
                  </a:moveTo>
                  <a:lnTo>
                    <a:pt x="68447" y="26076"/>
                  </a:lnTo>
                  <a:lnTo>
                    <a:pt x="69579" y="26076"/>
                  </a:lnTo>
                  <a:lnTo>
                    <a:pt x="69579" y="23360"/>
                  </a:lnTo>
                  <a:close/>
                  <a:moveTo>
                    <a:pt x="70937" y="13265"/>
                  </a:moveTo>
                  <a:lnTo>
                    <a:pt x="70937" y="26076"/>
                  </a:lnTo>
                  <a:lnTo>
                    <a:pt x="72069" y="26076"/>
                  </a:lnTo>
                  <a:lnTo>
                    <a:pt x="72069" y="13265"/>
                  </a:lnTo>
                  <a:close/>
                  <a:moveTo>
                    <a:pt x="73382" y="15257"/>
                  </a:moveTo>
                  <a:lnTo>
                    <a:pt x="73382" y="26076"/>
                  </a:lnTo>
                  <a:lnTo>
                    <a:pt x="74513" y="26076"/>
                  </a:lnTo>
                  <a:lnTo>
                    <a:pt x="74513" y="15257"/>
                  </a:lnTo>
                  <a:close/>
                  <a:moveTo>
                    <a:pt x="75826" y="17656"/>
                  </a:moveTo>
                  <a:lnTo>
                    <a:pt x="75826" y="26076"/>
                  </a:lnTo>
                  <a:lnTo>
                    <a:pt x="76958" y="26076"/>
                  </a:lnTo>
                  <a:lnTo>
                    <a:pt x="76958" y="17656"/>
                  </a:lnTo>
                  <a:close/>
                  <a:moveTo>
                    <a:pt x="78271" y="23767"/>
                  </a:moveTo>
                  <a:lnTo>
                    <a:pt x="78271" y="26076"/>
                  </a:lnTo>
                  <a:lnTo>
                    <a:pt x="79402" y="26076"/>
                  </a:lnTo>
                  <a:lnTo>
                    <a:pt x="79402" y="23767"/>
                  </a:lnTo>
                  <a:close/>
                  <a:moveTo>
                    <a:pt x="80715" y="15257"/>
                  </a:moveTo>
                  <a:lnTo>
                    <a:pt x="80715" y="26076"/>
                  </a:lnTo>
                  <a:lnTo>
                    <a:pt x="81847" y="26076"/>
                  </a:lnTo>
                  <a:lnTo>
                    <a:pt x="81847" y="15257"/>
                  </a:lnTo>
                  <a:close/>
                  <a:moveTo>
                    <a:pt x="83160" y="18788"/>
                  </a:moveTo>
                  <a:lnTo>
                    <a:pt x="83160" y="26076"/>
                  </a:lnTo>
                  <a:lnTo>
                    <a:pt x="84291" y="26076"/>
                  </a:lnTo>
                  <a:lnTo>
                    <a:pt x="84291" y="18788"/>
                  </a:lnTo>
                  <a:close/>
                  <a:moveTo>
                    <a:pt x="85604" y="24039"/>
                  </a:moveTo>
                  <a:lnTo>
                    <a:pt x="85604" y="26076"/>
                  </a:lnTo>
                  <a:lnTo>
                    <a:pt x="86736" y="26076"/>
                  </a:lnTo>
                  <a:lnTo>
                    <a:pt x="86736" y="24039"/>
                  </a:lnTo>
                  <a:close/>
                  <a:moveTo>
                    <a:pt x="88049" y="23903"/>
                  </a:moveTo>
                  <a:lnTo>
                    <a:pt x="88049" y="26076"/>
                  </a:lnTo>
                  <a:lnTo>
                    <a:pt x="89181" y="26076"/>
                  </a:lnTo>
                  <a:lnTo>
                    <a:pt x="89181" y="23903"/>
                  </a:lnTo>
                  <a:close/>
                  <a:moveTo>
                    <a:pt x="90493" y="17927"/>
                  </a:moveTo>
                  <a:lnTo>
                    <a:pt x="90493" y="26076"/>
                  </a:lnTo>
                  <a:lnTo>
                    <a:pt x="91625" y="26076"/>
                  </a:lnTo>
                  <a:lnTo>
                    <a:pt x="91625" y="17927"/>
                  </a:lnTo>
                  <a:close/>
                  <a:moveTo>
                    <a:pt x="92938" y="20915"/>
                  </a:moveTo>
                  <a:lnTo>
                    <a:pt x="92938" y="26076"/>
                  </a:lnTo>
                  <a:lnTo>
                    <a:pt x="94070" y="26076"/>
                  </a:lnTo>
                  <a:lnTo>
                    <a:pt x="94070" y="20915"/>
                  </a:lnTo>
                  <a:close/>
                  <a:moveTo>
                    <a:pt x="95382" y="24446"/>
                  </a:moveTo>
                  <a:lnTo>
                    <a:pt x="95382" y="26076"/>
                  </a:lnTo>
                  <a:lnTo>
                    <a:pt x="96514" y="26076"/>
                  </a:lnTo>
                  <a:lnTo>
                    <a:pt x="96514" y="24446"/>
                  </a:lnTo>
                  <a:close/>
                  <a:moveTo>
                    <a:pt x="97827" y="24175"/>
                  </a:moveTo>
                  <a:lnTo>
                    <a:pt x="97827" y="26076"/>
                  </a:lnTo>
                  <a:lnTo>
                    <a:pt x="98959" y="26076"/>
                  </a:lnTo>
                  <a:lnTo>
                    <a:pt x="98959" y="24175"/>
                  </a:lnTo>
                  <a:close/>
                  <a:moveTo>
                    <a:pt x="100271" y="22047"/>
                  </a:moveTo>
                  <a:lnTo>
                    <a:pt x="100271" y="26076"/>
                  </a:lnTo>
                  <a:lnTo>
                    <a:pt x="101403" y="26076"/>
                  </a:lnTo>
                  <a:lnTo>
                    <a:pt x="101403" y="22047"/>
                  </a:lnTo>
                  <a:close/>
                  <a:moveTo>
                    <a:pt x="102716" y="16660"/>
                  </a:moveTo>
                  <a:lnTo>
                    <a:pt x="102716" y="26076"/>
                  </a:lnTo>
                  <a:lnTo>
                    <a:pt x="103848" y="26076"/>
                  </a:lnTo>
                  <a:lnTo>
                    <a:pt x="103848" y="16660"/>
                  </a:lnTo>
                  <a:close/>
                  <a:moveTo>
                    <a:pt x="105160" y="24808"/>
                  </a:moveTo>
                  <a:lnTo>
                    <a:pt x="105160" y="26076"/>
                  </a:lnTo>
                  <a:lnTo>
                    <a:pt x="106292" y="26076"/>
                  </a:lnTo>
                  <a:lnTo>
                    <a:pt x="106292" y="24808"/>
                  </a:lnTo>
                  <a:close/>
                  <a:moveTo>
                    <a:pt x="107605" y="21096"/>
                  </a:moveTo>
                  <a:lnTo>
                    <a:pt x="107605" y="26076"/>
                  </a:lnTo>
                  <a:lnTo>
                    <a:pt x="108737" y="26076"/>
                  </a:lnTo>
                  <a:lnTo>
                    <a:pt x="108737" y="21096"/>
                  </a:lnTo>
                  <a:close/>
                  <a:moveTo>
                    <a:pt x="110050" y="18109"/>
                  </a:moveTo>
                  <a:lnTo>
                    <a:pt x="110050" y="26076"/>
                  </a:lnTo>
                  <a:lnTo>
                    <a:pt x="111181" y="26076"/>
                  </a:lnTo>
                  <a:lnTo>
                    <a:pt x="111181" y="18109"/>
                  </a:lnTo>
                  <a:close/>
                  <a:moveTo>
                    <a:pt x="112494" y="7833"/>
                  </a:moveTo>
                  <a:lnTo>
                    <a:pt x="112494" y="26076"/>
                  </a:lnTo>
                  <a:lnTo>
                    <a:pt x="113626" y="26076"/>
                  </a:lnTo>
                  <a:lnTo>
                    <a:pt x="113626" y="7833"/>
                  </a:lnTo>
                  <a:close/>
                  <a:moveTo>
                    <a:pt x="114939" y="13174"/>
                  </a:moveTo>
                  <a:lnTo>
                    <a:pt x="114939" y="26076"/>
                  </a:lnTo>
                  <a:lnTo>
                    <a:pt x="116070" y="26076"/>
                  </a:lnTo>
                  <a:lnTo>
                    <a:pt x="116070" y="13174"/>
                  </a:lnTo>
                  <a:close/>
                  <a:moveTo>
                    <a:pt x="117383" y="16207"/>
                  </a:moveTo>
                  <a:lnTo>
                    <a:pt x="117383" y="26076"/>
                  </a:lnTo>
                  <a:lnTo>
                    <a:pt x="118515" y="26076"/>
                  </a:lnTo>
                  <a:lnTo>
                    <a:pt x="118515" y="16207"/>
                  </a:lnTo>
                  <a:close/>
                  <a:moveTo>
                    <a:pt x="119828" y="22726"/>
                  </a:moveTo>
                  <a:lnTo>
                    <a:pt x="119828" y="26076"/>
                  </a:lnTo>
                  <a:lnTo>
                    <a:pt x="120959" y="26076"/>
                  </a:lnTo>
                  <a:lnTo>
                    <a:pt x="120959" y="22726"/>
                  </a:lnTo>
                  <a:close/>
                  <a:moveTo>
                    <a:pt x="122272" y="24899"/>
                  </a:moveTo>
                  <a:lnTo>
                    <a:pt x="122272" y="26076"/>
                  </a:lnTo>
                  <a:lnTo>
                    <a:pt x="123404" y="26076"/>
                  </a:lnTo>
                  <a:lnTo>
                    <a:pt x="123404" y="24899"/>
                  </a:lnTo>
                  <a:close/>
                  <a:moveTo>
                    <a:pt x="124717" y="19965"/>
                  </a:moveTo>
                  <a:lnTo>
                    <a:pt x="124717" y="26076"/>
                  </a:lnTo>
                  <a:lnTo>
                    <a:pt x="125848" y="26076"/>
                  </a:lnTo>
                  <a:lnTo>
                    <a:pt x="125848" y="19965"/>
                  </a:lnTo>
                  <a:close/>
                  <a:moveTo>
                    <a:pt x="127161" y="11318"/>
                  </a:moveTo>
                  <a:lnTo>
                    <a:pt x="127161" y="26076"/>
                  </a:lnTo>
                  <a:lnTo>
                    <a:pt x="128293" y="26076"/>
                  </a:lnTo>
                  <a:lnTo>
                    <a:pt x="128293" y="11318"/>
                  </a:lnTo>
                  <a:close/>
                  <a:moveTo>
                    <a:pt x="129606" y="11001"/>
                  </a:moveTo>
                  <a:lnTo>
                    <a:pt x="129606" y="26076"/>
                  </a:lnTo>
                  <a:lnTo>
                    <a:pt x="130737" y="26076"/>
                  </a:lnTo>
                  <a:lnTo>
                    <a:pt x="130737" y="11001"/>
                  </a:lnTo>
                  <a:close/>
                  <a:moveTo>
                    <a:pt x="132050" y="19331"/>
                  </a:moveTo>
                  <a:lnTo>
                    <a:pt x="132050" y="26076"/>
                  </a:lnTo>
                  <a:lnTo>
                    <a:pt x="133182" y="26076"/>
                  </a:lnTo>
                  <a:lnTo>
                    <a:pt x="133182" y="19331"/>
                  </a:lnTo>
                  <a:close/>
                  <a:moveTo>
                    <a:pt x="134495" y="16886"/>
                  </a:moveTo>
                  <a:lnTo>
                    <a:pt x="134495" y="26076"/>
                  </a:lnTo>
                  <a:lnTo>
                    <a:pt x="135626" y="26076"/>
                  </a:lnTo>
                  <a:lnTo>
                    <a:pt x="135626" y="16886"/>
                  </a:lnTo>
                  <a:close/>
                  <a:moveTo>
                    <a:pt x="136939" y="22454"/>
                  </a:moveTo>
                  <a:lnTo>
                    <a:pt x="136939" y="26076"/>
                  </a:lnTo>
                  <a:lnTo>
                    <a:pt x="138071" y="26076"/>
                  </a:lnTo>
                  <a:lnTo>
                    <a:pt x="138071" y="22454"/>
                  </a:lnTo>
                  <a:close/>
                  <a:moveTo>
                    <a:pt x="139384" y="7425"/>
                  </a:moveTo>
                  <a:lnTo>
                    <a:pt x="139384" y="26076"/>
                  </a:lnTo>
                  <a:lnTo>
                    <a:pt x="140515" y="26076"/>
                  </a:lnTo>
                  <a:lnTo>
                    <a:pt x="140515" y="7425"/>
                  </a:lnTo>
                  <a:close/>
                  <a:moveTo>
                    <a:pt x="141828" y="15076"/>
                  </a:moveTo>
                  <a:lnTo>
                    <a:pt x="141828" y="26076"/>
                  </a:lnTo>
                  <a:lnTo>
                    <a:pt x="142960" y="26076"/>
                  </a:lnTo>
                  <a:lnTo>
                    <a:pt x="142960" y="15076"/>
                  </a:lnTo>
                  <a:close/>
                  <a:moveTo>
                    <a:pt x="144273" y="11771"/>
                  </a:moveTo>
                  <a:lnTo>
                    <a:pt x="144273" y="26076"/>
                  </a:lnTo>
                  <a:lnTo>
                    <a:pt x="145405" y="26076"/>
                  </a:lnTo>
                  <a:lnTo>
                    <a:pt x="145405" y="11771"/>
                  </a:lnTo>
                  <a:close/>
                  <a:moveTo>
                    <a:pt x="146717" y="21594"/>
                  </a:moveTo>
                  <a:lnTo>
                    <a:pt x="146717" y="26076"/>
                  </a:lnTo>
                  <a:lnTo>
                    <a:pt x="147849" y="26076"/>
                  </a:lnTo>
                  <a:lnTo>
                    <a:pt x="147849" y="21594"/>
                  </a:lnTo>
                  <a:close/>
                  <a:moveTo>
                    <a:pt x="149162" y="10911"/>
                  </a:moveTo>
                  <a:lnTo>
                    <a:pt x="149162" y="26076"/>
                  </a:lnTo>
                  <a:lnTo>
                    <a:pt x="150294" y="26076"/>
                  </a:lnTo>
                  <a:lnTo>
                    <a:pt x="150294" y="10911"/>
                  </a:lnTo>
                  <a:close/>
                  <a:moveTo>
                    <a:pt x="151606" y="7516"/>
                  </a:moveTo>
                  <a:lnTo>
                    <a:pt x="151606" y="26076"/>
                  </a:lnTo>
                  <a:lnTo>
                    <a:pt x="152738" y="26076"/>
                  </a:lnTo>
                  <a:lnTo>
                    <a:pt x="152738" y="7516"/>
                  </a:lnTo>
                  <a:close/>
                  <a:moveTo>
                    <a:pt x="154051" y="18199"/>
                  </a:moveTo>
                  <a:lnTo>
                    <a:pt x="154051" y="26076"/>
                  </a:lnTo>
                  <a:lnTo>
                    <a:pt x="155183" y="26076"/>
                  </a:lnTo>
                  <a:lnTo>
                    <a:pt x="155183" y="18199"/>
                  </a:lnTo>
                  <a:close/>
                  <a:moveTo>
                    <a:pt x="156495" y="24808"/>
                  </a:moveTo>
                  <a:lnTo>
                    <a:pt x="156495" y="26076"/>
                  </a:lnTo>
                  <a:lnTo>
                    <a:pt x="157627" y="26076"/>
                  </a:lnTo>
                  <a:lnTo>
                    <a:pt x="157627" y="24808"/>
                  </a:lnTo>
                  <a:close/>
                  <a:moveTo>
                    <a:pt x="158940" y="23450"/>
                  </a:moveTo>
                  <a:lnTo>
                    <a:pt x="158940" y="26076"/>
                  </a:lnTo>
                  <a:lnTo>
                    <a:pt x="160072" y="26076"/>
                  </a:lnTo>
                  <a:lnTo>
                    <a:pt x="160072" y="23450"/>
                  </a:lnTo>
                  <a:close/>
                  <a:moveTo>
                    <a:pt x="161430" y="20463"/>
                  </a:moveTo>
                  <a:lnTo>
                    <a:pt x="161430" y="26076"/>
                  </a:lnTo>
                  <a:lnTo>
                    <a:pt x="162561" y="26076"/>
                  </a:lnTo>
                  <a:lnTo>
                    <a:pt x="162561" y="20463"/>
                  </a:lnTo>
                  <a:close/>
                  <a:moveTo>
                    <a:pt x="163874" y="24718"/>
                  </a:moveTo>
                  <a:lnTo>
                    <a:pt x="163874" y="26076"/>
                  </a:lnTo>
                  <a:lnTo>
                    <a:pt x="165006" y="26076"/>
                  </a:lnTo>
                  <a:lnTo>
                    <a:pt x="165006" y="24718"/>
                  </a:lnTo>
                  <a:close/>
                  <a:moveTo>
                    <a:pt x="166319" y="9598"/>
                  </a:moveTo>
                  <a:lnTo>
                    <a:pt x="166319" y="26076"/>
                  </a:lnTo>
                  <a:lnTo>
                    <a:pt x="167451" y="26076"/>
                  </a:lnTo>
                  <a:lnTo>
                    <a:pt x="167451" y="9598"/>
                  </a:lnTo>
                  <a:close/>
                  <a:moveTo>
                    <a:pt x="168763" y="3758"/>
                  </a:moveTo>
                  <a:lnTo>
                    <a:pt x="168763" y="26076"/>
                  </a:lnTo>
                  <a:lnTo>
                    <a:pt x="169895" y="26076"/>
                  </a:lnTo>
                  <a:lnTo>
                    <a:pt x="169895" y="3758"/>
                  </a:lnTo>
                  <a:close/>
                  <a:moveTo>
                    <a:pt x="171208" y="12450"/>
                  </a:moveTo>
                  <a:lnTo>
                    <a:pt x="171208" y="26076"/>
                  </a:lnTo>
                  <a:lnTo>
                    <a:pt x="172340" y="26076"/>
                  </a:lnTo>
                  <a:lnTo>
                    <a:pt x="172340" y="12450"/>
                  </a:lnTo>
                  <a:close/>
                  <a:moveTo>
                    <a:pt x="173652" y="20734"/>
                  </a:moveTo>
                  <a:lnTo>
                    <a:pt x="173652" y="26076"/>
                  </a:lnTo>
                  <a:lnTo>
                    <a:pt x="174784" y="26076"/>
                  </a:lnTo>
                  <a:lnTo>
                    <a:pt x="174784" y="20734"/>
                  </a:lnTo>
                  <a:close/>
                  <a:moveTo>
                    <a:pt x="176052" y="23450"/>
                  </a:moveTo>
                  <a:lnTo>
                    <a:pt x="176052" y="26076"/>
                  </a:lnTo>
                  <a:lnTo>
                    <a:pt x="177183" y="26076"/>
                  </a:lnTo>
                  <a:lnTo>
                    <a:pt x="177183" y="23450"/>
                  </a:lnTo>
                  <a:close/>
                  <a:moveTo>
                    <a:pt x="178496" y="10277"/>
                  </a:moveTo>
                  <a:lnTo>
                    <a:pt x="178496" y="26076"/>
                  </a:lnTo>
                  <a:lnTo>
                    <a:pt x="179628" y="26076"/>
                  </a:lnTo>
                  <a:lnTo>
                    <a:pt x="179628" y="10277"/>
                  </a:lnTo>
                  <a:close/>
                  <a:moveTo>
                    <a:pt x="180941" y="13853"/>
                  </a:moveTo>
                  <a:lnTo>
                    <a:pt x="180941" y="26076"/>
                  </a:lnTo>
                  <a:lnTo>
                    <a:pt x="182072" y="26076"/>
                  </a:lnTo>
                  <a:lnTo>
                    <a:pt x="182072" y="13853"/>
                  </a:lnTo>
                  <a:close/>
                  <a:moveTo>
                    <a:pt x="183385" y="17792"/>
                  </a:moveTo>
                  <a:lnTo>
                    <a:pt x="183385" y="26076"/>
                  </a:lnTo>
                  <a:lnTo>
                    <a:pt x="184517" y="26076"/>
                  </a:lnTo>
                  <a:lnTo>
                    <a:pt x="184517" y="17792"/>
                  </a:lnTo>
                  <a:close/>
                  <a:moveTo>
                    <a:pt x="185830" y="23677"/>
                  </a:moveTo>
                  <a:lnTo>
                    <a:pt x="185830" y="26076"/>
                  </a:lnTo>
                  <a:lnTo>
                    <a:pt x="186961" y="26076"/>
                  </a:lnTo>
                  <a:lnTo>
                    <a:pt x="186961" y="23677"/>
                  </a:lnTo>
                  <a:close/>
                  <a:moveTo>
                    <a:pt x="188274" y="13582"/>
                  </a:moveTo>
                  <a:lnTo>
                    <a:pt x="188274" y="26076"/>
                  </a:lnTo>
                  <a:lnTo>
                    <a:pt x="189406" y="26076"/>
                  </a:lnTo>
                  <a:lnTo>
                    <a:pt x="189406" y="13582"/>
                  </a:lnTo>
                  <a:close/>
                  <a:moveTo>
                    <a:pt x="190719" y="10096"/>
                  </a:moveTo>
                  <a:lnTo>
                    <a:pt x="190719" y="26076"/>
                  </a:lnTo>
                  <a:lnTo>
                    <a:pt x="191850" y="26076"/>
                  </a:lnTo>
                  <a:lnTo>
                    <a:pt x="191850" y="10096"/>
                  </a:lnTo>
                  <a:close/>
                  <a:moveTo>
                    <a:pt x="193163" y="5795"/>
                  </a:moveTo>
                  <a:lnTo>
                    <a:pt x="193163" y="26076"/>
                  </a:lnTo>
                  <a:lnTo>
                    <a:pt x="194295" y="26076"/>
                  </a:lnTo>
                  <a:lnTo>
                    <a:pt x="194295" y="5795"/>
                  </a:lnTo>
                  <a:close/>
                  <a:moveTo>
                    <a:pt x="195653" y="1"/>
                  </a:moveTo>
                  <a:lnTo>
                    <a:pt x="195653" y="26076"/>
                  </a:lnTo>
                  <a:lnTo>
                    <a:pt x="196785" y="26076"/>
                  </a:lnTo>
                  <a:lnTo>
                    <a:pt x="196785" y="1"/>
                  </a:lnTo>
                  <a:close/>
                  <a:moveTo>
                    <a:pt x="198098" y="3441"/>
                  </a:moveTo>
                  <a:lnTo>
                    <a:pt x="198098" y="26076"/>
                  </a:lnTo>
                  <a:lnTo>
                    <a:pt x="199229" y="26076"/>
                  </a:lnTo>
                  <a:lnTo>
                    <a:pt x="199229" y="344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8"/>
            <p:cNvSpPr/>
            <p:nvPr/>
          </p:nvSpPr>
          <p:spPr>
            <a:xfrm flipH="1">
              <a:off x="4579688" y="588061"/>
              <a:ext cx="2275179" cy="298367"/>
            </a:xfrm>
            <a:custGeom>
              <a:rect b="b" l="l" r="r" t="t"/>
              <a:pathLst>
                <a:path extrusionOk="0" h="26121" w="199184">
                  <a:moveTo>
                    <a:pt x="7288" y="16976"/>
                  </a:moveTo>
                  <a:lnTo>
                    <a:pt x="7288" y="26076"/>
                  </a:lnTo>
                  <a:lnTo>
                    <a:pt x="8420" y="26076"/>
                  </a:lnTo>
                  <a:lnTo>
                    <a:pt x="8420" y="16976"/>
                  </a:lnTo>
                  <a:close/>
                  <a:moveTo>
                    <a:pt x="9733" y="20553"/>
                  </a:moveTo>
                  <a:lnTo>
                    <a:pt x="9733" y="26076"/>
                  </a:lnTo>
                  <a:lnTo>
                    <a:pt x="10865" y="26076"/>
                  </a:lnTo>
                  <a:lnTo>
                    <a:pt x="10865" y="20553"/>
                  </a:lnTo>
                  <a:close/>
                  <a:moveTo>
                    <a:pt x="12223" y="25080"/>
                  </a:moveTo>
                  <a:lnTo>
                    <a:pt x="12223" y="26076"/>
                  </a:lnTo>
                  <a:lnTo>
                    <a:pt x="13354" y="26076"/>
                  </a:lnTo>
                  <a:lnTo>
                    <a:pt x="13354" y="25080"/>
                  </a:lnTo>
                  <a:close/>
                  <a:moveTo>
                    <a:pt x="14667" y="11227"/>
                  </a:moveTo>
                  <a:lnTo>
                    <a:pt x="14667" y="26076"/>
                  </a:lnTo>
                  <a:lnTo>
                    <a:pt x="15799" y="26076"/>
                  </a:lnTo>
                  <a:lnTo>
                    <a:pt x="15799" y="11227"/>
                  </a:lnTo>
                  <a:close/>
                  <a:moveTo>
                    <a:pt x="17112" y="14125"/>
                  </a:moveTo>
                  <a:lnTo>
                    <a:pt x="17112" y="26076"/>
                  </a:lnTo>
                  <a:lnTo>
                    <a:pt x="18243" y="26076"/>
                  </a:lnTo>
                  <a:lnTo>
                    <a:pt x="18243" y="14170"/>
                  </a:lnTo>
                  <a:lnTo>
                    <a:pt x="17112" y="14125"/>
                  </a:lnTo>
                  <a:close/>
                  <a:moveTo>
                    <a:pt x="19556" y="17248"/>
                  </a:moveTo>
                  <a:lnTo>
                    <a:pt x="19556" y="26076"/>
                  </a:lnTo>
                  <a:lnTo>
                    <a:pt x="20688" y="26076"/>
                  </a:lnTo>
                  <a:lnTo>
                    <a:pt x="20688" y="17293"/>
                  </a:lnTo>
                  <a:lnTo>
                    <a:pt x="19556" y="17248"/>
                  </a:lnTo>
                  <a:close/>
                  <a:moveTo>
                    <a:pt x="22001" y="22907"/>
                  </a:moveTo>
                  <a:lnTo>
                    <a:pt x="22001" y="26076"/>
                  </a:lnTo>
                  <a:lnTo>
                    <a:pt x="23132" y="26076"/>
                  </a:lnTo>
                  <a:lnTo>
                    <a:pt x="23132" y="22907"/>
                  </a:lnTo>
                  <a:close/>
                  <a:moveTo>
                    <a:pt x="24445" y="13853"/>
                  </a:moveTo>
                  <a:lnTo>
                    <a:pt x="24445" y="26076"/>
                  </a:lnTo>
                  <a:lnTo>
                    <a:pt x="25577" y="26076"/>
                  </a:lnTo>
                  <a:lnTo>
                    <a:pt x="25577" y="13898"/>
                  </a:lnTo>
                  <a:lnTo>
                    <a:pt x="24445" y="13853"/>
                  </a:lnTo>
                  <a:close/>
                  <a:moveTo>
                    <a:pt x="26890" y="11137"/>
                  </a:moveTo>
                  <a:lnTo>
                    <a:pt x="26890" y="26076"/>
                  </a:lnTo>
                  <a:lnTo>
                    <a:pt x="28021" y="26076"/>
                  </a:lnTo>
                  <a:lnTo>
                    <a:pt x="28021" y="11137"/>
                  </a:lnTo>
                  <a:close/>
                  <a:moveTo>
                    <a:pt x="31779" y="17339"/>
                  </a:moveTo>
                  <a:lnTo>
                    <a:pt x="31779" y="26076"/>
                  </a:lnTo>
                  <a:lnTo>
                    <a:pt x="32911" y="26076"/>
                  </a:lnTo>
                  <a:lnTo>
                    <a:pt x="32911" y="17339"/>
                  </a:lnTo>
                  <a:close/>
                  <a:moveTo>
                    <a:pt x="34223" y="2083"/>
                  </a:moveTo>
                  <a:lnTo>
                    <a:pt x="34223" y="26076"/>
                  </a:lnTo>
                  <a:lnTo>
                    <a:pt x="35355" y="26076"/>
                  </a:lnTo>
                  <a:lnTo>
                    <a:pt x="35355" y="2083"/>
                  </a:lnTo>
                  <a:close/>
                  <a:moveTo>
                    <a:pt x="39112" y="15075"/>
                  </a:moveTo>
                  <a:lnTo>
                    <a:pt x="39112" y="26076"/>
                  </a:lnTo>
                  <a:lnTo>
                    <a:pt x="40244" y="26076"/>
                  </a:lnTo>
                  <a:lnTo>
                    <a:pt x="40244" y="15075"/>
                  </a:lnTo>
                  <a:close/>
                  <a:moveTo>
                    <a:pt x="53780" y="16026"/>
                  </a:moveTo>
                  <a:lnTo>
                    <a:pt x="53780" y="26076"/>
                  </a:lnTo>
                  <a:lnTo>
                    <a:pt x="54911" y="26076"/>
                  </a:lnTo>
                  <a:lnTo>
                    <a:pt x="54911" y="16026"/>
                  </a:lnTo>
                  <a:close/>
                  <a:moveTo>
                    <a:pt x="56224" y="19421"/>
                  </a:moveTo>
                  <a:lnTo>
                    <a:pt x="56224" y="26076"/>
                  </a:lnTo>
                  <a:lnTo>
                    <a:pt x="57356" y="26076"/>
                  </a:lnTo>
                  <a:lnTo>
                    <a:pt x="57356" y="19421"/>
                  </a:lnTo>
                  <a:close/>
                  <a:moveTo>
                    <a:pt x="58669" y="3396"/>
                  </a:moveTo>
                  <a:lnTo>
                    <a:pt x="58669" y="26076"/>
                  </a:lnTo>
                  <a:lnTo>
                    <a:pt x="59800" y="26076"/>
                  </a:lnTo>
                  <a:lnTo>
                    <a:pt x="59800" y="3396"/>
                  </a:lnTo>
                  <a:close/>
                  <a:moveTo>
                    <a:pt x="63558" y="24899"/>
                  </a:moveTo>
                  <a:lnTo>
                    <a:pt x="63558" y="26076"/>
                  </a:lnTo>
                  <a:lnTo>
                    <a:pt x="64689" y="26076"/>
                  </a:lnTo>
                  <a:lnTo>
                    <a:pt x="64689" y="24899"/>
                  </a:lnTo>
                  <a:close/>
                  <a:moveTo>
                    <a:pt x="68447" y="3305"/>
                  </a:moveTo>
                  <a:lnTo>
                    <a:pt x="68447" y="26076"/>
                  </a:lnTo>
                  <a:lnTo>
                    <a:pt x="69578" y="26076"/>
                  </a:lnTo>
                  <a:lnTo>
                    <a:pt x="69578" y="3305"/>
                  </a:lnTo>
                  <a:close/>
                  <a:moveTo>
                    <a:pt x="70891" y="1"/>
                  </a:moveTo>
                  <a:lnTo>
                    <a:pt x="70891" y="26076"/>
                  </a:lnTo>
                  <a:lnTo>
                    <a:pt x="72023" y="26076"/>
                  </a:lnTo>
                  <a:lnTo>
                    <a:pt x="72023" y="1"/>
                  </a:lnTo>
                  <a:close/>
                  <a:moveTo>
                    <a:pt x="75780" y="11499"/>
                  </a:moveTo>
                  <a:lnTo>
                    <a:pt x="75780" y="26076"/>
                  </a:lnTo>
                  <a:lnTo>
                    <a:pt x="76912" y="26076"/>
                  </a:lnTo>
                  <a:lnTo>
                    <a:pt x="76912" y="11499"/>
                  </a:lnTo>
                  <a:close/>
                  <a:moveTo>
                    <a:pt x="78225" y="24491"/>
                  </a:moveTo>
                  <a:lnTo>
                    <a:pt x="78225" y="26076"/>
                  </a:lnTo>
                  <a:lnTo>
                    <a:pt x="79356" y="26076"/>
                  </a:lnTo>
                  <a:lnTo>
                    <a:pt x="79356" y="24491"/>
                  </a:lnTo>
                  <a:close/>
                  <a:moveTo>
                    <a:pt x="80669" y="21096"/>
                  </a:moveTo>
                  <a:lnTo>
                    <a:pt x="80669" y="26076"/>
                  </a:lnTo>
                  <a:lnTo>
                    <a:pt x="81801" y="26076"/>
                  </a:lnTo>
                  <a:lnTo>
                    <a:pt x="81801" y="21096"/>
                  </a:lnTo>
                  <a:close/>
                  <a:moveTo>
                    <a:pt x="83114" y="2626"/>
                  </a:moveTo>
                  <a:lnTo>
                    <a:pt x="83114" y="26076"/>
                  </a:lnTo>
                  <a:lnTo>
                    <a:pt x="84245" y="26076"/>
                  </a:lnTo>
                  <a:lnTo>
                    <a:pt x="84245" y="2626"/>
                  </a:lnTo>
                  <a:close/>
                  <a:moveTo>
                    <a:pt x="92892" y="20191"/>
                  </a:moveTo>
                  <a:lnTo>
                    <a:pt x="92892" y="26076"/>
                  </a:lnTo>
                  <a:lnTo>
                    <a:pt x="94024" y="26076"/>
                  </a:lnTo>
                  <a:lnTo>
                    <a:pt x="94024" y="20191"/>
                  </a:lnTo>
                  <a:close/>
                  <a:moveTo>
                    <a:pt x="0" y="22363"/>
                  </a:moveTo>
                  <a:lnTo>
                    <a:pt x="0" y="26121"/>
                  </a:lnTo>
                  <a:lnTo>
                    <a:pt x="1132" y="26121"/>
                  </a:lnTo>
                  <a:lnTo>
                    <a:pt x="1132" y="22363"/>
                  </a:lnTo>
                  <a:close/>
                  <a:moveTo>
                    <a:pt x="2445" y="12450"/>
                  </a:moveTo>
                  <a:lnTo>
                    <a:pt x="2445" y="26121"/>
                  </a:lnTo>
                  <a:lnTo>
                    <a:pt x="3576" y="26121"/>
                  </a:lnTo>
                  <a:lnTo>
                    <a:pt x="3576" y="12450"/>
                  </a:lnTo>
                  <a:close/>
                  <a:moveTo>
                    <a:pt x="4889" y="11408"/>
                  </a:moveTo>
                  <a:lnTo>
                    <a:pt x="4889" y="26121"/>
                  </a:lnTo>
                  <a:lnTo>
                    <a:pt x="6021" y="26121"/>
                  </a:lnTo>
                  <a:lnTo>
                    <a:pt x="6021" y="11408"/>
                  </a:lnTo>
                  <a:close/>
                  <a:moveTo>
                    <a:pt x="29334" y="21141"/>
                  </a:moveTo>
                  <a:lnTo>
                    <a:pt x="29334" y="26121"/>
                  </a:lnTo>
                  <a:lnTo>
                    <a:pt x="30466" y="26121"/>
                  </a:lnTo>
                  <a:lnTo>
                    <a:pt x="30466" y="21141"/>
                  </a:lnTo>
                  <a:close/>
                  <a:moveTo>
                    <a:pt x="36668" y="4844"/>
                  </a:moveTo>
                  <a:lnTo>
                    <a:pt x="36668" y="26121"/>
                  </a:lnTo>
                  <a:lnTo>
                    <a:pt x="37800" y="26121"/>
                  </a:lnTo>
                  <a:lnTo>
                    <a:pt x="37800" y="4844"/>
                  </a:lnTo>
                  <a:close/>
                  <a:moveTo>
                    <a:pt x="41557" y="24989"/>
                  </a:moveTo>
                  <a:lnTo>
                    <a:pt x="41557" y="26121"/>
                  </a:lnTo>
                  <a:lnTo>
                    <a:pt x="42689" y="26121"/>
                  </a:lnTo>
                  <a:lnTo>
                    <a:pt x="42689" y="24989"/>
                  </a:lnTo>
                  <a:close/>
                  <a:moveTo>
                    <a:pt x="44001" y="5207"/>
                  </a:moveTo>
                  <a:lnTo>
                    <a:pt x="44001" y="26121"/>
                  </a:lnTo>
                  <a:lnTo>
                    <a:pt x="45133" y="26121"/>
                  </a:lnTo>
                  <a:lnTo>
                    <a:pt x="45133" y="5207"/>
                  </a:lnTo>
                  <a:close/>
                  <a:moveTo>
                    <a:pt x="46446" y="1"/>
                  </a:moveTo>
                  <a:lnTo>
                    <a:pt x="46446" y="26121"/>
                  </a:lnTo>
                  <a:lnTo>
                    <a:pt x="47578" y="26121"/>
                  </a:lnTo>
                  <a:lnTo>
                    <a:pt x="47578" y="1"/>
                  </a:lnTo>
                  <a:close/>
                  <a:moveTo>
                    <a:pt x="48890" y="2762"/>
                  </a:moveTo>
                  <a:lnTo>
                    <a:pt x="48890" y="26121"/>
                  </a:lnTo>
                  <a:lnTo>
                    <a:pt x="50022" y="26121"/>
                  </a:lnTo>
                  <a:lnTo>
                    <a:pt x="50022" y="2762"/>
                  </a:lnTo>
                  <a:close/>
                  <a:moveTo>
                    <a:pt x="51335" y="7651"/>
                  </a:moveTo>
                  <a:lnTo>
                    <a:pt x="51335" y="26121"/>
                  </a:lnTo>
                  <a:lnTo>
                    <a:pt x="52467" y="26121"/>
                  </a:lnTo>
                  <a:lnTo>
                    <a:pt x="52467" y="7651"/>
                  </a:lnTo>
                  <a:close/>
                  <a:moveTo>
                    <a:pt x="61113" y="1766"/>
                  </a:moveTo>
                  <a:lnTo>
                    <a:pt x="61113" y="26121"/>
                  </a:lnTo>
                  <a:lnTo>
                    <a:pt x="62245" y="26121"/>
                  </a:lnTo>
                  <a:lnTo>
                    <a:pt x="62245" y="1766"/>
                  </a:lnTo>
                  <a:close/>
                  <a:moveTo>
                    <a:pt x="66002" y="23269"/>
                  </a:moveTo>
                  <a:lnTo>
                    <a:pt x="66002" y="26121"/>
                  </a:lnTo>
                  <a:lnTo>
                    <a:pt x="67134" y="26121"/>
                  </a:lnTo>
                  <a:lnTo>
                    <a:pt x="67134" y="23269"/>
                  </a:lnTo>
                  <a:close/>
                  <a:moveTo>
                    <a:pt x="73336" y="4618"/>
                  </a:moveTo>
                  <a:lnTo>
                    <a:pt x="73336" y="26121"/>
                  </a:lnTo>
                  <a:lnTo>
                    <a:pt x="74467" y="26121"/>
                  </a:lnTo>
                  <a:lnTo>
                    <a:pt x="74467" y="4618"/>
                  </a:lnTo>
                  <a:close/>
                  <a:moveTo>
                    <a:pt x="85558" y="1"/>
                  </a:moveTo>
                  <a:lnTo>
                    <a:pt x="85558" y="26121"/>
                  </a:lnTo>
                  <a:lnTo>
                    <a:pt x="86690" y="26121"/>
                  </a:lnTo>
                  <a:lnTo>
                    <a:pt x="86690" y="1"/>
                  </a:lnTo>
                  <a:close/>
                  <a:moveTo>
                    <a:pt x="88003" y="5976"/>
                  </a:moveTo>
                  <a:lnTo>
                    <a:pt x="88003" y="26121"/>
                  </a:lnTo>
                  <a:lnTo>
                    <a:pt x="89135" y="26121"/>
                  </a:lnTo>
                  <a:lnTo>
                    <a:pt x="89135" y="5976"/>
                  </a:lnTo>
                  <a:close/>
                  <a:moveTo>
                    <a:pt x="90447" y="8783"/>
                  </a:moveTo>
                  <a:lnTo>
                    <a:pt x="90447" y="26121"/>
                  </a:lnTo>
                  <a:lnTo>
                    <a:pt x="91579" y="26121"/>
                  </a:lnTo>
                  <a:lnTo>
                    <a:pt x="91579" y="8783"/>
                  </a:lnTo>
                  <a:close/>
                  <a:moveTo>
                    <a:pt x="95336" y="3713"/>
                  </a:moveTo>
                  <a:lnTo>
                    <a:pt x="95336" y="26121"/>
                  </a:lnTo>
                  <a:lnTo>
                    <a:pt x="96468" y="26121"/>
                  </a:lnTo>
                  <a:lnTo>
                    <a:pt x="96468" y="3713"/>
                  </a:lnTo>
                  <a:close/>
                  <a:moveTo>
                    <a:pt x="97781" y="1"/>
                  </a:moveTo>
                  <a:lnTo>
                    <a:pt x="97781" y="26121"/>
                  </a:lnTo>
                  <a:lnTo>
                    <a:pt x="98913" y="26121"/>
                  </a:lnTo>
                  <a:lnTo>
                    <a:pt x="98913" y="1"/>
                  </a:lnTo>
                  <a:close/>
                  <a:moveTo>
                    <a:pt x="100271" y="24446"/>
                  </a:moveTo>
                  <a:lnTo>
                    <a:pt x="100271" y="26121"/>
                  </a:lnTo>
                  <a:lnTo>
                    <a:pt x="101402" y="26121"/>
                  </a:lnTo>
                  <a:lnTo>
                    <a:pt x="101402" y="24446"/>
                  </a:lnTo>
                  <a:close/>
                  <a:moveTo>
                    <a:pt x="102715" y="11046"/>
                  </a:moveTo>
                  <a:lnTo>
                    <a:pt x="102715" y="26121"/>
                  </a:lnTo>
                  <a:lnTo>
                    <a:pt x="103847" y="26121"/>
                  </a:lnTo>
                  <a:lnTo>
                    <a:pt x="103847" y="11046"/>
                  </a:lnTo>
                  <a:close/>
                  <a:moveTo>
                    <a:pt x="105160" y="1"/>
                  </a:moveTo>
                  <a:lnTo>
                    <a:pt x="105160" y="26121"/>
                  </a:lnTo>
                  <a:lnTo>
                    <a:pt x="106291" y="26121"/>
                  </a:lnTo>
                  <a:lnTo>
                    <a:pt x="106291" y="1"/>
                  </a:lnTo>
                  <a:close/>
                  <a:moveTo>
                    <a:pt x="107559" y="3260"/>
                  </a:moveTo>
                  <a:lnTo>
                    <a:pt x="107559" y="26121"/>
                  </a:lnTo>
                  <a:lnTo>
                    <a:pt x="108691" y="26121"/>
                  </a:lnTo>
                  <a:lnTo>
                    <a:pt x="108691" y="3260"/>
                  </a:lnTo>
                  <a:close/>
                  <a:moveTo>
                    <a:pt x="110004" y="5116"/>
                  </a:moveTo>
                  <a:lnTo>
                    <a:pt x="110004" y="26121"/>
                  </a:lnTo>
                  <a:lnTo>
                    <a:pt x="111135" y="26121"/>
                  </a:lnTo>
                  <a:lnTo>
                    <a:pt x="111135" y="5116"/>
                  </a:lnTo>
                  <a:close/>
                  <a:moveTo>
                    <a:pt x="112448" y="8919"/>
                  </a:moveTo>
                  <a:lnTo>
                    <a:pt x="112448" y="26121"/>
                  </a:lnTo>
                  <a:lnTo>
                    <a:pt x="113580" y="26121"/>
                  </a:lnTo>
                  <a:lnTo>
                    <a:pt x="113580" y="8919"/>
                  </a:lnTo>
                  <a:close/>
                  <a:moveTo>
                    <a:pt x="114893" y="16162"/>
                  </a:moveTo>
                  <a:lnTo>
                    <a:pt x="114893" y="26121"/>
                  </a:lnTo>
                  <a:lnTo>
                    <a:pt x="116024" y="26121"/>
                  </a:lnTo>
                  <a:lnTo>
                    <a:pt x="116024" y="16162"/>
                  </a:lnTo>
                  <a:close/>
                  <a:moveTo>
                    <a:pt x="117337" y="20870"/>
                  </a:moveTo>
                  <a:lnTo>
                    <a:pt x="117337" y="26121"/>
                  </a:lnTo>
                  <a:lnTo>
                    <a:pt x="118469" y="26121"/>
                  </a:lnTo>
                  <a:lnTo>
                    <a:pt x="118469" y="20870"/>
                  </a:lnTo>
                  <a:close/>
                  <a:moveTo>
                    <a:pt x="119782" y="16614"/>
                  </a:moveTo>
                  <a:lnTo>
                    <a:pt x="119782" y="26121"/>
                  </a:lnTo>
                  <a:lnTo>
                    <a:pt x="120913" y="26121"/>
                  </a:lnTo>
                  <a:lnTo>
                    <a:pt x="120913" y="16614"/>
                  </a:lnTo>
                  <a:close/>
                  <a:moveTo>
                    <a:pt x="122226" y="1902"/>
                  </a:moveTo>
                  <a:lnTo>
                    <a:pt x="122226" y="26121"/>
                  </a:lnTo>
                  <a:lnTo>
                    <a:pt x="123358" y="26121"/>
                  </a:lnTo>
                  <a:lnTo>
                    <a:pt x="123358" y="1902"/>
                  </a:lnTo>
                  <a:close/>
                  <a:moveTo>
                    <a:pt x="124671" y="6519"/>
                  </a:moveTo>
                  <a:lnTo>
                    <a:pt x="124671" y="26121"/>
                  </a:lnTo>
                  <a:lnTo>
                    <a:pt x="125802" y="26121"/>
                  </a:lnTo>
                  <a:lnTo>
                    <a:pt x="125802" y="6519"/>
                  </a:lnTo>
                  <a:close/>
                  <a:moveTo>
                    <a:pt x="127115" y="5025"/>
                  </a:moveTo>
                  <a:lnTo>
                    <a:pt x="127115" y="26121"/>
                  </a:lnTo>
                  <a:lnTo>
                    <a:pt x="128247" y="26121"/>
                  </a:lnTo>
                  <a:lnTo>
                    <a:pt x="128247" y="5025"/>
                  </a:lnTo>
                  <a:close/>
                  <a:moveTo>
                    <a:pt x="129560" y="11952"/>
                  </a:moveTo>
                  <a:lnTo>
                    <a:pt x="129560" y="26121"/>
                  </a:lnTo>
                  <a:lnTo>
                    <a:pt x="130691" y="26121"/>
                  </a:lnTo>
                  <a:lnTo>
                    <a:pt x="130691" y="11952"/>
                  </a:lnTo>
                  <a:close/>
                  <a:moveTo>
                    <a:pt x="132004" y="16343"/>
                  </a:moveTo>
                  <a:lnTo>
                    <a:pt x="132004" y="26121"/>
                  </a:lnTo>
                  <a:lnTo>
                    <a:pt x="133136" y="26121"/>
                  </a:lnTo>
                  <a:lnTo>
                    <a:pt x="133136" y="16343"/>
                  </a:lnTo>
                  <a:close/>
                  <a:moveTo>
                    <a:pt x="134449" y="18968"/>
                  </a:moveTo>
                  <a:lnTo>
                    <a:pt x="134449" y="26121"/>
                  </a:lnTo>
                  <a:lnTo>
                    <a:pt x="135580" y="26121"/>
                  </a:lnTo>
                  <a:lnTo>
                    <a:pt x="135580" y="18968"/>
                  </a:lnTo>
                  <a:close/>
                  <a:moveTo>
                    <a:pt x="136893" y="1"/>
                  </a:moveTo>
                  <a:lnTo>
                    <a:pt x="136893" y="26121"/>
                  </a:lnTo>
                  <a:lnTo>
                    <a:pt x="138025" y="26121"/>
                  </a:lnTo>
                  <a:lnTo>
                    <a:pt x="138025" y="1"/>
                  </a:lnTo>
                  <a:close/>
                  <a:moveTo>
                    <a:pt x="139338" y="2988"/>
                  </a:moveTo>
                  <a:lnTo>
                    <a:pt x="139338" y="26121"/>
                  </a:lnTo>
                  <a:lnTo>
                    <a:pt x="140469" y="26121"/>
                  </a:lnTo>
                  <a:lnTo>
                    <a:pt x="140469" y="2988"/>
                  </a:lnTo>
                  <a:close/>
                  <a:moveTo>
                    <a:pt x="141782" y="5161"/>
                  </a:moveTo>
                  <a:lnTo>
                    <a:pt x="141782" y="26121"/>
                  </a:lnTo>
                  <a:lnTo>
                    <a:pt x="142914" y="26121"/>
                  </a:lnTo>
                  <a:lnTo>
                    <a:pt x="142914" y="5161"/>
                  </a:lnTo>
                  <a:close/>
                  <a:moveTo>
                    <a:pt x="144227" y="7244"/>
                  </a:moveTo>
                  <a:lnTo>
                    <a:pt x="144227" y="26121"/>
                  </a:lnTo>
                  <a:lnTo>
                    <a:pt x="145359" y="26121"/>
                  </a:lnTo>
                  <a:lnTo>
                    <a:pt x="145359" y="7244"/>
                  </a:lnTo>
                  <a:close/>
                  <a:moveTo>
                    <a:pt x="146671" y="9054"/>
                  </a:moveTo>
                  <a:lnTo>
                    <a:pt x="146671" y="26121"/>
                  </a:lnTo>
                  <a:lnTo>
                    <a:pt x="147803" y="26121"/>
                  </a:lnTo>
                  <a:lnTo>
                    <a:pt x="147803" y="9054"/>
                  </a:lnTo>
                  <a:close/>
                  <a:moveTo>
                    <a:pt x="149116" y="5025"/>
                  </a:moveTo>
                  <a:lnTo>
                    <a:pt x="149116" y="26121"/>
                  </a:lnTo>
                  <a:lnTo>
                    <a:pt x="150248" y="26121"/>
                  </a:lnTo>
                  <a:lnTo>
                    <a:pt x="150248" y="5025"/>
                  </a:lnTo>
                  <a:close/>
                  <a:moveTo>
                    <a:pt x="151560" y="1"/>
                  </a:moveTo>
                  <a:lnTo>
                    <a:pt x="151560" y="26121"/>
                  </a:lnTo>
                  <a:lnTo>
                    <a:pt x="152692" y="26121"/>
                  </a:lnTo>
                  <a:lnTo>
                    <a:pt x="152692" y="1"/>
                  </a:lnTo>
                  <a:close/>
                  <a:moveTo>
                    <a:pt x="154005" y="3758"/>
                  </a:moveTo>
                  <a:lnTo>
                    <a:pt x="154005" y="26121"/>
                  </a:lnTo>
                  <a:lnTo>
                    <a:pt x="155137" y="26121"/>
                  </a:lnTo>
                  <a:lnTo>
                    <a:pt x="155137" y="3758"/>
                  </a:lnTo>
                  <a:close/>
                  <a:moveTo>
                    <a:pt x="156495" y="5976"/>
                  </a:moveTo>
                  <a:lnTo>
                    <a:pt x="156495" y="26121"/>
                  </a:lnTo>
                  <a:lnTo>
                    <a:pt x="157626" y="26121"/>
                  </a:lnTo>
                  <a:lnTo>
                    <a:pt x="157626" y="5976"/>
                  </a:lnTo>
                  <a:close/>
                  <a:moveTo>
                    <a:pt x="158939" y="9190"/>
                  </a:moveTo>
                  <a:lnTo>
                    <a:pt x="158939" y="26121"/>
                  </a:lnTo>
                  <a:lnTo>
                    <a:pt x="160071" y="26121"/>
                  </a:lnTo>
                  <a:lnTo>
                    <a:pt x="160071" y="9190"/>
                  </a:lnTo>
                  <a:close/>
                  <a:moveTo>
                    <a:pt x="161384" y="12902"/>
                  </a:moveTo>
                  <a:lnTo>
                    <a:pt x="161384" y="26121"/>
                  </a:lnTo>
                  <a:lnTo>
                    <a:pt x="162515" y="26121"/>
                  </a:lnTo>
                  <a:lnTo>
                    <a:pt x="162515" y="12902"/>
                  </a:lnTo>
                  <a:close/>
                  <a:moveTo>
                    <a:pt x="163828" y="21368"/>
                  </a:moveTo>
                  <a:lnTo>
                    <a:pt x="163828" y="26121"/>
                  </a:lnTo>
                  <a:lnTo>
                    <a:pt x="164960" y="26121"/>
                  </a:lnTo>
                  <a:lnTo>
                    <a:pt x="164960" y="21368"/>
                  </a:lnTo>
                  <a:close/>
                  <a:moveTo>
                    <a:pt x="166273" y="23405"/>
                  </a:moveTo>
                  <a:lnTo>
                    <a:pt x="166273" y="26121"/>
                  </a:lnTo>
                  <a:lnTo>
                    <a:pt x="167405" y="26121"/>
                  </a:lnTo>
                  <a:lnTo>
                    <a:pt x="167405" y="23405"/>
                  </a:lnTo>
                  <a:close/>
                  <a:moveTo>
                    <a:pt x="168717" y="19693"/>
                  </a:moveTo>
                  <a:lnTo>
                    <a:pt x="168717" y="26121"/>
                  </a:lnTo>
                  <a:lnTo>
                    <a:pt x="169849" y="26121"/>
                  </a:lnTo>
                  <a:lnTo>
                    <a:pt x="169849" y="19693"/>
                  </a:lnTo>
                  <a:close/>
                  <a:moveTo>
                    <a:pt x="171162" y="4030"/>
                  </a:moveTo>
                  <a:lnTo>
                    <a:pt x="171162" y="26121"/>
                  </a:lnTo>
                  <a:lnTo>
                    <a:pt x="172294" y="26121"/>
                  </a:lnTo>
                  <a:lnTo>
                    <a:pt x="172294" y="4030"/>
                  </a:lnTo>
                  <a:close/>
                  <a:moveTo>
                    <a:pt x="173606" y="7742"/>
                  </a:moveTo>
                  <a:lnTo>
                    <a:pt x="173606" y="26121"/>
                  </a:lnTo>
                  <a:lnTo>
                    <a:pt x="174738" y="26121"/>
                  </a:lnTo>
                  <a:lnTo>
                    <a:pt x="174738" y="7742"/>
                  </a:lnTo>
                  <a:close/>
                  <a:moveTo>
                    <a:pt x="176006" y="13400"/>
                  </a:moveTo>
                  <a:lnTo>
                    <a:pt x="176006" y="26121"/>
                  </a:lnTo>
                  <a:lnTo>
                    <a:pt x="177137" y="26121"/>
                  </a:lnTo>
                  <a:lnTo>
                    <a:pt x="177137" y="13400"/>
                  </a:lnTo>
                  <a:close/>
                  <a:moveTo>
                    <a:pt x="178450" y="24401"/>
                  </a:moveTo>
                  <a:lnTo>
                    <a:pt x="178450" y="26121"/>
                  </a:lnTo>
                  <a:lnTo>
                    <a:pt x="179582" y="26121"/>
                  </a:lnTo>
                  <a:lnTo>
                    <a:pt x="179582" y="24401"/>
                  </a:lnTo>
                  <a:close/>
                  <a:moveTo>
                    <a:pt x="180895" y="9054"/>
                  </a:moveTo>
                  <a:lnTo>
                    <a:pt x="180895" y="26121"/>
                  </a:lnTo>
                  <a:lnTo>
                    <a:pt x="182026" y="26121"/>
                  </a:lnTo>
                  <a:lnTo>
                    <a:pt x="182026" y="9054"/>
                  </a:lnTo>
                  <a:close/>
                  <a:moveTo>
                    <a:pt x="183339" y="5750"/>
                  </a:moveTo>
                  <a:lnTo>
                    <a:pt x="183339" y="26121"/>
                  </a:lnTo>
                  <a:lnTo>
                    <a:pt x="184471" y="26121"/>
                  </a:lnTo>
                  <a:lnTo>
                    <a:pt x="184471" y="5750"/>
                  </a:lnTo>
                  <a:close/>
                  <a:moveTo>
                    <a:pt x="185784" y="14441"/>
                  </a:moveTo>
                  <a:lnTo>
                    <a:pt x="185784" y="26121"/>
                  </a:lnTo>
                  <a:lnTo>
                    <a:pt x="186915" y="26121"/>
                  </a:lnTo>
                  <a:lnTo>
                    <a:pt x="186915" y="14441"/>
                  </a:lnTo>
                  <a:close/>
                  <a:moveTo>
                    <a:pt x="188228" y="18018"/>
                  </a:moveTo>
                  <a:lnTo>
                    <a:pt x="188228" y="26121"/>
                  </a:lnTo>
                  <a:lnTo>
                    <a:pt x="189360" y="26121"/>
                  </a:lnTo>
                  <a:lnTo>
                    <a:pt x="189360" y="18018"/>
                  </a:lnTo>
                  <a:close/>
                  <a:moveTo>
                    <a:pt x="190673" y="21503"/>
                  </a:moveTo>
                  <a:lnTo>
                    <a:pt x="190673" y="26121"/>
                  </a:lnTo>
                  <a:lnTo>
                    <a:pt x="191804" y="26121"/>
                  </a:lnTo>
                  <a:lnTo>
                    <a:pt x="191804" y="21503"/>
                  </a:lnTo>
                  <a:close/>
                  <a:moveTo>
                    <a:pt x="193117" y="23133"/>
                  </a:moveTo>
                  <a:lnTo>
                    <a:pt x="193117" y="26121"/>
                  </a:lnTo>
                  <a:lnTo>
                    <a:pt x="194249" y="26121"/>
                  </a:lnTo>
                  <a:lnTo>
                    <a:pt x="194249" y="23133"/>
                  </a:lnTo>
                  <a:close/>
                  <a:moveTo>
                    <a:pt x="195607" y="24265"/>
                  </a:moveTo>
                  <a:lnTo>
                    <a:pt x="195607" y="26121"/>
                  </a:lnTo>
                  <a:lnTo>
                    <a:pt x="196739" y="26121"/>
                  </a:lnTo>
                  <a:lnTo>
                    <a:pt x="196739" y="24265"/>
                  </a:lnTo>
                  <a:close/>
                  <a:moveTo>
                    <a:pt x="198052" y="21820"/>
                  </a:moveTo>
                  <a:lnTo>
                    <a:pt x="198052" y="26121"/>
                  </a:lnTo>
                  <a:lnTo>
                    <a:pt x="199183" y="26121"/>
                  </a:lnTo>
                  <a:lnTo>
                    <a:pt x="199183" y="2182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>
              <a:off x="6869074" y="588323"/>
              <a:ext cx="2275705" cy="297853"/>
            </a:xfrm>
            <a:custGeom>
              <a:rect b="b" l="l" r="r" t="t"/>
              <a:pathLst>
                <a:path extrusionOk="0" h="26076" w="199230">
                  <a:moveTo>
                    <a:pt x="1" y="1"/>
                  </a:moveTo>
                  <a:lnTo>
                    <a:pt x="1" y="26076"/>
                  </a:lnTo>
                  <a:lnTo>
                    <a:pt x="1178" y="26076"/>
                  </a:lnTo>
                  <a:lnTo>
                    <a:pt x="1178" y="1"/>
                  </a:lnTo>
                  <a:close/>
                  <a:moveTo>
                    <a:pt x="2491" y="6474"/>
                  </a:moveTo>
                  <a:lnTo>
                    <a:pt x="2491" y="26076"/>
                  </a:lnTo>
                  <a:lnTo>
                    <a:pt x="3622" y="26076"/>
                  </a:lnTo>
                  <a:lnTo>
                    <a:pt x="3622" y="6474"/>
                  </a:lnTo>
                  <a:close/>
                  <a:moveTo>
                    <a:pt x="4935" y="11861"/>
                  </a:moveTo>
                  <a:lnTo>
                    <a:pt x="4935" y="26076"/>
                  </a:lnTo>
                  <a:lnTo>
                    <a:pt x="6067" y="26076"/>
                  </a:lnTo>
                  <a:lnTo>
                    <a:pt x="6067" y="11861"/>
                  </a:lnTo>
                  <a:close/>
                  <a:moveTo>
                    <a:pt x="7334" y="14849"/>
                  </a:moveTo>
                  <a:lnTo>
                    <a:pt x="7334" y="26076"/>
                  </a:lnTo>
                  <a:lnTo>
                    <a:pt x="8466" y="26076"/>
                  </a:lnTo>
                  <a:lnTo>
                    <a:pt x="8466" y="14849"/>
                  </a:lnTo>
                  <a:close/>
                  <a:moveTo>
                    <a:pt x="9779" y="23903"/>
                  </a:moveTo>
                  <a:lnTo>
                    <a:pt x="9779" y="26076"/>
                  </a:lnTo>
                  <a:lnTo>
                    <a:pt x="10911" y="26076"/>
                  </a:lnTo>
                  <a:lnTo>
                    <a:pt x="10911" y="23903"/>
                  </a:lnTo>
                  <a:close/>
                  <a:moveTo>
                    <a:pt x="12269" y="8602"/>
                  </a:moveTo>
                  <a:lnTo>
                    <a:pt x="12269" y="26076"/>
                  </a:lnTo>
                  <a:lnTo>
                    <a:pt x="13400" y="26076"/>
                  </a:lnTo>
                  <a:lnTo>
                    <a:pt x="13400" y="8602"/>
                  </a:lnTo>
                  <a:close/>
                  <a:moveTo>
                    <a:pt x="14713" y="11137"/>
                  </a:moveTo>
                  <a:lnTo>
                    <a:pt x="14713" y="26076"/>
                  </a:lnTo>
                  <a:lnTo>
                    <a:pt x="15845" y="26076"/>
                  </a:lnTo>
                  <a:lnTo>
                    <a:pt x="15845" y="11137"/>
                  </a:lnTo>
                  <a:close/>
                  <a:moveTo>
                    <a:pt x="17158" y="12133"/>
                  </a:moveTo>
                  <a:lnTo>
                    <a:pt x="17158" y="26076"/>
                  </a:lnTo>
                  <a:lnTo>
                    <a:pt x="18289" y="26076"/>
                  </a:lnTo>
                  <a:lnTo>
                    <a:pt x="18289" y="12133"/>
                  </a:lnTo>
                  <a:close/>
                  <a:moveTo>
                    <a:pt x="19602" y="15981"/>
                  </a:moveTo>
                  <a:lnTo>
                    <a:pt x="19602" y="26076"/>
                  </a:lnTo>
                  <a:lnTo>
                    <a:pt x="20734" y="26076"/>
                  </a:lnTo>
                  <a:lnTo>
                    <a:pt x="20734" y="15981"/>
                  </a:lnTo>
                  <a:close/>
                  <a:moveTo>
                    <a:pt x="22047" y="22454"/>
                  </a:moveTo>
                  <a:lnTo>
                    <a:pt x="22047" y="26076"/>
                  </a:lnTo>
                  <a:lnTo>
                    <a:pt x="23178" y="26076"/>
                  </a:lnTo>
                  <a:lnTo>
                    <a:pt x="23178" y="22454"/>
                  </a:lnTo>
                  <a:close/>
                  <a:moveTo>
                    <a:pt x="24491" y="13129"/>
                  </a:moveTo>
                  <a:lnTo>
                    <a:pt x="24491" y="26076"/>
                  </a:lnTo>
                  <a:lnTo>
                    <a:pt x="25623" y="26076"/>
                  </a:lnTo>
                  <a:lnTo>
                    <a:pt x="25623" y="13129"/>
                  </a:lnTo>
                  <a:close/>
                  <a:moveTo>
                    <a:pt x="26936" y="15664"/>
                  </a:moveTo>
                  <a:lnTo>
                    <a:pt x="26936" y="26076"/>
                  </a:lnTo>
                  <a:lnTo>
                    <a:pt x="28067" y="26076"/>
                  </a:lnTo>
                  <a:lnTo>
                    <a:pt x="28067" y="15664"/>
                  </a:lnTo>
                  <a:close/>
                  <a:moveTo>
                    <a:pt x="29380" y="18788"/>
                  </a:moveTo>
                  <a:lnTo>
                    <a:pt x="29380" y="26076"/>
                  </a:lnTo>
                  <a:lnTo>
                    <a:pt x="30512" y="26076"/>
                  </a:lnTo>
                  <a:lnTo>
                    <a:pt x="30512" y="18788"/>
                  </a:lnTo>
                  <a:close/>
                  <a:moveTo>
                    <a:pt x="31825" y="23903"/>
                  </a:moveTo>
                  <a:lnTo>
                    <a:pt x="31825" y="26076"/>
                  </a:lnTo>
                  <a:lnTo>
                    <a:pt x="32957" y="26076"/>
                  </a:lnTo>
                  <a:lnTo>
                    <a:pt x="32957" y="23903"/>
                  </a:lnTo>
                  <a:close/>
                  <a:moveTo>
                    <a:pt x="34269" y="19240"/>
                  </a:moveTo>
                  <a:lnTo>
                    <a:pt x="34269" y="26076"/>
                  </a:lnTo>
                  <a:lnTo>
                    <a:pt x="35401" y="26076"/>
                  </a:lnTo>
                  <a:lnTo>
                    <a:pt x="35401" y="19240"/>
                  </a:lnTo>
                  <a:close/>
                  <a:moveTo>
                    <a:pt x="36714" y="15392"/>
                  </a:moveTo>
                  <a:lnTo>
                    <a:pt x="36714" y="26076"/>
                  </a:lnTo>
                  <a:lnTo>
                    <a:pt x="37846" y="26076"/>
                  </a:lnTo>
                  <a:lnTo>
                    <a:pt x="37846" y="15392"/>
                  </a:lnTo>
                  <a:close/>
                  <a:moveTo>
                    <a:pt x="39158" y="17520"/>
                  </a:moveTo>
                  <a:lnTo>
                    <a:pt x="39158" y="26076"/>
                  </a:lnTo>
                  <a:lnTo>
                    <a:pt x="40290" y="26076"/>
                  </a:lnTo>
                  <a:lnTo>
                    <a:pt x="40290" y="17520"/>
                  </a:lnTo>
                  <a:close/>
                  <a:moveTo>
                    <a:pt x="41603" y="20779"/>
                  </a:moveTo>
                  <a:lnTo>
                    <a:pt x="41603" y="26076"/>
                  </a:lnTo>
                  <a:lnTo>
                    <a:pt x="42735" y="26076"/>
                  </a:lnTo>
                  <a:lnTo>
                    <a:pt x="42735" y="20779"/>
                  </a:lnTo>
                  <a:close/>
                  <a:moveTo>
                    <a:pt x="44047" y="24310"/>
                  </a:moveTo>
                  <a:lnTo>
                    <a:pt x="44047" y="26076"/>
                  </a:lnTo>
                  <a:lnTo>
                    <a:pt x="45179" y="26076"/>
                  </a:lnTo>
                  <a:lnTo>
                    <a:pt x="45179" y="24310"/>
                  </a:lnTo>
                  <a:close/>
                  <a:moveTo>
                    <a:pt x="46492" y="18109"/>
                  </a:moveTo>
                  <a:lnTo>
                    <a:pt x="46492" y="26076"/>
                  </a:lnTo>
                  <a:lnTo>
                    <a:pt x="47624" y="26076"/>
                  </a:lnTo>
                  <a:lnTo>
                    <a:pt x="47624" y="18109"/>
                  </a:lnTo>
                  <a:close/>
                  <a:moveTo>
                    <a:pt x="48936" y="15392"/>
                  </a:moveTo>
                  <a:lnTo>
                    <a:pt x="48936" y="26076"/>
                  </a:lnTo>
                  <a:lnTo>
                    <a:pt x="50068" y="26076"/>
                  </a:lnTo>
                  <a:lnTo>
                    <a:pt x="50068" y="15392"/>
                  </a:lnTo>
                  <a:close/>
                  <a:moveTo>
                    <a:pt x="51381" y="20644"/>
                  </a:moveTo>
                  <a:lnTo>
                    <a:pt x="51381" y="26076"/>
                  </a:lnTo>
                  <a:lnTo>
                    <a:pt x="52513" y="26076"/>
                  </a:lnTo>
                  <a:lnTo>
                    <a:pt x="52513" y="20644"/>
                  </a:lnTo>
                  <a:close/>
                  <a:moveTo>
                    <a:pt x="53780" y="24718"/>
                  </a:moveTo>
                  <a:lnTo>
                    <a:pt x="53780" y="26076"/>
                  </a:lnTo>
                  <a:lnTo>
                    <a:pt x="54912" y="26076"/>
                  </a:lnTo>
                  <a:lnTo>
                    <a:pt x="54912" y="24718"/>
                  </a:lnTo>
                  <a:close/>
                  <a:moveTo>
                    <a:pt x="56225" y="6927"/>
                  </a:moveTo>
                  <a:lnTo>
                    <a:pt x="56225" y="26076"/>
                  </a:lnTo>
                  <a:lnTo>
                    <a:pt x="57356" y="26076"/>
                  </a:lnTo>
                  <a:lnTo>
                    <a:pt x="57356" y="6927"/>
                  </a:lnTo>
                  <a:close/>
                  <a:moveTo>
                    <a:pt x="58669" y="14894"/>
                  </a:moveTo>
                  <a:lnTo>
                    <a:pt x="58669" y="26076"/>
                  </a:lnTo>
                  <a:lnTo>
                    <a:pt x="59801" y="26076"/>
                  </a:lnTo>
                  <a:lnTo>
                    <a:pt x="59801" y="14894"/>
                  </a:lnTo>
                  <a:close/>
                  <a:moveTo>
                    <a:pt x="61114" y="16388"/>
                  </a:moveTo>
                  <a:lnTo>
                    <a:pt x="61114" y="26076"/>
                  </a:lnTo>
                  <a:lnTo>
                    <a:pt x="62246" y="26076"/>
                  </a:lnTo>
                  <a:lnTo>
                    <a:pt x="62246" y="16388"/>
                  </a:lnTo>
                  <a:close/>
                  <a:moveTo>
                    <a:pt x="63558" y="21006"/>
                  </a:moveTo>
                  <a:lnTo>
                    <a:pt x="63558" y="26076"/>
                  </a:lnTo>
                  <a:lnTo>
                    <a:pt x="64690" y="26076"/>
                  </a:lnTo>
                  <a:lnTo>
                    <a:pt x="64690" y="21006"/>
                  </a:lnTo>
                  <a:close/>
                  <a:moveTo>
                    <a:pt x="66003" y="20553"/>
                  </a:moveTo>
                  <a:lnTo>
                    <a:pt x="66003" y="26076"/>
                  </a:lnTo>
                  <a:lnTo>
                    <a:pt x="67135" y="26076"/>
                  </a:lnTo>
                  <a:lnTo>
                    <a:pt x="67135" y="20553"/>
                  </a:lnTo>
                  <a:close/>
                  <a:moveTo>
                    <a:pt x="68447" y="23360"/>
                  </a:moveTo>
                  <a:lnTo>
                    <a:pt x="68447" y="26076"/>
                  </a:lnTo>
                  <a:lnTo>
                    <a:pt x="69579" y="26076"/>
                  </a:lnTo>
                  <a:lnTo>
                    <a:pt x="69579" y="23360"/>
                  </a:lnTo>
                  <a:close/>
                  <a:moveTo>
                    <a:pt x="70937" y="13265"/>
                  </a:moveTo>
                  <a:lnTo>
                    <a:pt x="70937" y="26076"/>
                  </a:lnTo>
                  <a:lnTo>
                    <a:pt x="72069" y="26076"/>
                  </a:lnTo>
                  <a:lnTo>
                    <a:pt x="72069" y="13265"/>
                  </a:lnTo>
                  <a:close/>
                  <a:moveTo>
                    <a:pt x="73382" y="15257"/>
                  </a:moveTo>
                  <a:lnTo>
                    <a:pt x="73382" y="26076"/>
                  </a:lnTo>
                  <a:lnTo>
                    <a:pt x="74513" y="26076"/>
                  </a:lnTo>
                  <a:lnTo>
                    <a:pt x="74513" y="15257"/>
                  </a:lnTo>
                  <a:close/>
                  <a:moveTo>
                    <a:pt x="75826" y="17656"/>
                  </a:moveTo>
                  <a:lnTo>
                    <a:pt x="75826" y="26076"/>
                  </a:lnTo>
                  <a:lnTo>
                    <a:pt x="76958" y="26076"/>
                  </a:lnTo>
                  <a:lnTo>
                    <a:pt x="76958" y="17656"/>
                  </a:lnTo>
                  <a:close/>
                  <a:moveTo>
                    <a:pt x="78271" y="23767"/>
                  </a:moveTo>
                  <a:lnTo>
                    <a:pt x="78271" y="26076"/>
                  </a:lnTo>
                  <a:lnTo>
                    <a:pt x="79402" y="26076"/>
                  </a:lnTo>
                  <a:lnTo>
                    <a:pt x="79402" y="23767"/>
                  </a:lnTo>
                  <a:close/>
                  <a:moveTo>
                    <a:pt x="80715" y="15257"/>
                  </a:moveTo>
                  <a:lnTo>
                    <a:pt x="80715" y="26076"/>
                  </a:lnTo>
                  <a:lnTo>
                    <a:pt x="81847" y="26076"/>
                  </a:lnTo>
                  <a:lnTo>
                    <a:pt x="81847" y="15257"/>
                  </a:lnTo>
                  <a:close/>
                  <a:moveTo>
                    <a:pt x="83160" y="18788"/>
                  </a:moveTo>
                  <a:lnTo>
                    <a:pt x="83160" y="26076"/>
                  </a:lnTo>
                  <a:lnTo>
                    <a:pt x="84291" y="26076"/>
                  </a:lnTo>
                  <a:lnTo>
                    <a:pt x="84291" y="18788"/>
                  </a:lnTo>
                  <a:close/>
                  <a:moveTo>
                    <a:pt x="85604" y="24039"/>
                  </a:moveTo>
                  <a:lnTo>
                    <a:pt x="85604" y="26076"/>
                  </a:lnTo>
                  <a:lnTo>
                    <a:pt x="86736" y="26076"/>
                  </a:lnTo>
                  <a:lnTo>
                    <a:pt x="86736" y="24039"/>
                  </a:lnTo>
                  <a:close/>
                  <a:moveTo>
                    <a:pt x="88049" y="23903"/>
                  </a:moveTo>
                  <a:lnTo>
                    <a:pt x="88049" y="26076"/>
                  </a:lnTo>
                  <a:lnTo>
                    <a:pt x="89181" y="26076"/>
                  </a:lnTo>
                  <a:lnTo>
                    <a:pt x="89181" y="23903"/>
                  </a:lnTo>
                  <a:close/>
                  <a:moveTo>
                    <a:pt x="90493" y="17927"/>
                  </a:moveTo>
                  <a:lnTo>
                    <a:pt x="90493" y="26076"/>
                  </a:lnTo>
                  <a:lnTo>
                    <a:pt x="91625" y="26076"/>
                  </a:lnTo>
                  <a:lnTo>
                    <a:pt x="91625" y="17927"/>
                  </a:lnTo>
                  <a:close/>
                  <a:moveTo>
                    <a:pt x="92938" y="20915"/>
                  </a:moveTo>
                  <a:lnTo>
                    <a:pt x="92938" y="26076"/>
                  </a:lnTo>
                  <a:lnTo>
                    <a:pt x="94070" y="26076"/>
                  </a:lnTo>
                  <a:lnTo>
                    <a:pt x="94070" y="20915"/>
                  </a:lnTo>
                  <a:close/>
                  <a:moveTo>
                    <a:pt x="95382" y="24446"/>
                  </a:moveTo>
                  <a:lnTo>
                    <a:pt x="95382" y="26076"/>
                  </a:lnTo>
                  <a:lnTo>
                    <a:pt x="96514" y="26076"/>
                  </a:lnTo>
                  <a:lnTo>
                    <a:pt x="96514" y="24446"/>
                  </a:lnTo>
                  <a:close/>
                  <a:moveTo>
                    <a:pt x="97827" y="24175"/>
                  </a:moveTo>
                  <a:lnTo>
                    <a:pt x="97827" y="26076"/>
                  </a:lnTo>
                  <a:lnTo>
                    <a:pt x="98959" y="26076"/>
                  </a:lnTo>
                  <a:lnTo>
                    <a:pt x="98959" y="24175"/>
                  </a:lnTo>
                  <a:close/>
                  <a:moveTo>
                    <a:pt x="100271" y="22047"/>
                  </a:moveTo>
                  <a:lnTo>
                    <a:pt x="100271" y="26076"/>
                  </a:lnTo>
                  <a:lnTo>
                    <a:pt x="101403" y="26076"/>
                  </a:lnTo>
                  <a:lnTo>
                    <a:pt x="101403" y="22047"/>
                  </a:lnTo>
                  <a:close/>
                  <a:moveTo>
                    <a:pt x="102716" y="16660"/>
                  </a:moveTo>
                  <a:lnTo>
                    <a:pt x="102716" y="26076"/>
                  </a:lnTo>
                  <a:lnTo>
                    <a:pt x="103848" y="26076"/>
                  </a:lnTo>
                  <a:lnTo>
                    <a:pt x="103848" y="16660"/>
                  </a:lnTo>
                  <a:close/>
                  <a:moveTo>
                    <a:pt x="105160" y="24808"/>
                  </a:moveTo>
                  <a:lnTo>
                    <a:pt x="105160" y="26076"/>
                  </a:lnTo>
                  <a:lnTo>
                    <a:pt x="106292" y="26076"/>
                  </a:lnTo>
                  <a:lnTo>
                    <a:pt x="106292" y="24808"/>
                  </a:lnTo>
                  <a:close/>
                  <a:moveTo>
                    <a:pt x="107605" y="21096"/>
                  </a:moveTo>
                  <a:lnTo>
                    <a:pt x="107605" y="26076"/>
                  </a:lnTo>
                  <a:lnTo>
                    <a:pt x="108737" y="26076"/>
                  </a:lnTo>
                  <a:lnTo>
                    <a:pt x="108737" y="21096"/>
                  </a:lnTo>
                  <a:close/>
                  <a:moveTo>
                    <a:pt x="110050" y="18109"/>
                  </a:moveTo>
                  <a:lnTo>
                    <a:pt x="110050" y="26076"/>
                  </a:lnTo>
                  <a:lnTo>
                    <a:pt x="111181" y="26076"/>
                  </a:lnTo>
                  <a:lnTo>
                    <a:pt x="111181" y="18109"/>
                  </a:lnTo>
                  <a:close/>
                  <a:moveTo>
                    <a:pt x="112494" y="7833"/>
                  </a:moveTo>
                  <a:lnTo>
                    <a:pt x="112494" y="26076"/>
                  </a:lnTo>
                  <a:lnTo>
                    <a:pt x="113626" y="26076"/>
                  </a:lnTo>
                  <a:lnTo>
                    <a:pt x="113626" y="7833"/>
                  </a:lnTo>
                  <a:close/>
                  <a:moveTo>
                    <a:pt x="114939" y="13174"/>
                  </a:moveTo>
                  <a:lnTo>
                    <a:pt x="114939" y="26076"/>
                  </a:lnTo>
                  <a:lnTo>
                    <a:pt x="116070" y="26076"/>
                  </a:lnTo>
                  <a:lnTo>
                    <a:pt x="116070" y="13174"/>
                  </a:lnTo>
                  <a:close/>
                  <a:moveTo>
                    <a:pt x="117383" y="16207"/>
                  </a:moveTo>
                  <a:lnTo>
                    <a:pt x="117383" y="26076"/>
                  </a:lnTo>
                  <a:lnTo>
                    <a:pt x="118515" y="26076"/>
                  </a:lnTo>
                  <a:lnTo>
                    <a:pt x="118515" y="16207"/>
                  </a:lnTo>
                  <a:close/>
                  <a:moveTo>
                    <a:pt x="119828" y="22726"/>
                  </a:moveTo>
                  <a:lnTo>
                    <a:pt x="119828" y="26076"/>
                  </a:lnTo>
                  <a:lnTo>
                    <a:pt x="120959" y="26076"/>
                  </a:lnTo>
                  <a:lnTo>
                    <a:pt x="120959" y="22726"/>
                  </a:lnTo>
                  <a:close/>
                  <a:moveTo>
                    <a:pt x="122272" y="24899"/>
                  </a:moveTo>
                  <a:lnTo>
                    <a:pt x="122272" y="26076"/>
                  </a:lnTo>
                  <a:lnTo>
                    <a:pt x="123404" y="26076"/>
                  </a:lnTo>
                  <a:lnTo>
                    <a:pt x="123404" y="24899"/>
                  </a:lnTo>
                  <a:close/>
                  <a:moveTo>
                    <a:pt x="124717" y="19965"/>
                  </a:moveTo>
                  <a:lnTo>
                    <a:pt x="124717" y="26076"/>
                  </a:lnTo>
                  <a:lnTo>
                    <a:pt x="125848" y="26076"/>
                  </a:lnTo>
                  <a:lnTo>
                    <a:pt x="125848" y="19965"/>
                  </a:lnTo>
                  <a:close/>
                  <a:moveTo>
                    <a:pt x="127161" y="11318"/>
                  </a:moveTo>
                  <a:lnTo>
                    <a:pt x="127161" y="26076"/>
                  </a:lnTo>
                  <a:lnTo>
                    <a:pt x="128293" y="26076"/>
                  </a:lnTo>
                  <a:lnTo>
                    <a:pt x="128293" y="11318"/>
                  </a:lnTo>
                  <a:close/>
                  <a:moveTo>
                    <a:pt x="129606" y="11001"/>
                  </a:moveTo>
                  <a:lnTo>
                    <a:pt x="129606" y="26076"/>
                  </a:lnTo>
                  <a:lnTo>
                    <a:pt x="130737" y="26076"/>
                  </a:lnTo>
                  <a:lnTo>
                    <a:pt x="130737" y="11001"/>
                  </a:lnTo>
                  <a:close/>
                  <a:moveTo>
                    <a:pt x="132050" y="19331"/>
                  </a:moveTo>
                  <a:lnTo>
                    <a:pt x="132050" y="26076"/>
                  </a:lnTo>
                  <a:lnTo>
                    <a:pt x="133182" y="26076"/>
                  </a:lnTo>
                  <a:lnTo>
                    <a:pt x="133182" y="19331"/>
                  </a:lnTo>
                  <a:close/>
                  <a:moveTo>
                    <a:pt x="134495" y="16886"/>
                  </a:moveTo>
                  <a:lnTo>
                    <a:pt x="134495" y="26076"/>
                  </a:lnTo>
                  <a:lnTo>
                    <a:pt x="135626" y="26076"/>
                  </a:lnTo>
                  <a:lnTo>
                    <a:pt x="135626" y="16886"/>
                  </a:lnTo>
                  <a:close/>
                  <a:moveTo>
                    <a:pt x="136939" y="22454"/>
                  </a:moveTo>
                  <a:lnTo>
                    <a:pt x="136939" y="26076"/>
                  </a:lnTo>
                  <a:lnTo>
                    <a:pt x="138071" y="26076"/>
                  </a:lnTo>
                  <a:lnTo>
                    <a:pt x="138071" y="22454"/>
                  </a:lnTo>
                  <a:close/>
                  <a:moveTo>
                    <a:pt x="139384" y="7425"/>
                  </a:moveTo>
                  <a:lnTo>
                    <a:pt x="139384" y="26076"/>
                  </a:lnTo>
                  <a:lnTo>
                    <a:pt x="140515" y="26076"/>
                  </a:lnTo>
                  <a:lnTo>
                    <a:pt x="140515" y="7425"/>
                  </a:lnTo>
                  <a:close/>
                  <a:moveTo>
                    <a:pt x="141828" y="15076"/>
                  </a:moveTo>
                  <a:lnTo>
                    <a:pt x="141828" y="26076"/>
                  </a:lnTo>
                  <a:lnTo>
                    <a:pt x="142960" y="26076"/>
                  </a:lnTo>
                  <a:lnTo>
                    <a:pt x="142960" y="15076"/>
                  </a:lnTo>
                  <a:close/>
                  <a:moveTo>
                    <a:pt x="144273" y="11771"/>
                  </a:moveTo>
                  <a:lnTo>
                    <a:pt x="144273" y="26076"/>
                  </a:lnTo>
                  <a:lnTo>
                    <a:pt x="145405" y="26076"/>
                  </a:lnTo>
                  <a:lnTo>
                    <a:pt x="145405" y="11771"/>
                  </a:lnTo>
                  <a:close/>
                  <a:moveTo>
                    <a:pt x="146717" y="21594"/>
                  </a:moveTo>
                  <a:lnTo>
                    <a:pt x="146717" y="26076"/>
                  </a:lnTo>
                  <a:lnTo>
                    <a:pt x="147849" y="26076"/>
                  </a:lnTo>
                  <a:lnTo>
                    <a:pt x="147849" y="21594"/>
                  </a:lnTo>
                  <a:close/>
                  <a:moveTo>
                    <a:pt x="149162" y="10911"/>
                  </a:moveTo>
                  <a:lnTo>
                    <a:pt x="149162" y="26076"/>
                  </a:lnTo>
                  <a:lnTo>
                    <a:pt x="150294" y="26076"/>
                  </a:lnTo>
                  <a:lnTo>
                    <a:pt x="150294" y="10911"/>
                  </a:lnTo>
                  <a:close/>
                  <a:moveTo>
                    <a:pt x="151606" y="7516"/>
                  </a:moveTo>
                  <a:lnTo>
                    <a:pt x="151606" y="26076"/>
                  </a:lnTo>
                  <a:lnTo>
                    <a:pt x="152738" y="26076"/>
                  </a:lnTo>
                  <a:lnTo>
                    <a:pt x="152738" y="7516"/>
                  </a:lnTo>
                  <a:close/>
                  <a:moveTo>
                    <a:pt x="154051" y="18199"/>
                  </a:moveTo>
                  <a:lnTo>
                    <a:pt x="154051" y="26076"/>
                  </a:lnTo>
                  <a:lnTo>
                    <a:pt x="155183" y="26076"/>
                  </a:lnTo>
                  <a:lnTo>
                    <a:pt x="155183" y="18199"/>
                  </a:lnTo>
                  <a:close/>
                  <a:moveTo>
                    <a:pt x="156495" y="24808"/>
                  </a:moveTo>
                  <a:lnTo>
                    <a:pt x="156495" y="26076"/>
                  </a:lnTo>
                  <a:lnTo>
                    <a:pt x="157627" y="26076"/>
                  </a:lnTo>
                  <a:lnTo>
                    <a:pt x="157627" y="24808"/>
                  </a:lnTo>
                  <a:close/>
                  <a:moveTo>
                    <a:pt x="158940" y="23450"/>
                  </a:moveTo>
                  <a:lnTo>
                    <a:pt x="158940" y="26076"/>
                  </a:lnTo>
                  <a:lnTo>
                    <a:pt x="160072" y="26076"/>
                  </a:lnTo>
                  <a:lnTo>
                    <a:pt x="160072" y="23450"/>
                  </a:lnTo>
                  <a:close/>
                  <a:moveTo>
                    <a:pt x="161430" y="20463"/>
                  </a:moveTo>
                  <a:lnTo>
                    <a:pt x="161430" y="26076"/>
                  </a:lnTo>
                  <a:lnTo>
                    <a:pt x="162561" y="26076"/>
                  </a:lnTo>
                  <a:lnTo>
                    <a:pt x="162561" y="20463"/>
                  </a:lnTo>
                  <a:close/>
                  <a:moveTo>
                    <a:pt x="163874" y="24718"/>
                  </a:moveTo>
                  <a:lnTo>
                    <a:pt x="163874" y="26076"/>
                  </a:lnTo>
                  <a:lnTo>
                    <a:pt x="165006" y="26076"/>
                  </a:lnTo>
                  <a:lnTo>
                    <a:pt x="165006" y="24718"/>
                  </a:lnTo>
                  <a:close/>
                  <a:moveTo>
                    <a:pt x="166319" y="9598"/>
                  </a:moveTo>
                  <a:lnTo>
                    <a:pt x="166319" y="26076"/>
                  </a:lnTo>
                  <a:lnTo>
                    <a:pt x="167451" y="26076"/>
                  </a:lnTo>
                  <a:lnTo>
                    <a:pt x="167451" y="9598"/>
                  </a:lnTo>
                  <a:close/>
                  <a:moveTo>
                    <a:pt x="168763" y="3758"/>
                  </a:moveTo>
                  <a:lnTo>
                    <a:pt x="168763" y="26076"/>
                  </a:lnTo>
                  <a:lnTo>
                    <a:pt x="169895" y="26076"/>
                  </a:lnTo>
                  <a:lnTo>
                    <a:pt x="169895" y="3758"/>
                  </a:lnTo>
                  <a:close/>
                  <a:moveTo>
                    <a:pt x="171208" y="12450"/>
                  </a:moveTo>
                  <a:lnTo>
                    <a:pt x="171208" y="26076"/>
                  </a:lnTo>
                  <a:lnTo>
                    <a:pt x="172340" y="26076"/>
                  </a:lnTo>
                  <a:lnTo>
                    <a:pt x="172340" y="12450"/>
                  </a:lnTo>
                  <a:close/>
                  <a:moveTo>
                    <a:pt x="173652" y="20734"/>
                  </a:moveTo>
                  <a:lnTo>
                    <a:pt x="173652" y="26076"/>
                  </a:lnTo>
                  <a:lnTo>
                    <a:pt x="174784" y="26076"/>
                  </a:lnTo>
                  <a:lnTo>
                    <a:pt x="174784" y="20734"/>
                  </a:lnTo>
                  <a:close/>
                  <a:moveTo>
                    <a:pt x="176052" y="23450"/>
                  </a:moveTo>
                  <a:lnTo>
                    <a:pt x="176052" y="26076"/>
                  </a:lnTo>
                  <a:lnTo>
                    <a:pt x="177183" y="26076"/>
                  </a:lnTo>
                  <a:lnTo>
                    <a:pt x="177183" y="23450"/>
                  </a:lnTo>
                  <a:close/>
                  <a:moveTo>
                    <a:pt x="178496" y="10277"/>
                  </a:moveTo>
                  <a:lnTo>
                    <a:pt x="178496" y="26076"/>
                  </a:lnTo>
                  <a:lnTo>
                    <a:pt x="179628" y="26076"/>
                  </a:lnTo>
                  <a:lnTo>
                    <a:pt x="179628" y="10277"/>
                  </a:lnTo>
                  <a:close/>
                  <a:moveTo>
                    <a:pt x="180941" y="13853"/>
                  </a:moveTo>
                  <a:lnTo>
                    <a:pt x="180941" y="26076"/>
                  </a:lnTo>
                  <a:lnTo>
                    <a:pt x="182072" y="26076"/>
                  </a:lnTo>
                  <a:lnTo>
                    <a:pt x="182072" y="13853"/>
                  </a:lnTo>
                  <a:close/>
                  <a:moveTo>
                    <a:pt x="183385" y="17792"/>
                  </a:moveTo>
                  <a:lnTo>
                    <a:pt x="183385" y="26076"/>
                  </a:lnTo>
                  <a:lnTo>
                    <a:pt x="184517" y="26076"/>
                  </a:lnTo>
                  <a:lnTo>
                    <a:pt x="184517" y="17792"/>
                  </a:lnTo>
                  <a:close/>
                  <a:moveTo>
                    <a:pt x="185830" y="23677"/>
                  </a:moveTo>
                  <a:lnTo>
                    <a:pt x="185830" y="26076"/>
                  </a:lnTo>
                  <a:lnTo>
                    <a:pt x="186961" y="26076"/>
                  </a:lnTo>
                  <a:lnTo>
                    <a:pt x="186961" y="23677"/>
                  </a:lnTo>
                  <a:close/>
                  <a:moveTo>
                    <a:pt x="188274" y="13582"/>
                  </a:moveTo>
                  <a:lnTo>
                    <a:pt x="188274" y="26076"/>
                  </a:lnTo>
                  <a:lnTo>
                    <a:pt x="189406" y="26076"/>
                  </a:lnTo>
                  <a:lnTo>
                    <a:pt x="189406" y="13582"/>
                  </a:lnTo>
                  <a:close/>
                  <a:moveTo>
                    <a:pt x="190719" y="10096"/>
                  </a:moveTo>
                  <a:lnTo>
                    <a:pt x="190719" y="26076"/>
                  </a:lnTo>
                  <a:lnTo>
                    <a:pt x="191850" y="26076"/>
                  </a:lnTo>
                  <a:lnTo>
                    <a:pt x="191850" y="10096"/>
                  </a:lnTo>
                  <a:close/>
                  <a:moveTo>
                    <a:pt x="193163" y="5795"/>
                  </a:moveTo>
                  <a:lnTo>
                    <a:pt x="193163" y="26076"/>
                  </a:lnTo>
                  <a:lnTo>
                    <a:pt x="194295" y="26076"/>
                  </a:lnTo>
                  <a:lnTo>
                    <a:pt x="194295" y="5795"/>
                  </a:lnTo>
                  <a:close/>
                  <a:moveTo>
                    <a:pt x="195653" y="1"/>
                  </a:moveTo>
                  <a:lnTo>
                    <a:pt x="195653" y="26076"/>
                  </a:lnTo>
                  <a:lnTo>
                    <a:pt x="196785" y="26076"/>
                  </a:lnTo>
                  <a:lnTo>
                    <a:pt x="196785" y="1"/>
                  </a:lnTo>
                  <a:close/>
                  <a:moveTo>
                    <a:pt x="198098" y="3441"/>
                  </a:moveTo>
                  <a:lnTo>
                    <a:pt x="198098" y="26076"/>
                  </a:lnTo>
                  <a:lnTo>
                    <a:pt x="199229" y="26076"/>
                  </a:lnTo>
                  <a:lnTo>
                    <a:pt x="199229" y="344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4" name="Google Shape;54;p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/>
          <p:nvPr/>
        </p:nvSpPr>
        <p:spPr>
          <a:xfrm rot="5219991">
            <a:off x="2407585" y="1599634"/>
            <a:ext cx="2704051" cy="612142"/>
          </a:xfrm>
          <a:custGeom>
            <a:rect b="b" l="l" r="r" t="t"/>
            <a:pathLst>
              <a:path extrusionOk="0" h="7665" w="33858">
                <a:moveTo>
                  <a:pt x="15807" y="6697"/>
                </a:moveTo>
                <a:cubicBezTo>
                  <a:pt x="15119" y="6697"/>
                  <a:pt x="14431" y="6744"/>
                  <a:pt x="13747" y="6836"/>
                </a:cubicBezTo>
                <a:lnTo>
                  <a:pt x="14686" y="6876"/>
                </a:lnTo>
                <a:cubicBezTo>
                  <a:pt x="15059" y="6847"/>
                  <a:pt x="15433" y="6832"/>
                  <a:pt x="15809" y="6832"/>
                </a:cubicBezTo>
                <a:cubicBezTo>
                  <a:pt x="16601" y="6832"/>
                  <a:pt x="17396" y="6897"/>
                  <a:pt x="18183" y="7025"/>
                </a:cubicBezTo>
                <a:lnTo>
                  <a:pt x="19112" y="7065"/>
                </a:lnTo>
                <a:cubicBezTo>
                  <a:pt x="18026" y="6819"/>
                  <a:pt x="16917" y="6697"/>
                  <a:pt x="15807" y="6697"/>
                </a:cubicBezTo>
                <a:close/>
                <a:moveTo>
                  <a:pt x="30161" y="7515"/>
                </a:moveTo>
                <a:lnTo>
                  <a:pt x="30661" y="7545"/>
                </a:lnTo>
                <a:lnTo>
                  <a:pt x="30981" y="7555"/>
                </a:lnTo>
                <a:lnTo>
                  <a:pt x="31420" y="7575"/>
                </a:lnTo>
                <a:lnTo>
                  <a:pt x="31690" y="7585"/>
                </a:lnTo>
                <a:lnTo>
                  <a:pt x="31998" y="7593"/>
                </a:lnTo>
                <a:lnTo>
                  <a:pt x="31998" y="7593"/>
                </a:lnTo>
                <a:lnTo>
                  <a:pt x="30161" y="7515"/>
                </a:lnTo>
                <a:close/>
                <a:moveTo>
                  <a:pt x="9487" y="1"/>
                </a:moveTo>
                <a:cubicBezTo>
                  <a:pt x="9061" y="1"/>
                  <a:pt x="8636" y="24"/>
                  <a:pt x="8212" y="72"/>
                </a:cubicBezTo>
                <a:cubicBezTo>
                  <a:pt x="5115" y="432"/>
                  <a:pt x="2348" y="2120"/>
                  <a:pt x="829" y="4598"/>
                </a:cubicBezTo>
                <a:cubicBezTo>
                  <a:pt x="510" y="5137"/>
                  <a:pt x="230" y="5687"/>
                  <a:pt x="0" y="6266"/>
                </a:cubicBezTo>
                <a:lnTo>
                  <a:pt x="140" y="6266"/>
                </a:lnTo>
                <a:cubicBezTo>
                  <a:pt x="370" y="5717"/>
                  <a:pt x="640" y="5177"/>
                  <a:pt x="949" y="4668"/>
                </a:cubicBezTo>
                <a:cubicBezTo>
                  <a:pt x="2448" y="2220"/>
                  <a:pt x="5165" y="542"/>
                  <a:pt x="8232" y="202"/>
                </a:cubicBezTo>
                <a:cubicBezTo>
                  <a:pt x="8652" y="154"/>
                  <a:pt x="9074" y="130"/>
                  <a:pt x="9496" y="130"/>
                </a:cubicBezTo>
                <a:cubicBezTo>
                  <a:pt x="12515" y="130"/>
                  <a:pt x="15587" y="1341"/>
                  <a:pt x="18383" y="3629"/>
                </a:cubicBezTo>
                <a:cubicBezTo>
                  <a:pt x="18445" y="3681"/>
                  <a:pt x="18508" y="3734"/>
                  <a:pt x="18570" y="3788"/>
                </a:cubicBezTo>
                <a:lnTo>
                  <a:pt x="18570" y="3788"/>
                </a:lnTo>
                <a:cubicBezTo>
                  <a:pt x="18508" y="3738"/>
                  <a:pt x="18445" y="3688"/>
                  <a:pt x="18383" y="3639"/>
                </a:cubicBezTo>
                <a:cubicBezTo>
                  <a:pt x="15663" y="1503"/>
                  <a:pt x="12678" y="379"/>
                  <a:pt x="9745" y="379"/>
                </a:cubicBezTo>
                <a:cubicBezTo>
                  <a:pt x="9316" y="379"/>
                  <a:pt x="8888" y="403"/>
                  <a:pt x="8462" y="452"/>
                </a:cubicBezTo>
                <a:cubicBezTo>
                  <a:pt x="6344" y="671"/>
                  <a:pt x="4356" y="1551"/>
                  <a:pt x="2758" y="2949"/>
                </a:cubicBezTo>
                <a:cubicBezTo>
                  <a:pt x="2108" y="3529"/>
                  <a:pt x="1549" y="4188"/>
                  <a:pt x="1089" y="4927"/>
                </a:cubicBezTo>
                <a:cubicBezTo>
                  <a:pt x="809" y="5357"/>
                  <a:pt x="570" y="5807"/>
                  <a:pt x="360" y="6276"/>
                </a:cubicBezTo>
                <a:lnTo>
                  <a:pt x="500" y="6276"/>
                </a:lnTo>
                <a:cubicBezTo>
                  <a:pt x="700" y="5836"/>
                  <a:pt x="939" y="5407"/>
                  <a:pt x="1199" y="4987"/>
                </a:cubicBezTo>
                <a:cubicBezTo>
                  <a:pt x="2738" y="2540"/>
                  <a:pt x="5385" y="931"/>
                  <a:pt x="8472" y="582"/>
                </a:cubicBezTo>
                <a:cubicBezTo>
                  <a:pt x="8900" y="532"/>
                  <a:pt x="9331" y="507"/>
                  <a:pt x="9762" y="507"/>
                </a:cubicBezTo>
                <a:cubicBezTo>
                  <a:pt x="12710" y="507"/>
                  <a:pt x="15704" y="1661"/>
                  <a:pt x="18433" y="3848"/>
                </a:cubicBezTo>
                <a:cubicBezTo>
                  <a:pt x="18491" y="3894"/>
                  <a:pt x="18549" y="3940"/>
                  <a:pt x="18607" y="3987"/>
                </a:cubicBezTo>
                <a:lnTo>
                  <a:pt x="18607" y="3987"/>
                </a:lnTo>
                <a:cubicBezTo>
                  <a:pt x="18552" y="3944"/>
                  <a:pt x="18497" y="3901"/>
                  <a:pt x="18443" y="3858"/>
                </a:cubicBezTo>
                <a:cubicBezTo>
                  <a:pt x="15772" y="1829"/>
                  <a:pt x="12861" y="756"/>
                  <a:pt x="10002" y="756"/>
                </a:cubicBezTo>
                <a:cubicBezTo>
                  <a:pt x="9567" y="756"/>
                  <a:pt x="9133" y="781"/>
                  <a:pt x="8702" y="831"/>
                </a:cubicBezTo>
                <a:cubicBezTo>
                  <a:pt x="6574" y="1061"/>
                  <a:pt x="4566" y="1940"/>
                  <a:pt x="2967" y="3359"/>
                </a:cubicBezTo>
                <a:cubicBezTo>
                  <a:pt x="2338" y="3908"/>
                  <a:pt x="1798" y="4548"/>
                  <a:pt x="1339" y="5247"/>
                </a:cubicBezTo>
                <a:cubicBezTo>
                  <a:pt x="1119" y="5587"/>
                  <a:pt x="919" y="5936"/>
                  <a:pt x="740" y="6296"/>
                </a:cubicBezTo>
                <a:lnTo>
                  <a:pt x="889" y="6306"/>
                </a:lnTo>
                <a:cubicBezTo>
                  <a:pt x="1059" y="5966"/>
                  <a:pt x="1249" y="5637"/>
                  <a:pt x="1449" y="5327"/>
                </a:cubicBezTo>
                <a:cubicBezTo>
                  <a:pt x="3017" y="2909"/>
                  <a:pt x="5665" y="1321"/>
                  <a:pt x="8712" y="961"/>
                </a:cubicBezTo>
                <a:cubicBezTo>
                  <a:pt x="9138" y="912"/>
                  <a:pt x="9567" y="888"/>
                  <a:pt x="9996" y="888"/>
                </a:cubicBezTo>
                <a:cubicBezTo>
                  <a:pt x="12868" y="888"/>
                  <a:pt x="15797" y="1975"/>
                  <a:pt x="18467" y="4047"/>
                </a:cubicBezTo>
                <a:lnTo>
                  <a:pt x="18467" y="4047"/>
                </a:lnTo>
                <a:cubicBezTo>
                  <a:pt x="15869" y="2134"/>
                  <a:pt x="13031" y="1123"/>
                  <a:pt x="10249" y="1123"/>
                </a:cubicBezTo>
                <a:cubicBezTo>
                  <a:pt x="9805" y="1123"/>
                  <a:pt x="9362" y="1149"/>
                  <a:pt x="8922" y="1201"/>
                </a:cubicBezTo>
                <a:cubicBezTo>
                  <a:pt x="6784" y="1441"/>
                  <a:pt x="4776" y="2330"/>
                  <a:pt x="3157" y="3758"/>
                </a:cubicBezTo>
                <a:cubicBezTo>
                  <a:pt x="2558" y="4288"/>
                  <a:pt x="2028" y="4897"/>
                  <a:pt x="1579" y="5567"/>
                </a:cubicBezTo>
                <a:cubicBezTo>
                  <a:pt x="1419" y="5817"/>
                  <a:pt x="1269" y="6066"/>
                  <a:pt x="1129" y="6316"/>
                </a:cubicBezTo>
                <a:lnTo>
                  <a:pt x="1279" y="6316"/>
                </a:lnTo>
                <a:cubicBezTo>
                  <a:pt x="1409" y="6086"/>
                  <a:pt x="1549" y="5866"/>
                  <a:pt x="1689" y="5647"/>
                </a:cubicBezTo>
                <a:cubicBezTo>
                  <a:pt x="3277" y="3259"/>
                  <a:pt x="5925" y="1690"/>
                  <a:pt x="8932" y="1331"/>
                </a:cubicBezTo>
                <a:cubicBezTo>
                  <a:pt x="9363" y="1280"/>
                  <a:pt x="9797" y="1255"/>
                  <a:pt x="10233" y="1255"/>
                </a:cubicBezTo>
                <a:cubicBezTo>
                  <a:pt x="13012" y="1255"/>
                  <a:pt x="15851" y="2274"/>
                  <a:pt x="18446" y="4214"/>
                </a:cubicBezTo>
                <a:lnTo>
                  <a:pt x="18446" y="4214"/>
                </a:lnTo>
                <a:cubicBezTo>
                  <a:pt x="15931" y="2436"/>
                  <a:pt x="13206" y="1497"/>
                  <a:pt x="10527" y="1497"/>
                </a:cubicBezTo>
                <a:cubicBezTo>
                  <a:pt x="10067" y="1497"/>
                  <a:pt x="9608" y="1525"/>
                  <a:pt x="9151" y="1581"/>
                </a:cubicBezTo>
                <a:cubicBezTo>
                  <a:pt x="7003" y="1820"/>
                  <a:pt x="4975" y="2719"/>
                  <a:pt x="3357" y="4158"/>
                </a:cubicBezTo>
                <a:cubicBezTo>
                  <a:pt x="2778" y="4668"/>
                  <a:pt x="2258" y="5247"/>
                  <a:pt x="1828" y="5886"/>
                </a:cubicBezTo>
                <a:cubicBezTo>
                  <a:pt x="1729" y="6036"/>
                  <a:pt x="1629" y="6176"/>
                  <a:pt x="1539" y="6326"/>
                </a:cubicBezTo>
                <a:lnTo>
                  <a:pt x="1699" y="6326"/>
                </a:lnTo>
                <a:cubicBezTo>
                  <a:pt x="1779" y="6206"/>
                  <a:pt x="1848" y="6076"/>
                  <a:pt x="1938" y="5956"/>
                </a:cubicBezTo>
                <a:cubicBezTo>
                  <a:pt x="3547" y="3609"/>
                  <a:pt x="6184" y="2060"/>
                  <a:pt x="9171" y="1700"/>
                </a:cubicBezTo>
                <a:cubicBezTo>
                  <a:pt x="9615" y="1647"/>
                  <a:pt x="10062" y="1621"/>
                  <a:pt x="10510" y="1621"/>
                </a:cubicBezTo>
                <a:cubicBezTo>
                  <a:pt x="13269" y="1621"/>
                  <a:pt x="16083" y="2618"/>
                  <a:pt x="18652" y="4518"/>
                </a:cubicBezTo>
                <a:cubicBezTo>
                  <a:pt x="18669" y="4530"/>
                  <a:pt x="18685" y="4543"/>
                  <a:pt x="18702" y="4555"/>
                </a:cubicBezTo>
                <a:lnTo>
                  <a:pt x="18702" y="4555"/>
                </a:lnTo>
                <a:cubicBezTo>
                  <a:pt x="18689" y="4546"/>
                  <a:pt x="18676" y="4537"/>
                  <a:pt x="18662" y="4528"/>
                </a:cubicBezTo>
                <a:cubicBezTo>
                  <a:pt x="16161" y="2775"/>
                  <a:pt x="13436" y="1856"/>
                  <a:pt x="10763" y="1856"/>
                </a:cubicBezTo>
                <a:cubicBezTo>
                  <a:pt x="10297" y="1856"/>
                  <a:pt x="9833" y="1884"/>
                  <a:pt x="9371" y="1940"/>
                </a:cubicBezTo>
                <a:cubicBezTo>
                  <a:pt x="6394" y="2320"/>
                  <a:pt x="3737" y="3868"/>
                  <a:pt x="2088" y="6206"/>
                </a:cubicBezTo>
                <a:lnTo>
                  <a:pt x="1988" y="6346"/>
                </a:lnTo>
                <a:lnTo>
                  <a:pt x="2148" y="6346"/>
                </a:lnTo>
                <a:cubicBezTo>
                  <a:pt x="2168" y="6316"/>
                  <a:pt x="2178" y="6306"/>
                  <a:pt x="2198" y="6276"/>
                </a:cubicBezTo>
                <a:cubicBezTo>
                  <a:pt x="3817" y="3968"/>
                  <a:pt x="6444" y="2440"/>
                  <a:pt x="9391" y="2070"/>
                </a:cubicBezTo>
                <a:cubicBezTo>
                  <a:pt x="9850" y="2013"/>
                  <a:pt x="10312" y="1985"/>
                  <a:pt x="10776" y="1985"/>
                </a:cubicBezTo>
                <a:cubicBezTo>
                  <a:pt x="13492" y="1985"/>
                  <a:pt x="16268" y="2951"/>
                  <a:pt x="18802" y="4778"/>
                </a:cubicBezTo>
                <a:cubicBezTo>
                  <a:pt x="18872" y="4830"/>
                  <a:pt x="18943" y="4883"/>
                  <a:pt x="19013" y="4937"/>
                </a:cubicBezTo>
                <a:lnTo>
                  <a:pt x="19013" y="4937"/>
                </a:lnTo>
                <a:cubicBezTo>
                  <a:pt x="18940" y="4886"/>
                  <a:pt x="18866" y="4836"/>
                  <a:pt x="18792" y="4787"/>
                </a:cubicBezTo>
                <a:cubicBezTo>
                  <a:pt x="16339" y="3101"/>
                  <a:pt x="13664" y="2219"/>
                  <a:pt x="11046" y="2219"/>
                </a:cubicBezTo>
                <a:cubicBezTo>
                  <a:pt x="10562" y="2219"/>
                  <a:pt x="10080" y="2249"/>
                  <a:pt x="9601" y="2310"/>
                </a:cubicBezTo>
                <a:cubicBezTo>
                  <a:pt x="6714" y="2680"/>
                  <a:pt x="4126" y="4148"/>
                  <a:pt x="2458" y="6356"/>
                </a:cubicBezTo>
                <a:lnTo>
                  <a:pt x="2618" y="6366"/>
                </a:lnTo>
                <a:cubicBezTo>
                  <a:pt x="4266" y="4228"/>
                  <a:pt x="6804" y="2809"/>
                  <a:pt x="9611" y="2450"/>
                </a:cubicBezTo>
                <a:cubicBezTo>
                  <a:pt x="10089" y="2388"/>
                  <a:pt x="10571" y="2357"/>
                  <a:pt x="11056" y="2357"/>
                </a:cubicBezTo>
                <a:cubicBezTo>
                  <a:pt x="13687" y="2357"/>
                  <a:pt x="16378" y="3264"/>
                  <a:pt x="18842" y="4977"/>
                </a:cubicBezTo>
                <a:cubicBezTo>
                  <a:pt x="18994" y="5083"/>
                  <a:pt x="19145" y="5191"/>
                  <a:pt x="19295" y="5303"/>
                </a:cubicBezTo>
                <a:lnTo>
                  <a:pt x="19295" y="5303"/>
                </a:lnTo>
                <a:cubicBezTo>
                  <a:pt x="19142" y="5196"/>
                  <a:pt x="18988" y="5091"/>
                  <a:pt x="18832" y="4987"/>
                </a:cubicBezTo>
                <a:cubicBezTo>
                  <a:pt x="16449" y="3429"/>
                  <a:pt x="13857" y="2600"/>
                  <a:pt x="11323" y="2600"/>
                </a:cubicBezTo>
                <a:cubicBezTo>
                  <a:pt x="10819" y="2600"/>
                  <a:pt x="10318" y="2633"/>
                  <a:pt x="9821" y="2699"/>
                </a:cubicBezTo>
                <a:cubicBezTo>
                  <a:pt x="7113" y="3049"/>
                  <a:pt x="4636" y="4388"/>
                  <a:pt x="2947" y="6396"/>
                </a:cubicBezTo>
                <a:lnTo>
                  <a:pt x="3117" y="6396"/>
                </a:lnTo>
                <a:cubicBezTo>
                  <a:pt x="4846" y="4428"/>
                  <a:pt x="7233" y="3159"/>
                  <a:pt x="9841" y="2829"/>
                </a:cubicBezTo>
                <a:cubicBezTo>
                  <a:pt x="10328" y="2766"/>
                  <a:pt x="10819" y="2735"/>
                  <a:pt x="11312" y="2735"/>
                </a:cubicBezTo>
                <a:cubicBezTo>
                  <a:pt x="13757" y="2735"/>
                  <a:pt x="16258" y="3506"/>
                  <a:pt x="18574" y="4985"/>
                </a:cubicBezTo>
                <a:lnTo>
                  <a:pt x="18574" y="4985"/>
                </a:lnTo>
                <a:cubicBezTo>
                  <a:pt x="16226" y="3568"/>
                  <a:pt x="13859" y="2955"/>
                  <a:pt x="11655" y="2955"/>
                </a:cubicBezTo>
                <a:cubicBezTo>
                  <a:pt x="8369" y="2955"/>
                  <a:pt x="5443" y="4317"/>
                  <a:pt x="3477" y="6406"/>
                </a:cubicBezTo>
                <a:lnTo>
                  <a:pt x="3657" y="6406"/>
                </a:lnTo>
                <a:cubicBezTo>
                  <a:pt x="5594" y="4393"/>
                  <a:pt x="8446" y="3090"/>
                  <a:pt x="11645" y="3090"/>
                </a:cubicBezTo>
                <a:cubicBezTo>
                  <a:pt x="13973" y="3090"/>
                  <a:pt x="16484" y="3780"/>
                  <a:pt x="18962" y="5387"/>
                </a:cubicBezTo>
                <a:cubicBezTo>
                  <a:pt x="19044" y="5440"/>
                  <a:pt x="19126" y="5494"/>
                  <a:pt x="19208" y="5549"/>
                </a:cubicBezTo>
                <a:lnTo>
                  <a:pt x="19208" y="5549"/>
                </a:lnTo>
                <a:cubicBezTo>
                  <a:pt x="19126" y="5497"/>
                  <a:pt x="19044" y="5447"/>
                  <a:pt x="18962" y="5397"/>
                </a:cubicBezTo>
                <a:cubicBezTo>
                  <a:pt x="16717" y="4021"/>
                  <a:pt x="14334" y="3319"/>
                  <a:pt x="11944" y="3319"/>
                </a:cubicBezTo>
                <a:cubicBezTo>
                  <a:pt x="11453" y="3319"/>
                  <a:pt x="10961" y="3349"/>
                  <a:pt x="10470" y="3409"/>
                </a:cubicBezTo>
                <a:cubicBezTo>
                  <a:pt x="8052" y="3689"/>
                  <a:pt x="5795" y="4748"/>
                  <a:pt x="4036" y="6436"/>
                </a:cubicBezTo>
                <a:lnTo>
                  <a:pt x="4226" y="6446"/>
                </a:lnTo>
                <a:cubicBezTo>
                  <a:pt x="5945" y="4827"/>
                  <a:pt x="8142" y="3818"/>
                  <a:pt x="10490" y="3549"/>
                </a:cubicBezTo>
                <a:cubicBezTo>
                  <a:pt x="10975" y="3490"/>
                  <a:pt x="11460" y="3460"/>
                  <a:pt x="11947" y="3460"/>
                </a:cubicBezTo>
                <a:cubicBezTo>
                  <a:pt x="14337" y="3460"/>
                  <a:pt x="16734" y="4172"/>
                  <a:pt x="18992" y="5567"/>
                </a:cubicBezTo>
                <a:cubicBezTo>
                  <a:pt x="16707" y="4251"/>
                  <a:pt x="14408" y="3680"/>
                  <a:pt x="12256" y="3680"/>
                </a:cubicBezTo>
                <a:cubicBezTo>
                  <a:pt x="9308" y="3680"/>
                  <a:pt x="6636" y="4752"/>
                  <a:pt x="4656" y="6456"/>
                </a:cubicBezTo>
                <a:lnTo>
                  <a:pt x="4856" y="6466"/>
                </a:lnTo>
                <a:cubicBezTo>
                  <a:pt x="6799" y="4839"/>
                  <a:pt x="9395" y="3815"/>
                  <a:pt x="12256" y="3815"/>
                </a:cubicBezTo>
                <a:cubicBezTo>
                  <a:pt x="14453" y="3815"/>
                  <a:pt x="16807" y="4419"/>
                  <a:pt x="19142" y="5817"/>
                </a:cubicBezTo>
                <a:cubicBezTo>
                  <a:pt x="17027" y="4640"/>
                  <a:pt x="14792" y="4039"/>
                  <a:pt x="12563" y="4039"/>
                </a:cubicBezTo>
                <a:cubicBezTo>
                  <a:pt x="11991" y="4039"/>
                  <a:pt x="11419" y="4079"/>
                  <a:pt x="10850" y="4158"/>
                </a:cubicBezTo>
                <a:cubicBezTo>
                  <a:pt x="8832" y="4438"/>
                  <a:pt x="6914" y="5237"/>
                  <a:pt x="5305" y="6486"/>
                </a:cubicBezTo>
                <a:lnTo>
                  <a:pt x="5515" y="6496"/>
                </a:lnTo>
                <a:cubicBezTo>
                  <a:pt x="7083" y="5317"/>
                  <a:pt x="8922" y="4558"/>
                  <a:pt x="10860" y="4298"/>
                </a:cubicBezTo>
                <a:cubicBezTo>
                  <a:pt x="11430" y="4217"/>
                  <a:pt x="12004" y="4176"/>
                  <a:pt x="12577" y="4176"/>
                </a:cubicBezTo>
                <a:cubicBezTo>
                  <a:pt x="14825" y="4176"/>
                  <a:pt x="17079" y="4796"/>
                  <a:pt x="19212" y="6006"/>
                </a:cubicBezTo>
                <a:cubicBezTo>
                  <a:pt x="19254" y="6030"/>
                  <a:pt x="19295" y="6053"/>
                  <a:pt x="19337" y="6077"/>
                </a:cubicBezTo>
                <a:lnTo>
                  <a:pt x="19337" y="6077"/>
                </a:lnTo>
                <a:cubicBezTo>
                  <a:pt x="19292" y="6053"/>
                  <a:pt x="19247" y="6030"/>
                  <a:pt x="19202" y="6006"/>
                </a:cubicBezTo>
                <a:cubicBezTo>
                  <a:pt x="17136" y="4927"/>
                  <a:pt x="14955" y="4399"/>
                  <a:pt x="12839" y="4399"/>
                </a:cubicBezTo>
                <a:cubicBezTo>
                  <a:pt x="10371" y="4399"/>
                  <a:pt x="7991" y="5117"/>
                  <a:pt x="5984" y="6516"/>
                </a:cubicBezTo>
                <a:lnTo>
                  <a:pt x="6214" y="6526"/>
                </a:lnTo>
                <a:cubicBezTo>
                  <a:pt x="8162" y="5211"/>
                  <a:pt x="10462" y="4536"/>
                  <a:pt x="12846" y="4536"/>
                </a:cubicBezTo>
                <a:cubicBezTo>
                  <a:pt x="14974" y="4536"/>
                  <a:pt x="17169" y="5074"/>
                  <a:pt x="19242" y="6176"/>
                </a:cubicBezTo>
                <a:cubicBezTo>
                  <a:pt x="17303" y="5226"/>
                  <a:pt x="15269" y="4746"/>
                  <a:pt x="13245" y="4746"/>
                </a:cubicBezTo>
                <a:cubicBezTo>
                  <a:pt x="12567" y="4746"/>
                  <a:pt x="11891" y="4800"/>
                  <a:pt x="11219" y="4907"/>
                </a:cubicBezTo>
                <a:cubicBezTo>
                  <a:pt x="9641" y="5157"/>
                  <a:pt x="8122" y="5717"/>
                  <a:pt x="6764" y="6546"/>
                </a:cubicBezTo>
                <a:lnTo>
                  <a:pt x="7013" y="6556"/>
                </a:lnTo>
                <a:cubicBezTo>
                  <a:pt x="8312" y="5787"/>
                  <a:pt x="9751" y="5277"/>
                  <a:pt x="11239" y="5037"/>
                </a:cubicBezTo>
                <a:cubicBezTo>
                  <a:pt x="11901" y="4932"/>
                  <a:pt x="12568" y="4879"/>
                  <a:pt x="13235" y="4879"/>
                </a:cubicBezTo>
                <a:cubicBezTo>
                  <a:pt x="15288" y="4879"/>
                  <a:pt x="17349" y="5376"/>
                  <a:pt x="19302" y="6356"/>
                </a:cubicBezTo>
                <a:cubicBezTo>
                  <a:pt x="17433" y="5507"/>
                  <a:pt x="15480" y="5092"/>
                  <a:pt x="13572" y="5092"/>
                </a:cubicBezTo>
                <a:cubicBezTo>
                  <a:pt x="11461" y="5092"/>
                  <a:pt x="9404" y="5599"/>
                  <a:pt x="7573" y="6586"/>
                </a:cubicBezTo>
                <a:lnTo>
                  <a:pt x="7843" y="6596"/>
                </a:lnTo>
                <a:cubicBezTo>
                  <a:pt x="9605" y="5694"/>
                  <a:pt x="11564" y="5231"/>
                  <a:pt x="13572" y="5231"/>
                </a:cubicBezTo>
                <a:cubicBezTo>
                  <a:pt x="15480" y="5231"/>
                  <a:pt x="17433" y="5649"/>
                  <a:pt x="19302" y="6506"/>
                </a:cubicBezTo>
                <a:cubicBezTo>
                  <a:pt x="17621" y="5793"/>
                  <a:pt x="15816" y="5431"/>
                  <a:pt x="14002" y="5431"/>
                </a:cubicBezTo>
                <a:cubicBezTo>
                  <a:pt x="13196" y="5431"/>
                  <a:pt x="12388" y="5502"/>
                  <a:pt x="11589" y="5647"/>
                </a:cubicBezTo>
                <a:cubicBezTo>
                  <a:pt x="10520" y="5836"/>
                  <a:pt x="9481" y="6166"/>
                  <a:pt x="8492" y="6616"/>
                </a:cubicBezTo>
                <a:lnTo>
                  <a:pt x="8802" y="6636"/>
                </a:lnTo>
                <a:cubicBezTo>
                  <a:pt x="9701" y="6236"/>
                  <a:pt x="10650" y="5956"/>
                  <a:pt x="11619" y="5777"/>
                </a:cubicBezTo>
                <a:cubicBezTo>
                  <a:pt x="12405" y="5636"/>
                  <a:pt x="13199" y="5566"/>
                  <a:pt x="13992" y="5566"/>
                </a:cubicBezTo>
                <a:cubicBezTo>
                  <a:pt x="15839" y="5566"/>
                  <a:pt x="17679" y="5945"/>
                  <a:pt x="19392" y="6686"/>
                </a:cubicBezTo>
                <a:cubicBezTo>
                  <a:pt x="17750" y="6064"/>
                  <a:pt x="16059" y="5762"/>
                  <a:pt x="14394" y="5762"/>
                </a:cubicBezTo>
                <a:cubicBezTo>
                  <a:pt x="12717" y="5762"/>
                  <a:pt x="11066" y="6069"/>
                  <a:pt x="9521" y="6666"/>
                </a:cubicBezTo>
                <a:lnTo>
                  <a:pt x="9871" y="6676"/>
                </a:lnTo>
                <a:cubicBezTo>
                  <a:pt x="11346" y="6159"/>
                  <a:pt x="12887" y="5901"/>
                  <a:pt x="14427" y="5901"/>
                </a:cubicBezTo>
                <a:cubicBezTo>
                  <a:pt x="16130" y="5901"/>
                  <a:pt x="17831" y="6216"/>
                  <a:pt x="19442" y="6846"/>
                </a:cubicBezTo>
                <a:cubicBezTo>
                  <a:pt x="19474" y="6858"/>
                  <a:pt x="19507" y="6872"/>
                  <a:pt x="19540" y="6885"/>
                </a:cubicBezTo>
                <a:lnTo>
                  <a:pt x="19540" y="6885"/>
                </a:lnTo>
                <a:cubicBezTo>
                  <a:pt x="19507" y="6875"/>
                  <a:pt x="19474" y="6865"/>
                  <a:pt x="19442" y="6856"/>
                </a:cubicBezTo>
                <a:cubicBezTo>
                  <a:pt x="17959" y="6349"/>
                  <a:pt x="16408" y="6095"/>
                  <a:pt x="14851" y="6095"/>
                </a:cubicBezTo>
                <a:cubicBezTo>
                  <a:pt x="13891" y="6095"/>
                  <a:pt x="12928" y="6191"/>
                  <a:pt x="11979" y="6386"/>
                </a:cubicBezTo>
                <a:cubicBezTo>
                  <a:pt x="11549" y="6476"/>
                  <a:pt x="11120" y="6586"/>
                  <a:pt x="10700" y="6716"/>
                </a:cubicBezTo>
                <a:lnTo>
                  <a:pt x="11130" y="6726"/>
                </a:lnTo>
                <a:cubicBezTo>
                  <a:pt x="11419" y="6646"/>
                  <a:pt x="11709" y="6576"/>
                  <a:pt x="11999" y="6516"/>
                </a:cubicBezTo>
                <a:cubicBezTo>
                  <a:pt x="12939" y="6323"/>
                  <a:pt x="13893" y="6228"/>
                  <a:pt x="14845" y="6228"/>
                </a:cubicBezTo>
                <a:cubicBezTo>
                  <a:pt x="16410" y="6228"/>
                  <a:pt x="17971" y="6486"/>
                  <a:pt x="19462" y="6995"/>
                </a:cubicBezTo>
                <a:lnTo>
                  <a:pt x="19472" y="6995"/>
                </a:lnTo>
                <a:lnTo>
                  <a:pt x="19566" y="7032"/>
                </a:lnTo>
                <a:lnTo>
                  <a:pt x="19566" y="7032"/>
                </a:lnTo>
                <a:lnTo>
                  <a:pt x="19472" y="7005"/>
                </a:lnTo>
                <a:lnTo>
                  <a:pt x="19462" y="7005"/>
                </a:lnTo>
                <a:cubicBezTo>
                  <a:pt x="18116" y="6607"/>
                  <a:pt x="16724" y="6408"/>
                  <a:pt x="15331" y="6408"/>
                </a:cubicBezTo>
                <a:cubicBezTo>
                  <a:pt x="14240" y="6408"/>
                  <a:pt x="13149" y="6530"/>
                  <a:pt x="12079" y="6776"/>
                </a:cubicBezTo>
                <a:lnTo>
                  <a:pt x="12638" y="6796"/>
                </a:lnTo>
                <a:cubicBezTo>
                  <a:pt x="13531" y="6628"/>
                  <a:pt x="14434" y="6544"/>
                  <a:pt x="15336" y="6544"/>
                </a:cubicBezTo>
                <a:cubicBezTo>
                  <a:pt x="16634" y="6544"/>
                  <a:pt x="17930" y="6718"/>
                  <a:pt x="19192" y="7065"/>
                </a:cubicBezTo>
                <a:lnTo>
                  <a:pt x="19701" y="7085"/>
                </a:lnTo>
                <a:lnTo>
                  <a:pt x="19741" y="7085"/>
                </a:lnTo>
                <a:lnTo>
                  <a:pt x="20051" y="7095"/>
                </a:lnTo>
                <a:lnTo>
                  <a:pt x="20141" y="7095"/>
                </a:lnTo>
                <a:lnTo>
                  <a:pt x="20317" y="7104"/>
                </a:lnTo>
                <a:lnTo>
                  <a:pt x="20317" y="7104"/>
                </a:lnTo>
                <a:cubicBezTo>
                  <a:pt x="20325" y="7108"/>
                  <a:pt x="20333" y="7112"/>
                  <a:pt x="20341" y="7115"/>
                </a:cubicBezTo>
                <a:lnTo>
                  <a:pt x="20598" y="7115"/>
                </a:lnTo>
                <a:cubicBezTo>
                  <a:pt x="20605" y="7119"/>
                  <a:pt x="20613" y="7122"/>
                  <a:pt x="20620" y="7125"/>
                </a:cubicBezTo>
                <a:lnTo>
                  <a:pt x="20846" y="7125"/>
                </a:lnTo>
                <a:cubicBezTo>
                  <a:pt x="20854" y="7129"/>
                  <a:pt x="20862" y="7132"/>
                  <a:pt x="20870" y="7135"/>
                </a:cubicBezTo>
                <a:lnTo>
                  <a:pt x="21124" y="7135"/>
                </a:lnTo>
                <a:cubicBezTo>
                  <a:pt x="21133" y="7139"/>
                  <a:pt x="21141" y="7142"/>
                  <a:pt x="21150" y="7145"/>
                </a:cubicBezTo>
                <a:lnTo>
                  <a:pt x="21230" y="7145"/>
                </a:lnTo>
                <a:lnTo>
                  <a:pt x="21310" y="7155"/>
                </a:lnTo>
                <a:cubicBezTo>
                  <a:pt x="21300" y="7152"/>
                  <a:pt x="21291" y="7149"/>
                  <a:pt x="21281" y="7145"/>
                </a:cubicBezTo>
                <a:lnTo>
                  <a:pt x="21419" y="7145"/>
                </a:lnTo>
                <a:cubicBezTo>
                  <a:pt x="21429" y="7149"/>
                  <a:pt x="21439" y="7152"/>
                  <a:pt x="21450" y="7155"/>
                </a:cubicBezTo>
                <a:lnTo>
                  <a:pt x="21619" y="7155"/>
                </a:lnTo>
                <a:lnTo>
                  <a:pt x="21724" y="7162"/>
                </a:lnTo>
                <a:lnTo>
                  <a:pt x="21724" y="7162"/>
                </a:lnTo>
                <a:cubicBezTo>
                  <a:pt x="21739" y="7166"/>
                  <a:pt x="21754" y="7171"/>
                  <a:pt x="21769" y="7175"/>
                </a:cubicBezTo>
                <a:lnTo>
                  <a:pt x="21969" y="7175"/>
                </a:lnTo>
                <a:lnTo>
                  <a:pt x="22169" y="7185"/>
                </a:lnTo>
                <a:lnTo>
                  <a:pt x="22419" y="7195"/>
                </a:lnTo>
                <a:lnTo>
                  <a:pt x="22748" y="7215"/>
                </a:lnTo>
                <a:lnTo>
                  <a:pt x="23098" y="7225"/>
                </a:lnTo>
                <a:cubicBezTo>
                  <a:pt x="23071" y="7221"/>
                  <a:pt x="23045" y="7217"/>
                  <a:pt x="23018" y="7213"/>
                </a:cubicBezTo>
                <a:lnTo>
                  <a:pt x="23018" y="7213"/>
                </a:lnTo>
                <a:lnTo>
                  <a:pt x="23088" y="7215"/>
                </a:lnTo>
                <a:lnTo>
                  <a:pt x="27264" y="7395"/>
                </a:lnTo>
                <a:cubicBezTo>
                  <a:pt x="26625" y="7325"/>
                  <a:pt x="25965" y="7305"/>
                  <a:pt x="25306" y="7275"/>
                </a:cubicBezTo>
                <a:lnTo>
                  <a:pt x="25496" y="7275"/>
                </a:lnTo>
                <a:cubicBezTo>
                  <a:pt x="26435" y="7275"/>
                  <a:pt x="27384" y="7285"/>
                  <a:pt x="28303" y="7445"/>
                </a:cubicBezTo>
                <a:lnTo>
                  <a:pt x="29092" y="7475"/>
                </a:lnTo>
                <a:cubicBezTo>
                  <a:pt x="27943" y="7155"/>
                  <a:pt x="26705" y="7155"/>
                  <a:pt x="25496" y="7135"/>
                </a:cubicBezTo>
                <a:lnTo>
                  <a:pt x="25256" y="7135"/>
                </a:lnTo>
                <a:cubicBezTo>
                  <a:pt x="25096" y="7134"/>
                  <a:pt x="24936" y="7133"/>
                  <a:pt x="24775" y="7131"/>
                </a:cubicBezTo>
                <a:lnTo>
                  <a:pt x="24775" y="7131"/>
                </a:lnTo>
                <a:cubicBezTo>
                  <a:pt x="24939" y="7130"/>
                  <a:pt x="25102" y="7128"/>
                  <a:pt x="25266" y="7125"/>
                </a:cubicBezTo>
                <a:lnTo>
                  <a:pt x="25666" y="7125"/>
                </a:lnTo>
                <a:cubicBezTo>
                  <a:pt x="26018" y="7118"/>
                  <a:pt x="26371" y="7110"/>
                  <a:pt x="26723" y="7110"/>
                </a:cubicBezTo>
                <a:cubicBezTo>
                  <a:pt x="27751" y="7110"/>
                  <a:pt x="28770" y="7175"/>
                  <a:pt x="29722" y="7495"/>
                </a:cubicBezTo>
                <a:lnTo>
                  <a:pt x="30161" y="7515"/>
                </a:lnTo>
                <a:cubicBezTo>
                  <a:pt x="29073" y="7064"/>
                  <a:pt x="27881" y="6982"/>
                  <a:pt x="26686" y="6982"/>
                </a:cubicBezTo>
                <a:cubicBezTo>
                  <a:pt x="26346" y="6982"/>
                  <a:pt x="26005" y="6989"/>
                  <a:pt x="25666" y="6995"/>
                </a:cubicBezTo>
                <a:lnTo>
                  <a:pt x="25456" y="6995"/>
                </a:lnTo>
                <a:cubicBezTo>
                  <a:pt x="25319" y="6998"/>
                  <a:pt x="25181" y="7000"/>
                  <a:pt x="25043" y="7001"/>
                </a:cubicBezTo>
                <a:lnTo>
                  <a:pt x="25043" y="7001"/>
                </a:lnTo>
                <a:cubicBezTo>
                  <a:pt x="25181" y="6996"/>
                  <a:pt x="25318" y="6991"/>
                  <a:pt x="25456" y="6985"/>
                </a:cubicBezTo>
                <a:lnTo>
                  <a:pt x="25486" y="6985"/>
                </a:lnTo>
                <a:cubicBezTo>
                  <a:pt x="25616" y="6985"/>
                  <a:pt x="25726" y="6975"/>
                  <a:pt x="25845" y="6965"/>
                </a:cubicBezTo>
                <a:cubicBezTo>
                  <a:pt x="26357" y="6944"/>
                  <a:pt x="26873" y="6921"/>
                  <a:pt x="27384" y="6921"/>
                </a:cubicBezTo>
                <a:cubicBezTo>
                  <a:pt x="28530" y="6921"/>
                  <a:pt x="29655" y="7034"/>
                  <a:pt x="30671" y="7525"/>
                </a:cubicBezTo>
                <a:lnTo>
                  <a:pt x="31000" y="7545"/>
                </a:lnTo>
                <a:cubicBezTo>
                  <a:pt x="29882" y="6936"/>
                  <a:pt x="28644" y="6799"/>
                  <a:pt x="27389" y="6799"/>
                </a:cubicBezTo>
                <a:cubicBezTo>
                  <a:pt x="26871" y="6799"/>
                  <a:pt x="26351" y="6822"/>
                  <a:pt x="25835" y="6846"/>
                </a:cubicBezTo>
                <a:lnTo>
                  <a:pt x="25706" y="6846"/>
                </a:lnTo>
                <a:cubicBezTo>
                  <a:pt x="25695" y="6846"/>
                  <a:pt x="25685" y="6846"/>
                  <a:pt x="25675" y="6847"/>
                </a:cubicBezTo>
                <a:lnTo>
                  <a:pt x="25675" y="6847"/>
                </a:lnTo>
                <a:cubicBezTo>
                  <a:pt x="25682" y="6846"/>
                  <a:pt x="25689" y="6846"/>
                  <a:pt x="25696" y="6846"/>
                </a:cubicBezTo>
                <a:lnTo>
                  <a:pt x="25995" y="6816"/>
                </a:lnTo>
                <a:cubicBezTo>
                  <a:pt x="26633" y="6775"/>
                  <a:pt x="27276" y="6732"/>
                  <a:pt x="27909" y="6732"/>
                </a:cubicBezTo>
                <a:cubicBezTo>
                  <a:pt x="29150" y="6732"/>
                  <a:pt x="30355" y="6897"/>
                  <a:pt x="31420" y="7565"/>
                </a:cubicBezTo>
                <a:lnTo>
                  <a:pt x="31690" y="7575"/>
                </a:lnTo>
                <a:cubicBezTo>
                  <a:pt x="30562" y="6796"/>
                  <a:pt x="29272" y="6604"/>
                  <a:pt x="27947" y="6604"/>
                </a:cubicBezTo>
                <a:cubicBezTo>
                  <a:pt x="27300" y="6604"/>
                  <a:pt x="26644" y="6650"/>
                  <a:pt x="25995" y="6696"/>
                </a:cubicBezTo>
                <a:cubicBezTo>
                  <a:pt x="25965" y="6696"/>
                  <a:pt x="25925" y="6696"/>
                  <a:pt x="25895" y="6706"/>
                </a:cubicBezTo>
                <a:cubicBezTo>
                  <a:pt x="25745" y="6716"/>
                  <a:pt x="25595" y="6726"/>
                  <a:pt x="25446" y="6736"/>
                </a:cubicBezTo>
                <a:lnTo>
                  <a:pt x="25446" y="6736"/>
                </a:lnTo>
                <a:cubicBezTo>
                  <a:pt x="25593" y="6723"/>
                  <a:pt x="25739" y="6710"/>
                  <a:pt x="25885" y="6696"/>
                </a:cubicBezTo>
                <a:lnTo>
                  <a:pt x="26165" y="6676"/>
                </a:lnTo>
                <a:cubicBezTo>
                  <a:pt x="26910" y="6607"/>
                  <a:pt x="27664" y="6538"/>
                  <a:pt x="28404" y="6538"/>
                </a:cubicBezTo>
                <a:cubicBezTo>
                  <a:pt x="29718" y="6538"/>
                  <a:pt x="30986" y="6757"/>
                  <a:pt x="32079" y="7595"/>
                </a:cubicBezTo>
                <a:lnTo>
                  <a:pt x="31998" y="7593"/>
                </a:lnTo>
                <a:lnTo>
                  <a:pt x="31998" y="7593"/>
                </a:lnTo>
                <a:lnTo>
                  <a:pt x="32393" y="7609"/>
                </a:lnTo>
                <a:lnTo>
                  <a:pt x="32393" y="7609"/>
                </a:lnTo>
                <a:lnTo>
                  <a:pt x="32309" y="7605"/>
                </a:lnTo>
                <a:cubicBezTo>
                  <a:pt x="31159" y="6644"/>
                  <a:pt x="29813" y="6398"/>
                  <a:pt x="28418" y="6398"/>
                </a:cubicBezTo>
                <a:cubicBezTo>
                  <a:pt x="27800" y="6398"/>
                  <a:pt x="27172" y="6446"/>
                  <a:pt x="26548" y="6502"/>
                </a:cubicBezTo>
                <a:lnTo>
                  <a:pt x="26548" y="6502"/>
                </a:lnTo>
                <a:cubicBezTo>
                  <a:pt x="27323" y="6413"/>
                  <a:pt x="28102" y="6330"/>
                  <a:pt x="28863" y="6330"/>
                </a:cubicBezTo>
                <a:cubicBezTo>
                  <a:pt x="30246" y="6330"/>
                  <a:pt x="31567" y="6605"/>
                  <a:pt x="32686" y="7622"/>
                </a:cubicBezTo>
                <a:lnTo>
                  <a:pt x="32686" y="7622"/>
                </a:lnTo>
                <a:lnTo>
                  <a:pt x="32393" y="7609"/>
                </a:lnTo>
                <a:lnTo>
                  <a:pt x="32393" y="7609"/>
                </a:lnTo>
                <a:lnTo>
                  <a:pt x="32669" y="7625"/>
                </a:lnTo>
                <a:lnTo>
                  <a:pt x="32879" y="7635"/>
                </a:lnTo>
                <a:lnTo>
                  <a:pt x="33218" y="7645"/>
                </a:lnTo>
                <a:lnTo>
                  <a:pt x="33408" y="7655"/>
                </a:lnTo>
                <a:lnTo>
                  <a:pt x="33698" y="7665"/>
                </a:lnTo>
                <a:lnTo>
                  <a:pt x="32894" y="7631"/>
                </a:lnTo>
                <a:lnTo>
                  <a:pt x="32894" y="7631"/>
                </a:lnTo>
                <a:cubicBezTo>
                  <a:pt x="31708" y="6492"/>
                  <a:pt x="30305" y="6191"/>
                  <a:pt x="28843" y="6191"/>
                </a:cubicBezTo>
                <a:cubicBezTo>
                  <a:pt x="28065" y="6191"/>
                  <a:pt x="27272" y="6276"/>
                  <a:pt x="26485" y="6366"/>
                </a:cubicBezTo>
                <a:lnTo>
                  <a:pt x="26315" y="6386"/>
                </a:lnTo>
                <a:cubicBezTo>
                  <a:pt x="26209" y="6398"/>
                  <a:pt x="26104" y="6411"/>
                  <a:pt x="25999" y="6423"/>
                </a:cubicBezTo>
                <a:lnTo>
                  <a:pt x="25999" y="6423"/>
                </a:lnTo>
                <a:cubicBezTo>
                  <a:pt x="26161" y="6401"/>
                  <a:pt x="26323" y="6378"/>
                  <a:pt x="26485" y="6356"/>
                </a:cubicBezTo>
                <a:cubicBezTo>
                  <a:pt x="27404" y="6230"/>
                  <a:pt x="28335" y="6102"/>
                  <a:pt x="29239" y="6102"/>
                </a:cubicBezTo>
                <a:cubicBezTo>
                  <a:pt x="30695" y="6102"/>
                  <a:pt x="32078" y="6433"/>
                  <a:pt x="33218" y="7635"/>
                </a:cubicBezTo>
                <a:lnTo>
                  <a:pt x="33408" y="7645"/>
                </a:lnTo>
                <a:cubicBezTo>
                  <a:pt x="32216" y="6330"/>
                  <a:pt x="30770" y="5976"/>
                  <a:pt x="29250" y="5976"/>
                </a:cubicBezTo>
                <a:cubicBezTo>
                  <a:pt x="28414" y="5976"/>
                  <a:pt x="27555" y="6083"/>
                  <a:pt x="26705" y="6196"/>
                </a:cubicBezTo>
                <a:lnTo>
                  <a:pt x="26705" y="6206"/>
                </a:lnTo>
                <a:lnTo>
                  <a:pt x="26475" y="6236"/>
                </a:lnTo>
                <a:cubicBezTo>
                  <a:pt x="26381" y="6249"/>
                  <a:pt x="26288" y="6262"/>
                  <a:pt x="26194" y="6275"/>
                </a:cubicBezTo>
                <a:lnTo>
                  <a:pt x="26194" y="6275"/>
                </a:lnTo>
                <a:cubicBezTo>
                  <a:pt x="26341" y="6252"/>
                  <a:pt x="26488" y="6229"/>
                  <a:pt x="26635" y="6206"/>
                </a:cubicBezTo>
                <a:lnTo>
                  <a:pt x="26695" y="6196"/>
                </a:lnTo>
                <a:cubicBezTo>
                  <a:pt x="27672" y="6038"/>
                  <a:pt x="28661" y="5883"/>
                  <a:pt x="29617" y="5883"/>
                </a:cubicBezTo>
                <a:cubicBezTo>
                  <a:pt x="31075" y="5883"/>
                  <a:pt x="32454" y="6244"/>
                  <a:pt x="33588" y="7505"/>
                </a:cubicBezTo>
                <a:cubicBezTo>
                  <a:pt x="33628" y="7555"/>
                  <a:pt x="33668" y="7605"/>
                  <a:pt x="33698" y="7655"/>
                </a:cubicBezTo>
                <a:lnTo>
                  <a:pt x="33858" y="7665"/>
                </a:lnTo>
                <a:cubicBezTo>
                  <a:pt x="33808" y="7575"/>
                  <a:pt x="33758" y="7495"/>
                  <a:pt x="33688" y="7415"/>
                </a:cubicBezTo>
                <a:cubicBezTo>
                  <a:pt x="32531" y="6120"/>
                  <a:pt x="31126" y="5753"/>
                  <a:pt x="29641" y="5753"/>
                </a:cubicBezTo>
                <a:cubicBezTo>
                  <a:pt x="28651" y="5753"/>
                  <a:pt x="27626" y="5916"/>
                  <a:pt x="26615" y="6076"/>
                </a:cubicBezTo>
                <a:cubicBezTo>
                  <a:pt x="25598" y="6239"/>
                  <a:pt x="24605" y="6396"/>
                  <a:pt x="23665" y="6396"/>
                </a:cubicBezTo>
                <a:cubicBezTo>
                  <a:pt x="22350" y="6396"/>
                  <a:pt x="21140" y="6088"/>
                  <a:pt x="20121" y="5057"/>
                </a:cubicBezTo>
                <a:cubicBezTo>
                  <a:pt x="16889" y="1763"/>
                  <a:pt x="13160" y="1"/>
                  <a:pt x="9487" y="1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1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9"/>
          <p:cNvSpPr txBox="1"/>
          <p:nvPr>
            <p:ph type="title"/>
          </p:nvPr>
        </p:nvSpPr>
        <p:spPr>
          <a:xfrm flipH="1">
            <a:off x="4912700" y="1724200"/>
            <a:ext cx="3276300" cy="178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42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8" name="Google Shape;58;p9"/>
          <p:cNvSpPr txBox="1"/>
          <p:nvPr>
            <p:ph idx="1" type="subTitle"/>
          </p:nvPr>
        </p:nvSpPr>
        <p:spPr>
          <a:xfrm flipH="1">
            <a:off x="4912700" y="3509500"/>
            <a:ext cx="3038100" cy="93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9" name="Google Shape;59;p9"/>
          <p:cNvSpPr/>
          <p:nvPr/>
        </p:nvSpPr>
        <p:spPr>
          <a:xfrm rot="5400000">
            <a:off x="-703425" y="877850"/>
            <a:ext cx="5142000" cy="3389400"/>
          </a:xfrm>
          <a:prstGeom prst="round2SameRect">
            <a:avLst>
              <a:gd fmla="val 7907" name="adj1"/>
              <a:gd fmla="val 0" name="adj2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9"/>
          <p:cNvSpPr/>
          <p:nvPr/>
        </p:nvSpPr>
        <p:spPr>
          <a:xfrm>
            <a:off x="5031175" y="882925"/>
            <a:ext cx="2569108" cy="674719"/>
          </a:xfrm>
          <a:custGeom>
            <a:rect b="b" l="l" r="r" t="t"/>
            <a:pathLst>
              <a:path extrusionOk="0" h="45674" w="174295">
                <a:moveTo>
                  <a:pt x="79185" y="21985"/>
                </a:moveTo>
                <a:lnTo>
                  <a:pt x="79185" y="22856"/>
                </a:lnTo>
                <a:lnTo>
                  <a:pt x="79146" y="22856"/>
                </a:lnTo>
                <a:lnTo>
                  <a:pt x="79146" y="23728"/>
                </a:lnTo>
                <a:lnTo>
                  <a:pt x="80136" y="23728"/>
                </a:lnTo>
                <a:lnTo>
                  <a:pt x="80136" y="22856"/>
                </a:lnTo>
                <a:lnTo>
                  <a:pt x="80175" y="22856"/>
                </a:lnTo>
                <a:lnTo>
                  <a:pt x="80175" y="21985"/>
                </a:lnTo>
                <a:close/>
                <a:moveTo>
                  <a:pt x="15013" y="21906"/>
                </a:moveTo>
                <a:lnTo>
                  <a:pt x="15013" y="22856"/>
                </a:lnTo>
                <a:lnTo>
                  <a:pt x="14973" y="22856"/>
                </a:lnTo>
                <a:lnTo>
                  <a:pt x="14973" y="23768"/>
                </a:lnTo>
                <a:lnTo>
                  <a:pt x="15964" y="23768"/>
                </a:lnTo>
                <a:lnTo>
                  <a:pt x="15964" y="22856"/>
                </a:lnTo>
                <a:lnTo>
                  <a:pt x="16003" y="22856"/>
                </a:lnTo>
                <a:lnTo>
                  <a:pt x="16003" y="21906"/>
                </a:lnTo>
                <a:close/>
                <a:moveTo>
                  <a:pt x="113410" y="21945"/>
                </a:moveTo>
                <a:lnTo>
                  <a:pt x="113410" y="22856"/>
                </a:lnTo>
                <a:lnTo>
                  <a:pt x="113410" y="23768"/>
                </a:lnTo>
                <a:lnTo>
                  <a:pt x="114401" y="23768"/>
                </a:lnTo>
                <a:lnTo>
                  <a:pt x="114401" y="22856"/>
                </a:lnTo>
                <a:lnTo>
                  <a:pt x="114401" y="21945"/>
                </a:lnTo>
                <a:close/>
                <a:moveTo>
                  <a:pt x="111271" y="21549"/>
                </a:moveTo>
                <a:lnTo>
                  <a:pt x="111271" y="22856"/>
                </a:lnTo>
                <a:lnTo>
                  <a:pt x="111271" y="24164"/>
                </a:lnTo>
                <a:lnTo>
                  <a:pt x="112262" y="24164"/>
                </a:lnTo>
                <a:lnTo>
                  <a:pt x="112262" y="22856"/>
                </a:lnTo>
                <a:lnTo>
                  <a:pt x="112262" y="21549"/>
                </a:lnTo>
                <a:close/>
                <a:moveTo>
                  <a:pt x="104854" y="21232"/>
                </a:moveTo>
                <a:lnTo>
                  <a:pt x="104854" y="22856"/>
                </a:lnTo>
                <a:lnTo>
                  <a:pt x="104854" y="24481"/>
                </a:lnTo>
                <a:lnTo>
                  <a:pt x="105844" y="24481"/>
                </a:lnTo>
                <a:lnTo>
                  <a:pt x="105844" y="22856"/>
                </a:lnTo>
                <a:lnTo>
                  <a:pt x="105844" y="21232"/>
                </a:lnTo>
                <a:close/>
                <a:moveTo>
                  <a:pt x="66351" y="20915"/>
                </a:moveTo>
                <a:lnTo>
                  <a:pt x="66351" y="22856"/>
                </a:lnTo>
                <a:lnTo>
                  <a:pt x="66311" y="22856"/>
                </a:lnTo>
                <a:lnTo>
                  <a:pt x="66311" y="24837"/>
                </a:lnTo>
                <a:lnTo>
                  <a:pt x="67301" y="24837"/>
                </a:lnTo>
                <a:lnTo>
                  <a:pt x="67301" y="22856"/>
                </a:lnTo>
                <a:lnTo>
                  <a:pt x="67341" y="22856"/>
                </a:lnTo>
                <a:lnTo>
                  <a:pt x="67341" y="20915"/>
                </a:lnTo>
                <a:close/>
                <a:moveTo>
                  <a:pt x="68490" y="20915"/>
                </a:moveTo>
                <a:lnTo>
                  <a:pt x="68490" y="22856"/>
                </a:lnTo>
                <a:lnTo>
                  <a:pt x="68450" y="22856"/>
                </a:lnTo>
                <a:lnTo>
                  <a:pt x="68450" y="24837"/>
                </a:lnTo>
                <a:lnTo>
                  <a:pt x="69441" y="24837"/>
                </a:lnTo>
                <a:lnTo>
                  <a:pt x="69441" y="22856"/>
                </a:lnTo>
                <a:lnTo>
                  <a:pt x="69480" y="22856"/>
                </a:lnTo>
                <a:lnTo>
                  <a:pt x="69480" y="20915"/>
                </a:lnTo>
                <a:close/>
                <a:moveTo>
                  <a:pt x="162609" y="20836"/>
                </a:moveTo>
                <a:lnTo>
                  <a:pt x="162609" y="22856"/>
                </a:lnTo>
                <a:lnTo>
                  <a:pt x="162609" y="24877"/>
                </a:lnTo>
                <a:lnTo>
                  <a:pt x="163599" y="24877"/>
                </a:lnTo>
                <a:lnTo>
                  <a:pt x="163599" y="22856"/>
                </a:lnTo>
                <a:lnTo>
                  <a:pt x="163599" y="20836"/>
                </a:lnTo>
                <a:close/>
                <a:moveTo>
                  <a:pt x="10735" y="20559"/>
                </a:moveTo>
                <a:lnTo>
                  <a:pt x="10735" y="22856"/>
                </a:lnTo>
                <a:lnTo>
                  <a:pt x="10695" y="22856"/>
                </a:lnTo>
                <a:lnTo>
                  <a:pt x="10695" y="25154"/>
                </a:lnTo>
                <a:lnTo>
                  <a:pt x="11686" y="25154"/>
                </a:lnTo>
                <a:lnTo>
                  <a:pt x="11686" y="22856"/>
                </a:lnTo>
                <a:lnTo>
                  <a:pt x="11725" y="22856"/>
                </a:lnTo>
                <a:lnTo>
                  <a:pt x="11725" y="20559"/>
                </a:lnTo>
                <a:close/>
                <a:moveTo>
                  <a:pt x="77046" y="20559"/>
                </a:moveTo>
                <a:lnTo>
                  <a:pt x="77046" y="22856"/>
                </a:lnTo>
                <a:lnTo>
                  <a:pt x="77006" y="22856"/>
                </a:lnTo>
                <a:lnTo>
                  <a:pt x="77006" y="25154"/>
                </a:lnTo>
                <a:lnTo>
                  <a:pt x="77997" y="25154"/>
                </a:lnTo>
                <a:lnTo>
                  <a:pt x="77997" y="22856"/>
                </a:lnTo>
                <a:lnTo>
                  <a:pt x="78036" y="22856"/>
                </a:lnTo>
                <a:lnTo>
                  <a:pt x="78036" y="20559"/>
                </a:lnTo>
                <a:close/>
                <a:moveTo>
                  <a:pt x="173304" y="20440"/>
                </a:moveTo>
                <a:lnTo>
                  <a:pt x="173304" y="22856"/>
                </a:lnTo>
                <a:lnTo>
                  <a:pt x="173304" y="25273"/>
                </a:lnTo>
                <a:lnTo>
                  <a:pt x="174295" y="25273"/>
                </a:lnTo>
                <a:lnTo>
                  <a:pt x="174295" y="22856"/>
                </a:lnTo>
                <a:lnTo>
                  <a:pt x="174295" y="20440"/>
                </a:lnTo>
                <a:close/>
                <a:moveTo>
                  <a:pt x="12874" y="20321"/>
                </a:moveTo>
                <a:lnTo>
                  <a:pt x="12874" y="22856"/>
                </a:lnTo>
                <a:lnTo>
                  <a:pt x="12834" y="22856"/>
                </a:lnTo>
                <a:lnTo>
                  <a:pt x="12834" y="25392"/>
                </a:lnTo>
                <a:lnTo>
                  <a:pt x="13825" y="25392"/>
                </a:lnTo>
                <a:lnTo>
                  <a:pt x="13825" y="22856"/>
                </a:lnTo>
                <a:lnTo>
                  <a:pt x="13864" y="22856"/>
                </a:lnTo>
                <a:lnTo>
                  <a:pt x="13864" y="20321"/>
                </a:lnTo>
                <a:close/>
                <a:moveTo>
                  <a:pt x="109132" y="20242"/>
                </a:moveTo>
                <a:lnTo>
                  <a:pt x="109132" y="22856"/>
                </a:lnTo>
                <a:lnTo>
                  <a:pt x="109132" y="25471"/>
                </a:lnTo>
                <a:lnTo>
                  <a:pt x="110122" y="25471"/>
                </a:lnTo>
                <a:lnTo>
                  <a:pt x="110122" y="22856"/>
                </a:lnTo>
                <a:lnTo>
                  <a:pt x="110122" y="20242"/>
                </a:lnTo>
                <a:close/>
                <a:moveTo>
                  <a:pt x="115549" y="20004"/>
                </a:moveTo>
                <a:lnTo>
                  <a:pt x="115549" y="22856"/>
                </a:lnTo>
                <a:lnTo>
                  <a:pt x="115549" y="25709"/>
                </a:lnTo>
                <a:lnTo>
                  <a:pt x="116540" y="25709"/>
                </a:lnTo>
                <a:lnTo>
                  <a:pt x="116540" y="22856"/>
                </a:lnTo>
                <a:lnTo>
                  <a:pt x="116540" y="20004"/>
                </a:lnTo>
                <a:close/>
                <a:moveTo>
                  <a:pt x="8596" y="19569"/>
                </a:moveTo>
                <a:lnTo>
                  <a:pt x="8596" y="22856"/>
                </a:lnTo>
                <a:lnTo>
                  <a:pt x="8556" y="22856"/>
                </a:lnTo>
                <a:lnTo>
                  <a:pt x="8556" y="26144"/>
                </a:lnTo>
                <a:lnTo>
                  <a:pt x="9547" y="26144"/>
                </a:lnTo>
                <a:lnTo>
                  <a:pt x="9547" y="22856"/>
                </a:lnTo>
                <a:lnTo>
                  <a:pt x="9586" y="22856"/>
                </a:lnTo>
                <a:lnTo>
                  <a:pt x="9586" y="19569"/>
                </a:lnTo>
                <a:close/>
                <a:moveTo>
                  <a:pt x="64172" y="19252"/>
                </a:moveTo>
                <a:lnTo>
                  <a:pt x="64172" y="22856"/>
                </a:lnTo>
                <a:lnTo>
                  <a:pt x="64172" y="26461"/>
                </a:lnTo>
                <a:lnTo>
                  <a:pt x="65162" y="26461"/>
                </a:lnTo>
                <a:lnTo>
                  <a:pt x="65162" y="22856"/>
                </a:lnTo>
                <a:lnTo>
                  <a:pt x="65162" y="19252"/>
                </a:lnTo>
                <a:close/>
                <a:moveTo>
                  <a:pt x="156192" y="18974"/>
                </a:moveTo>
                <a:lnTo>
                  <a:pt x="156192" y="22856"/>
                </a:lnTo>
                <a:lnTo>
                  <a:pt x="156192" y="26738"/>
                </a:lnTo>
                <a:lnTo>
                  <a:pt x="157182" y="26738"/>
                </a:lnTo>
                <a:lnTo>
                  <a:pt x="157182" y="22856"/>
                </a:lnTo>
                <a:lnTo>
                  <a:pt x="157182" y="18974"/>
                </a:lnTo>
                <a:close/>
                <a:moveTo>
                  <a:pt x="160470" y="18895"/>
                </a:moveTo>
                <a:lnTo>
                  <a:pt x="160470" y="22856"/>
                </a:lnTo>
                <a:lnTo>
                  <a:pt x="160470" y="26818"/>
                </a:lnTo>
                <a:lnTo>
                  <a:pt x="161460" y="26818"/>
                </a:lnTo>
                <a:lnTo>
                  <a:pt x="161460" y="22856"/>
                </a:lnTo>
                <a:lnTo>
                  <a:pt x="161460" y="18895"/>
                </a:lnTo>
                <a:close/>
                <a:moveTo>
                  <a:pt x="27808" y="18856"/>
                </a:moveTo>
                <a:lnTo>
                  <a:pt x="27808" y="22856"/>
                </a:lnTo>
                <a:lnTo>
                  <a:pt x="27808" y="26857"/>
                </a:lnTo>
                <a:lnTo>
                  <a:pt x="28798" y="26857"/>
                </a:lnTo>
                <a:lnTo>
                  <a:pt x="28798" y="22856"/>
                </a:lnTo>
                <a:lnTo>
                  <a:pt x="28798" y="18856"/>
                </a:lnTo>
                <a:close/>
                <a:moveTo>
                  <a:pt x="72768" y="18816"/>
                </a:moveTo>
                <a:lnTo>
                  <a:pt x="72768" y="22856"/>
                </a:lnTo>
                <a:lnTo>
                  <a:pt x="72728" y="22856"/>
                </a:lnTo>
                <a:lnTo>
                  <a:pt x="72728" y="26857"/>
                </a:lnTo>
                <a:lnTo>
                  <a:pt x="73719" y="26857"/>
                </a:lnTo>
                <a:lnTo>
                  <a:pt x="73719" y="22856"/>
                </a:lnTo>
                <a:lnTo>
                  <a:pt x="73758" y="22856"/>
                </a:lnTo>
                <a:lnTo>
                  <a:pt x="73758" y="18816"/>
                </a:lnTo>
                <a:close/>
                <a:moveTo>
                  <a:pt x="49199" y="18737"/>
                </a:moveTo>
                <a:lnTo>
                  <a:pt x="49199" y="22856"/>
                </a:lnTo>
                <a:lnTo>
                  <a:pt x="49199" y="27016"/>
                </a:lnTo>
                <a:lnTo>
                  <a:pt x="50189" y="27016"/>
                </a:lnTo>
                <a:lnTo>
                  <a:pt x="50189" y="22856"/>
                </a:lnTo>
                <a:lnTo>
                  <a:pt x="50189" y="18737"/>
                </a:lnTo>
                <a:close/>
                <a:moveTo>
                  <a:pt x="106993" y="18658"/>
                </a:moveTo>
                <a:lnTo>
                  <a:pt x="106993" y="22856"/>
                </a:lnTo>
                <a:lnTo>
                  <a:pt x="106993" y="27055"/>
                </a:lnTo>
                <a:lnTo>
                  <a:pt x="107983" y="27055"/>
                </a:lnTo>
                <a:lnTo>
                  <a:pt x="107983" y="22856"/>
                </a:lnTo>
                <a:lnTo>
                  <a:pt x="107983" y="18658"/>
                </a:lnTo>
                <a:close/>
                <a:moveTo>
                  <a:pt x="132662" y="18261"/>
                </a:moveTo>
                <a:lnTo>
                  <a:pt x="132662" y="22856"/>
                </a:lnTo>
                <a:lnTo>
                  <a:pt x="132662" y="27451"/>
                </a:lnTo>
                <a:lnTo>
                  <a:pt x="133652" y="27451"/>
                </a:lnTo>
                <a:lnTo>
                  <a:pt x="133652" y="22856"/>
                </a:lnTo>
                <a:lnTo>
                  <a:pt x="133652" y="18261"/>
                </a:lnTo>
                <a:close/>
                <a:moveTo>
                  <a:pt x="40642" y="17865"/>
                </a:moveTo>
                <a:lnTo>
                  <a:pt x="40642" y="22856"/>
                </a:lnTo>
                <a:lnTo>
                  <a:pt x="40642" y="27848"/>
                </a:lnTo>
                <a:lnTo>
                  <a:pt x="41633" y="27848"/>
                </a:lnTo>
                <a:lnTo>
                  <a:pt x="41633" y="22856"/>
                </a:lnTo>
                <a:lnTo>
                  <a:pt x="41633" y="17865"/>
                </a:lnTo>
                <a:close/>
                <a:moveTo>
                  <a:pt x="102715" y="17826"/>
                </a:moveTo>
                <a:lnTo>
                  <a:pt x="102715" y="22856"/>
                </a:lnTo>
                <a:lnTo>
                  <a:pt x="102715" y="27848"/>
                </a:lnTo>
                <a:lnTo>
                  <a:pt x="103705" y="27848"/>
                </a:lnTo>
                <a:lnTo>
                  <a:pt x="103705" y="22856"/>
                </a:lnTo>
                <a:lnTo>
                  <a:pt x="103705" y="17826"/>
                </a:lnTo>
                <a:close/>
                <a:moveTo>
                  <a:pt x="70629" y="17667"/>
                </a:moveTo>
                <a:lnTo>
                  <a:pt x="70629" y="22856"/>
                </a:lnTo>
                <a:lnTo>
                  <a:pt x="70589" y="22856"/>
                </a:lnTo>
                <a:lnTo>
                  <a:pt x="70589" y="28046"/>
                </a:lnTo>
                <a:lnTo>
                  <a:pt x="71580" y="28046"/>
                </a:lnTo>
                <a:lnTo>
                  <a:pt x="71580" y="22856"/>
                </a:lnTo>
                <a:lnTo>
                  <a:pt x="71619" y="22856"/>
                </a:lnTo>
                <a:lnTo>
                  <a:pt x="71619" y="17667"/>
                </a:lnTo>
                <a:close/>
                <a:moveTo>
                  <a:pt x="81324" y="17667"/>
                </a:moveTo>
                <a:lnTo>
                  <a:pt x="81324" y="22856"/>
                </a:lnTo>
                <a:lnTo>
                  <a:pt x="81285" y="22856"/>
                </a:lnTo>
                <a:lnTo>
                  <a:pt x="81285" y="28046"/>
                </a:lnTo>
                <a:lnTo>
                  <a:pt x="82275" y="28046"/>
                </a:lnTo>
                <a:lnTo>
                  <a:pt x="82275" y="22856"/>
                </a:lnTo>
                <a:lnTo>
                  <a:pt x="82315" y="22856"/>
                </a:lnTo>
                <a:lnTo>
                  <a:pt x="82315" y="17667"/>
                </a:lnTo>
                <a:close/>
                <a:moveTo>
                  <a:pt x="6457" y="17350"/>
                </a:moveTo>
                <a:lnTo>
                  <a:pt x="6457" y="22856"/>
                </a:lnTo>
                <a:lnTo>
                  <a:pt x="6457" y="28363"/>
                </a:lnTo>
                <a:lnTo>
                  <a:pt x="7447" y="28363"/>
                </a:lnTo>
                <a:lnTo>
                  <a:pt x="7408" y="22856"/>
                </a:lnTo>
                <a:lnTo>
                  <a:pt x="7447" y="22856"/>
                </a:lnTo>
                <a:lnTo>
                  <a:pt x="7447" y="17350"/>
                </a:lnTo>
                <a:close/>
                <a:moveTo>
                  <a:pt x="74907" y="17350"/>
                </a:moveTo>
                <a:lnTo>
                  <a:pt x="74907" y="22856"/>
                </a:lnTo>
                <a:lnTo>
                  <a:pt x="74867" y="22856"/>
                </a:lnTo>
                <a:lnTo>
                  <a:pt x="74867" y="28363"/>
                </a:lnTo>
                <a:lnTo>
                  <a:pt x="75858" y="28363"/>
                </a:lnTo>
                <a:lnTo>
                  <a:pt x="75858" y="22856"/>
                </a:lnTo>
                <a:lnTo>
                  <a:pt x="75897" y="22856"/>
                </a:lnTo>
                <a:lnTo>
                  <a:pt x="75897" y="17350"/>
                </a:lnTo>
                <a:close/>
                <a:moveTo>
                  <a:pt x="130523" y="16756"/>
                </a:moveTo>
                <a:lnTo>
                  <a:pt x="130523" y="22856"/>
                </a:lnTo>
                <a:lnTo>
                  <a:pt x="130523" y="28957"/>
                </a:lnTo>
                <a:lnTo>
                  <a:pt x="131513" y="28957"/>
                </a:lnTo>
                <a:lnTo>
                  <a:pt x="131513" y="22856"/>
                </a:lnTo>
                <a:lnTo>
                  <a:pt x="131513" y="16756"/>
                </a:lnTo>
                <a:close/>
                <a:moveTo>
                  <a:pt x="62033" y="16518"/>
                </a:moveTo>
                <a:lnTo>
                  <a:pt x="62033" y="22856"/>
                </a:lnTo>
                <a:lnTo>
                  <a:pt x="62033" y="29194"/>
                </a:lnTo>
                <a:lnTo>
                  <a:pt x="63023" y="29194"/>
                </a:lnTo>
                <a:lnTo>
                  <a:pt x="63023" y="22856"/>
                </a:lnTo>
                <a:lnTo>
                  <a:pt x="63023" y="16518"/>
                </a:lnTo>
                <a:close/>
                <a:moveTo>
                  <a:pt x="19291" y="16241"/>
                </a:moveTo>
                <a:lnTo>
                  <a:pt x="19291" y="22856"/>
                </a:lnTo>
                <a:lnTo>
                  <a:pt x="19252" y="22856"/>
                </a:lnTo>
                <a:lnTo>
                  <a:pt x="19252" y="29472"/>
                </a:lnTo>
                <a:lnTo>
                  <a:pt x="20242" y="29472"/>
                </a:lnTo>
                <a:lnTo>
                  <a:pt x="20242" y="22856"/>
                </a:lnTo>
                <a:lnTo>
                  <a:pt x="20282" y="22856"/>
                </a:lnTo>
                <a:lnTo>
                  <a:pt x="20282" y="16241"/>
                </a:lnTo>
                <a:close/>
                <a:moveTo>
                  <a:pt x="154053" y="16162"/>
                </a:moveTo>
                <a:lnTo>
                  <a:pt x="154053" y="22856"/>
                </a:lnTo>
                <a:lnTo>
                  <a:pt x="154053" y="29551"/>
                </a:lnTo>
                <a:lnTo>
                  <a:pt x="155043" y="29551"/>
                </a:lnTo>
                <a:lnTo>
                  <a:pt x="155043" y="22856"/>
                </a:lnTo>
                <a:lnTo>
                  <a:pt x="155043" y="16162"/>
                </a:lnTo>
                <a:close/>
                <a:moveTo>
                  <a:pt x="17152" y="16122"/>
                </a:moveTo>
                <a:lnTo>
                  <a:pt x="17152" y="22856"/>
                </a:lnTo>
                <a:lnTo>
                  <a:pt x="17113" y="22856"/>
                </a:lnTo>
                <a:lnTo>
                  <a:pt x="17113" y="29630"/>
                </a:lnTo>
                <a:lnTo>
                  <a:pt x="18103" y="29630"/>
                </a:lnTo>
                <a:lnTo>
                  <a:pt x="18103" y="22856"/>
                </a:lnTo>
                <a:lnTo>
                  <a:pt x="18142" y="22856"/>
                </a:lnTo>
                <a:lnTo>
                  <a:pt x="18142" y="16122"/>
                </a:lnTo>
                <a:close/>
                <a:moveTo>
                  <a:pt x="38503" y="15489"/>
                </a:moveTo>
                <a:lnTo>
                  <a:pt x="38503" y="22856"/>
                </a:lnTo>
                <a:lnTo>
                  <a:pt x="38503" y="30224"/>
                </a:lnTo>
                <a:lnTo>
                  <a:pt x="39494" y="30224"/>
                </a:lnTo>
                <a:lnTo>
                  <a:pt x="39494" y="22856"/>
                </a:lnTo>
                <a:lnTo>
                  <a:pt x="39494" y="15489"/>
                </a:lnTo>
                <a:close/>
                <a:moveTo>
                  <a:pt x="143357" y="15489"/>
                </a:moveTo>
                <a:lnTo>
                  <a:pt x="143357" y="22856"/>
                </a:lnTo>
                <a:lnTo>
                  <a:pt x="143357" y="30224"/>
                </a:lnTo>
                <a:lnTo>
                  <a:pt x="144348" y="30224"/>
                </a:lnTo>
                <a:lnTo>
                  <a:pt x="144348" y="22856"/>
                </a:lnTo>
                <a:lnTo>
                  <a:pt x="144348" y="15489"/>
                </a:lnTo>
                <a:close/>
                <a:moveTo>
                  <a:pt x="158331" y="15172"/>
                </a:moveTo>
                <a:lnTo>
                  <a:pt x="158331" y="22856"/>
                </a:lnTo>
                <a:lnTo>
                  <a:pt x="158331" y="30541"/>
                </a:lnTo>
                <a:lnTo>
                  <a:pt x="159321" y="30541"/>
                </a:lnTo>
                <a:lnTo>
                  <a:pt x="159321" y="22856"/>
                </a:lnTo>
                <a:lnTo>
                  <a:pt x="159321" y="15172"/>
                </a:lnTo>
                <a:close/>
                <a:moveTo>
                  <a:pt x="47060" y="15132"/>
                </a:moveTo>
                <a:lnTo>
                  <a:pt x="47060" y="22856"/>
                </a:lnTo>
                <a:lnTo>
                  <a:pt x="47060" y="30620"/>
                </a:lnTo>
                <a:lnTo>
                  <a:pt x="48050" y="30620"/>
                </a:lnTo>
                <a:lnTo>
                  <a:pt x="48050" y="22856"/>
                </a:lnTo>
                <a:lnTo>
                  <a:pt x="48050" y="15132"/>
                </a:lnTo>
                <a:close/>
                <a:moveTo>
                  <a:pt x="42781" y="15013"/>
                </a:moveTo>
                <a:lnTo>
                  <a:pt x="42781" y="22856"/>
                </a:lnTo>
                <a:lnTo>
                  <a:pt x="42781" y="30700"/>
                </a:lnTo>
                <a:lnTo>
                  <a:pt x="43772" y="30700"/>
                </a:lnTo>
                <a:lnTo>
                  <a:pt x="43772" y="22856"/>
                </a:lnTo>
                <a:lnTo>
                  <a:pt x="43772" y="15013"/>
                </a:lnTo>
                <a:close/>
                <a:moveTo>
                  <a:pt x="51338" y="15013"/>
                </a:moveTo>
                <a:lnTo>
                  <a:pt x="51338" y="22856"/>
                </a:lnTo>
                <a:lnTo>
                  <a:pt x="51338" y="30700"/>
                </a:lnTo>
                <a:lnTo>
                  <a:pt x="52328" y="30700"/>
                </a:lnTo>
                <a:lnTo>
                  <a:pt x="52328" y="22856"/>
                </a:lnTo>
                <a:lnTo>
                  <a:pt x="52328" y="15013"/>
                </a:lnTo>
                <a:close/>
                <a:moveTo>
                  <a:pt x="171165" y="14775"/>
                </a:moveTo>
                <a:lnTo>
                  <a:pt x="171165" y="22856"/>
                </a:lnTo>
                <a:lnTo>
                  <a:pt x="171165" y="30977"/>
                </a:lnTo>
                <a:lnTo>
                  <a:pt x="172155" y="30977"/>
                </a:lnTo>
                <a:lnTo>
                  <a:pt x="172155" y="22856"/>
                </a:lnTo>
                <a:lnTo>
                  <a:pt x="172155" y="14775"/>
                </a:lnTo>
                <a:close/>
                <a:moveTo>
                  <a:pt x="151914" y="14617"/>
                </a:moveTo>
                <a:lnTo>
                  <a:pt x="151914" y="22856"/>
                </a:lnTo>
                <a:lnTo>
                  <a:pt x="151914" y="31096"/>
                </a:lnTo>
                <a:lnTo>
                  <a:pt x="152904" y="31096"/>
                </a:lnTo>
                <a:lnTo>
                  <a:pt x="152904" y="22856"/>
                </a:lnTo>
                <a:lnTo>
                  <a:pt x="152904" y="14617"/>
                </a:lnTo>
                <a:close/>
                <a:moveTo>
                  <a:pt x="94159" y="14142"/>
                </a:moveTo>
                <a:lnTo>
                  <a:pt x="94159" y="22856"/>
                </a:lnTo>
                <a:lnTo>
                  <a:pt x="94119" y="22856"/>
                </a:lnTo>
                <a:lnTo>
                  <a:pt x="94119" y="31611"/>
                </a:lnTo>
                <a:lnTo>
                  <a:pt x="95109" y="31611"/>
                </a:lnTo>
                <a:lnTo>
                  <a:pt x="95109" y="22856"/>
                </a:lnTo>
                <a:lnTo>
                  <a:pt x="95149" y="22856"/>
                </a:lnTo>
                <a:lnTo>
                  <a:pt x="95149" y="14142"/>
                </a:lnTo>
                <a:close/>
                <a:moveTo>
                  <a:pt x="59894" y="13310"/>
                </a:moveTo>
                <a:lnTo>
                  <a:pt x="59894" y="22856"/>
                </a:lnTo>
                <a:lnTo>
                  <a:pt x="59894" y="32403"/>
                </a:lnTo>
                <a:lnTo>
                  <a:pt x="60884" y="32403"/>
                </a:lnTo>
                <a:lnTo>
                  <a:pt x="60884" y="22856"/>
                </a:lnTo>
                <a:lnTo>
                  <a:pt x="60884" y="13310"/>
                </a:lnTo>
                <a:close/>
                <a:moveTo>
                  <a:pt x="92020" y="13231"/>
                </a:moveTo>
                <a:lnTo>
                  <a:pt x="92020" y="22856"/>
                </a:lnTo>
                <a:lnTo>
                  <a:pt x="91980" y="22856"/>
                </a:lnTo>
                <a:lnTo>
                  <a:pt x="91980" y="32482"/>
                </a:lnTo>
                <a:lnTo>
                  <a:pt x="92970" y="32482"/>
                </a:lnTo>
                <a:lnTo>
                  <a:pt x="92970" y="22856"/>
                </a:lnTo>
                <a:lnTo>
                  <a:pt x="93010" y="22856"/>
                </a:lnTo>
                <a:lnTo>
                  <a:pt x="93010" y="13231"/>
                </a:lnTo>
                <a:close/>
                <a:moveTo>
                  <a:pt x="128384" y="12716"/>
                </a:moveTo>
                <a:lnTo>
                  <a:pt x="128384" y="22856"/>
                </a:lnTo>
                <a:lnTo>
                  <a:pt x="128384" y="32997"/>
                </a:lnTo>
                <a:lnTo>
                  <a:pt x="129374" y="32997"/>
                </a:lnTo>
                <a:lnTo>
                  <a:pt x="129374" y="22856"/>
                </a:lnTo>
                <a:lnTo>
                  <a:pt x="129374" y="12716"/>
                </a:lnTo>
                <a:close/>
                <a:moveTo>
                  <a:pt x="141218" y="12280"/>
                </a:moveTo>
                <a:lnTo>
                  <a:pt x="141218" y="22856"/>
                </a:lnTo>
                <a:lnTo>
                  <a:pt x="141218" y="33433"/>
                </a:lnTo>
                <a:lnTo>
                  <a:pt x="142208" y="33433"/>
                </a:lnTo>
                <a:lnTo>
                  <a:pt x="142208" y="22856"/>
                </a:lnTo>
                <a:lnTo>
                  <a:pt x="142208" y="12280"/>
                </a:lnTo>
                <a:close/>
                <a:moveTo>
                  <a:pt x="0" y="12161"/>
                </a:moveTo>
                <a:lnTo>
                  <a:pt x="0" y="22856"/>
                </a:lnTo>
                <a:lnTo>
                  <a:pt x="0" y="33591"/>
                </a:lnTo>
                <a:lnTo>
                  <a:pt x="990" y="33591"/>
                </a:lnTo>
                <a:lnTo>
                  <a:pt x="990" y="22856"/>
                </a:lnTo>
                <a:lnTo>
                  <a:pt x="990" y="12161"/>
                </a:lnTo>
                <a:close/>
                <a:moveTo>
                  <a:pt x="83463" y="11725"/>
                </a:moveTo>
                <a:lnTo>
                  <a:pt x="83463" y="22856"/>
                </a:lnTo>
                <a:lnTo>
                  <a:pt x="83424" y="22856"/>
                </a:lnTo>
                <a:lnTo>
                  <a:pt x="83424" y="33988"/>
                </a:lnTo>
                <a:lnTo>
                  <a:pt x="84414" y="33988"/>
                </a:lnTo>
                <a:lnTo>
                  <a:pt x="84414" y="22856"/>
                </a:lnTo>
                <a:lnTo>
                  <a:pt x="84454" y="22856"/>
                </a:lnTo>
                <a:lnTo>
                  <a:pt x="84454" y="11725"/>
                </a:lnTo>
                <a:close/>
                <a:moveTo>
                  <a:pt x="164748" y="11488"/>
                </a:moveTo>
                <a:lnTo>
                  <a:pt x="164748" y="22856"/>
                </a:lnTo>
                <a:lnTo>
                  <a:pt x="164748" y="34225"/>
                </a:lnTo>
                <a:lnTo>
                  <a:pt x="165738" y="34225"/>
                </a:lnTo>
                <a:lnTo>
                  <a:pt x="165738" y="22856"/>
                </a:lnTo>
                <a:lnTo>
                  <a:pt x="165738" y="11488"/>
                </a:lnTo>
                <a:close/>
                <a:moveTo>
                  <a:pt x="25669" y="11290"/>
                </a:moveTo>
                <a:lnTo>
                  <a:pt x="25669" y="22856"/>
                </a:lnTo>
                <a:lnTo>
                  <a:pt x="25669" y="34423"/>
                </a:lnTo>
                <a:lnTo>
                  <a:pt x="26659" y="34423"/>
                </a:lnTo>
                <a:lnTo>
                  <a:pt x="26659" y="22856"/>
                </a:lnTo>
                <a:lnTo>
                  <a:pt x="26659" y="11290"/>
                </a:lnTo>
                <a:close/>
                <a:moveTo>
                  <a:pt x="149774" y="11290"/>
                </a:moveTo>
                <a:lnTo>
                  <a:pt x="149774" y="22856"/>
                </a:lnTo>
                <a:lnTo>
                  <a:pt x="149774" y="34423"/>
                </a:lnTo>
                <a:lnTo>
                  <a:pt x="150765" y="34423"/>
                </a:lnTo>
                <a:lnTo>
                  <a:pt x="150765" y="22856"/>
                </a:lnTo>
                <a:lnTo>
                  <a:pt x="150765" y="11290"/>
                </a:lnTo>
                <a:close/>
                <a:moveTo>
                  <a:pt x="21430" y="11171"/>
                </a:moveTo>
                <a:lnTo>
                  <a:pt x="21430" y="22856"/>
                </a:lnTo>
                <a:lnTo>
                  <a:pt x="21391" y="22856"/>
                </a:lnTo>
                <a:lnTo>
                  <a:pt x="21391" y="34582"/>
                </a:lnTo>
                <a:lnTo>
                  <a:pt x="22381" y="34582"/>
                </a:lnTo>
                <a:lnTo>
                  <a:pt x="22381" y="22856"/>
                </a:lnTo>
                <a:lnTo>
                  <a:pt x="22421" y="22856"/>
                </a:lnTo>
                <a:lnTo>
                  <a:pt x="22421" y="11171"/>
                </a:lnTo>
                <a:close/>
                <a:moveTo>
                  <a:pt x="145496" y="11092"/>
                </a:moveTo>
                <a:lnTo>
                  <a:pt x="145496" y="22856"/>
                </a:lnTo>
                <a:lnTo>
                  <a:pt x="145496" y="34621"/>
                </a:lnTo>
                <a:lnTo>
                  <a:pt x="146487" y="34621"/>
                </a:lnTo>
                <a:lnTo>
                  <a:pt x="146487" y="22856"/>
                </a:lnTo>
                <a:lnTo>
                  <a:pt x="146487" y="11092"/>
                </a:lnTo>
                <a:close/>
                <a:moveTo>
                  <a:pt x="44920" y="10933"/>
                </a:moveTo>
                <a:lnTo>
                  <a:pt x="44920" y="22856"/>
                </a:lnTo>
                <a:lnTo>
                  <a:pt x="44920" y="34780"/>
                </a:lnTo>
                <a:lnTo>
                  <a:pt x="45911" y="34780"/>
                </a:lnTo>
                <a:lnTo>
                  <a:pt x="45911" y="22856"/>
                </a:lnTo>
                <a:lnTo>
                  <a:pt x="45911" y="10933"/>
                </a:lnTo>
                <a:close/>
                <a:moveTo>
                  <a:pt x="57755" y="10814"/>
                </a:moveTo>
                <a:lnTo>
                  <a:pt x="57755" y="22856"/>
                </a:lnTo>
                <a:lnTo>
                  <a:pt x="57755" y="34899"/>
                </a:lnTo>
                <a:lnTo>
                  <a:pt x="58745" y="34899"/>
                </a:lnTo>
                <a:lnTo>
                  <a:pt x="58745" y="22856"/>
                </a:lnTo>
                <a:lnTo>
                  <a:pt x="58745" y="10814"/>
                </a:lnTo>
                <a:close/>
                <a:moveTo>
                  <a:pt x="36364" y="10656"/>
                </a:moveTo>
                <a:lnTo>
                  <a:pt x="36364" y="22856"/>
                </a:lnTo>
                <a:lnTo>
                  <a:pt x="36364" y="35057"/>
                </a:lnTo>
                <a:lnTo>
                  <a:pt x="37354" y="35057"/>
                </a:lnTo>
                <a:lnTo>
                  <a:pt x="37354" y="22856"/>
                </a:lnTo>
                <a:lnTo>
                  <a:pt x="37354" y="10656"/>
                </a:lnTo>
                <a:close/>
                <a:moveTo>
                  <a:pt x="89881" y="9269"/>
                </a:moveTo>
                <a:lnTo>
                  <a:pt x="89881" y="22856"/>
                </a:lnTo>
                <a:lnTo>
                  <a:pt x="89841" y="22856"/>
                </a:lnTo>
                <a:lnTo>
                  <a:pt x="89841" y="36444"/>
                </a:lnTo>
                <a:lnTo>
                  <a:pt x="90831" y="36444"/>
                </a:lnTo>
                <a:lnTo>
                  <a:pt x="90831" y="22856"/>
                </a:lnTo>
                <a:lnTo>
                  <a:pt x="90871" y="22856"/>
                </a:lnTo>
                <a:lnTo>
                  <a:pt x="90871" y="9269"/>
                </a:lnTo>
                <a:close/>
                <a:moveTo>
                  <a:pt x="100576" y="8913"/>
                </a:moveTo>
                <a:lnTo>
                  <a:pt x="100576" y="22856"/>
                </a:lnTo>
                <a:lnTo>
                  <a:pt x="100576" y="36760"/>
                </a:lnTo>
                <a:lnTo>
                  <a:pt x="101566" y="36760"/>
                </a:lnTo>
                <a:lnTo>
                  <a:pt x="101566" y="22856"/>
                </a:lnTo>
                <a:lnTo>
                  <a:pt x="101566" y="8913"/>
                </a:lnTo>
                <a:close/>
                <a:moveTo>
                  <a:pt x="4278" y="8794"/>
                </a:moveTo>
                <a:lnTo>
                  <a:pt x="4278" y="22856"/>
                </a:lnTo>
                <a:lnTo>
                  <a:pt x="4278" y="36919"/>
                </a:lnTo>
                <a:lnTo>
                  <a:pt x="5268" y="36919"/>
                </a:lnTo>
                <a:lnTo>
                  <a:pt x="5268" y="22856"/>
                </a:lnTo>
                <a:lnTo>
                  <a:pt x="5268" y="8794"/>
                </a:lnTo>
                <a:close/>
                <a:moveTo>
                  <a:pt x="166887" y="8517"/>
                </a:moveTo>
                <a:lnTo>
                  <a:pt x="166887" y="22856"/>
                </a:lnTo>
                <a:lnTo>
                  <a:pt x="166887" y="37196"/>
                </a:lnTo>
                <a:lnTo>
                  <a:pt x="167877" y="37196"/>
                </a:lnTo>
                <a:lnTo>
                  <a:pt x="167877" y="22856"/>
                </a:lnTo>
                <a:lnTo>
                  <a:pt x="167877" y="8517"/>
                </a:lnTo>
                <a:close/>
                <a:moveTo>
                  <a:pt x="23569" y="8437"/>
                </a:moveTo>
                <a:lnTo>
                  <a:pt x="23569" y="22856"/>
                </a:lnTo>
                <a:lnTo>
                  <a:pt x="23530" y="22856"/>
                </a:lnTo>
                <a:lnTo>
                  <a:pt x="23530" y="37275"/>
                </a:lnTo>
                <a:lnTo>
                  <a:pt x="24520" y="37275"/>
                </a:lnTo>
                <a:lnTo>
                  <a:pt x="24520" y="22856"/>
                </a:lnTo>
                <a:lnTo>
                  <a:pt x="24560" y="22856"/>
                </a:lnTo>
                <a:lnTo>
                  <a:pt x="24560" y="8437"/>
                </a:lnTo>
                <a:close/>
                <a:moveTo>
                  <a:pt x="117688" y="7249"/>
                </a:moveTo>
                <a:lnTo>
                  <a:pt x="117688" y="22856"/>
                </a:lnTo>
                <a:lnTo>
                  <a:pt x="117688" y="38464"/>
                </a:lnTo>
                <a:lnTo>
                  <a:pt x="118679" y="38464"/>
                </a:lnTo>
                <a:lnTo>
                  <a:pt x="118679" y="22856"/>
                </a:lnTo>
                <a:lnTo>
                  <a:pt x="118679" y="7249"/>
                </a:lnTo>
                <a:close/>
                <a:moveTo>
                  <a:pt x="87741" y="6932"/>
                </a:moveTo>
                <a:lnTo>
                  <a:pt x="87741" y="22856"/>
                </a:lnTo>
                <a:lnTo>
                  <a:pt x="87702" y="22856"/>
                </a:lnTo>
                <a:lnTo>
                  <a:pt x="87702" y="38741"/>
                </a:lnTo>
                <a:lnTo>
                  <a:pt x="88692" y="38741"/>
                </a:lnTo>
                <a:lnTo>
                  <a:pt x="88692" y="22856"/>
                </a:lnTo>
                <a:lnTo>
                  <a:pt x="88732" y="22856"/>
                </a:lnTo>
                <a:lnTo>
                  <a:pt x="88732" y="6932"/>
                </a:lnTo>
                <a:close/>
                <a:moveTo>
                  <a:pt x="53477" y="6219"/>
                </a:moveTo>
                <a:lnTo>
                  <a:pt x="53477" y="22856"/>
                </a:lnTo>
                <a:lnTo>
                  <a:pt x="53477" y="39533"/>
                </a:lnTo>
                <a:lnTo>
                  <a:pt x="54467" y="39533"/>
                </a:lnTo>
                <a:lnTo>
                  <a:pt x="54467" y="22856"/>
                </a:lnTo>
                <a:lnTo>
                  <a:pt x="54467" y="6219"/>
                </a:lnTo>
                <a:close/>
                <a:moveTo>
                  <a:pt x="136940" y="6021"/>
                </a:moveTo>
                <a:lnTo>
                  <a:pt x="136940" y="22856"/>
                </a:lnTo>
                <a:lnTo>
                  <a:pt x="136940" y="39692"/>
                </a:lnTo>
                <a:lnTo>
                  <a:pt x="137930" y="39692"/>
                </a:lnTo>
                <a:lnTo>
                  <a:pt x="137930" y="22856"/>
                </a:lnTo>
                <a:lnTo>
                  <a:pt x="137930" y="6021"/>
                </a:lnTo>
                <a:close/>
                <a:moveTo>
                  <a:pt x="2139" y="5585"/>
                </a:moveTo>
                <a:lnTo>
                  <a:pt x="2139" y="22856"/>
                </a:lnTo>
                <a:lnTo>
                  <a:pt x="2139" y="40127"/>
                </a:lnTo>
                <a:lnTo>
                  <a:pt x="3129" y="40127"/>
                </a:lnTo>
                <a:lnTo>
                  <a:pt x="3129" y="22856"/>
                </a:lnTo>
                <a:lnTo>
                  <a:pt x="3129" y="5585"/>
                </a:lnTo>
                <a:close/>
                <a:moveTo>
                  <a:pt x="29947" y="5585"/>
                </a:moveTo>
                <a:lnTo>
                  <a:pt x="29947" y="22856"/>
                </a:lnTo>
                <a:lnTo>
                  <a:pt x="29947" y="40127"/>
                </a:lnTo>
                <a:lnTo>
                  <a:pt x="30937" y="40127"/>
                </a:lnTo>
                <a:lnTo>
                  <a:pt x="30937" y="22856"/>
                </a:lnTo>
                <a:lnTo>
                  <a:pt x="30937" y="5585"/>
                </a:lnTo>
                <a:close/>
                <a:moveTo>
                  <a:pt x="98437" y="5387"/>
                </a:moveTo>
                <a:lnTo>
                  <a:pt x="98437" y="22856"/>
                </a:lnTo>
                <a:lnTo>
                  <a:pt x="98437" y="40326"/>
                </a:lnTo>
                <a:lnTo>
                  <a:pt x="99427" y="40326"/>
                </a:lnTo>
                <a:lnTo>
                  <a:pt x="99427" y="22856"/>
                </a:lnTo>
                <a:lnTo>
                  <a:pt x="99427" y="5387"/>
                </a:lnTo>
                <a:close/>
                <a:moveTo>
                  <a:pt x="147635" y="5427"/>
                </a:moveTo>
                <a:lnTo>
                  <a:pt x="147635" y="22856"/>
                </a:lnTo>
                <a:lnTo>
                  <a:pt x="147635" y="40326"/>
                </a:lnTo>
                <a:lnTo>
                  <a:pt x="148626" y="40326"/>
                </a:lnTo>
                <a:lnTo>
                  <a:pt x="148626" y="22856"/>
                </a:lnTo>
                <a:lnTo>
                  <a:pt x="148626" y="5427"/>
                </a:lnTo>
                <a:close/>
                <a:moveTo>
                  <a:pt x="85602" y="4635"/>
                </a:moveTo>
                <a:lnTo>
                  <a:pt x="85602" y="22856"/>
                </a:lnTo>
                <a:lnTo>
                  <a:pt x="85563" y="22856"/>
                </a:lnTo>
                <a:lnTo>
                  <a:pt x="85563" y="41078"/>
                </a:lnTo>
                <a:lnTo>
                  <a:pt x="86553" y="41078"/>
                </a:lnTo>
                <a:lnTo>
                  <a:pt x="86553" y="22856"/>
                </a:lnTo>
                <a:lnTo>
                  <a:pt x="86593" y="22856"/>
                </a:lnTo>
                <a:lnTo>
                  <a:pt x="86593" y="4635"/>
                </a:lnTo>
                <a:close/>
                <a:moveTo>
                  <a:pt x="124106" y="4041"/>
                </a:moveTo>
                <a:lnTo>
                  <a:pt x="124106" y="22856"/>
                </a:lnTo>
                <a:lnTo>
                  <a:pt x="124106" y="41672"/>
                </a:lnTo>
                <a:lnTo>
                  <a:pt x="125096" y="41672"/>
                </a:lnTo>
                <a:lnTo>
                  <a:pt x="125096" y="22856"/>
                </a:lnTo>
                <a:lnTo>
                  <a:pt x="125096" y="4041"/>
                </a:lnTo>
                <a:close/>
                <a:moveTo>
                  <a:pt x="169026" y="4001"/>
                </a:moveTo>
                <a:lnTo>
                  <a:pt x="169026" y="22856"/>
                </a:lnTo>
                <a:lnTo>
                  <a:pt x="169026" y="41712"/>
                </a:lnTo>
                <a:lnTo>
                  <a:pt x="170016" y="41712"/>
                </a:lnTo>
                <a:lnTo>
                  <a:pt x="170016" y="22856"/>
                </a:lnTo>
                <a:lnTo>
                  <a:pt x="170016" y="4001"/>
                </a:lnTo>
                <a:close/>
                <a:moveTo>
                  <a:pt x="55616" y="3882"/>
                </a:moveTo>
                <a:lnTo>
                  <a:pt x="55616" y="22856"/>
                </a:lnTo>
                <a:lnTo>
                  <a:pt x="55616" y="41831"/>
                </a:lnTo>
                <a:lnTo>
                  <a:pt x="56606" y="41831"/>
                </a:lnTo>
                <a:lnTo>
                  <a:pt x="56606" y="22856"/>
                </a:lnTo>
                <a:lnTo>
                  <a:pt x="56606" y="3882"/>
                </a:lnTo>
                <a:close/>
                <a:moveTo>
                  <a:pt x="139079" y="3724"/>
                </a:moveTo>
                <a:lnTo>
                  <a:pt x="139079" y="22856"/>
                </a:lnTo>
                <a:lnTo>
                  <a:pt x="139079" y="41989"/>
                </a:lnTo>
                <a:lnTo>
                  <a:pt x="140069" y="41989"/>
                </a:lnTo>
                <a:lnTo>
                  <a:pt x="140069" y="22856"/>
                </a:lnTo>
                <a:lnTo>
                  <a:pt x="140069" y="3724"/>
                </a:lnTo>
                <a:close/>
                <a:moveTo>
                  <a:pt x="34225" y="3248"/>
                </a:moveTo>
                <a:lnTo>
                  <a:pt x="34225" y="22856"/>
                </a:lnTo>
                <a:lnTo>
                  <a:pt x="34225" y="42504"/>
                </a:lnTo>
                <a:lnTo>
                  <a:pt x="35215" y="42504"/>
                </a:lnTo>
                <a:lnTo>
                  <a:pt x="35215" y="22856"/>
                </a:lnTo>
                <a:lnTo>
                  <a:pt x="35215" y="3248"/>
                </a:lnTo>
                <a:close/>
                <a:moveTo>
                  <a:pt x="96298" y="3129"/>
                </a:moveTo>
                <a:lnTo>
                  <a:pt x="96298" y="22856"/>
                </a:lnTo>
                <a:lnTo>
                  <a:pt x="96258" y="22856"/>
                </a:lnTo>
                <a:lnTo>
                  <a:pt x="96258" y="42583"/>
                </a:lnTo>
                <a:lnTo>
                  <a:pt x="97248" y="42583"/>
                </a:lnTo>
                <a:lnTo>
                  <a:pt x="97248" y="22856"/>
                </a:lnTo>
                <a:lnTo>
                  <a:pt x="97288" y="22856"/>
                </a:lnTo>
                <a:lnTo>
                  <a:pt x="97288" y="3129"/>
                </a:lnTo>
                <a:close/>
                <a:moveTo>
                  <a:pt x="121967" y="3050"/>
                </a:moveTo>
                <a:lnTo>
                  <a:pt x="121967" y="22856"/>
                </a:lnTo>
                <a:lnTo>
                  <a:pt x="121967" y="42663"/>
                </a:lnTo>
                <a:lnTo>
                  <a:pt x="122957" y="42663"/>
                </a:lnTo>
                <a:lnTo>
                  <a:pt x="122957" y="22856"/>
                </a:lnTo>
                <a:lnTo>
                  <a:pt x="122957" y="3050"/>
                </a:lnTo>
                <a:close/>
                <a:moveTo>
                  <a:pt x="119827" y="951"/>
                </a:moveTo>
                <a:lnTo>
                  <a:pt x="119827" y="22856"/>
                </a:lnTo>
                <a:lnTo>
                  <a:pt x="119827" y="44762"/>
                </a:lnTo>
                <a:lnTo>
                  <a:pt x="120818" y="44762"/>
                </a:lnTo>
                <a:lnTo>
                  <a:pt x="120818" y="22856"/>
                </a:lnTo>
                <a:lnTo>
                  <a:pt x="120818" y="951"/>
                </a:lnTo>
                <a:close/>
                <a:moveTo>
                  <a:pt x="126245" y="753"/>
                </a:moveTo>
                <a:lnTo>
                  <a:pt x="126245" y="22856"/>
                </a:lnTo>
                <a:lnTo>
                  <a:pt x="126245" y="44960"/>
                </a:lnTo>
                <a:lnTo>
                  <a:pt x="127235" y="44960"/>
                </a:lnTo>
                <a:lnTo>
                  <a:pt x="127235" y="22856"/>
                </a:lnTo>
                <a:lnTo>
                  <a:pt x="127235" y="753"/>
                </a:lnTo>
                <a:close/>
                <a:moveTo>
                  <a:pt x="32086" y="40"/>
                </a:moveTo>
                <a:lnTo>
                  <a:pt x="32086" y="22856"/>
                </a:lnTo>
                <a:lnTo>
                  <a:pt x="32086" y="45673"/>
                </a:lnTo>
                <a:lnTo>
                  <a:pt x="33076" y="45673"/>
                </a:lnTo>
                <a:lnTo>
                  <a:pt x="33076" y="22856"/>
                </a:lnTo>
                <a:lnTo>
                  <a:pt x="33076" y="40"/>
                </a:lnTo>
                <a:close/>
                <a:moveTo>
                  <a:pt x="134801" y="0"/>
                </a:moveTo>
                <a:lnTo>
                  <a:pt x="134801" y="22856"/>
                </a:lnTo>
                <a:lnTo>
                  <a:pt x="134801" y="45673"/>
                </a:lnTo>
                <a:lnTo>
                  <a:pt x="135791" y="45673"/>
                </a:lnTo>
                <a:lnTo>
                  <a:pt x="135791" y="22856"/>
                </a:lnTo>
                <a:lnTo>
                  <a:pt x="135791" y="0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0"/>
          <p:cNvSpPr txBox="1"/>
          <p:nvPr>
            <p:ph type="title"/>
          </p:nvPr>
        </p:nvSpPr>
        <p:spPr>
          <a:xfrm>
            <a:off x="5618175" y="1410175"/>
            <a:ext cx="24495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64" name="Google Shape;64;p10"/>
          <p:cNvSpPr/>
          <p:nvPr/>
        </p:nvSpPr>
        <p:spPr>
          <a:xfrm flipH="1" rot="-10649820">
            <a:off x="5382629" y="-75543"/>
            <a:ext cx="2802646" cy="634482"/>
          </a:xfrm>
          <a:custGeom>
            <a:rect b="b" l="l" r="r" t="t"/>
            <a:pathLst>
              <a:path extrusionOk="0" h="7665" w="33858">
                <a:moveTo>
                  <a:pt x="15807" y="6697"/>
                </a:moveTo>
                <a:cubicBezTo>
                  <a:pt x="15119" y="6697"/>
                  <a:pt x="14431" y="6744"/>
                  <a:pt x="13747" y="6836"/>
                </a:cubicBezTo>
                <a:lnTo>
                  <a:pt x="14686" y="6876"/>
                </a:lnTo>
                <a:cubicBezTo>
                  <a:pt x="15059" y="6847"/>
                  <a:pt x="15433" y="6832"/>
                  <a:pt x="15809" y="6832"/>
                </a:cubicBezTo>
                <a:cubicBezTo>
                  <a:pt x="16601" y="6832"/>
                  <a:pt x="17396" y="6897"/>
                  <a:pt x="18183" y="7025"/>
                </a:cubicBezTo>
                <a:lnTo>
                  <a:pt x="19112" y="7065"/>
                </a:lnTo>
                <a:cubicBezTo>
                  <a:pt x="18026" y="6819"/>
                  <a:pt x="16917" y="6697"/>
                  <a:pt x="15807" y="6697"/>
                </a:cubicBezTo>
                <a:close/>
                <a:moveTo>
                  <a:pt x="30161" y="7515"/>
                </a:moveTo>
                <a:lnTo>
                  <a:pt x="30661" y="7545"/>
                </a:lnTo>
                <a:lnTo>
                  <a:pt x="30981" y="7555"/>
                </a:lnTo>
                <a:lnTo>
                  <a:pt x="31420" y="7575"/>
                </a:lnTo>
                <a:lnTo>
                  <a:pt x="31690" y="7585"/>
                </a:lnTo>
                <a:lnTo>
                  <a:pt x="31998" y="7593"/>
                </a:lnTo>
                <a:lnTo>
                  <a:pt x="31998" y="7593"/>
                </a:lnTo>
                <a:lnTo>
                  <a:pt x="30161" y="7515"/>
                </a:lnTo>
                <a:close/>
                <a:moveTo>
                  <a:pt x="9487" y="1"/>
                </a:moveTo>
                <a:cubicBezTo>
                  <a:pt x="9061" y="1"/>
                  <a:pt x="8636" y="24"/>
                  <a:pt x="8212" y="72"/>
                </a:cubicBezTo>
                <a:cubicBezTo>
                  <a:pt x="5115" y="432"/>
                  <a:pt x="2348" y="2120"/>
                  <a:pt x="829" y="4598"/>
                </a:cubicBezTo>
                <a:cubicBezTo>
                  <a:pt x="510" y="5137"/>
                  <a:pt x="230" y="5687"/>
                  <a:pt x="0" y="6266"/>
                </a:cubicBezTo>
                <a:lnTo>
                  <a:pt x="140" y="6266"/>
                </a:lnTo>
                <a:cubicBezTo>
                  <a:pt x="370" y="5717"/>
                  <a:pt x="640" y="5177"/>
                  <a:pt x="949" y="4668"/>
                </a:cubicBezTo>
                <a:cubicBezTo>
                  <a:pt x="2448" y="2220"/>
                  <a:pt x="5165" y="542"/>
                  <a:pt x="8232" y="202"/>
                </a:cubicBezTo>
                <a:cubicBezTo>
                  <a:pt x="8652" y="154"/>
                  <a:pt x="9074" y="130"/>
                  <a:pt x="9496" y="130"/>
                </a:cubicBezTo>
                <a:cubicBezTo>
                  <a:pt x="12515" y="130"/>
                  <a:pt x="15587" y="1341"/>
                  <a:pt x="18383" y="3629"/>
                </a:cubicBezTo>
                <a:cubicBezTo>
                  <a:pt x="18445" y="3681"/>
                  <a:pt x="18508" y="3734"/>
                  <a:pt x="18570" y="3788"/>
                </a:cubicBezTo>
                <a:lnTo>
                  <a:pt x="18570" y="3788"/>
                </a:lnTo>
                <a:cubicBezTo>
                  <a:pt x="18508" y="3738"/>
                  <a:pt x="18445" y="3688"/>
                  <a:pt x="18383" y="3639"/>
                </a:cubicBezTo>
                <a:cubicBezTo>
                  <a:pt x="15663" y="1503"/>
                  <a:pt x="12678" y="379"/>
                  <a:pt x="9745" y="379"/>
                </a:cubicBezTo>
                <a:cubicBezTo>
                  <a:pt x="9316" y="379"/>
                  <a:pt x="8888" y="403"/>
                  <a:pt x="8462" y="452"/>
                </a:cubicBezTo>
                <a:cubicBezTo>
                  <a:pt x="6344" y="671"/>
                  <a:pt x="4356" y="1551"/>
                  <a:pt x="2758" y="2949"/>
                </a:cubicBezTo>
                <a:cubicBezTo>
                  <a:pt x="2108" y="3529"/>
                  <a:pt x="1549" y="4188"/>
                  <a:pt x="1089" y="4927"/>
                </a:cubicBezTo>
                <a:cubicBezTo>
                  <a:pt x="809" y="5357"/>
                  <a:pt x="570" y="5807"/>
                  <a:pt x="360" y="6276"/>
                </a:cubicBezTo>
                <a:lnTo>
                  <a:pt x="500" y="6276"/>
                </a:lnTo>
                <a:cubicBezTo>
                  <a:pt x="700" y="5836"/>
                  <a:pt x="939" y="5407"/>
                  <a:pt x="1199" y="4987"/>
                </a:cubicBezTo>
                <a:cubicBezTo>
                  <a:pt x="2738" y="2540"/>
                  <a:pt x="5385" y="931"/>
                  <a:pt x="8472" y="582"/>
                </a:cubicBezTo>
                <a:cubicBezTo>
                  <a:pt x="8900" y="532"/>
                  <a:pt x="9331" y="507"/>
                  <a:pt x="9762" y="507"/>
                </a:cubicBezTo>
                <a:cubicBezTo>
                  <a:pt x="12710" y="507"/>
                  <a:pt x="15704" y="1661"/>
                  <a:pt x="18433" y="3848"/>
                </a:cubicBezTo>
                <a:cubicBezTo>
                  <a:pt x="18491" y="3894"/>
                  <a:pt x="18549" y="3940"/>
                  <a:pt x="18607" y="3987"/>
                </a:cubicBezTo>
                <a:lnTo>
                  <a:pt x="18607" y="3987"/>
                </a:lnTo>
                <a:cubicBezTo>
                  <a:pt x="18552" y="3944"/>
                  <a:pt x="18497" y="3901"/>
                  <a:pt x="18443" y="3858"/>
                </a:cubicBezTo>
                <a:cubicBezTo>
                  <a:pt x="15772" y="1829"/>
                  <a:pt x="12861" y="756"/>
                  <a:pt x="10002" y="756"/>
                </a:cubicBezTo>
                <a:cubicBezTo>
                  <a:pt x="9567" y="756"/>
                  <a:pt x="9133" y="781"/>
                  <a:pt x="8702" y="831"/>
                </a:cubicBezTo>
                <a:cubicBezTo>
                  <a:pt x="6574" y="1061"/>
                  <a:pt x="4566" y="1940"/>
                  <a:pt x="2967" y="3359"/>
                </a:cubicBezTo>
                <a:cubicBezTo>
                  <a:pt x="2338" y="3908"/>
                  <a:pt x="1798" y="4548"/>
                  <a:pt x="1339" y="5247"/>
                </a:cubicBezTo>
                <a:cubicBezTo>
                  <a:pt x="1119" y="5587"/>
                  <a:pt x="919" y="5936"/>
                  <a:pt x="740" y="6296"/>
                </a:cubicBezTo>
                <a:lnTo>
                  <a:pt x="889" y="6306"/>
                </a:lnTo>
                <a:cubicBezTo>
                  <a:pt x="1059" y="5966"/>
                  <a:pt x="1249" y="5637"/>
                  <a:pt x="1449" y="5327"/>
                </a:cubicBezTo>
                <a:cubicBezTo>
                  <a:pt x="3017" y="2909"/>
                  <a:pt x="5665" y="1321"/>
                  <a:pt x="8712" y="961"/>
                </a:cubicBezTo>
                <a:cubicBezTo>
                  <a:pt x="9138" y="912"/>
                  <a:pt x="9567" y="888"/>
                  <a:pt x="9996" y="888"/>
                </a:cubicBezTo>
                <a:cubicBezTo>
                  <a:pt x="12868" y="888"/>
                  <a:pt x="15797" y="1975"/>
                  <a:pt x="18467" y="4047"/>
                </a:cubicBezTo>
                <a:lnTo>
                  <a:pt x="18467" y="4047"/>
                </a:lnTo>
                <a:cubicBezTo>
                  <a:pt x="15869" y="2134"/>
                  <a:pt x="13031" y="1123"/>
                  <a:pt x="10249" y="1123"/>
                </a:cubicBezTo>
                <a:cubicBezTo>
                  <a:pt x="9805" y="1123"/>
                  <a:pt x="9362" y="1149"/>
                  <a:pt x="8922" y="1201"/>
                </a:cubicBezTo>
                <a:cubicBezTo>
                  <a:pt x="6784" y="1441"/>
                  <a:pt x="4776" y="2330"/>
                  <a:pt x="3157" y="3758"/>
                </a:cubicBezTo>
                <a:cubicBezTo>
                  <a:pt x="2558" y="4288"/>
                  <a:pt x="2028" y="4897"/>
                  <a:pt x="1579" y="5567"/>
                </a:cubicBezTo>
                <a:cubicBezTo>
                  <a:pt x="1419" y="5817"/>
                  <a:pt x="1269" y="6066"/>
                  <a:pt x="1129" y="6316"/>
                </a:cubicBezTo>
                <a:lnTo>
                  <a:pt x="1279" y="6316"/>
                </a:lnTo>
                <a:cubicBezTo>
                  <a:pt x="1409" y="6086"/>
                  <a:pt x="1549" y="5866"/>
                  <a:pt x="1689" y="5647"/>
                </a:cubicBezTo>
                <a:cubicBezTo>
                  <a:pt x="3277" y="3259"/>
                  <a:pt x="5925" y="1690"/>
                  <a:pt x="8932" y="1331"/>
                </a:cubicBezTo>
                <a:cubicBezTo>
                  <a:pt x="9363" y="1280"/>
                  <a:pt x="9797" y="1255"/>
                  <a:pt x="10233" y="1255"/>
                </a:cubicBezTo>
                <a:cubicBezTo>
                  <a:pt x="13012" y="1255"/>
                  <a:pt x="15851" y="2274"/>
                  <a:pt x="18446" y="4214"/>
                </a:cubicBezTo>
                <a:lnTo>
                  <a:pt x="18446" y="4214"/>
                </a:lnTo>
                <a:cubicBezTo>
                  <a:pt x="15931" y="2436"/>
                  <a:pt x="13206" y="1497"/>
                  <a:pt x="10527" y="1497"/>
                </a:cubicBezTo>
                <a:cubicBezTo>
                  <a:pt x="10067" y="1497"/>
                  <a:pt x="9608" y="1525"/>
                  <a:pt x="9151" y="1581"/>
                </a:cubicBezTo>
                <a:cubicBezTo>
                  <a:pt x="7003" y="1820"/>
                  <a:pt x="4975" y="2719"/>
                  <a:pt x="3357" y="4158"/>
                </a:cubicBezTo>
                <a:cubicBezTo>
                  <a:pt x="2778" y="4668"/>
                  <a:pt x="2258" y="5247"/>
                  <a:pt x="1828" y="5886"/>
                </a:cubicBezTo>
                <a:cubicBezTo>
                  <a:pt x="1729" y="6036"/>
                  <a:pt x="1629" y="6176"/>
                  <a:pt x="1539" y="6326"/>
                </a:cubicBezTo>
                <a:lnTo>
                  <a:pt x="1699" y="6326"/>
                </a:lnTo>
                <a:cubicBezTo>
                  <a:pt x="1779" y="6206"/>
                  <a:pt x="1848" y="6076"/>
                  <a:pt x="1938" y="5956"/>
                </a:cubicBezTo>
                <a:cubicBezTo>
                  <a:pt x="3547" y="3609"/>
                  <a:pt x="6184" y="2060"/>
                  <a:pt x="9171" y="1700"/>
                </a:cubicBezTo>
                <a:cubicBezTo>
                  <a:pt x="9615" y="1647"/>
                  <a:pt x="10062" y="1621"/>
                  <a:pt x="10510" y="1621"/>
                </a:cubicBezTo>
                <a:cubicBezTo>
                  <a:pt x="13269" y="1621"/>
                  <a:pt x="16083" y="2618"/>
                  <a:pt x="18652" y="4518"/>
                </a:cubicBezTo>
                <a:cubicBezTo>
                  <a:pt x="18669" y="4530"/>
                  <a:pt x="18685" y="4543"/>
                  <a:pt x="18702" y="4555"/>
                </a:cubicBezTo>
                <a:lnTo>
                  <a:pt x="18702" y="4555"/>
                </a:lnTo>
                <a:cubicBezTo>
                  <a:pt x="18689" y="4546"/>
                  <a:pt x="18676" y="4537"/>
                  <a:pt x="18662" y="4528"/>
                </a:cubicBezTo>
                <a:cubicBezTo>
                  <a:pt x="16161" y="2775"/>
                  <a:pt x="13436" y="1856"/>
                  <a:pt x="10763" y="1856"/>
                </a:cubicBezTo>
                <a:cubicBezTo>
                  <a:pt x="10297" y="1856"/>
                  <a:pt x="9833" y="1884"/>
                  <a:pt x="9371" y="1940"/>
                </a:cubicBezTo>
                <a:cubicBezTo>
                  <a:pt x="6394" y="2320"/>
                  <a:pt x="3737" y="3868"/>
                  <a:pt x="2088" y="6206"/>
                </a:cubicBezTo>
                <a:lnTo>
                  <a:pt x="1988" y="6346"/>
                </a:lnTo>
                <a:lnTo>
                  <a:pt x="2148" y="6346"/>
                </a:lnTo>
                <a:cubicBezTo>
                  <a:pt x="2168" y="6316"/>
                  <a:pt x="2178" y="6306"/>
                  <a:pt x="2198" y="6276"/>
                </a:cubicBezTo>
                <a:cubicBezTo>
                  <a:pt x="3817" y="3968"/>
                  <a:pt x="6444" y="2440"/>
                  <a:pt x="9391" y="2070"/>
                </a:cubicBezTo>
                <a:cubicBezTo>
                  <a:pt x="9850" y="2013"/>
                  <a:pt x="10312" y="1985"/>
                  <a:pt x="10776" y="1985"/>
                </a:cubicBezTo>
                <a:cubicBezTo>
                  <a:pt x="13492" y="1985"/>
                  <a:pt x="16268" y="2951"/>
                  <a:pt x="18802" y="4778"/>
                </a:cubicBezTo>
                <a:cubicBezTo>
                  <a:pt x="18872" y="4830"/>
                  <a:pt x="18943" y="4883"/>
                  <a:pt x="19013" y="4937"/>
                </a:cubicBezTo>
                <a:lnTo>
                  <a:pt x="19013" y="4937"/>
                </a:lnTo>
                <a:cubicBezTo>
                  <a:pt x="18940" y="4886"/>
                  <a:pt x="18866" y="4836"/>
                  <a:pt x="18792" y="4787"/>
                </a:cubicBezTo>
                <a:cubicBezTo>
                  <a:pt x="16339" y="3101"/>
                  <a:pt x="13664" y="2219"/>
                  <a:pt x="11046" y="2219"/>
                </a:cubicBezTo>
                <a:cubicBezTo>
                  <a:pt x="10562" y="2219"/>
                  <a:pt x="10080" y="2249"/>
                  <a:pt x="9601" y="2310"/>
                </a:cubicBezTo>
                <a:cubicBezTo>
                  <a:pt x="6714" y="2680"/>
                  <a:pt x="4126" y="4148"/>
                  <a:pt x="2458" y="6356"/>
                </a:cubicBezTo>
                <a:lnTo>
                  <a:pt x="2618" y="6366"/>
                </a:lnTo>
                <a:cubicBezTo>
                  <a:pt x="4266" y="4228"/>
                  <a:pt x="6804" y="2809"/>
                  <a:pt x="9611" y="2450"/>
                </a:cubicBezTo>
                <a:cubicBezTo>
                  <a:pt x="10089" y="2388"/>
                  <a:pt x="10571" y="2357"/>
                  <a:pt x="11056" y="2357"/>
                </a:cubicBezTo>
                <a:cubicBezTo>
                  <a:pt x="13687" y="2357"/>
                  <a:pt x="16378" y="3264"/>
                  <a:pt x="18842" y="4977"/>
                </a:cubicBezTo>
                <a:cubicBezTo>
                  <a:pt x="18994" y="5083"/>
                  <a:pt x="19145" y="5191"/>
                  <a:pt x="19295" y="5303"/>
                </a:cubicBezTo>
                <a:lnTo>
                  <a:pt x="19295" y="5303"/>
                </a:lnTo>
                <a:cubicBezTo>
                  <a:pt x="19142" y="5196"/>
                  <a:pt x="18988" y="5091"/>
                  <a:pt x="18832" y="4987"/>
                </a:cubicBezTo>
                <a:cubicBezTo>
                  <a:pt x="16449" y="3429"/>
                  <a:pt x="13857" y="2600"/>
                  <a:pt x="11323" y="2600"/>
                </a:cubicBezTo>
                <a:cubicBezTo>
                  <a:pt x="10819" y="2600"/>
                  <a:pt x="10318" y="2633"/>
                  <a:pt x="9821" y="2699"/>
                </a:cubicBezTo>
                <a:cubicBezTo>
                  <a:pt x="7113" y="3049"/>
                  <a:pt x="4636" y="4388"/>
                  <a:pt x="2947" y="6396"/>
                </a:cubicBezTo>
                <a:lnTo>
                  <a:pt x="3117" y="6396"/>
                </a:lnTo>
                <a:cubicBezTo>
                  <a:pt x="4846" y="4428"/>
                  <a:pt x="7233" y="3159"/>
                  <a:pt x="9841" y="2829"/>
                </a:cubicBezTo>
                <a:cubicBezTo>
                  <a:pt x="10328" y="2766"/>
                  <a:pt x="10819" y="2735"/>
                  <a:pt x="11312" y="2735"/>
                </a:cubicBezTo>
                <a:cubicBezTo>
                  <a:pt x="13757" y="2735"/>
                  <a:pt x="16258" y="3506"/>
                  <a:pt x="18574" y="4985"/>
                </a:cubicBezTo>
                <a:lnTo>
                  <a:pt x="18574" y="4985"/>
                </a:lnTo>
                <a:cubicBezTo>
                  <a:pt x="16226" y="3568"/>
                  <a:pt x="13859" y="2955"/>
                  <a:pt x="11655" y="2955"/>
                </a:cubicBezTo>
                <a:cubicBezTo>
                  <a:pt x="8369" y="2955"/>
                  <a:pt x="5443" y="4317"/>
                  <a:pt x="3477" y="6406"/>
                </a:cubicBezTo>
                <a:lnTo>
                  <a:pt x="3657" y="6406"/>
                </a:lnTo>
                <a:cubicBezTo>
                  <a:pt x="5594" y="4393"/>
                  <a:pt x="8446" y="3090"/>
                  <a:pt x="11645" y="3090"/>
                </a:cubicBezTo>
                <a:cubicBezTo>
                  <a:pt x="13973" y="3090"/>
                  <a:pt x="16484" y="3780"/>
                  <a:pt x="18962" y="5387"/>
                </a:cubicBezTo>
                <a:cubicBezTo>
                  <a:pt x="19044" y="5440"/>
                  <a:pt x="19126" y="5494"/>
                  <a:pt x="19208" y="5549"/>
                </a:cubicBezTo>
                <a:lnTo>
                  <a:pt x="19208" y="5549"/>
                </a:lnTo>
                <a:cubicBezTo>
                  <a:pt x="19126" y="5497"/>
                  <a:pt x="19044" y="5447"/>
                  <a:pt x="18962" y="5397"/>
                </a:cubicBezTo>
                <a:cubicBezTo>
                  <a:pt x="16717" y="4021"/>
                  <a:pt x="14334" y="3319"/>
                  <a:pt x="11944" y="3319"/>
                </a:cubicBezTo>
                <a:cubicBezTo>
                  <a:pt x="11453" y="3319"/>
                  <a:pt x="10961" y="3349"/>
                  <a:pt x="10470" y="3409"/>
                </a:cubicBezTo>
                <a:cubicBezTo>
                  <a:pt x="8052" y="3689"/>
                  <a:pt x="5795" y="4748"/>
                  <a:pt x="4036" y="6436"/>
                </a:cubicBezTo>
                <a:lnTo>
                  <a:pt x="4226" y="6446"/>
                </a:lnTo>
                <a:cubicBezTo>
                  <a:pt x="5945" y="4827"/>
                  <a:pt x="8142" y="3818"/>
                  <a:pt x="10490" y="3549"/>
                </a:cubicBezTo>
                <a:cubicBezTo>
                  <a:pt x="10975" y="3490"/>
                  <a:pt x="11460" y="3460"/>
                  <a:pt x="11947" y="3460"/>
                </a:cubicBezTo>
                <a:cubicBezTo>
                  <a:pt x="14337" y="3460"/>
                  <a:pt x="16734" y="4172"/>
                  <a:pt x="18992" y="5567"/>
                </a:cubicBezTo>
                <a:cubicBezTo>
                  <a:pt x="16707" y="4251"/>
                  <a:pt x="14408" y="3680"/>
                  <a:pt x="12256" y="3680"/>
                </a:cubicBezTo>
                <a:cubicBezTo>
                  <a:pt x="9308" y="3680"/>
                  <a:pt x="6636" y="4752"/>
                  <a:pt x="4656" y="6456"/>
                </a:cubicBezTo>
                <a:lnTo>
                  <a:pt x="4856" y="6466"/>
                </a:lnTo>
                <a:cubicBezTo>
                  <a:pt x="6799" y="4839"/>
                  <a:pt x="9395" y="3815"/>
                  <a:pt x="12256" y="3815"/>
                </a:cubicBezTo>
                <a:cubicBezTo>
                  <a:pt x="14453" y="3815"/>
                  <a:pt x="16807" y="4419"/>
                  <a:pt x="19142" y="5817"/>
                </a:cubicBezTo>
                <a:cubicBezTo>
                  <a:pt x="17027" y="4640"/>
                  <a:pt x="14792" y="4039"/>
                  <a:pt x="12563" y="4039"/>
                </a:cubicBezTo>
                <a:cubicBezTo>
                  <a:pt x="11991" y="4039"/>
                  <a:pt x="11419" y="4079"/>
                  <a:pt x="10850" y="4158"/>
                </a:cubicBezTo>
                <a:cubicBezTo>
                  <a:pt x="8832" y="4438"/>
                  <a:pt x="6914" y="5237"/>
                  <a:pt x="5305" y="6486"/>
                </a:cubicBezTo>
                <a:lnTo>
                  <a:pt x="5515" y="6496"/>
                </a:lnTo>
                <a:cubicBezTo>
                  <a:pt x="7083" y="5317"/>
                  <a:pt x="8922" y="4558"/>
                  <a:pt x="10860" y="4298"/>
                </a:cubicBezTo>
                <a:cubicBezTo>
                  <a:pt x="11430" y="4217"/>
                  <a:pt x="12004" y="4176"/>
                  <a:pt x="12577" y="4176"/>
                </a:cubicBezTo>
                <a:cubicBezTo>
                  <a:pt x="14825" y="4176"/>
                  <a:pt x="17079" y="4796"/>
                  <a:pt x="19212" y="6006"/>
                </a:cubicBezTo>
                <a:cubicBezTo>
                  <a:pt x="19254" y="6030"/>
                  <a:pt x="19295" y="6053"/>
                  <a:pt x="19337" y="6077"/>
                </a:cubicBezTo>
                <a:lnTo>
                  <a:pt x="19337" y="6077"/>
                </a:lnTo>
                <a:cubicBezTo>
                  <a:pt x="19292" y="6053"/>
                  <a:pt x="19247" y="6030"/>
                  <a:pt x="19202" y="6006"/>
                </a:cubicBezTo>
                <a:cubicBezTo>
                  <a:pt x="17136" y="4927"/>
                  <a:pt x="14955" y="4399"/>
                  <a:pt x="12839" y="4399"/>
                </a:cubicBezTo>
                <a:cubicBezTo>
                  <a:pt x="10371" y="4399"/>
                  <a:pt x="7991" y="5117"/>
                  <a:pt x="5984" y="6516"/>
                </a:cubicBezTo>
                <a:lnTo>
                  <a:pt x="6214" y="6526"/>
                </a:lnTo>
                <a:cubicBezTo>
                  <a:pt x="8162" y="5211"/>
                  <a:pt x="10462" y="4536"/>
                  <a:pt x="12846" y="4536"/>
                </a:cubicBezTo>
                <a:cubicBezTo>
                  <a:pt x="14974" y="4536"/>
                  <a:pt x="17169" y="5074"/>
                  <a:pt x="19242" y="6176"/>
                </a:cubicBezTo>
                <a:cubicBezTo>
                  <a:pt x="17303" y="5226"/>
                  <a:pt x="15269" y="4746"/>
                  <a:pt x="13245" y="4746"/>
                </a:cubicBezTo>
                <a:cubicBezTo>
                  <a:pt x="12567" y="4746"/>
                  <a:pt x="11891" y="4800"/>
                  <a:pt x="11219" y="4907"/>
                </a:cubicBezTo>
                <a:cubicBezTo>
                  <a:pt x="9641" y="5157"/>
                  <a:pt x="8122" y="5717"/>
                  <a:pt x="6764" y="6546"/>
                </a:cubicBezTo>
                <a:lnTo>
                  <a:pt x="7013" y="6556"/>
                </a:lnTo>
                <a:cubicBezTo>
                  <a:pt x="8312" y="5787"/>
                  <a:pt x="9751" y="5277"/>
                  <a:pt x="11239" y="5037"/>
                </a:cubicBezTo>
                <a:cubicBezTo>
                  <a:pt x="11901" y="4932"/>
                  <a:pt x="12568" y="4879"/>
                  <a:pt x="13235" y="4879"/>
                </a:cubicBezTo>
                <a:cubicBezTo>
                  <a:pt x="15288" y="4879"/>
                  <a:pt x="17349" y="5376"/>
                  <a:pt x="19302" y="6356"/>
                </a:cubicBezTo>
                <a:cubicBezTo>
                  <a:pt x="17433" y="5507"/>
                  <a:pt x="15480" y="5092"/>
                  <a:pt x="13572" y="5092"/>
                </a:cubicBezTo>
                <a:cubicBezTo>
                  <a:pt x="11461" y="5092"/>
                  <a:pt x="9404" y="5599"/>
                  <a:pt x="7573" y="6586"/>
                </a:cubicBezTo>
                <a:lnTo>
                  <a:pt x="7843" y="6596"/>
                </a:lnTo>
                <a:cubicBezTo>
                  <a:pt x="9605" y="5694"/>
                  <a:pt x="11564" y="5231"/>
                  <a:pt x="13572" y="5231"/>
                </a:cubicBezTo>
                <a:cubicBezTo>
                  <a:pt x="15480" y="5231"/>
                  <a:pt x="17433" y="5649"/>
                  <a:pt x="19302" y="6506"/>
                </a:cubicBezTo>
                <a:cubicBezTo>
                  <a:pt x="17621" y="5793"/>
                  <a:pt x="15816" y="5431"/>
                  <a:pt x="14002" y="5431"/>
                </a:cubicBezTo>
                <a:cubicBezTo>
                  <a:pt x="13196" y="5431"/>
                  <a:pt x="12388" y="5502"/>
                  <a:pt x="11589" y="5647"/>
                </a:cubicBezTo>
                <a:cubicBezTo>
                  <a:pt x="10520" y="5836"/>
                  <a:pt x="9481" y="6166"/>
                  <a:pt x="8492" y="6616"/>
                </a:cubicBezTo>
                <a:lnTo>
                  <a:pt x="8802" y="6636"/>
                </a:lnTo>
                <a:cubicBezTo>
                  <a:pt x="9701" y="6236"/>
                  <a:pt x="10650" y="5956"/>
                  <a:pt x="11619" y="5777"/>
                </a:cubicBezTo>
                <a:cubicBezTo>
                  <a:pt x="12405" y="5636"/>
                  <a:pt x="13199" y="5566"/>
                  <a:pt x="13992" y="5566"/>
                </a:cubicBezTo>
                <a:cubicBezTo>
                  <a:pt x="15839" y="5566"/>
                  <a:pt x="17679" y="5945"/>
                  <a:pt x="19392" y="6686"/>
                </a:cubicBezTo>
                <a:cubicBezTo>
                  <a:pt x="17750" y="6064"/>
                  <a:pt x="16059" y="5762"/>
                  <a:pt x="14394" y="5762"/>
                </a:cubicBezTo>
                <a:cubicBezTo>
                  <a:pt x="12717" y="5762"/>
                  <a:pt x="11066" y="6069"/>
                  <a:pt x="9521" y="6666"/>
                </a:cubicBezTo>
                <a:lnTo>
                  <a:pt x="9871" y="6676"/>
                </a:lnTo>
                <a:cubicBezTo>
                  <a:pt x="11346" y="6159"/>
                  <a:pt x="12887" y="5901"/>
                  <a:pt x="14427" y="5901"/>
                </a:cubicBezTo>
                <a:cubicBezTo>
                  <a:pt x="16130" y="5901"/>
                  <a:pt x="17831" y="6216"/>
                  <a:pt x="19442" y="6846"/>
                </a:cubicBezTo>
                <a:cubicBezTo>
                  <a:pt x="19474" y="6858"/>
                  <a:pt x="19507" y="6872"/>
                  <a:pt x="19540" y="6885"/>
                </a:cubicBezTo>
                <a:lnTo>
                  <a:pt x="19540" y="6885"/>
                </a:lnTo>
                <a:cubicBezTo>
                  <a:pt x="19507" y="6875"/>
                  <a:pt x="19474" y="6865"/>
                  <a:pt x="19442" y="6856"/>
                </a:cubicBezTo>
                <a:cubicBezTo>
                  <a:pt x="17959" y="6349"/>
                  <a:pt x="16408" y="6095"/>
                  <a:pt x="14851" y="6095"/>
                </a:cubicBezTo>
                <a:cubicBezTo>
                  <a:pt x="13891" y="6095"/>
                  <a:pt x="12928" y="6191"/>
                  <a:pt x="11979" y="6386"/>
                </a:cubicBezTo>
                <a:cubicBezTo>
                  <a:pt x="11549" y="6476"/>
                  <a:pt x="11120" y="6586"/>
                  <a:pt x="10700" y="6716"/>
                </a:cubicBezTo>
                <a:lnTo>
                  <a:pt x="11130" y="6726"/>
                </a:lnTo>
                <a:cubicBezTo>
                  <a:pt x="11419" y="6646"/>
                  <a:pt x="11709" y="6576"/>
                  <a:pt x="11999" y="6516"/>
                </a:cubicBezTo>
                <a:cubicBezTo>
                  <a:pt x="12939" y="6323"/>
                  <a:pt x="13893" y="6228"/>
                  <a:pt x="14845" y="6228"/>
                </a:cubicBezTo>
                <a:cubicBezTo>
                  <a:pt x="16410" y="6228"/>
                  <a:pt x="17971" y="6486"/>
                  <a:pt x="19462" y="6995"/>
                </a:cubicBezTo>
                <a:lnTo>
                  <a:pt x="19472" y="6995"/>
                </a:lnTo>
                <a:lnTo>
                  <a:pt x="19566" y="7032"/>
                </a:lnTo>
                <a:lnTo>
                  <a:pt x="19566" y="7032"/>
                </a:lnTo>
                <a:lnTo>
                  <a:pt x="19472" y="7005"/>
                </a:lnTo>
                <a:lnTo>
                  <a:pt x="19462" y="7005"/>
                </a:lnTo>
                <a:cubicBezTo>
                  <a:pt x="18116" y="6607"/>
                  <a:pt x="16724" y="6408"/>
                  <a:pt x="15331" y="6408"/>
                </a:cubicBezTo>
                <a:cubicBezTo>
                  <a:pt x="14240" y="6408"/>
                  <a:pt x="13149" y="6530"/>
                  <a:pt x="12079" y="6776"/>
                </a:cubicBezTo>
                <a:lnTo>
                  <a:pt x="12638" y="6796"/>
                </a:lnTo>
                <a:cubicBezTo>
                  <a:pt x="13531" y="6628"/>
                  <a:pt x="14434" y="6544"/>
                  <a:pt x="15336" y="6544"/>
                </a:cubicBezTo>
                <a:cubicBezTo>
                  <a:pt x="16634" y="6544"/>
                  <a:pt x="17930" y="6718"/>
                  <a:pt x="19192" y="7065"/>
                </a:cubicBezTo>
                <a:lnTo>
                  <a:pt x="19701" y="7085"/>
                </a:lnTo>
                <a:lnTo>
                  <a:pt x="19741" y="7085"/>
                </a:lnTo>
                <a:lnTo>
                  <a:pt x="20051" y="7095"/>
                </a:lnTo>
                <a:lnTo>
                  <a:pt x="20141" y="7095"/>
                </a:lnTo>
                <a:lnTo>
                  <a:pt x="20317" y="7104"/>
                </a:lnTo>
                <a:lnTo>
                  <a:pt x="20317" y="7104"/>
                </a:lnTo>
                <a:cubicBezTo>
                  <a:pt x="20325" y="7108"/>
                  <a:pt x="20333" y="7112"/>
                  <a:pt x="20341" y="7115"/>
                </a:cubicBezTo>
                <a:lnTo>
                  <a:pt x="20598" y="7115"/>
                </a:lnTo>
                <a:cubicBezTo>
                  <a:pt x="20605" y="7119"/>
                  <a:pt x="20613" y="7122"/>
                  <a:pt x="20620" y="7125"/>
                </a:cubicBezTo>
                <a:lnTo>
                  <a:pt x="20846" y="7125"/>
                </a:lnTo>
                <a:cubicBezTo>
                  <a:pt x="20854" y="7129"/>
                  <a:pt x="20862" y="7132"/>
                  <a:pt x="20870" y="7135"/>
                </a:cubicBezTo>
                <a:lnTo>
                  <a:pt x="21124" y="7135"/>
                </a:lnTo>
                <a:cubicBezTo>
                  <a:pt x="21133" y="7139"/>
                  <a:pt x="21141" y="7142"/>
                  <a:pt x="21150" y="7145"/>
                </a:cubicBezTo>
                <a:lnTo>
                  <a:pt x="21230" y="7145"/>
                </a:lnTo>
                <a:lnTo>
                  <a:pt x="21310" y="7155"/>
                </a:lnTo>
                <a:cubicBezTo>
                  <a:pt x="21300" y="7152"/>
                  <a:pt x="21291" y="7149"/>
                  <a:pt x="21281" y="7145"/>
                </a:cubicBezTo>
                <a:lnTo>
                  <a:pt x="21419" y="7145"/>
                </a:lnTo>
                <a:cubicBezTo>
                  <a:pt x="21429" y="7149"/>
                  <a:pt x="21439" y="7152"/>
                  <a:pt x="21450" y="7155"/>
                </a:cubicBezTo>
                <a:lnTo>
                  <a:pt x="21619" y="7155"/>
                </a:lnTo>
                <a:lnTo>
                  <a:pt x="21724" y="7162"/>
                </a:lnTo>
                <a:lnTo>
                  <a:pt x="21724" y="7162"/>
                </a:lnTo>
                <a:cubicBezTo>
                  <a:pt x="21739" y="7166"/>
                  <a:pt x="21754" y="7171"/>
                  <a:pt x="21769" y="7175"/>
                </a:cubicBezTo>
                <a:lnTo>
                  <a:pt x="21969" y="7175"/>
                </a:lnTo>
                <a:lnTo>
                  <a:pt x="22169" y="7185"/>
                </a:lnTo>
                <a:lnTo>
                  <a:pt x="22419" y="7195"/>
                </a:lnTo>
                <a:lnTo>
                  <a:pt x="22748" y="7215"/>
                </a:lnTo>
                <a:lnTo>
                  <a:pt x="23098" y="7225"/>
                </a:lnTo>
                <a:cubicBezTo>
                  <a:pt x="23071" y="7221"/>
                  <a:pt x="23045" y="7217"/>
                  <a:pt x="23018" y="7213"/>
                </a:cubicBezTo>
                <a:lnTo>
                  <a:pt x="23018" y="7213"/>
                </a:lnTo>
                <a:lnTo>
                  <a:pt x="23088" y="7215"/>
                </a:lnTo>
                <a:lnTo>
                  <a:pt x="27264" y="7395"/>
                </a:lnTo>
                <a:cubicBezTo>
                  <a:pt x="26625" y="7325"/>
                  <a:pt x="25965" y="7305"/>
                  <a:pt x="25306" y="7275"/>
                </a:cubicBezTo>
                <a:lnTo>
                  <a:pt x="25496" y="7275"/>
                </a:lnTo>
                <a:cubicBezTo>
                  <a:pt x="26435" y="7275"/>
                  <a:pt x="27384" y="7285"/>
                  <a:pt x="28303" y="7445"/>
                </a:cubicBezTo>
                <a:lnTo>
                  <a:pt x="29092" y="7475"/>
                </a:lnTo>
                <a:cubicBezTo>
                  <a:pt x="27943" y="7155"/>
                  <a:pt x="26705" y="7155"/>
                  <a:pt x="25496" y="7135"/>
                </a:cubicBezTo>
                <a:lnTo>
                  <a:pt x="25256" y="7135"/>
                </a:lnTo>
                <a:cubicBezTo>
                  <a:pt x="25096" y="7134"/>
                  <a:pt x="24936" y="7133"/>
                  <a:pt x="24775" y="7131"/>
                </a:cubicBezTo>
                <a:lnTo>
                  <a:pt x="24775" y="7131"/>
                </a:lnTo>
                <a:cubicBezTo>
                  <a:pt x="24939" y="7130"/>
                  <a:pt x="25102" y="7128"/>
                  <a:pt x="25266" y="7125"/>
                </a:cubicBezTo>
                <a:lnTo>
                  <a:pt x="25666" y="7125"/>
                </a:lnTo>
                <a:cubicBezTo>
                  <a:pt x="26018" y="7118"/>
                  <a:pt x="26371" y="7110"/>
                  <a:pt x="26723" y="7110"/>
                </a:cubicBezTo>
                <a:cubicBezTo>
                  <a:pt x="27751" y="7110"/>
                  <a:pt x="28770" y="7175"/>
                  <a:pt x="29722" y="7495"/>
                </a:cubicBezTo>
                <a:lnTo>
                  <a:pt x="30161" y="7515"/>
                </a:lnTo>
                <a:cubicBezTo>
                  <a:pt x="29073" y="7064"/>
                  <a:pt x="27881" y="6982"/>
                  <a:pt x="26686" y="6982"/>
                </a:cubicBezTo>
                <a:cubicBezTo>
                  <a:pt x="26346" y="6982"/>
                  <a:pt x="26005" y="6989"/>
                  <a:pt x="25666" y="6995"/>
                </a:cubicBezTo>
                <a:lnTo>
                  <a:pt x="25456" y="6995"/>
                </a:lnTo>
                <a:cubicBezTo>
                  <a:pt x="25319" y="6998"/>
                  <a:pt x="25181" y="7000"/>
                  <a:pt x="25043" y="7001"/>
                </a:cubicBezTo>
                <a:lnTo>
                  <a:pt x="25043" y="7001"/>
                </a:lnTo>
                <a:cubicBezTo>
                  <a:pt x="25181" y="6996"/>
                  <a:pt x="25318" y="6991"/>
                  <a:pt x="25456" y="6985"/>
                </a:cubicBezTo>
                <a:lnTo>
                  <a:pt x="25486" y="6985"/>
                </a:lnTo>
                <a:cubicBezTo>
                  <a:pt x="25616" y="6985"/>
                  <a:pt x="25726" y="6975"/>
                  <a:pt x="25845" y="6965"/>
                </a:cubicBezTo>
                <a:cubicBezTo>
                  <a:pt x="26357" y="6944"/>
                  <a:pt x="26873" y="6921"/>
                  <a:pt x="27384" y="6921"/>
                </a:cubicBezTo>
                <a:cubicBezTo>
                  <a:pt x="28530" y="6921"/>
                  <a:pt x="29655" y="7034"/>
                  <a:pt x="30671" y="7525"/>
                </a:cubicBezTo>
                <a:lnTo>
                  <a:pt x="31000" y="7545"/>
                </a:lnTo>
                <a:cubicBezTo>
                  <a:pt x="29882" y="6936"/>
                  <a:pt x="28644" y="6799"/>
                  <a:pt x="27389" y="6799"/>
                </a:cubicBezTo>
                <a:cubicBezTo>
                  <a:pt x="26871" y="6799"/>
                  <a:pt x="26351" y="6822"/>
                  <a:pt x="25835" y="6846"/>
                </a:cubicBezTo>
                <a:lnTo>
                  <a:pt x="25706" y="6846"/>
                </a:lnTo>
                <a:cubicBezTo>
                  <a:pt x="25695" y="6846"/>
                  <a:pt x="25685" y="6846"/>
                  <a:pt x="25675" y="6847"/>
                </a:cubicBezTo>
                <a:lnTo>
                  <a:pt x="25675" y="6847"/>
                </a:lnTo>
                <a:cubicBezTo>
                  <a:pt x="25682" y="6846"/>
                  <a:pt x="25689" y="6846"/>
                  <a:pt x="25696" y="6846"/>
                </a:cubicBezTo>
                <a:lnTo>
                  <a:pt x="25995" y="6816"/>
                </a:lnTo>
                <a:cubicBezTo>
                  <a:pt x="26633" y="6775"/>
                  <a:pt x="27276" y="6732"/>
                  <a:pt x="27909" y="6732"/>
                </a:cubicBezTo>
                <a:cubicBezTo>
                  <a:pt x="29150" y="6732"/>
                  <a:pt x="30355" y="6897"/>
                  <a:pt x="31420" y="7565"/>
                </a:cubicBezTo>
                <a:lnTo>
                  <a:pt x="31690" y="7575"/>
                </a:lnTo>
                <a:cubicBezTo>
                  <a:pt x="30562" y="6796"/>
                  <a:pt x="29272" y="6604"/>
                  <a:pt x="27947" y="6604"/>
                </a:cubicBezTo>
                <a:cubicBezTo>
                  <a:pt x="27300" y="6604"/>
                  <a:pt x="26644" y="6650"/>
                  <a:pt x="25995" y="6696"/>
                </a:cubicBezTo>
                <a:cubicBezTo>
                  <a:pt x="25965" y="6696"/>
                  <a:pt x="25925" y="6696"/>
                  <a:pt x="25895" y="6706"/>
                </a:cubicBezTo>
                <a:cubicBezTo>
                  <a:pt x="25745" y="6716"/>
                  <a:pt x="25595" y="6726"/>
                  <a:pt x="25446" y="6736"/>
                </a:cubicBezTo>
                <a:lnTo>
                  <a:pt x="25446" y="6736"/>
                </a:lnTo>
                <a:cubicBezTo>
                  <a:pt x="25593" y="6723"/>
                  <a:pt x="25739" y="6710"/>
                  <a:pt x="25885" y="6696"/>
                </a:cubicBezTo>
                <a:lnTo>
                  <a:pt x="26165" y="6676"/>
                </a:lnTo>
                <a:cubicBezTo>
                  <a:pt x="26910" y="6607"/>
                  <a:pt x="27664" y="6538"/>
                  <a:pt x="28404" y="6538"/>
                </a:cubicBezTo>
                <a:cubicBezTo>
                  <a:pt x="29718" y="6538"/>
                  <a:pt x="30986" y="6757"/>
                  <a:pt x="32079" y="7595"/>
                </a:cubicBezTo>
                <a:lnTo>
                  <a:pt x="31998" y="7593"/>
                </a:lnTo>
                <a:lnTo>
                  <a:pt x="31998" y="7593"/>
                </a:lnTo>
                <a:lnTo>
                  <a:pt x="32393" y="7609"/>
                </a:lnTo>
                <a:lnTo>
                  <a:pt x="32393" y="7609"/>
                </a:lnTo>
                <a:lnTo>
                  <a:pt x="32309" y="7605"/>
                </a:lnTo>
                <a:cubicBezTo>
                  <a:pt x="31159" y="6644"/>
                  <a:pt x="29813" y="6398"/>
                  <a:pt x="28418" y="6398"/>
                </a:cubicBezTo>
                <a:cubicBezTo>
                  <a:pt x="27800" y="6398"/>
                  <a:pt x="27172" y="6446"/>
                  <a:pt x="26548" y="6502"/>
                </a:cubicBezTo>
                <a:lnTo>
                  <a:pt x="26548" y="6502"/>
                </a:lnTo>
                <a:cubicBezTo>
                  <a:pt x="27323" y="6413"/>
                  <a:pt x="28102" y="6330"/>
                  <a:pt x="28863" y="6330"/>
                </a:cubicBezTo>
                <a:cubicBezTo>
                  <a:pt x="30246" y="6330"/>
                  <a:pt x="31567" y="6605"/>
                  <a:pt x="32686" y="7622"/>
                </a:cubicBezTo>
                <a:lnTo>
                  <a:pt x="32686" y="7622"/>
                </a:lnTo>
                <a:lnTo>
                  <a:pt x="32393" y="7609"/>
                </a:lnTo>
                <a:lnTo>
                  <a:pt x="32393" y="7609"/>
                </a:lnTo>
                <a:lnTo>
                  <a:pt x="32669" y="7625"/>
                </a:lnTo>
                <a:lnTo>
                  <a:pt x="32879" y="7635"/>
                </a:lnTo>
                <a:lnTo>
                  <a:pt x="33218" y="7645"/>
                </a:lnTo>
                <a:lnTo>
                  <a:pt x="33408" y="7655"/>
                </a:lnTo>
                <a:lnTo>
                  <a:pt x="33698" y="7665"/>
                </a:lnTo>
                <a:lnTo>
                  <a:pt x="32894" y="7631"/>
                </a:lnTo>
                <a:lnTo>
                  <a:pt x="32894" y="7631"/>
                </a:lnTo>
                <a:cubicBezTo>
                  <a:pt x="31708" y="6492"/>
                  <a:pt x="30305" y="6191"/>
                  <a:pt x="28843" y="6191"/>
                </a:cubicBezTo>
                <a:cubicBezTo>
                  <a:pt x="28065" y="6191"/>
                  <a:pt x="27272" y="6276"/>
                  <a:pt x="26485" y="6366"/>
                </a:cubicBezTo>
                <a:lnTo>
                  <a:pt x="26315" y="6386"/>
                </a:lnTo>
                <a:cubicBezTo>
                  <a:pt x="26209" y="6398"/>
                  <a:pt x="26104" y="6411"/>
                  <a:pt x="25999" y="6423"/>
                </a:cubicBezTo>
                <a:lnTo>
                  <a:pt x="25999" y="6423"/>
                </a:lnTo>
                <a:cubicBezTo>
                  <a:pt x="26161" y="6401"/>
                  <a:pt x="26323" y="6378"/>
                  <a:pt x="26485" y="6356"/>
                </a:cubicBezTo>
                <a:cubicBezTo>
                  <a:pt x="27404" y="6230"/>
                  <a:pt x="28335" y="6102"/>
                  <a:pt x="29239" y="6102"/>
                </a:cubicBezTo>
                <a:cubicBezTo>
                  <a:pt x="30695" y="6102"/>
                  <a:pt x="32078" y="6433"/>
                  <a:pt x="33218" y="7635"/>
                </a:cubicBezTo>
                <a:lnTo>
                  <a:pt x="33408" y="7645"/>
                </a:lnTo>
                <a:cubicBezTo>
                  <a:pt x="32216" y="6330"/>
                  <a:pt x="30770" y="5976"/>
                  <a:pt x="29250" y="5976"/>
                </a:cubicBezTo>
                <a:cubicBezTo>
                  <a:pt x="28414" y="5976"/>
                  <a:pt x="27555" y="6083"/>
                  <a:pt x="26705" y="6196"/>
                </a:cubicBezTo>
                <a:lnTo>
                  <a:pt x="26705" y="6206"/>
                </a:lnTo>
                <a:lnTo>
                  <a:pt x="26475" y="6236"/>
                </a:lnTo>
                <a:cubicBezTo>
                  <a:pt x="26381" y="6249"/>
                  <a:pt x="26288" y="6262"/>
                  <a:pt x="26194" y="6275"/>
                </a:cubicBezTo>
                <a:lnTo>
                  <a:pt x="26194" y="6275"/>
                </a:lnTo>
                <a:cubicBezTo>
                  <a:pt x="26341" y="6252"/>
                  <a:pt x="26488" y="6229"/>
                  <a:pt x="26635" y="6206"/>
                </a:cubicBezTo>
                <a:lnTo>
                  <a:pt x="26695" y="6196"/>
                </a:lnTo>
                <a:cubicBezTo>
                  <a:pt x="27672" y="6038"/>
                  <a:pt x="28661" y="5883"/>
                  <a:pt x="29617" y="5883"/>
                </a:cubicBezTo>
                <a:cubicBezTo>
                  <a:pt x="31075" y="5883"/>
                  <a:pt x="32454" y="6244"/>
                  <a:pt x="33588" y="7505"/>
                </a:cubicBezTo>
                <a:cubicBezTo>
                  <a:pt x="33628" y="7555"/>
                  <a:pt x="33668" y="7605"/>
                  <a:pt x="33698" y="7655"/>
                </a:cubicBezTo>
                <a:lnTo>
                  <a:pt x="33858" y="7665"/>
                </a:lnTo>
                <a:cubicBezTo>
                  <a:pt x="33808" y="7575"/>
                  <a:pt x="33758" y="7495"/>
                  <a:pt x="33688" y="7415"/>
                </a:cubicBezTo>
                <a:cubicBezTo>
                  <a:pt x="32531" y="6120"/>
                  <a:pt x="31126" y="5753"/>
                  <a:pt x="29641" y="5753"/>
                </a:cubicBezTo>
                <a:cubicBezTo>
                  <a:pt x="28651" y="5753"/>
                  <a:pt x="27626" y="5916"/>
                  <a:pt x="26615" y="6076"/>
                </a:cubicBezTo>
                <a:cubicBezTo>
                  <a:pt x="25598" y="6239"/>
                  <a:pt x="24605" y="6396"/>
                  <a:pt x="23665" y="6396"/>
                </a:cubicBezTo>
                <a:cubicBezTo>
                  <a:pt x="22350" y="6396"/>
                  <a:pt x="21140" y="6088"/>
                  <a:pt x="20121" y="5057"/>
                </a:cubicBezTo>
                <a:cubicBezTo>
                  <a:pt x="16889" y="1763"/>
                  <a:pt x="13160" y="1"/>
                  <a:pt x="9487" y="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0"/>
          <p:cNvSpPr/>
          <p:nvPr/>
        </p:nvSpPr>
        <p:spPr>
          <a:xfrm flipH="1" rot="150180">
            <a:off x="5500579" y="4575932"/>
            <a:ext cx="2802646" cy="634482"/>
          </a:xfrm>
          <a:custGeom>
            <a:rect b="b" l="l" r="r" t="t"/>
            <a:pathLst>
              <a:path extrusionOk="0" h="7665" w="33858">
                <a:moveTo>
                  <a:pt x="15807" y="6697"/>
                </a:moveTo>
                <a:cubicBezTo>
                  <a:pt x="15119" y="6697"/>
                  <a:pt x="14431" y="6744"/>
                  <a:pt x="13747" y="6836"/>
                </a:cubicBezTo>
                <a:lnTo>
                  <a:pt x="14686" y="6876"/>
                </a:lnTo>
                <a:cubicBezTo>
                  <a:pt x="15059" y="6847"/>
                  <a:pt x="15433" y="6832"/>
                  <a:pt x="15809" y="6832"/>
                </a:cubicBezTo>
                <a:cubicBezTo>
                  <a:pt x="16601" y="6832"/>
                  <a:pt x="17396" y="6897"/>
                  <a:pt x="18183" y="7025"/>
                </a:cubicBezTo>
                <a:lnTo>
                  <a:pt x="19112" y="7065"/>
                </a:lnTo>
                <a:cubicBezTo>
                  <a:pt x="18026" y="6819"/>
                  <a:pt x="16917" y="6697"/>
                  <a:pt x="15807" y="6697"/>
                </a:cubicBezTo>
                <a:close/>
                <a:moveTo>
                  <a:pt x="30161" y="7515"/>
                </a:moveTo>
                <a:lnTo>
                  <a:pt x="30661" y="7545"/>
                </a:lnTo>
                <a:lnTo>
                  <a:pt x="30981" y="7555"/>
                </a:lnTo>
                <a:lnTo>
                  <a:pt x="31420" y="7575"/>
                </a:lnTo>
                <a:lnTo>
                  <a:pt x="31690" y="7585"/>
                </a:lnTo>
                <a:lnTo>
                  <a:pt x="31998" y="7593"/>
                </a:lnTo>
                <a:lnTo>
                  <a:pt x="31998" y="7593"/>
                </a:lnTo>
                <a:lnTo>
                  <a:pt x="30161" y="7515"/>
                </a:lnTo>
                <a:close/>
                <a:moveTo>
                  <a:pt x="9487" y="1"/>
                </a:moveTo>
                <a:cubicBezTo>
                  <a:pt x="9061" y="1"/>
                  <a:pt x="8636" y="24"/>
                  <a:pt x="8212" y="72"/>
                </a:cubicBezTo>
                <a:cubicBezTo>
                  <a:pt x="5115" y="432"/>
                  <a:pt x="2348" y="2120"/>
                  <a:pt x="829" y="4598"/>
                </a:cubicBezTo>
                <a:cubicBezTo>
                  <a:pt x="510" y="5137"/>
                  <a:pt x="230" y="5687"/>
                  <a:pt x="0" y="6266"/>
                </a:cubicBezTo>
                <a:lnTo>
                  <a:pt x="140" y="6266"/>
                </a:lnTo>
                <a:cubicBezTo>
                  <a:pt x="370" y="5717"/>
                  <a:pt x="640" y="5177"/>
                  <a:pt x="949" y="4668"/>
                </a:cubicBezTo>
                <a:cubicBezTo>
                  <a:pt x="2448" y="2220"/>
                  <a:pt x="5165" y="542"/>
                  <a:pt x="8232" y="202"/>
                </a:cubicBezTo>
                <a:cubicBezTo>
                  <a:pt x="8652" y="154"/>
                  <a:pt x="9074" y="130"/>
                  <a:pt x="9496" y="130"/>
                </a:cubicBezTo>
                <a:cubicBezTo>
                  <a:pt x="12515" y="130"/>
                  <a:pt x="15587" y="1341"/>
                  <a:pt x="18383" y="3629"/>
                </a:cubicBezTo>
                <a:cubicBezTo>
                  <a:pt x="18445" y="3681"/>
                  <a:pt x="18508" y="3734"/>
                  <a:pt x="18570" y="3788"/>
                </a:cubicBezTo>
                <a:lnTo>
                  <a:pt x="18570" y="3788"/>
                </a:lnTo>
                <a:cubicBezTo>
                  <a:pt x="18508" y="3738"/>
                  <a:pt x="18445" y="3688"/>
                  <a:pt x="18383" y="3639"/>
                </a:cubicBezTo>
                <a:cubicBezTo>
                  <a:pt x="15663" y="1503"/>
                  <a:pt x="12678" y="379"/>
                  <a:pt x="9745" y="379"/>
                </a:cubicBezTo>
                <a:cubicBezTo>
                  <a:pt x="9316" y="379"/>
                  <a:pt x="8888" y="403"/>
                  <a:pt x="8462" y="452"/>
                </a:cubicBezTo>
                <a:cubicBezTo>
                  <a:pt x="6344" y="671"/>
                  <a:pt x="4356" y="1551"/>
                  <a:pt x="2758" y="2949"/>
                </a:cubicBezTo>
                <a:cubicBezTo>
                  <a:pt x="2108" y="3529"/>
                  <a:pt x="1549" y="4188"/>
                  <a:pt x="1089" y="4927"/>
                </a:cubicBezTo>
                <a:cubicBezTo>
                  <a:pt x="809" y="5357"/>
                  <a:pt x="570" y="5807"/>
                  <a:pt x="360" y="6276"/>
                </a:cubicBezTo>
                <a:lnTo>
                  <a:pt x="500" y="6276"/>
                </a:lnTo>
                <a:cubicBezTo>
                  <a:pt x="700" y="5836"/>
                  <a:pt x="939" y="5407"/>
                  <a:pt x="1199" y="4987"/>
                </a:cubicBezTo>
                <a:cubicBezTo>
                  <a:pt x="2738" y="2540"/>
                  <a:pt x="5385" y="931"/>
                  <a:pt x="8472" y="582"/>
                </a:cubicBezTo>
                <a:cubicBezTo>
                  <a:pt x="8900" y="532"/>
                  <a:pt x="9331" y="507"/>
                  <a:pt x="9762" y="507"/>
                </a:cubicBezTo>
                <a:cubicBezTo>
                  <a:pt x="12710" y="507"/>
                  <a:pt x="15704" y="1661"/>
                  <a:pt x="18433" y="3848"/>
                </a:cubicBezTo>
                <a:cubicBezTo>
                  <a:pt x="18491" y="3894"/>
                  <a:pt x="18549" y="3940"/>
                  <a:pt x="18607" y="3987"/>
                </a:cubicBezTo>
                <a:lnTo>
                  <a:pt x="18607" y="3987"/>
                </a:lnTo>
                <a:cubicBezTo>
                  <a:pt x="18552" y="3944"/>
                  <a:pt x="18497" y="3901"/>
                  <a:pt x="18443" y="3858"/>
                </a:cubicBezTo>
                <a:cubicBezTo>
                  <a:pt x="15772" y="1829"/>
                  <a:pt x="12861" y="756"/>
                  <a:pt x="10002" y="756"/>
                </a:cubicBezTo>
                <a:cubicBezTo>
                  <a:pt x="9567" y="756"/>
                  <a:pt x="9133" y="781"/>
                  <a:pt x="8702" y="831"/>
                </a:cubicBezTo>
                <a:cubicBezTo>
                  <a:pt x="6574" y="1061"/>
                  <a:pt x="4566" y="1940"/>
                  <a:pt x="2967" y="3359"/>
                </a:cubicBezTo>
                <a:cubicBezTo>
                  <a:pt x="2338" y="3908"/>
                  <a:pt x="1798" y="4548"/>
                  <a:pt x="1339" y="5247"/>
                </a:cubicBezTo>
                <a:cubicBezTo>
                  <a:pt x="1119" y="5587"/>
                  <a:pt x="919" y="5936"/>
                  <a:pt x="740" y="6296"/>
                </a:cubicBezTo>
                <a:lnTo>
                  <a:pt x="889" y="6306"/>
                </a:lnTo>
                <a:cubicBezTo>
                  <a:pt x="1059" y="5966"/>
                  <a:pt x="1249" y="5637"/>
                  <a:pt x="1449" y="5327"/>
                </a:cubicBezTo>
                <a:cubicBezTo>
                  <a:pt x="3017" y="2909"/>
                  <a:pt x="5665" y="1321"/>
                  <a:pt x="8712" y="961"/>
                </a:cubicBezTo>
                <a:cubicBezTo>
                  <a:pt x="9138" y="912"/>
                  <a:pt x="9567" y="888"/>
                  <a:pt x="9996" y="888"/>
                </a:cubicBezTo>
                <a:cubicBezTo>
                  <a:pt x="12868" y="888"/>
                  <a:pt x="15797" y="1975"/>
                  <a:pt x="18467" y="4047"/>
                </a:cubicBezTo>
                <a:lnTo>
                  <a:pt x="18467" y="4047"/>
                </a:lnTo>
                <a:cubicBezTo>
                  <a:pt x="15869" y="2134"/>
                  <a:pt x="13031" y="1123"/>
                  <a:pt x="10249" y="1123"/>
                </a:cubicBezTo>
                <a:cubicBezTo>
                  <a:pt x="9805" y="1123"/>
                  <a:pt x="9362" y="1149"/>
                  <a:pt x="8922" y="1201"/>
                </a:cubicBezTo>
                <a:cubicBezTo>
                  <a:pt x="6784" y="1441"/>
                  <a:pt x="4776" y="2330"/>
                  <a:pt x="3157" y="3758"/>
                </a:cubicBezTo>
                <a:cubicBezTo>
                  <a:pt x="2558" y="4288"/>
                  <a:pt x="2028" y="4897"/>
                  <a:pt x="1579" y="5567"/>
                </a:cubicBezTo>
                <a:cubicBezTo>
                  <a:pt x="1419" y="5817"/>
                  <a:pt x="1269" y="6066"/>
                  <a:pt x="1129" y="6316"/>
                </a:cubicBezTo>
                <a:lnTo>
                  <a:pt x="1279" y="6316"/>
                </a:lnTo>
                <a:cubicBezTo>
                  <a:pt x="1409" y="6086"/>
                  <a:pt x="1549" y="5866"/>
                  <a:pt x="1689" y="5647"/>
                </a:cubicBezTo>
                <a:cubicBezTo>
                  <a:pt x="3277" y="3259"/>
                  <a:pt x="5925" y="1690"/>
                  <a:pt x="8932" y="1331"/>
                </a:cubicBezTo>
                <a:cubicBezTo>
                  <a:pt x="9363" y="1280"/>
                  <a:pt x="9797" y="1255"/>
                  <a:pt x="10233" y="1255"/>
                </a:cubicBezTo>
                <a:cubicBezTo>
                  <a:pt x="13012" y="1255"/>
                  <a:pt x="15851" y="2274"/>
                  <a:pt x="18446" y="4214"/>
                </a:cubicBezTo>
                <a:lnTo>
                  <a:pt x="18446" y="4214"/>
                </a:lnTo>
                <a:cubicBezTo>
                  <a:pt x="15931" y="2436"/>
                  <a:pt x="13206" y="1497"/>
                  <a:pt x="10527" y="1497"/>
                </a:cubicBezTo>
                <a:cubicBezTo>
                  <a:pt x="10067" y="1497"/>
                  <a:pt x="9608" y="1525"/>
                  <a:pt x="9151" y="1581"/>
                </a:cubicBezTo>
                <a:cubicBezTo>
                  <a:pt x="7003" y="1820"/>
                  <a:pt x="4975" y="2719"/>
                  <a:pt x="3357" y="4158"/>
                </a:cubicBezTo>
                <a:cubicBezTo>
                  <a:pt x="2778" y="4668"/>
                  <a:pt x="2258" y="5247"/>
                  <a:pt x="1828" y="5886"/>
                </a:cubicBezTo>
                <a:cubicBezTo>
                  <a:pt x="1729" y="6036"/>
                  <a:pt x="1629" y="6176"/>
                  <a:pt x="1539" y="6326"/>
                </a:cubicBezTo>
                <a:lnTo>
                  <a:pt x="1699" y="6326"/>
                </a:lnTo>
                <a:cubicBezTo>
                  <a:pt x="1779" y="6206"/>
                  <a:pt x="1848" y="6076"/>
                  <a:pt x="1938" y="5956"/>
                </a:cubicBezTo>
                <a:cubicBezTo>
                  <a:pt x="3547" y="3609"/>
                  <a:pt x="6184" y="2060"/>
                  <a:pt x="9171" y="1700"/>
                </a:cubicBezTo>
                <a:cubicBezTo>
                  <a:pt x="9615" y="1647"/>
                  <a:pt x="10062" y="1621"/>
                  <a:pt x="10510" y="1621"/>
                </a:cubicBezTo>
                <a:cubicBezTo>
                  <a:pt x="13269" y="1621"/>
                  <a:pt x="16083" y="2618"/>
                  <a:pt x="18652" y="4518"/>
                </a:cubicBezTo>
                <a:cubicBezTo>
                  <a:pt x="18669" y="4530"/>
                  <a:pt x="18685" y="4543"/>
                  <a:pt x="18702" y="4555"/>
                </a:cubicBezTo>
                <a:lnTo>
                  <a:pt x="18702" y="4555"/>
                </a:lnTo>
                <a:cubicBezTo>
                  <a:pt x="18689" y="4546"/>
                  <a:pt x="18676" y="4537"/>
                  <a:pt x="18662" y="4528"/>
                </a:cubicBezTo>
                <a:cubicBezTo>
                  <a:pt x="16161" y="2775"/>
                  <a:pt x="13436" y="1856"/>
                  <a:pt x="10763" y="1856"/>
                </a:cubicBezTo>
                <a:cubicBezTo>
                  <a:pt x="10297" y="1856"/>
                  <a:pt x="9833" y="1884"/>
                  <a:pt x="9371" y="1940"/>
                </a:cubicBezTo>
                <a:cubicBezTo>
                  <a:pt x="6394" y="2320"/>
                  <a:pt x="3737" y="3868"/>
                  <a:pt x="2088" y="6206"/>
                </a:cubicBezTo>
                <a:lnTo>
                  <a:pt x="1988" y="6346"/>
                </a:lnTo>
                <a:lnTo>
                  <a:pt x="2148" y="6346"/>
                </a:lnTo>
                <a:cubicBezTo>
                  <a:pt x="2168" y="6316"/>
                  <a:pt x="2178" y="6306"/>
                  <a:pt x="2198" y="6276"/>
                </a:cubicBezTo>
                <a:cubicBezTo>
                  <a:pt x="3817" y="3968"/>
                  <a:pt x="6444" y="2440"/>
                  <a:pt x="9391" y="2070"/>
                </a:cubicBezTo>
                <a:cubicBezTo>
                  <a:pt x="9850" y="2013"/>
                  <a:pt x="10312" y="1985"/>
                  <a:pt x="10776" y="1985"/>
                </a:cubicBezTo>
                <a:cubicBezTo>
                  <a:pt x="13492" y="1985"/>
                  <a:pt x="16268" y="2951"/>
                  <a:pt x="18802" y="4778"/>
                </a:cubicBezTo>
                <a:cubicBezTo>
                  <a:pt x="18872" y="4830"/>
                  <a:pt x="18943" y="4883"/>
                  <a:pt x="19013" y="4937"/>
                </a:cubicBezTo>
                <a:lnTo>
                  <a:pt x="19013" y="4937"/>
                </a:lnTo>
                <a:cubicBezTo>
                  <a:pt x="18940" y="4886"/>
                  <a:pt x="18866" y="4836"/>
                  <a:pt x="18792" y="4787"/>
                </a:cubicBezTo>
                <a:cubicBezTo>
                  <a:pt x="16339" y="3101"/>
                  <a:pt x="13664" y="2219"/>
                  <a:pt x="11046" y="2219"/>
                </a:cubicBezTo>
                <a:cubicBezTo>
                  <a:pt x="10562" y="2219"/>
                  <a:pt x="10080" y="2249"/>
                  <a:pt x="9601" y="2310"/>
                </a:cubicBezTo>
                <a:cubicBezTo>
                  <a:pt x="6714" y="2680"/>
                  <a:pt x="4126" y="4148"/>
                  <a:pt x="2458" y="6356"/>
                </a:cubicBezTo>
                <a:lnTo>
                  <a:pt x="2618" y="6366"/>
                </a:lnTo>
                <a:cubicBezTo>
                  <a:pt x="4266" y="4228"/>
                  <a:pt x="6804" y="2809"/>
                  <a:pt x="9611" y="2450"/>
                </a:cubicBezTo>
                <a:cubicBezTo>
                  <a:pt x="10089" y="2388"/>
                  <a:pt x="10571" y="2357"/>
                  <a:pt x="11056" y="2357"/>
                </a:cubicBezTo>
                <a:cubicBezTo>
                  <a:pt x="13687" y="2357"/>
                  <a:pt x="16378" y="3264"/>
                  <a:pt x="18842" y="4977"/>
                </a:cubicBezTo>
                <a:cubicBezTo>
                  <a:pt x="18994" y="5083"/>
                  <a:pt x="19145" y="5191"/>
                  <a:pt x="19295" y="5303"/>
                </a:cubicBezTo>
                <a:lnTo>
                  <a:pt x="19295" y="5303"/>
                </a:lnTo>
                <a:cubicBezTo>
                  <a:pt x="19142" y="5196"/>
                  <a:pt x="18988" y="5091"/>
                  <a:pt x="18832" y="4987"/>
                </a:cubicBezTo>
                <a:cubicBezTo>
                  <a:pt x="16449" y="3429"/>
                  <a:pt x="13857" y="2600"/>
                  <a:pt x="11323" y="2600"/>
                </a:cubicBezTo>
                <a:cubicBezTo>
                  <a:pt x="10819" y="2600"/>
                  <a:pt x="10318" y="2633"/>
                  <a:pt x="9821" y="2699"/>
                </a:cubicBezTo>
                <a:cubicBezTo>
                  <a:pt x="7113" y="3049"/>
                  <a:pt x="4636" y="4388"/>
                  <a:pt x="2947" y="6396"/>
                </a:cubicBezTo>
                <a:lnTo>
                  <a:pt x="3117" y="6396"/>
                </a:lnTo>
                <a:cubicBezTo>
                  <a:pt x="4846" y="4428"/>
                  <a:pt x="7233" y="3159"/>
                  <a:pt x="9841" y="2829"/>
                </a:cubicBezTo>
                <a:cubicBezTo>
                  <a:pt x="10328" y="2766"/>
                  <a:pt x="10819" y="2735"/>
                  <a:pt x="11312" y="2735"/>
                </a:cubicBezTo>
                <a:cubicBezTo>
                  <a:pt x="13757" y="2735"/>
                  <a:pt x="16258" y="3506"/>
                  <a:pt x="18574" y="4985"/>
                </a:cubicBezTo>
                <a:lnTo>
                  <a:pt x="18574" y="4985"/>
                </a:lnTo>
                <a:cubicBezTo>
                  <a:pt x="16226" y="3568"/>
                  <a:pt x="13859" y="2955"/>
                  <a:pt x="11655" y="2955"/>
                </a:cubicBezTo>
                <a:cubicBezTo>
                  <a:pt x="8369" y="2955"/>
                  <a:pt x="5443" y="4317"/>
                  <a:pt x="3477" y="6406"/>
                </a:cubicBezTo>
                <a:lnTo>
                  <a:pt x="3657" y="6406"/>
                </a:lnTo>
                <a:cubicBezTo>
                  <a:pt x="5594" y="4393"/>
                  <a:pt x="8446" y="3090"/>
                  <a:pt x="11645" y="3090"/>
                </a:cubicBezTo>
                <a:cubicBezTo>
                  <a:pt x="13973" y="3090"/>
                  <a:pt x="16484" y="3780"/>
                  <a:pt x="18962" y="5387"/>
                </a:cubicBezTo>
                <a:cubicBezTo>
                  <a:pt x="19044" y="5440"/>
                  <a:pt x="19126" y="5494"/>
                  <a:pt x="19208" y="5549"/>
                </a:cubicBezTo>
                <a:lnTo>
                  <a:pt x="19208" y="5549"/>
                </a:lnTo>
                <a:cubicBezTo>
                  <a:pt x="19126" y="5497"/>
                  <a:pt x="19044" y="5447"/>
                  <a:pt x="18962" y="5397"/>
                </a:cubicBezTo>
                <a:cubicBezTo>
                  <a:pt x="16717" y="4021"/>
                  <a:pt x="14334" y="3319"/>
                  <a:pt x="11944" y="3319"/>
                </a:cubicBezTo>
                <a:cubicBezTo>
                  <a:pt x="11453" y="3319"/>
                  <a:pt x="10961" y="3349"/>
                  <a:pt x="10470" y="3409"/>
                </a:cubicBezTo>
                <a:cubicBezTo>
                  <a:pt x="8052" y="3689"/>
                  <a:pt x="5795" y="4748"/>
                  <a:pt x="4036" y="6436"/>
                </a:cubicBezTo>
                <a:lnTo>
                  <a:pt x="4226" y="6446"/>
                </a:lnTo>
                <a:cubicBezTo>
                  <a:pt x="5945" y="4827"/>
                  <a:pt x="8142" y="3818"/>
                  <a:pt x="10490" y="3549"/>
                </a:cubicBezTo>
                <a:cubicBezTo>
                  <a:pt x="10975" y="3490"/>
                  <a:pt x="11460" y="3460"/>
                  <a:pt x="11947" y="3460"/>
                </a:cubicBezTo>
                <a:cubicBezTo>
                  <a:pt x="14337" y="3460"/>
                  <a:pt x="16734" y="4172"/>
                  <a:pt x="18992" y="5567"/>
                </a:cubicBezTo>
                <a:cubicBezTo>
                  <a:pt x="16707" y="4251"/>
                  <a:pt x="14408" y="3680"/>
                  <a:pt x="12256" y="3680"/>
                </a:cubicBezTo>
                <a:cubicBezTo>
                  <a:pt x="9308" y="3680"/>
                  <a:pt x="6636" y="4752"/>
                  <a:pt x="4656" y="6456"/>
                </a:cubicBezTo>
                <a:lnTo>
                  <a:pt x="4856" y="6466"/>
                </a:lnTo>
                <a:cubicBezTo>
                  <a:pt x="6799" y="4839"/>
                  <a:pt x="9395" y="3815"/>
                  <a:pt x="12256" y="3815"/>
                </a:cubicBezTo>
                <a:cubicBezTo>
                  <a:pt x="14453" y="3815"/>
                  <a:pt x="16807" y="4419"/>
                  <a:pt x="19142" y="5817"/>
                </a:cubicBezTo>
                <a:cubicBezTo>
                  <a:pt x="17027" y="4640"/>
                  <a:pt x="14792" y="4039"/>
                  <a:pt x="12563" y="4039"/>
                </a:cubicBezTo>
                <a:cubicBezTo>
                  <a:pt x="11991" y="4039"/>
                  <a:pt x="11419" y="4079"/>
                  <a:pt x="10850" y="4158"/>
                </a:cubicBezTo>
                <a:cubicBezTo>
                  <a:pt x="8832" y="4438"/>
                  <a:pt x="6914" y="5237"/>
                  <a:pt x="5305" y="6486"/>
                </a:cubicBezTo>
                <a:lnTo>
                  <a:pt x="5515" y="6496"/>
                </a:lnTo>
                <a:cubicBezTo>
                  <a:pt x="7083" y="5317"/>
                  <a:pt x="8922" y="4558"/>
                  <a:pt x="10860" y="4298"/>
                </a:cubicBezTo>
                <a:cubicBezTo>
                  <a:pt x="11430" y="4217"/>
                  <a:pt x="12004" y="4176"/>
                  <a:pt x="12577" y="4176"/>
                </a:cubicBezTo>
                <a:cubicBezTo>
                  <a:pt x="14825" y="4176"/>
                  <a:pt x="17079" y="4796"/>
                  <a:pt x="19212" y="6006"/>
                </a:cubicBezTo>
                <a:cubicBezTo>
                  <a:pt x="19254" y="6030"/>
                  <a:pt x="19295" y="6053"/>
                  <a:pt x="19337" y="6077"/>
                </a:cubicBezTo>
                <a:lnTo>
                  <a:pt x="19337" y="6077"/>
                </a:lnTo>
                <a:cubicBezTo>
                  <a:pt x="19292" y="6053"/>
                  <a:pt x="19247" y="6030"/>
                  <a:pt x="19202" y="6006"/>
                </a:cubicBezTo>
                <a:cubicBezTo>
                  <a:pt x="17136" y="4927"/>
                  <a:pt x="14955" y="4399"/>
                  <a:pt x="12839" y="4399"/>
                </a:cubicBezTo>
                <a:cubicBezTo>
                  <a:pt x="10371" y="4399"/>
                  <a:pt x="7991" y="5117"/>
                  <a:pt x="5984" y="6516"/>
                </a:cubicBezTo>
                <a:lnTo>
                  <a:pt x="6214" y="6526"/>
                </a:lnTo>
                <a:cubicBezTo>
                  <a:pt x="8162" y="5211"/>
                  <a:pt x="10462" y="4536"/>
                  <a:pt x="12846" y="4536"/>
                </a:cubicBezTo>
                <a:cubicBezTo>
                  <a:pt x="14974" y="4536"/>
                  <a:pt x="17169" y="5074"/>
                  <a:pt x="19242" y="6176"/>
                </a:cubicBezTo>
                <a:cubicBezTo>
                  <a:pt x="17303" y="5226"/>
                  <a:pt x="15269" y="4746"/>
                  <a:pt x="13245" y="4746"/>
                </a:cubicBezTo>
                <a:cubicBezTo>
                  <a:pt x="12567" y="4746"/>
                  <a:pt x="11891" y="4800"/>
                  <a:pt x="11219" y="4907"/>
                </a:cubicBezTo>
                <a:cubicBezTo>
                  <a:pt x="9641" y="5157"/>
                  <a:pt x="8122" y="5717"/>
                  <a:pt x="6764" y="6546"/>
                </a:cubicBezTo>
                <a:lnTo>
                  <a:pt x="7013" y="6556"/>
                </a:lnTo>
                <a:cubicBezTo>
                  <a:pt x="8312" y="5787"/>
                  <a:pt x="9751" y="5277"/>
                  <a:pt x="11239" y="5037"/>
                </a:cubicBezTo>
                <a:cubicBezTo>
                  <a:pt x="11901" y="4932"/>
                  <a:pt x="12568" y="4879"/>
                  <a:pt x="13235" y="4879"/>
                </a:cubicBezTo>
                <a:cubicBezTo>
                  <a:pt x="15288" y="4879"/>
                  <a:pt x="17349" y="5376"/>
                  <a:pt x="19302" y="6356"/>
                </a:cubicBezTo>
                <a:cubicBezTo>
                  <a:pt x="17433" y="5507"/>
                  <a:pt x="15480" y="5092"/>
                  <a:pt x="13572" y="5092"/>
                </a:cubicBezTo>
                <a:cubicBezTo>
                  <a:pt x="11461" y="5092"/>
                  <a:pt x="9404" y="5599"/>
                  <a:pt x="7573" y="6586"/>
                </a:cubicBezTo>
                <a:lnTo>
                  <a:pt x="7843" y="6596"/>
                </a:lnTo>
                <a:cubicBezTo>
                  <a:pt x="9605" y="5694"/>
                  <a:pt x="11564" y="5231"/>
                  <a:pt x="13572" y="5231"/>
                </a:cubicBezTo>
                <a:cubicBezTo>
                  <a:pt x="15480" y="5231"/>
                  <a:pt x="17433" y="5649"/>
                  <a:pt x="19302" y="6506"/>
                </a:cubicBezTo>
                <a:cubicBezTo>
                  <a:pt x="17621" y="5793"/>
                  <a:pt x="15816" y="5431"/>
                  <a:pt x="14002" y="5431"/>
                </a:cubicBezTo>
                <a:cubicBezTo>
                  <a:pt x="13196" y="5431"/>
                  <a:pt x="12388" y="5502"/>
                  <a:pt x="11589" y="5647"/>
                </a:cubicBezTo>
                <a:cubicBezTo>
                  <a:pt x="10520" y="5836"/>
                  <a:pt x="9481" y="6166"/>
                  <a:pt x="8492" y="6616"/>
                </a:cubicBezTo>
                <a:lnTo>
                  <a:pt x="8802" y="6636"/>
                </a:lnTo>
                <a:cubicBezTo>
                  <a:pt x="9701" y="6236"/>
                  <a:pt x="10650" y="5956"/>
                  <a:pt x="11619" y="5777"/>
                </a:cubicBezTo>
                <a:cubicBezTo>
                  <a:pt x="12405" y="5636"/>
                  <a:pt x="13199" y="5566"/>
                  <a:pt x="13992" y="5566"/>
                </a:cubicBezTo>
                <a:cubicBezTo>
                  <a:pt x="15839" y="5566"/>
                  <a:pt x="17679" y="5945"/>
                  <a:pt x="19392" y="6686"/>
                </a:cubicBezTo>
                <a:cubicBezTo>
                  <a:pt x="17750" y="6064"/>
                  <a:pt x="16059" y="5762"/>
                  <a:pt x="14394" y="5762"/>
                </a:cubicBezTo>
                <a:cubicBezTo>
                  <a:pt x="12717" y="5762"/>
                  <a:pt x="11066" y="6069"/>
                  <a:pt x="9521" y="6666"/>
                </a:cubicBezTo>
                <a:lnTo>
                  <a:pt x="9871" y="6676"/>
                </a:lnTo>
                <a:cubicBezTo>
                  <a:pt x="11346" y="6159"/>
                  <a:pt x="12887" y="5901"/>
                  <a:pt x="14427" y="5901"/>
                </a:cubicBezTo>
                <a:cubicBezTo>
                  <a:pt x="16130" y="5901"/>
                  <a:pt x="17831" y="6216"/>
                  <a:pt x="19442" y="6846"/>
                </a:cubicBezTo>
                <a:cubicBezTo>
                  <a:pt x="19474" y="6858"/>
                  <a:pt x="19507" y="6872"/>
                  <a:pt x="19540" y="6885"/>
                </a:cubicBezTo>
                <a:lnTo>
                  <a:pt x="19540" y="6885"/>
                </a:lnTo>
                <a:cubicBezTo>
                  <a:pt x="19507" y="6875"/>
                  <a:pt x="19474" y="6865"/>
                  <a:pt x="19442" y="6856"/>
                </a:cubicBezTo>
                <a:cubicBezTo>
                  <a:pt x="17959" y="6349"/>
                  <a:pt x="16408" y="6095"/>
                  <a:pt x="14851" y="6095"/>
                </a:cubicBezTo>
                <a:cubicBezTo>
                  <a:pt x="13891" y="6095"/>
                  <a:pt x="12928" y="6191"/>
                  <a:pt x="11979" y="6386"/>
                </a:cubicBezTo>
                <a:cubicBezTo>
                  <a:pt x="11549" y="6476"/>
                  <a:pt x="11120" y="6586"/>
                  <a:pt x="10700" y="6716"/>
                </a:cubicBezTo>
                <a:lnTo>
                  <a:pt x="11130" y="6726"/>
                </a:lnTo>
                <a:cubicBezTo>
                  <a:pt x="11419" y="6646"/>
                  <a:pt x="11709" y="6576"/>
                  <a:pt x="11999" y="6516"/>
                </a:cubicBezTo>
                <a:cubicBezTo>
                  <a:pt x="12939" y="6323"/>
                  <a:pt x="13893" y="6228"/>
                  <a:pt x="14845" y="6228"/>
                </a:cubicBezTo>
                <a:cubicBezTo>
                  <a:pt x="16410" y="6228"/>
                  <a:pt x="17971" y="6486"/>
                  <a:pt x="19462" y="6995"/>
                </a:cubicBezTo>
                <a:lnTo>
                  <a:pt x="19472" y="6995"/>
                </a:lnTo>
                <a:lnTo>
                  <a:pt x="19566" y="7032"/>
                </a:lnTo>
                <a:lnTo>
                  <a:pt x="19566" y="7032"/>
                </a:lnTo>
                <a:lnTo>
                  <a:pt x="19472" y="7005"/>
                </a:lnTo>
                <a:lnTo>
                  <a:pt x="19462" y="7005"/>
                </a:lnTo>
                <a:cubicBezTo>
                  <a:pt x="18116" y="6607"/>
                  <a:pt x="16724" y="6408"/>
                  <a:pt x="15331" y="6408"/>
                </a:cubicBezTo>
                <a:cubicBezTo>
                  <a:pt x="14240" y="6408"/>
                  <a:pt x="13149" y="6530"/>
                  <a:pt x="12079" y="6776"/>
                </a:cubicBezTo>
                <a:lnTo>
                  <a:pt x="12638" y="6796"/>
                </a:lnTo>
                <a:cubicBezTo>
                  <a:pt x="13531" y="6628"/>
                  <a:pt x="14434" y="6544"/>
                  <a:pt x="15336" y="6544"/>
                </a:cubicBezTo>
                <a:cubicBezTo>
                  <a:pt x="16634" y="6544"/>
                  <a:pt x="17930" y="6718"/>
                  <a:pt x="19192" y="7065"/>
                </a:cubicBezTo>
                <a:lnTo>
                  <a:pt x="19701" y="7085"/>
                </a:lnTo>
                <a:lnTo>
                  <a:pt x="19741" y="7085"/>
                </a:lnTo>
                <a:lnTo>
                  <a:pt x="20051" y="7095"/>
                </a:lnTo>
                <a:lnTo>
                  <a:pt x="20141" y="7095"/>
                </a:lnTo>
                <a:lnTo>
                  <a:pt x="20317" y="7104"/>
                </a:lnTo>
                <a:lnTo>
                  <a:pt x="20317" y="7104"/>
                </a:lnTo>
                <a:cubicBezTo>
                  <a:pt x="20325" y="7108"/>
                  <a:pt x="20333" y="7112"/>
                  <a:pt x="20341" y="7115"/>
                </a:cubicBezTo>
                <a:lnTo>
                  <a:pt x="20598" y="7115"/>
                </a:lnTo>
                <a:cubicBezTo>
                  <a:pt x="20605" y="7119"/>
                  <a:pt x="20613" y="7122"/>
                  <a:pt x="20620" y="7125"/>
                </a:cubicBezTo>
                <a:lnTo>
                  <a:pt x="20846" y="7125"/>
                </a:lnTo>
                <a:cubicBezTo>
                  <a:pt x="20854" y="7129"/>
                  <a:pt x="20862" y="7132"/>
                  <a:pt x="20870" y="7135"/>
                </a:cubicBezTo>
                <a:lnTo>
                  <a:pt x="21124" y="7135"/>
                </a:lnTo>
                <a:cubicBezTo>
                  <a:pt x="21133" y="7139"/>
                  <a:pt x="21141" y="7142"/>
                  <a:pt x="21150" y="7145"/>
                </a:cubicBezTo>
                <a:lnTo>
                  <a:pt x="21230" y="7145"/>
                </a:lnTo>
                <a:lnTo>
                  <a:pt x="21310" y="7155"/>
                </a:lnTo>
                <a:cubicBezTo>
                  <a:pt x="21300" y="7152"/>
                  <a:pt x="21291" y="7149"/>
                  <a:pt x="21281" y="7145"/>
                </a:cubicBezTo>
                <a:lnTo>
                  <a:pt x="21419" y="7145"/>
                </a:lnTo>
                <a:cubicBezTo>
                  <a:pt x="21429" y="7149"/>
                  <a:pt x="21439" y="7152"/>
                  <a:pt x="21450" y="7155"/>
                </a:cubicBezTo>
                <a:lnTo>
                  <a:pt x="21619" y="7155"/>
                </a:lnTo>
                <a:lnTo>
                  <a:pt x="21724" y="7162"/>
                </a:lnTo>
                <a:lnTo>
                  <a:pt x="21724" y="7162"/>
                </a:lnTo>
                <a:cubicBezTo>
                  <a:pt x="21739" y="7166"/>
                  <a:pt x="21754" y="7171"/>
                  <a:pt x="21769" y="7175"/>
                </a:cubicBezTo>
                <a:lnTo>
                  <a:pt x="21969" y="7175"/>
                </a:lnTo>
                <a:lnTo>
                  <a:pt x="22169" y="7185"/>
                </a:lnTo>
                <a:lnTo>
                  <a:pt x="22419" y="7195"/>
                </a:lnTo>
                <a:lnTo>
                  <a:pt x="22748" y="7215"/>
                </a:lnTo>
                <a:lnTo>
                  <a:pt x="23098" y="7225"/>
                </a:lnTo>
                <a:cubicBezTo>
                  <a:pt x="23071" y="7221"/>
                  <a:pt x="23045" y="7217"/>
                  <a:pt x="23018" y="7213"/>
                </a:cubicBezTo>
                <a:lnTo>
                  <a:pt x="23018" y="7213"/>
                </a:lnTo>
                <a:lnTo>
                  <a:pt x="23088" y="7215"/>
                </a:lnTo>
                <a:lnTo>
                  <a:pt x="27264" y="7395"/>
                </a:lnTo>
                <a:cubicBezTo>
                  <a:pt x="26625" y="7325"/>
                  <a:pt x="25965" y="7305"/>
                  <a:pt x="25306" y="7275"/>
                </a:cubicBezTo>
                <a:lnTo>
                  <a:pt x="25496" y="7275"/>
                </a:lnTo>
                <a:cubicBezTo>
                  <a:pt x="26435" y="7275"/>
                  <a:pt x="27384" y="7285"/>
                  <a:pt x="28303" y="7445"/>
                </a:cubicBezTo>
                <a:lnTo>
                  <a:pt x="29092" y="7475"/>
                </a:lnTo>
                <a:cubicBezTo>
                  <a:pt x="27943" y="7155"/>
                  <a:pt x="26705" y="7155"/>
                  <a:pt x="25496" y="7135"/>
                </a:cubicBezTo>
                <a:lnTo>
                  <a:pt x="25256" y="7135"/>
                </a:lnTo>
                <a:cubicBezTo>
                  <a:pt x="25096" y="7134"/>
                  <a:pt x="24936" y="7133"/>
                  <a:pt x="24775" y="7131"/>
                </a:cubicBezTo>
                <a:lnTo>
                  <a:pt x="24775" y="7131"/>
                </a:lnTo>
                <a:cubicBezTo>
                  <a:pt x="24939" y="7130"/>
                  <a:pt x="25102" y="7128"/>
                  <a:pt x="25266" y="7125"/>
                </a:cubicBezTo>
                <a:lnTo>
                  <a:pt x="25666" y="7125"/>
                </a:lnTo>
                <a:cubicBezTo>
                  <a:pt x="26018" y="7118"/>
                  <a:pt x="26371" y="7110"/>
                  <a:pt x="26723" y="7110"/>
                </a:cubicBezTo>
                <a:cubicBezTo>
                  <a:pt x="27751" y="7110"/>
                  <a:pt x="28770" y="7175"/>
                  <a:pt x="29722" y="7495"/>
                </a:cubicBezTo>
                <a:lnTo>
                  <a:pt x="30161" y="7515"/>
                </a:lnTo>
                <a:cubicBezTo>
                  <a:pt x="29073" y="7064"/>
                  <a:pt x="27881" y="6982"/>
                  <a:pt x="26686" y="6982"/>
                </a:cubicBezTo>
                <a:cubicBezTo>
                  <a:pt x="26346" y="6982"/>
                  <a:pt x="26005" y="6989"/>
                  <a:pt x="25666" y="6995"/>
                </a:cubicBezTo>
                <a:lnTo>
                  <a:pt x="25456" y="6995"/>
                </a:lnTo>
                <a:cubicBezTo>
                  <a:pt x="25319" y="6998"/>
                  <a:pt x="25181" y="7000"/>
                  <a:pt x="25043" y="7001"/>
                </a:cubicBezTo>
                <a:lnTo>
                  <a:pt x="25043" y="7001"/>
                </a:lnTo>
                <a:cubicBezTo>
                  <a:pt x="25181" y="6996"/>
                  <a:pt x="25318" y="6991"/>
                  <a:pt x="25456" y="6985"/>
                </a:cubicBezTo>
                <a:lnTo>
                  <a:pt x="25486" y="6985"/>
                </a:lnTo>
                <a:cubicBezTo>
                  <a:pt x="25616" y="6985"/>
                  <a:pt x="25726" y="6975"/>
                  <a:pt x="25845" y="6965"/>
                </a:cubicBezTo>
                <a:cubicBezTo>
                  <a:pt x="26357" y="6944"/>
                  <a:pt x="26873" y="6921"/>
                  <a:pt x="27384" y="6921"/>
                </a:cubicBezTo>
                <a:cubicBezTo>
                  <a:pt x="28530" y="6921"/>
                  <a:pt x="29655" y="7034"/>
                  <a:pt x="30671" y="7525"/>
                </a:cubicBezTo>
                <a:lnTo>
                  <a:pt x="31000" y="7545"/>
                </a:lnTo>
                <a:cubicBezTo>
                  <a:pt x="29882" y="6936"/>
                  <a:pt x="28644" y="6799"/>
                  <a:pt x="27389" y="6799"/>
                </a:cubicBezTo>
                <a:cubicBezTo>
                  <a:pt x="26871" y="6799"/>
                  <a:pt x="26351" y="6822"/>
                  <a:pt x="25835" y="6846"/>
                </a:cubicBezTo>
                <a:lnTo>
                  <a:pt x="25706" y="6846"/>
                </a:lnTo>
                <a:cubicBezTo>
                  <a:pt x="25695" y="6846"/>
                  <a:pt x="25685" y="6846"/>
                  <a:pt x="25675" y="6847"/>
                </a:cubicBezTo>
                <a:lnTo>
                  <a:pt x="25675" y="6847"/>
                </a:lnTo>
                <a:cubicBezTo>
                  <a:pt x="25682" y="6846"/>
                  <a:pt x="25689" y="6846"/>
                  <a:pt x="25696" y="6846"/>
                </a:cubicBezTo>
                <a:lnTo>
                  <a:pt x="25995" y="6816"/>
                </a:lnTo>
                <a:cubicBezTo>
                  <a:pt x="26633" y="6775"/>
                  <a:pt x="27276" y="6732"/>
                  <a:pt x="27909" y="6732"/>
                </a:cubicBezTo>
                <a:cubicBezTo>
                  <a:pt x="29150" y="6732"/>
                  <a:pt x="30355" y="6897"/>
                  <a:pt x="31420" y="7565"/>
                </a:cubicBezTo>
                <a:lnTo>
                  <a:pt x="31690" y="7575"/>
                </a:lnTo>
                <a:cubicBezTo>
                  <a:pt x="30562" y="6796"/>
                  <a:pt x="29272" y="6604"/>
                  <a:pt x="27947" y="6604"/>
                </a:cubicBezTo>
                <a:cubicBezTo>
                  <a:pt x="27300" y="6604"/>
                  <a:pt x="26644" y="6650"/>
                  <a:pt x="25995" y="6696"/>
                </a:cubicBezTo>
                <a:cubicBezTo>
                  <a:pt x="25965" y="6696"/>
                  <a:pt x="25925" y="6696"/>
                  <a:pt x="25895" y="6706"/>
                </a:cubicBezTo>
                <a:cubicBezTo>
                  <a:pt x="25745" y="6716"/>
                  <a:pt x="25595" y="6726"/>
                  <a:pt x="25446" y="6736"/>
                </a:cubicBezTo>
                <a:lnTo>
                  <a:pt x="25446" y="6736"/>
                </a:lnTo>
                <a:cubicBezTo>
                  <a:pt x="25593" y="6723"/>
                  <a:pt x="25739" y="6710"/>
                  <a:pt x="25885" y="6696"/>
                </a:cubicBezTo>
                <a:lnTo>
                  <a:pt x="26165" y="6676"/>
                </a:lnTo>
                <a:cubicBezTo>
                  <a:pt x="26910" y="6607"/>
                  <a:pt x="27664" y="6538"/>
                  <a:pt x="28404" y="6538"/>
                </a:cubicBezTo>
                <a:cubicBezTo>
                  <a:pt x="29718" y="6538"/>
                  <a:pt x="30986" y="6757"/>
                  <a:pt x="32079" y="7595"/>
                </a:cubicBezTo>
                <a:lnTo>
                  <a:pt x="31998" y="7593"/>
                </a:lnTo>
                <a:lnTo>
                  <a:pt x="31998" y="7593"/>
                </a:lnTo>
                <a:lnTo>
                  <a:pt x="32393" y="7609"/>
                </a:lnTo>
                <a:lnTo>
                  <a:pt x="32393" y="7609"/>
                </a:lnTo>
                <a:lnTo>
                  <a:pt x="32309" y="7605"/>
                </a:lnTo>
                <a:cubicBezTo>
                  <a:pt x="31159" y="6644"/>
                  <a:pt x="29813" y="6398"/>
                  <a:pt x="28418" y="6398"/>
                </a:cubicBezTo>
                <a:cubicBezTo>
                  <a:pt x="27800" y="6398"/>
                  <a:pt x="27172" y="6446"/>
                  <a:pt x="26548" y="6502"/>
                </a:cubicBezTo>
                <a:lnTo>
                  <a:pt x="26548" y="6502"/>
                </a:lnTo>
                <a:cubicBezTo>
                  <a:pt x="27323" y="6413"/>
                  <a:pt x="28102" y="6330"/>
                  <a:pt x="28863" y="6330"/>
                </a:cubicBezTo>
                <a:cubicBezTo>
                  <a:pt x="30246" y="6330"/>
                  <a:pt x="31567" y="6605"/>
                  <a:pt x="32686" y="7622"/>
                </a:cubicBezTo>
                <a:lnTo>
                  <a:pt x="32686" y="7622"/>
                </a:lnTo>
                <a:lnTo>
                  <a:pt x="32393" y="7609"/>
                </a:lnTo>
                <a:lnTo>
                  <a:pt x="32393" y="7609"/>
                </a:lnTo>
                <a:lnTo>
                  <a:pt x="32669" y="7625"/>
                </a:lnTo>
                <a:lnTo>
                  <a:pt x="32879" y="7635"/>
                </a:lnTo>
                <a:lnTo>
                  <a:pt x="33218" y="7645"/>
                </a:lnTo>
                <a:lnTo>
                  <a:pt x="33408" y="7655"/>
                </a:lnTo>
                <a:lnTo>
                  <a:pt x="33698" y="7665"/>
                </a:lnTo>
                <a:lnTo>
                  <a:pt x="32894" y="7631"/>
                </a:lnTo>
                <a:lnTo>
                  <a:pt x="32894" y="7631"/>
                </a:lnTo>
                <a:cubicBezTo>
                  <a:pt x="31708" y="6492"/>
                  <a:pt x="30305" y="6191"/>
                  <a:pt x="28843" y="6191"/>
                </a:cubicBezTo>
                <a:cubicBezTo>
                  <a:pt x="28065" y="6191"/>
                  <a:pt x="27272" y="6276"/>
                  <a:pt x="26485" y="6366"/>
                </a:cubicBezTo>
                <a:lnTo>
                  <a:pt x="26315" y="6386"/>
                </a:lnTo>
                <a:cubicBezTo>
                  <a:pt x="26209" y="6398"/>
                  <a:pt x="26104" y="6411"/>
                  <a:pt x="25999" y="6423"/>
                </a:cubicBezTo>
                <a:lnTo>
                  <a:pt x="25999" y="6423"/>
                </a:lnTo>
                <a:cubicBezTo>
                  <a:pt x="26161" y="6401"/>
                  <a:pt x="26323" y="6378"/>
                  <a:pt x="26485" y="6356"/>
                </a:cubicBezTo>
                <a:cubicBezTo>
                  <a:pt x="27404" y="6230"/>
                  <a:pt x="28335" y="6102"/>
                  <a:pt x="29239" y="6102"/>
                </a:cubicBezTo>
                <a:cubicBezTo>
                  <a:pt x="30695" y="6102"/>
                  <a:pt x="32078" y="6433"/>
                  <a:pt x="33218" y="7635"/>
                </a:cubicBezTo>
                <a:lnTo>
                  <a:pt x="33408" y="7645"/>
                </a:lnTo>
                <a:cubicBezTo>
                  <a:pt x="32216" y="6330"/>
                  <a:pt x="30770" y="5976"/>
                  <a:pt x="29250" y="5976"/>
                </a:cubicBezTo>
                <a:cubicBezTo>
                  <a:pt x="28414" y="5976"/>
                  <a:pt x="27555" y="6083"/>
                  <a:pt x="26705" y="6196"/>
                </a:cubicBezTo>
                <a:lnTo>
                  <a:pt x="26705" y="6206"/>
                </a:lnTo>
                <a:lnTo>
                  <a:pt x="26475" y="6236"/>
                </a:lnTo>
                <a:cubicBezTo>
                  <a:pt x="26381" y="6249"/>
                  <a:pt x="26288" y="6262"/>
                  <a:pt x="26194" y="6275"/>
                </a:cubicBezTo>
                <a:lnTo>
                  <a:pt x="26194" y="6275"/>
                </a:lnTo>
                <a:cubicBezTo>
                  <a:pt x="26341" y="6252"/>
                  <a:pt x="26488" y="6229"/>
                  <a:pt x="26635" y="6206"/>
                </a:cubicBezTo>
                <a:lnTo>
                  <a:pt x="26695" y="6196"/>
                </a:lnTo>
                <a:cubicBezTo>
                  <a:pt x="27672" y="6038"/>
                  <a:pt x="28661" y="5883"/>
                  <a:pt x="29617" y="5883"/>
                </a:cubicBezTo>
                <a:cubicBezTo>
                  <a:pt x="31075" y="5883"/>
                  <a:pt x="32454" y="6244"/>
                  <a:pt x="33588" y="7505"/>
                </a:cubicBezTo>
                <a:cubicBezTo>
                  <a:pt x="33628" y="7555"/>
                  <a:pt x="33668" y="7605"/>
                  <a:pt x="33698" y="7655"/>
                </a:cubicBezTo>
                <a:lnTo>
                  <a:pt x="33858" y="7665"/>
                </a:lnTo>
                <a:cubicBezTo>
                  <a:pt x="33808" y="7575"/>
                  <a:pt x="33758" y="7495"/>
                  <a:pt x="33688" y="7415"/>
                </a:cubicBezTo>
                <a:cubicBezTo>
                  <a:pt x="32531" y="6120"/>
                  <a:pt x="31126" y="5753"/>
                  <a:pt x="29641" y="5753"/>
                </a:cubicBezTo>
                <a:cubicBezTo>
                  <a:pt x="28651" y="5753"/>
                  <a:pt x="27626" y="5916"/>
                  <a:pt x="26615" y="6076"/>
                </a:cubicBezTo>
                <a:cubicBezTo>
                  <a:pt x="25598" y="6239"/>
                  <a:pt x="24605" y="6396"/>
                  <a:pt x="23665" y="6396"/>
                </a:cubicBezTo>
                <a:cubicBezTo>
                  <a:pt x="22350" y="6396"/>
                  <a:pt x="21140" y="6088"/>
                  <a:pt x="20121" y="5057"/>
                </a:cubicBezTo>
                <a:cubicBezTo>
                  <a:pt x="16889" y="1763"/>
                  <a:pt x="13160" y="1"/>
                  <a:pt x="9487" y="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0" Type="http://schemas.openxmlformats.org/officeDocument/2006/relationships/theme" Target="../theme/theme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49.xml"/><Relationship Id="rId22" Type="http://schemas.openxmlformats.org/officeDocument/2006/relationships/slideLayout" Target="../slideLayouts/slideLayout51.xml"/><Relationship Id="rId21" Type="http://schemas.openxmlformats.org/officeDocument/2006/relationships/slideLayout" Target="../slideLayouts/slideLayout50.xml"/><Relationship Id="rId24" Type="http://schemas.openxmlformats.org/officeDocument/2006/relationships/slideLayout" Target="../slideLayouts/slideLayout53.xml"/><Relationship Id="rId23" Type="http://schemas.openxmlformats.org/officeDocument/2006/relationships/slideLayout" Target="../slideLayouts/slideLayout52.xml"/><Relationship Id="rId1" Type="http://schemas.openxmlformats.org/officeDocument/2006/relationships/slideLayout" Target="../slideLayouts/slideLayout30.xml"/><Relationship Id="rId2" Type="http://schemas.openxmlformats.org/officeDocument/2006/relationships/slideLayout" Target="../slideLayouts/slideLayout31.xml"/><Relationship Id="rId3" Type="http://schemas.openxmlformats.org/officeDocument/2006/relationships/slideLayout" Target="../slideLayouts/slideLayout32.xml"/><Relationship Id="rId4" Type="http://schemas.openxmlformats.org/officeDocument/2006/relationships/slideLayout" Target="../slideLayouts/slideLayout33.xml"/><Relationship Id="rId9" Type="http://schemas.openxmlformats.org/officeDocument/2006/relationships/slideLayout" Target="../slideLayouts/slideLayout38.xml"/><Relationship Id="rId26" Type="http://schemas.openxmlformats.org/officeDocument/2006/relationships/slideLayout" Target="../slideLayouts/slideLayout55.xml"/><Relationship Id="rId25" Type="http://schemas.openxmlformats.org/officeDocument/2006/relationships/slideLayout" Target="../slideLayouts/slideLayout54.xml"/><Relationship Id="rId28" Type="http://schemas.openxmlformats.org/officeDocument/2006/relationships/slideLayout" Target="../slideLayouts/slideLayout57.xml"/><Relationship Id="rId27" Type="http://schemas.openxmlformats.org/officeDocument/2006/relationships/slideLayout" Target="../slideLayouts/slideLayout56.xml"/><Relationship Id="rId5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5.xml"/><Relationship Id="rId29" Type="http://schemas.openxmlformats.org/officeDocument/2006/relationships/slideLayout" Target="../slideLayouts/slideLayout58.xml"/><Relationship Id="rId7" Type="http://schemas.openxmlformats.org/officeDocument/2006/relationships/slideLayout" Target="../slideLayouts/slideLayout36.xml"/><Relationship Id="rId8" Type="http://schemas.openxmlformats.org/officeDocument/2006/relationships/slideLayout" Target="../slideLayouts/slideLayout37.xml"/><Relationship Id="rId30" Type="http://schemas.openxmlformats.org/officeDocument/2006/relationships/theme" Target="../theme/theme3.xml"/><Relationship Id="rId11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39.xml"/><Relationship Id="rId13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1.xml"/><Relationship Id="rId15" Type="http://schemas.openxmlformats.org/officeDocument/2006/relationships/slideLayout" Target="../slideLayouts/slideLayout44.xml"/><Relationship Id="rId14" Type="http://schemas.openxmlformats.org/officeDocument/2006/relationships/slideLayout" Target="../slideLayouts/slideLayout43.xml"/><Relationship Id="rId17" Type="http://schemas.openxmlformats.org/officeDocument/2006/relationships/slideLayout" Target="../slideLayouts/slideLayout46.xml"/><Relationship Id="rId16" Type="http://schemas.openxmlformats.org/officeDocument/2006/relationships/slideLayout" Target="../slideLayouts/slideLayout45.xml"/><Relationship Id="rId19" Type="http://schemas.openxmlformats.org/officeDocument/2006/relationships/slideLayout" Target="../slideLayouts/slideLayout48.xml"/><Relationship Id="rId18" Type="http://schemas.openxmlformats.org/officeDocument/2006/relationships/slideLayout" Target="../slideLayouts/slideLayout4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539500"/>
            <a:ext cx="7717500" cy="6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None/>
              <a:defRPr b="1" sz="3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None/>
              <a:defRPr b="1" sz="3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None/>
              <a:defRPr b="1" sz="3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None/>
              <a:defRPr b="1" sz="3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None/>
              <a:defRPr b="1" sz="3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None/>
              <a:defRPr b="1" sz="3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None/>
              <a:defRPr b="1" sz="3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None/>
              <a:defRPr b="1" sz="3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None/>
              <a:defRPr b="1" sz="3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717500" cy="34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ork Sans"/>
              <a:buChar char="●"/>
              <a:defRPr sz="16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indent="-330200" lvl="1" marL="914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ork Sans"/>
              <a:buChar char="○"/>
              <a:defRPr sz="16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indent="-330200" lvl="2" marL="1371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ork Sans"/>
              <a:buChar char="■"/>
              <a:defRPr sz="16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indent="-330200" lvl="3" marL="1828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ork Sans"/>
              <a:buChar char="●"/>
              <a:defRPr sz="16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indent="-330200" lvl="4" marL="22860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ork Sans"/>
              <a:buChar char="○"/>
              <a:defRPr sz="16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indent="-330200" lvl="5" marL="2743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ork Sans"/>
              <a:buChar char="■"/>
              <a:defRPr sz="16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indent="-330200" lvl="6" marL="3200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ork Sans"/>
              <a:buChar char="●"/>
              <a:defRPr sz="16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indent="-330200" lvl="7" marL="3657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ork Sans"/>
              <a:buChar char="○"/>
              <a:defRPr sz="16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indent="-330200" lvl="8" marL="411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Font typeface="Work Sans"/>
              <a:buChar char="■"/>
              <a:defRPr sz="16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algn="r">
              <a:buNone/>
              <a:defRPr sz="13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lvl="2" algn="r">
              <a:buNone/>
              <a:defRPr sz="13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lvl="3" algn="r">
              <a:buNone/>
              <a:defRPr sz="13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lvl="4" algn="r">
              <a:buNone/>
              <a:defRPr sz="13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lvl="5" algn="r">
              <a:buNone/>
              <a:defRPr sz="13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lvl="6" algn="r">
              <a:buNone/>
              <a:defRPr sz="13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lvl="7" algn="r">
              <a:buNone/>
              <a:defRPr sz="13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lvl="8" algn="r">
              <a:buNone/>
              <a:defRPr sz="13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1"/>
          <p:cNvSpPr txBox="1"/>
          <p:nvPr>
            <p:ph type="title"/>
          </p:nvPr>
        </p:nvSpPr>
        <p:spPr>
          <a:xfrm>
            <a:off x="713225" y="539500"/>
            <a:ext cx="7717500" cy="6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None/>
              <a:defRPr b="1" sz="3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None/>
              <a:defRPr b="1" sz="3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None/>
              <a:defRPr b="1" sz="3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None/>
              <a:defRPr b="1" sz="3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None/>
              <a:defRPr b="1" sz="3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None/>
              <a:defRPr b="1" sz="3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None/>
              <a:defRPr b="1" sz="3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None/>
              <a:defRPr b="1" sz="3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None/>
              <a:defRPr b="1" sz="3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335" name="Google Shape;335;p31"/>
          <p:cNvSpPr txBox="1"/>
          <p:nvPr>
            <p:ph idx="1" type="body"/>
          </p:nvPr>
        </p:nvSpPr>
        <p:spPr>
          <a:xfrm>
            <a:off x="713225" y="1152475"/>
            <a:ext cx="7717500" cy="34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ork Sans"/>
              <a:buChar char="●"/>
              <a:defRPr sz="16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indent="-330200" lvl="1" marL="914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ork Sans"/>
              <a:buChar char="○"/>
              <a:defRPr sz="16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indent="-330200" lvl="2" marL="1371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ork Sans"/>
              <a:buChar char="■"/>
              <a:defRPr sz="16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indent="-330200" lvl="3" marL="1828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ork Sans"/>
              <a:buChar char="●"/>
              <a:defRPr sz="16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indent="-330200" lvl="4" marL="22860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ork Sans"/>
              <a:buChar char="○"/>
              <a:defRPr sz="16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indent="-330200" lvl="5" marL="2743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ork Sans"/>
              <a:buChar char="■"/>
              <a:defRPr sz="16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indent="-330200" lvl="6" marL="3200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ork Sans"/>
              <a:buChar char="●"/>
              <a:defRPr sz="16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indent="-330200" lvl="7" marL="3657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ork Sans"/>
              <a:buChar char="○"/>
              <a:defRPr sz="16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indent="-330200" lvl="8" marL="411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Font typeface="Work Sans"/>
              <a:buChar char="■"/>
              <a:defRPr sz="16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89" r:id="rId13"/>
    <p:sldLayoutId id="2147483690" r:id="rId14"/>
    <p:sldLayoutId id="2147483691" r:id="rId15"/>
    <p:sldLayoutId id="2147483692" r:id="rId16"/>
    <p:sldLayoutId id="2147483693" r:id="rId17"/>
    <p:sldLayoutId id="2147483694" r:id="rId18"/>
    <p:sldLayoutId id="2147483695" r:id="rId19"/>
    <p:sldLayoutId id="2147483696" r:id="rId20"/>
    <p:sldLayoutId id="2147483697" r:id="rId21"/>
    <p:sldLayoutId id="2147483698" r:id="rId22"/>
    <p:sldLayoutId id="2147483699" r:id="rId23"/>
    <p:sldLayoutId id="2147483700" r:id="rId24"/>
    <p:sldLayoutId id="2147483701" r:id="rId25"/>
    <p:sldLayoutId id="2147483702" r:id="rId26"/>
    <p:sldLayoutId id="2147483703" r:id="rId27"/>
    <p:sldLayoutId id="2147483704" r:id="rId28"/>
    <p:sldLayoutId id="2147483705" r:id="rId29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g"/><Relationship Id="rId4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61"/>
          <p:cNvSpPr txBox="1"/>
          <p:nvPr>
            <p:ph type="title"/>
          </p:nvPr>
        </p:nvSpPr>
        <p:spPr>
          <a:xfrm>
            <a:off x="713250" y="1219900"/>
            <a:ext cx="7717500" cy="198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4400">
                <a:solidFill>
                  <a:srgbClr val="212121"/>
                </a:solidFill>
              </a:rPr>
              <a:t>Controlo de Apresentações PowerPoint por Gestos</a:t>
            </a:r>
            <a:endParaRPr sz="4400">
              <a:solidFill>
                <a:srgbClr val="212121"/>
              </a:solidFill>
            </a:endParaRPr>
          </a:p>
        </p:txBody>
      </p:sp>
      <p:sp>
        <p:nvSpPr>
          <p:cNvPr id="636" name="Google Shape;636;p61"/>
          <p:cNvSpPr txBox="1"/>
          <p:nvPr/>
        </p:nvSpPr>
        <p:spPr>
          <a:xfrm>
            <a:off x="2915100" y="2886250"/>
            <a:ext cx="3313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2600">
                <a:solidFill>
                  <a:srgbClr val="423F4C"/>
                </a:solidFill>
                <a:latin typeface="Oswald"/>
                <a:ea typeface="Oswald"/>
                <a:cs typeface="Oswald"/>
                <a:sym typeface="Oswald"/>
              </a:rPr>
              <a:t>Interação Multimodal</a:t>
            </a:r>
            <a:endParaRPr b="1" sz="2600">
              <a:solidFill>
                <a:srgbClr val="423F4C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37" name="Google Shape;637;p61"/>
          <p:cNvSpPr txBox="1"/>
          <p:nvPr/>
        </p:nvSpPr>
        <p:spPr>
          <a:xfrm>
            <a:off x="3072000" y="3471250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1200">
                <a:solidFill>
                  <a:srgbClr val="423F4C"/>
                </a:solidFill>
                <a:latin typeface="Oswald"/>
                <a:ea typeface="Oswald"/>
                <a:cs typeface="Oswald"/>
                <a:sym typeface="Oswald"/>
              </a:rPr>
              <a:t>Mariana Perna</a:t>
            </a:r>
            <a:r>
              <a:rPr lang="pt-PT" sz="1200">
                <a:solidFill>
                  <a:srgbClr val="423F4C"/>
                </a:solidFill>
                <a:latin typeface="Oswald"/>
                <a:ea typeface="Oswald"/>
                <a:cs typeface="Oswald"/>
                <a:sym typeface="Oswald"/>
              </a:rPr>
              <a:t> 108067 | </a:t>
            </a:r>
            <a:r>
              <a:rPr b="1" lang="pt-PT" sz="1200">
                <a:solidFill>
                  <a:srgbClr val="423F4C"/>
                </a:solidFill>
                <a:latin typeface="Oswald"/>
                <a:ea typeface="Oswald"/>
                <a:cs typeface="Oswald"/>
                <a:sym typeface="Oswald"/>
              </a:rPr>
              <a:t>Sara Almeida</a:t>
            </a:r>
            <a:r>
              <a:rPr lang="pt-PT" sz="1200">
                <a:solidFill>
                  <a:srgbClr val="423F4C"/>
                </a:solidFill>
                <a:latin typeface="Oswald"/>
                <a:ea typeface="Oswald"/>
                <a:cs typeface="Oswald"/>
                <a:sym typeface="Oswald"/>
              </a:rPr>
              <a:t> 108796</a:t>
            </a:r>
            <a:endParaRPr sz="1200">
              <a:solidFill>
                <a:srgbClr val="423F4C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38" name="Google Shape;638;p6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  <p:pic>
        <p:nvPicPr>
          <p:cNvPr id="639" name="Google Shape;639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250" y="3038650"/>
            <a:ext cx="2104850" cy="210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p70"/>
          <p:cNvSpPr txBox="1"/>
          <p:nvPr>
            <p:ph idx="2" type="subTitle"/>
          </p:nvPr>
        </p:nvSpPr>
        <p:spPr>
          <a:xfrm>
            <a:off x="3028488" y="2519425"/>
            <a:ext cx="1846200" cy="42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pt-PT"/>
              <a:t>Precisão</a:t>
            </a:r>
            <a:endParaRPr/>
          </a:p>
        </p:txBody>
      </p:sp>
      <p:sp>
        <p:nvSpPr>
          <p:cNvPr id="893" name="Google Shape;893;p70"/>
          <p:cNvSpPr txBox="1"/>
          <p:nvPr>
            <p:ph type="title"/>
          </p:nvPr>
        </p:nvSpPr>
        <p:spPr>
          <a:xfrm>
            <a:off x="713225" y="539500"/>
            <a:ext cx="7717500" cy="61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Desafios</a:t>
            </a:r>
            <a:r>
              <a:rPr lang="pt-PT"/>
              <a:t> Enfrentados</a:t>
            </a:r>
            <a:endParaRPr/>
          </a:p>
        </p:txBody>
      </p:sp>
      <p:sp>
        <p:nvSpPr>
          <p:cNvPr id="894" name="Google Shape;894;p70"/>
          <p:cNvSpPr txBox="1"/>
          <p:nvPr>
            <p:ph idx="1" type="subTitle"/>
          </p:nvPr>
        </p:nvSpPr>
        <p:spPr>
          <a:xfrm>
            <a:off x="2844538" y="2960250"/>
            <a:ext cx="2349000" cy="5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pt-PT"/>
              <a:t>Reconhecimento de gestos complexos.</a:t>
            </a:r>
            <a:endParaRPr/>
          </a:p>
        </p:txBody>
      </p:sp>
      <p:pic>
        <p:nvPicPr>
          <p:cNvPr id="895" name="Google Shape;895;p70"/>
          <p:cNvPicPr preferRelativeResize="0"/>
          <p:nvPr/>
        </p:nvPicPr>
        <p:blipFill rotWithShape="1">
          <a:blip r:embed="rId3">
            <a:alphaModFix/>
          </a:blip>
          <a:srcRect b="-21123" l="-22463" r="-22463" t="-21123"/>
          <a:stretch/>
        </p:blipFill>
        <p:spPr>
          <a:xfrm>
            <a:off x="6192323" y="2152125"/>
            <a:ext cx="1554600" cy="15258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896" name="Google Shape;896;p7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  <p:sp>
        <p:nvSpPr>
          <p:cNvPr id="897" name="Google Shape;897;p70"/>
          <p:cNvSpPr txBox="1"/>
          <p:nvPr>
            <p:ph idx="2" type="subTitle"/>
          </p:nvPr>
        </p:nvSpPr>
        <p:spPr>
          <a:xfrm>
            <a:off x="568675" y="2455963"/>
            <a:ext cx="1846200" cy="42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pt-PT"/>
              <a:t>Robustez</a:t>
            </a:r>
            <a:endParaRPr/>
          </a:p>
        </p:txBody>
      </p:sp>
      <p:sp>
        <p:nvSpPr>
          <p:cNvPr id="898" name="Google Shape;898;p70"/>
          <p:cNvSpPr txBox="1"/>
          <p:nvPr>
            <p:ph idx="1" type="subTitle"/>
          </p:nvPr>
        </p:nvSpPr>
        <p:spPr>
          <a:xfrm>
            <a:off x="51550" y="2921275"/>
            <a:ext cx="2793000" cy="8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pt-PT"/>
              <a:t>Garantir que o sistema não reage a movimentos involuntários.</a:t>
            </a:r>
            <a:endParaRPr/>
          </a:p>
        </p:txBody>
      </p:sp>
      <p:pic>
        <p:nvPicPr>
          <p:cNvPr id="899" name="Google Shape;899;p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22100" y="2044475"/>
            <a:ext cx="451900" cy="451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0" name="Google Shape;900;p7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77238" y="2011550"/>
            <a:ext cx="548700" cy="54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4" name="Shape 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Google Shape;905;p71"/>
          <p:cNvSpPr/>
          <p:nvPr/>
        </p:nvSpPr>
        <p:spPr>
          <a:xfrm>
            <a:off x="713225" y="3443825"/>
            <a:ext cx="627300" cy="635700"/>
          </a:xfrm>
          <a:prstGeom prst="ellipse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6" name="Google Shape;906;p71"/>
          <p:cNvSpPr/>
          <p:nvPr/>
        </p:nvSpPr>
        <p:spPr>
          <a:xfrm>
            <a:off x="653250" y="1723400"/>
            <a:ext cx="627300" cy="635700"/>
          </a:xfrm>
          <a:prstGeom prst="ellipse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7" name="Google Shape;907;p71"/>
          <p:cNvSpPr txBox="1"/>
          <p:nvPr>
            <p:ph type="title"/>
          </p:nvPr>
        </p:nvSpPr>
        <p:spPr>
          <a:xfrm>
            <a:off x="713225" y="539500"/>
            <a:ext cx="7717500" cy="68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Conclusão e Trabalhos Futuros</a:t>
            </a:r>
            <a:endParaRPr/>
          </a:p>
        </p:txBody>
      </p:sp>
      <p:sp>
        <p:nvSpPr>
          <p:cNvPr id="908" name="Google Shape;908;p71"/>
          <p:cNvSpPr txBox="1"/>
          <p:nvPr>
            <p:ph idx="1" type="subTitle"/>
          </p:nvPr>
        </p:nvSpPr>
        <p:spPr>
          <a:xfrm>
            <a:off x="1406075" y="1491100"/>
            <a:ext cx="3489300" cy="16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PT"/>
              <a:t>Este projeto mostrou como a interação baseada em gestos pode tornar as apresentações mais dinâmicas e acessíveis, promovendo uma experiência mais intuitiva para o utilizador.</a:t>
            </a:r>
            <a:endParaRPr/>
          </a:p>
        </p:txBody>
      </p:sp>
      <p:sp>
        <p:nvSpPr>
          <p:cNvPr id="909" name="Google Shape;909;p71"/>
          <p:cNvSpPr txBox="1"/>
          <p:nvPr>
            <p:ph idx="3" type="subTitle"/>
          </p:nvPr>
        </p:nvSpPr>
        <p:spPr>
          <a:xfrm>
            <a:off x="1466050" y="3426600"/>
            <a:ext cx="3429300" cy="10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PT" sz="1500"/>
              <a:t>Futuramente, poderão ser exploradas melhorias como melhorar a deteção e adicionar novas funcionalidades.</a:t>
            </a:r>
            <a:endParaRPr sz="1500"/>
          </a:p>
        </p:txBody>
      </p:sp>
      <p:pic>
        <p:nvPicPr>
          <p:cNvPr id="910" name="Google Shape;910;p71"/>
          <p:cNvPicPr preferRelativeResize="0"/>
          <p:nvPr/>
        </p:nvPicPr>
        <p:blipFill rotWithShape="1">
          <a:blip r:embed="rId3">
            <a:alphaModFix amt="90000"/>
          </a:blip>
          <a:srcRect b="0" l="12263" r="12270" t="0"/>
          <a:stretch/>
        </p:blipFill>
        <p:spPr>
          <a:xfrm>
            <a:off x="5248575" y="1723400"/>
            <a:ext cx="3732900" cy="2829600"/>
          </a:xfrm>
          <a:prstGeom prst="roundRect">
            <a:avLst>
              <a:gd fmla="val 13308" name="adj"/>
            </a:avLst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grpSp>
        <p:nvGrpSpPr>
          <p:cNvPr id="911" name="Google Shape;911;p71"/>
          <p:cNvGrpSpPr/>
          <p:nvPr/>
        </p:nvGrpSpPr>
        <p:grpSpPr>
          <a:xfrm>
            <a:off x="773492" y="1829405"/>
            <a:ext cx="386822" cy="423685"/>
            <a:chOff x="3097875" y="3062125"/>
            <a:chExt cx="466500" cy="464975"/>
          </a:xfrm>
        </p:grpSpPr>
        <p:sp>
          <p:nvSpPr>
            <p:cNvPr id="912" name="Google Shape;912;p71"/>
            <p:cNvSpPr/>
            <p:nvPr/>
          </p:nvSpPr>
          <p:spPr>
            <a:xfrm>
              <a:off x="3315300" y="3092975"/>
              <a:ext cx="170825" cy="186425"/>
            </a:xfrm>
            <a:custGeom>
              <a:rect b="b" l="l" r="r" t="t"/>
              <a:pathLst>
                <a:path extrusionOk="0" h="7457" w="6833">
                  <a:moveTo>
                    <a:pt x="3431" y="662"/>
                  </a:moveTo>
                  <a:cubicBezTo>
                    <a:pt x="5057" y="662"/>
                    <a:pt x="5929" y="1204"/>
                    <a:pt x="6200" y="1415"/>
                  </a:cubicBezTo>
                  <a:lnTo>
                    <a:pt x="6200" y="3732"/>
                  </a:lnTo>
                  <a:cubicBezTo>
                    <a:pt x="6200" y="5086"/>
                    <a:pt x="5177" y="6230"/>
                    <a:pt x="3431" y="6832"/>
                  </a:cubicBezTo>
                  <a:cubicBezTo>
                    <a:pt x="1686" y="6230"/>
                    <a:pt x="633" y="5086"/>
                    <a:pt x="633" y="3732"/>
                  </a:cubicBezTo>
                  <a:lnTo>
                    <a:pt x="633" y="1415"/>
                  </a:lnTo>
                  <a:cubicBezTo>
                    <a:pt x="904" y="1204"/>
                    <a:pt x="1776" y="662"/>
                    <a:pt x="3431" y="662"/>
                  </a:cubicBezTo>
                  <a:close/>
                  <a:moveTo>
                    <a:pt x="3431" y="0"/>
                  </a:moveTo>
                  <a:cubicBezTo>
                    <a:pt x="1144" y="0"/>
                    <a:pt x="151" y="993"/>
                    <a:pt x="91" y="1023"/>
                  </a:cubicBezTo>
                  <a:cubicBezTo>
                    <a:pt x="31" y="1084"/>
                    <a:pt x="1" y="1174"/>
                    <a:pt x="1" y="1234"/>
                  </a:cubicBezTo>
                  <a:lnTo>
                    <a:pt x="1" y="3732"/>
                  </a:lnTo>
                  <a:cubicBezTo>
                    <a:pt x="1" y="5387"/>
                    <a:pt x="1265" y="6771"/>
                    <a:pt x="3341" y="7433"/>
                  </a:cubicBezTo>
                  <a:cubicBezTo>
                    <a:pt x="3371" y="7449"/>
                    <a:pt x="3401" y="7456"/>
                    <a:pt x="3431" y="7456"/>
                  </a:cubicBezTo>
                  <a:cubicBezTo>
                    <a:pt x="3462" y="7456"/>
                    <a:pt x="3492" y="7449"/>
                    <a:pt x="3522" y="7433"/>
                  </a:cubicBezTo>
                  <a:cubicBezTo>
                    <a:pt x="5598" y="6771"/>
                    <a:pt x="6832" y="5387"/>
                    <a:pt x="6832" y="3732"/>
                  </a:cubicBezTo>
                  <a:lnTo>
                    <a:pt x="6832" y="1234"/>
                  </a:lnTo>
                  <a:cubicBezTo>
                    <a:pt x="6832" y="1174"/>
                    <a:pt x="6802" y="1084"/>
                    <a:pt x="6742" y="1023"/>
                  </a:cubicBezTo>
                  <a:cubicBezTo>
                    <a:pt x="6682" y="993"/>
                    <a:pt x="5689" y="0"/>
                    <a:pt x="34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71"/>
            <p:cNvSpPr/>
            <p:nvPr/>
          </p:nvSpPr>
          <p:spPr>
            <a:xfrm>
              <a:off x="3346900" y="3178225"/>
              <a:ext cx="108375" cy="62225"/>
            </a:xfrm>
            <a:custGeom>
              <a:rect b="b" l="l" r="r" t="t"/>
              <a:pathLst>
                <a:path extrusionOk="0" h="2489" w="4335">
                  <a:moveTo>
                    <a:pt x="994" y="1014"/>
                  </a:moveTo>
                  <a:lnTo>
                    <a:pt x="994" y="1014"/>
                  </a:lnTo>
                  <a:cubicBezTo>
                    <a:pt x="1370" y="1180"/>
                    <a:pt x="1769" y="1262"/>
                    <a:pt x="2164" y="1262"/>
                  </a:cubicBezTo>
                  <a:cubicBezTo>
                    <a:pt x="2559" y="1262"/>
                    <a:pt x="2950" y="1180"/>
                    <a:pt x="3311" y="1014"/>
                  </a:cubicBezTo>
                  <a:lnTo>
                    <a:pt x="3311" y="1014"/>
                  </a:lnTo>
                  <a:cubicBezTo>
                    <a:pt x="3010" y="1435"/>
                    <a:pt x="2559" y="1887"/>
                    <a:pt x="2167" y="1887"/>
                  </a:cubicBezTo>
                  <a:cubicBezTo>
                    <a:pt x="1746" y="1887"/>
                    <a:pt x="1295" y="1435"/>
                    <a:pt x="994" y="1014"/>
                  </a:cubicBezTo>
                  <a:close/>
                  <a:moveTo>
                    <a:pt x="297" y="0"/>
                  </a:moveTo>
                  <a:cubicBezTo>
                    <a:pt x="191" y="0"/>
                    <a:pt x="87" y="47"/>
                    <a:pt x="31" y="141"/>
                  </a:cubicBezTo>
                  <a:cubicBezTo>
                    <a:pt x="1" y="201"/>
                    <a:pt x="1" y="232"/>
                    <a:pt x="1" y="322"/>
                  </a:cubicBezTo>
                  <a:cubicBezTo>
                    <a:pt x="1" y="803"/>
                    <a:pt x="1054" y="2489"/>
                    <a:pt x="2167" y="2489"/>
                  </a:cubicBezTo>
                  <a:cubicBezTo>
                    <a:pt x="3281" y="2489"/>
                    <a:pt x="4334" y="803"/>
                    <a:pt x="4334" y="322"/>
                  </a:cubicBezTo>
                  <a:cubicBezTo>
                    <a:pt x="4334" y="201"/>
                    <a:pt x="4274" y="111"/>
                    <a:pt x="4154" y="51"/>
                  </a:cubicBezTo>
                  <a:cubicBezTo>
                    <a:pt x="4109" y="21"/>
                    <a:pt x="4056" y="6"/>
                    <a:pt x="4003" y="6"/>
                  </a:cubicBezTo>
                  <a:cubicBezTo>
                    <a:pt x="3951" y="6"/>
                    <a:pt x="3898" y="21"/>
                    <a:pt x="3853" y="51"/>
                  </a:cubicBezTo>
                  <a:cubicBezTo>
                    <a:pt x="3341" y="382"/>
                    <a:pt x="2769" y="563"/>
                    <a:pt x="2167" y="623"/>
                  </a:cubicBezTo>
                  <a:cubicBezTo>
                    <a:pt x="1566" y="563"/>
                    <a:pt x="964" y="382"/>
                    <a:pt x="482" y="51"/>
                  </a:cubicBezTo>
                  <a:cubicBezTo>
                    <a:pt x="426" y="17"/>
                    <a:pt x="361" y="0"/>
                    <a:pt x="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71"/>
            <p:cNvSpPr/>
            <p:nvPr/>
          </p:nvSpPr>
          <p:spPr>
            <a:xfrm>
              <a:off x="3345400" y="3132275"/>
              <a:ext cx="50425" cy="23150"/>
            </a:xfrm>
            <a:custGeom>
              <a:rect b="b" l="l" r="r" t="t"/>
              <a:pathLst>
                <a:path extrusionOk="0" h="926" w="2017">
                  <a:moveTo>
                    <a:pt x="975" y="1"/>
                  </a:moveTo>
                  <a:cubicBezTo>
                    <a:pt x="663" y="1"/>
                    <a:pt x="347" y="128"/>
                    <a:pt x="121" y="384"/>
                  </a:cubicBezTo>
                  <a:cubicBezTo>
                    <a:pt x="0" y="505"/>
                    <a:pt x="0" y="715"/>
                    <a:pt x="121" y="836"/>
                  </a:cubicBezTo>
                  <a:cubicBezTo>
                    <a:pt x="196" y="896"/>
                    <a:pt x="279" y="926"/>
                    <a:pt x="358" y="926"/>
                  </a:cubicBezTo>
                  <a:cubicBezTo>
                    <a:pt x="437" y="926"/>
                    <a:pt x="512" y="896"/>
                    <a:pt x="572" y="836"/>
                  </a:cubicBezTo>
                  <a:cubicBezTo>
                    <a:pt x="693" y="715"/>
                    <a:pt x="813" y="655"/>
                    <a:pt x="964" y="625"/>
                  </a:cubicBezTo>
                  <a:cubicBezTo>
                    <a:pt x="1114" y="625"/>
                    <a:pt x="1264" y="715"/>
                    <a:pt x="1385" y="836"/>
                  </a:cubicBezTo>
                  <a:cubicBezTo>
                    <a:pt x="1445" y="896"/>
                    <a:pt x="1505" y="926"/>
                    <a:pt x="1596" y="926"/>
                  </a:cubicBezTo>
                  <a:cubicBezTo>
                    <a:pt x="1866" y="926"/>
                    <a:pt x="2017" y="595"/>
                    <a:pt x="1806" y="384"/>
                  </a:cubicBezTo>
                  <a:cubicBezTo>
                    <a:pt x="1596" y="128"/>
                    <a:pt x="1287" y="1"/>
                    <a:pt x="9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71"/>
            <p:cNvSpPr/>
            <p:nvPr/>
          </p:nvSpPr>
          <p:spPr>
            <a:xfrm>
              <a:off x="3407850" y="3132275"/>
              <a:ext cx="48175" cy="23150"/>
            </a:xfrm>
            <a:custGeom>
              <a:rect b="b" l="l" r="r" t="t"/>
              <a:pathLst>
                <a:path extrusionOk="0" h="926" w="1927">
                  <a:moveTo>
                    <a:pt x="952" y="1"/>
                  </a:moveTo>
                  <a:cubicBezTo>
                    <a:pt x="640" y="1"/>
                    <a:pt x="331" y="128"/>
                    <a:pt x="121" y="384"/>
                  </a:cubicBezTo>
                  <a:cubicBezTo>
                    <a:pt x="0" y="505"/>
                    <a:pt x="0" y="715"/>
                    <a:pt x="121" y="836"/>
                  </a:cubicBezTo>
                  <a:cubicBezTo>
                    <a:pt x="181" y="896"/>
                    <a:pt x="264" y="926"/>
                    <a:pt x="346" y="926"/>
                  </a:cubicBezTo>
                  <a:cubicBezTo>
                    <a:pt x="429" y="926"/>
                    <a:pt x="512" y="896"/>
                    <a:pt x="572" y="836"/>
                  </a:cubicBezTo>
                  <a:cubicBezTo>
                    <a:pt x="662" y="715"/>
                    <a:pt x="813" y="625"/>
                    <a:pt x="963" y="625"/>
                  </a:cubicBezTo>
                  <a:cubicBezTo>
                    <a:pt x="1114" y="625"/>
                    <a:pt x="1264" y="715"/>
                    <a:pt x="1355" y="836"/>
                  </a:cubicBezTo>
                  <a:cubicBezTo>
                    <a:pt x="1415" y="896"/>
                    <a:pt x="1505" y="926"/>
                    <a:pt x="1565" y="926"/>
                  </a:cubicBezTo>
                  <a:cubicBezTo>
                    <a:pt x="1656" y="926"/>
                    <a:pt x="1746" y="896"/>
                    <a:pt x="1806" y="836"/>
                  </a:cubicBezTo>
                  <a:cubicBezTo>
                    <a:pt x="1926" y="715"/>
                    <a:pt x="1926" y="505"/>
                    <a:pt x="1806" y="384"/>
                  </a:cubicBezTo>
                  <a:cubicBezTo>
                    <a:pt x="1580" y="128"/>
                    <a:pt x="1264" y="1"/>
                    <a:pt x="9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71"/>
            <p:cNvSpPr/>
            <p:nvPr/>
          </p:nvSpPr>
          <p:spPr>
            <a:xfrm>
              <a:off x="3129475" y="3062125"/>
              <a:ext cx="434900" cy="356650"/>
            </a:xfrm>
            <a:custGeom>
              <a:rect b="b" l="l" r="r" t="t"/>
              <a:pathLst>
                <a:path extrusionOk="0" h="14266" w="17396">
                  <a:moveTo>
                    <a:pt x="4936" y="11797"/>
                  </a:moveTo>
                  <a:cubicBezTo>
                    <a:pt x="4785" y="12851"/>
                    <a:pt x="3882" y="13633"/>
                    <a:pt x="2799" y="13663"/>
                  </a:cubicBezTo>
                  <a:cubicBezTo>
                    <a:pt x="1716" y="13633"/>
                    <a:pt x="813" y="12851"/>
                    <a:pt x="632" y="11797"/>
                  </a:cubicBezTo>
                  <a:close/>
                  <a:moveTo>
                    <a:pt x="5899" y="0"/>
                  </a:moveTo>
                  <a:cubicBezTo>
                    <a:pt x="5026" y="0"/>
                    <a:pt x="4334" y="692"/>
                    <a:pt x="4334" y="1565"/>
                  </a:cubicBezTo>
                  <a:lnTo>
                    <a:pt x="4334" y="6079"/>
                  </a:lnTo>
                  <a:cubicBezTo>
                    <a:pt x="3875" y="5763"/>
                    <a:pt x="3332" y="5604"/>
                    <a:pt x="2789" y="5604"/>
                  </a:cubicBezTo>
                  <a:cubicBezTo>
                    <a:pt x="2301" y="5604"/>
                    <a:pt x="1812" y="5732"/>
                    <a:pt x="1385" y="5989"/>
                  </a:cubicBezTo>
                  <a:cubicBezTo>
                    <a:pt x="1081" y="6166"/>
                    <a:pt x="1246" y="6579"/>
                    <a:pt x="1521" y="6579"/>
                  </a:cubicBezTo>
                  <a:cubicBezTo>
                    <a:pt x="1573" y="6579"/>
                    <a:pt x="1629" y="6564"/>
                    <a:pt x="1686" y="6531"/>
                  </a:cubicBezTo>
                  <a:cubicBezTo>
                    <a:pt x="2031" y="6318"/>
                    <a:pt x="2410" y="6218"/>
                    <a:pt x="2785" y="6218"/>
                  </a:cubicBezTo>
                  <a:cubicBezTo>
                    <a:pt x="3523" y="6218"/>
                    <a:pt x="4246" y="6605"/>
                    <a:pt x="4665" y="7283"/>
                  </a:cubicBezTo>
                  <a:cubicBezTo>
                    <a:pt x="4785" y="7524"/>
                    <a:pt x="4906" y="7765"/>
                    <a:pt x="4936" y="8066"/>
                  </a:cubicBezTo>
                  <a:lnTo>
                    <a:pt x="3732" y="8066"/>
                  </a:lnTo>
                  <a:cubicBezTo>
                    <a:pt x="3311" y="8066"/>
                    <a:pt x="3311" y="8667"/>
                    <a:pt x="3732" y="8667"/>
                  </a:cubicBezTo>
                  <a:lnTo>
                    <a:pt x="4966" y="8667"/>
                  </a:lnTo>
                  <a:lnTo>
                    <a:pt x="4966" y="9600"/>
                  </a:lnTo>
                  <a:lnTo>
                    <a:pt x="3732" y="9600"/>
                  </a:lnTo>
                  <a:cubicBezTo>
                    <a:pt x="3341" y="9630"/>
                    <a:pt x="3341" y="10172"/>
                    <a:pt x="3732" y="10232"/>
                  </a:cubicBezTo>
                  <a:lnTo>
                    <a:pt x="4966" y="10232"/>
                  </a:lnTo>
                  <a:lnTo>
                    <a:pt x="4966" y="11165"/>
                  </a:lnTo>
                  <a:lnTo>
                    <a:pt x="632" y="11165"/>
                  </a:lnTo>
                  <a:lnTo>
                    <a:pt x="632" y="10232"/>
                  </a:lnTo>
                  <a:lnTo>
                    <a:pt x="1866" y="10232"/>
                  </a:lnTo>
                  <a:cubicBezTo>
                    <a:pt x="2227" y="10202"/>
                    <a:pt x="2227" y="9661"/>
                    <a:pt x="1866" y="9600"/>
                  </a:cubicBezTo>
                  <a:lnTo>
                    <a:pt x="632" y="9600"/>
                  </a:lnTo>
                  <a:lnTo>
                    <a:pt x="632" y="8667"/>
                  </a:lnTo>
                  <a:lnTo>
                    <a:pt x="1866" y="8667"/>
                  </a:lnTo>
                  <a:cubicBezTo>
                    <a:pt x="2227" y="8637"/>
                    <a:pt x="2227" y="8096"/>
                    <a:pt x="1866" y="8066"/>
                  </a:cubicBezTo>
                  <a:lnTo>
                    <a:pt x="632" y="8066"/>
                  </a:lnTo>
                  <a:cubicBezTo>
                    <a:pt x="692" y="7765"/>
                    <a:pt x="783" y="7524"/>
                    <a:pt x="933" y="7253"/>
                  </a:cubicBezTo>
                  <a:cubicBezTo>
                    <a:pt x="1058" y="7024"/>
                    <a:pt x="851" y="6808"/>
                    <a:pt x="642" y="6808"/>
                  </a:cubicBezTo>
                  <a:cubicBezTo>
                    <a:pt x="549" y="6808"/>
                    <a:pt x="456" y="6851"/>
                    <a:pt x="392" y="6952"/>
                  </a:cubicBezTo>
                  <a:cubicBezTo>
                    <a:pt x="151" y="7373"/>
                    <a:pt x="0" y="7885"/>
                    <a:pt x="0" y="8367"/>
                  </a:cubicBezTo>
                  <a:lnTo>
                    <a:pt x="0" y="11466"/>
                  </a:lnTo>
                  <a:cubicBezTo>
                    <a:pt x="0" y="13001"/>
                    <a:pt x="1264" y="14265"/>
                    <a:pt x="2799" y="14265"/>
                  </a:cubicBezTo>
                  <a:cubicBezTo>
                    <a:pt x="4334" y="14265"/>
                    <a:pt x="5568" y="13001"/>
                    <a:pt x="5568" y="11466"/>
                  </a:cubicBezTo>
                  <a:lnTo>
                    <a:pt x="5568" y="9931"/>
                  </a:lnTo>
                  <a:lnTo>
                    <a:pt x="9300" y="9931"/>
                  </a:lnTo>
                  <a:lnTo>
                    <a:pt x="9300" y="11466"/>
                  </a:lnTo>
                  <a:cubicBezTo>
                    <a:pt x="9300" y="11587"/>
                    <a:pt x="9360" y="11677"/>
                    <a:pt x="9480" y="11737"/>
                  </a:cubicBezTo>
                  <a:cubicBezTo>
                    <a:pt x="9510" y="11767"/>
                    <a:pt x="9570" y="11767"/>
                    <a:pt x="9601" y="11767"/>
                  </a:cubicBezTo>
                  <a:cubicBezTo>
                    <a:pt x="9691" y="11767"/>
                    <a:pt x="9751" y="11767"/>
                    <a:pt x="9811" y="11707"/>
                  </a:cubicBezTo>
                  <a:lnTo>
                    <a:pt x="12189" y="9931"/>
                  </a:lnTo>
                  <a:lnTo>
                    <a:pt x="15800" y="9931"/>
                  </a:lnTo>
                  <a:cubicBezTo>
                    <a:pt x="16673" y="9931"/>
                    <a:pt x="17365" y="9239"/>
                    <a:pt x="17365" y="8367"/>
                  </a:cubicBezTo>
                  <a:lnTo>
                    <a:pt x="17365" y="3431"/>
                  </a:lnTo>
                  <a:cubicBezTo>
                    <a:pt x="17395" y="3190"/>
                    <a:pt x="17230" y="3070"/>
                    <a:pt x="17060" y="3070"/>
                  </a:cubicBezTo>
                  <a:cubicBezTo>
                    <a:pt x="16891" y="3070"/>
                    <a:pt x="16718" y="3190"/>
                    <a:pt x="16733" y="3431"/>
                  </a:cubicBezTo>
                  <a:lnTo>
                    <a:pt x="16733" y="8367"/>
                  </a:lnTo>
                  <a:cubicBezTo>
                    <a:pt x="16733" y="8878"/>
                    <a:pt x="16342" y="9299"/>
                    <a:pt x="15800" y="9299"/>
                  </a:cubicBezTo>
                  <a:lnTo>
                    <a:pt x="12098" y="9299"/>
                  </a:lnTo>
                  <a:cubicBezTo>
                    <a:pt x="12038" y="9299"/>
                    <a:pt x="11948" y="9330"/>
                    <a:pt x="11918" y="9360"/>
                  </a:cubicBezTo>
                  <a:lnTo>
                    <a:pt x="9932" y="10864"/>
                  </a:lnTo>
                  <a:lnTo>
                    <a:pt x="9932" y="9630"/>
                  </a:lnTo>
                  <a:cubicBezTo>
                    <a:pt x="9932" y="9450"/>
                    <a:pt x="9781" y="9330"/>
                    <a:pt x="9601" y="9330"/>
                  </a:cubicBezTo>
                  <a:lnTo>
                    <a:pt x="5568" y="9330"/>
                  </a:lnTo>
                  <a:lnTo>
                    <a:pt x="5568" y="8397"/>
                  </a:lnTo>
                  <a:cubicBezTo>
                    <a:pt x="5598" y="7765"/>
                    <a:pt x="5357" y="7133"/>
                    <a:pt x="4966" y="6651"/>
                  </a:cubicBezTo>
                  <a:lnTo>
                    <a:pt x="4966" y="1565"/>
                  </a:lnTo>
                  <a:cubicBezTo>
                    <a:pt x="4966" y="1054"/>
                    <a:pt x="5387" y="632"/>
                    <a:pt x="5899" y="632"/>
                  </a:cubicBezTo>
                  <a:lnTo>
                    <a:pt x="15830" y="632"/>
                  </a:lnTo>
                  <a:cubicBezTo>
                    <a:pt x="16342" y="632"/>
                    <a:pt x="16733" y="1054"/>
                    <a:pt x="16733" y="1565"/>
                  </a:cubicBezTo>
                  <a:lnTo>
                    <a:pt x="16733" y="2167"/>
                  </a:lnTo>
                  <a:cubicBezTo>
                    <a:pt x="16733" y="2348"/>
                    <a:pt x="16883" y="2498"/>
                    <a:pt x="17064" y="2498"/>
                  </a:cubicBezTo>
                  <a:cubicBezTo>
                    <a:pt x="17214" y="2468"/>
                    <a:pt x="17365" y="2348"/>
                    <a:pt x="17365" y="2167"/>
                  </a:cubicBezTo>
                  <a:lnTo>
                    <a:pt x="17365" y="1565"/>
                  </a:lnTo>
                  <a:cubicBezTo>
                    <a:pt x="17365" y="692"/>
                    <a:pt x="16673" y="0"/>
                    <a:pt x="158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71"/>
            <p:cNvSpPr/>
            <p:nvPr/>
          </p:nvSpPr>
          <p:spPr>
            <a:xfrm>
              <a:off x="3097875" y="3340300"/>
              <a:ext cx="202775" cy="186800"/>
            </a:xfrm>
            <a:custGeom>
              <a:rect b="b" l="l" r="r" t="t"/>
              <a:pathLst>
                <a:path extrusionOk="0" h="7472" w="8111">
                  <a:moveTo>
                    <a:pt x="4364" y="4372"/>
                  </a:moveTo>
                  <a:lnTo>
                    <a:pt x="4364" y="5636"/>
                  </a:lnTo>
                  <a:lnTo>
                    <a:pt x="3732" y="5636"/>
                  </a:lnTo>
                  <a:lnTo>
                    <a:pt x="3732" y="4372"/>
                  </a:lnTo>
                  <a:close/>
                  <a:moveTo>
                    <a:pt x="6230" y="6238"/>
                  </a:moveTo>
                  <a:cubicBezTo>
                    <a:pt x="6410" y="6238"/>
                    <a:pt x="6531" y="6388"/>
                    <a:pt x="6531" y="6569"/>
                  </a:cubicBezTo>
                  <a:lnTo>
                    <a:pt x="6531" y="6870"/>
                  </a:lnTo>
                  <a:lnTo>
                    <a:pt x="1565" y="6870"/>
                  </a:lnTo>
                  <a:lnTo>
                    <a:pt x="1565" y="6569"/>
                  </a:lnTo>
                  <a:cubicBezTo>
                    <a:pt x="1565" y="6388"/>
                    <a:pt x="1716" y="6238"/>
                    <a:pt x="1896" y="6238"/>
                  </a:cubicBezTo>
                  <a:close/>
                  <a:moveTo>
                    <a:pt x="331" y="1"/>
                  </a:moveTo>
                  <a:cubicBezTo>
                    <a:pt x="166" y="1"/>
                    <a:pt x="0" y="114"/>
                    <a:pt x="30" y="339"/>
                  </a:cubicBezTo>
                  <a:cubicBezTo>
                    <a:pt x="30" y="2205"/>
                    <a:pt x="1324" y="3830"/>
                    <a:pt x="3130" y="4282"/>
                  </a:cubicBezTo>
                  <a:lnTo>
                    <a:pt x="3130" y="5636"/>
                  </a:lnTo>
                  <a:lnTo>
                    <a:pt x="1896" y="5636"/>
                  </a:lnTo>
                  <a:cubicBezTo>
                    <a:pt x="1879" y="5635"/>
                    <a:pt x="1862" y="5634"/>
                    <a:pt x="1845" y="5634"/>
                  </a:cubicBezTo>
                  <a:cubicBezTo>
                    <a:pt x="1357" y="5634"/>
                    <a:pt x="963" y="6044"/>
                    <a:pt x="963" y="6539"/>
                  </a:cubicBezTo>
                  <a:lnTo>
                    <a:pt x="963" y="7171"/>
                  </a:lnTo>
                  <a:cubicBezTo>
                    <a:pt x="963" y="7351"/>
                    <a:pt x="1084" y="7472"/>
                    <a:pt x="1264" y="7472"/>
                  </a:cubicBezTo>
                  <a:lnTo>
                    <a:pt x="6832" y="7472"/>
                  </a:lnTo>
                  <a:cubicBezTo>
                    <a:pt x="7012" y="7472"/>
                    <a:pt x="7163" y="7351"/>
                    <a:pt x="7163" y="7171"/>
                  </a:cubicBezTo>
                  <a:lnTo>
                    <a:pt x="7163" y="6569"/>
                  </a:lnTo>
                  <a:cubicBezTo>
                    <a:pt x="7163" y="6045"/>
                    <a:pt x="6769" y="5634"/>
                    <a:pt x="6281" y="5634"/>
                  </a:cubicBezTo>
                  <a:cubicBezTo>
                    <a:pt x="6264" y="5634"/>
                    <a:pt x="6247" y="5635"/>
                    <a:pt x="6230" y="5636"/>
                  </a:cubicBezTo>
                  <a:lnTo>
                    <a:pt x="4996" y="5636"/>
                  </a:lnTo>
                  <a:lnTo>
                    <a:pt x="4996" y="4282"/>
                  </a:lnTo>
                  <a:cubicBezTo>
                    <a:pt x="6802" y="3830"/>
                    <a:pt x="8096" y="2205"/>
                    <a:pt x="8096" y="339"/>
                  </a:cubicBezTo>
                  <a:cubicBezTo>
                    <a:pt x="8111" y="114"/>
                    <a:pt x="7938" y="1"/>
                    <a:pt x="7769" y="1"/>
                  </a:cubicBezTo>
                  <a:cubicBezTo>
                    <a:pt x="7599" y="1"/>
                    <a:pt x="7434" y="114"/>
                    <a:pt x="7464" y="339"/>
                  </a:cubicBezTo>
                  <a:cubicBezTo>
                    <a:pt x="7464" y="2235"/>
                    <a:pt x="5929" y="3770"/>
                    <a:pt x="4063" y="3770"/>
                  </a:cubicBezTo>
                  <a:cubicBezTo>
                    <a:pt x="2167" y="3770"/>
                    <a:pt x="632" y="2235"/>
                    <a:pt x="632" y="339"/>
                  </a:cubicBezTo>
                  <a:cubicBezTo>
                    <a:pt x="662" y="114"/>
                    <a:pt x="497" y="1"/>
                    <a:pt x="3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18" name="Google Shape;918;p71"/>
          <p:cNvGrpSpPr/>
          <p:nvPr/>
        </p:nvGrpSpPr>
        <p:grpSpPr>
          <a:xfrm>
            <a:off x="891449" y="3518939"/>
            <a:ext cx="270859" cy="451020"/>
            <a:chOff x="5098425" y="3062375"/>
            <a:chExt cx="279150" cy="464825"/>
          </a:xfrm>
        </p:grpSpPr>
        <p:sp>
          <p:nvSpPr>
            <p:cNvPr id="919" name="Google Shape;919;p71"/>
            <p:cNvSpPr/>
            <p:nvPr/>
          </p:nvSpPr>
          <p:spPr>
            <a:xfrm>
              <a:off x="5098425" y="3272225"/>
              <a:ext cx="279150" cy="254975"/>
            </a:xfrm>
            <a:custGeom>
              <a:rect b="b" l="l" r="r" t="t"/>
              <a:pathLst>
                <a:path extrusionOk="0" h="10199" w="11166">
                  <a:moveTo>
                    <a:pt x="6832" y="5711"/>
                  </a:moveTo>
                  <a:lnTo>
                    <a:pt x="6832" y="6463"/>
                  </a:lnTo>
                  <a:lnTo>
                    <a:pt x="4334" y="6463"/>
                  </a:lnTo>
                  <a:lnTo>
                    <a:pt x="4334" y="5711"/>
                  </a:lnTo>
                  <a:cubicBezTo>
                    <a:pt x="4755" y="5801"/>
                    <a:pt x="5177" y="5861"/>
                    <a:pt x="5598" y="5861"/>
                  </a:cubicBezTo>
                  <a:cubicBezTo>
                    <a:pt x="5989" y="5861"/>
                    <a:pt x="6411" y="5801"/>
                    <a:pt x="6832" y="5711"/>
                  </a:cubicBezTo>
                  <a:close/>
                  <a:moveTo>
                    <a:pt x="6200" y="7095"/>
                  </a:moveTo>
                  <a:lnTo>
                    <a:pt x="6200" y="8359"/>
                  </a:lnTo>
                  <a:lnTo>
                    <a:pt x="4966" y="8359"/>
                  </a:lnTo>
                  <a:lnTo>
                    <a:pt x="4966" y="7095"/>
                  </a:lnTo>
                  <a:close/>
                  <a:moveTo>
                    <a:pt x="305" y="0"/>
                  </a:moveTo>
                  <a:cubicBezTo>
                    <a:pt x="158" y="0"/>
                    <a:pt x="15" y="98"/>
                    <a:pt x="0" y="294"/>
                  </a:cubicBezTo>
                  <a:cubicBezTo>
                    <a:pt x="0" y="2641"/>
                    <a:pt x="1475" y="4778"/>
                    <a:pt x="3732" y="5560"/>
                  </a:cubicBezTo>
                  <a:lnTo>
                    <a:pt x="3732" y="6794"/>
                  </a:lnTo>
                  <a:cubicBezTo>
                    <a:pt x="3732" y="6975"/>
                    <a:pt x="3852" y="7095"/>
                    <a:pt x="4033" y="7095"/>
                  </a:cubicBezTo>
                  <a:lnTo>
                    <a:pt x="4334" y="7095"/>
                  </a:lnTo>
                  <a:lnTo>
                    <a:pt x="4334" y="8359"/>
                  </a:lnTo>
                  <a:lnTo>
                    <a:pt x="2167" y="8359"/>
                  </a:lnTo>
                  <a:cubicBezTo>
                    <a:pt x="2150" y="8358"/>
                    <a:pt x="2133" y="8357"/>
                    <a:pt x="2116" y="8357"/>
                  </a:cubicBezTo>
                  <a:cubicBezTo>
                    <a:pt x="1628" y="8357"/>
                    <a:pt x="1234" y="8768"/>
                    <a:pt x="1234" y="9292"/>
                  </a:cubicBezTo>
                  <a:lnTo>
                    <a:pt x="1234" y="9894"/>
                  </a:lnTo>
                  <a:cubicBezTo>
                    <a:pt x="1234" y="10074"/>
                    <a:pt x="1385" y="10195"/>
                    <a:pt x="1565" y="10195"/>
                  </a:cubicBezTo>
                  <a:lnTo>
                    <a:pt x="6501" y="10195"/>
                  </a:lnTo>
                  <a:cubicBezTo>
                    <a:pt x="6892" y="10165"/>
                    <a:pt x="6892" y="9623"/>
                    <a:pt x="6501" y="9593"/>
                  </a:cubicBezTo>
                  <a:lnTo>
                    <a:pt x="1866" y="9593"/>
                  </a:lnTo>
                  <a:lnTo>
                    <a:pt x="1866" y="9292"/>
                  </a:lnTo>
                  <a:cubicBezTo>
                    <a:pt x="1866" y="9111"/>
                    <a:pt x="1987" y="8961"/>
                    <a:pt x="2167" y="8961"/>
                  </a:cubicBezTo>
                  <a:lnTo>
                    <a:pt x="8999" y="8961"/>
                  </a:lnTo>
                  <a:cubicBezTo>
                    <a:pt x="9149" y="8961"/>
                    <a:pt x="9300" y="9111"/>
                    <a:pt x="9300" y="9292"/>
                  </a:cubicBezTo>
                  <a:lnTo>
                    <a:pt x="9300" y="9593"/>
                  </a:lnTo>
                  <a:lnTo>
                    <a:pt x="7765" y="9593"/>
                  </a:lnTo>
                  <a:cubicBezTo>
                    <a:pt x="7745" y="9590"/>
                    <a:pt x="7727" y="9589"/>
                    <a:pt x="7709" y="9589"/>
                  </a:cubicBezTo>
                  <a:cubicBezTo>
                    <a:pt x="7302" y="9589"/>
                    <a:pt x="7302" y="10198"/>
                    <a:pt x="7709" y="10198"/>
                  </a:cubicBezTo>
                  <a:cubicBezTo>
                    <a:pt x="7727" y="10198"/>
                    <a:pt x="7745" y="10197"/>
                    <a:pt x="7765" y="10195"/>
                  </a:cubicBezTo>
                  <a:lnTo>
                    <a:pt x="9601" y="10195"/>
                  </a:lnTo>
                  <a:cubicBezTo>
                    <a:pt x="9781" y="10195"/>
                    <a:pt x="9932" y="10074"/>
                    <a:pt x="9932" y="9894"/>
                  </a:cubicBezTo>
                  <a:lnTo>
                    <a:pt x="9932" y="9292"/>
                  </a:lnTo>
                  <a:cubicBezTo>
                    <a:pt x="9932" y="8768"/>
                    <a:pt x="9538" y="8357"/>
                    <a:pt x="9050" y="8357"/>
                  </a:cubicBezTo>
                  <a:cubicBezTo>
                    <a:pt x="9033" y="8357"/>
                    <a:pt x="9016" y="8358"/>
                    <a:pt x="8999" y="8359"/>
                  </a:cubicBezTo>
                  <a:lnTo>
                    <a:pt x="6832" y="8359"/>
                  </a:lnTo>
                  <a:lnTo>
                    <a:pt x="6832" y="7095"/>
                  </a:lnTo>
                  <a:lnTo>
                    <a:pt x="7133" y="7095"/>
                  </a:lnTo>
                  <a:cubicBezTo>
                    <a:pt x="7313" y="7095"/>
                    <a:pt x="7434" y="6975"/>
                    <a:pt x="7434" y="6794"/>
                  </a:cubicBezTo>
                  <a:lnTo>
                    <a:pt x="7434" y="5560"/>
                  </a:lnTo>
                  <a:cubicBezTo>
                    <a:pt x="9661" y="4778"/>
                    <a:pt x="11165" y="2641"/>
                    <a:pt x="11165" y="294"/>
                  </a:cubicBezTo>
                  <a:cubicBezTo>
                    <a:pt x="11150" y="98"/>
                    <a:pt x="11007" y="0"/>
                    <a:pt x="10861" y="0"/>
                  </a:cubicBezTo>
                  <a:cubicBezTo>
                    <a:pt x="10714" y="0"/>
                    <a:pt x="10564" y="98"/>
                    <a:pt x="10534" y="294"/>
                  </a:cubicBezTo>
                  <a:cubicBezTo>
                    <a:pt x="10624" y="3092"/>
                    <a:pt x="8367" y="5380"/>
                    <a:pt x="5568" y="5380"/>
                  </a:cubicBezTo>
                  <a:cubicBezTo>
                    <a:pt x="2799" y="5380"/>
                    <a:pt x="542" y="3092"/>
                    <a:pt x="632" y="294"/>
                  </a:cubicBezTo>
                  <a:cubicBezTo>
                    <a:pt x="602" y="98"/>
                    <a:pt x="452" y="0"/>
                    <a:pt x="3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71"/>
            <p:cNvSpPr/>
            <p:nvPr/>
          </p:nvSpPr>
          <p:spPr>
            <a:xfrm>
              <a:off x="5129275" y="3062375"/>
              <a:ext cx="217450" cy="325550"/>
            </a:xfrm>
            <a:custGeom>
              <a:rect b="b" l="l" r="r" t="t"/>
              <a:pathLst>
                <a:path extrusionOk="0" h="13022" w="8698">
                  <a:moveTo>
                    <a:pt x="8066" y="8989"/>
                  </a:moveTo>
                  <a:cubicBezTo>
                    <a:pt x="7915" y="10915"/>
                    <a:pt x="6290" y="12419"/>
                    <a:pt x="4364" y="12419"/>
                  </a:cubicBezTo>
                  <a:lnTo>
                    <a:pt x="4364" y="12389"/>
                  </a:lnTo>
                  <a:cubicBezTo>
                    <a:pt x="2408" y="12389"/>
                    <a:pt x="813" y="10915"/>
                    <a:pt x="632" y="8989"/>
                  </a:cubicBezTo>
                  <a:close/>
                  <a:moveTo>
                    <a:pt x="4319" y="0"/>
                  </a:moveTo>
                  <a:cubicBezTo>
                    <a:pt x="3458" y="0"/>
                    <a:pt x="2574" y="259"/>
                    <a:pt x="1776" y="833"/>
                  </a:cubicBezTo>
                  <a:cubicBezTo>
                    <a:pt x="1460" y="1003"/>
                    <a:pt x="1654" y="1427"/>
                    <a:pt x="1930" y="1427"/>
                  </a:cubicBezTo>
                  <a:cubicBezTo>
                    <a:pt x="1996" y="1427"/>
                    <a:pt x="2067" y="1403"/>
                    <a:pt x="2137" y="1344"/>
                  </a:cubicBezTo>
                  <a:lnTo>
                    <a:pt x="2167" y="1344"/>
                  </a:lnTo>
                  <a:cubicBezTo>
                    <a:pt x="2849" y="846"/>
                    <a:pt x="3612" y="620"/>
                    <a:pt x="4357" y="620"/>
                  </a:cubicBezTo>
                  <a:cubicBezTo>
                    <a:pt x="6178" y="620"/>
                    <a:pt x="7895" y="1973"/>
                    <a:pt x="8066" y="4023"/>
                  </a:cubicBezTo>
                  <a:lnTo>
                    <a:pt x="5899" y="4023"/>
                  </a:lnTo>
                  <a:cubicBezTo>
                    <a:pt x="5477" y="4023"/>
                    <a:pt x="5477" y="4655"/>
                    <a:pt x="5899" y="4655"/>
                  </a:cubicBezTo>
                  <a:lnTo>
                    <a:pt x="8066" y="4655"/>
                  </a:lnTo>
                  <a:lnTo>
                    <a:pt x="8066" y="6190"/>
                  </a:lnTo>
                  <a:lnTo>
                    <a:pt x="5899" y="6190"/>
                  </a:lnTo>
                  <a:cubicBezTo>
                    <a:pt x="5477" y="6190"/>
                    <a:pt x="5477" y="6822"/>
                    <a:pt x="5899" y="6822"/>
                  </a:cubicBezTo>
                  <a:lnTo>
                    <a:pt x="8066" y="6822"/>
                  </a:lnTo>
                  <a:lnTo>
                    <a:pt x="8066" y="8357"/>
                  </a:lnTo>
                  <a:lnTo>
                    <a:pt x="632" y="8357"/>
                  </a:lnTo>
                  <a:lnTo>
                    <a:pt x="632" y="6822"/>
                  </a:lnTo>
                  <a:lnTo>
                    <a:pt x="2799" y="6822"/>
                  </a:lnTo>
                  <a:cubicBezTo>
                    <a:pt x="3220" y="6822"/>
                    <a:pt x="3220" y="6190"/>
                    <a:pt x="2799" y="6190"/>
                  </a:cubicBezTo>
                  <a:lnTo>
                    <a:pt x="632" y="6190"/>
                  </a:lnTo>
                  <a:lnTo>
                    <a:pt x="632" y="4655"/>
                  </a:lnTo>
                  <a:lnTo>
                    <a:pt x="2799" y="4655"/>
                  </a:lnTo>
                  <a:cubicBezTo>
                    <a:pt x="3220" y="4655"/>
                    <a:pt x="3220" y="4023"/>
                    <a:pt x="2799" y="4023"/>
                  </a:cubicBezTo>
                  <a:lnTo>
                    <a:pt x="632" y="4023"/>
                  </a:lnTo>
                  <a:cubicBezTo>
                    <a:pt x="692" y="3361"/>
                    <a:pt x="933" y="2699"/>
                    <a:pt x="1324" y="2157"/>
                  </a:cubicBezTo>
                  <a:cubicBezTo>
                    <a:pt x="1445" y="2007"/>
                    <a:pt x="1415" y="1826"/>
                    <a:pt x="1294" y="1706"/>
                  </a:cubicBezTo>
                  <a:cubicBezTo>
                    <a:pt x="1244" y="1655"/>
                    <a:pt x="1178" y="1631"/>
                    <a:pt x="1112" y="1631"/>
                  </a:cubicBezTo>
                  <a:cubicBezTo>
                    <a:pt x="1019" y="1631"/>
                    <a:pt x="926" y="1678"/>
                    <a:pt x="873" y="1766"/>
                  </a:cubicBezTo>
                  <a:lnTo>
                    <a:pt x="843" y="1796"/>
                  </a:lnTo>
                  <a:cubicBezTo>
                    <a:pt x="301" y="2518"/>
                    <a:pt x="0" y="3421"/>
                    <a:pt x="0" y="4354"/>
                  </a:cubicBezTo>
                  <a:lnTo>
                    <a:pt x="0" y="8688"/>
                  </a:lnTo>
                  <a:cubicBezTo>
                    <a:pt x="0" y="11065"/>
                    <a:pt x="1956" y="13021"/>
                    <a:pt x="4364" y="13021"/>
                  </a:cubicBezTo>
                  <a:cubicBezTo>
                    <a:pt x="6741" y="13021"/>
                    <a:pt x="8698" y="11065"/>
                    <a:pt x="8698" y="8688"/>
                  </a:cubicBezTo>
                  <a:lnTo>
                    <a:pt x="8698" y="4324"/>
                  </a:lnTo>
                  <a:cubicBezTo>
                    <a:pt x="8676" y="1776"/>
                    <a:pt x="6574" y="0"/>
                    <a:pt x="43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21" name="Google Shape;921;p7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5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Google Shape;926;p72"/>
          <p:cNvSpPr txBox="1"/>
          <p:nvPr>
            <p:ph type="title"/>
          </p:nvPr>
        </p:nvSpPr>
        <p:spPr>
          <a:xfrm>
            <a:off x="2793750" y="1407300"/>
            <a:ext cx="3556500" cy="81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6300"/>
              <a:t>Obrigada!</a:t>
            </a:r>
            <a:endParaRPr sz="6300"/>
          </a:p>
        </p:txBody>
      </p:sp>
      <p:sp>
        <p:nvSpPr>
          <p:cNvPr id="927" name="Google Shape;927;p7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  <p:sp>
        <p:nvSpPr>
          <p:cNvPr id="928" name="Google Shape;928;p72"/>
          <p:cNvSpPr txBox="1"/>
          <p:nvPr>
            <p:ph type="title"/>
          </p:nvPr>
        </p:nvSpPr>
        <p:spPr>
          <a:xfrm>
            <a:off x="2793750" y="2325225"/>
            <a:ext cx="3556500" cy="81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pt-PT" sz="3800"/>
              <a:t>Dúvidas?</a:t>
            </a:r>
            <a:endParaRPr b="0" sz="3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62"/>
          <p:cNvSpPr txBox="1"/>
          <p:nvPr>
            <p:ph type="title"/>
          </p:nvPr>
        </p:nvSpPr>
        <p:spPr>
          <a:xfrm>
            <a:off x="713225" y="539500"/>
            <a:ext cx="7717500" cy="61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Índice</a:t>
            </a:r>
            <a:endParaRPr/>
          </a:p>
        </p:txBody>
      </p:sp>
      <p:sp>
        <p:nvSpPr>
          <p:cNvPr id="645" name="Google Shape;645;p62"/>
          <p:cNvSpPr txBox="1"/>
          <p:nvPr>
            <p:ph idx="2" type="title"/>
          </p:nvPr>
        </p:nvSpPr>
        <p:spPr>
          <a:xfrm>
            <a:off x="596775" y="1481650"/>
            <a:ext cx="1955100" cy="47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01</a:t>
            </a:r>
            <a:endParaRPr/>
          </a:p>
        </p:txBody>
      </p:sp>
      <p:sp>
        <p:nvSpPr>
          <p:cNvPr id="646" name="Google Shape;646;p62"/>
          <p:cNvSpPr txBox="1"/>
          <p:nvPr>
            <p:ph idx="3" type="subTitle"/>
          </p:nvPr>
        </p:nvSpPr>
        <p:spPr>
          <a:xfrm>
            <a:off x="596775" y="1955950"/>
            <a:ext cx="1955100" cy="37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0" lang="pt-PT" sz="2300"/>
              <a:t>Introdução</a:t>
            </a:r>
            <a:endParaRPr b="0" sz="2300"/>
          </a:p>
        </p:txBody>
      </p:sp>
      <p:sp>
        <p:nvSpPr>
          <p:cNvPr id="647" name="Google Shape;647;p62"/>
          <p:cNvSpPr txBox="1"/>
          <p:nvPr>
            <p:ph idx="4" type="title"/>
          </p:nvPr>
        </p:nvSpPr>
        <p:spPr>
          <a:xfrm>
            <a:off x="2517521" y="1481650"/>
            <a:ext cx="1955100" cy="47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02</a:t>
            </a:r>
            <a:endParaRPr/>
          </a:p>
        </p:txBody>
      </p:sp>
      <p:sp>
        <p:nvSpPr>
          <p:cNvPr id="648" name="Google Shape;648;p62"/>
          <p:cNvSpPr txBox="1"/>
          <p:nvPr>
            <p:ph idx="6" type="subTitle"/>
          </p:nvPr>
        </p:nvSpPr>
        <p:spPr>
          <a:xfrm>
            <a:off x="4438271" y="2007263"/>
            <a:ext cx="1955100" cy="37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0" lang="pt-PT" sz="2300"/>
              <a:t>Arquitetura</a:t>
            </a:r>
            <a:endParaRPr b="0" sz="2300"/>
          </a:p>
        </p:txBody>
      </p:sp>
      <p:sp>
        <p:nvSpPr>
          <p:cNvPr id="649" name="Google Shape;649;p62"/>
          <p:cNvSpPr txBox="1"/>
          <p:nvPr>
            <p:ph idx="7" type="title"/>
          </p:nvPr>
        </p:nvSpPr>
        <p:spPr>
          <a:xfrm>
            <a:off x="4438267" y="1481650"/>
            <a:ext cx="1955100" cy="47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03</a:t>
            </a:r>
            <a:endParaRPr/>
          </a:p>
        </p:txBody>
      </p:sp>
      <p:sp>
        <p:nvSpPr>
          <p:cNvPr id="650" name="Google Shape;650;p62"/>
          <p:cNvSpPr txBox="1"/>
          <p:nvPr>
            <p:ph idx="13" type="title"/>
          </p:nvPr>
        </p:nvSpPr>
        <p:spPr>
          <a:xfrm>
            <a:off x="6359012" y="1481650"/>
            <a:ext cx="1955100" cy="47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04</a:t>
            </a:r>
            <a:endParaRPr/>
          </a:p>
        </p:txBody>
      </p:sp>
      <p:sp>
        <p:nvSpPr>
          <p:cNvPr id="651" name="Google Shape;651;p62"/>
          <p:cNvSpPr txBox="1"/>
          <p:nvPr>
            <p:ph idx="15" type="subTitle"/>
          </p:nvPr>
        </p:nvSpPr>
        <p:spPr>
          <a:xfrm>
            <a:off x="6359026" y="1955950"/>
            <a:ext cx="2188200" cy="37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0" lang="pt-PT" sz="2300"/>
              <a:t>Funcionalidades Implementadas</a:t>
            </a:r>
            <a:endParaRPr b="0" sz="2300"/>
          </a:p>
        </p:txBody>
      </p:sp>
      <p:grpSp>
        <p:nvGrpSpPr>
          <p:cNvPr id="652" name="Google Shape;652;p62"/>
          <p:cNvGrpSpPr/>
          <p:nvPr/>
        </p:nvGrpSpPr>
        <p:grpSpPr>
          <a:xfrm>
            <a:off x="1139743" y="1540198"/>
            <a:ext cx="869166" cy="318520"/>
            <a:chOff x="1387568" y="2251798"/>
            <a:chExt cx="869166" cy="318520"/>
          </a:xfrm>
        </p:grpSpPr>
        <p:grpSp>
          <p:nvGrpSpPr>
            <p:cNvPr id="653" name="Google Shape;653;p62"/>
            <p:cNvGrpSpPr/>
            <p:nvPr/>
          </p:nvGrpSpPr>
          <p:grpSpPr>
            <a:xfrm rot="5400000">
              <a:off x="2015623" y="2329207"/>
              <a:ext cx="318520" cy="163702"/>
              <a:chOff x="329125" y="1166350"/>
              <a:chExt cx="6567425" cy="3382275"/>
            </a:xfrm>
          </p:grpSpPr>
          <p:sp>
            <p:nvSpPr>
              <p:cNvPr id="654" name="Google Shape;654;p62"/>
              <p:cNvSpPr/>
              <p:nvPr/>
            </p:nvSpPr>
            <p:spPr>
              <a:xfrm>
                <a:off x="1254325" y="2046025"/>
                <a:ext cx="4732175" cy="1516750"/>
              </a:xfrm>
              <a:custGeom>
                <a:rect b="b" l="l" r="r" t="t"/>
                <a:pathLst>
                  <a:path extrusionOk="0" fill="none" h="60670" w="189287">
                    <a:moveTo>
                      <a:pt x="0" y="60669"/>
                    </a:moveTo>
                    <a:cubicBezTo>
                      <a:pt x="40041" y="10314"/>
                      <a:pt x="113451" y="1"/>
                      <a:pt x="165626" y="38222"/>
                    </a:cubicBezTo>
                    <a:cubicBezTo>
                      <a:pt x="174726" y="44896"/>
                      <a:pt x="182613" y="52176"/>
                      <a:pt x="189287" y="60669"/>
                    </a:cubicBezTo>
                  </a:path>
                </a:pathLst>
              </a:custGeom>
              <a:noFill/>
              <a:ln cap="rnd" cmpd="sng" w="9525">
                <a:solidFill>
                  <a:schemeClr val="accent4"/>
                </a:solidFill>
                <a:prstDash val="solid"/>
                <a:miter lim="60668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5" name="Google Shape;655;p62"/>
              <p:cNvSpPr/>
              <p:nvPr/>
            </p:nvSpPr>
            <p:spPr>
              <a:xfrm>
                <a:off x="2225025" y="3502075"/>
                <a:ext cx="2790775" cy="1046550"/>
              </a:xfrm>
              <a:custGeom>
                <a:rect b="b" l="l" r="r" t="t"/>
                <a:pathLst>
                  <a:path extrusionOk="0" fill="none" h="41862" w="111631">
                    <a:moveTo>
                      <a:pt x="0" y="41862"/>
                    </a:moveTo>
                    <a:cubicBezTo>
                      <a:pt x="1213" y="39435"/>
                      <a:pt x="3034" y="37008"/>
                      <a:pt x="4247" y="34582"/>
                    </a:cubicBezTo>
                    <a:cubicBezTo>
                      <a:pt x="24874" y="6674"/>
                      <a:pt x="64916" y="1"/>
                      <a:pt x="92823" y="21235"/>
                    </a:cubicBezTo>
                    <a:cubicBezTo>
                      <a:pt x="100710" y="26695"/>
                      <a:pt x="106777" y="33368"/>
                      <a:pt x="111631" y="41862"/>
                    </a:cubicBezTo>
                  </a:path>
                </a:pathLst>
              </a:custGeom>
              <a:noFill/>
              <a:ln cap="rnd" cmpd="sng" w="9525">
                <a:solidFill>
                  <a:schemeClr val="accent4"/>
                </a:solidFill>
                <a:prstDash val="solid"/>
                <a:miter lim="60668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6" name="Google Shape;656;p62"/>
              <p:cNvSpPr/>
              <p:nvPr/>
            </p:nvSpPr>
            <p:spPr>
              <a:xfrm>
                <a:off x="329125" y="1166350"/>
                <a:ext cx="6567425" cy="1486400"/>
              </a:xfrm>
              <a:custGeom>
                <a:rect b="b" l="l" r="r" t="t"/>
                <a:pathLst>
                  <a:path extrusionOk="0" fill="none" h="59456" w="262697">
                    <a:moveTo>
                      <a:pt x="0" y="59455"/>
                    </a:moveTo>
                    <a:cubicBezTo>
                      <a:pt x="33368" y="21841"/>
                      <a:pt x="81296" y="0"/>
                      <a:pt x="131651" y="0"/>
                    </a:cubicBezTo>
                    <a:cubicBezTo>
                      <a:pt x="182007" y="0"/>
                      <a:pt x="229328" y="21841"/>
                      <a:pt x="262696" y="59455"/>
                    </a:cubicBezTo>
                  </a:path>
                </a:pathLst>
              </a:custGeom>
              <a:noFill/>
              <a:ln cap="rnd" cmpd="sng" w="9525">
                <a:solidFill>
                  <a:schemeClr val="accent4"/>
                </a:solidFill>
                <a:prstDash val="solid"/>
                <a:miter lim="60668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57" name="Google Shape;657;p62"/>
            <p:cNvGrpSpPr/>
            <p:nvPr/>
          </p:nvGrpSpPr>
          <p:grpSpPr>
            <a:xfrm flipH="1" rot="-5400000">
              <a:off x="1310159" y="2329207"/>
              <a:ext cx="318520" cy="163702"/>
              <a:chOff x="329125" y="1166350"/>
              <a:chExt cx="6567425" cy="3382275"/>
            </a:xfrm>
          </p:grpSpPr>
          <p:sp>
            <p:nvSpPr>
              <p:cNvPr id="658" name="Google Shape;658;p62"/>
              <p:cNvSpPr/>
              <p:nvPr/>
            </p:nvSpPr>
            <p:spPr>
              <a:xfrm>
                <a:off x="1254325" y="2046025"/>
                <a:ext cx="4732175" cy="1516750"/>
              </a:xfrm>
              <a:custGeom>
                <a:rect b="b" l="l" r="r" t="t"/>
                <a:pathLst>
                  <a:path extrusionOk="0" fill="none" h="60670" w="189287">
                    <a:moveTo>
                      <a:pt x="0" y="60669"/>
                    </a:moveTo>
                    <a:cubicBezTo>
                      <a:pt x="40041" y="10314"/>
                      <a:pt x="113451" y="1"/>
                      <a:pt x="165626" y="38222"/>
                    </a:cubicBezTo>
                    <a:cubicBezTo>
                      <a:pt x="174726" y="44896"/>
                      <a:pt x="182613" y="52176"/>
                      <a:pt x="189287" y="60669"/>
                    </a:cubicBezTo>
                  </a:path>
                </a:pathLst>
              </a:custGeom>
              <a:noFill/>
              <a:ln cap="rnd" cmpd="sng" w="9525">
                <a:solidFill>
                  <a:schemeClr val="accent4"/>
                </a:solidFill>
                <a:prstDash val="solid"/>
                <a:miter lim="60668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9" name="Google Shape;659;p62"/>
              <p:cNvSpPr/>
              <p:nvPr/>
            </p:nvSpPr>
            <p:spPr>
              <a:xfrm>
                <a:off x="2225025" y="3502075"/>
                <a:ext cx="2790775" cy="1046550"/>
              </a:xfrm>
              <a:custGeom>
                <a:rect b="b" l="l" r="r" t="t"/>
                <a:pathLst>
                  <a:path extrusionOk="0" fill="none" h="41862" w="111631">
                    <a:moveTo>
                      <a:pt x="0" y="41862"/>
                    </a:moveTo>
                    <a:cubicBezTo>
                      <a:pt x="1213" y="39435"/>
                      <a:pt x="3034" y="37008"/>
                      <a:pt x="4247" y="34582"/>
                    </a:cubicBezTo>
                    <a:cubicBezTo>
                      <a:pt x="24874" y="6674"/>
                      <a:pt x="64916" y="1"/>
                      <a:pt x="92823" y="21235"/>
                    </a:cubicBezTo>
                    <a:cubicBezTo>
                      <a:pt x="100710" y="26695"/>
                      <a:pt x="106777" y="33368"/>
                      <a:pt x="111631" y="41862"/>
                    </a:cubicBezTo>
                  </a:path>
                </a:pathLst>
              </a:custGeom>
              <a:noFill/>
              <a:ln cap="rnd" cmpd="sng" w="9525">
                <a:solidFill>
                  <a:schemeClr val="accent4"/>
                </a:solidFill>
                <a:prstDash val="solid"/>
                <a:miter lim="60668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0" name="Google Shape;660;p62"/>
              <p:cNvSpPr/>
              <p:nvPr/>
            </p:nvSpPr>
            <p:spPr>
              <a:xfrm>
                <a:off x="329125" y="1166350"/>
                <a:ext cx="6567425" cy="1486400"/>
              </a:xfrm>
              <a:custGeom>
                <a:rect b="b" l="l" r="r" t="t"/>
                <a:pathLst>
                  <a:path extrusionOk="0" fill="none" h="59456" w="262697">
                    <a:moveTo>
                      <a:pt x="0" y="59455"/>
                    </a:moveTo>
                    <a:cubicBezTo>
                      <a:pt x="33368" y="21841"/>
                      <a:pt x="81296" y="0"/>
                      <a:pt x="131651" y="0"/>
                    </a:cubicBezTo>
                    <a:cubicBezTo>
                      <a:pt x="182007" y="0"/>
                      <a:pt x="229328" y="21841"/>
                      <a:pt x="262696" y="59455"/>
                    </a:cubicBezTo>
                  </a:path>
                </a:pathLst>
              </a:custGeom>
              <a:noFill/>
              <a:ln cap="rnd" cmpd="sng" w="9525">
                <a:solidFill>
                  <a:schemeClr val="accent4"/>
                </a:solidFill>
                <a:prstDash val="solid"/>
                <a:miter lim="60668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61" name="Google Shape;661;p62"/>
          <p:cNvGrpSpPr/>
          <p:nvPr/>
        </p:nvGrpSpPr>
        <p:grpSpPr>
          <a:xfrm>
            <a:off x="3060493" y="1540198"/>
            <a:ext cx="869166" cy="318520"/>
            <a:chOff x="1387568" y="2251798"/>
            <a:chExt cx="869166" cy="318520"/>
          </a:xfrm>
        </p:grpSpPr>
        <p:grpSp>
          <p:nvGrpSpPr>
            <p:cNvPr id="662" name="Google Shape;662;p62"/>
            <p:cNvGrpSpPr/>
            <p:nvPr/>
          </p:nvGrpSpPr>
          <p:grpSpPr>
            <a:xfrm rot="5400000">
              <a:off x="2015623" y="2329207"/>
              <a:ext cx="318520" cy="163702"/>
              <a:chOff x="329125" y="1166350"/>
              <a:chExt cx="6567425" cy="3382275"/>
            </a:xfrm>
          </p:grpSpPr>
          <p:sp>
            <p:nvSpPr>
              <p:cNvPr id="663" name="Google Shape;663;p62"/>
              <p:cNvSpPr/>
              <p:nvPr/>
            </p:nvSpPr>
            <p:spPr>
              <a:xfrm>
                <a:off x="1254325" y="2046025"/>
                <a:ext cx="4732175" cy="1516750"/>
              </a:xfrm>
              <a:custGeom>
                <a:rect b="b" l="l" r="r" t="t"/>
                <a:pathLst>
                  <a:path extrusionOk="0" fill="none" h="60670" w="189287">
                    <a:moveTo>
                      <a:pt x="0" y="60669"/>
                    </a:moveTo>
                    <a:cubicBezTo>
                      <a:pt x="40041" y="10314"/>
                      <a:pt x="113451" y="1"/>
                      <a:pt x="165626" y="38222"/>
                    </a:cubicBezTo>
                    <a:cubicBezTo>
                      <a:pt x="174726" y="44896"/>
                      <a:pt x="182613" y="52176"/>
                      <a:pt x="189287" y="60669"/>
                    </a:cubicBezTo>
                  </a:path>
                </a:pathLst>
              </a:custGeom>
              <a:noFill/>
              <a:ln cap="rnd" cmpd="sng" w="9525">
                <a:solidFill>
                  <a:schemeClr val="accent1"/>
                </a:solidFill>
                <a:prstDash val="solid"/>
                <a:miter lim="60668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4" name="Google Shape;664;p62"/>
              <p:cNvSpPr/>
              <p:nvPr/>
            </p:nvSpPr>
            <p:spPr>
              <a:xfrm>
                <a:off x="2225025" y="3502075"/>
                <a:ext cx="2790775" cy="1046550"/>
              </a:xfrm>
              <a:custGeom>
                <a:rect b="b" l="l" r="r" t="t"/>
                <a:pathLst>
                  <a:path extrusionOk="0" fill="none" h="41862" w="111631">
                    <a:moveTo>
                      <a:pt x="0" y="41862"/>
                    </a:moveTo>
                    <a:cubicBezTo>
                      <a:pt x="1213" y="39435"/>
                      <a:pt x="3034" y="37008"/>
                      <a:pt x="4247" y="34582"/>
                    </a:cubicBezTo>
                    <a:cubicBezTo>
                      <a:pt x="24874" y="6674"/>
                      <a:pt x="64916" y="1"/>
                      <a:pt x="92823" y="21235"/>
                    </a:cubicBezTo>
                    <a:cubicBezTo>
                      <a:pt x="100710" y="26695"/>
                      <a:pt x="106777" y="33368"/>
                      <a:pt x="111631" y="41862"/>
                    </a:cubicBezTo>
                  </a:path>
                </a:pathLst>
              </a:custGeom>
              <a:noFill/>
              <a:ln cap="rnd" cmpd="sng" w="9525">
                <a:solidFill>
                  <a:schemeClr val="accent1"/>
                </a:solidFill>
                <a:prstDash val="solid"/>
                <a:miter lim="60668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5" name="Google Shape;665;p62"/>
              <p:cNvSpPr/>
              <p:nvPr/>
            </p:nvSpPr>
            <p:spPr>
              <a:xfrm>
                <a:off x="329125" y="1166350"/>
                <a:ext cx="6567425" cy="1486400"/>
              </a:xfrm>
              <a:custGeom>
                <a:rect b="b" l="l" r="r" t="t"/>
                <a:pathLst>
                  <a:path extrusionOk="0" fill="none" h="59456" w="262697">
                    <a:moveTo>
                      <a:pt x="0" y="59455"/>
                    </a:moveTo>
                    <a:cubicBezTo>
                      <a:pt x="33368" y="21841"/>
                      <a:pt x="81296" y="0"/>
                      <a:pt x="131651" y="0"/>
                    </a:cubicBezTo>
                    <a:cubicBezTo>
                      <a:pt x="182007" y="0"/>
                      <a:pt x="229328" y="21841"/>
                      <a:pt x="262696" y="59455"/>
                    </a:cubicBezTo>
                  </a:path>
                </a:pathLst>
              </a:custGeom>
              <a:noFill/>
              <a:ln cap="rnd" cmpd="sng" w="9525">
                <a:solidFill>
                  <a:schemeClr val="accent1"/>
                </a:solidFill>
                <a:prstDash val="solid"/>
                <a:miter lim="60668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66" name="Google Shape;666;p62"/>
            <p:cNvGrpSpPr/>
            <p:nvPr/>
          </p:nvGrpSpPr>
          <p:grpSpPr>
            <a:xfrm flipH="1" rot="-5400000">
              <a:off x="1310159" y="2329207"/>
              <a:ext cx="318520" cy="163702"/>
              <a:chOff x="329125" y="1166350"/>
              <a:chExt cx="6567425" cy="3382275"/>
            </a:xfrm>
          </p:grpSpPr>
          <p:sp>
            <p:nvSpPr>
              <p:cNvPr id="667" name="Google Shape;667;p62"/>
              <p:cNvSpPr/>
              <p:nvPr/>
            </p:nvSpPr>
            <p:spPr>
              <a:xfrm>
                <a:off x="1254325" y="2046025"/>
                <a:ext cx="4732175" cy="1516750"/>
              </a:xfrm>
              <a:custGeom>
                <a:rect b="b" l="l" r="r" t="t"/>
                <a:pathLst>
                  <a:path extrusionOk="0" fill="none" h="60670" w="189287">
                    <a:moveTo>
                      <a:pt x="0" y="60669"/>
                    </a:moveTo>
                    <a:cubicBezTo>
                      <a:pt x="40041" y="10314"/>
                      <a:pt x="113451" y="1"/>
                      <a:pt x="165626" y="38222"/>
                    </a:cubicBezTo>
                    <a:cubicBezTo>
                      <a:pt x="174726" y="44896"/>
                      <a:pt x="182613" y="52176"/>
                      <a:pt x="189287" y="60669"/>
                    </a:cubicBezTo>
                  </a:path>
                </a:pathLst>
              </a:custGeom>
              <a:noFill/>
              <a:ln cap="rnd" cmpd="sng" w="9525">
                <a:solidFill>
                  <a:schemeClr val="accent1"/>
                </a:solidFill>
                <a:prstDash val="solid"/>
                <a:miter lim="60668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8" name="Google Shape;668;p62"/>
              <p:cNvSpPr/>
              <p:nvPr/>
            </p:nvSpPr>
            <p:spPr>
              <a:xfrm>
                <a:off x="2225025" y="3502075"/>
                <a:ext cx="2790775" cy="1046550"/>
              </a:xfrm>
              <a:custGeom>
                <a:rect b="b" l="l" r="r" t="t"/>
                <a:pathLst>
                  <a:path extrusionOk="0" fill="none" h="41862" w="111631">
                    <a:moveTo>
                      <a:pt x="0" y="41862"/>
                    </a:moveTo>
                    <a:cubicBezTo>
                      <a:pt x="1213" y="39435"/>
                      <a:pt x="3034" y="37008"/>
                      <a:pt x="4247" y="34582"/>
                    </a:cubicBezTo>
                    <a:cubicBezTo>
                      <a:pt x="24874" y="6674"/>
                      <a:pt x="64916" y="1"/>
                      <a:pt x="92823" y="21235"/>
                    </a:cubicBezTo>
                    <a:cubicBezTo>
                      <a:pt x="100710" y="26695"/>
                      <a:pt x="106777" y="33368"/>
                      <a:pt x="111631" y="41862"/>
                    </a:cubicBezTo>
                  </a:path>
                </a:pathLst>
              </a:custGeom>
              <a:noFill/>
              <a:ln cap="rnd" cmpd="sng" w="9525">
                <a:solidFill>
                  <a:schemeClr val="accent1"/>
                </a:solidFill>
                <a:prstDash val="solid"/>
                <a:miter lim="60668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9" name="Google Shape;669;p62"/>
              <p:cNvSpPr/>
              <p:nvPr/>
            </p:nvSpPr>
            <p:spPr>
              <a:xfrm>
                <a:off x="329125" y="1166350"/>
                <a:ext cx="6567425" cy="1486400"/>
              </a:xfrm>
              <a:custGeom>
                <a:rect b="b" l="l" r="r" t="t"/>
                <a:pathLst>
                  <a:path extrusionOk="0" fill="none" h="59456" w="262697">
                    <a:moveTo>
                      <a:pt x="0" y="59455"/>
                    </a:moveTo>
                    <a:cubicBezTo>
                      <a:pt x="33368" y="21841"/>
                      <a:pt x="81296" y="0"/>
                      <a:pt x="131651" y="0"/>
                    </a:cubicBezTo>
                    <a:cubicBezTo>
                      <a:pt x="182007" y="0"/>
                      <a:pt x="229328" y="21841"/>
                      <a:pt x="262696" y="59455"/>
                    </a:cubicBezTo>
                  </a:path>
                </a:pathLst>
              </a:custGeom>
              <a:noFill/>
              <a:ln cap="rnd" cmpd="sng" w="9525">
                <a:solidFill>
                  <a:schemeClr val="accent1"/>
                </a:solidFill>
                <a:prstDash val="solid"/>
                <a:miter lim="60668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70" name="Google Shape;670;p62"/>
          <p:cNvGrpSpPr/>
          <p:nvPr/>
        </p:nvGrpSpPr>
        <p:grpSpPr>
          <a:xfrm flipH="1">
            <a:off x="4981230" y="1540198"/>
            <a:ext cx="869166" cy="318520"/>
            <a:chOff x="1387568" y="2251798"/>
            <a:chExt cx="869166" cy="318520"/>
          </a:xfrm>
        </p:grpSpPr>
        <p:grpSp>
          <p:nvGrpSpPr>
            <p:cNvPr id="671" name="Google Shape;671;p62"/>
            <p:cNvGrpSpPr/>
            <p:nvPr/>
          </p:nvGrpSpPr>
          <p:grpSpPr>
            <a:xfrm rot="5400000">
              <a:off x="2015623" y="2329207"/>
              <a:ext cx="318520" cy="163702"/>
              <a:chOff x="329125" y="1166350"/>
              <a:chExt cx="6567425" cy="3382275"/>
            </a:xfrm>
          </p:grpSpPr>
          <p:sp>
            <p:nvSpPr>
              <p:cNvPr id="672" name="Google Shape;672;p62"/>
              <p:cNvSpPr/>
              <p:nvPr/>
            </p:nvSpPr>
            <p:spPr>
              <a:xfrm>
                <a:off x="1254325" y="2046025"/>
                <a:ext cx="4732175" cy="1516750"/>
              </a:xfrm>
              <a:custGeom>
                <a:rect b="b" l="l" r="r" t="t"/>
                <a:pathLst>
                  <a:path extrusionOk="0" fill="none" h="60670" w="189287">
                    <a:moveTo>
                      <a:pt x="0" y="60669"/>
                    </a:moveTo>
                    <a:cubicBezTo>
                      <a:pt x="40041" y="10314"/>
                      <a:pt x="113451" y="1"/>
                      <a:pt x="165626" y="38222"/>
                    </a:cubicBezTo>
                    <a:cubicBezTo>
                      <a:pt x="174726" y="44896"/>
                      <a:pt x="182613" y="52176"/>
                      <a:pt x="189287" y="60669"/>
                    </a:cubicBezTo>
                  </a:path>
                </a:pathLst>
              </a:custGeom>
              <a:noFill/>
              <a:ln cap="rnd" cmpd="sng" w="9525">
                <a:solidFill>
                  <a:schemeClr val="accent2"/>
                </a:solidFill>
                <a:prstDash val="solid"/>
                <a:miter lim="60668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3" name="Google Shape;673;p62"/>
              <p:cNvSpPr/>
              <p:nvPr/>
            </p:nvSpPr>
            <p:spPr>
              <a:xfrm>
                <a:off x="2225025" y="3502075"/>
                <a:ext cx="2790775" cy="1046550"/>
              </a:xfrm>
              <a:custGeom>
                <a:rect b="b" l="l" r="r" t="t"/>
                <a:pathLst>
                  <a:path extrusionOk="0" fill="none" h="41862" w="111631">
                    <a:moveTo>
                      <a:pt x="0" y="41862"/>
                    </a:moveTo>
                    <a:cubicBezTo>
                      <a:pt x="1213" y="39435"/>
                      <a:pt x="3034" y="37008"/>
                      <a:pt x="4247" y="34582"/>
                    </a:cubicBezTo>
                    <a:cubicBezTo>
                      <a:pt x="24874" y="6674"/>
                      <a:pt x="64916" y="1"/>
                      <a:pt x="92823" y="21235"/>
                    </a:cubicBezTo>
                    <a:cubicBezTo>
                      <a:pt x="100710" y="26695"/>
                      <a:pt x="106777" y="33368"/>
                      <a:pt x="111631" y="41862"/>
                    </a:cubicBezTo>
                  </a:path>
                </a:pathLst>
              </a:custGeom>
              <a:noFill/>
              <a:ln cap="rnd" cmpd="sng" w="9525">
                <a:solidFill>
                  <a:schemeClr val="accent2"/>
                </a:solidFill>
                <a:prstDash val="solid"/>
                <a:miter lim="60668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4" name="Google Shape;674;p62"/>
              <p:cNvSpPr/>
              <p:nvPr/>
            </p:nvSpPr>
            <p:spPr>
              <a:xfrm>
                <a:off x="329125" y="1166350"/>
                <a:ext cx="6567425" cy="1486400"/>
              </a:xfrm>
              <a:custGeom>
                <a:rect b="b" l="l" r="r" t="t"/>
                <a:pathLst>
                  <a:path extrusionOk="0" fill="none" h="59456" w="262697">
                    <a:moveTo>
                      <a:pt x="0" y="59455"/>
                    </a:moveTo>
                    <a:cubicBezTo>
                      <a:pt x="33368" y="21841"/>
                      <a:pt x="81296" y="0"/>
                      <a:pt x="131651" y="0"/>
                    </a:cubicBezTo>
                    <a:cubicBezTo>
                      <a:pt x="182007" y="0"/>
                      <a:pt x="229328" y="21841"/>
                      <a:pt x="262696" y="59455"/>
                    </a:cubicBezTo>
                  </a:path>
                </a:pathLst>
              </a:custGeom>
              <a:noFill/>
              <a:ln cap="rnd" cmpd="sng" w="9525">
                <a:solidFill>
                  <a:schemeClr val="accent2"/>
                </a:solidFill>
                <a:prstDash val="solid"/>
                <a:miter lim="60668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5" name="Google Shape;675;p62"/>
            <p:cNvGrpSpPr/>
            <p:nvPr/>
          </p:nvGrpSpPr>
          <p:grpSpPr>
            <a:xfrm flipH="1" rot="-5400000">
              <a:off x="1310159" y="2329207"/>
              <a:ext cx="318520" cy="163702"/>
              <a:chOff x="329125" y="1166350"/>
              <a:chExt cx="6567425" cy="3382275"/>
            </a:xfrm>
          </p:grpSpPr>
          <p:sp>
            <p:nvSpPr>
              <p:cNvPr id="676" name="Google Shape;676;p62"/>
              <p:cNvSpPr/>
              <p:nvPr/>
            </p:nvSpPr>
            <p:spPr>
              <a:xfrm>
                <a:off x="1254325" y="2046025"/>
                <a:ext cx="4732175" cy="1516750"/>
              </a:xfrm>
              <a:custGeom>
                <a:rect b="b" l="l" r="r" t="t"/>
                <a:pathLst>
                  <a:path extrusionOk="0" fill="none" h="60670" w="189287">
                    <a:moveTo>
                      <a:pt x="0" y="60669"/>
                    </a:moveTo>
                    <a:cubicBezTo>
                      <a:pt x="40041" y="10314"/>
                      <a:pt x="113451" y="1"/>
                      <a:pt x="165626" y="38222"/>
                    </a:cubicBezTo>
                    <a:cubicBezTo>
                      <a:pt x="174726" y="44896"/>
                      <a:pt x="182613" y="52176"/>
                      <a:pt x="189287" y="60669"/>
                    </a:cubicBezTo>
                  </a:path>
                </a:pathLst>
              </a:custGeom>
              <a:noFill/>
              <a:ln cap="rnd" cmpd="sng" w="9525">
                <a:solidFill>
                  <a:schemeClr val="accent2"/>
                </a:solidFill>
                <a:prstDash val="solid"/>
                <a:miter lim="60668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7" name="Google Shape;677;p62"/>
              <p:cNvSpPr/>
              <p:nvPr/>
            </p:nvSpPr>
            <p:spPr>
              <a:xfrm>
                <a:off x="2225025" y="3502075"/>
                <a:ext cx="2790775" cy="1046550"/>
              </a:xfrm>
              <a:custGeom>
                <a:rect b="b" l="l" r="r" t="t"/>
                <a:pathLst>
                  <a:path extrusionOk="0" fill="none" h="41862" w="111631">
                    <a:moveTo>
                      <a:pt x="0" y="41862"/>
                    </a:moveTo>
                    <a:cubicBezTo>
                      <a:pt x="1213" y="39435"/>
                      <a:pt x="3034" y="37008"/>
                      <a:pt x="4247" y="34582"/>
                    </a:cubicBezTo>
                    <a:cubicBezTo>
                      <a:pt x="24874" y="6674"/>
                      <a:pt x="64916" y="1"/>
                      <a:pt x="92823" y="21235"/>
                    </a:cubicBezTo>
                    <a:cubicBezTo>
                      <a:pt x="100710" y="26695"/>
                      <a:pt x="106777" y="33368"/>
                      <a:pt x="111631" y="41862"/>
                    </a:cubicBezTo>
                  </a:path>
                </a:pathLst>
              </a:custGeom>
              <a:noFill/>
              <a:ln cap="rnd" cmpd="sng" w="9525">
                <a:solidFill>
                  <a:schemeClr val="accent2"/>
                </a:solidFill>
                <a:prstDash val="solid"/>
                <a:miter lim="60668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8" name="Google Shape;678;p62"/>
              <p:cNvSpPr/>
              <p:nvPr/>
            </p:nvSpPr>
            <p:spPr>
              <a:xfrm>
                <a:off x="329125" y="1166350"/>
                <a:ext cx="6567425" cy="1486400"/>
              </a:xfrm>
              <a:custGeom>
                <a:rect b="b" l="l" r="r" t="t"/>
                <a:pathLst>
                  <a:path extrusionOk="0" fill="none" h="59456" w="262697">
                    <a:moveTo>
                      <a:pt x="0" y="59455"/>
                    </a:moveTo>
                    <a:cubicBezTo>
                      <a:pt x="33368" y="21841"/>
                      <a:pt x="81296" y="0"/>
                      <a:pt x="131651" y="0"/>
                    </a:cubicBezTo>
                    <a:cubicBezTo>
                      <a:pt x="182007" y="0"/>
                      <a:pt x="229328" y="21841"/>
                      <a:pt x="262696" y="59455"/>
                    </a:cubicBezTo>
                  </a:path>
                </a:pathLst>
              </a:custGeom>
              <a:noFill/>
              <a:ln cap="rnd" cmpd="sng" w="9525">
                <a:solidFill>
                  <a:schemeClr val="accent2"/>
                </a:solidFill>
                <a:prstDash val="solid"/>
                <a:miter lim="60668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79" name="Google Shape;679;p62"/>
          <p:cNvGrpSpPr/>
          <p:nvPr/>
        </p:nvGrpSpPr>
        <p:grpSpPr>
          <a:xfrm flipH="1">
            <a:off x="6901993" y="1540198"/>
            <a:ext cx="869166" cy="318520"/>
            <a:chOff x="1387568" y="2251798"/>
            <a:chExt cx="869166" cy="318520"/>
          </a:xfrm>
        </p:grpSpPr>
        <p:grpSp>
          <p:nvGrpSpPr>
            <p:cNvPr id="680" name="Google Shape;680;p62"/>
            <p:cNvGrpSpPr/>
            <p:nvPr/>
          </p:nvGrpSpPr>
          <p:grpSpPr>
            <a:xfrm rot="5400000">
              <a:off x="2015623" y="2329207"/>
              <a:ext cx="318520" cy="163702"/>
              <a:chOff x="329125" y="1166350"/>
              <a:chExt cx="6567425" cy="3382275"/>
            </a:xfrm>
          </p:grpSpPr>
          <p:sp>
            <p:nvSpPr>
              <p:cNvPr id="681" name="Google Shape;681;p62"/>
              <p:cNvSpPr/>
              <p:nvPr/>
            </p:nvSpPr>
            <p:spPr>
              <a:xfrm>
                <a:off x="1254325" y="2046025"/>
                <a:ext cx="4732175" cy="1516750"/>
              </a:xfrm>
              <a:custGeom>
                <a:rect b="b" l="l" r="r" t="t"/>
                <a:pathLst>
                  <a:path extrusionOk="0" fill="none" h="60670" w="189287">
                    <a:moveTo>
                      <a:pt x="0" y="60669"/>
                    </a:moveTo>
                    <a:cubicBezTo>
                      <a:pt x="40041" y="10314"/>
                      <a:pt x="113451" y="1"/>
                      <a:pt x="165626" y="38222"/>
                    </a:cubicBezTo>
                    <a:cubicBezTo>
                      <a:pt x="174726" y="44896"/>
                      <a:pt x="182613" y="52176"/>
                      <a:pt x="189287" y="60669"/>
                    </a:cubicBezTo>
                  </a:path>
                </a:pathLst>
              </a:custGeom>
              <a:noFill/>
              <a:ln cap="rnd" cmpd="sng" w="9525">
                <a:solidFill>
                  <a:schemeClr val="accent3"/>
                </a:solidFill>
                <a:prstDash val="solid"/>
                <a:miter lim="60668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2" name="Google Shape;682;p62"/>
              <p:cNvSpPr/>
              <p:nvPr/>
            </p:nvSpPr>
            <p:spPr>
              <a:xfrm>
                <a:off x="2225025" y="3502075"/>
                <a:ext cx="2790775" cy="1046550"/>
              </a:xfrm>
              <a:custGeom>
                <a:rect b="b" l="l" r="r" t="t"/>
                <a:pathLst>
                  <a:path extrusionOk="0" fill="none" h="41862" w="111631">
                    <a:moveTo>
                      <a:pt x="0" y="41862"/>
                    </a:moveTo>
                    <a:cubicBezTo>
                      <a:pt x="1213" y="39435"/>
                      <a:pt x="3034" y="37008"/>
                      <a:pt x="4247" y="34582"/>
                    </a:cubicBezTo>
                    <a:cubicBezTo>
                      <a:pt x="24874" y="6674"/>
                      <a:pt x="64916" y="1"/>
                      <a:pt x="92823" y="21235"/>
                    </a:cubicBezTo>
                    <a:cubicBezTo>
                      <a:pt x="100710" y="26695"/>
                      <a:pt x="106777" y="33368"/>
                      <a:pt x="111631" y="41862"/>
                    </a:cubicBezTo>
                  </a:path>
                </a:pathLst>
              </a:custGeom>
              <a:noFill/>
              <a:ln cap="rnd" cmpd="sng" w="9525">
                <a:solidFill>
                  <a:schemeClr val="accent3"/>
                </a:solidFill>
                <a:prstDash val="solid"/>
                <a:miter lim="60668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3" name="Google Shape;683;p62"/>
              <p:cNvSpPr/>
              <p:nvPr/>
            </p:nvSpPr>
            <p:spPr>
              <a:xfrm>
                <a:off x="329125" y="1166350"/>
                <a:ext cx="6567425" cy="1486400"/>
              </a:xfrm>
              <a:custGeom>
                <a:rect b="b" l="l" r="r" t="t"/>
                <a:pathLst>
                  <a:path extrusionOk="0" fill="none" h="59456" w="262697">
                    <a:moveTo>
                      <a:pt x="0" y="59455"/>
                    </a:moveTo>
                    <a:cubicBezTo>
                      <a:pt x="33368" y="21841"/>
                      <a:pt x="81296" y="0"/>
                      <a:pt x="131651" y="0"/>
                    </a:cubicBezTo>
                    <a:cubicBezTo>
                      <a:pt x="182007" y="0"/>
                      <a:pt x="229328" y="21841"/>
                      <a:pt x="262696" y="59455"/>
                    </a:cubicBezTo>
                  </a:path>
                </a:pathLst>
              </a:custGeom>
              <a:noFill/>
              <a:ln cap="rnd" cmpd="sng" w="9525">
                <a:solidFill>
                  <a:schemeClr val="accent3"/>
                </a:solidFill>
                <a:prstDash val="solid"/>
                <a:miter lim="60668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84" name="Google Shape;684;p62"/>
            <p:cNvGrpSpPr/>
            <p:nvPr/>
          </p:nvGrpSpPr>
          <p:grpSpPr>
            <a:xfrm flipH="1" rot="-5400000">
              <a:off x="1310159" y="2329207"/>
              <a:ext cx="318520" cy="163702"/>
              <a:chOff x="329125" y="1166350"/>
              <a:chExt cx="6567425" cy="3382275"/>
            </a:xfrm>
          </p:grpSpPr>
          <p:sp>
            <p:nvSpPr>
              <p:cNvPr id="685" name="Google Shape;685;p62"/>
              <p:cNvSpPr/>
              <p:nvPr/>
            </p:nvSpPr>
            <p:spPr>
              <a:xfrm>
                <a:off x="1254325" y="2046025"/>
                <a:ext cx="4732175" cy="1516750"/>
              </a:xfrm>
              <a:custGeom>
                <a:rect b="b" l="l" r="r" t="t"/>
                <a:pathLst>
                  <a:path extrusionOk="0" fill="none" h="60670" w="189287">
                    <a:moveTo>
                      <a:pt x="0" y="60669"/>
                    </a:moveTo>
                    <a:cubicBezTo>
                      <a:pt x="40041" y="10314"/>
                      <a:pt x="113451" y="1"/>
                      <a:pt x="165626" y="38222"/>
                    </a:cubicBezTo>
                    <a:cubicBezTo>
                      <a:pt x="174726" y="44896"/>
                      <a:pt x="182613" y="52176"/>
                      <a:pt x="189287" y="60669"/>
                    </a:cubicBezTo>
                  </a:path>
                </a:pathLst>
              </a:custGeom>
              <a:noFill/>
              <a:ln cap="rnd" cmpd="sng" w="9525">
                <a:solidFill>
                  <a:schemeClr val="accent3"/>
                </a:solidFill>
                <a:prstDash val="solid"/>
                <a:miter lim="60668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6" name="Google Shape;686;p62"/>
              <p:cNvSpPr/>
              <p:nvPr/>
            </p:nvSpPr>
            <p:spPr>
              <a:xfrm>
                <a:off x="2225025" y="3502075"/>
                <a:ext cx="2790775" cy="1046550"/>
              </a:xfrm>
              <a:custGeom>
                <a:rect b="b" l="l" r="r" t="t"/>
                <a:pathLst>
                  <a:path extrusionOk="0" fill="none" h="41862" w="111631">
                    <a:moveTo>
                      <a:pt x="0" y="41862"/>
                    </a:moveTo>
                    <a:cubicBezTo>
                      <a:pt x="1213" y="39435"/>
                      <a:pt x="3034" y="37008"/>
                      <a:pt x="4247" y="34582"/>
                    </a:cubicBezTo>
                    <a:cubicBezTo>
                      <a:pt x="24874" y="6674"/>
                      <a:pt x="64916" y="1"/>
                      <a:pt x="92823" y="21235"/>
                    </a:cubicBezTo>
                    <a:cubicBezTo>
                      <a:pt x="100710" y="26695"/>
                      <a:pt x="106777" y="33368"/>
                      <a:pt x="111631" y="41862"/>
                    </a:cubicBezTo>
                  </a:path>
                </a:pathLst>
              </a:custGeom>
              <a:noFill/>
              <a:ln cap="rnd" cmpd="sng" w="9525">
                <a:solidFill>
                  <a:schemeClr val="accent3"/>
                </a:solidFill>
                <a:prstDash val="solid"/>
                <a:miter lim="60668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7" name="Google Shape;687;p62"/>
              <p:cNvSpPr/>
              <p:nvPr/>
            </p:nvSpPr>
            <p:spPr>
              <a:xfrm>
                <a:off x="329125" y="1166350"/>
                <a:ext cx="6567425" cy="1486400"/>
              </a:xfrm>
              <a:custGeom>
                <a:rect b="b" l="l" r="r" t="t"/>
                <a:pathLst>
                  <a:path extrusionOk="0" fill="none" h="59456" w="262697">
                    <a:moveTo>
                      <a:pt x="0" y="59455"/>
                    </a:moveTo>
                    <a:cubicBezTo>
                      <a:pt x="33368" y="21841"/>
                      <a:pt x="81296" y="0"/>
                      <a:pt x="131651" y="0"/>
                    </a:cubicBezTo>
                    <a:cubicBezTo>
                      <a:pt x="182007" y="0"/>
                      <a:pt x="229328" y="21841"/>
                      <a:pt x="262696" y="59455"/>
                    </a:cubicBezTo>
                  </a:path>
                </a:pathLst>
              </a:custGeom>
              <a:noFill/>
              <a:ln cap="rnd" cmpd="sng" w="9525">
                <a:solidFill>
                  <a:schemeClr val="accent3"/>
                </a:solidFill>
                <a:prstDash val="solid"/>
                <a:miter lim="60668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688" name="Google Shape;688;p62"/>
          <p:cNvSpPr txBox="1"/>
          <p:nvPr>
            <p:ph idx="2" type="title"/>
          </p:nvPr>
        </p:nvSpPr>
        <p:spPr>
          <a:xfrm>
            <a:off x="1242300" y="3180075"/>
            <a:ext cx="1955100" cy="47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05</a:t>
            </a:r>
            <a:endParaRPr/>
          </a:p>
        </p:txBody>
      </p:sp>
      <p:sp>
        <p:nvSpPr>
          <p:cNvPr id="689" name="Google Shape;689;p62"/>
          <p:cNvSpPr txBox="1"/>
          <p:nvPr>
            <p:ph idx="3" type="subTitle"/>
          </p:nvPr>
        </p:nvSpPr>
        <p:spPr>
          <a:xfrm>
            <a:off x="1083575" y="3654375"/>
            <a:ext cx="2113800" cy="37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0" lang="pt-PT" sz="2300"/>
              <a:t>Demonstrações Práticas</a:t>
            </a:r>
            <a:endParaRPr b="0" sz="2300"/>
          </a:p>
        </p:txBody>
      </p:sp>
      <p:sp>
        <p:nvSpPr>
          <p:cNvPr id="690" name="Google Shape;690;p62"/>
          <p:cNvSpPr txBox="1"/>
          <p:nvPr>
            <p:ph idx="7" type="title"/>
          </p:nvPr>
        </p:nvSpPr>
        <p:spPr>
          <a:xfrm>
            <a:off x="3434579" y="3180075"/>
            <a:ext cx="1955100" cy="47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06</a:t>
            </a:r>
            <a:endParaRPr/>
          </a:p>
        </p:txBody>
      </p:sp>
      <p:sp>
        <p:nvSpPr>
          <p:cNvPr id="691" name="Google Shape;691;p62"/>
          <p:cNvSpPr txBox="1"/>
          <p:nvPr>
            <p:ph idx="9" type="subTitle"/>
          </p:nvPr>
        </p:nvSpPr>
        <p:spPr>
          <a:xfrm>
            <a:off x="3434480" y="3654375"/>
            <a:ext cx="1955100" cy="37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0" lang="pt-PT" sz="2300"/>
              <a:t>Desafios</a:t>
            </a:r>
            <a:r>
              <a:rPr b="0" lang="pt-PT" sz="2300"/>
              <a:t> Enfrentados</a:t>
            </a:r>
            <a:endParaRPr b="0" sz="2300"/>
          </a:p>
        </p:txBody>
      </p:sp>
      <p:sp>
        <p:nvSpPr>
          <p:cNvPr id="692" name="Google Shape;692;p62"/>
          <p:cNvSpPr txBox="1"/>
          <p:nvPr>
            <p:ph idx="13" type="title"/>
          </p:nvPr>
        </p:nvSpPr>
        <p:spPr>
          <a:xfrm>
            <a:off x="5626762" y="3180075"/>
            <a:ext cx="1955100" cy="47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07</a:t>
            </a:r>
            <a:endParaRPr/>
          </a:p>
        </p:txBody>
      </p:sp>
      <p:sp>
        <p:nvSpPr>
          <p:cNvPr id="693" name="Google Shape;693;p62"/>
          <p:cNvSpPr txBox="1"/>
          <p:nvPr>
            <p:ph idx="15" type="subTitle"/>
          </p:nvPr>
        </p:nvSpPr>
        <p:spPr>
          <a:xfrm>
            <a:off x="5626775" y="3654375"/>
            <a:ext cx="2433600" cy="37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0" lang="pt-PT" sz="2300"/>
              <a:t>Conclusão e Trabalhos Futuros</a:t>
            </a:r>
            <a:endParaRPr b="0" sz="2300"/>
          </a:p>
        </p:txBody>
      </p:sp>
      <p:grpSp>
        <p:nvGrpSpPr>
          <p:cNvPr id="694" name="Google Shape;694;p62"/>
          <p:cNvGrpSpPr/>
          <p:nvPr/>
        </p:nvGrpSpPr>
        <p:grpSpPr>
          <a:xfrm>
            <a:off x="1785268" y="3238623"/>
            <a:ext cx="869166" cy="318520"/>
            <a:chOff x="1387568" y="2251798"/>
            <a:chExt cx="869166" cy="318520"/>
          </a:xfrm>
        </p:grpSpPr>
        <p:grpSp>
          <p:nvGrpSpPr>
            <p:cNvPr id="695" name="Google Shape;695;p62"/>
            <p:cNvGrpSpPr/>
            <p:nvPr/>
          </p:nvGrpSpPr>
          <p:grpSpPr>
            <a:xfrm rot="5400000">
              <a:off x="2015623" y="2329207"/>
              <a:ext cx="318520" cy="163702"/>
              <a:chOff x="329125" y="1166350"/>
              <a:chExt cx="6567425" cy="3382275"/>
            </a:xfrm>
          </p:grpSpPr>
          <p:sp>
            <p:nvSpPr>
              <p:cNvPr id="696" name="Google Shape;696;p62"/>
              <p:cNvSpPr/>
              <p:nvPr/>
            </p:nvSpPr>
            <p:spPr>
              <a:xfrm>
                <a:off x="1254325" y="2046025"/>
                <a:ext cx="4732175" cy="1516750"/>
              </a:xfrm>
              <a:custGeom>
                <a:rect b="b" l="l" r="r" t="t"/>
                <a:pathLst>
                  <a:path extrusionOk="0" fill="none" h="60670" w="189287">
                    <a:moveTo>
                      <a:pt x="0" y="60669"/>
                    </a:moveTo>
                    <a:cubicBezTo>
                      <a:pt x="40041" y="10314"/>
                      <a:pt x="113451" y="1"/>
                      <a:pt x="165626" y="38222"/>
                    </a:cubicBezTo>
                    <a:cubicBezTo>
                      <a:pt x="174726" y="44896"/>
                      <a:pt x="182613" y="52176"/>
                      <a:pt x="189287" y="60669"/>
                    </a:cubicBezTo>
                  </a:path>
                </a:pathLst>
              </a:custGeom>
              <a:noFill/>
              <a:ln cap="rnd" cmpd="sng" w="9525">
                <a:solidFill>
                  <a:schemeClr val="accent4"/>
                </a:solidFill>
                <a:prstDash val="solid"/>
                <a:miter lim="60668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7" name="Google Shape;697;p62"/>
              <p:cNvSpPr/>
              <p:nvPr/>
            </p:nvSpPr>
            <p:spPr>
              <a:xfrm>
                <a:off x="2225025" y="3502075"/>
                <a:ext cx="2790775" cy="1046550"/>
              </a:xfrm>
              <a:custGeom>
                <a:rect b="b" l="l" r="r" t="t"/>
                <a:pathLst>
                  <a:path extrusionOk="0" fill="none" h="41862" w="111631">
                    <a:moveTo>
                      <a:pt x="0" y="41862"/>
                    </a:moveTo>
                    <a:cubicBezTo>
                      <a:pt x="1213" y="39435"/>
                      <a:pt x="3034" y="37008"/>
                      <a:pt x="4247" y="34582"/>
                    </a:cubicBezTo>
                    <a:cubicBezTo>
                      <a:pt x="24874" y="6674"/>
                      <a:pt x="64916" y="1"/>
                      <a:pt x="92823" y="21235"/>
                    </a:cubicBezTo>
                    <a:cubicBezTo>
                      <a:pt x="100710" y="26695"/>
                      <a:pt x="106777" y="33368"/>
                      <a:pt x="111631" y="41862"/>
                    </a:cubicBezTo>
                  </a:path>
                </a:pathLst>
              </a:custGeom>
              <a:noFill/>
              <a:ln cap="rnd" cmpd="sng" w="9525">
                <a:solidFill>
                  <a:schemeClr val="accent4"/>
                </a:solidFill>
                <a:prstDash val="solid"/>
                <a:miter lim="60668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8" name="Google Shape;698;p62"/>
              <p:cNvSpPr/>
              <p:nvPr/>
            </p:nvSpPr>
            <p:spPr>
              <a:xfrm>
                <a:off x="329125" y="1166350"/>
                <a:ext cx="6567425" cy="1486400"/>
              </a:xfrm>
              <a:custGeom>
                <a:rect b="b" l="l" r="r" t="t"/>
                <a:pathLst>
                  <a:path extrusionOk="0" fill="none" h="59456" w="262697">
                    <a:moveTo>
                      <a:pt x="0" y="59455"/>
                    </a:moveTo>
                    <a:cubicBezTo>
                      <a:pt x="33368" y="21841"/>
                      <a:pt x="81296" y="0"/>
                      <a:pt x="131651" y="0"/>
                    </a:cubicBezTo>
                    <a:cubicBezTo>
                      <a:pt x="182007" y="0"/>
                      <a:pt x="229328" y="21841"/>
                      <a:pt x="262696" y="59455"/>
                    </a:cubicBezTo>
                  </a:path>
                </a:pathLst>
              </a:custGeom>
              <a:noFill/>
              <a:ln cap="rnd" cmpd="sng" w="9525">
                <a:solidFill>
                  <a:schemeClr val="accent4"/>
                </a:solidFill>
                <a:prstDash val="solid"/>
                <a:miter lim="60668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99" name="Google Shape;699;p62"/>
            <p:cNvGrpSpPr/>
            <p:nvPr/>
          </p:nvGrpSpPr>
          <p:grpSpPr>
            <a:xfrm flipH="1" rot="-5400000">
              <a:off x="1310159" y="2329207"/>
              <a:ext cx="318520" cy="163702"/>
              <a:chOff x="329125" y="1166350"/>
              <a:chExt cx="6567425" cy="3382275"/>
            </a:xfrm>
          </p:grpSpPr>
          <p:sp>
            <p:nvSpPr>
              <p:cNvPr id="700" name="Google Shape;700;p62"/>
              <p:cNvSpPr/>
              <p:nvPr/>
            </p:nvSpPr>
            <p:spPr>
              <a:xfrm>
                <a:off x="1254325" y="2046025"/>
                <a:ext cx="4732175" cy="1516750"/>
              </a:xfrm>
              <a:custGeom>
                <a:rect b="b" l="l" r="r" t="t"/>
                <a:pathLst>
                  <a:path extrusionOk="0" fill="none" h="60670" w="189287">
                    <a:moveTo>
                      <a:pt x="0" y="60669"/>
                    </a:moveTo>
                    <a:cubicBezTo>
                      <a:pt x="40041" y="10314"/>
                      <a:pt x="113451" y="1"/>
                      <a:pt x="165626" y="38222"/>
                    </a:cubicBezTo>
                    <a:cubicBezTo>
                      <a:pt x="174726" y="44896"/>
                      <a:pt x="182613" y="52176"/>
                      <a:pt x="189287" y="60669"/>
                    </a:cubicBezTo>
                  </a:path>
                </a:pathLst>
              </a:custGeom>
              <a:noFill/>
              <a:ln cap="rnd" cmpd="sng" w="9525">
                <a:solidFill>
                  <a:schemeClr val="accent4"/>
                </a:solidFill>
                <a:prstDash val="solid"/>
                <a:miter lim="60668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1" name="Google Shape;701;p62"/>
              <p:cNvSpPr/>
              <p:nvPr/>
            </p:nvSpPr>
            <p:spPr>
              <a:xfrm>
                <a:off x="2225025" y="3502075"/>
                <a:ext cx="2790775" cy="1046550"/>
              </a:xfrm>
              <a:custGeom>
                <a:rect b="b" l="l" r="r" t="t"/>
                <a:pathLst>
                  <a:path extrusionOk="0" fill="none" h="41862" w="111631">
                    <a:moveTo>
                      <a:pt x="0" y="41862"/>
                    </a:moveTo>
                    <a:cubicBezTo>
                      <a:pt x="1213" y="39435"/>
                      <a:pt x="3034" y="37008"/>
                      <a:pt x="4247" y="34582"/>
                    </a:cubicBezTo>
                    <a:cubicBezTo>
                      <a:pt x="24874" y="6674"/>
                      <a:pt x="64916" y="1"/>
                      <a:pt x="92823" y="21235"/>
                    </a:cubicBezTo>
                    <a:cubicBezTo>
                      <a:pt x="100710" y="26695"/>
                      <a:pt x="106777" y="33368"/>
                      <a:pt x="111631" y="41862"/>
                    </a:cubicBezTo>
                  </a:path>
                </a:pathLst>
              </a:custGeom>
              <a:noFill/>
              <a:ln cap="rnd" cmpd="sng" w="9525">
                <a:solidFill>
                  <a:schemeClr val="accent4"/>
                </a:solidFill>
                <a:prstDash val="solid"/>
                <a:miter lim="60668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2" name="Google Shape;702;p62"/>
              <p:cNvSpPr/>
              <p:nvPr/>
            </p:nvSpPr>
            <p:spPr>
              <a:xfrm>
                <a:off x="329125" y="1166350"/>
                <a:ext cx="6567425" cy="1486400"/>
              </a:xfrm>
              <a:custGeom>
                <a:rect b="b" l="l" r="r" t="t"/>
                <a:pathLst>
                  <a:path extrusionOk="0" fill="none" h="59456" w="262697">
                    <a:moveTo>
                      <a:pt x="0" y="59455"/>
                    </a:moveTo>
                    <a:cubicBezTo>
                      <a:pt x="33368" y="21841"/>
                      <a:pt x="81296" y="0"/>
                      <a:pt x="131651" y="0"/>
                    </a:cubicBezTo>
                    <a:cubicBezTo>
                      <a:pt x="182007" y="0"/>
                      <a:pt x="229328" y="21841"/>
                      <a:pt x="262696" y="59455"/>
                    </a:cubicBezTo>
                  </a:path>
                </a:pathLst>
              </a:custGeom>
              <a:noFill/>
              <a:ln cap="rnd" cmpd="sng" w="9525">
                <a:solidFill>
                  <a:schemeClr val="accent4"/>
                </a:solidFill>
                <a:prstDash val="solid"/>
                <a:miter lim="60668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703" name="Google Shape;703;p62"/>
          <p:cNvGrpSpPr/>
          <p:nvPr/>
        </p:nvGrpSpPr>
        <p:grpSpPr>
          <a:xfrm flipH="1">
            <a:off x="3977543" y="3238623"/>
            <a:ext cx="869166" cy="318520"/>
            <a:chOff x="1387568" y="2251798"/>
            <a:chExt cx="869166" cy="318520"/>
          </a:xfrm>
        </p:grpSpPr>
        <p:grpSp>
          <p:nvGrpSpPr>
            <p:cNvPr id="704" name="Google Shape;704;p62"/>
            <p:cNvGrpSpPr/>
            <p:nvPr/>
          </p:nvGrpSpPr>
          <p:grpSpPr>
            <a:xfrm rot="5400000">
              <a:off x="2015623" y="2329207"/>
              <a:ext cx="318520" cy="163702"/>
              <a:chOff x="329125" y="1166350"/>
              <a:chExt cx="6567425" cy="3382275"/>
            </a:xfrm>
          </p:grpSpPr>
          <p:sp>
            <p:nvSpPr>
              <p:cNvPr id="705" name="Google Shape;705;p62"/>
              <p:cNvSpPr/>
              <p:nvPr/>
            </p:nvSpPr>
            <p:spPr>
              <a:xfrm>
                <a:off x="1254325" y="2046025"/>
                <a:ext cx="4732175" cy="1516750"/>
              </a:xfrm>
              <a:custGeom>
                <a:rect b="b" l="l" r="r" t="t"/>
                <a:pathLst>
                  <a:path extrusionOk="0" fill="none" h="60670" w="189287">
                    <a:moveTo>
                      <a:pt x="0" y="60669"/>
                    </a:moveTo>
                    <a:cubicBezTo>
                      <a:pt x="40041" y="10314"/>
                      <a:pt x="113451" y="1"/>
                      <a:pt x="165626" y="38222"/>
                    </a:cubicBezTo>
                    <a:cubicBezTo>
                      <a:pt x="174726" y="44896"/>
                      <a:pt x="182613" y="52176"/>
                      <a:pt x="189287" y="60669"/>
                    </a:cubicBezTo>
                  </a:path>
                </a:pathLst>
              </a:custGeom>
              <a:noFill/>
              <a:ln cap="rnd" cmpd="sng" w="9525">
                <a:solidFill>
                  <a:schemeClr val="accent2"/>
                </a:solidFill>
                <a:prstDash val="solid"/>
                <a:miter lim="60668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6" name="Google Shape;706;p62"/>
              <p:cNvSpPr/>
              <p:nvPr/>
            </p:nvSpPr>
            <p:spPr>
              <a:xfrm>
                <a:off x="2225025" y="3502075"/>
                <a:ext cx="2790775" cy="1046550"/>
              </a:xfrm>
              <a:custGeom>
                <a:rect b="b" l="l" r="r" t="t"/>
                <a:pathLst>
                  <a:path extrusionOk="0" fill="none" h="41862" w="111631">
                    <a:moveTo>
                      <a:pt x="0" y="41862"/>
                    </a:moveTo>
                    <a:cubicBezTo>
                      <a:pt x="1213" y="39435"/>
                      <a:pt x="3034" y="37008"/>
                      <a:pt x="4247" y="34582"/>
                    </a:cubicBezTo>
                    <a:cubicBezTo>
                      <a:pt x="24874" y="6674"/>
                      <a:pt x="64916" y="1"/>
                      <a:pt x="92823" y="21235"/>
                    </a:cubicBezTo>
                    <a:cubicBezTo>
                      <a:pt x="100710" y="26695"/>
                      <a:pt x="106777" y="33368"/>
                      <a:pt x="111631" y="41862"/>
                    </a:cubicBezTo>
                  </a:path>
                </a:pathLst>
              </a:custGeom>
              <a:noFill/>
              <a:ln cap="rnd" cmpd="sng" w="9525">
                <a:solidFill>
                  <a:schemeClr val="accent2"/>
                </a:solidFill>
                <a:prstDash val="solid"/>
                <a:miter lim="60668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7" name="Google Shape;707;p62"/>
              <p:cNvSpPr/>
              <p:nvPr/>
            </p:nvSpPr>
            <p:spPr>
              <a:xfrm>
                <a:off x="329125" y="1166350"/>
                <a:ext cx="6567425" cy="1486400"/>
              </a:xfrm>
              <a:custGeom>
                <a:rect b="b" l="l" r="r" t="t"/>
                <a:pathLst>
                  <a:path extrusionOk="0" fill="none" h="59456" w="262697">
                    <a:moveTo>
                      <a:pt x="0" y="59455"/>
                    </a:moveTo>
                    <a:cubicBezTo>
                      <a:pt x="33368" y="21841"/>
                      <a:pt x="81296" y="0"/>
                      <a:pt x="131651" y="0"/>
                    </a:cubicBezTo>
                    <a:cubicBezTo>
                      <a:pt x="182007" y="0"/>
                      <a:pt x="229328" y="21841"/>
                      <a:pt x="262696" y="59455"/>
                    </a:cubicBezTo>
                  </a:path>
                </a:pathLst>
              </a:custGeom>
              <a:noFill/>
              <a:ln cap="rnd" cmpd="sng" w="9525">
                <a:solidFill>
                  <a:schemeClr val="accent2"/>
                </a:solidFill>
                <a:prstDash val="solid"/>
                <a:miter lim="60668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08" name="Google Shape;708;p62"/>
            <p:cNvGrpSpPr/>
            <p:nvPr/>
          </p:nvGrpSpPr>
          <p:grpSpPr>
            <a:xfrm flipH="1" rot="-5400000">
              <a:off x="1310159" y="2329207"/>
              <a:ext cx="318520" cy="163702"/>
              <a:chOff x="329125" y="1166350"/>
              <a:chExt cx="6567425" cy="3382275"/>
            </a:xfrm>
          </p:grpSpPr>
          <p:sp>
            <p:nvSpPr>
              <p:cNvPr id="709" name="Google Shape;709;p62"/>
              <p:cNvSpPr/>
              <p:nvPr/>
            </p:nvSpPr>
            <p:spPr>
              <a:xfrm>
                <a:off x="1254325" y="2046025"/>
                <a:ext cx="4732175" cy="1516750"/>
              </a:xfrm>
              <a:custGeom>
                <a:rect b="b" l="l" r="r" t="t"/>
                <a:pathLst>
                  <a:path extrusionOk="0" fill="none" h="60670" w="189287">
                    <a:moveTo>
                      <a:pt x="0" y="60669"/>
                    </a:moveTo>
                    <a:cubicBezTo>
                      <a:pt x="40041" y="10314"/>
                      <a:pt x="113451" y="1"/>
                      <a:pt x="165626" y="38222"/>
                    </a:cubicBezTo>
                    <a:cubicBezTo>
                      <a:pt x="174726" y="44896"/>
                      <a:pt x="182613" y="52176"/>
                      <a:pt x="189287" y="60669"/>
                    </a:cubicBezTo>
                  </a:path>
                </a:pathLst>
              </a:custGeom>
              <a:noFill/>
              <a:ln cap="rnd" cmpd="sng" w="9525">
                <a:solidFill>
                  <a:schemeClr val="accent2"/>
                </a:solidFill>
                <a:prstDash val="solid"/>
                <a:miter lim="60668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0" name="Google Shape;710;p62"/>
              <p:cNvSpPr/>
              <p:nvPr/>
            </p:nvSpPr>
            <p:spPr>
              <a:xfrm>
                <a:off x="2225025" y="3502075"/>
                <a:ext cx="2790775" cy="1046550"/>
              </a:xfrm>
              <a:custGeom>
                <a:rect b="b" l="l" r="r" t="t"/>
                <a:pathLst>
                  <a:path extrusionOk="0" fill="none" h="41862" w="111631">
                    <a:moveTo>
                      <a:pt x="0" y="41862"/>
                    </a:moveTo>
                    <a:cubicBezTo>
                      <a:pt x="1213" y="39435"/>
                      <a:pt x="3034" y="37008"/>
                      <a:pt x="4247" y="34582"/>
                    </a:cubicBezTo>
                    <a:cubicBezTo>
                      <a:pt x="24874" y="6674"/>
                      <a:pt x="64916" y="1"/>
                      <a:pt x="92823" y="21235"/>
                    </a:cubicBezTo>
                    <a:cubicBezTo>
                      <a:pt x="100710" y="26695"/>
                      <a:pt x="106777" y="33368"/>
                      <a:pt x="111631" y="41862"/>
                    </a:cubicBezTo>
                  </a:path>
                </a:pathLst>
              </a:custGeom>
              <a:noFill/>
              <a:ln cap="rnd" cmpd="sng" w="9525">
                <a:solidFill>
                  <a:schemeClr val="accent2"/>
                </a:solidFill>
                <a:prstDash val="solid"/>
                <a:miter lim="60668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1" name="Google Shape;711;p62"/>
              <p:cNvSpPr/>
              <p:nvPr/>
            </p:nvSpPr>
            <p:spPr>
              <a:xfrm>
                <a:off x="329125" y="1166350"/>
                <a:ext cx="6567425" cy="1486400"/>
              </a:xfrm>
              <a:custGeom>
                <a:rect b="b" l="l" r="r" t="t"/>
                <a:pathLst>
                  <a:path extrusionOk="0" fill="none" h="59456" w="262697">
                    <a:moveTo>
                      <a:pt x="0" y="59455"/>
                    </a:moveTo>
                    <a:cubicBezTo>
                      <a:pt x="33368" y="21841"/>
                      <a:pt x="81296" y="0"/>
                      <a:pt x="131651" y="0"/>
                    </a:cubicBezTo>
                    <a:cubicBezTo>
                      <a:pt x="182007" y="0"/>
                      <a:pt x="229328" y="21841"/>
                      <a:pt x="262696" y="59455"/>
                    </a:cubicBezTo>
                  </a:path>
                </a:pathLst>
              </a:custGeom>
              <a:noFill/>
              <a:ln cap="rnd" cmpd="sng" w="9525">
                <a:solidFill>
                  <a:schemeClr val="accent2"/>
                </a:solidFill>
                <a:prstDash val="solid"/>
                <a:miter lim="60668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712" name="Google Shape;712;p62"/>
          <p:cNvGrpSpPr/>
          <p:nvPr/>
        </p:nvGrpSpPr>
        <p:grpSpPr>
          <a:xfrm flipH="1">
            <a:off x="6169743" y="3238623"/>
            <a:ext cx="869166" cy="318520"/>
            <a:chOff x="1387568" y="2251798"/>
            <a:chExt cx="869166" cy="318520"/>
          </a:xfrm>
        </p:grpSpPr>
        <p:grpSp>
          <p:nvGrpSpPr>
            <p:cNvPr id="713" name="Google Shape;713;p62"/>
            <p:cNvGrpSpPr/>
            <p:nvPr/>
          </p:nvGrpSpPr>
          <p:grpSpPr>
            <a:xfrm rot="5400000">
              <a:off x="2015623" y="2329207"/>
              <a:ext cx="318520" cy="163702"/>
              <a:chOff x="329125" y="1166350"/>
              <a:chExt cx="6567425" cy="3382275"/>
            </a:xfrm>
          </p:grpSpPr>
          <p:sp>
            <p:nvSpPr>
              <p:cNvPr id="714" name="Google Shape;714;p62"/>
              <p:cNvSpPr/>
              <p:nvPr/>
            </p:nvSpPr>
            <p:spPr>
              <a:xfrm>
                <a:off x="1254325" y="2046025"/>
                <a:ext cx="4732175" cy="1516750"/>
              </a:xfrm>
              <a:custGeom>
                <a:rect b="b" l="l" r="r" t="t"/>
                <a:pathLst>
                  <a:path extrusionOk="0" fill="none" h="60670" w="189287">
                    <a:moveTo>
                      <a:pt x="0" y="60669"/>
                    </a:moveTo>
                    <a:cubicBezTo>
                      <a:pt x="40041" y="10314"/>
                      <a:pt x="113451" y="1"/>
                      <a:pt x="165626" y="38222"/>
                    </a:cubicBezTo>
                    <a:cubicBezTo>
                      <a:pt x="174726" y="44896"/>
                      <a:pt x="182613" y="52176"/>
                      <a:pt x="189287" y="60669"/>
                    </a:cubicBezTo>
                  </a:path>
                </a:pathLst>
              </a:custGeom>
              <a:noFill/>
              <a:ln cap="rnd" cmpd="sng" w="9525">
                <a:solidFill>
                  <a:schemeClr val="accent3"/>
                </a:solidFill>
                <a:prstDash val="solid"/>
                <a:miter lim="60668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5" name="Google Shape;715;p62"/>
              <p:cNvSpPr/>
              <p:nvPr/>
            </p:nvSpPr>
            <p:spPr>
              <a:xfrm>
                <a:off x="2225025" y="3502075"/>
                <a:ext cx="2790775" cy="1046550"/>
              </a:xfrm>
              <a:custGeom>
                <a:rect b="b" l="l" r="r" t="t"/>
                <a:pathLst>
                  <a:path extrusionOk="0" fill="none" h="41862" w="111631">
                    <a:moveTo>
                      <a:pt x="0" y="41862"/>
                    </a:moveTo>
                    <a:cubicBezTo>
                      <a:pt x="1213" y="39435"/>
                      <a:pt x="3034" y="37008"/>
                      <a:pt x="4247" y="34582"/>
                    </a:cubicBezTo>
                    <a:cubicBezTo>
                      <a:pt x="24874" y="6674"/>
                      <a:pt x="64916" y="1"/>
                      <a:pt x="92823" y="21235"/>
                    </a:cubicBezTo>
                    <a:cubicBezTo>
                      <a:pt x="100710" y="26695"/>
                      <a:pt x="106777" y="33368"/>
                      <a:pt x="111631" y="41862"/>
                    </a:cubicBezTo>
                  </a:path>
                </a:pathLst>
              </a:custGeom>
              <a:noFill/>
              <a:ln cap="rnd" cmpd="sng" w="9525">
                <a:solidFill>
                  <a:schemeClr val="accent3"/>
                </a:solidFill>
                <a:prstDash val="solid"/>
                <a:miter lim="60668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6" name="Google Shape;716;p62"/>
              <p:cNvSpPr/>
              <p:nvPr/>
            </p:nvSpPr>
            <p:spPr>
              <a:xfrm>
                <a:off x="329125" y="1166350"/>
                <a:ext cx="6567425" cy="1486400"/>
              </a:xfrm>
              <a:custGeom>
                <a:rect b="b" l="l" r="r" t="t"/>
                <a:pathLst>
                  <a:path extrusionOk="0" fill="none" h="59456" w="262697">
                    <a:moveTo>
                      <a:pt x="0" y="59455"/>
                    </a:moveTo>
                    <a:cubicBezTo>
                      <a:pt x="33368" y="21841"/>
                      <a:pt x="81296" y="0"/>
                      <a:pt x="131651" y="0"/>
                    </a:cubicBezTo>
                    <a:cubicBezTo>
                      <a:pt x="182007" y="0"/>
                      <a:pt x="229328" y="21841"/>
                      <a:pt x="262696" y="59455"/>
                    </a:cubicBezTo>
                  </a:path>
                </a:pathLst>
              </a:custGeom>
              <a:noFill/>
              <a:ln cap="rnd" cmpd="sng" w="9525">
                <a:solidFill>
                  <a:schemeClr val="accent3"/>
                </a:solidFill>
                <a:prstDash val="solid"/>
                <a:miter lim="60668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7" name="Google Shape;717;p62"/>
            <p:cNvGrpSpPr/>
            <p:nvPr/>
          </p:nvGrpSpPr>
          <p:grpSpPr>
            <a:xfrm flipH="1" rot="-5400000">
              <a:off x="1310159" y="2329207"/>
              <a:ext cx="318520" cy="163702"/>
              <a:chOff x="329125" y="1166350"/>
              <a:chExt cx="6567425" cy="3382275"/>
            </a:xfrm>
          </p:grpSpPr>
          <p:sp>
            <p:nvSpPr>
              <p:cNvPr id="718" name="Google Shape;718;p62"/>
              <p:cNvSpPr/>
              <p:nvPr/>
            </p:nvSpPr>
            <p:spPr>
              <a:xfrm>
                <a:off x="1254325" y="2046025"/>
                <a:ext cx="4732175" cy="1516750"/>
              </a:xfrm>
              <a:custGeom>
                <a:rect b="b" l="l" r="r" t="t"/>
                <a:pathLst>
                  <a:path extrusionOk="0" fill="none" h="60670" w="189287">
                    <a:moveTo>
                      <a:pt x="0" y="60669"/>
                    </a:moveTo>
                    <a:cubicBezTo>
                      <a:pt x="40041" y="10314"/>
                      <a:pt x="113451" y="1"/>
                      <a:pt x="165626" y="38222"/>
                    </a:cubicBezTo>
                    <a:cubicBezTo>
                      <a:pt x="174726" y="44896"/>
                      <a:pt x="182613" y="52176"/>
                      <a:pt x="189287" y="60669"/>
                    </a:cubicBezTo>
                  </a:path>
                </a:pathLst>
              </a:custGeom>
              <a:noFill/>
              <a:ln cap="rnd" cmpd="sng" w="9525">
                <a:solidFill>
                  <a:schemeClr val="accent3"/>
                </a:solidFill>
                <a:prstDash val="solid"/>
                <a:miter lim="60668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9" name="Google Shape;719;p62"/>
              <p:cNvSpPr/>
              <p:nvPr/>
            </p:nvSpPr>
            <p:spPr>
              <a:xfrm>
                <a:off x="2225025" y="3502075"/>
                <a:ext cx="2790775" cy="1046550"/>
              </a:xfrm>
              <a:custGeom>
                <a:rect b="b" l="l" r="r" t="t"/>
                <a:pathLst>
                  <a:path extrusionOk="0" fill="none" h="41862" w="111631">
                    <a:moveTo>
                      <a:pt x="0" y="41862"/>
                    </a:moveTo>
                    <a:cubicBezTo>
                      <a:pt x="1213" y="39435"/>
                      <a:pt x="3034" y="37008"/>
                      <a:pt x="4247" y="34582"/>
                    </a:cubicBezTo>
                    <a:cubicBezTo>
                      <a:pt x="24874" y="6674"/>
                      <a:pt x="64916" y="1"/>
                      <a:pt x="92823" y="21235"/>
                    </a:cubicBezTo>
                    <a:cubicBezTo>
                      <a:pt x="100710" y="26695"/>
                      <a:pt x="106777" y="33368"/>
                      <a:pt x="111631" y="41862"/>
                    </a:cubicBezTo>
                  </a:path>
                </a:pathLst>
              </a:custGeom>
              <a:noFill/>
              <a:ln cap="rnd" cmpd="sng" w="9525">
                <a:solidFill>
                  <a:schemeClr val="accent3"/>
                </a:solidFill>
                <a:prstDash val="solid"/>
                <a:miter lim="60668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0" name="Google Shape;720;p62"/>
              <p:cNvSpPr/>
              <p:nvPr/>
            </p:nvSpPr>
            <p:spPr>
              <a:xfrm>
                <a:off x="329125" y="1166350"/>
                <a:ext cx="6567425" cy="1486400"/>
              </a:xfrm>
              <a:custGeom>
                <a:rect b="b" l="l" r="r" t="t"/>
                <a:pathLst>
                  <a:path extrusionOk="0" fill="none" h="59456" w="262697">
                    <a:moveTo>
                      <a:pt x="0" y="59455"/>
                    </a:moveTo>
                    <a:cubicBezTo>
                      <a:pt x="33368" y="21841"/>
                      <a:pt x="81296" y="0"/>
                      <a:pt x="131651" y="0"/>
                    </a:cubicBezTo>
                    <a:cubicBezTo>
                      <a:pt x="182007" y="0"/>
                      <a:pt x="229328" y="21841"/>
                      <a:pt x="262696" y="59455"/>
                    </a:cubicBezTo>
                  </a:path>
                </a:pathLst>
              </a:custGeom>
              <a:noFill/>
              <a:ln cap="rnd" cmpd="sng" w="9525">
                <a:solidFill>
                  <a:schemeClr val="accent3"/>
                </a:solidFill>
                <a:prstDash val="solid"/>
                <a:miter lim="60668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721" name="Google Shape;721;p62"/>
          <p:cNvSpPr txBox="1"/>
          <p:nvPr>
            <p:ph idx="9" type="subTitle"/>
          </p:nvPr>
        </p:nvSpPr>
        <p:spPr>
          <a:xfrm>
            <a:off x="2517518" y="1977975"/>
            <a:ext cx="1955100" cy="37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0" lang="pt-PT" sz="2300"/>
              <a:t>Objetivo do Projeto</a:t>
            </a:r>
            <a:endParaRPr b="0" sz="23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5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p63"/>
          <p:cNvSpPr txBox="1"/>
          <p:nvPr>
            <p:ph idx="1" type="subTitle"/>
          </p:nvPr>
        </p:nvSpPr>
        <p:spPr>
          <a:xfrm>
            <a:off x="713225" y="1210375"/>
            <a:ext cx="3827700" cy="33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Contextualização:</a:t>
            </a:r>
            <a:endParaRPr/>
          </a:p>
          <a:p>
            <a:pPr indent="-330200" lvl="0" marL="457200" rtl="0" algn="just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pt-PT"/>
              <a:t>Apresentações são essenciais em reuniões, aulas e eventos.</a:t>
            </a:r>
            <a:endParaRPr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PT"/>
              <a:t>O controlo manual de slides pode interromper o fluxo da apresentação.</a:t>
            </a:r>
            <a:endParaRPr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pt-PT"/>
              <a:t>Motivação:</a:t>
            </a:r>
            <a:endParaRPr/>
          </a:p>
          <a:p>
            <a:pPr indent="-330200" lvl="0" marL="457200" marR="0" rtl="0" algn="just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pt-PT"/>
              <a:t>Simplificar a interação com o PowerPoint através de gestos.</a:t>
            </a:r>
            <a:endParaRPr/>
          </a:p>
          <a:p>
            <a:pPr indent="-330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PT"/>
              <a:t>Promover acessibilidade e tornar apresentações mais dinâmicas.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727" name="Google Shape;727;p63"/>
          <p:cNvSpPr txBox="1"/>
          <p:nvPr>
            <p:ph type="title"/>
          </p:nvPr>
        </p:nvSpPr>
        <p:spPr>
          <a:xfrm>
            <a:off x="713225" y="460225"/>
            <a:ext cx="3776400" cy="61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Introdução</a:t>
            </a:r>
            <a:endParaRPr/>
          </a:p>
        </p:txBody>
      </p:sp>
      <p:pic>
        <p:nvPicPr>
          <p:cNvPr id="728" name="Google Shape;728;p63"/>
          <p:cNvPicPr preferRelativeResize="0"/>
          <p:nvPr/>
        </p:nvPicPr>
        <p:blipFill rotWithShape="1">
          <a:blip r:embed="rId3">
            <a:alphaModFix/>
          </a:blip>
          <a:srcRect b="0" l="11909" r="25441" t="5410"/>
          <a:stretch/>
        </p:blipFill>
        <p:spPr>
          <a:xfrm>
            <a:off x="5558975" y="1284750"/>
            <a:ext cx="2639100" cy="2421600"/>
          </a:xfrm>
          <a:prstGeom prst="ellipse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2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p64"/>
          <p:cNvSpPr/>
          <p:nvPr/>
        </p:nvSpPr>
        <p:spPr>
          <a:xfrm flipH="1" rot="-229783">
            <a:off x="4966092" y="2558063"/>
            <a:ext cx="1368925" cy="483570"/>
          </a:xfrm>
          <a:custGeom>
            <a:rect b="b" l="l" r="r" t="t"/>
            <a:pathLst>
              <a:path extrusionOk="0" h="9185" w="34568">
                <a:moveTo>
                  <a:pt x="3297" y="4010"/>
                </a:moveTo>
                <a:lnTo>
                  <a:pt x="3297" y="4010"/>
                </a:lnTo>
                <a:cubicBezTo>
                  <a:pt x="3327" y="4040"/>
                  <a:pt x="3357" y="4079"/>
                  <a:pt x="3377" y="4119"/>
                </a:cubicBezTo>
                <a:cubicBezTo>
                  <a:pt x="3357" y="4079"/>
                  <a:pt x="3327" y="4049"/>
                  <a:pt x="3297" y="4010"/>
                </a:cubicBezTo>
                <a:close/>
                <a:moveTo>
                  <a:pt x="13498" y="7987"/>
                </a:moveTo>
                <a:cubicBezTo>
                  <a:pt x="13019" y="7987"/>
                  <a:pt x="12543" y="8043"/>
                  <a:pt x="12079" y="8156"/>
                </a:cubicBezTo>
                <a:lnTo>
                  <a:pt x="12598" y="8176"/>
                </a:lnTo>
                <a:cubicBezTo>
                  <a:pt x="12895" y="8137"/>
                  <a:pt x="13192" y="8115"/>
                  <a:pt x="13488" y="8115"/>
                </a:cubicBezTo>
                <a:cubicBezTo>
                  <a:pt x="13651" y="8115"/>
                  <a:pt x="13814" y="8121"/>
                  <a:pt x="13977" y="8136"/>
                </a:cubicBezTo>
                <a:cubicBezTo>
                  <a:pt x="14396" y="8166"/>
                  <a:pt x="14816" y="8226"/>
                  <a:pt x="15236" y="8295"/>
                </a:cubicBezTo>
                <a:lnTo>
                  <a:pt x="16135" y="8335"/>
                </a:lnTo>
                <a:cubicBezTo>
                  <a:pt x="15415" y="8196"/>
                  <a:pt x="14696" y="8086"/>
                  <a:pt x="13977" y="8026"/>
                </a:cubicBezTo>
                <a:lnTo>
                  <a:pt x="13977" y="8006"/>
                </a:lnTo>
                <a:cubicBezTo>
                  <a:pt x="13817" y="7993"/>
                  <a:pt x="13657" y="7987"/>
                  <a:pt x="13498" y="7987"/>
                </a:cubicBezTo>
                <a:close/>
                <a:moveTo>
                  <a:pt x="19340" y="8483"/>
                </a:moveTo>
                <a:lnTo>
                  <a:pt x="22342" y="8617"/>
                </a:lnTo>
                <a:lnTo>
                  <a:pt x="22342" y="8617"/>
                </a:lnTo>
                <a:cubicBezTo>
                  <a:pt x="22111" y="8626"/>
                  <a:pt x="21880" y="8630"/>
                  <a:pt x="21650" y="8630"/>
                </a:cubicBezTo>
                <a:cubicBezTo>
                  <a:pt x="20901" y="8630"/>
                  <a:pt x="20153" y="8585"/>
                  <a:pt x="19412" y="8495"/>
                </a:cubicBezTo>
                <a:lnTo>
                  <a:pt x="19340" y="8483"/>
                </a:lnTo>
                <a:close/>
                <a:moveTo>
                  <a:pt x="13052" y="7443"/>
                </a:moveTo>
                <a:cubicBezTo>
                  <a:pt x="12260" y="7443"/>
                  <a:pt x="11126" y="7575"/>
                  <a:pt x="10490" y="8086"/>
                </a:cubicBezTo>
                <a:lnTo>
                  <a:pt x="10700" y="8096"/>
                </a:lnTo>
                <a:cubicBezTo>
                  <a:pt x="11294" y="7711"/>
                  <a:pt x="12266" y="7571"/>
                  <a:pt x="13036" y="7571"/>
                </a:cubicBezTo>
                <a:cubicBezTo>
                  <a:pt x="13186" y="7571"/>
                  <a:pt x="13327" y="7576"/>
                  <a:pt x="13457" y="7586"/>
                </a:cubicBezTo>
                <a:cubicBezTo>
                  <a:pt x="14666" y="7676"/>
                  <a:pt x="15825" y="7926"/>
                  <a:pt x="16954" y="8166"/>
                </a:cubicBezTo>
                <a:cubicBezTo>
                  <a:pt x="17394" y="8255"/>
                  <a:pt x="17823" y="8345"/>
                  <a:pt x="18263" y="8435"/>
                </a:cubicBezTo>
                <a:lnTo>
                  <a:pt x="18263" y="8435"/>
                </a:lnTo>
                <a:lnTo>
                  <a:pt x="18263" y="8435"/>
                </a:lnTo>
                <a:cubicBezTo>
                  <a:pt x="18632" y="8505"/>
                  <a:pt x="19012" y="8575"/>
                  <a:pt x="19392" y="8625"/>
                </a:cubicBezTo>
                <a:cubicBezTo>
                  <a:pt x="20143" y="8723"/>
                  <a:pt x="20889" y="8759"/>
                  <a:pt x="21597" y="8759"/>
                </a:cubicBezTo>
                <a:cubicBezTo>
                  <a:pt x="22330" y="8759"/>
                  <a:pt x="23023" y="8721"/>
                  <a:pt x="23638" y="8675"/>
                </a:cubicBezTo>
                <a:lnTo>
                  <a:pt x="23997" y="8645"/>
                </a:lnTo>
                <a:cubicBezTo>
                  <a:pt x="24207" y="8625"/>
                  <a:pt x="24407" y="8605"/>
                  <a:pt x="24627" y="8575"/>
                </a:cubicBezTo>
                <a:cubicBezTo>
                  <a:pt x="25043" y="8527"/>
                  <a:pt x="25467" y="8478"/>
                  <a:pt x="25883" y="8478"/>
                </a:cubicBezTo>
                <a:cubicBezTo>
                  <a:pt x="26427" y="8478"/>
                  <a:pt x="26958" y="8562"/>
                  <a:pt x="27444" y="8845"/>
                </a:cubicBezTo>
                <a:lnTo>
                  <a:pt x="27694" y="8855"/>
                </a:lnTo>
                <a:cubicBezTo>
                  <a:pt x="27143" y="8464"/>
                  <a:pt x="26519" y="8354"/>
                  <a:pt x="25893" y="8354"/>
                </a:cubicBezTo>
                <a:cubicBezTo>
                  <a:pt x="25461" y="8354"/>
                  <a:pt x="25028" y="8406"/>
                  <a:pt x="24617" y="8455"/>
                </a:cubicBezTo>
                <a:cubicBezTo>
                  <a:pt x="24397" y="8475"/>
                  <a:pt x="24187" y="8505"/>
                  <a:pt x="23987" y="8515"/>
                </a:cubicBezTo>
                <a:cubicBezTo>
                  <a:pt x="23508" y="8555"/>
                  <a:pt x="22968" y="8595"/>
                  <a:pt x="22399" y="8615"/>
                </a:cubicBezTo>
                <a:cubicBezTo>
                  <a:pt x="22397" y="8615"/>
                  <a:pt x="22395" y="8615"/>
                  <a:pt x="22393" y="8615"/>
                </a:cubicBezTo>
                <a:lnTo>
                  <a:pt x="22393" y="8615"/>
                </a:lnTo>
                <a:lnTo>
                  <a:pt x="22389" y="8615"/>
                </a:lnTo>
                <a:lnTo>
                  <a:pt x="19292" y="8475"/>
                </a:lnTo>
                <a:cubicBezTo>
                  <a:pt x="18522" y="8365"/>
                  <a:pt x="17773" y="8206"/>
                  <a:pt x="16974" y="8036"/>
                </a:cubicBezTo>
                <a:cubicBezTo>
                  <a:pt x="15855" y="7796"/>
                  <a:pt x="14676" y="7546"/>
                  <a:pt x="13467" y="7456"/>
                </a:cubicBezTo>
                <a:cubicBezTo>
                  <a:pt x="13346" y="7448"/>
                  <a:pt x="13205" y="7443"/>
                  <a:pt x="13052" y="7443"/>
                </a:cubicBezTo>
                <a:close/>
                <a:moveTo>
                  <a:pt x="12548" y="6904"/>
                </a:moveTo>
                <a:cubicBezTo>
                  <a:pt x="11558" y="6904"/>
                  <a:pt x="10150" y="7102"/>
                  <a:pt x="9621" y="7856"/>
                </a:cubicBezTo>
                <a:cubicBezTo>
                  <a:pt x="9591" y="7906"/>
                  <a:pt x="9561" y="7956"/>
                  <a:pt x="9531" y="8006"/>
                </a:cubicBezTo>
                <a:lnTo>
                  <a:pt x="9471" y="8036"/>
                </a:lnTo>
                <a:lnTo>
                  <a:pt x="9651" y="8046"/>
                </a:lnTo>
                <a:cubicBezTo>
                  <a:pt x="9671" y="8006"/>
                  <a:pt x="9701" y="7966"/>
                  <a:pt x="9721" y="7926"/>
                </a:cubicBezTo>
                <a:cubicBezTo>
                  <a:pt x="10238" y="7208"/>
                  <a:pt x="11676" y="7027"/>
                  <a:pt x="12601" y="7027"/>
                </a:cubicBezTo>
                <a:cubicBezTo>
                  <a:pt x="12732" y="7027"/>
                  <a:pt x="12852" y="7030"/>
                  <a:pt x="12958" y="7037"/>
                </a:cubicBezTo>
                <a:cubicBezTo>
                  <a:pt x="14207" y="7117"/>
                  <a:pt x="15415" y="7366"/>
                  <a:pt x="16594" y="7596"/>
                </a:cubicBezTo>
                <a:cubicBezTo>
                  <a:pt x="17443" y="7776"/>
                  <a:pt x="18323" y="7946"/>
                  <a:pt x="19182" y="8056"/>
                </a:cubicBezTo>
                <a:cubicBezTo>
                  <a:pt x="19880" y="8139"/>
                  <a:pt x="20578" y="8170"/>
                  <a:pt x="21250" y="8170"/>
                </a:cubicBezTo>
                <a:cubicBezTo>
                  <a:pt x="22270" y="8170"/>
                  <a:pt x="23230" y="8098"/>
                  <a:pt x="24037" y="8026"/>
                </a:cubicBezTo>
                <a:cubicBezTo>
                  <a:pt x="24247" y="8006"/>
                  <a:pt x="24457" y="7976"/>
                  <a:pt x="24687" y="7946"/>
                </a:cubicBezTo>
                <a:cubicBezTo>
                  <a:pt x="25142" y="7888"/>
                  <a:pt x="25604" y="7831"/>
                  <a:pt x="26056" y="7831"/>
                </a:cubicBezTo>
                <a:cubicBezTo>
                  <a:pt x="26705" y="7831"/>
                  <a:pt x="27334" y="7949"/>
                  <a:pt x="27893" y="8355"/>
                </a:cubicBezTo>
                <a:cubicBezTo>
                  <a:pt x="28113" y="8515"/>
                  <a:pt x="28313" y="8695"/>
                  <a:pt x="28503" y="8895"/>
                </a:cubicBezTo>
                <a:lnTo>
                  <a:pt x="28683" y="8905"/>
                </a:lnTo>
                <a:cubicBezTo>
                  <a:pt x="28473" y="8665"/>
                  <a:pt x="28223" y="8445"/>
                  <a:pt x="27963" y="8255"/>
                </a:cubicBezTo>
                <a:cubicBezTo>
                  <a:pt x="27393" y="7848"/>
                  <a:pt x="26738" y="7732"/>
                  <a:pt x="26075" y="7732"/>
                </a:cubicBezTo>
                <a:cubicBezTo>
                  <a:pt x="25600" y="7732"/>
                  <a:pt x="25121" y="7792"/>
                  <a:pt x="24667" y="7846"/>
                </a:cubicBezTo>
                <a:lnTo>
                  <a:pt x="24667" y="7826"/>
                </a:lnTo>
                <a:cubicBezTo>
                  <a:pt x="24447" y="7856"/>
                  <a:pt x="24237" y="7876"/>
                  <a:pt x="24027" y="7896"/>
                </a:cubicBezTo>
                <a:cubicBezTo>
                  <a:pt x="23233" y="7974"/>
                  <a:pt x="22288" y="8048"/>
                  <a:pt x="21283" y="8048"/>
                </a:cubicBezTo>
                <a:cubicBezTo>
                  <a:pt x="20607" y="8048"/>
                  <a:pt x="19905" y="8014"/>
                  <a:pt x="19202" y="7926"/>
                </a:cubicBezTo>
                <a:cubicBezTo>
                  <a:pt x="18343" y="7826"/>
                  <a:pt x="17503" y="7656"/>
                  <a:pt x="16614" y="7476"/>
                </a:cubicBezTo>
                <a:cubicBezTo>
                  <a:pt x="15445" y="7236"/>
                  <a:pt x="14227" y="6987"/>
                  <a:pt x="12968" y="6917"/>
                </a:cubicBezTo>
                <a:cubicBezTo>
                  <a:pt x="12841" y="6909"/>
                  <a:pt x="12699" y="6904"/>
                  <a:pt x="12548" y="6904"/>
                </a:cubicBezTo>
                <a:close/>
                <a:moveTo>
                  <a:pt x="12117" y="6359"/>
                </a:moveTo>
                <a:cubicBezTo>
                  <a:pt x="11093" y="6359"/>
                  <a:pt x="9573" y="6564"/>
                  <a:pt x="9022" y="7356"/>
                </a:cubicBezTo>
                <a:cubicBezTo>
                  <a:pt x="8982" y="7406"/>
                  <a:pt x="8952" y="7466"/>
                  <a:pt x="8922" y="7526"/>
                </a:cubicBezTo>
                <a:cubicBezTo>
                  <a:pt x="8762" y="7606"/>
                  <a:pt x="8602" y="7686"/>
                  <a:pt x="8422" y="7746"/>
                </a:cubicBezTo>
                <a:cubicBezTo>
                  <a:pt x="8342" y="7776"/>
                  <a:pt x="8272" y="7806"/>
                  <a:pt x="8192" y="7836"/>
                </a:cubicBezTo>
                <a:lnTo>
                  <a:pt x="8162" y="7846"/>
                </a:lnTo>
                <a:lnTo>
                  <a:pt x="8162" y="7886"/>
                </a:lnTo>
                <a:lnTo>
                  <a:pt x="8162" y="7986"/>
                </a:lnTo>
                <a:lnTo>
                  <a:pt x="8282" y="7986"/>
                </a:lnTo>
                <a:lnTo>
                  <a:pt x="8282" y="7926"/>
                </a:lnTo>
                <a:cubicBezTo>
                  <a:pt x="8342" y="7906"/>
                  <a:pt x="8412" y="7886"/>
                  <a:pt x="8472" y="7856"/>
                </a:cubicBezTo>
                <a:cubicBezTo>
                  <a:pt x="8662" y="7796"/>
                  <a:pt x="8842" y="7716"/>
                  <a:pt x="9012" y="7616"/>
                </a:cubicBezTo>
                <a:lnTo>
                  <a:pt x="9032" y="7606"/>
                </a:lnTo>
                <a:lnTo>
                  <a:pt x="9032" y="7586"/>
                </a:lnTo>
                <a:cubicBezTo>
                  <a:pt x="9062" y="7526"/>
                  <a:pt x="9091" y="7476"/>
                  <a:pt x="9131" y="7416"/>
                </a:cubicBezTo>
                <a:cubicBezTo>
                  <a:pt x="9661" y="6662"/>
                  <a:pt x="11159" y="6481"/>
                  <a:pt x="12153" y="6481"/>
                </a:cubicBezTo>
                <a:cubicBezTo>
                  <a:pt x="12265" y="6481"/>
                  <a:pt x="12371" y="6483"/>
                  <a:pt x="12468" y="6487"/>
                </a:cubicBezTo>
                <a:cubicBezTo>
                  <a:pt x="13757" y="6557"/>
                  <a:pt x="15016" y="6797"/>
                  <a:pt x="16245" y="7037"/>
                </a:cubicBezTo>
                <a:cubicBezTo>
                  <a:pt x="17134" y="7206"/>
                  <a:pt x="18063" y="7386"/>
                  <a:pt x="18972" y="7486"/>
                </a:cubicBezTo>
                <a:cubicBezTo>
                  <a:pt x="19641" y="7559"/>
                  <a:pt x="20303" y="7588"/>
                  <a:pt x="20948" y="7588"/>
                </a:cubicBezTo>
                <a:cubicBezTo>
                  <a:pt x="22064" y="7588"/>
                  <a:pt x="23127" y="7501"/>
                  <a:pt x="24077" y="7406"/>
                </a:cubicBezTo>
                <a:cubicBezTo>
                  <a:pt x="24297" y="7376"/>
                  <a:pt x="24517" y="7356"/>
                  <a:pt x="24746" y="7326"/>
                </a:cubicBezTo>
                <a:cubicBezTo>
                  <a:pt x="25249" y="7258"/>
                  <a:pt x="25759" y="7190"/>
                  <a:pt x="26255" y="7190"/>
                </a:cubicBezTo>
                <a:cubicBezTo>
                  <a:pt x="26923" y="7190"/>
                  <a:pt x="27566" y="7313"/>
                  <a:pt x="28133" y="7726"/>
                </a:cubicBezTo>
                <a:cubicBezTo>
                  <a:pt x="28593" y="8056"/>
                  <a:pt x="28982" y="8465"/>
                  <a:pt x="29302" y="8925"/>
                </a:cubicBezTo>
                <a:lnTo>
                  <a:pt x="29452" y="8935"/>
                </a:lnTo>
                <a:cubicBezTo>
                  <a:pt x="29122" y="8425"/>
                  <a:pt x="28703" y="7986"/>
                  <a:pt x="28203" y="7626"/>
                </a:cubicBezTo>
                <a:cubicBezTo>
                  <a:pt x="27607" y="7208"/>
                  <a:pt x="26925" y="7085"/>
                  <a:pt x="26237" y="7085"/>
                </a:cubicBezTo>
                <a:cubicBezTo>
                  <a:pt x="25726" y="7085"/>
                  <a:pt x="25212" y="7153"/>
                  <a:pt x="24727" y="7216"/>
                </a:cubicBezTo>
                <a:lnTo>
                  <a:pt x="24727" y="7196"/>
                </a:lnTo>
                <a:cubicBezTo>
                  <a:pt x="24497" y="7236"/>
                  <a:pt x="24277" y="7256"/>
                  <a:pt x="24057" y="7286"/>
                </a:cubicBezTo>
                <a:cubicBezTo>
                  <a:pt x="23107" y="7381"/>
                  <a:pt x="22052" y="7468"/>
                  <a:pt x="20944" y="7468"/>
                </a:cubicBezTo>
                <a:cubicBezTo>
                  <a:pt x="20305" y="7468"/>
                  <a:pt x="19647" y="7439"/>
                  <a:pt x="18982" y="7366"/>
                </a:cubicBezTo>
                <a:cubicBezTo>
                  <a:pt x="18083" y="7266"/>
                  <a:pt x="17194" y="7097"/>
                  <a:pt x="16265" y="6917"/>
                </a:cubicBezTo>
                <a:cubicBezTo>
                  <a:pt x="15036" y="6687"/>
                  <a:pt x="13767" y="6437"/>
                  <a:pt x="12468" y="6367"/>
                </a:cubicBezTo>
                <a:cubicBezTo>
                  <a:pt x="12360" y="6362"/>
                  <a:pt x="12243" y="6359"/>
                  <a:pt x="12117" y="6359"/>
                </a:cubicBezTo>
                <a:close/>
                <a:moveTo>
                  <a:pt x="11670" y="5823"/>
                </a:moveTo>
                <a:cubicBezTo>
                  <a:pt x="10927" y="5823"/>
                  <a:pt x="9076" y="5916"/>
                  <a:pt x="8422" y="6847"/>
                </a:cubicBezTo>
                <a:cubicBezTo>
                  <a:pt x="8382" y="6907"/>
                  <a:pt x="8342" y="6967"/>
                  <a:pt x="8312" y="7037"/>
                </a:cubicBezTo>
                <a:cubicBezTo>
                  <a:pt x="8172" y="7127"/>
                  <a:pt x="8023" y="7196"/>
                  <a:pt x="7863" y="7256"/>
                </a:cubicBezTo>
                <a:cubicBezTo>
                  <a:pt x="7783" y="7286"/>
                  <a:pt x="7703" y="7326"/>
                  <a:pt x="7623" y="7356"/>
                </a:cubicBezTo>
                <a:lnTo>
                  <a:pt x="7593" y="7376"/>
                </a:lnTo>
                <a:lnTo>
                  <a:pt x="7593" y="7416"/>
                </a:lnTo>
                <a:cubicBezTo>
                  <a:pt x="7593" y="7566"/>
                  <a:pt x="7613" y="7716"/>
                  <a:pt x="7663" y="7866"/>
                </a:cubicBezTo>
                <a:cubicBezTo>
                  <a:pt x="7663" y="7896"/>
                  <a:pt x="7673" y="7926"/>
                  <a:pt x="7683" y="7966"/>
                </a:cubicBezTo>
                <a:lnTo>
                  <a:pt x="7803" y="7966"/>
                </a:lnTo>
                <a:cubicBezTo>
                  <a:pt x="7803" y="7916"/>
                  <a:pt x="7783" y="7876"/>
                  <a:pt x="7773" y="7826"/>
                </a:cubicBezTo>
                <a:cubicBezTo>
                  <a:pt x="7743" y="7706"/>
                  <a:pt x="7723" y="7576"/>
                  <a:pt x="7713" y="7456"/>
                </a:cubicBezTo>
                <a:cubicBezTo>
                  <a:pt x="7773" y="7426"/>
                  <a:pt x="7833" y="7396"/>
                  <a:pt x="7913" y="7366"/>
                </a:cubicBezTo>
                <a:cubicBezTo>
                  <a:pt x="8072" y="7306"/>
                  <a:pt x="8232" y="7226"/>
                  <a:pt x="8392" y="7137"/>
                </a:cubicBezTo>
                <a:lnTo>
                  <a:pt x="8402" y="7127"/>
                </a:lnTo>
                <a:lnTo>
                  <a:pt x="8412" y="7107"/>
                </a:lnTo>
                <a:cubicBezTo>
                  <a:pt x="8442" y="7037"/>
                  <a:pt x="8482" y="6977"/>
                  <a:pt x="8522" y="6917"/>
                </a:cubicBezTo>
                <a:cubicBezTo>
                  <a:pt x="9067" y="6144"/>
                  <a:pt x="10639" y="5942"/>
                  <a:pt x="11662" y="5942"/>
                </a:cubicBezTo>
                <a:cubicBezTo>
                  <a:pt x="11764" y="5942"/>
                  <a:pt x="11860" y="5944"/>
                  <a:pt x="11949" y="5948"/>
                </a:cubicBezTo>
                <a:cubicBezTo>
                  <a:pt x="13287" y="6008"/>
                  <a:pt x="14596" y="6247"/>
                  <a:pt x="15865" y="6477"/>
                </a:cubicBezTo>
                <a:cubicBezTo>
                  <a:pt x="16814" y="6657"/>
                  <a:pt x="17793" y="6837"/>
                  <a:pt x="18752" y="6927"/>
                </a:cubicBezTo>
                <a:cubicBezTo>
                  <a:pt x="19376" y="6989"/>
                  <a:pt x="19997" y="7015"/>
                  <a:pt x="20605" y="7015"/>
                </a:cubicBezTo>
                <a:cubicBezTo>
                  <a:pt x="21848" y="7015"/>
                  <a:pt x="23041" y="6908"/>
                  <a:pt x="24107" y="6787"/>
                </a:cubicBezTo>
                <a:cubicBezTo>
                  <a:pt x="24327" y="6767"/>
                  <a:pt x="24547" y="6727"/>
                  <a:pt x="24786" y="6697"/>
                </a:cubicBezTo>
                <a:cubicBezTo>
                  <a:pt x="25328" y="6623"/>
                  <a:pt x="25875" y="6548"/>
                  <a:pt x="26407" y="6548"/>
                </a:cubicBezTo>
                <a:cubicBezTo>
                  <a:pt x="27101" y="6548"/>
                  <a:pt x="27769" y="6677"/>
                  <a:pt x="28363" y="7107"/>
                </a:cubicBezTo>
                <a:cubicBezTo>
                  <a:pt x="29022" y="7596"/>
                  <a:pt x="29562" y="8236"/>
                  <a:pt x="29932" y="8965"/>
                </a:cubicBezTo>
                <a:lnTo>
                  <a:pt x="30081" y="8965"/>
                </a:lnTo>
                <a:cubicBezTo>
                  <a:pt x="29692" y="8196"/>
                  <a:pt x="29132" y="7526"/>
                  <a:pt x="28433" y="7007"/>
                </a:cubicBezTo>
                <a:cubicBezTo>
                  <a:pt x="27826" y="6574"/>
                  <a:pt x="27127" y="6445"/>
                  <a:pt x="26417" y="6445"/>
                </a:cubicBezTo>
                <a:cubicBezTo>
                  <a:pt x="25865" y="6445"/>
                  <a:pt x="25305" y="6523"/>
                  <a:pt x="24776" y="6597"/>
                </a:cubicBezTo>
                <a:lnTo>
                  <a:pt x="24776" y="6577"/>
                </a:lnTo>
                <a:cubicBezTo>
                  <a:pt x="24547" y="6607"/>
                  <a:pt x="24317" y="6637"/>
                  <a:pt x="24097" y="6667"/>
                </a:cubicBezTo>
                <a:cubicBezTo>
                  <a:pt x="23033" y="6782"/>
                  <a:pt x="21831" y="6893"/>
                  <a:pt x="20579" y="6893"/>
                </a:cubicBezTo>
                <a:cubicBezTo>
                  <a:pt x="19985" y="6893"/>
                  <a:pt x="19380" y="6868"/>
                  <a:pt x="18772" y="6807"/>
                </a:cubicBezTo>
                <a:cubicBezTo>
                  <a:pt x="17823" y="6707"/>
                  <a:pt x="16844" y="6527"/>
                  <a:pt x="15895" y="6357"/>
                </a:cubicBezTo>
                <a:cubicBezTo>
                  <a:pt x="14626" y="6128"/>
                  <a:pt x="13307" y="5888"/>
                  <a:pt x="11959" y="5828"/>
                </a:cubicBezTo>
                <a:cubicBezTo>
                  <a:pt x="11914" y="5826"/>
                  <a:pt x="11812" y="5823"/>
                  <a:pt x="11670" y="5823"/>
                </a:cubicBezTo>
                <a:close/>
                <a:moveTo>
                  <a:pt x="11234" y="5276"/>
                </a:moveTo>
                <a:cubicBezTo>
                  <a:pt x="10474" y="5276"/>
                  <a:pt x="8514" y="5362"/>
                  <a:pt x="7823" y="6337"/>
                </a:cubicBezTo>
                <a:cubicBezTo>
                  <a:pt x="7783" y="6407"/>
                  <a:pt x="7733" y="6477"/>
                  <a:pt x="7703" y="6557"/>
                </a:cubicBezTo>
                <a:cubicBezTo>
                  <a:pt x="7583" y="6637"/>
                  <a:pt x="7443" y="6707"/>
                  <a:pt x="7313" y="6767"/>
                </a:cubicBezTo>
                <a:cubicBezTo>
                  <a:pt x="7223" y="6807"/>
                  <a:pt x="7143" y="6847"/>
                  <a:pt x="7063" y="6887"/>
                </a:cubicBezTo>
                <a:lnTo>
                  <a:pt x="7023" y="6907"/>
                </a:lnTo>
                <a:lnTo>
                  <a:pt x="7023" y="6947"/>
                </a:lnTo>
                <a:cubicBezTo>
                  <a:pt x="7033" y="7117"/>
                  <a:pt x="7073" y="7276"/>
                  <a:pt x="7133" y="7436"/>
                </a:cubicBezTo>
                <a:cubicBezTo>
                  <a:pt x="7213" y="7596"/>
                  <a:pt x="7233" y="7776"/>
                  <a:pt x="7203" y="7946"/>
                </a:cubicBezTo>
                <a:lnTo>
                  <a:pt x="7333" y="7946"/>
                </a:lnTo>
                <a:cubicBezTo>
                  <a:pt x="7363" y="7756"/>
                  <a:pt x="7333" y="7566"/>
                  <a:pt x="7253" y="7386"/>
                </a:cubicBezTo>
                <a:cubicBezTo>
                  <a:pt x="7203" y="7256"/>
                  <a:pt x="7163" y="7117"/>
                  <a:pt x="7153" y="6977"/>
                </a:cubicBezTo>
                <a:cubicBezTo>
                  <a:pt x="7213" y="6947"/>
                  <a:pt x="7273" y="6917"/>
                  <a:pt x="7353" y="6877"/>
                </a:cubicBezTo>
                <a:cubicBezTo>
                  <a:pt x="7503" y="6817"/>
                  <a:pt x="7643" y="6737"/>
                  <a:pt x="7783" y="6647"/>
                </a:cubicBezTo>
                <a:lnTo>
                  <a:pt x="7793" y="6637"/>
                </a:lnTo>
                <a:lnTo>
                  <a:pt x="7793" y="6617"/>
                </a:lnTo>
                <a:cubicBezTo>
                  <a:pt x="7833" y="6547"/>
                  <a:pt x="7873" y="6477"/>
                  <a:pt x="7923" y="6407"/>
                </a:cubicBezTo>
                <a:cubicBezTo>
                  <a:pt x="8452" y="5656"/>
                  <a:pt x="9937" y="5404"/>
                  <a:pt x="11171" y="5404"/>
                </a:cubicBezTo>
                <a:cubicBezTo>
                  <a:pt x="11265" y="5404"/>
                  <a:pt x="11358" y="5405"/>
                  <a:pt x="11449" y="5408"/>
                </a:cubicBezTo>
                <a:cubicBezTo>
                  <a:pt x="12828" y="5458"/>
                  <a:pt x="14197" y="5698"/>
                  <a:pt x="15515" y="5928"/>
                </a:cubicBezTo>
                <a:cubicBezTo>
                  <a:pt x="16504" y="6098"/>
                  <a:pt x="17533" y="6277"/>
                  <a:pt x="18532" y="6367"/>
                </a:cubicBezTo>
                <a:cubicBezTo>
                  <a:pt x="19109" y="6420"/>
                  <a:pt x="19684" y="6442"/>
                  <a:pt x="20251" y="6442"/>
                </a:cubicBezTo>
                <a:cubicBezTo>
                  <a:pt x="21631" y="6442"/>
                  <a:pt x="22962" y="6312"/>
                  <a:pt x="24137" y="6177"/>
                </a:cubicBezTo>
                <a:cubicBezTo>
                  <a:pt x="24367" y="6147"/>
                  <a:pt x="24597" y="6118"/>
                  <a:pt x="24836" y="6078"/>
                </a:cubicBezTo>
                <a:cubicBezTo>
                  <a:pt x="25413" y="5994"/>
                  <a:pt x="25999" y="5910"/>
                  <a:pt x="26568" y="5910"/>
                </a:cubicBezTo>
                <a:cubicBezTo>
                  <a:pt x="27291" y="5910"/>
                  <a:pt x="27988" y="6045"/>
                  <a:pt x="28603" y="6487"/>
                </a:cubicBezTo>
                <a:cubicBezTo>
                  <a:pt x="29502" y="7137"/>
                  <a:pt x="30091" y="8036"/>
                  <a:pt x="30511" y="8995"/>
                </a:cubicBezTo>
                <a:lnTo>
                  <a:pt x="30651" y="8995"/>
                </a:lnTo>
                <a:cubicBezTo>
                  <a:pt x="30231" y="7996"/>
                  <a:pt x="29622" y="7057"/>
                  <a:pt x="28673" y="6377"/>
                </a:cubicBezTo>
                <a:cubicBezTo>
                  <a:pt x="28045" y="5933"/>
                  <a:pt x="27321" y="5797"/>
                  <a:pt x="26582" y="5797"/>
                </a:cubicBezTo>
                <a:cubicBezTo>
                  <a:pt x="25993" y="5797"/>
                  <a:pt x="25394" y="5883"/>
                  <a:pt x="24826" y="5968"/>
                </a:cubicBezTo>
                <a:lnTo>
                  <a:pt x="24826" y="5948"/>
                </a:lnTo>
                <a:cubicBezTo>
                  <a:pt x="24587" y="5988"/>
                  <a:pt x="24367" y="6018"/>
                  <a:pt x="24137" y="6048"/>
                </a:cubicBezTo>
                <a:cubicBezTo>
                  <a:pt x="22962" y="6182"/>
                  <a:pt x="21636" y="6312"/>
                  <a:pt x="20262" y="6312"/>
                </a:cubicBezTo>
                <a:cubicBezTo>
                  <a:pt x="19698" y="6312"/>
                  <a:pt x="19126" y="6290"/>
                  <a:pt x="18552" y="6237"/>
                </a:cubicBezTo>
                <a:cubicBezTo>
                  <a:pt x="17553" y="6147"/>
                  <a:pt x="16534" y="5968"/>
                  <a:pt x="15545" y="5798"/>
                </a:cubicBezTo>
                <a:cubicBezTo>
                  <a:pt x="14227" y="5568"/>
                  <a:pt x="12858" y="5328"/>
                  <a:pt x="11459" y="5278"/>
                </a:cubicBezTo>
                <a:cubicBezTo>
                  <a:pt x="11407" y="5277"/>
                  <a:pt x="11330" y="5276"/>
                  <a:pt x="11234" y="5276"/>
                </a:cubicBezTo>
                <a:close/>
                <a:moveTo>
                  <a:pt x="10772" y="4737"/>
                </a:moveTo>
                <a:cubicBezTo>
                  <a:pt x="10023" y="4737"/>
                  <a:pt x="7939" y="4824"/>
                  <a:pt x="7233" y="5838"/>
                </a:cubicBezTo>
                <a:cubicBezTo>
                  <a:pt x="7173" y="5908"/>
                  <a:pt x="7133" y="5988"/>
                  <a:pt x="7093" y="6078"/>
                </a:cubicBezTo>
                <a:cubicBezTo>
                  <a:pt x="6984" y="6157"/>
                  <a:pt x="6864" y="6227"/>
                  <a:pt x="6744" y="6277"/>
                </a:cubicBezTo>
                <a:cubicBezTo>
                  <a:pt x="6654" y="6327"/>
                  <a:pt x="6574" y="6367"/>
                  <a:pt x="6494" y="6417"/>
                </a:cubicBezTo>
                <a:lnTo>
                  <a:pt x="6464" y="6437"/>
                </a:lnTo>
                <a:lnTo>
                  <a:pt x="6464" y="6477"/>
                </a:lnTo>
                <a:cubicBezTo>
                  <a:pt x="6484" y="6657"/>
                  <a:pt x="6534" y="6827"/>
                  <a:pt x="6614" y="6987"/>
                </a:cubicBezTo>
                <a:cubicBezTo>
                  <a:pt x="6724" y="7226"/>
                  <a:pt x="6804" y="7416"/>
                  <a:pt x="6654" y="7876"/>
                </a:cubicBezTo>
                <a:cubicBezTo>
                  <a:pt x="6644" y="7896"/>
                  <a:pt x="6644" y="7906"/>
                  <a:pt x="6634" y="7926"/>
                </a:cubicBezTo>
                <a:lnTo>
                  <a:pt x="6764" y="7926"/>
                </a:lnTo>
                <a:cubicBezTo>
                  <a:pt x="6764" y="7926"/>
                  <a:pt x="6764" y="7916"/>
                  <a:pt x="6764" y="7916"/>
                </a:cubicBezTo>
                <a:cubicBezTo>
                  <a:pt x="6934" y="7406"/>
                  <a:pt x="6834" y="7177"/>
                  <a:pt x="6734" y="6937"/>
                </a:cubicBezTo>
                <a:cubicBezTo>
                  <a:pt x="6664" y="6797"/>
                  <a:pt x="6614" y="6647"/>
                  <a:pt x="6584" y="6497"/>
                </a:cubicBezTo>
                <a:cubicBezTo>
                  <a:pt x="6654" y="6457"/>
                  <a:pt x="6714" y="6427"/>
                  <a:pt x="6784" y="6387"/>
                </a:cubicBezTo>
                <a:cubicBezTo>
                  <a:pt x="6924" y="6327"/>
                  <a:pt x="7053" y="6247"/>
                  <a:pt x="7173" y="6157"/>
                </a:cubicBezTo>
                <a:lnTo>
                  <a:pt x="7183" y="6147"/>
                </a:lnTo>
                <a:lnTo>
                  <a:pt x="7193" y="6138"/>
                </a:lnTo>
                <a:cubicBezTo>
                  <a:pt x="7223" y="6048"/>
                  <a:pt x="7263" y="5978"/>
                  <a:pt x="7313" y="5898"/>
                </a:cubicBezTo>
                <a:cubicBezTo>
                  <a:pt x="7990" y="4941"/>
                  <a:pt x="10012" y="4857"/>
                  <a:pt x="10750" y="4857"/>
                </a:cubicBezTo>
                <a:cubicBezTo>
                  <a:pt x="10829" y="4857"/>
                  <a:pt x="10893" y="4858"/>
                  <a:pt x="10940" y="4859"/>
                </a:cubicBezTo>
                <a:cubicBezTo>
                  <a:pt x="12368" y="4899"/>
                  <a:pt x="13787" y="5138"/>
                  <a:pt x="15156" y="5358"/>
                </a:cubicBezTo>
                <a:cubicBezTo>
                  <a:pt x="16195" y="5528"/>
                  <a:pt x="17264" y="5708"/>
                  <a:pt x="18313" y="5798"/>
                </a:cubicBezTo>
                <a:cubicBezTo>
                  <a:pt x="18852" y="5842"/>
                  <a:pt x="19392" y="5861"/>
                  <a:pt x="19926" y="5861"/>
                </a:cubicBezTo>
                <a:cubicBezTo>
                  <a:pt x="21429" y="5861"/>
                  <a:pt x="22887" y="5710"/>
                  <a:pt x="24177" y="5548"/>
                </a:cubicBezTo>
                <a:cubicBezTo>
                  <a:pt x="24407" y="5518"/>
                  <a:pt x="24637" y="5488"/>
                  <a:pt x="24886" y="5448"/>
                </a:cubicBezTo>
                <a:cubicBezTo>
                  <a:pt x="25504" y="5358"/>
                  <a:pt x="26134" y="5264"/>
                  <a:pt x="26745" y="5264"/>
                </a:cubicBezTo>
                <a:cubicBezTo>
                  <a:pt x="27488" y="5264"/>
                  <a:pt x="28202" y="5403"/>
                  <a:pt x="28833" y="5858"/>
                </a:cubicBezTo>
                <a:cubicBezTo>
                  <a:pt x="29952" y="6657"/>
                  <a:pt x="30601" y="7816"/>
                  <a:pt x="31030" y="9015"/>
                </a:cubicBezTo>
                <a:lnTo>
                  <a:pt x="31170" y="9015"/>
                </a:lnTo>
                <a:cubicBezTo>
                  <a:pt x="30731" y="7776"/>
                  <a:pt x="30061" y="6577"/>
                  <a:pt x="28912" y="5748"/>
                </a:cubicBezTo>
                <a:cubicBezTo>
                  <a:pt x="28266" y="5293"/>
                  <a:pt x="27517" y="5154"/>
                  <a:pt x="26753" y="5154"/>
                </a:cubicBezTo>
                <a:cubicBezTo>
                  <a:pt x="26125" y="5154"/>
                  <a:pt x="25486" y="5248"/>
                  <a:pt x="24886" y="5338"/>
                </a:cubicBezTo>
                <a:lnTo>
                  <a:pt x="24876" y="5328"/>
                </a:lnTo>
                <a:cubicBezTo>
                  <a:pt x="24627" y="5368"/>
                  <a:pt x="24407" y="5398"/>
                  <a:pt x="24177" y="5428"/>
                </a:cubicBezTo>
                <a:cubicBezTo>
                  <a:pt x="22889" y="5591"/>
                  <a:pt x="21427" y="5737"/>
                  <a:pt x="19926" y="5737"/>
                </a:cubicBezTo>
                <a:cubicBezTo>
                  <a:pt x="19401" y="5737"/>
                  <a:pt x="18871" y="5719"/>
                  <a:pt x="18343" y="5678"/>
                </a:cubicBezTo>
                <a:cubicBezTo>
                  <a:pt x="17294" y="5588"/>
                  <a:pt x="16225" y="5408"/>
                  <a:pt x="15196" y="5238"/>
                </a:cubicBezTo>
                <a:cubicBezTo>
                  <a:pt x="13817" y="5009"/>
                  <a:pt x="12398" y="4779"/>
                  <a:pt x="10960" y="4739"/>
                </a:cubicBezTo>
                <a:cubicBezTo>
                  <a:pt x="10914" y="4738"/>
                  <a:pt x="10850" y="4737"/>
                  <a:pt x="10772" y="4737"/>
                </a:cubicBezTo>
                <a:close/>
                <a:moveTo>
                  <a:pt x="10303" y="4188"/>
                </a:moveTo>
                <a:cubicBezTo>
                  <a:pt x="9467" y="4188"/>
                  <a:pt x="7356" y="4287"/>
                  <a:pt x="6634" y="5318"/>
                </a:cubicBezTo>
                <a:cubicBezTo>
                  <a:pt x="6574" y="5398"/>
                  <a:pt x="6524" y="5488"/>
                  <a:pt x="6484" y="5578"/>
                </a:cubicBezTo>
                <a:cubicBezTo>
                  <a:pt x="6384" y="5658"/>
                  <a:pt x="6284" y="5728"/>
                  <a:pt x="6174" y="5778"/>
                </a:cubicBezTo>
                <a:cubicBezTo>
                  <a:pt x="6094" y="5828"/>
                  <a:pt x="6014" y="5878"/>
                  <a:pt x="5935" y="5928"/>
                </a:cubicBezTo>
                <a:lnTo>
                  <a:pt x="5905" y="5958"/>
                </a:lnTo>
                <a:lnTo>
                  <a:pt x="5905" y="5998"/>
                </a:lnTo>
                <a:cubicBezTo>
                  <a:pt x="5935" y="6187"/>
                  <a:pt x="6004" y="6367"/>
                  <a:pt x="6104" y="6537"/>
                </a:cubicBezTo>
                <a:cubicBezTo>
                  <a:pt x="6234" y="6787"/>
                  <a:pt x="6334" y="6987"/>
                  <a:pt x="6194" y="7466"/>
                </a:cubicBezTo>
                <a:cubicBezTo>
                  <a:pt x="6144" y="7606"/>
                  <a:pt x="6074" y="7746"/>
                  <a:pt x="5974" y="7866"/>
                </a:cubicBezTo>
                <a:lnTo>
                  <a:pt x="5964" y="7886"/>
                </a:lnTo>
                <a:lnTo>
                  <a:pt x="6114" y="7886"/>
                </a:lnTo>
                <a:cubicBezTo>
                  <a:pt x="6204" y="7766"/>
                  <a:pt x="6264" y="7636"/>
                  <a:pt x="6314" y="7496"/>
                </a:cubicBezTo>
                <a:cubicBezTo>
                  <a:pt x="6474" y="6967"/>
                  <a:pt x="6344" y="6727"/>
                  <a:pt x="6214" y="6467"/>
                </a:cubicBezTo>
                <a:cubicBezTo>
                  <a:pt x="6134" y="6327"/>
                  <a:pt x="6074" y="6167"/>
                  <a:pt x="6034" y="6008"/>
                </a:cubicBezTo>
                <a:cubicBezTo>
                  <a:pt x="6094" y="5968"/>
                  <a:pt x="6154" y="5928"/>
                  <a:pt x="6224" y="5888"/>
                </a:cubicBezTo>
                <a:cubicBezTo>
                  <a:pt x="6354" y="5828"/>
                  <a:pt x="6464" y="5748"/>
                  <a:pt x="6574" y="5658"/>
                </a:cubicBezTo>
                <a:lnTo>
                  <a:pt x="6584" y="5648"/>
                </a:lnTo>
                <a:lnTo>
                  <a:pt x="6584" y="5638"/>
                </a:lnTo>
                <a:cubicBezTo>
                  <a:pt x="6624" y="5548"/>
                  <a:pt x="6664" y="5468"/>
                  <a:pt x="6724" y="5388"/>
                </a:cubicBezTo>
                <a:cubicBezTo>
                  <a:pt x="7275" y="4590"/>
                  <a:pt x="8865" y="4307"/>
                  <a:pt x="10231" y="4307"/>
                </a:cubicBezTo>
                <a:cubicBezTo>
                  <a:pt x="10302" y="4307"/>
                  <a:pt x="10371" y="4308"/>
                  <a:pt x="10440" y="4309"/>
                </a:cubicBezTo>
                <a:cubicBezTo>
                  <a:pt x="11919" y="4339"/>
                  <a:pt x="13387" y="4569"/>
                  <a:pt x="14816" y="4799"/>
                </a:cubicBezTo>
                <a:cubicBezTo>
                  <a:pt x="15895" y="4969"/>
                  <a:pt x="17014" y="5148"/>
                  <a:pt x="18103" y="5228"/>
                </a:cubicBezTo>
                <a:cubicBezTo>
                  <a:pt x="18608" y="5266"/>
                  <a:pt x="19114" y="5283"/>
                  <a:pt x="19617" y="5283"/>
                </a:cubicBezTo>
                <a:cubicBezTo>
                  <a:pt x="21236" y="5283"/>
                  <a:pt x="22822" y="5112"/>
                  <a:pt x="24217" y="4929"/>
                </a:cubicBezTo>
                <a:cubicBezTo>
                  <a:pt x="24457" y="4899"/>
                  <a:pt x="24687" y="4859"/>
                  <a:pt x="24946" y="4819"/>
                </a:cubicBezTo>
                <a:cubicBezTo>
                  <a:pt x="25603" y="4718"/>
                  <a:pt x="26270" y="4616"/>
                  <a:pt x="26916" y="4616"/>
                </a:cubicBezTo>
                <a:cubicBezTo>
                  <a:pt x="27685" y="4616"/>
                  <a:pt x="28425" y="4761"/>
                  <a:pt x="29082" y="5228"/>
                </a:cubicBezTo>
                <a:cubicBezTo>
                  <a:pt x="30401" y="6177"/>
                  <a:pt x="31090" y="7606"/>
                  <a:pt x="31530" y="9035"/>
                </a:cubicBezTo>
                <a:lnTo>
                  <a:pt x="31660" y="9035"/>
                </a:lnTo>
                <a:cubicBezTo>
                  <a:pt x="31220" y="7566"/>
                  <a:pt x="30511" y="6098"/>
                  <a:pt x="29152" y="5128"/>
                </a:cubicBezTo>
                <a:cubicBezTo>
                  <a:pt x="28488" y="4659"/>
                  <a:pt x="27718" y="4513"/>
                  <a:pt x="26930" y="4513"/>
                </a:cubicBezTo>
                <a:cubicBezTo>
                  <a:pt x="26261" y="4513"/>
                  <a:pt x="25579" y="4618"/>
                  <a:pt x="24936" y="4719"/>
                </a:cubicBezTo>
                <a:lnTo>
                  <a:pt x="24936" y="4699"/>
                </a:lnTo>
                <a:cubicBezTo>
                  <a:pt x="24687" y="4739"/>
                  <a:pt x="24447" y="4779"/>
                  <a:pt x="24207" y="4809"/>
                </a:cubicBezTo>
                <a:cubicBezTo>
                  <a:pt x="22820" y="4992"/>
                  <a:pt x="21241" y="5163"/>
                  <a:pt x="19634" y="5163"/>
                </a:cubicBezTo>
                <a:cubicBezTo>
                  <a:pt x="19135" y="5163"/>
                  <a:pt x="18633" y="5146"/>
                  <a:pt x="18133" y="5108"/>
                </a:cubicBezTo>
                <a:cubicBezTo>
                  <a:pt x="17034" y="5029"/>
                  <a:pt x="15925" y="4849"/>
                  <a:pt x="14846" y="4679"/>
                </a:cubicBezTo>
                <a:cubicBezTo>
                  <a:pt x="13417" y="4459"/>
                  <a:pt x="11949" y="4219"/>
                  <a:pt x="10450" y="4189"/>
                </a:cubicBezTo>
                <a:cubicBezTo>
                  <a:pt x="10407" y="4189"/>
                  <a:pt x="10358" y="4188"/>
                  <a:pt x="10303" y="4188"/>
                </a:cubicBezTo>
                <a:close/>
                <a:moveTo>
                  <a:pt x="9825" y="3649"/>
                </a:moveTo>
                <a:cubicBezTo>
                  <a:pt x="8984" y="3649"/>
                  <a:pt x="6773" y="3758"/>
                  <a:pt x="6034" y="4819"/>
                </a:cubicBezTo>
                <a:cubicBezTo>
                  <a:pt x="5964" y="4909"/>
                  <a:pt x="5915" y="4999"/>
                  <a:pt x="5875" y="5108"/>
                </a:cubicBezTo>
                <a:cubicBezTo>
                  <a:pt x="5795" y="5178"/>
                  <a:pt x="5695" y="5248"/>
                  <a:pt x="5595" y="5308"/>
                </a:cubicBezTo>
                <a:cubicBezTo>
                  <a:pt x="5515" y="5348"/>
                  <a:pt x="5445" y="5408"/>
                  <a:pt x="5365" y="5468"/>
                </a:cubicBezTo>
                <a:lnTo>
                  <a:pt x="5335" y="5488"/>
                </a:lnTo>
                <a:lnTo>
                  <a:pt x="5345" y="5528"/>
                </a:lnTo>
                <a:cubicBezTo>
                  <a:pt x="5395" y="5728"/>
                  <a:pt x="5485" y="5928"/>
                  <a:pt x="5595" y="6098"/>
                </a:cubicBezTo>
                <a:cubicBezTo>
                  <a:pt x="5755" y="6357"/>
                  <a:pt x="5875" y="6567"/>
                  <a:pt x="5735" y="7067"/>
                </a:cubicBezTo>
                <a:cubicBezTo>
                  <a:pt x="5685" y="7226"/>
                  <a:pt x="5605" y="7376"/>
                  <a:pt x="5505" y="7516"/>
                </a:cubicBezTo>
                <a:cubicBezTo>
                  <a:pt x="5415" y="7636"/>
                  <a:pt x="5325" y="7756"/>
                  <a:pt x="5225" y="7856"/>
                </a:cubicBezTo>
                <a:lnTo>
                  <a:pt x="5385" y="7856"/>
                </a:lnTo>
                <a:cubicBezTo>
                  <a:pt x="5465" y="7776"/>
                  <a:pt x="5545" y="7676"/>
                  <a:pt x="5605" y="7576"/>
                </a:cubicBezTo>
                <a:cubicBezTo>
                  <a:pt x="5715" y="7436"/>
                  <a:pt x="5805" y="7266"/>
                  <a:pt x="5855" y="7097"/>
                </a:cubicBezTo>
                <a:cubicBezTo>
                  <a:pt x="6014" y="6547"/>
                  <a:pt x="5855" y="6297"/>
                  <a:pt x="5705" y="6028"/>
                </a:cubicBezTo>
                <a:cubicBezTo>
                  <a:pt x="5605" y="5878"/>
                  <a:pt x="5535" y="5708"/>
                  <a:pt x="5485" y="5528"/>
                </a:cubicBezTo>
                <a:cubicBezTo>
                  <a:pt x="5545" y="5488"/>
                  <a:pt x="5605" y="5438"/>
                  <a:pt x="5665" y="5408"/>
                </a:cubicBezTo>
                <a:cubicBezTo>
                  <a:pt x="5775" y="5348"/>
                  <a:pt x="5875" y="5278"/>
                  <a:pt x="5974" y="5198"/>
                </a:cubicBezTo>
                <a:lnTo>
                  <a:pt x="5984" y="5188"/>
                </a:lnTo>
                <a:lnTo>
                  <a:pt x="5984" y="5168"/>
                </a:lnTo>
                <a:cubicBezTo>
                  <a:pt x="6014" y="5069"/>
                  <a:pt x="6064" y="4979"/>
                  <a:pt x="6124" y="4899"/>
                </a:cubicBezTo>
                <a:cubicBezTo>
                  <a:pt x="6834" y="3886"/>
                  <a:pt x="8996" y="3779"/>
                  <a:pt x="9817" y="3779"/>
                </a:cubicBezTo>
                <a:cubicBezTo>
                  <a:pt x="9862" y="3779"/>
                  <a:pt x="9904" y="3779"/>
                  <a:pt x="9941" y="3780"/>
                </a:cubicBezTo>
                <a:cubicBezTo>
                  <a:pt x="11469" y="3800"/>
                  <a:pt x="12998" y="4030"/>
                  <a:pt x="14466" y="4259"/>
                </a:cubicBezTo>
                <a:cubicBezTo>
                  <a:pt x="15585" y="4429"/>
                  <a:pt x="16754" y="4609"/>
                  <a:pt x="17903" y="4679"/>
                </a:cubicBezTo>
                <a:cubicBezTo>
                  <a:pt x="18380" y="4712"/>
                  <a:pt x="18856" y="4726"/>
                  <a:pt x="19328" y="4726"/>
                </a:cubicBezTo>
                <a:cubicBezTo>
                  <a:pt x="21025" y="4726"/>
                  <a:pt x="22687" y="4538"/>
                  <a:pt x="24257" y="4319"/>
                </a:cubicBezTo>
                <a:cubicBezTo>
                  <a:pt x="24497" y="4289"/>
                  <a:pt x="24746" y="4249"/>
                  <a:pt x="25006" y="4209"/>
                </a:cubicBezTo>
                <a:cubicBezTo>
                  <a:pt x="25694" y="4099"/>
                  <a:pt x="26396" y="3989"/>
                  <a:pt x="27077" y="3989"/>
                </a:cubicBezTo>
                <a:cubicBezTo>
                  <a:pt x="27879" y="3989"/>
                  <a:pt x="28651" y="4142"/>
                  <a:pt x="29332" y="4629"/>
                </a:cubicBezTo>
                <a:cubicBezTo>
                  <a:pt x="30181" y="5238"/>
                  <a:pt x="31230" y="6287"/>
                  <a:pt x="31990" y="9075"/>
                </a:cubicBezTo>
                <a:lnTo>
                  <a:pt x="32129" y="9075"/>
                </a:lnTo>
                <a:cubicBezTo>
                  <a:pt x="31700" y="7446"/>
                  <a:pt x="30971" y="5638"/>
                  <a:pt x="29402" y="4519"/>
                </a:cubicBezTo>
                <a:cubicBezTo>
                  <a:pt x="28706" y="4021"/>
                  <a:pt x="27910" y="3868"/>
                  <a:pt x="27094" y="3868"/>
                </a:cubicBezTo>
                <a:cubicBezTo>
                  <a:pt x="26388" y="3868"/>
                  <a:pt x="25668" y="3983"/>
                  <a:pt x="24986" y="4089"/>
                </a:cubicBezTo>
                <a:lnTo>
                  <a:pt x="24986" y="4079"/>
                </a:lnTo>
                <a:cubicBezTo>
                  <a:pt x="24737" y="4119"/>
                  <a:pt x="24487" y="4159"/>
                  <a:pt x="24247" y="4189"/>
                </a:cubicBezTo>
                <a:cubicBezTo>
                  <a:pt x="22666" y="4403"/>
                  <a:pt x="20991" y="4591"/>
                  <a:pt x="19276" y="4591"/>
                </a:cubicBezTo>
                <a:cubicBezTo>
                  <a:pt x="18824" y="4591"/>
                  <a:pt x="18369" y="4578"/>
                  <a:pt x="17913" y="4549"/>
                </a:cubicBezTo>
                <a:cubicBezTo>
                  <a:pt x="16774" y="4469"/>
                  <a:pt x="15615" y="4299"/>
                  <a:pt x="14486" y="4119"/>
                </a:cubicBezTo>
                <a:cubicBezTo>
                  <a:pt x="13018" y="3900"/>
                  <a:pt x="11489" y="3660"/>
                  <a:pt x="9951" y="3650"/>
                </a:cubicBezTo>
                <a:cubicBezTo>
                  <a:pt x="9913" y="3649"/>
                  <a:pt x="9871" y="3649"/>
                  <a:pt x="9825" y="3649"/>
                </a:cubicBezTo>
                <a:close/>
                <a:moveTo>
                  <a:pt x="9451" y="3100"/>
                </a:moveTo>
                <a:cubicBezTo>
                  <a:pt x="8502" y="3100"/>
                  <a:pt x="6204" y="3210"/>
                  <a:pt x="5435" y="4309"/>
                </a:cubicBezTo>
                <a:cubicBezTo>
                  <a:pt x="5365" y="4409"/>
                  <a:pt x="5315" y="4509"/>
                  <a:pt x="5265" y="4619"/>
                </a:cubicBezTo>
                <a:cubicBezTo>
                  <a:pt x="5195" y="4699"/>
                  <a:pt x="5115" y="4759"/>
                  <a:pt x="5025" y="4819"/>
                </a:cubicBezTo>
                <a:cubicBezTo>
                  <a:pt x="4945" y="4869"/>
                  <a:pt x="4876" y="4929"/>
                  <a:pt x="4806" y="4989"/>
                </a:cubicBezTo>
                <a:lnTo>
                  <a:pt x="4786" y="5019"/>
                </a:lnTo>
                <a:lnTo>
                  <a:pt x="4786" y="5049"/>
                </a:lnTo>
                <a:cubicBezTo>
                  <a:pt x="4856" y="5268"/>
                  <a:pt x="4955" y="5468"/>
                  <a:pt x="5085" y="5658"/>
                </a:cubicBezTo>
                <a:cubicBezTo>
                  <a:pt x="5265" y="5928"/>
                  <a:pt x="5405" y="6157"/>
                  <a:pt x="5275" y="6657"/>
                </a:cubicBezTo>
                <a:cubicBezTo>
                  <a:pt x="5225" y="6827"/>
                  <a:pt x="5135" y="6997"/>
                  <a:pt x="5025" y="7147"/>
                </a:cubicBezTo>
                <a:cubicBezTo>
                  <a:pt x="4846" y="7386"/>
                  <a:pt x="4646" y="7616"/>
                  <a:pt x="4416" y="7816"/>
                </a:cubicBezTo>
                <a:lnTo>
                  <a:pt x="4586" y="7826"/>
                </a:lnTo>
                <a:cubicBezTo>
                  <a:pt x="4786" y="7646"/>
                  <a:pt x="4975" y="7436"/>
                  <a:pt x="5125" y="7216"/>
                </a:cubicBezTo>
                <a:cubicBezTo>
                  <a:pt x="5245" y="7057"/>
                  <a:pt x="5335" y="6877"/>
                  <a:pt x="5395" y="6687"/>
                </a:cubicBezTo>
                <a:cubicBezTo>
                  <a:pt x="5545" y="6128"/>
                  <a:pt x="5365" y="5858"/>
                  <a:pt x="5185" y="5578"/>
                </a:cubicBezTo>
                <a:cubicBezTo>
                  <a:pt x="5075" y="5418"/>
                  <a:pt x="4975" y="5238"/>
                  <a:pt x="4916" y="5049"/>
                </a:cubicBezTo>
                <a:cubicBezTo>
                  <a:pt x="4975" y="5009"/>
                  <a:pt x="5035" y="4959"/>
                  <a:pt x="5095" y="4919"/>
                </a:cubicBezTo>
                <a:cubicBezTo>
                  <a:pt x="5195" y="4849"/>
                  <a:pt x="5285" y="4779"/>
                  <a:pt x="5375" y="4689"/>
                </a:cubicBezTo>
                <a:lnTo>
                  <a:pt x="5375" y="4679"/>
                </a:lnTo>
                <a:lnTo>
                  <a:pt x="5375" y="4669"/>
                </a:lnTo>
                <a:cubicBezTo>
                  <a:pt x="5415" y="4569"/>
                  <a:pt x="5465" y="4469"/>
                  <a:pt x="5535" y="4379"/>
                </a:cubicBezTo>
                <a:cubicBezTo>
                  <a:pt x="6274" y="3320"/>
                  <a:pt x="8512" y="3220"/>
                  <a:pt x="9441" y="3220"/>
                </a:cubicBezTo>
                <a:cubicBezTo>
                  <a:pt x="11030" y="3230"/>
                  <a:pt x="12598" y="3460"/>
                  <a:pt x="14127" y="3680"/>
                </a:cubicBezTo>
                <a:cubicBezTo>
                  <a:pt x="15286" y="3860"/>
                  <a:pt x="16494" y="4030"/>
                  <a:pt x="17693" y="4099"/>
                </a:cubicBezTo>
                <a:cubicBezTo>
                  <a:pt x="18138" y="4127"/>
                  <a:pt x="18583" y="4139"/>
                  <a:pt x="19025" y="4139"/>
                </a:cubicBezTo>
                <a:cubicBezTo>
                  <a:pt x="20838" y="4139"/>
                  <a:pt x="22621" y="3931"/>
                  <a:pt x="24307" y="3690"/>
                </a:cubicBezTo>
                <a:cubicBezTo>
                  <a:pt x="24557" y="3660"/>
                  <a:pt x="24806" y="3620"/>
                  <a:pt x="25056" y="3570"/>
                </a:cubicBezTo>
                <a:cubicBezTo>
                  <a:pt x="25794" y="3453"/>
                  <a:pt x="26543" y="3332"/>
                  <a:pt x="27264" y="3332"/>
                </a:cubicBezTo>
                <a:cubicBezTo>
                  <a:pt x="28087" y="3332"/>
                  <a:pt x="28875" y="3489"/>
                  <a:pt x="29572" y="3990"/>
                </a:cubicBezTo>
                <a:cubicBezTo>
                  <a:pt x="31310" y="5228"/>
                  <a:pt x="32030" y="7316"/>
                  <a:pt x="32449" y="9085"/>
                </a:cubicBezTo>
                <a:lnTo>
                  <a:pt x="32569" y="9085"/>
                </a:lnTo>
                <a:cubicBezTo>
                  <a:pt x="32149" y="7296"/>
                  <a:pt x="31420" y="5148"/>
                  <a:pt x="29642" y="3880"/>
                </a:cubicBezTo>
                <a:cubicBezTo>
                  <a:pt x="28927" y="3377"/>
                  <a:pt x="28105" y="3219"/>
                  <a:pt x="27265" y="3219"/>
                </a:cubicBezTo>
                <a:cubicBezTo>
                  <a:pt x="26520" y="3219"/>
                  <a:pt x="25760" y="3343"/>
                  <a:pt x="25046" y="3460"/>
                </a:cubicBezTo>
                <a:lnTo>
                  <a:pt x="25036" y="3450"/>
                </a:lnTo>
                <a:cubicBezTo>
                  <a:pt x="24786" y="3500"/>
                  <a:pt x="24537" y="3540"/>
                  <a:pt x="24287" y="3570"/>
                </a:cubicBezTo>
                <a:cubicBezTo>
                  <a:pt x="22617" y="3811"/>
                  <a:pt x="20837" y="4019"/>
                  <a:pt x="19030" y="4019"/>
                </a:cubicBezTo>
                <a:cubicBezTo>
                  <a:pt x="18589" y="4019"/>
                  <a:pt x="18146" y="4007"/>
                  <a:pt x="17703" y="3980"/>
                </a:cubicBezTo>
                <a:cubicBezTo>
                  <a:pt x="16514" y="3910"/>
                  <a:pt x="15316" y="3730"/>
                  <a:pt x="14147" y="3560"/>
                </a:cubicBezTo>
                <a:cubicBezTo>
                  <a:pt x="12618" y="3340"/>
                  <a:pt x="11040" y="3110"/>
                  <a:pt x="9451" y="3100"/>
                </a:cubicBezTo>
                <a:close/>
                <a:moveTo>
                  <a:pt x="9045" y="2561"/>
                </a:moveTo>
                <a:cubicBezTo>
                  <a:pt x="9011" y="2561"/>
                  <a:pt x="8976" y="2561"/>
                  <a:pt x="8942" y="2561"/>
                </a:cubicBezTo>
                <a:cubicBezTo>
                  <a:pt x="8412" y="2561"/>
                  <a:pt x="5695" y="2631"/>
                  <a:pt x="4766" y="3960"/>
                </a:cubicBezTo>
                <a:cubicBezTo>
                  <a:pt x="4726" y="4020"/>
                  <a:pt x="4686" y="4079"/>
                  <a:pt x="4656" y="4139"/>
                </a:cubicBezTo>
                <a:cubicBezTo>
                  <a:pt x="4596" y="4229"/>
                  <a:pt x="4526" y="4299"/>
                  <a:pt x="4436" y="4349"/>
                </a:cubicBezTo>
                <a:cubicBezTo>
                  <a:pt x="4366" y="4399"/>
                  <a:pt x="4296" y="4459"/>
                  <a:pt x="4236" y="4519"/>
                </a:cubicBezTo>
                <a:lnTo>
                  <a:pt x="4216" y="4549"/>
                </a:lnTo>
                <a:lnTo>
                  <a:pt x="4226" y="4579"/>
                </a:lnTo>
                <a:cubicBezTo>
                  <a:pt x="4296" y="4809"/>
                  <a:pt x="4416" y="5019"/>
                  <a:pt x="4566" y="5208"/>
                </a:cubicBezTo>
                <a:cubicBezTo>
                  <a:pt x="4766" y="5488"/>
                  <a:pt x="4935" y="5728"/>
                  <a:pt x="4816" y="6257"/>
                </a:cubicBezTo>
                <a:cubicBezTo>
                  <a:pt x="4756" y="6447"/>
                  <a:pt x="4666" y="6627"/>
                  <a:pt x="4546" y="6787"/>
                </a:cubicBezTo>
                <a:cubicBezTo>
                  <a:pt x="4266" y="7157"/>
                  <a:pt x="3936" y="7496"/>
                  <a:pt x="3577" y="7786"/>
                </a:cubicBezTo>
                <a:lnTo>
                  <a:pt x="3757" y="7796"/>
                </a:lnTo>
                <a:cubicBezTo>
                  <a:pt x="4096" y="7516"/>
                  <a:pt x="4396" y="7206"/>
                  <a:pt x="4656" y="6857"/>
                </a:cubicBezTo>
                <a:cubicBezTo>
                  <a:pt x="4786" y="6687"/>
                  <a:pt x="4876" y="6487"/>
                  <a:pt x="4935" y="6287"/>
                </a:cubicBezTo>
                <a:cubicBezTo>
                  <a:pt x="5075" y="5698"/>
                  <a:pt x="4876" y="5428"/>
                  <a:pt x="4666" y="5138"/>
                </a:cubicBezTo>
                <a:cubicBezTo>
                  <a:pt x="4536" y="4969"/>
                  <a:pt x="4436" y="4779"/>
                  <a:pt x="4366" y="4579"/>
                </a:cubicBezTo>
                <a:cubicBezTo>
                  <a:pt x="4406" y="4529"/>
                  <a:pt x="4456" y="4489"/>
                  <a:pt x="4516" y="4459"/>
                </a:cubicBezTo>
                <a:cubicBezTo>
                  <a:pt x="4616" y="4389"/>
                  <a:pt x="4706" y="4309"/>
                  <a:pt x="4776" y="4209"/>
                </a:cubicBezTo>
                <a:cubicBezTo>
                  <a:pt x="4806" y="4149"/>
                  <a:pt x="4836" y="4089"/>
                  <a:pt x="4876" y="4040"/>
                </a:cubicBezTo>
                <a:cubicBezTo>
                  <a:pt x="5775" y="2761"/>
                  <a:pt x="8432" y="2691"/>
                  <a:pt x="8952" y="2691"/>
                </a:cubicBezTo>
                <a:cubicBezTo>
                  <a:pt x="10570" y="2691"/>
                  <a:pt x="12209" y="2911"/>
                  <a:pt x="13777" y="3140"/>
                </a:cubicBezTo>
                <a:cubicBezTo>
                  <a:pt x="14996" y="3310"/>
                  <a:pt x="16245" y="3480"/>
                  <a:pt x="17483" y="3550"/>
                </a:cubicBezTo>
                <a:cubicBezTo>
                  <a:pt x="17873" y="3570"/>
                  <a:pt x="18262" y="3579"/>
                  <a:pt x="18650" y="3579"/>
                </a:cubicBezTo>
                <a:cubicBezTo>
                  <a:pt x="20602" y="3579"/>
                  <a:pt x="22530" y="3347"/>
                  <a:pt x="24347" y="3080"/>
                </a:cubicBezTo>
                <a:cubicBezTo>
                  <a:pt x="24597" y="3050"/>
                  <a:pt x="24856" y="3001"/>
                  <a:pt x="25126" y="2961"/>
                </a:cubicBezTo>
                <a:cubicBezTo>
                  <a:pt x="25902" y="2828"/>
                  <a:pt x="26688" y="2696"/>
                  <a:pt x="27447" y="2696"/>
                </a:cubicBezTo>
                <a:cubicBezTo>
                  <a:pt x="28291" y="2696"/>
                  <a:pt x="29101" y="2860"/>
                  <a:pt x="29822" y="3370"/>
                </a:cubicBezTo>
                <a:cubicBezTo>
                  <a:pt x="31710" y="4719"/>
                  <a:pt x="32429" y="7057"/>
                  <a:pt x="32849" y="8935"/>
                </a:cubicBezTo>
                <a:cubicBezTo>
                  <a:pt x="32859" y="8995"/>
                  <a:pt x="32869" y="9055"/>
                  <a:pt x="32879" y="9115"/>
                </a:cubicBezTo>
                <a:lnTo>
                  <a:pt x="33019" y="9115"/>
                </a:lnTo>
                <a:cubicBezTo>
                  <a:pt x="32999" y="9045"/>
                  <a:pt x="32989" y="8975"/>
                  <a:pt x="32969" y="8905"/>
                </a:cubicBezTo>
                <a:cubicBezTo>
                  <a:pt x="32549" y="6997"/>
                  <a:pt x="31820" y="4629"/>
                  <a:pt x="29892" y="3260"/>
                </a:cubicBezTo>
                <a:cubicBezTo>
                  <a:pt x="29153" y="2742"/>
                  <a:pt x="28307" y="2577"/>
                  <a:pt x="27440" y="2577"/>
                </a:cubicBezTo>
                <a:cubicBezTo>
                  <a:pt x="26654" y="2577"/>
                  <a:pt x="25852" y="2712"/>
                  <a:pt x="25096" y="2841"/>
                </a:cubicBezTo>
                <a:lnTo>
                  <a:pt x="25096" y="2831"/>
                </a:lnTo>
                <a:cubicBezTo>
                  <a:pt x="24836" y="2871"/>
                  <a:pt x="24577" y="2921"/>
                  <a:pt x="24327" y="2951"/>
                </a:cubicBezTo>
                <a:cubicBezTo>
                  <a:pt x="22510" y="3217"/>
                  <a:pt x="20596" y="3449"/>
                  <a:pt x="18648" y="3449"/>
                </a:cubicBezTo>
                <a:cubicBezTo>
                  <a:pt x="18261" y="3449"/>
                  <a:pt x="17873" y="3440"/>
                  <a:pt x="17483" y="3420"/>
                </a:cubicBezTo>
                <a:cubicBezTo>
                  <a:pt x="16255" y="3350"/>
                  <a:pt x="15006" y="3180"/>
                  <a:pt x="13787" y="3010"/>
                </a:cubicBezTo>
                <a:cubicBezTo>
                  <a:pt x="12242" y="2786"/>
                  <a:pt x="10649" y="2561"/>
                  <a:pt x="9045" y="2561"/>
                </a:cubicBezTo>
                <a:close/>
                <a:moveTo>
                  <a:pt x="27594" y="1935"/>
                </a:moveTo>
                <a:cubicBezTo>
                  <a:pt x="26775" y="1935"/>
                  <a:pt x="25937" y="2078"/>
                  <a:pt x="25146" y="2211"/>
                </a:cubicBezTo>
                <a:lnTo>
                  <a:pt x="25146" y="2201"/>
                </a:lnTo>
                <a:cubicBezTo>
                  <a:pt x="24886" y="2251"/>
                  <a:pt x="24617" y="2291"/>
                  <a:pt x="24367" y="2331"/>
                </a:cubicBezTo>
                <a:cubicBezTo>
                  <a:pt x="22449" y="2621"/>
                  <a:pt x="20408" y="2874"/>
                  <a:pt x="18343" y="2874"/>
                </a:cubicBezTo>
                <a:cubicBezTo>
                  <a:pt x="17987" y="2874"/>
                  <a:pt x="17630" y="2867"/>
                  <a:pt x="17274" y="2851"/>
                </a:cubicBezTo>
                <a:cubicBezTo>
                  <a:pt x="16005" y="2791"/>
                  <a:pt x="14716" y="2611"/>
                  <a:pt x="13467" y="2441"/>
                </a:cubicBezTo>
                <a:cubicBezTo>
                  <a:pt x="11896" y="2230"/>
                  <a:pt x="10269" y="2010"/>
                  <a:pt x="8649" y="2010"/>
                </a:cubicBezTo>
                <a:cubicBezTo>
                  <a:pt x="8580" y="2010"/>
                  <a:pt x="8511" y="2011"/>
                  <a:pt x="8442" y="2011"/>
                </a:cubicBezTo>
                <a:cubicBezTo>
                  <a:pt x="7673" y="2011"/>
                  <a:pt x="5085" y="2131"/>
                  <a:pt x="4186" y="3410"/>
                </a:cubicBezTo>
                <a:cubicBezTo>
                  <a:pt x="4136" y="3490"/>
                  <a:pt x="4086" y="3570"/>
                  <a:pt x="4046" y="3660"/>
                </a:cubicBezTo>
                <a:cubicBezTo>
                  <a:pt x="3996" y="3740"/>
                  <a:pt x="3926" y="3810"/>
                  <a:pt x="3857" y="3870"/>
                </a:cubicBezTo>
                <a:cubicBezTo>
                  <a:pt x="3787" y="3920"/>
                  <a:pt x="3727" y="3980"/>
                  <a:pt x="3677" y="4049"/>
                </a:cubicBezTo>
                <a:lnTo>
                  <a:pt x="3657" y="4079"/>
                </a:lnTo>
                <a:lnTo>
                  <a:pt x="3667" y="4109"/>
                </a:lnTo>
                <a:cubicBezTo>
                  <a:pt x="3757" y="4349"/>
                  <a:pt x="3876" y="4569"/>
                  <a:pt x="4046" y="4769"/>
                </a:cubicBezTo>
                <a:cubicBezTo>
                  <a:pt x="4276" y="5059"/>
                  <a:pt x="4466" y="5308"/>
                  <a:pt x="4346" y="5848"/>
                </a:cubicBezTo>
                <a:cubicBezTo>
                  <a:pt x="4286" y="6058"/>
                  <a:pt x="4196" y="6257"/>
                  <a:pt x="4066" y="6427"/>
                </a:cubicBezTo>
                <a:cubicBezTo>
                  <a:pt x="3757" y="6877"/>
                  <a:pt x="3237" y="7326"/>
                  <a:pt x="2688" y="7756"/>
                </a:cubicBezTo>
                <a:lnTo>
                  <a:pt x="2887" y="7766"/>
                </a:lnTo>
                <a:cubicBezTo>
                  <a:pt x="3387" y="7356"/>
                  <a:pt x="3867" y="6927"/>
                  <a:pt x="4166" y="6497"/>
                </a:cubicBezTo>
                <a:cubicBezTo>
                  <a:pt x="4306" y="6317"/>
                  <a:pt x="4406" y="6098"/>
                  <a:pt x="4466" y="5878"/>
                </a:cubicBezTo>
                <a:cubicBezTo>
                  <a:pt x="4596" y="5278"/>
                  <a:pt x="4376" y="4989"/>
                  <a:pt x="4146" y="4689"/>
                </a:cubicBezTo>
                <a:cubicBezTo>
                  <a:pt x="3996" y="4509"/>
                  <a:pt x="3876" y="4309"/>
                  <a:pt x="3787" y="4099"/>
                </a:cubicBezTo>
                <a:cubicBezTo>
                  <a:pt x="3827" y="4049"/>
                  <a:pt x="3876" y="4010"/>
                  <a:pt x="3926" y="3970"/>
                </a:cubicBezTo>
                <a:cubicBezTo>
                  <a:pt x="4016" y="3900"/>
                  <a:pt x="4096" y="3820"/>
                  <a:pt x="4156" y="3720"/>
                </a:cubicBezTo>
                <a:cubicBezTo>
                  <a:pt x="4196" y="3640"/>
                  <a:pt x="4236" y="3570"/>
                  <a:pt x="4286" y="3490"/>
                </a:cubicBezTo>
                <a:cubicBezTo>
                  <a:pt x="5145" y="2271"/>
                  <a:pt x="7683" y="2151"/>
                  <a:pt x="8442" y="2151"/>
                </a:cubicBezTo>
                <a:cubicBezTo>
                  <a:pt x="8511" y="2150"/>
                  <a:pt x="8579" y="2150"/>
                  <a:pt x="8648" y="2150"/>
                </a:cubicBezTo>
                <a:cubicBezTo>
                  <a:pt x="10258" y="2150"/>
                  <a:pt x="11875" y="2370"/>
                  <a:pt x="13437" y="2581"/>
                </a:cubicBezTo>
                <a:cubicBezTo>
                  <a:pt x="14686" y="2751"/>
                  <a:pt x="15985" y="2931"/>
                  <a:pt x="17264" y="2991"/>
                </a:cubicBezTo>
                <a:cubicBezTo>
                  <a:pt x="17614" y="3006"/>
                  <a:pt x="17964" y="3014"/>
                  <a:pt x="18313" y="3014"/>
                </a:cubicBezTo>
                <a:cubicBezTo>
                  <a:pt x="20393" y="3014"/>
                  <a:pt x="22444" y="2753"/>
                  <a:pt x="24377" y="2471"/>
                </a:cubicBezTo>
                <a:cubicBezTo>
                  <a:pt x="24637" y="2431"/>
                  <a:pt x="24906" y="2381"/>
                  <a:pt x="25166" y="2341"/>
                </a:cubicBezTo>
                <a:cubicBezTo>
                  <a:pt x="25948" y="2212"/>
                  <a:pt x="26780" y="2071"/>
                  <a:pt x="27590" y="2071"/>
                </a:cubicBezTo>
                <a:cubicBezTo>
                  <a:pt x="28468" y="2071"/>
                  <a:pt x="29319" y="2236"/>
                  <a:pt x="30051" y="2761"/>
                </a:cubicBezTo>
                <a:cubicBezTo>
                  <a:pt x="32020" y="4149"/>
                  <a:pt x="32749" y="6567"/>
                  <a:pt x="33168" y="8525"/>
                </a:cubicBezTo>
                <a:cubicBezTo>
                  <a:pt x="33208" y="8735"/>
                  <a:pt x="33258" y="8935"/>
                  <a:pt x="33298" y="9145"/>
                </a:cubicBezTo>
                <a:lnTo>
                  <a:pt x="33418" y="9145"/>
                </a:lnTo>
                <a:cubicBezTo>
                  <a:pt x="33388" y="8925"/>
                  <a:pt x="33338" y="8705"/>
                  <a:pt x="33298" y="8495"/>
                </a:cubicBezTo>
                <a:cubicBezTo>
                  <a:pt x="32869" y="6517"/>
                  <a:pt x="32129" y="4069"/>
                  <a:pt x="30131" y="2651"/>
                </a:cubicBezTo>
                <a:cubicBezTo>
                  <a:pt x="29368" y="2107"/>
                  <a:pt x="28493" y="1935"/>
                  <a:pt x="27594" y="1935"/>
                </a:cubicBezTo>
                <a:close/>
                <a:moveTo>
                  <a:pt x="28102" y="1"/>
                </a:moveTo>
                <a:cubicBezTo>
                  <a:pt x="27166" y="1"/>
                  <a:pt x="26206" y="172"/>
                  <a:pt x="25306" y="333"/>
                </a:cubicBezTo>
                <a:cubicBezTo>
                  <a:pt x="25026" y="383"/>
                  <a:pt x="24746" y="433"/>
                  <a:pt x="24477" y="473"/>
                </a:cubicBezTo>
                <a:cubicBezTo>
                  <a:pt x="22198" y="844"/>
                  <a:pt x="19772" y="1173"/>
                  <a:pt x="17384" y="1173"/>
                </a:cubicBezTo>
                <a:cubicBezTo>
                  <a:pt x="17134" y="1173"/>
                  <a:pt x="16884" y="1170"/>
                  <a:pt x="16634" y="1162"/>
                </a:cubicBezTo>
                <a:cubicBezTo>
                  <a:pt x="15216" y="1112"/>
                  <a:pt x="13787" y="942"/>
                  <a:pt x="12398" y="773"/>
                </a:cubicBezTo>
                <a:cubicBezTo>
                  <a:pt x="10753" y="570"/>
                  <a:pt x="9066" y="368"/>
                  <a:pt x="7375" y="368"/>
                </a:cubicBezTo>
                <a:cubicBezTo>
                  <a:pt x="7228" y="368"/>
                  <a:pt x="7081" y="370"/>
                  <a:pt x="6934" y="373"/>
                </a:cubicBezTo>
                <a:cubicBezTo>
                  <a:pt x="4556" y="433"/>
                  <a:pt x="3037" y="903"/>
                  <a:pt x="2438" y="1772"/>
                </a:cubicBezTo>
                <a:cubicBezTo>
                  <a:pt x="2338" y="1902"/>
                  <a:pt x="2268" y="2051"/>
                  <a:pt x="2218" y="2211"/>
                </a:cubicBezTo>
                <a:cubicBezTo>
                  <a:pt x="2198" y="2271"/>
                  <a:pt x="2168" y="2321"/>
                  <a:pt x="2128" y="2381"/>
                </a:cubicBezTo>
                <a:lnTo>
                  <a:pt x="2088" y="2431"/>
                </a:lnTo>
                <a:cubicBezTo>
                  <a:pt x="2038" y="2491"/>
                  <a:pt x="2008" y="2561"/>
                  <a:pt x="1978" y="2631"/>
                </a:cubicBezTo>
                <a:lnTo>
                  <a:pt x="1968" y="2651"/>
                </a:lnTo>
                <a:lnTo>
                  <a:pt x="1978" y="2681"/>
                </a:lnTo>
                <a:cubicBezTo>
                  <a:pt x="2108" y="2951"/>
                  <a:pt x="2288" y="3200"/>
                  <a:pt x="2498" y="3420"/>
                </a:cubicBezTo>
                <a:cubicBezTo>
                  <a:pt x="2798" y="3750"/>
                  <a:pt x="3057" y="4040"/>
                  <a:pt x="2957" y="4629"/>
                </a:cubicBezTo>
                <a:cubicBezTo>
                  <a:pt x="2897" y="4879"/>
                  <a:pt x="2788" y="5118"/>
                  <a:pt x="2628" y="5328"/>
                </a:cubicBezTo>
                <a:cubicBezTo>
                  <a:pt x="2088" y="6108"/>
                  <a:pt x="999" y="6907"/>
                  <a:pt x="120" y="7536"/>
                </a:cubicBezTo>
                <a:cubicBezTo>
                  <a:pt x="80" y="7576"/>
                  <a:pt x="40" y="7606"/>
                  <a:pt x="0" y="7636"/>
                </a:cubicBezTo>
                <a:lnTo>
                  <a:pt x="200" y="7646"/>
                </a:lnTo>
                <a:cubicBezTo>
                  <a:pt x="1079" y="7007"/>
                  <a:pt x="2178" y="6207"/>
                  <a:pt x="2738" y="5408"/>
                </a:cubicBezTo>
                <a:cubicBezTo>
                  <a:pt x="2907" y="5188"/>
                  <a:pt x="3027" y="4929"/>
                  <a:pt x="3087" y="4659"/>
                </a:cubicBezTo>
                <a:cubicBezTo>
                  <a:pt x="3147" y="4369"/>
                  <a:pt x="3107" y="4059"/>
                  <a:pt x="2957" y="3810"/>
                </a:cubicBezTo>
                <a:cubicBezTo>
                  <a:pt x="2951" y="3799"/>
                  <a:pt x="2945" y="3787"/>
                  <a:pt x="2938" y="3776"/>
                </a:cubicBezTo>
                <a:lnTo>
                  <a:pt x="2938" y="3776"/>
                </a:lnTo>
                <a:cubicBezTo>
                  <a:pt x="2944" y="3784"/>
                  <a:pt x="2951" y="3792"/>
                  <a:pt x="2957" y="3800"/>
                </a:cubicBezTo>
                <a:lnTo>
                  <a:pt x="3017" y="3860"/>
                </a:lnTo>
                <a:cubicBezTo>
                  <a:pt x="3287" y="4179"/>
                  <a:pt x="3527" y="4459"/>
                  <a:pt x="3417" y="5029"/>
                </a:cubicBezTo>
                <a:cubicBezTo>
                  <a:pt x="3357" y="5268"/>
                  <a:pt x="3257" y="5498"/>
                  <a:pt x="3107" y="5698"/>
                </a:cubicBezTo>
                <a:cubicBezTo>
                  <a:pt x="2628" y="6377"/>
                  <a:pt x="1699" y="7087"/>
                  <a:pt x="899" y="7676"/>
                </a:cubicBezTo>
                <a:lnTo>
                  <a:pt x="1099" y="7676"/>
                </a:lnTo>
                <a:cubicBezTo>
                  <a:pt x="1878" y="7107"/>
                  <a:pt x="2738" y="6427"/>
                  <a:pt x="3207" y="5768"/>
                </a:cubicBezTo>
                <a:cubicBezTo>
                  <a:pt x="3367" y="5558"/>
                  <a:pt x="3487" y="5318"/>
                  <a:pt x="3537" y="5059"/>
                </a:cubicBezTo>
                <a:cubicBezTo>
                  <a:pt x="3617" y="4739"/>
                  <a:pt x="3557" y="4399"/>
                  <a:pt x="3377" y="4119"/>
                </a:cubicBezTo>
                <a:lnTo>
                  <a:pt x="3377" y="4119"/>
                </a:lnTo>
                <a:cubicBezTo>
                  <a:pt x="3427" y="4189"/>
                  <a:pt x="3477" y="4239"/>
                  <a:pt x="3527" y="4309"/>
                </a:cubicBezTo>
                <a:cubicBezTo>
                  <a:pt x="3777" y="4619"/>
                  <a:pt x="3996" y="4879"/>
                  <a:pt x="3876" y="5438"/>
                </a:cubicBezTo>
                <a:cubicBezTo>
                  <a:pt x="3827" y="5658"/>
                  <a:pt x="3727" y="5878"/>
                  <a:pt x="3587" y="6058"/>
                </a:cubicBezTo>
                <a:cubicBezTo>
                  <a:pt x="3187" y="6627"/>
                  <a:pt x="2488" y="7196"/>
                  <a:pt x="1808" y="7716"/>
                </a:cubicBezTo>
                <a:lnTo>
                  <a:pt x="1998" y="7716"/>
                </a:lnTo>
                <a:cubicBezTo>
                  <a:pt x="2648" y="7216"/>
                  <a:pt x="3307" y="6677"/>
                  <a:pt x="3687" y="6128"/>
                </a:cubicBezTo>
                <a:cubicBezTo>
                  <a:pt x="3837" y="5938"/>
                  <a:pt x="3946" y="5708"/>
                  <a:pt x="4006" y="5468"/>
                </a:cubicBezTo>
                <a:cubicBezTo>
                  <a:pt x="4126" y="4849"/>
                  <a:pt x="3886" y="4549"/>
                  <a:pt x="3627" y="4229"/>
                </a:cubicBezTo>
                <a:cubicBezTo>
                  <a:pt x="3467" y="4049"/>
                  <a:pt x="3327" y="3840"/>
                  <a:pt x="3227" y="3610"/>
                </a:cubicBezTo>
                <a:cubicBezTo>
                  <a:pt x="3267" y="3560"/>
                  <a:pt x="3307" y="3510"/>
                  <a:pt x="3357" y="3460"/>
                </a:cubicBezTo>
                <a:cubicBezTo>
                  <a:pt x="3437" y="3390"/>
                  <a:pt x="3497" y="3310"/>
                  <a:pt x="3547" y="3210"/>
                </a:cubicBezTo>
                <a:cubicBezTo>
                  <a:pt x="3587" y="3110"/>
                  <a:pt x="3647" y="3020"/>
                  <a:pt x="3707" y="2931"/>
                </a:cubicBezTo>
                <a:cubicBezTo>
                  <a:pt x="4536" y="1752"/>
                  <a:pt x="6944" y="1602"/>
                  <a:pt x="7933" y="1582"/>
                </a:cubicBezTo>
                <a:cubicBezTo>
                  <a:pt x="8004" y="1581"/>
                  <a:pt x="8075" y="1581"/>
                  <a:pt x="8146" y="1581"/>
                </a:cubicBezTo>
                <a:cubicBezTo>
                  <a:pt x="9813" y="1581"/>
                  <a:pt x="11478" y="1800"/>
                  <a:pt x="13088" y="2001"/>
                </a:cubicBezTo>
                <a:cubicBezTo>
                  <a:pt x="14386" y="2171"/>
                  <a:pt x="15725" y="2351"/>
                  <a:pt x="17054" y="2411"/>
                </a:cubicBezTo>
                <a:cubicBezTo>
                  <a:pt x="17373" y="2423"/>
                  <a:pt x="17691" y="2429"/>
                  <a:pt x="18010" y="2429"/>
                </a:cubicBezTo>
                <a:cubicBezTo>
                  <a:pt x="20020" y="2429"/>
                  <a:pt x="22055" y="2194"/>
                  <a:pt x="24417" y="1832"/>
                </a:cubicBezTo>
                <a:cubicBezTo>
                  <a:pt x="24677" y="1792"/>
                  <a:pt x="24936" y="1752"/>
                  <a:pt x="25206" y="1702"/>
                </a:cubicBezTo>
                <a:cubicBezTo>
                  <a:pt x="26029" y="1556"/>
                  <a:pt x="26907" y="1404"/>
                  <a:pt x="27760" y="1404"/>
                </a:cubicBezTo>
                <a:cubicBezTo>
                  <a:pt x="28666" y="1404"/>
                  <a:pt x="29545" y="1576"/>
                  <a:pt x="30301" y="2111"/>
                </a:cubicBezTo>
                <a:cubicBezTo>
                  <a:pt x="32329" y="3550"/>
                  <a:pt x="33079" y="6058"/>
                  <a:pt x="33498" y="8086"/>
                </a:cubicBezTo>
                <a:cubicBezTo>
                  <a:pt x="33578" y="8435"/>
                  <a:pt x="33638" y="8785"/>
                  <a:pt x="33688" y="9135"/>
                </a:cubicBezTo>
                <a:lnTo>
                  <a:pt x="33808" y="9135"/>
                </a:lnTo>
                <a:cubicBezTo>
                  <a:pt x="33758" y="8775"/>
                  <a:pt x="33698" y="8415"/>
                  <a:pt x="33618" y="8056"/>
                </a:cubicBezTo>
                <a:cubicBezTo>
                  <a:pt x="33188" y="6008"/>
                  <a:pt x="32429" y="3470"/>
                  <a:pt x="30371" y="2001"/>
                </a:cubicBezTo>
                <a:cubicBezTo>
                  <a:pt x="29586" y="1459"/>
                  <a:pt x="28686" y="1285"/>
                  <a:pt x="27763" y="1285"/>
                </a:cubicBezTo>
                <a:cubicBezTo>
                  <a:pt x="26900" y="1285"/>
                  <a:pt x="26016" y="1437"/>
                  <a:pt x="25186" y="1582"/>
                </a:cubicBezTo>
                <a:cubicBezTo>
                  <a:pt x="24916" y="1632"/>
                  <a:pt x="24657" y="1672"/>
                  <a:pt x="24397" y="1712"/>
                </a:cubicBezTo>
                <a:cubicBezTo>
                  <a:pt x="22034" y="2067"/>
                  <a:pt x="20001" y="2309"/>
                  <a:pt x="17993" y="2309"/>
                </a:cubicBezTo>
                <a:cubicBezTo>
                  <a:pt x="17683" y="2309"/>
                  <a:pt x="17374" y="2303"/>
                  <a:pt x="17064" y="2291"/>
                </a:cubicBezTo>
                <a:cubicBezTo>
                  <a:pt x="15745" y="2231"/>
                  <a:pt x="14406" y="2051"/>
                  <a:pt x="13108" y="1882"/>
                </a:cubicBezTo>
                <a:cubicBezTo>
                  <a:pt x="11488" y="1680"/>
                  <a:pt x="9823" y="1461"/>
                  <a:pt x="8156" y="1461"/>
                </a:cubicBezTo>
                <a:cubicBezTo>
                  <a:pt x="8085" y="1461"/>
                  <a:pt x="8014" y="1461"/>
                  <a:pt x="7943" y="1462"/>
                </a:cubicBezTo>
                <a:cubicBezTo>
                  <a:pt x="6924" y="1482"/>
                  <a:pt x="4466" y="1642"/>
                  <a:pt x="3607" y="2861"/>
                </a:cubicBezTo>
                <a:cubicBezTo>
                  <a:pt x="3537" y="2961"/>
                  <a:pt x="3477" y="3060"/>
                  <a:pt x="3437" y="3170"/>
                </a:cubicBezTo>
                <a:cubicBezTo>
                  <a:pt x="3397" y="3250"/>
                  <a:pt x="3337" y="3320"/>
                  <a:pt x="3267" y="3380"/>
                </a:cubicBezTo>
                <a:cubicBezTo>
                  <a:pt x="3207" y="3430"/>
                  <a:pt x="3147" y="3500"/>
                  <a:pt x="3107" y="3570"/>
                </a:cubicBezTo>
                <a:lnTo>
                  <a:pt x="3087" y="3600"/>
                </a:lnTo>
                <a:lnTo>
                  <a:pt x="3097" y="3620"/>
                </a:lnTo>
                <a:cubicBezTo>
                  <a:pt x="3147" y="3760"/>
                  <a:pt x="3217" y="3890"/>
                  <a:pt x="3297" y="4010"/>
                </a:cubicBezTo>
                <a:cubicBezTo>
                  <a:pt x="3237" y="3930"/>
                  <a:pt x="3177" y="3860"/>
                  <a:pt x="3107" y="3780"/>
                </a:cubicBezTo>
                <a:cubicBezTo>
                  <a:pt x="2927" y="3590"/>
                  <a:pt x="2778" y="3370"/>
                  <a:pt x="2668" y="3130"/>
                </a:cubicBezTo>
                <a:cubicBezTo>
                  <a:pt x="2698" y="3070"/>
                  <a:pt x="2738" y="3020"/>
                  <a:pt x="2788" y="2971"/>
                </a:cubicBezTo>
                <a:cubicBezTo>
                  <a:pt x="2847" y="2901"/>
                  <a:pt x="2907" y="2821"/>
                  <a:pt x="2937" y="2731"/>
                </a:cubicBezTo>
                <a:cubicBezTo>
                  <a:pt x="2987" y="2611"/>
                  <a:pt x="3047" y="2491"/>
                  <a:pt x="3127" y="2391"/>
                </a:cubicBezTo>
                <a:cubicBezTo>
                  <a:pt x="3906" y="1272"/>
                  <a:pt x="6164" y="1072"/>
                  <a:pt x="7433" y="1042"/>
                </a:cubicBezTo>
                <a:cubicBezTo>
                  <a:pt x="7544" y="1041"/>
                  <a:pt x="7655" y="1040"/>
                  <a:pt x="7765" y="1040"/>
                </a:cubicBezTo>
                <a:cubicBezTo>
                  <a:pt x="9443" y="1040"/>
                  <a:pt x="11117" y="1246"/>
                  <a:pt x="12748" y="1452"/>
                </a:cubicBezTo>
                <a:cubicBezTo>
                  <a:pt x="14087" y="1622"/>
                  <a:pt x="15475" y="1802"/>
                  <a:pt x="16844" y="1852"/>
                </a:cubicBezTo>
                <a:cubicBezTo>
                  <a:pt x="17125" y="1862"/>
                  <a:pt x="17406" y="1866"/>
                  <a:pt x="17688" y="1866"/>
                </a:cubicBezTo>
                <a:cubicBezTo>
                  <a:pt x="19966" y="1866"/>
                  <a:pt x="22279" y="1560"/>
                  <a:pt x="24457" y="1222"/>
                </a:cubicBezTo>
                <a:cubicBezTo>
                  <a:pt x="24727" y="1182"/>
                  <a:pt x="24996" y="1132"/>
                  <a:pt x="25266" y="1082"/>
                </a:cubicBezTo>
                <a:cubicBezTo>
                  <a:pt x="26123" y="931"/>
                  <a:pt x="27034" y="771"/>
                  <a:pt x="27920" y="771"/>
                </a:cubicBezTo>
                <a:cubicBezTo>
                  <a:pt x="28853" y="771"/>
                  <a:pt x="29757" y="949"/>
                  <a:pt x="30541" y="1502"/>
                </a:cubicBezTo>
                <a:cubicBezTo>
                  <a:pt x="32649" y="2991"/>
                  <a:pt x="33408" y="5578"/>
                  <a:pt x="33828" y="7676"/>
                </a:cubicBezTo>
                <a:cubicBezTo>
                  <a:pt x="33938" y="8176"/>
                  <a:pt x="34018" y="8675"/>
                  <a:pt x="34068" y="9175"/>
                </a:cubicBezTo>
                <a:lnTo>
                  <a:pt x="34187" y="9175"/>
                </a:lnTo>
                <a:cubicBezTo>
                  <a:pt x="34137" y="8665"/>
                  <a:pt x="34058" y="8156"/>
                  <a:pt x="33958" y="7646"/>
                </a:cubicBezTo>
                <a:cubicBezTo>
                  <a:pt x="33518" y="5528"/>
                  <a:pt x="32749" y="2911"/>
                  <a:pt x="30611" y="1392"/>
                </a:cubicBezTo>
                <a:cubicBezTo>
                  <a:pt x="29804" y="827"/>
                  <a:pt x="28879" y="645"/>
                  <a:pt x="27928" y="645"/>
                </a:cubicBezTo>
                <a:cubicBezTo>
                  <a:pt x="27030" y="645"/>
                  <a:pt x="26110" y="807"/>
                  <a:pt x="25246" y="962"/>
                </a:cubicBezTo>
                <a:lnTo>
                  <a:pt x="25246" y="952"/>
                </a:lnTo>
                <a:cubicBezTo>
                  <a:pt x="24976" y="1002"/>
                  <a:pt x="24707" y="1052"/>
                  <a:pt x="24437" y="1092"/>
                </a:cubicBezTo>
                <a:cubicBezTo>
                  <a:pt x="22286" y="1427"/>
                  <a:pt x="20002" y="1739"/>
                  <a:pt x="17745" y="1739"/>
                </a:cubicBezTo>
                <a:cubicBezTo>
                  <a:pt x="17444" y="1739"/>
                  <a:pt x="17144" y="1733"/>
                  <a:pt x="16844" y="1722"/>
                </a:cubicBezTo>
                <a:cubicBezTo>
                  <a:pt x="15485" y="1662"/>
                  <a:pt x="14097" y="1492"/>
                  <a:pt x="12758" y="1322"/>
                </a:cubicBezTo>
                <a:cubicBezTo>
                  <a:pt x="11163" y="1119"/>
                  <a:pt x="9508" y="908"/>
                  <a:pt x="7849" y="908"/>
                </a:cubicBezTo>
                <a:cubicBezTo>
                  <a:pt x="7711" y="908"/>
                  <a:pt x="7572" y="909"/>
                  <a:pt x="7433" y="912"/>
                </a:cubicBezTo>
                <a:cubicBezTo>
                  <a:pt x="6134" y="932"/>
                  <a:pt x="3837" y="1152"/>
                  <a:pt x="3017" y="2311"/>
                </a:cubicBezTo>
                <a:cubicBezTo>
                  <a:pt x="2937" y="2421"/>
                  <a:pt x="2877" y="2551"/>
                  <a:pt x="2828" y="2681"/>
                </a:cubicBezTo>
                <a:cubicBezTo>
                  <a:pt x="2788" y="2761"/>
                  <a:pt x="2748" y="2831"/>
                  <a:pt x="2688" y="2881"/>
                </a:cubicBezTo>
                <a:cubicBezTo>
                  <a:pt x="2628" y="2951"/>
                  <a:pt x="2578" y="3020"/>
                  <a:pt x="2538" y="3100"/>
                </a:cubicBezTo>
                <a:lnTo>
                  <a:pt x="2528" y="3120"/>
                </a:lnTo>
                <a:lnTo>
                  <a:pt x="2538" y="3150"/>
                </a:lnTo>
                <a:cubicBezTo>
                  <a:pt x="2578" y="3240"/>
                  <a:pt x="2628" y="3330"/>
                  <a:pt x="2678" y="3420"/>
                </a:cubicBezTo>
                <a:cubicBezTo>
                  <a:pt x="2683" y="3429"/>
                  <a:pt x="2689" y="3439"/>
                  <a:pt x="2695" y="3448"/>
                </a:cubicBezTo>
                <a:lnTo>
                  <a:pt x="2695" y="3448"/>
                </a:lnTo>
                <a:cubicBezTo>
                  <a:pt x="2689" y="3442"/>
                  <a:pt x="2683" y="3436"/>
                  <a:pt x="2678" y="3430"/>
                </a:cubicBezTo>
                <a:lnTo>
                  <a:pt x="2598" y="3330"/>
                </a:lnTo>
                <a:cubicBezTo>
                  <a:pt x="2398" y="3130"/>
                  <a:pt x="2228" y="2901"/>
                  <a:pt x="2108" y="2651"/>
                </a:cubicBezTo>
                <a:cubicBezTo>
                  <a:pt x="2128" y="2601"/>
                  <a:pt x="2158" y="2551"/>
                  <a:pt x="2188" y="2511"/>
                </a:cubicBezTo>
                <a:lnTo>
                  <a:pt x="2228" y="2451"/>
                </a:lnTo>
                <a:cubicBezTo>
                  <a:pt x="2278" y="2391"/>
                  <a:pt x="2318" y="2321"/>
                  <a:pt x="2338" y="2251"/>
                </a:cubicBezTo>
                <a:cubicBezTo>
                  <a:pt x="2388" y="2101"/>
                  <a:pt x="2448" y="1961"/>
                  <a:pt x="2538" y="1842"/>
                </a:cubicBezTo>
                <a:cubicBezTo>
                  <a:pt x="3117" y="1022"/>
                  <a:pt x="4636" y="563"/>
                  <a:pt x="6944" y="503"/>
                </a:cubicBezTo>
                <a:cubicBezTo>
                  <a:pt x="7089" y="500"/>
                  <a:pt x="7235" y="498"/>
                  <a:pt x="7381" y="498"/>
                </a:cubicBezTo>
                <a:cubicBezTo>
                  <a:pt x="9058" y="498"/>
                  <a:pt x="10753" y="700"/>
                  <a:pt x="12388" y="903"/>
                </a:cubicBezTo>
                <a:cubicBezTo>
                  <a:pt x="13777" y="1062"/>
                  <a:pt x="15206" y="1242"/>
                  <a:pt x="16634" y="1282"/>
                </a:cubicBezTo>
                <a:cubicBezTo>
                  <a:pt x="16911" y="1292"/>
                  <a:pt x="17188" y="1296"/>
                  <a:pt x="17466" y="1296"/>
                </a:cubicBezTo>
                <a:cubicBezTo>
                  <a:pt x="19838" y="1296"/>
                  <a:pt x="22243" y="969"/>
                  <a:pt x="24497" y="603"/>
                </a:cubicBezTo>
                <a:cubicBezTo>
                  <a:pt x="24776" y="563"/>
                  <a:pt x="25056" y="503"/>
                  <a:pt x="25336" y="453"/>
                </a:cubicBezTo>
                <a:cubicBezTo>
                  <a:pt x="26229" y="296"/>
                  <a:pt x="27180" y="127"/>
                  <a:pt x="28102" y="127"/>
                </a:cubicBezTo>
                <a:cubicBezTo>
                  <a:pt x="29058" y="127"/>
                  <a:pt x="29983" y="308"/>
                  <a:pt x="30781" y="873"/>
                </a:cubicBezTo>
                <a:cubicBezTo>
                  <a:pt x="32949" y="2401"/>
                  <a:pt x="33728" y="5079"/>
                  <a:pt x="34167" y="7246"/>
                </a:cubicBezTo>
                <a:cubicBezTo>
                  <a:pt x="34297" y="7886"/>
                  <a:pt x="34387" y="8535"/>
                  <a:pt x="34437" y="9185"/>
                </a:cubicBezTo>
                <a:lnTo>
                  <a:pt x="34567" y="9185"/>
                </a:lnTo>
                <a:cubicBezTo>
                  <a:pt x="34517" y="8525"/>
                  <a:pt x="34417" y="7866"/>
                  <a:pt x="34287" y="7216"/>
                </a:cubicBezTo>
                <a:cubicBezTo>
                  <a:pt x="33848" y="5029"/>
                  <a:pt x="33059" y="2321"/>
                  <a:pt x="30861" y="763"/>
                </a:cubicBezTo>
                <a:cubicBezTo>
                  <a:pt x="30029" y="186"/>
                  <a:pt x="29079" y="1"/>
                  <a:pt x="28102" y="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4" name="Google Shape;734;p64"/>
          <p:cNvSpPr/>
          <p:nvPr/>
        </p:nvSpPr>
        <p:spPr>
          <a:xfrm flipH="1" rot="-7137395">
            <a:off x="2035978" y="3767445"/>
            <a:ext cx="1368913" cy="518890"/>
          </a:xfrm>
          <a:custGeom>
            <a:rect b="b" l="l" r="r" t="t"/>
            <a:pathLst>
              <a:path extrusionOk="0" h="9185" w="34568">
                <a:moveTo>
                  <a:pt x="3297" y="4010"/>
                </a:moveTo>
                <a:lnTo>
                  <a:pt x="3297" y="4010"/>
                </a:lnTo>
                <a:cubicBezTo>
                  <a:pt x="3327" y="4040"/>
                  <a:pt x="3357" y="4079"/>
                  <a:pt x="3377" y="4119"/>
                </a:cubicBezTo>
                <a:cubicBezTo>
                  <a:pt x="3357" y="4079"/>
                  <a:pt x="3327" y="4049"/>
                  <a:pt x="3297" y="4010"/>
                </a:cubicBezTo>
                <a:close/>
                <a:moveTo>
                  <a:pt x="13498" y="7987"/>
                </a:moveTo>
                <a:cubicBezTo>
                  <a:pt x="13019" y="7987"/>
                  <a:pt x="12543" y="8043"/>
                  <a:pt x="12079" y="8156"/>
                </a:cubicBezTo>
                <a:lnTo>
                  <a:pt x="12598" y="8176"/>
                </a:lnTo>
                <a:cubicBezTo>
                  <a:pt x="12895" y="8137"/>
                  <a:pt x="13192" y="8115"/>
                  <a:pt x="13488" y="8115"/>
                </a:cubicBezTo>
                <a:cubicBezTo>
                  <a:pt x="13651" y="8115"/>
                  <a:pt x="13814" y="8121"/>
                  <a:pt x="13977" y="8136"/>
                </a:cubicBezTo>
                <a:cubicBezTo>
                  <a:pt x="14396" y="8166"/>
                  <a:pt x="14816" y="8226"/>
                  <a:pt x="15236" y="8295"/>
                </a:cubicBezTo>
                <a:lnTo>
                  <a:pt x="16135" y="8335"/>
                </a:lnTo>
                <a:cubicBezTo>
                  <a:pt x="15415" y="8196"/>
                  <a:pt x="14696" y="8086"/>
                  <a:pt x="13977" y="8026"/>
                </a:cubicBezTo>
                <a:lnTo>
                  <a:pt x="13977" y="8006"/>
                </a:lnTo>
                <a:cubicBezTo>
                  <a:pt x="13817" y="7993"/>
                  <a:pt x="13657" y="7987"/>
                  <a:pt x="13498" y="7987"/>
                </a:cubicBezTo>
                <a:close/>
                <a:moveTo>
                  <a:pt x="19340" y="8483"/>
                </a:moveTo>
                <a:lnTo>
                  <a:pt x="22342" y="8617"/>
                </a:lnTo>
                <a:lnTo>
                  <a:pt x="22342" y="8617"/>
                </a:lnTo>
                <a:cubicBezTo>
                  <a:pt x="22111" y="8626"/>
                  <a:pt x="21880" y="8630"/>
                  <a:pt x="21650" y="8630"/>
                </a:cubicBezTo>
                <a:cubicBezTo>
                  <a:pt x="20901" y="8630"/>
                  <a:pt x="20153" y="8585"/>
                  <a:pt x="19412" y="8495"/>
                </a:cubicBezTo>
                <a:lnTo>
                  <a:pt x="19340" y="8483"/>
                </a:lnTo>
                <a:close/>
                <a:moveTo>
                  <a:pt x="13052" y="7443"/>
                </a:moveTo>
                <a:cubicBezTo>
                  <a:pt x="12260" y="7443"/>
                  <a:pt x="11126" y="7575"/>
                  <a:pt x="10490" y="8086"/>
                </a:cubicBezTo>
                <a:lnTo>
                  <a:pt x="10700" y="8096"/>
                </a:lnTo>
                <a:cubicBezTo>
                  <a:pt x="11294" y="7711"/>
                  <a:pt x="12266" y="7571"/>
                  <a:pt x="13036" y="7571"/>
                </a:cubicBezTo>
                <a:cubicBezTo>
                  <a:pt x="13186" y="7571"/>
                  <a:pt x="13327" y="7576"/>
                  <a:pt x="13457" y="7586"/>
                </a:cubicBezTo>
                <a:cubicBezTo>
                  <a:pt x="14666" y="7676"/>
                  <a:pt x="15825" y="7926"/>
                  <a:pt x="16954" y="8166"/>
                </a:cubicBezTo>
                <a:cubicBezTo>
                  <a:pt x="17394" y="8255"/>
                  <a:pt x="17823" y="8345"/>
                  <a:pt x="18263" y="8435"/>
                </a:cubicBezTo>
                <a:lnTo>
                  <a:pt x="18263" y="8435"/>
                </a:lnTo>
                <a:lnTo>
                  <a:pt x="18263" y="8435"/>
                </a:lnTo>
                <a:cubicBezTo>
                  <a:pt x="18632" y="8505"/>
                  <a:pt x="19012" y="8575"/>
                  <a:pt x="19392" y="8625"/>
                </a:cubicBezTo>
                <a:cubicBezTo>
                  <a:pt x="20143" y="8723"/>
                  <a:pt x="20889" y="8759"/>
                  <a:pt x="21597" y="8759"/>
                </a:cubicBezTo>
                <a:cubicBezTo>
                  <a:pt x="22330" y="8759"/>
                  <a:pt x="23023" y="8721"/>
                  <a:pt x="23638" y="8675"/>
                </a:cubicBezTo>
                <a:lnTo>
                  <a:pt x="23997" y="8645"/>
                </a:lnTo>
                <a:cubicBezTo>
                  <a:pt x="24207" y="8625"/>
                  <a:pt x="24407" y="8605"/>
                  <a:pt x="24627" y="8575"/>
                </a:cubicBezTo>
                <a:cubicBezTo>
                  <a:pt x="25043" y="8527"/>
                  <a:pt x="25467" y="8478"/>
                  <a:pt x="25883" y="8478"/>
                </a:cubicBezTo>
                <a:cubicBezTo>
                  <a:pt x="26427" y="8478"/>
                  <a:pt x="26958" y="8562"/>
                  <a:pt x="27444" y="8845"/>
                </a:cubicBezTo>
                <a:lnTo>
                  <a:pt x="27694" y="8855"/>
                </a:lnTo>
                <a:cubicBezTo>
                  <a:pt x="27143" y="8464"/>
                  <a:pt x="26519" y="8354"/>
                  <a:pt x="25893" y="8354"/>
                </a:cubicBezTo>
                <a:cubicBezTo>
                  <a:pt x="25461" y="8354"/>
                  <a:pt x="25028" y="8406"/>
                  <a:pt x="24617" y="8455"/>
                </a:cubicBezTo>
                <a:cubicBezTo>
                  <a:pt x="24397" y="8475"/>
                  <a:pt x="24187" y="8505"/>
                  <a:pt x="23987" y="8515"/>
                </a:cubicBezTo>
                <a:cubicBezTo>
                  <a:pt x="23508" y="8555"/>
                  <a:pt x="22968" y="8595"/>
                  <a:pt x="22399" y="8615"/>
                </a:cubicBezTo>
                <a:cubicBezTo>
                  <a:pt x="22397" y="8615"/>
                  <a:pt x="22395" y="8615"/>
                  <a:pt x="22393" y="8615"/>
                </a:cubicBezTo>
                <a:lnTo>
                  <a:pt x="22393" y="8615"/>
                </a:lnTo>
                <a:lnTo>
                  <a:pt x="22389" y="8615"/>
                </a:lnTo>
                <a:lnTo>
                  <a:pt x="19292" y="8475"/>
                </a:lnTo>
                <a:cubicBezTo>
                  <a:pt x="18522" y="8365"/>
                  <a:pt x="17773" y="8206"/>
                  <a:pt x="16974" y="8036"/>
                </a:cubicBezTo>
                <a:cubicBezTo>
                  <a:pt x="15855" y="7796"/>
                  <a:pt x="14676" y="7546"/>
                  <a:pt x="13467" y="7456"/>
                </a:cubicBezTo>
                <a:cubicBezTo>
                  <a:pt x="13346" y="7448"/>
                  <a:pt x="13205" y="7443"/>
                  <a:pt x="13052" y="7443"/>
                </a:cubicBezTo>
                <a:close/>
                <a:moveTo>
                  <a:pt x="12548" y="6904"/>
                </a:moveTo>
                <a:cubicBezTo>
                  <a:pt x="11558" y="6904"/>
                  <a:pt x="10150" y="7102"/>
                  <a:pt x="9621" y="7856"/>
                </a:cubicBezTo>
                <a:cubicBezTo>
                  <a:pt x="9591" y="7906"/>
                  <a:pt x="9561" y="7956"/>
                  <a:pt x="9531" y="8006"/>
                </a:cubicBezTo>
                <a:lnTo>
                  <a:pt x="9471" y="8036"/>
                </a:lnTo>
                <a:lnTo>
                  <a:pt x="9651" y="8046"/>
                </a:lnTo>
                <a:cubicBezTo>
                  <a:pt x="9671" y="8006"/>
                  <a:pt x="9701" y="7966"/>
                  <a:pt x="9721" y="7926"/>
                </a:cubicBezTo>
                <a:cubicBezTo>
                  <a:pt x="10238" y="7208"/>
                  <a:pt x="11676" y="7027"/>
                  <a:pt x="12601" y="7027"/>
                </a:cubicBezTo>
                <a:cubicBezTo>
                  <a:pt x="12732" y="7027"/>
                  <a:pt x="12852" y="7030"/>
                  <a:pt x="12958" y="7037"/>
                </a:cubicBezTo>
                <a:cubicBezTo>
                  <a:pt x="14207" y="7117"/>
                  <a:pt x="15415" y="7366"/>
                  <a:pt x="16594" y="7596"/>
                </a:cubicBezTo>
                <a:cubicBezTo>
                  <a:pt x="17443" y="7776"/>
                  <a:pt x="18323" y="7946"/>
                  <a:pt x="19182" y="8056"/>
                </a:cubicBezTo>
                <a:cubicBezTo>
                  <a:pt x="19880" y="8139"/>
                  <a:pt x="20578" y="8170"/>
                  <a:pt x="21250" y="8170"/>
                </a:cubicBezTo>
                <a:cubicBezTo>
                  <a:pt x="22270" y="8170"/>
                  <a:pt x="23230" y="8098"/>
                  <a:pt x="24037" y="8026"/>
                </a:cubicBezTo>
                <a:cubicBezTo>
                  <a:pt x="24247" y="8006"/>
                  <a:pt x="24457" y="7976"/>
                  <a:pt x="24687" y="7946"/>
                </a:cubicBezTo>
                <a:cubicBezTo>
                  <a:pt x="25142" y="7888"/>
                  <a:pt x="25604" y="7831"/>
                  <a:pt x="26056" y="7831"/>
                </a:cubicBezTo>
                <a:cubicBezTo>
                  <a:pt x="26705" y="7831"/>
                  <a:pt x="27334" y="7949"/>
                  <a:pt x="27893" y="8355"/>
                </a:cubicBezTo>
                <a:cubicBezTo>
                  <a:pt x="28113" y="8515"/>
                  <a:pt x="28313" y="8695"/>
                  <a:pt x="28503" y="8895"/>
                </a:cubicBezTo>
                <a:lnTo>
                  <a:pt x="28683" y="8905"/>
                </a:lnTo>
                <a:cubicBezTo>
                  <a:pt x="28473" y="8665"/>
                  <a:pt x="28223" y="8445"/>
                  <a:pt x="27963" y="8255"/>
                </a:cubicBezTo>
                <a:cubicBezTo>
                  <a:pt x="27393" y="7848"/>
                  <a:pt x="26738" y="7732"/>
                  <a:pt x="26075" y="7732"/>
                </a:cubicBezTo>
                <a:cubicBezTo>
                  <a:pt x="25600" y="7732"/>
                  <a:pt x="25121" y="7792"/>
                  <a:pt x="24667" y="7846"/>
                </a:cubicBezTo>
                <a:lnTo>
                  <a:pt x="24667" y="7826"/>
                </a:lnTo>
                <a:cubicBezTo>
                  <a:pt x="24447" y="7856"/>
                  <a:pt x="24237" y="7876"/>
                  <a:pt x="24027" y="7896"/>
                </a:cubicBezTo>
                <a:cubicBezTo>
                  <a:pt x="23233" y="7974"/>
                  <a:pt x="22288" y="8048"/>
                  <a:pt x="21283" y="8048"/>
                </a:cubicBezTo>
                <a:cubicBezTo>
                  <a:pt x="20607" y="8048"/>
                  <a:pt x="19905" y="8014"/>
                  <a:pt x="19202" y="7926"/>
                </a:cubicBezTo>
                <a:cubicBezTo>
                  <a:pt x="18343" y="7826"/>
                  <a:pt x="17503" y="7656"/>
                  <a:pt x="16614" y="7476"/>
                </a:cubicBezTo>
                <a:cubicBezTo>
                  <a:pt x="15445" y="7236"/>
                  <a:pt x="14227" y="6987"/>
                  <a:pt x="12968" y="6917"/>
                </a:cubicBezTo>
                <a:cubicBezTo>
                  <a:pt x="12841" y="6909"/>
                  <a:pt x="12699" y="6904"/>
                  <a:pt x="12548" y="6904"/>
                </a:cubicBezTo>
                <a:close/>
                <a:moveTo>
                  <a:pt x="12117" y="6359"/>
                </a:moveTo>
                <a:cubicBezTo>
                  <a:pt x="11093" y="6359"/>
                  <a:pt x="9573" y="6564"/>
                  <a:pt x="9022" y="7356"/>
                </a:cubicBezTo>
                <a:cubicBezTo>
                  <a:pt x="8982" y="7406"/>
                  <a:pt x="8952" y="7466"/>
                  <a:pt x="8922" y="7526"/>
                </a:cubicBezTo>
                <a:cubicBezTo>
                  <a:pt x="8762" y="7606"/>
                  <a:pt x="8602" y="7686"/>
                  <a:pt x="8422" y="7746"/>
                </a:cubicBezTo>
                <a:cubicBezTo>
                  <a:pt x="8342" y="7776"/>
                  <a:pt x="8272" y="7806"/>
                  <a:pt x="8192" y="7836"/>
                </a:cubicBezTo>
                <a:lnTo>
                  <a:pt x="8162" y="7846"/>
                </a:lnTo>
                <a:lnTo>
                  <a:pt x="8162" y="7886"/>
                </a:lnTo>
                <a:lnTo>
                  <a:pt x="8162" y="7986"/>
                </a:lnTo>
                <a:lnTo>
                  <a:pt x="8282" y="7986"/>
                </a:lnTo>
                <a:lnTo>
                  <a:pt x="8282" y="7926"/>
                </a:lnTo>
                <a:cubicBezTo>
                  <a:pt x="8342" y="7906"/>
                  <a:pt x="8412" y="7886"/>
                  <a:pt x="8472" y="7856"/>
                </a:cubicBezTo>
                <a:cubicBezTo>
                  <a:pt x="8662" y="7796"/>
                  <a:pt x="8842" y="7716"/>
                  <a:pt x="9012" y="7616"/>
                </a:cubicBezTo>
                <a:lnTo>
                  <a:pt x="9032" y="7606"/>
                </a:lnTo>
                <a:lnTo>
                  <a:pt x="9032" y="7586"/>
                </a:lnTo>
                <a:cubicBezTo>
                  <a:pt x="9062" y="7526"/>
                  <a:pt x="9091" y="7476"/>
                  <a:pt x="9131" y="7416"/>
                </a:cubicBezTo>
                <a:cubicBezTo>
                  <a:pt x="9661" y="6662"/>
                  <a:pt x="11159" y="6481"/>
                  <a:pt x="12153" y="6481"/>
                </a:cubicBezTo>
                <a:cubicBezTo>
                  <a:pt x="12265" y="6481"/>
                  <a:pt x="12371" y="6483"/>
                  <a:pt x="12468" y="6487"/>
                </a:cubicBezTo>
                <a:cubicBezTo>
                  <a:pt x="13757" y="6557"/>
                  <a:pt x="15016" y="6797"/>
                  <a:pt x="16245" y="7037"/>
                </a:cubicBezTo>
                <a:cubicBezTo>
                  <a:pt x="17134" y="7206"/>
                  <a:pt x="18063" y="7386"/>
                  <a:pt x="18972" y="7486"/>
                </a:cubicBezTo>
                <a:cubicBezTo>
                  <a:pt x="19641" y="7559"/>
                  <a:pt x="20303" y="7588"/>
                  <a:pt x="20948" y="7588"/>
                </a:cubicBezTo>
                <a:cubicBezTo>
                  <a:pt x="22064" y="7588"/>
                  <a:pt x="23127" y="7501"/>
                  <a:pt x="24077" y="7406"/>
                </a:cubicBezTo>
                <a:cubicBezTo>
                  <a:pt x="24297" y="7376"/>
                  <a:pt x="24517" y="7356"/>
                  <a:pt x="24746" y="7326"/>
                </a:cubicBezTo>
                <a:cubicBezTo>
                  <a:pt x="25249" y="7258"/>
                  <a:pt x="25759" y="7190"/>
                  <a:pt x="26255" y="7190"/>
                </a:cubicBezTo>
                <a:cubicBezTo>
                  <a:pt x="26923" y="7190"/>
                  <a:pt x="27566" y="7313"/>
                  <a:pt x="28133" y="7726"/>
                </a:cubicBezTo>
                <a:cubicBezTo>
                  <a:pt x="28593" y="8056"/>
                  <a:pt x="28982" y="8465"/>
                  <a:pt x="29302" y="8925"/>
                </a:cubicBezTo>
                <a:lnTo>
                  <a:pt x="29452" y="8935"/>
                </a:lnTo>
                <a:cubicBezTo>
                  <a:pt x="29122" y="8425"/>
                  <a:pt x="28703" y="7986"/>
                  <a:pt x="28203" y="7626"/>
                </a:cubicBezTo>
                <a:cubicBezTo>
                  <a:pt x="27607" y="7208"/>
                  <a:pt x="26925" y="7085"/>
                  <a:pt x="26237" y="7085"/>
                </a:cubicBezTo>
                <a:cubicBezTo>
                  <a:pt x="25726" y="7085"/>
                  <a:pt x="25212" y="7153"/>
                  <a:pt x="24727" y="7216"/>
                </a:cubicBezTo>
                <a:lnTo>
                  <a:pt x="24727" y="7196"/>
                </a:lnTo>
                <a:cubicBezTo>
                  <a:pt x="24497" y="7236"/>
                  <a:pt x="24277" y="7256"/>
                  <a:pt x="24057" y="7286"/>
                </a:cubicBezTo>
                <a:cubicBezTo>
                  <a:pt x="23107" y="7381"/>
                  <a:pt x="22052" y="7468"/>
                  <a:pt x="20944" y="7468"/>
                </a:cubicBezTo>
                <a:cubicBezTo>
                  <a:pt x="20305" y="7468"/>
                  <a:pt x="19647" y="7439"/>
                  <a:pt x="18982" y="7366"/>
                </a:cubicBezTo>
                <a:cubicBezTo>
                  <a:pt x="18083" y="7266"/>
                  <a:pt x="17194" y="7097"/>
                  <a:pt x="16265" y="6917"/>
                </a:cubicBezTo>
                <a:cubicBezTo>
                  <a:pt x="15036" y="6687"/>
                  <a:pt x="13767" y="6437"/>
                  <a:pt x="12468" y="6367"/>
                </a:cubicBezTo>
                <a:cubicBezTo>
                  <a:pt x="12360" y="6362"/>
                  <a:pt x="12243" y="6359"/>
                  <a:pt x="12117" y="6359"/>
                </a:cubicBezTo>
                <a:close/>
                <a:moveTo>
                  <a:pt x="11670" y="5823"/>
                </a:moveTo>
                <a:cubicBezTo>
                  <a:pt x="10927" y="5823"/>
                  <a:pt x="9076" y="5916"/>
                  <a:pt x="8422" y="6847"/>
                </a:cubicBezTo>
                <a:cubicBezTo>
                  <a:pt x="8382" y="6907"/>
                  <a:pt x="8342" y="6967"/>
                  <a:pt x="8312" y="7037"/>
                </a:cubicBezTo>
                <a:cubicBezTo>
                  <a:pt x="8172" y="7127"/>
                  <a:pt x="8023" y="7196"/>
                  <a:pt x="7863" y="7256"/>
                </a:cubicBezTo>
                <a:cubicBezTo>
                  <a:pt x="7783" y="7286"/>
                  <a:pt x="7703" y="7326"/>
                  <a:pt x="7623" y="7356"/>
                </a:cubicBezTo>
                <a:lnTo>
                  <a:pt x="7593" y="7376"/>
                </a:lnTo>
                <a:lnTo>
                  <a:pt x="7593" y="7416"/>
                </a:lnTo>
                <a:cubicBezTo>
                  <a:pt x="7593" y="7566"/>
                  <a:pt x="7613" y="7716"/>
                  <a:pt x="7663" y="7866"/>
                </a:cubicBezTo>
                <a:cubicBezTo>
                  <a:pt x="7663" y="7896"/>
                  <a:pt x="7673" y="7926"/>
                  <a:pt x="7683" y="7966"/>
                </a:cubicBezTo>
                <a:lnTo>
                  <a:pt x="7803" y="7966"/>
                </a:lnTo>
                <a:cubicBezTo>
                  <a:pt x="7803" y="7916"/>
                  <a:pt x="7783" y="7876"/>
                  <a:pt x="7773" y="7826"/>
                </a:cubicBezTo>
                <a:cubicBezTo>
                  <a:pt x="7743" y="7706"/>
                  <a:pt x="7723" y="7576"/>
                  <a:pt x="7713" y="7456"/>
                </a:cubicBezTo>
                <a:cubicBezTo>
                  <a:pt x="7773" y="7426"/>
                  <a:pt x="7833" y="7396"/>
                  <a:pt x="7913" y="7366"/>
                </a:cubicBezTo>
                <a:cubicBezTo>
                  <a:pt x="8072" y="7306"/>
                  <a:pt x="8232" y="7226"/>
                  <a:pt x="8392" y="7137"/>
                </a:cubicBezTo>
                <a:lnTo>
                  <a:pt x="8402" y="7127"/>
                </a:lnTo>
                <a:lnTo>
                  <a:pt x="8412" y="7107"/>
                </a:lnTo>
                <a:cubicBezTo>
                  <a:pt x="8442" y="7037"/>
                  <a:pt x="8482" y="6977"/>
                  <a:pt x="8522" y="6917"/>
                </a:cubicBezTo>
                <a:cubicBezTo>
                  <a:pt x="9067" y="6144"/>
                  <a:pt x="10639" y="5942"/>
                  <a:pt x="11662" y="5942"/>
                </a:cubicBezTo>
                <a:cubicBezTo>
                  <a:pt x="11764" y="5942"/>
                  <a:pt x="11860" y="5944"/>
                  <a:pt x="11949" y="5948"/>
                </a:cubicBezTo>
                <a:cubicBezTo>
                  <a:pt x="13287" y="6008"/>
                  <a:pt x="14596" y="6247"/>
                  <a:pt x="15865" y="6477"/>
                </a:cubicBezTo>
                <a:cubicBezTo>
                  <a:pt x="16814" y="6657"/>
                  <a:pt x="17793" y="6837"/>
                  <a:pt x="18752" y="6927"/>
                </a:cubicBezTo>
                <a:cubicBezTo>
                  <a:pt x="19376" y="6989"/>
                  <a:pt x="19997" y="7015"/>
                  <a:pt x="20605" y="7015"/>
                </a:cubicBezTo>
                <a:cubicBezTo>
                  <a:pt x="21848" y="7015"/>
                  <a:pt x="23041" y="6908"/>
                  <a:pt x="24107" y="6787"/>
                </a:cubicBezTo>
                <a:cubicBezTo>
                  <a:pt x="24327" y="6767"/>
                  <a:pt x="24547" y="6727"/>
                  <a:pt x="24786" y="6697"/>
                </a:cubicBezTo>
                <a:cubicBezTo>
                  <a:pt x="25328" y="6623"/>
                  <a:pt x="25875" y="6548"/>
                  <a:pt x="26407" y="6548"/>
                </a:cubicBezTo>
                <a:cubicBezTo>
                  <a:pt x="27101" y="6548"/>
                  <a:pt x="27769" y="6677"/>
                  <a:pt x="28363" y="7107"/>
                </a:cubicBezTo>
                <a:cubicBezTo>
                  <a:pt x="29022" y="7596"/>
                  <a:pt x="29562" y="8236"/>
                  <a:pt x="29932" y="8965"/>
                </a:cubicBezTo>
                <a:lnTo>
                  <a:pt x="30081" y="8965"/>
                </a:lnTo>
                <a:cubicBezTo>
                  <a:pt x="29692" y="8196"/>
                  <a:pt x="29132" y="7526"/>
                  <a:pt x="28433" y="7007"/>
                </a:cubicBezTo>
                <a:cubicBezTo>
                  <a:pt x="27826" y="6574"/>
                  <a:pt x="27127" y="6445"/>
                  <a:pt x="26417" y="6445"/>
                </a:cubicBezTo>
                <a:cubicBezTo>
                  <a:pt x="25865" y="6445"/>
                  <a:pt x="25305" y="6523"/>
                  <a:pt x="24776" y="6597"/>
                </a:cubicBezTo>
                <a:lnTo>
                  <a:pt x="24776" y="6577"/>
                </a:lnTo>
                <a:cubicBezTo>
                  <a:pt x="24547" y="6607"/>
                  <a:pt x="24317" y="6637"/>
                  <a:pt x="24097" y="6667"/>
                </a:cubicBezTo>
                <a:cubicBezTo>
                  <a:pt x="23033" y="6782"/>
                  <a:pt x="21831" y="6893"/>
                  <a:pt x="20579" y="6893"/>
                </a:cubicBezTo>
                <a:cubicBezTo>
                  <a:pt x="19985" y="6893"/>
                  <a:pt x="19380" y="6868"/>
                  <a:pt x="18772" y="6807"/>
                </a:cubicBezTo>
                <a:cubicBezTo>
                  <a:pt x="17823" y="6707"/>
                  <a:pt x="16844" y="6527"/>
                  <a:pt x="15895" y="6357"/>
                </a:cubicBezTo>
                <a:cubicBezTo>
                  <a:pt x="14626" y="6128"/>
                  <a:pt x="13307" y="5888"/>
                  <a:pt x="11959" y="5828"/>
                </a:cubicBezTo>
                <a:cubicBezTo>
                  <a:pt x="11914" y="5826"/>
                  <a:pt x="11812" y="5823"/>
                  <a:pt x="11670" y="5823"/>
                </a:cubicBezTo>
                <a:close/>
                <a:moveTo>
                  <a:pt x="11234" y="5276"/>
                </a:moveTo>
                <a:cubicBezTo>
                  <a:pt x="10474" y="5276"/>
                  <a:pt x="8514" y="5362"/>
                  <a:pt x="7823" y="6337"/>
                </a:cubicBezTo>
                <a:cubicBezTo>
                  <a:pt x="7783" y="6407"/>
                  <a:pt x="7733" y="6477"/>
                  <a:pt x="7703" y="6557"/>
                </a:cubicBezTo>
                <a:cubicBezTo>
                  <a:pt x="7583" y="6637"/>
                  <a:pt x="7443" y="6707"/>
                  <a:pt x="7313" y="6767"/>
                </a:cubicBezTo>
                <a:cubicBezTo>
                  <a:pt x="7223" y="6807"/>
                  <a:pt x="7143" y="6847"/>
                  <a:pt x="7063" y="6887"/>
                </a:cubicBezTo>
                <a:lnTo>
                  <a:pt x="7023" y="6907"/>
                </a:lnTo>
                <a:lnTo>
                  <a:pt x="7023" y="6947"/>
                </a:lnTo>
                <a:cubicBezTo>
                  <a:pt x="7033" y="7117"/>
                  <a:pt x="7073" y="7276"/>
                  <a:pt x="7133" y="7436"/>
                </a:cubicBezTo>
                <a:cubicBezTo>
                  <a:pt x="7213" y="7596"/>
                  <a:pt x="7233" y="7776"/>
                  <a:pt x="7203" y="7946"/>
                </a:cubicBezTo>
                <a:lnTo>
                  <a:pt x="7333" y="7946"/>
                </a:lnTo>
                <a:cubicBezTo>
                  <a:pt x="7363" y="7756"/>
                  <a:pt x="7333" y="7566"/>
                  <a:pt x="7253" y="7386"/>
                </a:cubicBezTo>
                <a:cubicBezTo>
                  <a:pt x="7203" y="7256"/>
                  <a:pt x="7163" y="7117"/>
                  <a:pt x="7153" y="6977"/>
                </a:cubicBezTo>
                <a:cubicBezTo>
                  <a:pt x="7213" y="6947"/>
                  <a:pt x="7273" y="6917"/>
                  <a:pt x="7353" y="6877"/>
                </a:cubicBezTo>
                <a:cubicBezTo>
                  <a:pt x="7503" y="6817"/>
                  <a:pt x="7643" y="6737"/>
                  <a:pt x="7783" y="6647"/>
                </a:cubicBezTo>
                <a:lnTo>
                  <a:pt x="7793" y="6637"/>
                </a:lnTo>
                <a:lnTo>
                  <a:pt x="7793" y="6617"/>
                </a:lnTo>
                <a:cubicBezTo>
                  <a:pt x="7833" y="6547"/>
                  <a:pt x="7873" y="6477"/>
                  <a:pt x="7923" y="6407"/>
                </a:cubicBezTo>
                <a:cubicBezTo>
                  <a:pt x="8452" y="5656"/>
                  <a:pt x="9937" y="5404"/>
                  <a:pt x="11171" y="5404"/>
                </a:cubicBezTo>
                <a:cubicBezTo>
                  <a:pt x="11265" y="5404"/>
                  <a:pt x="11358" y="5405"/>
                  <a:pt x="11449" y="5408"/>
                </a:cubicBezTo>
                <a:cubicBezTo>
                  <a:pt x="12828" y="5458"/>
                  <a:pt x="14197" y="5698"/>
                  <a:pt x="15515" y="5928"/>
                </a:cubicBezTo>
                <a:cubicBezTo>
                  <a:pt x="16504" y="6098"/>
                  <a:pt x="17533" y="6277"/>
                  <a:pt x="18532" y="6367"/>
                </a:cubicBezTo>
                <a:cubicBezTo>
                  <a:pt x="19109" y="6420"/>
                  <a:pt x="19684" y="6442"/>
                  <a:pt x="20251" y="6442"/>
                </a:cubicBezTo>
                <a:cubicBezTo>
                  <a:pt x="21631" y="6442"/>
                  <a:pt x="22962" y="6312"/>
                  <a:pt x="24137" y="6177"/>
                </a:cubicBezTo>
                <a:cubicBezTo>
                  <a:pt x="24367" y="6147"/>
                  <a:pt x="24597" y="6118"/>
                  <a:pt x="24836" y="6078"/>
                </a:cubicBezTo>
                <a:cubicBezTo>
                  <a:pt x="25413" y="5994"/>
                  <a:pt x="25999" y="5910"/>
                  <a:pt x="26568" y="5910"/>
                </a:cubicBezTo>
                <a:cubicBezTo>
                  <a:pt x="27291" y="5910"/>
                  <a:pt x="27988" y="6045"/>
                  <a:pt x="28603" y="6487"/>
                </a:cubicBezTo>
                <a:cubicBezTo>
                  <a:pt x="29502" y="7137"/>
                  <a:pt x="30091" y="8036"/>
                  <a:pt x="30511" y="8995"/>
                </a:cubicBezTo>
                <a:lnTo>
                  <a:pt x="30651" y="8995"/>
                </a:lnTo>
                <a:cubicBezTo>
                  <a:pt x="30231" y="7996"/>
                  <a:pt x="29622" y="7057"/>
                  <a:pt x="28673" y="6377"/>
                </a:cubicBezTo>
                <a:cubicBezTo>
                  <a:pt x="28045" y="5933"/>
                  <a:pt x="27321" y="5797"/>
                  <a:pt x="26582" y="5797"/>
                </a:cubicBezTo>
                <a:cubicBezTo>
                  <a:pt x="25993" y="5797"/>
                  <a:pt x="25394" y="5883"/>
                  <a:pt x="24826" y="5968"/>
                </a:cubicBezTo>
                <a:lnTo>
                  <a:pt x="24826" y="5948"/>
                </a:lnTo>
                <a:cubicBezTo>
                  <a:pt x="24587" y="5988"/>
                  <a:pt x="24367" y="6018"/>
                  <a:pt x="24137" y="6048"/>
                </a:cubicBezTo>
                <a:cubicBezTo>
                  <a:pt x="22962" y="6182"/>
                  <a:pt x="21636" y="6312"/>
                  <a:pt x="20262" y="6312"/>
                </a:cubicBezTo>
                <a:cubicBezTo>
                  <a:pt x="19698" y="6312"/>
                  <a:pt x="19126" y="6290"/>
                  <a:pt x="18552" y="6237"/>
                </a:cubicBezTo>
                <a:cubicBezTo>
                  <a:pt x="17553" y="6147"/>
                  <a:pt x="16534" y="5968"/>
                  <a:pt x="15545" y="5798"/>
                </a:cubicBezTo>
                <a:cubicBezTo>
                  <a:pt x="14227" y="5568"/>
                  <a:pt x="12858" y="5328"/>
                  <a:pt x="11459" y="5278"/>
                </a:cubicBezTo>
                <a:cubicBezTo>
                  <a:pt x="11407" y="5277"/>
                  <a:pt x="11330" y="5276"/>
                  <a:pt x="11234" y="5276"/>
                </a:cubicBezTo>
                <a:close/>
                <a:moveTo>
                  <a:pt x="10772" y="4737"/>
                </a:moveTo>
                <a:cubicBezTo>
                  <a:pt x="10023" y="4737"/>
                  <a:pt x="7939" y="4824"/>
                  <a:pt x="7233" y="5838"/>
                </a:cubicBezTo>
                <a:cubicBezTo>
                  <a:pt x="7173" y="5908"/>
                  <a:pt x="7133" y="5988"/>
                  <a:pt x="7093" y="6078"/>
                </a:cubicBezTo>
                <a:cubicBezTo>
                  <a:pt x="6984" y="6157"/>
                  <a:pt x="6864" y="6227"/>
                  <a:pt x="6744" y="6277"/>
                </a:cubicBezTo>
                <a:cubicBezTo>
                  <a:pt x="6654" y="6327"/>
                  <a:pt x="6574" y="6367"/>
                  <a:pt x="6494" y="6417"/>
                </a:cubicBezTo>
                <a:lnTo>
                  <a:pt x="6464" y="6437"/>
                </a:lnTo>
                <a:lnTo>
                  <a:pt x="6464" y="6477"/>
                </a:lnTo>
                <a:cubicBezTo>
                  <a:pt x="6484" y="6657"/>
                  <a:pt x="6534" y="6827"/>
                  <a:pt x="6614" y="6987"/>
                </a:cubicBezTo>
                <a:cubicBezTo>
                  <a:pt x="6724" y="7226"/>
                  <a:pt x="6804" y="7416"/>
                  <a:pt x="6654" y="7876"/>
                </a:cubicBezTo>
                <a:cubicBezTo>
                  <a:pt x="6644" y="7896"/>
                  <a:pt x="6644" y="7906"/>
                  <a:pt x="6634" y="7926"/>
                </a:cubicBezTo>
                <a:lnTo>
                  <a:pt x="6764" y="7926"/>
                </a:lnTo>
                <a:cubicBezTo>
                  <a:pt x="6764" y="7926"/>
                  <a:pt x="6764" y="7916"/>
                  <a:pt x="6764" y="7916"/>
                </a:cubicBezTo>
                <a:cubicBezTo>
                  <a:pt x="6934" y="7406"/>
                  <a:pt x="6834" y="7177"/>
                  <a:pt x="6734" y="6937"/>
                </a:cubicBezTo>
                <a:cubicBezTo>
                  <a:pt x="6664" y="6797"/>
                  <a:pt x="6614" y="6647"/>
                  <a:pt x="6584" y="6497"/>
                </a:cubicBezTo>
                <a:cubicBezTo>
                  <a:pt x="6654" y="6457"/>
                  <a:pt x="6714" y="6427"/>
                  <a:pt x="6784" y="6387"/>
                </a:cubicBezTo>
                <a:cubicBezTo>
                  <a:pt x="6924" y="6327"/>
                  <a:pt x="7053" y="6247"/>
                  <a:pt x="7173" y="6157"/>
                </a:cubicBezTo>
                <a:lnTo>
                  <a:pt x="7183" y="6147"/>
                </a:lnTo>
                <a:lnTo>
                  <a:pt x="7193" y="6138"/>
                </a:lnTo>
                <a:cubicBezTo>
                  <a:pt x="7223" y="6048"/>
                  <a:pt x="7263" y="5978"/>
                  <a:pt x="7313" y="5898"/>
                </a:cubicBezTo>
                <a:cubicBezTo>
                  <a:pt x="7990" y="4941"/>
                  <a:pt x="10012" y="4857"/>
                  <a:pt x="10750" y="4857"/>
                </a:cubicBezTo>
                <a:cubicBezTo>
                  <a:pt x="10829" y="4857"/>
                  <a:pt x="10893" y="4858"/>
                  <a:pt x="10940" y="4859"/>
                </a:cubicBezTo>
                <a:cubicBezTo>
                  <a:pt x="12368" y="4899"/>
                  <a:pt x="13787" y="5138"/>
                  <a:pt x="15156" y="5358"/>
                </a:cubicBezTo>
                <a:cubicBezTo>
                  <a:pt x="16195" y="5528"/>
                  <a:pt x="17264" y="5708"/>
                  <a:pt x="18313" y="5798"/>
                </a:cubicBezTo>
                <a:cubicBezTo>
                  <a:pt x="18852" y="5842"/>
                  <a:pt x="19392" y="5861"/>
                  <a:pt x="19926" y="5861"/>
                </a:cubicBezTo>
                <a:cubicBezTo>
                  <a:pt x="21429" y="5861"/>
                  <a:pt x="22887" y="5710"/>
                  <a:pt x="24177" y="5548"/>
                </a:cubicBezTo>
                <a:cubicBezTo>
                  <a:pt x="24407" y="5518"/>
                  <a:pt x="24637" y="5488"/>
                  <a:pt x="24886" y="5448"/>
                </a:cubicBezTo>
                <a:cubicBezTo>
                  <a:pt x="25504" y="5358"/>
                  <a:pt x="26134" y="5264"/>
                  <a:pt x="26745" y="5264"/>
                </a:cubicBezTo>
                <a:cubicBezTo>
                  <a:pt x="27488" y="5264"/>
                  <a:pt x="28202" y="5403"/>
                  <a:pt x="28833" y="5858"/>
                </a:cubicBezTo>
                <a:cubicBezTo>
                  <a:pt x="29952" y="6657"/>
                  <a:pt x="30601" y="7816"/>
                  <a:pt x="31030" y="9015"/>
                </a:cubicBezTo>
                <a:lnTo>
                  <a:pt x="31170" y="9015"/>
                </a:lnTo>
                <a:cubicBezTo>
                  <a:pt x="30731" y="7776"/>
                  <a:pt x="30061" y="6577"/>
                  <a:pt x="28912" y="5748"/>
                </a:cubicBezTo>
                <a:cubicBezTo>
                  <a:pt x="28266" y="5293"/>
                  <a:pt x="27517" y="5154"/>
                  <a:pt x="26753" y="5154"/>
                </a:cubicBezTo>
                <a:cubicBezTo>
                  <a:pt x="26125" y="5154"/>
                  <a:pt x="25486" y="5248"/>
                  <a:pt x="24886" y="5338"/>
                </a:cubicBezTo>
                <a:lnTo>
                  <a:pt x="24876" y="5328"/>
                </a:lnTo>
                <a:cubicBezTo>
                  <a:pt x="24627" y="5368"/>
                  <a:pt x="24407" y="5398"/>
                  <a:pt x="24177" y="5428"/>
                </a:cubicBezTo>
                <a:cubicBezTo>
                  <a:pt x="22889" y="5591"/>
                  <a:pt x="21427" y="5737"/>
                  <a:pt x="19926" y="5737"/>
                </a:cubicBezTo>
                <a:cubicBezTo>
                  <a:pt x="19401" y="5737"/>
                  <a:pt x="18871" y="5719"/>
                  <a:pt x="18343" y="5678"/>
                </a:cubicBezTo>
                <a:cubicBezTo>
                  <a:pt x="17294" y="5588"/>
                  <a:pt x="16225" y="5408"/>
                  <a:pt x="15196" y="5238"/>
                </a:cubicBezTo>
                <a:cubicBezTo>
                  <a:pt x="13817" y="5009"/>
                  <a:pt x="12398" y="4779"/>
                  <a:pt x="10960" y="4739"/>
                </a:cubicBezTo>
                <a:cubicBezTo>
                  <a:pt x="10914" y="4738"/>
                  <a:pt x="10850" y="4737"/>
                  <a:pt x="10772" y="4737"/>
                </a:cubicBezTo>
                <a:close/>
                <a:moveTo>
                  <a:pt x="10303" y="4188"/>
                </a:moveTo>
                <a:cubicBezTo>
                  <a:pt x="9467" y="4188"/>
                  <a:pt x="7356" y="4287"/>
                  <a:pt x="6634" y="5318"/>
                </a:cubicBezTo>
                <a:cubicBezTo>
                  <a:pt x="6574" y="5398"/>
                  <a:pt x="6524" y="5488"/>
                  <a:pt x="6484" y="5578"/>
                </a:cubicBezTo>
                <a:cubicBezTo>
                  <a:pt x="6384" y="5658"/>
                  <a:pt x="6284" y="5728"/>
                  <a:pt x="6174" y="5778"/>
                </a:cubicBezTo>
                <a:cubicBezTo>
                  <a:pt x="6094" y="5828"/>
                  <a:pt x="6014" y="5878"/>
                  <a:pt x="5935" y="5928"/>
                </a:cubicBezTo>
                <a:lnTo>
                  <a:pt x="5905" y="5958"/>
                </a:lnTo>
                <a:lnTo>
                  <a:pt x="5905" y="5998"/>
                </a:lnTo>
                <a:cubicBezTo>
                  <a:pt x="5935" y="6187"/>
                  <a:pt x="6004" y="6367"/>
                  <a:pt x="6104" y="6537"/>
                </a:cubicBezTo>
                <a:cubicBezTo>
                  <a:pt x="6234" y="6787"/>
                  <a:pt x="6334" y="6987"/>
                  <a:pt x="6194" y="7466"/>
                </a:cubicBezTo>
                <a:cubicBezTo>
                  <a:pt x="6144" y="7606"/>
                  <a:pt x="6074" y="7746"/>
                  <a:pt x="5974" y="7866"/>
                </a:cubicBezTo>
                <a:lnTo>
                  <a:pt x="5964" y="7886"/>
                </a:lnTo>
                <a:lnTo>
                  <a:pt x="6114" y="7886"/>
                </a:lnTo>
                <a:cubicBezTo>
                  <a:pt x="6204" y="7766"/>
                  <a:pt x="6264" y="7636"/>
                  <a:pt x="6314" y="7496"/>
                </a:cubicBezTo>
                <a:cubicBezTo>
                  <a:pt x="6474" y="6967"/>
                  <a:pt x="6344" y="6727"/>
                  <a:pt x="6214" y="6467"/>
                </a:cubicBezTo>
                <a:cubicBezTo>
                  <a:pt x="6134" y="6327"/>
                  <a:pt x="6074" y="6167"/>
                  <a:pt x="6034" y="6008"/>
                </a:cubicBezTo>
                <a:cubicBezTo>
                  <a:pt x="6094" y="5968"/>
                  <a:pt x="6154" y="5928"/>
                  <a:pt x="6224" y="5888"/>
                </a:cubicBezTo>
                <a:cubicBezTo>
                  <a:pt x="6354" y="5828"/>
                  <a:pt x="6464" y="5748"/>
                  <a:pt x="6574" y="5658"/>
                </a:cubicBezTo>
                <a:lnTo>
                  <a:pt x="6584" y="5648"/>
                </a:lnTo>
                <a:lnTo>
                  <a:pt x="6584" y="5638"/>
                </a:lnTo>
                <a:cubicBezTo>
                  <a:pt x="6624" y="5548"/>
                  <a:pt x="6664" y="5468"/>
                  <a:pt x="6724" y="5388"/>
                </a:cubicBezTo>
                <a:cubicBezTo>
                  <a:pt x="7275" y="4590"/>
                  <a:pt x="8865" y="4307"/>
                  <a:pt x="10231" y="4307"/>
                </a:cubicBezTo>
                <a:cubicBezTo>
                  <a:pt x="10302" y="4307"/>
                  <a:pt x="10371" y="4308"/>
                  <a:pt x="10440" y="4309"/>
                </a:cubicBezTo>
                <a:cubicBezTo>
                  <a:pt x="11919" y="4339"/>
                  <a:pt x="13387" y="4569"/>
                  <a:pt x="14816" y="4799"/>
                </a:cubicBezTo>
                <a:cubicBezTo>
                  <a:pt x="15895" y="4969"/>
                  <a:pt x="17014" y="5148"/>
                  <a:pt x="18103" y="5228"/>
                </a:cubicBezTo>
                <a:cubicBezTo>
                  <a:pt x="18608" y="5266"/>
                  <a:pt x="19114" y="5283"/>
                  <a:pt x="19617" y="5283"/>
                </a:cubicBezTo>
                <a:cubicBezTo>
                  <a:pt x="21236" y="5283"/>
                  <a:pt x="22822" y="5112"/>
                  <a:pt x="24217" y="4929"/>
                </a:cubicBezTo>
                <a:cubicBezTo>
                  <a:pt x="24457" y="4899"/>
                  <a:pt x="24687" y="4859"/>
                  <a:pt x="24946" y="4819"/>
                </a:cubicBezTo>
                <a:cubicBezTo>
                  <a:pt x="25603" y="4718"/>
                  <a:pt x="26270" y="4616"/>
                  <a:pt x="26916" y="4616"/>
                </a:cubicBezTo>
                <a:cubicBezTo>
                  <a:pt x="27685" y="4616"/>
                  <a:pt x="28425" y="4761"/>
                  <a:pt x="29082" y="5228"/>
                </a:cubicBezTo>
                <a:cubicBezTo>
                  <a:pt x="30401" y="6177"/>
                  <a:pt x="31090" y="7606"/>
                  <a:pt x="31530" y="9035"/>
                </a:cubicBezTo>
                <a:lnTo>
                  <a:pt x="31660" y="9035"/>
                </a:lnTo>
                <a:cubicBezTo>
                  <a:pt x="31220" y="7566"/>
                  <a:pt x="30511" y="6098"/>
                  <a:pt x="29152" y="5128"/>
                </a:cubicBezTo>
                <a:cubicBezTo>
                  <a:pt x="28488" y="4659"/>
                  <a:pt x="27718" y="4513"/>
                  <a:pt x="26930" y="4513"/>
                </a:cubicBezTo>
                <a:cubicBezTo>
                  <a:pt x="26261" y="4513"/>
                  <a:pt x="25579" y="4618"/>
                  <a:pt x="24936" y="4719"/>
                </a:cubicBezTo>
                <a:lnTo>
                  <a:pt x="24936" y="4699"/>
                </a:lnTo>
                <a:cubicBezTo>
                  <a:pt x="24687" y="4739"/>
                  <a:pt x="24447" y="4779"/>
                  <a:pt x="24207" y="4809"/>
                </a:cubicBezTo>
                <a:cubicBezTo>
                  <a:pt x="22820" y="4992"/>
                  <a:pt x="21241" y="5163"/>
                  <a:pt x="19634" y="5163"/>
                </a:cubicBezTo>
                <a:cubicBezTo>
                  <a:pt x="19135" y="5163"/>
                  <a:pt x="18633" y="5146"/>
                  <a:pt x="18133" y="5108"/>
                </a:cubicBezTo>
                <a:cubicBezTo>
                  <a:pt x="17034" y="5029"/>
                  <a:pt x="15925" y="4849"/>
                  <a:pt x="14846" y="4679"/>
                </a:cubicBezTo>
                <a:cubicBezTo>
                  <a:pt x="13417" y="4459"/>
                  <a:pt x="11949" y="4219"/>
                  <a:pt x="10450" y="4189"/>
                </a:cubicBezTo>
                <a:cubicBezTo>
                  <a:pt x="10407" y="4189"/>
                  <a:pt x="10358" y="4188"/>
                  <a:pt x="10303" y="4188"/>
                </a:cubicBezTo>
                <a:close/>
                <a:moveTo>
                  <a:pt x="9825" y="3649"/>
                </a:moveTo>
                <a:cubicBezTo>
                  <a:pt x="8984" y="3649"/>
                  <a:pt x="6773" y="3758"/>
                  <a:pt x="6034" y="4819"/>
                </a:cubicBezTo>
                <a:cubicBezTo>
                  <a:pt x="5964" y="4909"/>
                  <a:pt x="5915" y="4999"/>
                  <a:pt x="5875" y="5108"/>
                </a:cubicBezTo>
                <a:cubicBezTo>
                  <a:pt x="5795" y="5178"/>
                  <a:pt x="5695" y="5248"/>
                  <a:pt x="5595" y="5308"/>
                </a:cubicBezTo>
                <a:cubicBezTo>
                  <a:pt x="5515" y="5348"/>
                  <a:pt x="5445" y="5408"/>
                  <a:pt x="5365" y="5468"/>
                </a:cubicBezTo>
                <a:lnTo>
                  <a:pt x="5335" y="5488"/>
                </a:lnTo>
                <a:lnTo>
                  <a:pt x="5345" y="5528"/>
                </a:lnTo>
                <a:cubicBezTo>
                  <a:pt x="5395" y="5728"/>
                  <a:pt x="5485" y="5928"/>
                  <a:pt x="5595" y="6098"/>
                </a:cubicBezTo>
                <a:cubicBezTo>
                  <a:pt x="5755" y="6357"/>
                  <a:pt x="5875" y="6567"/>
                  <a:pt x="5735" y="7067"/>
                </a:cubicBezTo>
                <a:cubicBezTo>
                  <a:pt x="5685" y="7226"/>
                  <a:pt x="5605" y="7376"/>
                  <a:pt x="5505" y="7516"/>
                </a:cubicBezTo>
                <a:cubicBezTo>
                  <a:pt x="5415" y="7636"/>
                  <a:pt x="5325" y="7756"/>
                  <a:pt x="5225" y="7856"/>
                </a:cubicBezTo>
                <a:lnTo>
                  <a:pt x="5385" y="7856"/>
                </a:lnTo>
                <a:cubicBezTo>
                  <a:pt x="5465" y="7776"/>
                  <a:pt x="5545" y="7676"/>
                  <a:pt x="5605" y="7576"/>
                </a:cubicBezTo>
                <a:cubicBezTo>
                  <a:pt x="5715" y="7436"/>
                  <a:pt x="5805" y="7266"/>
                  <a:pt x="5855" y="7097"/>
                </a:cubicBezTo>
                <a:cubicBezTo>
                  <a:pt x="6014" y="6547"/>
                  <a:pt x="5855" y="6297"/>
                  <a:pt x="5705" y="6028"/>
                </a:cubicBezTo>
                <a:cubicBezTo>
                  <a:pt x="5605" y="5878"/>
                  <a:pt x="5535" y="5708"/>
                  <a:pt x="5485" y="5528"/>
                </a:cubicBezTo>
                <a:cubicBezTo>
                  <a:pt x="5545" y="5488"/>
                  <a:pt x="5605" y="5438"/>
                  <a:pt x="5665" y="5408"/>
                </a:cubicBezTo>
                <a:cubicBezTo>
                  <a:pt x="5775" y="5348"/>
                  <a:pt x="5875" y="5278"/>
                  <a:pt x="5974" y="5198"/>
                </a:cubicBezTo>
                <a:lnTo>
                  <a:pt x="5984" y="5188"/>
                </a:lnTo>
                <a:lnTo>
                  <a:pt x="5984" y="5168"/>
                </a:lnTo>
                <a:cubicBezTo>
                  <a:pt x="6014" y="5069"/>
                  <a:pt x="6064" y="4979"/>
                  <a:pt x="6124" y="4899"/>
                </a:cubicBezTo>
                <a:cubicBezTo>
                  <a:pt x="6834" y="3886"/>
                  <a:pt x="8996" y="3779"/>
                  <a:pt x="9817" y="3779"/>
                </a:cubicBezTo>
                <a:cubicBezTo>
                  <a:pt x="9862" y="3779"/>
                  <a:pt x="9904" y="3779"/>
                  <a:pt x="9941" y="3780"/>
                </a:cubicBezTo>
                <a:cubicBezTo>
                  <a:pt x="11469" y="3800"/>
                  <a:pt x="12998" y="4030"/>
                  <a:pt x="14466" y="4259"/>
                </a:cubicBezTo>
                <a:cubicBezTo>
                  <a:pt x="15585" y="4429"/>
                  <a:pt x="16754" y="4609"/>
                  <a:pt x="17903" y="4679"/>
                </a:cubicBezTo>
                <a:cubicBezTo>
                  <a:pt x="18380" y="4712"/>
                  <a:pt x="18856" y="4726"/>
                  <a:pt x="19328" y="4726"/>
                </a:cubicBezTo>
                <a:cubicBezTo>
                  <a:pt x="21025" y="4726"/>
                  <a:pt x="22687" y="4538"/>
                  <a:pt x="24257" y="4319"/>
                </a:cubicBezTo>
                <a:cubicBezTo>
                  <a:pt x="24497" y="4289"/>
                  <a:pt x="24746" y="4249"/>
                  <a:pt x="25006" y="4209"/>
                </a:cubicBezTo>
                <a:cubicBezTo>
                  <a:pt x="25694" y="4099"/>
                  <a:pt x="26396" y="3989"/>
                  <a:pt x="27077" y="3989"/>
                </a:cubicBezTo>
                <a:cubicBezTo>
                  <a:pt x="27879" y="3989"/>
                  <a:pt x="28651" y="4142"/>
                  <a:pt x="29332" y="4629"/>
                </a:cubicBezTo>
                <a:cubicBezTo>
                  <a:pt x="30181" y="5238"/>
                  <a:pt x="31230" y="6287"/>
                  <a:pt x="31990" y="9075"/>
                </a:cubicBezTo>
                <a:lnTo>
                  <a:pt x="32129" y="9075"/>
                </a:lnTo>
                <a:cubicBezTo>
                  <a:pt x="31700" y="7446"/>
                  <a:pt x="30971" y="5638"/>
                  <a:pt x="29402" y="4519"/>
                </a:cubicBezTo>
                <a:cubicBezTo>
                  <a:pt x="28706" y="4021"/>
                  <a:pt x="27910" y="3868"/>
                  <a:pt x="27094" y="3868"/>
                </a:cubicBezTo>
                <a:cubicBezTo>
                  <a:pt x="26388" y="3868"/>
                  <a:pt x="25668" y="3983"/>
                  <a:pt x="24986" y="4089"/>
                </a:cubicBezTo>
                <a:lnTo>
                  <a:pt x="24986" y="4079"/>
                </a:lnTo>
                <a:cubicBezTo>
                  <a:pt x="24737" y="4119"/>
                  <a:pt x="24487" y="4159"/>
                  <a:pt x="24247" y="4189"/>
                </a:cubicBezTo>
                <a:cubicBezTo>
                  <a:pt x="22666" y="4403"/>
                  <a:pt x="20991" y="4591"/>
                  <a:pt x="19276" y="4591"/>
                </a:cubicBezTo>
                <a:cubicBezTo>
                  <a:pt x="18824" y="4591"/>
                  <a:pt x="18369" y="4578"/>
                  <a:pt x="17913" y="4549"/>
                </a:cubicBezTo>
                <a:cubicBezTo>
                  <a:pt x="16774" y="4469"/>
                  <a:pt x="15615" y="4299"/>
                  <a:pt x="14486" y="4119"/>
                </a:cubicBezTo>
                <a:cubicBezTo>
                  <a:pt x="13018" y="3900"/>
                  <a:pt x="11489" y="3660"/>
                  <a:pt x="9951" y="3650"/>
                </a:cubicBezTo>
                <a:cubicBezTo>
                  <a:pt x="9913" y="3649"/>
                  <a:pt x="9871" y="3649"/>
                  <a:pt x="9825" y="3649"/>
                </a:cubicBezTo>
                <a:close/>
                <a:moveTo>
                  <a:pt x="9451" y="3100"/>
                </a:moveTo>
                <a:cubicBezTo>
                  <a:pt x="8502" y="3100"/>
                  <a:pt x="6204" y="3210"/>
                  <a:pt x="5435" y="4309"/>
                </a:cubicBezTo>
                <a:cubicBezTo>
                  <a:pt x="5365" y="4409"/>
                  <a:pt x="5315" y="4509"/>
                  <a:pt x="5265" y="4619"/>
                </a:cubicBezTo>
                <a:cubicBezTo>
                  <a:pt x="5195" y="4699"/>
                  <a:pt x="5115" y="4759"/>
                  <a:pt x="5025" y="4819"/>
                </a:cubicBezTo>
                <a:cubicBezTo>
                  <a:pt x="4945" y="4869"/>
                  <a:pt x="4876" y="4929"/>
                  <a:pt x="4806" y="4989"/>
                </a:cubicBezTo>
                <a:lnTo>
                  <a:pt x="4786" y="5019"/>
                </a:lnTo>
                <a:lnTo>
                  <a:pt x="4786" y="5049"/>
                </a:lnTo>
                <a:cubicBezTo>
                  <a:pt x="4856" y="5268"/>
                  <a:pt x="4955" y="5468"/>
                  <a:pt x="5085" y="5658"/>
                </a:cubicBezTo>
                <a:cubicBezTo>
                  <a:pt x="5265" y="5928"/>
                  <a:pt x="5405" y="6157"/>
                  <a:pt x="5275" y="6657"/>
                </a:cubicBezTo>
                <a:cubicBezTo>
                  <a:pt x="5225" y="6827"/>
                  <a:pt x="5135" y="6997"/>
                  <a:pt x="5025" y="7147"/>
                </a:cubicBezTo>
                <a:cubicBezTo>
                  <a:pt x="4846" y="7386"/>
                  <a:pt x="4646" y="7616"/>
                  <a:pt x="4416" y="7816"/>
                </a:cubicBezTo>
                <a:lnTo>
                  <a:pt x="4586" y="7826"/>
                </a:lnTo>
                <a:cubicBezTo>
                  <a:pt x="4786" y="7646"/>
                  <a:pt x="4975" y="7436"/>
                  <a:pt x="5125" y="7216"/>
                </a:cubicBezTo>
                <a:cubicBezTo>
                  <a:pt x="5245" y="7057"/>
                  <a:pt x="5335" y="6877"/>
                  <a:pt x="5395" y="6687"/>
                </a:cubicBezTo>
                <a:cubicBezTo>
                  <a:pt x="5545" y="6128"/>
                  <a:pt x="5365" y="5858"/>
                  <a:pt x="5185" y="5578"/>
                </a:cubicBezTo>
                <a:cubicBezTo>
                  <a:pt x="5075" y="5418"/>
                  <a:pt x="4975" y="5238"/>
                  <a:pt x="4916" y="5049"/>
                </a:cubicBezTo>
                <a:cubicBezTo>
                  <a:pt x="4975" y="5009"/>
                  <a:pt x="5035" y="4959"/>
                  <a:pt x="5095" y="4919"/>
                </a:cubicBezTo>
                <a:cubicBezTo>
                  <a:pt x="5195" y="4849"/>
                  <a:pt x="5285" y="4779"/>
                  <a:pt x="5375" y="4689"/>
                </a:cubicBezTo>
                <a:lnTo>
                  <a:pt x="5375" y="4679"/>
                </a:lnTo>
                <a:lnTo>
                  <a:pt x="5375" y="4669"/>
                </a:lnTo>
                <a:cubicBezTo>
                  <a:pt x="5415" y="4569"/>
                  <a:pt x="5465" y="4469"/>
                  <a:pt x="5535" y="4379"/>
                </a:cubicBezTo>
                <a:cubicBezTo>
                  <a:pt x="6274" y="3320"/>
                  <a:pt x="8512" y="3220"/>
                  <a:pt x="9441" y="3220"/>
                </a:cubicBezTo>
                <a:cubicBezTo>
                  <a:pt x="11030" y="3230"/>
                  <a:pt x="12598" y="3460"/>
                  <a:pt x="14127" y="3680"/>
                </a:cubicBezTo>
                <a:cubicBezTo>
                  <a:pt x="15286" y="3860"/>
                  <a:pt x="16494" y="4030"/>
                  <a:pt x="17693" y="4099"/>
                </a:cubicBezTo>
                <a:cubicBezTo>
                  <a:pt x="18138" y="4127"/>
                  <a:pt x="18583" y="4139"/>
                  <a:pt x="19025" y="4139"/>
                </a:cubicBezTo>
                <a:cubicBezTo>
                  <a:pt x="20838" y="4139"/>
                  <a:pt x="22621" y="3931"/>
                  <a:pt x="24307" y="3690"/>
                </a:cubicBezTo>
                <a:cubicBezTo>
                  <a:pt x="24557" y="3660"/>
                  <a:pt x="24806" y="3620"/>
                  <a:pt x="25056" y="3570"/>
                </a:cubicBezTo>
                <a:cubicBezTo>
                  <a:pt x="25794" y="3453"/>
                  <a:pt x="26543" y="3332"/>
                  <a:pt x="27264" y="3332"/>
                </a:cubicBezTo>
                <a:cubicBezTo>
                  <a:pt x="28087" y="3332"/>
                  <a:pt x="28875" y="3489"/>
                  <a:pt x="29572" y="3990"/>
                </a:cubicBezTo>
                <a:cubicBezTo>
                  <a:pt x="31310" y="5228"/>
                  <a:pt x="32030" y="7316"/>
                  <a:pt x="32449" y="9085"/>
                </a:cubicBezTo>
                <a:lnTo>
                  <a:pt x="32569" y="9085"/>
                </a:lnTo>
                <a:cubicBezTo>
                  <a:pt x="32149" y="7296"/>
                  <a:pt x="31420" y="5148"/>
                  <a:pt x="29642" y="3880"/>
                </a:cubicBezTo>
                <a:cubicBezTo>
                  <a:pt x="28927" y="3377"/>
                  <a:pt x="28105" y="3219"/>
                  <a:pt x="27265" y="3219"/>
                </a:cubicBezTo>
                <a:cubicBezTo>
                  <a:pt x="26520" y="3219"/>
                  <a:pt x="25760" y="3343"/>
                  <a:pt x="25046" y="3460"/>
                </a:cubicBezTo>
                <a:lnTo>
                  <a:pt x="25036" y="3450"/>
                </a:lnTo>
                <a:cubicBezTo>
                  <a:pt x="24786" y="3500"/>
                  <a:pt x="24537" y="3540"/>
                  <a:pt x="24287" y="3570"/>
                </a:cubicBezTo>
                <a:cubicBezTo>
                  <a:pt x="22617" y="3811"/>
                  <a:pt x="20837" y="4019"/>
                  <a:pt x="19030" y="4019"/>
                </a:cubicBezTo>
                <a:cubicBezTo>
                  <a:pt x="18589" y="4019"/>
                  <a:pt x="18146" y="4007"/>
                  <a:pt x="17703" y="3980"/>
                </a:cubicBezTo>
                <a:cubicBezTo>
                  <a:pt x="16514" y="3910"/>
                  <a:pt x="15316" y="3730"/>
                  <a:pt x="14147" y="3560"/>
                </a:cubicBezTo>
                <a:cubicBezTo>
                  <a:pt x="12618" y="3340"/>
                  <a:pt x="11040" y="3110"/>
                  <a:pt x="9451" y="3100"/>
                </a:cubicBezTo>
                <a:close/>
                <a:moveTo>
                  <a:pt x="9045" y="2561"/>
                </a:moveTo>
                <a:cubicBezTo>
                  <a:pt x="9011" y="2561"/>
                  <a:pt x="8976" y="2561"/>
                  <a:pt x="8942" y="2561"/>
                </a:cubicBezTo>
                <a:cubicBezTo>
                  <a:pt x="8412" y="2561"/>
                  <a:pt x="5695" y="2631"/>
                  <a:pt x="4766" y="3960"/>
                </a:cubicBezTo>
                <a:cubicBezTo>
                  <a:pt x="4726" y="4020"/>
                  <a:pt x="4686" y="4079"/>
                  <a:pt x="4656" y="4139"/>
                </a:cubicBezTo>
                <a:cubicBezTo>
                  <a:pt x="4596" y="4229"/>
                  <a:pt x="4526" y="4299"/>
                  <a:pt x="4436" y="4349"/>
                </a:cubicBezTo>
                <a:cubicBezTo>
                  <a:pt x="4366" y="4399"/>
                  <a:pt x="4296" y="4459"/>
                  <a:pt x="4236" y="4519"/>
                </a:cubicBezTo>
                <a:lnTo>
                  <a:pt x="4216" y="4549"/>
                </a:lnTo>
                <a:lnTo>
                  <a:pt x="4226" y="4579"/>
                </a:lnTo>
                <a:cubicBezTo>
                  <a:pt x="4296" y="4809"/>
                  <a:pt x="4416" y="5019"/>
                  <a:pt x="4566" y="5208"/>
                </a:cubicBezTo>
                <a:cubicBezTo>
                  <a:pt x="4766" y="5488"/>
                  <a:pt x="4935" y="5728"/>
                  <a:pt x="4816" y="6257"/>
                </a:cubicBezTo>
                <a:cubicBezTo>
                  <a:pt x="4756" y="6447"/>
                  <a:pt x="4666" y="6627"/>
                  <a:pt x="4546" y="6787"/>
                </a:cubicBezTo>
                <a:cubicBezTo>
                  <a:pt x="4266" y="7157"/>
                  <a:pt x="3936" y="7496"/>
                  <a:pt x="3577" y="7786"/>
                </a:cubicBezTo>
                <a:lnTo>
                  <a:pt x="3757" y="7796"/>
                </a:lnTo>
                <a:cubicBezTo>
                  <a:pt x="4096" y="7516"/>
                  <a:pt x="4396" y="7206"/>
                  <a:pt x="4656" y="6857"/>
                </a:cubicBezTo>
                <a:cubicBezTo>
                  <a:pt x="4786" y="6687"/>
                  <a:pt x="4876" y="6487"/>
                  <a:pt x="4935" y="6287"/>
                </a:cubicBezTo>
                <a:cubicBezTo>
                  <a:pt x="5075" y="5698"/>
                  <a:pt x="4876" y="5428"/>
                  <a:pt x="4666" y="5138"/>
                </a:cubicBezTo>
                <a:cubicBezTo>
                  <a:pt x="4536" y="4969"/>
                  <a:pt x="4436" y="4779"/>
                  <a:pt x="4366" y="4579"/>
                </a:cubicBezTo>
                <a:cubicBezTo>
                  <a:pt x="4406" y="4529"/>
                  <a:pt x="4456" y="4489"/>
                  <a:pt x="4516" y="4459"/>
                </a:cubicBezTo>
                <a:cubicBezTo>
                  <a:pt x="4616" y="4389"/>
                  <a:pt x="4706" y="4309"/>
                  <a:pt x="4776" y="4209"/>
                </a:cubicBezTo>
                <a:cubicBezTo>
                  <a:pt x="4806" y="4149"/>
                  <a:pt x="4836" y="4089"/>
                  <a:pt x="4876" y="4040"/>
                </a:cubicBezTo>
                <a:cubicBezTo>
                  <a:pt x="5775" y="2761"/>
                  <a:pt x="8432" y="2691"/>
                  <a:pt x="8952" y="2691"/>
                </a:cubicBezTo>
                <a:cubicBezTo>
                  <a:pt x="10570" y="2691"/>
                  <a:pt x="12209" y="2911"/>
                  <a:pt x="13777" y="3140"/>
                </a:cubicBezTo>
                <a:cubicBezTo>
                  <a:pt x="14996" y="3310"/>
                  <a:pt x="16245" y="3480"/>
                  <a:pt x="17483" y="3550"/>
                </a:cubicBezTo>
                <a:cubicBezTo>
                  <a:pt x="17873" y="3570"/>
                  <a:pt x="18262" y="3579"/>
                  <a:pt x="18650" y="3579"/>
                </a:cubicBezTo>
                <a:cubicBezTo>
                  <a:pt x="20602" y="3579"/>
                  <a:pt x="22530" y="3347"/>
                  <a:pt x="24347" y="3080"/>
                </a:cubicBezTo>
                <a:cubicBezTo>
                  <a:pt x="24597" y="3050"/>
                  <a:pt x="24856" y="3001"/>
                  <a:pt x="25126" y="2961"/>
                </a:cubicBezTo>
                <a:cubicBezTo>
                  <a:pt x="25902" y="2828"/>
                  <a:pt x="26688" y="2696"/>
                  <a:pt x="27447" y="2696"/>
                </a:cubicBezTo>
                <a:cubicBezTo>
                  <a:pt x="28291" y="2696"/>
                  <a:pt x="29101" y="2860"/>
                  <a:pt x="29822" y="3370"/>
                </a:cubicBezTo>
                <a:cubicBezTo>
                  <a:pt x="31710" y="4719"/>
                  <a:pt x="32429" y="7057"/>
                  <a:pt x="32849" y="8935"/>
                </a:cubicBezTo>
                <a:cubicBezTo>
                  <a:pt x="32859" y="8995"/>
                  <a:pt x="32869" y="9055"/>
                  <a:pt x="32879" y="9115"/>
                </a:cubicBezTo>
                <a:lnTo>
                  <a:pt x="33019" y="9115"/>
                </a:lnTo>
                <a:cubicBezTo>
                  <a:pt x="32999" y="9045"/>
                  <a:pt x="32989" y="8975"/>
                  <a:pt x="32969" y="8905"/>
                </a:cubicBezTo>
                <a:cubicBezTo>
                  <a:pt x="32549" y="6997"/>
                  <a:pt x="31820" y="4629"/>
                  <a:pt x="29892" y="3260"/>
                </a:cubicBezTo>
                <a:cubicBezTo>
                  <a:pt x="29153" y="2742"/>
                  <a:pt x="28307" y="2577"/>
                  <a:pt x="27440" y="2577"/>
                </a:cubicBezTo>
                <a:cubicBezTo>
                  <a:pt x="26654" y="2577"/>
                  <a:pt x="25852" y="2712"/>
                  <a:pt x="25096" y="2841"/>
                </a:cubicBezTo>
                <a:lnTo>
                  <a:pt x="25096" y="2831"/>
                </a:lnTo>
                <a:cubicBezTo>
                  <a:pt x="24836" y="2871"/>
                  <a:pt x="24577" y="2921"/>
                  <a:pt x="24327" y="2951"/>
                </a:cubicBezTo>
                <a:cubicBezTo>
                  <a:pt x="22510" y="3217"/>
                  <a:pt x="20596" y="3449"/>
                  <a:pt x="18648" y="3449"/>
                </a:cubicBezTo>
                <a:cubicBezTo>
                  <a:pt x="18261" y="3449"/>
                  <a:pt x="17873" y="3440"/>
                  <a:pt x="17483" y="3420"/>
                </a:cubicBezTo>
                <a:cubicBezTo>
                  <a:pt x="16255" y="3350"/>
                  <a:pt x="15006" y="3180"/>
                  <a:pt x="13787" y="3010"/>
                </a:cubicBezTo>
                <a:cubicBezTo>
                  <a:pt x="12242" y="2786"/>
                  <a:pt x="10649" y="2561"/>
                  <a:pt x="9045" y="2561"/>
                </a:cubicBezTo>
                <a:close/>
                <a:moveTo>
                  <a:pt x="27594" y="1935"/>
                </a:moveTo>
                <a:cubicBezTo>
                  <a:pt x="26775" y="1935"/>
                  <a:pt x="25937" y="2078"/>
                  <a:pt x="25146" y="2211"/>
                </a:cubicBezTo>
                <a:lnTo>
                  <a:pt x="25146" y="2201"/>
                </a:lnTo>
                <a:cubicBezTo>
                  <a:pt x="24886" y="2251"/>
                  <a:pt x="24617" y="2291"/>
                  <a:pt x="24367" y="2331"/>
                </a:cubicBezTo>
                <a:cubicBezTo>
                  <a:pt x="22449" y="2621"/>
                  <a:pt x="20408" y="2874"/>
                  <a:pt x="18343" y="2874"/>
                </a:cubicBezTo>
                <a:cubicBezTo>
                  <a:pt x="17987" y="2874"/>
                  <a:pt x="17630" y="2867"/>
                  <a:pt x="17274" y="2851"/>
                </a:cubicBezTo>
                <a:cubicBezTo>
                  <a:pt x="16005" y="2791"/>
                  <a:pt x="14716" y="2611"/>
                  <a:pt x="13467" y="2441"/>
                </a:cubicBezTo>
                <a:cubicBezTo>
                  <a:pt x="11896" y="2230"/>
                  <a:pt x="10269" y="2010"/>
                  <a:pt x="8649" y="2010"/>
                </a:cubicBezTo>
                <a:cubicBezTo>
                  <a:pt x="8580" y="2010"/>
                  <a:pt x="8511" y="2011"/>
                  <a:pt x="8442" y="2011"/>
                </a:cubicBezTo>
                <a:cubicBezTo>
                  <a:pt x="7673" y="2011"/>
                  <a:pt x="5085" y="2131"/>
                  <a:pt x="4186" y="3410"/>
                </a:cubicBezTo>
                <a:cubicBezTo>
                  <a:pt x="4136" y="3490"/>
                  <a:pt x="4086" y="3570"/>
                  <a:pt x="4046" y="3660"/>
                </a:cubicBezTo>
                <a:cubicBezTo>
                  <a:pt x="3996" y="3740"/>
                  <a:pt x="3926" y="3810"/>
                  <a:pt x="3857" y="3870"/>
                </a:cubicBezTo>
                <a:cubicBezTo>
                  <a:pt x="3787" y="3920"/>
                  <a:pt x="3727" y="3980"/>
                  <a:pt x="3677" y="4049"/>
                </a:cubicBezTo>
                <a:lnTo>
                  <a:pt x="3657" y="4079"/>
                </a:lnTo>
                <a:lnTo>
                  <a:pt x="3667" y="4109"/>
                </a:lnTo>
                <a:cubicBezTo>
                  <a:pt x="3757" y="4349"/>
                  <a:pt x="3876" y="4569"/>
                  <a:pt x="4046" y="4769"/>
                </a:cubicBezTo>
                <a:cubicBezTo>
                  <a:pt x="4276" y="5059"/>
                  <a:pt x="4466" y="5308"/>
                  <a:pt x="4346" y="5848"/>
                </a:cubicBezTo>
                <a:cubicBezTo>
                  <a:pt x="4286" y="6058"/>
                  <a:pt x="4196" y="6257"/>
                  <a:pt x="4066" y="6427"/>
                </a:cubicBezTo>
                <a:cubicBezTo>
                  <a:pt x="3757" y="6877"/>
                  <a:pt x="3237" y="7326"/>
                  <a:pt x="2688" y="7756"/>
                </a:cubicBezTo>
                <a:lnTo>
                  <a:pt x="2887" y="7766"/>
                </a:lnTo>
                <a:cubicBezTo>
                  <a:pt x="3387" y="7356"/>
                  <a:pt x="3867" y="6927"/>
                  <a:pt x="4166" y="6497"/>
                </a:cubicBezTo>
                <a:cubicBezTo>
                  <a:pt x="4306" y="6317"/>
                  <a:pt x="4406" y="6098"/>
                  <a:pt x="4466" y="5878"/>
                </a:cubicBezTo>
                <a:cubicBezTo>
                  <a:pt x="4596" y="5278"/>
                  <a:pt x="4376" y="4989"/>
                  <a:pt x="4146" y="4689"/>
                </a:cubicBezTo>
                <a:cubicBezTo>
                  <a:pt x="3996" y="4509"/>
                  <a:pt x="3876" y="4309"/>
                  <a:pt x="3787" y="4099"/>
                </a:cubicBezTo>
                <a:cubicBezTo>
                  <a:pt x="3827" y="4049"/>
                  <a:pt x="3876" y="4010"/>
                  <a:pt x="3926" y="3970"/>
                </a:cubicBezTo>
                <a:cubicBezTo>
                  <a:pt x="4016" y="3900"/>
                  <a:pt x="4096" y="3820"/>
                  <a:pt x="4156" y="3720"/>
                </a:cubicBezTo>
                <a:cubicBezTo>
                  <a:pt x="4196" y="3640"/>
                  <a:pt x="4236" y="3570"/>
                  <a:pt x="4286" y="3490"/>
                </a:cubicBezTo>
                <a:cubicBezTo>
                  <a:pt x="5145" y="2271"/>
                  <a:pt x="7683" y="2151"/>
                  <a:pt x="8442" y="2151"/>
                </a:cubicBezTo>
                <a:cubicBezTo>
                  <a:pt x="8511" y="2150"/>
                  <a:pt x="8579" y="2150"/>
                  <a:pt x="8648" y="2150"/>
                </a:cubicBezTo>
                <a:cubicBezTo>
                  <a:pt x="10258" y="2150"/>
                  <a:pt x="11875" y="2370"/>
                  <a:pt x="13437" y="2581"/>
                </a:cubicBezTo>
                <a:cubicBezTo>
                  <a:pt x="14686" y="2751"/>
                  <a:pt x="15985" y="2931"/>
                  <a:pt x="17264" y="2991"/>
                </a:cubicBezTo>
                <a:cubicBezTo>
                  <a:pt x="17614" y="3006"/>
                  <a:pt x="17964" y="3014"/>
                  <a:pt x="18313" y="3014"/>
                </a:cubicBezTo>
                <a:cubicBezTo>
                  <a:pt x="20393" y="3014"/>
                  <a:pt x="22444" y="2753"/>
                  <a:pt x="24377" y="2471"/>
                </a:cubicBezTo>
                <a:cubicBezTo>
                  <a:pt x="24637" y="2431"/>
                  <a:pt x="24906" y="2381"/>
                  <a:pt x="25166" y="2341"/>
                </a:cubicBezTo>
                <a:cubicBezTo>
                  <a:pt x="25948" y="2212"/>
                  <a:pt x="26780" y="2071"/>
                  <a:pt x="27590" y="2071"/>
                </a:cubicBezTo>
                <a:cubicBezTo>
                  <a:pt x="28468" y="2071"/>
                  <a:pt x="29319" y="2236"/>
                  <a:pt x="30051" y="2761"/>
                </a:cubicBezTo>
                <a:cubicBezTo>
                  <a:pt x="32020" y="4149"/>
                  <a:pt x="32749" y="6567"/>
                  <a:pt x="33168" y="8525"/>
                </a:cubicBezTo>
                <a:cubicBezTo>
                  <a:pt x="33208" y="8735"/>
                  <a:pt x="33258" y="8935"/>
                  <a:pt x="33298" y="9145"/>
                </a:cubicBezTo>
                <a:lnTo>
                  <a:pt x="33418" y="9145"/>
                </a:lnTo>
                <a:cubicBezTo>
                  <a:pt x="33388" y="8925"/>
                  <a:pt x="33338" y="8705"/>
                  <a:pt x="33298" y="8495"/>
                </a:cubicBezTo>
                <a:cubicBezTo>
                  <a:pt x="32869" y="6517"/>
                  <a:pt x="32129" y="4069"/>
                  <a:pt x="30131" y="2651"/>
                </a:cubicBezTo>
                <a:cubicBezTo>
                  <a:pt x="29368" y="2107"/>
                  <a:pt x="28493" y="1935"/>
                  <a:pt x="27594" y="1935"/>
                </a:cubicBezTo>
                <a:close/>
                <a:moveTo>
                  <a:pt x="28102" y="1"/>
                </a:moveTo>
                <a:cubicBezTo>
                  <a:pt x="27166" y="1"/>
                  <a:pt x="26206" y="172"/>
                  <a:pt x="25306" y="333"/>
                </a:cubicBezTo>
                <a:cubicBezTo>
                  <a:pt x="25026" y="383"/>
                  <a:pt x="24746" y="433"/>
                  <a:pt x="24477" y="473"/>
                </a:cubicBezTo>
                <a:cubicBezTo>
                  <a:pt x="22198" y="844"/>
                  <a:pt x="19772" y="1173"/>
                  <a:pt x="17384" y="1173"/>
                </a:cubicBezTo>
                <a:cubicBezTo>
                  <a:pt x="17134" y="1173"/>
                  <a:pt x="16884" y="1170"/>
                  <a:pt x="16634" y="1162"/>
                </a:cubicBezTo>
                <a:cubicBezTo>
                  <a:pt x="15216" y="1112"/>
                  <a:pt x="13787" y="942"/>
                  <a:pt x="12398" y="773"/>
                </a:cubicBezTo>
                <a:cubicBezTo>
                  <a:pt x="10753" y="570"/>
                  <a:pt x="9066" y="368"/>
                  <a:pt x="7375" y="368"/>
                </a:cubicBezTo>
                <a:cubicBezTo>
                  <a:pt x="7228" y="368"/>
                  <a:pt x="7081" y="370"/>
                  <a:pt x="6934" y="373"/>
                </a:cubicBezTo>
                <a:cubicBezTo>
                  <a:pt x="4556" y="433"/>
                  <a:pt x="3037" y="903"/>
                  <a:pt x="2438" y="1772"/>
                </a:cubicBezTo>
                <a:cubicBezTo>
                  <a:pt x="2338" y="1902"/>
                  <a:pt x="2268" y="2051"/>
                  <a:pt x="2218" y="2211"/>
                </a:cubicBezTo>
                <a:cubicBezTo>
                  <a:pt x="2198" y="2271"/>
                  <a:pt x="2168" y="2321"/>
                  <a:pt x="2128" y="2381"/>
                </a:cubicBezTo>
                <a:lnTo>
                  <a:pt x="2088" y="2431"/>
                </a:lnTo>
                <a:cubicBezTo>
                  <a:pt x="2038" y="2491"/>
                  <a:pt x="2008" y="2561"/>
                  <a:pt x="1978" y="2631"/>
                </a:cubicBezTo>
                <a:lnTo>
                  <a:pt x="1968" y="2651"/>
                </a:lnTo>
                <a:lnTo>
                  <a:pt x="1978" y="2681"/>
                </a:lnTo>
                <a:cubicBezTo>
                  <a:pt x="2108" y="2951"/>
                  <a:pt x="2288" y="3200"/>
                  <a:pt x="2498" y="3420"/>
                </a:cubicBezTo>
                <a:cubicBezTo>
                  <a:pt x="2798" y="3750"/>
                  <a:pt x="3057" y="4040"/>
                  <a:pt x="2957" y="4629"/>
                </a:cubicBezTo>
                <a:cubicBezTo>
                  <a:pt x="2897" y="4879"/>
                  <a:pt x="2788" y="5118"/>
                  <a:pt x="2628" y="5328"/>
                </a:cubicBezTo>
                <a:cubicBezTo>
                  <a:pt x="2088" y="6108"/>
                  <a:pt x="999" y="6907"/>
                  <a:pt x="120" y="7536"/>
                </a:cubicBezTo>
                <a:cubicBezTo>
                  <a:pt x="80" y="7576"/>
                  <a:pt x="40" y="7606"/>
                  <a:pt x="0" y="7636"/>
                </a:cubicBezTo>
                <a:lnTo>
                  <a:pt x="200" y="7646"/>
                </a:lnTo>
                <a:cubicBezTo>
                  <a:pt x="1079" y="7007"/>
                  <a:pt x="2178" y="6207"/>
                  <a:pt x="2738" y="5408"/>
                </a:cubicBezTo>
                <a:cubicBezTo>
                  <a:pt x="2907" y="5188"/>
                  <a:pt x="3027" y="4929"/>
                  <a:pt x="3087" y="4659"/>
                </a:cubicBezTo>
                <a:cubicBezTo>
                  <a:pt x="3147" y="4369"/>
                  <a:pt x="3107" y="4059"/>
                  <a:pt x="2957" y="3810"/>
                </a:cubicBezTo>
                <a:cubicBezTo>
                  <a:pt x="2951" y="3799"/>
                  <a:pt x="2945" y="3787"/>
                  <a:pt x="2938" y="3776"/>
                </a:cubicBezTo>
                <a:lnTo>
                  <a:pt x="2938" y="3776"/>
                </a:lnTo>
                <a:cubicBezTo>
                  <a:pt x="2944" y="3784"/>
                  <a:pt x="2951" y="3792"/>
                  <a:pt x="2957" y="3800"/>
                </a:cubicBezTo>
                <a:lnTo>
                  <a:pt x="3017" y="3860"/>
                </a:lnTo>
                <a:cubicBezTo>
                  <a:pt x="3287" y="4179"/>
                  <a:pt x="3527" y="4459"/>
                  <a:pt x="3417" y="5029"/>
                </a:cubicBezTo>
                <a:cubicBezTo>
                  <a:pt x="3357" y="5268"/>
                  <a:pt x="3257" y="5498"/>
                  <a:pt x="3107" y="5698"/>
                </a:cubicBezTo>
                <a:cubicBezTo>
                  <a:pt x="2628" y="6377"/>
                  <a:pt x="1699" y="7087"/>
                  <a:pt x="899" y="7676"/>
                </a:cubicBezTo>
                <a:lnTo>
                  <a:pt x="1099" y="7676"/>
                </a:lnTo>
                <a:cubicBezTo>
                  <a:pt x="1878" y="7107"/>
                  <a:pt x="2738" y="6427"/>
                  <a:pt x="3207" y="5768"/>
                </a:cubicBezTo>
                <a:cubicBezTo>
                  <a:pt x="3367" y="5558"/>
                  <a:pt x="3487" y="5318"/>
                  <a:pt x="3537" y="5059"/>
                </a:cubicBezTo>
                <a:cubicBezTo>
                  <a:pt x="3617" y="4739"/>
                  <a:pt x="3557" y="4399"/>
                  <a:pt x="3377" y="4119"/>
                </a:cubicBezTo>
                <a:lnTo>
                  <a:pt x="3377" y="4119"/>
                </a:lnTo>
                <a:cubicBezTo>
                  <a:pt x="3427" y="4189"/>
                  <a:pt x="3477" y="4239"/>
                  <a:pt x="3527" y="4309"/>
                </a:cubicBezTo>
                <a:cubicBezTo>
                  <a:pt x="3777" y="4619"/>
                  <a:pt x="3996" y="4879"/>
                  <a:pt x="3876" y="5438"/>
                </a:cubicBezTo>
                <a:cubicBezTo>
                  <a:pt x="3827" y="5658"/>
                  <a:pt x="3727" y="5878"/>
                  <a:pt x="3587" y="6058"/>
                </a:cubicBezTo>
                <a:cubicBezTo>
                  <a:pt x="3187" y="6627"/>
                  <a:pt x="2488" y="7196"/>
                  <a:pt x="1808" y="7716"/>
                </a:cubicBezTo>
                <a:lnTo>
                  <a:pt x="1998" y="7716"/>
                </a:lnTo>
                <a:cubicBezTo>
                  <a:pt x="2648" y="7216"/>
                  <a:pt x="3307" y="6677"/>
                  <a:pt x="3687" y="6128"/>
                </a:cubicBezTo>
                <a:cubicBezTo>
                  <a:pt x="3837" y="5938"/>
                  <a:pt x="3946" y="5708"/>
                  <a:pt x="4006" y="5468"/>
                </a:cubicBezTo>
                <a:cubicBezTo>
                  <a:pt x="4126" y="4849"/>
                  <a:pt x="3886" y="4549"/>
                  <a:pt x="3627" y="4229"/>
                </a:cubicBezTo>
                <a:cubicBezTo>
                  <a:pt x="3467" y="4049"/>
                  <a:pt x="3327" y="3840"/>
                  <a:pt x="3227" y="3610"/>
                </a:cubicBezTo>
                <a:cubicBezTo>
                  <a:pt x="3267" y="3560"/>
                  <a:pt x="3307" y="3510"/>
                  <a:pt x="3357" y="3460"/>
                </a:cubicBezTo>
                <a:cubicBezTo>
                  <a:pt x="3437" y="3390"/>
                  <a:pt x="3497" y="3310"/>
                  <a:pt x="3547" y="3210"/>
                </a:cubicBezTo>
                <a:cubicBezTo>
                  <a:pt x="3587" y="3110"/>
                  <a:pt x="3647" y="3020"/>
                  <a:pt x="3707" y="2931"/>
                </a:cubicBezTo>
                <a:cubicBezTo>
                  <a:pt x="4536" y="1752"/>
                  <a:pt x="6944" y="1602"/>
                  <a:pt x="7933" y="1582"/>
                </a:cubicBezTo>
                <a:cubicBezTo>
                  <a:pt x="8004" y="1581"/>
                  <a:pt x="8075" y="1581"/>
                  <a:pt x="8146" y="1581"/>
                </a:cubicBezTo>
                <a:cubicBezTo>
                  <a:pt x="9813" y="1581"/>
                  <a:pt x="11478" y="1800"/>
                  <a:pt x="13088" y="2001"/>
                </a:cubicBezTo>
                <a:cubicBezTo>
                  <a:pt x="14386" y="2171"/>
                  <a:pt x="15725" y="2351"/>
                  <a:pt x="17054" y="2411"/>
                </a:cubicBezTo>
                <a:cubicBezTo>
                  <a:pt x="17373" y="2423"/>
                  <a:pt x="17691" y="2429"/>
                  <a:pt x="18010" y="2429"/>
                </a:cubicBezTo>
                <a:cubicBezTo>
                  <a:pt x="20020" y="2429"/>
                  <a:pt x="22055" y="2194"/>
                  <a:pt x="24417" y="1832"/>
                </a:cubicBezTo>
                <a:cubicBezTo>
                  <a:pt x="24677" y="1792"/>
                  <a:pt x="24936" y="1752"/>
                  <a:pt x="25206" y="1702"/>
                </a:cubicBezTo>
                <a:cubicBezTo>
                  <a:pt x="26029" y="1556"/>
                  <a:pt x="26907" y="1404"/>
                  <a:pt x="27760" y="1404"/>
                </a:cubicBezTo>
                <a:cubicBezTo>
                  <a:pt x="28666" y="1404"/>
                  <a:pt x="29545" y="1576"/>
                  <a:pt x="30301" y="2111"/>
                </a:cubicBezTo>
                <a:cubicBezTo>
                  <a:pt x="32329" y="3550"/>
                  <a:pt x="33079" y="6058"/>
                  <a:pt x="33498" y="8086"/>
                </a:cubicBezTo>
                <a:cubicBezTo>
                  <a:pt x="33578" y="8435"/>
                  <a:pt x="33638" y="8785"/>
                  <a:pt x="33688" y="9135"/>
                </a:cubicBezTo>
                <a:lnTo>
                  <a:pt x="33808" y="9135"/>
                </a:lnTo>
                <a:cubicBezTo>
                  <a:pt x="33758" y="8775"/>
                  <a:pt x="33698" y="8415"/>
                  <a:pt x="33618" y="8056"/>
                </a:cubicBezTo>
                <a:cubicBezTo>
                  <a:pt x="33188" y="6008"/>
                  <a:pt x="32429" y="3470"/>
                  <a:pt x="30371" y="2001"/>
                </a:cubicBezTo>
                <a:cubicBezTo>
                  <a:pt x="29586" y="1459"/>
                  <a:pt x="28686" y="1285"/>
                  <a:pt x="27763" y="1285"/>
                </a:cubicBezTo>
                <a:cubicBezTo>
                  <a:pt x="26900" y="1285"/>
                  <a:pt x="26016" y="1437"/>
                  <a:pt x="25186" y="1582"/>
                </a:cubicBezTo>
                <a:cubicBezTo>
                  <a:pt x="24916" y="1632"/>
                  <a:pt x="24657" y="1672"/>
                  <a:pt x="24397" y="1712"/>
                </a:cubicBezTo>
                <a:cubicBezTo>
                  <a:pt x="22034" y="2067"/>
                  <a:pt x="20001" y="2309"/>
                  <a:pt x="17993" y="2309"/>
                </a:cubicBezTo>
                <a:cubicBezTo>
                  <a:pt x="17683" y="2309"/>
                  <a:pt x="17374" y="2303"/>
                  <a:pt x="17064" y="2291"/>
                </a:cubicBezTo>
                <a:cubicBezTo>
                  <a:pt x="15745" y="2231"/>
                  <a:pt x="14406" y="2051"/>
                  <a:pt x="13108" y="1882"/>
                </a:cubicBezTo>
                <a:cubicBezTo>
                  <a:pt x="11488" y="1680"/>
                  <a:pt x="9823" y="1461"/>
                  <a:pt x="8156" y="1461"/>
                </a:cubicBezTo>
                <a:cubicBezTo>
                  <a:pt x="8085" y="1461"/>
                  <a:pt x="8014" y="1461"/>
                  <a:pt x="7943" y="1462"/>
                </a:cubicBezTo>
                <a:cubicBezTo>
                  <a:pt x="6924" y="1482"/>
                  <a:pt x="4466" y="1642"/>
                  <a:pt x="3607" y="2861"/>
                </a:cubicBezTo>
                <a:cubicBezTo>
                  <a:pt x="3537" y="2961"/>
                  <a:pt x="3477" y="3060"/>
                  <a:pt x="3437" y="3170"/>
                </a:cubicBezTo>
                <a:cubicBezTo>
                  <a:pt x="3397" y="3250"/>
                  <a:pt x="3337" y="3320"/>
                  <a:pt x="3267" y="3380"/>
                </a:cubicBezTo>
                <a:cubicBezTo>
                  <a:pt x="3207" y="3430"/>
                  <a:pt x="3147" y="3500"/>
                  <a:pt x="3107" y="3570"/>
                </a:cubicBezTo>
                <a:lnTo>
                  <a:pt x="3087" y="3600"/>
                </a:lnTo>
                <a:lnTo>
                  <a:pt x="3097" y="3620"/>
                </a:lnTo>
                <a:cubicBezTo>
                  <a:pt x="3147" y="3760"/>
                  <a:pt x="3217" y="3890"/>
                  <a:pt x="3297" y="4010"/>
                </a:cubicBezTo>
                <a:cubicBezTo>
                  <a:pt x="3237" y="3930"/>
                  <a:pt x="3177" y="3860"/>
                  <a:pt x="3107" y="3780"/>
                </a:cubicBezTo>
                <a:cubicBezTo>
                  <a:pt x="2927" y="3590"/>
                  <a:pt x="2778" y="3370"/>
                  <a:pt x="2668" y="3130"/>
                </a:cubicBezTo>
                <a:cubicBezTo>
                  <a:pt x="2698" y="3070"/>
                  <a:pt x="2738" y="3020"/>
                  <a:pt x="2788" y="2971"/>
                </a:cubicBezTo>
                <a:cubicBezTo>
                  <a:pt x="2847" y="2901"/>
                  <a:pt x="2907" y="2821"/>
                  <a:pt x="2937" y="2731"/>
                </a:cubicBezTo>
                <a:cubicBezTo>
                  <a:pt x="2987" y="2611"/>
                  <a:pt x="3047" y="2491"/>
                  <a:pt x="3127" y="2391"/>
                </a:cubicBezTo>
                <a:cubicBezTo>
                  <a:pt x="3906" y="1272"/>
                  <a:pt x="6164" y="1072"/>
                  <a:pt x="7433" y="1042"/>
                </a:cubicBezTo>
                <a:cubicBezTo>
                  <a:pt x="7544" y="1041"/>
                  <a:pt x="7655" y="1040"/>
                  <a:pt x="7765" y="1040"/>
                </a:cubicBezTo>
                <a:cubicBezTo>
                  <a:pt x="9443" y="1040"/>
                  <a:pt x="11117" y="1246"/>
                  <a:pt x="12748" y="1452"/>
                </a:cubicBezTo>
                <a:cubicBezTo>
                  <a:pt x="14087" y="1622"/>
                  <a:pt x="15475" y="1802"/>
                  <a:pt x="16844" y="1852"/>
                </a:cubicBezTo>
                <a:cubicBezTo>
                  <a:pt x="17125" y="1862"/>
                  <a:pt x="17406" y="1866"/>
                  <a:pt x="17688" y="1866"/>
                </a:cubicBezTo>
                <a:cubicBezTo>
                  <a:pt x="19966" y="1866"/>
                  <a:pt x="22279" y="1560"/>
                  <a:pt x="24457" y="1222"/>
                </a:cubicBezTo>
                <a:cubicBezTo>
                  <a:pt x="24727" y="1182"/>
                  <a:pt x="24996" y="1132"/>
                  <a:pt x="25266" y="1082"/>
                </a:cubicBezTo>
                <a:cubicBezTo>
                  <a:pt x="26123" y="931"/>
                  <a:pt x="27034" y="771"/>
                  <a:pt x="27920" y="771"/>
                </a:cubicBezTo>
                <a:cubicBezTo>
                  <a:pt x="28853" y="771"/>
                  <a:pt x="29757" y="949"/>
                  <a:pt x="30541" y="1502"/>
                </a:cubicBezTo>
                <a:cubicBezTo>
                  <a:pt x="32649" y="2991"/>
                  <a:pt x="33408" y="5578"/>
                  <a:pt x="33828" y="7676"/>
                </a:cubicBezTo>
                <a:cubicBezTo>
                  <a:pt x="33938" y="8176"/>
                  <a:pt x="34018" y="8675"/>
                  <a:pt x="34068" y="9175"/>
                </a:cubicBezTo>
                <a:lnTo>
                  <a:pt x="34187" y="9175"/>
                </a:lnTo>
                <a:cubicBezTo>
                  <a:pt x="34137" y="8665"/>
                  <a:pt x="34058" y="8156"/>
                  <a:pt x="33958" y="7646"/>
                </a:cubicBezTo>
                <a:cubicBezTo>
                  <a:pt x="33518" y="5528"/>
                  <a:pt x="32749" y="2911"/>
                  <a:pt x="30611" y="1392"/>
                </a:cubicBezTo>
                <a:cubicBezTo>
                  <a:pt x="29804" y="827"/>
                  <a:pt x="28879" y="645"/>
                  <a:pt x="27928" y="645"/>
                </a:cubicBezTo>
                <a:cubicBezTo>
                  <a:pt x="27030" y="645"/>
                  <a:pt x="26110" y="807"/>
                  <a:pt x="25246" y="962"/>
                </a:cubicBezTo>
                <a:lnTo>
                  <a:pt x="25246" y="952"/>
                </a:lnTo>
                <a:cubicBezTo>
                  <a:pt x="24976" y="1002"/>
                  <a:pt x="24707" y="1052"/>
                  <a:pt x="24437" y="1092"/>
                </a:cubicBezTo>
                <a:cubicBezTo>
                  <a:pt x="22286" y="1427"/>
                  <a:pt x="20002" y="1739"/>
                  <a:pt x="17745" y="1739"/>
                </a:cubicBezTo>
                <a:cubicBezTo>
                  <a:pt x="17444" y="1739"/>
                  <a:pt x="17144" y="1733"/>
                  <a:pt x="16844" y="1722"/>
                </a:cubicBezTo>
                <a:cubicBezTo>
                  <a:pt x="15485" y="1662"/>
                  <a:pt x="14097" y="1492"/>
                  <a:pt x="12758" y="1322"/>
                </a:cubicBezTo>
                <a:cubicBezTo>
                  <a:pt x="11163" y="1119"/>
                  <a:pt x="9508" y="908"/>
                  <a:pt x="7849" y="908"/>
                </a:cubicBezTo>
                <a:cubicBezTo>
                  <a:pt x="7711" y="908"/>
                  <a:pt x="7572" y="909"/>
                  <a:pt x="7433" y="912"/>
                </a:cubicBezTo>
                <a:cubicBezTo>
                  <a:pt x="6134" y="932"/>
                  <a:pt x="3837" y="1152"/>
                  <a:pt x="3017" y="2311"/>
                </a:cubicBezTo>
                <a:cubicBezTo>
                  <a:pt x="2937" y="2421"/>
                  <a:pt x="2877" y="2551"/>
                  <a:pt x="2828" y="2681"/>
                </a:cubicBezTo>
                <a:cubicBezTo>
                  <a:pt x="2788" y="2761"/>
                  <a:pt x="2748" y="2831"/>
                  <a:pt x="2688" y="2881"/>
                </a:cubicBezTo>
                <a:cubicBezTo>
                  <a:pt x="2628" y="2951"/>
                  <a:pt x="2578" y="3020"/>
                  <a:pt x="2538" y="3100"/>
                </a:cubicBezTo>
                <a:lnTo>
                  <a:pt x="2528" y="3120"/>
                </a:lnTo>
                <a:lnTo>
                  <a:pt x="2538" y="3150"/>
                </a:lnTo>
                <a:cubicBezTo>
                  <a:pt x="2578" y="3240"/>
                  <a:pt x="2628" y="3330"/>
                  <a:pt x="2678" y="3420"/>
                </a:cubicBezTo>
                <a:cubicBezTo>
                  <a:pt x="2683" y="3429"/>
                  <a:pt x="2689" y="3439"/>
                  <a:pt x="2695" y="3448"/>
                </a:cubicBezTo>
                <a:lnTo>
                  <a:pt x="2695" y="3448"/>
                </a:lnTo>
                <a:cubicBezTo>
                  <a:pt x="2689" y="3442"/>
                  <a:pt x="2683" y="3436"/>
                  <a:pt x="2678" y="3430"/>
                </a:cubicBezTo>
                <a:lnTo>
                  <a:pt x="2598" y="3330"/>
                </a:lnTo>
                <a:cubicBezTo>
                  <a:pt x="2398" y="3130"/>
                  <a:pt x="2228" y="2901"/>
                  <a:pt x="2108" y="2651"/>
                </a:cubicBezTo>
                <a:cubicBezTo>
                  <a:pt x="2128" y="2601"/>
                  <a:pt x="2158" y="2551"/>
                  <a:pt x="2188" y="2511"/>
                </a:cubicBezTo>
                <a:lnTo>
                  <a:pt x="2228" y="2451"/>
                </a:lnTo>
                <a:cubicBezTo>
                  <a:pt x="2278" y="2391"/>
                  <a:pt x="2318" y="2321"/>
                  <a:pt x="2338" y="2251"/>
                </a:cubicBezTo>
                <a:cubicBezTo>
                  <a:pt x="2388" y="2101"/>
                  <a:pt x="2448" y="1961"/>
                  <a:pt x="2538" y="1842"/>
                </a:cubicBezTo>
                <a:cubicBezTo>
                  <a:pt x="3117" y="1022"/>
                  <a:pt x="4636" y="563"/>
                  <a:pt x="6944" y="503"/>
                </a:cubicBezTo>
                <a:cubicBezTo>
                  <a:pt x="7089" y="500"/>
                  <a:pt x="7235" y="498"/>
                  <a:pt x="7381" y="498"/>
                </a:cubicBezTo>
                <a:cubicBezTo>
                  <a:pt x="9058" y="498"/>
                  <a:pt x="10753" y="700"/>
                  <a:pt x="12388" y="903"/>
                </a:cubicBezTo>
                <a:cubicBezTo>
                  <a:pt x="13777" y="1062"/>
                  <a:pt x="15206" y="1242"/>
                  <a:pt x="16634" y="1282"/>
                </a:cubicBezTo>
                <a:cubicBezTo>
                  <a:pt x="16911" y="1292"/>
                  <a:pt x="17188" y="1296"/>
                  <a:pt x="17466" y="1296"/>
                </a:cubicBezTo>
                <a:cubicBezTo>
                  <a:pt x="19838" y="1296"/>
                  <a:pt x="22243" y="969"/>
                  <a:pt x="24497" y="603"/>
                </a:cubicBezTo>
                <a:cubicBezTo>
                  <a:pt x="24776" y="563"/>
                  <a:pt x="25056" y="503"/>
                  <a:pt x="25336" y="453"/>
                </a:cubicBezTo>
                <a:cubicBezTo>
                  <a:pt x="26229" y="296"/>
                  <a:pt x="27180" y="127"/>
                  <a:pt x="28102" y="127"/>
                </a:cubicBezTo>
                <a:cubicBezTo>
                  <a:pt x="29058" y="127"/>
                  <a:pt x="29983" y="308"/>
                  <a:pt x="30781" y="873"/>
                </a:cubicBezTo>
                <a:cubicBezTo>
                  <a:pt x="32949" y="2401"/>
                  <a:pt x="33728" y="5079"/>
                  <a:pt x="34167" y="7246"/>
                </a:cubicBezTo>
                <a:cubicBezTo>
                  <a:pt x="34297" y="7886"/>
                  <a:pt x="34387" y="8535"/>
                  <a:pt x="34437" y="9185"/>
                </a:cubicBezTo>
                <a:lnTo>
                  <a:pt x="34567" y="9185"/>
                </a:lnTo>
                <a:cubicBezTo>
                  <a:pt x="34517" y="8525"/>
                  <a:pt x="34417" y="7866"/>
                  <a:pt x="34287" y="7216"/>
                </a:cubicBezTo>
                <a:cubicBezTo>
                  <a:pt x="33848" y="5029"/>
                  <a:pt x="33059" y="2321"/>
                  <a:pt x="30861" y="763"/>
                </a:cubicBezTo>
                <a:cubicBezTo>
                  <a:pt x="30029" y="186"/>
                  <a:pt x="29079" y="1"/>
                  <a:pt x="28102" y="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35" name="Google Shape;735;p64"/>
          <p:cNvGrpSpPr/>
          <p:nvPr/>
        </p:nvGrpSpPr>
        <p:grpSpPr>
          <a:xfrm rot="3228769">
            <a:off x="5914756" y="3425614"/>
            <a:ext cx="639543" cy="1580409"/>
            <a:chOff x="8" y="1809250"/>
            <a:chExt cx="455217" cy="1154351"/>
          </a:xfrm>
        </p:grpSpPr>
        <p:sp>
          <p:nvSpPr>
            <p:cNvPr id="736" name="Google Shape;736;p64"/>
            <p:cNvSpPr/>
            <p:nvPr/>
          </p:nvSpPr>
          <p:spPr>
            <a:xfrm rot="5400000">
              <a:off x="-345423" y="2310454"/>
              <a:ext cx="877049" cy="185175"/>
            </a:xfrm>
            <a:custGeom>
              <a:rect b="b" l="l" r="r" t="t"/>
              <a:pathLst>
                <a:path extrusionOk="0" h="3622" w="17155">
                  <a:moveTo>
                    <a:pt x="8595" y="1"/>
                  </a:moveTo>
                  <a:cubicBezTo>
                    <a:pt x="7024" y="1"/>
                    <a:pt x="5443" y="320"/>
                    <a:pt x="3927" y="984"/>
                  </a:cubicBezTo>
                  <a:cubicBezTo>
                    <a:pt x="2478" y="1633"/>
                    <a:pt x="1149" y="2523"/>
                    <a:pt x="0" y="3622"/>
                  </a:cubicBezTo>
                  <a:lnTo>
                    <a:pt x="200" y="3622"/>
                  </a:lnTo>
                  <a:cubicBezTo>
                    <a:pt x="1319" y="2573"/>
                    <a:pt x="2588" y="1733"/>
                    <a:pt x="3977" y="1114"/>
                  </a:cubicBezTo>
                  <a:cubicBezTo>
                    <a:pt x="5475" y="462"/>
                    <a:pt x="7038" y="148"/>
                    <a:pt x="8590" y="148"/>
                  </a:cubicBezTo>
                  <a:cubicBezTo>
                    <a:pt x="11602" y="148"/>
                    <a:pt x="14574" y="1329"/>
                    <a:pt x="16954" y="3512"/>
                  </a:cubicBezTo>
                  <a:lnTo>
                    <a:pt x="17154" y="3512"/>
                  </a:lnTo>
                  <a:cubicBezTo>
                    <a:pt x="14724" y="1234"/>
                    <a:pt x="11680" y="1"/>
                    <a:pt x="8595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64"/>
            <p:cNvSpPr/>
            <p:nvPr/>
          </p:nvSpPr>
          <p:spPr>
            <a:xfrm rot="5400000">
              <a:off x="-292689" y="2364467"/>
              <a:ext cx="681905" cy="93457"/>
            </a:xfrm>
            <a:custGeom>
              <a:rect b="b" l="l" r="r" t="t"/>
              <a:pathLst>
                <a:path extrusionOk="0" h="1828" w="13338">
                  <a:moveTo>
                    <a:pt x="6748" y="0"/>
                  </a:moveTo>
                  <a:cubicBezTo>
                    <a:pt x="5214" y="0"/>
                    <a:pt x="3675" y="265"/>
                    <a:pt x="2198" y="799"/>
                  </a:cubicBezTo>
                  <a:cubicBezTo>
                    <a:pt x="1439" y="1078"/>
                    <a:pt x="700" y="1418"/>
                    <a:pt x="1" y="1828"/>
                  </a:cubicBezTo>
                  <a:lnTo>
                    <a:pt x="270" y="1828"/>
                  </a:lnTo>
                  <a:cubicBezTo>
                    <a:pt x="910" y="1478"/>
                    <a:pt x="1569" y="1178"/>
                    <a:pt x="2248" y="928"/>
                  </a:cubicBezTo>
                  <a:cubicBezTo>
                    <a:pt x="3702" y="400"/>
                    <a:pt x="5221" y="139"/>
                    <a:pt x="6736" y="139"/>
                  </a:cubicBezTo>
                  <a:cubicBezTo>
                    <a:pt x="8918" y="139"/>
                    <a:pt x="11091" y="681"/>
                    <a:pt x="13048" y="1748"/>
                  </a:cubicBezTo>
                  <a:lnTo>
                    <a:pt x="13338" y="1748"/>
                  </a:lnTo>
                  <a:cubicBezTo>
                    <a:pt x="11305" y="588"/>
                    <a:pt x="9033" y="0"/>
                    <a:pt x="6748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64"/>
            <p:cNvSpPr/>
            <p:nvPr/>
          </p:nvSpPr>
          <p:spPr>
            <a:xfrm rot="5400000">
              <a:off x="-312499" y="2350587"/>
              <a:ext cx="743715" cy="116667"/>
            </a:xfrm>
            <a:custGeom>
              <a:rect b="b" l="l" r="r" t="t"/>
              <a:pathLst>
                <a:path extrusionOk="0" h="2282" w="14547">
                  <a:moveTo>
                    <a:pt x="7313" y="0"/>
                  </a:moveTo>
                  <a:cubicBezTo>
                    <a:pt x="5767" y="0"/>
                    <a:pt x="4226" y="282"/>
                    <a:pt x="2767" y="843"/>
                  </a:cubicBezTo>
                  <a:cubicBezTo>
                    <a:pt x="1788" y="1213"/>
                    <a:pt x="869" y="1692"/>
                    <a:pt x="0" y="2282"/>
                  </a:cubicBezTo>
                  <a:lnTo>
                    <a:pt x="250" y="2282"/>
                  </a:lnTo>
                  <a:cubicBezTo>
                    <a:pt x="1059" y="1752"/>
                    <a:pt x="1918" y="1313"/>
                    <a:pt x="2817" y="973"/>
                  </a:cubicBezTo>
                  <a:cubicBezTo>
                    <a:pt x="4266" y="421"/>
                    <a:pt x="5797" y="140"/>
                    <a:pt x="7332" y="140"/>
                  </a:cubicBezTo>
                  <a:cubicBezTo>
                    <a:pt x="8466" y="140"/>
                    <a:pt x="9602" y="293"/>
                    <a:pt x="10710" y="603"/>
                  </a:cubicBezTo>
                  <a:cubicBezTo>
                    <a:pt x="11979" y="943"/>
                    <a:pt x="13187" y="1482"/>
                    <a:pt x="14296" y="2192"/>
                  </a:cubicBezTo>
                  <a:lnTo>
                    <a:pt x="14546" y="2192"/>
                  </a:lnTo>
                  <a:cubicBezTo>
                    <a:pt x="13377" y="1422"/>
                    <a:pt x="12099" y="843"/>
                    <a:pt x="10750" y="473"/>
                  </a:cubicBezTo>
                  <a:cubicBezTo>
                    <a:pt x="9623" y="157"/>
                    <a:pt x="8466" y="0"/>
                    <a:pt x="7313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64"/>
            <p:cNvSpPr/>
            <p:nvPr/>
          </p:nvSpPr>
          <p:spPr>
            <a:xfrm rot="5400000">
              <a:off x="-337576" y="2324590"/>
              <a:ext cx="838706" cy="161504"/>
            </a:xfrm>
            <a:custGeom>
              <a:rect b="b" l="l" r="r" t="t"/>
              <a:pathLst>
                <a:path extrusionOk="0" h="3159" w="16405">
                  <a:moveTo>
                    <a:pt x="8233" y="0"/>
                  </a:moveTo>
                  <a:cubicBezTo>
                    <a:pt x="6652" y="0"/>
                    <a:pt x="5075" y="308"/>
                    <a:pt x="3597" y="921"/>
                  </a:cubicBezTo>
                  <a:cubicBezTo>
                    <a:pt x="2288" y="1480"/>
                    <a:pt x="1079" y="2229"/>
                    <a:pt x="0" y="3159"/>
                  </a:cubicBezTo>
                  <a:lnTo>
                    <a:pt x="210" y="3159"/>
                  </a:lnTo>
                  <a:cubicBezTo>
                    <a:pt x="1249" y="2279"/>
                    <a:pt x="2408" y="1570"/>
                    <a:pt x="3647" y="1041"/>
                  </a:cubicBezTo>
                  <a:cubicBezTo>
                    <a:pt x="5113" y="439"/>
                    <a:pt x="6671" y="137"/>
                    <a:pt x="8233" y="137"/>
                  </a:cubicBezTo>
                  <a:cubicBezTo>
                    <a:pt x="9395" y="137"/>
                    <a:pt x="10559" y="304"/>
                    <a:pt x="11689" y="641"/>
                  </a:cubicBezTo>
                  <a:cubicBezTo>
                    <a:pt x="13337" y="1131"/>
                    <a:pt x="14876" y="1950"/>
                    <a:pt x="16195" y="3049"/>
                  </a:cubicBezTo>
                  <a:lnTo>
                    <a:pt x="16404" y="3049"/>
                  </a:lnTo>
                  <a:cubicBezTo>
                    <a:pt x="15036" y="1890"/>
                    <a:pt x="13447" y="1021"/>
                    <a:pt x="11729" y="511"/>
                  </a:cubicBezTo>
                  <a:cubicBezTo>
                    <a:pt x="10587" y="170"/>
                    <a:pt x="9409" y="0"/>
                    <a:pt x="8233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64"/>
            <p:cNvSpPr/>
            <p:nvPr/>
          </p:nvSpPr>
          <p:spPr>
            <a:xfrm rot="5400000">
              <a:off x="-326201" y="2337192"/>
              <a:ext cx="794278" cy="138804"/>
            </a:xfrm>
            <a:custGeom>
              <a:rect b="b" l="l" r="r" t="t"/>
              <a:pathLst>
                <a:path extrusionOk="0" h="2715" w="15536">
                  <a:moveTo>
                    <a:pt x="7808" y="0"/>
                  </a:moveTo>
                  <a:cubicBezTo>
                    <a:pt x="6267" y="0"/>
                    <a:pt x="4715" y="289"/>
                    <a:pt x="3218" y="886"/>
                  </a:cubicBezTo>
                  <a:cubicBezTo>
                    <a:pt x="2069" y="1346"/>
                    <a:pt x="990" y="1965"/>
                    <a:pt x="1" y="2715"/>
                  </a:cubicBezTo>
                  <a:lnTo>
                    <a:pt x="230" y="2715"/>
                  </a:lnTo>
                  <a:cubicBezTo>
                    <a:pt x="1160" y="2025"/>
                    <a:pt x="2189" y="1446"/>
                    <a:pt x="3268" y="1016"/>
                  </a:cubicBezTo>
                  <a:cubicBezTo>
                    <a:pt x="4749" y="421"/>
                    <a:pt x="6285" y="135"/>
                    <a:pt x="7809" y="135"/>
                  </a:cubicBezTo>
                  <a:cubicBezTo>
                    <a:pt x="10459" y="135"/>
                    <a:pt x="13074" y="1001"/>
                    <a:pt x="15306" y="2625"/>
                  </a:cubicBezTo>
                  <a:lnTo>
                    <a:pt x="15536" y="2625"/>
                  </a:lnTo>
                  <a:cubicBezTo>
                    <a:pt x="13247" y="912"/>
                    <a:pt x="10546" y="0"/>
                    <a:pt x="7808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64"/>
            <p:cNvSpPr/>
            <p:nvPr/>
          </p:nvSpPr>
          <p:spPr>
            <a:xfrm rot="5400000">
              <a:off x="-175384" y="2407029"/>
              <a:ext cx="381086" cy="25205"/>
            </a:xfrm>
            <a:custGeom>
              <a:rect b="b" l="l" r="r" t="t"/>
              <a:pathLst>
                <a:path extrusionOk="0" h="493" w="7454">
                  <a:moveTo>
                    <a:pt x="3813" y="0"/>
                  </a:moveTo>
                  <a:cubicBezTo>
                    <a:pt x="2530" y="0"/>
                    <a:pt x="1248" y="165"/>
                    <a:pt x="1" y="493"/>
                  </a:cubicBezTo>
                  <a:lnTo>
                    <a:pt x="600" y="493"/>
                  </a:lnTo>
                  <a:cubicBezTo>
                    <a:pt x="1658" y="256"/>
                    <a:pt x="2737" y="139"/>
                    <a:pt x="3817" y="139"/>
                  </a:cubicBezTo>
                  <a:cubicBezTo>
                    <a:pt x="4838" y="139"/>
                    <a:pt x="5859" y="244"/>
                    <a:pt x="6864" y="453"/>
                  </a:cubicBezTo>
                  <a:lnTo>
                    <a:pt x="7453" y="453"/>
                  </a:lnTo>
                  <a:cubicBezTo>
                    <a:pt x="6259" y="150"/>
                    <a:pt x="5035" y="0"/>
                    <a:pt x="3813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64"/>
            <p:cNvSpPr/>
            <p:nvPr/>
          </p:nvSpPr>
          <p:spPr>
            <a:xfrm rot="5400000">
              <a:off x="-266513" y="2378118"/>
              <a:ext cx="607365" cy="70246"/>
            </a:xfrm>
            <a:custGeom>
              <a:rect b="b" l="l" r="r" t="t"/>
              <a:pathLst>
                <a:path extrusionOk="0" h="1374" w="11880">
                  <a:moveTo>
                    <a:pt x="6014" y="1"/>
                  </a:moveTo>
                  <a:cubicBezTo>
                    <a:pt x="4719" y="1"/>
                    <a:pt x="3421" y="181"/>
                    <a:pt x="2159" y="544"/>
                  </a:cubicBezTo>
                  <a:cubicBezTo>
                    <a:pt x="1939" y="614"/>
                    <a:pt x="1729" y="674"/>
                    <a:pt x="1519" y="744"/>
                  </a:cubicBezTo>
                  <a:cubicBezTo>
                    <a:pt x="1000" y="924"/>
                    <a:pt x="490" y="1134"/>
                    <a:pt x="1" y="1374"/>
                  </a:cubicBezTo>
                  <a:lnTo>
                    <a:pt x="320" y="1374"/>
                  </a:lnTo>
                  <a:cubicBezTo>
                    <a:pt x="720" y="1194"/>
                    <a:pt x="1130" y="1024"/>
                    <a:pt x="1559" y="874"/>
                  </a:cubicBezTo>
                  <a:cubicBezTo>
                    <a:pt x="2999" y="379"/>
                    <a:pt x="4506" y="129"/>
                    <a:pt x="6014" y="129"/>
                  </a:cubicBezTo>
                  <a:cubicBezTo>
                    <a:pt x="7121" y="129"/>
                    <a:pt x="8229" y="264"/>
                    <a:pt x="9312" y="534"/>
                  </a:cubicBezTo>
                  <a:cubicBezTo>
                    <a:pt x="10081" y="724"/>
                    <a:pt x="10830" y="974"/>
                    <a:pt x="11560" y="1294"/>
                  </a:cubicBezTo>
                  <a:lnTo>
                    <a:pt x="11879" y="1294"/>
                  </a:lnTo>
                  <a:cubicBezTo>
                    <a:pt x="10031" y="436"/>
                    <a:pt x="8027" y="1"/>
                    <a:pt x="6014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64"/>
            <p:cNvSpPr/>
            <p:nvPr/>
          </p:nvSpPr>
          <p:spPr>
            <a:xfrm rot="5400000">
              <a:off x="-229985" y="2392151"/>
              <a:ext cx="512375" cy="47291"/>
            </a:xfrm>
            <a:custGeom>
              <a:rect b="b" l="l" r="r" t="t"/>
              <a:pathLst>
                <a:path extrusionOk="0" h="925" w="10022">
                  <a:moveTo>
                    <a:pt x="5086" y="1"/>
                  </a:moveTo>
                  <a:cubicBezTo>
                    <a:pt x="3580" y="1"/>
                    <a:pt x="2073" y="236"/>
                    <a:pt x="620" y="705"/>
                  </a:cubicBezTo>
                  <a:cubicBezTo>
                    <a:pt x="410" y="775"/>
                    <a:pt x="201" y="855"/>
                    <a:pt x="1" y="925"/>
                  </a:cubicBezTo>
                  <a:lnTo>
                    <a:pt x="400" y="925"/>
                  </a:lnTo>
                  <a:cubicBezTo>
                    <a:pt x="490" y="895"/>
                    <a:pt x="580" y="865"/>
                    <a:pt x="670" y="835"/>
                  </a:cubicBezTo>
                  <a:cubicBezTo>
                    <a:pt x="2105" y="371"/>
                    <a:pt x="3593" y="139"/>
                    <a:pt x="5082" y="139"/>
                  </a:cubicBezTo>
                  <a:cubicBezTo>
                    <a:pt x="6610" y="139"/>
                    <a:pt x="8139" y="384"/>
                    <a:pt x="9612" y="875"/>
                  </a:cubicBezTo>
                  <a:lnTo>
                    <a:pt x="10021" y="875"/>
                  </a:lnTo>
                  <a:cubicBezTo>
                    <a:pt x="8428" y="291"/>
                    <a:pt x="6758" y="1"/>
                    <a:pt x="5086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64"/>
            <p:cNvSpPr/>
            <p:nvPr/>
          </p:nvSpPr>
          <p:spPr>
            <a:xfrm rot="5400000">
              <a:off x="-41360" y="2420602"/>
              <a:ext cx="91514" cy="1636"/>
            </a:xfrm>
            <a:custGeom>
              <a:rect b="b" l="l" r="r" t="t"/>
              <a:pathLst>
                <a:path extrusionOk="0" h="32" w="1790">
                  <a:moveTo>
                    <a:pt x="955" y="0"/>
                  </a:moveTo>
                  <a:cubicBezTo>
                    <a:pt x="635" y="0"/>
                    <a:pt x="317" y="10"/>
                    <a:pt x="1" y="32"/>
                  </a:cubicBezTo>
                  <a:lnTo>
                    <a:pt x="1789" y="22"/>
                  </a:lnTo>
                  <a:cubicBezTo>
                    <a:pt x="1511" y="8"/>
                    <a:pt x="1233" y="0"/>
                    <a:pt x="955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64"/>
            <p:cNvSpPr/>
            <p:nvPr/>
          </p:nvSpPr>
          <p:spPr>
            <a:xfrm rot="5400000">
              <a:off x="-360041" y="2209635"/>
              <a:ext cx="1085946" cy="364828"/>
            </a:xfrm>
            <a:custGeom>
              <a:rect b="b" l="l" r="r" t="t"/>
              <a:pathLst>
                <a:path extrusionOk="0" h="7136" w="21241">
                  <a:moveTo>
                    <a:pt x="10524" y="1"/>
                  </a:moveTo>
                  <a:cubicBezTo>
                    <a:pt x="9553" y="1"/>
                    <a:pt x="8581" y="135"/>
                    <a:pt x="7633" y="402"/>
                  </a:cubicBezTo>
                  <a:cubicBezTo>
                    <a:pt x="6894" y="622"/>
                    <a:pt x="6175" y="922"/>
                    <a:pt x="5515" y="1311"/>
                  </a:cubicBezTo>
                  <a:cubicBezTo>
                    <a:pt x="3168" y="2670"/>
                    <a:pt x="1469" y="4798"/>
                    <a:pt x="1" y="7136"/>
                  </a:cubicBezTo>
                  <a:lnTo>
                    <a:pt x="161" y="7136"/>
                  </a:lnTo>
                  <a:cubicBezTo>
                    <a:pt x="520" y="6566"/>
                    <a:pt x="900" y="6007"/>
                    <a:pt x="1289" y="5467"/>
                  </a:cubicBezTo>
                  <a:cubicBezTo>
                    <a:pt x="2478" y="3849"/>
                    <a:pt x="3857" y="2430"/>
                    <a:pt x="5575" y="1431"/>
                  </a:cubicBezTo>
                  <a:cubicBezTo>
                    <a:pt x="7069" y="576"/>
                    <a:pt x="8769" y="142"/>
                    <a:pt x="10507" y="142"/>
                  </a:cubicBezTo>
                  <a:cubicBezTo>
                    <a:pt x="11653" y="142"/>
                    <a:pt x="12816" y="331"/>
                    <a:pt x="13947" y="712"/>
                  </a:cubicBezTo>
                  <a:cubicBezTo>
                    <a:pt x="16864" y="1711"/>
                    <a:pt x="19352" y="3909"/>
                    <a:pt x="21080" y="7006"/>
                  </a:cubicBezTo>
                  <a:lnTo>
                    <a:pt x="21240" y="7006"/>
                  </a:lnTo>
                  <a:cubicBezTo>
                    <a:pt x="19472" y="3849"/>
                    <a:pt x="16954" y="1601"/>
                    <a:pt x="13977" y="582"/>
                  </a:cubicBezTo>
                  <a:cubicBezTo>
                    <a:pt x="12859" y="194"/>
                    <a:pt x="11692" y="1"/>
                    <a:pt x="10524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64"/>
            <p:cNvSpPr/>
            <p:nvPr/>
          </p:nvSpPr>
          <p:spPr>
            <a:xfrm rot="5400000">
              <a:off x="-361294" y="2221624"/>
              <a:ext cx="1066007" cy="342384"/>
            </a:xfrm>
            <a:custGeom>
              <a:rect b="b" l="l" r="r" t="t"/>
              <a:pathLst>
                <a:path extrusionOk="0" h="6697" w="20851">
                  <a:moveTo>
                    <a:pt x="10329" y="1"/>
                  </a:moveTo>
                  <a:cubicBezTo>
                    <a:pt x="8586" y="1"/>
                    <a:pt x="6880" y="428"/>
                    <a:pt x="5385" y="1262"/>
                  </a:cubicBezTo>
                  <a:cubicBezTo>
                    <a:pt x="3117" y="2531"/>
                    <a:pt x="1439" y="4509"/>
                    <a:pt x="0" y="6697"/>
                  </a:cubicBezTo>
                  <a:lnTo>
                    <a:pt x="160" y="6697"/>
                  </a:lnTo>
                  <a:cubicBezTo>
                    <a:pt x="1579" y="4549"/>
                    <a:pt x="3237" y="2620"/>
                    <a:pt x="5445" y="1382"/>
                  </a:cubicBezTo>
                  <a:cubicBezTo>
                    <a:pt x="6927" y="560"/>
                    <a:pt x="8610" y="142"/>
                    <a:pt x="10328" y="142"/>
                  </a:cubicBezTo>
                  <a:cubicBezTo>
                    <a:pt x="11472" y="142"/>
                    <a:pt x="12631" y="327"/>
                    <a:pt x="13757" y="702"/>
                  </a:cubicBezTo>
                  <a:cubicBezTo>
                    <a:pt x="16565" y="1651"/>
                    <a:pt x="18962" y="3689"/>
                    <a:pt x="20691" y="6577"/>
                  </a:cubicBezTo>
                  <a:lnTo>
                    <a:pt x="20850" y="6577"/>
                  </a:lnTo>
                  <a:cubicBezTo>
                    <a:pt x="19102" y="3630"/>
                    <a:pt x="16654" y="1532"/>
                    <a:pt x="13797" y="572"/>
                  </a:cubicBezTo>
                  <a:cubicBezTo>
                    <a:pt x="12660" y="189"/>
                    <a:pt x="11487" y="1"/>
                    <a:pt x="10329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64"/>
            <p:cNvSpPr/>
            <p:nvPr/>
          </p:nvSpPr>
          <p:spPr>
            <a:xfrm rot="5400000">
              <a:off x="-361959" y="2234559"/>
              <a:ext cx="1044535" cy="319582"/>
            </a:xfrm>
            <a:custGeom>
              <a:rect b="b" l="l" r="r" t="t"/>
              <a:pathLst>
                <a:path extrusionOk="0" h="6251" w="20431">
                  <a:moveTo>
                    <a:pt x="10125" y="0"/>
                  </a:moveTo>
                  <a:cubicBezTo>
                    <a:pt x="8406" y="0"/>
                    <a:pt x="6716" y="410"/>
                    <a:pt x="5225" y="1215"/>
                  </a:cubicBezTo>
                  <a:cubicBezTo>
                    <a:pt x="3077" y="2384"/>
                    <a:pt x="1409" y="4223"/>
                    <a:pt x="0" y="6251"/>
                  </a:cubicBezTo>
                  <a:lnTo>
                    <a:pt x="150" y="6251"/>
                  </a:lnTo>
                  <a:cubicBezTo>
                    <a:pt x="1549" y="4253"/>
                    <a:pt x="3167" y="2484"/>
                    <a:pt x="5295" y="1335"/>
                  </a:cubicBezTo>
                  <a:cubicBezTo>
                    <a:pt x="6766" y="540"/>
                    <a:pt x="8438" y="135"/>
                    <a:pt x="10141" y="135"/>
                  </a:cubicBezTo>
                  <a:cubicBezTo>
                    <a:pt x="11282" y="135"/>
                    <a:pt x="12438" y="317"/>
                    <a:pt x="13557" y="686"/>
                  </a:cubicBezTo>
                  <a:cubicBezTo>
                    <a:pt x="16235" y="1575"/>
                    <a:pt x="18552" y="3473"/>
                    <a:pt x="20271" y="6121"/>
                  </a:cubicBezTo>
                  <a:lnTo>
                    <a:pt x="20431" y="6121"/>
                  </a:lnTo>
                  <a:cubicBezTo>
                    <a:pt x="18692" y="3403"/>
                    <a:pt x="16325" y="1465"/>
                    <a:pt x="13597" y="566"/>
                  </a:cubicBezTo>
                  <a:cubicBezTo>
                    <a:pt x="12461" y="187"/>
                    <a:pt x="11287" y="0"/>
                    <a:pt x="10125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64"/>
            <p:cNvSpPr/>
            <p:nvPr/>
          </p:nvSpPr>
          <p:spPr>
            <a:xfrm rot="5400000">
              <a:off x="-349559" y="2158817"/>
              <a:ext cx="1154351" cy="455217"/>
            </a:xfrm>
            <a:custGeom>
              <a:rect b="b" l="l" r="r" t="t"/>
              <a:pathLst>
                <a:path extrusionOk="0" h="8904" w="22579">
                  <a:moveTo>
                    <a:pt x="11097" y="1"/>
                  </a:moveTo>
                  <a:cubicBezTo>
                    <a:pt x="9248" y="1"/>
                    <a:pt x="7451" y="499"/>
                    <a:pt x="5945" y="1471"/>
                  </a:cubicBezTo>
                  <a:cubicBezTo>
                    <a:pt x="3287" y="3189"/>
                    <a:pt x="1549" y="5986"/>
                    <a:pt x="0" y="8904"/>
                  </a:cubicBezTo>
                  <a:lnTo>
                    <a:pt x="160" y="8904"/>
                  </a:lnTo>
                  <a:cubicBezTo>
                    <a:pt x="1679" y="6016"/>
                    <a:pt x="3407" y="3279"/>
                    <a:pt x="6015" y="1591"/>
                  </a:cubicBezTo>
                  <a:cubicBezTo>
                    <a:pt x="7500" y="629"/>
                    <a:pt x="9279" y="135"/>
                    <a:pt x="11109" y="135"/>
                  </a:cubicBezTo>
                  <a:cubicBezTo>
                    <a:pt x="12245" y="135"/>
                    <a:pt x="13400" y="325"/>
                    <a:pt x="14516" y="711"/>
                  </a:cubicBezTo>
                  <a:cubicBezTo>
                    <a:pt x="17773" y="1840"/>
                    <a:pt x="20441" y="4468"/>
                    <a:pt x="22189" y="8204"/>
                  </a:cubicBezTo>
                  <a:cubicBezTo>
                    <a:pt x="20431" y="4638"/>
                    <a:pt x="17793" y="2120"/>
                    <a:pt x="14606" y="1021"/>
                  </a:cubicBezTo>
                  <a:cubicBezTo>
                    <a:pt x="13498" y="628"/>
                    <a:pt x="12334" y="431"/>
                    <a:pt x="11168" y="431"/>
                  </a:cubicBezTo>
                  <a:cubicBezTo>
                    <a:pt x="10232" y="431"/>
                    <a:pt x="9294" y="558"/>
                    <a:pt x="8382" y="811"/>
                  </a:cubicBezTo>
                  <a:cubicBezTo>
                    <a:pt x="7553" y="1051"/>
                    <a:pt x="6764" y="1411"/>
                    <a:pt x="6025" y="1870"/>
                  </a:cubicBezTo>
                  <a:cubicBezTo>
                    <a:pt x="3447" y="3489"/>
                    <a:pt x="1709" y="6116"/>
                    <a:pt x="180" y="8894"/>
                  </a:cubicBezTo>
                  <a:lnTo>
                    <a:pt x="340" y="8894"/>
                  </a:lnTo>
                  <a:cubicBezTo>
                    <a:pt x="1849" y="6156"/>
                    <a:pt x="3567" y="3579"/>
                    <a:pt x="6105" y="1990"/>
                  </a:cubicBezTo>
                  <a:cubicBezTo>
                    <a:pt x="7600" y="1044"/>
                    <a:pt x="9335" y="564"/>
                    <a:pt x="11125" y="564"/>
                  </a:cubicBezTo>
                  <a:cubicBezTo>
                    <a:pt x="12265" y="564"/>
                    <a:pt x="13428" y="759"/>
                    <a:pt x="14566" y="1151"/>
                  </a:cubicBezTo>
                  <a:cubicBezTo>
                    <a:pt x="17753" y="2250"/>
                    <a:pt x="20381" y="4788"/>
                    <a:pt x="22119" y="8384"/>
                  </a:cubicBezTo>
                  <a:cubicBezTo>
                    <a:pt x="20361" y="4957"/>
                    <a:pt x="17773" y="2540"/>
                    <a:pt x="14656" y="1461"/>
                  </a:cubicBezTo>
                  <a:cubicBezTo>
                    <a:pt x="13547" y="1069"/>
                    <a:pt x="12383" y="872"/>
                    <a:pt x="11217" y="872"/>
                  </a:cubicBezTo>
                  <a:cubicBezTo>
                    <a:pt x="10271" y="872"/>
                    <a:pt x="9324" y="1001"/>
                    <a:pt x="8402" y="1261"/>
                  </a:cubicBezTo>
                  <a:cubicBezTo>
                    <a:pt x="7593" y="1491"/>
                    <a:pt x="6824" y="1830"/>
                    <a:pt x="6115" y="2260"/>
                  </a:cubicBezTo>
                  <a:cubicBezTo>
                    <a:pt x="3607" y="3798"/>
                    <a:pt x="1879" y="6256"/>
                    <a:pt x="370" y="8894"/>
                  </a:cubicBezTo>
                  <a:lnTo>
                    <a:pt x="530" y="8894"/>
                  </a:lnTo>
                  <a:cubicBezTo>
                    <a:pt x="2018" y="6296"/>
                    <a:pt x="3727" y="3888"/>
                    <a:pt x="6184" y="2380"/>
                  </a:cubicBezTo>
                  <a:cubicBezTo>
                    <a:pt x="7675" y="1465"/>
                    <a:pt x="9393" y="1002"/>
                    <a:pt x="11160" y="1002"/>
                  </a:cubicBezTo>
                  <a:cubicBezTo>
                    <a:pt x="12308" y="1002"/>
                    <a:pt x="13476" y="1197"/>
                    <a:pt x="14616" y="1591"/>
                  </a:cubicBezTo>
                  <a:cubicBezTo>
                    <a:pt x="17743" y="2660"/>
                    <a:pt x="20341" y="5117"/>
                    <a:pt x="22079" y="8594"/>
                  </a:cubicBezTo>
                  <a:cubicBezTo>
                    <a:pt x="20321" y="5287"/>
                    <a:pt x="17753" y="2939"/>
                    <a:pt x="14706" y="1900"/>
                  </a:cubicBezTo>
                  <a:cubicBezTo>
                    <a:pt x="13591" y="1510"/>
                    <a:pt x="12424" y="1313"/>
                    <a:pt x="11254" y="1313"/>
                  </a:cubicBezTo>
                  <a:cubicBezTo>
                    <a:pt x="10297" y="1313"/>
                    <a:pt x="9338" y="1445"/>
                    <a:pt x="8402" y="1710"/>
                  </a:cubicBezTo>
                  <a:cubicBezTo>
                    <a:pt x="7633" y="1930"/>
                    <a:pt x="6894" y="2250"/>
                    <a:pt x="6194" y="2660"/>
                  </a:cubicBezTo>
                  <a:cubicBezTo>
                    <a:pt x="3767" y="4108"/>
                    <a:pt x="2058" y="6406"/>
                    <a:pt x="570" y="8894"/>
                  </a:cubicBezTo>
                  <a:lnTo>
                    <a:pt x="730" y="8894"/>
                  </a:lnTo>
                  <a:cubicBezTo>
                    <a:pt x="1149" y="8184"/>
                    <a:pt x="1599" y="7485"/>
                    <a:pt x="2068" y="6826"/>
                  </a:cubicBezTo>
                  <a:cubicBezTo>
                    <a:pt x="3237" y="5207"/>
                    <a:pt x="4576" y="3788"/>
                    <a:pt x="6264" y="2779"/>
                  </a:cubicBezTo>
                  <a:cubicBezTo>
                    <a:pt x="7757" y="1897"/>
                    <a:pt x="9464" y="1446"/>
                    <a:pt x="11217" y="1446"/>
                  </a:cubicBezTo>
                  <a:cubicBezTo>
                    <a:pt x="12363" y="1446"/>
                    <a:pt x="13529" y="1639"/>
                    <a:pt x="14666" y="2030"/>
                  </a:cubicBezTo>
                  <a:cubicBezTo>
                    <a:pt x="17713" y="3069"/>
                    <a:pt x="20271" y="5427"/>
                    <a:pt x="22009" y="8764"/>
                  </a:cubicBezTo>
                  <a:lnTo>
                    <a:pt x="22579" y="8764"/>
                  </a:lnTo>
                  <a:cubicBezTo>
                    <a:pt x="20840" y="4668"/>
                    <a:pt x="18033" y="1790"/>
                    <a:pt x="14566" y="592"/>
                  </a:cubicBezTo>
                  <a:cubicBezTo>
                    <a:pt x="13429" y="196"/>
                    <a:pt x="12253" y="1"/>
                    <a:pt x="11097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64"/>
            <p:cNvSpPr/>
            <p:nvPr/>
          </p:nvSpPr>
          <p:spPr>
            <a:xfrm rot="5400000">
              <a:off x="-351966" y="2298082"/>
              <a:ext cx="912786" cy="206801"/>
            </a:xfrm>
            <a:custGeom>
              <a:rect b="b" l="l" r="r" t="t"/>
              <a:pathLst>
                <a:path extrusionOk="0" h="4045" w="17854">
                  <a:moveTo>
                    <a:pt x="8943" y="0"/>
                  </a:moveTo>
                  <a:cubicBezTo>
                    <a:pt x="7330" y="0"/>
                    <a:pt x="5722" y="341"/>
                    <a:pt x="4227" y="1017"/>
                  </a:cubicBezTo>
                  <a:cubicBezTo>
                    <a:pt x="2598" y="1747"/>
                    <a:pt x="1230" y="2806"/>
                    <a:pt x="1" y="4045"/>
                  </a:cubicBezTo>
                  <a:lnTo>
                    <a:pt x="191" y="4045"/>
                  </a:lnTo>
                  <a:cubicBezTo>
                    <a:pt x="1380" y="2856"/>
                    <a:pt x="2718" y="1847"/>
                    <a:pt x="4277" y="1137"/>
                  </a:cubicBezTo>
                  <a:cubicBezTo>
                    <a:pt x="5759" y="471"/>
                    <a:pt x="7353" y="135"/>
                    <a:pt x="8952" y="135"/>
                  </a:cubicBezTo>
                  <a:cubicBezTo>
                    <a:pt x="10133" y="135"/>
                    <a:pt x="11317" y="318"/>
                    <a:pt x="12459" y="688"/>
                  </a:cubicBezTo>
                  <a:cubicBezTo>
                    <a:pt x="14437" y="1327"/>
                    <a:pt x="16225" y="2446"/>
                    <a:pt x="17674" y="3935"/>
                  </a:cubicBezTo>
                  <a:lnTo>
                    <a:pt x="17854" y="3935"/>
                  </a:lnTo>
                  <a:cubicBezTo>
                    <a:pt x="16385" y="2386"/>
                    <a:pt x="14547" y="1217"/>
                    <a:pt x="12509" y="568"/>
                  </a:cubicBezTo>
                  <a:cubicBezTo>
                    <a:pt x="11346" y="189"/>
                    <a:pt x="10143" y="0"/>
                    <a:pt x="8943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64"/>
            <p:cNvSpPr/>
            <p:nvPr/>
          </p:nvSpPr>
          <p:spPr>
            <a:xfrm rot="5400000">
              <a:off x="-356695" y="2285990"/>
              <a:ext cx="943921" cy="228478"/>
            </a:xfrm>
            <a:custGeom>
              <a:rect b="b" l="l" r="r" t="t"/>
              <a:pathLst>
                <a:path extrusionOk="0" h="4469" w="18463">
                  <a:moveTo>
                    <a:pt x="9209" y="0"/>
                  </a:moveTo>
                  <a:cubicBezTo>
                    <a:pt x="7531" y="0"/>
                    <a:pt x="5905" y="365"/>
                    <a:pt x="4466" y="1042"/>
                  </a:cubicBezTo>
                  <a:cubicBezTo>
                    <a:pt x="2728" y="1861"/>
                    <a:pt x="1269" y="3070"/>
                    <a:pt x="0" y="4469"/>
                  </a:cubicBezTo>
                  <a:lnTo>
                    <a:pt x="180" y="4469"/>
                  </a:lnTo>
                  <a:cubicBezTo>
                    <a:pt x="1419" y="3120"/>
                    <a:pt x="2847" y="1951"/>
                    <a:pt x="4526" y="1162"/>
                  </a:cubicBezTo>
                  <a:cubicBezTo>
                    <a:pt x="5945" y="492"/>
                    <a:pt x="7550" y="131"/>
                    <a:pt x="9207" y="131"/>
                  </a:cubicBezTo>
                  <a:cubicBezTo>
                    <a:pt x="12343" y="131"/>
                    <a:pt x="15668" y="1424"/>
                    <a:pt x="18283" y="4359"/>
                  </a:cubicBezTo>
                  <a:lnTo>
                    <a:pt x="18462" y="4359"/>
                  </a:lnTo>
                  <a:cubicBezTo>
                    <a:pt x="15807" y="1330"/>
                    <a:pt x="12412" y="0"/>
                    <a:pt x="9209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64"/>
            <p:cNvSpPr/>
            <p:nvPr/>
          </p:nvSpPr>
          <p:spPr>
            <a:xfrm rot="5400000">
              <a:off x="-359507" y="2272442"/>
              <a:ext cx="972551" cy="252506"/>
            </a:xfrm>
            <a:custGeom>
              <a:rect b="b" l="l" r="r" t="t"/>
              <a:pathLst>
                <a:path extrusionOk="0" h="4939" w="19023">
                  <a:moveTo>
                    <a:pt x="9455" y="0"/>
                  </a:moveTo>
                  <a:cubicBezTo>
                    <a:pt x="7807" y="0"/>
                    <a:pt x="6186" y="369"/>
                    <a:pt x="4696" y="1102"/>
                  </a:cubicBezTo>
                  <a:cubicBezTo>
                    <a:pt x="2838" y="2001"/>
                    <a:pt x="1319" y="3370"/>
                    <a:pt x="0" y="4939"/>
                  </a:cubicBezTo>
                  <a:lnTo>
                    <a:pt x="180" y="4939"/>
                  </a:lnTo>
                  <a:cubicBezTo>
                    <a:pt x="1469" y="3420"/>
                    <a:pt x="2958" y="2101"/>
                    <a:pt x="4756" y="1222"/>
                  </a:cubicBezTo>
                  <a:cubicBezTo>
                    <a:pt x="6228" y="500"/>
                    <a:pt x="7829" y="137"/>
                    <a:pt x="9456" y="137"/>
                  </a:cubicBezTo>
                  <a:cubicBezTo>
                    <a:pt x="10666" y="137"/>
                    <a:pt x="11890" y="338"/>
                    <a:pt x="13088" y="743"/>
                  </a:cubicBezTo>
                  <a:cubicBezTo>
                    <a:pt x="15316" y="1492"/>
                    <a:pt x="17274" y="2881"/>
                    <a:pt x="18852" y="4819"/>
                  </a:cubicBezTo>
                  <a:lnTo>
                    <a:pt x="19022" y="4819"/>
                  </a:lnTo>
                  <a:cubicBezTo>
                    <a:pt x="17414" y="2811"/>
                    <a:pt x="15416" y="1382"/>
                    <a:pt x="13128" y="613"/>
                  </a:cubicBezTo>
                  <a:cubicBezTo>
                    <a:pt x="11918" y="204"/>
                    <a:pt x="10679" y="0"/>
                    <a:pt x="9455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64"/>
            <p:cNvSpPr/>
            <p:nvPr/>
          </p:nvSpPr>
          <p:spPr>
            <a:xfrm rot="5400000">
              <a:off x="-362241" y="2247059"/>
              <a:ext cx="1022602" cy="297087"/>
            </a:xfrm>
            <a:custGeom>
              <a:rect b="b" l="l" r="r" t="t"/>
              <a:pathLst>
                <a:path extrusionOk="0" h="5811" w="20002">
                  <a:moveTo>
                    <a:pt x="9950" y="0"/>
                  </a:moveTo>
                  <a:cubicBezTo>
                    <a:pt x="8243" y="0"/>
                    <a:pt x="6564" y="399"/>
                    <a:pt x="5076" y="1185"/>
                  </a:cubicBezTo>
                  <a:cubicBezTo>
                    <a:pt x="3018" y="2264"/>
                    <a:pt x="1390" y="3942"/>
                    <a:pt x="1" y="5811"/>
                  </a:cubicBezTo>
                  <a:lnTo>
                    <a:pt x="171" y="5811"/>
                  </a:lnTo>
                  <a:cubicBezTo>
                    <a:pt x="1540" y="3982"/>
                    <a:pt x="3128" y="2354"/>
                    <a:pt x="5136" y="1305"/>
                  </a:cubicBezTo>
                  <a:cubicBezTo>
                    <a:pt x="6605" y="532"/>
                    <a:pt x="8262" y="141"/>
                    <a:pt x="9944" y="141"/>
                  </a:cubicBezTo>
                  <a:cubicBezTo>
                    <a:pt x="11087" y="141"/>
                    <a:pt x="12242" y="322"/>
                    <a:pt x="13358" y="685"/>
                  </a:cubicBezTo>
                  <a:cubicBezTo>
                    <a:pt x="15906" y="1525"/>
                    <a:pt x="18144" y="3263"/>
                    <a:pt x="19832" y="5681"/>
                  </a:cubicBezTo>
                  <a:lnTo>
                    <a:pt x="20002" y="5681"/>
                  </a:lnTo>
                  <a:cubicBezTo>
                    <a:pt x="18283" y="3193"/>
                    <a:pt x="15996" y="1405"/>
                    <a:pt x="13408" y="556"/>
                  </a:cubicBezTo>
                  <a:cubicBezTo>
                    <a:pt x="12277" y="184"/>
                    <a:pt x="11107" y="0"/>
                    <a:pt x="9950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64"/>
            <p:cNvSpPr/>
            <p:nvPr/>
          </p:nvSpPr>
          <p:spPr>
            <a:xfrm rot="5400000">
              <a:off x="-361628" y="2260249"/>
              <a:ext cx="998574" cy="274286"/>
            </a:xfrm>
            <a:custGeom>
              <a:rect b="b" l="l" r="r" t="t"/>
              <a:pathLst>
                <a:path extrusionOk="0" h="5365" w="19532">
                  <a:moveTo>
                    <a:pt x="9703" y="0"/>
                  </a:moveTo>
                  <a:cubicBezTo>
                    <a:pt x="7989" y="0"/>
                    <a:pt x="6333" y="395"/>
                    <a:pt x="4886" y="1129"/>
                  </a:cubicBezTo>
                  <a:cubicBezTo>
                    <a:pt x="2928" y="2118"/>
                    <a:pt x="1349" y="3636"/>
                    <a:pt x="1" y="5365"/>
                  </a:cubicBezTo>
                  <a:lnTo>
                    <a:pt x="171" y="5365"/>
                  </a:lnTo>
                  <a:cubicBezTo>
                    <a:pt x="1499" y="3686"/>
                    <a:pt x="3038" y="2218"/>
                    <a:pt x="4946" y="1249"/>
                  </a:cubicBezTo>
                  <a:cubicBezTo>
                    <a:pt x="6373" y="525"/>
                    <a:pt x="8006" y="136"/>
                    <a:pt x="9698" y="136"/>
                  </a:cubicBezTo>
                  <a:cubicBezTo>
                    <a:pt x="13078" y="136"/>
                    <a:pt x="16693" y="1690"/>
                    <a:pt x="19362" y="5245"/>
                  </a:cubicBezTo>
                  <a:lnTo>
                    <a:pt x="19532" y="5245"/>
                  </a:lnTo>
                  <a:cubicBezTo>
                    <a:pt x="16830" y="1596"/>
                    <a:pt x="13148" y="0"/>
                    <a:pt x="9703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4" name="Google Shape;754;p64"/>
          <p:cNvGrpSpPr/>
          <p:nvPr/>
        </p:nvGrpSpPr>
        <p:grpSpPr>
          <a:xfrm rot="-3504159">
            <a:off x="3533591" y="2159531"/>
            <a:ext cx="605744" cy="1447472"/>
            <a:chOff x="8" y="1809250"/>
            <a:chExt cx="455217" cy="1154351"/>
          </a:xfrm>
        </p:grpSpPr>
        <p:sp>
          <p:nvSpPr>
            <p:cNvPr id="755" name="Google Shape;755;p64"/>
            <p:cNvSpPr/>
            <p:nvPr/>
          </p:nvSpPr>
          <p:spPr>
            <a:xfrm rot="5400000">
              <a:off x="-345423" y="2310454"/>
              <a:ext cx="877049" cy="185175"/>
            </a:xfrm>
            <a:custGeom>
              <a:rect b="b" l="l" r="r" t="t"/>
              <a:pathLst>
                <a:path extrusionOk="0" h="3622" w="17155">
                  <a:moveTo>
                    <a:pt x="8595" y="1"/>
                  </a:moveTo>
                  <a:cubicBezTo>
                    <a:pt x="7024" y="1"/>
                    <a:pt x="5443" y="320"/>
                    <a:pt x="3927" y="984"/>
                  </a:cubicBezTo>
                  <a:cubicBezTo>
                    <a:pt x="2478" y="1633"/>
                    <a:pt x="1149" y="2523"/>
                    <a:pt x="0" y="3622"/>
                  </a:cubicBezTo>
                  <a:lnTo>
                    <a:pt x="200" y="3622"/>
                  </a:lnTo>
                  <a:cubicBezTo>
                    <a:pt x="1319" y="2573"/>
                    <a:pt x="2588" y="1733"/>
                    <a:pt x="3977" y="1114"/>
                  </a:cubicBezTo>
                  <a:cubicBezTo>
                    <a:pt x="5475" y="462"/>
                    <a:pt x="7038" y="148"/>
                    <a:pt x="8590" y="148"/>
                  </a:cubicBezTo>
                  <a:cubicBezTo>
                    <a:pt x="11602" y="148"/>
                    <a:pt x="14574" y="1329"/>
                    <a:pt x="16954" y="3512"/>
                  </a:cubicBezTo>
                  <a:lnTo>
                    <a:pt x="17154" y="3512"/>
                  </a:lnTo>
                  <a:cubicBezTo>
                    <a:pt x="14724" y="1234"/>
                    <a:pt x="11680" y="1"/>
                    <a:pt x="8595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64"/>
            <p:cNvSpPr/>
            <p:nvPr/>
          </p:nvSpPr>
          <p:spPr>
            <a:xfrm rot="5400000">
              <a:off x="-292689" y="2364467"/>
              <a:ext cx="681905" cy="93457"/>
            </a:xfrm>
            <a:custGeom>
              <a:rect b="b" l="l" r="r" t="t"/>
              <a:pathLst>
                <a:path extrusionOk="0" h="1828" w="13338">
                  <a:moveTo>
                    <a:pt x="6748" y="0"/>
                  </a:moveTo>
                  <a:cubicBezTo>
                    <a:pt x="5214" y="0"/>
                    <a:pt x="3675" y="265"/>
                    <a:pt x="2198" y="799"/>
                  </a:cubicBezTo>
                  <a:cubicBezTo>
                    <a:pt x="1439" y="1078"/>
                    <a:pt x="700" y="1418"/>
                    <a:pt x="1" y="1828"/>
                  </a:cubicBezTo>
                  <a:lnTo>
                    <a:pt x="270" y="1828"/>
                  </a:lnTo>
                  <a:cubicBezTo>
                    <a:pt x="910" y="1478"/>
                    <a:pt x="1569" y="1178"/>
                    <a:pt x="2248" y="928"/>
                  </a:cubicBezTo>
                  <a:cubicBezTo>
                    <a:pt x="3702" y="400"/>
                    <a:pt x="5221" y="139"/>
                    <a:pt x="6736" y="139"/>
                  </a:cubicBezTo>
                  <a:cubicBezTo>
                    <a:pt x="8918" y="139"/>
                    <a:pt x="11091" y="681"/>
                    <a:pt x="13048" y="1748"/>
                  </a:cubicBezTo>
                  <a:lnTo>
                    <a:pt x="13338" y="1748"/>
                  </a:lnTo>
                  <a:cubicBezTo>
                    <a:pt x="11305" y="588"/>
                    <a:pt x="9033" y="0"/>
                    <a:pt x="6748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64"/>
            <p:cNvSpPr/>
            <p:nvPr/>
          </p:nvSpPr>
          <p:spPr>
            <a:xfrm rot="5400000">
              <a:off x="-312499" y="2350587"/>
              <a:ext cx="743715" cy="116667"/>
            </a:xfrm>
            <a:custGeom>
              <a:rect b="b" l="l" r="r" t="t"/>
              <a:pathLst>
                <a:path extrusionOk="0" h="2282" w="14547">
                  <a:moveTo>
                    <a:pt x="7313" y="0"/>
                  </a:moveTo>
                  <a:cubicBezTo>
                    <a:pt x="5767" y="0"/>
                    <a:pt x="4226" y="282"/>
                    <a:pt x="2767" y="843"/>
                  </a:cubicBezTo>
                  <a:cubicBezTo>
                    <a:pt x="1788" y="1213"/>
                    <a:pt x="869" y="1692"/>
                    <a:pt x="0" y="2282"/>
                  </a:cubicBezTo>
                  <a:lnTo>
                    <a:pt x="250" y="2282"/>
                  </a:lnTo>
                  <a:cubicBezTo>
                    <a:pt x="1059" y="1752"/>
                    <a:pt x="1918" y="1313"/>
                    <a:pt x="2817" y="973"/>
                  </a:cubicBezTo>
                  <a:cubicBezTo>
                    <a:pt x="4266" y="421"/>
                    <a:pt x="5797" y="140"/>
                    <a:pt x="7332" y="140"/>
                  </a:cubicBezTo>
                  <a:cubicBezTo>
                    <a:pt x="8466" y="140"/>
                    <a:pt x="9602" y="293"/>
                    <a:pt x="10710" y="603"/>
                  </a:cubicBezTo>
                  <a:cubicBezTo>
                    <a:pt x="11979" y="943"/>
                    <a:pt x="13187" y="1482"/>
                    <a:pt x="14296" y="2192"/>
                  </a:cubicBezTo>
                  <a:lnTo>
                    <a:pt x="14546" y="2192"/>
                  </a:lnTo>
                  <a:cubicBezTo>
                    <a:pt x="13377" y="1422"/>
                    <a:pt x="12099" y="843"/>
                    <a:pt x="10750" y="473"/>
                  </a:cubicBezTo>
                  <a:cubicBezTo>
                    <a:pt x="9623" y="157"/>
                    <a:pt x="8466" y="0"/>
                    <a:pt x="7313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64"/>
            <p:cNvSpPr/>
            <p:nvPr/>
          </p:nvSpPr>
          <p:spPr>
            <a:xfrm rot="5400000">
              <a:off x="-337576" y="2324590"/>
              <a:ext cx="838706" cy="161504"/>
            </a:xfrm>
            <a:custGeom>
              <a:rect b="b" l="l" r="r" t="t"/>
              <a:pathLst>
                <a:path extrusionOk="0" h="3159" w="16405">
                  <a:moveTo>
                    <a:pt x="8233" y="0"/>
                  </a:moveTo>
                  <a:cubicBezTo>
                    <a:pt x="6652" y="0"/>
                    <a:pt x="5075" y="308"/>
                    <a:pt x="3597" y="921"/>
                  </a:cubicBezTo>
                  <a:cubicBezTo>
                    <a:pt x="2288" y="1480"/>
                    <a:pt x="1079" y="2229"/>
                    <a:pt x="0" y="3159"/>
                  </a:cubicBezTo>
                  <a:lnTo>
                    <a:pt x="210" y="3159"/>
                  </a:lnTo>
                  <a:cubicBezTo>
                    <a:pt x="1249" y="2279"/>
                    <a:pt x="2408" y="1570"/>
                    <a:pt x="3647" y="1041"/>
                  </a:cubicBezTo>
                  <a:cubicBezTo>
                    <a:pt x="5113" y="439"/>
                    <a:pt x="6671" y="137"/>
                    <a:pt x="8233" y="137"/>
                  </a:cubicBezTo>
                  <a:cubicBezTo>
                    <a:pt x="9395" y="137"/>
                    <a:pt x="10559" y="304"/>
                    <a:pt x="11689" y="641"/>
                  </a:cubicBezTo>
                  <a:cubicBezTo>
                    <a:pt x="13337" y="1131"/>
                    <a:pt x="14876" y="1950"/>
                    <a:pt x="16195" y="3049"/>
                  </a:cubicBezTo>
                  <a:lnTo>
                    <a:pt x="16404" y="3049"/>
                  </a:lnTo>
                  <a:cubicBezTo>
                    <a:pt x="15036" y="1890"/>
                    <a:pt x="13447" y="1021"/>
                    <a:pt x="11729" y="511"/>
                  </a:cubicBezTo>
                  <a:cubicBezTo>
                    <a:pt x="10587" y="170"/>
                    <a:pt x="9409" y="0"/>
                    <a:pt x="8233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64"/>
            <p:cNvSpPr/>
            <p:nvPr/>
          </p:nvSpPr>
          <p:spPr>
            <a:xfrm rot="5400000">
              <a:off x="-326201" y="2337192"/>
              <a:ext cx="794278" cy="138804"/>
            </a:xfrm>
            <a:custGeom>
              <a:rect b="b" l="l" r="r" t="t"/>
              <a:pathLst>
                <a:path extrusionOk="0" h="2715" w="15536">
                  <a:moveTo>
                    <a:pt x="7808" y="0"/>
                  </a:moveTo>
                  <a:cubicBezTo>
                    <a:pt x="6267" y="0"/>
                    <a:pt x="4715" y="289"/>
                    <a:pt x="3218" y="886"/>
                  </a:cubicBezTo>
                  <a:cubicBezTo>
                    <a:pt x="2069" y="1346"/>
                    <a:pt x="990" y="1965"/>
                    <a:pt x="1" y="2715"/>
                  </a:cubicBezTo>
                  <a:lnTo>
                    <a:pt x="230" y="2715"/>
                  </a:lnTo>
                  <a:cubicBezTo>
                    <a:pt x="1160" y="2025"/>
                    <a:pt x="2189" y="1446"/>
                    <a:pt x="3268" y="1016"/>
                  </a:cubicBezTo>
                  <a:cubicBezTo>
                    <a:pt x="4749" y="421"/>
                    <a:pt x="6285" y="135"/>
                    <a:pt x="7809" y="135"/>
                  </a:cubicBezTo>
                  <a:cubicBezTo>
                    <a:pt x="10459" y="135"/>
                    <a:pt x="13074" y="1001"/>
                    <a:pt x="15306" y="2625"/>
                  </a:cubicBezTo>
                  <a:lnTo>
                    <a:pt x="15536" y="2625"/>
                  </a:lnTo>
                  <a:cubicBezTo>
                    <a:pt x="13247" y="912"/>
                    <a:pt x="10546" y="0"/>
                    <a:pt x="7808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64"/>
            <p:cNvSpPr/>
            <p:nvPr/>
          </p:nvSpPr>
          <p:spPr>
            <a:xfrm rot="5400000">
              <a:off x="-175384" y="2407029"/>
              <a:ext cx="381086" cy="25205"/>
            </a:xfrm>
            <a:custGeom>
              <a:rect b="b" l="l" r="r" t="t"/>
              <a:pathLst>
                <a:path extrusionOk="0" h="493" w="7454">
                  <a:moveTo>
                    <a:pt x="3813" y="0"/>
                  </a:moveTo>
                  <a:cubicBezTo>
                    <a:pt x="2530" y="0"/>
                    <a:pt x="1248" y="165"/>
                    <a:pt x="1" y="493"/>
                  </a:cubicBezTo>
                  <a:lnTo>
                    <a:pt x="600" y="493"/>
                  </a:lnTo>
                  <a:cubicBezTo>
                    <a:pt x="1658" y="256"/>
                    <a:pt x="2737" y="139"/>
                    <a:pt x="3817" y="139"/>
                  </a:cubicBezTo>
                  <a:cubicBezTo>
                    <a:pt x="4838" y="139"/>
                    <a:pt x="5859" y="244"/>
                    <a:pt x="6864" y="453"/>
                  </a:cubicBezTo>
                  <a:lnTo>
                    <a:pt x="7453" y="453"/>
                  </a:lnTo>
                  <a:cubicBezTo>
                    <a:pt x="6259" y="150"/>
                    <a:pt x="5035" y="0"/>
                    <a:pt x="3813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64"/>
            <p:cNvSpPr/>
            <p:nvPr/>
          </p:nvSpPr>
          <p:spPr>
            <a:xfrm rot="5400000">
              <a:off x="-266513" y="2378118"/>
              <a:ext cx="607365" cy="70246"/>
            </a:xfrm>
            <a:custGeom>
              <a:rect b="b" l="l" r="r" t="t"/>
              <a:pathLst>
                <a:path extrusionOk="0" h="1374" w="11880">
                  <a:moveTo>
                    <a:pt x="6014" y="1"/>
                  </a:moveTo>
                  <a:cubicBezTo>
                    <a:pt x="4719" y="1"/>
                    <a:pt x="3421" y="181"/>
                    <a:pt x="2159" y="544"/>
                  </a:cubicBezTo>
                  <a:cubicBezTo>
                    <a:pt x="1939" y="614"/>
                    <a:pt x="1729" y="674"/>
                    <a:pt x="1519" y="744"/>
                  </a:cubicBezTo>
                  <a:cubicBezTo>
                    <a:pt x="1000" y="924"/>
                    <a:pt x="490" y="1134"/>
                    <a:pt x="1" y="1374"/>
                  </a:cubicBezTo>
                  <a:lnTo>
                    <a:pt x="320" y="1374"/>
                  </a:lnTo>
                  <a:cubicBezTo>
                    <a:pt x="720" y="1194"/>
                    <a:pt x="1130" y="1024"/>
                    <a:pt x="1559" y="874"/>
                  </a:cubicBezTo>
                  <a:cubicBezTo>
                    <a:pt x="2999" y="379"/>
                    <a:pt x="4506" y="129"/>
                    <a:pt x="6014" y="129"/>
                  </a:cubicBezTo>
                  <a:cubicBezTo>
                    <a:pt x="7121" y="129"/>
                    <a:pt x="8229" y="264"/>
                    <a:pt x="9312" y="534"/>
                  </a:cubicBezTo>
                  <a:cubicBezTo>
                    <a:pt x="10081" y="724"/>
                    <a:pt x="10830" y="974"/>
                    <a:pt x="11560" y="1294"/>
                  </a:cubicBezTo>
                  <a:lnTo>
                    <a:pt x="11879" y="1294"/>
                  </a:lnTo>
                  <a:cubicBezTo>
                    <a:pt x="10031" y="436"/>
                    <a:pt x="8027" y="1"/>
                    <a:pt x="6014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64"/>
            <p:cNvSpPr/>
            <p:nvPr/>
          </p:nvSpPr>
          <p:spPr>
            <a:xfrm rot="5400000">
              <a:off x="-229985" y="2392151"/>
              <a:ext cx="512375" cy="47291"/>
            </a:xfrm>
            <a:custGeom>
              <a:rect b="b" l="l" r="r" t="t"/>
              <a:pathLst>
                <a:path extrusionOk="0" h="925" w="10022">
                  <a:moveTo>
                    <a:pt x="5086" y="1"/>
                  </a:moveTo>
                  <a:cubicBezTo>
                    <a:pt x="3580" y="1"/>
                    <a:pt x="2073" y="236"/>
                    <a:pt x="620" y="705"/>
                  </a:cubicBezTo>
                  <a:cubicBezTo>
                    <a:pt x="410" y="775"/>
                    <a:pt x="201" y="855"/>
                    <a:pt x="1" y="925"/>
                  </a:cubicBezTo>
                  <a:lnTo>
                    <a:pt x="400" y="925"/>
                  </a:lnTo>
                  <a:cubicBezTo>
                    <a:pt x="490" y="895"/>
                    <a:pt x="580" y="865"/>
                    <a:pt x="670" y="835"/>
                  </a:cubicBezTo>
                  <a:cubicBezTo>
                    <a:pt x="2105" y="371"/>
                    <a:pt x="3593" y="139"/>
                    <a:pt x="5082" y="139"/>
                  </a:cubicBezTo>
                  <a:cubicBezTo>
                    <a:pt x="6610" y="139"/>
                    <a:pt x="8139" y="384"/>
                    <a:pt x="9612" y="875"/>
                  </a:cubicBezTo>
                  <a:lnTo>
                    <a:pt x="10021" y="875"/>
                  </a:lnTo>
                  <a:cubicBezTo>
                    <a:pt x="8428" y="291"/>
                    <a:pt x="6758" y="1"/>
                    <a:pt x="5086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64"/>
            <p:cNvSpPr/>
            <p:nvPr/>
          </p:nvSpPr>
          <p:spPr>
            <a:xfrm rot="5400000">
              <a:off x="-41360" y="2420602"/>
              <a:ext cx="91514" cy="1636"/>
            </a:xfrm>
            <a:custGeom>
              <a:rect b="b" l="l" r="r" t="t"/>
              <a:pathLst>
                <a:path extrusionOk="0" h="32" w="1790">
                  <a:moveTo>
                    <a:pt x="955" y="0"/>
                  </a:moveTo>
                  <a:cubicBezTo>
                    <a:pt x="635" y="0"/>
                    <a:pt x="317" y="10"/>
                    <a:pt x="1" y="32"/>
                  </a:cubicBezTo>
                  <a:lnTo>
                    <a:pt x="1789" y="22"/>
                  </a:lnTo>
                  <a:cubicBezTo>
                    <a:pt x="1511" y="8"/>
                    <a:pt x="1233" y="0"/>
                    <a:pt x="955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64"/>
            <p:cNvSpPr/>
            <p:nvPr/>
          </p:nvSpPr>
          <p:spPr>
            <a:xfrm rot="5400000">
              <a:off x="-360041" y="2209635"/>
              <a:ext cx="1085946" cy="364828"/>
            </a:xfrm>
            <a:custGeom>
              <a:rect b="b" l="l" r="r" t="t"/>
              <a:pathLst>
                <a:path extrusionOk="0" h="7136" w="21241">
                  <a:moveTo>
                    <a:pt x="10524" y="1"/>
                  </a:moveTo>
                  <a:cubicBezTo>
                    <a:pt x="9553" y="1"/>
                    <a:pt x="8581" y="135"/>
                    <a:pt x="7633" y="402"/>
                  </a:cubicBezTo>
                  <a:cubicBezTo>
                    <a:pt x="6894" y="622"/>
                    <a:pt x="6175" y="922"/>
                    <a:pt x="5515" y="1311"/>
                  </a:cubicBezTo>
                  <a:cubicBezTo>
                    <a:pt x="3168" y="2670"/>
                    <a:pt x="1469" y="4798"/>
                    <a:pt x="1" y="7136"/>
                  </a:cubicBezTo>
                  <a:lnTo>
                    <a:pt x="161" y="7136"/>
                  </a:lnTo>
                  <a:cubicBezTo>
                    <a:pt x="520" y="6566"/>
                    <a:pt x="900" y="6007"/>
                    <a:pt x="1289" y="5467"/>
                  </a:cubicBezTo>
                  <a:cubicBezTo>
                    <a:pt x="2478" y="3849"/>
                    <a:pt x="3857" y="2430"/>
                    <a:pt x="5575" y="1431"/>
                  </a:cubicBezTo>
                  <a:cubicBezTo>
                    <a:pt x="7069" y="576"/>
                    <a:pt x="8769" y="142"/>
                    <a:pt x="10507" y="142"/>
                  </a:cubicBezTo>
                  <a:cubicBezTo>
                    <a:pt x="11653" y="142"/>
                    <a:pt x="12816" y="331"/>
                    <a:pt x="13947" y="712"/>
                  </a:cubicBezTo>
                  <a:cubicBezTo>
                    <a:pt x="16864" y="1711"/>
                    <a:pt x="19352" y="3909"/>
                    <a:pt x="21080" y="7006"/>
                  </a:cubicBezTo>
                  <a:lnTo>
                    <a:pt x="21240" y="7006"/>
                  </a:lnTo>
                  <a:cubicBezTo>
                    <a:pt x="19472" y="3849"/>
                    <a:pt x="16954" y="1601"/>
                    <a:pt x="13977" y="582"/>
                  </a:cubicBezTo>
                  <a:cubicBezTo>
                    <a:pt x="12859" y="194"/>
                    <a:pt x="11692" y="1"/>
                    <a:pt x="10524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64"/>
            <p:cNvSpPr/>
            <p:nvPr/>
          </p:nvSpPr>
          <p:spPr>
            <a:xfrm rot="5400000">
              <a:off x="-361294" y="2221624"/>
              <a:ext cx="1066007" cy="342384"/>
            </a:xfrm>
            <a:custGeom>
              <a:rect b="b" l="l" r="r" t="t"/>
              <a:pathLst>
                <a:path extrusionOk="0" h="6697" w="20851">
                  <a:moveTo>
                    <a:pt x="10329" y="1"/>
                  </a:moveTo>
                  <a:cubicBezTo>
                    <a:pt x="8586" y="1"/>
                    <a:pt x="6880" y="428"/>
                    <a:pt x="5385" y="1262"/>
                  </a:cubicBezTo>
                  <a:cubicBezTo>
                    <a:pt x="3117" y="2531"/>
                    <a:pt x="1439" y="4509"/>
                    <a:pt x="0" y="6697"/>
                  </a:cubicBezTo>
                  <a:lnTo>
                    <a:pt x="160" y="6697"/>
                  </a:lnTo>
                  <a:cubicBezTo>
                    <a:pt x="1579" y="4549"/>
                    <a:pt x="3237" y="2620"/>
                    <a:pt x="5445" y="1382"/>
                  </a:cubicBezTo>
                  <a:cubicBezTo>
                    <a:pt x="6927" y="560"/>
                    <a:pt x="8610" y="142"/>
                    <a:pt x="10328" y="142"/>
                  </a:cubicBezTo>
                  <a:cubicBezTo>
                    <a:pt x="11472" y="142"/>
                    <a:pt x="12631" y="327"/>
                    <a:pt x="13757" y="702"/>
                  </a:cubicBezTo>
                  <a:cubicBezTo>
                    <a:pt x="16565" y="1651"/>
                    <a:pt x="18962" y="3689"/>
                    <a:pt x="20691" y="6577"/>
                  </a:cubicBezTo>
                  <a:lnTo>
                    <a:pt x="20850" y="6577"/>
                  </a:lnTo>
                  <a:cubicBezTo>
                    <a:pt x="19102" y="3630"/>
                    <a:pt x="16654" y="1532"/>
                    <a:pt x="13797" y="572"/>
                  </a:cubicBezTo>
                  <a:cubicBezTo>
                    <a:pt x="12660" y="189"/>
                    <a:pt x="11487" y="1"/>
                    <a:pt x="10329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64"/>
            <p:cNvSpPr/>
            <p:nvPr/>
          </p:nvSpPr>
          <p:spPr>
            <a:xfrm rot="5400000">
              <a:off x="-361959" y="2234559"/>
              <a:ext cx="1044535" cy="319582"/>
            </a:xfrm>
            <a:custGeom>
              <a:rect b="b" l="l" r="r" t="t"/>
              <a:pathLst>
                <a:path extrusionOk="0" h="6251" w="20431">
                  <a:moveTo>
                    <a:pt x="10125" y="0"/>
                  </a:moveTo>
                  <a:cubicBezTo>
                    <a:pt x="8406" y="0"/>
                    <a:pt x="6716" y="410"/>
                    <a:pt x="5225" y="1215"/>
                  </a:cubicBezTo>
                  <a:cubicBezTo>
                    <a:pt x="3077" y="2384"/>
                    <a:pt x="1409" y="4223"/>
                    <a:pt x="0" y="6251"/>
                  </a:cubicBezTo>
                  <a:lnTo>
                    <a:pt x="150" y="6251"/>
                  </a:lnTo>
                  <a:cubicBezTo>
                    <a:pt x="1549" y="4253"/>
                    <a:pt x="3167" y="2484"/>
                    <a:pt x="5295" y="1335"/>
                  </a:cubicBezTo>
                  <a:cubicBezTo>
                    <a:pt x="6766" y="540"/>
                    <a:pt x="8438" y="135"/>
                    <a:pt x="10141" y="135"/>
                  </a:cubicBezTo>
                  <a:cubicBezTo>
                    <a:pt x="11282" y="135"/>
                    <a:pt x="12438" y="317"/>
                    <a:pt x="13557" y="686"/>
                  </a:cubicBezTo>
                  <a:cubicBezTo>
                    <a:pt x="16235" y="1575"/>
                    <a:pt x="18552" y="3473"/>
                    <a:pt x="20271" y="6121"/>
                  </a:cubicBezTo>
                  <a:lnTo>
                    <a:pt x="20431" y="6121"/>
                  </a:lnTo>
                  <a:cubicBezTo>
                    <a:pt x="18692" y="3403"/>
                    <a:pt x="16325" y="1465"/>
                    <a:pt x="13597" y="566"/>
                  </a:cubicBezTo>
                  <a:cubicBezTo>
                    <a:pt x="12461" y="187"/>
                    <a:pt x="11287" y="0"/>
                    <a:pt x="10125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64"/>
            <p:cNvSpPr/>
            <p:nvPr/>
          </p:nvSpPr>
          <p:spPr>
            <a:xfrm rot="5400000">
              <a:off x="-349559" y="2158817"/>
              <a:ext cx="1154351" cy="455217"/>
            </a:xfrm>
            <a:custGeom>
              <a:rect b="b" l="l" r="r" t="t"/>
              <a:pathLst>
                <a:path extrusionOk="0" h="8904" w="22579">
                  <a:moveTo>
                    <a:pt x="11097" y="1"/>
                  </a:moveTo>
                  <a:cubicBezTo>
                    <a:pt x="9248" y="1"/>
                    <a:pt x="7451" y="499"/>
                    <a:pt x="5945" y="1471"/>
                  </a:cubicBezTo>
                  <a:cubicBezTo>
                    <a:pt x="3287" y="3189"/>
                    <a:pt x="1549" y="5986"/>
                    <a:pt x="0" y="8904"/>
                  </a:cubicBezTo>
                  <a:lnTo>
                    <a:pt x="160" y="8904"/>
                  </a:lnTo>
                  <a:cubicBezTo>
                    <a:pt x="1679" y="6016"/>
                    <a:pt x="3407" y="3279"/>
                    <a:pt x="6015" y="1591"/>
                  </a:cubicBezTo>
                  <a:cubicBezTo>
                    <a:pt x="7500" y="629"/>
                    <a:pt x="9279" y="135"/>
                    <a:pt x="11109" y="135"/>
                  </a:cubicBezTo>
                  <a:cubicBezTo>
                    <a:pt x="12245" y="135"/>
                    <a:pt x="13400" y="325"/>
                    <a:pt x="14516" y="711"/>
                  </a:cubicBezTo>
                  <a:cubicBezTo>
                    <a:pt x="17773" y="1840"/>
                    <a:pt x="20441" y="4468"/>
                    <a:pt x="22189" y="8204"/>
                  </a:cubicBezTo>
                  <a:cubicBezTo>
                    <a:pt x="20431" y="4638"/>
                    <a:pt x="17793" y="2120"/>
                    <a:pt x="14606" y="1021"/>
                  </a:cubicBezTo>
                  <a:cubicBezTo>
                    <a:pt x="13498" y="628"/>
                    <a:pt x="12334" y="431"/>
                    <a:pt x="11168" y="431"/>
                  </a:cubicBezTo>
                  <a:cubicBezTo>
                    <a:pt x="10232" y="431"/>
                    <a:pt x="9294" y="558"/>
                    <a:pt x="8382" y="811"/>
                  </a:cubicBezTo>
                  <a:cubicBezTo>
                    <a:pt x="7553" y="1051"/>
                    <a:pt x="6764" y="1411"/>
                    <a:pt x="6025" y="1870"/>
                  </a:cubicBezTo>
                  <a:cubicBezTo>
                    <a:pt x="3447" y="3489"/>
                    <a:pt x="1709" y="6116"/>
                    <a:pt x="180" y="8894"/>
                  </a:cubicBezTo>
                  <a:lnTo>
                    <a:pt x="340" y="8894"/>
                  </a:lnTo>
                  <a:cubicBezTo>
                    <a:pt x="1849" y="6156"/>
                    <a:pt x="3567" y="3579"/>
                    <a:pt x="6105" y="1990"/>
                  </a:cubicBezTo>
                  <a:cubicBezTo>
                    <a:pt x="7600" y="1044"/>
                    <a:pt x="9335" y="564"/>
                    <a:pt x="11125" y="564"/>
                  </a:cubicBezTo>
                  <a:cubicBezTo>
                    <a:pt x="12265" y="564"/>
                    <a:pt x="13428" y="759"/>
                    <a:pt x="14566" y="1151"/>
                  </a:cubicBezTo>
                  <a:cubicBezTo>
                    <a:pt x="17753" y="2250"/>
                    <a:pt x="20381" y="4788"/>
                    <a:pt x="22119" y="8384"/>
                  </a:cubicBezTo>
                  <a:cubicBezTo>
                    <a:pt x="20361" y="4957"/>
                    <a:pt x="17773" y="2540"/>
                    <a:pt x="14656" y="1461"/>
                  </a:cubicBezTo>
                  <a:cubicBezTo>
                    <a:pt x="13547" y="1069"/>
                    <a:pt x="12383" y="872"/>
                    <a:pt x="11217" y="872"/>
                  </a:cubicBezTo>
                  <a:cubicBezTo>
                    <a:pt x="10271" y="872"/>
                    <a:pt x="9324" y="1001"/>
                    <a:pt x="8402" y="1261"/>
                  </a:cubicBezTo>
                  <a:cubicBezTo>
                    <a:pt x="7593" y="1491"/>
                    <a:pt x="6824" y="1830"/>
                    <a:pt x="6115" y="2260"/>
                  </a:cubicBezTo>
                  <a:cubicBezTo>
                    <a:pt x="3607" y="3798"/>
                    <a:pt x="1879" y="6256"/>
                    <a:pt x="370" y="8894"/>
                  </a:cubicBezTo>
                  <a:lnTo>
                    <a:pt x="530" y="8894"/>
                  </a:lnTo>
                  <a:cubicBezTo>
                    <a:pt x="2018" y="6296"/>
                    <a:pt x="3727" y="3888"/>
                    <a:pt x="6184" y="2380"/>
                  </a:cubicBezTo>
                  <a:cubicBezTo>
                    <a:pt x="7675" y="1465"/>
                    <a:pt x="9393" y="1002"/>
                    <a:pt x="11160" y="1002"/>
                  </a:cubicBezTo>
                  <a:cubicBezTo>
                    <a:pt x="12308" y="1002"/>
                    <a:pt x="13476" y="1197"/>
                    <a:pt x="14616" y="1591"/>
                  </a:cubicBezTo>
                  <a:cubicBezTo>
                    <a:pt x="17743" y="2660"/>
                    <a:pt x="20341" y="5117"/>
                    <a:pt x="22079" y="8594"/>
                  </a:cubicBezTo>
                  <a:cubicBezTo>
                    <a:pt x="20321" y="5287"/>
                    <a:pt x="17753" y="2939"/>
                    <a:pt x="14706" y="1900"/>
                  </a:cubicBezTo>
                  <a:cubicBezTo>
                    <a:pt x="13591" y="1510"/>
                    <a:pt x="12424" y="1313"/>
                    <a:pt x="11254" y="1313"/>
                  </a:cubicBezTo>
                  <a:cubicBezTo>
                    <a:pt x="10297" y="1313"/>
                    <a:pt x="9338" y="1445"/>
                    <a:pt x="8402" y="1710"/>
                  </a:cubicBezTo>
                  <a:cubicBezTo>
                    <a:pt x="7633" y="1930"/>
                    <a:pt x="6894" y="2250"/>
                    <a:pt x="6194" y="2660"/>
                  </a:cubicBezTo>
                  <a:cubicBezTo>
                    <a:pt x="3767" y="4108"/>
                    <a:pt x="2058" y="6406"/>
                    <a:pt x="570" y="8894"/>
                  </a:cubicBezTo>
                  <a:lnTo>
                    <a:pt x="730" y="8894"/>
                  </a:lnTo>
                  <a:cubicBezTo>
                    <a:pt x="1149" y="8184"/>
                    <a:pt x="1599" y="7485"/>
                    <a:pt x="2068" y="6826"/>
                  </a:cubicBezTo>
                  <a:cubicBezTo>
                    <a:pt x="3237" y="5207"/>
                    <a:pt x="4576" y="3788"/>
                    <a:pt x="6264" y="2779"/>
                  </a:cubicBezTo>
                  <a:cubicBezTo>
                    <a:pt x="7757" y="1897"/>
                    <a:pt x="9464" y="1446"/>
                    <a:pt x="11217" y="1446"/>
                  </a:cubicBezTo>
                  <a:cubicBezTo>
                    <a:pt x="12363" y="1446"/>
                    <a:pt x="13529" y="1639"/>
                    <a:pt x="14666" y="2030"/>
                  </a:cubicBezTo>
                  <a:cubicBezTo>
                    <a:pt x="17713" y="3069"/>
                    <a:pt x="20271" y="5427"/>
                    <a:pt x="22009" y="8764"/>
                  </a:cubicBezTo>
                  <a:lnTo>
                    <a:pt x="22579" y="8764"/>
                  </a:lnTo>
                  <a:cubicBezTo>
                    <a:pt x="20840" y="4668"/>
                    <a:pt x="18033" y="1790"/>
                    <a:pt x="14566" y="592"/>
                  </a:cubicBezTo>
                  <a:cubicBezTo>
                    <a:pt x="13429" y="196"/>
                    <a:pt x="12253" y="1"/>
                    <a:pt x="11097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64"/>
            <p:cNvSpPr/>
            <p:nvPr/>
          </p:nvSpPr>
          <p:spPr>
            <a:xfrm rot="5400000">
              <a:off x="-351966" y="2298082"/>
              <a:ext cx="912786" cy="206801"/>
            </a:xfrm>
            <a:custGeom>
              <a:rect b="b" l="l" r="r" t="t"/>
              <a:pathLst>
                <a:path extrusionOk="0" h="4045" w="17854">
                  <a:moveTo>
                    <a:pt x="8943" y="0"/>
                  </a:moveTo>
                  <a:cubicBezTo>
                    <a:pt x="7330" y="0"/>
                    <a:pt x="5722" y="341"/>
                    <a:pt x="4227" y="1017"/>
                  </a:cubicBezTo>
                  <a:cubicBezTo>
                    <a:pt x="2598" y="1747"/>
                    <a:pt x="1230" y="2806"/>
                    <a:pt x="1" y="4045"/>
                  </a:cubicBezTo>
                  <a:lnTo>
                    <a:pt x="191" y="4045"/>
                  </a:lnTo>
                  <a:cubicBezTo>
                    <a:pt x="1380" y="2856"/>
                    <a:pt x="2718" y="1847"/>
                    <a:pt x="4277" y="1137"/>
                  </a:cubicBezTo>
                  <a:cubicBezTo>
                    <a:pt x="5759" y="471"/>
                    <a:pt x="7353" y="135"/>
                    <a:pt x="8952" y="135"/>
                  </a:cubicBezTo>
                  <a:cubicBezTo>
                    <a:pt x="10133" y="135"/>
                    <a:pt x="11317" y="318"/>
                    <a:pt x="12459" y="688"/>
                  </a:cubicBezTo>
                  <a:cubicBezTo>
                    <a:pt x="14437" y="1327"/>
                    <a:pt x="16225" y="2446"/>
                    <a:pt x="17674" y="3935"/>
                  </a:cubicBezTo>
                  <a:lnTo>
                    <a:pt x="17854" y="3935"/>
                  </a:lnTo>
                  <a:cubicBezTo>
                    <a:pt x="16385" y="2386"/>
                    <a:pt x="14547" y="1217"/>
                    <a:pt x="12509" y="568"/>
                  </a:cubicBezTo>
                  <a:cubicBezTo>
                    <a:pt x="11346" y="189"/>
                    <a:pt x="10143" y="0"/>
                    <a:pt x="8943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64"/>
            <p:cNvSpPr/>
            <p:nvPr/>
          </p:nvSpPr>
          <p:spPr>
            <a:xfrm rot="5400000">
              <a:off x="-356695" y="2285990"/>
              <a:ext cx="943921" cy="228478"/>
            </a:xfrm>
            <a:custGeom>
              <a:rect b="b" l="l" r="r" t="t"/>
              <a:pathLst>
                <a:path extrusionOk="0" h="4469" w="18463">
                  <a:moveTo>
                    <a:pt x="9209" y="0"/>
                  </a:moveTo>
                  <a:cubicBezTo>
                    <a:pt x="7531" y="0"/>
                    <a:pt x="5905" y="365"/>
                    <a:pt x="4466" y="1042"/>
                  </a:cubicBezTo>
                  <a:cubicBezTo>
                    <a:pt x="2728" y="1861"/>
                    <a:pt x="1269" y="3070"/>
                    <a:pt x="0" y="4469"/>
                  </a:cubicBezTo>
                  <a:lnTo>
                    <a:pt x="180" y="4469"/>
                  </a:lnTo>
                  <a:cubicBezTo>
                    <a:pt x="1419" y="3120"/>
                    <a:pt x="2847" y="1951"/>
                    <a:pt x="4526" y="1162"/>
                  </a:cubicBezTo>
                  <a:cubicBezTo>
                    <a:pt x="5945" y="492"/>
                    <a:pt x="7550" y="131"/>
                    <a:pt x="9207" y="131"/>
                  </a:cubicBezTo>
                  <a:cubicBezTo>
                    <a:pt x="12343" y="131"/>
                    <a:pt x="15668" y="1424"/>
                    <a:pt x="18283" y="4359"/>
                  </a:cubicBezTo>
                  <a:lnTo>
                    <a:pt x="18462" y="4359"/>
                  </a:lnTo>
                  <a:cubicBezTo>
                    <a:pt x="15807" y="1330"/>
                    <a:pt x="12412" y="0"/>
                    <a:pt x="9209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64"/>
            <p:cNvSpPr/>
            <p:nvPr/>
          </p:nvSpPr>
          <p:spPr>
            <a:xfrm rot="5400000">
              <a:off x="-359507" y="2272442"/>
              <a:ext cx="972551" cy="252506"/>
            </a:xfrm>
            <a:custGeom>
              <a:rect b="b" l="l" r="r" t="t"/>
              <a:pathLst>
                <a:path extrusionOk="0" h="4939" w="19023">
                  <a:moveTo>
                    <a:pt x="9455" y="0"/>
                  </a:moveTo>
                  <a:cubicBezTo>
                    <a:pt x="7807" y="0"/>
                    <a:pt x="6186" y="369"/>
                    <a:pt x="4696" y="1102"/>
                  </a:cubicBezTo>
                  <a:cubicBezTo>
                    <a:pt x="2838" y="2001"/>
                    <a:pt x="1319" y="3370"/>
                    <a:pt x="0" y="4939"/>
                  </a:cubicBezTo>
                  <a:lnTo>
                    <a:pt x="180" y="4939"/>
                  </a:lnTo>
                  <a:cubicBezTo>
                    <a:pt x="1469" y="3420"/>
                    <a:pt x="2958" y="2101"/>
                    <a:pt x="4756" y="1222"/>
                  </a:cubicBezTo>
                  <a:cubicBezTo>
                    <a:pt x="6228" y="500"/>
                    <a:pt x="7829" y="137"/>
                    <a:pt x="9456" y="137"/>
                  </a:cubicBezTo>
                  <a:cubicBezTo>
                    <a:pt x="10666" y="137"/>
                    <a:pt x="11890" y="338"/>
                    <a:pt x="13088" y="743"/>
                  </a:cubicBezTo>
                  <a:cubicBezTo>
                    <a:pt x="15316" y="1492"/>
                    <a:pt x="17274" y="2881"/>
                    <a:pt x="18852" y="4819"/>
                  </a:cubicBezTo>
                  <a:lnTo>
                    <a:pt x="19022" y="4819"/>
                  </a:lnTo>
                  <a:cubicBezTo>
                    <a:pt x="17414" y="2811"/>
                    <a:pt x="15416" y="1382"/>
                    <a:pt x="13128" y="613"/>
                  </a:cubicBezTo>
                  <a:cubicBezTo>
                    <a:pt x="11918" y="204"/>
                    <a:pt x="10679" y="0"/>
                    <a:pt x="9455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64"/>
            <p:cNvSpPr/>
            <p:nvPr/>
          </p:nvSpPr>
          <p:spPr>
            <a:xfrm rot="5400000">
              <a:off x="-362241" y="2247059"/>
              <a:ext cx="1022602" cy="297087"/>
            </a:xfrm>
            <a:custGeom>
              <a:rect b="b" l="l" r="r" t="t"/>
              <a:pathLst>
                <a:path extrusionOk="0" h="5811" w="20002">
                  <a:moveTo>
                    <a:pt x="9950" y="0"/>
                  </a:moveTo>
                  <a:cubicBezTo>
                    <a:pt x="8243" y="0"/>
                    <a:pt x="6564" y="399"/>
                    <a:pt x="5076" y="1185"/>
                  </a:cubicBezTo>
                  <a:cubicBezTo>
                    <a:pt x="3018" y="2264"/>
                    <a:pt x="1390" y="3942"/>
                    <a:pt x="1" y="5811"/>
                  </a:cubicBezTo>
                  <a:lnTo>
                    <a:pt x="171" y="5811"/>
                  </a:lnTo>
                  <a:cubicBezTo>
                    <a:pt x="1540" y="3982"/>
                    <a:pt x="3128" y="2354"/>
                    <a:pt x="5136" y="1305"/>
                  </a:cubicBezTo>
                  <a:cubicBezTo>
                    <a:pt x="6605" y="532"/>
                    <a:pt x="8262" y="141"/>
                    <a:pt x="9944" y="141"/>
                  </a:cubicBezTo>
                  <a:cubicBezTo>
                    <a:pt x="11087" y="141"/>
                    <a:pt x="12242" y="322"/>
                    <a:pt x="13358" y="685"/>
                  </a:cubicBezTo>
                  <a:cubicBezTo>
                    <a:pt x="15906" y="1525"/>
                    <a:pt x="18144" y="3263"/>
                    <a:pt x="19832" y="5681"/>
                  </a:cubicBezTo>
                  <a:lnTo>
                    <a:pt x="20002" y="5681"/>
                  </a:lnTo>
                  <a:cubicBezTo>
                    <a:pt x="18283" y="3193"/>
                    <a:pt x="15996" y="1405"/>
                    <a:pt x="13408" y="556"/>
                  </a:cubicBezTo>
                  <a:cubicBezTo>
                    <a:pt x="12277" y="184"/>
                    <a:pt x="11107" y="0"/>
                    <a:pt x="9950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64"/>
            <p:cNvSpPr/>
            <p:nvPr/>
          </p:nvSpPr>
          <p:spPr>
            <a:xfrm rot="5400000">
              <a:off x="-361628" y="2260249"/>
              <a:ext cx="998574" cy="274286"/>
            </a:xfrm>
            <a:custGeom>
              <a:rect b="b" l="l" r="r" t="t"/>
              <a:pathLst>
                <a:path extrusionOk="0" h="5365" w="19532">
                  <a:moveTo>
                    <a:pt x="9703" y="0"/>
                  </a:moveTo>
                  <a:cubicBezTo>
                    <a:pt x="7989" y="0"/>
                    <a:pt x="6333" y="395"/>
                    <a:pt x="4886" y="1129"/>
                  </a:cubicBezTo>
                  <a:cubicBezTo>
                    <a:pt x="2928" y="2118"/>
                    <a:pt x="1349" y="3636"/>
                    <a:pt x="1" y="5365"/>
                  </a:cubicBezTo>
                  <a:lnTo>
                    <a:pt x="171" y="5365"/>
                  </a:lnTo>
                  <a:cubicBezTo>
                    <a:pt x="1499" y="3686"/>
                    <a:pt x="3038" y="2218"/>
                    <a:pt x="4946" y="1249"/>
                  </a:cubicBezTo>
                  <a:cubicBezTo>
                    <a:pt x="6373" y="525"/>
                    <a:pt x="8006" y="136"/>
                    <a:pt x="9698" y="136"/>
                  </a:cubicBezTo>
                  <a:cubicBezTo>
                    <a:pt x="13078" y="136"/>
                    <a:pt x="16693" y="1690"/>
                    <a:pt x="19362" y="5245"/>
                  </a:cubicBezTo>
                  <a:lnTo>
                    <a:pt x="19532" y="5245"/>
                  </a:lnTo>
                  <a:cubicBezTo>
                    <a:pt x="16830" y="1596"/>
                    <a:pt x="13148" y="0"/>
                    <a:pt x="9703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3" name="Google Shape;773;p64"/>
          <p:cNvSpPr/>
          <p:nvPr/>
        </p:nvSpPr>
        <p:spPr>
          <a:xfrm flipH="1">
            <a:off x="5795550" y="1708550"/>
            <a:ext cx="1913396" cy="1011728"/>
          </a:xfrm>
          <a:custGeom>
            <a:rect b="b" l="l" r="r" t="t"/>
            <a:pathLst>
              <a:path extrusionOk="0" h="38542" w="74055">
                <a:moveTo>
                  <a:pt x="0" y="0"/>
                </a:moveTo>
                <a:lnTo>
                  <a:pt x="74055" y="0"/>
                </a:lnTo>
                <a:lnTo>
                  <a:pt x="74055" y="38542"/>
                </a:lnTo>
              </a:path>
            </a:pathLst>
          </a:cu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74" name="Google Shape;774;p64"/>
          <p:cNvSpPr/>
          <p:nvPr/>
        </p:nvSpPr>
        <p:spPr>
          <a:xfrm>
            <a:off x="1480275" y="1708550"/>
            <a:ext cx="1913396" cy="1011728"/>
          </a:xfrm>
          <a:custGeom>
            <a:rect b="b" l="l" r="r" t="t"/>
            <a:pathLst>
              <a:path extrusionOk="0" h="38542" w="74055">
                <a:moveTo>
                  <a:pt x="0" y="0"/>
                </a:moveTo>
                <a:lnTo>
                  <a:pt x="74055" y="0"/>
                </a:lnTo>
                <a:lnTo>
                  <a:pt x="74055" y="38542"/>
                </a:lnTo>
              </a:path>
            </a:pathLst>
          </a:custGeom>
          <a:noFill/>
          <a:ln cap="flat" cmpd="sng" w="19050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75" name="Google Shape;775;p64"/>
          <p:cNvSpPr txBox="1"/>
          <p:nvPr>
            <p:ph type="title"/>
          </p:nvPr>
        </p:nvSpPr>
        <p:spPr>
          <a:xfrm>
            <a:off x="713225" y="539500"/>
            <a:ext cx="7717500" cy="61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Objetivo do Projeto</a:t>
            </a:r>
            <a:endParaRPr/>
          </a:p>
        </p:txBody>
      </p:sp>
      <p:sp>
        <p:nvSpPr>
          <p:cNvPr id="776" name="Google Shape;776;p64"/>
          <p:cNvSpPr txBox="1"/>
          <p:nvPr/>
        </p:nvSpPr>
        <p:spPr>
          <a:xfrm>
            <a:off x="6688017" y="1553975"/>
            <a:ext cx="1742700" cy="37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30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rPr>
              <a:t>02</a:t>
            </a:r>
            <a:endParaRPr b="1" sz="3000">
              <a:solidFill>
                <a:schemeClr val="accen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77" name="Google Shape;777;p64"/>
          <p:cNvSpPr txBox="1"/>
          <p:nvPr/>
        </p:nvSpPr>
        <p:spPr>
          <a:xfrm>
            <a:off x="713219" y="1553975"/>
            <a:ext cx="1742700" cy="37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3000">
                <a:solidFill>
                  <a:srgbClr val="CC0000"/>
                </a:solidFill>
                <a:latin typeface="Oswald"/>
                <a:ea typeface="Oswald"/>
                <a:cs typeface="Oswald"/>
                <a:sym typeface="Oswald"/>
              </a:rPr>
              <a:t>01</a:t>
            </a:r>
            <a:endParaRPr b="1" sz="3000">
              <a:solidFill>
                <a:srgbClr val="CC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778" name="Google Shape;778;p64"/>
          <p:cNvPicPr preferRelativeResize="0"/>
          <p:nvPr/>
        </p:nvPicPr>
        <p:blipFill rotWithShape="1">
          <a:blip r:embed="rId3">
            <a:alphaModFix/>
          </a:blip>
          <a:srcRect b="0" l="14623" r="14630" t="0"/>
          <a:stretch/>
        </p:blipFill>
        <p:spPr>
          <a:xfrm>
            <a:off x="2442154" y="2691254"/>
            <a:ext cx="1867500" cy="18291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779" name="Google Shape;779;p64"/>
          <p:cNvSpPr txBox="1"/>
          <p:nvPr>
            <p:ph idx="3" type="subTitle"/>
          </p:nvPr>
        </p:nvSpPr>
        <p:spPr>
          <a:xfrm>
            <a:off x="713225" y="2052700"/>
            <a:ext cx="1867500" cy="149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PT" sz="1400"/>
              <a:t>Implementar um sistema de controlo para apresentações PowerPoint baseado em gestos.</a:t>
            </a:r>
            <a:endParaRPr sz="1400"/>
          </a:p>
        </p:txBody>
      </p:sp>
      <p:sp>
        <p:nvSpPr>
          <p:cNvPr id="780" name="Google Shape;780;p64"/>
          <p:cNvSpPr txBox="1"/>
          <p:nvPr>
            <p:ph idx="4" type="subTitle"/>
          </p:nvPr>
        </p:nvSpPr>
        <p:spPr>
          <a:xfrm>
            <a:off x="6626100" y="2052700"/>
            <a:ext cx="1867500" cy="207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600"/>
              </a:spcAft>
              <a:buNone/>
            </a:pPr>
            <a:r>
              <a:rPr lang="pt-PT" sz="1400"/>
              <a:t>Garantir compatibilidade com várias funcionalidades e fornecer feedback intuitivo para </a:t>
            </a:r>
            <a:r>
              <a:rPr b="1" lang="pt-PT" sz="1400"/>
              <a:t>apresentadores</a:t>
            </a:r>
            <a:endParaRPr b="1"/>
          </a:p>
        </p:txBody>
      </p:sp>
      <p:pic>
        <p:nvPicPr>
          <p:cNvPr id="781" name="Google Shape;781;p64"/>
          <p:cNvPicPr preferRelativeResize="0"/>
          <p:nvPr/>
        </p:nvPicPr>
        <p:blipFill rotWithShape="1">
          <a:blip r:embed="rId4">
            <a:alphaModFix/>
          </a:blip>
          <a:srcRect b="30583" l="12648" r="12641" t="3531"/>
          <a:stretch/>
        </p:blipFill>
        <p:spPr>
          <a:xfrm flipH="1">
            <a:off x="4820525" y="2691250"/>
            <a:ext cx="1867500" cy="17787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782" name="Google Shape;782;p6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6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Google Shape;787;p6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  <p:sp>
        <p:nvSpPr>
          <p:cNvPr id="788" name="Google Shape;788;p65"/>
          <p:cNvSpPr txBox="1"/>
          <p:nvPr>
            <p:ph idx="4294967295" type="title"/>
          </p:nvPr>
        </p:nvSpPr>
        <p:spPr>
          <a:xfrm>
            <a:off x="713250" y="388525"/>
            <a:ext cx="7717500" cy="61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Arquitetura</a:t>
            </a:r>
            <a:endParaRPr/>
          </a:p>
        </p:txBody>
      </p:sp>
      <p:pic>
        <p:nvPicPr>
          <p:cNvPr id="789" name="Google Shape;789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0613" y="1190700"/>
            <a:ext cx="8422775" cy="355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3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p66"/>
          <p:cNvSpPr txBox="1"/>
          <p:nvPr>
            <p:ph type="title"/>
          </p:nvPr>
        </p:nvSpPr>
        <p:spPr>
          <a:xfrm>
            <a:off x="713250" y="356700"/>
            <a:ext cx="7717500" cy="61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Intents </a:t>
            </a:r>
            <a:r>
              <a:rPr lang="pt-PT"/>
              <a:t>Implementadas</a:t>
            </a:r>
            <a:endParaRPr/>
          </a:p>
        </p:txBody>
      </p:sp>
      <p:grpSp>
        <p:nvGrpSpPr>
          <p:cNvPr id="795" name="Google Shape;795;p66"/>
          <p:cNvGrpSpPr/>
          <p:nvPr/>
        </p:nvGrpSpPr>
        <p:grpSpPr>
          <a:xfrm>
            <a:off x="2311518" y="1449486"/>
            <a:ext cx="869166" cy="318520"/>
            <a:chOff x="1387568" y="2251798"/>
            <a:chExt cx="869166" cy="318520"/>
          </a:xfrm>
        </p:grpSpPr>
        <p:grpSp>
          <p:nvGrpSpPr>
            <p:cNvPr id="796" name="Google Shape;796;p66"/>
            <p:cNvGrpSpPr/>
            <p:nvPr/>
          </p:nvGrpSpPr>
          <p:grpSpPr>
            <a:xfrm rot="5400000">
              <a:off x="2015623" y="2329207"/>
              <a:ext cx="318520" cy="163702"/>
              <a:chOff x="329125" y="1166350"/>
              <a:chExt cx="6567425" cy="3382275"/>
            </a:xfrm>
          </p:grpSpPr>
          <p:sp>
            <p:nvSpPr>
              <p:cNvPr id="797" name="Google Shape;797;p66"/>
              <p:cNvSpPr/>
              <p:nvPr/>
            </p:nvSpPr>
            <p:spPr>
              <a:xfrm>
                <a:off x="1254325" y="2046025"/>
                <a:ext cx="4732175" cy="1516750"/>
              </a:xfrm>
              <a:custGeom>
                <a:rect b="b" l="l" r="r" t="t"/>
                <a:pathLst>
                  <a:path extrusionOk="0" fill="none" h="60670" w="189287">
                    <a:moveTo>
                      <a:pt x="0" y="60669"/>
                    </a:moveTo>
                    <a:cubicBezTo>
                      <a:pt x="40041" y="10314"/>
                      <a:pt x="113451" y="1"/>
                      <a:pt x="165626" y="38222"/>
                    </a:cubicBezTo>
                    <a:cubicBezTo>
                      <a:pt x="174726" y="44896"/>
                      <a:pt x="182613" y="52176"/>
                      <a:pt x="189287" y="60669"/>
                    </a:cubicBezTo>
                  </a:path>
                </a:pathLst>
              </a:custGeom>
              <a:noFill/>
              <a:ln cap="rnd" cmpd="sng" w="9525">
                <a:solidFill>
                  <a:schemeClr val="accent4"/>
                </a:solidFill>
                <a:prstDash val="solid"/>
                <a:miter lim="60668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8" name="Google Shape;798;p66"/>
              <p:cNvSpPr/>
              <p:nvPr/>
            </p:nvSpPr>
            <p:spPr>
              <a:xfrm>
                <a:off x="2225025" y="3502075"/>
                <a:ext cx="2790775" cy="1046550"/>
              </a:xfrm>
              <a:custGeom>
                <a:rect b="b" l="l" r="r" t="t"/>
                <a:pathLst>
                  <a:path extrusionOk="0" fill="none" h="41862" w="111631">
                    <a:moveTo>
                      <a:pt x="0" y="41862"/>
                    </a:moveTo>
                    <a:cubicBezTo>
                      <a:pt x="1213" y="39435"/>
                      <a:pt x="3034" y="37008"/>
                      <a:pt x="4247" y="34582"/>
                    </a:cubicBezTo>
                    <a:cubicBezTo>
                      <a:pt x="24874" y="6674"/>
                      <a:pt x="64916" y="1"/>
                      <a:pt x="92823" y="21235"/>
                    </a:cubicBezTo>
                    <a:cubicBezTo>
                      <a:pt x="100710" y="26695"/>
                      <a:pt x="106777" y="33368"/>
                      <a:pt x="111631" y="41862"/>
                    </a:cubicBezTo>
                  </a:path>
                </a:pathLst>
              </a:custGeom>
              <a:noFill/>
              <a:ln cap="rnd" cmpd="sng" w="9525">
                <a:solidFill>
                  <a:schemeClr val="accent4"/>
                </a:solidFill>
                <a:prstDash val="solid"/>
                <a:miter lim="60668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9" name="Google Shape;799;p66"/>
              <p:cNvSpPr/>
              <p:nvPr/>
            </p:nvSpPr>
            <p:spPr>
              <a:xfrm>
                <a:off x="329125" y="1166350"/>
                <a:ext cx="6567425" cy="1486400"/>
              </a:xfrm>
              <a:custGeom>
                <a:rect b="b" l="l" r="r" t="t"/>
                <a:pathLst>
                  <a:path extrusionOk="0" fill="none" h="59456" w="262697">
                    <a:moveTo>
                      <a:pt x="0" y="59455"/>
                    </a:moveTo>
                    <a:cubicBezTo>
                      <a:pt x="33368" y="21841"/>
                      <a:pt x="81296" y="0"/>
                      <a:pt x="131651" y="0"/>
                    </a:cubicBezTo>
                    <a:cubicBezTo>
                      <a:pt x="182007" y="0"/>
                      <a:pt x="229328" y="21841"/>
                      <a:pt x="262696" y="59455"/>
                    </a:cubicBezTo>
                  </a:path>
                </a:pathLst>
              </a:custGeom>
              <a:noFill/>
              <a:ln cap="rnd" cmpd="sng" w="9525">
                <a:solidFill>
                  <a:schemeClr val="accent4"/>
                </a:solidFill>
                <a:prstDash val="solid"/>
                <a:miter lim="60668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00" name="Google Shape;800;p66"/>
            <p:cNvGrpSpPr/>
            <p:nvPr/>
          </p:nvGrpSpPr>
          <p:grpSpPr>
            <a:xfrm flipH="1" rot="-5400000">
              <a:off x="1310159" y="2329207"/>
              <a:ext cx="318520" cy="163702"/>
              <a:chOff x="329125" y="1166350"/>
              <a:chExt cx="6567425" cy="3382275"/>
            </a:xfrm>
          </p:grpSpPr>
          <p:sp>
            <p:nvSpPr>
              <p:cNvPr id="801" name="Google Shape;801;p66"/>
              <p:cNvSpPr/>
              <p:nvPr/>
            </p:nvSpPr>
            <p:spPr>
              <a:xfrm>
                <a:off x="1254325" y="2046025"/>
                <a:ext cx="4732175" cy="1516750"/>
              </a:xfrm>
              <a:custGeom>
                <a:rect b="b" l="l" r="r" t="t"/>
                <a:pathLst>
                  <a:path extrusionOk="0" fill="none" h="60670" w="189287">
                    <a:moveTo>
                      <a:pt x="0" y="60669"/>
                    </a:moveTo>
                    <a:cubicBezTo>
                      <a:pt x="40041" y="10314"/>
                      <a:pt x="113451" y="1"/>
                      <a:pt x="165626" y="38222"/>
                    </a:cubicBezTo>
                    <a:cubicBezTo>
                      <a:pt x="174726" y="44896"/>
                      <a:pt x="182613" y="52176"/>
                      <a:pt x="189287" y="60669"/>
                    </a:cubicBezTo>
                  </a:path>
                </a:pathLst>
              </a:custGeom>
              <a:noFill/>
              <a:ln cap="rnd" cmpd="sng" w="9525">
                <a:solidFill>
                  <a:schemeClr val="accent4"/>
                </a:solidFill>
                <a:prstDash val="solid"/>
                <a:miter lim="60668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2" name="Google Shape;802;p66"/>
              <p:cNvSpPr/>
              <p:nvPr/>
            </p:nvSpPr>
            <p:spPr>
              <a:xfrm>
                <a:off x="2225025" y="3502075"/>
                <a:ext cx="2790775" cy="1046550"/>
              </a:xfrm>
              <a:custGeom>
                <a:rect b="b" l="l" r="r" t="t"/>
                <a:pathLst>
                  <a:path extrusionOk="0" fill="none" h="41862" w="111631">
                    <a:moveTo>
                      <a:pt x="0" y="41862"/>
                    </a:moveTo>
                    <a:cubicBezTo>
                      <a:pt x="1213" y="39435"/>
                      <a:pt x="3034" y="37008"/>
                      <a:pt x="4247" y="34582"/>
                    </a:cubicBezTo>
                    <a:cubicBezTo>
                      <a:pt x="24874" y="6674"/>
                      <a:pt x="64916" y="1"/>
                      <a:pt x="92823" y="21235"/>
                    </a:cubicBezTo>
                    <a:cubicBezTo>
                      <a:pt x="100710" y="26695"/>
                      <a:pt x="106777" y="33368"/>
                      <a:pt x="111631" y="41862"/>
                    </a:cubicBezTo>
                  </a:path>
                </a:pathLst>
              </a:custGeom>
              <a:noFill/>
              <a:ln cap="rnd" cmpd="sng" w="9525">
                <a:solidFill>
                  <a:schemeClr val="accent4"/>
                </a:solidFill>
                <a:prstDash val="solid"/>
                <a:miter lim="60668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3" name="Google Shape;803;p66"/>
              <p:cNvSpPr/>
              <p:nvPr/>
            </p:nvSpPr>
            <p:spPr>
              <a:xfrm>
                <a:off x="329125" y="1166350"/>
                <a:ext cx="6567425" cy="1486400"/>
              </a:xfrm>
              <a:custGeom>
                <a:rect b="b" l="l" r="r" t="t"/>
                <a:pathLst>
                  <a:path extrusionOk="0" fill="none" h="59456" w="262697">
                    <a:moveTo>
                      <a:pt x="0" y="59455"/>
                    </a:moveTo>
                    <a:cubicBezTo>
                      <a:pt x="33368" y="21841"/>
                      <a:pt x="81296" y="0"/>
                      <a:pt x="131651" y="0"/>
                    </a:cubicBezTo>
                    <a:cubicBezTo>
                      <a:pt x="182007" y="0"/>
                      <a:pt x="229328" y="21841"/>
                      <a:pt x="262696" y="59455"/>
                    </a:cubicBezTo>
                  </a:path>
                </a:pathLst>
              </a:custGeom>
              <a:noFill/>
              <a:ln cap="rnd" cmpd="sng" w="9525">
                <a:solidFill>
                  <a:schemeClr val="accent4"/>
                </a:solidFill>
                <a:prstDash val="solid"/>
                <a:miter lim="60668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04" name="Google Shape;804;p66"/>
          <p:cNvSpPr txBox="1"/>
          <p:nvPr>
            <p:ph idx="2" type="title"/>
          </p:nvPr>
        </p:nvSpPr>
        <p:spPr>
          <a:xfrm>
            <a:off x="1768550" y="1390938"/>
            <a:ext cx="1955100" cy="47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01</a:t>
            </a:r>
            <a:endParaRPr/>
          </a:p>
        </p:txBody>
      </p:sp>
      <p:sp>
        <p:nvSpPr>
          <p:cNvPr id="805" name="Google Shape;805;p66"/>
          <p:cNvSpPr txBox="1"/>
          <p:nvPr>
            <p:ph idx="1" type="subTitle"/>
          </p:nvPr>
        </p:nvSpPr>
        <p:spPr>
          <a:xfrm>
            <a:off x="1175150" y="2564600"/>
            <a:ext cx="3141900" cy="148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1500"/>
              <a:t>Gesture</a:t>
            </a:r>
            <a:r>
              <a:rPr b="1" lang="pt-PT" sz="1500"/>
              <a:t>: </a:t>
            </a:r>
            <a:r>
              <a:rPr lang="pt-PT" sz="1500"/>
              <a:t>Apontar para o ecrã (mão aberta) 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pt-PT" sz="1500"/>
              <a:t>Feedback: </a:t>
            </a:r>
            <a:r>
              <a:rPr lang="pt-PT" sz="1500"/>
              <a:t> Apresentação iniciada.</a:t>
            </a:r>
            <a:endParaRPr sz="1500"/>
          </a:p>
          <a:p>
            <a:pPr indent="0" lvl="0" marL="0" rtl="0" algn="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500"/>
          </a:p>
        </p:txBody>
      </p:sp>
      <p:sp>
        <p:nvSpPr>
          <p:cNvPr id="806" name="Google Shape;806;p66"/>
          <p:cNvSpPr txBox="1"/>
          <p:nvPr>
            <p:ph idx="3" type="subTitle"/>
          </p:nvPr>
        </p:nvSpPr>
        <p:spPr>
          <a:xfrm>
            <a:off x="982375" y="1914675"/>
            <a:ext cx="3431100" cy="37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PT"/>
              <a:t>Iniciar Apresentação</a:t>
            </a:r>
            <a:endParaRPr b="0" sz="1500"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807" name="Google Shape;807;p6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  <p:sp>
        <p:nvSpPr>
          <p:cNvPr id="808" name="Google Shape;808;p66"/>
          <p:cNvSpPr txBox="1"/>
          <p:nvPr>
            <p:ph idx="7" type="title"/>
          </p:nvPr>
        </p:nvSpPr>
        <p:spPr>
          <a:xfrm>
            <a:off x="5420354" y="1391125"/>
            <a:ext cx="1955100" cy="47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02</a:t>
            </a:r>
            <a:endParaRPr/>
          </a:p>
        </p:txBody>
      </p:sp>
      <p:sp>
        <p:nvSpPr>
          <p:cNvPr id="809" name="Google Shape;809;p66"/>
          <p:cNvSpPr txBox="1"/>
          <p:nvPr>
            <p:ph idx="8" type="subTitle"/>
          </p:nvPr>
        </p:nvSpPr>
        <p:spPr>
          <a:xfrm>
            <a:off x="4934500" y="2564600"/>
            <a:ext cx="2926800" cy="13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1500"/>
              <a:t>Gesture</a:t>
            </a:r>
            <a:r>
              <a:rPr b="1" lang="pt-PT" sz="1500"/>
              <a:t>:</a:t>
            </a:r>
            <a:r>
              <a:rPr lang="pt-PT" sz="1500"/>
              <a:t> </a:t>
            </a:r>
            <a:r>
              <a:rPr lang="pt-PT" sz="1500"/>
              <a:t>Fazer uma vénia com o corpo.</a:t>
            </a:r>
            <a:endParaRPr sz="1500"/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pt-PT" sz="1500"/>
              <a:t>Feedback: </a:t>
            </a:r>
            <a:r>
              <a:rPr lang="pt-PT" sz="1500"/>
              <a:t> </a:t>
            </a:r>
            <a:r>
              <a:rPr lang="pt-PT" sz="1500"/>
              <a:t>Apresentação encerrada.</a:t>
            </a:r>
            <a:endParaRPr sz="1500"/>
          </a:p>
        </p:txBody>
      </p:sp>
      <p:sp>
        <p:nvSpPr>
          <p:cNvPr id="810" name="Google Shape;810;p66"/>
          <p:cNvSpPr txBox="1"/>
          <p:nvPr>
            <p:ph idx="9" type="subTitle"/>
          </p:nvPr>
        </p:nvSpPr>
        <p:spPr>
          <a:xfrm>
            <a:off x="4754650" y="1914663"/>
            <a:ext cx="3286500" cy="37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pt-PT"/>
              <a:t>Terminar Apresentação</a:t>
            </a:r>
            <a:endParaRPr/>
          </a:p>
        </p:txBody>
      </p:sp>
      <p:grpSp>
        <p:nvGrpSpPr>
          <p:cNvPr id="811" name="Google Shape;811;p66"/>
          <p:cNvGrpSpPr/>
          <p:nvPr/>
        </p:nvGrpSpPr>
        <p:grpSpPr>
          <a:xfrm flipH="1">
            <a:off x="5963318" y="1449673"/>
            <a:ext cx="869166" cy="318520"/>
            <a:chOff x="1387568" y="2251798"/>
            <a:chExt cx="869166" cy="318520"/>
          </a:xfrm>
        </p:grpSpPr>
        <p:grpSp>
          <p:nvGrpSpPr>
            <p:cNvPr id="812" name="Google Shape;812;p66"/>
            <p:cNvGrpSpPr/>
            <p:nvPr/>
          </p:nvGrpSpPr>
          <p:grpSpPr>
            <a:xfrm rot="5400000">
              <a:off x="2015623" y="2329207"/>
              <a:ext cx="318520" cy="163702"/>
              <a:chOff x="329125" y="1166350"/>
              <a:chExt cx="6567425" cy="3382275"/>
            </a:xfrm>
          </p:grpSpPr>
          <p:sp>
            <p:nvSpPr>
              <p:cNvPr id="813" name="Google Shape;813;p66"/>
              <p:cNvSpPr/>
              <p:nvPr/>
            </p:nvSpPr>
            <p:spPr>
              <a:xfrm>
                <a:off x="1254325" y="2046025"/>
                <a:ext cx="4732175" cy="1516750"/>
              </a:xfrm>
              <a:custGeom>
                <a:rect b="b" l="l" r="r" t="t"/>
                <a:pathLst>
                  <a:path extrusionOk="0" fill="none" h="60670" w="189287">
                    <a:moveTo>
                      <a:pt x="0" y="60669"/>
                    </a:moveTo>
                    <a:cubicBezTo>
                      <a:pt x="40041" y="10314"/>
                      <a:pt x="113451" y="1"/>
                      <a:pt x="165626" y="38222"/>
                    </a:cubicBezTo>
                    <a:cubicBezTo>
                      <a:pt x="174726" y="44896"/>
                      <a:pt x="182613" y="52176"/>
                      <a:pt x="189287" y="60669"/>
                    </a:cubicBezTo>
                  </a:path>
                </a:pathLst>
              </a:custGeom>
              <a:noFill/>
              <a:ln cap="rnd" cmpd="sng" w="9525">
                <a:solidFill>
                  <a:schemeClr val="accent2"/>
                </a:solidFill>
                <a:prstDash val="solid"/>
                <a:miter lim="60668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4" name="Google Shape;814;p66"/>
              <p:cNvSpPr/>
              <p:nvPr/>
            </p:nvSpPr>
            <p:spPr>
              <a:xfrm>
                <a:off x="2225025" y="3502075"/>
                <a:ext cx="2790775" cy="1046550"/>
              </a:xfrm>
              <a:custGeom>
                <a:rect b="b" l="l" r="r" t="t"/>
                <a:pathLst>
                  <a:path extrusionOk="0" fill="none" h="41862" w="111631">
                    <a:moveTo>
                      <a:pt x="0" y="41862"/>
                    </a:moveTo>
                    <a:cubicBezTo>
                      <a:pt x="1213" y="39435"/>
                      <a:pt x="3034" y="37008"/>
                      <a:pt x="4247" y="34582"/>
                    </a:cubicBezTo>
                    <a:cubicBezTo>
                      <a:pt x="24874" y="6674"/>
                      <a:pt x="64916" y="1"/>
                      <a:pt x="92823" y="21235"/>
                    </a:cubicBezTo>
                    <a:cubicBezTo>
                      <a:pt x="100710" y="26695"/>
                      <a:pt x="106777" y="33368"/>
                      <a:pt x="111631" y="41862"/>
                    </a:cubicBezTo>
                  </a:path>
                </a:pathLst>
              </a:custGeom>
              <a:noFill/>
              <a:ln cap="rnd" cmpd="sng" w="9525">
                <a:solidFill>
                  <a:schemeClr val="accent2"/>
                </a:solidFill>
                <a:prstDash val="solid"/>
                <a:miter lim="60668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5" name="Google Shape;815;p66"/>
              <p:cNvSpPr/>
              <p:nvPr/>
            </p:nvSpPr>
            <p:spPr>
              <a:xfrm>
                <a:off x="329125" y="1166350"/>
                <a:ext cx="6567425" cy="1486400"/>
              </a:xfrm>
              <a:custGeom>
                <a:rect b="b" l="l" r="r" t="t"/>
                <a:pathLst>
                  <a:path extrusionOk="0" fill="none" h="59456" w="262697">
                    <a:moveTo>
                      <a:pt x="0" y="59455"/>
                    </a:moveTo>
                    <a:cubicBezTo>
                      <a:pt x="33368" y="21841"/>
                      <a:pt x="81296" y="0"/>
                      <a:pt x="131651" y="0"/>
                    </a:cubicBezTo>
                    <a:cubicBezTo>
                      <a:pt x="182007" y="0"/>
                      <a:pt x="229328" y="21841"/>
                      <a:pt x="262696" y="59455"/>
                    </a:cubicBezTo>
                  </a:path>
                </a:pathLst>
              </a:custGeom>
              <a:noFill/>
              <a:ln cap="rnd" cmpd="sng" w="9525">
                <a:solidFill>
                  <a:schemeClr val="accent2"/>
                </a:solidFill>
                <a:prstDash val="solid"/>
                <a:miter lim="60668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16" name="Google Shape;816;p66"/>
            <p:cNvGrpSpPr/>
            <p:nvPr/>
          </p:nvGrpSpPr>
          <p:grpSpPr>
            <a:xfrm flipH="1" rot="-5400000">
              <a:off x="1310159" y="2329207"/>
              <a:ext cx="318520" cy="163702"/>
              <a:chOff x="329125" y="1166350"/>
              <a:chExt cx="6567425" cy="3382275"/>
            </a:xfrm>
          </p:grpSpPr>
          <p:sp>
            <p:nvSpPr>
              <p:cNvPr id="817" name="Google Shape;817;p66"/>
              <p:cNvSpPr/>
              <p:nvPr/>
            </p:nvSpPr>
            <p:spPr>
              <a:xfrm>
                <a:off x="1254325" y="2046025"/>
                <a:ext cx="4732175" cy="1516750"/>
              </a:xfrm>
              <a:custGeom>
                <a:rect b="b" l="l" r="r" t="t"/>
                <a:pathLst>
                  <a:path extrusionOk="0" fill="none" h="60670" w="189287">
                    <a:moveTo>
                      <a:pt x="0" y="60669"/>
                    </a:moveTo>
                    <a:cubicBezTo>
                      <a:pt x="40041" y="10314"/>
                      <a:pt x="113451" y="1"/>
                      <a:pt x="165626" y="38222"/>
                    </a:cubicBezTo>
                    <a:cubicBezTo>
                      <a:pt x="174726" y="44896"/>
                      <a:pt x="182613" y="52176"/>
                      <a:pt x="189287" y="60669"/>
                    </a:cubicBezTo>
                  </a:path>
                </a:pathLst>
              </a:custGeom>
              <a:noFill/>
              <a:ln cap="rnd" cmpd="sng" w="9525">
                <a:solidFill>
                  <a:schemeClr val="accent2"/>
                </a:solidFill>
                <a:prstDash val="solid"/>
                <a:miter lim="60668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8" name="Google Shape;818;p66"/>
              <p:cNvSpPr/>
              <p:nvPr/>
            </p:nvSpPr>
            <p:spPr>
              <a:xfrm>
                <a:off x="2225025" y="3502075"/>
                <a:ext cx="2790775" cy="1046550"/>
              </a:xfrm>
              <a:custGeom>
                <a:rect b="b" l="l" r="r" t="t"/>
                <a:pathLst>
                  <a:path extrusionOk="0" fill="none" h="41862" w="111631">
                    <a:moveTo>
                      <a:pt x="0" y="41862"/>
                    </a:moveTo>
                    <a:cubicBezTo>
                      <a:pt x="1213" y="39435"/>
                      <a:pt x="3034" y="37008"/>
                      <a:pt x="4247" y="34582"/>
                    </a:cubicBezTo>
                    <a:cubicBezTo>
                      <a:pt x="24874" y="6674"/>
                      <a:pt x="64916" y="1"/>
                      <a:pt x="92823" y="21235"/>
                    </a:cubicBezTo>
                    <a:cubicBezTo>
                      <a:pt x="100710" y="26695"/>
                      <a:pt x="106777" y="33368"/>
                      <a:pt x="111631" y="41862"/>
                    </a:cubicBezTo>
                  </a:path>
                </a:pathLst>
              </a:custGeom>
              <a:noFill/>
              <a:ln cap="rnd" cmpd="sng" w="9525">
                <a:solidFill>
                  <a:schemeClr val="accent2"/>
                </a:solidFill>
                <a:prstDash val="solid"/>
                <a:miter lim="60668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9" name="Google Shape;819;p66"/>
              <p:cNvSpPr/>
              <p:nvPr/>
            </p:nvSpPr>
            <p:spPr>
              <a:xfrm>
                <a:off x="329125" y="1166350"/>
                <a:ext cx="6567425" cy="1486400"/>
              </a:xfrm>
              <a:custGeom>
                <a:rect b="b" l="l" r="r" t="t"/>
                <a:pathLst>
                  <a:path extrusionOk="0" fill="none" h="59456" w="262697">
                    <a:moveTo>
                      <a:pt x="0" y="59455"/>
                    </a:moveTo>
                    <a:cubicBezTo>
                      <a:pt x="33368" y="21841"/>
                      <a:pt x="81296" y="0"/>
                      <a:pt x="131651" y="0"/>
                    </a:cubicBezTo>
                    <a:cubicBezTo>
                      <a:pt x="182007" y="0"/>
                      <a:pt x="229328" y="21841"/>
                      <a:pt x="262696" y="59455"/>
                    </a:cubicBezTo>
                  </a:path>
                </a:pathLst>
              </a:custGeom>
              <a:noFill/>
              <a:ln cap="rnd" cmpd="sng" w="9525">
                <a:solidFill>
                  <a:schemeClr val="accent2"/>
                </a:solidFill>
                <a:prstDash val="solid"/>
                <a:miter lim="60668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3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824;p67"/>
          <p:cNvSpPr txBox="1"/>
          <p:nvPr>
            <p:ph type="title"/>
          </p:nvPr>
        </p:nvSpPr>
        <p:spPr>
          <a:xfrm>
            <a:off x="713250" y="356675"/>
            <a:ext cx="7717500" cy="61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Intents Implementadas</a:t>
            </a:r>
            <a:endParaRPr/>
          </a:p>
        </p:txBody>
      </p:sp>
      <p:grpSp>
        <p:nvGrpSpPr>
          <p:cNvPr id="825" name="Google Shape;825;p67"/>
          <p:cNvGrpSpPr/>
          <p:nvPr/>
        </p:nvGrpSpPr>
        <p:grpSpPr>
          <a:xfrm>
            <a:off x="2311518" y="1449486"/>
            <a:ext cx="869166" cy="318520"/>
            <a:chOff x="1387568" y="2251798"/>
            <a:chExt cx="869166" cy="318520"/>
          </a:xfrm>
        </p:grpSpPr>
        <p:grpSp>
          <p:nvGrpSpPr>
            <p:cNvPr id="826" name="Google Shape;826;p67"/>
            <p:cNvGrpSpPr/>
            <p:nvPr/>
          </p:nvGrpSpPr>
          <p:grpSpPr>
            <a:xfrm rot="5400000">
              <a:off x="2015623" y="2329207"/>
              <a:ext cx="318520" cy="163702"/>
              <a:chOff x="329125" y="1166350"/>
              <a:chExt cx="6567425" cy="3382275"/>
            </a:xfrm>
          </p:grpSpPr>
          <p:sp>
            <p:nvSpPr>
              <p:cNvPr id="827" name="Google Shape;827;p67"/>
              <p:cNvSpPr/>
              <p:nvPr/>
            </p:nvSpPr>
            <p:spPr>
              <a:xfrm>
                <a:off x="1254325" y="2046025"/>
                <a:ext cx="4732175" cy="1516750"/>
              </a:xfrm>
              <a:custGeom>
                <a:rect b="b" l="l" r="r" t="t"/>
                <a:pathLst>
                  <a:path extrusionOk="0" fill="none" h="60670" w="189287">
                    <a:moveTo>
                      <a:pt x="0" y="60669"/>
                    </a:moveTo>
                    <a:cubicBezTo>
                      <a:pt x="40041" y="10314"/>
                      <a:pt x="113451" y="1"/>
                      <a:pt x="165626" y="38222"/>
                    </a:cubicBezTo>
                    <a:cubicBezTo>
                      <a:pt x="174726" y="44896"/>
                      <a:pt x="182613" y="52176"/>
                      <a:pt x="189287" y="60669"/>
                    </a:cubicBezTo>
                  </a:path>
                </a:pathLst>
              </a:custGeom>
              <a:noFill/>
              <a:ln cap="rnd" cmpd="sng" w="9525">
                <a:solidFill>
                  <a:schemeClr val="accent4"/>
                </a:solidFill>
                <a:prstDash val="solid"/>
                <a:miter lim="60668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8" name="Google Shape;828;p67"/>
              <p:cNvSpPr/>
              <p:nvPr/>
            </p:nvSpPr>
            <p:spPr>
              <a:xfrm>
                <a:off x="2225025" y="3502075"/>
                <a:ext cx="2790775" cy="1046550"/>
              </a:xfrm>
              <a:custGeom>
                <a:rect b="b" l="l" r="r" t="t"/>
                <a:pathLst>
                  <a:path extrusionOk="0" fill="none" h="41862" w="111631">
                    <a:moveTo>
                      <a:pt x="0" y="41862"/>
                    </a:moveTo>
                    <a:cubicBezTo>
                      <a:pt x="1213" y="39435"/>
                      <a:pt x="3034" y="37008"/>
                      <a:pt x="4247" y="34582"/>
                    </a:cubicBezTo>
                    <a:cubicBezTo>
                      <a:pt x="24874" y="6674"/>
                      <a:pt x="64916" y="1"/>
                      <a:pt x="92823" y="21235"/>
                    </a:cubicBezTo>
                    <a:cubicBezTo>
                      <a:pt x="100710" y="26695"/>
                      <a:pt x="106777" y="33368"/>
                      <a:pt x="111631" y="41862"/>
                    </a:cubicBezTo>
                  </a:path>
                </a:pathLst>
              </a:custGeom>
              <a:noFill/>
              <a:ln cap="rnd" cmpd="sng" w="9525">
                <a:solidFill>
                  <a:schemeClr val="accent4"/>
                </a:solidFill>
                <a:prstDash val="solid"/>
                <a:miter lim="60668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9" name="Google Shape;829;p67"/>
              <p:cNvSpPr/>
              <p:nvPr/>
            </p:nvSpPr>
            <p:spPr>
              <a:xfrm>
                <a:off x="329125" y="1166350"/>
                <a:ext cx="6567425" cy="1486400"/>
              </a:xfrm>
              <a:custGeom>
                <a:rect b="b" l="l" r="r" t="t"/>
                <a:pathLst>
                  <a:path extrusionOk="0" fill="none" h="59456" w="262697">
                    <a:moveTo>
                      <a:pt x="0" y="59455"/>
                    </a:moveTo>
                    <a:cubicBezTo>
                      <a:pt x="33368" y="21841"/>
                      <a:pt x="81296" y="0"/>
                      <a:pt x="131651" y="0"/>
                    </a:cubicBezTo>
                    <a:cubicBezTo>
                      <a:pt x="182007" y="0"/>
                      <a:pt x="229328" y="21841"/>
                      <a:pt x="262696" y="59455"/>
                    </a:cubicBezTo>
                  </a:path>
                </a:pathLst>
              </a:custGeom>
              <a:noFill/>
              <a:ln cap="rnd" cmpd="sng" w="9525">
                <a:solidFill>
                  <a:schemeClr val="accent4"/>
                </a:solidFill>
                <a:prstDash val="solid"/>
                <a:miter lim="60668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30" name="Google Shape;830;p67"/>
            <p:cNvGrpSpPr/>
            <p:nvPr/>
          </p:nvGrpSpPr>
          <p:grpSpPr>
            <a:xfrm flipH="1" rot="-5400000">
              <a:off x="1310159" y="2329207"/>
              <a:ext cx="318520" cy="163702"/>
              <a:chOff x="329125" y="1166350"/>
              <a:chExt cx="6567425" cy="3382275"/>
            </a:xfrm>
          </p:grpSpPr>
          <p:sp>
            <p:nvSpPr>
              <p:cNvPr id="831" name="Google Shape;831;p67"/>
              <p:cNvSpPr/>
              <p:nvPr/>
            </p:nvSpPr>
            <p:spPr>
              <a:xfrm>
                <a:off x="1254325" y="2046025"/>
                <a:ext cx="4732175" cy="1516750"/>
              </a:xfrm>
              <a:custGeom>
                <a:rect b="b" l="l" r="r" t="t"/>
                <a:pathLst>
                  <a:path extrusionOk="0" fill="none" h="60670" w="189287">
                    <a:moveTo>
                      <a:pt x="0" y="60669"/>
                    </a:moveTo>
                    <a:cubicBezTo>
                      <a:pt x="40041" y="10314"/>
                      <a:pt x="113451" y="1"/>
                      <a:pt x="165626" y="38222"/>
                    </a:cubicBezTo>
                    <a:cubicBezTo>
                      <a:pt x="174726" y="44896"/>
                      <a:pt x="182613" y="52176"/>
                      <a:pt x="189287" y="60669"/>
                    </a:cubicBezTo>
                  </a:path>
                </a:pathLst>
              </a:custGeom>
              <a:noFill/>
              <a:ln cap="rnd" cmpd="sng" w="9525">
                <a:solidFill>
                  <a:schemeClr val="accent4"/>
                </a:solidFill>
                <a:prstDash val="solid"/>
                <a:miter lim="60668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2" name="Google Shape;832;p67"/>
              <p:cNvSpPr/>
              <p:nvPr/>
            </p:nvSpPr>
            <p:spPr>
              <a:xfrm>
                <a:off x="2225025" y="3502075"/>
                <a:ext cx="2790775" cy="1046550"/>
              </a:xfrm>
              <a:custGeom>
                <a:rect b="b" l="l" r="r" t="t"/>
                <a:pathLst>
                  <a:path extrusionOk="0" fill="none" h="41862" w="111631">
                    <a:moveTo>
                      <a:pt x="0" y="41862"/>
                    </a:moveTo>
                    <a:cubicBezTo>
                      <a:pt x="1213" y="39435"/>
                      <a:pt x="3034" y="37008"/>
                      <a:pt x="4247" y="34582"/>
                    </a:cubicBezTo>
                    <a:cubicBezTo>
                      <a:pt x="24874" y="6674"/>
                      <a:pt x="64916" y="1"/>
                      <a:pt x="92823" y="21235"/>
                    </a:cubicBezTo>
                    <a:cubicBezTo>
                      <a:pt x="100710" y="26695"/>
                      <a:pt x="106777" y="33368"/>
                      <a:pt x="111631" y="41862"/>
                    </a:cubicBezTo>
                  </a:path>
                </a:pathLst>
              </a:custGeom>
              <a:noFill/>
              <a:ln cap="rnd" cmpd="sng" w="9525">
                <a:solidFill>
                  <a:schemeClr val="accent4"/>
                </a:solidFill>
                <a:prstDash val="solid"/>
                <a:miter lim="60668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3" name="Google Shape;833;p67"/>
              <p:cNvSpPr/>
              <p:nvPr/>
            </p:nvSpPr>
            <p:spPr>
              <a:xfrm>
                <a:off x="329125" y="1166350"/>
                <a:ext cx="6567425" cy="1486400"/>
              </a:xfrm>
              <a:custGeom>
                <a:rect b="b" l="l" r="r" t="t"/>
                <a:pathLst>
                  <a:path extrusionOk="0" fill="none" h="59456" w="262697">
                    <a:moveTo>
                      <a:pt x="0" y="59455"/>
                    </a:moveTo>
                    <a:cubicBezTo>
                      <a:pt x="33368" y="21841"/>
                      <a:pt x="81296" y="0"/>
                      <a:pt x="131651" y="0"/>
                    </a:cubicBezTo>
                    <a:cubicBezTo>
                      <a:pt x="182007" y="0"/>
                      <a:pt x="229328" y="21841"/>
                      <a:pt x="262696" y="59455"/>
                    </a:cubicBezTo>
                  </a:path>
                </a:pathLst>
              </a:custGeom>
              <a:noFill/>
              <a:ln cap="rnd" cmpd="sng" w="9525">
                <a:solidFill>
                  <a:schemeClr val="accent4"/>
                </a:solidFill>
                <a:prstDash val="solid"/>
                <a:miter lim="60668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34" name="Google Shape;834;p67"/>
          <p:cNvSpPr txBox="1"/>
          <p:nvPr>
            <p:ph idx="2" type="title"/>
          </p:nvPr>
        </p:nvSpPr>
        <p:spPr>
          <a:xfrm>
            <a:off x="1768550" y="1390938"/>
            <a:ext cx="1955100" cy="47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03</a:t>
            </a:r>
            <a:endParaRPr/>
          </a:p>
        </p:txBody>
      </p:sp>
      <p:sp>
        <p:nvSpPr>
          <p:cNvPr id="835" name="Google Shape;835;p67"/>
          <p:cNvSpPr txBox="1"/>
          <p:nvPr>
            <p:ph idx="1" type="subTitle"/>
          </p:nvPr>
        </p:nvSpPr>
        <p:spPr>
          <a:xfrm>
            <a:off x="1190425" y="2564600"/>
            <a:ext cx="3286500" cy="148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1500"/>
              <a:t>Gesture: </a:t>
            </a:r>
            <a:r>
              <a:rPr lang="pt-PT" sz="1500"/>
              <a:t>Apontar para o pulso (como se fosse um relógio)</a:t>
            </a:r>
            <a:r>
              <a:rPr lang="pt-PT" sz="1500"/>
              <a:t> 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pt-PT" sz="1500"/>
              <a:t>Feedback: </a:t>
            </a:r>
            <a:r>
              <a:rPr lang="pt-PT" sz="1500"/>
              <a:t> </a:t>
            </a:r>
            <a:r>
              <a:rPr lang="pt-PT" sz="1500"/>
              <a:t>”Tempo de apresentação: X minutos e Y segundos.”</a:t>
            </a:r>
            <a:endParaRPr sz="1500"/>
          </a:p>
          <a:p>
            <a:pPr indent="0" lvl="0" marL="0" rtl="0" algn="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500"/>
          </a:p>
        </p:txBody>
      </p:sp>
      <p:sp>
        <p:nvSpPr>
          <p:cNvPr id="836" name="Google Shape;836;p67"/>
          <p:cNvSpPr txBox="1"/>
          <p:nvPr>
            <p:ph idx="3" type="subTitle"/>
          </p:nvPr>
        </p:nvSpPr>
        <p:spPr>
          <a:xfrm>
            <a:off x="967100" y="1914675"/>
            <a:ext cx="3558000" cy="37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Dizer Tempo Decorrido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0" sz="1500"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837" name="Google Shape;837;p6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  <p:sp>
        <p:nvSpPr>
          <p:cNvPr id="838" name="Google Shape;838;p67"/>
          <p:cNvSpPr txBox="1"/>
          <p:nvPr>
            <p:ph idx="7" type="title"/>
          </p:nvPr>
        </p:nvSpPr>
        <p:spPr>
          <a:xfrm>
            <a:off x="5420354" y="1391125"/>
            <a:ext cx="1955100" cy="47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04</a:t>
            </a:r>
            <a:endParaRPr/>
          </a:p>
        </p:txBody>
      </p:sp>
      <p:sp>
        <p:nvSpPr>
          <p:cNvPr id="839" name="Google Shape;839;p67"/>
          <p:cNvSpPr txBox="1"/>
          <p:nvPr>
            <p:ph idx="8" type="subTitle"/>
          </p:nvPr>
        </p:nvSpPr>
        <p:spPr>
          <a:xfrm>
            <a:off x="4867900" y="2564600"/>
            <a:ext cx="3060000" cy="13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1500"/>
              <a:t>Gesture:</a:t>
            </a:r>
            <a:r>
              <a:rPr lang="pt-PT" sz="1500"/>
              <a:t> </a:t>
            </a:r>
            <a:r>
              <a:rPr lang="pt-PT" sz="1500"/>
              <a:t>Gesto de "shhh" (mão na boca com dedo indicador levantado)</a:t>
            </a:r>
            <a:endParaRPr sz="1500"/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pt-PT" sz="1500"/>
              <a:t>Feedback: </a:t>
            </a:r>
            <a:r>
              <a:rPr lang="pt-PT" sz="1500"/>
              <a:t>”Pedimos silêncio à audiência, por favor.”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840" name="Google Shape;840;p67"/>
          <p:cNvSpPr txBox="1"/>
          <p:nvPr>
            <p:ph idx="9" type="subTitle"/>
          </p:nvPr>
        </p:nvSpPr>
        <p:spPr>
          <a:xfrm>
            <a:off x="4754650" y="1914663"/>
            <a:ext cx="3286500" cy="37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pt-PT"/>
              <a:t>Pedir sil</a:t>
            </a:r>
            <a:r>
              <a:rPr lang="pt-PT"/>
              <a:t>êncio ao público</a:t>
            </a:r>
            <a:endParaRPr/>
          </a:p>
        </p:txBody>
      </p:sp>
      <p:grpSp>
        <p:nvGrpSpPr>
          <p:cNvPr id="841" name="Google Shape;841;p67"/>
          <p:cNvGrpSpPr/>
          <p:nvPr/>
        </p:nvGrpSpPr>
        <p:grpSpPr>
          <a:xfrm flipH="1">
            <a:off x="5963318" y="1449673"/>
            <a:ext cx="869166" cy="318520"/>
            <a:chOff x="1387568" y="2251798"/>
            <a:chExt cx="869166" cy="318520"/>
          </a:xfrm>
        </p:grpSpPr>
        <p:grpSp>
          <p:nvGrpSpPr>
            <p:cNvPr id="842" name="Google Shape;842;p67"/>
            <p:cNvGrpSpPr/>
            <p:nvPr/>
          </p:nvGrpSpPr>
          <p:grpSpPr>
            <a:xfrm rot="5400000">
              <a:off x="2015623" y="2329207"/>
              <a:ext cx="318520" cy="163702"/>
              <a:chOff x="329125" y="1166350"/>
              <a:chExt cx="6567425" cy="3382275"/>
            </a:xfrm>
          </p:grpSpPr>
          <p:sp>
            <p:nvSpPr>
              <p:cNvPr id="843" name="Google Shape;843;p67"/>
              <p:cNvSpPr/>
              <p:nvPr/>
            </p:nvSpPr>
            <p:spPr>
              <a:xfrm>
                <a:off x="1254325" y="2046025"/>
                <a:ext cx="4732175" cy="1516750"/>
              </a:xfrm>
              <a:custGeom>
                <a:rect b="b" l="l" r="r" t="t"/>
                <a:pathLst>
                  <a:path extrusionOk="0" fill="none" h="60670" w="189287">
                    <a:moveTo>
                      <a:pt x="0" y="60669"/>
                    </a:moveTo>
                    <a:cubicBezTo>
                      <a:pt x="40041" y="10314"/>
                      <a:pt x="113451" y="1"/>
                      <a:pt x="165626" y="38222"/>
                    </a:cubicBezTo>
                    <a:cubicBezTo>
                      <a:pt x="174726" y="44896"/>
                      <a:pt x="182613" y="52176"/>
                      <a:pt x="189287" y="60669"/>
                    </a:cubicBezTo>
                  </a:path>
                </a:pathLst>
              </a:custGeom>
              <a:noFill/>
              <a:ln cap="rnd" cmpd="sng" w="9525">
                <a:solidFill>
                  <a:schemeClr val="accent2"/>
                </a:solidFill>
                <a:prstDash val="solid"/>
                <a:miter lim="60668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4" name="Google Shape;844;p67"/>
              <p:cNvSpPr/>
              <p:nvPr/>
            </p:nvSpPr>
            <p:spPr>
              <a:xfrm>
                <a:off x="2225025" y="3502075"/>
                <a:ext cx="2790775" cy="1046550"/>
              </a:xfrm>
              <a:custGeom>
                <a:rect b="b" l="l" r="r" t="t"/>
                <a:pathLst>
                  <a:path extrusionOk="0" fill="none" h="41862" w="111631">
                    <a:moveTo>
                      <a:pt x="0" y="41862"/>
                    </a:moveTo>
                    <a:cubicBezTo>
                      <a:pt x="1213" y="39435"/>
                      <a:pt x="3034" y="37008"/>
                      <a:pt x="4247" y="34582"/>
                    </a:cubicBezTo>
                    <a:cubicBezTo>
                      <a:pt x="24874" y="6674"/>
                      <a:pt x="64916" y="1"/>
                      <a:pt x="92823" y="21235"/>
                    </a:cubicBezTo>
                    <a:cubicBezTo>
                      <a:pt x="100710" y="26695"/>
                      <a:pt x="106777" y="33368"/>
                      <a:pt x="111631" y="41862"/>
                    </a:cubicBezTo>
                  </a:path>
                </a:pathLst>
              </a:custGeom>
              <a:noFill/>
              <a:ln cap="rnd" cmpd="sng" w="9525">
                <a:solidFill>
                  <a:schemeClr val="accent2"/>
                </a:solidFill>
                <a:prstDash val="solid"/>
                <a:miter lim="60668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5" name="Google Shape;845;p67"/>
              <p:cNvSpPr/>
              <p:nvPr/>
            </p:nvSpPr>
            <p:spPr>
              <a:xfrm>
                <a:off x="329125" y="1166350"/>
                <a:ext cx="6567425" cy="1486400"/>
              </a:xfrm>
              <a:custGeom>
                <a:rect b="b" l="l" r="r" t="t"/>
                <a:pathLst>
                  <a:path extrusionOk="0" fill="none" h="59456" w="262697">
                    <a:moveTo>
                      <a:pt x="0" y="59455"/>
                    </a:moveTo>
                    <a:cubicBezTo>
                      <a:pt x="33368" y="21841"/>
                      <a:pt x="81296" y="0"/>
                      <a:pt x="131651" y="0"/>
                    </a:cubicBezTo>
                    <a:cubicBezTo>
                      <a:pt x="182007" y="0"/>
                      <a:pt x="229328" y="21841"/>
                      <a:pt x="262696" y="59455"/>
                    </a:cubicBezTo>
                  </a:path>
                </a:pathLst>
              </a:custGeom>
              <a:noFill/>
              <a:ln cap="rnd" cmpd="sng" w="9525">
                <a:solidFill>
                  <a:schemeClr val="accent2"/>
                </a:solidFill>
                <a:prstDash val="solid"/>
                <a:miter lim="60668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46" name="Google Shape;846;p67"/>
            <p:cNvGrpSpPr/>
            <p:nvPr/>
          </p:nvGrpSpPr>
          <p:grpSpPr>
            <a:xfrm flipH="1" rot="-5400000">
              <a:off x="1310159" y="2329207"/>
              <a:ext cx="318520" cy="163702"/>
              <a:chOff x="329125" y="1166350"/>
              <a:chExt cx="6567425" cy="3382275"/>
            </a:xfrm>
          </p:grpSpPr>
          <p:sp>
            <p:nvSpPr>
              <p:cNvPr id="847" name="Google Shape;847;p67"/>
              <p:cNvSpPr/>
              <p:nvPr/>
            </p:nvSpPr>
            <p:spPr>
              <a:xfrm>
                <a:off x="1254325" y="2046025"/>
                <a:ext cx="4732175" cy="1516750"/>
              </a:xfrm>
              <a:custGeom>
                <a:rect b="b" l="l" r="r" t="t"/>
                <a:pathLst>
                  <a:path extrusionOk="0" fill="none" h="60670" w="189287">
                    <a:moveTo>
                      <a:pt x="0" y="60669"/>
                    </a:moveTo>
                    <a:cubicBezTo>
                      <a:pt x="40041" y="10314"/>
                      <a:pt x="113451" y="1"/>
                      <a:pt x="165626" y="38222"/>
                    </a:cubicBezTo>
                    <a:cubicBezTo>
                      <a:pt x="174726" y="44896"/>
                      <a:pt x="182613" y="52176"/>
                      <a:pt x="189287" y="60669"/>
                    </a:cubicBezTo>
                  </a:path>
                </a:pathLst>
              </a:custGeom>
              <a:noFill/>
              <a:ln cap="rnd" cmpd="sng" w="9525">
                <a:solidFill>
                  <a:schemeClr val="accent2"/>
                </a:solidFill>
                <a:prstDash val="solid"/>
                <a:miter lim="60668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8" name="Google Shape;848;p67"/>
              <p:cNvSpPr/>
              <p:nvPr/>
            </p:nvSpPr>
            <p:spPr>
              <a:xfrm>
                <a:off x="2225025" y="3502075"/>
                <a:ext cx="2790775" cy="1046550"/>
              </a:xfrm>
              <a:custGeom>
                <a:rect b="b" l="l" r="r" t="t"/>
                <a:pathLst>
                  <a:path extrusionOk="0" fill="none" h="41862" w="111631">
                    <a:moveTo>
                      <a:pt x="0" y="41862"/>
                    </a:moveTo>
                    <a:cubicBezTo>
                      <a:pt x="1213" y="39435"/>
                      <a:pt x="3034" y="37008"/>
                      <a:pt x="4247" y="34582"/>
                    </a:cubicBezTo>
                    <a:cubicBezTo>
                      <a:pt x="24874" y="6674"/>
                      <a:pt x="64916" y="1"/>
                      <a:pt x="92823" y="21235"/>
                    </a:cubicBezTo>
                    <a:cubicBezTo>
                      <a:pt x="100710" y="26695"/>
                      <a:pt x="106777" y="33368"/>
                      <a:pt x="111631" y="41862"/>
                    </a:cubicBezTo>
                  </a:path>
                </a:pathLst>
              </a:custGeom>
              <a:noFill/>
              <a:ln cap="rnd" cmpd="sng" w="9525">
                <a:solidFill>
                  <a:schemeClr val="accent2"/>
                </a:solidFill>
                <a:prstDash val="solid"/>
                <a:miter lim="60668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9" name="Google Shape;849;p67"/>
              <p:cNvSpPr/>
              <p:nvPr/>
            </p:nvSpPr>
            <p:spPr>
              <a:xfrm>
                <a:off x="329125" y="1166350"/>
                <a:ext cx="6567425" cy="1486400"/>
              </a:xfrm>
              <a:custGeom>
                <a:rect b="b" l="l" r="r" t="t"/>
                <a:pathLst>
                  <a:path extrusionOk="0" fill="none" h="59456" w="262697">
                    <a:moveTo>
                      <a:pt x="0" y="59455"/>
                    </a:moveTo>
                    <a:cubicBezTo>
                      <a:pt x="33368" y="21841"/>
                      <a:pt x="81296" y="0"/>
                      <a:pt x="131651" y="0"/>
                    </a:cubicBezTo>
                    <a:cubicBezTo>
                      <a:pt x="182007" y="0"/>
                      <a:pt x="229328" y="21841"/>
                      <a:pt x="262696" y="59455"/>
                    </a:cubicBezTo>
                  </a:path>
                </a:pathLst>
              </a:custGeom>
              <a:noFill/>
              <a:ln cap="rnd" cmpd="sng" w="9525">
                <a:solidFill>
                  <a:schemeClr val="accent2"/>
                </a:solidFill>
                <a:prstDash val="solid"/>
                <a:miter lim="60668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3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p68"/>
          <p:cNvSpPr txBox="1"/>
          <p:nvPr>
            <p:ph type="title"/>
          </p:nvPr>
        </p:nvSpPr>
        <p:spPr>
          <a:xfrm>
            <a:off x="713250" y="356700"/>
            <a:ext cx="7717500" cy="61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Intents Implementadas</a:t>
            </a:r>
            <a:endParaRPr/>
          </a:p>
        </p:txBody>
      </p:sp>
      <p:grpSp>
        <p:nvGrpSpPr>
          <p:cNvPr id="855" name="Google Shape;855;p68"/>
          <p:cNvGrpSpPr/>
          <p:nvPr/>
        </p:nvGrpSpPr>
        <p:grpSpPr>
          <a:xfrm>
            <a:off x="2311518" y="1449486"/>
            <a:ext cx="869166" cy="318520"/>
            <a:chOff x="1387568" y="2251798"/>
            <a:chExt cx="869166" cy="318520"/>
          </a:xfrm>
        </p:grpSpPr>
        <p:grpSp>
          <p:nvGrpSpPr>
            <p:cNvPr id="856" name="Google Shape;856;p68"/>
            <p:cNvGrpSpPr/>
            <p:nvPr/>
          </p:nvGrpSpPr>
          <p:grpSpPr>
            <a:xfrm rot="5400000">
              <a:off x="2015623" y="2329207"/>
              <a:ext cx="318520" cy="163702"/>
              <a:chOff x="329125" y="1166350"/>
              <a:chExt cx="6567425" cy="3382275"/>
            </a:xfrm>
          </p:grpSpPr>
          <p:sp>
            <p:nvSpPr>
              <p:cNvPr id="857" name="Google Shape;857;p68"/>
              <p:cNvSpPr/>
              <p:nvPr/>
            </p:nvSpPr>
            <p:spPr>
              <a:xfrm>
                <a:off x="1254325" y="2046025"/>
                <a:ext cx="4732175" cy="1516750"/>
              </a:xfrm>
              <a:custGeom>
                <a:rect b="b" l="l" r="r" t="t"/>
                <a:pathLst>
                  <a:path extrusionOk="0" fill="none" h="60670" w="189287">
                    <a:moveTo>
                      <a:pt x="0" y="60669"/>
                    </a:moveTo>
                    <a:cubicBezTo>
                      <a:pt x="40041" y="10314"/>
                      <a:pt x="113451" y="1"/>
                      <a:pt x="165626" y="38222"/>
                    </a:cubicBezTo>
                    <a:cubicBezTo>
                      <a:pt x="174726" y="44896"/>
                      <a:pt x="182613" y="52176"/>
                      <a:pt x="189287" y="60669"/>
                    </a:cubicBezTo>
                  </a:path>
                </a:pathLst>
              </a:custGeom>
              <a:noFill/>
              <a:ln cap="rnd" cmpd="sng" w="9525">
                <a:solidFill>
                  <a:schemeClr val="accent4"/>
                </a:solidFill>
                <a:prstDash val="solid"/>
                <a:miter lim="60668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8" name="Google Shape;858;p68"/>
              <p:cNvSpPr/>
              <p:nvPr/>
            </p:nvSpPr>
            <p:spPr>
              <a:xfrm>
                <a:off x="2225025" y="3502075"/>
                <a:ext cx="2790775" cy="1046550"/>
              </a:xfrm>
              <a:custGeom>
                <a:rect b="b" l="l" r="r" t="t"/>
                <a:pathLst>
                  <a:path extrusionOk="0" fill="none" h="41862" w="111631">
                    <a:moveTo>
                      <a:pt x="0" y="41862"/>
                    </a:moveTo>
                    <a:cubicBezTo>
                      <a:pt x="1213" y="39435"/>
                      <a:pt x="3034" y="37008"/>
                      <a:pt x="4247" y="34582"/>
                    </a:cubicBezTo>
                    <a:cubicBezTo>
                      <a:pt x="24874" y="6674"/>
                      <a:pt x="64916" y="1"/>
                      <a:pt x="92823" y="21235"/>
                    </a:cubicBezTo>
                    <a:cubicBezTo>
                      <a:pt x="100710" y="26695"/>
                      <a:pt x="106777" y="33368"/>
                      <a:pt x="111631" y="41862"/>
                    </a:cubicBezTo>
                  </a:path>
                </a:pathLst>
              </a:custGeom>
              <a:noFill/>
              <a:ln cap="rnd" cmpd="sng" w="9525">
                <a:solidFill>
                  <a:schemeClr val="accent4"/>
                </a:solidFill>
                <a:prstDash val="solid"/>
                <a:miter lim="60668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9" name="Google Shape;859;p68"/>
              <p:cNvSpPr/>
              <p:nvPr/>
            </p:nvSpPr>
            <p:spPr>
              <a:xfrm>
                <a:off x="329125" y="1166350"/>
                <a:ext cx="6567425" cy="1486400"/>
              </a:xfrm>
              <a:custGeom>
                <a:rect b="b" l="l" r="r" t="t"/>
                <a:pathLst>
                  <a:path extrusionOk="0" fill="none" h="59456" w="262697">
                    <a:moveTo>
                      <a:pt x="0" y="59455"/>
                    </a:moveTo>
                    <a:cubicBezTo>
                      <a:pt x="33368" y="21841"/>
                      <a:pt x="81296" y="0"/>
                      <a:pt x="131651" y="0"/>
                    </a:cubicBezTo>
                    <a:cubicBezTo>
                      <a:pt x="182007" y="0"/>
                      <a:pt x="229328" y="21841"/>
                      <a:pt x="262696" y="59455"/>
                    </a:cubicBezTo>
                  </a:path>
                </a:pathLst>
              </a:custGeom>
              <a:noFill/>
              <a:ln cap="rnd" cmpd="sng" w="9525">
                <a:solidFill>
                  <a:schemeClr val="accent4"/>
                </a:solidFill>
                <a:prstDash val="solid"/>
                <a:miter lim="60668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60" name="Google Shape;860;p68"/>
            <p:cNvGrpSpPr/>
            <p:nvPr/>
          </p:nvGrpSpPr>
          <p:grpSpPr>
            <a:xfrm flipH="1" rot="-5400000">
              <a:off x="1310159" y="2329207"/>
              <a:ext cx="318520" cy="163702"/>
              <a:chOff x="329125" y="1166350"/>
              <a:chExt cx="6567425" cy="3382275"/>
            </a:xfrm>
          </p:grpSpPr>
          <p:sp>
            <p:nvSpPr>
              <p:cNvPr id="861" name="Google Shape;861;p68"/>
              <p:cNvSpPr/>
              <p:nvPr/>
            </p:nvSpPr>
            <p:spPr>
              <a:xfrm>
                <a:off x="1254325" y="2046025"/>
                <a:ext cx="4732175" cy="1516750"/>
              </a:xfrm>
              <a:custGeom>
                <a:rect b="b" l="l" r="r" t="t"/>
                <a:pathLst>
                  <a:path extrusionOk="0" fill="none" h="60670" w="189287">
                    <a:moveTo>
                      <a:pt x="0" y="60669"/>
                    </a:moveTo>
                    <a:cubicBezTo>
                      <a:pt x="40041" y="10314"/>
                      <a:pt x="113451" y="1"/>
                      <a:pt x="165626" y="38222"/>
                    </a:cubicBezTo>
                    <a:cubicBezTo>
                      <a:pt x="174726" y="44896"/>
                      <a:pt x="182613" y="52176"/>
                      <a:pt x="189287" y="60669"/>
                    </a:cubicBezTo>
                  </a:path>
                </a:pathLst>
              </a:custGeom>
              <a:noFill/>
              <a:ln cap="rnd" cmpd="sng" w="9525">
                <a:solidFill>
                  <a:schemeClr val="accent4"/>
                </a:solidFill>
                <a:prstDash val="solid"/>
                <a:miter lim="60668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2" name="Google Shape;862;p68"/>
              <p:cNvSpPr/>
              <p:nvPr/>
            </p:nvSpPr>
            <p:spPr>
              <a:xfrm>
                <a:off x="2225025" y="3502075"/>
                <a:ext cx="2790775" cy="1046550"/>
              </a:xfrm>
              <a:custGeom>
                <a:rect b="b" l="l" r="r" t="t"/>
                <a:pathLst>
                  <a:path extrusionOk="0" fill="none" h="41862" w="111631">
                    <a:moveTo>
                      <a:pt x="0" y="41862"/>
                    </a:moveTo>
                    <a:cubicBezTo>
                      <a:pt x="1213" y="39435"/>
                      <a:pt x="3034" y="37008"/>
                      <a:pt x="4247" y="34582"/>
                    </a:cubicBezTo>
                    <a:cubicBezTo>
                      <a:pt x="24874" y="6674"/>
                      <a:pt x="64916" y="1"/>
                      <a:pt x="92823" y="21235"/>
                    </a:cubicBezTo>
                    <a:cubicBezTo>
                      <a:pt x="100710" y="26695"/>
                      <a:pt x="106777" y="33368"/>
                      <a:pt x="111631" y="41862"/>
                    </a:cubicBezTo>
                  </a:path>
                </a:pathLst>
              </a:custGeom>
              <a:noFill/>
              <a:ln cap="rnd" cmpd="sng" w="9525">
                <a:solidFill>
                  <a:schemeClr val="accent4"/>
                </a:solidFill>
                <a:prstDash val="solid"/>
                <a:miter lim="60668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3" name="Google Shape;863;p68"/>
              <p:cNvSpPr/>
              <p:nvPr/>
            </p:nvSpPr>
            <p:spPr>
              <a:xfrm>
                <a:off x="329125" y="1166350"/>
                <a:ext cx="6567425" cy="1486400"/>
              </a:xfrm>
              <a:custGeom>
                <a:rect b="b" l="l" r="r" t="t"/>
                <a:pathLst>
                  <a:path extrusionOk="0" fill="none" h="59456" w="262697">
                    <a:moveTo>
                      <a:pt x="0" y="59455"/>
                    </a:moveTo>
                    <a:cubicBezTo>
                      <a:pt x="33368" y="21841"/>
                      <a:pt x="81296" y="0"/>
                      <a:pt x="131651" y="0"/>
                    </a:cubicBezTo>
                    <a:cubicBezTo>
                      <a:pt x="182007" y="0"/>
                      <a:pt x="229328" y="21841"/>
                      <a:pt x="262696" y="59455"/>
                    </a:cubicBezTo>
                  </a:path>
                </a:pathLst>
              </a:custGeom>
              <a:noFill/>
              <a:ln cap="rnd" cmpd="sng" w="9525">
                <a:solidFill>
                  <a:schemeClr val="accent4"/>
                </a:solidFill>
                <a:prstDash val="solid"/>
                <a:miter lim="60668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64" name="Google Shape;864;p68"/>
          <p:cNvSpPr txBox="1"/>
          <p:nvPr>
            <p:ph idx="2" type="title"/>
          </p:nvPr>
        </p:nvSpPr>
        <p:spPr>
          <a:xfrm>
            <a:off x="1768550" y="1390938"/>
            <a:ext cx="1955100" cy="47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05</a:t>
            </a:r>
            <a:endParaRPr/>
          </a:p>
        </p:txBody>
      </p:sp>
      <p:sp>
        <p:nvSpPr>
          <p:cNvPr id="865" name="Google Shape;865;p68"/>
          <p:cNvSpPr txBox="1"/>
          <p:nvPr>
            <p:ph idx="1" type="subTitle"/>
          </p:nvPr>
        </p:nvSpPr>
        <p:spPr>
          <a:xfrm>
            <a:off x="1190425" y="2564600"/>
            <a:ext cx="3286500" cy="148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1500"/>
              <a:t>Gesture: </a:t>
            </a:r>
            <a:r>
              <a:rPr lang="pt-PT" sz="1500"/>
              <a:t>Polegar em direção a direita (avançar) ou esquerda (voltar)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pt-PT" sz="1500"/>
              <a:t>Feedback: </a:t>
            </a:r>
            <a:r>
              <a:rPr lang="pt-PT" sz="1500"/>
              <a:t> Avança para o </a:t>
            </a:r>
            <a:r>
              <a:rPr lang="pt-PT" sz="1500"/>
              <a:t>Próximo Slide, Volta ao Slide anterior.</a:t>
            </a:r>
            <a:endParaRPr sz="1500"/>
          </a:p>
          <a:p>
            <a:pPr indent="0" lvl="0" marL="0" rtl="0" algn="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500"/>
          </a:p>
        </p:txBody>
      </p:sp>
      <p:sp>
        <p:nvSpPr>
          <p:cNvPr id="866" name="Google Shape;866;p68"/>
          <p:cNvSpPr txBox="1"/>
          <p:nvPr>
            <p:ph idx="3" type="subTitle"/>
          </p:nvPr>
        </p:nvSpPr>
        <p:spPr>
          <a:xfrm>
            <a:off x="967100" y="1914675"/>
            <a:ext cx="3558000" cy="37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PT"/>
              <a:t>Avançar/Voltar Slides</a:t>
            </a:r>
            <a:endParaRPr b="0" sz="1500"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867" name="Google Shape;867;p6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  <p:sp>
        <p:nvSpPr>
          <p:cNvPr id="868" name="Google Shape;868;p68"/>
          <p:cNvSpPr txBox="1"/>
          <p:nvPr>
            <p:ph idx="7" type="title"/>
          </p:nvPr>
        </p:nvSpPr>
        <p:spPr>
          <a:xfrm>
            <a:off x="5420354" y="1391125"/>
            <a:ext cx="1955100" cy="47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06</a:t>
            </a:r>
            <a:endParaRPr/>
          </a:p>
        </p:txBody>
      </p:sp>
      <p:sp>
        <p:nvSpPr>
          <p:cNvPr id="869" name="Google Shape;869;p68"/>
          <p:cNvSpPr txBox="1"/>
          <p:nvPr>
            <p:ph idx="8" type="subTitle"/>
          </p:nvPr>
        </p:nvSpPr>
        <p:spPr>
          <a:xfrm>
            <a:off x="4934500" y="2564600"/>
            <a:ext cx="3060000" cy="13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1500"/>
              <a:t>Gesture:</a:t>
            </a:r>
            <a:r>
              <a:rPr lang="pt-PT" sz="1500"/>
              <a:t> </a:t>
            </a:r>
            <a:r>
              <a:rPr lang="pt-PT" sz="1500"/>
              <a:t>Gesto de "dois dedos" levantados</a:t>
            </a:r>
            <a:endParaRPr sz="1500"/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pt-PT" sz="1500"/>
              <a:t>Feedback: </a:t>
            </a:r>
            <a:r>
              <a:rPr lang="pt-PT" sz="1500"/>
              <a:t>Avança 2 slides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870" name="Google Shape;870;p68"/>
          <p:cNvSpPr txBox="1"/>
          <p:nvPr>
            <p:ph idx="9" type="subTitle"/>
          </p:nvPr>
        </p:nvSpPr>
        <p:spPr>
          <a:xfrm>
            <a:off x="4754650" y="1914663"/>
            <a:ext cx="3286500" cy="37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pt-PT"/>
              <a:t>Avançar dois slides</a:t>
            </a:r>
            <a:endParaRPr/>
          </a:p>
        </p:txBody>
      </p:sp>
      <p:grpSp>
        <p:nvGrpSpPr>
          <p:cNvPr id="871" name="Google Shape;871;p68"/>
          <p:cNvGrpSpPr/>
          <p:nvPr/>
        </p:nvGrpSpPr>
        <p:grpSpPr>
          <a:xfrm flipH="1">
            <a:off x="5963318" y="1449673"/>
            <a:ext cx="869166" cy="318520"/>
            <a:chOff x="1387568" y="2251798"/>
            <a:chExt cx="869166" cy="318520"/>
          </a:xfrm>
        </p:grpSpPr>
        <p:grpSp>
          <p:nvGrpSpPr>
            <p:cNvPr id="872" name="Google Shape;872;p68"/>
            <p:cNvGrpSpPr/>
            <p:nvPr/>
          </p:nvGrpSpPr>
          <p:grpSpPr>
            <a:xfrm rot="5400000">
              <a:off x="2015623" y="2329207"/>
              <a:ext cx="318520" cy="163702"/>
              <a:chOff x="329125" y="1166350"/>
              <a:chExt cx="6567425" cy="3382275"/>
            </a:xfrm>
          </p:grpSpPr>
          <p:sp>
            <p:nvSpPr>
              <p:cNvPr id="873" name="Google Shape;873;p68"/>
              <p:cNvSpPr/>
              <p:nvPr/>
            </p:nvSpPr>
            <p:spPr>
              <a:xfrm>
                <a:off x="1254325" y="2046025"/>
                <a:ext cx="4732175" cy="1516750"/>
              </a:xfrm>
              <a:custGeom>
                <a:rect b="b" l="l" r="r" t="t"/>
                <a:pathLst>
                  <a:path extrusionOk="0" fill="none" h="60670" w="189287">
                    <a:moveTo>
                      <a:pt x="0" y="60669"/>
                    </a:moveTo>
                    <a:cubicBezTo>
                      <a:pt x="40041" y="10314"/>
                      <a:pt x="113451" y="1"/>
                      <a:pt x="165626" y="38222"/>
                    </a:cubicBezTo>
                    <a:cubicBezTo>
                      <a:pt x="174726" y="44896"/>
                      <a:pt x="182613" y="52176"/>
                      <a:pt x="189287" y="60669"/>
                    </a:cubicBezTo>
                  </a:path>
                </a:pathLst>
              </a:custGeom>
              <a:noFill/>
              <a:ln cap="rnd" cmpd="sng" w="9525">
                <a:solidFill>
                  <a:schemeClr val="accent2"/>
                </a:solidFill>
                <a:prstDash val="solid"/>
                <a:miter lim="60668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4" name="Google Shape;874;p68"/>
              <p:cNvSpPr/>
              <p:nvPr/>
            </p:nvSpPr>
            <p:spPr>
              <a:xfrm>
                <a:off x="2225025" y="3502075"/>
                <a:ext cx="2790775" cy="1046550"/>
              </a:xfrm>
              <a:custGeom>
                <a:rect b="b" l="l" r="r" t="t"/>
                <a:pathLst>
                  <a:path extrusionOk="0" fill="none" h="41862" w="111631">
                    <a:moveTo>
                      <a:pt x="0" y="41862"/>
                    </a:moveTo>
                    <a:cubicBezTo>
                      <a:pt x="1213" y="39435"/>
                      <a:pt x="3034" y="37008"/>
                      <a:pt x="4247" y="34582"/>
                    </a:cubicBezTo>
                    <a:cubicBezTo>
                      <a:pt x="24874" y="6674"/>
                      <a:pt x="64916" y="1"/>
                      <a:pt x="92823" y="21235"/>
                    </a:cubicBezTo>
                    <a:cubicBezTo>
                      <a:pt x="100710" y="26695"/>
                      <a:pt x="106777" y="33368"/>
                      <a:pt x="111631" y="41862"/>
                    </a:cubicBezTo>
                  </a:path>
                </a:pathLst>
              </a:custGeom>
              <a:noFill/>
              <a:ln cap="rnd" cmpd="sng" w="9525">
                <a:solidFill>
                  <a:schemeClr val="accent2"/>
                </a:solidFill>
                <a:prstDash val="solid"/>
                <a:miter lim="60668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5" name="Google Shape;875;p68"/>
              <p:cNvSpPr/>
              <p:nvPr/>
            </p:nvSpPr>
            <p:spPr>
              <a:xfrm>
                <a:off x="329125" y="1166350"/>
                <a:ext cx="6567425" cy="1486400"/>
              </a:xfrm>
              <a:custGeom>
                <a:rect b="b" l="l" r="r" t="t"/>
                <a:pathLst>
                  <a:path extrusionOk="0" fill="none" h="59456" w="262697">
                    <a:moveTo>
                      <a:pt x="0" y="59455"/>
                    </a:moveTo>
                    <a:cubicBezTo>
                      <a:pt x="33368" y="21841"/>
                      <a:pt x="81296" y="0"/>
                      <a:pt x="131651" y="0"/>
                    </a:cubicBezTo>
                    <a:cubicBezTo>
                      <a:pt x="182007" y="0"/>
                      <a:pt x="229328" y="21841"/>
                      <a:pt x="262696" y="59455"/>
                    </a:cubicBezTo>
                  </a:path>
                </a:pathLst>
              </a:custGeom>
              <a:noFill/>
              <a:ln cap="rnd" cmpd="sng" w="9525">
                <a:solidFill>
                  <a:schemeClr val="accent2"/>
                </a:solidFill>
                <a:prstDash val="solid"/>
                <a:miter lim="60668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76" name="Google Shape;876;p68"/>
            <p:cNvGrpSpPr/>
            <p:nvPr/>
          </p:nvGrpSpPr>
          <p:grpSpPr>
            <a:xfrm flipH="1" rot="-5400000">
              <a:off x="1310159" y="2329207"/>
              <a:ext cx="318520" cy="163702"/>
              <a:chOff x="329125" y="1166350"/>
              <a:chExt cx="6567425" cy="3382275"/>
            </a:xfrm>
          </p:grpSpPr>
          <p:sp>
            <p:nvSpPr>
              <p:cNvPr id="877" name="Google Shape;877;p68"/>
              <p:cNvSpPr/>
              <p:nvPr/>
            </p:nvSpPr>
            <p:spPr>
              <a:xfrm>
                <a:off x="1254325" y="2046025"/>
                <a:ext cx="4732175" cy="1516750"/>
              </a:xfrm>
              <a:custGeom>
                <a:rect b="b" l="l" r="r" t="t"/>
                <a:pathLst>
                  <a:path extrusionOk="0" fill="none" h="60670" w="189287">
                    <a:moveTo>
                      <a:pt x="0" y="60669"/>
                    </a:moveTo>
                    <a:cubicBezTo>
                      <a:pt x="40041" y="10314"/>
                      <a:pt x="113451" y="1"/>
                      <a:pt x="165626" y="38222"/>
                    </a:cubicBezTo>
                    <a:cubicBezTo>
                      <a:pt x="174726" y="44896"/>
                      <a:pt x="182613" y="52176"/>
                      <a:pt x="189287" y="60669"/>
                    </a:cubicBezTo>
                  </a:path>
                </a:pathLst>
              </a:custGeom>
              <a:noFill/>
              <a:ln cap="rnd" cmpd="sng" w="9525">
                <a:solidFill>
                  <a:schemeClr val="accent2"/>
                </a:solidFill>
                <a:prstDash val="solid"/>
                <a:miter lim="60668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8" name="Google Shape;878;p68"/>
              <p:cNvSpPr/>
              <p:nvPr/>
            </p:nvSpPr>
            <p:spPr>
              <a:xfrm>
                <a:off x="2225025" y="3502075"/>
                <a:ext cx="2790775" cy="1046550"/>
              </a:xfrm>
              <a:custGeom>
                <a:rect b="b" l="l" r="r" t="t"/>
                <a:pathLst>
                  <a:path extrusionOk="0" fill="none" h="41862" w="111631">
                    <a:moveTo>
                      <a:pt x="0" y="41862"/>
                    </a:moveTo>
                    <a:cubicBezTo>
                      <a:pt x="1213" y="39435"/>
                      <a:pt x="3034" y="37008"/>
                      <a:pt x="4247" y="34582"/>
                    </a:cubicBezTo>
                    <a:cubicBezTo>
                      <a:pt x="24874" y="6674"/>
                      <a:pt x="64916" y="1"/>
                      <a:pt x="92823" y="21235"/>
                    </a:cubicBezTo>
                    <a:cubicBezTo>
                      <a:pt x="100710" y="26695"/>
                      <a:pt x="106777" y="33368"/>
                      <a:pt x="111631" y="41862"/>
                    </a:cubicBezTo>
                  </a:path>
                </a:pathLst>
              </a:custGeom>
              <a:noFill/>
              <a:ln cap="rnd" cmpd="sng" w="9525">
                <a:solidFill>
                  <a:schemeClr val="accent2"/>
                </a:solidFill>
                <a:prstDash val="solid"/>
                <a:miter lim="60668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9" name="Google Shape;879;p68"/>
              <p:cNvSpPr/>
              <p:nvPr/>
            </p:nvSpPr>
            <p:spPr>
              <a:xfrm>
                <a:off x="329125" y="1166350"/>
                <a:ext cx="6567425" cy="1486400"/>
              </a:xfrm>
              <a:custGeom>
                <a:rect b="b" l="l" r="r" t="t"/>
                <a:pathLst>
                  <a:path extrusionOk="0" fill="none" h="59456" w="262697">
                    <a:moveTo>
                      <a:pt x="0" y="59455"/>
                    </a:moveTo>
                    <a:cubicBezTo>
                      <a:pt x="33368" y="21841"/>
                      <a:pt x="81296" y="0"/>
                      <a:pt x="131651" y="0"/>
                    </a:cubicBezTo>
                    <a:cubicBezTo>
                      <a:pt x="182007" y="0"/>
                      <a:pt x="229328" y="21841"/>
                      <a:pt x="262696" y="59455"/>
                    </a:cubicBezTo>
                  </a:path>
                </a:pathLst>
              </a:custGeom>
              <a:noFill/>
              <a:ln cap="rnd" cmpd="sng" w="9525">
                <a:solidFill>
                  <a:schemeClr val="accent2"/>
                </a:solidFill>
                <a:prstDash val="solid"/>
                <a:miter lim="60668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3" name="Shape 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Google Shape;884;p69"/>
          <p:cNvSpPr txBox="1"/>
          <p:nvPr>
            <p:ph type="title"/>
          </p:nvPr>
        </p:nvSpPr>
        <p:spPr>
          <a:xfrm>
            <a:off x="5368150" y="1386950"/>
            <a:ext cx="3258000" cy="52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Demonstrações Práticas</a:t>
            </a:r>
            <a:endParaRPr/>
          </a:p>
        </p:txBody>
      </p:sp>
      <p:sp>
        <p:nvSpPr>
          <p:cNvPr id="885" name="Google Shape;885;p69"/>
          <p:cNvSpPr txBox="1"/>
          <p:nvPr>
            <p:ph idx="2" type="title"/>
          </p:nvPr>
        </p:nvSpPr>
        <p:spPr>
          <a:xfrm>
            <a:off x="5526600" y="1691150"/>
            <a:ext cx="3375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___________</a:t>
            </a:r>
            <a:endParaRPr/>
          </a:p>
        </p:txBody>
      </p:sp>
      <p:pic>
        <p:nvPicPr>
          <p:cNvPr id="886" name="Google Shape;886;p69"/>
          <p:cNvPicPr preferRelativeResize="0"/>
          <p:nvPr/>
        </p:nvPicPr>
        <p:blipFill rotWithShape="1">
          <a:blip r:embed="rId3">
            <a:alphaModFix/>
          </a:blip>
          <a:srcRect b="9825" l="40971" r="15497" t="14537"/>
          <a:stretch/>
        </p:blipFill>
        <p:spPr>
          <a:xfrm>
            <a:off x="993326" y="1094283"/>
            <a:ext cx="3957900" cy="3152100"/>
          </a:xfrm>
          <a:prstGeom prst="roundRect">
            <a:avLst>
              <a:gd fmla="val 7272" name="adj"/>
            </a:avLst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887" name="Google Shape;887;p6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It's World Radio Day by Slidesgo">
  <a:themeElements>
    <a:clrScheme name="Simple Light">
      <a:dk1>
        <a:srgbClr val="0C343D"/>
      </a:dk1>
      <a:lt1>
        <a:srgbClr val="F3F3F3"/>
      </a:lt1>
      <a:dk2>
        <a:srgbClr val="0C343D"/>
      </a:dk2>
      <a:lt2>
        <a:srgbClr val="F3F3F3"/>
      </a:lt2>
      <a:accent1>
        <a:srgbClr val="00DFD1"/>
      </a:accent1>
      <a:accent2>
        <a:srgbClr val="D99668"/>
      </a:accent2>
      <a:accent3>
        <a:srgbClr val="2B9F98"/>
      </a:accent3>
      <a:accent4>
        <a:srgbClr val="FF479C"/>
      </a:accent4>
      <a:accent5>
        <a:srgbClr val="FFFFFF"/>
      </a:accent5>
      <a:accent6>
        <a:srgbClr val="1A4E6E"/>
      </a:accent6>
      <a:hlink>
        <a:srgbClr val="0C343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It's World Radio Day by Slidesgo">
  <a:themeElements>
    <a:clrScheme name="Simple Light">
      <a:dk1>
        <a:srgbClr val="0C343D"/>
      </a:dk1>
      <a:lt1>
        <a:srgbClr val="F3F3F3"/>
      </a:lt1>
      <a:dk2>
        <a:srgbClr val="0C343D"/>
      </a:dk2>
      <a:lt2>
        <a:srgbClr val="F3F3F3"/>
      </a:lt2>
      <a:accent1>
        <a:srgbClr val="00DFD1"/>
      </a:accent1>
      <a:accent2>
        <a:srgbClr val="D99668"/>
      </a:accent2>
      <a:accent3>
        <a:srgbClr val="2B9F98"/>
      </a:accent3>
      <a:accent4>
        <a:srgbClr val="FF479C"/>
      </a:accent4>
      <a:accent5>
        <a:srgbClr val="FFFFFF"/>
      </a:accent5>
      <a:accent6>
        <a:srgbClr val="1A4E6E"/>
      </a:accent6>
      <a:hlink>
        <a:srgbClr val="0C343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